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7" r:id="rId1"/>
  </p:sldMasterIdLst>
  <p:notesMasterIdLst>
    <p:notesMasterId r:id="rId20"/>
  </p:notesMasterIdLst>
  <p:handoutMasterIdLst>
    <p:handoutMasterId r:id="rId21"/>
  </p:handoutMasterIdLst>
  <p:sldIdLst>
    <p:sldId id="650" r:id="rId2"/>
    <p:sldId id="784" r:id="rId3"/>
    <p:sldId id="731" r:id="rId4"/>
    <p:sldId id="733" r:id="rId5"/>
    <p:sldId id="713" r:id="rId6"/>
    <p:sldId id="737" r:id="rId7"/>
    <p:sldId id="716" r:id="rId8"/>
    <p:sldId id="717" r:id="rId9"/>
    <p:sldId id="735" r:id="rId10"/>
    <p:sldId id="739" r:id="rId11"/>
    <p:sldId id="740" r:id="rId12"/>
    <p:sldId id="783" r:id="rId13"/>
    <p:sldId id="743" r:id="rId14"/>
    <p:sldId id="744" r:id="rId15"/>
    <p:sldId id="746" r:id="rId16"/>
    <p:sldId id="753" r:id="rId17"/>
    <p:sldId id="754" r:id="rId18"/>
    <p:sldId id="755" r:id="rId19"/>
  </p:sldIdLst>
  <p:sldSz cx="9144000" cy="6858000" type="screen4x3"/>
  <p:notesSz cx="7102475" cy="102330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223">
          <p15:clr>
            <a:srgbClr val="A4A3A4"/>
          </p15:clr>
        </p15:guide>
        <p15:guide id="4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0000"/>
    <a:srgbClr val="000000"/>
    <a:srgbClr val="0000FF"/>
    <a:srgbClr val="000099"/>
    <a:srgbClr val="BBF42C"/>
    <a:srgbClr val="C6D34D"/>
    <a:srgbClr val="0D0F11"/>
    <a:srgbClr val="B81200"/>
    <a:srgbClr val="B40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52" autoAdjust="0"/>
    <p:restoredTop sz="85862" autoAdjust="0"/>
  </p:normalViewPr>
  <p:slideViewPr>
    <p:cSldViewPr>
      <p:cViewPr varScale="1">
        <p:scale>
          <a:sx n="57" d="100"/>
          <a:sy n="57" d="100"/>
        </p:scale>
        <p:origin x="170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86"/>
    </p:cViewPr>
  </p:sorterViewPr>
  <p:notesViewPr>
    <p:cSldViewPr>
      <p:cViewPr>
        <p:scale>
          <a:sx n="125" d="100"/>
          <a:sy n="125" d="100"/>
        </p:scale>
        <p:origin x="-1338" y="1968"/>
      </p:cViewPr>
      <p:guideLst>
        <p:guide orient="horz" pos="2928"/>
        <p:guide pos="2160"/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3077965" cy="51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722" tIns="46861" rIns="93722" bIns="46861" numCol="1" anchor="t" anchorCtr="0" compatLnSpc="1">
            <a:prstTxWarp prst="textNoShape">
              <a:avLst/>
            </a:prstTxWarp>
          </a:bodyPr>
          <a:lstStyle>
            <a:lvl1pPr defTabSz="936459">
              <a:defRPr sz="12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 bwMode="auto">
          <a:xfrm>
            <a:off x="4022821" y="1"/>
            <a:ext cx="3077965" cy="51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722" tIns="46861" rIns="93722" bIns="46861" numCol="1" anchor="t" anchorCtr="0" compatLnSpc="1">
            <a:prstTxWarp prst="textNoShape">
              <a:avLst/>
            </a:prstTxWarp>
          </a:bodyPr>
          <a:lstStyle>
            <a:lvl1pPr algn="r" defTabSz="936459">
              <a:defRPr sz="1200"/>
            </a:lvl1pPr>
          </a:lstStyle>
          <a:p>
            <a:pPr>
              <a:defRPr/>
            </a:pPr>
            <a:fld id="{76CC5145-F24E-4798-98B4-9CAC60698B36}" type="datetimeFigureOut">
              <a:rPr lang="es-ES"/>
              <a:pPr>
                <a:defRPr/>
              </a:pPr>
              <a:t>20/04/2026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 bwMode="auto">
          <a:xfrm>
            <a:off x="1" y="9719331"/>
            <a:ext cx="3077965" cy="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722" tIns="46861" rIns="93722" bIns="46861" numCol="1" anchor="b" anchorCtr="0" compatLnSpc="1">
            <a:prstTxWarp prst="textNoShape">
              <a:avLst/>
            </a:prstTxWarp>
          </a:bodyPr>
          <a:lstStyle>
            <a:lvl1pPr defTabSz="936459">
              <a:defRPr sz="12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 bwMode="auto">
          <a:xfrm>
            <a:off x="4022821" y="9719331"/>
            <a:ext cx="3077965" cy="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722" tIns="46861" rIns="93722" bIns="46861" numCol="1" anchor="b" anchorCtr="0" compatLnSpc="1">
            <a:prstTxWarp prst="textNoShape">
              <a:avLst/>
            </a:prstTxWarp>
          </a:bodyPr>
          <a:lstStyle>
            <a:lvl1pPr algn="r" defTabSz="936459">
              <a:defRPr sz="1200"/>
            </a:lvl1pPr>
          </a:lstStyle>
          <a:p>
            <a:pPr>
              <a:defRPr/>
            </a:pPr>
            <a:fld id="{A2E896F6-D035-422F-9AEF-8AD363EFBE3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6777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3077965" cy="51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27" tIns="49513" rIns="99027" bIns="49513" numCol="1" anchor="t" anchorCtr="0" compatLnSpc="1">
            <a:prstTxWarp prst="textNoShape">
              <a:avLst/>
            </a:prstTxWarp>
          </a:bodyPr>
          <a:lstStyle>
            <a:lvl1pPr defTabSz="936459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 bwMode="auto">
          <a:xfrm>
            <a:off x="4022821" y="1"/>
            <a:ext cx="3077965" cy="51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27" tIns="49513" rIns="99027" bIns="49513" numCol="1" anchor="t" anchorCtr="0" compatLnSpc="1">
            <a:prstTxWarp prst="textNoShape">
              <a:avLst/>
            </a:prstTxWarp>
          </a:bodyPr>
          <a:lstStyle>
            <a:lvl1pPr algn="r" defTabSz="936459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309DF502-C916-4579-81F5-03432F2DA2EC}" type="datetimeFigureOut">
              <a:rPr lang="es-ES"/>
              <a:pPr>
                <a:defRPr/>
              </a:pPr>
              <a:t>20/04/2026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0873" tIns="50437" rIns="100873" bIns="50437" rtlCol="0" anchor="ctr"/>
          <a:lstStyle/>
          <a:p>
            <a:pPr lvl="0"/>
            <a:endParaRPr lang="es-ES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 bwMode="auto">
          <a:xfrm>
            <a:off x="709911" y="4860484"/>
            <a:ext cx="5682656" cy="460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27" tIns="49513" rIns="99027" bIns="495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 bwMode="auto">
          <a:xfrm>
            <a:off x="1" y="9719331"/>
            <a:ext cx="3077965" cy="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27" tIns="49513" rIns="99027" bIns="49513" numCol="1" anchor="b" anchorCtr="0" compatLnSpc="1">
            <a:prstTxWarp prst="textNoShape">
              <a:avLst/>
            </a:prstTxWarp>
          </a:bodyPr>
          <a:lstStyle>
            <a:lvl1pPr defTabSz="936459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 bwMode="auto">
          <a:xfrm>
            <a:off x="4022821" y="9719331"/>
            <a:ext cx="3077965" cy="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27" tIns="49513" rIns="99027" bIns="49513" numCol="1" anchor="b" anchorCtr="0" compatLnSpc="1">
            <a:prstTxWarp prst="textNoShape">
              <a:avLst/>
            </a:prstTxWarp>
          </a:bodyPr>
          <a:lstStyle>
            <a:lvl1pPr algn="r" defTabSz="936459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4B07D5B9-EB14-4AEF-B442-38A9DFD6D55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23923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dirty="0"/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4022820" y="9719331"/>
            <a:ext cx="3077965" cy="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780" tIns="50890" rIns="101780" bIns="50890" anchor="b"/>
          <a:lstStyle/>
          <a:p>
            <a:pPr algn="r" defTabSz="962491"/>
            <a:fld id="{C3C6679D-5C26-4BAA-BCBF-EBCDB0E0531D}" type="slidenum">
              <a:rPr lang="es-ES" sz="1400">
                <a:latin typeface="Calibri" pitchFamily="34" charset="0"/>
              </a:rPr>
              <a:pPr algn="r" defTabSz="962491"/>
              <a:t>1</a:t>
            </a:fld>
            <a:endParaRPr lang="es-ES" sz="14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/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 bwMode="auto">
          <a:xfrm>
            <a:off x="4022822" y="9719329"/>
            <a:ext cx="3077965" cy="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94" tIns="50597" rIns="101194" bIns="50597" anchor="b"/>
          <a:lstStyle/>
          <a:p>
            <a:pPr algn="r" defTabSz="956943"/>
            <a:fld id="{092A5452-39A5-44AE-B392-99A0763AEE19}" type="slidenum">
              <a:rPr lang="es-ES" sz="1500">
                <a:latin typeface="Calibri" pitchFamily="34" charset="0"/>
              </a:rPr>
              <a:pPr algn="r" defTabSz="956943"/>
              <a:t>11</a:t>
            </a:fld>
            <a:endParaRPr lang="es-ES" sz="15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dirty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4022821" y="9719333"/>
            <a:ext cx="3077967" cy="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22" tIns="49512" rIns="99022" bIns="49512" anchor="b"/>
          <a:lstStyle/>
          <a:p>
            <a:pPr algn="r" defTabSz="936410"/>
            <a:fld id="{0794BE7C-6556-4688-A9AC-94621FCC6704}" type="slidenum">
              <a:rPr lang="es-ES" sz="1500">
                <a:latin typeface="Calibri" pitchFamily="34" charset="0"/>
              </a:rPr>
              <a:pPr algn="r" defTabSz="936410"/>
              <a:t>12</a:t>
            </a:fld>
            <a:endParaRPr lang="es-ES" sz="15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dirty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4022822" y="9719333"/>
            <a:ext cx="3077965" cy="5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89" tIns="50595" rIns="101189" bIns="50595" anchor="b"/>
          <a:lstStyle/>
          <a:p>
            <a:pPr algn="r" defTabSz="956904"/>
            <a:fld id="{0794BE7C-6556-4688-A9AC-94621FCC6704}" type="slidenum">
              <a:rPr lang="es-ES" sz="1500">
                <a:latin typeface="Calibri" pitchFamily="34" charset="0"/>
              </a:rPr>
              <a:pPr algn="r" defTabSz="956904"/>
              <a:t>13</a:t>
            </a:fld>
            <a:endParaRPr lang="es-ES" sz="15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dirty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4022822" y="9719333"/>
            <a:ext cx="3077965" cy="5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89" tIns="50595" rIns="101189" bIns="50595" anchor="b"/>
          <a:lstStyle/>
          <a:p>
            <a:pPr algn="r" defTabSz="956904"/>
            <a:fld id="{0794BE7C-6556-4688-A9AC-94621FCC6704}" type="slidenum">
              <a:rPr lang="es-ES" sz="1500">
                <a:latin typeface="Calibri" pitchFamily="34" charset="0"/>
              </a:rPr>
              <a:pPr algn="r" defTabSz="956904"/>
              <a:t>14</a:t>
            </a:fld>
            <a:endParaRPr lang="es-ES" sz="15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4022822" y="9719333"/>
            <a:ext cx="3077965" cy="5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89" tIns="50595" rIns="101189" bIns="50595" anchor="b"/>
          <a:lstStyle/>
          <a:p>
            <a:pPr algn="r" defTabSz="956904"/>
            <a:fld id="{0794BE7C-6556-4688-A9AC-94621FCC6704}" type="slidenum">
              <a:rPr lang="es-ES" sz="1500">
                <a:latin typeface="Calibri" pitchFamily="34" charset="0"/>
              </a:rPr>
              <a:pPr algn="r" defTabSz="956904"/>
              <a:t>15</a:t>
            </a:fld>
            <a:endParaRPr lang="es-ES" sz="15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dirty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4022821" y="9719333"/>
            <a:ext cx="3077967" cy="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22" tIns="49512" rIns="99022" bIns="49512" anchor="b"/>
          <a:lstStyle/>
          <a:p>
            <a:pPr algn="r" defTabSz="936410"/>
            <a:fld id="{0794BE7C-6556-4688-A9AC-94621FCC6704}" type="slidenum">
              <a:rPr lang="es-ES" sz="1500">
                <a:latin typeface="Calibri" pitchFamily="34" charset="0"/>
              </a:rPr>
              <a:pPr algn="r" defTabSz="936410"/>
              <a:t>16</a:t>
            </a:fld>
            <a:endParaRPr lang="es-ES" sz="15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xfrm>
            <a:off x="709915" y="4860486"/>
            <a:ext cx="5770285" cy="4605269"/>
          </a:xfrm>
          <a:noFill/>
          <a:ln/>
        </p:spPr>
        <p:txBody>
          <a:bodyPr/>
          <a:lstStyle/>
          <a:p>
            <a:endParaRPr lang="es-UY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D0014D-F923-4E8A-841C-43E77204B3B7}" type="slidenum">
              <a:rPr lang="es-ES" smtClean="0"/>
              <a:pPr/>
              <a:t>17</a:t>
            </a:fld>
            <a:endParaRPr lang="es-E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9738" y="6831029"/>
            <a:ext cx="1285883" cy="4462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4063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xfrm>
            <a:off x="709915" y="4860486"/>
            <a:ext cx="5770285" cy="4605269"/>
          </a:xfrm>
          <a:noFill/>
          <a:ln/>
        </p:spPr>
        <p:txBody>
          <a:bodyPr/>
          <a:lstStyle/>
          <a:p>
            <a:endParaRPr lang="es-UY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D0014D-F923-4E8A-841C-43E77204B3B7}" type="slidenum">
              <a:rPr lang="es-ES" smtClean="0"/>
              <a:pPr/>
              <a:t>18</a:t>
            </a:fld>
            <a:endParaRPr lang="es-E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9738" y="6831029"/>
            <a:ext cx="1285883" cy="4462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4063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5363" y="766763"/>
            <a:ext cx="5113337" cy="3835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xfrm>
            <a:off x="708379" y="4861238"/>
            <a:ext cx="5687308" cy="4605984"/>
          </a:xfrm>
          <a:noFill/>
          <a:ln/>
        </p:spPr>
        <p:txBody>
          <a:bodyPr lIns="99927" tIns="49964" rIns="99927" bIns="49964"/>
          <a:lstStyle/>
          <a:p>
            <a:endParaRPr lang="es-UY" dirty="0"/>
          </a:p>
        </p:txBody>
      </p:sp>
      <p:sp>
        <p:nvSpPr>
          <p:cNvPr id="87044" name="Slide Number Placeholder 3"/>
          <p:cNvSpPr txBox="1">
            <a:spLocks noGrp="1"/>
          </p:cNvSpPr>
          <p:nvPr/>
        </p:nvSpPr>
        <p:spPr bwMode="auto">
          <a:xfrm>
            <a:off x="4022030" y="9720840"/>
            <a:ext cx="3080344" cy="51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927" tIns="49964" rIns="99927" bIns="49964" anchor="b"/>
          <a:lstStyle/>
          <a:p>
            <a:pPr algn="r" defTabSz="945551"/>
            <a:fld id="{7080FC00-84ED-403F-B95B-CA3F023C4AB7}" type="slidenum">
              <a:rPr lang="es-ES" sz="1400">
                <a:latin typeface="Calibri" pitchFamily="34" charset="0"/>
              </a:rPr>
              <a:pPr algn="r" defTabSz="945551"/>
              <a:t>2</a:t>
            </a:fld>
            <a:endParaRPr lang="es-ES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994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dirty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2820" y="9719332"/>
            <a:ext cx="3077965" cy="5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776" tIns="50887" rIns="101776" bIns="50887" anchor="b"/>
          <a:lstStyle/>
          <a:p>
            <a:pPr algn="r" defTabSz="962453"/>
            <a:fld id="{3CF71797-4D7F-4589-BC39-CAD5E67C78F1}" type="slidenum">
              <a:rPr lang="es-ES" sz="1100">
                <a:latin typeface="Calibri" pitchFamily="34" charset="0"/>
              </a:rPr>
              <a:pPr algn="r" defTabSz="962453"/>
              <a:t>3</a:t>
            </a:fld>
            <a:endParaRPr lang="es-ES" sz="11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493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xfrm>
            <a:off x="508748" y="4748416"/>
            <a:ext cx="6161042" cy="4932499"/>
          </a:xfrm>
          <a:noFill/>
          <a:ln/>
        </p:spPr>
        <p:txBody>
          <a:bodyPr/>
          <a:lstStyle/>
          <a:p>
            <a:endParaRPr lang="es-UY" dirty="0"/>
          </a:p>
        </p:txBody>
      </p:sp>
      <p:sp>
        <p:nvSpPr>
          <p:cNvPr id="80900" name="Slide Number Placeholder 3"/>
          <p:cNvSpPr txBox="1">
            <a:spLocks noGrp="1"/>
          </p:cNvSpPr>
          <p:nvPr/>
        </p:nvSpPr>
        <p:spPr bwMode="auto">
          <a:xfrm>
            <a:off x="4022820" y="9719332"/>
            <a:ext cx="3077965" cy="5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776" tIns="50887" rIns="101776" bIns="50887" anchor="b"/>
          <a:lstStyle/>
          <a:p>
            <a:pPr algn="r" defTabSz="962453"/>
            <a:fld id="{3A4BB8B8-1CEA-49BB-AC9C-0E67044B933C}" type="slidenum">
              <a:rPr lang="es-ES" sz="1100">
                <a:latin typeface="Calibri" pitchFamily="34" charset="0"/>
              </a:rPr>
              <a:pPr algn="r" defTabSz="962453"/>
              <a:t>4</a:t>
            </a:fld>
            <a:endParaRPr lang="es-ES" sz="11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6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xfrm>
            <a:off x="710070" y="4861238"/>
            <a:ext cx="6113372" cy="4605984"/>
          </a:xfrm>
          <a:noFill/>
          <a:ln/>
        </p:spPr>
        <p:txBody>
          <a:bodyPr/>
          <a:lstStyle/>
          <a:p>
            <a:endParaRPr lang="es-UY" dirty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113A4A-B674-42F8-B90E-7F2D150BBEC5}" type="slidenum">
              <a:rPr lang="es-ES" sz="1000"/>
              <a:pPr/>
              <a:t>5</a:t>
            </a:fld>
            <a:endParaRPr lang="es-ES" sz="10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xfrm>
            <a:off x="709912" y="4860484"/>
            <a:ext cx="6112005" cy="4605269"/>
          </a:xfrm>
          <a:noFill/>
          <a:ln/>
        </p:spPr>
        <p:txBody>
          <a:bodyPr/>
          <a:lstStyle/>
          <a:p>
            <a:endParaRPr lang="es-UY" dirty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113A4A-B674-42F8-B90E-7F2D150BBEC5}" type="slidenum">
              <a:rPr lang="es-ES" sz="1000" smtClean="0"/>
              <a:pPr/>
              <a:t>6</a:t>
            </a:fld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3358454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dirty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A50895-8A56-4FCC-B080-B491E87D48ED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dirty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4ECBA4-3E6E-4083-8513-D7EF179E2C7E}" type="slidenum">
              <a:rPr lang="es-ES" sz="1100" smtClean="0"/>
              <a:pPr/>
              <a:t>8</a:t>
            </a:fld>
            <a:endParaRPr lang="es-ES" sz="11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4351C6-BC73-4D48-800E-85424EDF6F3A}" type="slidenum">
              <a:rPr lang="es-ES" sz="1100"/>
              <a:pPr/>
              <a:t>9</a:t>
            </a:fld>
            <a:endParaRPr lang="es-ES" sz="11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grpSp>
        <p:nvGrpSpPr>
          <p:cNvPr id="5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6" name="Freeform 13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980CC-B820-4273-8777-6B31F0DC1073}" type="datetimeFigureOut">
              <a:rPr lang="es-ES"/>
              <a:pPr>
                <a:defRPr/>
              </a:pPr>
              <a:t>20/04/2026</a:t>
            </a:fld>
            <a:endParaRPr lang="es-E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225" y="236538"/>
            <a:ext cx="785813" cy="3651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653500BC-7931-4042-8701-AD3E0B98936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AD5F4-83B7-40BD-B248-3EB6AE7A736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9227D-E294-4F5E-B555-71E21DEFA51A}" type="datetimeFigureOut">
              <a:rPr lang="es-ES"/>
              <a:pPr>
                <a:defRPr/>
              </a:pPr>
              <a:t>20/04/2026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791A4-86E0-4E4E-ACF9-EF3EACB2F24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EE4CF-4BAD-4CB3-A87C-711C69BF01F8}" type="datetimeFigureOut">
              <a:rPr lang="es-ES"/>
              <a:pPr>
                <a:defRPr/>
              </a:pPr>
              <a:t>20/04/2026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/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99DDC-6770-46B9-8EEB-357AC5566BA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2439B-9B48-4BBA-BD7B-6580634D5C04}" type="datetimeFigureOut">
              <a:rPr lang="es-ES"/>
              <a:pPr>
                <a:defRPr/>
              </a:pPr>
              <a:t>20/04/2026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/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4D903-DB39-4D13-81B8-3F7F79F1DE3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DBA79-6F6A-42A4-B47F-C139F2AA7BC1}" type="datetimeFigureOut">
              <a:rPr lang="es-ES"/>
              <a:pPr>
                <a:defRPr/>
              </a:pPr>
              <a:t>20/04/2026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F2BEA-CC9C-45A0-83CB-4EC7DC1AEB6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0D926-DC04-4CCF-9903-466A4BFBBBB1}" type="datetimeFigureOut">
              <a:rPr lang="es-ES"/>
              <a:pPr>
                <a:defRPr/>
              </a:pPr>
              <a:t>20/04/2026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C8133-02E2-4CD6-B168-685072F64AB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07F2E-8A19-4FDA-A569-060531777CD3}" type="datetimeFigureOut">
              <a:rPr lang="es-ES"/>
              <a:pPr>
                <a:defRPr/>
              </a:pPr>
              <a:t>20/04/2026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FB254-BEB1-40A3-A630-C012F0F1D19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A0E4F-C49F-415F-8681-EEAD76BD0E90}" type="datetimeFigureOut">
              <a:rPr lang="es-ES"/>
              <a:pPr>
                <a:defRPr/>
              </a:pPr>
              <a:t>20/04/2026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AFE68-A73B-440A-A8AE-BE5A2DBCEC5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FBE8F-DFAD-4377-B6CC-01A120838A87}" type="datetimeFigureOut">
              <a:rPr lang="es-ES"/>
              <a:pPr>
                <a:defRPr/>
              </a:pPr>
              <a:t>20/04/2026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EADA7-A00F-448E-A96B-80716B37AAF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C8574-C208-4E91-99E4-1DA68B1D35E7}" type="datetimeFigureOut">
              <a:rPr lang="es-ES"/>
              <a:pPr>
                <a:defRPr/>
              </a:pPr>
              <a:t>20/04/2026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388CA-E5CC-4319-AA7C-6809B0462BC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133BC-6024-4E6E-9F8D-E2DC9502196C}" type="datetimeFigureOut">
              <a:rPr lang="es-ES"/>
              <a:pPr>
                <a:defRPr/>
              </a:pPr>
              <a:t>20/04/2026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61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00" y="838200"/>
            <a:ext cx="746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8888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AA34F2E1-5967-4DE1-A5AB-484B33008AF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563" y="4821238"/>
            <a:ext cx="262572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99587951-AF98-4064-9876-C995C7F7029B}" type="datetimeFigureOut">
              <a:rPr lang="es-ES"/>
              <a:pPr>
                <a:defRPr/>
              </a:pPr>
              <a:t>20/04/2026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7" r:id="rId2"/>
    <p:sldLayoutId id="2147484186" r:id="rId3"/>
    <p:sldLayoutId id="2147484185" r:id="rId4"/>
    <p:sldLayoutId id="2147484184" r:id="rId5"/>
    <p:sldLayoutId id="2147484183" r:id="rId6"/>
    <p:sldLayoutId id="2147484182" r:id="rId7"/>
    <p:sldLayoutId id="2147484181" r:id="rId8"/>
    <p:sldLayoutId id="2147484180" r:id="rId9"/>
    <p:sldLayoutId id="2147484179" r:id="rId10"/>
    <p:sldLayoutId id="214748417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˃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+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8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6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2874D74-C166-4555-B1F7-63D9F572A0EE}" type="slidenum">
              <a:rPr lang="es-UY" sz="1400">
                <a:latin typeface="Calibri" pitchFamily="34" charset="0"/>
              </a:rPr>
              <a:pPr algn="r"/>
              <a:t>1</a:t>
            </a:fld>
            <a:endParaRPr lang="es-UY" sz="1400" dirty="0">
              <a:latin typeface="Calibri" pitchFamily="34" charset="0"/>
            </a:endParaRPr>
          </a:p>
        </p:txBody>
      </p:sp>
      <p:sp>
        <p:nvSpPr>
          <p:cNvPr id="1536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 dirty="0"/>
          </a:p>
        </p:txBody>
      </p:sp>
      <p:sp>
        <p:nvSpPr>
          <p:cNvPr id="15363" name="AutoShape 12" descr="data:image/png;base64,iVBORw0KGgoAAAANSUhEUgAAAyIAAAIcCAIAAACFKI1gAAAAA3NCSVQICAjb4U/gAAAgAElEQVR4XuzdB4AmSVk+8C9M2NkcL5JFooKiICoYQDAnwIQYQIyIovwVcwQjmEERzFkw50AQQQUVVFBUguS729scJ3zh/6t+Zvo+dmfudvd2Z2/nqneur7/qt95666nqep9+q7q72+30tm3ffuz4ic7MdGdp0Bl3yp+t1+zrVhGoCFQEKgIVgYpARaAicL4IdMfdYXcKx3rJS1+6+9prT5w62e31N83O9objXqc/P5w/X4VVviJQEagIVAQqAhWBikBFAALdfu8RH/rQKXEsHKs73V8aj7dumVtaGi0tLk71+v3pqQpTRaAiUBGoCFQEKgIVgYrABSAwWFocd8ZT5grFsXCs3sz0cDw+vbQ4OzONZi2MFi9Aac1SEagIVAQqAhWBikBFoCIwXchUf8p6LHOF4liDTnd+YWGqbLML8wudXl2cVTtJRaAiUBGoCFQEKgIVgQtBoNvrjIbDngXv1mMNlwbzp073u73ZqdmlhcV+t3shKmueikBFoCJQEagIVAQqAhWBTmdhaanT606hWb1hd2lxqcwVNhxrtDTaPLd5abxUUaoIVAQqAhWBikBFoCJQEbgABIY9S7OszSqzg13zh2U91vyCOBaO1RmORqPhBSitWSoCFYGKQEWgIlARqAhUBLrTZWJwqtMbeXeD5wrLmvdeb9gZi2PhWKN+Xp9VgaoIVAQqAhWBikBFoCJQETg/BHqjkbc61HXu54dala4IVAQqAhWBikBFoCJwjghUmnWOQFWxikBFoCJQEagIVAQqAueHQKVZ54dXla4IVAQqAhWBikBFoCJwjghUmnWOQFWxikBFoCJQEagIVAQqAueHQKVZ54dXla4IVAQqAhWBikBFoCJwjghUmnWOQFWxikBFoCJQEagIVAQqAueHQKVZ54dXla4IVAQqAhWBikBFoCJwjgh4PenG3HwTu1SsW15bMRwPHI66Xsc6np3ujQZDm5TpvrexdjujsZexekfrxgSi1urOioC+Xbp3p3R7PdzmoL9lbn5+3vHs9CZnffKhXAjT04PmGqlbRaAiUBGoCFxcBDYszUKk+v0+v4JTdb3wvtvsep35Eyd9HHtuZnZubm7r5i1bm22mBvUubreq2i43AsORLl/+srnbaFjW+D37bzp9+vTJkycXFwfdqf707Gyv1xv55NZSpVmXu81q+RWBisBGRGDD0ixxLE5maTAcd4a8yXg8HAwG/U5/y9Tsjh079uzZs2P79ql+adJKsTZix76z16l/Rrf2ofhOdzzu3vO6aweD0YmTJ/cfPnT4yJGTp090+r2eK6RGc+/sXabWvyJQEbgkCGxYmtXt94du3jslpjXTn1pYWBLXmpmZvfs1+7ZsEcTa0suNfnOXX8jW8u9LgnJVWhFYbwTOmgN3T6Gjd8ed6anepp3bRHNnZqZvPHRwfnFRqLczPivDeltcy6sIVAQqAhsQgQ1Ls8aiWZ2xCZGpbmdpaUEsa+vc3FX79l17zVXLzbjyzcZKsDZgv65VOvvL72JZYOl3OxYmdvtzs1N3vf66zVu33HDz/iPHj3W6zVrGulUEKgIVgYrARUVgw9Isa7Os8C3Ls0bDpcVFq92v2XfVdddcFXJV/I3/yt19WSEsotXpNzOIdasIbAwEVunOTbxqrKt77MMzH73pTmffjh1LC/MLx0+ezco2Bgy1FhWBikBF4PIisGFplucKe53iO/CtqV7v6r37rr5qL9czLM9djbNwxQRKeRbLdGG3P/KjbhWBjYKAPr16VcaDbneq0/Pw4UCo14Vw9fZds6PuW268aXX5mloRqAhUBCoCtwOBDUuzvKthPCwcC63atGnTVVddNdPvWaHVn53qWYnSbO1zWFwSxnU7YKxZKwJ3LATKw4Pvv4V4Nc8VmjQs9xalx4/Grou9u3ZXmnXHar9qTUWgIrBRENiwj9n1rMvqTnVHY/ftd73+2s2zaFdn02x5omq0tCSsZT8ysdi8VUhrSvGOreyxMwdL8/P2Ze6l+bnqAeU55SBiUe442vxMeitJPsIRcDwuj0DeUlwkk5i8kSSTxDZjW3QOsh8sLBCLkslCW5lYGFWOI6MgB23RZ2eMJckVVa1Vbbk5iP62Xi0gw8VFAinFPulJafet5Tnb5m2Nd6CC9qsiE7G2oFZt0ieroHHb+qaybXWSPXklrgVF0ifNaCsub5TkbKswZqjjZAumm6VSbXO0OMgy2eixKpafbfDpEycIJH2qI2bV7QyGObBfBmHsGcTpXqfvhQ5lEOt1+9OeM+zd96537Zw+3R0NtdCo1x26Fkwq1qnEjTLQ13pUBCoClwuBDUuzytSgNb/d7uzs7MzMTHlPIybUMCovY8zeyi2vavSiBz8duNH3PiF7PyWKgQmGUUJMyhJy1hx47VAOsvyLZApKxigvU5G93qI1YU1ZEUhBOaaBwMLCAknv8VKu4rw0UhYpypLIpBREUkreBEZbNEcsyvPCyVOnTvkpi7zOxrwSz2s2yiMQk8iwxHFBpslFIMf2OSCQ7E4RaCtOXl1SX4b5SQzOxBy0CKTciMmuFU6cOCFjlBOjP6qCiT2rUqKDFNHWmvIIKwhuFDoVDKWTjwAlCrJnrfTgEJ0SWRt7oJ2z9rTZJ71tMik0SIyRkxrSKC1ubV41Ikae5WyQHlRzzDwFpVKT0MUSldKIaY60Pv1Hjx6NQnljRjpMGsheFgLRT7M3wB0/fpxyGlIpsDBDpexjWAAJ1BLbzYOHLIlhKcup1HFSrB5XBCoCFYGKwHkhsGEnDbkKzglj2rx5Mx9motDvsgB4VF7xwIPyK0GKb+OiyPjJsf35n//5p37qp8rlZ/zZjTfe+NrXvvYjPuIjdu/eLSUZ3/rWt7773e/2M+zk2muvvc997uMnD0chdyX95S9/uXd0feRHfmQK4vN4wVe96lXEmBevdv3118voHROtjAMyfOcjH/lIx7Js27Yt3CUy8saz/uEf/uG73vUuzvWLvuiLlBiblaIKH9hs5OMy//3f/51hH/IhHyLlT//0T8mobygdO5369E//9CjPPuTmv//7v//yL//y2LFjj3rUoz78wz88FSf/F3/xF4praSjbDh8+/Nmf/dlx0jSQOXLkyL/+67+GSylo7969D37wg5ka/SynUN1BoTnsCSMNH/3RH42K/cM//IOykMLAQpsD8vL+9V//9c6dO5nk+Oqrr77vfe+r1qmCUv75n/8ZvVC7bMjrvn37PuzDPkz7kgnnoJ+ST/iET2CMaipaRf7oj/6I/uuuuw6wJF//+tero0I/4zM+4wM+4APoBFdaVo3+7u/+TlmPecxjkt2ePbJQpSCN5az+cPe7310tgomq0UzJ+973vje96U2KILl9+3Z5nbrXve6lIsHzjW9841/91V8p5VM+5VPud7/7qSZ8tAJVzNCaSqHTpmN85md+JgGJ//M///PHf/zH1MryaZ/2aektAAQO/b/7u7/7jne8A1xf+ZVfGfxJhiw6iLYtm2fV99j86cEYUxTkKuTbKRPvyVL3FYGKQEWgInABCFgoPv3q171WRGXRUqZmafhMb9rnaEb9M9d2XID2y5mlCedMdcbXX3PNXa+7ptDJ4QjX8r5SGz8UH8mR8Lut+/+v//qvj/qoj+JBf+M3foNM+NDjHve4v//7v0d97n//+0uhiev6qZ/6qWc961mJqRTQZmaI/eqv/qpcOJz93/zN30jhTXm7uD3lIkCf8zmf40C6TUa+/8lPfvLP//zPx+FJQYNQFj7vhhtuCLOJcw2YiuaPncIF3/zmN/spHZnjmx/2sIdRYpPr+77v+771W7+VYyasgk94whMUhExQxfUmBKXWbCOPuGCNXtmagsKxVPCbv/mbaaBNjb7ma77mR3/0R5PXnqSMkbeX9y1vecuuXbsk0kkzuD72Yz82NgNZ6Q95yEOgeo973INOLv9bms0p2dXikz7pk5jx0pe+VEYciHzwiQYs8Ld/+7dZAmfpwEFl1OKe97znr/zKr+CjbH7Zy172iZ/4iaBO7WhmjCb45V/+ZdSHHgU5hbJ88Rd/8a/92q+1zFLpLAfXN33TNyniK77iK37pl34pnMn+ec973jOe8QzFhdoyXuk0ayZMiFrg/Mu//MvHfMzHtEVLVPpTn/rUF77whawNvZMo14/92I8pBT70xE4lfv/3f/83fMM3OPv1X//1L3jBC0gmYveiF72IEhrSfwKFU6xiM7jcAPip83znd37nzTffLJ0SVv3Wb/0WI9M59S6VZYNTD3jAA1Qfu3XMQgopD81Fpt757vfddPjQwmgw6vT6JhnNuQtnVpoV3Ou+IlARqAicJwKew3vkQx62YaNZXE6hRE3gJ4vbBQGsW5maKl/gCRMKYolqcDycGSL11V/91T/0Qz/0jd/4jaJQnNk//uM/Yidf+7Vfy0XFLcmOu9hzVGiBEBdigRz84A/+4KMf/egv/dIvDTcSyqLtDW94A2r1yZ/8ySFtTJIRfXnEIx4hu58//uM/zgt+yZd8CXoX1oKfiaz80z/90ytf+UqEIxlDEWThVlEK/lgsjc/+qq/6KsEV1mJmAirXXHNNJqqIYVeJrKig7H461bC7gTp+wRd8AbOl40xieHhSXG/4hDgQEMSf1J1OpO17v/d7H/jAB37Zl30ZzTRgXSolbziZyAqmkqiP4uBGD7h+4Ad+QF24/Ne97nWMfM5znvPiF78YPuSdVR2SFEqxCYmFkTj+nu/5HlEo5rGK2Qqy0SkLG7BGsLz97W//kR/5EcdYzl3velesRbt813d9lxIDlAqKGAGBwVTRozMwRn1DrBlMTziNvMoVVPvFX/zFJz3pScjZ/v37v+M7vkNjiWkJTaX1sStV1ljaV+tIlIthmhLXwXT9hN5v/uZvYj9MlZJaqIgDm+LQIGIp3V7ckcH/8R//8XM/93OA1az657d/+7d/+Zd/OfYm2KknqJ2M2BhJpxBrpUgRwBOjUopuIJT13Oc+F42T8Xd+53eU+PznP1/vghLwESxYSXdMSZo7nZBVIregkKhGzYXTzHSf55hSxSsCFYGKQEXgDAQ2LM2KtxiPinMVl+M12kfceRFOjkCcSsgBscwKfdu3fZsgBE/Gj3K9z372s014cbcBLjwgMSTHn/VZnxV3JRiDkQgpCT+EDfDHKJfIwe///u+b3Akd4bq4fBxLwCwZOUhhCdGyhz/84bEZzcKBzDqZ60FlZJQeiuCY8UJuZoi++7u/W9zFz4/7uI/D8BiA86GDhJWiUgnhJAbD4EREyNvucpe7iABl5jS+Xy4el23k2f9v//ZvAmYoEY7FTtzFMY+OnwUHtEM4rfjjlZVnDsLAwBKHTRU6IqYVXmJi6yUveckv/MIvBPYgCWEZIW/TKBQy1YbSydjGgVQnFrINmVBZpiK1ImRIlUAX/iG7jA960IOCbeSTMQEbKSyRUSktGU0iEFTfsflEMjiWY0+n4lhCSr/3e7+Hu5BhDwGGaRcVwWloi/10skd9/bQ5+PVf/3XNGpqlOFtOMcm8XiExDXrZ6BGNg4wgomNdQghNZEunwopCweHJSNOgupPs6YRIoWnNsGGJcjESGvqtuUhzhaxCypWOFJpc/pM/+ROdhKqWZjFAib3p6RbtmBSB1sJ6UBGoCFQEKgIXgMCGXQLPScSN8Uxo1jLHaqIjCbQcOnTIKYuEEuzhXLkZZzn+//f//t9rXvMaIQSMR5BAtIDHDd0RIIEyPkE5PRLjniUK5wgw4C58mBU2FjbxcBgVtuRsjKG8uLQmlmCTnlgaBxlPLJpiKtC8DwKBS9Ev3dk0bVw1MsdV41jtKZNlYj9ITMRaf5lpKXbiPbZUoUVGdikMY0/qFQSkC5ZQZSGRfawVk8MaU+uU4phh4RlSRMvsU7T00LUsoor9Vj7BnIyfjFEKwxgT3iMxYlEo5hRV+Qlwkq1y9cqxWgP5b//2b/1sJWNzafeGGPnZEhoH0aPo0JQgTNgWe7SIJpDLz3vf+966AVYUs2URpvIT4CZJhejkSnHUahSGpVlF0bR1UFWo9JiXOrYmKT3paRrVRIzsyQtxaWhTzIBK88kldMqGZMmtggCYGBU2HJ30mxJ1rGPLiI+amdUWGoJaxEtQcNJmkssZm0dDmNpiRVV7HLG6rwhUBCoCFYHzRWAj06xgMekqwjBCVngsjoSfNtdDhu+x5+04GzNxfKSlVzZuCeuSUS57P/k5kvLyXhITLzHB9L//+79iV5wfH4mfcbQCLSIfnCIeQD/JeLgUF05jWs1P0RHKZRT/UASrOEikxGJwJoUrhDOpFOYnRmKaj0J5wxrJm6BMlZWYgtRFij0N4ROpu59yJaRBQNHx2Y5lVLUP+qAPYgMPLSiCT0g0AaoubJCLQkXEDQc3GcNWHeBbKc4xEBQUDmQa1FIqGdlAD3uockADAVsoiCwOUtnUfZKI0Oln6kWMAJolwpSWhQbloSz2+RneE4OVZQs+cKYt8mSAyR4rmagVLvrZn/3ZcESRJHUPMqqgdh//8R/vYQKs+tWvfnVspoRaJUa/A4Eu/cRsYwxLEzi2kaHNRkDGYIUDWSvGAKE4ASoPEBB47GMfaymbg9QIg0/Hk8UBVaaJacgaf5ZIUZCOreOhgH4CRxBLQVA9ePCgeUzVSXPEDDIyFoUNRabWpsTUK8extu4rAhWBikBF4AIQ2LA0K34oc1JtJXtNZChUg68lw/14uo1Td8zR8lL2HJVpMit+EBfLk51qfTOHR2ecEALBm1oibS9qxTU+/vGP1waERbCs7xHMMBVofg3Nks6VpoU4Pw6VGEvMTlqxxG3HQ5v/sk6Lfp7SohyTQbE2apNdSlhRFMYXqkgWPLGq9fqRJxCS0RI1c2HyssFGWGyGzCSzkdFSnnBQD8FhgYI6XHKMIcnseGUpVGWVUthAy9gosZbcSiMQiQCJh+GvLcmQkUJ5pTgIWVTxtAuGwaRCvpopSGzPATEGp5RIKiLVp4RVZDwUiT9JzBSkpmlLDA5KTN7w42ggkzYVctNYjLFGyvSckOF73vOewEjA44dm6CxZY+QXfuEXmjdUC+U6xbYswKeKGRbUm8kl6WcMpoRMKpsGioVqhJST0dzmqRlpRZfolPlZi8+Sl7z0kEvysYcqy94JINypY/aMkWL9GbG0lx574MABvQ411HDSWWhP3hYA/UwtGEmnsmxplBRX9xWBikBFoCJwAQhs2LVZ/Advka24kJW1WXFFUngajhaXapfycMBZruQsJ/eTP/mT/JPwBgZTNKzM3AXlOCp8JemiDhazCynxUl6y8J//+Z8CTnlJgRCX6Twryp0SV+AmLb3CXUwPWfCEBzz96U/ntp314Jh10JiZZTrs9DielTQElChj6B0xkTMMICbF+6omM5hk3xKRuNjW8jAqFVRNtomdxIXLYh1YQkSUJ5efVqSZtcQdPWDoaT4rsXAmlqf6aJDV2TGJbWgBbclrH80kTbGFvTHY+jaLhII/Y3DQHBPg0XEOueLymYTlCH2lXvR4HMEpG8cfGtfSjraawmlUIUamxiSyilr8VV0gk+ZW9wTbCDimv2EaheelQWmAv6Z5xSteYXGVhVlWvIkpWhCmaDNxWlNMK43u8cy3ve1tiFfoyFOe8hRxL40uiyX8+kawUlZrA/wVJ4TplAO1gIP1ZH6SYa3YoYgmAify5MFMb39QYiTtCYdshbHBX6Ia2dOQRJVij+pQGE4mLGqBl7zeSxKTVt2TZ49XnwjVOvYKU2pdOKsK18SKQEWgIlAROBcENizN4jByd85hAKJd/x6Hlz1Hy2ViMwT4V+6QCw/TEhGxTtzPcKxESojFqdPMk5F573vfa7VyyzAyLfgHf/AHfLypHxNP4Rz2JnGQG86PKvEqE3CcIkJgbTUOkfXv3gdBw8/8zM94QMzZVMFqdG44JKBhGt2HPvSholxhJ2ljif/3f//HScfRFu/YkEJGhnXFYOlqpAixJTOhxZU2EbVI2idXewAfi7Q8pyY240FLISXvRwhdE77KqnBFxwZ5k10KnYpGAjwHIIgiHSChR47Bpeg8AKhe4Q0E0lJhDKbtZIxtaazUhbA6pix6/LQGzhSnY/EbRVvlDec25BPCEXIZbfTLBYQAGLXMoFZFnE1xHhEwOWhZnjjlD//wD2tNS/hxIFPDeZ+ZdpcXgTa1mpVk4lseR6AEQfRspmMty9RAlIJACoev+7qvs8+pEGi5Uq4D4VXdw7MUwmNCYj/xEz8hV7LL5YAMax14vtIBKoxCORXo1EW3ZDwQ0h9U1vOGFvKLZqWxzt7rLtHcWNu8llb8DEEcNy+Lr1tFoCJQEagIXBACG3nSECBx6sv3481b4MNX4pBQE7Eij+yR5HqTyF3F45o65Jg5v3As7ic0gnDYCd/G1xIglhko7pAeMQ+0CRMSBTHNJCJFoegI10UgnIMGlnCluBqXrAgxCfIyoiZmkaw3MnvFUzqIcKrjWGSIH33nO98pxbSRqSWJAmAf/MEfzBJ25o1KzsrOdypIPAOtUUrbSZjB1NbyUIEQETKm+ei0mgdVcsoklMkmTziyX10SL2lVhffEo1MbtpTXOsibn1BN6cTY46z19WmL1MtCKGEbxxELwn6mLShJ6zibJUotJl6lkfAVDqF0DRGOlYyhGqEgipP3bne7m72HFVSfNgKeqYyRsLKcHEvTsml6x0itGTenNKXqmNcDtcZFXLyxVumMJA8TRaeHPPOZz1SWkJX0pPjZMj9Fhy2lpiClQQN97ud+rhZ0nKIFCxXdYi57eppcwVDTqLhYmneOZJ40nVAWHdsKej0qnVZIjM48n9i22hkHuFU0MzhQryVZ0ysCFYGKQEXg3BHYsDQLBLwFN1Ocx/vP98WRcFqWUvFGXsoQX0iy3MSvhDRyc89B8seTHItAqEZYQrIk3uCUlz+Z9BHYEPOwvsqMpNCRl1ohW0q0fEp8KLxEoeiLQBEi5cFGfpQjZ4zHDC0wklE4hIWmrqjlsFMuV2rtDg0m8mgwQSmW4z1JyFaW3RAzw4WoOQiN4GWFxARIVATDQHFUDTiU2GK5U47DNhxYlUV5Hl1Ud3WkweIhOh3z2Xw8JSFnVIUByEjAWXnVVEFx2BFTRM7aIxAqG1ogL8ro2UxwOSYcbkQMI/ETztmU6FSWriuCJSYlTfBBWEZEjTAb0nCpCzEp2VOI3wCHhVae+ckkp+DvGMGlXMVZIj5EVUgnIitoBCUv5tCOokRiVNa2ayatoxZqmslThqULIXyeq0CXTdJBoGWlDCNAs32Il2aNzTi9YCSGJDiXKmspNFcgM3OC6WZMEl5VIxpYzmxM3cOGCDowQ+LNVzpr8hT+BGijOdPQjqWstUUn5WzOtZMi1pKv6RWBikBFoCJwmwhs2ElD3qJxKuVNpGVF1MqndXjfuBCLzU0D+QpNXg1FOE6Xs3HAC2b2sHVvrYsKpSDggB9KNCJTP/yoxe+mkHjrsIE4Py7cSh1BkbwbM7EHbYNGPO1pT7Nsy4p7wQxuHrtiAAtDVqyh5t3ZaS1X+I10S6kstREsQa0QLAEYS3msIRPYoFOJ3rxgtgsJoFzcy6IxRIFmZxGChM2suCKJdqgXooC6mSRtWRFhvlmcz3Ixc1hWjFmYZfaQbYxkieCcKsvLniQ+8YlPFI6SAhN7ETUFAQRQYRUBMLX4/M//fJaz09sHkAkviMIzLLQnHAKnddAdP5XCbHoQF0U7sBif5U5ZF2XtFHJmxZif6qJoM7bW22l9wn5C2ItVY0AMY7BCoWo5nXAUhud5UmGkzPdR9dM//dOaz3MJAHGMxlnHpizTvsymWUEQEx20QA1LzqvtqcXzFMpaPQfyNGhZTU8+jM1ZHYAZ5gEDGm05JQDmmQnpCJz3WgFf0SiXaGvYUsRwPgcqq5RwIE8VKAWtpwEnowG9M9WYglJlGKJZeHZ+rjooDEdl/R+B8qbShpyZZ1/+sWqGmlgRqAhUBCoC54DAhqVZPATSMB4OOFoxg+0rNCsuCjJ4g7c4ejES7yhCwKmLcyBYNm6SM0MUcjAJI2oVDYW6NT41IRbkII5TGAlvy6JmKUiYLHwnmiUuxZ3jWPIm6MIX0oDN8JGsNZ/ltZyJ+kjn6ayF8rpU1A3JiKONp8R4mIE/CecogvsX3OL4PRdpj8GIYFlfj0zIJcVir7zFnlpeX/xGGIb9ikBZGI/PYRU4kJSQLdQtj8slOOTYqy/Zhjxx/H/2Z3/mrU5qIYUGKVZ/00B/FAoIMYyAFGqJhfimFkihiS1sAJ1SHEwwLXUnqbHYozrJG3JGwFIw6bQJRCndgclTq84tnFJ6Qj6UWw+nrPAqyIsdoqR5DZgsNgoxVKusYEVMClJlBjCEGFXFVDAzvDN9AN3xZIMFcyS1Y5SE+qiy/uP9Glmtr9yQSAgTs2ZLq1kRT39SVE1lbTpDjAxx9HiBDmAGUDMp2oMCGldIDIlUNJ02krKrsg7ggMLgwxLzmMDRmdVXp0XZFc0AAjIqzmvA0DXGtF0rtZjcHz16TG8nPCrkqvnIevmGQsO56lYRqAhUBCoCF4rAhv2moYkivmq8tOixq7vf9fp7WPfjm4Z9Lr+80IEHsr7YK0A56UCH4qARXHJ4jMS4zOJpmshB8UBNhCzUBIeYDNI4FQH7aIjbbpXIFULGRybQ1TZZImHJ1Zbe8rlWD83xmimIpEgVD8rT89CcvVXtghYtpRAl8kIKWdRUWayVUd0dyMtts5lJIYiTDthZRqKABLz5HQ1FPuADz1QzJtHTEotUTQr9sdNBahqx7FPlYOLYI5MCNrRZUA+fQO1A3Z1ti2sNbjNGT8yIsOJkTHqgyz6kMOkxsjVVoE7pomhoUOpFLLlYImYmZCXElUk6Kek2apdyo7OtV9teOWj7AzFZ2rMpXWIqS4xax/SEtTvwOi7pGDnbgNAqjKpoSJ+JDYTV3cOtInMMpietMFnrSauSfsb+be98z/tuuAI9NekAACAASURBVKE/t2kJPeuUb39O9aYtKRh1C1GuW0WgIlARqAicLwL5puGGpVkdL1zkfnCk4cgHh+9y7XVX79nZYLT85NS3fMuzxHs8k79r564XPP/5T3v6M974pjc98AEPXBosTU+VVUTD0bDvE7p1qwjcARAYNG8kQSRH45F3LrRrKksPLzGnhmLmoFvuEBDqVa0ejRdlx/087Wk/1Z9ycPr0wuvf/vZV5WtiRaAiUBGoCFwYAhv809ElalX8UnFDwg+e5No0O71j6xYeSSRg86a5pzz5qS964Yvvdpe7C2a85lWv/rzP+7xrr76Gs5ppOJYAg5xlbVcTzapbReDyIuBpDgaEXVnnH15VeinOtBLGKz97RUw0y36y67ahvn5XtNUzDeXx2E63fO7z9OLS/oMHLm/taukVgYpARWCjIrBh12aVDxma+2jW4gxHo0NHj5h/mZqenZvqbt60xXzQfe9z/5e/7JUveuELvVng2c9+zhOf9KQ9u/csv4uxWcRdQlmFadXFKRu1819J9UKw0hHxpGJ3E7haJk9tNKu8WLR03dLtz+i67c3CGBEbe/UojmU68MTiwg0H99986GCnX+4u6lYRqAhUBCoCFxeBjTtpWN5nXd5EgCuVxTEeoe/1LCu+3z3ulgUxo8HyxMrpEyfmPPre+KHh4qA/MzUejLpTjTMbjjtiYnWrCFxuBLJCqolV4ViT1mBWglhiWs0ZL7BoTvdRqbM3S9sHS92pvvViw27n2OmFGw/sP3j0yPzS4kx3+Rs+Z2eqKRWBikBFoCJwAQhs8EnDsRdg9Xma8jbrqbIEZeydRQePHHnjm09df821u3fvNFcyt8l67U7hWM3m/UrFA1na0hmXT+mW9b+dZcd2AQDXLBWBi4fALf2whKoaphXmZel/+VVWbpXSmknEWynWa0ucXxp2jpw4ftOhAzcfPULNprnNo/n6tvdbga2eqghUBCoCF4jAhp009PLK8qHo7tRguLgw8ARctz8zzTcdOnb86MlT+47tu2rP3tleZ2HJo149fIwby7oWMuOejAVQEyz1OasL7Fk120VFIAGsct/gOcDy9KK7iI7IVemn5grzaaZmgbyvY7qrCNVaWbVVnh40tVj+ep1jR48fOnz46KmTp06fHjS3Fr6ouVrs66JWoCqrCFQEKgJ3SgQ2LM3q96aHA3yJD/IagkG3Z86wPxoPurMzVq8cPXHixptvnp2Z8SIia1ms2ppvXtfkNQ1+5g0CWUdshvFO2TFqpe9YCJj4to2WBubBddRdO7cVItX3r2xOhYcdO3Eib+cadqeycqss1Zp4Ff5NzYeDmldjTE/NbprulO98Ly0MenVy/I7V4NWaikBFYIMgsGFpllc6cSdu38ubh0bFBw3GI98L3rRpxkIWMyblbeOj4XtvurE7Kl/3m+r3Dhw6mNcg5Q1J/FPeSLRBmrpW40pGIO8MsxewssRwanZm21z5GOLyi76aqglleU+Yt5EV5tQtLxIL0yqrtxqmVfrz7Exnquek2wcfVyorF7vdWa91MFVet4pARaAiUBG42AhsWJq1OJrvTDXLV7gWe+8XHXfmpmfKwitv0prdXFa3ZGal3/HVw6WRRVz93kyftzEvU56dLwKrv3zoYrdC1VcRuA0EfGpcBy2vzJrqHD99csvcbM/soYcGyxWMX3k7LvZkYfvUqU5vhGJlCXxiXDq6rl4mzpdXdJXfTefHtW6j4Hq6IlARqAhUBG4HAnVJxu0Ar2atCFQEKgIVgYpARaAisDYClWatjU09UxGoCFQEKgIVgYpAReB2IFBp1u0Ar2atCFQEKgIVgYpARaAisDYClWatjU09UxGoCFQEKgIVgYpAReB2IFBp1u0Ar2atCFQEKgIVgYpARaAisDYClWatjU09UxGoCFQEKgIVgYpAReB2IFBp1u0Ar2atCFQEKgIVgYpARaAisDYCG/a9WWtXeWOeKd8P9j278hGWsuWNlA7Kt1l63kC5/CpwKREbl48+1u3KQWCqOxoONbCX7m7eufPk4mhuprT1psGUV7yVf83ndKYHnS2D7tJwON+crVtFYGMgYHhTkfaNu44NcfZeq2t88yXa8gLewdj/fPZDyrC7tDEqXmuxARCoNGsDNOItVfCa74w+SSqjks/YDctb8B32fVa4GZ6GS4Opmfrm1Sup6cv738vXCwuTHiwsHjhwoFg/8nbSsdfvatPy6YLO+NjJY6e8nXR6+tY/IH0l1bzaWhEoXzso79HNzaSDfN6gXBFuL5ovGLg0fPDDAOd6KGNgXj1doasI3AEQqDTrDtAIF8mEMwhWtM5O95e/stIV1iq8CxMbEl1avEjFVjXrgYAvFCjGlwx8FHo4WDx86IDP7BQCPbvSvj4X1estSeyNZ6anxqdq+65Hu9Qy1geBTdPl01LGrWw5kuLD523a0Lc8Os11UjnW+rRKLeXcEKg069xwusNLGWsyG5j7vFCusjc52MQ7yj/fsRMO8ee7LE0Qvm5XCgJlSrBsw542HY2GS0v9cafX7w80qwOfhTJhMhr3cGhNPhhs6tdo5ZXSttXO20ZgsLiQka3smyuh9PuVRRHuMDrdnq/WjsY+YOt2o86Y3zakVWLdEKg0a92gvuQFhWYpJuGrMhJ1OqfnT/tI9pbNm+1nZmZ8JHt2dlZ0vYTX63blINAToNKgQ98ubMJana7PnWPKfjTkuYM2mxteGpTGb7xQXXt35bRutfS2EOh2ym2Dvl0+i760tLCwYC+ge/jYUZ29WSoxJGHuvPk5rJPmt4VoPb9+CFSatX5YX9KSynQgZ+v2rtmMNYVLTU3d5ZqrNm/evHXr1umpZpyyaKH5anBlWZe0OS668sXx0JefB52BNVgNtRotX7qmSaxa0aIc0XDsm9GWqGj97tT0RbehKqwIXC4Eci/RjHBl8zOj3J7Te44fP37o6JFT8/PD0ajr1mNlJLxcptZyKwJnIFBp1gbpEuFYbRxLyGr79u3Y1VVbt4hhtcOTYWrcBD/qlOGV1fBTzeKs3lTjRhz0mnlgfqV5rKFsolmW35UIl8Nytm4VgQ2DwPIU+Eqv7rupaO4bZ2a2bt+2ZW5u7uCRw0dPnFgYLFkM7zIwpV63isAdBIFKs+4gDXFxzCizRc1DZyJYe/bs2bl1riwcRa2KRy6P6rQTi2XNVt2uHAQaWuwRqlGv4VUNbx53G+eDXYVGj6Y8V1r4lZaeqZOGV07jVktvG4H09dLrGwK1cuO4tDScnu7v3bNzy/ZtN+zff/OhgwtLi+44arz+tiGtEuuFQJ07Wi+kL3E5C6Oxle3mj2aWhnffvedB97zH1VvnZkrsihfueINDefi/1/dsmp/+FpeGlk3nT1av17KQOmupB0OLG7jussaaWBIj6VTS27wOkt3B/MKS/cKiZdllTbZ0S4UcpKzo9FNZ0SOlLTQKkz5p22RBNCf78prvxuAc0zkpSfOkEjKxJGIpN6qSK5a3FrbGtAVJcTwpkCzSY7N9Spy0bVL56fnFyZ+TpbcaJhMjHG2Oe+YGy5zgFLZ8+vRC40V6ecq9WZdV2tQ9k+dI7afL8pTlFoyGlJ7E7CcLBc4k8i2qk7VWu7MzttWPtYG3tTmJk/u0QlImGygtewbCrfJV+0NbSnS2TeOgrTsNk03mJ+HIJ3sMTlOegmpzReRaSN42O3wi3IoRoGRSG+G2YxNu+2Rb6xbniLUCZyMmpQVzsgqO21yxNnmzj2Rr/9lq2y5KpjW1xdlB26sdp1FSzcCSEttqRoPElNte5vmZKuS4VdXqlx7zJvthhKXkIIZFYEmYqttZWFxoglV5TY0RrDPTNaDp86Ot0/27Xbvv2r27Z02uD5fcahpx23vLsmCrhH6bu5W6VQTWF4FKs9YX70tW2pTXJjVrn3fs2GG6UDmatgQ/ej3pVr5bp2XFqL1Tp0+fthzeAXmJ5f1+/bKqJ8NQWf3TvAbTT2L2Ga1OnTqV7ImZyU7G3tkMalbZSzFf2Q5nyrVStS0rwrLTc/jwYaVElT0xZ6XTFvkUmj0BZ2ku9WrWgEvPYtjWZinqEqvIUJJlatEcS9iZn3I5G7OjWRFRJT36CxzdLp1tdVJ0BFQ2VjmbGsVsPxVhHzGqAot5DWLz8/PJSG3rCYJqSkl7qUuUO2gRiDwBGqi1JaPiUilZWkjbFowepZN3nOaOwbpBAE/3YHBbheRK3aly0PYEZjAp3Sk9inAq65QDFYnNKTFgkpGooFYzha1YWlbGVJ/MWv0hTUwgCDugU6FpGmdzTDMN9jHegVPAT02Z1KJNAzydFQB2rAOrRaqQ7IRlVF/pLgFiirAEO0rSBPmpLD+PHj3qICjlAkmtod2WnlxkZFSKjU57OmVhjGNng3+wDSDRzB6SJ0+ejA1+Bo2A0NYuWezbBspFQZjy2JAsjmNq+ioNtjSK7MEqifapJgvTeaTE8igP4LFBKdEfVcTaris95qV2MSYVTxHBRNFOpeFgRQ/5mER5MWmFTo3Go6ne1K5du3Zu35H6ppMQcRB7clBy1a0isI4IVJq1jmBfyqIMOl6nNN2fuuqqq3Zu3+aWz2ZYMUK1g29GQ6MVp+s4w1xGq3aUd2BoIxOPS4mxjwbp7bDrZzuwxgPZZ5iWKy6nrSvX4jj6oyoDsQGRkqQosXXAGQrJRyz+I/vUyHE242+M5MAin8E6iTSrmo1m8vLGEscpwimmyhhCKZ09tgCi9OTysx2m47mTMca0XtlPx4GlLagFgUnskZ2bCeyti5Ie/WkmhaZoiWyzjxnJlX2qkGMClLcgRz6qpLMnx4RpY3kgShtNlpuyUgv75HIQyeQKyO1Z2aWnRJpVxCkHcEjbSWFqfrZ5HRBrFToOqg5iT2q3Vn+QMe2laiRtVkDbRy0NMqbWqp9ayOKAQHw8qyLcgqloGmJA2+2lyBhCIyOCRQDHQm7UMddC23YEpMd+9zkBkyXR5idtYbqUMNg+wEYPhQQYmetOuVJyVyNvoLDXzwNyKrJlyxZ62nqlW/rpoO1j4XaUSwzU0eA4eSPpmEwu4UhKUZ1J4UCUHi5Xi1jIevImMcrRTQeRT1nt2RSa/gmBAEJD4FJ9OqHBEhsNqS9Jx2niKCyFNgNdGtrhtk1ze3bv3rJpLk0QS9JFlZ4GSmLdVwTWDYG6NmvdoL60BXHKBpHtO7bu2rG9hHuaNdAG75km8mH4Pnbs2H/+539ed91197nPfYye8T2veMUrrr/++rvd7W4ZyIj98R//8Zve9KZt27Z97ud+rnR54xEz+Bq8MqIZQ1/ykpfQuXPnzi/5ki+RPYMyMaPh//7v//7f//3fR37kR3It3EMG0Ne85jXKdSzFwcd93MeRjNp/+Id/kE4beYnMsD3qUY/i1V71qlfxN/e///3vfve7MyYjNXkjNcM++qM/mmQc2Ote97pXv/rVhD/pkz7pIQ95SMymU2yPzF/+5V+qPuOf9rSnqZ2K2OLk2tHfQWpH+J73vOd973vftsRUgeVUvf71r/+nf/onKQp68IMfTCa+LU4i2Gb/3//937/3e79H7cd//MdDg6R0VeZXaGDk3r1740jsFXq/+91Pc9x4443/9V//RRvhuBaFOnWPe9wjYKoane9+97vf+ta3Pvaxj4U8AyQeOXKEbQ9/+MNTZXkPHjz4L//yLw984APTlLEzIZkTJ0789V//9Vve8hbCT3jCE/bt2xfn96//+q8YQ3gJr6YJWMvUa665hnK1VtBHfMRHtFhp6/e85z2q9uhHPzq1Zvm//du//c3f/I3ET/iET/jQD/1QFsql9BwoQsdjhp6jQ6qUopUYR2j/2te+Fr9ZtT/QST8Nf/VXfwW0z/7sz9af40dZS1WaTL3+53/+59M+7dP8/Iu/+AucHizE2A8WXUXeD/uwD4PAXe96V9j6CeT0BzAyQNcCXWxucWCbRm9hVEfVp/NLv/RLNZyylCvF5SBLWkQTE7j22ms1wd///d+Dbvfu3WlZelTkz/7sz1xEOlKuCEpsAIE8VW9/+9s/9mM/lipVa4laKvKLv/iLhw4d+uAP/uBP+ZRPIaBE9rt4AfvQhz4UgMyQRYqLms5cFw40vYdj3va2t73jHe8AgtJTd70FMo94xCMQuDRHLiI9U+kKTV995CMfma6eWyxFMOM//uM/MrbQn7PoJgG1c93J/tSnPlUfSw9hgIJAkbi76/Hmm2/+wz/8Q3o+4AM+4DM/8zPpzJUCcBtUXUrsZ0OUKyU8zBd2XLTlZ9f6AWNed8fWbQu79xx/302EcznngB6oZsBpMK5bRWCdEDDPPf3q173WjZsnxjvj0l9netNWaozqoxrr1AQXpxh3eZYO3e8D771v+xajjRu78uYkQ4sVRU1Ig7N5/OMfb/zl4fzMwOr8j/3Yj33DN3wDIzjLL//yLzekxiAD8Y/+6I9+2Zd9WZy6oSq+3FmE6bM+67N4I0MhDQ972MP+9E//lPOIbyb56Z/+6fR83/d933d+53dGm6Hf2E04LMoB2vQbv/EbyIex+DM+4zN4LGMujy67LEbkX/iFX6CHpDGXG3vBC17glJ/K5T7ZgGHwtYTV5du//duf97znOSbAjK/+6q/+qZ/6Kcey3HTTTQZuw3oqwvf87d/+LZvBQkAWB6pm+A5QZjMRGpZ/4zd+I1VJNECHDXzP93zPD/zAD0Szunzd133dD/7gD/pJQzhQ6wagRwkXm1JU4UUvelHGfWarMgaGhYTgoq33vve9v+ZrvuZ7v/d7Zfzmb/5m+PNGqRHf8EM/9EM0eKwheLLquc997rOe9ax4o9Tiz//8z7WXUiiX4tRP/MRPQIZfVOWkMMB2ww03fP7nfz4MmS2dr2US5aIIX/AFX/BHf/RHqSDEKGEJSo0EfPInfzLWixDgW4EFvM985jN/5md+Bj6tJaz6kR/5kdSawDd90zcxPviQefrTn/5zP/dzClUpiS984Qu/4iu+wk/HAYfM53zO57Bh1f4Az5QY22T88R//8Wc84xmBRXE2ep797Gfr2Lq0Y/UK/9CpwsOwXs2kUh/zMR+jrTl41dEPM2/43d/93T/90z/9d3/3dx/yIR+ilBB6VinCT52Nzv379+ucOpVjeXHQ3//939eZn/Oc53zXd31Xaiejrpt4kmsBbtrlT/7kTz7xEz8RODgNxq9oCiPPmJe+9KUYYbqTREW4LijUiG0/VBe3GbiXmsIQIPRoAvJKRHYVmuuCzd/2bd+mOwUce106l4ljjeKs/qaXUqVQlOhJT3rSr/3ar4WeJhfOjYdRFcDhdpe73MW1qT9EQMPpit/yLd+CBhkHmJSegDmpL8JKzLUvo7Mf9VEf5efLXvYyPV9fwrSk//M//7Oauk6d0kBswCCjPGRRWarMWqYCnKlqTdKBgDjJpuf0BqNh3+cNy6KIhTe89W3QIOBUupaDSrOCat2vGwK9zvCRD3lYnTRcN8AvbUFefzw7O71ja5lHGFgq3sT8s+DTkORnRnxBFEOwUwZre+mZDXHA/7m55yeku9N1lyzFnWgGfXuDlLHesIvxGLkSnTJ0utfkRVI9g6wgBD1cDscjUS4KOTDH7mi5GYSPc+V++DO2hWeIl/z2b/+28fflL3+5/c///M8jB7GQmzfIlno182tsMHabG3Ug0Z4jIY+jcH5CQV/1VV9lmMZ+QnF+67d+izv82Z/9WZa4J77Xve6FScioRjYHbG6G6eVJK35OFVK0xAzTcc+oG7XI6Pve9z4yeI+i+Rgyue8Px+I4lciBfeqnfuq73vUuwlwaTglbCnkO4LPN7X7qLtGxzxQq2rFTBMgjxJDk/DQZXhuOldaMs4nx9rETL4GAvElhEiYnVANPNA56ctkcfNEXfdGb3/xmQQ7tiE/8+7//+7d+67dK10nUSyBHFswMV37lK18JQM6bqdne+MY3ijoEfJDKLhoRSyRCA8f6yq/8StXhaGEFIlsABAuOhZuCSEFPecpTvvZrv1ZEJ/aXHttMH8u7Vn9gKkqBumHDui4NWJ2oT+xp21TdCeh10CCGmiNVIcrKclZZ4BKwVEG1AAthSmjQ2fSuBz3oQWTwdUQHDtBAC0BBUjqeIX7z/Oc/H4BiiuRZomm++Iu/GNmVRevrDMgHJFHGJz7xibni2CALG5D13/3d30UdNBkL8UKxWN1YK9CjT+o2rhQ4aMR0MHtKUGQ09MM//MMFutQR2oh1aJZ65UJTI0U4hS+66LQXSDUK6qkrOpW2VhHX8jvf+U61dj1qX0ClTwZPkhgSYe2oH7o2kVp9iR6JNmKaErZilolQSsl198u//Mua+8UvfrH6ajV3Ea6XFJ2GdhfBYNXH6sT8wCgdkQJLqkOYMW699LEP+qAPQkkTi6IwHIsAGuXpHSny+mar69nfptlZOKSlyGRr+0abUg8qAuuDQKVZ64PzJS/FU4R8pAfSykDjQZyuJ/8dGvTKyoaMiQYa468IR0Zh/j4hHIOUWSpjKLZk3GcrLvIHf/AH+I1hmgajm1GM/gz07rndFgsISTdhYTPOEpCRTs5bFqr4oTe84Q0GxAzHzvJqXLi7eUM/3sBvxQDyOIR0N/Tud00XOpu5DCXiW4bg9773vXHV6J2h/wEPeEBqQeBXfuVXxCf4POEKDo8nQPL4j5AebM99Nu6lFPVy688/mQ+CBsPsGRaSpAoJLaSa7VIYGcnwQLygiKC96AVuwRmoOwIXtxFCGZLEx0Dvl37pl65uNvFCcUQsDdSaI0tPYJVukUIdy5uyGMb3uInHbxgPEJY7xR+nUvQQZqd9kJc9BwSCDPpr8k70Ap/4nd/5HTojjzrjFjgf4+UCuNYUw8BQYwMNEm1Kt2cJfBTNx4t7YYS6ShDjcfWcNibHKi5f2wFfdFObOhCokEgzA8yasQHrSrvrJEzljHF3DeFUANG+a/UHfYYMjgJeHVLYTy4dMn07pSjIKceATdPYC0OaZtWFwGhjKvyxH1XAYwIdVaih4IoqEKCBGWoHf22hH5pdhYOyUAr9H7MnIx6mfXVRvd0UZOTRIBr0dnl1bOmMUa5CQYfj6jxiVCJVOm0I2eMe9zit4Jrykz2ZdXUr4t7AxJ+CtDWdSBsG9qu/+qtmIZEJsT3TphBIZw5FC6HUCRWN16LvmsMF8pjHPCahxDQonRr9N3/zNx2EuEDAxlR7NmiX9CVkXfDYVabKok1ultipOqBAlxFlxEsuVskVqoeb6j/YJ1WmAjF7HRJEipaRWG5v9A1MC4fTw5mBZjkwngQuKRitjocdmuJE8dNP7EGhygREsMonEBKcNgiNysOIulBGLZI2xdkckK9bRWCdEag0a50Bv1TFGVNmTXsVqtOQhrJKofwwxmVvSCJjyZEAiVFSIldkUM545L7ZcCl8JT2DF3Lw5Cc/2fCXQcoo5pShjXIMw9KrSBq83LgbXil3FodAs0xIcTbxx8QynsqIXig0g6z7V2TFWRqcymhYatEsdI0NcYpcu+E+sw/EssDFKRsxjIGH4y+pSkbpbr75D/6ScnMcvJoDULDw8z7v8wSHuA3y4QpxJKlaSleKe2jIxCVQCCgeQtREICG2cQPOfuEXfiH+h7RJJKaU0CDcy707fiMxmr/+679eRCGTdyxZ9gqNzckS+51SriwO6LRnTAiZ4zZWAShQJ2/rPBjpmJhCaUOUiWkIvpbPI6+mytLWZKyLIuOAjJgN7qjFBRgSmoKDllKdqKJZ0WIn2hR03KpTjBQcZZuISyxEPsRBtUVrkgM/JcoS29isabI8yGoezcf3q3Kqbx9VhG1n9weWkBGAsVcdxF2QQ3iScEy1lyvMVS1UkKlCKbo3zieLFHltAMGc/BQs8ZOYPRJDkkJK6AxosUR9CaQJ3AOIU/qpOiRNp0KYMWk4qmRxivK2EamSHoViwCTNdZKJmD2GIeAki2OSaBZOjwrTr8nIazvHWJHiPvADPzD9ljz6LryXzqz6SoQh8orWoESyUJgquL0BnZ5MBjgSISPopYFkl0iSWqcA6Kx2CZ45FdwkYpbOsocYe5BRN0i4qYBciqMHsUszBViWCOy5GKPEPu2lA+iiKCOFwRMddLGk7aToY6LCZNiQyyc9hFplDYbLTKuobUa/8s6scXlMksIUXc6sPGzYSNStIrCuCFSata5wX7rChovNKJyRauz9Ul7bMzUur1JaXvVimDb2mfMyJppnkR5nEL/FC1o7IkIg3YCbUcnNqwUTIiKtmzGu0eOOVpyGSxCvcsqYy1PKEgfGu1vUoiz38dxJCvLTxjMZKA2ssouyuFM3TNMpQpASjaTk6YkqP43FihDR+cd//EcanMX8jLkSbcS4E4kG4kkPyg+xE6EkI0hguEc13PErC3twXx5nGYUpugzZTek2ef3McSyBUua26MmpeDWrT+RSIz/jYu0jKaIWhQFNoRQifPYpV9U4DPoZmbJiA0w4Y8wyJE+9/EwzEQsm0SCjonkv/AawoFC7PLdF0uyVRWkORFY0SjL6SVIDsdNx1GpBxII9Sow9ORvDkGNOixmpI6iVGPzNr2maiMlibgiYwI95qamfDliodkgqggJDc0mYlizWGKH+qX4aggEk1+oPnsxAXoFp3jk1RZWiQZbkirbs1ZrZlqyJrPzwD/8wPiFdTdOsqIC+lLiRWsjOqdOWJxtIppqtedFv70ZCcIUZgHWWSfSrGssnswS0ZA8rggwZLQVzV2KEU7QnFUyhUs42e1FYNxgg0oGz5oke6W4eSDpOD1RB16lGkZIiHBgKBH0daJ1cF2lQlVU6Rihv4moaQphWdJAwM3Kb4diBfduBBYChpBHJY6vicM7a9EwIwEG9BPzM+0tkv+LQazxPiZgrs40tBgShuxSUvVx6o/UJQUAueXVXVQ5RZrzsmkO6qGqWsiVUmZuK6f5MeY+WPxeRy8ifMa/X2bZ5y2Bhcco0YtOsnrC1eDCL5WN53VcE1g2BSrPWDepLW1B8/2QZhh23ouHriAAAIABJREFUcEaunHIPalATQzLPwtmYOswAJNGAK1DhYSjjUfxu68UpNKsivQxV/T6Pa48eIWoGXG7AHbyFUEqhzaCc9Vjuwg2LhngkwCAui590CnrxBxySVc+GTqOz0VwupMdoSyb+jyoxFZbEuxtVPSbmFpwAAxgvL3u4ilSBkWqXIuJ7uJloo9xNtlANBsDHq/5P/uRP4o4yZkyXl7DjKPRTRmdtrdOSyEkoWmLukqWolFwJRMWHSQlrtLqZzTwQYxgQ6HhiAlbJyEsJgdCp5I0x8crOapHc39MvgKRcq85FWWJeu6eZiwUjB2ZvYgVhTTjKCh6O1lmwm+qSxdQY/bLQZhapDVYFiuDGZkWbE9Qi0v20Nw8bwxxjNtqCp4/BDjJ3HECURb9cAYeMBm0ZLSW4BR8v3VIwduqK6kU4/c0BuBIjWas/mH7i76m1wAtNwZ90sMmWYsnkliYgL3SkZQV+nIWSshywVhgGYWofKhTozYMXWsdZi6vkTbfULkiDsuCgU+F5Iqx5SNMMoNZRryBwhg2TPwkwg82mEaVTZQO4TZjWPj0Ed1EQTkknHon86VQpWgOJAqYdaQjUuWzZmW5MpwNn2+uCmBS0kkIIw9kpCkUi8WCTlUDA7HPRMTIK0yscm9oDi24mTiyQhgZRTon5Pi3o4USSrneJVlbZs4Ra151pPk+D6kLiu6maXM6yIVPnhD2kqURbGkXPdByep9Oqr8CwXMBXVrg1Af0qYa3AC9Uc2Ktpi0+bWA8qApcLgfpCh8uF/EUutx1YM8rYo1miP9IdG5Uy7BoNTQW6rTfqcVTOGp4ykWEgM8zZEr2QKw5SepQY1OKb/bSqho+0bIKDMfIao63hNXqaj8Mn3PsmbCPFMgtTFRm1TRwYoPlX4SWrvvAecRE6Df1CCLiX0rk3RmYRkhKlyGuFkKkNXoFjI2DAVYV4HT9DjDJGS0yN2K90Z7kTzthIjeRhgaZXhLWyLCwcKE40o7wUpcOKkgzcjukMb1NEoGCSlMAVwFXBqTYGQEAueeOonJWiCJyJvHoBOS0iVxAmKd1xsGInAT9THROsgE1TyhIz/BSxS/UFh2BuxZUsap1pJqUgW37iVVy4CVM6mc221JRJbFO0vfSUaCJJk1Ee29gDIj9V2UHeL8DhWRKERpsyznwugeCZKscqibLE2jSQh8vER2Wxxt8qOrEKjYI3B9JW8lb6A2JnuZKMgitIs0lqJCnv+1DcGZsKSgEsEiCKxvFbpYdthLMqThjPbB1VFs/hBHiD2wBZNKX6ImH5mabMJFoU6q56vvVPQrPYGH6mLVxKzqYFzzSl+R0QaKMf5lLYoAjpaQIxSLFhZNQtgevIlDQBCjUoU9Nn0rvgHJAlMlUdlU7JqteFPqDEoCG7vEHAxWiGjnI9x2US/dRSyLZ0P8cuH8zSpWrC15WL04suU8JOl6omFmOmCv8zA0tSFsIWZhltNLRNKaYXc93Jws6UpZSMThBQBTrVN13UgXYxl50XW6iXTi6gpXM6FQzPAFli1OZ6zM90qmRZtVFqYkXgkiJQadYlhXf9lBtWMmorMsNKc1BeJ+PAQGacdcDvGr4tmxX291CYYchoKN2y06x7cJwU2iwZ9tNi87jAsLF4TQOxUfX/NRvyZIz2jBUlGIwxNA+EZ7jnfngjQ7wsghnWmtDmBt2ts8lHoSlrfZjnlAgZexjvJ2HHSkyK22VqTVG5rUe54l3odNbITsxaMXfMrRdEOCgxWEtREQeycBUciZCPUIoRX6gAj2RMikuJ8UNptnhEKarM33Dk9iJhJj4CkQpmjRpPEDcpo0QPqSnUSizK4zOk89+KEMNIvcjzKIRD8kjazDrFd5KHRtuOfiq6tapFSQrGqawwG5V1r88VQYbLJ6ahFRHbOMJkBDXvRXmYVpRjGKIUgnaUCKRlWjnIEEjgQROkHZEPbMBZRXvETKOQoTzvjoKJarZ46kVO4XlSUhbYaRBpsybMDFEelFOFNBkZBq/VH5xVR33PdK0pUb1OdA3Fzyr7QDS5p5PN6QA8PbPx9TCMiOm0NuluG7AB3QmPdErVtIiJMBQquKUjBU9VcEFRi0bYcE1L7HUqfQyw4ShnGyOFTrB7bs5DCbI7ttdYTgkNWhEvr4LwHovxsZlWGzLqQiPmenTVpIgYpl0EL7MyjPyq14VEBru90cfC10OdKVRHxEhw2hWUNqLWxjYywUHfaOeChbdRVQsiXbmibq4FjJM9qkbbr//6r+NhDtJ52GMVIH4vjqhTudUxmaitAyYx4JtbVBZgXcgO2Gl1QVZPqrXrSNEBinxoloPJq8PPyU0tMvhIVJGcIl/gOkO0/qwIXHoE6qThpcd4XUowDBnmsgS+FLi85HO5bENM/Ho8rqXuogVolnRjtLx8Hu/o7jmjUnyJQEieUWrdhrMcgFxZkqJEN6CGUWqN4G5k+fjv//7vF2DArvA2XtD9bvyxvVkeZYUTGLiluFnPT0U4laEzY32GRTLSDeW4ixto2sQkEuUiZrAOAzORhB+ESjqbpbjIXG7iv+M7vgMQjLTnNbkc4bdwrHg16YqzpaYOEm2iXyl+AsR6Jl5HpcKxQOGnRTPK5fniNso43u1a58uTQUNBFIq10M+RkxEyIaBox6aBaIC/XPZkYr/6Bg2FEpMOZyg5G+eRNrKPbU45Tl7CmkwuczdcPmqlXF7cSjhQC2hRpemFB8jL6Cclfpo88sCmRCmsojD6lShFldWFPOPJYDZUiUjBRF1ah4oBk9H6aVPGONBV5HJKRnEaBEsDOWVD0UxFKT00jiUpt0VARmKT/UHgx6aCTimX2dbAhexG5xn74MZ46TLqq7iUGWQIp2tJx2bUBQ8Wi8WxEnFMoeEi7CGWvRRFU4vbpQdqO9PoBGiwdzaSq9qjXHm9bpewy82xuoBFuTbHriD93LOEmkzD6WAuJesgNaW2oBOF9eBhMAw+FgAgJboZe0Io6TnjupAXCCpovlJbsDADQqiz0CnNInMSwUItVUxNTWWk0CbRFgLEfjYwz1MgxgRBa9xdjBmFNfupONlD1lM0Fgs6o4QO48DZlOW6FhlN72KDRA+i6hguYVcQjiVgaepQ2Ns17oZNx1Muw9iTC2ES51guRY+aTCfp1Nnyq7ZRTawIXFwEKs26uHheNm0GEaNPBl9DoQGlmS1ZXm3tIJ7bsG4TDDACul2WK6MqmuU2N6OtIdg46N5ahEB8PjMRNHCTlGA59GcVrZ+JJBnyLMtFQYyhlGSCxl2yeUmDLGHZuWqhoLgBPw3K8gqcMIBJYRLSJ4dCxzGbSco1RWXkNS4nUWVlNOjz3O6VvYsy/oCdhnvzUAZrKbyXO+ywEFncOju2xEe59DhWWfrbcuPps8IpzMxZxuNS/LSghXVssRNxsUAHX0Q7IglPm7MeX+d7EAgl8pcInxVs0LAAzlkTZxSa9nIcyiW24RgJg6TigMYqm0SbatKjLimladzSuq3ncBDXJVGN8oYCr67gv62nsVlbbaYMeqos1kg4q56DgKfxZVQ7RVDFAFsq0toQfJghC2xRAXEFBKV1wDSYRuTC1RRLiEvWKH5iQtBTC40oo47nLHl7S+4ErsJcpaQhFL1Wf1AjWbKSnbAsprHMcjq4lY029kNP8NXeIqFgyCS5LB5SL+uTzGZa265G5IOwYwJAgCpwJIbpIjFiV7nQtKCe4NhdhH3681rGpOLIZVZJEmOPUqDqgRJFuAyFhAWWvGVDZSFmL+zHJB1GDFjwDIa2FIGs5+1oEE7brXpdqIKwoil+xNR1wYzUUYn0aDVFaDWQpuISU3dAkXQcy6UrmrXYHtJGHgV0vQsuugzBi+Vnwb6+gXulJzMMRI7FruyzKYhavdEjI6qsLYItui+myCT6oUE/5fqwMUoUDX/CtzQH3NJFg0N7/frJqty9tK0webZNrAcVgfVBoE4arg/Ol7yUeILyQP7c7uV4ehMsb8eXjJ7xTAZi02eoiZceibuQsfRHmMciFRMTbk8NuGYVzYWZX3M2SozIBlwjLLrgBppy63/NHZAxFUhYhB+nMfwpxaDpwJget0HA+ChmwKMr3SBIgxX0butjpNtcd7G8iOCQveoYtb12SIl8MONRE096swEXiXujn2GGWgaYVrDSKx/SEVqgzd1/fLapIrNL3CdvyiMqBeHIcl0xLc9GqThrFUFVFDJJEIgZmcVwyuvEFGoZtYzqwiepl6kiGji5tK7JlCxX99NtN8/BR7qJB2leA2FehkLVt7fORsDJEjcUBGlwwPmZAWSA+tqzU93hwCpOBT/L0pl4cXsyvFQ8a1wOzYp27NaftzMf5yfEQhFQPYEczYoQc13whwO6KaZijR07EVZ+ThZMVDMpwgZDfYN35OxpdlaJjqVrTZSajESWxKHSr9bqa75Suoip13RhnDGMvxSc4DI1Cq6mFN7XjJWz9EA4FVHEWv3BVK9pX81tfo0ztsRQD9QxaFhr07iwYjDlZuvMcMmluFRHLkCBgmEkdTPpNuBrJjEVfBSGqaDOb/7LvQElmDRi6o1ZibhoIE9+yKUWLSM52ySWaA6W6zx6EQ26itLxbHwUdzFv63ZFZ5CXcIzEX11faIcrDkVD65kBARTfG1PxM91Y36Y5WdKNJ68Llqugts6HdzSW2gWE5NIB9E/VVGLbFmzIRWG+3kI6w4sKwt+1qUvotEaPdDOS8uquamQc0HtZiBVpXAduWjzj7OpgPBlFpPc6NtqIopF09yLOqiuKTYbCqlSov+HCRUE/WHBZ1yY96W8xNViFdUkhn2i0lCQGkLObo6ZUBNYBgUqz1gHk9SjCgHX61AmDSyjOGSsXjPtxMxmPjLAOuDqjm6GTdzHUim8ZyIyPxjhnjaTWWIQ35KbfuGawdgqPUZBYlwXFRkx3mTyEyI0NZQmNyLhmyLMUQzDJCM4GYa1Etigxn+jJ8EBDDNUw0LcshD0GccyAQLid2JgqoAJZAMQkCjOGoj6cDQdPp3JRNwO3m+nYwCWLJ2GQeVuYJVYYWB4s56HxJ2ED9SKsrLaOXJ14G0AkGuLZ5gCBwI3csnONrBJEUTW34xnx28kmP3EIwR4EK2+w5Ca5T/6Gq6NERfAPbEYdU4Rn2kGkCGbAlnBKVM00HP6KZkGbchWXK40iS4uDvLoBwzA8dMQpwEpMxMIznlysVWtolpaFMCYEQDqxIjgku1yoT+h1vBQlfCQKqGW5VT4Mh2OwdeiZSFWovOEWYA9zxTmo4jgRiJBaeuBAlTlcfc9PiGE8oeAh01GiCmv1B6EvjctyU6IQoMHdAtuUtdYGwLj2KNd8Ck3VcrGojt6FHLAZm0kiWEDEo9smNWtZNCsvA9Oa/D145cK2saUW87WMka6zaUSXnlyMyas0oCEFMtiGmx/sTUq6twPgKEjzuejQKR04DE83gLzpS10rZPpWrgvg62NZ55RbJoBQnu4BWHGy9qnh2G9w0BVBoURbeqOF7SgXAReUu5dIhmO5M2Gn7idAZX5WRzKehGSbSReNFsNTd4UCQaPI65InrzqulHR1NA4mYpb4lqGGvCqTTJO5ZXINGjpkT/XTrHCwkaHEFaQL5WfMc3wrLVJPVQQuKQL1m4aXFN71U97td5YWFn2a/vprrr16z64ygDWv6RtPEOnhqJCG4pXL62VW327afxO2ZFwzBzG3ac7b/6b63r9VBim5HCSvdHMQQg7GTRERkk7FP0XAY44pwJCaQu2bgW/5fVRnFF8sO2ujs7+2qaNxo7nrW45eed87dfqURR5ShNA2z21OYitz84GbrfLmUcw5btu6LfUi/KhHP6q8BWqlaiDKZ9HOsuWWhNPzpy36BqO4WgqKGatmecUrX8FPPPYxjz167Cj/gd6Zv5uZLmxVWRwJGN2gc4GbZjctDZamp5YnClfVdvsT2wouLi0qPSv6lX6btT7HoqN/fmE+6+LFXdRLIrjiCBV08tRJThQt0Bb79pYXKZ37Fv0nTp7gyPU3bb1rZ/lC0Tps7VWgLMccuc06JCxNRbZs3hLbbrMR5XVRBHBQuIgEj/N1P+Qjl89kWatWTfMJYqE1AlrXXXsdGaUjGbkc/DzH62JV5Rcx0XWXyVCBqEAUtpQr7txxaEeeM2zrDobitxKXBsOp6b4R4diJ0+94xzuPD0pctm4VgcuLQL5pWGnW5W2Fi1a6N/b0uuPpXt8H6q+76qpdW8v9X2cwHjVe+2xetSbPalaPGu7dwrbGxUHmrnHSYp7SoJkQ1xk1MaOVe/Gzarj6csCzbzbjjXxE6CwNZya0t62ZNUusbvJeNhnUy+147qGTwn7hN+xHYmrn/ljFjf5nVzZZckpBBFat+JnGrbzsVEZeObaRiXkSEz9bA6uzlV2ElBYZB4nDXYrSoc3WyUVXwJ9sKVCbID7f+sRguYAJveB5K+11vvrPXV5dElNsTYoZ6UJr6ZHLqTMAT1RGxzuvhsAylXgrnfAcr4u1TL1Y6bigqk1elYlaXQAOapStzVuepPZ2QMHUfhfHOnl68aab9u8/eMBlfLHsr3oqAheMQGhWnTS8YADvWBnLkNqzlnZ89PgxZAtv2Do73fEWZKN6GZmaCYhmdXbz00cP1yRaQlONWMczZlyjh47KNxKb4SzZeQUHXkgwO9N8pbiR9P8wGGdLwKx5IX27lRKbba1ix4NCy24xsqGGtHRueXhyUt/7KRoNlDmcmZ0VOClC485is0KWhbcYYOZlpV7OEnZquDR4wuMerxbW4irP4vPGxHEZu9cod7C4dEZBRdXaUxIlwmdyBIBjX7Td5MArszJNUwIO3V4wZImSi8Frq3r/+l/4r9IwTQeAcOJqKtVOQV643uQ0a+N98dPTLdr5KSZa+o/ootAjp1ugaEI251lf0T5YASqW06DVCm5rtNftrU6b/6yOC71UqtwJjDuq2SDK3TdXylr1KtfpskDYFaxuCSWucrdxdlKxCcEqpeMSLQIOzTM2zxZkO5frYk07LxZwvtgzt7lc9uOOq6xA1Cu4LZvaAHWuOGR0KCDfYpxmB0V/ygekO4NR58DhwwePHF4aDvSxi1WDqqcicDsRqNGs2wngHSZ7GciMuOVz9dP9qV3bd1x91b7t2zaXMHqzFafWrF1oXqTVTCmuurVDGAF5MsFoNFyTlTVazhIYrx60WlvNWvas7mVW7Jkstz1eNXE47oT5OShjfbF6uDjoT0/dYlNkkv1Wyx0sFCaxnDHI3Ir8ij3jEn0Y9WfWuLdZS8OqzXTBiUpJ0zhoj1VcQ1+UjZpJzZpVyhm6U9NInm+hctGJqAwaSqEugfdSozdZhZQYy4eFJbxfm6bKa9VrVSjahpBrUnl+rqWqTV/RWTCZalp3Ukl7vFbibeq/nQJtQ59R90m1ab5bweFsG5osVhVk5JhfHO4/ePDAoYOny+se+m6Vzs5RUyoC64xAjWatM+CXtrheb6pERIRHxr7eNTpw9PCwM14Y7rlq+7bc3xp13AYKd/UyZbHWKNSkl1VPpPOJxGFDziy2GpY1JZ4gdIpAub1vEstar5ZUZexzi9ksnGryFY1Za1JSznS5K7CcYc+KnlLKGhsSyB7c0ZqMItJKrhwMlprVKmWlvEiRV1c0a2JMzTTWsrx4x644RJkoLInq62ezyGONMpdL6SFn5FdwWEZj1TwNSoqgsyvMWAjCSsYWtGQs4TTmnZG6qtLbkdjwElAUwErrNDWaKsGGi7L53ozQQlEVhQ2Q6qUVGvD1vvdvqfMvtywP9Dd9C1Cl0EuMWwn/rRRY7lhGTbdvoLslaFruZMoaqWb6bw04pTdiuXxu6bQNYtol11oy30a/akFudTbIn991sZada5h/3snR35ZSPv9VOkMB87xwaOTltbEBwsKGDrKm88iJU/sPHDh46JA3zfVnpgXzlyPT521uzVARuPgIrHFjffELqhovLQLjYZ5LchtnkZbnpYdHTxw/cfrUYG95ZXl5PTpXaqRqVjDYJuYW3s8wX4jxDoEyGbHiKLvJyDnyKJ1+3OKAnzDY4Qy97qhxe0Y/43tC9ZT0+uV2kvCKGzVpVhjMJixttU08Jb5n2bCVcfnWvbBSTPeZLFBu3hMW3ZSUic0yFi9XpJw1tpNbYRSqs6xcYpn2WXb/pjTKu6Jbx/D+1lJbdKzkRVoxlmbWaPUNFOZd+zPLuDULijzbVaCUMc5YxUvhJbJc5ngv+aa9Vu71LSBmemm1Nep7vsbwoKlCJvFSjnrRo7HOqN1yZzvfMspy74ZpxWa4rRR6/prOI8ctxpdOtNJ5GgUNs1nu/N5K0fax1bU3ZtNW6NpK04d1pV0mC1qrPyguc486ZJkbX9GZEs/9uljdwouXemYTN42V6rc2nwsO5WIRuyyZl9kuZIBw5OQpXwU4fPSoIJaJ/24JTnfLCoC6VQTuMAhUmnWHaYrbZ0gzH2gA4sS7o571H1Memz61cPJt7y4fSPFUtocHrUK1BKfcCBqs1l7LgqeRMRViXVFzb11eYWqTK4+Ll6VeeVX0qIQoIhbzs5Z8cbDYXShP0ZO0QJi2LZvnjHzTa3CsMuw2Fs3Pl0+RlMF0hQaKya0KTBZ7qZHggW26c8srRhnMzpTb75YPpdHQBBhKZIuwU1IcUwKcYv+gvFS6XQ+e2dVVyy1oLCw/aU8g+DiAw6ryViifXiyvYLClXJZ417oilJvH2qVnUXCgXlXPxUpMY7XtqNYMg54V5RerCFWjU10obLtKwE9HSlsounSqwUqM6NyKZ3lp75W386el0qznpuACpVKQWqTjZU9XWhaqjnX49nJI9c8ujOWqn5VwQSCqWvkcpKAUeraSlEuPnkOJcsmzoZU/9+tiLTtXLfQCEtPETGVbWg1iQem8cJBdxuhRUw+vuK512lPl66DzPiAqwDw9M2u4GLhj87qTC7C1ZqkIXBoEam+8NLiuu9Z2uBRUQnz8NCTNbtrcG5uwGhw8fOjw0SNlPXvzkQrbWk/wNSSgPD8Yf6YeRrcM3/bGxxwTSInkQxFaGpFhFE2L1+EJxNK8j3H37l23co+JpBw7ecr7wb3kM1SAHqWv9REy5nmBE5oSq5QVNyNLjFcuDY6NxSimsxnlpcTgWF6KaF4CaSMpC1VG8DjCs5vRWfgQlit6yDiQfrawFGbweQRsrAUgM7IEXnGMUaIUB3TGwlX1XMRElmdTtC3Hac3bXwqFQT68008HaZ2UpQgH0FBukDmvQkvXbZ5YtMlYeuFKg56XntsvnKJ1Bs3KKgpzyTAs3WPVIuSK8faOQRGxNn3VXGcnAjldNEr8pDAvtj3f6+Js5RcxhZGuJkY6SJdw7CAQBYpzwYEMqyL/fuY1D/ngWGLKC+UlDuVnhC9iLaqqisDtQaAugb896NW8ayJgGOVKjXmNK+9t3jTnZYy7dmyeXQ76NBNm3TakNup6wVe3c+Toybe++51Hjh+f2rKlNz1zamHeQ0prlnFnOuFRUUvjTD6OfLtyfv6aPbsHpxf6lgj1yyu4BgsIYn96dvbk0tKJxfmpudm+e/q6VQQqAhWBisDlQ6Augb982N8JSk6woSzbaqI+Ivteb+0u8+ptzdsiyuIW+zLL6X/YlugQ4rVly9w1+64SGTi1uDQYLzV3pncCsM6tiiUk4N59etrsrxeRz3W91KA/tN6sxMzAiIeNbzh08+DmAw7OTWWVqghUBCoCFYFLi0CdNLy0+N5ptZtcTN3Lk9XD8fziQufoUdNkezbf3Wdylk+VeZOy9gqBEJdx5NS+fXtPD5bm9988WPL9xFkPBN5pMZysuIhgZpu8ZNxFa6Jq1qNWMGv46myzxtzU46aZWc8llOUpdasIVAQqAhWBOwAC57f+9A5gcDXhykCgrKJo+FPhB2XZfd8SMetVjx0/uWgZSfOklSUaFo6XZ4+amFVWVOBgO7dv37Fls4X6HnmsWxCwfngZiuaZ//JqCBiCr3nAc9jMvmJdiGyzLLp+aaR2nIpARaAicIdAoNKsO0QzbFgjmoWrhT95v0Oz9PXGAzcfPn4slMGDQ6FW5TnD8qKJQhkwhu1btuzZtXtTf3o4f9Eef7vSEcZaXavNG8Aa8trMpopvlQfcy2vLMgkLP4+ZdnxV+0qvb7W/IlARqAhsDATqcLwx2vEOVwtzheWv0KbybB2C5Vlr+4NHjvggxrHjp7IUvkwXNifaCjQsobN7+/bt3gExbL5+UzcvC+iXp0QLjF604bvB5Um95i0SzeOf3qohPFjYrF15/2yFrCJQEagIVATuEAjUtVl3iGbYqEaUJfANhYrf99NqomMnjnu62zTi9s3lw4KFE4zEZEqEC+maal5iuXl2at+evd5rf3ixvPWqbpmExaJm+uXr14V1gav54E/51yx3ayJd5Y0bzXq3illFoCJQEagIXH4EajTr8rfBhrSAsxd9uWVrXi2IXXlVktVDR44cad6P1VQdIShzYN3BcHmK0GdwJO/dve3qffs2JDgXUCkBK4FBGctatyas1bxHXELzCaHmhavZfDZorZd+XUC5NUtFoCJQEagI3B4EajTr9qBX866JQPm4zORrBcxtNT8XnZjunxwuvu/AzWYV73L1Pp8mG/jMWfkWi+BWCcJYshW9V+3beeNJfOyombKZmU1l8nEod1n9PRhf2fOJ2FJhTg0mIaMlXmWtVXf5ksxzhVa15+zp6fI+T9wVI12cX0zMz2I2r/wvT2v65FHBpLM07pYHDHxDp7v661LXbLB6oiJQEagIXCEITDXLTMr4We46l78gVwZIj7VPDKpO+WmkNd5exppVmnUZwb8zFi0KU3hS83L2Y8eOHd+ydcfWufd/xcMyx2pYxXj3zh3evYlpLQ5P9fvlvQXNZ36u+CmxcCwVPKMu3kGqW5QnApo172JWZXLQW0in++WzlWJXZdQogS3jRvmeXfPRxvK2h+b73eVFD1MY2ai+0+HOeHXVOlcE7iwIoFbN8ggjYnMnmg/PbvLGAAAgAElEQVTR+m5taNbk/vJyLA1SadadpVfeQerZ9HhfnHaJDI6dOHHT/v293jXbNs+GNzUcotx5hHz4uWvHzqWFxebDZfOFZpUgEI5Rvs57RW+FQk5G+1Yq44uUzYeJPZpZUCCDY8GkOxg3DwuUm7dpr8ZqtikRKxOsK6SzhLG80MHfYDA7m9fAXtEgVeMrAhWBisAqCIjqGyfLg9Zl2UTZOATjoyUTiWBJzwDbcLAykK6iZb2SKs1aL6RrOQ0CvqU4LC/OGs/4BvBgcPOhQ9Zzz22+bnKKq1wzzYZp4F9X797r2boDBw6WV3Fmrs2bOK90ntXMFQIk+2agKNuUd46OEcnR0BRgczaMsrwoq1veiuEdGLP9qbIYa7bBzOscmhdoCX7l60az1seX5zev7EnVprPUrSJQEagIrIKAtRJSrTYxZpbTvfJNWHfho8EtD6232ZZlVlGzTkmVZq0T0LWYINAVrjHhhSVNTQv7Li0tHDp+bOrAprvt3V0ulpUvGS8LYxmjztx075q9+xZOnT5y8sR4VJbJF+5xhW9hV6lEOwqU6jbPBRgvpmanzQDOzW7ynenyYGZTZdiVjGMr1VZ4aYmdl3dngXTT9NTuXTtkKDJX/rzqFd7C1fyKQEXgUiGwYFnEcOjD7b4vYnOH6XfzQfpmrdbKpviMrmVIvHxbpVmXD/s7ZcmuBAEtnb4sTrLee3rag4emDvfMzc7NzWW6MHGdyAgEi2Bt2TSzdcuW46dOesG5n5lMu6Lxay/7SY5VEpeGmzdv3rFjx85t2x2I+Z0xPDSr096PRFn12UBRHhzYOje3ZRMYi0zdKgIVgYrAxkRgZUX70mhUPph77Kin10+ePDnqT8V9qHW4loOy6KLSrI3ZD2qtVkVAhy+PCpZJMfPrvekZYd8Tp0/deOONe/bs2blzZy4P+/CPwh2a5d57du5AyA4dPypQbE7tSg9otewqgwJ+WT5I1O/v27l92+YtaNbMzDLBGhpI1NdjApa0CZADrVnbViAqv9rbtQbusnirzKeuPKy5ahvUxIpARaAicAUjMFgcGjN7UxZS9Ga3bNkys2nb9KbjW07efPK0r401Ya3llSftSHsZa1ujWZcR/Dtj0ZhE85BdCcCUqFSzgNGqo/3791uk5Xqxb+88cjBeWurOTG/dunnPaM/8cOn4yRPDpaFptCsavkmalbuuvFfsLtdcDQFzgIVDNS9573uTa/kYUVPdlXs4VKpZkuBbhh5gzgIv8SsPHHoacUXoigaoGl8RqAhUBNZAoIz/hsTmVYLmN2am+vv27t412H7sXe+Vku+OJGsb01pD03ok1xF5PVCuZbQIeLVTtze0ntsfquHbMYVJWLq4ddt7jhx57+EjliYhEIWGuYKWhpZy41ghGTu2b9m7ZwfSMdUbLgpp9bplqfhoZOlSWSE+bJ7Ru1K2/mzHX9fb3HtTnfHUaLh3y5YH3fteVmK5SSv1KCGpXnlhgwOXaVf9yjeLUj/LEcogM0CqsNJ+85xNeZLZzR3hpcHSsoboOWsvGFZeQdake5DRPllKkKxJLE+CdsYDqx0spZ/I3gokV3tKelJagSiZzOuYtpSbfbK0qlLW/MJ8lGRPMgceoWztbJU7y3IazrBTeltBwgRSoyS21ibXpEmtwa2FkWk1RKBVPgn1wuJCzrbGTFZwErHUJcKtzCR0rRmTVZ7UliLOqDWBtoKpdX5GrIWxLSiYkIw9xE7Pn/Yz6LX4n1GdCMTCFqUIM2CymjmWvUUpYlJaACMjPYVOGpMq2MeAFt4U3Z5tf06iesbZtri27jEpnYdwfrbVkdJmidrJqrWnJsVaBFp7Js9O9pMW9knLo3PSjJxNehBoIWpr11rSwtjqnDRyEhmqYmr2be1aZKKhbXSwt8olOs6pyRq1xkdyEivHZ2huLYwe13tSkrcFrbX/DDsJlJRmSCwjpL8MUJ6vmpp68L3ufv2uXdvE/q1O8XD2qLuwONo0t+3yuoVKsy4v/rX0ZQSaV4+Oza8fPHS0rD1KrMqLSpuXkZazzQulfOpw965d+AT2UQhKs3TJK7hEid213BHiw+fYoiWkh2KWAamsG9i1fcee3bs9SbhW9hMnTiQQSMBaBGysrHKbKtHogkaDEj20iZmLh9nnVLM2NIu3Oo4jQFIWP9G1wuosurdIbnGRqsTbgyf9NiseCJSZy+Z9qk6lLHvZs6eQnuRKYrLYR6BQ6oYQpzils8pxqh+xaPadgBicWGZbaw8ESGcn4VTEgbMl+Gf2YGqK/TEy6U4BQUoKakOGqWCwkqtFLxjKS499KhvNZGKqRNlPnfIKtwK4Y6VLjP0aZX5+njC1wV+u48ePpyKOA4JT6tKiHUDsiRHQuCmd8mypMnkyQcaxIpgR+xUqS6oZuKiSN60cYQJ+kpEl9khRXBJThLzWR6Z2jiPmINhSyAB79U31NbQDSqJHvQjESCn0p2rk6ZdRSmChMBqIkWFhTJVIDDhRFQ1kyFMSeIOJU+m6zjqVJptENRjap9wUl/4Q4dQunYeYA8i3VklxnLZIYqpGGwzb6kfMvt1aiJISBJjaNqL0Fv82F8sjSYyR0a8gtXOcrhjhnHIcJPOTgOyE2+5BwM/U1wH9yS4FmMGEGX7GGNkdJD34tG2XG79IyhtJ2mJqCpI3rexs2i5qY1hb3/QKWRSRrui4rWybRQrJGBP9AFQFzZFqpi5r7Y2lu3buZF6KCw5rCa9PeqVZ64NzLeU2EHAx2I4fP/HeG284cPhIM0g39yslZlPG9+YiHG/qz/jW4da5zX7wn1KdcjGLiZ3LFXgbRqz36eKei/+Yntm7d681WbdyNW7dutVYY5iThS+cHOvbcapg1utlfIljA1rr0loX65RCbU4ZQzOqygt/2SXK1Y7mxMzkZsBy1tgXG5Iiu4z2fnL2OZUxXXHyLlewefgxP8MJpKeItGxsQLDUMbSgHWRJSmmdShxJLIzCCDAgPmC5P5BrOJmfyUIsW6oZZxDzUmiO6WR//KJSHExmZLNSPJpAzKCf+hJjLXZCUhVS07hVKdu2bWu6btnUXcacCs72qRoj48k0blIiIFegDlxUqVEQduCsFIU6ICBjU+98HnTZa0Y4StpaOwgOKihjLJSReWrnVGyAfJomFU8PDMIEotmBs229KPEzdETe4OknnTZZ7HOWzRSSb0mAlEDqILULJuT9JKymrUCrKoC4D5FLYttFSbbHLHHMMFuLnqIDS0CGvJ8kUx2WS3Eq3Sw9gU5ng7ODnKXZAQylEybDpNRRigMXSLK0bRGdKdeeJbKnC6WCgTEABlu2BXk/6UwvSuvI66x9Cw6dtvT/GJaUCEhPWQ5s8iouILftmCrETmeJOc5PFU/2QJE+mfZKD1FWi0lqF2DTzSiBQ9BrK+InmdQxdcnYIjvNjklqDvpzNtVZde/BIct8rXB1Vs+e8oWMy/1A0K0M7KtWoSZWBC4JAjx7uVC7Xe8svfGmm07OL2FaJUL9/9m7D3DNrqrw/3dqejLJpFEEEhUsCAqKoqKCXVTsgNgAOxYUC2JXLNgRu4AVe+8CiigqWEBBLKiokEISJpOEZJLp/897v5P1f70zkx8mIbmT3PeZ58w++6y92t57rbXX3vccyZ7F66IWryhgDPirM04+7cLzzvcFZe/fOrT/QJ9S1nbxwZnjJoPeJjzfFqRej7WwLCsHvarhjDNOP/Os02ErY3c8tNlohobFWahlNXApxFGT2cpTZnYzqVx7tpiKclrslIaZbLSgdathziDqnhYPZaGypB5lTKcwMRMALhAbkQCAnzwBzG4zoNW7AotQTxMtcSonTukE5hUqTSCpvmvUKUST4TDNAMjQazW+LYpQIVplmRtCuVU5FlyNW23HQWpLn5CPY8vou0Xao2Kv1JWWQpjsUOFTk3GEweRmEi11AculpSvwuRYSRavO8rSoNE1GN/0kYPofJWASPwVkvr4AZjGlVkPkumOi5Kj0lFr8aCn8mAkh5sMQ/zCoueqqq9IwYE8xoG3wGrqFc9QVwviJgYalsuxp3a2cTlJa13J4ESIRAA1RsQ5xO/wEoEmDBCfKmIyuqzJ+EtNtBa0aGG6hDUnXFIX/SGgOYaNaoSAPM+pxiBOVjT2F+rSe0hzyGcDKgLs1hNIPimogRxRvMJgICrGNRE8Dcx1BlOFPhHAmb2qMyWDQUsAS6vGTfsIWpBq/YQZdLIGHs1i8YeAW2+pBNircRjGt1vXxA8ZTeFyVYcBDmlEOSa0aOSBpDyROPKUQYLVVefRvcQplZeW0U08666wzmVYRKW2sHnS9M38bR+DvTO1v0B4NmE6bfNXQTFs5cMNNN121++qt519gnqwcWizfgfEJCovP961sOv+cnTfetOLUvCyH+exg1j4HDhYY+mO8E0CvCwPtFPvBQ16NtXPH2dbFhFwY9uNHiqwPa/vCF77w9a9/PXPzqZ/6qf1hZjb9b//2bxXe533eJ8MK+H/+53/+7d/+7cM+7MOo47d+67f4Ia34ANeM10d8xEdku5kwlo4d/MM//EMLwXYJWVLYPAKDrls4X/e61/3mb/4myPvc5z6PfexjuUmPRA+XX375a17zmnd6p3e6973vjdyiLzZtQvTd3/3d73e/++3evfuv//qv3/d935cnvvTSS+FUo980hBy5d33Xd4UwQ/zyl7/8xS9+sUcf+IEf+J7v+Z6wMbiaZKzzCg0JLGn7p3/6pw984AMvuuiiet2j3/md33nwgx983/veV8MgUf+zP/szAB/0QR/08Ic/PEhMwsAN/9qv/dp///d/089nfdZnUSkjzjRTCA5h+N3f/d1LLrmE3j7+4z/+AQ94QG1p2wa3TJXm8HhqO9v1vd/7vbmo1772tcAgVCbI27/921NLqgZMEOr6lV/5Ff5Dq0/+5E+mc/AAcKt3fFrqN37jNyjqvPPO08uokFqrfBjF7tq161WvehXFvsM7vINH6ef3f//33+u93uv888+vRyB8xSteQWo4P+RDPuRBD3oQDKiDj9U/+IM/+Pd//3eK/fRP//QLL7wwh1osqK1balTQBfe85z2TGul/+qd/uuyyy2B4v/d7P9hqhbR0LNmLIVCE3JUa8VwsC4PmH/zBH9xIMxJe+cpXPuIRj/BHtQmO9Mte9jJP3//93x8w5BE13nTKPe5xD6MLfl0GIfyUTFgd+s7v/M7a4iR+sIdzxgHbn/mZn2mIwokZP4RAwqC5fsFPA1WPe/RRH/VRIP/iL/5CPd3e61730kSZCCqNWFp62MMe9h//8R/pTVuPDLO3e7u3K8h74xvf+J//+Z9krDeRNkj+8i//EpO6FXCKFeb+yZ/8CTBqTParr7767/7u797xHd/RMMYDosQxeRGi53POOUdb3ffmN79Zn5pHZ5999t///d/bj6ZhEuEf8/V7PaLcQDIHMWxyfczHfAwdYqCYD12EwPzXf/0XQqmCvJRJq8RpUDEI97///Q1gxgRk1qN5SjTaoCUKRwLmmlC7JhGC39z5l3/5l8Gvradg0MIJAI9Mkz//8z8n+8UXX1zlzL5//ud/NrqAfeiHfui7vdu7QetRcWTDY80VNkNHt1HR1ddeu/ctN4ivV9/0fGf+/FnStpf9zSv06r7FpzwW/mz75m0OuR1afPt347ehgTtIA8Kkk7Ytzuugx6Rs27r17LN33OvCC46cKVi1uc1V1s0UvWHfigl81a5di79X3LJ5/+JA92KNKFFzB3F828jkOA/t33fu2Wff/x0uFmY5vuyNYreA1TsvGNNXv/rVaYnx/aM/+iOeVRPOXhBAfFY1f8OMfsd3fMf3fM/3sI88GYvfIhJw/oYl5exzD9lNxo5tAsBcuvJGSPzSL/0SQ5/V+/7v/34Ir7jiCsg14bx/8Ad/kG8AzBR+7Md+7CMf+UgRUiJgiQf6/M///K/+6q/mGx796EcLHf7hH/7hm77pm1hSXpnPYC5xZVPyy77sy771W78V2q/5mq9BJROMxJd/+Zd/8zd/c3kjpjYTDD9IgwGff/zHf8yV8g3iiYWFXVnhCdjrL/3SL/36r//6nCgkP/ETPzGx4+d8zuf8wA/8QBho4FM+5VPETG5hoygqFVwWaXkKOYngQZ1CvuEbvuGpT30qSMLyQMjRtlt644Yp8xd/8Rc5WuJgBk4ApMD/137t1z796U+v01/60pc+5SlP+dd//dciCQr8mZ/5GdFMEQBdiYx5YphhoOQf/dEf5fWV1egI15e85CVGgrCG+CUREcL8V3zFV1BX+qfJ7/zO76RJt6564Vu+5Vu61YOf+ImfyP0HKcj7+Z//eTF36sUVKoTSRxjG6vd93/eNzsXNfD8Of/3Xfx02Ytb12EsckFSBYSKE35UGOH7A+Xg1AiyR4ld91VdRKVoekeUTPuETaP4XfuEXdEqsCn+FtgC++7u/O62Kz57whCfobuTUc/N6hODREqMbaRgoBnroQx/6q7/6q4X+OAynp8IO40HXRFpbcYzx7wpG22c84xnf9m3fph6AhuIkkbpOh83g0ZXFNwB0+kd+5EfiWb9o8nVf93Uk1SmweWQ+ftqnfZpJJEowhEwKj4wxIuj0D//wDy/20jXPfOYzdah4rrlmGD//+c/HhtELJ+T6QhiqibhTiGaR02THHkF0lgH/5Cc/GWMNM3MNwyI/JEikR37qp35KCNtTnFcwSAwVAV9DTj0Sv/d7v6dABGPDhDV4GBNsEEErPwhF/1/5lV9pYPeouawf1VsbsAzo6k3TmbrMcRI1QgTNEKpslsGmc/FgWdVaCFizm+zPec5zCqzhNw6/4Au+oE6su49xXSxd/YnVFnPv9W+89LI3vWnrtsWq8s7a6PDh2Uc85GEbm4bH6KmNqjteA3YUVhM6RxLgvmC46+rdV+7eHSd9UHnx1HMR1+GVU7et+Nzh6VLfq1+0Mi3vxLl069TlY4UW+zwQsReS+4ucxV9XHvvHGHEnHCS7Q1JG3xqaR1GjAdvNbcy+D23k3eVFWD0A3Jvwgifj462k2etf/uVfbs1ajBUSVJ74xCcG86xnPYsdLCpiMf/mb/6GZbQgtjYFxp3DxjhqaFXNdDL3MHMhCYAlGYWiEwzzPZBwn3yDwIUB9YiLtYrlsNllrXgaIcXjH/94ASVfKMvCpX3Xd33XaESTYhcMkBFCxlcmgMOGhyB+5JXsyXsB4wN++Id/GH6qsP6GnAKFdIUIHI9og0vg26zpefTP+IzPoCto8YzJF73oRYD5WlkcS23ygufzuBwUJdI4UZL+7M/+LKF++7d/+wM+4ANoQ1tJR75KJRLCzR/7sR/Lrwvd9KNQDAD2XCUDIOHkuBOSYoYUMj16UziFCiWMa4lt3GJSPoPCNVGJJW6sXlCDZ3gICy38NCkC+JEf+REd6in/TQq38MhDcMAkxTP1AqBY4mNGl/G+hgo+i1GoWnQIA2Visr7ApKwGhRtREMIj6BRuGkXE59dlFnWxAMKAqV8MWmjVSzvRbR1XGC2yJzseUIH/H//xHxOKdCqx9yVf8iUoGjmJJg7QF6ZDg4TDBibYwoZwRIb1e7/3e/GfllyRE4/SnnGug+hfF9dZePNUQ1krozSEFItbeAQKwg6agd9PX+saIabIRjb0uc99LnhtXY0HV/O6q35XJt0AKNOkK4pFtDiRkSVFQxfD9I+csfTjP/7jRY20RPxCYWzoHWqXaqVVUbJOfNrTniZMoTRsWMN83Md9HGC60ooqTEYWwNIUnjZSFVILbMJEspi8omodh2hhorbA6iNS6GIUU5omxq2x5yktWUT91V/9FSQieBGkeYcNAnoEv0ATn5gxMES9BqdW6omP4dLexqSxiiWkXQ1vU9XQpUDimMLsD+PjEblcj/3zTdjFFzEWvzNPO70+PTbkHVi7sWl4Byp7g9TxNdCcX9m89dDKwZv2y6Ycvmn/PquRC888w0ze4sXx2i4CrEVEtSiKtE462czfY9dGjt251P4G6vgk1tUT8vpr4+3bGduF/fVbjR+P+3vDG95gm4n7tJ5jmCx8eRTrzp/7uZ/7oi/6IpadzWLRWiAyXhlTqvPLHcrxSEJkhVlAwK2bI1lZJTCuEcCjHvUou5PPfvaz4/B5z3ueHAAzesEFF2hinQ2Gt7OVoAl/sCrCJukuS22P8KOGS8MSovjhPEQq/AGWchjyZLIamWlug4Bu2WjwfgIUQQDLjhYe4lBbaLuqQQVmPliIJpcGVY4cvEq+qpyBbFZi/uRP/iRPA7Olv+YsOx1+7ud+rqf2MmwacjN2o2yxAeMbxJq8FxK253gXMFwa92bjJoScAaf10R/90d12xQNmMJlomJF7kDOTFKFAaQYemqSUQFdcYCkKmTOEeK9v//Zvf4/3eA9tBW3SHi94wQuKvWgVQH2HEPfDHSJETLpFhftJt5iUPoEKGGbEVbpJuGaoqGnHykBSth/02Z/92coCGpkq+my05OlJKpQUnpbm5ICNNNk+bOTvicBHwmAmgiQmnCol2xRy50JzObn6pU5sO9JgxqRsKx4A58tLiJJRjasOMhrFNKRzK1bQKVw4jwvAcKVJw1KUYy8Y55y9uFxqEDaLkCc96Ulkl1DR1o9yFvNu9ay6kJrao+KqksjFBNQuchIJiflAyh+76ilXaIFBpW2dS1J5TQGlIKYAKw3QZABum3Qa0pJr0wE2j6iFBowNIQjZ8S/+w4ZHID215DCGpetoVWWsuppxMlgU26zHz0Me8hCTFJ9qBEPyWDKj8nnIGZ8iXdouLsRnHQEPWWCmq8qag6TVz/u8z8NA1iPbYoY+5jGPiYe5at6fyMBQrk5uz8i0tmEcgImZ4MdA4wpC2D7pkz6JvPhxa+GBT5OLdTKWvvALv7CVIQCdZQEDbcH0T//0T9vtlbrOtqzh5MitkSOD5H1aq1lkf120f/8NThLe8rHXY6O6/Wo3slm3ny43MN0GDRz0B4WH7aEf+SMp6RgBlcDpX9546XX7FpWLRM8i12MW2R88YMFy+mlb73XBeTvOPtNh5b1ab9uy/xYjldvA3e3fdJG52rR57403nX/W2ZsXL64SOmy9hTgrl8mfYYVtYt0YKX7RApTRZMKy/hlo1hlMJjLvolUe1C3jlTwBL1R785/oM775m2DgacOFoWTvGEeWHTxarqITDRllZZAaCqH4WhsraLXiFOsog69JzLvm7fihcUWWwuIboYanUOFTQVggySSDggEkkrHm8QyPynd5l3dhlDngfHkcCj6EBZpbEFcDEmY6FHOIKrSVz1PO4aEoSmDuiUwzIhXYJLciAYbT5baFferzeSpHLiT6eRrCiLr2x4ZI41koKUwROhA8b8Gxier0YyJjyU4ZSDxAzlcJszxKJ+qLEqCVJMOtECS6wwmpHaGTaQhhOrF7K4UmzQNY7GvjL7fnVtpDFqQDWLiC38jRSt/ZxyGLfE+opFsEXmB4PnEPDLoGWj6ej9TvwLCRXApg+GDw0y8VBCXGkjhepqq8ERh6RleEJDfZWzBgA4kHqAC4yoVgT1CYsJqQxTgUPQDQHEKiKdAe9iQO6ccjqJoOmh/pp9X/0mfSTT1HrrmRrKGCqJSAtNEtsOBdVbp1hE5g4Wlj0jUNKCAKgB7QjWetghwYU5sUYjuRSknZ4YTy7SlLyBml4CGZ3qdYvdAU9siwEaCI0uLN6stJJsqsiUpqtKqhqMbVzP3pGlylHFGvEHNkiRlPK8zYThBCKSRawroVKco/GTbqiYaW+eJpAOwVmKFrzWPlJl60yGkjfkam5s0FpKUYDWwnzEIyKlpTME/s1RsYbNxpJ61aoa3bvGTxePB3TP1GmHXH6HmDyq3UgMWQOS8hsmjPQi6875FBu0honXrS+TvP5VAPHTCVDm6+hTjlVtJfL83spFivl0lipNgaV5GWcIGtd5vxyiHFtMpMOVvD7NCkmoIGYDkYj8LmUdaNQbc/aNXIuDPW3/iN38jCOojKptvl0Rz8qhFbeBfxAcY0zIxKM/BzjlDwOkhn0EEGf0xVgslXWdCz8rw1/Aq5eZ5YK8Y3QaI+0ikw+la6Ek5iIJkndIcKtoVumoREITbcIiqsQUVcJSJhu0lKCjkb5p5ckMhhcFSMu1yOhvihNH7LfpnFN37cjqs4WrScAf+quQgVk/wcisQUZinAmXPSltQCpjyfeAg8l9lpM6kap6bAl6nKEaKONG3rdLu3lIAceXN4smVwGhuAOxFFtNJL4iRgvKDkqIM7QkbdSkYO2MFnrfCQH8Wb5tCKCIW/DQ8sQYs0uvEja9IwoFWohCZ4mA6CoYEBGMIeKYg1nSn0SIjJ8atBF2NIG2Pwi2w8pTohlxgawoaTkWlzjefO66cNiw1ZLttJmktGSliKpGUZwcieyiBCXnc0wtXjH9H0BrmnmNcjjWTDQCs9pSGeZdTkhIQ1jZ8GQ61YHvPFHysgpK/rAo+SFM8p0wgnToFpPNRfMWCFQA9qDAPBfQAhEaBLWktodVAMz8BcU2ZCoeWHK3rAgEgaWhNWAil+IKQoWjV67X6qBJzqQOqaknDxbHjbH++Iev0IEgZNgAl/4UlL6unHDzMqNR9r09/WwKOVvV2PYluBLMJxs9V0MDgBOPvPssHWIi0ZMWnzkbkDJrOof+lfApieR72xd0JcN8KsE6Kb7r5MsgIOve66Znd/gnfkbd6d4lq8/8HS/DQvLHV4/NC+vSdtXfwtz13yx1LnBpihTKQrK2zV2Jkedpz5Y+8yfG4ZNVfw2XcBU6tqMNLpcvvOfKgBQ2PsmgJDaX+NZ7WwtnXFnwlBIOxv9bn8jk2ADzPLaMtD2/L8PK7dHB6O/x47Drjy8folK593EaUBRsUtuSAkBXM8FHMtoVIWV3EMjC+6Ik7+2yMMa65hezT9Hd9QZ+IxrC0AptximqG340MEO6QkjduOtGuFpTIZ6u1/wdzhbs3j+ZhyEQo89fLZlvX2UMD7CR2oUU8BC+QAACAASURBVMHTaY4lUuBKDbdqv6bdQH+A2QmqhHLVm2BAcpDwOIAsXQcYNhQ9Mkg8BanvXGlApaekA9AxZyGR/RdSP+5xjyORQ9BWMoDr3JylW61QEY1JsShTgiayWXRuVjaouEwbSYjasRKuiRhSPoDU4hFhG3iQ4E2CyiMBLkICC6Ew14tJPaItJg2/MlL8NEi3BbXKOgXDDWm32INQDRL2yDSX/HO8mnRCCizRHrAUogDAuHUVVNmJpiIs9XNqsHUIMMzbFBbhRYLUHLxKVMKGrtlhtDi5aB6JWYVlHhVt1Edu/TQxjFEkAqI4UaCNggnwAgjqbSUAlSZ2VJuSVCesoV6hLYlETto2wfFMXa7g4z+EKg0wMM6TiZvdUmxsg5T+lBzCzNTEsEcGkq1VCxVDziChjZhfFWIRhsJfRI4cxojg57hVYEWTysAah3SLEzXNQbMAXU0EcAR0BBMej+wYupVPxZIkpTEmqNIKsDSe/XTak+EWbzmTJ9xvJCwbgThc59eNMGudd9DdnT15hD037r3y6quvu3GvP4T1XZ4jzunmxBVLc86OHWefcaYNw+3Hf4v6ia5HNo5NZF/YOBa/tA2zlVxlC7KGaqgoi5zBcmXFmHJrYpbU1c9WWrGRVqx/Ho597wi8yEA2S4TRoQqkIUHF3kQBVs5YkMeAKscAPBIJ3J7zMWIjmKGN+vH0rwkwzSHBJDMNEpVcSL4NCXYcANnDAyxINh2G6PIrToZhT1sawHOxqSb5rURwDQ+6KNKDg7fCIOtmf8vGq1G1ek24AZjd5inBl3iDGT9EuwVzzwFTNZyCD/kVb21IIl1W38VhDi8lFGrALB0o2iOLMpagImw8u6ZV2HhoARn8P/RDP4TbWAKZzhUiBB4wQgSREkh8rksaz5EmAYRz/bbw6lxPm18RgkTAIRIShxX0iCeci0/5tgvlcvSOdKMj7cJZOUJUkCOma0OFdNAmPt7skYGUfHIonidGV7oIk/oXpFtRhbQZBuST5EV0MTy48hRaAMr5dU0gFIuQq8GsRpKP9igfJzad+ysNDNAADI1k5FBxPk+0ZKyKMBBquQKSdMSUmUMID4AdhdS87k4/4hI5VLTgFG/pXwC4ckViBip+jJlkJ0jUh3moJPNIhH86lBXTm3Y5tZp+xI/A0a1ehhwwbDjxSyIAfiiSF8JIuNItAPVUhEkYohu8a6sXc01DyC1U/HQNbdgkjVCcwwMeVwAcggQgNDcsvWIDxdQSTIJDaNnggAG6AMwjf6ZA26aD8MsajLoanAaMJnpQj8sf04NR0WzVUJZLpb1Cf2dgLcGCtdff8BtB1n9h4wj8+u+juzWHvqhjaeNz0W+84vL73vPep53k6zqbff9s9cD4Jt/n8Ze6p5+8/dxzzjG39+25cWXLXXNIO7ErVTD2Ln9jBd+7ZFhVboYG2CzWk10zaMYCZpUETFaE2WhPVcLmN6a/guWsYyLsI+vMLjv4YlnfWxscSGcoi+04D27JOXEHWcKTIRaZcT9O7MqK5R09zRAfcxyPjS77InRg91lb9QQpb6QGt7EXEmLmvIt1XPl+fy7HDZT+CS1mNLSCl3ULHvMiA5VJgTeo/PwdE1PO6XKf4gBnsOjBzinMtIpozckLsxV5gUtO6Jhy+Vt3aL2wQJhiX4/bJqC2YlBq1BBCtzTMe+lHfzeqAJUaknJR1OjH/ft7KwetDAAdWggFDOcQklqkBb/IjFCpRW4MgFADEs6SpGiVxogEMADaEtnhMyGmYM62qVuMFa5FQlv9i65Egt0oiSVUCkBVigx0kHA86vjhXCWijMnGHnJiC+RwG0J9yrNqZRNTpY5Gkd+VPjGiwAMW00hKIWQjlWdFTiUwV9lNf5ZBP3liOBXEE3y2R2mVikR+NG+0iyYFBEJ/540gTHt483PefCKwBjNsFAW56aPXwIv/bLPa5C0CSwpsNDXcDs7pOM3Vp8OC8gSvI4gPFZ5n2PsbQ2Xjrb4D3N8HuIWcQrAkFJZdFqyLgSBv1FWoKyF3668UNRf6wH/RRRcJ2sIJPyQ6wsDzlxzGs24Fn5UQ4gCT/cK5gpSe6QbPTJD4RxRaoZJbGGBTmFDMbcpBiIwFcDBQlIZuGYRYtSlvW5xW9ReEupiYhp+GgF0lpP3BR+MHCVxJoPa3IAaDYMsEBxY2ACfEbyObdUJ0092XScHAwtasbJLQunL3ro4yWptbHZuKgq1t1uorKzvP2nHuWTsO7zvybvG7nr7YTekHlpTZsnUiGcCKMUlOdeRyGE25JYKXpVfgvC2Ol03SGC8FdiojCICJzAO5Mp2ZPBj4flduDB4M2A0sMgDAWzj+bLvEiRAwsDGI3CcAvk1Y5lVA6iEcj3jMTgkhMy2AUxbiiBerJIhT7Vo5rwMPnlnkuA1zLl89EkRwnomPsW6mIo/A2PBS7q0HCn4q27QqlCSFU9Iqcyo2khDiclBxHMd+KJ3nddT7aWv/wt8bKoM5pkRV5uGUJUsswWULCIVV/lLihwMuVjC2MS9e6Wg5pys2ckCHOH6kkDPgCLGk+ShhOS0huLRnKnmTgAThldGlSfAqEVWQLcAwJSMtCulPDpHABr1RtUEF0g8GzCOHOgDBE94ktASdMHsEJyQA7O9A2F/4C56cTxfXGpMaeoocbIYTYAUsaWgIif/EsnJF+oWkHdwGXKIUmL+yBG9RQduC3TSfQjhao06Gid44b5UKIAW+Agg8NCkgwYNBJXzRXD+qUXClOrz51U0wKBR21ApA+25iSkxK6xZcNniSArfwq8nZk9FtXYlzAiojQSKbYpqIrZGQnnSQ0W1vJQUJg0PrNEC3NuAoRMCqIzoJDoOxgW3YaAxRh/biHMXGfFxBTlitzFM7g/pUHgg28ZDmqYK66NOoBtlQITucA9B4wzMNzNIicq4T1gDTxLXAESr4W+ClZPPXVrKyTVvXUGkODDkLIescm4YtMIwW4s+bNUwW2ut9HCaviQ8DhrUVFot3JVCVm60enSi/jTDrROmpuyufhw4fOLSy+rq5w1deveuyq67ct+8Ar546zH+e0yCW5Drv3HP9u6uqSZqdufE38KwMt+Hsud09yQPZJlaYseOcBD1OZ6cBRpBr5HsmGrBOZX81Z3DpjaHk/7LjmgeW2c2MeuQwNUipIFbSyQlLSX4CEgCeCkqYVEkyzSFnN3lZ1MvE2GbivPGce7uFfglA7MKS+ot0q3DAqDiyg6K8gkPQsYQNBeRy28CwpyavJjVie6UUAjE99TeD0kgCPmGKtn7cntyPcEF0qCGKTDxs8PAHAlMasPnokWNbkgeCNpLmR7lzP/UwA8sD3bJc2HDW25kbGaNCZGV7lG3zYVsI5ZVaOtTbZRGlTL3joHfeC8PKvHLn05NXJeXUlRjzNKl1KEFcaRIVp3lksBobSBs5jivJM4ksFYo1UQGPn/DATKhiOI+QUyaCkJQLd4TIGAMPRs/qce7QI3kparTNZBvOT1ySTuomQsEAcwiFYuJUxwR1gZjJoRx/XwZehFSfQk4ivdP70mS21GBPcwX66a1LAno8qBS3idV0CkKWHFB1DB9FdGmAokqUNjDcEqoQB3AacPUrbkDFoPWIlswgiuoNwDTpp54GAMOfftwWpRkn4lFEBUzwJw65UBcHQ64LBKZGjoGNimDX2SMFmVRn1ARzFCL8leYRE0MeCQU/YZOcnAkeWlKYeq7ljfAg+rTd5iQlMbEnSWmo290Lj7EtsjGzenEDHtIApUGC/+xAqlZJA7QEzGiBnFAexYkrAFetCKVQSlIh3hgl6UkrNApMOTWEgUSyWbpJRkoP0oYmdu0bPGSUA4bNRipIzR1Hc/QwEchFCkEkZsamDUvrvHDX3GFZ50rfYO+t14D5ttdboE7eevJJp+65cY/X+p6ysuU8HyfZfGiz/cSb32VsTXrGqSfd5173vup1i2l51/ux1JZ97CbTxiWzTfyoxXp7OkyYM8XiHmaa0xUf2GLIA7GYWUPuh0kFWYhAsU5Al69iuTKd9CaScGX+2EFHTzhOR63V2FFyOlv2woIbMwIgS3C0BGHMH9cIJk+mrZ0sb2li+tuSYG2P1yP54K72yPhs54Rs9+AHOUk7fo5D5Qb4PDZXWMmLZPcVYtXTPCXvwoWLlmaXRxpAzGFlzIJjg/MWVQjmCiipURMApT0cWRMpUi+0vKONJwJyJ0IBS3A7JgS0sViosex4jikdrjhmerZjwrUIpzDDz/EfHbfy932iKIxhQPfRG5yUQMO6TGBt7Q5SBqK/tuP5qCXxlXOQSNOJUFIaQEd4Co8Ul47Tv705XR6FhzZg6gi7Nh5hyYiCh8/Dp227eqGRoAxV/At6+ktMOFUWpstYaOsNqDbsuEZsaEg09Ry8uBB7dRAk6MaYWE3kBHhiiM7Oey2IN4SlRmhpyfiBTUyGEwMgzu2HGoeOB6nUccJTKkVdBKMtirRn2AAmoOFHe4Kk3h1lSNAqusUWkj3GQEzizSODgRcv/qBJwvrzCPBCSVfTofALabSQAEm0ZaVpIsa1IPEU53bbacPQwr8m8sHUKJwyrcwXMSvNG2/Y0++hwg/9SHH1cuDREipmt3eAxR54andazkgWQ2Pe6AJDG9ESsVGsvVc8MxHmkWEmCiQjDMtdrK0f6s2IEkX4x4mfYDoBG1rzXQGV5gI7IHWtv8AzTWAURL3IibTqdJAFbQ1d1HEirMS54W2cdO4NkkizADDoYpPORBA4GsNU57UmVn3UMuPqmJNufVZuhFnrs182uDqigX2H92/bvvXAvv02MLZs3nbj/oOXXPeWk87beebhzYe9bmrzijeXHjywz0KJrWTNzt95jtSFGX7yaYvD2gf2L86EHjh0cMv6y9tiOD+0Gi2sLqxv8ROnbBxrKFAQ4hDKyt57Czme/maKyWO1hQLcM4vGaPIxuS56YHwtkf0Y7jwEQy+3IcxymzXnPmGz/vbDj0r+G1EAbj3K+qt0y4ugxayzj8woc4xEHqie42yEF7WtPmELPrBne4LNXR7oVrq2Rdhr63si2AHxUqX+hguYw7COrQjg8o7hYdk77AKg8FFs5GfnJZUKJjhLGSxqUWM3k6uzeo4lX3cRk8kt8cqeOsFDdmkGjPkJVuiZC2f3PRUJ9SbYBMnh5R44qtnIULPoytX9rEIQfhpFcmFeBCyHwf/Jk8GAeXGDPuU4kwhRQomSHW7TBc5m8aCoYxgz9d14X/W1omreCxLUgfGyeNZ35AKsl+0hFi7AQ2oHqjh7ES0M/L0EDKkNgFJENImQcn97iHk9YgenbCXp9I6T2nb0jLoEz0kLZwV8xmdxT2qsI6iI93Vyi7xq+sW8KFPIXkaqzhXYgRcWJDjGSJGS6Q1jgl2JMWzoX8oUE8eAMAuYwz06nSp0uhATEpoheKwCgE34LtIiJnF6Km/q0z2T2qEuiRlRWu+KM8h1qNhCDyZRvbDcF+oNYKGM4AO8fnSojkLiTUaTjFjS6b2gwUjQQZ7CTBVQYVKU7+9erZFIp6YhhEOrHfV0iwo2ZLMYOh+VAqatKNmwB9PgBGPDnZacP0tvhi4A9ToFNoXI0YA4NQ7TRp0CoLGd0rSidtgKyNwCMMzk1IkJoXGrxk/YJE1V0rdZhhCumhQgJTKNE9YJMLYRVQmtW6wKVWWzrKksQox8qyaLAY9EwGaQ+Ey5Qb5K7Ri/pGO0SInoQt6bdz+OAX2HVG180/AOUfMGkVurAZOQHTFdTRjTlQlwK69+8bk7HdmENW/XK9RNv2v2HXzTm67Yvfq3xJu3LV5p7ZD85q2+dXhLJ2luLXe3vp3IZfExRq9iercHbVtkKBaoDntl6c1vBVuDeiygc6zsGiMrYpB5EmNxeBaFVEQ//KJwxIYdI8VxagWYfXRsK28xRlYgAgCVGlY/YOqXbVnUVcLvuJK21sqa1zZWB2EmWyXSbDTZBlUFSMRYTsB0RB3bWe3so1PwshTSYIx4qLryN6wz7wg43xZ12SlHc0YudLXt787GeaDrOLNH1DKr4QGTqbKwZug9DfOy8uEXHHDkDH0aG6UFJs8hZs05RbHh6imJUp0r/XQ4XT1ZoJV/glb+A0sqG9uaiCrsdkFrqHuaLNGKSjijAj49FCQt8waDlxEAFovUfLpGAXUpLm1lO0YuYIMnuZaHwXQHMLxNj4c8NmYIjbeedBewweBpGcdqorXcibFRH6l3KxoIIGXqFBTFiOVveGhqpA3kJHgkPgll03zGGOpk0UQAtDzOl8ceGBFMO2UVmpko9jM8INePR2Zskv/vKxICSsNYDkaAS1HzXKUcm9nqEOFoQwHPiA7O+pdmxHmiOrpq0I5KNSl4UjDLSheBIYsfBgrRwPiLATqkOllnV5jrJrQSEIa0EcLp7p4uK0p3G65hMFmWOyseEhN+vXA8/HV3FmDUMqMiXRmZLHyceOS8PJyWQKXe17QdJBXGhC7WhptWXv6qV/vzy8UifA3cHXXbNw03wqw7St8bdG6VBszqCbPYEXMvW3Pfc86WUPEH3T4UuvrF5SN5kX0rm699yw1vuOQSs/Gkk08VtjAfi6+HnuBh1vhgGijidOV7KJWbyeQtXzOm2euxyFXOrbZjKxVYtNaUgfVUfbaPJfW0SCge1OcL+UhOwi0YXAmtkACc28iG1vnZ7jUeYtiGtqUzMJ4D85EDwL2JhCS3LJqhDcMY93EYEyIgl+cmS0MIEpUQ4geGopNlFzgORhMA4NXkwpfRag4hfmBQ4CCFjK4g1SwG22oSAq1xisMnzFFPz8uBSM2Xp8g81UTDSRotUy+GHn2m6um+sI1co4FGhaca4rkgj4x0TnBPPUr58HuaOFEJ26ACEGP1dZibpO0kxsPywNMW8HTiBGF14rLD1jbN19w1xlwpedwtcnXHsvZGRgWcE83TRtqMFg0bADDTg18YknTUOPhHz8uE1pRrhZDuiygGlOu1VJ0U9d3AD/U0PPzPYmCoE7zZEfP1FJxQNbCVjQTXAGYAKABu7IUfY5rgakZ49V2nx9PbMD+aUe83VNIn/BVgPho/rlQSVquoTI/jWT3kMyCbfcN/ql5zu0b/G2HWGoVs3G5o4P+tgcxTvs30c5uj8qUPi5sLLzi3I/Dcwqqh91WFha289PIrL7/ySqfmLWQWU930LV/0/yZ4B0H8X7NZ2Mq6LRvN7JEasjNbWcPAUlQAOSRgeaMUuKquI94UcAYOwJh1etMc8JjXrCqY2q7R1Hiv6gHnucEvm+PxK5CEZ9luLrsKS/kOL0PI4guzrHHl5LSaEAQ85kf2SPdUPbqFCMPbGibBj9FXxonryKsMw9h9CFPUCJ7CXdUjNJrHoUpgtBpMIhSRKI8XnIGtMC6/hilnmYGhq3C0s8HDGn0uR5+QJ9fwMzocVpN3RoLbJFLgC2GIw/zi9CN4qIjvhyswrvnyaCVa1wBS4zC8RjmxkSxd1Uyf1vt1a9fUAptC8IN5tDqiDarCuyBdsQp4OiicKXmwTUePDgNbczVWKSHelGe9MXyOUMtx24zkWHVFdw1LbrFUNAzALVSNT9d6Z01vBrBq/xYBtEINsbesq+nomEzAZZaqHzBswBC2pKiJepUejdIqrMGfdJqkpSHnNsgZMyCTywBQblzFzDGv6zPMWn8nVo6pvI3Ku6sGzFKim7oKTXtT0cTbe+jA7uuvu/6mfR5zaPsPrn7S1XL34GGZhHN37jxz9cDBwX3OYdxZCePbuc+YMPaoWBNqBXEMV6pAISlHfRobU+623RlgmgPLB1BpBjH1znWOTOUeIje9oC3MOEk2Hjez7jbbqoAEywu5fIbKbKiGArieRku9DoLZI2WFZc6RaIci8wrGPkvvRsrjotKjbH1XChnPmhHHCXI0AN4vVVSJHBhiQq4VMMKmpaSLzzSgTPCoKGuYXMHkLUbnNU+cgF25cELFNopJDaGCp67gPVWGbVCt9tIiVtMWkxXA4Ir4sa1SjSZu/TyKgTa/1MgKVJnIqGgyNfAPueRKHEgirZCWNMynKqSKeg3zOchw5gt1d80TEBsYVo6WkQMtcolMOfWmHowusGCSJZzJqwwziukkAJyEGU4F2BSQg7+O0ETZL1Ql21IIeNjwEDMx5jqaTC2jqGSP7porluCZuTA4m7yAZ1SgVVRXr2mSohI/AQMQETbjAOhK3NbjqT2uahufCQVPQ8KjYNxOf416wxbDdUFMKs8w0CmjxkjP4Ilb16lPwOPhn35P53Uo6fyGk1EpzpMLmF7zG+2tUfs6v90Is9Z5B93d2TP3qMCEN7HHTCxM6rZt195ww5uv3uVQPIBtW49sbWw5vMkRp1O3b9lx1ln8J8iFwfJO0xP/N6tYFi3zxOZypQwi50dFfmMcwdDYQlE3v0RKk+wyTeTzRiVsX2ZOTQpX0Davk9WGcGwczNl9LOVy8hnaqsdGIcUalXfGKLsZOWVN/MYNaOs2WnAq5xSz+ONdYA7SVdv4V0kh4czLqhk/t6qexV5erNJAdJPOI4XcTL5qmfl8zIjvEaJ+8RMkhKkC2kZd8IGFmd4QSgNaBQY+DArDJMwpP0V5pK2G0Q2eZkIVMBIBhLkOSkaPYEvkxkBKThuubhtRnioEXD2KbhMNe/QJGPLYS2/zNNKuWKq7aw7eUMFwwqp0G9o6RZNkaZ8o5JXxY3gnTt5dTbpNJ2kjWdCNGbQqgBwNKyMHBgZXwwZMnRhFtxGqbZXpsBpXSJb7fahXiMNUFypywZP5Gk1iYDgBkNphTq7UGBVMighDSw8NpNgQfkGY3mrYbZg1b9gMztCONtrTTAlg1NcXkCg07xoYOkJNAJFOwFDFGzZavUQdwDHxq6yP0m0UDSoMjM6VYWuMhdOtyiRao/AT4nYjzDohuunuy+TMagWzOpOxmHKbN/kzwit27br8ijfdcOMin+zHXS8+fWhtf3hl546zJD+2n7R4U9RdQH2t8rN6Yw2Ta3WZd+QjtXmysVlj6EGmuqnJGrLacE60xPoDyN6Bj5BbhdF/1j/bCrjlKYD8tPoUnvUfv4KB/HfIgSnEjGttAcekRwQZez1cqVd2zfiOS8N/5OKNRJrHiZrhLR5CC96jDPeIlmsZzsEDyHUFjLpfVDxNlphRjn/XgNVQjqcQhpl0OQ8w8KTeWd/Xm6OBbiGJvXCqrJWCvgsYfpWRiA2PUk76T5n5qvx0AwkShWRUqOMAhzYGXOumBAeskMKJBtItGPUwu6aTMIQZb5hR0+0IMr4zWfLZyiCXGQDGDU9f1x1RGd4U1CA09TAsD/54q2fVK4Dstqu20U0J9Wm6GpZCiM9hdVQ0BdoARkY1SQ0h5BBq1djzCFHI47m2agCoBN8vWerupr+u8fMUCcCWWD1VE0VNPCJIAoYZJK7AKISzTuxpwyZJw1Y9+IboVE7HweNpYPV+f9gbKvWoVK98NP5YTYeu9TWw6pHrEe0pF4HBE/MjadRPlOtGmHWi9NTdlM8MUybehDTZmm+SVowW4+Wv6hx2trq2u+gVD4tXItjFP+C9L1suPO98/sCh+ZnzJ64SLSgz/WP1RjMJlR9iqtISe6TAeJE9/xFAVzVM4bKVh62AYPxZFnlUN8YxIxhawK1ZPWXZs5jxUznS0zbm8xkq80Ou2rqtczUPHoloeQomy55TbDMl3xBw5BIfBrKARy4p4g1MzasEpjBNohueNONRhVDBpnkYRkZebdbiABIhutpSTqymB60I4heqdJsCY2lZgfWva64FQDDJ66pzkRs9V48fTcbhJV0w8IBHPebTbawCUIiipyNmOBNBZQwEpon62FD2CFFXVOIhcoAhJGnCRi6wAJQ1T29glntZw27rmtE5+JFruiNWPYKkcpKuQehp4oDRdjmQSpm6A5LamnSprrBmVDdcxdLyFU5gKQoYKmkAUbeFVuChbW5ODxbDaa5GE4WkcKthPFde7agjedlUMTU1rGdTeNfpu1jFnpqkqC9ib1nPoQITUY9AJhfGFNSzvd4gKqnm3GSEgEX9ePgHIOm0Al/b0BYmopvm05VrNbgafpLlhLhuhFknRDfdfZlsHppazbrm8GKKHtqy6RBjtP3AwZUr3vzma67fs8hjbVk5uHnvysmbVrYe9hKqU7duvvge99l5xo4thzYf3HzwsDBgkzfKL2zoJi+X33tgs49Rr8vf2PGMbyYp20oD8h95F2WVaSaYjCaZsoMJN+UgM2pp0qMaFi6ALwYqpHOLUDwMZI/CmZfKFkcLtvgEgFDNlZGuBlg+w62ytjEQz8DU9AiH0+9QjaTxA/7/Hwyr8mqbl1IYzYQ8DoNfbg5tDaMeRZWjzBSCdK1S3TQBbywBVpguG/cwNbE69W7hidtx8ypLeEAVFRQRSp8pZHkwqMnxJJRrMPhJ/MlPJBT8M37ipKAhSXPqyiEBHPPdwqDJ6CRartNxw7NWfmHOI0LVcK1VqbsUEueEraAyNiLdMBulDWN1sdvkqq0maojsFkBPIUx7KWQknU4cncQPJI2xEU3DgJdTMnqh2RfCJJr5AlVNFLCRzpWjNeHv8mDwKKWpBD9aHRiVRHMbQJg1wQZaqGBpuS8qR9pTrQCPklMvJCGMsblGYkSIn1CNjGED6RV6XuzijVxedlW/zORalfjIein+pwfDGfOu7Vriud4PD5hBVUO3RIi0p8MhKio1X66J+vq5rlM3s34UtMHJutWAWZcRMVG9zOa6GxaHavleaa7VrcNF3v6M007y+pxN9hF9bfrQwvv67HQ2izPIXK43ATP3uGI48liJiVuPmJvyH8os3TgbMPSgMqHU5wC6zURmYTNS2maYQMKJkNP0iHYgRiSkOUVpUiRhzYoEc4a6UKxyqf7YKErIJg7pWb5n5TGDFhhoY0nNmFHUPc2mI6QQw7AlxbL/AFxIMZ2oLYmSC2PZ5WiFM5VGDiSWtAWf6hoGmXs16v2FZgqZHgEPwCO/9E+KECKhMrbjc/xEzKwHNgAAIABJREFUEQ8wFMFHIoXUv5EuvaEcdQDhUYNWHaG8hhCiuiNI1+RSk0ePt/DXKQGkHPAAXP2Qi26o0hjgGSSDKrnqx+msesFtdCFJRZobMKQOUjlZYAvhsh6ApRAaW+Z/HHyCLF8nmkwzMa+MelfjFgm/xp7KWKUNvOEqATVUPnq8NcZmz67mgBvYlBCfrRzwOWM1DUMe840Zzd36kR0GnCjjDWm39XhjMuZTsnJTPoBEVumPDLAHg+Ypsylc24DRDb9C9mFEXtXKkT83TvCUQNg6Cx78h9mjmWgZBI98ztK7Yb3l9UlPehJgfxrsEZ5xuKxPkLSEVlQwOWNJq5hXg73qEzDFAvDTcDRQTVoie50I+egtgHV13XgL/Lrqjg1m3loNbF59+5zJzE4cPHzo6muvcUBl67Z7nrp9dUhLUy3M7CLoOu+cc659y3W733LtoQOWvOWcF95l25b/tcn11hJ+G8MxUg46+DzZIx/5yN5mqYbx4vK9oNwLlL0bHQtMUpZd2SsEvTTZK7m9wS83w/r4ftnrX/96T1mojKa/1PM9OABk94pR7wDkgTwKj8+y9ud4WWE2y1M7Ar56e7/73Q8e53DjBGlfuPP6RwGZ14jDCeFrXvMarxtl8nIMuS5se6WnN2u/8IUvRAVm1P1Uem+kmhC6qnzpS19K3r6DlvVnjr1T9KKLLgIc2zB4Q/QDH/hAGLzA05tatS06sap2FK/OQbd3GdADT+BdkZh/zGMeQz8wQI69fAa0YAjCiPtCH79F7cQJwB9d0jlsvd4TJJ69LJGivBUTrRe/+MUPeMADvFhEf3mK/z6Xm7fQBd5FiZC3qAPO4XlBpS9J+2aRE+LDBibh8SZSYFgqouJsXvKSl5Au2XFoc5yMfTiPIHpHR6CLZ5UFFslVrKyntHrta19L/8peaw6MOKjkDl29zNbLYH3SJA7Tp7ftU7sBg0qyGDA+7eL18XUZ4AjhkCB6reYIUXXfWoa8HvcoL+u95F6qrhe8D1bfqY+TIniv29XRYfbqUbq95JJLfBjAmJ+hXpPlK8yUQGNeHG8oKqQuM4LX1yMGNniv8PXNg4svvpiwhi4paIaWFIBRi1eGHnO8Qe5LR7rYO9u8hBawZVtKoHB/DGs0kjph6crowoYpo6YBQwkY8FZ381rWhyz1VGGEQeIF/cr4pJw6Dn7qTcMmPvz0YDQWptQQEpr3DQPfL6IokvpApOFRpxs8wEjk28yGnNeg+CTixLthxlXGwSg1zo2uRz3qUboyHqiR7CQqMiYOYMh9DEdDnw2gTNrw1KvsNPFlIfOCdGoa6sanl/sL2uDUifhvLPmko943+LWCE59ekOstshrCTCINUceka6agWdZo9OFwYwOkN8gbS5kaqk5jt/whjaPHzx1Ts/F60jtGzxtUbmcNyEw57n7w0P6tmxbv+HVc059dsTUXv929ZGgd0lrkaYVgm1ac1dz1luvecOlli6Xe4i8Utx0wF+UwNq2+XH4Rr90JP1SZ5GO+BZ7nY5W4dh9Ey1ExJWzKy172Ml6NWc/0xDQRfP3NmlITviR/5pFvjPi2BrsGgAFyZZR998PXORhu2NhQwLMyFk4hx9aHXEOfavFtDQFBH7LNInMVPv/CZ7hFxRtifYHHV0p8E8PHW7iHuBILMqbo+twHhnnxmmd/wfhsiE/ckK56cnEknorVOLP8Exvtte8+tsOm4wpL6tniZz/72b7k48tCT33qU5l1lRAqMPfIKUdFHOlTJ1wUX8gfEN8n0p74xCd6mkKQzmOx5jw9WbgEnNBkrpFT4Qm4TBEYJ9ErAHwZBgZuCV2YfVXGJwJ9QUWYKFDgA/KjGKY9OoQBdRTVwO8TSWIyH//xtcS8jmHJO1Kgb7cVAxEhJwctHjR0m2IFi76whK7vkFCCyjoRD74NnIsNsrIPvPhAZM3hefKTn+wzPuVRUF/MgtXIgN/iYjXUyhV+uvJpIE/9sM1b07bPbHtRPmw6mpg4F9wbDz5uQ0BZDd9CUe+bhn2WJ2dfNKlsjPkokG4Cb3BSqaG4mI+rX15S3wdYfE+GONhIG75d+NznPjehjr5qi1ucYM8XhFKpSjElx68rDQBPkTbyjX8jpM8g6vGwaf6UpzzF12+OOd489XkfUbUVBeWIJGAr5qAHg8FI9nUdKkrJGFCgcwqEv4FE9uIPX/ozFygcdcPJSMa2IZ3asUEzOqVWCvRspNGAL0QVCsczHnBiWBohxnlTQJDqC0u+dZPCfQBAn1o5NELUE5CFjDQ8Tb36AgYDlRS+bOOjkJAj7YoH4rhGF4zOpRMiKAvgyFU3CVUhxy0kHvnoEFTkylAYJD6OZFRAa0wa6s396VDj2XjDhk7UQcYDPNo28c2jvtz1xV/8xZqnH4+wSoHJeyT2vflDGuvqLfAbm4ZHz9yNmhNAA45e5SEOCp34YCe4D+6/aveuK6/ZzSMtjv2s/pm8jTXFnWececHO805ZvAt+4a5EZq7Mh/eXrjdRMfWgBz3I0pNLK0dCTEtzt74rZ0UOIMuF88wfFygU4OQYJqpg0wEwpp6KpbgZVytmMGICMEwYkyTvYoGOhA+rPe95z2PgGP3WiygCUG8Zaq0s9ElLjKbgxgdcn/Oc50BuSSqccj5DWy6fCxFqMIjMLt8jOJN58oE2Vh7PvkcmClTpe2c8Fpv7yle+Un1xJA5FY6jw96gUqbgSBIfCLAU/NWAK5gjCtcsD+SS2H+XgH/UAKMGRkRe96EXCTX5IdoSnxFXpJXYZXYyFCmYhLITkpUbikwhvLa/lP3wgj1OEk9RpGBXMAOPwyku5ldJL7fWLiE2OBFoKqQYG+pS1EpuiotIvz62Qu1qMytV9Q9S1feYzn4klP/1ID0I3Tg4eXzAUSfhiDx6ECLyUronhOivnLbB4+MMf7qgy/JQjXgGJEPz0bOQo+1gh5A0qrfzg14R6gannNUXShgG/TnUqCUt1Yko5RXFwYYdRKi0BLWXy7iBpOBeIJXqDM72ldgOMNvh+Y9uno30HMC2JwOR1xKbYePrTn/6CF7xABJlQR18xqQt8bclHuDEWgBpJR2yHUEGqht7oFrwfcsaGoaWP5Ng4eJDHHG/USwoxyswjYOIefaGGSgtcFEit0gAW+ugLohljRIBB8IEx2UEqogdlw0nnCsVglr9B3XctBRBCzGIIKlKJNEiqMGe1gspVjxgzPmhoFQHMWAJJHDV0qJsIqBeKlqROETK/nFIXvkSaHjCGkOGKcwNA8ERpon/DwyfGEdKn+o5mpDYNP1PbdPajRvUNTiulwCCUMFMPP20LcHEiv9jReNEztTAU+ASPNBgzlwJhNrnE7gaqrDzdAsC/sDJlgsFAX0jUpz70KYRFyHeifFvaZ1UlWcGr0bDuPnqQ3Ok1G2HWnd4FGwzcGg3Y++EETDCN9x7w7qyFA/Qyn8suv/K66288Ej0d9mFpVu3Q5pVD5+/cec5ZO2wUynuxUyakGCuLdmvIv83aZIUZRGaL1Suw4EdZNymryOahlQHzc5at7LUyg8ukMs3kKp1gk8JPoojptyh3gu0Vr3gF2VklEYDcg/0dew0Mlp9sFpwMNADbEPwWuspMXvEQZjjahz70oYIqNXYNLFhl+P1wK6LiM9hW9k5WTBrMYtoKO275GHtnkeNOeI4CGhShYnO5LkteIhQr5PVbiPOyOppQ2CamR0ho6JZ0CPH0z3/+84UdIq00wG2IIaQu+jgPNkjn83DW7ulwohm3sEkD4FaSj1NHgqT5bMzQgBgRQmBauU2BrtqW4gJMZNtJ4khcueXXqRrOYZt3EVxqorN0mY0zhCAkznQonNFNfG2hJZ1tQZLqL8GxRzy6PBDvJUkDrYW+jS369Gg4pAdbriIbYAYPulIIfQczzskoPIWZ5oUda+YCzQfWgNRQiC+S1hEwpzS9RicYc4u0BIYslCysyEnomfOboAGkch3XFemytvahDFHblGgJF4Roz3rWs0QSZMG8DWKi1WtHXzGJkFBSBGN4AxAiYEBfW6545DYRUk7dYSiizrvTLa364nIKP3q8QahHxFKAjU/ZRDVWLBgmuIi5eMWkwANU0BqKxoDVCEgI6VlA6ZEpZkwSqnBEkCpWEEb3LWq9I0gV9mEYM1SErkJjHtsaQuXaj/IFMa60BwY/kNsPNcboxLh1K4Gn1+AxDm34Gtv1nZokxaSBLZNqvQQtC2OLH2OepmrKf/SjH625OBshE7y+bi0kkpPQomQIsY0ohhUEi+a7BZXNVpzDbyaagAWUALAhEQityUstMlIWDHa3cS5wJA6jZCD5kQtdYwPmPm4oHsWDwFqMZRa0gRi3dXTldXXdCLPWVXdsMPN/0ICJZ8cvF+X9Dr4PLXKyPnvTVVft2bNv8XKHxabhql9cObh988rZO3acceppK6sVTcjFwa519sMYN8OsW7Tx2eWEmBJWWCjjEbOVe45xDlJExW2whrJTlonqWTGQxaC0xHJp1SvUyc4xFIp5pAyeDjvYxMAx5fBzqPwc3yA+s+gHkLmHU3KoJsCsMi06+eCMo7YALIvjTRk5twoYcy2Nwa+wyG5ZdpDWvpJMvBSny6HmCQLGnm0p2Q4uHCQpMsTLnVZvYs82nJ1KgSC0QkMwvD4m62tacsvhgYec7MDI5YoiDdvOE9OIfsRA2kIIkktw/oMvsXCHBwOJAENo3SYFVLICFv0cJOTW/Wo4ufw6YDqnK8EorQrI5BeTCDBCSRTO/Kh6lfEQUbcFK/ZVoXVeCiS0fpIQUpWNjRRC4X0QuhNsHZeWqBDBYwwq+DnCPCgYzjWdeAQAJ0UDylHnF8GAbIzRDGVygcaqsnpenzMWSUMrjIZnVfeLv1LEWBQbGyGsMmETHAye6dZxutEq0dpMTEVrrkirMUiKGtFSsO0uMVnWNiniZHpNE9SRaFS7Pd5409AgdI1n8ChSeGjRcpsIrvWjiWN4A0hYo0swJJ7zM7qM9oYfoppTGuSQqBSfSVKqTDMAPILWIzyIbNQgUQRG+ZY00n4IxbwosHAzZeoXYc0wbL2hib4LD7SoFH8LcWBuLohQxT1JnaqVEW3MFB/HoVksiJ91CxjyAvZUzskWp9DNiGoYw0knBATQe2unCxSw6opVvLXKcjtjPoZxSwnYNhlTuOAYtwLfNOBp+o/tdXXdCLPWVXdsMPPWaiDDZw6bflu2LZZTYqb9h5y12mryX33NtU1vu4Kr2azVRP3Jp7C8TBLgsftvLb07Co6lyAxJ13M5T3va06TTWTRRF7vT/hReiJBTlJAQnXgkl2NrIK/DVGXoQZIUTmeqBAqaA8s3MF502LKVrXfih8EaP2RVza1qLn1SlisT5hgKh2odX2KGfbTipFXmO+MexbGVKuFkFnHIGiKHQ4tg1PljUkArgUFAHhoqcZIkENFyJ+BtG4mQ5NVgzp7Wd7mfyLmiwo1BaLPG1f4dhKWagoeKMy6fB57DgKFRhKJ6avQTywptBzk2bDVaUluOC2swoGFKIxHMaPkRCiS1SAGW3rA0xw9It2kDvG1TflEN3aKiSTpRwAmiGPODMFcagP6CJ50EI4bgYgVMtkTtaXLkOJdiAQNPHYGcvpPlss9oD6tMD5309wSoiAiNCjGfFIUgGz/EqW2aSUWJDJ4SXEseAJCJETQI7pVxyIUbrpI6olWBuDRJetCcFCRKtOm7brWtZm6Jhmdjnv/m/o0TanQCOoCjr41zpEUYokD8U4IRJatkxYV6YwAP9RGuKDMXjnQDHhvHG2/qwbuSUVvweHAb28hhQBnRmTsOKWIbA+It9biifAshUTg+KTCpzUQpH70jPhY6wCnK708rkBi9UZ2yK2zqp4OMc6pGCF1UCu6l3GxQCneQkGmWBpbQMhfc0qH5ZahguB5xtVOvy0wxSTUb66jIqMkw0Q+p4YwNRD2CJCrYQFEKilAmJuuhJs0As0qB2VEtSFSmHAPMcgUJCLGnsi6A0F4hPsVkmC8KhIRcQ6vpo/tskpqexoO9b3ksGMwjwz7SGE45Rw+SO71mI8y607tgg4Fbo4GD3pC1zXuvVv9I+JDXNKxsOrDp5C0nr2zbtPfwgUuvvuKya3Zb3XgxPJe6cmjrof2HTtq2+b73unDnjh2HDloVHVg02LTuXhDPUrBENCJjwfw5wMRjSWUJZdgd9YydKzCmys6UBImFI8PE4mjoHEO+NjD1wHgIcYydJsn8dM1ycasZJqg4Ni6Ez2YfATje4UhEm0GyL2qkXqJu68GWnxW5s1BiLOdV5+RWNg4GpGHTatE1N6cNLLVhYBCRfsYznsGscyoZcR7abh1IPkYkRAQ8wwaJnzWrwzpMOVucyU6EXGNiVuPqlrAKPL3gDJJlALbeLQM98AqUgCLvkoeTn3NYJz3kCZT5QpCEzT3UQcRJWI/oGav8hFwahABs2PGC+Sd4QFp5u9oNASDEtMnV+SfAavw89Utp+KQrV3qrrwGgIkKNK3EwBymBZ+sWIc6VG8beiFZ/ceoCF5kMYOIknZ63Bmbk8HxJjStxtkq08IBQ8boabKhR0JxKDYzklUZt1LmqEUEaGwoQ2uIhLIYLPgDEs6cqXfWRynwwnv2Miv6uzVPxn/0+eR1Z0nhOFo8opA6djCnt4dlPcGBYgsGtbBblTIClMtKJpqesN+qadCuHikNswGYz3XgTQRrn0a0VDKPe6uspGDzSTSQKm915B56oXT2EukYoIORF16yxPZ3GCGKNJOy2VWeQk1SfFjGgWAEGwI0NZU2mrWFMaYHFGH5Mc1FLXSx6s0gTkSAhxlLAgDiGpPisa+DEHl3ZgANT9I9KCEEK5ZFYVfAiTSU09KjeBAY/DI1JAHgzbHojvICyCUIWTZCzwS3cVNbQbQszTcxK+XJ/x1PEjApUPSV4pI0N9TAYzxBagvqDFYe9LPkArA6KhVVsYiqst9/GCx3WW49s8HObNLA63xZJeO7/tJO27zzrzFV0h7ds3Xzw0GHvc7Aeuu7GG/bceJO/RVzYrCMZhNtE9PZtzK6xF66smPR7xm5I5KjcgrFLyJZxOZw6y2VFaI0rUKAEy1YGyKEiVo/vl2Wx+cKbaghSW8DCHctoUY60gTW3sKmkvTMcNMMgcgPYYLVFe49//OM1ZOOsku2+yf8D4wsdARExoDgeNCehJteFDUS9WUcexXLWiVe2208fMZ3OlnGKfCQfww3oHTssjl/kgzWUk2BPhTgq0YU8VTDK+EElx6MS8+OQNIffNfuLk4w+/4pKrTAGmysjzj/1BwcA/B2l08QOfxTZwG9njR/VF7wRohOpwBN+1DkGwZMmIgxbaQIayimRkFe29SlMoWpZMYLrNZGKP/3DJJZ4zXGWChgLs1yaENCWH6LAeMQ04FZkI/kndBaA+qsCYYFzxw2Muk+ZDyOdtwbofT8pFkTFQ5A4Bsf9i2mgxZgDdt4AIhpDl04msoHEbZ0lGjZa9Ajqes2WqJcX0K3NKUqDXCeCF70ZmU7kAKMuzDQGFPzSPyriAJ0IM3kBOOcEWFmlYI4HlYQzuuJZKFl3pJa6QJn2/GjPqkDsrmCsIiFqcbTR4qRe1tbwiLoa4akgzCwgpplimdHIgRADdG7JIfvLncdbQ64QQd8VqbhVoEl4/JEgVVgM2JZ1sMxpOXIhB9gWKoV0eFwTpx6pThzpqRkn2JUXRMu8kG2yWW+bHodEmJkOVXOWpPUvAGVjtcHQ8AaPf2iDcdufG2PJbCWU2JFOmgg4CcyMs8xgLUVLQm3pSZyY7Iks2Sm0aq6h1TZ0Y4NodC6hZQSKLDEJTGUNsTF/0phWNbcsxHnZetNZEwPGBrEQUC9rSCiyEFbU5UoJKdmw17N6UyxolAqLRauWQ9QlbSysR6LBcHgdGnRypZSN64YG7hoaMI1N9UP7D3hX1uq7HrbsOP201bc/LMILH5E+4/RTzj1n52VXvmn/Xn9lvdXZ+fUmOHvE3ORyGGgGK+vpGqs5LTA8N6skV5GV8ZT16c8AW8rzE2yfpxw/ry9cEA2wkpDzkQ5M0JXmHLkwiGsMWKymiZgGWBS5ASYbRZaxGn8L6cdTMtw2EG0mFqIJCPIBfM+iI27ObD32sY/lRdxauFvrM982sKDiRxlTDtXBcJ3VepTLz/NBhSUxkAQDU86BxTw2Rgnx03E02uC6IEFF2ORRXienIr7BnoSZ+uIG8AJQJ8PkDjP0IInJM8kg0lW2G0K31v10mIOPT8y0jasVBlxtwHGi/V0YnQuzYs+Vu+VmbHnAIMZy5XpFkAHQVZ6Vd8w/4RCMyKbdOvjxY2wQPLeKnDjJFhWnzg8JMgqz8IyxsDkj5fyNc802PcWIQhnAom0pUjGB8Ag/GAAPrd1h8QcSfvSm9ytEGkJUxJra2u3S6e3kaqshSKEwVw1bAgqgpaOGk8TkLBHCOfxyhAq4VU4uIqspvBCUQ2h0yQPp/VYIaSbxIaxz3eqyXicmoaVD09gAoFhERSJ61jvQehqeucaDesGE7qYuG5fYA6CyAVOh3lcOoYKkr+GtQGSDRMAtWesWM5YWQkYrFmzAplKUIMwS2YhuEXVOXMxBGzaCtZWcNubpDST4xnkBq/Jq5yzsg9jCSEsDrtijN4GUaK/+imFxNu1ZsFl9WXSZ8jjENgzwQ+VKJwZJPJh3BpJAHDZ9QZNYGs3gR7mhhQrN2JQkjiuePaIZHQenudaEUq5/KaFO1BB1f0ZjPONNrOY1Df4iMmFdMePFK6bk0EUxhcDmZ4uctv0psU5nTMR56WGBYV3uz61LptLlxnVDA/93DRyye3hkLb7JO0svu/yK3W+5fvFSB2fkF68sdVZ+5dxzdpx5+hkyBiug19mPBcwcs3FsFkPDKi37PGUADJyfMIu1kv6xKLQsFqm035fB0pbtA6ZgY4KZk8/IWjGskLPdqDBnElRWtNIelMGi8ZrWvm7hdMyFdUZU2VPAToll1LAq9FFmUj1qyVv+AFFmOq+giafKpRNYfE34sIyyvIVNDYIgJI5xW/iYJwbT9hCz64+eZssM/wlCiqIBJlt6BhWJMQ5GDIcrkURuEkWQ/vabE7Ir5BYGXClIxSmI9uxH+Ik1+XWVEKrHhiuWxIX+Is8CWmqQs9cQXT+Rk6eYUQZp3xAS+7OEqkYl0jpI1/DuChJClGn/iM4JmHJcCy8A02REO2QTTPxQrA6y1kdRKgsYrQpDZVP0bywRTTQDQJhib0XCErcNKtGD0MotVRNNPoyPpHkZOMd0xASd9cm9AcgZx5grNwmteFErj5yVwQxgQlEawdVL4/V3i6VaSWrHeeKSAgh86pd0i5mCZpU4F0mr71A28UWxYkf9CAyheq2GKVZbBVwBsF8prYuuDTsUrTQ8RQiAKxgNURFqq/GjE9eweQp/qlbj4JGhIoRVEwDSPdWE7KElDo2Fre62OJEHNd06GUYzMDe5TCjDG5N0Qm/+qgMDJXhIKrYTrDhpF854I1RdQJzingYbikYaYeMtzWiiK41/BVGdmWi4KuMEmGnLkoh98RlOSHrTmL08REEaSNLMFjmEJSBIfCYdEm4bSJ6qhxMe4Y4OMvWkM2lbjfjPIke8i+cGMAwmo91Mo1E5zK0ZIGEQDF1DOquFjXmBhXIDnuyYNwf9pOfdoiXot240nlHBT+zF7Xq7boRZ661HNvi5TRow2fbu3e8FpFyfxfiu664RZnGAQipWIVPIRZ939iLSOuxFEOvsl3kdc8+g5Fqwyca5Mpqu6kVXbI3lqf0sTp0BsgPFwNkG0rxtJpYu7yLLYtUo+cSkLpzJ6p6Up7lJ9p1RtvfElrHUngq8GFA4LWe5HEigRc4OAm/K9uEBq1bPynaaoIIQhzBUSAQKzyx6VPSgxnKZG3DwvNc68NbQIsdoImd7iKeEnPUke47EolwaxmEmoSFmsA0thJ761a1yD8Rn5flXAYEmEnU5BtzaFbXqtaafeEWlthJXT3jCE9DFADZQ11aeiaLyBzlywLBJP+Ahp54rKnElrCmaFG0QTbTB2+GK19FTrhDiR1Qq/stb9FeQIpIUNYGIW1yRPcHJSxW0igFSw+ZXQk64hjdK0MRf8hMcZK0KduUV8CCi0pYsKnlQuRNlftGrX40cOic18aXNVNazEBpmadUVzv5yUIQq8UkWOEnqrAxmHIMzJGQrZS9IJ9NgI4me+1NK7tOPBiBEl9JCqCFx1OCtgZ0GoEUdQo/0I2C7bJJ2npIOHq2CB+YWQr8iCQyIPPwkOcKcn26sRk4r3aem3kkz6da1YIsSqF1MLDJQ6Vesr77h1Agf166yWYZJPFsSePWAH/asWGzDGVR0ot/NQYoSZgnOZJVwPu9fgNP2md4pKxxLEDYeEj+hsgCCG1nYEooI4c0iRJRm9BoSVKGJcQhP26M219T34r1UDVt70P2NC13RiVRlXyOomzQhpkcztIp7cB5L+tGSjPh0NTPRTLEPaMZRI+UYpWIpY1juVvPsQM3d0g+1SEoRPJXiWSsAOITZTxkqOUIpanMNQAywP8akR9jQpKlUl62r68am4brqjg1mbqsGTt5+yk1795iWDn5v3bb4lIrP7Jx6/ennn36KPzncumXz4ujWysqOM89ateA33fyKrdtK9/Zqz1gwLjlLVkO0xCpl8tQTp91ANXluHoWwQgdXnp4ZdWSK8WWG+Ab2l3XzFEL7QY642lVsNxAhT7HNunHA9iwc1WIZ2VzukyPPbDGv6HLDjkHYeNLWMSDbYdInbKJElwy/bY5QqSnswLmGuMUG0ngrUEBOfkJYI5sl5uByPLW9UnNNAEhFCLMsf0HC0N+cq7cBal/DyQxgRRs4713bOOTLkbBhiiJg8ZDYkadEAs98DDtusS7N4Ck+oyi/JVPSX7Cz+Bl0wQdVUO/jHvc4SgBc59KtzRTHXHIn9ZFshKfKCUhRZPfHVkJeTOK/5vIZnERuI2w8nMBLPok+NbFRC1gPYoO6KCet/vnyAAAgAElEQVRBJCBlRKhCj/uBoTr6t+uky0Da5ZGF8oJZXha3DZVICKTwLGKW0BK+CJSNDX/ExznJPTh/U9xQxMM9U46g0w6O5kRom9gIxEl/BGBE2R22i0Qobh7bpNZZiArX0kM8kE7QphONTxT9nA+jJUEYJeRQhcU5XbcqHRa0c02BBoD9ILk6zNsXs02p79K2dQIGBNPgc/zpRMehLsizVMAtVYPPVbvFrVs9roawICGMNDxuZZLERh6p5LNBQm5UyGZJtGilssEMmNS6Cd3k9QiS+UMQhNpttJYQ+No17pxTDEPb3qLZJDrRd7JH2tISSYUm0kvFzSBjuMjDtNVl2FMpWyaxSkaxlClpdguMhFw24IQsxoZRAUyX4R/zQl6hqpdimGiU3NhwRUJ8Y6fSKTralh7Dg4NZZhlCtEFGY0/vNDEpWZmi5PloQxkSMJZwppijgWQkvrYytQawQ2aiKwPVlJHjNAZMwGDoEIeGE+1BYgXFNJnLRmAGBA+IYt78cnoMFYs9Q468olWZOUsI6jKS+7OeTm4temf9HQLB1UaYNaNuo3BX0ICZuXXLdi/KMp8Xr8Xasvn6PTe+4ZJLNp1/zs5zdvqsdEJ6benZZ+24ac+Nb9y1e72JTQSmilFTYENZNAVMujLB3B6nSzhpJwEBA1TEoIbxEvHYmGCRATN5bDQM2SCncKRYmHX+I2tYMNTi0kKTaROXSHj0V4EosnS5be964DXtl4kz+A9vAXUYBV0GlwFlBwtcmGaLWoFRMQeWQqJQ0MA0IweeD2DcnVa2fOdjcoRxxZiy0cjxslrJo4SHROoFW5RjQc9AY4+BRgIn9mIYXwEcdaU6kmrC08j6aMJ/8zRzzB9O3qhXYHA26TzrzzHIz0k5SLNBxQdrTg84h5MfQhGk5uQtFhT7UjIwwCJUoRuHFwARbEFKM/R1HQ01L/YVBtkt1VAftT+bwilQKNPelh06EmlSMIQfqiOv4IMC28CFUyVVUCOwRkJdr6fE3P5ktbCA2wOmo2Hgj2HTFn63XL5tWdkCYRk2RJl4q/vwI6oWW9C5OEmBONIzaGkrQBRPiI2ggrAjR4YH9iRcNZT6Mmag0jvCL2ohLxKU2bDREHtSPhROXQ4CGofUpYkfhgUQCmiJ/CRu8dmYTzOUX4LHCDfACCJ+BU8PAcCP895Bj3rqMtjSCWbEH5NoMd6KKvAm2hYMFU80gD0lvr+Q0Lz55fWeEiqhxRWi1NKiBbeQdCAJJwihaKAKEUxSmAXHekRYpjmGkRNfKsy8S2oCziuCYTBcTcP2BDWBoX4UpKLYdCajuIRaxLIOtqMuOrGHCKFHyGE+q4KHAjKseqpc9jqjYRgYmYTyw5W2bIhoCUutf0KCbccrA3ClfzE9uaS1EKJ8fPpBAr64jSDFWJgReuo7gZpeSNsBI9ewxzyuhNc+FWU8G6LwWEoZ3tqadwVn2p508pEXq5Jl/fw2vmm4fvpig5PbQQMH9i9WVKb6ocXHDL3PwVRdbJDtPHnz/e//Ttu3bt9/cP9JW478OcyePTf9/ev+/Xag+n9Hwdk6L3P0Nw1XPx10JBYMK/7HfjFJTHmhT9dlyj3N1059EZtbeBYKWUU+MBm+rjUZeLchVGCmczPVcDZ91pDFX2ajpxagXFFlVwYxWxzmxIFzCBV7xeEa2eNzNIDPvKOr5tAqTENgmMkBJwt4nsZJKYdCpHOqXCY9zMRDt3GeTkZwrWIm34xP1JWBcXKBaageSw05haObw3O0tkfPPSoIW9M1Qx3aKTs4LK71dxJ+tzBOHJSxByr+ENSOdOBjNZ3Xj4MkXbklZlKUe1ATBq2Wua3hMKZV/QuMbgXo4lExVqhqmM5HGz0Kg7KT4xJg/rJMUAVJRGU7hMt2ObXCMM1PvzQMXAEnSwx0NQzaOzM8EkHbwJbHdt06omkL3i2uwLvl9We4zqb2MvLlzh382jYF6n0I/dKYGtuL8Esh68QZz+pnMKf5mS91zYwZx61kDS0MRG/hjMOmHh3aB4QZgAhsWqUumKkFz9LYpi0woUzB4vT70F3u7oZocyGel4d6gqOFtM19kbGQqOZrlJ8ssb3M2yS6AEwvxLOrHBsSsmgi1+nHI/jX5TcNN8KsOnrjehfXgFTPPc4796J73HO7MOOggOOQN2wdPHzokjdddenlV+zdv+/U0073Kq09e/d5wSljurL/yMnWt5FejhdmmZBZE0YnLzLmeMxQrmgYy54yi2Pip8ka5pd9QFSYe4XM4i1LOlSGjYxsDiNTC0NPh5BCTiWep37ZpEYXzwqAj2ZGK4+OdlTDsCaeJssy6ZqskTpg5AZhqoh519Qeh4ChBbmGYbdEdg14OKmwhqLKZaGWOxTyVBdXINNnmGsV/LRa7twhFOToYdhOqKgsc3W8jlgWc+iuEXNZlmUfDD5ZwK+hGFhEXRsSo/akPp7qqkdUwaahJJBds2nSsFnGMGg1WY65p74x1oBJxpF6mTdlvzUYYmZYgiqY5Z7ydFn/0QU2c0R5RlQMDLxbTzUZ4Onu6dyaDydTfzTkwIR2YrjG2OhHAc5GcoIsixm5UZRH6QTk8AkmgOWePZ6e16AatpcJpbT4XOY2QjPZl/ms7AzuzSbUXFp5+atebUPaaux/rVyPbvY2q9m8cvARD3nYxhH4t5mCNxCvJw2Yn9dfv+eqq3bZNFgx6XyZ55B80mYJ8AvOPe/k7asfzVg97YvrLN2dwn4G0XX8t/IRC3JzYcIvli4jNRFDwAwTz5FJAlMZkgEbsxhmUnOEypqHc2Qf6trWHHD6UfBTmdJqvsYt4SRUi8j15ozaMifoDs8BD5PYzpSrQdHPrZ/CoNU2DVTT0yj2SHmAq8etmqgMvBo/ivWLVlwloIbjWmKpJAfgYTLky1cYRrpREYDwhxPRbuMK8sQJPiZFqEkRS5EIczWpRT34hB22PZoOCpuGaTJOll1mGFwJBXOSQgimcuSW8UxnVYA5uYb/UEUlmFSdFJVdp7MGIYqNyfiE0M+BJFmfY2IIPukCmKEIeYxNw7QN8/RmDYd6qlgzmOO5a6Ek+FG4emWd5dHoP40N3dgYLWkSwDJ8kg4tHDZCBkkUByBZZlDFeTA48YuxEW2wjXQwZFI8Uo6r5R4Pg6smfmGIT3qbMTbaGPij9Txsh2puFaaPqhwGqIg4cYvE4Fxuu87LG2HWOu+gDfZuHw2YqBLRV1x15a5rdndAa3VWbz5l+/YLLjzPJhdL7EDXts1ObR0+dOBO+wvE7OPYxKxwKpjAKxjXLE6WEcyymVPZbdYwhERmvHJpYVaTMwt5OHuUc1KTvcsIoqLGo/Cs6ZsYy2ON0awSPIs/SEYudAPwqEq3+eZMqnq3jGy3iTPNoR1njBlPl51HmNUP3Rie5smoEh5xdk+jnlZr6Fph+gVkDgy5IONk2VujPl0GfvhMgfEwXZaSPYpn9SlZw2WiKvult0gDSOowjyZBDsLcYSoCH2MKgJGOeuK7whaqcdIIja7i0LUeSXuuMRYSCLvVcHjoUZg9HXJrCrXVcLQ33ecQVTxrMp1S8+AjFzP14yBHMTHVj7yDDa307NHyQD0ekw1IT+uCKGprOTH9lSCxWuXoMLQIpY25HR2m+fDXNrUHOQrpVqvpizq0+uUrZmqFYcDTQaMKwMN5dF2HaGin16a+cVg9GMNsOD+mnsMZM+EcVMsCDud10Mir4TLDR4u5Pms2jsCvz37Z4Op21sDWzdsOH9x//U1733zNNSedespZpy/++I5nsBoVaXmTlgMNe7z00l8jbvK+eG/fup0ZeOvRjUVmUJie7HgWOaMz9ZnL7E52NlOVB8r1Ko/1VM4PjW/wKJyuFuI5j0x/wMN2TcI2zYsqxtRq6Jd3zGHEDw7jYdgbW6leZQwrhDk8Absuo8JP8LmWCaqW1esR/Muoxj0EFmaVyzHZCFXibRAuK3A49DSJPI1DzcMQ9eSKWzVgJmjwSI0OVZgmFYaHmsTeMDls9xQGBU0IG0xSD9jUYxJ1t5oMCbyNlpa1N+VheJS2zF7iYyAewOBBOeDp1phRmby1Uj664wYSzIy9ZT1A4qSzRwrVa0KEylEMPwCPRidul9ULZsCmkDILtpYrj+YzASNaucGMIirqZ0iogUqN6/LEGfwjcniWaS3DpNXQqtdq9FzDZTyxcTTC5X4fhSwXZpwvIyfajKJIazK8DfX6S/3yo+XbqU9va5iZHgxhV01iydPgp7AMdkKUN8KsE6KbNpi8rRpYWKIt23zH8No912+68opt2+556knbWWtreb7OXx3euGfvTVdecWDf/i3bt/GcLPltJXmr2o/nGz8BzVg6ZRYna66c3RkbNNaWhZqywhjQ6rPXy2gzgoUXAzyc9DSEy7ZYzbInXgMwDKwxjtCqmVBGoLbGtw1dhRgGgK5fgsPs5ykR4m24KlJUH0wyTrkOaZHtRH9axcyod9z/8BChqKgMVZxUuUwr/GDqkUSDH9pEUAbjKZhRXfCxMR2kMIwBCAk3rLxMN8e8XIOo2/CM2w4grjAAGzxxQqjEiXlXGEbqKKoE4xpXKSEMlQcnSZWnVTC1XY4hyJ4qIrpcVqPVsBppdOMKEthcE2G6KbAILbMXz7EXrakZzOl2uiNmOkq4zPM0rzCi1bnd1rZW1USFOHKlzmsDCAbnDfvBM8O7gT0qWiPODMLhp/EctsjVBKHpNTWRTrHqGxLBVKlm6ge5R8t9oX74V14zwNTEvCbAIhFLjZx0NUiiErfKqWIw1Dx5l5tgEvI1XIVq3V43Ng3XbddsMHZ7auCwI1l+W7fdeODg1ddee/V1izdBb1p8hGfhcLZt3rTjrDNO8col36A+eGjLnTctxrgw9BmU1tnpopMfC85v/mX1qsloZluzVtVnQMfwua117ko94IHvJJCGgyfzZ8tV5YAtl5d3CrTyUzMMj/VEqF/WOelyb+plE2uSq1bDkiqnBzx3C5tKV0hUeoqlMegK/bLC/h5KIXljDAk1/dVk5DQfSeHMaaHeU4SiC2ZQKSRgDZUrTKu0lOCxClsSabtGh+lkJArMbTVpQ3O8qUlpVSYjbDHgEUnpcxgeARVquExajVvA46FD6xYtKlJILs2RTroKlSm/ArBpqxWY6UQAsR0PINucHTyDdplbZRhCUufGleYaxo9rHREGYG497eep+umIqa/5MmY1kagyNhqiy+qqfq6GFvwpHIbauio3omYPOopirIRy1WqmwCCsf0PYU49qOzA6egYhVdQ7anRWIqiJq9p6lE4i6lFNAMcw/ABG8JCsoavVjPZ6Uysc+pF0amBenoy3oGetPJ1fSh4S8VyfNj7VYAlAla7VjFrWf+HO8yfrXzcbHN61NMDgHzjs89Gb9h0++Oard1111W6HNDaZwocXO4T+sNlZ+FNPPuXwwcW+4Z0leuaJKcn5uWVrWLSstiRQJphlHKOD1Sw7YIbSlckDln3M8oIJfqIZ78XJK0SR5er1yv7qO/cZhjHfxUPAQlirtJTNVcakcjy4hSeDWLiTYQ0hhnESkj6DiG6mNgHzBwA67NKLuHoUBuLA7ykS49KG22p6U1Eigw9nTkU56nCWWhsSEEbIeytSUUKRyJ/ux2TaSOHgo+tRyN0iFxJajZBHeZT6QnnUQpARYbq1uBaSGoYkFzUqQtGvoVLDYW9o1UexVBkqFKGtd6Zh4qQoAIABwKPGo4Dr5RmN6nuaQnp/FZjlngqm8YANMcEIq9JTPwWEGjCeNoAh6RFWR7EwxFv6maiO4Fp5WhNIFBquSe1pSLrt2phPtHhehmnALMNP2dBK1cGn7ZSAdGI2ooYfbesphaG7PJuaFJ6GuUeuBvBytx5zPMcYukmhU5rFUwAww7jyoFXfGFiWve4Aif/kmilD8zM8RiFIm0d+4Jf7N4BledM2mMDqIyTwMAyk+RlykCgjoZBWh+4JUdjYNDwhummDyduqAVN0v08Yykls2+p/HnT7wZXTTzl56zabR4uXOIgOzjtv51u8SmvfkS9s3FaSt6o9+5XnYK0YHS/49mNZvLnR31gxiAyQl3p7/TGXxhRmiUjnlYBee9NLO8F45B2SPvjFmGZ5sQPn/e53P2/Q8bIlr7f2mlC3GV923MtC/am8tw766AcLyB2i64oNMP4k0zt1vDa9r/jBhor3MCEKhon0zkaffIEHS655Uzwj4fU52MBklhQ27IlrvcvK2x29gdrRZrx5uxK6xAfclTPzqmutfJnHq3ce/OAHY8Yj+DGp7GWPOPHmIawWIELuqbc0ecuoq5dn+vsG5VwF9WISFa/TrH9IgTEq9f4hb1ulgbT6/7F3HwB2HsXhwO/u1etFOnXJcu8GbAyYGowphhAS+NuUQAjFgQQILfSEEkIPJIEEQgKETigpEIgJYJppphtDwN2W1ctJ11+9+//2jfxxkS1iObJ0Mu9Dfny33+7s7OzuzOzs7CxZIrI2Emlg5FRWACq1gBaamZxBPS9CWLlmx58CO7kfMIq4m08A7qOPPhoc9aol5Fk0AYncwYyw7qtRl3Cscembsoip78TsRkABY2UAmazSO4gWkceh7Yl2qeUrX/nKhg0b3BJ97rnn6qlMRIWYj2aCrBViY4r3LacQo6oIkgYcKq8IpZqJaCivIeAEztroq8thhOASokk00YgJGePKr8Zed911ENZelXqiUpQU4lLzNUF8cBTW8KxUEMpvyHURww0w9QqDGSGdwDEeDABkR0Z/Ir7MkDTmBUA3hAx1YVFRwyeVGgBqgaTxk406JNLFgp4LIStRjQqaR7CFcwxyA0NIVSG79LIgvW4WytDb50WPCN8KgjEjzHpE2lSv+wYAF+7LgERkv9FN0DbvZEbPGGzmhe72VVvgjP6mpBiqEnU9UFmXKSICqvwIsr/xbFREo+CpLIKImOXFnyDra+HHooulBGSoyqCNBhX0oAHbiIcng0ejlFI2xlKMdnkMdaCE4Q0T3ULKyGMQqt1UvVU6B5Lq1X0KCqUGlETVabXxoyOii3VfRO6IromCeIUuM2XiRqD99c5iS2/HzVpsPdLG55BS4O53PVWkgU5BTbvSkmO2Url608Ydk3s682kzZa6eOGAxX+oSj2UuLQerjb3n0f6PWNqUsoRnKzj7jLvkc6xQLWuTQ47NX5rEXWHhKonQV7AeIY9dhELkiCr+oAc9CDIYEDQig2DT7smRmCEmXLJAzCHtItG7qOgijLszThBw12sI1owzYmE+eVzYIoilC2pIdM3HDSUqCzchy92vTLLK78/gjD6J4U6I4tSXXHKJaKVSiDqyPH7doQErsddDfQy+T4ZphQykmquCIUkSwzzq8htyHSj8XUF1edFMUg0C3hXUXhxfDHoZsPtMJnlRUApNWhNkpjEQsV7Uq6CGaILQ5Kk3bw4ZjyD0BjcMit4eoGBIqglHLvR8UI8eIxo1mkOvJYb2nifw1eUnmqmId+ogfYs41xBR5oElj9FBl0mPRkHAixYJdq8jEEGgdr/CnQfpoAcThKW0kfdeojuiRe4UetrTngY+/AEhsdRCM4uupGNpCLkboFQkPWhLNRfGnZiUiP60AQMAwr7KA3/IEORRl14Tp0rE7SApvdZtNnSg6HoN1ByiFDViPLgIBa2oRwgFFMSAlZ+6RoMPGhKQAosbM9HLUVA/6i+lXM9Ch4ucYlrGdVIIDiXU00dARe1+PWo0mDXBV/2rCfELAoKjbRaQE6FMH5HlXbPjNwaYggBSOhE5UEVGekaMRiPNdHj6058eYEPYKyinlQ/4VKJoxTnnnOMyJU3zZ0wBNzToMh0XQz1aBDfjhB4pmijKu1dH8PTQC7UFZEPaJ8HQNScgG6LSIQAxzfkV49lI8xXZo8luwTKWglZqlwiCIZpNEzNR1R4jDR/wIhsK07yju/0ZxEQBVw7AR7pft4y7agJkVIpSQUyfQkNCNKHkfwWdwcHBjENVxIgN+ghhrzcDZ5BhGDcWBFjIyBYzBZJxU2cU9JsN9XbcrIwm7Zc2BRYLBTbv2Cpell2ihNB8R3dPugqmkMt3zs37l3g5t/lGw5z3hBy9Q1HHTUIXcakcHesP//APVYqhE6vEA1GHY+JocBARG1skJEgjvM9XTBm7Cd1LBrjjvFbnstGB5MH6KRnSiUAMjvQi29QYAINREqVuvhM53bVrAFL1cDTF6QFKYZEwAdCjXpwRnm5HCamgUkw2vhI8gPzFX/wFZcW1d0QyOWHxSgy7QIaEowokkt+8UwAf8PF0eJJS8quUghJMPFi/G+tgG7qFdLI52Kt313QoqGptpHu5nETbwVcQQeISEtlC9qOwpvnkT9RQNZieCF4vRU50Vhy7V0X0uBaxsigI88gTFKO5aprrQcBhCGEfIi9jqARZAIEDfMStRnN4EooaiCwsT9FTfsldIbM1UI1hr4IeTOBJkCulr131Q8YI0Yk4NBgZmFWIPcUpwTLLpiHuSZSu3kADTAjDgR7DyKFDwTQwDCfdCklFZHjqU58KPbdD0lAZn9xtTOzpX+TylcwDkIXGn4YNu4JbI4MyQUNEoBvpWVXEKFULpUERN7rAjTEJcVymhFAKZiJWPzJRqIvh0JiB53ve8x6UdDmPdwSP/FHXPr9BLolULjSJAWD80N1D4YjxEwqBlroThq1FfunxCfIx/p/ylKcQ/5op3V2E7CXozFAaAh4aSsFH7+gpeRjYNBDFmBuDjBKDFBD2SRFooDaa6HFTz3XaAIIc9+2EFqUImHCQM24c96452qKUQWJIG13GD5ieWx3PvqpUk2NsR4sU9yApNmLS0c7Vpa/hqfdltqYCP4gTrQOfKmMGwTnYhWsuqZ4xQoBFIpYqcGAbU0OiUop7QauYYvujc3S6sWoqwdlFWFJazLUOGtUWYi7/xnzgjJlABpWiC6DtviAMCmIsgmqMer1kTdhneCySP9ubhoukI9poHB4KbN26vdRZ6Fk6SnXhldWZ7xoe7F++ZGTbrjGnDlvOTgzaHTy6mJyCL9+hiKoC97EDQpKFVMBKbH7hs2QPtYOR31f8iEnAqhcy+BQ2hPl6vHgACfmEc7FPhJgMVhXIs2pgsmQwNcjVJT5FHqDYNix8W61OO492DZhwlAqO5peQiHoluomMQkPSeA+ey4hiPy7bTQgxb1kfEihuxmVCiE0WZgwFfQqlBw7ET1zUKD2Tf4GzzC6XpU7FZWqZvURxjy2VuJowMme/msYyZ3Hvcj0KtHS1QC+T3Ejhz9iNkjOTpiHVsG9oBDQaDGuEnO57tk8UapxPrgik1ljBywkNNyfKRuSjfOhJ8gRYGQiJ6CCJmXyCjJwkhy6OBX20Dj7ykHDqYnEJNIToZPOQUy/oDmKSRmWnz3gAhxJGwrlSkNLj/ke9rDjgytrwpdvRouTxJw3PlXN6xBiw+0YHIuHc74tQsNXLjB/2Men6LpJDYbJNTikqZYpAbW1ETLj5tePDqEYTVbV0GpJmaq93FflTjbbMtM6VmnJSuMGUGBAIdRYvY14rFHRpN1XPbX02tgj1yBnN3+fXqDCWFFEQVtmYiVERZIewx4xATFtaKBYKohTQAjhDKYpRRFiYpNjM9SeYjE903EBSZo311Sek0AQpKqXm0mZ0WabYwSfelTXaowtMFiONBgPshRdeSJFiEIqNV8MM6cwgJkw4a4V5FLNMddDOhuv+xjMMtTGGlnfIKGXmRnHqr66ntzGHa4JPxjB8jEaKSzAQbYnRbv6yb8WYxG3sdVJbs0126pqFlvYiAsUx4GdzBBBoSNwfnWEog+K0KBNKq93PKDFqNxnNmuhiLxgdG+Tzn/98iCEOmzT3A2XVa41HLdZMvR+9A+xCNPYZJ4f3z8Pm6nt4m92uvU2BoECzMb95y7aNW7Y35zo6C0mjYr5au3LVyNAQI898o8kdHhfAmLhv2Ue8o+mGWeAddB2sSr0uIcbvcF4eJOQc8UOucCUhgGMBF2wOVrHmC4alCGYa7z4tfPeJdAFfLbHvY4Uddfn11S9ulS1eo72KSPTJnzCM35BwJDRQPpEragwlJvLIJtF7pk/EajtTwrwoEswx5EQUlJIhHwhIsc9Cn7DAzZiySkPG+xoCVWZwIO8lWuqXnEYuy2KJgac8WRXYtHcM3adATGOBDUxCW/WOv1NusH46io7Q9hDSjBPK4vgQYF7SUluu1EGmoIxiEmUGhIKoamgEQdQYuqkWwZkGY5+XYuFrpOjiQBg+0TTNofjGHiWAqmAYoBOQ3DIoBSBbGvHJ2BD9FeT1lYCEhk1A76FQMlV+8IMfZG4ElrqsUZQMDQFEBo53zDlx8baC3IPITjCDdLZTqV8Qoyv4hQbq0RKQiPiEiSLA2lVklwp1Uwr11FdGFECCyH7VS9hrPluO2ilYUNJGeMpsdGWdK2WfR6WKqwhhVYom3rMhpyGRErPDO70B5nozG5NBJftiBieRH8QBhE9SYIsUQf+oWkG6EfNbUFuirVKqbQz1IA6YIPgUgyTwXzhuTT1fP/zhD0ft3q2geGVZY8BZoswgxFe/MA/KS7zV8QzDUKbV5R0y8ntgC6CBFINQRUD5NYatr+hhTHFMdxKjioxcoGk47ygjM+aFjpbZLKDx62Uakk/RQMDB9KvGGNL7o7P8rJu80CjfNHX9q/uUVUoPRnu9eOBMI6f+ctlUyp8yB4mMcLqyUrFa86JgRi5/LranrWYtth5p43NIKZDLFadnqlt27BifmZ5n0FL5XKM7n1+9fGV/d29sLbQcs1rs+44PpoW9YijYCqsAqYwPWk8T5PDClYi6kCv+xJhizYqzk0xSsDmcEapYLT5lq5Hphbe7TxhisDPwQ45io3/8x38sA+uLgiGMUzT8li6FU3sJ5uvPkBPBr/0JuPwwIYPDdCFFOhIFHAX9CT2/UlQNQiZ4gikHg5YhRLIXItl7NMqfsmVwiI3HP/7x+DtjDLEdIiHgIFdkiz9Vp2mAAKemH9cAACAASURBVOUBh+WAYYDqQ0JoVHDzyBxyyC/4StkQsXBnnGNcwdM1UOZolDU0Fk8VIJxoe9yboqWME2qRriLU8w4ZqgylEFiSSTZ0Ux080SEUTd0hJ7XMn95l8yfDkn5kPQIqekEpCAAYdemUoDNTh0SbQQCSkWRzVkQt8jC0uAxYcVUrpQmoDWcKmZz+DCMK3Z1PuoarnQR1niC8zgGRwfhhjDH27C0qwo4IN4qXbUTQlCVrvRB1msBYwqgjGxsJM1ioccCCTyMxdEllrQCWV1OMwMDELwRoq+EV58+wVloJoCoLXGgM0m/10Vht1DUMIZBRo1o8aOs91ItQkmIMs2ty5Lf7DFqkeEFtbaQZ2NP0JySD4FQBfv10AomapiI5NVb/IgWjDuJDQF8/6lGPiq7xG5XKZjzHFICJgqoGFkz1yi8bhUMfwQd8BETP0JBiPAPla9aJXmLK3Op4DuLEePZuRPlVxK+KuJZz3aM4ggkZI9wYxlvsYiMdy5CccIMzBDTTo6DBwFJrFsgGso42363xWDp1qA1uPmpBw2g7CIGwxP3R2Sczy9rMOsS4xZ10cSAJz2gFHDwaa9rKb2xEOq2UmQ1JrSLMO12c5feiSLQ3EhfVb1vNWlTd0UbmUFNAvPdcoVSfm981Pl5r0gk6SoVi57xDiKX+nl5OWtSrEOp0rEMwjbEz3ApzwYZIJlUzOeDXxBt2HwtWEkUGYok8CL5GPNjFwJhCQoRwxctwMTZ/ecgqQLzYOEBiHApLJSl5dGHBzBIS1SUxOgAO5IrqFPES0sKfINu+xHmjXtY1qg9vm5BkyuLdPvkT06R22BmRKD/g+Lv3EGCaGX+CDL7mAI5xw4fndQCXiJvLAPnYXuEB40+aVqAXukggzOFXjWDKrHhsZ/gkBWT7DhCwAaEgCHKGxJJTnghDoO2whT/mTlewkqbEBEx5OIswdUDJ/gt5zAQIFGpoI/zhLE+Mk0Beoj/DVBayLQ7x+UqNCCSJPVVAT4r86iWDObrRePwpJyQhAI66orGhc8QiPrY7iU8dDY780X2ITxBykMqojQgwl9+eZiADJuT9qih6RH52MtX5Ux6gNMpuNSBUDfXaFWW2+cAHPoACjDF2LaEUA0Pt1FPISwltiRRUEHCrhbe//e02BFkgAGRTJOA1OWRqDBs1GpCoIb9SHrVD2CajfSJ/RmfFp31+QaANIAItHJJAeZCCf6H2widgalGoDnqWdGe7crQzPsksmx1bCGR0DuJnlk6VZkob5F/1qldxurL+oX84cBekgIniJiAVE2SkM545w8V48NXYZkhDuhiBCMWCqAvkpBOzW8dmrrYrYlpJj7LoZi2kFJrsbzzDUCsiv+4w41BYdfQk5xiotkjEOAcCOrCcaWxselL4qMVBVV8RyqSOie9POOt02nbQyrDXj9ro1CeVXUE1RlkNybrG+/7o7BPDJ41crzHLAcKeqiD4C6ezlGzYxyKNWYtWimh6mVeDAWOjXLbQ8AKNhThkyCyGl7Zv1mLohTYOh40CzfmOYt7WjJiljlB1rhkdLYn4MN/MdeSGBgcrler41CQGgOPMd3S5/P2OfjK2hX1YtLEE2P3hBkETYuePDRdsjuCheFHFMkZjnYcFx4I+1IiQVaRjpGOdGJljaH5DLfDypCc9CSP22KPBv7ByoiLa6Gtw/NCHQA5WS0phu2QYv2aBGLBakDE4mJMlbB42GiAAf4nh0ouzh5QKUQdOwFRRmE+yFI4sBAxqBx1IGlhFKSkUERnUy+somgMCJL2rCGdXo7JQhYP8wHroN3DGoFkg6KxqDMYdWIXckk1FPIe0KDbRGJZYYuQEjd8S1Uft5BO9ik1RR9D2NDNUXmiEOhjIIB2wYAY+oRUhDr0WAr6qGp6+EocKxqEt+R1rYNWgl8TuFZRADr0hGxhewrppGPjqTwDB8R66CxwYokKDyUQX4NqlUyJd1TL7Gt2tjaCFeSDLA2CoYgEEMgQ25x6aFjXF8EMWyj1QdNAYPLzCNYd6ZIMSwREBNEUYfqSwRlCUeYDRyUIpUXuMWD1I/ZIYtXtRKdqyaUU3xZi81d9Qwrh/8aAPRQFN7HgiuxcpSsVvvLBFsU2aUPRCFfkEDQSkHsmAUJFZu2Jgw0Sitkjx+BPp6D3Pe97z0OHv//7vkYKFlTpiuOoadJY57EmUdQoNPVU2RyU0XxUqhTOlCinCTc1wggOKGW/KesC0dkJVTUBSw9u7r/sbz8AGHQCXEzR0o9Qq4t2st8YINU4TrN8o4jzNnWMwnll5nXiQElXTxihAUrROMy2rUMbwMAXsGiMUbNXCDMaSrZnoHP0FsrrQxwsa3iqdaZOWi5qDralONxnw0enZWPWi1cHEtNcY0DpTD1gHUWlXCAJtXBHFVJ2NitR3XWktt9ietpq12Hqkjc8hpQDX9nqzkW6LrtV3Nut92MeykbBbjQz21eoNd/A068kzyZYhRnYIJgxuggQZ+2DRYWLhMWqriKkDv8Y6ZRBJi7ojW8iA4E0hITJRIZEhJ6T1QrKGF5GK8EqOxrg/pQHzCsmdsU5FAiCGmBXHIpmOcMZATMHw2sbWJVrskl7IFflDbIQSIEWNuGdoDImY+bxKpYOvuHT6EODRluw3tIewOb3iFa+gh5EZlCf8HRCykGJBB1IwGD2AMPELDQ/hJxvPbpsjXLwRJ2gbekaweL8wocPZE0QcTFzx0H4giaHLoKXoHxoSgPx7WCYQ0LvDa0xB8kBGQcYbG3AaBR9gpXvROtLORm00J+jjq96BT4BFWw2hDoYCrcmAg6OBkT8aSCOBFW1PIp2GPdKLdgXZ4UCuS0fA6L4gtfxEWkCQMyBTjJhkZCPwnGQEJ5N2ABLDUgKZKAiI7uY7z3pEb6Cm2zIDVkMMpCC7IvSY6GWQNU1P2eqiylPoGUjoW9QI2cAMDKnFzC1SgmjREAYMntfIFXmCAvv8QjJ0KfB130KhK6c2ao7EQAZY8M0mfus2kTUZwoEzclnGKBIIq1SpCIJlm0ypIEuGCcytVZDC3GGxc5TVDNVMgy2GdBDf2QjDFZLsiHLqXLZAaMRQhx7rMp0GAVloYvYpKN08gid8UA8yfqWbR79iPEfbI7/ZQTthoQwVP/ouIBstVCi6jrMUaXq0RoL+Yljy4k/OhaahzOhDjTbNrfdAMH3oW6YA0iGIR12g0c9iUkdx6b+CzqaSUc2VDZwYADIzUzGt6QhlJSKO6rzAX0oouwhlFjAixlzQWIo7RTCKyBwdzb9jnxGyGP5sbxouhl5o43AYKVDrmK/nOpNAqtSbG7bv2rJn1un2RgfvhMZIf2nVkpHuzq7KZNqAEOThYCHaNdcstg6S75ken09Bs0iLJrcwvAbfURfuHFb94COs9Ngu4xYEMqbmE37kV36wcHNfI8VLpJDiYAaHDeQxR/xaioqkEA/kKPmHc8mJiwVrjsyZzAhRrUiwOeSiTkGS13YsshPDvtmvWdmoUUUhxqSoNyRB8FAQMlR9jVYr5V1dfiNbtELBkHAqJQbs14RLRyCZ/WZEkD/1V0u5CQTsm5DEWDOHkoCslK9yoluoR9FY1ogACKXAhACmNhEzzmdZwVvNy+BYnF/puoNhwHu0zgvJBEkvcAgtKkitp0LHkh4t9RUyaskwp7uAw24UuCmSEVDOgMMrC5IhF4lnhgF1xafAnNSkSUS/qwjp/NrrZI1gpfMus0SmFGqlGiFAiWedYmwIDMFRtc0ssj+iD8CK33FgrjhnefjYa1OLCBfUJloaMxUq8cuRbt9QBtCov6BpqbJUMfXaTcu6wCcDA7ZMO961GhqscTRXJiI6nJyxd8lQpN4gggyBSYjhIGB0enQZUDFiJUaKskEiRWhFMtC5g7xAiS/AUsJgIz3UGpjwZjMXwqEtJiY9A/F9gq2JEDhQnWFFcQEtKgXEiPIeKX7ZX+nutAQ5o6/p5Sa4bThwOEuxIQXOsSaJ4lICfyhFK/Y3nrNBEt2H2sgVEzm6O2gbneg9AsEYzBpCzzYvJHqgB1u1KMUMCY4d0iirCIT1r57V42aBbAxj2YDJdFD5FfcbdGYSQ/nAn1GKeqcsODQnv7IZNvJreHAwBInO8lUKA7M/bTUacpzDqKQwwXb0BR9KCEfbIZPqbVpf4R5zzc55hmgJOG3hoLHtFo0O/GmrWQdOs3aJOxEFTE6P3cB4wQvM3kqN5mNqdBVKyaWppzcdiGOOPoh3HaoubSl1/PJ+iWRCa6kpqOsrUU2TsM4LvgwBa2sLx6B9sM4QOVKCqcmTvXvxFQfEg8AEMGRMLHZDGEjE0XB/wo/cipwBRDafvMdSUs4ACGZoIYloc3P2TaxN+W5HKSkgB0uVIdhulFUcMllbohVyJhrc/ODpkSeIkDXHC7CJYi09kseJ33AcDgUiPsHZS5TSFu+RDmZgoqDm0DNC5EeLkC7gQyYEBjiBkeoURBmc3QaiJb6HyUTXUNrEQ1eEQYslRjirKKIsWxQ1gk6suAxUNy9qAcqf0YRAT5HIA4HIIIW1g68bJFFGEU3wCc3BiR6kJhIznH4AkYEXGuWJ1In2gsBcxAoFQ81RNiCApgm+Qk9K6MqCWkGYMQYc25QCbBoJ8khEcDoW5yH6gRTNASpOL0ZFVDRSXBESVytkIz5Z4/hx2y2STjeFMIMr6oUlUkG+ViAzicWIlSEGpIIscBFKzTY07YruQvu3By0PFRAOYWwDxDuhqyvjvB46RA9K9zX6OvpOXRoeQ0KT/Rn0Z0Bi3dRNgBsMSrENy2mxEcoT0jkPwViCIFFEiuUEpVNZ71oHgeggbl4gcIIEHw6ZxuMdfA/ICjLEKhXaebTCWGJYoosARd+VH1nQSpH9zSPI3Op4jikDQgAJ+PFn/CoY6FHB9bXlij4NDyqaOoWSiTTmRRjLEQ1WLHCUIboUHZThky6oCJ2YRxcIbHWGRIylmNpB4ZjUIOggupEWSTGGTSULEmuzmER+TSh+WvodwrHNCtvoQWANP/vsNGDdLd0ANqqV8rCn4szURLTSdq2LEdVqeCI4jp6QmXeA/JfhjhcS5FC+H4I9kEPZnHZdbQocGAXSmiscXEzQuU4biCScSXv0utG8KxI6Oru7S47jTVUqs82aiA5MJAdWwf5zt3hBx2y1dcuyvct6OuYT2fEO4lPwAu6oVBlSh78OxQJrg1ssUol5Z3Bgjb9IoR3i4yG0Agh2709AQJOioBcOH6IP4GhKeYKjcZ2xI0ZaZClYeUgvEKI4CF4ybhi7XbgkZk3NAiHULzISyw4hgc9aUlNuAPEesjAkU2CIAtmmBshgWlvHef6QbYrQJ2y4BGL+VBA1yEgqQuqxloHHQ5ZneVQnG9sVHh0VwUe9zBJ8ZegZMiirCgCDYr4C5d0T5oSQSYrHQh/lvaMb2aOUP/ms0IPJACoOJYPgoRkIH2UjiaqEyIGtUoEnejLP6EdAdLRHe2kh5FYmmAMZVgSVhgNWkJ2VxT4pCquRqPaJLgUCnHUBHUXQbc2PE1i2lcnsiD8UOPjkxeaXeFHsZKqTgVWGdkhcIQtM+NF711nscHqTPiRQJ8wZYIKGvkZ4WCNTQxwX0EyhGWwAceFn5wjkZTZ4SGIxGtjJUEN+W2AIAg3Et5kVblvRKapQhGcVV2i7iuy1DLd2V4n2OA8YYFnLeFNRvLicUyt5HFJ3CF1lwdE6hkanBakIaokRq4N0awxUfY1c6vJEvTbT1WhOoaEnjmtQqmwZUxNZ9VhxtIutF/AAEmCZ1nS0Ma9qaoecrDUEPzVLihpj6MYvfKJSZTWBnY8JTY+DSY2g34Aj/qczlQa54oEkfPY3j6IvbjmeFfFJLTGqA1WJXmQGNkYCrY6io9Kss5QydPUygts59SdSoCG09aOItQaeEcU8iVYGlQbG7JaHKReRdVkY/GIC0tUA8a52QAwbnS4FYka1FL0fbEeiP5EOi4OYmYUbcE+M89H4G9pGnGHKnESTRZEMc3NQDxqxoP1yrnW16N/y0JqaqcAhn28FZzmsPlttNUt3tJ9fXwqY58mptcVWOnJd8/XGbNXmYaO4dW7dyjVYFw1lZGRwz9TU7PZt2NjBotRcZxf9iMkpGc/qdU6kwRlDufFui4dIJurwKctBSzd8n+EBAs4PymCp7bfFRxLjw2iIXpwx2FCwPJl5V+D1wddkw9QIPOxM/nCcUiMuTLTw4Q2rg99w4wUqkeVm1ka6ZxwNM1UcZ4ReRG0mcX3FUuGgouD7ZJImxKaPRPmlh9CKX7wbJhoCYRXZPSH+ozl+pYgIFTf0RcEQGPgyGQy9IBrGas2toLaEeGNN4RDtoTOhsFZEF5MKcbwL5KysdzIPTdQIeX8q4k+cXTrI4BDq0iVGBxHwuoNkovNZZPMiQj1/ykPXEeUyCI6SUQQCiEA/QC55UE/z5aH02LLRuaEzqV06PQN8MklxbUQfHjDhPU0E6kGtCIkITyk80Amn0IfApKwAKx1tVRqyVqXgEPMGT2hactISwjQY2Nrdk4f+xIEGGVXEhzqEruL0AwYPZNfFiMl2ZQdHOlFnMeBl4VAhAllNGN5o4YaxGilS2sjdx7YRlQ5hDYZMZHq3fUZbpZbJhmj8tb1TSfU1mlstWAYgsoKoxExCh1OpJ5TUkOX6NOtr0AwDLYKtdEM6xlg0Vp/S/8hvxWMk0EH5h2kOjQ3RaIo0SL53UYuykIzM6E8bU2NUStN1LEA2zUG3GIHq1ct+gywK6mVtQQpLApoxaIaKlvJAMiUVV4Wyinj2N4/2N56VVQoCqAcU9KK9AEZKDAM9688IJxHzCzUoSeGKTqmSLWZK/Oop2qGFhKFogoc1XZFgGvodKej9RiNznbLSVR01wgcmTgDIxl6FXZihTL/hCyGzRx6qm442lrzrbt0adKDE6wvDRiKrVSwbYoZKQTdjTCkR6s0gFfkEsUCb7d7iFSaYSi5XqM/VDhrjjtFwgL/tOw0PkGDt7HcuCiRNp7XqIuq1LL3PJXlfyM+fcPzxA929bFqUrfHJmc07tu0e3zPfeXBWJsEOuubn6BfHrj966cig6pNG03oyqwneET4utA1mgNA/YBvs+ObsCW1PyA+QPSE5JHoJ1h8KhCKRiOsFyw7H2wxgcKv4zeB7ifyyhSQLMRn1SlQ1LpkBia/+BIc48StnqF+BZGQIIsjmRboXFcV7VnVIYgSB7UJBHnVlNcofGkmgF4zYV0WCFHDIalHXwgaGwhfKZSb4ZY7WkRmBp0+g+TOQj/wZnpb79tFsh1nihxCiA6FtZJYte4kiYMYLmFmlkRIdFL9SMlQjW5Y50M4QoIVEUAZmFU2O/vI1wzMryHIgJ9HIOKT2bJCEXLSVZruQISekV9SSleU45aF72ciLZgb8bGRm+ARYzQRBzri1xoZRRoroOwVhG30khSkU3SivNCQmOqhSixe20X4oqlKzdKJehnOmrkWNQa4MuGxB+RgSQMXyIGq0jRWnbqVHS6mhduqpRPoxxkympqBVjECZ1cVyyeZnWMae5sJODFDRBUElRQIxa5U4OgcC4sA/0I7REi3NevaW8yij1T7jWcFsLiwcftJBpnLJHw2JKrLMUa8/gyDZeIhsQbSFABc2KtIzUBmFo2w24CObxiKRzspIEdk030vUHjkXVhp5pENMV2ajOqtUBu+Ag7AXeSRNpqzqVddeM+1uzZ5emAT8gHYof7s6mvc78x5tNetQ0rxd16KjQFNIUlPUrc3kcctyE3/OzddHhoZXL1sx1CfmE0fKjula9eprrpmpHZxNQ970PL3U26hXVy4dPXr9OvrcvP+1LlKEBs6Cp5BnGbfCEK2PF6oI+EtCuxXoSDqGla1oM3mQUVxm7zIHSwrmvrA/IsVvMDs5Q3JI8aLqTN5HqYWSNQMe9S5kgpn4Cfhq98gWOeM9a0jQ3yfp3rU9tMOMJj6FQgYasbGwYGAVABe2KwgYyCsVVUe2TJ7tgzDIgV4GU/6FnDqjlRf4LKw0PmWkU0rVkS0jKbCRzUsglrVUvSFLwPQJYrELkwmYoIxfj+6Ozsq6Zh8i+xoEzBoYPRUaVSbFA5pWB0Ey3OIlG4EBRF2QBIGCRckIsgQCIbOV0q5oOOJEG/0ZRFiojmSNkieE68JBJVGNcIuxDUKIWy+efdTcDKusgTKDoFFBIrVDO5P0kRi4qSJTQbzLGWsG+aOUPzP4gRUEfJUoAwoHMvuMxqAegIrI7CUGFRykRL9EHn96gm6AZMhkveZrRrdbHc8BIXrBrz+D8pGeVb1QNQdcjeoKyBlBspcoG38GhIX4xNf4zRQsmdFKM+UMBKKLM5TUCFQMvwyrhbQFMOsv7/KDExhyJ4jQtUHtW2pjqe/SvWhd1UZz2/adN27exBkjVyzUG3P2DhYifMjeQ806vLa0Q9bYdkVtCuyXAon3tZzbs91DM9Ve/vj4hF2SmSqhkuxMvcXS8tYR+oP1CMSlXrXvmUwVcTtWTwgnVWB/dCxsMaxBkRKcK5i1FNxK/vgU8injxdicFHwHzwrBE9xNWY/3aAUuJoOcfiV6AMzAkgTSpYRIiNqhpGww9ACiUkWCvUqJiqIKrFDZ4K3QiMTAQU7p3gOHaIg80brIQ8NIEvVmz3E0UQtZ7jdEETSiYGDiV8EQY8HZ1RitgDzuLHM0P7KBHygBGBSDjPy+Kh4QSLVAKfCMirTLi09Re8CMtgfAoBjqSVQ1bCOn9EDPnwE/qOoXkCAU3SVelIKhWhQJjzFCK9roF84BPPo3EANWHsWzlkoPymcEicbCLUwLEFZ7oKG66AK/HkAiW1ShICByBig2EhWBD70obivHn0FnRSRmowUof2pL5IzxFo2KeF3KBiYKBonkSaOqVWlggiCKB4XVLlsQKugQBJRTER2U0TyGShAkmgyNSIyC8Q5VNQIShA16qk7BoIl0VQdWskVboqMh408ZZFYwG+cBJMZP/KpFEQ+YMbnkUTZKBZWiuN+o0aeF80hZBSG2cDwHxaJg4KxU9FpUFH+Gyh50y5oZTcgwRw3ws1ZkTQA8mhDYApv1VPSdnEHz6Ed/aqwujuER/a6WGDMZNNl8il6OerOuUZ1P5nvMmvA9AA215VQp+DIDFc2Xn45lSDJJjo2nmzO6CvlqLTlURCsO129bzTpclG/Xu1goYOZ7TFHTNTStwMxab9vOnYz8LSNXR61RG1265GAhHdUFHyEXd43tma0lVosHBT8KgRocB5uQTkIEG82Yrz8Tzq3zfXLiNcExwZEHHPCl35LLBLuMtsggZ3C64MuBQDBTX8GP/CFcg1PL40/pflUa2AIYKHmJBmKFYCKv9GCI0j1RkfSQoAFTRYFqNDPYcVQaqEpX1p4RASMFqw2pGXTzm3HbQECGDHkpIdQDiN+gVdQCn6BYVOQ3aAKgKkIcwjaIrCwcfApbTrQlGuU3gxBloy2RHm1Rb1SqCl8jMRqe9azEKOgXAlFvNCFABemiLVKAAhMmUmAFTjZ+gIqmRbdGcSlgyu9r1pWa6ckw8QJmlIrEIEuQPfQnXwHJWhRYEYdqVwQFQpEN7U1xbZFHEbUHJqqI5cRCygdufiXKpohskaiBIBucXtQbMzfoGcNMfp+ygaeu6CAtjRe/mbIFvrLyaxQkVeFFYtABwEBAjZ7okcAqiKCsJ8BmQzE6JQrGbxT07kUtQToAgZIS48RXKcDCP5oQpfZpjuqCbvIvHM/RBYGwT/EEzhLjqz+hCqw/AfEOAbVLiUGiVDQnOj1rb9DEp4CvpYEGgNncBzCbqtFfoGmskSBPkAhATxAw6xQpMW1V6hMgAQeQyBNzLfo69GO1R08F31B1VoVKq4367j0ToYMCAlpGsYwyh/ilvWl4iAneru7IoEC6Rpqoa871lMrLly5dvnS0lMODOvaMTVx/04Zq5xzZxUCdn881KtVyvljv2ntPyG1sXrAwv1iVIngB4cRddLS3lGxaVqIp8stei0UL5sHZrLyN6LWzHRwKhNVwge41X5+jE+0FHndotvo617l3MzfMjHW931qaG3S3xCQTeLf81E5pU+DXgwJ7LUSJkbbmV8yTPfXkM2dtHHw1U+/iz0NPmdg0PDj+vIce+3aNbQrcoRSw1VZw8HA+2fNtavR19xQGei1uh4YG1syvuXbjjUKJWo7WqpXuUrlRb6QTiQfyxLTP1qbYQWydFJYtZRIvFvIkLJCEbphH5g9MizsQVNp57wAKpAV0pl0tcAvpzKeBwgDCNa+1F52eXFfO28I1t5TkqJesC3vTY6hk9pV5t0S1nzYFfl0p0NnaBnRayawJBaveSFevbti2AyMNc5cMlDAZYk17GEnVVrMOI/HbVS9iCjQ5qZsdbM7V8clJNmo27d6eUi7fMbJkaOvunXumJrlV8ikwi29HMzCC4AJhmYiNGyfwr61MjQwOCSVA2doLdi75WNj6ux21tIscLgosHBMUplCSkoGqo+VV3fLJgxt9y80ClKrAM5bm8tuwltIyaO1VtGVrKV7+vzP9dxBD5R4uGrXrbVPg9lKgdRw8TQb/b6pMTU87NMrJdWI2+Qlg17HnmK1jF65hbm+dt79cW826/bRrl7wTU4C1iQjUwKQANZtjrZBRXYXlfQUOK/Mrly/nTzCb/NPT1b9mdbNlezjQh1iN9RbgHu/VWnXnnvHp2RTGabCvn7Il1jQx3Iph2n6OJApk9s1keGKcbOnjSWsKL+nWe9KrUmraXCQJ0so7pVOi9lqzLNf3DqyWKnbzDuLeFfyRRI42rm0KHDwKMP+aF7X6HN+viekpC9Tp2Rk8uSufLqMM5zCeGMFd/Zkm2uF72mrW4aN9u+ZFTAGHAElHDjOduXyuo8tZrzH3n3R2HrViueNESwf7Z6dGNm7ZIhwDyZiiuR/gLA6ZGuyAscpL7AcViinK1O6Jid3j41tz2wvJkT0dw+Gjv4ip1UZtXwos7FMsPpyFCYB1q1bImsbL3F4lPpW0c/dKpwAAIABJREFUNk/RatMT9y9NTk/zLyE8OgvpLGSMFhkjj5cYLfvW2v67TYFfDwo4z5DmjdM/6QSCrYd0RDoxzxYfTkk3L5Klmz7hVn+4aNNWsw4X5dv1Lm4KsDw7W5T29Zu0KAeDK/Xatp07RocGBnp7GSpWLB2dnpraPjZW6u+t1mu5AwxbGudfkoWsdYrKE1xDWAUqVbG7Jxk2Gk13y9UbKdb5fNt+sbjHy/6wC8VIb+5Vl3NzQl/2Fl1HfvO2X8uQpbg8fvnC54o5wQ8s0wUK4hoYY6OlaqdFeWhdh1ds7K+x7fQ2BQ4NBSyDzQubhml5WiwxFdOrqlweW9WnTzefLsoObx4axG61lraadatkaSf+2lNAQNIUPitN5ST/OtOOHo1nx9gO87q/3F0u5VaMLqvV6xXWLNLxAAmWLbBC01I6hKh4Xczbrjy1BqN68dxJipjbLeZTyMH2c6RQwAlzqBozoUOnwTPfwUt309YtlPJlS0f7y8n3Lhm96Fe3uMTJpqGTp75unZipV4mPpki2Ef0HqGQ7Pax3tB0pvdDG885KAQ4cbiYS8Q+HvvlENtXL9sPe+MMYLMZpNeKxRIkjR4eLGm0163BRvl3voqaAKUq2zXc4EZYjB5O87OzIF8viiDaqtWPWrC+XisODA7W55tUbb0xz+GavmdvYKk5XIrsk08T/dBqgdVl+Ec7iCxVKxXwK1Mww7rzZbQTczrYoKCCeZDD6pKS3zFR7+zrXsWPnzpmp6WVLli4dGi4Vii2/9l/6ZtkEkZlJa6B/wL/pDZuMrizSUhqHEdP1sPqaLAoSt5H4NaZAtRXgLUVl60xrlQiAYqKZIDHd4heFIluE/jpcBGurWYeL8u16FzUFmp31jnxyRk5ux5y0TFfisDlXL5a3TU7ltm07bu1aytVQX+/K4cGtu3Y08z1pc6eZtC0rLSYoelkSil23boWyJUSTkzlTs0J8unynoLLk8OUij5vLZkf/FzXN2sj9kgIOpv7yD6w/9gRdpDPXke/MTczWZrdsm5qprV6xsreUT+OL3bJlEfVVZH4L9JacmDt1zepNW7ZtmZ1l0TJYmh2dDQcNafwtH5TQ4YgZg4eCzoQWQWXbPdGmwJ2bAiaLNbDDSdHMxDMlWHss0LRMiuCxh1fHgtkBRvu5c3ddu3VtCvxvFEimpvkUbXxieoakK5aLfX0DXJvnm3XbOuGvbnqHA+Y+lqr/DXb7+52fAnEMSjsNJJc0u8J590SKaN+VT1eWc+WlcXXlUoT0lvKUvLZWrFi+du3auLSE8h2BTINSYSELZQvAuALozk/EdgvbFDiiKNC2Zh1R3dVG9nBTIO/CtPmO6dnZzVu2NJvLhof6eTTzjt+4bUdyoEleXBwC3F+RK+YJyQPcSjzcrWvXf4dToJliYvHH4uXufMP2XbtqtfrsyMjyJcNJW+KQl64pT2tzmx1Ji0ovHaNLh7mhNOfnKi5YnJ/LJYvX3nW8LC3nvXTpTbKntp82BdoUWGQUaKtZi6xD2ugsbgrkWvffEI3EIxf5YqnU011ctXzFbLXBOFGv1gqFdGtb2gxshSdOArP9tClwMwWS5sRmRTFyWWRXV61a3T0xPlOtzMxMj4yMDA3wi0+aVtoYTE9SnKhaBtSK5aP2ords2zY9M5M2JFvH1H0Gz69BSdOKP9vEblOgTYFFRYH2puGi6o42MoudAu7aTQpUvuDo8NTs7PZdO2crdVc0rxgd7SmV0k28jVqhi988m1ezwz5i+2lTYAEFkt9e3sW9uVrL9pTLF/1XqTc279h209bNO8cnW8cI2URDw0oau4GUNK3OjtGR4RVLlvaWu+dc7tR6fA7vkzhR1d6kbo+1NgUWIQXaatYi7JQ2SouXAvlOOlWSgrZ9ZkVsd8XD2BiH5YGe8pKh4Z5yuWXGSmeJ2RkWbzPamB0mCoiFVuhKlif1p5sDBMNyf2U+56bo8enpTVs237Rl28xspWXBomGlIZSu4jHC5jr4+a5cvvSo1auH+/t5YvF2j+hZcqYxeXPkrcPUsna1bQq0KXDrFGhvGt46XdqpbQrcKgWYqRghGg4RW6HMdbhvZ8+e8Z5iyYbP0iXDhJ8QpslMke6CSIfH0vnE9tOmwM0UcHyU+pSMnexVtvtaxqukmVO2OjsnZ2e5sU9PTK5YumRocNAtS/yxulyEmHJxxkoRTZcMDRRz+dktmwUEoWbRsUJpCyetOHvRpnebAm0KLB4KtNWsxdMXbUyOAAqIiEfu8coqFMXq7mrMzEyJBT/X0dvrKBhla2RsfM9srcaXueW/nETjEdCqNoqHigJOGsZBVH57KcwDHct2oHgOXNqFf8/nnTCcmJiYr9d8XDIynCLk0rSEx23FI63VGm6aHuzvWd21etu2bS7kScPs5iCoh6oR7XraFGhT4AAo0N40PABitbO2KTAvmFaXn/nOWmOu4hqcfLNY2NWoXn3TdRO12d6+7lVrVidn5PpcrqPY1SyEFEwaV+tp+TWn50inZNaQ/b1EA/dp/pHe6v87/nNsWCmge4rizjbln7HkX1EwEKHZ5jsbLtDs6hqrN67ZvuPH19/Y0XQtQEsRaz2Fortx5Zpb1dt91MiS0d7eNMIa9RQuqJBrdKWtxjiiKHNm5YqQ9P935NsQ2hQ4xBTgwWiLXXwsDJQbhvd0UDeXi2AnnDO8+OdFhiyM1iFG8n+trq1m/a8kamdoU+B/p4Dtwp07x0z1keGh3p4e0q7M3MWl5k76ZPpTpkHeSRt6iJoV9IzKaK7+DO+rK6+5dtvOMUImRlKzwba1V+cSJH50dLSvr0/mZqNGCikYvvAMZmnn+uYbnA57eMZDRMR2NXc6CmCksQ+eDnhTpIQ1aT3SY8rEuiKG+qJdTrQ3De90A7PdoMNBgWqtsXPXrt6+geGB/mXLltWqm6u1SrqXsCUeM/MV1nAnMGVpUWhX+7Ql9IPsazS8rYfd9vGYUdVLSJSZWmWyUZ1p1peNDPe4fCnX4tgNseRTPC0eXGnzemd+9549bunhLB83ukUXhKalU7zcOUbdbadkO+edgwLGbahZXoK9ZCPZqDZNQt/y7sWzOFvdVrMWZ7+0sTrCKFBPVuzm5q1bBDAaGeyfmRnauHGjXRuHDvdpyZ1J7QitcaHueMvWtQX8bRnKIUIiZ1AMJZN61F2eqMxWt2518cDq5Sv6SoWWXcsSf57/n91Eflqd+RVE0Z7xcR5duYJoEenJFv0he27ZL7cFq3aeNgUOLwVSwOfWQVq75v4ZzPlW2F4JXsKsBUPLiNC3Fuf2QVvNOryjqF37nYUCDAkdneN7JnJdW7qPOWbl8uUO3O/ZNdb89fCAz/StO0t3Hup2ZKqVikNPipTO5DLfIcjW+OSko6tDfX2Dff3lstBsHfVmPddVcF9af3dpdGhY1FMXZVZaZw+TNLo5WmnAOdTtadfXpsDBoADGEusE4UuMZO9+Ywlhi9BLrB/CXmsp4ojJwaj2IMPYd6l9kMG3wbUp8OtBAXEmXRs935Vz8HDLls35ro5j16/r6S6FyFxIA3zhTmBaWKgKaJ0WJW+glhl/n9bdkgK/HiPiwFq5jzIUEoVQadQt1Dn+Fp1w3T62+8ZNmzbv2CFsvAyFfCFtkohx2pFu4xFPa+XoqPTYbQxlK7pDvxwYNu3cbQosDgqIM8e5Pe77FMckObo350SeK+UL8WeKQmfHoDnXOliySI8WtdWsxTGa2lgc4RSgYDFpW2ARaTt37hwfHze1li8fjWZlQvROoGBlLdqnUQsVrKyZ+2gPR3gn34HoB8VCJc10Iy/pmGGjI92D6EqBzo5pgdnG92zYvmViajLFgGD6at00YPAN9nWvXLacX2CpVAqVN3098s+03oFEb4Ne9BSwWojpwAVeyBxLiEqlAuvgtP7MrpmSU4bF2aD2puHi7Jc2VkcYBZqNeeG8HQhL5oRanWPWXKO+bMnSqzZuPcJactvQ1UzsL36VyHSstly/bfTbNxfFKDZEQt8K+xNiFt17OJeu1uliIO0qNToq09VKhY1res+yZStGlyxtbQ52yC+KWzHfuXr1CucKd+3aFZFLFWz3yL60bv995FDApLA/YOG6Y8cOkXt/+MMfbtq0qVwu20PUCCuKU089dfXq1bSu9evXL126tBXBd9E9bTVr0XXJnRshsT1DhDDwtiKq00bqXsr5XK3uxpGUODVTcUzd0XVPfWKLh3HITPvFL34hcqNJ5Vm3bt3AwMCS5avKPb0z1UYTtLRtN99dSEt8BbONknjPFQvVSs37QO+ASNyVmWqpVCaimjO7wDF7P/KRj/z85z8XX/S888678MIL6wIb5RRpdqXN/vlcrrM5V80Xu+bEJrq1p2u+3pliIsmZV3RsplrdtquaK93v5NN+9NMrZm3tlAvT1Zo4k13NTlEomyly6RHwdLU2A9OasitHldQ/c81OdOvqLE9O7fzx5Zdt33rTlo03/fTyn3aX+rZv29VVGl+5Yv1DznvUbzzwEaVyT6U6WewWz2aqM7+82azPNarCbSrdMu+nMK+1xjh3irTf2skik25NLuRLdXV01eqVOk+kerpRpmGPoFGvdneXZ2pJ58giQsFNn8ZAOgKouX8UUdjH0LHMgkw3qs9XO1veJs25emq444Wtk+17Gs2ZbTvHq40Vy5b3lwvicCXX+M6OgY65k9cu31zq2rJjZ2WuMde6xqczVyzX3MW591FcWmh1cYxr/3gtli+2hczfgb5BAVqFCC4WzSAtSr1fKJZqc/N4AOk7OztNHS0ZUUfG9Fos5L3deJRy3W4jsH3NSarUXWRqYn5NhqXOjkq1Vu4bxMxN6p6ecmV2ulTIzTUa5jslSf6enh4HOdLsLpUqjZKbOquVKbeob7npxok9Y7u2b/vSl77YrM5Yz9144/UT45NDQ314db1aM1EazUoqVa1/4wufrtcN/dzSpctWrFrNb+vEk0+665lnnXDqyctXre7C9kkFcedqld5y7wuf/ydPf+rTTjrlxNnGbGfRZR6NzkoXNLjWa0V/3+DkzHS53MPHkTy63TS5ZUFu/IVvfPcyjLM274qtNNWLXYW5RnOufUvILanVTvk/U8CNy+YV625leoZ0dI+umWnihYJlpnmvVGZKxeLVV199ySWXfPnif12+fPnKlSuHWg/1a3JykuJlZTM1M7t8xar7P/Dcu939noVSeZYWxT+ydaluCCq/uHBIlNna1ODgoIX+7LQ4C139Pb2yWSFd8d1LP/GJT1x++eX9/f33vOc9zX/K1plnnvmM575w7dp1tbrDW00qWlIR5gUkbRRypVulQVJEWrpdSC/OmFQBCJ++du3Y+MTVG26cnRd4Mq/tvcUevIZKdqtwFlsilgml6mytD0+s17C2nTu2XXbZdzZfe8M3vvnlUmm+u9xx/HFHL186WqlUV69ctac2/p3v/HDTxrHjT7rLb/3WhaeefhcnA/LFwizSJSZbE00wn0uqNotMgcYw3wkmYY++qbOS63ZeL+Ty6NPJxdsHXwUh049YYXdfd/i9hspgCEnPDhwtNurdcfikET7XNN57u3u4ZI2ODIZbSr1WKRTLthmv37hxw5atSesvlSv1WregqK0YuTEdvGTD9Y5D8iBCzpNUHTkLraGB4SWjS3v7e6ZmZ2jmpc7czOysNYBWM3u4jIGrDpbiiu6DWHsb1P4oYHVpDhZL+ZqIVnNJ36G1XH/DtcsGhtO6d35uYGhk97i7CprltJfd6JzL4fDGXs4ZjnqdaWr7ti3G5NaNN9x4443fu+zbtdnp4cH+Yldnf29PoZj3u2LFCox0xbKlJ5100oqWG0Zi7B2uSchNTk5v3LT5hhs2XnfDhu3bd1gHGvBXX3v91ddcO7hk6f3PfdDdzznn6GOOW0nf6uycmpi84NEX4PPv/+AHy/0l7l3TtcpQqc8afnJiCpMfGhqxtp6amqHM1aqz+2vyAaVbHtzvzHu01awDIlo78/+VAvX5OQZeixFzrKe7G2f0Z193z+Rshe41tmvHcH+v37//27/5wsX/ea973esR5597//vf/8QTTySYzS6ZI2yjuX3llVd/+jOf/fZl3x0cHrnXOfc54eRT+gfd4DxqDtN1SGsvIYCTvWS+1jqfUndPHM1hdmbqa1/7yvvf//5dG2988IMf/PjHP/7002lEa5Vi1nrLW96yc7ry2te+4djjThweGq3UqsAxQ9UatVzYFm5BhlCzojrvXiAM2okrVg2NjmzYvGXzzu3UhhZ/yTdqta7CrVvFbgH4MCc0c0nXqU5X+krdnY3Zz33mkx/98HtPPuW4R9zvfscet27t6mW9ffmB/u65JutgKa1rB5ZMTk1PTVdf98a/+udPfO1JT37K7z3l2d3dw7VcuhaGHUt79GDSsAsFL8WOvtShjTruHApW4qHJRJGUp2ql3nLCoJo3+7pTHM65rmpYsMCRARzUptR6OcyUOrTVazvnX+thgUmdPVy1csXS4eGktXIZzqclcqXeuHHT5p27d8/h8VKYT1vHspALrRIlbw47dGgRv521MW32lLv/9OWvcL/Q2//2HZOzM/mecqGnnJuerlSrVlBU80K5ZPU1W62Qyo1a25x1O0l9QMVK+XTKZ3p2liWaNRGD/d73vveC5zzn9JPPOOaY9Vg6Hr581YqjjjrKJKXQLBlZtX3L1v/+2RU//9nlV//iv7dsummgr/ekE447aln5nvc8e8nIUH9P97LRJYUcU3daslKfMRa+iSDbCqDJpSOHlmQdjXzRjnpiJDJZoDFa4frj9Ua9Ob9z19jV19745a9devF/XdKc67zHOfd+wpOf/tPLf/KWN73ZyH/xK1720Ec8XJS5ck/32OatF1988Xve974neB7/RBKE7RdHOlh3pLXVrAMaTu3MB4cCrCMsOmZmvZZMI166i6Xdu3cX+/vdGfKTH33/Ux//6MYbrr3o95/4O4965PDgoO2l1l6AO5orvb29IYmhQkjgrTabbCZu2bZ9w8ZNVro33HjT9l0zSUgXCmY44LJ5J8J7+0ZOP+PURqO+4YZrbtp4/aaNN46OLjn77LPud9bZxxxzjMxUhDgPTK4zmH34X//9M5/+3P0f8KDffvRj7WbmSuW5eXtmc/a5bpUQoQWqWqVJj2th6OnP55ni+oaHLNZ27x7Pl4qNanLbTDeuHAlPvZCvz9S68yWa47v/5s2f+vgHX/eaZz/mMef3p0uxxWLumJjcHWYqDdehUzMdI0uHx6fHmRbf9Y8ffee7/uURj3zCE5940ehRS2q1OiteqdhdLJf0ZqNR6+kt16eTvQzdioU8Tpo2fZyf6+oyJKwpYxutp7uv0eys1+fKpZ7a/CSyqctIoDd4D3UNhCOBnAcNxzSwu5Ilby5txTYN2iUtc+/oYH8ct0KOamN+2/bt23ftRKgGnWyBXhXkUvxIodtg7/BVP//vF73w+Tdec/WHPvnx0848c/v4uLm95b9//qlPfvzC//f/Tjr5hNTkeqN/cGjP+GTaXW0/dzwF5ufS0pf247EXUS4X8ep3vvOd//7Pn+xwRGOuRm2SctpdTpucogPPjI6u3HTTht1ju4Z7i2fd5bRz7nG3+9/n3vc466yp3RvweYsEjLNeqzaqte6eJB2aHQKapP3uZNNuNjgb4A+xuJKY0locV9dbjElp5BKH4UNSKPR2Fnq+/4Mfv/c9H/jcFy8tDw6Mj0/c777n2A+5+Itf+td//+y640/47MWf//iHPnjF5ZfbcH/737/rNx5w7q7dY/39g9TBfPfBsYa21aw7fgy2a7gFBVrzYa67XE6WjGKxOjNL6xoeHh6f2vNfF3/ub//mbQ9/yHmv/rOXrV2xtDozbXeJLUUGRWIJThMig+lbZiJlSIg6osWCRrqqzL9d7MjT01y4TJWtW7cySsvm0/XX77788h/t3rXj3ve5528+4qF3uctpR61f29fT3ZyppK2o1hkWAhtwBcHsHV7yiU/9y2Mf99TX/MUbHvTQ8+c5EuVzVVuB+2Hf5nvSDhZcAaFS054zF4Xg2GOP4xd/3fU3qsX6jCWHH8ItaLMYEyrz8+VCUYymq37y4xc+5+kX/PYDXvnyZ5dLZHuddb1c5oNBi+1DH9gjQnm+ODG9x02P+FShe+Bf//2Lb3nrPxYKg3/wnBfd/ax7Fkt9e3ZP9Q0MWixOTe8plfJdjblkxdy59ac/u/y73/n21Vf+bLYyhUrVSqO3r4fiZc/w7Hvc66wz7z08suK00+5a60yGq7Sr2LJjGRiJy7dsh4uRfHcYTgXbqUnLTBZTL/YKvaDk2qXLRkeHW2OPMpqq37Jl24YNG2bzSWygWMwjRUgnAx6p7zAcDyZgG6R7tm990mMv6JpvHHfSCS98xZ+tO+kkgS1y07NPeNxjB3qLz33Os88444z+kZFtYxPDo8vmakfG/DqYNDocsKycjDIDr1zIY6QcbZeOjFx//fXPfcYzNlx/7YqR/j+86Ckz05OcqLbt2oX1rVu3rFwsLB9devLx6084+qieYm52aqJRq/QPLBsbG2s0azb1tKNZqxvPFKzqfIpB6p19Ky0JWGVjv5uLUxzBaQ3yFKu3tWYodXFBKc1W6zP8HPqG+vqHbtq07YorfvZHf/KnK1cuf93r/oKa9ZwX/snSVeuGRtd8+rP/1VGbNk/e8ra/esj5D9uze6KWzOp95sVsI51n/L8/bTXr/07DNoQDpoBpWSwULGusXcITq5gv/PjHP37X371x5/YdT3vKk579rD8s5To5QlZnpwf6+pij08KdwaQV8zcW32RDd29/WMX4BpucZC0RAmyhJ238p2nZ8vfyrqCv4xNdDqts376VEWv9urVMKfYNfS3kOpXCJhRPLh0pbnvyypyYmVqz7ujnv+Bl7//QJz7w4U+uXX90pdYolIrzrWNft3yUkhhqFg3SnyHPuvId1emZ0SWjx68/ZseOXTfedFOpt7dCKTxCfLOoxbVqdXLXzoue/LhXvuy5v/eE36xMbq5Wd9ctKjsZ9Pt37Zi69BuXffY/P0/TZTU87ahjz3vouStWjvYOlDvzXaLbbN+x+wMf+ND7P3zJ/e/3oEc+8oKTTrkbp40cV6v8/PTM+DU//dEll3zx29+6dMnIwDn3OvP000489ui1AwN9HfMWwVNzXY3NWzdd+o3vfeY/vjA9Pf/o33nsY5/2DJ5I6koKay4XyrFflL9lp9yJU3jC79UsLfCT1TYtRbS3J19csmTJilHCLBHEf8zGfBlv3D2RqVbSUSymyZGinla4/I/tePoTHvvU333sd77znT2z9Re96s+POfFU1uUvXvzZV7/0Bf295dPvcsZb/vodzUJPfa4rzw7Sfu54CuCzJiNTExuUu1wx3HqlamPh7W963XkPOGfd8uHfvfC3lwz2bROoubPYa293Zif+n++y+VdxiVSjVuVHQPHaOdHBem1MpoV04p25RuvwTb7cS+WyjjDInZ7xw3I1N98s5Mtp6LZ0r6TqdbXOwXR0lJuzUvAdDJjLgW3EUnc515X//Fe/fdxxR687ao09yE99+nN/9udv3jlpCedOhdr5j3rUS1/+8jQdnBRJtrdq8mooHhxraFvNuuPHYLuGW1AgLBDGdG+52/Klv7fvG9/4xste9rInP/bcF73ghSnqjxN5k1PMFSMjQwxLpVK3zCEYyAZqkIfAaDSTl4n56hPfHiayYtH1bsWZ6i9XIQpG2TRFu5L6xb2D+jU+ttsUtWyanZmpNpMtjcMHsLF1CIic3eW5ialavjRw4WN/v9A78srXvNZROB6d+zsvrHhoV7BqmRmSyqWWplvmxNOb7zp2zVG9vf2btmzeMzU9U6syad2CNosxoYjldc2/8x1v+dbXv/DF//xkvTrW1THjxpdKvcNi8cqrNrz2tW/hiXWXM89yJqE53/j5T37xsyu2lMsdf/jM333a0580OFCcnhkbWdL/kY999e1//e5rrhs76uhjhkeWdVqpdtZ37dl605Vb1qzte/j55z35iReeduoJ05Nj1eoEVbdjrmfeocb5Sr5U6Owq3bR596c++fm/fcf7H/uMF5x//vmrVq3SR3oVzYPOv25qVoddwNbWs8HmlifNRw3+V/P1OXrXyPDgsqVL+3rKDkzlOo3Dxg1jk2YTV8gYmbFiSZLrCHmYKaq7dz3ziY97+mMvfPhDHvrUZz7btvT7P/aJeq68Z/uWFzzraY3q1NjY7t/7g2c+5RnPnag1S12/XtbNw9WNfG2tVHmk037KhcJ1V1/zhf+6+BMf++fuXP0L//Evx60emRrbzKJP72X13j09M1iI1XIasczRSmKSGHux1GtM0rGcGE+7h3M4TLJb05bkSRy1OZcsWlZTrXBxibE69W14U8jY1tNWRnL67Kh1lLtLstVqFZAtzzEKu5ZDw8uKpdzGTTc4QFHqG/ryN3/0t+/+yFcu/e4jH3/BM5/5zKVLRsfG9/T1DdivsDeS5ogmHYwn1Kx2QIeDQcs2jNtMgTA8OJ9Px2KW+MmPL3/jG9/4mMc85u1/+RKaig2+mQap0Ozp652erZhyNJvQWvKFvHOJ5owteC/OUokkxNuEWYhLkJlqjvnaNZeMWNAJMZxufWu9E9hOL9ZEHZrdeyre3Mx3lnJ9JQdhenp75JmcnjLDk/Cu1aYmxwv57uHBgYc89MHv+ocPQLvcUzbVO+bTufpbPoqHmhV2NRlC/LvQt7/c3ZytXXfddScdf5LILjt22ywr8fS6JZDFmFJr7N6z41P//NHfedSDnO7hhOr2YkcByl3lHZt2fvJDnzhh/XHPeu7zRpcv7eh0oXFj47apid2Tn//cF//1k5/asGHj8//4KStW9OzeuemCRz/wpBPWXnrpj35x1Ub2/EZnQ6SMY088+WXPedqpp568ZvUyR8K3bbk639Eol7rq1dn5ZpU/WK0+5aTc5ER1zcpVf/KCZ44M9L/0NX+Hhg8XsP64AAAgAElEQVR60IPSMezYlkXolka7GKl3h+FktZBGdUQoZc26ech3FUtc3XbsHpuamly9asWq0VGLf0Oah7wiVi8R3THmiF9A7jAcDybgiqVUrjk82Ds7NXbSCev/5i1vfPWb3vah97z30U+5SHgXy7MzT3/Afe9731e+7o3k7MN++zErlgwezOrbsPZDAboOG5CFMQfzL3/xiz/50Y/PPOP0F77whY2prY36zOSeZq5R6bLQbNaw63K+Iz9vocqX3SVRYsV0ptAtyXbVOV+bYKQa6Ol24nhqfKxY6u4t91TrtY5mnf0pHYLpbORxe7LBfjerVaGv0mx01BspQMK8uCUiwdP0Gp3FIUKh0WTfKnD9TSeY57gflCsz47PTjRWjw9PVyY3XbPkpL+DvfYfX+5Of8yzbiBN2ToYGWb+6+3qr1RaHP6jzon3ScD/Dp518kCgQ6g5gwdlrc3U7RkLe9Ja6t264/nl/fNE97376O97+ZsESDqhCgXJoMjSzBLkjSdl6PW3hN+cqxaIDL9QzAYasnNTPnkwm7d3Uz2oJfGhFXAroPWEXIbABsaiyPAOExeu6624498EP//DH/61veHmu1NM8wD17QqyFAMtMk5xbtTzd8kvl6unvo7pBW40w8SJbvB8QHQ40c1ehb2pqwtFOainLHqM9npSsgLkJCORz5dYRLXqsMDYppIJYZt/+6udf89IXfPwDbzr3/ncfn96NyrbohvIDn/3sZ7/3vcte9/o/n5jcY8+2IsJNp/MK3RxVhwZWXvadH15wwR9ccOEDXvu6l09O7bJRYCO3u9xvuy8tOvHL+RqPDqwSQTyhJ6GAFoXsT/io6+YNQaUcevjnf7v0j5//+pe98tW/+ZgnVhvWnIYTtzyuesnqySm8ZbyZw7fRnFbRkStj4o1mlRYIve5SeWJiMjORHij1Fn9+oiaGUyJCLodi4qEM9JbKqMpPa/uOzVu2VWxqiy1ixM115st7Az1oWhAfwXVHzKxD317S1DmyJImbaf7mCqWKMFnNecdQ2STe9fa3Vbdf98G/eW1hrjpZabzola/71lU3veC5L96xbc/fveMtn//PT/b1FJ79zOd8/3u/eMt73nP8yacVegbqzq0gRbPaWxTbrlIt9Ka5ls3Kzg6DxPhvxy/61X0d3MnAkC1U/NhbEFVhZmrqda/986994XMIvWZJ93vf+bZz7n6XQrNizZzy51LInu6ePkzVoIppDkiw319d6cH8WnX8qK9Z7G8UBt753o+84S//uqOzuHLturve/XSxEh/6sIcfd8Lx9WQwK83WxPSaKzO/HYwnrFkpSORTL7rIaR9KYRJYWKxj52bgr5erw8GgaBvG/6SAiRTPwmQyr1apWM58+9JLX/riF/Z0F/7yza9ftXJZtXbrVqL9EbVUTudQCIaZ6VmTubu7N3QUSktSkuZSBEusAUdtpe81bmV6TDbJTXvv+HlU5D05BxD2KZBoR6PecEjxS1/+qkNbp9/1rPFJ4ScObPqF6ErAYZP0mOQoxhLDhKZSSAYmsv0y5/7afDDSK5WpHmc7i7lKdcp6Mp2GFnO1symCJY2HuxWbIW//tGp0KrAE1cKLX/Cstat6X/DcP5ibE3Fwxloy8dxmTszAqemJs8++e3MuBQxM54ByQl5VaL21ar2vt2/lysH73/+cZcuHaTk+zUzzSWtSiPpEPertmZ6eYmusk6ELHNhbREoPagRHjndNl03iUeuP3bjx+n/9t/948EMe3tc/UK3Oglyr1opc/ZKhUW/CpMqFritH0yJE693dTj9N9fXSLBt2zRjDZmdnbFkcDHIuOhg4eDa2g5LI6D7EHqcNurpK5W7kotKabph8qeyMWFqIJM2jtXz3u3fSHrb9xHRYn04uxCh9r1KrwDMdVZlzv0p5w4Ybt9107aMe+kDh7+z+nH7XM6/4xVUf+8jHfn7FFRPJA6HrEQ8777xzHzS1Z/xt7/y7e97jniNLl1SrjaGhFDCvMlsVXY9LmmYybKsm+WK2jiSb8ska0n72TwGcCr+KEWWExIsRZZ/vyit/8c6/+st8uYRd8ra6+xknnHbqSRNjOxHW7LO37YCwMAutiZzcAbIBlg3U/Vd70L4M9fOIrafx3Wzyvn/Yb9xn/cqR5vTYd7992Q++891LL/myuF1D/QOjS5aJ3FPKFV2scFDqxiz/6d3/2FazDgox20BuhQJmkXkYcymYeJpgHR1k7OU//OFLX/Qnj/md33zvP7xLlBRBQ9MC80AeACuzjsF1cHjy29KNeEeR9GknUb0yMDUzU2EQsZ0XyCyc2959SqamlrIVi/hYpRH+BSEy55pLR5fftHHLV77+zfMf8ZsloZv24wL/q3GPhqvFyhw+vMGmZ9h+9nKr9PVQSTXxNNI5nprge520LQGrak3u0HNdHb0txzPnOr2LiIGlWtTVPvvvH7nsm1969jOefPZZJ1dmx7t7S83OtEPbXeh1WHJwcGD90esoWFqG3ijpjGBBMNKZ9OnEk45fuWrZrHWkA4X1TiHdf/bTX7zqla/57H98TujX1WvWzM5UlEW6W1IgejDj5vLoHX8ODfSdcvKJX/nK137+i1+cedaZThJhhwyXjeYsQVkqpuPfchYwS3sVHO8c5N4z1tNdnp2eKTluXkyBqlvV3UnF6oKQIi2Z0mStScFKZmedby2XS9RNB77EktWJJGey+t5M/6A20sQS5VcP6Tvoa4rzUkwrqBSsjutyZ6439d3UfK5YrTe3bNr83W989TG/+ZD8XE1U0oGBwfMf+ZvrVq25/Pvf2717cmzbtY98+EOGB/rvf859BNZ64xteV5mduce97jU9M8tzp6d/oMMaB39oKVjwtxuFHaXrItNZgWRiaD/7o0AyDLeemKp+Y7Q4huzAypKloz+9/Idztcq5973bHz3zqQV2rXoVQ27tZdvZS7ZqBwDrzYawhQsnu/f91Xhw08MrkSeYq9BGeovHrhm9111PefTDz33iE55+xonHX3/11V+/9OuXffPbN910U66ruGrVGpeJHhQE2mrWQSFjG8itU8AkjOkUs1GmJNloP/X6jm3b3vSGv1i/dsVb3/rmkWHR2JsO/bln/dYB7SeVQWJkhFnCBkhdpBMbUmwwZH1LfIZul6SF6c3gYSUWW+3BHWLtHuiF7tWyh6WYDrFoS6u0FKw8GQCwgZ27dr//gx++65lnjy5bzjtgPxjdejIGE6wkuIubItTC6t7X349z2QfxlXYCAY/qbh3KwUst8Hfr4rRqz4iAYV0r2Zdh0i51lPhPszXt3LH1umuu/O5l3/y3f/3nT36MjvX5x134W7/3u4+en6OdiPLsGhx2PvG383waVq5ari0ENjtISksB371iwXTdJleJemOGFsSwJHBT2RnL3r7Ojvzg4NDxJxw7MrKEoobNajUKBJWiU0LxjUZHeowf79Xp8fXr1p162in/9L73/efFn4fKXe96JouFsFt5hvj5TuciWeh6e3qnxidvvP7Gn//8Bz+5/PJ//Md/pIKfcvKpzHHMOcVycY555M74pO0wQ9awNeAcXuhMagTxNjkxYU+EOcdJke6y072FSnV2cmqCyoUMuiDGXkxb714OC3n67S7Zya4S0un59je+IVLAsuHhGXbl3p5ly0a//82vn//Ae69dNixOJfuEi7VPPf6Es+5y1wfe58wH3Pes449dt2vbjnKhfM59zznx2GO/dMmXvvPNbx9z3HGuYeEQOFttVKYnSg7IdpcBp9JRueiagq1k9uzD0urFXylyIVE2SLLhwY3SMabLvvWtG6+/+uUvft7LXvi83mInW6PjSDyrkgGsNbgMM6ROp4ta3oTZc8iGmTmf9DynobtLszMCTzQHh4acKRybrl2/4cafXXnl1h3b90zPXrfhJtFA7nbWWYmZHYwn1KwDk20Ho942jF8LCixUaDLeLfH6q655zav/7PprrvrIR943NMifpjExsWegr+dAfbNcjLBz55gzwMS8eCeUre7uHrvsk5MTDvdSWUR58MkhRCtX4r1SSYG1QsGKuZ0pgi1XofRIEdwhgqa6C4ItgL6guD2+6YmpzZs3HXvCKa6VOKD+i1rUmxh60gSofVUhVVesXhUqXYbVAYG93Zk758vVmSrK9JZ6mKCY8IkrlqIrr/rhj374/W9+6+s//vH3ibmBofxxxxxz7LHr/+pNzzrp+ONmpnZPTY07pplOdObZQqZZDFm83P+V9v727rqmjScH7NGTFG/UWaqaDlQ6AKoXsNqx3TuHBpc87WlP4bRht3G2Mq0gDhyKlLLRL9mfC3m6TyEIBcjZsuWmu556/Mc/8u7XvuGv//atf/6ZT/+LELIDPQPr1qwRbHpyfPdVv7jyqquv/NH3f3DllVfONsY0dnayvnXz9gsveMJ8Y7armDCkEd5uGi7ygmgV1tkWefd6/rHjjE9OOhnv3MnSJcOibTcao8ySs8nQkDTOEKJZ2cPVxsnxCWFT+gb6zburrrryFS9/SX+hfNfTz/h/T3jcmqOPX7Nubf9A71VXXTNUPNq6qmj5RHeard/t1BPPPuOEyentomoN9vewwjanKw994Dnn/cb9nv0nL/29Cx7zexdddP5vX7hq3fqBoeUO3zBiCxmPPvHESDtcTT4i6k28q8UhY7SYU2HypMd/9tOf/od3v+teZ99l7aqVNfekleZLxbS+5d85PTtDtSqW7R5SupwnnOeOkLU3Zno23+9QOtTE33JXWLE011lo5jr2VOfe9c4PXfK1Sy+7/L/7BsonnnTai179qhNOOyNX6h5asrww1NOcsT48aM+ByYyDVm0b0K8HBWJOZhPJLP3yF754/dVXnXGXkx/6kHNLxY6d27fbQWPRtdQ4IJLs2TNBeWIDfsub3/rOd77LnD/77Hs66u9ewtWrV7KX7N49RpqyuAA7NT0pzkpIcX9m0zu4RmIExaKIpimsfOtQccuw1DpGPDc30N9HC2Rmckdvd8nF1Ae2yg/plURZy6xFhwPfQ9PyiYs9cQJPn/B6+ARuB0SKA8pcb6Rt1nqjUq9M7RnbsWXzhh9+/7s/+MH3rrvyZ8uWLz3ttJMf9sAnH3vcesGrli0XgGnJ7OTW2cntvNa5uUwLJJgcp+vd6SiA2Eu87NIlGJQtaDuCoAlJg6ERCZ7ZycO9G27YqxWtjdm+PrdN73ECDrULKczZXC2pO+nEXPZEW2LYeJcun37w7gXdisXBvsHyjm1bjj96xV++4aX/9OFPveNdH/vrt7yyPsMzt2N0CQMn2+j0yMjgUevWPPJh93nwIx/QXRr6/ac965kX/cH09CyPXRLC9tMBEe1IytzazcnmnX4J2gpgxkVreqbS2LKFZrx0ZMmSpcNLR4Z+ctW1MQK1cTFYdAwtI8ums6BrJ59y4iMe9tAffuuywXLxtS96Zs+SVaecfrcrf3bF+IPv1dNzqm3haYcg5l24VJjYvTNFSBESn0W26fbxfFncpfosw+ubXvXio1aveNd7//Gm6697yZ+9WowWqybKQa1SdZwZcSj9TMvsHEdSLx9yXA0SEzDTxdEtjPGveOHzfvDd73XMNX7y4x///u//0atf8oznXPSkXVt2FXt67fkafgyo9qzLPb2i8wspEogv5HJAHYLWqEWl0CBr5ru6f3Hdta//63+497kPee6f/vYpp5x27HHHFQQYmpjM5Qu9fX3bd21f0p0Ex8F62mrWwaJkG87/oEDwd0mZAhEnmGYnp5kRXvXKPy3kOsbGdlhWz87MJmPyAc41bpVLl69625vf/O53/4O7RVevXism3sUXf5WF7CEPPe9FL3rhaaedumtsRwqIVchhrFwwAz/MwhOiKPbpYMjs4X7Dhz3sYbQ0igJJ7HbjVKD1Q1ez4Idkkl6tCBG3/Qkhl6ix14kbp0pbhLQ6pjgwkcUjQ0ax2w78duSszU33FTu/9vUvXfbNr+zatuGoNaNn3+20+939t49a/+x0Km3pktZBPZGd59x7M7HrunTLcyPZ4fDZ+Y58d7m7gydWfa5Ydh4TddIpxVbjWue50qV6FCh47d39RDDql/Ws7T7BIKhW8ghIDhrH+VKpYJ83WqFTUMB7UMyf3sGM/op3/Pqyn9940onrVy8bGd+1ZUlf3x/83u9c+Ojf2rBp5+z05K5dOwRIpHy7o8kJf5d1jAwO1fOlV73mjWeecca97nFPtyJ2FfM3bd4wumKkJvDXnfEJGgYZM2IiqcN6BI2tdbEc3Zgu/O/aVauF/zV33GtE/iF1CLwMwmEhj2mXDgKm/eckyB/wgAdMbd3+py958WDhaZdfueHqjTuOWTGwds0qe9Sz9quq9d6ije6Znp6R6ZnJcm9+anp8+ei6bdvGu0sdtXqlu1hY2lt++fOe8ZhHPfLDn/zM71/wW3e730PdYXrve9/bysYVFKWetBLgnXhYGnsEVRoKVliwcEiP9YyRc8XlP37Ab9y/p1z8wuc+f5dTjnr4+Q/dtWOneY3v6z4R1c3fQj4tqq644or1648RhGefwRl/3tGjLq1vZ+uz47vxqcElQ+vXrly7dvUFF1xw2j3PaTEc/g0dvcUUpDrXqA8V0076QXzaatZBJGYb1L4UMHlCfBrIYSj6r4sv/uNn/ZF7rGr1mf6+nkplRo59i92GvwW4+uqXLvnMZ/7jJS95yfNf9JIGv+aOnJn8jW9866/+6q3PfOYfPfvZf3jf+917xYqlnIRoDNbqoMInqTmtIzNMI6EZUBR4Pr7vfZ8QgOe8884jy2WznyKbI3cUAvoHBcAmF/WLw/htwO6XWbQ6KqVBUKdoI8FQ/PoUep6KvISQOyDgtyNz/3Dh05/553/4+7959MMf/OqXv3pkoFSYFwiQ/3ihUkGnrY4MttQmAWuq3Fa6OoRRLjni3DISlLDOvu6yu+6FrIE2inZ1dkmMmH75fFEz6/XafN7akTt8ugmnw0ZBuvN1CrXLKYID97xqLs9pyOCgp+11qg0+HmQJY0zQJ/pLij9t6T77uS/+yAffvXLZYNoYqk0WcyJCDSwbHRbEY2ZqknVQtlrF8cPOZn2Su/N7P3DxP73n3z728Q/BhN2iNteggbnPp+tg3Q17O/rgjiwSoyiUVPVkg0oHVRuzuflOMbgrjXqyKzQbyLVizTrZ9KBxnok6L4dmNN4KJVp35NU7m7W5tOl/n3vf61XPf/773/e+N734cUvvd/Z9c64P78zVJoVBEpGOcWK+vofpevuOPQODfc252b7+wclpN0wIgzfpNr25eqWrIdr41GknHPWaP3vx2Xc/6y/e9dGvfvWrF1100e885tGGSro7r+WUmVHsVlBqJ7UsnWn51YpBgx7YL8UF0T760Y+uWbXqB9/77tcv+a/XvOrVq1as7KiOzzuP3DqBxGpoobt85Sqc+cUvfunr3/CGM04+XvHQ6QNU/N7RNG7WZnMdzVJ+3pGoPTs3n7j+uDNPO+ED737H6844p+jIxXw9HU6y0uOtX6l1Ow5/UBFqnzQ8qORsA8sokA782Z4XrIarabVzvjEzOfaqP3vRn774Dy666EmlUs6ZfztCNujKpe60ft3P05Llvje4yKe7itNBwjk2ixtu2H7egx92t7ud+da/fls6ataczeUbK9Yuu/tZZz7ucRfSil7/+tf/7d+9e/PmHZ155uueoYHBpSvWTuypjO2avu6Gze9574de+4Y3MGjf++53s2e/ZHjJo37r/Hvd4xxXlwqqNDNdpQU4aUjnKJeKN23a9J73feRRFzx2YMmKA40OnCId3yztEisnwPxNjrViZWFb5FloogjgPRN1+6HHbU3OxAaAmaarxv76kve+8+2nHD381je9rDk7yQm/1qzP87ma76/OVefztf/P3lmAWVWub393x3QywNBdIt2pgigiKIoIqEgKotg00tLdICWoKAKCiIAoSIeCQUgMMcPk7t7f791LOf7P0aODehS/WRfXsGfP2muv9caT93M/kPyF5bCIqWREfrTaYFgpGM24L3F7hKNkAbgSoGMWGFHsY6GPI9cnqRcJfEFPHokV8g7/sI4w2LAw/fAFKjVkDyP8DUFKAnkScW+mGLvXb3P6MnPthw5/dfDwVzY76HQdxYk6vdFkNlK36AUS7QvEx6ds277z4x2H+/bpGWWB/YgrUqkQUmpULpedS4o3ZNSf0mXcB11WWGc5dvp8r34zatxZv919nWMSE3Lzs0H22J12vQ5c2j8TAi8W10/WiLTWmB7mjjnjL+hJQZiN1RUM21xeR4ETpFZqcgKgOnBRRL2gDhbcY2LK/3Wln66i37oEb+m8sDbs9DqsFrMzv8AMKkCujE1LnTJ/njk2pmKVqiGfQ+YpALIe6UGuCyNCdHqX20lP+VCQnvHQXupdQQV1JToWIz6NQu2j2zv9G/w+dchXtWzxzvffE7BlLZk/7+PtW6iPS04tEVZqw3JokuREaSN1yoITRBTNUBCjlOvwOkJ+hk6MoYRhA94AqdItVRzf0pD8LT4EEA5mDQZVQxpCrnC5vQo8GzmC1XryxOEpo4ZOHfVcu+Y1HXnX1Tp1gdurF/SjsOpoDOaYazdsA58frjInd+re1+Gy7dr3xaUr15KLpUbEHaMdpJeHVen3uGwGPflcmseqBWbU5bLotbQ4w2USSHqoTCGOoSaaqUCG/nSV/6YRIpou88OGqNTT1R6MSnJs1JI5y6Corl6jkkqvcoY8CvF1fjWg1aDCIyP+KwolhZuHt43ZKMSLUnCgFuYogsAXZrSKzi3kCKB6fT6vyDfJocBhi/r79+9bqmTxdu3aAVQn2iypZwlZ+V+uTSfopKQE4hCAJ1jwdpuLmBPgd/zRxMT4Ic8OEtFpOz15oBWW++wOcutJxVIHDXqGvMDqtWvefee9uQtW0GuracMGVatWP/nl1we+OBhpyBP2+kIdOtBjB1IlL6mmChUqmKOs+F5en1NvUgveJdEMFRYAecaVa2qd6vPPP08vXxn5+1/u9rf/SdJhDAIHn5J+/lE2lnRB6eLSON9Uk998fSIn9+qTvbr5fKBTobFBxwTOf3/G6TDUqVv1yrUzVjN1CWRIBesYfFQRM/cPOETeVmhHKAoVWq2poMCelJhCL8uZC6eRw6L4sXjxkqlJKUaD+dDBr86e2ZSbf417aNioLrxcFStWLFY86btvz69Zt7VJ05rF0pLsBZm01lDq1B5fkJoCkpLQTBOT01BFSJxMRsyf6kbNjGnzwSD16NEDriyWnGiaphDwOFadiCwWHTIZO+vq1auMD4PDmGRlZZEMIsDz0wUpLSTJMP0Dl+jPDj/fTt4mIyPj0IEDZdJL+gg85thMWv20iTMrlkirW6s6pWqoLr0WKgqcLmFIqTTGQMATwllQK8AkQNzgFhWEwkyUHAzunIOIHYfRGPVM36c6dOiw89N9W959a+vmLY1btqpbrwGtvQx6PQluYIhE0WARD8igt+V/mnOT2RfRGb4Kh04E4IUpUGg9/7PPe7u8yQCyPDSi8QYEDX6GKysnF0foyN7PX3p2QN/HHuzSsYv9xlU2HfvSoDHTLQNwAFPywbaPZy1Y9NW3VypUKtO3zxMex43zZ66WL5fSuGkzaOBdjnyTwUjS1qsnIB1HtLnA4bx69WKlcmXDmrDNS/pYjaVDrEmh0AFUiPilQPCg9Sycm6RWiwbzYdxAREOYR/BWqFBu7OghQ8bPTyuZ2uKuu8x6PSadSquj7YTH5yINGoCQHlGIg4LZJdIgAtVA059bmLKipOEtDFrRR37TCBBYhlKcxRkM+DZveicn8/rcWVOR5pgyEvG6iGtEECEsX0ms/+d1o6wxly9dI9FjMceQ19DrrEi+VW+u+fbbr6dMnli3YX38G64j0xhDbqdIPKmVIY+LDYV65hg4cOCOj3bu2LHj7Jlv9uz5nKI6mHOgimrXoU2HDu07PtDBbnNS9078BRJzmx3qAfyWgMfr0arMBXZ3crES7LrjX35jNFmaNmkWIU//gT/mP2/1Ft7hqSXt9UuPfwvX/OlHpMtKI8z7jPO162crVEpr0aoBwHbRbhhPUiFz2J0vPj/59QmvNGhUrSD/Oo4bIQ1YEgCwikjhH3JgB/kgg9YI49sts0YlLF22fv68penlq7dt3anrQw+XKlcBB1J8G6EUb+Ds92dmz565Yvn7U99YWb/+HSVKpF+9knn2zI1nnxvg9tjUGjlF+/kQYpnMUDcje9GAerOuID/bajUHvAGDNe7Aga927Tz92vhpjRs3hoSJcaa4jIXHIimw2SCo/EMe63a/CKNBNQbDgveC/8MK4Vc2mkx0qhOWBD9vbs+bC+nPe2qdwUCM9PzZc2NHjZZ5MMqVsVHRepm6ad3qdABWoyUVWP8ebhszWaVR7/38qMftaNG4ntagox+xOuDFDtJA7CKs7R+8F4ytm8FdmdehlYUrl0qtXaNP+7Ytp86aN2PscK7Td8DgRk2apaSm0QWCAgm443RaMwgBQrSEb2mzx9VAzZP9JpwjBE7hwyl/3qD9D66MhGYM6Y2jFcwpKghgjSqFLSfz1cHPPHLfvc8+3cfv8HrsgLEMeMI6g8kbdOv0ppmLls+Yv8LpkZUsmVi8RErnTg+0u6f9yOEjtm/7UGeMIfYckqkh7Ttz4cyxsxe/4zhz7vSpU0GPZ/G8WfVr1/A6HXhRKoXG7/NTwEEveiREhJ2nsJVIkTSlCE6ha0TNMtY8mqhz5075Mt3YMcO+/e5Un4FDSJfwkE6vVw6xnMsuQgCIwkh7Eo3OyCUw06V1VdgBL2q2U9gRKzr/N42Ay+NkHfucXp1WfezgoVdeee6VF4b069/bVZAjYcxxGXFNEFiSEJdk+n9e2mH3ArRihzz+eM8mTZpkZFxasnTRrl07hw4dSstP4sfwLkKDBGWSx2bTWa3ip85AxFo0bw8gbVWobafdRqfDU19/QzOZr7/+tkevnk880XPW3BlXrmZowiDQ1fUAACAASURBVKLvFcYELdlxjn0B9LEAaqgUVkpjPvhgy6zZc898f3HK9DnFS5amccSfZA/954P/znekUZXuVtKUXJBf1yycUr9uueZNKwfo0BzSokc0IlAfeKrn+IuXv3nr7SUx0WoiCMTpNWoDxolc8cdAxSP8GmQDBCJerTWd+upyx/v6P9Gz+6yFc4kfqCgvgKc7gqpREPuEx590s5o+Hvnvbnx79erVOz7ap9er2re7d9Hi4XZbrj0/U6MMkNWFBQwwD7CxkCcftJbFbCywOYyWRLtT1fnhp1OLlx8+aTrrjWWm0oqO4ADyKJcSSrewNRe/cz7+rh/HnkblMD7gtDCzCPUR38IRkjCI0sr56d78s9e/Nxw0ajUAZb46evzEkSNrV7x5V6uWLzz3fPlkjT0vWxb2KWU+Mk2QPkABo9SqR09bs2bl6g82rq1crlTO9StxURZbfrZRbwD9d9PHkFb+D3shgK1vBBDo8Yd0RgtcvDs+2bVmzdrdB07TtDSteHqj5q1q1alnjU0yRUVFx8TlO0HT6wQykFWqkOv0GvKqBLRYpX/XKf0T74u0ITYKFM0BjzshJmryxAlnD3669s2laqB0XidcN+DqvEF42sIyrUJvjX/0yf479x2aPXd+p/s6RJt0cszkgGHL5s2PP/Zoy5bNmabr166cPHmCXWlKLlazZs3mTZudPHFs/ao33121tHLZEjLc9ICLaGKEbEu0QQM9yhQA7pQrCjn+0PiJFRCh6BN9I0hBsgAMPoVp7sJF85YstcQnP//KyIbNWuXb3TqdUe4XnYLQUPST5iYwsAhuAdL1CmLnQhxSs50iM6sQQ1Z06m8fAdBSAsrq8hi0umEvv+i03di980NKC4HrsNrRcz9IvQgS/Ka7/J/X1+ssY8eOmzp1Hj4uaiA7N9dkUq5du/qudvf4XQ5orYWZZTRRF8fmp1hfBsbCKxq4aPX6oD/IDtEbLQIlFKCbYlihM/hcvurVqytU4Z2f7NDp1H6o5CE2FU1vgEH6pNQAJiAk7bNmznljxiy9wTJ+8tSKFSvp0PNkGH1/TDTr5iPfHAee/b+Mw3+OzH9/5+alJE3JtzDOSJYZY58bP36oPJRj0YM+UdBIG5PSHGU+e8bXt98Tz7/Qv3Wrhm5PHmpFqdASLJf9UWBQgegSjYxkUAtoooYMGXHmzI09uw5aYwVfg5SAIRmAFOS5UGlKrQWJptVRsoTPGzh/7sKWLdvmzJ7XvkPD7o90KZYSlXnlYlJyXE6eHfA+ADJl0A3uCmlP9DEQNjz3wusbt+xd/87W6OQEKY6FsSWsZzi03IhRkPhFSUOxgkSQQCe4OpkaFgnpQg5UUU6+SOtLh7QypYXEZP33hfd7/6pSYm3HWKwUEIa8frrobP7gg5ysGw+2rduieeP0tOTszAydFk0po12VNTo6P5DQq1ePCmVK9X7iceDVudcus64BVjojBOTSPUt7QXoW2r8TCSEvCQAQawCeUpQu3QiOfn3h6PGTx786/c2Z81eu55hj4uvUa1i/YaMyVaokJydzBaLdjIxQvV4fpcd/lBz4vcP1v/o8HLcigafTe9xYuoFYg+HTT7ZOnTB+6bRXalSv7rbnA6SDK0HgmbCAgLeGVUtWrVuwYl3DZq3XrnsLjg5V2C8ntyuPYrGNHDl87969LLNyZcoYjfpKlSo1a9s6JSUFppdlC+ZPnzh26ztrlX4XHaIw6EhNqJQUhPI5BWaW2aLDzHKHRHzxtx/U8lB8wwHoEPHOEhGNgDgMRluBY9/Bo0tWrs13emvWa1KyXIWqNWumxicw3XQHI/GMAMEXRW4I7sNCgigkM6soafjbZ6rozEKMAL4DmQi9SpN59erBLz5buWQBsX1ZkN6AQvyh8/iJccMK5mBBS+/85xcAsUlOTgS8W+fOesWKFateo3Kr1o1r1KwqatdCUGC66BhDqx2MN2QAEV4kLDTneCyYFSgRkEBBvyCm0hKf0mipOeTMYsVSjp846nI52WR08EN0omModIdNnrwSGbQz5y+NHT9ly4fbmre+p+cTvROT02Lj4zMuXTAZ9VgJ/3mTv+cdJPjv+fh/+ax0ZemnkC+RYj1C+gV59tQkI3V7YX9IqxYcQnZ7QbESSQOf6QPxY+uWTTB7gCHgsut0gsniDzngHfeKhkhgJCyXL2du235w27btlphonz9TS/Qx6BOmMP2M3U4Bg6BxZNBDr8WgaLwognCly6YP7PtU2fQSDz/a/fCBw/NnTY6Kic/LtZktZofHB/hPHgg7nH6jIfrqtfwnnu779fnrk6fPtcbH8/gavU5CYpFxYiUAqwGcpy1k14E/ZBD+hhfBx8BPR+ER/SWsWOCw45lgRuAjsWCkeLNkoEgmy5/9CCFvEFYO6E64B7oLVKxVo0ylCgTYNr315soBz997V4vePR/TaeT5eTmxCWlsW/bvfR3vnzJlyoc7dkybNK5Fw7p+rz3AkqAIMbLmpQN9yjPyk9pDYqp8EGNLb6DHPF/ihRiveYM7G9xZnWBNboG9wO68kWfbsvXDmWOH5vgU9z/QsXv3HsWKl8zNz6fltt5ktDlcgqbr/6sDFJxCyRZmGei1xuPHDr8+7LVuXTrdUaOyw5Gv0KizHQ6DycIedrrduTaHV2bYsWtf5g1n7yefxFUi20hFTcQL8pMTGDVuFIQQhIhMUTFiFIWUibivIe+BfXtat2xqJs5kp0+BS04lNMU4eiv0gjho9KFw+wNIa3qeF2r4qcSigkr49xFiHZxqHekLldLptifFR9/dvFH7Nq33HTgyY8Gi7ZvW293eBk3uqlKlSu26dSpWrkxjNMhFhI0VSSMW6nulk4sqDW9h0Io+8usjoFSTdQJIHtyy6YOk+Nhnn+mXde1yNLgZ+sICVY1IPXaspP/+i6lBmCk3J3/9hve7P9Z99vz5jZo2TEmJF61viR6bzT4XXR20hHSVGi17lYi2jI1AeFfwLdECFICJqBhC0bL/aSmDjQXI8eCBA0eOHOn2aNeY2GhSVTi91qhoQmyXr2RtfHfL3DmLJk+ZRYbtsR5PPNmnf1RCqkqjBaadlpzM/hYVdH/o8b/RXtwyWoefB/bsjo+zVq6Y7nEUiC44CjrT0MfQozGoSBZt2rTl3vYdqO7HrmWaGEY+98c8rmDVonTaJJPrt374yeUrGWNenyBaZysUWZk3vth/EFWaGBMXSUnI6IQjD4u2QBjLFChCcQgJEkCxshUrl0mvMG/uMgrCWrZoZqP0QadxedzcKv24dchin2bM6zP37Ds+fMzkpne1wfqW0O4sM73BgHIlCIH+FlbFH2U//jGj85ddhaHD9BTWJ+Mb2ZiMFdgshojZlwys/+XN4SJReGEyGZkpKBu0JgOeky7aXO3OBkGVZuOmTe9v2gQgL71UOaPJ6vYEFixbhkW1bOWbcII9//KwlNSk2nfWBmtFJwOeSIQrInwx0uLnhVJjsIHPo52hRk98Qi0CNFqSpKKEwusiKWnUyuOshvRi8Y3qVOvcoW1iSsrGDWs3f/A+VK6ly5VH2vhQ1uh74EH/Px1ySvSUGjcbjMJwv3/a+DHughuzJk3AWPGFFDpj7LVs5/ZPvpi3eNWSlW8tWLz64InTTre3eFrKqGHDYGvzOexUBQvGPDjzaPGEM6zHktcESEY4ndQTMJ44ujnZOXPnzn+s++OJiYkGk4lxtslUec7QlRvOdzd/MnvRytmLlua5PU3btg0UkqVdAEgiDaiEO4ehhTgS6L2wWqvykbmgqlQWKl08pd1dre+sVTkh3rL94/2f7v7kemYWAN/o2FhQWxADUZke8d4LcRRVGhZisIpOLewIIKwRb7SInjH9je1b3yfMGxsdZc/Pk9N9GR7xH3nPkewIdMS6cBR+7gAPDbsSGwJkLrsDFaDSoHpDOpPRU5Cvj4oKub3wDgDAAjFBwki03lPBpiQwW2hsNLtIc4BdpVsLOp4kv1J5R82aCxYuP3r0aLnypdRqA4ocWpdRI8dt++jT5KRi/fo/M2TIa2rwGyq9E54lYI8ypdUShR2AA/vHpppu2pe8uKkJfm4YbuW9f7ugpG9MekvG5WtkzChpxiZFl0EIic6hup8G3AS8sm/kWKNgdXdjyZJN/S8WcKHuKfKAFBtozp69uGb1+pEjX7+ede2TT3Z/99VZmp9cv3b1/vs7VK9aW6ZmIqkvooqeUkI662hCbg8RTZlaG/YE5HpFx45dN7+/6aPtu/r36Wm1Rnu8TrrH2Bz2r7+7dPjQqc3v7/72zPUpU+fd0bCh4HTWwt0lEK+YithYiHVsf15gQADZK9T9/1NPZjRIGvJ0vCC6wBBJhhe/3lw/Nz0BXkQs7z/xgLINfwjcMYETo8VcAOOdkoC0T6U03/3AQ7CV7tq6cemKNR9t29m8SWPo7sBODX3xJXN01CvDR6aWKD5v+qTde3Y2a1incnoJsKHADMCciRxxBGfDT3dIpjfhUwVhNxXAPpkcrhC4jgm4gAbE6YIsANve6wpSkJoUpenTs1uTerXnLVkx7Y1J+w8cua9L15TipYnD6/6/C2ZhVwZwOBnDqxkZlF2vXzyLqt5P9x7Jt7s+O3Bk+yd7bR5/aloJt1devU4L4obHjp5csWyxVq/x2fJF7arfL2ydsFtn0hJVhpyHNl+sKKOJ/hyQacD3oj1y/LMLV7POZWRmXMm8dul8QU7WueyCE8dPR0elFEspbYgukfX12UNfX8zI98cWcg1KBjeMtUS1hHMnBBsYBqCASppRGAQ41OcqsBvNxjbNGlSvWu79j06AU6xWrRopFOxycPrY7i6XQ6ssJCYscp8/r9sK+QhFpxeNwL+PgNIP80Fw89tvVSpdrExaAr6C0w9YWXQwYKOKcELkQJQj/lj31A8ajKItA2X8vCMKWwRdCmFq07QZixDtbds1lqlJ+UE0SpqPDlXgsmLDNg+CEh8lFPaElBhSEF2JIBnpMQIcQiWQgBIUm3wdhpcj0iY54PK5QQN5gnzAeuCLfQsWLNqydVtaeqmXRr3evEUba1SM3eUUcCFhkom4B7FsAZMH3yX6Uv+Rx+83rXjYm/66FH7gncjIqsiRMNRYTuDkeINBJjSo1sVDpkC1pcvnkCtNSrXerwq7Fe5EXZWN78wvU7ZUdIIe7kfOF0WbEd7UQj2wN6QEOuNw5kdbLQ5bgUGnIz6BcRvWRfs84bfWbh01YmqrNm3b3935o48/ijZF9en9GN2WuDOtDlIGr2CmIbrmC6hVSEDsaZVCjwD0yQNuuU4lCxQoVKbJM16vV6/W21u3PfRgp6wbrnXrNn/22f7t+88xDhRJTH5uAtg7t9cDx6VOJoguRWgzMibMIv/xD0VeqIf6B5/MFEsRZUkPSVYUr/9tZUq//v7l+qsjGZAH5RpFIIzpow16fTqiH2IBKtVhV5Bp1Jvad+vX5oEel7775oVBA5JjLSdP7RepQb8d/d2je5e7WzTYtm3bxx9/PHLSCor2o8zmylXKV6lc4c46NXU6TZnSpQx+D22MzSa9LKB0u+zKsJdlgWHlCprJAxJbpXCZUCpFjH7Y49hFOReqploXT3j19Jnv5y1f+2SXB8vXunPCGzMNpmhqHjEWwirR2CDoD6lgmPP6VLo/WET86oj9j05Q6ZgOo1pJx63Rr7yoUuvnvPkujTcyrmWmlCpFMe/QSdNLlSolPBkRtdZc/Pqb61czIYWXhVx0twr4XCoQCGxApVnQxLA1SSDKNOxvMgzs0SD0OQr1WxvWX8rIHvryaxBGEEaqVavWuGfuiY2x0B/MGJNE3rFhndqJumC6wpan1RKMpIydGg6wmzRIZ1NHiP3+ZdL8dLkGQSDI6GdIGQPKQvhx/FUu04SVVDiA8s3XWcxhpcIZ1PpCUZMWLs++kTl15qw76tZ3erD5FVo6YAYDBiAptzTcRWbWLQ1b0Yd+bQRwBVz2/BMnTnTv2ontl3MjSzSwgeOKpgY/d0BAKrmbSqWW4JbBoOOnMcq04Z3Nez/74sWhA+hXGKZSXxwhRLAMcAUqEwokNGgYMCOIbS1Uv8BaBbVlJEBMRBrudpwkr8NBoRmJAj/VSWhZtcpsouTwm9eGDSOgkp6ePnrc63fWaWCMsnq8QYA71DFRtvZzt/m3ew+NKEYk0jDx5sGbwTDPShZVsFWAS4jYXqJ7SevWTXftXEU0kWyJUqZzo2XkyujohDUr3ty8edf0GcMpWfB5HETwKeMqrI3F6OjhzfF56DsIsFQPxYLB6rS7Cgpse/fvWLJ4xbnzma1aNR8xYpjGqG7XvpVcSYIQ4wmKIpHbVeh0fqdTbTBg3KFeRZw+UmKEOGR6I22OYCZURZkTSqdXGj1q1to1H5w9ewGmNL8/dM89HWHwRy7zwFCcayC91YuGtSCx/nZzVnRDhR8BP+l6ldJAx0OfN8piOudzR0UbPt65XQgBVDs6kwB5MJiYlvb4U0917979Rrbn2LEjkG9dvnzxs88+e+uttZwZGxNFnyjsrZo1qsXHxFQsV7ZZkwYQNPjZ9oKlN0z7HrMR+eM2Wi0EaRREb9QaRFZ+VlZ6yeLjRo0oUar8yvUbR7307BtvzFOA71PROlHmdXuMOmPAR/d6vR+77Z94QIKDSAcEsnXr1m9PneIRz5w9W6ZMmbHTZpCFj4qKgsoBISPJIuTGoUOH+Cv2VtBrU9JKmtpD2p76ggqVHzks6pZEQx4BlVOQOmT8wacr5A90uLdRvbqUHEIvkpSczAky5DBzRvSLvIJHSIOq1WqotXqFrcBMTEqh8CCsgmFabIlv9wtaXc6RDKyI0Pv34+afJO+UoKaBVrVGc77NYbBEEe3esnXLrp0fzZi7oHLVGjfynWq9Xq4x2D1uGgYpQeLfUrK4yMz692ko+v0PGQF2ms2efyMrS7QPI2Xocxs1JsE9CMHRzx3sUlqp8BMKb/YtGTq6rdEWY9SIYb0ef2jY8FfVWq3TlkceQUYaD2ochQaiSYFMpFMxJY1eL3qZJJfOaGSTOZ35YI60lqiQy+33uLUmo9iocJcLQjw7LYRtDs+Gt9/t2u3R2fMXED5RkZOSK2wuJ54VIA9hn/zcTf4938PGYrRFJDwShODgnRCGlvDtMJVANtNHQgTmiBXZbNfpGy0CAzIY3jVmo7XA75w7a+mGVe927dquRo1qzBpXoMSPXpMQ4guKmsIcHme+ga6robDJGCNXGD76+PMdH+8+cuQ4ad4qVWr17duiV69elByCeM0ruIrPGgqIjBW5qE8/++zixYsXLlyAwPaO2rWZZSk9Je47EvukTJyFpNXKs67doLje6YIoK/X+h9rojdFNmrZIToomPcQKEKaVUnSwFgMhRbEKc/9F5/49R0Dk/BU6+ithj2/9YOP7G1YtXjgngd6UXqfI4kRWCC0N0KxiIyiV1ihd2/Zt2t7VChAepYuEyREvhw4e3HvsFBENAqVnLl/84qutuw9/2bxZ0zp16ujlThS2JZpmlw7sANo8WqzRTq/P5vToNNqYGBP9tuVq/3P9n6xaqfzU6bPmz3qjQ6eOpStWgFOEIBbmBcsNKoN/apxU4KgCAafNgQ/TqGXLapUrV65UqUWLFlkFNswvBh+vGCkkgUAQP+fPn09NoUGqqA/ETyIrKIj79UZkL4aLxmRy5ediwuLLYR+TsgMkjk94T5tWXIpfBXQSV8/nU9F0kmgSwwpozwddj61kmbI2l8coD8NHzA7XcxGjgfyv3eag+RIljXw7c8F1JLeTF0IS/Biglf50c5FzDgWSWpVco4Xewbzj0/2TJ473BeVwN+Tm54G9p0DH6faoNTrCBCww9S0FK39e5/09d1rRXd1GI4DEgW3ObDGVKVOqoIAQr0jq/6x7IT0UlhhM7mwGDiytxMTkjIwrXTo/kpSSMnHSeOCQXqcTI0yUY5N7VFOQ71OBkxKdFyJbGetNo4PNJfPiVVgroXSHe54WL4AoSRniaALDdOfns2c4d+Wbb7Jtx06YWKNGLQ9E9WG5B9o7cvZqLR4zUSDhzka6wfz9D6SGpFoQcNwtwoxx5hkFqinCX6OQqY2ic7Pc5XADuJk1c8K97ZrA9Zp5JSMxPu7c+SuLli8+cHTfiBGvtbu7dWZWBkoKMkDki16jVSlVXkamMIfZoCUpaYlOgU7/qT79j538/u572ixe/m6tSpVURr3PSd6WtGCoIPdGTIwoZcCeXrBgAfyxKELSBEg3LCQMQ3K10mqRHjBSzU34AG3qK5aeOmPm9DoNG3d/8umylWqodAaH02u1gJxwCfOS8BUyFhK0SCV2Ye696Ny/7wjotEa3C8BAIO9G5q7tmz7c8l58jDnop9AYOKYoiRTLQy/6QAvmkkBAa6AmhlAtG0Cls1jIJcWmFEsrUea+bnp6f1F+gwWO2b5g4TyA82lpafMnjymempyfk0luCKo/4lJsFsLvWmu0y2aTu1wkv6mVdudea1yjQtkpo+/vMejDD9+dOHVG6YqVo+MSnA6afUWqm38ugvL3HdbffGdSE46E5KQePXsydGI3ymQ5BfkwpZOOY6vi0gi2QbWgK4NQR63TEGHC/JUHQGt4maYQHrFMabRaB/XvX6d27UcffywImQ74EELvPtHRIeAsgG9FWMxS3TFchkS7vH612M+k+Xy5Odnnv79Ik5+wSgdpj0Zn0pnMkL4d/fL0jl17zl643KB+w8ceaHbTkJLMLH6V3hE3+SMVNi8k4aDVaP2ibxL07qB8haXoc9ldnsBD97VLK1nCHJNYv3HTcpUqFyuelpqSpFeKbmK3cBSZWbcwaEUf+fURiMSND4JCpY8HfoDf56JyGvIFofl/7mDR4zC53S72KpDzjMtXH3mkG/iqiePHx8ZFw1xJ4BmhiRkh2qlQW2s0CyZSDC+V6KzicrsO7P58zpw5ez+DqcFRvXo1GPC6dn0ITnDQlSoNdDkuvZmYFgkoemj4a9W+M71MWRdspGHB78VBeorsAFWK2Csx0VYv0ZLb4WDcEB8RoSecNg5e49CHgypUjI5qAIWcTs8H9+/bsH798SNHy5ZUPNDxXpfHa7Im7Pvi8MuvDLdYDAvnzi9TqvjljAsaLVX9Xow0BJ/AMhCxL6T35vOHY+MSs244nu439PLl7Hnz53fv0VMkcO05dBTT6PEIbVqjwRod77Q7tmzZ8vrr47GJH3u8+7333hsdGwdHB0/E/YeoX8JgEhlhIRElckEeDeeTfoUpqbEUdduceSFWFg2DY40F2TlMot5Iz2DRCltkSdGj1BNFRqbouN1HgGAJyb68GznTp4xdv2ZlfHy0oCqlbobEcuQQKz+iRDngz3M77RR54CfQAZ1KCJyHABVttFIJ2PHQwqSpsclC7oH9n+5wV6vJkycPfXX4mFHDShVLkvvdokpRRnsEFdskKPObLJagx+n1uHUqtd/rAO6ZnhI/e/Lox3r1Hv7C82ve3WzLyaOoGRtCkAb8Q8NZKqWIZhFMEsFCCJ+ddsoLfE44cUTkWFpdvJZsF8LPQuZDQ4jwDUM6pZfRck2Lserp3fsJwHMVypXDcWJWcAVFaYzY5hHEJDJLJG8FCyqfRa4RpsJwDot6BdiN5eA4FWqdNS4Z6plL3507ePj4/kNHvj1zMSMzm1adfl3C4w+24DYkScjPm1LxppMvrZCbfyIryd0KAROSOVzutm1ala9Y+fyFi18cOLh3/8EC140FMyZzkRGjRye1bCZcWZXxFrZSkZl1C4NW9JFfHwHcmEjiJgitn0BU4F/qdTiI7Jaf/TDId2DmnGC1Gsn9Pf10H+L2H2z68M66VTwuB9Sg2D2wg4p9iDijE3HQq7PE4GiuW79qz+7PDx05Rms2m82tUunBTR84cPTQoaNr39owoF/vzl06kVVjTwdcpCxp2KCEBrpu/QbQWhqMZowRvtQBDoOmWZRcRRr5OTxeKTj0s7f6t3pTiKSIlyalLbg3pIZ4B7J1mcyZn73rkx0fbHz7/Llvi6ek9O7Z8ZFHWpYtWwqhs3PnrpEjxjaq3+DVYc9HRRuzczJpYhETbc7KyqSfl5B6VPhDdlVIjJraEOWX68dOHKdUm3bu2li2UkWvy07BooYS+LCHDKRWT8M4YBbe5cvXbt++Y/HixeQfKNEHiZWfm0O+GDnOjCCwhbiMaFDpAXk0xC4XwT92g7qTy6KjrXoIDOXBgrwrCeY4MY8OB/40c+eD+d3nI4bKFf5W81V0M7c2AgCd83IzB/brNeyl5xMTosM0FhSoRBaySJdTDiMaP4gW8+LgK9RqyIRVkK8Kjet1Q9oEVbKKGhm3PaL15SF7LpghCmJKlCg2e8HcTg90fnXUmJEvv1AhPQVxYDaacnJysCTshNm9XtSkKMAUdE3AtUgp5jWrX3PpvBmP937m0092dujclYpkFjlUUOC/b+0B/+afYhQZAUjoKNZTaulLqrZRBKqQadS0mReGkcAkRMwsXpO09fp9Z8+ezbfZoqPNTFYwFHa6A+3v7fjdtycnTZrUvVs3SlvBOkC4RYICNj2fVGxOszNMK9SGMN3IIgrLGStLdIpm8rRas8U6ZeqMRXNmHfv6rA12Lp+sRq3qYyZPqVmrztwFC48dPS6kROTgNm4OKTcmmVm8f/ME6TUuKL5ZgN4DZovL6Qa3EB0VVadGtSYN6g8eLN974GiPp/vpzNENGtYjl4LbB0nrLRxFZtYtDFrRR359BNiThOIPEA8R9fM6Ig2wBlBA+0ufZK8iFjmwdd55+73Dh4/Si7Bi1eqycD4xfPCPfJCiEG+BQw6qXa9HmR49dGTOnHmrV68zmq3YZHqD6cHOD/Xv/2zJEmnduz+2b/+ne/d+8eVXJ+iH2KhxA689XxsTK/OFQf+c+ubr+7o8QkVhXgGNqzRIabkAA4RETz3aV+FAaRQ0n/2lW/1bvX9TpiBHkCYIO16QgAs7C95av/bbUycS48zdu7Vu2uiVuCgznqFKo790OyuWzwAAIABJREFU6dKIEaP0OtOMWTNr31HN684BsKXVmKBvzcy8bjULMClEgmgUQgiUfRXqeQNK48Tx0w8fO/3pngMJ8UlhP4Yv1KPUbBkwdpUaLCf6E+fMmD6vWfM27218RqHxYdp6XE5wFVFMEPZdJJoF+lgITJoBRUj6kcVoO9I9Oo0hFFaf+e5SclJKrDkh5CE9pAF/yyOTpBABUTgqAoEIoCtibhbq7otO/ruOwLXrl95Z9+acWVPbtm5ODTBd5+D7IMuvUotSFZCXkh5lC7B4xEMoDTTg8jm8OqvZnn3dHGXRGiG/zSUqwx8DTnrMq+DJ9Dupg9PRSXjpm6tGvPLSwGefXTjrjRKJCYRtWE4IJcSCUa8PeEE6UrSsESgsORkxQ2bG+eaN6syZMe2ZF0fVuLO+IcpitBgxEv6pB/GpiAmF4RqiGxYoK+Ezy//l3UmWTcQtElDRypUrbtywLjo6xu3IhdB1xbxFi5esbtf+vmVL55UhlMUUeqkTpB9aALo2socak4WWgcBFdCaTqEUPyTQGA8pDFL4glUllyGXJyUnDhg377ptT3oLcDo90hzu+QtlyKJqo6FiMs7QE03m98Mt+amCJhRDB7bEqeF/6q3QCS4V7NpkMIFDzCmx2pwsfjzc1grXEe/ayY9a8Bbv3H+rao0/bezvoohPzvbhtLJ5bkShFZtY/dV/8xc8l0O5KGbx/bAOWOCEiXEAQD5FGnD9zUEuNUAOac/1a1vjx47s/1qNi5aowBdPIVWj9YEhrNHrp+GuJonbX73TPXjQHTM/Zs5ebNm86edIbSpXOZrM3blxP2gQff7JzzuyZ06dPuXTx8jPPDv70091Wi4X2CjKFNisri6xC+QqVsnKyTeZocJZsLdjywHeQfMN/CoR9tNJiX/7MXf4t35KcSEnBMFYYHAz1gF4d4QYcNOCpdnc1hQXD7bwRDmYRpsrKdQ/o3x+45wsvvla+bBm3J5+2kBra1YTJE4pSqQAPDwEj1ekEIDV6fyGZwjJzHMtXvd/z8ceT09KDHgg4vEqFLxhyBv16pVYX8JO4ocIo3O2xR6pUvzNITgbxSeOLgP+bE8e+/vrr48ePM0EwaVmNBpqclC1bFnYG6Jj1JrNWRyWRnxkE2X/2u8t17mhULLkUOs9V4DAY9AqtAL8LSBaGZoTBAWHqcLsM8NYWHbf/CLy/acOAgX0b3lFL5nOEvRhVFL4Y2a9AEcT+BTcQ8THEtiViAQT77MX169ddvvj9lDcmmuPigi47kS4yWVhLPgc1MWaoGLDbtQYL64T2iDqjfsKkyT26nse76/tkD9GdGBtLtJzi4sJXxD+g4SYBMHrO+DAC1AqY6Js0bpienr544aKXRwwTxj3g+l+Qb7f7DEjBciqDsD6dHidNdYjuILFxZRh2yYLhGZE/TAS/3nHHHe++s47QeEJCzI0rV06f/mbEiBF3te8YDhSAYPuB5JMycYQ5uHKdPuhj9ER9MJe4cP4CQqBixYp8F4aRGDpSkwUFcr0SveD1OnVaJgXSDyKIalw0mR8SU6VZ5TcpPTcNKe5Euh/ploiERQKdiBBhOkvTETknBCOjKSoaFQOoVI8oDAW+PHF8wJg517Pze/Tu3+nRHg4aIGosYdLJ4aBOBp11oY/bRpcU+smKPvCXjoBRZzVqLX56D8sQhZF1TZ0fKtfjlegQSRGyGyX8OuteEdIQWFbrzPOWTM24ntnzye50d6W2QybX0S0H8qsg3VdMsAgqDx/7un+/Z5NTE4aNHE+JEAWJlJj94MEIlS0OwEWDBz/zxBM98X5mzJgxcODLK5fMQDTK5OqTX33bpGnz1NRiaH1KV8j3+wMiAwUdOjofPNJtZGDxpGE5qEwv/HcwfxLC9zs8xqBiyHPPNqyS8vrrr5P1cOTcIFoHWglLNBBWfbLjwrWr9rVrR5UvAyv6JRnuIq27/GEEF1EjlEQgLLK62Cn0ZsWIUfioSyDX51GARIUoCKyFHE0Gj5EYaYZdTOKPdNu88F9za4OyOGsiAUi52guiVCU3KvxmLkRikwATH0pOSUlKKomH6fW6dmzbvXLlSkruydHgxIq5i2hN4FtujxNlx9Gj56PPPfds5crloVJVePxKg/ng0YOVa1dzyLDC8TDNtO0QKpZKysgtCRsrsuKKbCwG4fY6AFuBcbZ7/HoDqEpfwOPQKQIXzn6rzM+sW7EMMRAmFjSNymygcZY8RGkLjRwEnhI3yeP1XT534e2330ZJ7z+wjxrnFm1bkpbywycvp8+4TuShYZanUSbwrHBY9Mvxu1mRWtQtQCK17rlXx8+dMpGoq9ftpHWEm/eAgHm8hM0YxkiEWwgJgcMipqUMKuTuxneUX7jq7cFDnjHExKPkJZqv22vMf8vdwhosiVYmBYya+Ig/qCFrKNX0/eQSwnZBIMjU+Tco91aTHIxPThj3+iitJcbnytPoqLDxidgS5YOi3kimNlkoBve54HJxYvG888478+fPJ1K1bNkyc1SM2ptDv+4wJDuUHMq8YfsVHUBbVxBhTqWSUgdPhNIT8FMh4dXocvzMDraxCGZrdHoKEkNK40e79h469qXMZatV+w74vWKiEsIBN2TWSnAVXhcQErNepwpClBoGt0IM3+4JzFq44uvvM0aMm3BPh/vz4Sw16EK+XAOUjIqQL3wrbluRmfVb1ljROYUeAZfbWbx4ccKw1Bs2b1I/EFQ63E4EohSKF54fPVQixXF4DyLgLwsQyoJcePr0Wf37Pg3nCmI0ojdDSrgeCnIpNiRKsXXL5j5PD7rr7nunT58qCvgjapWfku8iqfwIWla0seOEAQMGvAVnztq13brc07J1G+IovB8bS+dTA9XaQOwFtd3tfKA4RJVVmKrnoM/jRKiNHTm0a9f2T3ZrxahCkk5DZazJiCUEd5jxyNFDzVs0LV++vN+TJ9qEKfX8SfijPyZJpZGUhkSoIq2SCj46xzEPFMXrDHooXknRRPTN/zmkwccwcrllRMWQdkQFgbaiOEHLcVl65njcNhjZyQOA8Jg8adKBLw6f/u4MRnbdyMGkk2hmdlgkBr0lLz+HagbKVGfMnHrPPfe0a3/3zJnTFaGwLTd3//79T9WqK6ilZfQ8Fk93O89h0b3/awSw3knYqXUmj9sJQwnggOOHDm3dtHHu1NdVBlgA8tnaTHcAoBXKXlT+y4Me/5at71OsCj66evWqZcuWbtu29bixo/RWqyhMptbN5WL9iqZSXi8hL+nL/s+aIaAFk5NZ8D99HznKFk/ILcjXmaPC/p/nz6PnTF6By6A0PtjxgTff/mDJ4oV9hjwPF534xqIjUvJMdBlRHDKpFdi4SBh6DAhUXIjKFihgwbDjWZ0+fRo4FGYxZxC+QiMkJiUsW760dOnSxUqnB1xOgJYBpxsoCdhcLQFtkxmiIDSCINtDjkSEv+S3M6FxsbFw8xgw0+0FGG0xcYlXbmSfPnEkiffNqvff2TBr5nREX+8nnmhQr7YrP1tvjAJ5h/zxgOED/QUnbTAUGxP99NNPh2O3TR076tihg8+//CrCBYknKiwEg9+tzG6RmXUro1b0mV8dAfquX7t2BZIVHBT2m92RDxsKko6VSsyYLYHWZ31z8FqITtCQGg1FKGwcVjn4KIpVqDphW2I6qFVaupHNmjrjhZdG3nffA7Nnz9brI/5lpJUpm1MytniHC3I1EdKIBEXQ3PAwLVmy5PDhw23a30uloeCu1IASIzVGk+lffY6/+wnEsvDkwDSIWmp9eNSYlz2uzIe7tA6GXPTh0hsgysrlYbE4EXxuFxQ/rmbNG/BUUgyABBwvZBgvkeiUNGjSMzOSvHB57Nbo6Pw8OGksSdYkcsEOtyMCf/lBnUjq6kcbC7NMfJrPAmvVKan789Kg+gfyZKIEhMjCMo8vWK9u46+/vbBw4cLF97Rn+ihH/c+BxkAky8PF6tWv8+GHWx94oFOb1nd17HCvOzvv2rVrRDHRxzB0iO8qMrP+c/huz3fo28D+VWsiuMCQr8CW//aGtYvnzy+enkp2iQpVHkuYRAYjvx7cs3fVqtXnzp3DRu/fvw+rKCEpHnuK6IgcdAIulIfW4wLdo6DyRlD1/iKwRkRDQ8ESJUpIpH1yeSKLHBHxS1qVy2MBUBSdViypRGrSoQP7n6ZIVpTG3Z7j/kffdW5OHjk4SlKSU+Nkfq/KaAw4/ceOHPzmzKmPPvoIuwohDCQAd7dCpUp9+/cn+ZiclibuAvsJkAktC0nwifoGcomqAOldvSjxC+Hy6XV+CtJVzJioRBaIT1pHINwczpJpxUMkT0KCpMtqMbkdeanx0cNeGESS2YS51r/PZ18cennYiIcf7T9q+DNdOneyB3x6sFuYePKQl5yJXEFtjWCWqVXzjUrVpkWZV7/zftvWbWrWaWA2mG0OB8zJOLO3MFS3v565hYcu+sifPwIejyvSHg3HA4whpFkmcjmo8mBAND8RfyACK3o9Y3VRYRhQyVXoTiLG9erVLl++AoEZ2B/ChEMQdlCP6vRvr3/nvY0frF61unOXRzDUJPuMvSo9yk3flKtdv369S5cu+EbUaeOewsa0dOlS+kJwJrqfXUTYTLLGfHCd/5Ic/fOH6A/5BjEOoi+RGnP0m9MnPvlk2/rVb1itYYdNxHiwlAxmncYP4AAVAICX2KEntVhiXl6OTsyABi8OTIs/5COCz/mStcSN3TSbjFZjns1ujYqzO6gNXH7w4BfFS6Q99VRP0KI3TVvpQaRfIXZOSlIfOnTA7/HRNZF7I4JIThbhSOkfSWGq5QcO6Ov2Bj/55GOyt8wJH+cpkIzcAKKT11wKs09qu0TpOPN111139+3bZ+PG9zu2bSOqgaKj6TXmhmVVHCQg/qGImD9kidxWFwkEw3q9zuko0OJaqZRrNqybPH58qfSSMrI8EbWadfUqGxwqEDpMIFuwtqdNm1q5elWe0ueGhCUkmplyEDPx+1hMon4CG8vrJs6Ec3dzhQsIV2ShR36EIRdAdJAMZPlJ/QMIqdrcPs0v2E1UyxD8wIE0GPVtWzSbumi5x+2yRBKdt9V4/1k3C8yKXhrHj58sW6E0Q739gy07du7OzbMnJyc2adyM3pQpKSkmwo2R0ce00Ru0dCyPuN8KsPD4fkDgafeO50dYjJ5gzCwjTkQ+7BFkoYIJNhKYFKIDImWj+XrGFew2Og86bG7mDtoJB7ZaMOQNhqgipJKRpdC0SaO5s2aPmzT5tdEzU4qXbNa0sS83E/gdrDdcitVB/3mXy6nQyxKNupee6V2Qn7dw5tTpC6opdAbwCV4fbeJuZcSKzKxbGbWiz/zqCMDNGx1jhXeBM5FfEcNIFPoaDSa5zAU6HgkF2vpHnJaoksNmgmcrMzMTMvC01OSgyFUJGwvla7e5evV8esKkNzp3eRhnBSn6IwpL3IhwOiNlI7zGB0X4ss24lKAzlckAUGPnEfkQIjWSkoiOT+L8f7MSfvWJ/p4nYLDa7U6DFqyob/36lc8P7tGgXlV7zmV/SB8XF52Tm4UY0mgIufv1OuONrLwzZ0/FxT2Oy06bCy84J4qz1Ur4wijokwaE83lSaTAZpQKHz2KN2X/g6Pw5C6yW6BYtWvn8gmdZMo9+OiYR2yickBjd/t673lr/8ZWMq2klEvArQXIxN16XC0D96S9PP/XU09GxCUePnrBEhKyk9vi6n1rMvMlXS7NJf2hBrx2UvTD0ZVKHzPWxY8cwvDhfaE1p9ouiWX/P1Vn4u8Khom4mOSH2+qULr40d8chDXe6oWY10OAD2devWnTlzBgXMjqZarVGTJvXq1SOxiG3udTnZCCxL1tsPW5taNaQEkGrUs5deLhEGNRFs+jHc9JOCf+GQAOjRqa5eyaQOQ7oU8AJh2P0Cph2+Ab1WQyMpiyl8V6umsxctcdttOrO1iKdNmvOyZcunFSvx5elT9zpbw91HoUCfPpXKVKjEhhdcshG4CAaxcJK0sA6rCZPrjaLjrdvp0CO+I8zyFOXgoAkGH5kS0uKc61fxDeMS47GtmHVhYUGMJ/rMItgVGZcu169bD7UiZk0GcMuD2I+GksMNZs+nFc6ePD8nt0LlShMmTdmx85NXXhu5cOH8mqVSoOxAE/EpYdupdVpQ8H5urSAmOuHFIQM7P95n+5YPHnjkcUgWYWKjjLvwi7qodfQtjFnRR37DCIBD3LNnV1yctUrVSj4qeUKh6Nj4b898d/CLA8Qh6FqFGQQDeETLQoiioVCYyNNLL7308CNPbty4cfDgQSGJ/QEiFY1u14cfazWGKpVroN1BUv/b9yMlOSQ1zxdxnQ8//FB6kzMJXLPlRFpKCFYRBmM7YY1BjgXA4nbHZpG2UAlBgxYJeJzZT/ce6rHdMOr0cl2xi5cu2B25ySlx1MjA48osQCSWlBwbE2sRZq6LQSAGDtmPG/5GCgqFsvkxLHTT0LFYEj78cPuYMeNatWg2ZtQoIkx0kKTxSDDk/ukscL70K25km7YtFiz6gNhkydJpoaBHKLYQrGl6t8vbteujbm/ovfe308lEIpzkS396HawoYUPL5aNGjSDXOXr0WH4SXYi0/RGkRdzt5cuXOYeoJARowv7i2SPV2r9hVRad8ncfAWosMKCzM68vXjD7oY739e7V3eO04Yxdv5p9JeNanTvrtWzZEjVMGSD0CuxksfYVdKLTkxEkgEUQC0uLZRwGDkicl4INrCsqaGAkR23b7fDK3Ixg8c4Pyw+DnRbaEf6nxMREtDzvo7DDYBV+4SBBqEcyqZS23OyKZUrVrV1z3+d77nv4saJlKA0YwWlqCOhUqKP1Vthfpny58+czvth/gE6ybF7gngDgMJoZ8Pj4eEBaZGypLMYwoksPf+XjiGhh+oiItWigFAr4Tn55tFWLFiBGdHoaVEPiLyZaozXQzdaedSM3OycxJo43KfdEtphNgqzx7KUMpVafmlbCkZ1JQ4uo2IR3Nm2lwdq0aTM+/mj7yOHDF02fFBMbBXu2kYoHujL5nERRqVfWalW2grzixVLLlCm5eMn89p07Exa45Z7zRdGsX9hGRW//vhHAP3jvvffuad2cwANRJVb8+vXrt3300bkzZ+jviyADiij5nZyJUOMErK4WLVrUqFF+9erVPR9/zBplDTrtAQXgLd/u3Z/mFTgrVa4OUBtxSrER9djcIPvwpmUgPJsIRZ60RSXsEefgBPOTAmPR91Cnxsg7cUps9QjA6LY/sEsQOjiIVzPOVaqUTrFMwBNWhdXnz+fMW7CkarUyHUveA0gckiAi8Yizbt0eRnzZ7fmqMI2ItB6KuXAuBXeoiIb/1OiRDJfduw+OGz+la9cuffs95Qs5bTkOsgGYPsTvpbHjIzdNHF5kZ2cmJiaYzaqLFy/Xb1wfP5WqAxESkCvg6P/y1Nk9u/fGJxDlEsBV/EhOkAJX0tWYF56IiCPVRkjbPn36pKWVYGY5JyEhCQUK1I9zEKN8Fy9EoEzkokVU7Lafy6IHIJjh8caYDTZ7rqMgt2/vniDQddQXB0KpqWk9evTCAnM4XNeuZRKO5TXrhPoZcId+wDsYXkplUlKCUgONJAtCAXKTgn+ZSuHIzdUGBVBBY4qSBURBvgit/7hghB2GrQ99sSfABiFCRko67C1gyf0XNDsspYB1LMCGggGDRtnu7razV26o07RVUlJK0TQyAmDXaF9YYLdFqKGVez7Z9WDnh/MK/k9GlcnCxiKxyPk+t4+tza9YWkhmJpf5wkOGw1QwVwd8ly5dToiz1K5Th1ykmo7U1IpG+qxFchQKru+yO1KSk81GUpAQWVM0CETE8PamNWvffr9bj149H2yfmJSccTVr3ITxxYqXLF06/f727V59ZfymzVse6/YwaGHSLXwqgtASNhx4Eu7bG/CWKFn84/2Hvj9/pmKVqh4faLFbmd5/gqa5lecu+syfPAKnTp3yed3PP/88oQgCDytWrJg4ecrr4yZMmjDRZiuAaECYVvSl0mhQl7wWLyLtF5566qkB/Z7/8ssvG9W5k1/pdWXPt3/wwZb09NJmswV5KMFwJANLsrEkPS3JTcnG4n12KdbArl27+GrqVtq3b0+jMgwJvNVDy9/EpNMaTR4vpXa3OWaVFqo+DwizY0cPwQpEcEtvNF86c67/oGmVq5Rp07o9uUI0kDQs0FvggPt8+cgRnUoHmRluvNFg9AYd2EqSjSX9lAaTn8tWrHv0sZ69n3o0HHJ7fHaVJoTQVCl+SBr+p1mm04OOiIY4kNQPcQaRz42YYSG/DwMLio3GTRpBOgimjjyyaGH2IzHEzUsxs9ytVKmAHuUKxDtZrVmZ2YT0qUOkGpHp4x1mWbT6Fu3UbvNJ/JM34210eYPB5PE4t2z5YOnihVhI8OR6CvJmzpqzfdfnwu5h0YTDGRkZEfY7OYj1WEsMKw1HjlY8RDpr1qpesmRJAlEEQcg1484hBDZv3sRnOz3YsXfv3kY9S+4HPBbD8sOqI47r9ej01iNHjiA30PSCgg2fDVqmX6g0xC6LpLlDcNFBoHXPXW3Hzlyw5s1VQ4a+cBuN9p93q5gsjDkBKuhiqWRCAlssUUazfOLEKfBFU1E+duxYoFQ0gaAgnVmgDTTE0Qhn0U4nwiYvTTeUxFRT9e379LvvrH99wvgePR4jNM5E07JCTBDgz0BQHgrv2bMHnghSFmHvNcwyKLEF3WiUrk27+7/PtC1ctvrU4f33tLvvrXfeqVy1+qhRo9RKedPGDeJj5Xv37n3qqSeAHkAugwNJ8QXf6/eKPk50tvSHQ5WrVvGuWHf69MmUtGLCM1f8YoDzvwxmkZn1Xwan6E+/PgKiP3MgTOGPOxIYgUPcZcuzWswfrl9Zp1rFCmXS2UKbtm598dVxkyePeKDTfQGZJ0ZrRayhecHBA3/XKFUeWqDjf/iJ94fvbnuX1frKt99+26hJI4CrBIYhuNKbtFk3bsClqdHFBHykFSIlQ0K7Cv2KI8K3sDGAbWGp8SeRK+DvCtmSxfM1avngQf3S0ovLILLTGcqWLnnx7Lljhw40bNyMWkdQApIJwhWQyOwxdi8vkKGSf3xzzyPfORNQAN+oVghGPqVc5bTbddCQczLkVX/F4ZTbdeo4fdhoz7Kll4wLwCslM23Y+V1GdubiF6YbzP6wr0AbCtNjyB12yWXOALg4YZSoodwT6HM0F1jSsBaOK7mPJ7HYHXk6o8IdVri80b37vtqvy93t7m/u8F7yhX1qjVHmE90Gcfd8PwkeSbpK+gkQBoodP1ITsq1QAJUVqcrWuF0EonK7de9FexMxRQLsziRyJ6hOEVpgAqUr8Do2NnrZykUxUbHQ52BliTKFsGzKxDG1a1Y0x8W2bt16yNDhYbxZHbI27CEvqZTr5QKaI80AV4hcUBwS5owOS/wJY1PKRND0UC0WSNHxl40AFgrbltYlULnASiVa8pIAohrfHdi2bWvYZU9OTRQhjlBAZ4l2B5VZ1+07d30SHx9nt9vmL1zw4gsvsHamz1lQu3pNQpvYVUAFmO5Ixy0bO9fhYM0EKb/RG9SgtEaNHt2sWTMj9bYuB+DNo/v3U5/YuXNnPiKtvbDSGvAGFs+aOuSZ/i7a2GPtFeQYIItQ6oRtR/xckJ4KTk6CNKwiFW32fB6ZXpdjt+PJJFvUM14Z0G/wGJNe33/gQF/kqUSkmSY/PhfJS0Irf9lYF+qL5QLbhNQVVk6kekXalToF/rBIxmGD8gIJGYlG+38sHRDCmC0vihQUgs0hQP8Hrw1IloB5BIJk39atXtrmrvY7PtmFaZWYkjxi1Oivvv7K6XVo6DMZCoAuLVexAjIB4QQSgCC4kOKyIKJmwMA+CxcsfH3Mqz0ef0zGmFNATYBcoQdcKtdoKUz9bM+nsxatHPTsgIOnvv1s95akmJjHO3f2u66F7a6yceZZY164ej3r/j5T1g0ap5V5Vy+bViLVlJt7RW+2pJaqdeT4kex8u0FPcB9aY0GLI5lE9F/FTdeFQxWLJQKoKFmqskpjVEDbVqjB/PHkIllzS8NW9KEfRwALh5c0OMHUMAvMRADykr17Pt2xY8+QIUOQfcTh33jjjYcfbk9vYCJbggMzHCYfxO4VwiriWUbANz8c+Ka8LzxFqSNpMGTQG++/v4PL6Vy+YimeqJZOOEhfP7XWwl4Q+ahIESOvVRETghf8npFxaeKEce+//17zpk169ejOeXwXdM7Vq1Rt167tsFdfOX/+HLxz4s0IWoufyBfpV74dQcENiUeLUD/wV6GzFfTyIr4G+Jo2MAIihu/F3d5U8P/7dUHY3OVwEtDCcecpPC7oFoOnvzwcH5doMlk0Sg3MfzyXhxnCIA6K/OzP3mSQWkNSNl4HUQF6W+i1UUOfH2K1qlu0bgR9q5MarrDa4w7qDVGYl8g/6ToMl3RI1+Q1EQA6u0mTK7ib6Qcn3FlBFXH9ehZxCM7kNKaIF5KRxZ845+aN8YKjc6curVu1wfbir5y5YMHcOXPndXmoE+mI4iVS6tStBfJPlCL6/CZRS6nDsMZ04x+l+xQiiX5JkRfS12HQEaXAlJcCe/oiavifXQT/wzfZMlRgsPGZehHyFKhl0cmlwJa7f99nQwY/i672wbQELFquePWlFytULDN50jin02axmERpCyRJcfFly1QkY0imiagJaUS2AHodeACsxa1aNmjevHHdendQ8rxo0cLBg/uNGj0CaDNfZ8vO3rBhA8lBkS4E+KPVuh0OQrRvrVmdn30jJSGOkDDBVJXe5AwgULixIFa6if7TYT/UAtHIMK8N+cCCYsC4AYwPwquwoT7V84H1by7+/tvTcVajoyCHUAtxF4x/tVasw9viCPghDdVhVGIoAYvFzvK4vPzqdLnwUhgxTFqkIWk72A751eGGuBh5qARmDrlUIIKGI0SdlZnpsNvr16/LUzO/bL+69Rs+/HCXZUuWPvboI/m5eXqdtmzpcjWq1kJcqBXY2TJIzyLNAAAgAElEQVQ17lTE8UKwh0QfQwWnVShfdtmypc89P5DeFZDKIk9kACAoLg4G1dTxILqdztGjR2MhzZ079777Hpw+fdnez/Yh7sxRVuB5Ll75Q/HJqSlxeqPSxyrbvGkj4iw6KsHp9B46dCQpKdoLPQRYFNGsWgh5bpi8pCTWxOIkmaiRU93M+5IsuoV5LDKzbmHQij7yrxEQejACkGIvCWYGj+vShQuzZrxRp06Ntm3b5uZlsweKFUudOHEiEjAr6zpN2sEYUrM27vUJNNfDTOGzHFgzHKx1AM52u0sg1lHP5ODZoiH/8Nde69Wrx9DnhtatUwuOyoDfHWFU+uGQwBUS1oJd8tVXXz07+JmSJUoMGzbq+SGD3313vcFsRLcT2fB53FarefXqVfXq1O752CNHDn2BuMQtw6LiHthjGFjsJRG1ioRG+Mk7nHDT0sKO9NIJFcIV+tJAwMk+D3gpg/qr1oQiqCyWnMK4i+JLmUKU4CmDpUrG5WRnX796jSdiVDE+kBooIekZJTvmpzcsHlxtpqba5csXTKJKw4L5K/Va9csv9kFBeAJOIXlluihrsYxL2fv2HwEfwyjxKS4rDRRXkwQTKgnLG+0SiRaxKmA+E6zQBpOFFtErl63YvWsPfeUYYObLJ5xD8X3cOaYzAjxifhFh4zNMvSCkIHq4ePGCQQP7P9CpbeMmdcIBl1yt6NfniRnTJ125eJ5cETllKKcB+DPDXBYKscjF6VxOIkDUOqAOmVBwHkxiJNEDauRWyoX+qin+Z35vWGE0m3C3mBQS92wqsm9sq9VrVnTp8mDJsqXQacyd3+UUHbe06pdeGLR23fJ+/Z68euXytSsZeFZewphOLzWpLBgQftLKiXRuJl1IPMZ7+usTL78ydMiQAQOfeXry5InQIwWCHvT91q1bMYmKlynDVwBqBLkliExlwdfHjqlVrVL1SmXZ4LT+JFSiNCeAwUJwcCfC7yLWQqDW5bCK+DW9UGlj4GUjYPaxy1JTU5988smHO9zzxtgRXx09EG+1UF4jlDfrzXUrHVr+knnX6YwOh9tgMBOqZyMTT4y2RMO2I2qTI5SEHDwyz8WAMAIWcxQeHI1EjUazDlJiITVFG9Ivjx9r0bRJsdRkKpmI+7ltBcjzYcOGDxj49Mb33h76wnN8nH3KrjfoLDBvUB3Ia4k9Q7r+oUOHOnd+CNP76d5PPjd4kMlsxOyGucoDGkE4asEIQ0f4832fHT58sGnTOt27dx88uC9RUblSB6LL4XH6Q35rdNT5768sWLDClXl+1qTX5rwx9I4alZFJKqVx9ar1Br26x+PdY6LETIn8iBxPW0gSoZCANGjUrM+I+0pczCnwoBHn8BaOoqThLQxa0Uf+NQKsd+QhdbZ4MgSTDHrthjXvnf/uu77jh0XFWN9at27lync2bFhGWAsbS/TmRGSqlBMmTKCcsH+/fsSu6MCOHqZAF9XKvj169CiGAUl6bBzcFy3tWolUG8zDXn0Zbs3V694aPOjZtWtWtW3TjsiEkNGRghT2nTDIZLITJ4/s3LmTv1SqUPqRRx4eOKAfNpYTEnmtsEIADLCjrBbjpInjevV6YlD/Pg/37I1fC0pAbK2IHBEuSzCAy4wYgIlHYzJBSQW0SKuSCNO1iFT0tFFnJE0ImzkXFfnKW6Kt+/0rSRmiIgbCVRWQLLsjE63kddk6d753zrzNZ787U6Fsfcwr2mw7Pa6QR643R4XcAt0ifa/0QnLgMB1VVrnJaoLJ+uMdB69dzRkzenh8ssGdn6dEoZBBCBkuXMh+fvArXm/OO+uXSUYV1/mp0cabzCElOVevXmMkMbOwhjG1KAUjVjFrxswWLVvd1/7elavW3Hf//fit2LRcQWQXMWdxUvkAxlI4LPD1gF+UytNffT1x4vh3NqwdNvyFV15+XiYX1EeygKtd+zaNGtbu0vn+pSvXVK1WKzMrW2fEWNah9jx+D9+FaSUIu0RTarekG0QKB/GMMR2hjS6i2vr9a+/3XAHyUPiQMIGZFC9zpFV7PY5jRw8rFf7Hez7qceTS+4oZVOuNIlhr999Rp+rnez959NHuzZs2ghAkEmVxZ13PTEtJ0or4q1RlIWIhREQwh2bPmTFkyIvDXhv61luri6cVcznztFR8aNQjX30V2fLwo4+KJhOYBV6vKSaGwPmsWYsyr2W16Nsr4BU5PpMlOsvmPnPlsif/BnDA2CjQEEaNns5WNPbR0tDCp/BIRSBoX6PBnG93EvCIi0uc8vqIoa+OfOzhrvd0fGDgcy8YzNEQwCGpWNq/Z7j+Z591OX0mk9XldLndnmirVWfSQpYhNqaCEmOyeX4kNk6pKDvweTRqCn69nIa1KZgURH5BTi4PEvaxI0du/mAjjSGxhPRRUUyP204iOGXWzDfatmnx1JN9IVA8efzErp2727RuJWhehU/GKGlpqXr8+FEUxPubNkJ/+P7GN63WKIH/8Ps0THQoJJIMWnqDhX0uh8ZsRXQDzKpQoRLQWwohZkyfbzRZhPBR+Sm99gX8n+37YvyUhW8vn9SkaX2X2+71ywymuONHv1618s1OHe/t2vlBjVYB1RaEf9w8wXAnLiJ1OQJmgFJSRzpeyBLik0xmq14ls7tvBRxSZGb9zxbwP/OL0NgRaFTEzJeH8nJysIFq1azatWvXG1lZr732auXKJRo2bOhw2NCaaFOTwTRl4qQFCxZOoOKjWLHs7CyjHsCpBx8Eg4nYO8SD1aqVxTVky6IZuS7MTs68nNj4+OnT3uj6yEML5i/atGnT8SPHJVIueE7gRZEGF/EKaLVD+/aDBg2sWaMa1SqgtT22PKMFUJEnEAiSjAQz4SzIu6NW9f179wwa8uyqNSs2vLUKy4k4ELmGGjVqSJh9vd545coVkPi0YcZzZTPDNM3uTadIpXRpIjnQZqLLgS8gR0Qy7i+aXiQBAg5QS3KxtOXLN/Tv94TOqgt4QlWrpLsc+TYbViyB/MCxI19dvp7x6OOPhOUCPH7TSLp514SycnOy4hJjLmZkLVqyonfvPomxVkdBRiggigSiYpM+3XNs6HOjU5KSJ08abTBbHA4Q7j/YWJKhJhltRn3MruO78/P9JUqksTSwWakFQ/MF/K70MqVWrlj+1NO9Oz3QcdiIYY9371kyPZ3cKx8XfEYYf7yAjzkYys/L27dv37Rp04DKalQKmm90fgizjJSoA756jd6o1anmz5lep36T6VMmvPLqyHI0As/NCirpSqZQgnHGWvO5hOmm0ehNQKo9xLXwTQm8gmnl68geiiBf0fHXjQCFwnhn0L4QLcilgaBKp1GqM69cfn7ooAC9geEuoh0qhkwwaCCgqlQEfV5W1Gf7Pntp6CtTpsyBs8pFrNLnxcYSDcUjS5GENdbzxx9/vGjRomMnPtv76fbad96hocWTy24wmjEXxo4dR3KQsIfEbEn7F+GnsXBDoQ+2bG7SrDHABmoTzUrlhx/vnDB19qUrWeSPoq1RtoL8YilJQE3r1q7dulULgykBsYJvQ/hDQoZhdqh0Rjj/4pOShgwavHn7zvfffTe9fKWODz4s7YtbjYP8r2cIEReJVIVoO5p1/VpUNMADAUj/7tSXhJeQz9Q2gX578MEHoRgNqRQmvSk/74bZYMQscbtcKSnJgN7GjBxJlq7OnTUj/OpBv9OmhtDFbAFER1/C9vfctXD+7I4dHwGH3vuJXkxKenopg1HNDJ47d2bevHkHDuznG1s1bzZ96mRrtJWGhiKqRDgNoyngxcRj4iAlhb807HUnJMSlpqUB6/B7PKR6aX2RnJjEtPIprFujSdO6Rcu04qXvrFEuJ+t6QBaKTyp5/vw1UpCl04u//MIgqnmc+TYhqZSsNahhBGiUCDhQLTqXkFQ5dHgbc0AQgXsocDuMlgilaiEP0TL3s4MHgMn4cCpFAFamUaiRjCER7Cw6ikbgV0ZApNjANdG6TlR9+D/c9N7EsaNWLV/ctdvDg58ZAG84tA40GiOLJDq2ymQjR76xdvWbw4e/9syzg65lXKBCCMJ3LkJIi8Yph4+fbNn6/mnTxg3o14cgP10aIiwMkU5hCpUIa5mFuPzu27Pnz11GwOFnshN4wRblBdH7sMyfgokm1HaQkHSElDlC9AAOjL0nEgph2oqKhvAAdMLhs5gVWVlnz56l9yK4e6pdUMCIfp3OQEUM4TfumbAWYhRrBkGTkFK6W7duNe6olU2ugQg2gIUI1dNfRUuIkcetel1euy132qTRTepVebJ7p6DPfvLE9ymp5oQEiitlMMUuXfHWm2vXrXprVbReRLMimuUH91oykkL+UGxSAgH2ESMmGgyWCePHKGQFMplNJo+zO52z583f/tG+qxmeieNGtG/XxO/P0Wr+TxxLWiVC1WmiB/R/6cvTFw4eOhQTbwn6XUqZOgwkTEMeJ6DWG747/c34CZN27txFv+dGjRo3qFsP85r7YdgZYQQlWWMM3AuXL1auXOX+eztwpJVMEw183QWoYhmIEez1gFeh1e/59PPhw8d6feGKFaqWKJWOfcyUsQxEsgmmQQ2BSJPLG+InrRhZJOA0BDpQobA5HRLw7lcWd9Gf/7QRkINypogYBaxRamEW9Xm/OXmSnsSPPnpvQV6uNSqalkygdZz5ecYoK6QJBDhZouDtwM8sWbLsrfXvnj1zrmTJknfeeSeVp2x8ZhwhQ4881DxiYcTYl6tVrW7Lz7NwqaCP90+ePHkt48rgwYMBY5Fahg2ZD6iNRmIvLJXSFWq+MLj/g/fec/TA59u2bjp09BiNU2vXqwfZO94Ua5JuXcSrCGNHRcU899xzpRP1yLuwCG6pnQ7Smnq3P/TyqyPcuHImy7ZPPnX5ZXUbNRk3YaI2QoACtdefNpZ/5IWp28PGxZ9RqxQE8K5dufzN6VPQENoKbjBKcO7jAPOCnAP8Cy1btqxSswHeMrE+Nq/LYYfcddfOnV99dXLDmuXVq1XBdsHcyc7NmTFzbkrx4v0GPBvyORGnGr3how+3L1+2EjaHrKwbwl8VDXICaWmYTGnppUp06tSpWcvmYGa9rjxo0kBLQUgjnhMgLFk9ka+k4aXea3fC/46WwDCi59oH7216sOMja5bPbtukrj3nChYe9PHuoMwSnejMu6DWGHTGqA8/2rNs6erz3599c+Wi9JLJPpuDRAi6iRasJEcMehOYW6wiEL9Bnys6Nu7lMZNXbt49fcnacuXKKcMkSAvH6ICj0LhWnSIz649co/9/XguGSHJFxORd9rxXhw6pUr70ovmzvzx14o47mvbp040ez8SZxX4Lh+Hvvvvuhxs3rD937uzrmRmVK5UPU7DjdoGXkoVUmFkT35g2dfpM9nCJtFQQiRhJuBZ8EjmLg6IF+koayO3WWSwCioEXG0Gh4tyw8QRfA3lHYUop3PYC0lXUBikxBziCfm5SlBYLWme51+lEy/p9QergoDDkynBPi9NCQRJwmEx4TtQz0q808iahEZ/0+uqlS/WbtKNMZuzr401WC1WK1KyJ7lqwA/8YUfsfrwFwTfSUAO0OfuK7UydHvDi4y33NB/TpHmkGbfN7bdDAmIzJu/ac6DdoyJgJY9q1rCLZWP9mZgHrNVmKTZy8cMuWHR9seVupcMr9doL0Dm/S8y8O2rT1eIkS5htZdnqWNGpQdtnymUGv42YQiwvyWsreHj56rlevZ5974ZWXXnlFJnf5vC6N2hR2y+Ug2VCEXr/JGsMc5eXnHz1yHBMc4wdCQvQQKhMgM/qSF6C4SqanxcTEKuQaDLcNa1f/P/beAz6qslvfzvSenhBaqNJ77wgoVQEREEEBsQIi1Qp2QSlWFBVUVBTFjqBiR4oIKoIgiPQWIH16n/mutTdy/P4mviYHFd+T/cNxsmfXp6xnlXvd6w2Krsydk51dRRu3+Pwus9WgNRsAAsbjhmeXvLB27YaDB47gd+Q6vBfX5JFU7e3iYWNq164NLDo9M4NlmLoC2OsCHVNyDyu2f6oFNOS6ErBLtBUW5aYmJhbknlj06KOPPfxI9ZoOEzRuOj3gGrwKmAhoYFoTQsBA2TkwQWJB6Y04t+homCoPHDwM6o6FHwkAFh6lHAyAzHQKIgYCRrNl57ZtTzzxBCLowQdm12nYkNWzODcXDAMvjmaGmsWX5S++OGrcZLtZ27p5kwN7fureqd09s2YSJwRZiBAJBkJ4YsKxuCMp7Zf9+ydPmQbd5cIHZ0ZCAUw+Rix+E9SsQCQOsfjrazaNu/ZaW1Jqq/Yds6pUZRDiRMVHQk7lv2LDsUyUHwXFZNQdO3Rw9gP3tW/T+qqxY1o0roectDgcvAW+Yeg7jx48CBXigicWEzKw2sw4ezwuN3kIwy69dNasWSkpNsQppY/kU2cYM2bcu+9/8MSip8eOGYXZKuyyRGwDPq3ZXHjyJB0hnWqS0rSgdRPgQBbZrhNtmGiyyylGURzsBqSz4rwkVzTm94r8AWqi1QYhBjKYMdvwseUcOPDi4kXV0pLCHieaOdhO4Hs64sU2ayxuee6F5U8989ygQf2mT7neYojoyGmICysHmlZQqZIE2SlvT1UMwig2RT+++b65e3KDDy1cwqCy6jUY7mXqR1XNqggalqnRKg7+XQvAdgUNuUJpk5eXu2XLptn33gE506effpqZab3hhutY85iBmAuItnfeeQfv/rYftjdp0rpO3azPPl1DVQWqinKMNsFIjsqWLVtYYmFSEXJ2hUYLeCv4Cb3FDEWdoHgS4maHNeTFYy/oeOhu1AcymBnJYJ7hO7EEPB4LmHcIpTxundYccjtJnBOvm1JnmpmsgDmAfRhxoTCNgR3Bic51ULhIY+K+UbK+jbao28VZOJHJJEwAoKDTVamcNW7cuHvuuQfvV+t2bUmt4SzUMl7RoPlnphK+KYvN4vED1UzKrt3w9lkPTLxmrCYhPPnGK42IoDjc1lIirGnzVhazY+V7a1CzfteF4peisKHH4/1px4Hze/Yh79PpPGbXa0x668y7Hlnz4bY5sydfOnTEL3sOf/H5pymJEqYUFz9iTrRQ2WgoNqzSjRs2w2lFQJDcgNOZAZJ8gM4sjQ/2KxIEih5PTnac36Nrr969BC4lUFb8YKL30AV8Kt/J8o4Cw12y6KmlS5de2KtXclKKltJmIWRsIsIzIUIOo/TPjROuv+nGG4M+Abmrr6Y6xkiwwIHx4MKlOUePNmne/JrrrkXZIrDEryx+Esis2P65FmBlTUxOcjqL8D76XMWH9h9AvT6vXt1g+BR2DZhHbB1xYJDwxtDxhwmLy0IL0YDV5C0utKUkhb2eqTOmMI/j5LcpG6spGCC3y4XPkllJR0+YMGHDuvUzZtwy9srReKUivkAk6k/OzCQCJPgBBhlfTKZvvvlm9OiRaSmp5MRMuGnq2FHDYz6nz1WIcNJHPGh2EacXxFeeq7BO1ayL+vRatfpD3FokHSOFmAuMXVEZk1JvvvnmD7fc0KBxi849elGcESR4FG4IsyHiD0hCz79hI/iGo9tutRw/dghG4m6dOj391EJmuShMwJS8borUClmVx1W9RvXp06d26Nzjqy+/RIvNyEhr1qRpm7atkh2JQtAfDfHuGLVag47KNS+99lrG1Bl0R2aSrf+AAcA9Iz6XXlrGmZoFNi6YAKk+d6EXY2HUHCmb5BVPYdzrNiU6EO3hYABfOLJB4rzhsBYoJxmP8IEIz78WV9benTs/+WTjovm316pRtfhETirg2mAgGAU6lghDx8n8wtkPPrXqw7XTp91806SxHudhuOIJNEaFdA9chYDw2RQUHZUToZxRGPnicV6tXbvuUnggGvWHfBxTjm78d/R9OV6s4pS/pwU0euqphBwWGxLzrmnTRl8+oucFPTZ9u+nlpSuWPv8S5eudzhM2m9VktK9ZvW75Sx/UPy/zggsuwO6kMBkOJ8FMs5YS4jNYd+3d+9HH6ydOvFpsEK0RvwQcEXF/kIkKFp4aoJhQEV9YF9IYtXZA6eTC/M87kmFCPIk90TBwWpUMAmROQihqNHGwHAhU/fTxssKSqqIwMuEE/pVCCRtauFrE1UxCb1gLOxcbrCkKtBOoGFrAmMsvWfj4/GWvvNS6Ywcq1ZgtZvCeJsyvf2hDvQuHwladAfMOLFqTtm1nzn8UvvUN32+74eqre3RrC1VQsfOEPS1p1NUDH5r76r59g1nPEBaqboTsQEjxlpGYI+DR5ecUjry8eTBwSvgQzFXXbz7y8vKVM6aPGDrgAofG2bKusX2TId4QZMhkTgXiUcpPJ0aRUPqgVhcJhEjztm7cvLNP/26Vq2WCjxKGLINNkM56nIbChJMQhJZGqvqC1ZLOAI8KSy3YMvyUJGsTgqE0rAJ+Dwfia79aix8CBPQjj87t0KVL1O+VUuJaJWlLIIFK1W+clHRQNGIyQ68mJSyVTb7UrFWpW/e2Y8ZeiXJ/35zZU8aPa9+54y133J2ZmU2VlHDIyWLM6qhqh8piKbWG0MB+vUjF///CFoAyz+9zQUYK/SfOg8/WfPTYvPsSQkUJYT1L5pFjh9CuMtLSbXYLSrnRaic8pzURLI5RHFPhRyDmbw1TDifBzTKLdi6ES3FFRTCh00PeRlBP075164nXX9uyTVvAAoQO9VpMNdQ1pn4Yfxe1qSHaS9CYc066x43o0bFt+6hvMKPRFnIFoz6dzej2ucz4YvVmhkWUZZ7AltfTvlX7lavWwSNgoV4eBGyMXavVCOmWr/C8Ko45t05/7fVlnbu1jxv0rkDQarRj3MUp7HmODSt0UB6bDhZPkjLyVYFAmdMkmx3w+NKnFvZo12rFshcoUSRBAK0eEbz/wEHyuKF6xq1FpWcisFmVa956660GEHIBj95MNNajwQTCMPUGIX0gkZPprtGhu0Tm3DfT784feMlVt95885SpN2ZUzohHfVRSVaB1Gl1UKh2h32BiSdFDgHt6smeoIZacEJDorExMvTHkcaF7Me19cYdVG9JS8itE+mEKRtzOH7Y3q53Zu2Nrf1E+1ZW8CUo5MJ1JEzOgY93y0DNbvl4/+4FbR18+LP/4ntSkRPyhxHdJc+LuZMUgUWQpUHMoEsIObcTj10QsqUeLwudh11H5jaAHNn+55kQ5ExTLda+Kk/4LWwBHlBKF8S1b9tLxnKPMQCIyzz79jMVibtmyOS9MNTpmMttzzy1mUYexZv78+ZMnTxa2QIARSryPeW42Ejk3V62ctGjh843q1xsxbPjD8+Y/9+zTuQW5YgiKloMPWeppAK34B9sRT1uPHj2QNVg5PAZGLdCf8pk4Z+UtaBcUBWQQX2hMvqDFPv74442boVI8cN0NN3/++RablVJfsaGX9H9p6RxAZqqOhVBTzxVNUuScH8YrQGupaUk4wUDMUEFsxi2Trr2u/9Bhl2Rkpnp9Trj76Fx8k/CaqQ9P3/EFAc35EF+cPJnHM4wZM0bw7OT0KVXnRD4q0qvEjXURwgz1IoQGcIiRdnDfPXffMfO2vLy8++65d9myl9GxUNqU9aB0ecUzlPSP9x1zxah1a794753l9evWmnj9NZs2fCUrrpKNz31pPa6M7ObuigSv2P6mFmD6Y6Lgpfju2y0UP5GsF3jprFa8kuSOrVixgpEA+SQIu5DHI0hLfN5m47atW0eNGvnNhg3C4mBSiPdIWFXItxh1DDlVPtC5qAIwLLRs3x5VAgCWvJWs3hgk4ETNMp6Uwojbt23bvHlz1UqV3U4njKMWm7nAWfz5+k3bd+1zpFWP6Sw/7dn30IPzxOOu1cKhd/RELuB8vYHcjjDIesgtV3302Z5DOccKPDlFvvoNGx8/kQN4Ky+vINHuYGpwotUhEM9zahNHkcq3rBDZMB3YJGUEBkODbvX779mttldeeYW+IN/oVM7JgtxcfmWDKJ9Yv7Bs6PUTJ04E0jp16uTjhw8SjA+4igkC0qoBp1sKPCiMd8xKbhT1+YwOx7x581a+9+ahw79ccGGPW2dMAy1gMFkJH6MNoVvTg0KLJaJeoaFRAgUCkQp6NWKQE50g7ztZqzeHIcrQoJ0rZDFWG0MI1yG5U7fdfgv1RdCc0J3pLFRrfKU5OcdmzZz5xefrWrVoThqTElqRMcYFVQlQYr+Eo3F7YtLefQSlD3U7vzuwLeW5SpVjJV7kzM5zTMf+44et+PXcawHqssosikbffusNoO59+/XevOmbl156e9J14wCi5pw4aHdYwGhv2fzDmo+/HDRwANnUakyHFZqzOFdd26jAU7NmjcWLF0P08N6772/cuH7Llm9OnCh6uPaC+QsevGjwxXAjxUN+jdHiPJWflJaB1+ofaQyEOyU+PMWrAM5Xqmwif40Zq3izStcA/soHpTGZ/IgUJKAan0XrJS8yu+pNXbr1f3zu7NtmLpgze0bnzq0yUnU9ujQLeNyqYsECoAoOuoCNPLyTxfnkQFPStev5TfOKDu/86fvsmsk3Tb3BYbUCpCNIp9OZ0KdgvQeESv4RwhkdGdJPYKFYmga95afd22vVqjVk+HDWFpY2o/505Tjo8xUq9xI2iQ9KWCiks9hyT+S8/da7ANVRZOvVq0+Gl3i5JE0xAoIPvgaxqhXF7vcbr/D7neyB+QfO/qpZ6VUH9e/T58LpM+64Z+aMK8dcfdXEiTQXB9AaDEUEujqM+bPE61TsPLstgNXExJH6vgH/7h3bbp12E9hM0oFDIX9iaurIkSNxkBAVini9DFRWaEHheDyMq/Zduw4/dowa81TlunTYUBkVIeAAZDyYGB6RAFAcESnQxsAgQJKKEDeQmEp8yOs1W224bUUnYyUW40TyOFhrKWMfC0WTE5P8XpfH5zbbHes2f//dD7ueff7F9ETLPfc92KhhPY4XiI816aVXXiNubSUXklljNH/yxdq7HngyOzsdaCBRNZM5Nc9ZlFazJtaXEp4WEKGw+55jK61qa50RAmrn0nTAmU7kHFn4+GOffvQeiNWigty7776bhrP4lNsAACAASURBVEJ9IX+zTv36D82Zg6YiwX2zuWGDBosXP/PNpo0OQBr4EsNhCAaBapHNFIM+WtlQs5jFIQjS3G5bauqAQX0GDLpw2dKleMIeefjJqVOvu/HGG7Nr1MAZBk6OzhJRILl+4tYSw8kA152J8jp6m/21Jc/v2bd/+7YdPXv2nHbbLVJDAOuw2GlJqXTbbbNYd+becwcZ0Gp2C6uLlPgKh0HoU07HWmnt+6s+Gzzwkldfeq5ju5aFucIpCGyOOGWJA5vKFJAYb9r8bctWbYi9AGVgUEk4uxQ5U+JFzuw8xzr/jx+24tdzrwVMRgsw5107trvczulTbzLpdc8//zwTZPhlQ5xOqWon/+IaKgHz7BMn3sAUwgPE9FbnkjrbkXRmswUMZffu3Tp37nTLLbcgx8hk2blj1+uvvYZT+ptvNt13z11CRegPJqWnQ1qIu+WfaQx4kAMBDGWekPlsNJs8HvG6l2v2nYU3UFUlxdODQSgFZ3A4ifQ0GBs1b3v7PfPuvWPG5Cn3vfn6s3VqpUOZjDamaiTKM8vGwUhDMK91atdIT6v85hvv9e7TPbNKNUqR9O83mFdk4QEDkZKSBFMRZNCOlHSiuGAvSK6Mh2LCLapQNoNy+P7bnXj7eCsuSwY3XngdcAolHlfqq2o0BXl5q1avJucIeGnrVm0vu3xEanoG0Vshu/W4Eeh4NFjgkJkBj1cYccq0IeGIS+k1AafHnJTyyNwHdm7b/t6by3sPHkxaoupJZRCqbjm1Zcp0+YqDy9cCsIzA1OByFhJLrpKZ1qhhg4jPCcoKVvHCI0dwqVStmR0NBCX1hN5xe/CkmpOSYr4gYaNhl19OWgOuFPxhA/r1ZdiT3CcuK1/ARGowQ1oqN4RVvLZ0cTwgiCJgXiSToWVhKnFZkDsBioHG8cfg86iamVWYm2swgAyImCzJw0eN2fjDXeMm3Jzh0Hl8obvuuisSdOPQWL3m0/Wbt02YNMlqtRR7YdfVHjh6Miu78nVTb7Y5Ek0Wm7egAAhRdt3aNpsdlY16UKIlhH5bm6p8DXaWz2LWM9pV6cGlsXjZwwYC5IVnF7dq3rgltfw8rsyq1SDIoFgNeKzsOrX8ziIResLMqg8pjDbw6Zx/fjefz4sG7EhKCvt9itmMDSZAK65M+4uXzOEIud0ozVojrPHmK668vFGjhkuXvrh06UtPL1rSuHHTO2dNgc4a/RW03OlXVZ4HPICwzCNwgsFKlSpfc/1UIAd79uzr1L1zx7atEqIBS0rajz/uembx4tunTAC5jwJtNVs8CtcXIrq4sABGD8pzNW/fo3ePrgsWLCDJasHcuZlpDryjUSC5YP5K2nQmK27L1R+sGTLmekoPwSGDCGOdKl/GaIWaVVIbV+z70y1Aej1y8Nlnn27dqsnFA/tt//GHd958b9ilg1u3aQFpk1DohkJ5uYWAkTt3bn5evVri21e9wcrcVjfWOZwdIB88bicTOFGhUahVo2adWrWHXzaUSp8Pz3+8evXs6ydO9BQWUDUM9rg//YBn+0CNhuRwso4xcQAfYNipTH1n+zZ/9noISpQkZBkiCQGnbpwciEU8QW+12rWffGbp3bdPv3PW3Pfefi7vVD5rAEdyiqpgqZ+0ecAPWCo4cuTwaTPuGD503IV9u5NcLeW600w1q1UFcOpR3GAmq+CZIjEywAgFUqsEfhlxCMU0WnDKP27fPWzkGDWRkzhALBSGtZAuFu6M0jJ0tFoMZRyENWvWJqvAkZzGwxMFgH8S6Sw5EFiQ5CgAwsKRJgmhJVufpWlyijMDlHSYzCm4SqkX/uRjD/fpN2D16tUQc6gKljy/0iaq6vlnm77iuP9FCwDAkwpRVvOzTzxy9egrokGvYNJ15pz9B2BpB1YFt3DlKlUlzRC3Ewu7ODKjWotRR+2XcLB1+/ZrPvzw3ZUrp0ybxsI/ZMgQiN1he0HBUonuOIscCGdRUasO7aJeH2s8Kz2VVD94dxUX6933QuA7HEN6Mvh3DD/SRRw2eyhCTqzR5XS3a9ehR68Ln3j6eXMssnjhXNKotRprsctz9/33d+/WZsSwgahxjBayPPYfPtqlx4XtuvaEJ4YV3aGP5xcVWuw2p9sHxTEtFARmGIff/J8TWSV1k2pRqGNejSqo37d+/+2Grz7/bvPG5cteTk6yDx46NC0rKy2jklCX+XwWgW1J8FS0E0oKanUoWFbyhhy2KOm9YdCZFiGt8/qwPzGQuIsY0sopimc6wQ9PLIA4o6l1+7akpEy8YeJnn31B0nFJzyj7BOoeJ2HcBJ4yvVLmgP69Bw4aTBUKGPKwu0CM5R0/efHgwS6X12IyE3QkK8brc2M7UmgLrV21yqRsgNExasSwqpUrjZ84aeGiRbNunU68WZC4pWw6k+XHb7b/sHP/+MpV0J6FpBSmLpjeSjn+j3dXqFl/3D4Vv/6HFsAowsWxfevWRx+532Qxff/tt0TML75oECsXQX5GJ3719HQzKb5169RLS0stduar81ksFWUTYWcw+P2kRktNG04hyIhLxuv1cIwxaIJO8I0Vby16avHll4+iFKxAgeIRckv+w5P9NT/D6QBn5oAhw3lmVbkhNMCsJgjy19zwP1wVWU978ImqxKHoQPwpWis55JFQXrGzcnrlm++4a+zIgd9v3dGiWQ2nBzYsYduXVvyNOavTE9fz9erd/v7Zdzzx2LNPP/UaDBUYcCZHwsUDOo+/ZmzdutkBr4s9aD2IT5QezFXVGYl7nwdwOv2Hj5xs0KCBiao+gQBcgrgNWEpFKCu6dYkb0hlPQ49evdCqQMMS6DFZZBhQQQ5zk4fkImQ/QbIESkMihmVcrnRoZgQv/V4dpAA6o7sgr2nrlqMuv2zV11+PGDECKUyLqUvOmZYs8Tkrdp7dFiDaTvrYF598ZDUbunRoy6QWopakpCbNmjVp0QIoFenAxJoZPDJKWaqDflmzzVbUoxB19MLh5OTEq669tkePnpRMnTlzFkcyqglE7ty5m2gw6zLqwXl16jz99FNkMGoCXinmEo6gjWH+sWwLCT25FxYx9qCDgnfJ6XQT7yIOlZqcCh/9hrWfjxx+yYXtWrVv29LtLErJSH9g/qMEDu+8dVrdKqnegkN6i4MB6nR5LmrfAfpNDzkgCRFnsROiY5DdiQ6Hn1mgTkYlMn52G/B/eTWZlczhX8HvSDPmMk3x9fovBw7oWz27ygW9epIoSb9g8wCCi/iFXQxQo5hVEEpDspCYSHKy1S4codJHYv9gcgt8QJQRnOVKBTYwj0gomhpPO7cDqou4l/giJPJGc8MWTRo2bUyKUiTsxpWFUcQxp19NeUSPy0c0Y9KkyQ2aNqNI7tXXXDdm3DXKAX7qi2vM1hN5+XGyTeMJ999/f+9Ob1RJdQBpQDnjkTxeP88M0bS8aUL01PEjHTt2rFevwfYdPwkFjz9AQMIvuVMlbBTM+H77Dp1Rk5SSRieyVvEwRIDx+pVw9H/aVaFm/acWqvj9D1uAEYj12ahx/cEDL/Z7nD9s+75eveqtmrckvkRRZ7Ql/CykdGFucmRe/gm+qxOJWX3mwkxCBjF+adZQCOACUQ/nEp0nY98X9FWvUaNNm3ZvvfWulDVNtQd9xRTNEO/GP7EtW7YM67lfv37q1AOBAR08JYZ4zX/icURhQmRxa7VVVRVW9AbyMfX61KpVi4tdqVlZDZs23b77pybNs1XByvGqbsHpfOFdWMly845nZlQefGnPZs0bFDv98LAXFOStXffDO29tbFy/ab2654UF1K7FTnWjAcf1CGGuFoqC2QJsqnW7PS4ntSbJ5GJ9BLOlQywZUW4oyx2OKMUrStg4ElQUuUVkKgJ2tjhMxArB0AinzumaOwlxjzgweErcWjxBCVf5g10aohsBKHkorMY9HGlpYY8XyHNSUmV5VEXLl9dXQqisCqq2+gfXq/jprLQAHe4pLl789KLN6z8nh59IHqHhEOOKpC8lp0RMFzoIADSIAjtEWWFDchL0tSar3Wi3xKmEjgYW9GfXqPXY4wthtYVBZtOmTfRmz14X0on1zqvdu3dvpgA04gorhFJjQK/HCQ31AE4vmFxsNmH+xiENNgvvDOoRKPjk1OQtW7697a57O3TtdtvM21M0CbCc21OSVq766P0P19w5c1aH1k1PHNhjtJiRVvl5hUQeCZTDvsdSCmuu3mwBMuQpcoIsFO8oCiL0fZJqWPL4PyuNWb6LqBJAHfy0Gz0CvfvPu3fMf3A2DqRqVavgsnYW5CdlZqlzU9K3FRphSsDK3CGCxtsp1cbiaDYYwNhDHg8/4WDH+8Xri58M8DhxU3FLgwMQ/gWoWqQclpiFsajPBR0H/UV0mORNXgQyahEfCBBaT2qt2jy+8K23z0Jhql2nzujRVzid+UjdmB9iW4ZHtFnL1steXd6zW+daNapRG4DRgjyM42gz6Ikewt5OARKwZfi+MlPTf963P+fkiUGDBnFDKmALFVcp/ZJX4ASY1bhp0wzAxJEo8UdNFISYGz9cOVq7Qs0qR6NVnPI/LQCVFWS+N024Mju7WmHBqZ9//rljhw7goJ3ug2geyC+4tym7KctowIeOxcRTFQI+mQ9MbzwKfKFgO+s0c4kZSUEURCjzn2nMxpGg6XFk+Hx+Lmey2oL+YpO2PMP9f99zr7/+epcuXXB3u/xBRWJEESu8lNhL/8RG06kNxc3FdqSWH/lQwEhjRtoNnD7Ni2erWasWm7duuezyC86oZepZ/MlZbFqNBaej21MYiedXqZ6aWcXWpv1Ik1m78PGv7r7znuPHcrUalFtzMOyBQQdqDCV3PgrXBsSxSh/pIGlUJSZS0ogzwaDzFRZZU5OkpqGI1JKtRgI9uBm0mLzRwMnjx4oK8Q64EWoZKcksVPI6ZoNSIkmroVJH6ZmA6prx+x6giCw+/0DATTsYrHqf24MftNBZ3L6TLMY0lKqY8p1zf6v6//5SFXvOYgsgHD777NPbbr01K6uSRIQDQSje8UtdPGhQw4YN4bKCvAPctJFyDDYbKWHUDE7wSYagpFPAvIvWBDMV6oCiIsPJd9mIEZeNHClPqLrJqeaOX0SW9jAVuGSEs+6TkK+AswgnSa6c0Qw+i5IDTZu0QIXPL8hLT850FhYn2ZIuveiiSy4fHgsWe30Ru8Xw6IKHH3/+7XHjr8JcPLjv5xRD2A/3iF7LiOfWqckM8jAJeoBHQ0yNhAToghlasXiMiUCJY9bps9h0Z+VSZ+QwV1MFMiYxub2NGzbsfcGFUbBN8bAuYkjKyMCziO8n7pdKG1h1ZvQMorc6vfgamZjaaMDtwS4S0lFUYUBv4rfTRYN+GhxXlthz+PsVZx6guEg4SlyPS8kelDGcaHBUYaeR9Sk+eCGjZlMhpDyk0Z6xZPHS886rgybdpVvnnBPHKleroqTXcKSY5qTHEB3GlTlx4njCvmE/SpVsxHOpzIP3UdQ+bhcMvv32m3Mff7pxizZXXXUVYpPb4WtPwJ9Z0rZhw8Yfd/4yctx1UMygjqGA2s3oivryGdPnVsC4pPet2HdOt8Anq1e5C4+3aVXf6cwj/u7zRbJr14jovJgxVouNqcsoR3PCZUDwJ0Erc49Br05sfmKsqyM+GCaxH2pQPaYOmdlS4BdTMyFKdSkSuU+eKKAVdHrYlvHchBMiuEzIOMOdwrAXYavwXTHtpAi1Quqr7GGHzG7ZGUsIyQXJY2FqycWxrrgA3zgYiSyeDOhGpRoPkkPgmxo/VYAM4pKjaqrUWNA53n7789257lETpvpiGlRBfMhasc5OC/Z/qp9oUkU0QRQrJLG0J80b08NK7TNYdcFoBBdQenr24QOF7iJ5TQ47o5lhi58+EYvVHzHpHRadI+gJIJX8oEuK/Cq7fbuOLYIJnmiCDwidASOXorHITFLpJTUJOz6ug6gfPGkUdpmgRoeXwY1pK8CIAI4KwBh0QWICJn1MakIDSJecQcK+xkSf0/bBh9uGXXJ9jZqtGjZo16FDj549+nXt0rNO46bZ9RqOvGrCN1//lGBMhZUW8BTlLaVD1Y5We5lOxio9jd/9/+VO8o70iCjjgMO4r9YEYyIK3N79e1yeQr7gxlBVfLVB1DH5T3Xif+t9dXGYD6j9h2qEkkP8N6Y1GhiTjojPn3/q+quvAi0dCPphy0Ivr1mnZloyFFlkgEZQkcQVigGDYaaUFVeIXaALljWL0BVzn9nH1ARzJ/xJGABBl/zjC/+4SNgvo1EiUkGWbelfwUghXSLUANDAhqUsnz9s2VSrajo5G9Snh5NUa4zXrVNp0g1XVDJHzb78aGadpau+euzZt2fNuPb28aMD+YegNYacAEcKi+6m77a179XPmFKJAowKj4BfB7VbJIiOItTAvC/WYQSi8XPOnSE8ZMJ4oI0wdxF6kWi6zfblBys7tW8J1RTu6gmTpuQcPxEPhIneUlFSmh3+fSmmIc0oElqB0yaEKfYF4bvIUUosCKZAvNySLSgNzhz8lTiG2/Fd7BlF5ZJfJReQE8Vahd2KBlMic6jGCq0DckabhHT+Yv2XUCq8snwZ8PbHHnkEAxxXp/IkhnAo7nUWTh4zYkSv1pf16RrxFihONF00bghQZtaYHNTYnVHLkeLo6DufGHvLAmt6lSk3TbLD5+UvTogFZBhIbFOSl2VNgjNIoYWx25K+/H6/K6Tv1X9IBL+9Vpdst8HfAYCvfPP0nOv+8r1GxVn/VAuILycSA8VMKO1ETr4k7ygTjBw8gIomo40VFWhoKEz+CDOgzBBC8TfEAoUUEDQLsxFzQkFsAAJQTFVZcYUGWELnomkwXZX7iEiVIBAfMn1EoJCGEiElW2emVGIE/y/TXgtwBxJyUEQWE0ID9mENrm/VjxwOWhNTYiGf3uwAC0IxLK/Ld8ttt5LfBF6bS/LiHCnObfRI6qMpkbtzaGM10cVhWYhF4yi7NCNyH2e/sDmXtEmL/bqp36U1Y7G9+3ampiU0aFgnAiMg4pBGjEUcFgAQp8NtYuHhUQCMkgTk14wMZIk02ZJVpiuTFSRsCLqjqN8p3NDSd4aAN2CGcFKjff/td6++ZgwaT3JyUpduDdu2bV2NIkusgHotQOYNG775cPXq9999Z87sB6bcPC0eNUYgB2dtREVTIs5gPqSvBRwdgV9CdsrzCaCHVxClW7C6Osl+MppBAqHtAcZ//Y138ws9sOMSepD4gqKe8ikX/E0jlNRIFfvK3wK0LX5NJguzCcfPwV8Otm/flv5hBiEx4A5g/+WjRgdcheK8ZOn7tR+lX5TeOTsb/hXoUAWaLVRzdD0jmT9DwQD5rAmogMGgNxghFo4YoBbe22tWPvvME/fdO3XclSO87mJMMZ4WlnLGCk948ODBpOxGeOZInMTXgSj5h3hdytw2dARaL3SvIseotxCNHD954ssvvxwxeA7NkZyePnz4cBIwZQahmwoSoHx+nD/9YOLcIl9Z6ysqFpqxmNCvG0y2g3uPzJ49+7GHF7Ru165Xz/OLi4ukLkiYIpJG/OgGi33Dp5/7QglDhg33UNkWKxw3ld7o83pxiCKO3nz3/eeef2HP3lM6c8LUCWNHDB9SPSvdU1xgNxm5GbWScKDxiAwANsaDujEGftq9KyMzk3WNX/lTVC0C2bK6lGerULPK02oV55xpAdZIg1FPISqGKTHBKlWq8ImyxfpVpXK2zxfc+8v+zVs2XXhhz+QUuwKTLNtIZRUnD4jSrcx5rqxOBvQa4fjFtBXTCkWJlZJZKs5hfF2QpYgYxVcMvEuNIChTRDw5Yn5hxun10A2A7vR6DNbEcCQB/DePJrVcogmffPwxtbquu2ZMmzZt8Hp73F67I2Xt2nV3zLwnEAn37dsXpUo47ggH/IrsVh0n59SoYP2gQAX6Bi9LgpVQMWuIzgVwEJS4qRqG2rxidyqih4WksOhUjRrV0tJT/H5XkoPybT6rJbG4oIhG0GmRdHEWxXDEp9FG0jNSataq+uOOXW06dZVKR36fwGJRhVleg17Iq/CDEQeG78ycmLZ7x4558+cj1qfcdFmLFi0aN26YmOTAHwBfJSo0KBm/xz/4oh43jr9qxYr3n372sa3bt9x1191169WPYYYiEGl5FCmurDj/QXBAIk/oQcxrlCmsanZyDPnpAeGwoEaZ+FQNekoOL1myrG//IVCLsd/tlvRJXlaNodAIvHWJ7VOxs3wtAOM6rP8hieDJxBfbKBqOxLXLX3l54ZOP8StQaPLyik6dSqlUOR4MAcySGa0YLWfGYfluXeJZcWDpTHVCe8rw5hg6HFWDIeP3U5wlbLbYQe1Y7YkAqF987tVnX3hu1GXDhw3p73UWBP0QQBAnNxqYVnGMhdC2HTuHtOwKdyVFZXCNMB1KvOm5uZPXl+wCsTFE3Tx16tTRQ4fq1q0rtpDR2OuCnko0gKBcBIzlX/0KYLgEwQlPFnowvme9Yd/BA7fcfMexnOOQmlKBDa+1xWEH/UZ6jdEOWD6os9iLip1vvbdq/I3Xte/aIxQojpLGgxQ3GBIxq3SGY0cPr1v7pctZfPGArldfdUXTpk3xmRYXFZhFw9QEfBEzQUaFHJu3Q4bTCGz8iYZHObUmLVqjZvkJDkTjdLHkNjJWymWJldMJ9lc3esX1/y0tgLYRDgmjsurdYd1CJQKSlZGetWrVh1deMeaCC3rfNOmWbdt2pCRneL2nSxD++bfj+mQPcU24IcSOFKJL8WQw4FnClf/J0ihVSonYA6IUk4h5IQwqYoHhmY5SOsIDUkLCEnoT0Xo5Hi6lKM+si/iDlqQU3CRSMS0UeWrhonFXXfPSS2+sWfOJ1mwlE9zuSD9w8Pg110/YtOXbhx9/Qn0euYKy8dZMS1Ve//mX+huOxAGOlx/tAb84zM6AQ3EUoSeVdmtV1qi/qiYdb8d7nTyZW7NmHb3OYtDZTYbkA/tOUK5Er1NYQyU6e7ryF95/aIPad2j1w9Yd+I1gjARRxZIp8AgT+o0BwQ3nlpYlymJ7aPbsLt06aTT+115ffPVVw9q2rq/TUCHjaMhfSJ1JCmkU5B5NiBQX5u6tlmW95ebr58+7Z936Lzp06nTk2DEtKRSybCu+KbOZhDXwMTzMaU1XeXRK28IeJh0PPySgfRgsQefEtA/NXTBmzHU9L7xo+oxZdBxGKgerKBDelCtU6FilDY9y78efLBMWTR/WUHADFIYymXfv/Kl2nRrZtWqAB2AOOgsLSBPLOXREw+pIKpdiJgmNuEQJ/8fJWu5n+O2J9DheVSQJ3a2OeW7CnyGfB7sBcpYCUgXTMou84VvvmvPwk0sWPjpv0o3XgR2SIKZem5qcHHD70LSwXtw+7+HDh7OqVOZpxY4T+MC/aWPMqxJVncXgOMnKQ7GgWUhAQfeMEv2UDTH7l2PLMHZQsARKZUnkm5i8Fsv6DVsOHTqO9QU+L//UKRIXbCkpgrNyuzU63KLBcddc+9KrrxW5vTdNnd6778VOXwj5TL843S4SctLTU2+9eeo7b694dMG85vVqhF15hSePaKnopUhs1giyYtR3V7UrVe7xCUatoKCgfv36yBnkAkk/0iaqxV6uHi7Fti3XtSpO+j/YArJQmYTaAIgiPi1oA1999dXktMTDvxx6Y8W7SmAHGZQAM0q/fr2VME3ZNC118UONU+M7SDKcUgrWR0QbeSkilwntg9Kg9AYV7/xhADdGk+CwOBe/FcWk8RgDPQqyNMdiBCywd0hTZgGApVCwQoiTYPDztV899NBDm77+ftAlF11yySX9+vYClmRzpEWisYmTp/uCsRdfXV67YT3iCcxJFmmeh6upahZ7zrUVmpgZCgT82II5CwXy8k9VyUoHTJYghb5K3VShoy4/assXF3mLCr1Wc4YmIXnZSy++tnwZ3BzNGjeJafIJysIjQTMrMogk6njX7u1m3r3oxKlTlbOr+pxFNnOi0eLwuihDhkfDgnZ2/MSpW2ZM+/KLj++47cahwy7GSA67iuSpwFdFYiTc47w0aOE/NMeiTrvNHI37co6c6NWr43NLnrz9jnvvuP2WJU8vstgdRgqEk5UWQFE2ErFJIJWefCbULepQwsgv3gXxUeg1oQQTiptm5fvv3XTTjBMnC6dMu3X4iCswDLAMeGzVfmX0qnJWBa6V2joVP5S9BaTcM6E0EQSgG8UfQHDtw1WrWtSpGvK5TDZyBv24CXr06FWlcpWYz6+YBkq+pxICxlqSc8t+31LPUC5LjA/iBr1RTDiq15N8iPLn9HrjulhaevqJk7l3z5775boNjy9a1KVLS7T1wlN5aVTxi8XAcjFUxPep07icFFv3pxJTZxeKWjiArPm3uLMQXOQIIyKCXr9WgOSR/fv3iylLKFXqCFHZxiVcZfiVhMr1L1ezBJEbjcNWJcTu+LSdzuvH3/Do47N/+H7buKuuoszGxRcNwEyO+EhhAdkhyPrrb7hu5crV9OSry5cnhOLZmWbSPBljDB54f4iohAL+lOREXsrpKjJGPPQSiTWsAVDg4n1kmVDCEacBnaoEQADyBR0LPApUfkQtohqtGbYP+OIRd6WOqv/wQ4Wa9R8aqOLnP26BkydPor8wHFWFY/DgwWvXr33kkUerZ1a9cdL4Af0vXrduw/33z6ldpybXgQxLBGhZNmYC2htImtzck2CMktPt2CAyJXRk/uPOBcEtRogechTsVP7pKSgbCIAL8/lAdHEKEajKlStTIkYPKovwEBlxVIG1go3WRHxevS31wM8/L1q0qMjpuv76a59atKhOnTokNKHG+b3+++6eueLNle06dV7+xtvWJBvhS7NJ6pTJdRSgifqF5ynLO/0dxwJLE7gSCdKQVwX8JPF1blvT64GX/z/LijMqIw2blpayefN3U6dMzzl++MC+PefVrZ1VqTK4FoHFKU2PVagVQgdW00CDhrV9fteDD91PgY60SpXoBRxaFnMirqz8/IIXX3juhecXp6XY77/35p49H+e2ugAAIABJREFUOlmN4YLCXCOOMXDJEBlZFJBygsDzubbZnETfxbWBlNTEw4f2tGpRb96Dd42+ctyMmxNJ1B84cKDZlogvhNKwJrMMgBj51pCy+qTCJldATLOCYqDv+OXA2nXrNm3a0rP3gHYdOjdv0YYllrRyFVKmdh8vwnoj71JKJZ+/o8P+e+8RDIWMGDaA5vB563R5J0/t/XnPonl3Gq0Wn7vQYhK/xcVDLkVXRlmh/2kJGQkSXSRWc5YpNnCViQ9cTC0RRFTow8SiAhhly8UIjFNcOrbq/fc+/OArJso7b7z+2Qdv9ezW9eK+vSBGBm/K4m2yWTHsDAk6XCbyqEqYSQYPuGso7f8lepZqRCl6hmiJ2JzoFshMXlCaR7ImJY+Y5hKaK8rAa/9ankJhLNMal73wImmhDRs0fmDO/Z07d77xppvC/lDNmtmS392pI1grQZca9UR+QXxWzsgYMeyS+g2bXH/ddXffccvmrz6jxpIkoIIGCQvZBAo9ZY681A8gXdAo+VikMRPUkAhMGFZBMbRULN0Z85JmoTWQ86SIgitAmMCqh1FGDhcO8/8sOkuZxWVb80q5SMXu/7stQMDbarNs2bKlXesWPq+fggmbOm0qKM5Lttpr1qjNyFy3bh2Sp3v3LizD8C+X1fPKBEhOTunVqxdE8wcOHGiV3lxJ+oWTKS5c4bI+U5hMHBgnTpygbsbnazchOrdt24aOReyIjqlUKZUJM+bKUXXr1m7fro3ZbgsFfFHRAGystWGvMyMrbfK0SVWrVqeqA/VkQG1j4hTlFcy6895XXntnzLjrh10+MkBmDsasVkgo2JiKbHK6EuA4o5ecQ+MgSkImqezieHMFivLyc1u1GkQuQjBQak1AEToKJEt9C/XP+Y/cTQXZn3ftrl6tyt13LaldKzsaC8bhBkQKC5JJTqElyMinHqLNljx52vjJk+89dOTA3LnzCRyHwvEff9z5xgoqhr9cuUrGbbdO6tWjE4Uz4rGA1+nJSEzxRVh++Q9xryYuiMJK21KnxGROBo4MpMpqSfC68hrWqbr4yQVXT5rz7nsfvfjS6zweEAqiPMSpeWYWDGQinc7pyEoGAwsGX+o1bdWr54ULHh2TXbMmbBEK6ZeXHPxwROFU/E0sQP3zHOrB/4pHAbMkbEkMRDZCgRrtd99ubteqZY1aNeFC4zeN0Z6gFJd005sp6ZLTgIxgKCrTSp1ossKdpeghmhxWgUALGCeR8LfffuvxyrqLpsHg0RutRCov6nshNYaP55wsdDp/2X9s1t1zqlau1rJJfZ/HaUtyoL5DcGDQChUqT4hB5zCLj0T11f1bOg3BhSKCion7mOg6ogzSHBJlyDAmXkCX6almpkwrREK51Ys/3xrcCN2uyOWePn1WRmbKk08+MWTYYDgZAFHdec+9xXmnkpIcuBVlJITR+eBYjM2Z/5DfQ90zqRtBOdQMAKRJia68wyq8BLGAVwuwBPiOoN/jjZLvBGuQye/1kEiuSG8iHlhcp6OBygAT7AECk4ex2CjAmErupEmDLApQjoJWATNWPjW6Qs368yOh4sgSWgBqPnQgwm3k4w699HLMURwDVatWRZ86dvxIWmrmho1rqauaTuFiMsgMulCwbP5nRjwTAG+Wzx/avXt3i1YNBVwVQqxFmDaE8AkeEZFcu3btRx999M03O3VGIYKC1rlPn/5EMElY27p1K/6Yrzdstli0cKvMmnmbPTkp4ncR6ZdQo8ngMMP2gjNDSMjNVovLXUQJ+vlz5idoTE888WTDJi29YYgA7L6A12wzxQNqiECwHcpCIH4RnlC1C0tooH9oFytHkDCNJgHLbP++Xyh25JCILeGbUmUm73JG01K/IIyyqjjumDUZbk8KTVDxxO9zxShkSJRNxxJIMIFT8CEKqpgeQXcZcFHfYDCwYMGjTZt2dNjBmJNXLT6qoZd2nTJ1Yv16NfJOHrbAtsMiFyKYFIqYSNuS5xQuUhFzkhwqerPOrmQGmiRHEms65NEbYx3aNvvggzUke3700SdwPdO0WVmZ1L4EWFW/UX3QuxlGM4sH+laN2nXho2/Xrl2lKnXoMI50u7xWu43IhNFs8PicCvJXVnF+4gvdx6eCsPmXuCP+oXFV1tsyrWhVhpOSi0HkMLZj2/ahQ4cyAqhQaUlM3PbtZrSeZs3bOFJTiQJrzTKnJLVQMWNE32JySQ3ms7dUQUoO2hoYkEkY+5KT9CjrCRqnLTGJTGUS+JMS7SyxDc+rS8U+bzxl394Dq1Z/1LxxA3LcwP1Qb4qzCK0xAmGfkbAjdBBRctHwCTEmS51fZW26v/p4nIgEPUFOet1INiuSnJ6SGaFF/aLMtgTmoADFBykJQzgB/8oNzxmzv1WrVkT6n3n62YFDBuJFwv9k01tDHk8y5Ud9HpVNDTg6NZ+hzEgIeC32xKDP5XZ7P17z1biRFwHrE6QE3lOl7CL2Gz1lNtGNhpDOHoD6i/mdoAB8E2IWIyW9A8QZVUkuEBRFtedEGoGLeEjicQMwJTUnQoY6S44iH8rTCmdv7Jbn7hXn/OtbIGQxTbtzzn0zw5OnzfF5ojOm3RQI+hA9hAesibZjp45t3PzNFVeM/vb73R99tObw4aPjrx/RrVs3/BCMXZZDhjWjnEVOXfB+3xzCMRdw9unbYdbMyXfffQ+Fja+/fjw+MzLzjx458uqrr7z11ltbf9hRo0bWuHHjJk2dnl01HQA+UhKbRvU28TBs+/cdWfX+R08+8cyaD9YuWfJs205tnEU5SSk2vDCQdaEzaHTARKKfr980/5EnUKqmPfAEuY1wD6KLKSznUYvBHPEJiEedwKpqxZ88/+8f+2/bgzigGbkd7alqCapiqtOHAi4fDRENeTdu+LxWLfAnqQFPXiDmsZiROFBkWRBGSKtwxBPH7xX7H5q+M8oWl8JPGCPBiiApoUeFC4KUKtQgxE0Y2hsdWpSk92kSLHJMOKKLFo4e1qdN4+rr168/duwYjYP2g/8/uwYslAnuomMmWHhI8mIpxbLEJRamoIVCkC14KoqUiBiLx8N6HcxbKkOzIqMouAiEzleclJz/2quz3nl99ReffT5y1PDOXbr9uOPg8BETRo2b0L17d7pD0hsZVJIbLu4xXJByOo+tMwgiR9LGhcCJPfyqKlXq+575Uz2+4vOstADgYRyWGohtpQYwrHiB1DT7xRf1ZNU0w13sch09ksN6LwR42nBMF9TGlJWeTe04xoNKtnRWnkbGATmCHpxRlCD0huM/7NorZDQRINWiagdg77PYCUYnGQwBd64xpKecdVFBbofLB0Wol5cAstMQBrZPXCmuycyuzsil1p9FH4NXD2A19VulKtS/YYPNnFpAgCZhKbPbpFBplZq1oB31FHgTsuFvlYYKeFxUW9cApo0aYpCToekqslp0EatoP0DmgbVKcR1F+DCjqJiEeBQ4FwmdBmHREZILGM5kWoKKg8sqHg2GdTAGQ2pqAxhAzUqdyWyNhz0ao+bbH38M6BMatG4ewc0ZCSPBo1G/0WZKCBL6C8JAprCmMVS4lw1d0GT08wz7tu6E2KdRo0aCMROrD2FI7E/kBqq0Wh1HF/NZ2BEBP8du+ckfhsLNwvIjFpdUl4BBnrVAA+ydu/AOUBmnV6qESQaGBPsALwHvIXKq7FuFmlX2Nqs44zctEA74bWYDtaLWfvIxIComId5amXIQIgcCFqOpaeNGS555+dWXX/X7WUgT+vXpgJsBzYBjUBG4El9UP22J7Wqz2vFIVa5cdeq0yUCCHnnksY8++qx58yYWm/mnn34qLvb36tVp8dOPdu7Skcgg6lRCHL1IfEuC7FEENJQTyPHs7Jpgetq2bT9lytRhwy99883X23ZqGw35hHGOddcEs3xwwWNPPvXMc1OmTe/QqQuBMRxCPBvqi2ru8Hjqqlzic/5TO3k1liUe8ozGoKoX/mDUnpgE2OJEzpG331i+5Kk5yFNkqtlkg7wdRbQov/C991Z269opJdWGJ17E19nYnM5ixNx556Fc1VFhUvQy/RuAN1K1FnnQX01Cxcdx+sbs/DOKjjjPEjQjRgwfdukQI9IvrqlZp2r9+lVggqYR6G40KXoN6S4qV/lsz7PRDhXXUFuAbAMWMAK4fIKFP5VzomatGri3JA2WIoYOx8WXXCIaVSyG78Jos0E68tc2HcMMHKciJRBHDM4mjRraLFanO1evM1J+WDRwA5Wj3MmJKegHe7f/jI8EkSUJbgIy00EBwKQjrpnkgH1JjzHGLDNarITeIGQWHuN/w6YKSdVKZOJYTCaktyUp6Zc9+xo2aWJ0JEd9TvRg8K3WlMyw20vZQJQX7BN8xSGv93TxQcwwBZ8qAp8tHhc+DmwblC2DJeiF65XcYvEqUVQb6FXMTZGuuN6WGHBy8WQOg6OBPggHvAayVbTG8ePGbNrw1UP3znrhhRfiUQIHFBO3BCj7TaoLHsdAUFQ0vTZGzjIJzIwWrZD2rfn4I7M+oX27tiEKRZRxOy12FKQBp54RR7QPL8Wn+ALQwdFA4evimHLJyXKdVMY3qTj8v7gFzEgareb7b7fUqVONKjTisDVQ3UUAxQhWXCiTJk06r14VqiXceeet7763okePHriIlKX2dMiGU3DtltZEjGyuQ4Ytn+PH3/D668snT7mBuj1bvv2uarVK99w7Y8lzz4y7+sq0tOTc3BOBoFuQUzhogPsomYZ84fpsRUV5Tlf+VdeOnj37vuM5p3Cw/fj9jzpwIRRbMFp/2rl76IhRX2/+fsFjC7v16A1DtJQ5U9zOXIR3YWMGsqe05/yn9tOMPCSbKiN4SHWDhZqcHbNJN3fOXbVrZHRp3zIe9ksxZmp5G2y5pwruvWf2pq83AwU2GqzUVz1bz5+alkhUMRD0BBHGPidhRP50ugpoRja13397L3X/mU/1AD5Lex4Iw8NUvQwEiFr6A060N5vNbE+2UTIFgaiq7+KlU2HUpV2lYv/f1QLKaCRhQnRoKB6//XZz86ZNDEJqFmXBZqFVSFjIZ5PN55S65n/pRlCasqlC3sdzgTH0YmhpyD6GAp5fiDUVF+TC1iC8Laz+Mf1TTy60WcxVK2dFghK4ZGSy+nIkqDKqRwR9/rzck5hx6PtKxKnUcfuXvlT5Ln5mrqkvBTYLRNq6jd8kUE5H9Ak8RghyAzoNSQrqu6uJn9yO3hSCK9xDABGCp5UbkUL8o2fRukI+GtNgID/FlKAjaQC3ODl7dr0tpTifDNNEgOUSBAz4Qn6PAUcTtwuFYPWbe/+9BSeOO3NzAHXAI43PXPKO8U/7oYaneAeudJ0WtCbAqnAkikc9rln9/soOHducV6c2hZXK0RSqeEcEqe9Fa7AHPZtVA8QFf6rSifHC/nJcn1POuWWjfK9RcdY/1QJIqOKCU59+/NG9s25p1KBefn4u8TcJHhn0+JOoZjho0MXwfCYlJWMtYfZpAL4GMQulGoP4HpTB/QfeLBy5SUkpDHoSYUxGS9euXc4///wJE24I4f7V65NTErEsi4rzgvilJNqgDyl5iGyqgcXEUKUJFA9gtHOOHRg6bNCu3TuXLHnlsssunzXrzqyqqfsOHFr45DMNmzafcdtMrz8COSH5ijwhUoNzuYsIZGUr9zT763pHfUiuz/uqEoFPaVKjjRjIxvWf/bj1x5eefyAj1VZwItdhIQzioIbGmDFjzqtTa/78uTarCV00EFAqPZ+NDe1KbTQ++U42D51rNGkhjz9zebUZf9uYavNywH9sYVz3DoqiFDnRLuO6kAmCQcmuT4BZjfHGvaDRossk3KksimfjnSquUf4WILjPbEdroQoUgJgftn5349WjWcUlSzcWg9VMaquEKTDop+upBgDldvlv9ifORHEQJltmNAX49CaH3YqVaNLrihlNep3P605NSoTg2B+MmBNTt2zdsenrbdNvGgNu0BX0pyTafH7ATBZ4TPFskNtK1RdXUTECTdb+BI1f4Yj/E0/xzx/CBKEL1AmCWYK4w0QhT3z+rFvvuv9eiKLIHDbrIkZ7IuV0wn6vwW5GCIoiFRQaCCYqJqzMdGpNKiWlVUHEHsmLoRGgCjWZIlhEsajdnoRW6/O5SYDwO73J6ZXIPghRyiwSIgPQGNNHPU5UMRILKDVZq36j1994W5hI4e4ymdGc4IjWUq8oQvARByQEiVKNQvQ5hLzWAEPp9h9/vnnSGJ+nmC4QWEBZNnlg2cSbpRK8sIeWoTVIUWfcyrvASqIQv0lzlUvRqlCzytInFcf+rgV87uKPP1hdv17dK0ZdDqkMv5OFDUs7eGjYq5h7Hrc7PQ1OOU1xEVBlKHdlsKoznKmuXg//E6rM764tOxBbSkaPxmazcpHConyOTE9PI99NTo+BnMgHfm23WZkneLnMZodMBmVTJwafnIjKh3w0240Qay1c+Bim20MPPT537lzAIh27dIbxYfv27adO5mVkVYEJQcEUiFpwRhc8o3KV+JD/4E5VrKuKoOrAUzUVFoCCorxFC+fNnTP5gvPbOQsFAQNTwpHDJ8aMvXLgwAETbriG8jjOoiLQnQqOoWzi6Q9e+YyCizg+Ywj+9ni1R9Q96tOqn//PMSXeAjCM2+mioLDZos3JO6yzWHz+GPV9K1errGYYacPideAZuOaZkVDipSp2/g0toLJs0x3UJDhy5LDFYKiclQHQj7I2BSdPpmVlsVji0xIFC7PA5SIX7K99KoY53pooTGsxUKQAPzu16wbcitVTND+NBuAzkejs2vVWfvjppKk3D+rfediQwVDVQ7eHEGCjjDKrvMOqr5ZVqW2blqQ9swSb4HgTKmCh0/trn/8sXZ2JyTRRBDLFMvQBL84nIwh0KozNuvu+hQsfoXnC+JkElBmjbjdEg9z5tJTmRCwzwLUOBwgtroDAR2NG8ZKJrGhgWovZk19kT0yjAtfuXT+vWr1y57bviwvzvL5Y/wF9p8+YZrRaYeTTW80w24mCS5aRzhrXB19ZtgLPdK1atS4aONAYM2Kye11OMzhSsOpBP91EjQccXVoc9Xi09KaNGz9JcmguOL8b5dLwc0tN27JvIiuEykF0KIQGopLBIO8F2iEi4N3/pTApzzOV/S0qzvivbQGdJrbitVf79elTUyFzI6JtsVphUmIaMw8Zr0Tt+EeeMLhmwE6qj0FVgNS1kD0i4ErZAFzq4ROHv0R8YAGoU5gRkDNh/rKHmJ5oQjpJweWaKFJ8UbUNdYlV/+QzKTEdlDteMYJNHm/hTZPHr1nz7ksvvbDy/XcXLXzymmvGHdp/4O03V4C9cDqL9FBOKaaNqjGol1JVrlIe8x/bfUaTUBUaGhNxyWdezpFbbrr+0ot6jR05OOgrpFK22+ezJKa//vpb9es1nDZtGpR7LncBfIoE4UpRccvzUgKQj6PqYJdCfyE1oiWTsPQiJOrSpXaZ+gp88mdp9zaR76jREs8pKi6w2RMrZVbbtfvA1q0HySoV7yl0glFI4GVJqNCxSmvDv3M/05QhiemFLvLtN5vO794VBwZrdywYfOaZZ95cvpwFm/ATFhLYLEL1f/WzYUSBpEY1AoW9f+++Ezk5nTt1hEuP5ZwAItXg9SZrRpXsnT/vfXDevPTMzCmTJmVXq0LlKPBbuHwU1SQGmDRE3XGDtlunjivfeyc5yYHTHc4pv++vdcWdxcZhdjDRkHJsTBnVTkPEDRh4yVOLFr/2+gp0C8Q4AFVeNh4KnZGBomkpeAwzfiwI5+x2pDehQ0xSfqKJTgdPgwGA7bijdmzdPm70lfPvvyfNbrh65KXtWjabc8+977/1DvqQLSUVYzmohA8slsTnn1/atXPn66+++s7b7xo54spWLdts2/4T6Unk8RhN1oDPi5qHDkemIfU5yMjxeaRO7sqVK9u3bdO4UT2fF4ejMIOUaeP1zxyv6lK8qVrtFG1PhaDQPupPvz24THepULPK1FwVB/+/LXD88KHjR4+1a9Mq6MeTZA6EJWYnibhmwSuAHDTDyh2LoI1BB4DJoE7pMxoMwW8WxT8wAQGwM+4Vq0vcLWhsJE8Tx9PDDqElX0hrQmzrjJR/5h9mpqq6IQU4i40bIQXQ9tyuAPV2qAAjOl/IFwx5OnRsXbtOdlqSw+9zt2rWtHmzxiteW37owIH05CTCaKpYUZd8vnNZ9cr/7/v/03+fUVB4SKQAD8kX/H8rXn7e78ybcM0V4WCRXksQJJiYXungidw9e/ZMnzGVNEGDEY9dCJ5RswXfT7lc4SW9uxo0UFgeTpe75wsLrSLP/2f77ansVccDD88X9aCSri37/B63uN/AxsQ0yUlpu3YdeOGFNwx6R9euXRl+9DV+fg5TFXcuVdp1Kvb/PS1AdiGZL4xSZMJPP+3o16+PxH1gIDKbSUkhBZWoEwYZB8jQ/YsjhryyKA1kvYEKCgbfeO31Zo0bVauSJQWpDAlgsHDRxPTmdZu+m3bLbQCTXn7xhdo1q3k9LimYHpcsY8YXXm4e1axMmu5du/3www/MKcocWJlI5x52s7ReZmqoahbigsZXrV/kcO++/arVrDVl6rTvtm4l6dJLdF5RMtS5ySkoOuQVStwwFlv93nt+4HTUs6KCqs8nzi6UMGXCYycZHIk/bt164/gJ277fcfvUSY/Mvqtr20a3T51y0YW9nnh0QdDlot8JG5usiRqD48lHHpp0zXXVUmwvPTl/zZvPz5k5RR/29OjUFi3q1Ikcron+CzaWviNBEhQXt8ADeirnJAx5lw69BIEGm21aUnnUdFXUq1JIXjAhQfWLg0PgO2vH/75bK9Ss0sZhxf4/1QLwKVjM+qZNGuEo4gSxbCIxhiZmDVMO2coYxT3B8EW/IajHF6YoY5qfmN4siihSf7Acetxyypmlly+4M6TuAUWtEHkxZhwyOk6WEPMQr4mqdqhzhgdgCqGi8TBGAyVpJaURX49KlOp0FoDWQuiDE8iqlLH0hedqZlcbfcXIosI8ePDU9Z7T1YnHq3EdnvlPNcrfeJDaMmcakKelIxA9az5Y+fLSxQZIrVEZBfdujGm0n3y5AQ0MmnuAMjjtzBaDkF2FQ9BVnK1Hpl8QhUq2AE4LxAseQVyVJaBHaVs2if79ujES1LRQdpb2PLwIdi2f5Cjs2bP3wTkLNm74bvGzy3Cm0kGsE2qPc7oqPUu7TsX+v6cFbFYHZReYTQw8qPkbNGgoIJt4nPhg286dq9SoEfZ6ZVJbLEzOv+GR8K0LfCca/fjjj6n9MHz4cPQCfO3RkJ+MQp8/eP/sucNGTtCbbM8991xGeioRapL5ERqg3VE1VFnEJ2FEn8eLila1cpUHH3xQbEU4dsHG/0s2RSOSWXlmmvCFaZWanrlkyXN9+g8YN27chnVf2RITKYkqUDYFiYF05VNEol5P/Q9AF7y7r7gYpVlEkGrVCHxeqzPbFjz0UP9+F0FP++6KF0cNH3Jk7y563V2Uf/edt+M+fPftd0i/QTwsfXV5285dli95ctmz815YOK9Xx5atGtS8duQla955fdr1Y4cOHTt+/Pgtm7+Bh1qckAqAj4bmFoC0Jk64ce/e/Rf07AEKOMluU9egMvXAmRZQRagik6QdwLpAdo0XQD2AnWpzleniZw4mm0A37tprkYuSba/gu3QISnwBFQpY+Vr0v/WsMEOcQhhoJZTSNEBnha4U9voenbcg2eG4+pqxGBuCQydlBGs1StUKoUoBGErtA3iK+AbJEtxFDFZmKaNWNREYxKrkKq3ZFIwNP56RX6AgBWQJHgv9iJuxlCtshlLgVKUl4IQzc4Mvp6VJApoTOhN6E9IFhweOExSCGABqhro/6K5bNzstLenLzz45tH9fr27doX4JBUI2S2JIgl+QRCvhTs3fQYhcWlOUuJ+3U0UDb8oTomeguWICtqxluXx4/1jEgyIFNUw8QVK2Fy16Ic2ROHBQ92DwJEuGUZcUC5mU+iA4288STFMDO5XkceFtEhuYLDNGTDxqAXCcoCUyZLGbyeVnobPbbMjN3ELtwcO5+w/mbdq847UVH3z6+Te5+UFfQJ+almq22uKIJR11Gb2ReJBse6DHZvyVBuloT9A0cfKCn/YUP/P8i7UaVgeUQe6FsBhx419XhRJbrGLn39kCYMkdFnPYV/zOq0tbNTnv/B7no5HoDFaSDaX0JE4sFRHDmBEvU6lbJBYW9Dpz1WAVDDtFV+ACjXgTjOn+QAjqJZgDyGXjMmC3BWsImy3f0fj5QslqHGh6nejgTHq9/khO7uCBgzq2bDr5qlERdwGESAENACQbluCJIwfO79DktikTKiVbg+5CKcmj1pUivq4IIYQNUw55AMFSpfQU0ENvLV9+5NjRnn0G+KSqJnJPB5cnz+AlYIqshFaK5zh72MdS26gcPygucM4T1RNRDCVo0Fe5SpVqVbK//nrzAw/MI9ekRdMW9rQ0UQ5IkyFJEymO004Hp3NySqWaN0699URhbv1GjdMyq8RpdoMJnfpEXv4ddy18cPaDPdo1e/zeGS3Oy4oG3HRLXGe3xgrIW4obLNdNvmPfwcOff/LFvXfc27J+zaWPP1CjaibqK7IiFCb3PGDUxTq1bV6lZu2Xl764+v3VDRs0qlu/GVXVwNZFtZYv1n//0JyHVr755p3TrmvXtF7E7eE1yGUtK+OCJhChhpIIFB2kbmRphEHv22zan34+uH7dF6OvGAVBh15nZuQIyz9tBfdeWTZOWPrskrMkW8ty44pj/40tIFEYUgijUooYQamJxqgYRXkKn8/Tt/dFQMgjURZBwWOp6375MjL+/pbB6YKPzeawHjt6dMCAAUWFrqlTbnUWu2fOfigzsxI1RyGyL3QWoy9QTou3M5xjcQHV2cbywResbZXrC6d3tdSaATRc5CY5RFYLqgfuK/x26Vk1WH4UxtW41+u2GpNicdTHcrIbl9BfLEBEiFHuiDWcLgLGAoemir4atVkTYxrqsNoO7j9cXHjsqy+hQu1wAAAgAElEQVS+Wr1m49GjRcA8mjVrlJ6e6g94d+/+GfKtrMzkvn17d+veOTXNkZKcDiyPwZaamq6hvkYw7HAkf7T6820//vTw489lVatO2qkkBFVs514LMCBV0qwDBw5cO+4KdCmxr0gIK+NGDQJ0MnB+KFCCrfIGNFoKwtgi/mKCOjBhxgNeAsm4VRIiVCcIACHQWa1RsHpiVqHTEfc3keVMDdPCwoLLLr0kNdE+b84DGIAwgqMfkE4MsI9saJJweTT8qbjf1FBaiU+KOoAT9sTxnEsHDSxw+WY/8vSzj80df9M0Jh2ikiL1rMmJdvHTqy5wgxQ5+BdsWMIFhcXVatQYP/FGxN3CRc9u+HpT3759LriwZ51a1YFYWKgyVOw6fHz/qULXylWrNNGE5UtXvLHs7YsvvpjSkPBO8/qffPLJkWN5ndu1mT59Kr7znCN7aU8AT8Vu8FXRiMc/oH/fH3bvW7J0eaJNM+++GSOHDw07T6oKn2o00lKq52z08Evq164+4+ZbBw4YesEFXZq3bkNVI6pJvr7iTVdBcb+e7Xr16oF7m54CPII3i0IjZWplvUkPpg5FHDUL75qWkjxKNlWlylW8G74hCb1Jq7aeIOV9KBICe22QzMgyXV89uELNKkej/V88hUGPtGIwizsqLth2xMaGDRvcHneXrp0BRnl9bsnWYLFHIYsrBWD/JRsigGIyknMeDl566aVEMG65+fYpkydOmzajWbM2Bfl5docDFUHNeQaXcE69lurE4pHUeBndxGqBHrx1966x4wyREFyMVvRIg0mXlGRPSrQcOnJUKu5QGkQft1ghPvahOVNr6GxlGkpVXknYwaMQoxwsKyPPhux2htClUnNynd9s+fnw4byfd/2SdzLvhx9+4teuXZpcdtkwNKqUFIcMJC/VM9y7d+4HgrroyaXo8V26durfv09mRnXKhzvMcUuivdjle+zxpy8aOLR563aAaKPU6jmneqXiYX5tATEDNLHigvxdu3Y1qFdffEEo4Lp4mftLSg2gDWEUBalGCjwKbxZql94m5oIGOgj2kGUW8lEBKoGsNdwzQRfcmMCwEkJxDcSVlCG0OPILC8eMGmk36Z9+dmGqw0zwDx4BJozBJEhwcqUJW/PsfBHPV+nFl/Cio+7b7daQ33XF8MEYNk8tfmHyD1vadO99YZ/etWvXcXs8cEJZYFgXylNdMHTO4Q1KHKQWR7IbK9Pnb9Ck2YPzH9m/d8+6tV++9tZ7D8ydV71qFYfdQmAemeP1BStXq5lzIq9Pt67QQHzxxRefvv+Bh2o2ihwh8wVtp7jg5Hebv67s0CUr9WoIwJktJk04Fgjh5LPeOm3S2JEj/F5Xy8b1ivNzUM647BkdS7Ub+fTlHOzQpN4LTz3y3fZdG775bs3qlfsPH/P4wvjfhl3S58brxlbLyig8dYK8Q+Qe7VziS/3BzogmqjfjQYALTXvwyMkP1nzSoFGTIUOGOpJS4IT/6qv15zVpTgIHqwNBYVa9M8xhf3DN3/9U5tH++0tU7Pm/0AKIy2gYT4SEqATqpCEjz0nh9Fatmnbv3pWSo0wkQO4SoUsAwRBR66Sc+y0jWcFSQtVPXBD7NSU5Y9y4seB+pt92+9zZ991++z2t2rQPhqi3HCep2B/0YfKcUy9Fs/M8NDufdA2fyJrq1asvfWJ+r96f9r6gXTgODSABFPBmvt4Xdl/89FvEcWw2R17+sYyMNKSLTmeMJ6AZlzlJp8R2oPcVEUkVMHFrSWBXYixRe3KVPXtPvLJs1Vfrt+eeAlcbg1W7SZN6M2eNbdiwfqWsTLfbmZt3kkYGMQbIvW+f7qRu4YPYsvk78B/r1n4+b/4DSQ6Sm/AjaIpczvxiD1kQHhLEDXBPm+J/MXl4iS9bsfM/t0AsSimIY0VFHrdTdG5BW8OMgEviDyKEJV0VSohA0GCz64i/4XEpyHd5nBaLKYsIFAkW4sSiHE7QYLbFSYyDSlQT0ZksCZTvcfsNeouWAsNhqQ911ZVXbP/+u3Ufr0bHKs49xfJJfUOzicJ2YRQsbBVWa26PPcnCL3lzpWyMX84qLiwkBGaIxy7td36n1i0eefyJZx59eOMXH/Xu06/b+T0zKleDu9PrC7Bml3KZc253sctlMprAHwRDQaPd0ax126YtW9Mse/bsgrlw+7ZtRw4e6NGjV/PmzVPSMkAvrVm6aMiACwf17blhQ19KQ3LksmXLKCnbe9CASMCbapckcUX+MN+x7dCvzWC7qB2CTlynWnrQZ4r5ihzGBOEe/ZWKnS9nVK4kc4LfmXtejcrn1a095JJBnmD0znsfeOudj3v37HDL1EmVU5NOHad+l2DmAAvA2PMH2VQltjX1WQXkRfFGo33Xnr2PLHrV6rA++cJbVbOzDGbD5i3fjbkuinbFueBZoemi/mo5tgo1qxyN9n/xFOSOALME2aRFHpn0RuodUAbnissuqlW7en7+KQL3EokKn67CqxQM/hdsmLBgAWC89AV9Uho54EZ9vGzopWkZqVeNvfa+e+988qlnq9eqE6Rcmcqy+BeXUC1rkwm2/ddCY3yhd9ARW7du3bZj+5tvv69O3SVNGlQLeAuRbNGI7/xuXZe99P6HH3wydtzl3CgQcHIKlDTBAGU0ynrnko8HC4dEAnqFskXQEqlkMpnRtDze5DfefH35is/8XhQ7rcNhaFCv9uzZM5s0SML3lpd7CMFKRIKLQrfNZ2HxYZstiVBtl+4t73fcVlxcAPsjSebhADRF0dTUlHr1a3744ftAQzyhgIKv+3eMt5Jb7b93r8gNioRHQjCM28iM8XmomqKNlV2nh9HUaHbm5y2Y/+ihI8f27P356LHD1BkYPfpKCtX36devVau2JJziZJJMQIFR+SVtMBqzJlJMU1Ix9h3YM/rKsQcPbF302KPJDmvBqeOAplnPUbM0el2EBDZKCygbvcHo5U8+S3OQoDrIXEuyozGgkIHdrJKR+NSjD42+5sjsOQ8+Nu/hLz/7dNjIK8+/oI/O7hAX+L8jZphghZpfcn28CvzACEUCEVqzzV6/cVO0qJ69+zNbTXoUS6nPs2vHzjrZiQH3UZx5Pbo0obkQRw3qTKEAkctP6SETk9nv9RCFJJcTfgeSkYT5OUAVRVOYxCRvUIc7ETIIuPmNYr6qhiJfzgQQo6GgGaaycMjpdOvN9pSkVGKIrZpk3zJlQu1qma7CvOQkOw4AyW23J1IKuqzauwkHFYUsjRQhk4rgJrN2wCUjNn67/cc1n4aC4Z/37ysoctoTBY9hoWUQTeUSlBUQ+P9eCXdW3wzwN/HrEHBkIVnRwH18MifnreWvXTSgZ9s2rd0e0Evi8kWuYWyKXJPqo/+CTReTSiDoiHq9xq/Q36EWFBUVNm/aKDu7+quvLN/98y/n9+wJSYzX77FYLb9lMz8XXg8RL5aisvE89A5fEJFNm7bevmNbzvGjXTu1FRxWBEINYoOmIrfviYWLEu2ptevUAe8p1TIiUrDibFFniR7OSEgACAtCK27QW02GpIJ878uvfbZ8+UqvB81LazQS0vE1b1Zz/A2jfa6iSDiq11KzyQrhs9cdgC3cZLTZHdqCgpORSJAQdGpqYrVqWaBbcMlpYwYUuaRku9frX/PxxgaNGteoQY6hIKnPhe6oeIb/pwVECkTDP/34Q+8e3YDfCZXDH0LdS2tAQWibLHknT02dPIVc4AF9Lrz8ssF9L+zudvnWf/XV5599vh2SpV279uz55fjxHNLEYCjPyy88kXOKn77ZtGnDl18uWbKYENWcmdO6tGvjc+OzgWHOAJYoLT3N43axiHJrRSkUvINAUZVP9c/fPxXaht/nMVGUQKqB4mHTQhAfDISysjIHDujfolnDA/v3v/nWWxgAiVSxSE1HWfn9Rc7BPfhsEBP4HQlQMIUJ8xHx9/n8OA4Jkrp8/qTkdIAi4Cu97qI3XnvlikFdagrnRTGSxOdzoVJbLQa3q9Bhsfo9xTCJoY2hhOEclIHA1SMRQFrAM4TrB6yC1AMwGUzm0G+SNFVRpn5iksHE4w8EU1LSAiSERkKtmje9eEC/KhmpAY8zHqaMd0KQ8rUi//Tw9MAiW6ZWJVEdxwDud61G+8v+wxu+3Xb7PbP7X3Kp1aQ7fjLf7faMGjuWirqBAHmmPCwgrbLZoyoEvkLNKlOn/B8+OMpSjDCRxD3Ek0KDEKL2cNfOrTq0b4szWIr1ylhnucOFy8H/jrYykqOERSvp3BGr3cbzI0DxEntdhR3adw6FI2+seMtidzRq3MgAxBL5IjwF59CGj01VrXgmuoYOwBjlMy2teucunRY+/nBGSiKsZvBch4OCrmvSqunnn61f/uoHWZUqNWlen2ISiFQJ752ld8J9hW0PHAetT2iG9I7jR4vfe/fjF5e/efJkLuQN8Eeg9pkMscy0xJ7du5JvpjgbREdnzFgs0IBTFkli0GYTxRbJnaQMCJ4DnccdMBisDlNiMOCKJYRbtWm9bsPGrzd+33/AQIvZSlbZWXqDisuczRbALAH8/enHH14zdrSVftRrggFIXliryjbiiPhBkpeUnp5z6OAVI4YOH9y/Ya1qtatndm/Tvn+v7hd065KZ7Dh55PCWDeveXP7qy88vWfzMMyteefXZJ5/MObA36Mp35ucMHdhn+qTr6lXLohShGIQJmoKi4qysSvl5J3gwQnt4LFCzmE28P18Up47w0ZTcHPFYWmoyjhnkHksvi7XeYouiC4YDVpO5QcMGvfv2P3jk2EsvL3tv1Qe1atapUatGydc5x/ZCcgjHC24nIGXMR4/HTT8xK70uF8oQFIQoPQj/9NTEj1at3PL1+lvGX4GFA2AL0FKiI5GDA36/w273Ov8/9s4DTIoqe/vV3dU5TmJmGIacc5QcxIyLSjChLEZUzGFdI4oBxYiuOSOiomJAEAElCEoGRZA8hIFhhkmdu6urw/e7XS7//XYHF3AUVqcen7aoqbp164Zzzz3nPe+psshs7Cww9kUVBdpXlg6KFmF9BEoRi4AFkf+T48hk9RNanA4p145/tWkFo6orI1uJiWgedHTqxr7NQDRiFOeDzm6GJ5Y01bLd6ULHwtFL3PkRtSjyXBjCE0gbS1hVX53ycWaD/Ladu3Xr2HHQSSedePJpzVu2As+HMu0gA1F62BxR+XWRhkfUXH/2m5FBQFchBMWyCs8nOxIkJbOI7SB8MwijQHpHCKxGnyKGH8DQUTmxf/dmZgsKEtwoyQlAP5CXp5CwkJhHiaOsPFB64Xnnfvb5l/PmfDlq9Gj2tQQiKZFDwjV+97qLF2KlRypxILNQs+gm1gmq6guqHk9evdyGXy34ZugZg3UiBguyZlQq5dlnn+3X+6yi7cXkHqryVWB2RNbAwlF7hyDsQCIBTI8o6to1P770whQvoHiDFA6z66WWpBs37NlZEg0msjLBrgZ1KF6Qg+sECS2xQmAhqqsZX0l/oMrpdLhclriqczlt0UjcF6i2uSzRmJ9A/Tv/ftP5o278cd33PfsOYDNde/WvK6nWWgDJAMkGUQ2UiDqSjClmh0MkpDuy1VAyWWx+r8/l8WS43flgCpMxf/UBgM+6pOKWWAKlrKaFvTu1lXQXlJZXYFYKxKSg35ud5cnPyzbpifsjWl9RAiWAp/Umi2w0+8PhHCLjAn4GGD4pPGLMIByFmpeQE2qugY1qbAsMw4S+OslhLHJ3xmWLDTRBQifbDPH1a1dNee/DnSUVazdt97gykgYzQrLGQo7Di8kEChBTENcFiq1IoU0HxpQI7e71h6ASRbygRe3cufP1l186Z+jpupQlGlbNRhf7vaBfRfLYbB6w/w4L4Zaoaz/nK+Mpdk5mI8qr0NIoluLhsiaRZChG9kO7lFQO6liaQOOfnNicmWElzs6eHb4gpQZHpUah3XLakAYRwALE2bAwaQlIiJEQLCFHcuggu4mrfKSqRAAtYLIi/tpo0UtRfX5BfU9OHqq24PYzG3BxOOyYPI/MmqXV5RCq+pFUtO7eP0MLYPEhlpVwZbxSJovdHw6BxTLZrcuXLgn6b2Ag2q1OZhpxr2oyAqGNLB1fVh9JJ0hzUEQwmiBPBY4MehtVNdksgagf74BBNpMVSFw3sOsSNJfAYVs2a3DrDZeNveYWGNUzcwtDQRh6jq/eTkR0MuFUAs2AiBHgcwht+KeaUpD7zZq327bhm2Ak5HHKQne0OGHSMhlC778/nqyOAW+ZIQk4wYqQOuSu/Qg/V5gBlIjNYSoHNpFVH4D6K9M/PpA0SSrZlkRZCEq2j4mEqbgkMuW9hbfd1tthsYUjKcni3rx1d0VFeMPGbWvX/VhVsQfXIUGRFosNj+HAE3u07VCYU89lsJMrRReqNujCvh6dm95/12UTJ9w6ffrXOrfgvKWLqYCAj5jNGn75UNiaI/ysutuPsgWMupi/ymu2WQ1mm2S0EjOveCvNNjs6dEJVMR+xadN8c5g+tfGBIo4fW7AgGeVwwGdzOSUw7Qmdy5P1xcxPFy9ZctH5IwPBqNmUgdEzIfjG04cuAXSB/7MU2i3mXIIEcwXUT4qFBOmRwP0wR6yMRGH2VGN2lnx4bnUGsSXUEXIochEeHC2cMJZ+AU8N7Mtktiri5ewmjFhZEAz8FzfZ9vkCH89bFpX0z77wRsfu3Suqyp0et9h2/NMdifzhXASvHTqXq6j5sTjIBS0aQpZI+ihox2gfdBm9HFchTRATzGa0Eiv49eyZbmtizPmnx1QRQSkyV+LF4D9JD+cz59GUmY9kRwWYSfQmxm2TJYi81RNHZYgKNx1gO6uIqCKJNS4QJQQKPcFLmcIGWRUtJOayGvHRUEAvsXwJFnhJHyOYndw7sHoYLek8i+n/xA+I0CNOdgSlPVxcpBbBINnAnd2lSf70tz4cftFtdvLxwsohpL3oY0K8GLSYVI/uqHMaHl27/emegsUhGAqZLQ6DbFSiUdLmAW78ZMaMqP/AJZdcwlKthe6n1zlBts4kOa7aKCGkepwdkYksM8LwK+hJ03htAbdE/WJKU3nOtRNsdgJdDqO93b5g4SJ2ch06dwOmUFvEB7XVOAQ+sovGFMfaBPwXcr8EqIdUHKsQVu5Zn36QUKrPP2+o2Yg8YUWL6wwSe3Rg8jk5OcgvDfarNUKtVIm2xP0K7SuIFDVumPrOJ3O+XIJrRZBJ6iH6E1VklWGJiqmJzZs2e5wug5wxd+43j0x86pmn31y+YiGIsfbtmp038tRTThrwlyGnN2nUcOanH7/+2kdFO34YPGiQPokkZYgJYA2qfUzVv/f+LKczt13XDvSd5j+lH7X1UuvKWvmuukKOrgWgRs/IyuL3jddf79i+Ayu13ZMJmIbShCHCAvm7if5Md5yeX/B3TEigMGaHCFuzgB/HxMyoTcYfeeiByU88fttN1zUqyGfZBd8nlv1DmMUYDLyCkaBV++DJ0X3F4T+FXbZ58xaNmjRdsnRZl24nNGvVWtBPYGZhRLKFS9ubtf3AQVFz+IUfwztRK4mzY2eNn7Rk144nJ9739hsvFOZn6dSarchoVuxXxZGm9ASUgD/PTJw2yBO6GFVJawWMT+l/phnhZWQEna0ziJQVEI0Sj8qDKFwclMTna6Z67bxWWkMvo7fFyZ2ECHVlOCr8vnnfLOs9eGC9nMxaKb/OaVgrzfhnKQSQJ55voYgIxA22emDLRMKS6UaksmH08yf0EjZqnPxuQu3wW19mB2R1phPUqlaLXUzXRNLlyggEqxB82D8oionPtxwUglxHC2nVqlWPHj0+//zzC0Zf7mAHd3QRvYdf0SO8M5FSNBmUZlIQWHitABAH+4p3rFn57bgrRoJtCoeqgPYbdYKLlW/X7Ad8NT3FYsZTBx88wvf/++1qIma1kg8nAAmhLLt2bt/pq4aT0Cy2uoKzVMSLoe6Fo6GszGya9293TqbGYGHPO3/o2Csvb926cb3cDEHNlgxiynI6PK2aFph01y5ZurhJ04Y5rqxIrBw4v9glS4SFKy1bNnc67fPnfXH26JEabPlfx15tfdS/f2Tdvw+7BUxQVXl9fQYM+mzW55269+rauf2rr7zcqmULKRXDoEHociymYlDF6SbULoqNBSWjyWaysKISSYGOdaDKN/+rr1544sGCvPxJE8b37tkt7PeRsQeucJGF8BCQvIPD4F/HA+e/+ZCIRTC9nXvWGSWl5U89MbFD926ZufUBLrHL4+N4u+bcR1FgGh52Kx77G4XJh6RJahgnxcP333Hb9Ve3apivBIj/rdkhxl47jbfEWBWXiZ9iQpP1K/0dAoYlGIyFBEbtBgFPswTIPc1VQbnH3lb0ExtfZrSAfaUNjQc7jiIRXKw1tdIocUOS8UbOL3hKzU77wBP7OV6d+uPape3bNK+V8rVCam6jWnxBXVF/jBZg2FutdhKCCag71iABQgx6qysvuWBo2pQlDowHiA8mFhMjndLuODr0OlMoSLhKBh9SVlbGjolKrl37Q6PGeU2aNDlowNfs+Xwk05gvYm7zRe3atZv+8Sz++a8i+zj5trjQrGh4I7gybAbICuoZj6kbNq75+MNpzZvkjRjxF2AQJGhVhAYp7PB8I/fw+eiReHs1+cWVWvkinC2MECgfdQk9GPZ62fXYhNLsfthrcTxHwwTCY81KSQwln9Nt7tG9377iPT1P6HjHHbdkZ9vCgQPknFTjhA5FUNi9lcVmk6tv7w79+nQk9Cns9xodOBRYfpHEiXAi6HLld+nUfvmK7RUVFbD1aOarg91UWx9VKy3z5ywkEMFV7QgrifH3P7xq5fLvvv3mL8POP+usv9SDipY4UkVhBDIBGYppGBCA8wRSxeNy7t5ZBKHlnj17thftZG938YhzoFnBtOGvKLVZ4IqMuVw2ME+y1VFjw/7rVP09p63DaqyG0U0NXzVm1LyvF9103biHn34mr7CxzOYgbZLhqzVNi2ozI37PutXYUId5MSE4DaR4xP/qKy+0aph78blD48FqK6agQ4gNJa4C8EJRZqVAAjBb9enc21HBniBEK62hGfa0YWCyu3G8isqkW4mDf7LIYN+ilbQ7eUobJ9yl6V6HWflfuC2W0H8yc+76rUUep9Vu1JMNNhSSdhft+IVHjuJPdWrWUTTan/ER5ktYieKrwUgPVbdNNsz87BOXzXLttdd6PB5wgkwGbeizV2GSHG9txGRmiq5evYZc13PmzGVVJs90OJJ45dXHcKJp+CTmvzbDkX18Do9YTBZwSwQkQxXGeiDk43GGzZINdni/RCrXlMEGyCkY+mrulxxrVi7q26vtpEfublhYjzj2GR99Bq3nqIsujkd8fBrfkrbEC1MAv5qmVTtdRhbLdMwpLYmQHTSw3+zZX+/YVWpzZhOOCks3XEcQaZ12Su9TTxt8Qs+uGR6nEg6xfBpNwdL9+8A0qyKZQNxqM1tNOqLU4iqxTQp9x86Wj4xEVaMOrAaOX8SxQIv06NFt/vxVu3fvzszMZKmmj/gQvogKHFzPaufT6ko58hZg4sDpbzHhJbaRKaVf/4Hw0BKVZjPpsRxD9M9M3FtWuXHjxgMHDnDFlZFZvH3rhrVrLhx2ytDTT+3ZoWVmVhZJlmQ1TMLBCPFlBpltBAZarw9CI0c0vTT/53Gs1Bfo491OT3V5md1db+I9d5wy4qIJ99zx8GNPAYVEPGKeYeppmxzqrE3A/6z8cXhFR8SoLnXbTdfb9crUV54zqLCFyVBaAJCqsbYi0yxzEDUyYYhhyRMaEmYsWQDrZUJY4IAFeqeh02SbA+8/Ge6TBGnSuUBjjSlDPKWadGSPEHtdTTLTp4wQDqRBbS0xibjpjSkf7KkI9enTRxePbNm4EXfn/n1VNX7UUV+sU7OOuun+ZA8yQ8hpIjKL690u596dO15+/vlxYy9v06YN5OnIC81Mkt6jCJvW8dY6doe1sqL6nXemvvvuB23atOzTp5fZbIUtHZ8gUZPUlpmMsoUo1Nbmgys0UxrRiWTkr5GYSH51XH2axWA9EPDl5WSqSviDaVOnTnndW1XZrWvnN1+bePKJvdCmyvbtbNSoWVVlaOGSb4cNHw0ATbPxILwOnvBFtaVpoWORuoJmRGMNBbw9ure97vox0z/4eNu2MkBZHbu36kGodKeWgwb1gWsaD2YsVuJyWeF/CIVI04vAdURDAHdkuCHTNlEO0DsGkRhOZKfTJ0SqOiMJCbBnGUSUuFQvJ4OSCfuiyzRXgtDw0mrWcTgOj6vB8ztUhsB7AvCBGRB2BpouGAnbXW6xVKpRR2Z2U6e7UUJkMunY/QQ2M2gh0Yj695uu7dGl7fVXXd62aWF1VYXNZq2qLLGLBTie5fYEI0EAV+R1cbg9UNlBYHs4X1Fbw/u/votEw4xMi8moTygdWzf9aOrL51169VsvPXPvw0/w0djnNKWBsapNQGEj+l84kBvzZ39WVbrrmVeetRsTIW81/BpOuzOSdob+5wEXC0l10r4/8u4QIyg8g2yYHNk5zOtAXASpEPMZVIWBykhWaqMBnge92aYzWhJqDL8IoYdALN1uK9ACpj+3oaFquBSEQm1pqA6LJTOjXo/B/S69apxRn6woKd65p8Sekf2fX/RrrtSpWb+m9f5Ez7KTYCqwiHLi9/k++mA6pvvLL7sEwaGxy2DEYg5wzgRIW4OOr8aprCzPzMocf989N9x4XVZmDhhw6slUDwSr0TY0JDjzn3NtH8xftSltc6YzkqYndlomHl/Qfhjec7Ksu4s2vvLi5FUrvhk0oOfws69r165N/XxPJFQOhaLTYUa/bNK45eNPf7R5y+4enXKxzyHx+TpNxGufpqlctdBnKT22fjabpM0JsRhGq4YNP7nfgC4WsyscCoCjysrKCAd9el0s7A1hFrWbzcHqACzMLocbFTcQJCCRgURGDgJaafBUVAlDIk63EFWN2gTnPTf83EcEh6cSZQdKqTYi+KDwFdpYuh+R7MfKqlELLfmHKN18GWwAACAASURBVAJMksgZjHcPGAH9CpFSOkIevZ7cXUkdeaBTsMSbbU7UL1w2cz76wJRSXnvu6aZ57gPFO8SzFeVOt0cNx0xmExseDLDgyUFMw3LEkiwyDvy3Q9OxtN/fejykUCXJuqiXlWhQllIDena9746bHnjs6WEXXgL2gK2aBgOlGtqW4L/V/Xj5uxqoXvnNV5MffbBV4zxdQrBd2G1uEXl9iNxjILGg9bHaHKDuQko8okrRWKLKG1jwwRwMzyS41KQQ6iZdzLnNmYFq1bJ5s0YNC5s1atCiWRMHLgSLwa4E3G43r2Mzj3zWRBYTvLbULLc92alTiwOxgCoA9/r8Zk1d9QuSEEOIUJtaO+rUrFpryj92QbjYgKsKzSOmrl618p1pb99wzZXNmzeNKiH8AqxqEKII6Vl7dpHabU+SvApCFKMMTTNTVCS61umCIT9zm8prTjSULT4Q3QstRDOEaKs1v6CL+KvV4UEzqN2K/crSFKX60YmTNm5Y0/uETm+++eQJ3dpLyTDZ5CPhCqBQFhEKDfme3KBhcww/JBPU6/P5NKQ8kgsZx5dSARqktrb7lAwLF2GNXm91pifDGwqQNjEz0xIOVubluSIhXEbRJOlNwFtIBrPJloym3GYwf/EIxN0wGMoWYkGFX4A4I+BimEV1BrOgpSYmHJsWRjKJPN88jtKP9EbNgsKHICY6iE7U3NZ8IJ/GR/GNv7J56x7/lS2Q5XZVVVc7rMIOIUzFMZUUhzESOZuscKrRU3QvihLL54EK79z5C39YuXTypIkOk+7Avt02s0j2AqVtPCESG4SwhNntETWGaSRtbDZg0/yvtqx/1bF+5bcc1uMGwI6QcMqx6iqzwR72V/71wnP3luy77bbbHn744c6dO1MIVdL2onzF/8oQnfzYJHy4g/r2DFYW61IxYX4OKzoSFB6Crw5clkmEFSd3FO2av+jb5WvX7yret3vvPiCkzZs3px34ZftaXl6O6vzDDz+s21QsmQwVUcOSNZurqw4w+RFbcKQN6dl8+PDh3I+GqqnI/NJuh9UXh3FTXKnK9Mjvz5hz/hVXejyuCrEDxGGjkYscxvOHd0udGDq8dqq7y5QEdCNYRlT1yUcead288S03X6UmSAeLE0q0DhKT1ZHFLx1DfZzZskQksGB/oWb/NNtg7RCLuKZhaBfTlf858k4EHLNnJn1sJPbV3AVXXDLWZnfDmnCsBgL2HIvdFo6SbiLlsNvVYBjrTdgfeHnSg4r3wN3XXzFyxBkwMAe9B8CHw50o62zg5Swul88bKKifXbxzafNCT/P69bXMuKxqmkaifXJt6Vg0DmHZMEEyHCBXC0ZjBHjGFcHAY5atSljV69K5V/Xw3wirYExwxiOnFXh6GDEEVoj+iKqaVMI9C5MhRKZkeKJk/maU4eMhDUZKD10YoUlJW8Sv+2HDloKWjTt07IjpDE1L60GWMqxe0DKJdHJ1x7FrAdKzyPj7JCkSS3uXDHp0IzLUoFKjYRAtgzeKrQ7sMDol/uWnH0978OqGHjHvgqotlEoKjxNRzfFoLGVkO4clDEqARCxihf1SjdgMBoye9DgHUxhNjl8OBpEtFUFfJyaVaRxRk7IpnSLaatfHSXUoYJqMeaaAUPcppPa2Gcb0NiykxPQ2RygdIqcPVd5z9ejPvlx8+9WXX3nNuFEXj1Zwf7P9EZmUzcmkAtoMbpm4cLEhoowqqdaJukzW7Iz7HXpSbHIMBoxMqEG8Dv3m9ddfnzN3FuileydO/X7Nd6cM7vK3Gy8t3b3TYaFTa3Z6RhNWvdU1+ZUpz736Fr5C1KYGGda7r7ly2NAT0Zgpk6mqWZ0x79EjXyxZfdd9D8nx4FvvTHv19SnvvPVmk8YN3Hbri58un/HNpofvv2voqYPC3nIHUs+gI+3sxTc9nF9QcMO4qzq1LPDv256V4Sz1xfSuepaY74iaKBH3NM1rVrXznYqdO93tu6TN4sZ4NCwdykx3RKX/8+Y63qyjarY/30Ms89CTEmu7bevmd9+ZctstNwzo30tRwmQF/kM2BsY7NjUpybB48dJXX3nzqutvMNkciEFW/mPyvVBhBUNhl8uDjScWCZP7tnx/yb13/V2f8k2a9MDgk/pVVJSQUEykMRHqo4Fc12azkZA9aMKi0dCOHVsLG+afddYZSsx/TOpfWy8FrgGKQ9YlI+EwueK27ix59sWpl15+TYu27XkFgpvNMTENnLOKH7RK1tbb68qprRZAAw4E03kjTEZ/dXVuVsbbr73csnGDc08fAGUdnQhNMLZntGQM5cLYLOzlcVZowJECqZNO18MfyTihS8ZN5BYEyQPBTCTEuctuVdD1UeSMRl8w5HTYedZpt/l8Xi33pbCipdF7AhNEfos0Uqq2Pq3GcoYMHbFu9cov58zCnNu4YROnGx96EI4V7LdQdQo7DR9GWmXsumqcNmG/UWM5v/VFaqI5JTDea8oW0QkPPvhgQgkvWfrtujXf7y3Z2axRfu/eXRxW0j8TMlxzuxnlpD/kLa+qaNqi8aV/HXX5peefP+LMU0/qJ3C7aZ8+2hWvQNPljTR+py7dGzUq/HrBgo8//axoxy6uP/XUU49MmgS73tJvFs+fO5+OO3PIGQRM0FjUsKI6PO29DxYuWtija+dmjQvKD5S5MrMgLj5S9VQml7XF/sGnnyX15u69+tjteDCDpiNPBnWofqnjzTpUy9Rdr6EFmHJMDNDN69atbVRYMGLEMCwNKULr/5haFlYvwVYM68DkZ55v0aZtg8JGCiQEJDeuWarU0GK1e4kFxm5zkp5W+G2TKtlz77z9hh7dOl91yZm5+Y6K8mIi/LAPQQwmG2DJUrHG4VSJgM1ywYWtdD+hrcXcIxDeX7u1OgalpaBq47uCHo87FIutXP09/sMBA09DWNMyDFF0LJBAWD7E0lV3HK8tEAkGsjwZYQwdsWhubu7q7xYu+2rWC888qdk2UJE17UesyToBi4QWDiZJJR2hglEKxzQ+RNI66BIqnkRttY6pqsct8PWkjtbZ3BhJKN/u8OAGkiU16K10W8wi5VPabUc5mg1bs2z91u3UIMvy/hvPLf522ctvTL1u3rx2nbt379O/R8+ejqw8NA2sz6RHZgCnrcsxXSJ2KPXlt66nZuTT5g7tAyKK9mzfvn3/3h1aNGlbtqf0sUcmFBTW5zZfMEheNQxxNVZJJ4UzXRZsVwk9H2WWsGkrgXgMmn7h5hXmx/Sh9QW/8YqS4UNOQXZdPu7WcFwaeOJJoy4aza6Wvsa8l5uXO/nFV+bOn3fHbTeddGJ/b2XFbTeMzczyTJj42MtvTu04aTxuPvaX0HrVWJlfuAj7TMPCgnatWyxZ9NWYK8fyRqOgrRa8t7V41FmzarEx/8hFEe8F1RKo6Zeef3bwif2Gnf0XcDbpBBZ/UD1Lp/O4M6d/+MnzL7w5dtx17bp0CZCRBq9V7c6/wx4ySgwa0hTxdVDDUonFX39BOponJt2fmyNHIj5VDYGzEsToFruakGAqsllBlCdBjwqB6POJzIBuF/HwLDmH/c7j8UYAgjarEccoyK6U3vrAo/8Yctaonr1PTOlxKQoycQwkLNIYK1geEPDH4zfU1YnFFoOkoIYhhaVJCfnH337zhWeffubJfaNh7K8kXxGMHZi1zCYzLJd0JaMae4/ZQpZwMjQbguGoOyPb6c6QGeeSrEpGUjcbbW6S5CUNFps7WzXYDUaLwYS+bSf2lngdJg/ii3Rhmh2LNR7tjYMTXveb90k0YNLrWrVoeurJJzVt2nT16hXT33/vu28WN27RsmFhIWokpiwH+Y8DQaxEhNrxsb95lQ7xArGdJkl7eqPCkZ+ff9JJJ7Vq36pN6w7QCq/4buHVYy/Oz8tAFkF2BvtKjcUYAV/EEqwagCtDQV8qpvD5OENEOp201RntlkN0tGZHhGs4Gm3cqBHJvJVYdMWq1cDnZ8+ZP+nRiY0bN/ly/ny70z3j45lzv5oHf1CXLl1UX/nAE0/Zsrv4iy++HDns7IYFuUBvMQFio6yxPoe6CHuqxeko2rV3/qLvBp04kMKxgNYi6KXOmnWolq+7XkMLgG3CpV5eunfnrm133HYtswsNHbP8sXGh1VDBWr5EKOL+soo3p7yblZ8/6JQzSsvKHW4HfE6IiFp+0+EVB4RY7Nh0MPap5Lb+dMa7zz01wUDQp7dc+D3M4NnFHh1rlhLDriPvLa4sLS1pUJibmeW0mN1oV8GAYtBj2frfxipZTPrKykp3Ro7JnPHhJ/O3bi+e+OSFKhIfpsQ0NFCLmcf4978CLj68/v+j3SXCTSwG8HYwhJNzCdKsYcPOAaUkOs5Imt5qgS9Mh/dCFs5ibM3IBSoUDsX8QcxY0SpvtaJs3bBhw95KYW4pKSnRglR4hE0FRLVArpLxGIv84H69+/c5QWeyu6xOb1UFWZ+0g6HCgU1LA2Zx8TdtYqJCZKjro0GbXnfOGSedPHjQux/MePOtKbeOu/yyy6+6+NIrJVlkmGYq4x4VCZJ/09ocunBagzZEkmiRgFoTAaUisHBvcenixYvyc7LbtmwRCweMBlOK9KSHOFJJC4SsSgiiQZ1VT5YdRJfQq9O5In9O78ijmr7F68xmQyAYMhvNl1107hlnnHHLnfdPGH9vIBRt3771tHffb9a8xd/vmZBfv/7fbrrugYcndevcuUWWOeCtPO3kU8jP8eOGnwqyTxBmToJgjlC8sTslH3WvHp3tb7zzzVfzuvXo6QuGjWYrVT3Elx3N5UM209EUVvfMH7gFkrq4Evtp04YmjQs7dWrP6MRQzyT8o34xWVBXr1679vsNd937AAlinRmZQiKTmO8YHbQ2Wz9WFJyB7019Kzfb1bxpvqpUyGzFcZ0kkVPWSCTKFjCiKDff9rerrxqHAIJEm+WDHMwQLIMnFlly/8cPfLYY6my2nGnT59z34NNDR1xkc7pgMgRGJ6jh4wnAPi/847mQPyBjIDgEcOR/vA3+CNXHQcamxUL+ZlWZO29O3/4D128u+tv4hxcsWIAGhrKFqUNbjzlBzjz1/EtX3XDrRVdce+0tdz7x/Gtjxt40euytqzcUWbMLG7bpqnPkzJi9oDpm6DbgtM59T165sei9j2a2aNclrOoeffr5s88dfecDk+YuXWmv1wifshYnwVSifM2a8lvrWHQYfkuy8LCiG2Wdt7zElIhePmrEFx+9+8qk++bNmHrXzePWrlxmBU1pBNqvYpU+Vn1Ma9M1mvZDQ+GQpSaIPq8vhGl8x7btqFlOMzkekuRBiuHeO8QBu7qZnKMmKxzFuoTY/kWiqFwi54RmvtJMiVrIAr+hcETQFsbCFfuLXWZD13YtlRCMGPHGDfKJUo0qcdiJr7jqmrOHDY9GpR07drhdjmCgul2b1rnZWWiEVFtsq47cVI8dMxoJdu/cbsgp/WbPnFFRuj89Mg/xVUd7uS7S8Ghb7k/2HFZeAItBv69Dh3b1C/LUEF4qTMB/2FZg6k6b9t7Qs8/p3X+QiE1CSSELDIHohmOWRAhspsPm3LV9+3PPPj/tjUeTatCoV/S6TLZKoWgQ0QhHfyga8XqJ7oq8+PIT9XKzZWMK/DuIFrPJKssWiKz+1zsMOKDbVW/pkvX33T+5Wauuo8eMBbZjtunxInLQUaWlpSzVl156KYuEJtD/1z/5D1l/AOp8l1EnRZTIgvlfecsPzJo1G0SMJRUdMLA/ahb5L7UP11xLm3ftW/nDpseffOqC8y/cVrRz1IV/3bZtx533P9q3fy9g41OmTPl63tyLLjj/mmuuCoejJEsp2r592IjzH3xoIskqhp8zfOv7s79cvPzRifaBHRtQOHoVOHp+NZPn76BmwfGVgGVcSegIskyStKbKaDYxQIcP7tWs8Ilrbhv/91tuePGNd1q1aoO1ziQfy+2r5kil2ZlNtBL6qGCOlfWVxaVbf9p4/ZhzzYRnmqwpHdGg6CM1E9yAbIglEDwqQCcjSrPJEFPBZ8UMKeG05aB8+lfTpIW+azAp5MdVYgV5ebv3le4r2tyjQ9MTTx3y+JPP9ejS8fShwzv2OGHpNwsXfvm51SAVNqgfDIY9nno7t+zxVVUQZghQGAd0LJVgRB3RYYR6Q4lkeLIvHX3R4u9Wvv/uO1dce3MtOg21ytRZs46oU/7UNxPim5OTw46LnOpMRWgFlEjNc+wP0Ex+X3DhwoXnnn9hlNhsgzESFiIDP8ax+jRezfKAyJs1e2brls1ImZxMROCHkuDZiMOyDFECuWhQAfUNGhY++eSTufUdsbg3ngxIesKysMMp4YjXajtmgI/aajeH3TV71rxLLruudevuEx+ZbDBaY3FC9cMIbvbEGANINNSrVy+MFpphoLbeW1dO7bYAc4oC1Ziy/od1uPmGDh/x4GNPyc4McEv467mipTtEzjDvUIbOGnGeN6w2bNL8QHXw0ccmb95aBN/67Llf44o6sG/Py889w/o965OP1q5YftuN1838+CPibUddPGbO/AUHKvzQr9WrX3/X/srb7n4QljV2UBrYnAowbLDc/B5qFswTVgfKJbqLE+SkRdapEYxCUrSqR7tWTzz8QE6G68Pp7/HVeXn18fzXbmsffmm0ttYgmi+VvQqNj30RrEJFRVVVdWXLFs2TMWKdQyFf0AKT+yGOFDJHF5NNCZ2ROKJQIhnWm4gDFP7fg09ojU/5TFVYTOHNo1/KD5TmZnn+futNb7zy4rVjL5v25otdOnT49LOP77nzrjmff96nV69pU19r1bK5WIGSyQ3rfwDy1bJZUwIpSBZBXohDVOeXLsMt76uuOqFHt9NOPeXD6e/jsP7XSv7Sk4f9t2O2bBx2DetuPC5aIEmmBJUQmGQqqrPqrGHFC72L0UbmKSGqdBIxuiIuV+BU2aZAbHQIFl2T2YCuwIooAocEma/Y0KSHdTqqOS34ODjXDkFj+VsecR1pHRKyTtB/pc3OchIIlNF0+10TWrTs2iC/wGySlHgYsiad3gzx9JHulmqr7vFkhpSIxiNV369YdNrAbg0yM6lXLJqMEw9Oc6d5HFRFsDObTUaS2KghTszJaMxhdZEVkFsMUHLI2A9MakKnqFHM+QkDYe+gmuxksrHq4G4Vu3x6BL4wRBj0Q4g/Rf1ZMmrdROdqK5+2Gf31XxdXIfTGsQC/swT9hIYLEa4EgzOpRq2gd0ivQ4YngzMlu9Z8v3HqJ8uWLvvu1GFjRo0e7cxxgKilmiaTnegyu9VaWV21+adNY8eOpeZUWNT211exroTfoAVkctgZjNh4Cpp3evKlt9u1aGKXUy6r3Kf3Cax5mZ50Qh6SnRuENziqqD3bNr75qgtvuuZSONazc/NuvemShgV5L70weduW9Rt/XJfldp477Mwtm3467eSBNodr5Ihz0Axmfzl36JAzdLLRbHf4AyGT0VBZvv/cWx9/69lH+neoFwv5JZMlwmSAp94sC3K33/Iw6EBmkZoTCSkrJERGzhktsSSgbSPZpbp37fTMoxOuufn2Jd06nTH07KNwftVW3ZmATHBNz+AXtU+b6YQdwLUHh1lhI1dI9cvoJlDiSaoxJpgIAZNpj3BOe6ddgThI/+VgmYhDsfX/IeA0ga/9SkqEuBVkD9ooXeyws2OMpQL7Tu3dum/H+4qKisA/4LVs27YtqUvD4YDfUi/qDb31xqt9T+jK/tNsdQR8XjMK8yGsWQQ88nJVVUhobTWT0TWuopkZDJt2QVWxs2WzPLfD2K1rx6kfzH560uPjx99vsBIyIVlN8PDpBCOu2agkGI0sD0ezHtWpWbU1Pv/45YCRKD9QKbYgRtlmtydTEOhBWCqFgqHs7GyS7oi5JQveS07AZdfYIsxbJiTx2Mwu4XZkf5eONIFfULufv3Joyzk31FhILV5EraAmhBACaRI7W1IXq/Ev53399ttvT3ricQx4Vcxemx0kmgGwj+DN+o3l8SG+DeJ6naSGotUlZbtPOf2mlEGt9lW6nTYUJmpFOhpajHQ0ND4LjNFizci0IhjLqgLekKREdZlui92R8PpKjSYrH2Cy2mSTI6lYEjFFZyQFG4F5jmT8Z/L0tCRB8RUMilrKNTqUvuBFtJUYALUXmUW+wkRCcOdQf1QuUClpyW6iYgBxAZMZdOakZCIA44Ppnz717Av9T7vgjTfecDjd+CDQpfBLoJILy4dBqO9PPPFEvXr1WrZsSYXxd4D2IDrzEC1ad/lYtgA9zuIYCcXorwyPK9fjfPfNF7t37gh6ndFF39GDaUkgjB+cs6v4+7hLx44+zx+KEgKckemOK+FBXVt+u2bLDWPOaZBfL8NpKysrIwDC7ib7QGZJZWjd6hXFZdUNGzTYV1qmiESZyaxMz749e/Apt63vxviZ0kHCjo5OZpVjxgWKTmM1mcJKJDPDU1hQcP+995rtzgEDTwSlcCy75z/eDTAU0iyHU5+VU+jMyKCpqwPVe/eVtm5WiHEOxEIk7BegN3ZxBlkhIbPmxf+Pco70AgxqTPMWLVo0a9YMEaGZqIU4SinXjB27a2fFhPvudrtchMV4XE7CVNHLa3yFQXAKyia9gL6BvkiPLDbV+gnPjV+15Pu2zdpluurtKivBj40TY9RfxzRr1YzAz6qKchGTYTLi2qZkALs1Fv5fL9apWf+1iepu+LkFkIwuj7tsrwSZSgJDcDhosZj1cDyTtUpIMQlziKYYERYrwmtrOpghCBBtmWbWENTCck7JLN/atolpAEMf52mblqaD1VRQLV1j7sUFT17MarUlqYPRLKd0Tzz5TPPWrfr07QvUCQiFpgRQJRTDYwaq1ivJhBIM+ULRaL36uWanM44iAQxVD1oJJiErhNegJdyerDXrvidBdvtW7Tdt37rq+41hRfL7QqeeMmjCfbdYPI10ukB1ZYUNjscAeq7dZc9V1MpEAj6bLKiJZAO7VqHxsG1Nh1WKgz6glbQeQTjRGlzUfn99J8BTSCGMhJiSAHTFW7Auslia9IrZiNYIY7ityhe9d8L9M79cds/99552+jA2rHAeIdOjoTAmO1L20H9oVLNnz14wb94HH38seiqZQEXmOoTjv76SdSXUegsw1fDLG8xW+Bo8DkdFacnLLzw34e7b8Rhq2es0BUsbfoxFW9wPqT+OJxcbBWvKEK2OVFc0yXa2GHmqr6pSlgIpX1WOOdUoy1NWXmmMxOtn5JxzxslvTP0QvDkc8vilGLGBIOzeevg29foRJNWKYXRPZ5pia4IRpda/8XAKxHIcU5Wy8urxd92z/vsixMvkyZM7dupGXPPhPP673aMEw7t3FQOgeGPaR7FweNXatb5gZNPWXZPuv/GC84ZHiKB0uqhMtc9vsrsls12qJRpkeo01Be1K8AXG4xoxPeLIYTG1bNGsT6/u/Xr3UuCp0fJrSVDU1nygZsELgl6FbgWnINo1MoelKGSU/Ql9iVfdU/KD119l1uO7UFcvW92xRy+vr9qZlYNzlKgFfRyHAUQ62FaPJga0Ts2quVfqrv5bC6B/xMJBsJDVPp+NPBIBkcEQ9xpk6W63SA2rLcbMBIIQ/X6vpjP9ZzPCpIJcS9ulhXU67TTUKJiF2ZlCNGOJdi7+/FsfiTi6Hm4p3E8s3ma76f77Hv5p6/bX3pzGCo2Jy+3x+P1Bh9sVjYhUescqdbROIvOuDCzYZnc989yb5w4/s12rpnqCCE1oVzhc5ZKS/bt27S8vr1qwaOnsWd8ZjSuzM1KnDGhL8uXSUmndN/NGX7Tt+lv+1rJxVuMmrcmEGE5GjVIqrkasZhHckNBj1ROGPR3+XrCkYErTacJJj0MPcMLBidZB2knt9Iw+JYZTUDHI1vLywNq1a4HODBgwwGMnID+lxllZ3fc99Pj2vb5b7rxnyLALyYeYJvAWkB2hk+n07E05IRntp59++uqbbxYUFKBdMawwbqHuE95VO/WsK6VWW4DcoaSkZOohLzA1ffzhNLfZMKhPd/pOW1bpU07ECEzvyThXY0m9yeqx2at8flzJTqeb63gYyasUj0dt+MrDobgqZ2W7Uacwr5x1xinvT/8wkPakx9N5b0BfWx3C6EWZpCNnE8eqCfD6EI6mWv3gQxRmskBiYMlwxVs0abTq+6LsvOzS3bvXb9jQp2+vQzxxbC5nujN7nNB7T9GOLxZ8i9Jjs+ecOrivfcXKjT/94HZc5A1XB31+ttAuzMypOGD2Q4K2jrD69B1PaEZ6IZ3S2HlOYJS4987b2fwFSZIaDrkczggJAESQYM1LhkgTh6FLB7MNurUO+3dSioF1USIGo81zx73XtyjwJmOr9+zaOW9e+bz3p504dGhOXo6QgJDiskaAHtPJZFMFBnuEXyBur1OzjqLR/oyPsMVEmY8lkqtXr/b5/UpUEeHyqur3hlatWj1gQH9uSPPaGWw2l5Y4r8Zm0iYJFqz0/NEzfzCiMIhjYDVSmFBYy4WKhfcu7ahKokbUWE4tXmTq4jrkdbAx7d5X9tJrb9z/0COt2rVB4uMbFRMSPYbcY4oikmQfYhrXYn1qLEoY+FKG9m17Tnz0+TdeeeGCi66zW4x9+/ZOKSF03ypvcOvWHZWVgbAISiA9dqN9ZWUnDmjz+F0nuZJ7ZWfet9+Vj7pp2qhRY5vmNrxo9KmXXnGGxQpncrVscgaC1RluVyihpnVefvBXoGzxH0plMgXGIu0lTKuY/3doWleNVT2ii6SFJoFGbr2GX83/5tFHJqFgnTHkVJvNEleqcX1aHJ6RF15R2Kzj5Bce1bMwA2Zm0MVUkaKFdB5UNQXnpH7//pLbb7/9oYceatO2LRVjjFkI48LcRfD3saLtP6JW+PPdTDIoh8NFTKzVbCovO/Dx9Gn33HJtg+yMsJ+U5yIvOE3CWKQrxfSkm63ZGH6wbXoT+qhBcsCC5XEvX/ZtUrY2LMyXQVnpUgoGB6PLQEIeHbQNDtw96V2BRPoapApzmfGgaW8HB7P2Lky0x8priB/AomN8mAAAIABJREFUEI1lup0Pjr97w+atJOa78777cKQebyPCH/Ceeurp/fv2g42MmYUpKCnJX3y9pF/X7rGg16jX2Z12IcZJUqYoZoxKtaS6atMZ+aMddB+jgh0UgAab2cYJEkukPYUjLW2wPFS7wVnLX7GOw5pK+IXwH0I5bzL1bNl845If/nbd9f27S9NeGnlS28bnDT71uhven/z4gxMffSQYUWWryIaJlYFQRraiRxdbX6dmHapf6q7/fy2Af9phMYN6Kdlftnz5yiFnnFxZVWZ32l596cWJj0z65pv57dq1DYUDuHsIRYSOHA2pxhZkKWesY6dH8JmgIwSFAzYnTcGlyT7tn/xyhXgxRfltOQjSPkswtkr9+g32lh4Ye9U13Xv0PnHwKWQBQd8TaW7ZAVutfJcN5AFZsmtJfNTYOL9w0QJgNhYrD/pPOKF/w8Kmy7/7ds7sz1d9v9OmU3ft3ktbu5we9pCsNyA3Kyrx2DoSkbBFLZXjWyXv1r5dB7zy2OV/vfn1kv1733x5aq8T2vTr36HEv9NiJVbPCL1QNB7k7bh9Qato0Qzs+xBMaeiaOLTe4QRJp61Vv1Dbw/9TldeXX7+w/ID3kUmPDfnL0FtvvSmeICN2NYtkwiA/8tg/Nu/cP/Ef0yzsVmMR1lxFSdjtTr+vOk1liatROXCg7OqxV3Xv1rNbt27+YIB6sgzgGPrxxx/PPvvsWo/NPvxPq7vzF1oAWxKLnkgbmlC3bFxvkpIjzhoSDVRqehVLKRJAe5whx8n+QGrWl7M3bt767bIVhNl07dypWZNG774ztcIfzs3JPnfYWTded012rvuTz2YuW7mm34CBbRrmzZr7tS+cysrNTvojUdJOhUJsAhE12DjFW1KyKoxlApcZIzfrMXIug0kAja1EwuCyB/Tp9cq7M9q3aVu/eQtMb7/Qer//nyBlCClRfqlwMIT1yLRnd9GBsr09e1yj15tsbgfmxo1bty5evLh/3z4sE3xRrVSSkcAhtOV0fiSxLdcwDHoJ3yVbX3eGB0ZBgc60aLDOmt2G4RReQpRDontI1kXwY8KgpqJx9YbRZ/bu0POTT+aWF802hhyGeLFLX3zNxa37j/vyo3caX3ndLb5wjF0nmj857WG1OLpeqVOzamUw/AkKSemDgTBrOVDEN6a81btPdyEgksk2bdqBU/7hhx/Jz0VUmNVqxmOYtvPXrI8wT9BatKC2VBLQjzACC0cjG5R0JldmC79gYJk5acdQzeXUVovzCtJ32GzZ1dW+qW9PW7lq9bsffU5kk2wV7gxq5bDZhTUnhQpCBF/0aEGQv7a+4YjP4YBBWh8knV9OxomnnHTSaSdRw2Xz5j7zj2erqgQNjy9QwWtkixW0ls3orC6vIseuzZEjRQNSqLJ/x5wpk8+a+vmO+XM3Pvv4K9kZ9zRv1biiusRktEdVo8PhBjMnKCFSRF3hRoFQxiokmj3EgsdBX9NWHJrW9Wu/55/PW632QCC0Zcs29O8LLzxf6FjBcraOBpN78bdrPpw5+6FJz8tmmy8QdDrkWNRnsWUHg6F6ufkV5WXk1vnkk4+/mj+3eYumt9xyC1YxBzDYaLS4uPiBBx4YM2YMu1WCA2qrqnXl1GILmCw2xhKG2GjQ9+O6taMuPM9mMoQDMaB4vIXBxi+SgcHG2MMutWHjzpden9JnwKDTzx5JR384/QOL2TCwf7/Tzhz5/bo1n8z6atPmIofdunrNul37Sl94473CHFdpuZ/NXFhFYdFlZGaizJD3PRAKN2jQgInDbo+wYk5IES8W8lr8tiMpig9EHkYCfrvVdumYi9779IvJzzz1+HOvHkkZv8u9+hTRNjqMQsxYGiwRWTB3ZstGuXn1mxeVlC5bu+HbFauXLVtWUVp60d6qifffR8PXVrW0PR6rA93EYEAoMTCiIbKaeoheiITF/pC/an861EvXbtmjRCIF9es1a1Qok647FiENDkMiz2Y887SBr701Nbt+PpFdUjgmmQJd2ued1q/Je6+/1KNHj6ZtexC9LeFpEYiJQ1rLDvVe7XqdmvXL7VP3159bQNhsZTkVj40cOfKJxx7+/PNZ5547PBjynnbaaYMHD5hw/4O7dhW5XM5RF52HpsV+ASxRjW3HDAGbjBK1atWqbxYv3bx5M0IT+vJEMobtqk2bNgMHDsQsQegi0wZNq8ZCavGi1STIqJjAjz322JOTX73h9luz69XTG63+sJd6WvTAs6LEU0IWgOYnmKsSx4YqzGIFLRUmnpjJjiXAZBP78q+//ur5px6lYgajrqLqgM4kMqHFYyGT3ZDwhzt16WnLzEwEyw1WVzyyz5YdGNA91KrX6H3F9y5bseX9t7+875GborH9Mz799NJLrlNC5ZWV1ftLDuzYvmf7tj3VVUQ5CB9u34ENEGesTGCeNDIqYaivvdgEoVibHaBr+/btW1BQHx0LSlWSdIN3fveDj0acf0HHrt0UVUSlJdSo2ahjJ43yxJhhhV6yaOF70969/e+3DezXPxxJgJ4mBwtq1oizznriH8+S+Eyspsdq/azFMfpHLIpRRBQ+uDrYxHcUbbt61G2RAJQc5gBBHWkwFqACTuhNflFEVqxYQbjZpEmPR2Lqju07v/322/17911++eUjzhuNW3jqW2+NvexSk2x4e+o0vdk87robqqvL0LFat23fqWs3lv/dO7ZneBy4mYJKDFIAvP/RQNRitoCOZ5AglGq2vf/2LU/MtaKQNFoOhvwFebmXjPnrxMmvQhvmcQv69ePnSEgpq8OOnAwG/Q6LZd/eoldefKlHt7Z3THjkk1nz6jVpPWLUmLNGX+s7sG/i3bcNP3db+0YCEf/rD03VRuBomjejQtO8TUY5FAzAyKznL+R7SGvkInhQqrknn3r+tRXLVxTkekade06fHl1aNm6Ql5OZiMmGaLLUV7l606qxo1sZnEEJGtXqqMnpueuWsUOG33nP7be98cGXZocdOxp5zmApxOJ/FB9V81p4FAXVPfLHbgHc0jj7nFZ7vQZNognjP158++xzRhkMWXuCVSl77t6KHx5+4oWMwtyRl47zGCLmyE5VboFhNgWei4WfhPNs2mCgM1uCKeWrbxa9/ea78+fMCwfidqPksEpWm1FJqntVack3P7786syGTbOeeXri0CHn7N9RZrRDsqWysgo7ipRkucWNyJRj08E5MCLwRMIXEItIyRhpGdJkKMJ/j5QGLub2iMAlHicdC7cpsaDFasKtFlHiZPozQfwlp8rKyh+eOOGjTz+7bNxV551/IbCxmBq2m+wAwbHJkboLCxZGEZ2sO1Y6FkMrFTOQpyNFyAFUWQTjRdUVXy967sFJOp2TCGV8L0TA6FK2hKDI0lmlfFXaM+yUnnp/iZSIxGSbwZkrhVRbRGc3bT6rZ/NCd3DaZ9MCWQl/0L55zfbNmydu31lFUDSp5WguzSzPS9F0P1tgIPLTbDEOOWPw+HtuysuRA6HtTpsupjq5TVQsfWjnvzAF6BHNhImGjYUS9BWKtSAVhLEs5Qz6IV6z2q2CMcTlcisRWzAc2r0rdPG40XSC2RiVUzJkQzG6VoqLAGu9GA9tO3R89qWX0QKxMSJgeYQSr7/++nE33ti7Zy+xfAKVP4TY/YWq1v3pKFpAuFVgWUvvi5huoDNRZfinNhm5qClPjKj0fk2OJlTgWdxZWravfnZWg9wsixTRRQKSwandzIChB7lZKza7oNmCl6c0bNTkZ8hdOhrjor9eftf48RApWcy2KNYvs6UyHDp9QP+Vq1fcO+GB1195ZfyE+0eOHDF//ldA9zasX1+dCl7Qv9nwwT0QKRHYMJMRfOTsJQR53lF8c208kkxEiSCGyESkTo6Ehp52ytPPvbJ/y4bsHrDbCwO/zWGnMaHAoeloN35r47VHXIZZItYkTF/gImQLnZRsKZ159U/7iiPhy/92x4A+pziyPFFdOLPQVpWIfDF/UbfbRyVC5TpsRgmPIscSFp9Rh60oN2nek1J1ZhnFJZ6UEWNJiy2LnayFWFFoIP45cvh2bqCvITZjiwsRoAGQiZFgnbARaJVJDqkuVVfKlj4SEckeLJZwXCUfXLYpFSJsR4d8SIjBg38QrAsUWbGYrWmOlOXwPj75rag0s2nD+mcM6dG2U5su3Tv8uG5PKiq1yHcBdo9WpyzGTClZYTIW2IzSgRICWqsdzmwlHnc4HdGI/+ignnVq1hEPuD/nA5qFPxTwsxe8Zty4F5995oYbboC1YdmSpf5Kb65ZUnSSWx+vPFCW0bieM685NAnwNmClIoYtw5NrM9rK91Vs+GnHHXc/+tOGlQG/b0CPzDEXDuzcNtNi8totyVjCoyYcq9eVvDN98YLlxX+7dpz5JWnASYMqKxSDCUilAZgUKlUUyz+Sl41wIoU7EUUOrQLDvy5pNBtRMuJWq0lTFFCqsL7EYQQQeUmxQokTgtqA+PC03eiwWlxLly7/ZOYnc7+cv7u4GK6UK668Si9bDlRU5OXnAyY/rjparFJgyMICn5RC4YzFJk6cKFTJUEjUM23MZl1K1zkRCZR1bSHZ9NAiJHVGeEhBnyQEganZnGOO3nDpqXE5/9npM9//as66732AVEo2xVPWLLpYM+yJ8tKaEwdOG3wxxEN9/vkXAW/ZbTdf3qNLs/LS3UbLzzoWN3Nb+r3/5dBWTeH6FNHXMUFFZgDDl4CJAqOFy+XARkUC4ECAnELZfn+A+nAn6zTWfjIdsWz7FB/EWqw0/InrmBuRy8hi7cWcTJgwAaKdM888E/uHJqmPUabv/9IUf7w/C8NheiTQOxzMOPpIsz3868dqpgiuMKh8/mA8Jm3Ztm3X3pKUbInrCVfg+Z9v506tQE5Qudo1yjr/zIEs80KpAiWZShHdzMLvj6m4+/1V+7PcJtBXt9987d23myHfYljB6vHuG6/M+eRD9g97t2+26JNAy6+++ur8/HxEBIVTvfQIF35JTQv8/fsFnCqhANFgAGGV1MvZGa4hJw+e/fmMLr37McL5QJqRWlFD6qnNiN+/krwxvXEVrC4kswWoyknP/v3r168/5prRzRo091YGwBRYbZZIJHn6kGFT3vvk7NP6dGpbEItyHUZQoxJBZ2KzSupvg9vmTsaQAEHgcGajakh6dUpMB0lxWo5oYoU34SCk4y2yIRaNCAY/WQ+CFhXLbLMJCW/QZdlzosGQPQqbjTXgDxOJDdYOfVSJqrDP06HUmXoGw1EUaYtUPO7mIf1PaLRoWdGib/euXbNh5usb3lHZ4esC4VSOVerSqiCOgTMDKoowAdwzZi0IqKTzlhYsXjhyVGM9tizCnmUQWkfT/HVq1tG02p/wGRY5nFPMNObShRdeSIpNUv7RDp0L5WfvGlE/OzH/q7Xvz97z1xEjm7Xr1qpd+1YtLAWFTZ2O7FAwVlG2bsuPPy5bvGjzhh87NIv87Yq+g/u1b5hrchmDcqpSinslAn2MAUgzG51gO6vXBT8URSc8M33sFZdO+ejL7q3aIWJgQNXrTPgU0qbjJEBGeE+ojC0lTDtIHwJhEly3yAC64PFCcpL0ir2OUBckkXEZ35SI/AcHKdjRbStWfn/v+AeKinZ369lr7LU3dujU2Z2RFWWaxmMZ2XmQUx3druU3HRiwFzhlWGHjvsrKxx6ZyAkGARUVM/1WnWBOBW+gM+qT2W711rGDmxWYSPeNOVGHESypU6D4REcL7k8qpZZc302XnFReKZXs2AQYNBGrqApXUoi22BxcC4XgQ74kEj5fgMac99XK0n27H7r/9v69u/lCldpCeNifnF5DRfSo8LpywpJptdj8UUwaFvB8Nlw4VmxUggKHO8OhKNZTzCG8hTuFyBWdyMcJEIYm9FnLucLNrPF4mJD+pNkZOnQoqykaG35nRiz0zYddw7obf1UL0Cn0BQsb042VD9WZ3qFEbZyImZgOWeU2jpDf53Q4AUE6PdlF+8ouvfbGJlmuv980LsMjnGXaI9yvndPjZ/Tt3L1lAX5hyhSLPRQO6bDBQEIkoULlqqysQinBMo1SxfXN23cM7tOFmuzfvys3K+vK0SObN28ONLtjk2wu8ixPicGdTmtImZqa+Ku+/6ge1gunIfZiKOKj1YHKvIYtx111GRJp7969jRs3poaariByqqbJL47qJbXwEKJFU7OQFiZZLmzUELMxbtygLhYic7MuwSwOROH2M1x2xbWffzD71ddnPPbwbRBNiWSqTNKIHJOA4rH3s6khBVAJtmvJiNNOIo2Fw2GFhYseQT6lJ3uC3RWBVPQjuXQUXQJYh5ADZkDuagDrvODl0itBBRB7PbfF5/O6APmh0JEmA0dgWh2U2Ienhx9Ju4G8KwfKuzbp2ygvfO6JjpEn9Y0pfSrLw3tKw9V+czhe3KC+1Kt9Pb2fxUgXTch7S+Iff7lSlSWzxfbxzM96DRxUWNiIaBsBFD6qhaFOzaqFIfhnKCKtqRiTsZ+XPfIeCPNKSoJcpFefgkLPgb6d/zLydOnGh95a9MWML2bOSAGRIE0VjsNYGPpyctTkZ0mdOmd++tSZJotRUsvYwBmwsIA6TGQxuFPJKh0ACX3EmNravV3GpAnDr7591oVnjnvtzdsHDRqUn5PpryxntuK9Ki4ugVRi9YoD8MzXz8/KzsnIb5DTrlN7m9OxZ2+xRbjnhdsC7A6LNDJZVDuR9IWq4b4ymiwbN2+Z/sGMV197i23RPXeP73viSXgNkHNJ2QjJL44M8kOjyplqDlg5Zl2dBIIJPgKidJ30xKOPLZn/tc1uFbixtLmGnDQi064Oc4Jsl9VT+jU766TmJimY8vl0JotEX5hFbh2R59XgNBkqlaqNMbu8b/feYECJpQSwk/UPQZbWYn8mx+KfHLwuLdwxK1FIauNPZY8/+UqDJydl1xPqDjewEmiLAQ9qhdTYRniKEFKsa8Tc6wX0GLmpCwbgocFvYyrZX9y6RXN0MGxRwmkYIwG2F6sDxi3udBBsoZDrN2rxEJYl1nIkKW+hYlolRc3h+0olh/zlTGH08vkICAiEgngXj2rzWeMX1F38pRbQbIqalNC0gfSqKRCE2mP0kTZCNFVehiISl25S6tm7z423/P3jaW8s/3bRpVeOzcoUeph2M/drmhBXKkuL0aljIW/on0n3+KsAA8TZXZidxmRGQTb/jLdqyiO8ApJJYcxOjxDqwEXu5zwaFvRO1JYhhLJFyZxof/2lz/vN/kYeDBxhHpuNHVKGyw2gO9vjzsnMmDNnzujRo/ki2kJMq3S02zGsp9aPYECog0ZKV79BAXM6GTcy3XI8Lpx8ajSRkZWtSF6oqWbOmnf1lRe1bJJFBjD2PznZ+VD2VFSWwDPrMrlNFjv6VEU4umnT9pIdu0acfpbTKXNbKKrQHTEVAIEDnGkQXtlEmM0Ye2kULEKfZTwbkF0lEk59KpbU2TLd1clAzBY3gvSIJV02M0wPJN4GQEbnejyZEVU1210rVi0rqO9sWN8jVa7XhYJme9BulTMayA3zbBLV8ajRSKVaXWxOmJLGlNFR+PHUhUUlIdJj84o9O7YuXbJozJhLEgxk+Ibq1KzfbC7UFayttT/jiZcuXfrOO+8gxfDefLWqYsW6ffm94snyH9q3bvfpG5duOVA9/5uVP2607S8p3bvvgMMmtWuT26FNvR5dm/Tp0c7k2y15Izi9LBBAs7VlAxIHZsWsa4y8IW2MpIN78ECjnPwJtw4bfcVr515847BhZ6NpYaD2+ap59aLFC3/auJUMLAhOLaCxUWFOm47dB5069NLLxxp1lZiUowrQEBfGDMzGLO1MXbNNLOelpeWXXXb15i07u/Xs+fhTTyPF04hbvRkfU5wYOmjoREIu9ssYT46rXmfFElzEuvgXn81cPH9evdycA6VlSB8UVAnfGggk0RzQxRpclsjQ09qYMBOGBcoKxApaJmw2aMU6THtho+R0shvcVFT9w6Z94ZQ9lU7TqEtrLNonc8KDNAu/ZHuk9aDlw6BIUgts+KtXb1ny3ZqRIwC4/KxmHU5DURRrHsSn8DArKoR/OpvVTSadevUbzp+3uKho+yV/vQCdmLVZLNUiyNGQn1eQk12PdEFIWKtsI9oHR6OcDq2gNVggqQDFUltNvWNAoqXR6SjWnEMYLTRsgHh1x2/fApobl1/aHCWGTqRf6CBhV/gngE8bV1pd6D6W55TBFFFiQ846u6ps3/ZNG4WT5l8OTavgKWHRMdswYbN26mQzirZWVCSetBv1kZBPm8NqGGGSzp2VtmdUle6jAmwIg14v+orQD7C3kTIlfRyEkfFCbSD99o1Uwxs0nQ9bEQnQSb54xz33/rStZP3mnQHTsuHDhyP0QpEw9xwc7TUU8ftcQpLQssw1mjadAJv9jACNWSzOzIyg35dIyh5nVizonz9zaobFF1GlDRs2dO44ojpSnA4/DyJ7snDX6p02s2n3lq1zFiyetXD5irXrU0B+s5qdNbi9bLIJKJXbE4rEDCaLmiBnLlGN5mqvV+QsdNnC6XgF9k5YsFXFb8/M/WnXvvWbN/fr18+Uklx2OAS9IQicLUkLwF0TBm42n6lMZ8bCpcvzG0csDr8UJRyoUEpYUoGADrwnt5AAIxCwAMA12aV4RO+2F1WF564qInsZu1oJqKskffXlnKFn/sXl8WCcix0Vc1adNev3GaT/82/BC4BgIv1WdXUlSeWY9swxAmQgZn78hRm9mp/VINst+bY6rZ7WWVK3S/rFQjIbSlw/iLwsj12nV1ORKl3l2pjqNtkcupRFiYSQeyhYJiNgI9UfU2wWmCfDOhJ0sk3VR0/skTlv+tCHXyreveqLJ+e86/E4EJ6snc0aNrjoxvNyG+92IHlVuaoiUlYaW7pi+eSHv14095MxV4wmZs1hd5WXl4Pdwa2EaMb9hJzFy/j2O+8X7y17cOLjPfv1NTtcfAVGIGxCNoMADOF9l3SJdCa/lHqcmUHC0ZCNXEaR6Iv/eC7LnVFZVp4WIuRaRdcUgo/FAks75qrcTF2P9hgID4DlR+SAHAU2QYo/skywnuhtnpC/SmfP3lYcL/dDQsrWFIPAz24aTV9Ji9O0SAVEhS9WwpqFoNDDsUFqH4IZeYY/HRzT2nL4X4a4eEJoemlO0aTLlWU2urZv2z3xsccXL17arl279h0EHywLCnexjKIn7U8fVpeDDSQrDRRrShJwxs/WDvqOAjUXA6+mDow3ohZZ49kVh+H+NpvA8/2XWtX9uZZaAPkgWEXSKHjOxXIoFjExSLTff9MVoJS0OS062QIUL+wNbfzxh/ZtWzYqqJ9KVDPw/rNSUcw+cGzphCKetkLhSpbpfkUJ8iIO1GvGAGwDmk+QGAsjCceRO0qEE4tJTiuCOhRzCuecA0WBR46hjkVNMNHhF0vEY6QZ9Ufin876tlHb1v1PP3PevAXr1q2jPc1WuEBhZhURdtrxn43zO1xBftJQWieiQZOMwegworMS3en3V2GBq6qKksXmpzXfbVz20fsvjp3++aqFC2ad/ZezzSab1ZzwB2KuzPwKv3fR0s0LZ79TUrQupKbW7Kpy57eorNh77xOT2jd7pHmzFmGfP6zqtxQVT313+rYdRReMunjEGX1d2bnsJZWYgrOS3M9KKOB2ugC+L1u1/q4JT/60fVtOTvbgfgOuumRk+3Z5clgOh3y4lGEwZijKZuvWoj2z5i58+t4uiLBECGyFJSU79MY4mH4lWmnVhZNKQm8mtVEc18rWXfEJL362cge71rSDIJXMzPRs/WnjksULTz79DKPpKMnt69Ss32GI/hFewQRj5cPTt379+k0//piR4fFXV4VCCU+jrI0bQt+vq24wuD45DCSDVQ6HdQG/WSlHQLgyDNCtJINCGYBVXLi1TFUw1cgiSzrZRckgReMg62S73pdS9GaTPUGqYJJYuc2hfT+2zbO++VBbVW2BYMWRxAoKgBpZg4lC765PVJ3NaJXi2WrMarjutHlL1t/70GfDh8+/+uqLx48fn51VDzP1rl17mjVrgnJGgB54nY9mfNK3/4kDBp2EIqfEkiqwTZMVIzPxewTrAWJC42NlIMyb/H7HVbfhA03F4itXrCA5vY2mow1EHOTPdUQnZPkQVySpbYtG9dxxiVQ6KEQJvLFQfklgmkgoBHotGa2GDlvnKty09XsvOGAgx/qYjvDEf37tv2lamu8UBIkax2Mc9WRYYhEF0yB9xkFf8Ks9qp3XuEZyA05Hkonh28NTpNmi1q79/tnJL3+3av2gQT3uHX+n2+2sqBLmB740BgIjEEBR9nr9do+LDlLJdCSYUUWn8AqtkryaEx7RXs1Cy8LJKiuWJahl0xBstLHjqh//qJVBx1qyZAlsLHSK5jpERWAnRvuzQtMRB8eJ1gJEcRBj6vdVOu128kd8v2blBUNPcZgNavD/PIYH24pnzbJQtlMJhoEI4k8bpRh7SUM6XbpIfWki4syACQTkAbYPcv1SARFcDKQGHjZJD18yckOwf6dHhaZdMWa0t3DxmHQNeVLZBoqvMVoqSstlp+3Gux4oaNKqc4/PO3ToIHDxkggQQc3S9hX/1oy/W51pY+pIK4kEyugriMu01ZA8gJluR3lFtSejUWVp+dMT7738rNy+XWSTu9voC15bs3x9775tfcFdnoy8nfvLn3r+lY/e/7R7U+n6y09u3qr7iCsf31m2H2PY7pKSuV8tzqnfJKd+oy/mfnXnvffvKfEikVasv3/v7ouGDhnSskWTQHWVRdZ7nDagWkkl4DU4brjl1pg/9P4/rly0aNHbH3y86OuZdz5w5xl9BwHgC/twTUDi6NDbM19468XSKl/7JoVSFOIbIykSE8kI+S0JrbGQYkRkHPEwGCKRaoujzfRPVn70ZWnMVqjXFTOSkH6MG6PO+PFHM3r162vPcOOTPIo2P1ZxrEdR1bpHjmULMKNY9qgBfFc2l6u6ilRiYn2NViaRT/v2mKV4BuFCaiT2ZTpTAAAgAElEQVRkIRA2SSriXClsT0UtOoNbkp1YUSRJ/GdiXylcWFFBDwhlgg7+5YBkCciJiBGPkEq0osnokqMVu+3OHCmWZ4KCQQ1luYz1s5yZOM6jfv6zyklzuckWtktlQclbaQwV630bT+6e+ebTJzmd+ilT3gEGy4o7ZcqUm2++mXNWbv65fPnyLVuK7DYXUhjBzD5RNprRTUDTq3FFl0wQMJzEmwXWUiS0Pr4ORG1paenrr78OdUMQrnMcZ/+cu+m88SmQanh2EQstmzcxGYm2QYWyxHVG1rN0LGYUeS6RaMIUBcW0d1fZmlWb09xmKgTcdIy2zCDKkZ4YDDAE0mgskCRNdNhcKrni8LnarKFICAdHKCLI1o+ogSgZSc0vOpBAaAlVSMQrvPjiU88//zwYrNKyEiwQHKx8Tpd9+/aievVyGzZsyFuEiMcwkX6jhrZJFyJ8QPxT+CLT1RZrQBocrS2ifIXmGDqietbdfHQtMGPGjJdffrm6uhpTFl1DR6B4aRkq0broEYrlOgerNUd6JBiZlVw3YWKIxxo3yLeAr/unKUvr7v/7Z1IVltR//scGQo2GxH9E8ZMBOj2kGF7pWDOyJSb0MolfMPbqCOXjv2hMBVPNRU0pp1jt4C0MOcb50X31r3+K+giYmiyHItFyrz+oJGyeenprxrBhw2Aq0ZQbKonCyD3aJP31Lz2KEgBp0mJMLsL9xJRLJZmnVN5hs4qtkctd7Q1s27qjvOTAsDNOSFX/mJOpOO3S2tXf28iK5HEtW738iquvnbd4xSMPdH9nynlnn2pu3djXrrlNnwyHAtBfSQsXf0u21g2btr765tvoWO5M4i4li9359PPTJjw6acPmbY2aNKOnAj6vUZd02c3zv9tc7Qs9NuHMof1ik+44YfprF+cX5F1944MjzzsX4C6aFggHpj9Mxe9P/6Bzl+6Nc2NSbIckl+kM1UazimdDSjh1alYq3iAayTCYM412a1Uo9tGna82sO8ZKtp/g55GpAb83Nyv7p/U/whBx1NzUx0aFP4purnvk2LZA1JvMdXv83uL1q5boI6ohZQZ5gXSUEzJruyEjpBhK9RGf0dI4FVB1NndKsuks+N78OuA4LPB4pkj1ihMRaedysSfAO0Tchs4YkxJ+JeY1J9xSIsjOTeCxA0Ak89V4zGDz6eMApaxJhUmOjSlmd0HZpJdgUTGkmUv/GcwPOlGOVbcvcH76bNOb/779ovNvePWjp/KaNF2xbOvSb9YNH34Oi++HH80x2xydTuimJmAcxYSTgpQA2zFMNMgv3Et4rEjQLIJ5avBa/E7Nbyb0WCaAJqw3sxQJXjCzXiS+De8/8NC99+7avi2JyQ05gZLKDp09MGxSZJonwTNaVwqbeCi/CT5Zv0VvkeKhn6d3gv+nTxEbiiwZcqpixr3VXp3slHWumLpfdoVzJX2LFo3btc7NyQRJGs/P9lj0em9V1fJtWfOWLXJn6wvNugsGNe/Ro8HH3+35cu73Y0acYpIViFtlCftWxGUR0aK6kBy04buEZkOVYK1K2QSSQacAtAiq5QbZloybMV24MFUqZY1auF9/+wm8AWpiTyIRdjjlSDBos2RYLe5V3/5w5d2QHk0gxpSoUhyFpBkWZN5pIkK+Q1t+ONH0NtFj6SxArOi0idZV3MPi9Dt125/mNbQzq76mo2jKLhsArFYffPD+5MmTGxc2YPUN+P3r1qzdtGlTlifD4c5u2TILvzMxZWSJELAeMsRBs0vMvQKJXlBvsmzesT2a0nft2lUJVh1sSF5x8Fy8kYg0ZqfRKvITkvmEf2PJFiMgIexc9D88SWnNHzuVtgNBFSeAD1OaVg6zCUUdNQ+1gCuMDbQFTS8/+KJff4LnSSClaaUUsFAxhXGPCtJgkV2M2De9koyhsojkysK/GXfq81IpvxoPO52ust2lJtWQ8FZY8zLY/DFdtRBEXOFUlfHMzuHX1/DoSiDIhkMzZYkTpmGa09UW1itshVU4yHSP3jzi1YdOaJZVqYvn5BmdDRpKM1bO6F86duIdL1ZumX3FufnDhjTOy60Pnl8i242+eOyYfgtWzQmD6Miw/7AzdPHVt+/ds3Nn0R6oubw+AqOlSDIQtzkWrdlRfNPdY0b+Zcip/QsL8pB+32/b+eIjzz1y94DhA1IsOqZg8uTO5s4vdF+4KOO9hf5Lxo7v3ndg/1NbnXPm2c898rxaFvjHix1MxFxLjRPw2rDqsB3FuM9BDLp1txzJTARko8P1fVHVgZgO/lv8iQnJkhDkIpA6SPu8JfL/Y+87wKSo0rWrq7pCd3WanIdhGBhykBwEyVldE+jCuqIImGFVWBRRBMUAiBhRUVCSgoggUUGULCAZhjCJyaF7OlVXVVd3/e/pVv57/we4v66rc9epZecZe2YqnDrnO194v/c1c/lnCvom5UBP41cMYIOb9SsG7c/4J44YsdZ54eDBHbV1FWBSBsFkmPID1Qh+BEzEjGwHj94Qhg85FUALKUY2aI6gq8Zowe4X1s1WRoivdelVrsDe7cWSzxmQNKSNwBFoFpnWrbPBp2A1l5l40nsre52sQWVYkVFZ1RXmzEEYKRogG6Mu0qgzQroUDb2Wq3lCHdu2fHxy53H/XHnbX+5avfLjTp3b/+Pxqc2aN62pce7evVeRpNatW5MgzGIBfh+5K7gq9ep1BuGVAhdAkygc+SO4KnV17sS4+Gdfm37u3LlongY3HN3qiL0DkwOQV6R8iC4YhqfpmhI3JTuu+lAwl3ogJ9V6c7/MpCO1wBO3ad2+VZv4G5rG2BwmiwU20Kchs4jyHDyggO3vYUfFhOF+g27nhVhORn/2RX/S66u2rdnUasSN/U1WC3ofw6zmpiSr3aHArwuSbRctDmbOSjBckfuQZbxQM8sAUxGvAiwjO0E0axattTU+k2AAjwMAp5gorBCj0+KuA0dnPP18VpMmWVlZwC8D1U68ScKLGKlW/EH0jFcdzz/ZD6JJpuhDR10uhCjY/t98fVGjzEzQdeDfihUr4BNA/gi/IGsM8goBCWLzYD+i0GtCfKGISF1kGdrQEoF8M/6TN5vIK4Yz9b/6CINQhlC7gRGTJ+VvjeONAPtbrSDkRGJNQ8LOyPB2XgTLskFhNKPfbGbAMR7UZI/PDeyiaHeoMHfAQUZI48hoRZgyMM7/1fWsJ4MUZLHGWYdofXDS6BuHt+3bq4MeKoPCERNb2b9X522v/DC8d7dGSdLLzwwYfn1TzeNTFZegw4MEQp3p2K5x86bCiUuo73NOqW7foYOS5EVGWlMxCUj/jSaBAxXk0taLBTWzX35/5afrn5rxj65du85buNhdfb5Lu14MXaU7PYaYNFVyOiy2kYP6dBmhPTt76/IvNn25fedrr28N1pY8OKFLi1yd8kgahbynjkmIhCoBS8CPR/OT1iikhhgOF2TLikttloSqakBfMLqA86J7kUg1sQIr++Vvv93RqWMXyvxrXKZf8zf15AU33MbvOQISyJZE7ssN22tqJDSIhSgkhEJmkfN5y/r3MOc0sULvV6tVbfGJkr8crJhGoZA1Q/zFFKAcecXBTd8e3brj7Ll8T0SBirgEZLuP5FhY9igit9ZtEnJzUnp3bZqdFhdj8ifaNFEIQZ0PMWpQ9SD+YDkLJYMLBWcGwEuilCsnKkwGrf8NOd3bN9t5NH/ShIkJccn+QPDJ6U917dipqrr27vHjsxple6QAPCxwXBKmqQgBRP05GJ74WHooCh9BXYyy2+MKCkuAP4C1hQVHXPtf7xZkGcT7IJaDpHrYMBtwo/MZiM6raIrRbMDrNKfyU+7p7Ludgyl32HRwilEg0VIYQOVIhpGMCboBGJA1U0FXsghO9pCFdVBqHcVwvbITuyZTUx5ZsGvXCXAuoKXgUlmhyWro0un64cPGNE4Mi5zVLxEaM+ITIRsHX5GwtFvzL5Tt37u5oDB/0JCenbu0RcUQ6kzoDvO6g/GJaZIclFV9yzf7Zr84v6K87plXZ4GVB/tK1K+K7jT4z+jGU3/eV8OdYPvHjpiTmYVq8vm8cy+98vKo0aMB0vJIfkxXM2euKa+EobCYRKijqAHSzAu6NwZcGwzB9yjwygPouwc3kvof0LLA0jpKmSQwgMywRqqlktcnCiY4WDA4AmdieEZTNAVtKDodA016hI0S4lXZKPABRUIdNBBUrYwxrBISimhoEXVnMfOxFv6rm1sf5p4MKWaJri3JL8nbv+Afo2KgX1+tIRhjwlKP9s2T2R8Eq/TCU4NuHJzmLS2wmjOh1kPsjBpUFV9Cgt6zS+bh8+f0cJItllcVP/KQOOBm4dGMBlQ8groS9slA5SKMNx0rLJ3+wqLszC+/3fn934fHN04xgpGZNProcNRCpqDMKDUZTM0bT/UfdaPy6VfH9+w+1uk689Pje9Du0yolossU+GDMOjJuILRGUi1MsQELQyP17sFJkuMSJO8+nRJh+uDlgSgrGr0i6Wi22AHtBbaEjZYFfuHQ16895hfefMOv/34jENYD1ZW+gwfOI3ShNB8VUm02k88TuL5FzPSHhqRYw6gRUg6jLpUA+ySDb4SnA6rZ6Y158/0da7cW+tDAn5jx1wkT+/brnJ6WGReXiIJYIOAvvVS4ZeuGzVs27D+jfnsob/2W0rC/1s5RD9/f8c7bu2nBSqvZbOSVkNcNhBFltpKSg+YLA8BFXTlhowV8OlUFylKGEo4cOZucWM5ypp07dx/e/0NmZvrwYSPdXg8BdKsg2eOwide32Nmv+gl03YCeZQbdyAygJ1po2UcfR+EjUR8LlgjmG++eeCHIfJuoIIoQiM3C4UBYd/mRTIIgxlXcLLOd8gW02ksiL4gO/CWKjvBZPZQlCWU/oGhwXRDq6+A7UwMgNjOGJZR6OM4UliXK76E1OjMj7r1Xh81bWpF34rtTu9S4BEdmanxdwL1yyfufvPvZu2/P7Nq9DY8sBmylIVIpQSDO8iXlJa+8Or8wvzI3tynic5rRJNkHcFhsTKZfCqzf8O2Px8+czMs/nVfY6/rB4+6baItPwL6CVBa+4nnxpEhoYSf+/WZ8w5WuPgLRzR4v5bIHgOxrVUUFFLv7DxwAkliQ2OkBaEDRHpertKQYFN8A+8XGxuElop4GpxvAKcKDpaK3VM/OzgGFd0BSoJkDxaSrX/Z/wU+A6kSlH3VuVQ0BxEToJHw+NL0GJCJRjySfFJBj7CJabsAoXlp6wW5pJFpN6LbENMdgYlVDcQEOKwYKg4xljvlPPo/we9XD55cMmpWLWfPZvPtG53ZrLYQ9l9DWifVNK+Zmmca35veLi3V0bJVO1ZRRgHUay/D2KcaMxwMhmCqVDenX5NNN52r8pIWc41gMSwgJJODsUXcNw4bDxvEhCuoeTrmOZm1xBZfqCi4WtW7W+KmHexrVKgIjMImaHIDeIm3Ug/5aNmQzh4qHtEro2+YGr7ez7i+nqWrKb9JFdFqTOjTIbXBW3AQxszhYH26GUg2K25uTbWmRy5Qf9dLGzKBcDLMDq4veK0iUSKr3XN5Zye+x236N1mR9fHP1cDI13BJnSFqx/EOUkRjBGgrysVZr0OO6uX+LBU8OSorx85RHLioREuD6wEtwQDTicHHs6wuX/PBjZbdefd9YPKdLrx72eCtSNUpI5hmijqKAHomx5DZP7Tew6zPPTAlodDho9DnlkoLyE4d/2Lh57bz33kxNiRk9Imf44OsyUmKDtfksHQIvr0GzsDRPha6sKs1ZYk7sO3PoSIFJSAnRUkWF2yTAaYFKj/rq/AUZGRkaDRgTobIk6RY4K5eR5PXjHQMGHozEckFN55BP4pjPVny8ddM6ZHUIHiuCiojaX3wP+ysDkwXyCURoaBlELTVkPHWxvE7tEnOVx4F6B5hudERvyIqFAkibgV0fYHmfrAO8bMRYkY4s8HPJYH40gE4GoDWtjjOjWVSjsDsEBdnvzcxKeHV6vInrUOfyGjkbD2VKE3fgaPGUyes+XLqyWfNGZgu4nRWBFRBsQsIHVi0p2TF12iOpKY3xgP5AlU+qhUYYcDVfbf/+9TfePn2msE+/AT37DL//ESIhUOf2InDHga0lGsTD5DXksa7ySn/XjzHlcD3MQBzR7T/6n+Ahfv6FOQBpjRkzBj+uq3VyJpC2yI9NmphfcAFd+KLNduvtt930l9uyGzeXwjLS1IS9lEF1mk5KTZF8vsLioh5ts3/Xh/k3XAyBEPZm5D9gWATWVOv0JCYnVVZWCmi2Qc8HAFuC/ZIz8N3u7zp16dC8dTe5wlVRVWaxgtaLNPKh762wsLBtUjyo0zG8UQwiJj++iY78v+GW/9VT1lYWnj2y7dE5vVm9CuE3RVtCaCZXOYvoGdDHjDSeXleuy7o1No0CmV9QRJIb0RclWjnd061N4rDe6cvXl6AjCa0rVBA068glwbJppMuH+EPI0mtRYJhBhV6P1CiRmjG1f2aKFHL7AaXFqdBOjX5qMKHxsRYq4EB8CvAm462KF3kqkQl4SzlTEq978ZwYQ8D4yQMjlxjp0w4bvLQCcvoETtMyHNoz/xzsfubrw3mQjgPCDkyOJK5jSECu+/3uc+dOd05J+RXjhbiZGTd+PF4xIeOKXBhsI7hpUsNsOBpG4OcRYJT4d9991e0vBXic0VhbWO/UnH5z3pgEpkjQkfCADCj2+bBBTHAqSWs3n//bE586JfOCt95/8vlZOU2yTVYAL1CTAgIR1S3CO47gAisQnCWgsuEFmyjECLQhPtGelZvWpU+3oTfdkpjZ4kK5vGTpzuKSysyspPhk4Lwk5NsZykoDL2+4ctSrUuymnVXb95crFNiEIeAAtdGg2cIH5WCz3OZNW7TChJeDkD40q0rAJIrRmlT9ec8aoJoYSKxBTRd53ll5adYzT0g+MMFEYU4kzI36W7hnstcZY1D6BOmeDkADHKcQrXqcfx/V0UpfOZsFzw1+GvZKICp0SqBZK8VbAgFdhJlHpBnUDHDmiH4PKBtEIKhk1lqnilUezY3sFGPhjVYOEhlqIUehmusyM2HBpDOeEpbxZWU0Mmn+FVvO3DbqZsGMiokCmhmITuJ/SGmpmpScnKIoMs0o6K/3+z0Cbyu4WP6Xu6bUeQPPznnl7nsfaNSkRXxSWlVNtSCaIT4SxWNFCo8EU0zamyJUDvXnZf2Z7yT6Isi+FXG8GIGNi4sbceNIR0yM1WIBHx04zZcv+3j7V+uDQblV62aKIu3bs7esvKxTp84g5oDoQjgINR6y17hc3jWrludkJPft0QVQ7//Vowq8O6gqwGYO8a4fj598bdGbGY1zsrJz1WCFJCscZ4uJa7R6zeannnnpZF4Jz8c3aZTBQUPMQAlm27Fj53fs2t938GAN0QxvioL0Mc44MPnxFUONFV+vxge6Gstef9EWzBt/ewdarSQUezqPZk90kWsaRMvqmFCQJVWIMAJr4hWBLRmUMKC1g7NBqzAFaYmZeccu1LhVqCWCXzlsAAAXcA6ktODp4HzolSJsNRYhJhxwJ3HSpLG5d96UobtLWQbJeEIaqBt1cB8SohiEnQbJaJLR/QOHlaIh4Oal7WY/zQH3izwhJDFAb4tEooEzgRSbQpZVMKJnB/z1sFTIOSYn4W3E7dl5iraywO4irQbkIYRx8VrRfo5UVqcevX/R+IPU9cN332vIZv2iQfvz/nJ+wbGqyrJQgEIbmpn3xfPUI/f0STOVM4C8+tDJBsl2Tudi8qvtzy3asHbLpWG3DVu4cAFYjD2uSltMPApPITQjMkIYxDgRYklQmACfASoc8g+wb9IwBBl4KHTWqaGAPV68+76bxtz7lx1bD0+6b9TgO1ZOntjiwbsHOUTkQSosaGT8bwil//teVNq+eWs+bUzSwk5w5xE1GioseaAUT82f91pqVk77zt1YeHgQwFLReYRcfSR1XG8O2CN4J9i5wHUc8LiWfvAm0J12E7KFsLrgNP+JVQi3je8RN4OOQQoHDQFXpAcJVkd2CJS75nxq8pWLqgxeITBcsDIaYDFBRfWbaZORATqhAr1bAIKhBgld3ZJKtbTcXV3ru+hMAQ1tSYnb76tMcIjNkxN7tbV27NCEZAhJ846R8sFdZg3+kK4q8JUTE1JNAhxiSFwz8PsQoAIfDaIbnrMiNITQDhpIAV5JSsx0O/XX5y/vekO/u+++t1177K/YcEOSHBBFk6b6UVWI+lV4qug7wh5DTtUAgf9D5ypW7uVXEM1p4XbwTSAUvK5nNyCKeCPn9/oEhv3wncXbvtz4zFOPJyUl3Xr7LecL85+Z+dw3O7/b8fXWUXeOkVQiFR1CEowygDqkS/fuFwsKMJ0BJPhDn+9fvTi6UND5z6KLMEQtW7lm0/bDjPjJhIkPNElBXgc6MHzFpcJtG1e3yImT6/JmTHvg4j0PP/zg3ToaZI1onCRdteGA/M8pU+bOW9i4cePLsPf65l1dHqbjB44e2bvxqbHtGR2GxYqOcniCiIkQDTFhk9WMT0KKsxokpRRnVgIh3gDRD1gaICLQSAmxVVfnjq1fePKmp9/e9MNRPxiG4SwhZgc2NKIrH0RvqtkExILMBWvb5VAPjul85y2d1JrzHIiXFYECXY0RrB24ko1lBK22hol1hA1WjyRzbHxFTU3R2ZpKt6eyshTBPAwmCVDDiLFNiQlxUD4FLVlabHpCcsDI11G+MCVrhkDt3Te3DdRoT3ywD7bLJJh8EimbYJcD3A76Zr9ufjS4Wb9u3P50f1XnPebzODt16Fla8OPoW3PvGtqkQzbPSK6ATptsDj3gQRBS5eOefnmdZG69Yf/yPp2yCREDKBjMjnBACeuK0YyNFDUuK2ERJyoIClwlAtQADskIMalCwmWlCSjtm1izHgS4AQ35TK8hXfefPPfJO58sfHZa+YUvn5s6MCGR1b0nDHTOFd/B2fyysnKDHzkvACgRJMKy0SoyQWZwPkn+OXPmfPjJSkiQghsCtDTQXo7G4lc81R/yocDzRoZ11UmiyVxTXbHms7XTptx99tShjd/kk9UewcDCTGBnIpgPozGWU7ITwf4idWvb2hHnYGhz63R/8ywGLQpXPCBTQSGyDKEkgbYvVlP8KB0iGqT4VoCIulz6obzyXUcuuYKJra8b0bZv374pIMtOpHijykiSYty+dvfcVe8mbK64+xZbxzatNI9fQHbMggZ1D2sNOAPF6RlZuCtCUMmBVR/AG0L5o0pIraEpHXVJwe3x2ewObKYb13936MCF179ab7fFScA/KJpoMsHj1oJ+KKOgOQGvBvsunhfGMeppRalHr/hcDR/+PiMQ3e+jSSy4XFFPC9+AAhxlbTQ7YKdEVXvl8uUL5y/YtGHj4IGdwHQOYbuunTtt2bTphgGDli77oGWb1olNW5Gcpd+rG+iEpMQuXbqs+3AR6mUxMfbf50H+TVchUB4DkRx2eaX8guJbR41Yt37j0VPntq9axoCjjmYKzv949Ejex8seuK5T1prPl06f/WFh0YVO1+WWFBavXbcVVfnCixcAUEKdEaRxmP/RcmF0nOthNuvd197MaRR304iemr8AndHoUQHLM/oZeJC56Ii8EBohMYfEFQNXCRINaLKhOUhPUNgQDGg5BMFF5dmuHVu+vXDGy699snnXuWq/gYNOmuTXiB6XqNCcGgi2zW1035hWNw2wJLKVlPMCpyWGNB8AE0YAHnQPxHBpjvXWeGSvvPbbw5dKg7v3VZzPV8JGc0ajVHBopSRmprXIwGwF+xDo3CoLS0u/Li0r+6HO5R+SbR95e+yoO9qAHVAtU7gEh1Rz5r6721bau85bsAgAYrNgCsiKjiKOKp86deLXTZsGN+vXjdt/7F9FQZd4vMv+B7Z2LPUfjpeEg7aCw3tmPNDqkfvbAQ1NQffXFAPQuy5XG+Bkmdou/uCb9Ja9XnlrCf48LAUoFrlWJIADgLwiaIUKllGIY0jGWIHQTUiWCEccuRCRT6UNDh45MRz4CO2FUEc3GYFtNIcls2iZPPWxxs0aj/nbX/xv573zzAgTV45+WwpocQutBdDoLFChEsqsK1z2h98pF4NOlDG4MI/mHnJlUMYbKND5xMbFVZdf+vj9tx57/AmfX4KGIR4NO0S9epc6zbgCBqPNBPdz/cerBreiZo8RdGfLDf3SoDyDznAwOsJBRF6HAFtYtk8b0nwHc4zvCTkF0uuIBeFX4h+oxTgV5UEFnBjIeZNMksQpSRQrk5JrRMFGxy+HOeTS65iY3YfOr936ozeUOOKWCSNvvDUuNpYgLZD9AqmYopgpa5zIjZt445AhbcGQdNfMVaNuFp+Y1E6rOmUJWngAMsAUKaTKBo/BBCeOdEDqQP0youz1GBm0XHGwsR5vkdVulYBk5+xzF78/4q932ZD6UtF6RJkAXkEXEsldQeqbzAuSD4vkrrDHROdFfUs91quZ8/vcDF7E5SUTfSm4Lr5hlRDonUJk1kG9yrfo7fmzZk8dOKgTGsoAJUAbiqZICtLUbl9lceXcmXNefX8hlBzUkGa3WP11tcMHD3p/4fxLPmNsEg1gAGR0eJYnknmsUQkDTonMBpkJv/+BhyVGKUKpcNnXgW1UmKDAmNgwIhQN5XbQxwVQqGJ1wchBeJNjLfl5Z5pbnO8+Ik68cfDND+5/4Nln5i+crPPGdZsOxFuptk2C9sDW+4dkb9npXbbu62Xr9pgEv0gLFnvCirUrlIAvIz4eIAoU0lAyQ94vCLY8tMmRFmBiIH//g9GILBfQBCCZ8csBC5TRUC+orXUe3b10yb12upziXBRlDekOI23kdQ8CP/jgqNJRsECYE2g2YlEORlkQnhZGCwf6+PBsdoJEl4uaxFTMntzmlkFZa746+f3+QqdM2ayWxo0zslMDrZoydw5pkgjyNVctxcYT9QBeZmg35eDAm1jjsR84XLd998ldB4orqsHHxXTqdF37G/rd/PeMLl075ebmWKxmAakvDBtIavqmQeIAACAASURBVEjy1ABSY2wH+fn5W7dunfvq2q9ePldBxz0w2mpP1Cm/0SwkUIEzM4eldUvpOG3+/lMFsQwbbzTVyponr6DW7/EixMWGiCCBlHEJW40M84sg4xovpcHNusbg/Bl/FI1W8eTRyOmycdm68XOOct4xou3A/rkGVtGRhAVns7+CNjkQgRlN9oOHLx49VXr/tElhqBRDjhj7PSrlflmwWjGzg5idNmHXzh3tW7dE9w12eBIQR7K4IGFHAZw05UIW42d8N77HGci2CgwiB8UM3803DZ0wYfwHby5ukeCddl8WkZGB9wR2GZS6ED+G4efZXR4+/2JeZJPGFUibW9QqESiSDoVQL9oUT5w44alzYzPH1l3ffCzcNggVQeaCbySPu6ry/Lixw7WgF73hNw5OVZU4jBmhKIT/EWHWRt4oDEb4yEHGM4Jeiu4K6DNA25JBM5LGQdA5InEY1hnKpBpcHM6vgu5GZqCWJiaVVDEHD106Wfx9mLWMHffPvkPvMBgtOD9xsPzeEEtA6MQhRvMQZJQMhtSsrOeee27CA5PmPD35q6/OjBnYhEIblacSrmFtLTiak+mgSQ/jrrA1yOAIMlk5rw80ttAx0uMdKU53XWJK9j9nLPA4lQ7tev0Z19h/4jNj74FEHLx5rLuzZ8+iItO/f3/SqYW2MuxAEQ3piorS06dPYb0XFRXU1rgEk4XjTU63JyE2BtFQZnaTr7/9vlurUf6gFxLC2MvJ8tcpYJQA//6jxizqYEWLd9HFhTvBKjAbbZ46l91qMZhQ6ya1fJ43A+IsMAAohMv8oRcXvHvPyM6gyerQNnPhs/TdD29+im88eMSt67ZuG39r23grr0k2sEJZRN4EuXRSuEe6BDEo+j6gARYqLS3NyGqENgLQGSDhB72pgM+PzEoEPv0HHBgHhkVfC14FDR9LlRWvq+7TVasefrRZbgcbWmqCQQRr4Evwa1IQevPAPwFhqmtqRPwI1oPI3wITcjUv0eCqTBRihnRL7tQiweUH4B/WW3M4zLECsvsAvoMJSDGZeT3sQQ+1wcRUOZsf+vHcibwjp84jLLU7krNvubNf/8FDcrNbxMXHAeGOVmmaI/Au+PcgzQCRPhLmZLuJQC9gRdu07wAp1bvGjpv17DNz56wsPV792N+65aQGac1LhWORVb+hQ8v5M7LeWrLv2IkCayx98gLFWQk2DqVGZApIaQYiSJENCxPj2q+kwc269vj8SX96ed5gDsEXIfZO8vfulPzQhJ4tc/xqXQny3+BGYcxonGCCQGvQ3Mavjzslx/X9h2h6kFVpBCw4iWBzYDKC2kQUbdu3bvnkk+XvvrmI5JB+xjKTOADlfCSI0XqBa+E/I0TeRHwKBTJclzZBz440Z/CG2bOeq3MF3lz6cY8O9t4dUsDki2iYCJQFQeUHxKJl+7f5Z05fiM55QotCjp+gVyRpFQbIkTt//jxUazKzssDlgJxLfTtgAhDeQTz+zJnTrF45cujgkOeI0WDUai6BDh8chUQIEu4UrBoGBVVVWiQvizhZ5MDjIKOF8QuD5p7kEomOoUFHjyacMNAzcIwV2vYSD/IxACn4+C27C1ZuyW/WbuTdD93VqGlTpBBR9WB0eGFBCpU+cPHB3OFcigLNe+T8wXKELdNktzexxzz/wtLr2+Z0zB6bmxhkRTFMCYD/elx1COzgAIMoFR+4vXWyZqK5GEAyAIX3eSSRdxSeL1u9Yn23zoM6tumq/CpW5fr21hruB3MP65rnTOAjQp4AeKxu3bqTdmBMaCxkFGwAAITWE5rmVHnA0EEpKan4yAhWEaNQXl1r4bmZs1+c8tgjtwzompuTpck+gSUZaIRbLGtHQfnndfx7jzTq1NF21+huGrWHeAoNqjgmEeQLVbVVkIqC1DwyeTpkUoMGY2rSzCdfyS880bvf3Uqo2uhnbuxEvT37xgefXrZ89Ze9Our339PK4C2FemrYxjqs0NXDX5KKAVYogVGgBUanDuzf36V7N7SkRESm8H8Sc+JONCSY/4iD5SFVBDodcp8MEZPUv962bflHSx8c3XjD9tNdW8U1yWqiKlW67uNZC1UHY0Ca6dCXA0ZQguBExYLgHZCQu0o2TjNT/iClOuNZKj6BJIlCmsSgCCnjr8xQAeEcdilQF2ZZS2yzffuOzViwmeXEzl16PzxzVIeu3cHSroUQpYN6GYSOMlF8Re8NEqGR4QKDD9w7DK8RNhG4MCQRANKChBdlSE0V33n77YF977z/r+MO7lv91Zr74/gaWsFOJBiV6r6d09qmDQjpXImz7oGpK48WlOXl5WHPIiBROHJwiSO0yVHDe43XUr8qJte40YYf/T4jQBZ15Lg8dcgSJ6KsdPsWKS1zjJRUioZB1mgJBkBwAmcKi58JaNThk6VNcnvwJgfpSo70qSJjVVpQ9MLcefn5RaC1fB080Y0yBZsNQQBOjnNixZIzRKLDy5cj8KNI/Qv2GYTvFHroACsVBVd5sUk0T3l8hjNAHb+oQAwZGWwsGsRMMrDYvKXaY1y17nBllTPqP2GlInQCCglnJ94H9F8ihAj+Ojek1nDFqH5F9GHrz9eIdhg8KcPubza3axHDhcsJZyitG6k4Q8hBKRZKMlEqRHLQ8p1EGeIxXNEjOqRRnxivxABQE3k7BqCSCUEDa6B5wEUNQajQmsyUaK8MxPzzpa0LPzl7633PPjHn5fQmbcNGESgEgOLBkUboG6CvEQiQ+RCpqwIEiiwaPC34xIoX3lNNfEqTlu16b915SgEKlQ1JvjqBk1mLhqAW/aTO2hojTTlsSFSYgn4TiLJIfAvXSxCqq2sDvtBNN92kKD8J99af8W+4k183Aojvo3kCTBgs8MhJUA1G22zEfGAWqWpGWvrdY/+KH3Tp3MGEPg8Uib2QWgnZHHFoRotJToHU/KI3l6AKJ6nB2rpadI4JJj6kqNjUf91d/et/Fa3O4/5JEBNJFUftBscAva9WO732uMwqZ7DWqwgmM5I98Yk527Yc3rhm3WNjumfHCAgqJFctbfTeMSLwypPtrm9eN/WBLmmJoEoBLgnkf87EWAF8piQxgjwWbteA/C9YLugDBw6gETtKD4FFjeFFvhBX/9ef6NedAak23AO5AUMY8kExDvsP+w/AzixfW/fo9B03373iwae2bzsU9jKNEKpRFnDMAKynhcEGCq+GgLTwt0ioXz2tYwJ0nQsqoHSFa4XCs0ir8ZSUbGCSASTlzAxVV24W48prHHdNWj3k3j37Lyhz3lr93MI3OvftYhBAAVsG2wY5NprwOoNBBhKWpHeauPfIhpHkFnGJ8C8IKcZIqQQGjczPABUOBm65c+Sr731QKiVMmbHepydQIoJJyL75qJozcYbSRIerfY7pppHXIehESQQXgMsLZwtH1MfCa7r2qDa4Wdcen4af/jQC7joQW8mINkI+H2ewGdhY9NNQmglLCBEC6lEBVXfEJyOnTJjfCO9n0Gg27/j2+7kvvlpSWnn8x2M+Sbp/0kQ4X0AXoUqIAJegdSLoKEx6yKlgDWAfxoGElgReSogdQFkWBQfYFk2NSYrTgoGEpJT0jMwqN6I+9AnCHyP1NZQhsHtXu4In8txYyaRoSHQUCE4JhpGk4uCnoM2anAZ6VfSe775Hix0Ye3js/PXsoIlDhNZI996d23q0S5friiKWCX07hKECX8O0rON7BhQ8Pk1xwYRgKEmUhiQWnhEbEgj4wFVDgkg8LMh6wF3lh5i3pnkCah1LW32qY8+p4JRXtlIp/VZuPjzsppuNlIcxKT7PJZry2K0oDmCcFKIXKZiJjxoKRhwtVIMDsIIAjfGIWJFtMFJtOva+UOJmrYLGBCw2qlvHjOLComPHz9isaTEx6S63V5KcgNhZeUT7CgjLNGBKacOZc2dA0PXxig+enT2tng1/w+38yhHAKoNHgtwPnH4oWQHBDU1DRP2YulimiKbgSIh267h7/xYXY1n28UfeujqH1QIdecwvj8+LrgyL3dG7b9+1W77dsHlHSmZ2TGIqOHfR5wHvDfvZr7ytf/nPog4W9lES/kVSSjjwTZDysLzR5khE0X7Oi2/MfXmhFAqKMaYqd8U7r827tXfcfSObUuVVlIyWHo4yOLAU75s4ZOXiKX069zl7limtNemIdigpJV5ENBKxVoRRCZ4cLoT+j8qycsgeR/WikYYhRhDFyUig+IccMAoMzCxxXGBLwwf3Hzh18rhF4H0s7zUm1GpNP/pCue3+7ROmfvvtqToKBIro+wsBDBohJkQNkXAUI9a66nvUGClkCqHCbLSQnijYb4BFgNgkwDS4TmhpcjTftT8w7sEVuw9Rf58w84135rbrkCOr1V5vGWjcQe0ATkdgIwAF1pHIJ5yIGjYhyEkS04j2R1KtjHxI8BPocgQnoBHkDRQaNnRaUsv+eu/AR55+csN3ld8eqFRoXlLdtA2kDwJ2l7CrOhTydurWBj2HANSjAynqbeMryUH+f7DMNLhZf8ikrb8XvZxVwsKI3mU0jIPHY+SxlcPQWLFjkg5b2D7g0KGEGkY7H5uWYgPpQwgbPMkm/aQVyLHo6Qt/8vHqWbNfHD9+QnpaGkA/2KWRpvJ5vTAqAVSmIklXyA9DHFWTJDJrUY0UReROfjxwoLy01CRaAjK6hQkOGi4ICCQImDsEiTSguFHgAjoV1YlApdOr6CaiT0yIViIcdxHLFRXWIxX+iBVDKHb06NGqqqqIR1fv5n+EU0w9cfyw31nXLM0uAtZAJMC4MIeMHXJ7msGk4fuQMYCv+P6nmRQpLJB/kWfEQQJhkn9Cwh4hOEDwOm2N5eManSyS/vHcqjXbah99ZsWs+e9ZY8ySp5KGzo2/zBYD90mTPDVAxpBiLrKFDGqLRHsOA4XdJfoVth7k7G+//45uDPS8obfbx9Z5SZeZJtW1aZoayzGvPvvKqo8300xCfEoj3sYbOCmoVaEbOqAarI4kuOMrP13rV6kLRecHDO1Xf1dCw539khGI7L4/kZWjRQ7KJIcPH8YSJk4/5iG2TTI5w61atHj++ecA8X78kQfPnzwBzQbgd6ygr4OsCkUNGzmia5/er761eMvOfYUltfa4dJMlBgJ/ZE38QUd0NeHiUXt42SoiPQ/HAbvspIn3f7lp6559B7xyqLCs5h+PP9u6ifml54bYc/wg+MMq9RiyThY2nf+BZ/K0NU/O+rTPoFn9/rLq7ZXfhkRbQENnGzQPSYoXYxVNVcGcQpYZi3f79u3EvYvktBCaRsuXf9AwUGqIgEGJDEOkyLDsoyWKX4JSlqYWK1pZeV0B7LhByP18Z/WjM3e8t6ZOhynmLDDlMEVEMxvBIp7v6hXPoApuUiB+oSqtUrInrLoMRh9F11EGV9hk2X7Sf/2Ydx56ec/4qe+ev3hu4bwpf79zgK7VciHwW8WH3XDEzJHJ5iM8QXDuSSIfB0wiuTDcVkT1cGAxepzFggBek2U8DCkdgh8QHCWqbKBqbx87KKVx2qPTvvjxrMGcEOcFiY0nSLE2mhdxJpMZREBkGuDAeyebUSTHiZlP2o+uedS7beaad9vww99pBC5bk6jpxEbr16UwS6CsFNitDCCdqqONoAYIkkgFYiy0oW3LpAt5ezXIBkP8nCE5JKRwoQmdlJCyZOmyysrqUaNGkYhM18sKC+G0WWw2zNnoBMXlOFGE4AYeD/gD4i4YjZ6amqeffvqVV15SiZaCA5dEcCx5agNuZ/tWqSBrIpkbdPngjkDQhCCGBuecGeiGCPIdV/pprEgPCIiBI51KxP+A3oXHU1BQQDTUwJhX7w7wv/s3b/q8WeP4RFBgYWUHgVBgdY0NqQy6C5AlxPf4SutAsFuIUxvJYJGv5JExlsQdQnM1FDuIED32OAPHisneYPyRM/JDL2xp0uVvc19f2aX79bIPyTBZhKIkOEuRa8JOZzCZzfGsQdQVbH9IXeH9hhnkyiKBLL5H2RFBrVkUlr6/5pZbR/btf0Nhkf/ieR9vdGh+haeppx4cWFdS8M8nZt13/5RV63aWVMOSxXCWdI5P83jZCxfdM2YsOHikrGWbFm+8/UH/ocPq3fA33NCvGgHiEIRCWM6YfI0aNQKW+/Tp01hvoEiCIAph5YYQaiDAmc0TH5y0ePE71SVFjz4wYePna/1uJ+ZoCK3/VCgxMWH8I5MvFpePm/TYY4/PPHDktGiPgyyPErwKPcmvutVf9EfRChESdVFLhf0VB56U4zLd7uCTTzxUWn6yb6+mXl/gUlndE08t2r3rh4njuqWmchcuamsPep+ct3nomLc637ZgzqJ9768v+uTrSpeeMmp0lxt6NkNvopGJS0m0Q/qVZNyjviThOkCqhahxb92yBc3FuBZ+ikoijBpCxF9087/hL0cfn4cqBcO4XU5ks1ANAPEs0T4NUYIR4NoKWTuPDNT5S9yTz+wtLq4B8wzpMCUFNfwUws0B5MOvdksw3qDNN4RhsuDNgHYN3KFoMg1Qsc1Wby14f23BdYMefGv1llHjx/AQuAiW6+C1VsJIfBEpVwEoCAtBiBA9RFwI/mCE5hbYFYJkRbQNrwsAQeIioqKhKQECzEAqCzE4a6ZozWaGH8g0Tmv8wisv1crUkuUnqUDIBI/MDvJnCLOhiB0AioXDhqOB0ItUDPGC8BW7FQxu5BmvdVy9Vnqtv2r42X/sCMARiT5b1NOKBnP4qlJ+wcoCAQnOONpsZdF7D1QzskFk5SNhomZlOSRftc/rtpkSKCA10YZtNLVs1SY3t0V5dfVDDz0EWwHk9tSpU48fP/7BBx9kZmfJPh/6EEMK4QgNoWuDqE0YQXPuc7lQd7DFx+NODuzfR3JOJCVFg7d9z3ffQFsvAV3AWNzwLWiOhpcAsKQoJCZCidWkYJVEgg401l1+SZGwgzhfkLBQgCoFC6LPb+IFZOdJoF2vDt0AMcHd3++8b2Anm8VCuXyUMZHk93ToC0VaKKNuKCqjCuI/OJARy/sT7D8SD0fTkCCwwZMhIwX7ZRJlzbJhy5FXX9+bO/SBR59dyLOS5M63WuLC7gBjMlEg1+BjwwAaAwZG4j8Ca8AIQ1aMAi8zGhQi5yfljIiVMZrMby9aNnRkn0enTHY6w/nnnV1bZUCyDbZpUC8xa8m49V9XzHtv08adB5NS7EkJqRnJjUCJ9eORY0XFFdgvHMDiCDGNc1r5pTA04BqO/4ARIKkD4uATYBZasfBEqBuSGYuZg1gfBAgcRwQBVNSdkbUaefr4j/dNfHDBqy/vOXBw7iuvAECDLQv6AykZmUmNsioL8/cdOTNhwqPzXpk1oG8Pp6vqj1qm1dXVAEXBHEWB8Jj80SLmsdOu52dPO3b81KpPZ+3/4dDOPeenTpt19oLrvVduFfj89z7IW7KWPnpREYyB9OzGY6YM6JbTuMRjfPm194qqznfv1GRADyulVDBqQnpqosnE6P4IjvTntYAAx2ayVZWXV5SVp2Sk44roBgCpBdBRFPvHLBgYYUmWSFJNVuD8ofhAigiULiD3ptOcBsY7wK9gPhQwt8g+5tgJdJvGIx6Tgz6S6oG5hsvDXtXfMJjhhNHYNjh4TmilITJftNcvTZ29Oe+C8vCTCwffenMQdAuUW5b9gjHeoIsMHQDinTLTwYBTkymTGKupkBeA38ei4xEkINFkKgp7yDeFNZnmecTqCEexC1DI1vul/fv3O+uEEbd2oBSnHk6GJEaXTn3hMbn8ViokgHBRDfgRXXIW8IswSIKBnNTlcuFdkA2FqAGRWUk2LwC/onb4Kiu5IZt1lYH5s34cTf5f9rFImEWRlh9jIIgeIXSqkWocAoMQgDY0hWwqq6tBC6O5+rSlM2yGgCRI2Np1NMgwEFXAqps+89HU1Ji2rXOPHfzhiUn/2LN/3xPTpqKsgK1cMJk0yYddG14UAD8GHZTyWAZBYKYQhMCh4Cyx5tg4I80BTKmbODetzJk1r3/ruC7ZQNQKxOFAiBGUCVePYswVyjbPjpkwqkWv1jYHmO/gg+kmyihSkIMRjSHRjCZjCMMnJllDmvzZl9sOHT5Ia2X17T0HzVre/ksmjzz5nmxNOwOyKoRsBmMtQi6ijoN/RI8ZIK0Q+R5fSZSLrSwiTgFWfaL1QWBoId3LQPXZCG49KWRjFny6++m3T/79mddWv/+MKVwLHINZECmYHgEvCyfhEeQBYgdzRBBgRphLwEjR6Um6oIALI+QZOg02IzD34z8pJdi5c4utX20/fPib/NrSU5WUn8lR9DqKP6fVac3ifNPvdZxdO+D7hR1fuTvt9o5Sj6Yl6eaisUOMS5/peWL94K2Lry88sPfcmeOq2V3fxr/hfqIjAK8Cm3o0NUrc6whmCMaBRyUZ7b3IIcDRh9IviWdIhV7jQItkCIEji+grhc0mq9cNeTtkrEGPhG/IjMS+hPoNh+KRUheXFrtu3fL33553/Ifv161azhtQuAZyj7dy3J13/FWMS1m67svRDz/54IyX312xWYzLBQ6AYw0o7UisxafpFsxVGRxyFp0NgReCRGGQWddplJ6w3v16GKhPCmI+yP8wLOYxIIqgHAeLpQ9dzkYzyQRrUF3Bto/bl3VeFULA5IMpPED2dxsX4EPvfLax323T+948tbAaNUusBB+Qi8Cjfn/6wt+mvzD3gYl9mmo7PhvUuWXt/j3b4ET8eLY4OdO+P5/fVTAgrsNzsxfNP3n6q+KKk4cPf//evFfvnfTwzKmTju1b8/Djj46buWfkI8V3PXHi4KWEeFto3rTuZl+F3dSe0uNgbW2gmqJUl6cqJjHuqZlPn8svYAQuTBuAbmRJDZ8ccLx+9muJ3OH/WLT612e1F2w7RLIG1MOhL1Z+arNbYf7xD2h1qNh6iSiHhtdgQC9p0Ax6MCKmI4CHFHwXRhBlGSgzpGu0iJrtFQ+asjEy3DV0RsNn8Xjt7LLdyiOv0C17jVuydtOwv9xAK5Ws5GZCYKOB2ipiaTexUQjyFXhVogl2XlGQ5yeuKsggiFcXoaShAAnF7oKvKJUgE8/TvEDsI+ZbWC+vqr7tzlu/3HAgZMhB3dFgLK/2VYCbzKgXqXQVpYY52kycKbQkBlSo6YIi4sThQxxyaAg+iXoJqb1gymMiXfGhLn94Ve/y2n/W8NP/7BG4nNPCY/60sskDg7kB6VfMY8AKCWUAitpYFJhz+AyxS8sWTQryz2fn9AQ5KVDYRLlMCx4+/OPIG4fv2rXrhVnP3XbLX3bv3g2oO9rfgr4A2tZQKCQ92xC/CxJ9BlwLUV2kg4MF+vXkyZPdu3SFIfT7pRUrV1RUVeVfODv31b/SjE8LBEnqK0J/RYKJUEgQxfT09Jeebpx3Nv3Q4Usn89z5hb7SSq9XRvLY4Fb9KEtgNXgr3VhlJw8cmXL6zKLXZjYHMUR9OoB8Ki6+kJspOixmUiOAjjS6oKMJqiveZyTfSEobkVxX1PhiWNggShHIhwdMGa0/WnXmi41nvty8oW27gRR0x36LAw07HTt22vTV5ldemLX4/Q/ZUN0TE4fJwQSGK2QNCZTbHMsl9+qW2suoeGRNsILJBnuzh1ZA+lXrdFGtU00ndx9Ozs4Gjr7hqIcjEC2OYOJhauH2SEY5ckA+gbSqkDZWhpAYBOHAkOWvykGraPG6PVlpqSd+PCwrvjZtW5DY4GoHism08d4JEzZu3fHZZ5/ddOsdrGBGISYoe5NTU+A3pKdlOiyWJe++NfuFF5Ejf2jUCDbsFzVImCMvbYR8Q4hPfGfN5sbxMa1a5KYmJ5GapOTVNYXWgiIACyGoQEDOBfDEMP4Cf4NOfo4TOLMn4Kkm+B0jD54qPBfHWmW/4jegVRCPYvFJTF5e8XMvzr54qaS6Fs29FCu4DbExspq0c9vp1159+XzRkdwmse8u6pGTkyRaLd/tr/l+jxzUTcOGDR791xHDB14fm5CIhwY6gbT6RshQUBKFvYIOPNQNZ896tmXTnMcffJjTqCbZe9tl2/r2zhhwvW317jyDQ+B0g+IG2zJ09MJSlU/RtTdfnP/83BdAlI9zwqNCxStqDfBecPMIg3EA/3AtE3G1V/BLPsfLDcoK6JFrysoPHjxIQFowOHjz8FjIecgsAUIBtTizxVpbWxFntyE4Q38ySa4T14fQq17jgmqd02wAvorwpJU7hdWfFn702YHVX2xp0a4DoeAKoTtQAYKNENkg8ofawC9sPiW118hkjiafwMTIW63Dhg3rdN2SF1984caRw2VvUGCRIePhqtkg5Q2AF4n1Q8he4isGHo2lwAQjk0fotc1mnAcbE4k9ULW8nIe8yhM2GLmrDMyf+OOfturICFyOmfA9zFTE/YosK6Jmilo1Fg+mfKSipAYbZThOnzg4cPD1MMYGARpeOugBduzYMXr06HvuGTdsUP/MnCbhINIkhB8LvEqy5IerBMqlkB8UKZBNQHEMwQy6ncEgR124kH/xYtk9dzc7m5c/aszo9p06y95AVgrVuYs9HEaztxApWYKIhUYlC4Utck4AvDwXumRYuzS+Lqxb3D690llX66lDL/LFyqC7yiWahWq/tnDpflxv2vSns5q2rG/vOSQHz5zY37tnSysQl2Ej3FiCmkKEFSkYXuH477tg1D8mNT7YajrsCgnvvLVr9huHl61a2aZ1exQHI7i13+AA5bfq9aSkp89f9HZOTvb0x2esXHNq3gv3D++TGAbTB13DQP8LecawBhC87sw3CDbVX8OGLAaLHis4mjfK+mrdN8PveYyiqn+Du2k4xb9hBLCrwd2JbuFRNwtfNSD1jAAOIJGB/RMxPUhoiZdvN1uVQCAhJvbsmZOLXp/fq2eXCff/jQpdWb/8p5vF1A2FJk+e3H/Q8B9++KHH9X2wgaHUjQ1MVhWoWyalpd1y+x3vLHrjpVdfr6msemLi3RnpmSUFRVD7FUxcXUB+Y/GSmpKaVs2yhg8bOKhvz6bZaVaTEQEAUhZBzoLbDKt+enUaygAAIABJREFUHbpPRhYY7FqP98jxgz27t4qLTfC7AabyWkxikBTGNZ7lQlawyjk8Lvr1eYs/WPFR6w6xC159fso/5qg8v+dM7covj21bt9FTXTSgY9rMB4f17pGhxbrOni/Ysv3cgSNqt+v73vvg1CEjegmcInskeEMYm2h7INYj0sv4x5stQcmr6hryfOPG/b3o/JkFL78lhWJMDlGpqRx/Z8+N+zb7wJIfJHEscEYS2ouYsNnInT60b8mihf+YNk2G8IvVhtIrRi/qK5C3EPG0oqv+3zAF/u8p4U+AAQEDBVSry+kU0D6JA+kr8L2Q73T0HelAAMCnpcHUSqUlxzMkAYpGvgiqAU4hiRWjKP8r3KkZCXWkxKzWGklcvProqg1Fazf+kNs2CY8W8HrMiMhRiSYMiQoniLoEZZFf5roQgmX4ZxEQFUYM9RmzEaTa9jmzn7tj7OgfjxztcF2rEFoUw1CIplLibPgtos8IX5mHmwVHKmgzGdOSRRQNcUvkQPBOk3IhAVj8Tz7fL7vXKwxPw0f/WSOAqCi6aP/rN5iXKMEhRQ9tU1KhigQoEbwTuDQjOCeUDdVA08bxR8rOk/FAMh68dKB4Lik5d+5c48aNFcmX2bRJ0OthRYvP7TGCLlmELidOCKuBBcggTEHsA6eJzGDEHBx75MhRZOq/+ebrRYuWZWZnzn/pTSCuu7WPS06SqBpk8eGRAfdN1i18NfJH6ByBjaZQC0NJ0UUbXDFcKCYdPAiE16AvnU0pqfh13Z5+5uL59buruve+jhcJ6qteHQZVr7x0osewPki1E55CHJDyIHHVVW8UjmbkjRD6ip/ofWB/oX1jEpevObf403OLV68dcdstgKBSek2kTfq3OCQv3Fo14Ib3PfGxxzOaNHn/3bfGTV08ZlDjIYPaNMmiU2OQxDJTTg1FBQMlBgMcJ6YBQU+FPJQl3Gtg1pJZm89cOtwa5eOGo16OAHbxKFUSWf4/H0aWB4BGDYLUP8QLcLajcuaU4vNVV5efq65cuPBlkWfWrFmRmBQb1iLtwFc6sGcz6JanqKysLDLHaRqILp+kIgUOatPExOQAumzc3tvvvOvokcP79u5b9PGag8fy/nbLLcOG9uetep2zUJX0UF0dHxd/+Hzh4YXvLXjvvc5tWt80eHDHNm0yUzJ0CzhHBGTTIUcOJwCPcP5i0QMPP92zZ/cbRw7t1LFV82ZN65yVl8qLMjPS4KgUFPi3blx/4eTZ2qrT82b1gc8069n3QzUBDyN98vbCBFG5tW9cz64D+/Vto+m+HXt3Hj4RU1xSl5LeZfrse7r37Y/lGZQ9ITmEhBzMF54r6pjCisIPIgOghViLBazoXnetaHVMfuKJzz5ds/LznTf36nV9p7h+nWLHjWj59rYLQS4mDAyq7geSG06XiTaIFn7TxjVdenQaMOxGNRSMmmV8hdGL4vHxaLhWNOl4pZH+bT6Lnh9Pt2vHTjjfmBjIDQaR04pQPGMjAFQksjVQbmdp57aZ6YmxkH1AlymDejGKtuhYwoZxdSNGZHCEsCfML/niXKEndd03y1q1yVEDHsgakTZMAjMNoUudlEdDIN1HUuqXPRc6n7BJkJwWCiCgCImcDbfUp1+vQQP6T58+/cvP16IFvvBiMR4iK92BnQ37EiTiABMjrDhGYwxnbNrIfsKlRyu2oL+GfBnZcVAxJ4ojV57n0btscLN+2dv6s/02plF0SUP/HCyhwEeT1mwsKELRHk2M0GHg48OQPOaaNbFsOpTn9/lEtJwRhJZeXlaJPHP79u1BbRX0+1mB9Xm8Fgcy8aibB5AHgzmCGAKqY3CTsByjFgolLzWgfrFuA9LSe3cffv7FeY9MnnLpYmn1pbNzHx/oqb0gQJgYBUkksSJJYOR1o7dE3k7YQxpMkBYj3SVkhSNGQl2RMlyE50G8KjXcoWXq2u21e/fs7z2g1/9QVP/d33coELIJctvmsVTQRzJYhA4LutsQTbvWMia3SeIrVHPJ2yHfC1JBpX3VF0VvfvjFDcO6ewPlsYwZghPXMHS/7Fl5CEJ7OehOBGU5KA+9aeSQG288ffrs3beMe/fzLxsnU7Nn3Dyiv10WKkTyFOiegEolo3lrDYYAo9S0b2OxCFRxwdkGN+uXDfvv9dtY9Vhc+IpNDntMJJdBlhsxCDr05kQNrKEIbRQFMG0ESJ+vXrtlyyZvnXPGjGl/++vtjTLTQ7I/0h535XmL7ALJQAv86tWrgTEHkbrfD3+cxeVQNFy4aJHJYgXHUXxs/EsLFs576YWvtn2Vkka/vGjG60tfmzn9pVuGDFHKSmKTU70eAHRQxNQDrHnv6cJ9P74J3y0xJm7svaP69urWskkaT9trq2tgf5LTMiCvt2nv/s179jXJaTRkcP+KkuImWen/fPzxc3ln7x01NSG29sGJXUcM/AutlwWkww4lf+qovu1yTb36p+nmfMYmeJSM5xduXbPpVN+htz0/5ZWElFTOwSmqF9JSWsDL0mbKYKcAUYuyW0Ua26L2k4ykjBqiCJ/LIoqK7I+NT3j/o+V3jRqz7PPCjs0cZuPp2ZN75ldVbNzrNMdm+vzogAvDMwtAJxSEgiburXfead35OqvNFqZ4nBOvA5s9juhLwWv6t8+LUBiMsmVlZUB94B35vOD3J3k1YnIQxZJ+ZvwHDdZooxK6sU8zm5WjULiI/AqmQMSTxter5eSB9ZNosenzL204dNH81bdfAK3u9hdzuhVpM2RP/S4XuvrgTsITCvq9v4LfI+r1EpwJxirSxxMt6eLeH3r4we5dB77/wUeTHn7k6+1b4RL17N4krIElgmTACOUWer0I8MSfFk//UC5HB5/sVpEDT0fc3MijXu34jUoIVzt9w+f/20YgumLJ7Pn5wCeYlBabw+V0kyQxSQJjuQAPiy07FA6oItDlsCzhUKyd8jgvgekK+SVFAd1DGHzfaWlpMAeYsqxoCiqBiI8FivOdyHKB/A1JYKPJQrwgdMbyYOaEl4DSO5eXd37Llm2skZ85c/pjkyfjsymPPSSynpbZdpsgojqIGyGsvlgIOEiSingYqBtSPMQNgZIEkBUeIZoQQXDqoA1JNIvWXB4MxZrfb1DDAkPFiAlG2lLf3k9pfnFudnxaEvxU4DchwwoHFJjiq6/TiIXFjoVXQJxUvBWCXWD8fMKsebtuGjV58LDewA3HmoK0oYbSxN/sebVghFLZF1IhtQasjEcLSu1aNz947scP1q42JDS5d+oXT8z9rsCXHYxvGoDOLO8NUZ4Q52cg4xr0x4tquo31XfL8ZvfTcKLfegRIQR8BjMEAlCR8oEg4wxLKcjC1SL68M8e//PzTl+c8O3HcX/8++jYt4Hp9/pyLecdmzfxn46wM3AtyLdfy6SOkxOdOn37xxReHDh3aoUMHnBwFSkRlaOtzxMbYHA4Q5nmkABLm9z/8qBgIPjK26/L3bs9IrJ00cfwdY578eP33RV6vv6rCauENvKD5IAQVgg5i0MTXqP4Zc+ZPf+6Fj1Z/caaoirbGCbZ4o9mKnlp4KWKi6UJJ0RvvLl2z/uvCS57t3/ww/r4pHZoHPl85/vbhVqP/rEmiYg2mOTNv/sc/k+B08YbzYUP8Z195Ro7+8OTF2HnzPl/y7mdpuQ6jA5ArT0B2o9LEGu1UmMc9INfy0+4byWnhiOYBDSLUwAC1ggIzIkoQWEi9+lw/5m9jP92c7zdaKUGxxtU8fm/X4V1jDd4SuBEc/FBSOmADEgpyXFl5zYJ581XFDxcH7X64RBQ8R9yFCIPLb/3y/9/zRQPa/Xv2EsJYIvxBcmnEtYA3HiGhiDwqYzLqOUnU0K7JBIceJrTGUVxcpCEdCaKrulmQO132+ZnFy8ufnbvIxANsUi3QaB40IG2mSH7RZgO2BFcgsToYHJHf+oUHjdTmz28EfhL5PrJroP7YtUuXbj06v/XWO5Aq3/39jsQYKiEG/bKEIQz7DlE+QsQOPsOgt3G62el0gggeY47VgZNET/U/jn9DNusXvq4/wa9j7mEa4bj8rFjMSOMXFBQqclMo6xF2cfTMRiQwyM4OTqWQEbRyQG3H2Fjw5eTkpgJiSrE8oSikqA0bNkDdaujAfrb4GCAnEL+u+PiTe8b9vUXbdpFoIAKohy4heudI/Eeuu3PnLgTP4+8bN236sygl5p2v+G7XtgdubWJlA1QAnKi4JOHWImFEhIeX5G9ICZ1WQibgbkkZDQldiMiHVTgd4OYMSKwJjF+K12gXmjZurAVPuaprUGf8hSX+f/vr37trT25mPEgtiJ2iCMc9uF4YBvvD1Sm+fvaJf3plAESo6tq9/O5jtZPnDiWwVKeXFtGcaAC1O4sz/RYHbg5OLjrPEFBTahBAMFISkP2SWjrqlj69r//itfnvrFn++bffr+/aKaF5M2vX5pa4+PikpHSeaCSpSalCSpJ4/uwxirrtt7idhnP8xiOANYUtJLqFY5WBKgVuEMRAq0qLSoqK886cPn70CNZV25Ytnpn2eO/evaDDizYuTYEH5iG7DkTtWDAMAzxw5XmLeqRRRHYGIBgKfgM2bwOY3gyMAIeJsEkygYi0C+Q9GZ61McYuvXps+nzDnKlDVr90z2fr85Z/uuqdH1b4VKp9MuVI4g+dqfVhrwe+U5WBcJIMVFxi3Pc/HN29/2ib1k1GDhuam5uL3ZE3CYxX9tcGsHk64mIDHtcXaz/f9/XngpF69rV+MVx+qNrDh+IpMU4OVBscjDvsL69gt3zj3LG/yOlLvGPs/IcmjeEsIIs6Ay46ABdYI8cjK4tHhP/Ahph4iNkDWhrNY4URnsK2RSXqg6TdEqwVAgwgXCiQz4G17tFHJn26+pMjF5iWqa1rq+oSHJb1Hzy8bNU3u46fqy73ef3UyXOKBJYnSXbExu7Y9HVmWvrtY8fFx8M+EGbUn5KL/91W/8bz4OfTcSwLD3jz5s2AZ0V9brBOMEYaFhbIJALQAhGMETpb8q2DcttmoGjgRzEBCCp0SZD6HrHIkfD8KuDQHy+xC5Z8/8ysl3v1GkKFq8zoVjISlUMjmkXxt6FQbVV1XEoKZAGwX2AMWf6XeVqACWPEMFREgyfi4uOmMMmBzIMS0Lhx4ybd/9DMmTPzzh6deEdzlqsxhMyEcNFIpHEJeT2YzIzUda2zVLUMEyk2IYFAsshEjWBs/qdsYoOb9W+alv85p42sYoPDHltccoREMGggIfLG6AnRUCwwWuyyVCmIDl2Skd/lWXr71m0DhvQ0sw5QukOn+dTJC7NmPTvmrlG2O+8oPn924oNPpKenYkJ37d4dLbgcbwoHICsFtgBCMU9gRuiTDYX27NljNlkmTpgE3ymgSveOG49kSc+eubhEyAVdDxQAAa4E0IfEjkiV4W+JvxUM8mYBWlU6TAB+CuQr1jXJlUGB2kzpMgHLK3UtWuWAEvDQoW8H3dQDsqD16lUdOni4y2gwhaL0CSAtVB0gK0tS3Fe9yZ/9VPILJHjUEdTDDj7yxO63lrzavktb3WuwEMkIiFEyrBXiFb6rnuoX/cAIiUQYPCQ0cdFI+RfXZxgH69B9xpT4lnOenz/jmVknTxz75IPlK9f9+OLJr0U71a9v5pDObXt1tIspFqNoQ4P0L7pmwy//biMQhf7A00L6BNsSSLBAMrRy5coEq9Clc8c7R9362isvJibFIdNSdak4GFQYIF9UH5IcSEXDn9AkBQS5OnyOq+wwSEhAGTM5Pf3JJ598Zf6ij1d+OuGBh4aNuBkuCEiKYA9IoQ3Ej0g8KGHBaLhp0rNPjRr06K1yemN9/GB+wl1jj+ZrH2w89tdereIbtZq/+IsVG44owEcBEgoDFdRrqsGBAvlO7vjZ/IKSD2Wf324z1Tnl1Lg0Z50XiV9vjcshav37Nxt0Q/OunZo0izuj1umcIYdi1aB8lo01ncy3LVh4ctW3Vdf3aDN33vMdu3UHft3AiDJg80aLSbEzeiAE5wlTGFSY4Pll4PXJtjB0ZrAisHAh2x7RA0XHIxHngbKCAENH9MEY4LicQKYK6YkDBw1/eMoyqAD6ql2PTmqbkxK+54640bd1VuREl5db9eXhI2d95bXMyfOlVtH20eKPctt1QuYPCb9oBiXqaV32G/590wOJxtJLJUcPH7aaRR+6MSM1MlhTPDiSQlj+ID0EOB3SpgN6tac5L4UGbwg2M0h/wk5E3ZprldXWbS5p07PLI9Meg1RtOGBhEBb6PBQD2BwRwF26dOm6dWuXLV1qs9uBNkFp+Zo1uisMA07CI5lJcgSEXRYWFa8IEwxUy9ApuOUvty1d8smr8+abeWrs2FutsceoOhsV8uLWI9VAmF/sJobsbKQPeOQRcUDhDJchhZpwhKPxmmXbqyyCK9xnw0d/ihHAur28gKOuOiYlnrxlr3br3/u62muKSSmDNAETdIRD0BqOgfyewMVrss9o0WW375beXcY/u2z6yy+YBZ9RMHs9ckaj1KUff9i5YwdITS96fVmsw/rmotdYkQ9KbtYsep21VksMUmI+2ieQmYv5TxJjAW9deuOEptdlg2x+6mMzLuzeNCDH0K95CqUUGrgQRcdBqgqlMkxumGUSJJGO7chM93nQQULpJuKlwN4h3NIlgzFoNBwJBzJpJomhKuNMxclm6ugPJ9yyakGR8Y84MLYYWGIfsaUQIYgwFjAkgMr9he1yOyg+Ha1JYdVJ6VYAmyIcMAQrE301xExEPEtVluFxMoRyD3klBvyiIbqMTkldsNAvxKpDhg2ndI/OoeoAHhme8JWCbe8qYDQ4piR5IIoBl9tks4UCKvgk4bmSFmvYmEi4Fv1KRgs58whYh4XRCYeMHHpt0NZMo+cZjjhphgq7DEHVwrLd2rfq9ubcgN9/5mLp+i82rFq16oMvNtrtYtu2bfPypUTfKWdFhYOUh0DfH2FmAml4RMsCj4sNHrl7PHK0nPRTfYQi6NXI0JFaNnIu5LbBEBhUUMvArXm8dZeKigMBCf3nKEwXXDiND7EtAWGdmJjYtGlTBOUoRLTr3gt4IFSa0XNks8cgm2LkSTYFHgNOiM4mss3rIJVWec5EUjuEruxPdKigmUJzPU0XnT2+9/td4BNOSkm57cabH39kYmqka6GsuHjRgmUQhDlx4kS/fv0Wv/cm7AQHvxmsjl4vXllYl8msQQoZcxUS5nhlHC/5vGj4RxshS8ksdAqC0rSpk/v37j79qZkfLpx7fPf2O8f/IycnR7SaQb6NlDlaWqCSqDFspjWILtn1P9be1zTNaHZQmrd1gnvRI50pXw0Vd2LahCxFql39VTnLxwQNTrItRjJMGhwhfKug0mRQDKI5LsUVcsmEEU6GZfCEqNats8eNbGFwFVJ+kCQZSZuIHVnwmG+PB8c+9nnI3P7N1yeMHTsW5PWUDCfOzZlUzAxouYZoD8nPAFCK/yR04gaBihF84I8ANgucdkQxlWzP8DNIjp4yK0jPCIcP7IUM0eChQ3g+Bt6X4vEcyC8vrtZH93KNfbRD355dw+GKsMdsohUhKNnjah8dm2g2tNFcXr+aUug3PzbzyxXvL77hvQ987jqoaAApwBg5VYNOA4DhVyVY/01mrdnIuGur4S5xEfoe0pyDekIEmQQXCySKgkEMefx/uT2zSyeWqguAUpFcVwsRXIcGUCxyR/hVIxp6IjwQNN4HYwDwqTgsxjil3G17z675dDWru4jsBJitGJMMCyDCnkD8Q9y4afvmLfvA40Z6rg0BwiUEGBxqILAPAK3iEkjUY7bhfqIytdEE/89pflw80rHNQh2INYP5D6E8AoDIuwsl0kFvrN3Qo+t1u/cekpTgy+9+JzI1ulweI7ofHdcvxRLQZI/RapUkb2JccEhr79Ed32TntqkLV4tsguoP86xM+ONIVfSqR4ObddWhafjBfx2BNq07fRqgKsu92bGIFk0GzoE6HOXHvoipr2HLA00c9OhTkoTM1JiqS86UVsmqrF0qKx06dEinjh2w4FiBG3Pn6EY56aiy66qfbNJ62OpwaLKG9iWeEUlcBHI7r58xiIWXKtIymnG0uPHzr5e8PXfgdaanHhsmWELQMzTyNpKsvcrr0TlQNKFLG9o7EGlH0MXQgGdpRgNnpukUKDCCZYLiY3gHNGtZGm3J1wqxrnKN3+LjaLAeSVMRZAOCRez3Fy5cUJweOyfyCHmh8KWAGRv6spzu9xhEuB8/tRP+VCSF5oMAInsVmSr0wiDLCOJFmhHd/lBxUeVtt90G94UYQ1LBiXBMI6gkl7sylZFB4EF6rHg9ptgYguElNjRM81z4Z56e//bQ2IkAz4gUlohEksGAZn50XMOYwlkMg6s60moehaUgq26yWq+7rgP+PfHk5G3bvt6yZcvX23dUVdWAMWDS+HvS8Kab52ZnZ6ckp8UlJsTGxsErIjcM+BdgEaT7FBSHsM/g+ghB3RI1JtHMwVXyuJ2AU2Dc4FQ5a2pLiy+dOXuqsLCwpqraZrM0ysiAN2Y1cxjbmkpvwYVzeIQzJ49j5HGTHyxfff3119vt9kaNsrKbNEFNHJsWTCUPsm2jGelA0WxW5CCpZ3kl0uv0JzvAXRcMqE8/+/TBvd8nxDqef/75e8ePR4I5GKjLO3UKOGgkt4qKipBZGT9+PPiHAJuB1JXs8QCqTJwSTA0laBRMIZmILgBSc+ZM3qYtW2688aaWbdtCxi8kh40mIaRAGMLXuXv3L9evW/bx8qVLP35g3JiOXbuOuOnG6zp1tFpt0H4SeBOcYEtsQnJqo9Xrt4wcODrdzGt+l9EsoG2PsHmXeZLtSc/9c0hC8oH3Vpx0q5YQB5oJ7KukTg6RLdAkQ2ydNnqDIReCGwN07CIxA6o+VVWFsppi0iuCiNlMAZVOO3lW/HSdc8UXe28d9/fpc2akiBZ0AQTq6kyiyNlQlAQfDUltEFJA+PdGhriP5L+B+IYjjuwOeFjgBoT8Af/qzz5D5gQZn4EDBzZv1sxTXf3ee+8NGjQI6wbAdki0QBy6zlnUqmnKnOdvSYsNUwFZlurgfPCchg5DZ7U3NjFdddaAfdyeiCxe01bXORevO7Lr22+HDR/uleFtkBVoFkxev1/4N7PDYxGVlJTgybDusBQIADy6IogBI4IfIc3ZqYPloXGDddlFmQl294orBoQ+YcLdQDxQdDwYwLBOm4sKqi6LB+DFaHIAxTrBbkekhBEO+CXU6R5+eGJCUhLo9+AuQUQbd6BKfnjzKEKiVI3aHVSikfsEf2n0uj9Zy6jvRUgc0CfBsJzgrkFkV5aUlOCIc8AnCwYvhULSohcW7di5DXM4MdZybN/3ySJVet7co1OCrzpEW1gD7Cu4hxjcrHXI4K7vfrKl27DbkpqnaBKabQ2iYPL5Udi51kbS4GZdcTI0fPj/jgAWF6j+aqtlKixixurQWgAfL7Y/JhAC8JQVVL+BowNJSWLTRjFLXv8/7J0HnBRltvarc+7piUwgDDlHyTkLImJWRDFnV8Wsaw6rYgZ1DYABARUxi4qCmBCJAiI5M8AMEzrH6u7vf6oQveuM37ff7+69u+6WY9NdXV3hDec94TnPeeGp5+/zh/1bt2274k8XYTWkYkEq5XXt1lUBHVFD/QoHYov6nUK3wkQxWy0ZSzBY7cUBYrfDbFpdG+01oP3mn/Y+dP0Vxw3IveuGwT1aWRI1B20WVAemU8xS/yzGiMXlAypCScUgBTZYQDXh6ohQkZrLcDn+hPrH67IeDsYduLX/l5wURz1DSEqEBSl7vEGW5ftihQVYwwEFK9USzoJugPsZJ7wxR7MbRXfhX/w9WgkLNs2gJP2L0ARWpckVjRn37Ky987qTJSGAomPiKkO1EkpZPfv6b7tW+0yxIxPQWhIXcEpgb+JgB+MVh4uyfoWWdGh0RMQucVgJ2mobeWd4ueSmIK7Fr86/KCg8FQXCodVQFJfDdvLJJ/B34/XXk4X6zDPP7KuoRLkEw7dmxbevb9lyuLoWHQgFccCQ4RzP+TWuWtn0MBaPixJGSGbLli1r167Fd6XrQDCO5Bfkdu7c+fRrruzbt095ebnb4yIJkqRsfsv9RCMRVgj0Ks5JxbiZr749a9as9et/TCSTeLmemDatZcuWlMSmCjqVLtGxcHpx6Ugs7cv1ShLc7xmr+tP/oV6jZLupic8WLbrkgnOef+45nm3H9h0fLvzordfnovSMGTPmnnvvByRkdTgYCRUVFe+998ZJJ51U2qiYWgF0t5R7c7moZ2KyOJJBRq8BmoaXX375xRdn4ABr0aaNcJyqMlSksmjA7/LmXHr5paeffvqqtavmzH39qan3xhPJXn0GnHDiST169nYR2TFaLvnT9X+59aplK7ecOaarGjlMTq7F4sBH7iIana5t7DHdeuUxxMcf/uvyZCyHRTeZ8f9sUljwvFPnh5kikE6K4RlscQJ+amrHlr3xSHdHKpkqLE6kS2e+uurh6d/HqBlqzr35ljtKC3wUPEjHwiQqagMAPT/J4GFcYunhZtWwpBiHQNAEvYBCJt5fKFvtli0/rPv+++/79x8wbMTwXF++Eo8DRJswYQIqF+lyTAqOb9ux4/mTJ3w19xWbNRQ9fNBJESvC+nGSr2O0ogs3dhzwFwihdMCfefrtRe8uXpuKxcFgtO/QATZmjy8XIREM+i02EJcNosv/u8bljh07mINH1CxRXyQYKiVl7YZ4NNWiLPPna/u1LozaQMMmA4pJSqX9djNR9NIgIQbNDEO2ONS0Y/WarT5fHnOThQJPE5abNKYGVCd/k4K6HHztlKtxlGYSwOq5tBQOETmDiFOx0qUjqGJoRmoR0tU2vhT/FpuGMkTKzpkxC9zwli2b2rdvf9fdd1JWIBmJWt0FieihSZMunnDqRaRidGnrmvnYtbb4OjxUBIW9lgPpGHRgHqSIlaTDuqoTxh7zxLNfvf/W25fdfENCDZhsWX8wbjT5JB2x4e0/albDbfOfb363VFe+AAAgAElEQVTVArt2b8MVEolDpe5EUEUjIZYiraYBXoCkyeIyGhzxaF1Oobt7h4IbH3ii37AuDrubuEyfPn1Yf0ULgFzE7ECV8PjySLQRzQBadqmmbq85cNBhzfW4vRRDBGy4f9/hZCK1Yc3q3l07DWsVnn7fVU0bByKVW11UDVWz8WTM4mJU1289GI21sUjKafM4nIVMsFSoxmKKaF5o6HNkWludCoXj85ymHQcDtpia/FlF+B/ubYlzaXE3EuMRClYYFLNZrFuvl8TlrBKPUY8b3EA8QTvFLQ5oIDU5riOxNJocwQewoW2xEzJEagnxxgSrviEQTBN5AeCPr5xYqmZ242w3ZpMcVP+D4hnLxCDCRrtiySCokkRDspDtQ52y+jYEH4cJRTJqn9mMKws7l4diP5eTeB7pCNGoVFVVVWdODtXsMFitdls0VItleestN6JLsVDluF2d2rY48cRxLIG1VdWr16yhbAB283sfvIeTit9ycS6kZ72hXKIyxuNSvMPtdrZr1+7EEy/ElUI2K3KWY1jdoXKS+wWfFwvxrHjARDe1Wp02i8MCZY7JmKQMS+K9+fNXf/cdSiyqWMXuPffdfgea2elnTmzVqT3tnIjGwKAIFttsCGghMACD9TXDH3YfifR11bVejxd08LKvv3788UeXLV9Bt9503bUnnHBC81at5Mmz2WBd3bPPPktI0eezjx8/njGTDAc1H614aGlJYkD4rhSro5HVOmvGjOEjx7/66it33/+ArpqwYAKu572wFiuG3FzPqKF9Ro0atHrFBY89/tT7Hyxatfy74SOOPemkU0o7dOk/dCi5wus2HTx5WEf8CrKIJlWzNS+brDNgHwRTOYXmKye3SWei89/Zt7kqKGaHwxanLktGsOrMlVQ6Krk64nVi6HpJFdm5MxwOWHMbtVr+U2baAx+vXrfz5DPbFrdp/sSTn6BNKqlc1miGD3XB0lEpvSpWjeC4synYv+El93rlUamUBz0UGlcSBgaZpjarDe/so48+mpOfrxGXm3GH0BhjjxtDPDGbkIGdTKt4rUvzc4N1VQ5r1on1lDFmIpAg2ODNVFMBmzsvWVVpzQkr7pKVq+Nz3l5V4Y+A4se3c/c9d74wYxaM/LQvDleZjHjt/pEbzw6bA9eKBAOiv4hppw0BUidVqKYTwwY2HjWgibpvh2LOUywoTA3cjRh7/CciQmJ3UkrMtXtPdTqdh2PaA4QDtAe+/GQiXBd0FxQiXmJRqLOsxcVFiXCQ9rc60NSo5IaYEeNRLsMsNaSAhpHbjlGNvNNtUe3+JCWTbdCg4UiVCRPGP/HEU5R6owoAWr7V6laT1e5cu8NlL7U3OnnC6d98/LwpnHCoCZcjB7FDUFsSvQg5C62DVU2pvpxIr66N3npz9oVXTZEuRy5nUnanI5UKNfDAsrsBofs7v/jPV/+WLWCyM55Yrcj7YJYlXBIggqnYRHkpeF3wuBMqMALcNkQH925ZnvPt7bdeV1LSvHFZWbs27WPRapxXChoaS21GdZidODgckGixSJtMh/buvfee+/r1HHrOZWdT8h3zjYIGIX/lxjWVJT7lzhv6Ny1JhSsOuixeCkVn0jFCkynJH6zfnQWcw0JpP4V7iVIf3mLzUr2BWGHG1DhGQY1kDM0wQCEaiyuRjJDCY/L+73A6SDKBOKeExJk3fEQLobhQnjk3x0TYDheUjSUKImLyJXHLi4GmmWX8hN9I+E9DHohwpYocgg8WPYEaIAosgFkwDTlei2hoc1w37H5n6JKfLGqZOL9IGWMxwLee4/XpK2a9v0NURYNB4kclJSWdu3cX81TEmgY1A+KkFcegf8G+xUMhes1hB5AXIgqkpe0AQZV7JZNIkLRJ6plZ8grzR40ZxR97Hpn6ED4knohH1tUsGgpxmev16AnVNjvJTxa7R6g9YoGA3e5AhZLGiIUzwhYoTKiK3W5CtUbTkiLh2MFGJRFBt+W0N1x37dDBA+mBNT/8AHvIjl0762qrP1/02aXX/mnYsGGljRvj5UK/A04Eaxnl+DQO63+jDTgd+StBf+3ks88+WLEPY+mNefN69OwpxpWmQOMY+Pzzz0kipheeemp6hw7l5S1bhWtr6V9AMIlIRIiOUO6RGjZbIuS32V39hw6e/cpzc+bMiQYDgIkADwAwFo+jWbCGDAfcS6YsDjDTMb26z319bqDGP2Pm7GlPP7Pww/f7jB7btmUHnK0HqxJWipTXVgZrI97SUjHeJLZMXqNDqa705UWvu6RXiya+qa+u2bw1HCfnENCUjaI7CCuMEI+SDRltBWB60LG4ucJcpwlfVCgwbfqXa9cdPnVk/m3XDX1+3grY97zuXGaBgBCxHwh14UUH2sA4wu8r8XoHGk5tVdVLM2dSZ+yc8ybjBIWx04qP32z6cvHiG2+8ce5rr6FmCT0YYTVxtEjSJWPV4XZxBtjCoCqIBYV2EOC/hrNGgSA9M1dJBMxWXHRJq9egOLyHa72z31m+80AKEFg6pRYU5q9dtRqa0N4D+ot5RhY3ruX6xeF/24hF6aSKNrctfjyNMko/NZE0s9FXUlg7+cReyYOH5fEziWzWZzBE6r+2Sm5fklr0Vp4YIQcewE6IEY+1sIcwVEjVzESjRo/X7fDQ8ug4FRUHmzRpwvyz2cQWRcOlEpHF5ZUJLpmCiECZ2mSkhmpqPLjE6tumTn0IPCjJzpqamyDwXVl5ePDgwWarTxzzVuemjTtU1bppG3g5JaegVI3CEpt0eqVeGfBA0ZTMhB3M8dDhMcM6vP7xFzs2benYvbmqhnAqou/+vrP7P2pWfX3yn32/aQESulHdnS4voaVYdS2YiXgsbLe6YfqlilU8kLbbCJpbs/5Qy5KiW6YMueCeL/fvrrviqsuNBgwU1CMygGBod1A3DH45SbfB+QLsOZH6culXM2e9fvnFVzJ5Q5GYz+pds2oFWJj+Xa3XXnlqjy6Vqbr9LksuKkcmEjOC4MI3Jsk7DcgVkKms3C4rrJ4Zq3fvwfDB7cmamtjCZUB2qqOxgNNjduWVLt9eV5MyhZVM/ZPyN4//374DexCJgdgyS36xsCGgTPj9/tzsQYu5TrFlTDwlaFAqv+Phy1IFwsNPqHAEnbGoCzQmSpUIOxAmwDlJOsakJy0BK0/cV+htrAqE/ThGjhcdjewYWq9+MzNNjNUOiE3dtWvPp59+euEFF+U1KkEeSarN0e1n2coO8ZBpVwHSy+IiqpIWzUTi4xITbxaOKKtVBF9+vqTnEH+EIFvqzFnJLeVZSAAVXBd3KLSDJIomUM60mhhCB+BwWmy4SI/6GmXBFtwtXkyrJRceCRZ7leol4SB16hyEWtCs4A4QOmqKXTIGuKUkFbKFUwAJjWLKK+3AJazUfjUMHjIIGoIdO3Yt+XIJnoX27dv26NFz586dTz48deumzZdecTmIb54I7FduXh79gk733z4G/plPmJfnI5mXbjr22GNPmXDCkJHDkrHEnn0V77zzDsZATY3w4eEV6N23Lx+nP/NMzx7trrvuutyCwnQsQk9RME4ciimVVRjcnDOvANifNW0/6aQJHTq0wykiAzIu7i7xZ0tdEwyJDK5GwSEQp5MJnsrJy73yqovHjBm9a++eGbNmz33lBZJA0mlHLBq1pdPeRqWcJKnW2uxNsPgUFCkSKUKq3V579gmNylqe/OEnG77+/uBPe+qiMowFmohZqFjzHFkzKTc5duWYrk3HDWtc2tSk+ENXXT7YMjEwoJMLLtAVn+zM8zTy5TqzYWs8XUdJFoY39xkLhJlKNpQ86JYiiUcfeXjp0iUnnXQiG/NBSrtSWDGtfLFo0aUXX/LII1NbtW4dC9Q5oB4wKkmcZg7y4zKOHDdBVeYx1H02p0NNgln1ECEFiMFpEylVFHuSL7L2RPiwLc8bVnOfe2vjW4s3JchpTCahUYC6KTcv/8mnHn+tT2+K0NQGgmhsR/Wef9CgAofHLGB2c37xRomfUow34HoEcI/rV9q3bb414BfUllkc9LpPuZ6byZLjAnATDAduZlYPKlIDoTdLg9icmmvcmgxH7ImE3x9+6NFHt27du2nzT06HafeenS3Lm2leNCAqYFQiVhCcEhxMwYgmnKXxpCcnFz1UVDE9aMjlNYIrhvGwEYNEZipKpK4GMlyMwJtvvhGh1abNwGbNipo2K733gamhiLCCvPLWotNGtw5Rd0mJ9ujcGvwEvU+9dMrhKua4PZPTv2fjru2tr8585pHpU1G/0qoRimZnA+AKvQX+o2bVMxL+s+u3LdC0WauCfF82jaRwO+x5uCKwM7JpnFuwDwBTxmcgKzpjXjHWHH9c6bmbu3/44dpGuXlfLPqitElR0xYlDrs9VOdXE2mAWcisZEwKGlIvvbi4+LRTj+/QsWUiGsjLLTxQWf3stKe6tbVPvevM9i3SWc5KPoowYUYtOS6qpMXCUQepRg0RCmN/oGlkHbWqdddBw0vz1n69cncwagzEANKGWGYBiuUWgOvw5Jbk5Rc1Am7524f9H9iD6YaOovmfxGGjUyqzqEOfHaZKUVqpy+ZEo4lAmKifqXGO2xarlapetJiOAhF0iMQnkDlawSIkH5nTlG4jRiM1IcEtjRp7rChY2mFIJ1GMGmYJM5hN0UjY6fHAV/TQ1Kk1df5bb71VI/rX8nd+s6HDxcNhfGZg7UXeEfyMxRxQuxuxAhNAdnjAA7t3T58+nRhTr169UAxFmiJbo0SQiTC7BNgVjxPJlAiEpImiCNIMBE64GHYuCWEiysUZwFOoqThlA4Qh04VPjyR/sBLCUsi9pVPC7kGNS0io7UKzIx4OTecTwUrdMUifWZ006md4D9H5eC5ucv3GH1Eof/jhhxAjIxRZu+4HHIq048L330UKT7nhel9+Pr6ZUDhAEqLeQb9phj/sDmBq+KseeeTh66+9es/OradMmPDJp58RlW3eslW/fv1GjhxFM5LKgNYFCh6K0W5dWtLjyXAYrZdsDpRsUoBZ4oBFOvPyMtGwDfcPTGsZQ8fu3cWjY7HR79L1rIuCs2Ega4aTwYFsYSEFRZWiPoTZ3L5zm1btmh8/bvQrL8178blXdm3/TqJr4hwyRVQ0DCcEVMSEMcIwMSwmSZI1qKHhHRy9m/dbMTj6yHMfLl2ZgM7F4bCRzVDkjRY5zf26Njrp+D6du3S0WvyZ6D41Fu7f2eaM5CjGRDKQMjqLcpvAdRw2GPMc7jy0xu3bd7Vq14670hzwlp/Wrz9n8kW46+6+645jx41F3WcOSyAMr4bD9drc17v16H7yaaeBd3R4cxKBOtpK5kgmDdmKTSMUJYwei4QdFiuPjnMrEg94bEm8braM8EkYTAlKP9AGisn75Yr4m5/tiZLCiZtZNZM9id5WV3MYneC7774bOHhwjtvDfGJ4/0PHIhaIUHZq+Pdfb/Ra+9bqhae1t0arscKVpCmdUe1OPMEN3A6RXJBuMESnqdsNliSRpH4jDBdxsTOzSaIZRmJ4Cv5ucxz1says2YGDFQX5npKSRuAm0UMxz8j2YUq+MXcORaxbt25FKqjTZRfDEoyEJqxkXLGJLigRTow3FPJ0QrINXTmuTCLWpWeP55//67x5b1TW+GtqN11/0+k5RdYXZr699PMl015aO3PmWjTxvp1z7rilWZvWeN9xhWJlZGxmrzFuKMrNjBjW7uFnP92/5+qy8hKGm8tlg3yrgQeW3f9Rs36ncf7z1S8t8MPaTYdrwi/Pmu9MtOnfuy2BOYenUIlilCSSUdXq8EouNHgpTz7GjSvHcNnFZ7//7toZz/31nvseReu/ssPFxAfeXfjhHTfc9uijU08+ZQICSygAEomePXsOGDDIYIiaLSaiOws//Hj/ngOnTO7duUNeqvYrs6m5yhqeipqAgmbTsWDMkVukxHCK1D+PU4kDFmeTjTuqZ7256oddmXW7o3VRrcph9jA2JeEwZHEgkLSS1otzug4T83+H0EGPhdG+osiwyZIkVteaHQVPvbajYtPuvX7HwerQ7r11bqdpQOcWf7ncXWIwUBtbW5vEMSPGpIa/5QNVTyQKmU2jY1kzxF1NX3/99ciRw8XJnxGeGLiIJKan26ANjGsWA6zLDh079uvX/957HyFRf8qU6/v07iqi6r9qWqK3YX2y1AFCFZTDER1L3O/aUyAyUaIkYVBRwOeZJR8+ge8d6chXBoiRiAsId4M8ttjGGcGZSWaokN6Kn09y5eW6nEa4G3heHFKCu4JiAh+YuLXwrooLTVuh0TVNRLIksx6tPI26SetoOqKgaTSjlmNYGDXiCc5qsppXrVo5/Zmn8Q24XcSjs02alJWUlG36aUtVZeXiTz/lWtdef31Bo6KoHzwyp2rAe9pAY/6r71aTqVWrVvXv2fWmG2548onpMAadfdakU08/zZdXuH79erIHyFog4eCJJ544+eSTJbFADWh6vDgMeJV0inhUuKME7q2lmdCpZOQThIurqONKDA+BdC9faGVPpIAi5HnGDMFfdCzpNAuamXQodb0yeCHOPX9SpC4x59nvkrE4QHESKuxOVzKYshcC39lvMuZZDB41EjNbOHmuYtjiVh3De3XI8Zzx6lvrkAVOj7Vrt+bjBrraFBeWNWKy+OOB9VYnEH5yJEtNoZgSdym2dNAQPKwE9gbVWKbGoYaXfrNz4cKFy5Yte+mll1q3b09gfeWy5TfffDNPfcMNN8DSBx0r2iehRLPDhhqFg+SSSy4hFQDziTGGE8tG40TDmahq9rgNmjYhupqW28HTbd262eY0+3JdmXhtOlJNzBAlQjEns3FUSXMwZvnrK59s3BdTULniMVvWHVWEkd/lcUfC0TfffBNvIhM7mTrS8v+4UYf/UvqCLpbCaPQO+qFczWQx3HX3Kd07GpQQTFfVcdgYcn3R0E6npVH9N0MYED8eSCdColYL5hX1bAnbRsIkTmaEEAtmCkZRMunOy7vjjjsUU87778xfseIrLMA4iaUWu8AQzOYZz7/48MMPgs4k8cKVkyNZFwCktHiuXFeXV7z+LLgyWfJebcloHPIZRCWu6S7HdO/SrVtGyTEagVXVTDxzwoBRo5o3axdJK7f9+cqxo6xx/44WTZMp/35TinSvAvLpU8hXEPqG+MjhPZ55efOGdesLihtBq9vQYnS0Bf5N1SyR4L/a+Cjs4xphD4sN32DOMhnEW6CRmB3dtB2yiYX9B91kuFMtC1wn+fkWK3YSD1u9ea3F6V6wIfXuLVt6dQhcc/7g4b1zCz1RQ6LGaq1QIri087PGkEH1m1H5k/HA/q9Uq/3EC05VIqHRIwDBxHas3vk0CtfUe4cPHwiTApEjmpIzu1xUn00yiEmozqjOyr2gIZTGzcKpeIVF7aika4ADYOCgKhEUc7h9CkQSRIW0AoiyHmubrKbaR0tR3zc/2TVtzg9b98VjkUw0lLBaxbyV7DmKrZIhbLSokKzEDTm5HrC59Thq/mu36pdgn1yFLSUxODYA2qB3aSv9cGCyFpsVBAPjh2CeDBFtZWmITgUWPqvJSlgQNxIgSpIi02qiwOddvnXp7dNxrMOSEEgRBQMYHk7v/37v8jXJ7xePLDRuMpCrbvXGstVOlJKoJ0OaOjVMDS58CFlDLJ3IdanFxzSpfemt96+++Ta3jTRFmxDpUWreoiqpGiWbJ4AtBrkeg0MPSyaJzakq+HRHPJa85OLLv/xmJbSjbyxYNP/tJceO6nru+eedceYkBGs8EQcVn02iA5HJGZa6RkkyGRG+KZuDiEncZGbx8+I4sjg9RqaSxfng1KfE5Y6lJxoeGZRilCtqHEokmpLAbkpg9BaB9pNGFIujJKEP4Z0CqiXqnabi4aRLRBI2hzNDQd20MGmJIEZFIxItzKjIbF7iUniAJVkUKe1yuidPCn5YwA7KfCURUqSw0IGYjLGLzztjwvGj9lVUrFi15ttly7ft2Lll+08tmrfq2qUL2XCfvP8uyXEXXnwRyqC01R93vtcrxpxW89VXXnXJBecVF5c8/dzzp5568ptvvDFj1iuR0CFSMi+64Ixnn364vLycxU902UwYzjQRiPyvcT/S1KyfojeL80GIvCE2Yz/eC8lQw/FKkIXJK3gkwcogeHUaCMWaghTqgw8+Lm/WetfOPThlR44afuyxo7KSHGNr1LLt5n1KVdiek0tQOGRSnFI2MWB2GEsB7KQNISOkegojE8WukfgQgvuPKVWOuZqst18nvtVKkFEx2ckfFOHmIMENua46Qkk1mevMP6axad2G8OiRNzlMVaiSLVu2mjZtWus27QloPjtt+scffXLD1bd07dXxsUf/sunHjehbJ504wWh14Wc3wdgXj/WHv0bGHrTvZMKZ07EQVyITIBmO4uUVLlOrvXL/oWgiAx/Wd99uOH2I3QrVVtrHXM0GYiYbk9FlAKvvyJ3+2qYv16poBslEFD9v1BhFvQGPFQ2FHTbnWkg1li0bPHyokEkxu7RMEX1t4hUBpZflqbd/G9rJ7MNrxXnEB0w/pmUtIFa4eMlKCMy0lQ86NeKXOb5EcvzwVnefW9ysjVOJVipmSkzY7FkLLFNWe1EgmXJaSItRqS1OrC0ZD0H6YDB5oIVPI4SRfeBG0gabqUnyYOTScU2fef8HMo7bd+pA7JcDFUMVtSLi4Yzdm2nestHs2ZuzCDCTWzzekHOkI6eePO6Uk47TsVaZeFiEUJy0RPm33kcDQ6bE01ZiL2l4Su1pghhg4uAPytRJtizUOQlnU3d6wvAB3y384uxR2QLDdsVtSu9NmK1lDFElFrOx6JjIfMDtHx9WXvfg5WUPPfVk136jChtnM7gb/otC8be38G+nZrFYivL0s5KrtwcfdTWLUSReAW1DNOj75fXnztMXdRH0f9CNh9Wb6Mjja1omE3jDj2soYmF356hJ28qf9t35+JwPO+UP6tv64gldjLY6raJCTKxSBTeXK6mSPJ8uKiwGB5pDYDCnJKP6mzdv9sILL7Rv3wzyAj2SdSRPDZ8Ghh0NH0tYnOYuHVtxlu6dWkFgSEaYaqV0KLPOmsgyMVQMGRQSIKVoNfTAEdXnZ6WZm5/+/OJ3F+9auykczTCjBK0pRDnahuDgHV0p3hMtU09z8zTYkfrJ9dbgIH3MGE247yTw5HQL/55kEWs1fzC66+rqcnJ9CCl8LMgmqhIB1hSzr4FNG13yLWFDyrzzhvM4LY6IMa6BuLUogJwZlFnWBdlCtFbxCLaJ3VLvjIdRkwTdRBrCi6GVtjBkVQqBDRzYdcbUNTOmP3vL7beEg9V4qSTlO8zCVqjYuWo6C4hU8z0A2IJf1CrUnE41lvTX+seOGX311dcSRPt++YoDlVUL35s9eeKVn3z49ZQp13Y5pmMy5mfomyEPTJPHDT2RLJoWyU4wzXt1Hk16znmn4+XiXg1WR1XVnuN7937ggQeOP+UURTWR/0BClKy4rMToOQgvaIew/wGE7diBAG3TsRPJO8JR5M3BMSCH6bapSH0Cilo0UQO+gnw9EhXElATrkUySScZ++UrrbU05kwZGkyPiLL0OAZg0Gd4xOQ8qGh+IRJSUleESuOqqK9etW3/fA/e/PX/hiJEje/Tsvmb12ldnvzzpnLOlo+We5bT/PhvxZQrUQDXEFMY9M3TIoPXrfzj1pJNfeO4xMhuABNHjtLaISy327QAQWd+GyYEGJoo5B2ieTuKJUsYENRgrBV0ANoe8PAqRxgMB+tlstm3atOmmG2/2+yN4wUqK84YMHYD2BjUbHq2iAg9UdwwN4OfcAGUdcGhKhwvWB44sDsND4pJSYA1kyNZ3j7LPBAM8fhWGSCbRsnlpKnkwP8d12cXXwFBlc4CmwiakuF7w+PFjW5SXg6fevndLx44dx44+9piePQS4nYS6SVPHWYyZszKoNeccs0UTDmgqsJCr8ShTbeW335416dxde2sdHrsh6Wh0agci4BITsJgN4CPNFhltFJSJWGvqanHDJBJizMig5iEBvGMy/Zx++/BfHmzToV2jslJJhdN2sonwgR5WE9261GroqX+7n/vkJ0xShDknERFqMBBBDkR2qbGA1ej12PMCkX0tGqdPP7b9lMt7eiIB9BWBoaMXZvHruWSCqukcT1iBlZ+dqJ5pB2qmlJSNJondomORoZRWo+iWOLNAVhWXtejUcvcbs+fdec9f0mY8UmoC0sOoYidim6WcgLmmRioJekkv1fRXVPe8/HyJYLKOw/an5TjrtA7a7K9ng+qdUIYGAWQBofiik9A2uAPyj/ELuhxACcnVcJY1a5kxfrFu4+4hncTeM0kiKdYp+FHsAVMkFHDZyXZnlTOPPXbwU3MXLPronbMuOC2RTOjemXourO2qf240dPQfbP+vh6DMf02mHx2aiA/mih0kx69WcVmkNRXt6M4/XpvoLcArm77UMY7r6moI8cUTRKmJ4Li2HYrsq6nZuN/kr02dc0b30oJM4tBeMkEEwYo2YzXD5mK12jzuHBZwCSolEg6HpysiCeWJjxqzjlgJSeaMUAiw6Ip8UJTFi95pUWosK/QoiYOYRwazlzZnjWQZBhSNRcMUJGsal+N/6QJZU6VfPl56ePn6UFRxi3KmxDDzNF1Lekmr5HNE6flFzfrd/tP1abkBbVXnihhzZrsFgnCc3gwPRAApbWAWXBDV4WFhHeEvTYlqayQeQydrCKOg3e4vNpB81LLq7GY7CF00WlGyuG0YYiifZjEdd2yJmwIUSCuYIFBt2M90J5iiM9AgZEEm0YZqDGkwZEibTnPWPfXg3aedfmp5m/Kk4qd6jyHFuQuy6UN6u8mjaW4kwn+Sc47KYzAWl5ZMGDfOCUOpogwe1Af/34N33T979ux77rnn048W33TrTSeefGx5iyLFGLRavJLzg4ktsCqe3PbQ/Y8Al1bOx3g1wL5tSsYaNy1b+MkHMo9iQR6FHucpEd9HNHgNy6/vJPxBzK5N+w6w/8NlCo244I0kMb4AACAASURBVIUlJAEyWFeYRDMWRHxW1dFauEhk5NC+RiSspAVxNlF5ZRCJNiUal5j5HIN0xRRPa9U2oL+RVCVBE4qnjALnKGlQaFq6du382qyZV7pvoebmOZMnFxQVLfrk0wP7K1q3bYMuKiXb/p029KC41AAwpTKpq666Yu/e3Y89MvX8iy6SMlCiT+CAFu2KsYTDW5yLeIjr3/ABCLM/Y0wlzQJNS7g+JEsjTZ4vMByHK0veHyPfRRqg8Oj2GjCAWluUT2TR7ty5o8VpJxE1lUxYvKnGpfl0b03toaiPis6EjyxZcmKka1DYrQ6TUSrYMzGyWjXQv2czGKkxn9aCVtGiPIvXrpxyyriTTj2FkZRKhiW9jrC7KVvesll5s8Z1/sreA/qRASBweERBGLIG7bekvYEQ4ikQAzwOuDMqiTGMSVHU9HTmgtnpACYB8DGeUjy5+ZdPvqBdyyachJbJqEgXFEepA099SPzmVbV1BrxBaAC6110XGtpzcVRho6LKqsNVhyobN23KJKaRxXDS8pFFdmvBmSOGyv9zU3Ab/ISpBApBTpWURXDjxo01ew/muhVXOpLvMg3vXnbexIFDethdhrWKtSnJKyajQ3gJVdIXxIYVcCRasddF/DalBs0mkm80l3PaFk9qGTOQUtFl9KXEkYByWk4YVv7ii8+eO/nq8o4lFTVbGuc3VUOqEokpZCy5XCQ5VkMvkuMTAa7n9CBPHA7KivGYkqPAEoETjhM25M1yeA7t3w91GU8H9IL2sLo1jz5oAvAnJos/EPK5fE5fcShl3l+dMnvyyYfF7+6EDAijDsJmBVCxG9dsNmpJhGPlLfM7tXV+vGD28BEDmrUql1LTDW//XrKDdpCB+vNGDx19z7RnnOpp2wwyLflJPqLdyxvtIwdro1c2fd1tuGH/Vb/h0XhYno4MOGkuDWkBfiVYl7C7HOBrsKikWFXWk1CTew5mH5652prruuTUVviLZQ6Qm59NWt32w1U1iCFOhQyCrxniE/SAdByaULE8sJPE9UVNFYHKmkXDgMnS4as4sH/BgtljBrXPy8nLRg5inxLz1/L0iaMRUEokUyCkweg4yfuVJv5VD+otfjhqT+DUNtqyhqjVglGIWszvRSnR+o2HEgtPlyaiJDWwiUKgnZw3+pjRWwYPmDyUFkhl4ysxXFU1ZkiQNwSnJYY++9Gx2CmP2cD5tXsXsShykHZDYdE8qcG6oOZo4epiu2LyY762aFp41qk9c1xZBdFDzpxQaGmZAcRTNakqYAe0PKmlFk0lqkuKPDMfv+DCq1686eopT89+Pa8wL5E57CbjPRLL2n8pASmlKjTVRB4Wz5oU6gJUY01Hg0gtPQXMWeCZfMXpZ1100ttvfHL5xbfdevOjQ0d3u/fBKb269yLn0Q47A+TVgZozzzyrQ8dmt912LWILh7z8lhZPxUvLinEmSVzSKGoTolCyyTRbGfUuEgxS0Jto0fnnn5+Tg0GpomNxmAhiZL2mYOlauLTSke0o/aDWQcJjJC0g4RimMI2YFI2KY6Xx0TuTUfxmwDKIxOBO40k5lZbhKCAvNRbj8cHnZZIJ1Aq72znzxeeKi/JnzHrprHMm456cNeOFW/98R15BQfwfzEvU8DD53/nGCNB78ybWoalTp3qdjvffebtz1y7ZVEziuT9v+gQR3Uhr8IY23AYyzOgPbVRIn6IxsyJCDAFkHne13tdEcKCxleK+VhL4m7ZqI2dWkxrZh9lmKMQhioeYc7jzcp1NPBn/YZUoOdqz0ZmNkctnBtSFIyhlSFiop/J7q149d4pX1eiwpP1VJp9nQJ8OXvfyDespe386rLZa2WxjLBwASSQonGx20vnnaIxNeLhijCgWavExYwLhVGOZl/KqaRy3OPB4bi6Wggqf4nycyuvNkmZrszPgDTb3nr37G+WYG+Xb1VCl2ezGchODE5YxAauF0wZnZXUojSWARSSOWhpZiw6KeSBzIxGLFxQULvzwo06dOmGCcCG+YjxrHsYjMZl6HvV3d/FDOkvrJRGSdpLHYUcLBj2K7+zxbTs1M3Xv2KRJY0dxDjMopERsYHNxpEniN+YWoCtQBFJmgzhyiZpwHqwDcGcqKnM7zbEMfe1V8GWSFA0ZGTTxwjWGayobRHKdcVyLD95aesLYEc+/Pr9n/46H6yoK8TCRNK1m8vIKGCSAw1o0b8Ht0aiivyYpKwKLi/C5QJ9G8pCMMUoSklxc3wZYnkK6kydPhmavYudOMIV0Kyi3HLP7xttvOFBRdeOUPxc2L1y+endKsReUtglHUdrIZ/VLoEbksDAXgl6ArsJgpsYmKmDlhWf2++a6995+/fWLr70KKVLfZY/s+8MGv37nmfmK4ahvR0UGb8TA0hgj6UveiyzQrG19MeYrfWPYySD/g2666Dz6gHorwf8rjwulHEKEcZYK8Qd8HS9FzFw8Y+5XazftNedR5Ua4kiX6njICt4hG4ix8kg6m5flnoxRXl6kLCbJECVFQdAJDLZSARwu14b13P6z2+2uD4ZjqNThaK7amRhFhmq2cFLQHEX2kaTxSj47FSWSm2RH5zLQgBEosyFrMDr4cWaTpXdZh/dGQ+bLcNqxmcTaO1IcBb/ST84rjBGkImooAHX8pFZlucnucwKrJcnParGgRMDCtXb3S7QRq0eDyozfs0bHEnXM/3JWK9qQNLbll2hML2xBvXmxs1cSWjoeFvkfAp1LfQzPb0oAcuEnx3jCV0bsEaxVR1EC3tsFpD56+9NPP7r/tAcjIXLa8tBpSrAGGPk/Fq3QBzY5DgtQnYYqnrIRbvIYEE6GkcjpxGqWi4Zr0brPN5PG443F/Vqm2GOuWLPp0xMATxo+Z+O7bnwdrWM0cy1dvrKjxP/r0X3OKS+LhuAn5aLZi2EvGI3eGYCWtMplQU0mLB1B89uuvvlzz/XIUKFd+Hu0AfLWwsFCWB9LFUYZYa3kKbQ4SD2AySvtrg4TwCQ5Ok9PBR7lzlhaRbmRl0dJaLxGnIdXN5bE63Vwdpd8kRQUojEaxFRORU4uNGgYOiSNT+prgC72FFwFTFMpT2h1nrVG94vKLg/66l1+a2btnj68WL/lpw4/gwbU++TfaCOx16NBh1muzWWIHUjy5W5dUJJCGnRzNQeBw2swS2iMOpFBNw0oNw8sMmgjWBgvBQ5jq8B1SZZheiwbDNiLcmEx0n2KU4jySqKGFx2y2wxUVO7dsQYUGNagmwqQP4z5OUcQh69i4Pbl5q3F3VaNQtn3WXKJYfQIQMAUUq18xhyxqxAB88+/cRFXAXIF8IZMqK84f0L8zSjY36XR5EPtaFq0HUYa3VWV+kQZLjFIjvICuCTUoGQtDFcYbBqAUv0JoESS12k2AFh1uMEtMN4kr6cYb9owmeUgV9DlVnxuIonbDACHwzImvGi3JQJGnQxShQXFhlOr8CTL3xbDgWCowBoIBGFI+/+TTRFiUDHbqkwUhIJJKY+v9O5vhyOG66UgIgqAuugjeLG82eNnEvpdMaterbdxr3JkK71airAXQAuOAEEMRa1AqqJqCaRO0CGHVZ3vkpXePO2f2KRcuuuzm9Y++tO/rrSoIf4ujvWIoTmVsUM8Ys2SSqqyvhlS2kbv63ltHh6t23vinG8wZW2GuT7HDCC/jCoQZtIu7d+0Vix+xKIILS9uOiBAdiwfXMjdJxCaDtaHnfeqpp0pLS6HEy8nx0Sykd0D5hnJWVxf4+utvylu0hKD/m6+XrV2+gsZ94IFnnnv2nQP7Ey5naTrDkLAALKPtcWpL4ekMtTHsoerKsUPajOxb+vkHb+Nsa+i6+v4Grfnf/9kf5ttf9AkSWnT3g/itZImFV5d1WIwXbW6Icay5N3RtTB/Wf5h2OPog+jPyUdcAdH8eg9LhzIFyUiSRkOjpUFcprmLx5G7feWj7Lv/AjgWS22UnkQP2ZEtxcenmzVsQVY4CHw2Lskq8zURaH9aG7sTSoulyXc2LA8Ddacnds/sQC9onX+656tbnxg7p3rZxq2ZluY3ySbQOZyM1Spw6f1IAkYi6zh8h00y7V14kJmgwtG+Tu2r9XpJCMPtQuFgRyMAmCRi4ge5P1oUUohPxQbzf6ZMAWUObpsFw1l/cWulkwqEZ5XHMHaw9Fm2zFT7VvBxfdaVU5lq2/LtFixbt379/3uuvk2QXa2CF5pzofKCyaGeGnvmItW9z5eZkIvhdQEiIfkhM0GnOtm+KUz6CKmowY+FJxQ98UCaYAKlnLOAyggoSecXiYkmjA9ihRncM7t3v5GEl82Y8XlbiuP7Wq21CVkSiuE0iuFGp03cUG6cNcXKIKBIiaYPRYJQlAW0Jye1RbN9/s/rO6274cfV3V05uftoZwyOR7IwX3nl/0aLFixbl5uWMHT8+HE9NvuBPUBWRAOp0Gj79cOFbC94kDwjlDN4vGTaptM2VQ2E7FlQW2s2bt+bl5bVv3xGAj+iXZvN7b2MTzp03/y0Mf6B7aihMZgAaEj+WyDKa1s/56olQzArdM0oTj2+ypBNJBK3F6dVL54pfS3M/c076iO4jj1vrfD7inxWUn/yWpUpiTfZMPCIoMZebJCQAJZLVFo+UNWv8yNS/XD3ltvU/rGvVti10mr169VYaJAJqaOz8a+9HE3K5vS1bt6JFS0tLcB9YgAdGNc5J3cjUpKJMOm2GNBSsETlJX4DHkrQGQsFE1piOkoQh7LUWy+b161mloPywMz4FL2hZs3L1qpWrYeuGzOzN+fOsbicpZniM0IGiscTuKvXmez9gBHjt9tJmhT3a2vr0btmvV2lhI58SrwbmrFiotu5W0uG/qwNMOTY1FJUCDNgJTmuzZs2XrNnDuFv/wxrqnQ8c0I9lGL3cQdhInClYkvjJMfagc+Pxs1QXzRIpQwIJN29CmsVqXbd69fz5b/n9wdKyJls2b7jx+int2rbWyUGYg/j4lyxZAjgCBi+r8DxjZgLRlhJ9iUzUVpC/b3syFGbcEgHktkR+4f3R9X3OzxTnRiJhdJrsN19/PfrEE9Ee0Iq4NcFUadvR1e3/vSl045MfQr7BRtCQTq6srCwryuTnVGdDB8VrT8UzjGnCs3LPRNGE+Y5qg5TotoKqzLJoOg5G877fru4IwABYsuXL2g+/qm5cqOR5sicN6NSufVGfXo0LGoHXraCOqjCyqgaH3T+8b9lfHz/9+rs+uPDMUx+Z9ueC4kLo1xmH4WAQQf3VV1+dduaZTHYhCzVgEMVtbvfhAwd27dpFqgr1slhEvFRxbaCE9jNPPcXjuH0+QoGlRUXfLF3Kc0lbkbugUgwkefaksyecMf6Ka+6c/9LLXdv50tEkDk7+pDgj6ThasIsqnJgWybjflHaQFa8kq08b03XBko8PHTpEkvLvNPK/nZp1dMnUR6E+EHmlACSNfnR08h6NnoGrxSHEBcJGP+mGwv/fCP6dbvjn+erozBQ9QMt+Rx3B4xqOiaEglQzSsGIfuV+x/2sOeSwmv98ItZtLcNwstTGrsSgeYylHESGzDFOPNFoKXoDtgpUZOLtVEAS6YaedSRw5DhOSa8uW3UxRa455wWc1X6/6PB39vKy5cdSg7qP7tO3VrrnLkzEED2BMSJkG/eeaxD/yXrNs+nRq8+b8deIREqc+xyGLEEQqmWs8jpQhFtNZlmNMGWJ8DalZPL7eFNpSciQ4yK+8hJ/MZn7Iz8vLyxFA2ysqyJHZu20HguBA5SG/lvncu3//fI+XiIPk1tW3HT25/iUfGWQivc2q6AUYpjQyWqvN3LaJ9fjhbTU+GCHgzqJvwT4lQDAtGHokFipBRmkH0o0Frokt7c2EDj7z8LnmO1546oEH9u5dO+n8y9t36p7nTUOvIAwLwPPFaSTKHk4dGBBS0SDNZXd5nTZ8TsZoKLKv4uCrs96YO2N6Y19k2p39xo9pmlZ3ehvn9n9g1I6rG327fDV+rE3LXztYrSz/4u0NK79o0bpDPJJ84C8PnD3pzNy8Yg3OBAqDlGdLsLbWm5vLWkLcZMJJJxVRBdZkioWkQgVqK41MznzV/v1FTUqBRUttMrHps1rN4DyOlGgj+d9kpRmsehSyzh9EXayqrKYvPB5Pk2ZFqG4s3qRI0TXkbTJ5cS3QqjYn0I3s9u079u45AOIHPc9upwWU3j17UcGDr8z4y4B4YSSwXCAEMurEiWdMfeSxnzb9WFAAxcNPdTW1vrKS+rrxD7uPcD6eqtUrVtBlBKeEeDMSEhZdmXBHNpnDR0SjgJ/rbQsoneDfx5lN3+GTCfnrGOS+/ALeUJKPWCTcEAMHDjymdy/RxrKZV2fOmjv39WAgdNNNN5188okIHDUWsbsIUXHh9L5DB2zO/AhV67PGw2Hzri2hL9bsK/p0+6B+rQb0KOnQzNWjbWOv1xat2O/0/n1LGxCiRDrl9npIQlyxfNWq1ZtX/VB95lnnb/xhBbwkx405DmU+GoXy24VmL9aP4JeMuOrIoBTDHKc7E1asAnJ0NAMpS06Mf+vW7ZTpjMZSXbt2JUMTnFEKBnw7hTCclQcOAEm8fGQLQwbllVaRaSiWqonS0YSr7F99uyUcoVXpCISY4NlEBhyxKwWsz1v0A4obvjLrpS59++KtoZFp6qMLFv3z97oDWPWkV0VUyqZ/BDTSoohys+iC3CQkecakGiaJ2gzeHViHeMcJ7zJxHIqt2Q9rDx4KpF5e8MniZf4YMUXlYCYdBrK17YDbrnhW/bSsOM8wclDnYX1atGni6Nq6CUz30T3bKDiftlSNGdJavWPYtX9ecPq45ZMvnjL2+FPyi6jBltO+XUdkrNi7NLhU786Qd8x1YRUhrYpH5tmbNWtGTczWrcrrHYc++BRxgwnWSsNrGqnDGLG73eRFou9CqYU4RYwU5jgLneYbr55c7qI4gTEZrDQIdYiVFpGyZdCCkSTvFDoKp6NACVR1bw+ll8L62L37MfVeV9/5943F3znRv8pXR5dPfTDpI5Kbx/2ATorWzIaY1r2veCPAXurvcV0S2qCuSH5+vtTh+oNuv17+pXEMhP8S+3fsMNgAsWqF0TWzSsSB4JwgRSY6Z6irgQ4gR0nWZRK1VjtedGa7SluJXaVpq9SOA7UdqK4MByNMCRAWmBISvUJuCCESWHjYMVMbNvyEsywUN8OtVJf04uJZtT20auvql15bff4JxRefNqB5E4eJOAVxAXQObRNZr6tcmprVipOzlwwXVBC8RAY7nHeAKuhF/WDRmoQizwIrov6wv9OTuo6ljxnkIPP5y2XLoL1mXiF8hw4diuNq8+bNInCTAHyZkChGduIoA/r0hYrQZbeHtWf87SaXFnJy2VSURpRX8TFFKREGR4GIU2EVMhC+Ky9zDujdVgluFd0SWQwzFqAzSoykkii9FKuQHiHfUJBZuLQQAUhqO1wPMFco6rbHHjzn7IvU+x5/b8jQ8d6i8gsnDoZQFInPLYkVoSVF8ixJVThF/YerKw5UVdcGPvrw09ffeGvHjl2dm5gfuGvsyaOL7IkKJU44MlepA/sW7FS8v9MZvvNPHJVQiirrLF8u37H02xVvfPbGTxUSD1qw4L3du4d36Nh+yJABQ4YOQm5feP4Fjz32GDw3yMoiaqRgiAcCLg2JRbSF5LInn3ySUsREl2ltEdxGQ6CmZvfu3dwoNig6lp4wgaA9tO/QK6+8wvJMFQ6aMQlU2KCUlHlg0Dn77LNhy3R6vNLg+ExUNRiMbt36wwsvvPj6vAXIZ7uNh7Z7Pb691XtxRowcMej+++7p06c37YAni8UulYzbLJb8RkWnnXbK08++WFrWjOlPmeo+/2ZqFh2AVsvSZXPZd+3eAfcVoWRRH+AjYOjq/mNteshyL132K/3rV8OdA/BaO0wmgAcvv/wyHccYACUzYNAgxjcmHCgl1G5OSOUZ5tGpp54+duy4wkYlzA2gnBIiw0yS2DMVVE179u6NYO+ZYwqJNcKbhpJeuK829cYi/8eLKwtsoQtOb3fppN65JcAQ/744b9aYcud7UzV1Fl8uNQtWrdkD5n7n3orXX3+r2zHdUyhK8YQrN1+vOiAoRgkvSvoFybqExdFHkA9mm11qY7jciUgcbMPQYcP6DxhiBT8kQiAByIw3GGnSXKkUcoN83mNHDrFYoOySpFoQAWDmLZCkW5UDlbVLlqwOEJijhfFWH92Immklt/HCyogVBGRqz+7dDFHw3TpTnb6oiRqo2Ye/6o3/+1vdE8azcJP6b5kwvDGamimm/HR6H/ACnkXUJ5IQjI6MUbgwpKRDhkydHP9h06PTFn6+ImowUt8dCrRsJk5NC9EO1XhdNBvOOI17AsZ5n+z//PMD+faaiSe2PndS18JSoxLKx2WXjuwYMdj92UdTpr2w8crL/+y+69FzJh1/0UUXs+B+8cWXlGUrLMwVdB5BSk0dHHPCCf379+cNnlEW7oJCaiA2FL+WQrE8P4uORGzVtB3XFIs7TMe45DLA9JMQv+AOiBDXjlYb7Mi6lBURShQY5C3hA+G7SaRhhfCpsVDSAdBMyfrc2bISM5Uzfr9l//FqVlp42Oh4PMXCMIhvI63V5YiptB1jLhqXyhs8BV3LUJPKktomx2gb33JYFqtYVhlJnQAZw9hhpziczDaOZInSXU0czwHEbgidc36ang5g6KCPc2newFvMToYjl1u3bh2jEzHKr3TtSr8l/Vdw7unRd67LAUDw0HYxnYFnDhky5JxLL+PM3JsmaiRHnWM4krA8r6yXXIvbYz/6GR/dhPbNZqh7fTl5rMf4QqmoJ27zhuE7+uP/D7+S6Y/vAd91kvUGTGg89u78ecTohORWmkEPoskrWop8lrxu3L7UpotDHqqYC8APWQzh6rqwJzd365YD+c5UeeuOkNLU7N9z/iVXHDi465tvvnFaragsoBWQEYAiaUOKYCSShw8f2pHnc8Vi8ViWoF6NKE74QhSqEBoefzfw44Edrz4y1mdaRY6ZBkGVTe8CeSdxs3SXNrt6t7BuqGhcmTgEkxNDRb7hTjVpA7WVDBWTORoJEBdb8dXSCeXN9fHGsOFU+qjTxhhlWRlwTDxrzcGqVStXLvns8+++XVZcUjBo0KDzJp0JaeGjD95P159yyinsefCe+1KJcHmL1jt278oranT8aSebXPa6aEzKCjW86ZfjBnSBSJs4s2biYGTrGc2gf+G48HtdjbJqJfE2l1U1pIw4nISRwpzGq0M1UwXTimwmTElN4IurT1LrRalNp3IgFrKmQgOaJefc1W/+x7ve/njni9NmP/PUq6T5mI0uYLO4jHwFeSi+FHWuOlRVe6g6Hq01KzGCMj265Zx6Xu+/XFAst18L+EBzV/AL2ZBQUt/GCjhMOQjgqtVIy4UjuylKt52HbFv2Vi3bUPH59+tembn8hRfmmnHoAY01hKc+8iRlSWh2CuTx4I8//jjon0nnnE9rk1FksOYYnXlIWhZtwD6kSHz2+Ufvvvvuq6++GvJHMIG+//57iDG/+m41vKlMKKbnWedeeMYZZ7BUs/+9996b/uycJ6e/Sl/gOWDJwRMGpoS4DM1LstKQ4WPOO++8Hj3IdaXUoX3TT9tmzHxh/vw31q87/a67bz/vvMk2u6ACKLeInKLpA5E4CtyP6zewolG6UXIypTxMglORYsooQhokQJuZ7dwMDyXfxpOk3RGgRG5IKOVfeosnTTZrWVHZcWNPXPzpJ6/Nfefsc8/JppKAE2XhF0/KzxviEVmNpaRLbF7FL5UF8U3Pfv/tD4TU4YufO3cuwpDW+3zJ6u07r/hx3fdIyImTJskKbMhG/X6n8KSrJofR6cll9lP4TpZ8tDTxJYDWwoowbdv0g1GJmTIU7CJdAyc14h6HKBPFFDKm/Cnlrpf2rNltffDeTi1pf+3GdFuOexUhI/oN+kA87bCkVHILXWo4AfQwa01Z41Saqk7nGuLOoqXbdot/V0mfMG54t2M6pdUALBTiy4DcC5S30bJl09ZvV6zYu3f39i1bKTp0x+1/ppQelpZCkRlK08eSNimrKuLIilYU90vUyRhJhHx2Z9TgyiGObTGZZz39Wguv0rW5X0k6UukcCAqthmAkkTZ7irGlpr69bW0FxGButzE3lDlE5EpYHLJeyfQUZxrahKR5gihOpeGSyKz77ruRgwdFoxGrwxZLpGT8B8JcRUPR/R0bBMViO1PjIZWErkPgd4m012aN1m5Q1H7MSpmgGYsVZzkhAjWAAaukvFDoRbP7HYVFb8/f+dXmdMqXG/aDbBM59MurLB4pR9QUN6jRZHC/aqsyOe6cc6gqUf7gDc2NqTr0INrckQ01tm1/8NrS00YMfHHW4heemPHMEy+rCoPCuq+muqC4RFHBwNUas+Q7m7KRmNfrY7yRWJDHG/RRLYhdzwbqgOFEwTEh6yMSamIkA8p0pPPlV6Q72kM8dyLjRU1LOeEtQ9CRHhoGTJE14FwHehKzmyGZoBKJYrUllEy1YmrkMBd7vJbdh/dQ1oxGY6FhlUdRY+Rj++Md1328/3g1S/OHIoN0FRs9HG+klaK+dg86B384h0BFIitx2LLMsNBxsL52itDT0qAQamBsuHU+En62O6yck7C0z+cN1EIcQGKJ5gIAwatRaKDNseDs2rETRYozIwcRuFjGqEpJfx3fMwpZ2Di4cePGyGVy4nBcIXxRoZg2KEY+nw85zlU4jItSzmnr1q3sX7x4MdGN19jemE+ZetzdHIlU5R7AIVVUVOT7chH6aGP0NL/lWihtPDua2ZVXX01hmcM11Xn5hVXaKzcmZN7/TBuiTZu7gjGnfcgL+Hrpl9L+vxasv75hErsUFCa4Q+Fc4IsjFfRoqxWrVgwaPODpqXde0qEbo//LL7/EadF/wDFCmqcDCHBxa7KYKDtgS8QxCxWFdaDB1K8gZrNEj+SV1JLtu/b9uHFb//b41sVjVe9GlrDbY4+CZRZ7T1QvSWwz43+T4jY8CL+iO+hT3gO7xttKdAAAIABJREFUGXjceDqFjmbscSea5DJS18XlsNI7X3/51cYNP378wYeRYOiY7j2eePzxMyaeyojl+NGjRw8YMIDRSKejMRyuOTx92rN7D1Y89PDDkETTjNCxwIPXgDNLF/ryBAxvXrmuPry1MIzsEEwXxFJGe2VVOKV6nLaQiAMYz4EUwMBApE/NsFboRaURGuLkl/EmMFt4TS3ZWpKU0XCyyQhpMfmFvslntTvtrH6b9kZ3bN+za3eFPwxsjCqRsaRaZbBUuw0WZ2OXVQKK3rLinM4dylq3LszNtSm1/xdD7W96oUXjSOPi/LGju9wQUjbtrNiwaf/GjXticcPX2wtnz37zvfc+oNlZa3Fcbd26KzfX/f4Hn3Xs3GnBex++Mmfusu9X0kXkBcqQyCroWFhHZ08+FwWLsUG+BNfq078/hJCoa5R8IUoohoqikD0EvdO8efOWLl3KTKdbOQOXYFZS6qdVq1aTJk3Cy6W3tj5bmzRuMnTYYIKDTz897U9/uvbFF5+/+ZYbR40awbfEv7Zv2wmtg9vt7N9/4PbtOykZtHTZN+NOGN+6devaqmpfXi46Fsg+GSopwgdO7DqaP8fjZRQxNrgu9YD+pmX+tT56fZ5AnT/Pl3PRxReHw8Frb7jx1Tmv0VxlJQKCwYCkhUVWaHEl9jBzmS/g5dFumRSUwMNbQ7P8uGUHwhbozJDho5CWcE1hZT3+2GOwlPXt2ycVJ3HMHIuGpZ4dDuZwwuIigpOgYUnCYPYK15rktdhTSfHlwseJHKKFaUyUPfk3EyeYhYtNTRJix0LM//yz9W2bV9x3wbB6GlwTKJQPsJhg8yVBJya5aRDpqlQHMpucrTZvC7324ZI3P/opFIfgyTX/9femXHUZ3Q35La4jWXrsDvJCduzcPm/eHBaIxiWlXbp2ZjAwMYVtRFKG8Y3ImifyEkeIkayhNKhEgz3mcBa99/7rCz5477HpTzNtv1u2eMLxPeGhkowWgTaQI6u6nF7yfLbv2PPmguVg2UzWVCB5iFwOh80UY0CpvwwqWl5fVRFlLPBQYJyyY2dZ83Isex6cvsDgl2PqaYXf20W3irzVlmBxeiBZUEiNxrwch9yknJvt57NiFcVEkUAa2bwdFy899ODUj2kkqKUbusYRagpJTiXNFxXNumbd+v37Xc18drJyWMGFKyQN3XGmf6+u5U2bDVy+d826A198u23bgeCdd975wnMvNCnyYNyJPYbIgygwTfEu1QBT2n+9tb+9AdBsMD64AXGqWpldYywYlmoEZE4YTaloxuYS5qDq3XtxUnmoe01SAty3Niusp0RbWE2oyiorIz4iWHfEscBArGQFO2FUz0de3cLEx0dDRR7ajSGtWf+irugr6T9czaKHmBU4HxA9TEtGKpOSd8FwgBvx5npD1H8V8JoX+Uu6gh0dU6Nj4ZXf0etsfAQCGY8K77ZVsDFUp4z7PG5IeG+acg2DjJlM/W3c0cxziIMRtazEuk6GGkSwD8k+euhw3hTmeqHdg9sXKcxg4rdIav2KdAwX+pvu0b9iJWbjK1JneWVMt2jZFiGy8J33uCLQAxwz3bp1Q1fzV9f0OaYnb1DpuAHQeTwXkmj+2ws+Oe64e+65d/CwoUE/LGeOYKCO4IUwUf0zbfSXKDVa3jsdwOjZtnUrmUIa02Z9G24s8vaLvZiWZpL5BQMqQR/meWlx6ennnDnp7IliVmYz48ePP+GU0ygxR5PSIJwLJyT6LHXQeGNzeBDQ1B2TEq34ZoWQSTOPNVVJQy4reypqNvy0rX+nVhpQ44iz82/uiTIUTVuUqev2y35tTqNoiWEhfDrSv7ps0kdjVVXVJ++/jzsKbRttWNfIuXP2b9r00+JFn1UeOtSqeYsrLr504IABI4cNd7ocaTAqkQgOFdwkDGbOuXLlStT0N+a/3btvnwknnnjqGWf27tcXPyZSOCr64t+OqPoa8YiaxQRBxHDPtCSFlDEt8PLtqfDvrlA6gbDE6Y26aHeIh88I8EgoGTE3od0TMx1El0RXRAIKPFzJw8krSDohuTZnI+wM+pzxge2yvZu71FQbYaxmrtE1wkRvsMAdRagRe1OI8kluR47tStRW25Qm9d6w9Gl9Wyp9yGryZitrclzmvq0ifTvkKhcMOrArff79a/x1IZo9mA3GosnamoDH7TKbbB26HxOLx3v06Y/tVFFZzSnh/sBiITbftHmrHzd98t2K1QcOVqFjjRs39v777+/WTdxR+jLAGxZ4WYa1DWQG/ipGEVOS0cu37GTi66oYwoSBRwtzD3xF0ilpGcQZKUn0xJOPPfTQgxPPvABYD2fj5MFg3OfzPP7Yk+eddwEQZpSGF16c+ebsOT9t2QwJBdTnfaWu30hir01atkjGWNK4BwvlNmGqQM6JfdKgIVBfq/3z7YsRkrabq/21JU2b3HHv3V99seTdt9+54LLLNM+wNqj5+3kKSuVyKa4gpSQJPTdv3hzpWtysJQruRde0RXIin9GJ6QJMrFhacea+MunsyWvWrPHmEFXIOCh2hEZCrr7dnQiHkMmoXCpwdyHbc+BaQT6QyhYOxfiJ9L42yBntuogAtATMHq46CDABOSBZXLYmmsypb4iy4oEooCQmtyzUAMlMAh3IaPCVz3h1xfyPDq7bEa5OkMFK9D61a+ueb79dNm78eCSSw8V9CYiQFA0S1sZRLlrmjgb9xKUDSB8HsSaoBBSOKscbDNCE5ACSUIk9RJGZ8vJym90Ep2Bdlb/ucOXgfmNMMB2ouAZESghFixvazMTG9RsTmfxg9CA4LWwtXNVqlCVUhq0+Ujgnd0J76hOBEV6xZy/VOctbt0qpST4mohQdsv+iF/2dA4zTSieLtMzgzsDa6dcmz4bA4fqiRYoDUmSROJQ8opWksos/2/vI00sP1gEWZej/jtAT0gvMQY0lWK6yc+ehIMELH7AnpJlkptCRsWA1xR1L89znT2h20ujytRN6XHT9a598/HlcOPShOYUxmBismOgw0LBCwE8mSoJUumzoUZmg4E8BbsZRIV1uj83liQIaNscNKYvF7En6U8Q6PvvwzT6dzfluqs5bMomwkXipYPuT6OBwMnNpKm4wxyk2oaT9iqEWh9eI/l0fmv49S4aUnNKcRIwEDBFNf0nrhTr/4WoWadxIOi7Pgo1sAyUj3tgkJqMMFIxX3mjpG1mElExFjUsBachI0u0kDmOT5V8QmBKWxhDhxzXV1bf/+c8nHjcG7wJLI2rNhtUrGWEjBg24+rJLgFGx+KFjcfUjs1FzJyKXxRetbfpg4o2c/OeNnUcHmX5pXpnwMvk1YgIkBTgSEhP4CFRz/vz5GLvrN6xvVJBPgMOXm8N+YLYOKIVEzdfzcZRrrpuCwX3bTTdecfU15190IX7Fgtw8hq8knvwzbSJ4iOLhHWGumEwbN23m7mhDP1xtP2/63KZZ2KFhtZTiEocYToRM2YnzxGCvrjl8xpnn3nvffQ5bHFdQNhtzk6Mr/FVJsSrodbudIY+dJ++1vLB9+/bROxSLPtr+Mg+FQkrrKYs9mUzVhWJGBxWso7CF19ts5OGVlfoyyhYlC3sWAHyUFW1Kk3/3qx5HRdYX4BenPx0PBFHQUc2xs/fu2cNhLMW4Na+55prjx41r3qxc2gKBwAJjVOa8Nufpp59GtUJjRzkD0sfgeeaZZ0Yfe+ygQUOMFutll18O5AimeDyaWlG2+mT9b25dH3W8MuYxMsAdyGJCcAQDqy775feHOp1Bzl9YKgMix9QsNQppScUADzJrBl4uDXMgHnO5nADaDQ48DswmuBnoSMQhTNVqBHbZCOlMmMkij4TkhmwB8ROIcizCkYlH2F7JRGCMpOn47W/u9Xd3pM0FFnuhARRXnAgyLgbDupV7Hp2+eOV6oUehyLMf7lisbWrlejx2p7ffkOG5uTnhYIgFFXYMdCA4r10OJy47vMJLv/lu9579A4cMue66604Yfzw/1E0vlltmMZYVr8xNhC0jh4nJAZxHzEoNc83Q0seSrtaLFqt5F/nIhRgD7OE2/nTVNbhbnnrqyc2bdzB+9dX5maf/CoiN0+Iyz8np/Mz0J0FmMES/X7kCR9d3y5ev/G5ZKBi8+E9XQ8Yjtx1PuSBOCwuoH6eKxuP/L7yFY+FGBYVRa9gfDgGuGjF27IAhQ3n8RYs+p21llGp8N0hs5g7qFI2G1aH3BToWcpiWx9qs9gc4BhuGqFsMtuxItLxN21vuvOvuKX/66OPPJk08g3rJmApfLl5CVLFHj26XXnmJ1N7RxAK16kS6cD2A3t68nzZuAXMOug4hAZSQnmSoMjzxDIl9Qc9By2GsG9jZfcKxQ5Tsvvo1LUMWTRu6UxvRT/SgoF+1uqw5jRYur5317oY125hRPihsKd3OksMUfGnW7DFjxjjcOfGIH+mGvzgdCzt9Xjg+8MegXtPHYPxpCiO1npAzRk0pZOoaqPuD15xKyFLgPJXIGhKhrn36Pt+zI8Cu5UuWe2xKj84lanojOQLymBIGQAziXyBV0BQMH0BhhRxUWAREu8EFoUjwnX+10JDufdDf88qdIb7GjD8eSeewm7GZuDEZ/H/n/JUTygQQMcJ7PAjE6/fu3dt8RAep+y7fyNe4QUT+k2CUJuhRGzX67n5k8daDFo+3rDZYibpZvxEsT6KvG3J6zRSxxCCrTthVJYxPKpsCLSCUDVh5qURNKikAhrxc1+CuLTs39+ypDFmdkAdyeWwhqjPBJZtWIywulNm2g5pIhII2yl3Utwm/MEhZf+CmW25hGN9/31+69ujhdNvUJLLQM23q4198+/XVU65VLcn23dvZPJATqXF/1JxJWIkSCl9MChcYuZQWXIsmFqIYBJFmX2M1464KKqFoctuWrS2bt6ALcV8xElgHJYYiQlw043+4muXAfNGMflDQ4tUir0eT4wxlbETQxEXFjdCTsHgK8/NRO6hiwqRiGCG5mGm8QdLxGolHmGBowWo8RkzQaXe//OKMiu077vh8IZE+mWPaBuiVRmcIZkWjYxwwSkmOkIRT3oMK03UsxIRMDG2ScFf0PJfgcnzUVSv9bLwiOBAZ6FgcwK+Q4JdddpkcqdkVTpv9wgsv6NG1G3GipYuXdOvc5fbbbwfU6XDYQUESM9JcO3LpFs2azHtt9lkGw8svvzRi9ChUQH9dDa6bI+bJ0ev9b7+RGSvOH5nMNAXkIjw+wTZtcv2y8ZHW44B0LI7CnptDU0OVi6wBlQ1+nRYyU+NUeOETAZcXX5clEwobne5oOIgHK0HARedcFgGEToIYdaCyIL0xTHTZIDXv9Y3ZqDmypY8lc5DXhoWHGisrdbsd5EiCeECDgBmBNrZpvjkJAbPpViBOKR4N7XD2qy/Tv3Q0J2YsnXbaaRMnTux5TA+NCEDMU56MJ0WKUdps/rtvsXiwstLL77zzzrPPPjtixIjhw4c/8PCjGL7nXXoJHnweB5uJxaYuKDbur5rtl7cMJ5QffbAJgEQkp2xIasatKhgC8noyCZDBivnjJZvPOrZXLuCD5CEwnrJSGC1iWkIBbyUlABSquKiZ2TwwUQP+zJYQfF5KBoIGvseXBewfik6A5FITQ2NklrGOz1ckpu6qFCkP7RZ+cRQzDyfTVOf6vZh/Mx5+ebCUIxaA0dGrxDOKvWRfjWP67G8WfO23AGdICioOJVCzhSU3LRyG7N4QYgjZHYFQuKAgj4WSVbCq6jCUzTNmzCR/B4cTTe3xCHFzIpl2Wk30FIrOggUL8I9eccUVbdq0YWLq8/qoEYX0QAiwQiBY6A7dg8UZaGEGgKbMybxmD9/SoZddekWXzt1QtRkJX3zxBScHF1BQUASigDOLdOFpbLbWrVu1btPq1JNPgboT0iMc52/MmeOvrr7o4kuKSoqBQLgdzhgMYZiR2jr3r7t5Xe46fw29jMRjvoSj2Jn28latL2vTQddZaV7203q8EaUqIzxSukRlzNNoaLGBcBy2sjjcZ9gOxiwcVByPsTJ4yLCJZ018ctq0bt26E1ucM/tVHJAU4+rUufunH3wEtK4Ykc7ZE0eI5u1uL8L3tdfmcmaAR5qqjBxg0gghqCYY+Eesjo4djJdd1L1VmSpV7TWRxRT79VgVvLbJJiF5+icSzFLey1O2cXv4kb9+89O+aNYCuQCMlIzKtEW0nNiyZcvX/bCxR69urN96zg9BQ7LPtMLnFE6QsSyReq08ogaNh20VOwYEjyq1e6zWXdu2vfTSy0MG9R0xbIx45gVSlqk8cLBXN48tWyX5RAwV0aMgypGEIdIQe/XqOvCY2g3rg6lUntNeGIlXAU9lnsqvTUdwwNIEeqQoLdFMj8u9ZvVq2hwmXj7KMi9mU4PqTkMj87fzGhcGWJzyxnlIDe1XONO1AkdsoETNqs1tDIeQSgoEIP5EddqUwAmP6ljvJh54OD6RqMxFOgHe14Rh6+7qPl3yFdL9MP8AoZDLiYwT9hU6MVcJ+C2e8OiB3Zes+KryQGW+1+ymZYniQSmMgiUkC1mCy4xDFtyjHta/uTpHQkYGJnvcuHGUtaAodfeex0DH37dv33yfedjYAZ+vWnzauefVxJU1W6o3bfc2s1b6SsqVWBUagAwVjSQW+1e7t6DFjreyeM9++/xPf3z5o/VRq33nzp2MNLfLBUQJFm00f9jTZMXRxL+2aP0jN+Ye0h+5Js+Jf9hmJ3+bRqGu0w1XX33/nXf+6ZJLeK2uPIS7OM/jZsYysbU2ORIO4O5lRSeSQYaxqiIHmcM/rF49d86ca665thE5KZKUxUrB5MOMFyo8EPWiY8mGNJcJKQ5t1C95L5voYT/rDbzn/PpyKPeobUfWPA0ty/G6WsZTaDJXNgYbVDCw5DKWu/fqsfDThTfcfMP+g/svveLS+/5yHxY5GTrSutyF5kNlbbHbLM9Me6pd27a33XwzVDE0BQ5I/X7+iV614i20A80Si0TRLfiIcKz3DqVrDMZ2bZTCQjCewibAYaijyDYMsn379lRXV2/e/FM8GtKmnaToA3SFRM7m8fDbr5cu3bBunYWwjuaHoE20ziK8dWSJkuUNnQvVCoGJuix+JiNpHhSyqvd+2AmOOdedkQI/sZCQKvFzSd+VLj76E31E8ZGOFkVQybRq1WLKlGsWLJi/bt3axx57pFOnDprag7c4sXbNmkefeLSkaelxE8Zt2r6ZuBUsYiRMDR06dNSoUVgIRA+PP/54Ais9BvQbPHSo0+PGVYmPBPeqA0vodzcZSNoms+PIqiAmAUOZkSwthiPVoHy/Yc+Xqw6qGY8oSVrFZW350KqnoT/RVcAT8RXhCsSadnhsUD5y5jTQ+IiS9BMeNMK+JZ4wWEPRYhMg2YHIkyVEfVbFTIoN4R7gLXK8kdoXxjTyngRIbOffvf16voSS1ZKlSEU1+YGheNGCj7YvWLgRPmvcD1K0AiAF/SDsFBkYPxKpeGV1JV4obdbbGG8k+q1dserE8Sdcf/2UCy88/8uli6+55iqv90gzQv5KryABpkyZMmPGDBBaPDoK01FdVu9ljmE/ywOH/fWvf9V1LD5yuxypNRQV4vFsSYaK9q0RaFH//gMnTpw0Zsxxt912+8yZL7EH+B2ou7iULpC4tRimmtfQ7rR16NBu1LEjL7rkwofue2D519++Pm9uPMJhMmo09/k/37yup69+bxcdgZoNoh82B56LEUX9N0YEWgroIxJleGNFO7a7UCoATum6F43JuGSZZ73Xz84e2oTljf3s5D2NT3dfM+W6cCQxYuSYO+68u0+/gZdcdmWnLt0vu/RK8vNRdjUHrUwNIAR0GYvBtm3bcHfxW7HEtOQbTUzpq6pIeLomJ8d63IhWJ44ut8b36zqWfg9c+uhEA+1LNxKUFycYy0Z+2eYDxr88+8XKDf5AAj0CeDX0CgCcDfjeCJtWVdXNmvUyXhAaATp78ESY/7grGHVi5+B/AY3H2I7HU1peJIVBJT8nBVen4fuVK8cdO+bYY8fYnY4BAwYR1YyHw+JXttk/W/hpt46lBTnAzMFvMQKReOCgSK4Mp1KRwlLfa09Onvh/2HsPAKnKLP37Vs7VOdCEJmcEFQEVEQETiIg6CmZFRcU4BjA7mDDnMCqOETGLoogIBgREEUFQkEw3dKRD5Vz1/c59m9Ydu/yvu/rN7rh3mLL6VtW9733DeU94znOO7Jar+WypOJsiE4o9kLhV64PQk+rpaBgdSz8DFkTvQdGHzlDJEyVSfm2Yf/EZvapmr+o0Rkp2Pbu9tMgtZSLpO9Bm4pTSbWCUJRDySVNjQ8qdU9IcBD8j3txfqZjAb1VOqi7kxJEez1i37GggzBSLBOX6hI8ZeRHcwj2WCRNCJBQYOuLQ/oi9H9Z854Juxij9BqZCWK+o6kPutStXelLfgNo8AHxGAvjXDeOOPnruK6+88fqrPbt3/WTxoi+//tBoiQwY2HnO3H9ceskVoMZ/3LBn/DH33PvQC/WVdQTP0FXEFhXct8QlaT7MWwZP6cZax7Qb37lv9urvd0QZ0Y8/WrRl02ZmBd+gA2HPR035SS612abf8STjwVBxe1YIENGqXbsefvChC889/6svlt8/6+6Kbdsrt+0Y1G/A5Ikn3nDV9O+++VbhKpT3iJmkBpvm6meShBVoW3Nj46OPPFKYlzv9mqus4iQ04qzVtyUdhcOfOG2Z8WRJEGdEwRGuZ2NK99Ko2cll6QuE7D89KecR0ErxUrON77TKcZ0XWPY3kSmCwsCjIJ4XfA+8v/b669au++7CS6bdff+9R4w96osVyyIMUYJgAv5imVzUVWtXWvzM35/8ccOGKWedBbt0OKjT/f1POliZ0gniltVIwww1+wRwoB9qLFobq/5Eqz34oIFgkbH/5HfimGHMMwhWEGwTJ04AtWp3ukRptpPtLH5NCb/qaQ3EWEE1NtbUMDHj0QjMKICyxQjVXWU6JE93X+mAL31Na4V5ZEdTWSM7oC0aKsg1tSuWWAQTwmEh145WwcklQRxGn7HjVU0DlGZdRbHivmJDBVstaFZdt4Zx+vEnn+jZu9d+g/e//a47z5t6/trv16/+bu2MGTO6du2qZg4obFC9yLiqqqoXXnrx/gce7NW7t3jm9Ho7eGu4WWt3/cqblj7XMzyINWBRIMN0EcmTw5CXaIpm5i35viFmS4FLEPybKICQ8GNaUZNWweb4PsaBGQXLaguFI5WBDg2JXC03j4I4KWt+fcS9ancoU9JZSCbhg8ENkcLZh05Nf7NtxTHHdTdmWlLlAXWIbaBnkWY51Oj/8pWdyuwkZOKniNInq3a/8s635KRr9hAdT80StEHeiCKOtAoHPR5H9y6dd++uhHBVSioaMsuXLr12xvQTJkz48ovPzjnj1GgowH6Isx7wL6NIvrtatnCFkFOCqwl0lEynvQej2bqolUaFdxk9mM9VSJFZx3vl+tKnl8h63SUjQAKGjOghlhsIMJAA55577o03Xk/MiKwX8XBAtaoTxxM3vOueu9d9/31eQcG4I484bsL4fzz9zNNP/R3DCWAYz9W6BWbpvP8Fp3H/SuwATQuMj9XBzh0Ns3lLxSs2HexDlAykMZm8SArmibI/1eKi5xkINauRuPEYqdVhliBi2GGXMgnAUinfd/JJp8Ip1b5D585duk0+5bQrrrj6gmkXg8EgQImswYPCWDPPxVC32Tb9uKWpCdgW/KZi9+rkcHJgTiOwGEeCc9aMdVDPclsyqDW3rWfImhLgvOS88x8QOs1NidmvfvHGoip8r9xUSOdwqfA+Q6XzVJgAkMH4zarVbm8uueH8nMATGBepAC2oFqkKyq31h5WQCH8CBkQPxMrEEjvnnHNgxFiw8EOEht2ZQ7QRrgcm8cYf1m/9cdPowwancFOBcJLcDpjNpXyn0E8lgvFoQydP4w0XHDLh0JxUYrvD2uTx2qF9iaJT/Ey7Uj3cOplg28JSpRkyFqxsPSLxW6ea+om+NKQ5vOGVB8xzW9Mwf3JBzqBcKYcWN3E6ElFXdUWyYsce2DzZgcVhnf2QAZA9U24gaw4HhMkRiFCVQTpUrHHc57Jf2wBhJQHb5To1tzOTqOtYFhs+1PHjuu8NqKuoPDGSUuGMMLz48tzHH31i4/oN1bV7cCJlvXM67nRYkmhawviAozF16sl/uf/B+8ePPYZhToQibrOHEmndSs3zXpnx7H0TO5QX2akZz3wF1aM3lni10exmK3J2H774y8jVt3+0aE2zH/5muAbTqdrKSjgUWRJ0vmIbQNSw66j2/GqXZG3yb/tAHMWZDJl7WzZtmXXHHdFAaNasWROOOQJNBWnPLofT+NhxY8+/YOraNatvvOf+Pn364MaXTtdHWslNUdjx0+peLlSx1V9/fe89d7drV6J/h38tqgCwAexUmfd7nSJq2251kHBZZiqvaodQM4lb8BNkBK+cl3Wof4Fv8ooc5yMOWqXwHMgRPDPi0wQPkIijAsvtLOZefXo/9PAj+x9wAAvskOHDH3zkkalTp1oAGuvWipS+0jTQ9w8+9BA4rSuv/Osbb7z527ryj/+2PDVwUwGkJgDHoADpovOf9VHVEL5MGZNuXTvhyQY2lE5hZ6QACDImuHn8gc0AAydNmoR3V76PG8DloM4oCoi/ocFbWEjEjUAh0A29Dp1BabHyRR0egLGKSBHtOU0Eje07Q1ZQaXGeGeU2xvRtG9NG2bWhBww+63T3gs/3fP3t+nCokfXrsNhhcEGdaoWPqEnFcEfjEbRk3Cq4WxgpHnz7zm3krM2d8yoRbUopoz1fcNFFJe1KWWfE3yRHWrdX+PToo4/GZQUUmkKwxtw8ZDcJgLiUuFGAdeuU8Hc2f7GafvoEF9Egs11P3eKlhYRCjy8AgEUsmM2OxctqqprC7qIMrHz0MLqW1OUgRov/AONVoJfYfkKr7aurX7ny62ufSI0YVnzi+P6NDYHNlfWffbllzcbay//qvPwoJ4aiRDskrsC+N1SMAAAgAElEQVSqEbnGvaNpK7dhfYnqxe6CoksZSXGY/ZTc9J+afYbcUNznKs3bvDP06vsUYYobnHkwNSJPI+JOExuVmxBK5ZE9Xlcw5O/UsX3Q5ycH/pOPP75hxvRpF11E9h8Nw6FCsVamA63lZ7JP/8wJTb8pEcGSVFsvvU3P8x3uok6iYzFASBvQqfvvvz9TmrWM+ONr+j4iXm3WOH/yPh5LA0tgD7j9tjsnTT4JyBHl/HC0Pfzwo6NGjVq2bIVAwZhCseill18OOI9oV9eu3Zqr6qaee97nS5fB49WjTx/wAJSzBPumQzL+Fx/6Jk3VZLwyrFcsHJMeZAAOTI1IOWTiytSlIwWbAUsnc0pA4PpORx0D5AZGCzm/OESUyOUVHZRJzrCaYqkjjj6Kbly0aFFNdTUrnUF0OT2CZMKHrHsoMa4QwawULki2KbKZYU2IU1sOGsPw6UxxKWHCM0E/k+xWVq75KjVTEWkM6of/NAaYJQZgikxC3jjdq1dvmfPWOqOzSzxcIWuRtSayGqgQbl5sPnOu275u3fdNyKscBwnR6VgUpgmqcELroIwouQvVw2BcEPCxgLGpTExWWv999nnrrbfZEZiWmOQAI6UGhhDFG8l5x7QpKcwxm6o1M0pb1CyGFVWwUmYHUBlOhLXa2rKizrffPHHE1w1Pv7p8ww6fJ8cdjISJ6atpT2eq7Uk9pvJg4fNr36kj1J2KvV0cR9ktpX/qGfUnT0C3inAQZz+eCiH7jYbDDnLJgZ/L8TNPLftfJGW1l73/ziuJKL/AsSSgRBx0mHBtXl8PBIrFzpwRjZGtJYNaS88osBeBI3KNgY9aEjGhjEhbQlR8RDN3OH0nThz5zCsf+2pn5BRanBZPJBByuFzktrL0brvtDsCyd95559gjR7Z5Xz1cazSDn2M7I70DUUnVi0gI689szTdRny2YCuyuHNLf1a10x6Di5IEjTzdnfNHmKjvhQuh5qddIjksw7PS6P/l4w033LvlupzdjKwtHq9gwbXji9mapywaqQ0DoKKRNCtXz/wdsFoAQYI8QZIUa6y+fdm5RUcFny5fkAtYRrF9aEiZ1pefkyZPYye65554rzz931JFHnHH2WX369mcBST0z+NowVkzuUCCY63GQwBnwNRFwmzZtKuwhZIEyZCrYxPPoMSA5WtaivFGq80+dr6Ypf7e+UaK51cWn/vz5F8TNoINslECXj/Q7cGkpUK8fshXo5v+Zp54GAvkS0sQvvmTn1m133XWXWM+Y6qiMyRTXmTb13I3r1z755JO1u3YUde7u8pLyEIH9T5Lzk8RrSImAzTNrXEzd7g96ZWITcaWl7IMbflhPVd0ou6PehbRfIrG6o571hYCzea35TZGe7RyxppgTTR92GTN5uaZkOFBWAsRU69RzaMJpMwO+cYFmjYCrNlKsBkKNvDykEt3SuXNnxDFTE/uL/d7hNgtcRxjAsWykvpcHJCK3s5VSp69TiXbIgYXpBECAMrOl7fJVEWdxtGHDOeMdUyb0eOfDyOMvNK7bimQCCh+FdpZOkxHSSwZxhAOBLsXaljrz1upoxpSsq975wKNPPfn3f/gaQvle8/XTr5o69cIOnctpDG4MIs78j8ePReMvvjRn1n33mN05t0y/9rBRoxB/LGHd0sNqkGuz0cbwvGaPHTH30IxYjzLZJDdHZiMd4k80iTsJ7SoBC5YFSniNtBVbM3JAbDyXDao8S0IKr1Ljzei1aOA0DWRmWQ05Bd9VNr38/JffbjSt+tbkD9dt+ij8/Ce76V6US1YZCeqzHlt5QPtxw0fWGGoZxYJMEuXKlsj47KZCewpmLlrBALd6Cv5LIO5YFe6zhojjyVfXLVi+k50nQyxAtrWftgcZgSRZxrmRcIKqvDh8IWa9YMo0KCpemTNn0kl/oSXEHSxQEOl6aMt+qYcbOaGWp3rl6fauYuxIEJnQKYn7044YTWt9uvV6/8P5q9eshp4AlB4K9/IVn3MA6b1g6sWoTSheal1zHVKY1Z+HjjwYmUkQk3/33ouP80TcrqjU06ZNmzJlCui9Y8eOm3HV1eXtO2CxFbYr9ubnPPrYw/fdf//MW26kLk333j0FRJMWRQRyCq4s00K34vhT5+P5X3AQEhNPkS7QSGOi61QkQTYn3RCSZ9ir8Mh7yU8CV7PXfUsan8kKTI1H10GWwkbMq6KRY6fD74Gb7Mobr28M+7787NMrr7r0kAOHdevamdqEAAdtRI5MxMICdg8ZRRbYgJ978Q2T1UUa6U99JwY0ehiRIuRqDlNq1LBUr3ZB9oq0xd8q23/e10wkRKyAg1nHKGWGkrnvfUMGYDS8XdBRe2meSHnSH4jth5oUsMPEzz33oqefedLrcRhhiBKaVu3zT5djjAEcHDVqFJjUTMaKcwVaCwgHAW/T/P0HSU66loiwnCV2bwolI2mT00WE/r77Hy8pDhR4aoF3awZSAvmeQIq5ZTqeRPDDhpd0Q0SYLknUnz3Kffbow5Z8teuldxre+Kgy4pD8A75O57MYhMNY3qLXwNMbd7YvitoxfQNOZAIBHQMrKLvj/+dds/c9jjDdBIViKgU5DkHR6qoKAr82S6OWRobT3WELYSK8f9jWmKU2y+uLtn+0MdVE10CAHwO8HkjhhWidCLolw9Ox0Gg56B6dvwLcAqFVM8xONmNDCMBTgnLTzDMq3CEQiT2ZnPiwUXESNZqn6+5Il7fm7Hh94bpvNlZ/vGLBCRNP0OJB6rphgV966SXQuEy7+NKTJ5+q785ZAkT4OIAVZUiKEvx8Clo4h1AymI2eiGFz3MrmlLNsxcILJ3VzYHImgy5tQyxOYilYeHYiqlg2MM/sBc4Fazve8ei7326JRzLsS8DhEfvxsDmRY/EuWbAAjpgAmdpUrKccAJTc+Gv0NfKHe7OIi4Ftr95ZceP06Xg4QFTkerx4BeIUCtVxEhzKDB05ciTcNg8/8ticV+fe9reZEyaecPAhw/OKigT+o38nH9KHaBj/LFSEVJjS+/R/osxiMZ9++ulQP1AGnKw0eJXOPPPMI488kvmjFj8PTogKy4PAxJ0PPUIinivHiyzjILKeIbjPRP+NVkhbS+a/co4WsiTQxpv9fpBVeEHFw8EuKe4T8UMIlUpGnHmiCMW0g4a169a11Omq1iJBPsVSIExghvnYHvI6TAcOHeK0QD9iXLZ4yVMvPrlhY8WSD9/l8biHUq8ZWjDYqBixCE7KACAPPCi6b1KUFgQpUUYhKI2Q4Gkcd/jATIQGAr3L6mKx+2qdKPFhsm0Dp4zrM3HUgB93NW3bVW+2l5DuBP8ZxplyrzIcqDW99hly1mUvLZj39sFrFm6GB8Tm+uvVM0YcOHJA784FJULhIa0VmnpB8mJk/+1vfyMIBaD3vPPPP+yIw6OxWH1jAxRoWJO/qbulk3XvOYd6L5Ywu37aJGTFGajg0Bti8BqSSGeIuU6Z2K4k1w7Y1Qh/IF1P+I19C/SV16e5ewUai1944ZtnX1/yQ6XmyPU2BRgtqSbEM3JZ3bQSBw9vFixc0bdvRy+1a9HXsFApH8HYYoz9XpKAsKDBlUgVbN7W5I+CwnGAcdHHlJu3rFalNvGwJAITywP2Pnv2bETw/Lfn9erZHaVE6mmgVOqHPhlbXBq8141FkdpKzWI2KD1JNhpAIsh00jB5FfqqFOEurjCw/0BZegbjd2vXjj9mAm514oAqhsiwct+9V5DIF1dWS5Uf0oF8TUUngbgy9HC/zZ8///rrr1cii/kQ9geYvfn5uVdddRWsaUBr773/vrIO7cGaoROkolSAc/CkfBPTNh6DzvT36mjVPf9bX7GHAz6/y2G5+aa/nXXa5Pnz37/h+mtzc/MyoQAJNPiX8TcQRWP8YT+g55FFKuDLA8so63OA97r5xyn+Ey8pKpSIlEySrPYNLjICW1CTG5zOmobUrppkE3ady6ypavQ/60412ciwLiwonL/gA8zml19+EbEcad5DwajiksKa2qpzppzFDGHC4CslTCHkt9lgApJ0aEWEfPHlqq+Wrzh9bLmTNOQAta51v0CrLbG3AWgyaH6oZZReiGZ8ow7fp6Sjpa7upYUbTJDeGB2CeMFxzorCy8hWmKrbQYyLsl/Dhw1PpCjSx6wGxW/NUlI167TRxYUocPQwuQboWSyx1gUofS2CmV4Xoa2nOxUt/OyLqlo/+mcs6iN+D59zWC8lzrfUGKmbcR3WF/ls8pFittfjj4kkCBOnRnmhIKRZBmFQQw2K+WmEiVxCa+/KGuOdD897+f1aT34R82L208+eMHFciqAhaAGDYdeOnWjhHy9evHT5MiInY0cfnPXZLOZ4OEpReRxalJ8HiiqKP4B9oyWWNP/w3brdO3eMPPhYc7Iu5otlrGGIcojWCFaMBG27W/MU76zxPfb3l75d16zr5GJuyPxD4Uwj9NJgbLDfcouKeXAelp4UGSWT9I9XswCEVu3aveKLZWTlXHzBVDgeuS/BfXTJ1u7Aaa/sSHz7115z9fXXXffSyy9fcvll991x57nTLpp4wgmIY6PFgI7ltFqWLV36/nvza6p2MYRgteCjzdqt/4oPeBDZkqNR8mUwgvHWoGxRuwp/JhH61g2GtYEGRsHUBe9/cNzxE/Gl6z4smdAE74F9xv9FUQcZCLhIbPaGSC2oXvaGCCaILDxiAir5j20PPyPUzKRVp/bpl5/nZcJBSgyBkx0AHKmd8DZ1al9IGVOni3WXJhvxo4Uf767cdc5ZZ6i11yolZYiYqSZTU2NDbU0Tt2Ixsqlip+BDt5rtkQykAzZ3Xl6iYeuAriUeV74W8GeMzQaDQDR+eRi1fGoqCmoSK6+h2WFIDupsH9S9RGzedE4mI7S0CAi5qf5mZ4Oz0JnYVLtrt+a++KLLzrv4kg6dynFWW8wqM1HqDTNjIdV66ZU5d911z9Bhwy68/PLBQw4A0OQPBYEGevLymwN+J6ip33jQFao3mMkivXTcmMPcLm2ktqC4sTTwbIl058J0v145U08ZWZJjiPrI4gGeLrEZxKDE1XI6rv+u+flXVr787sa0KSdh1aK+sIWtPSyCUmbT3oOboBys2VAXTQ6BcJHOwWgUl5pE53/62m98iF9+HfLHTvM+2PLN2jocUpFoAE1S4q168UUldpXg5j3rPeQLkFLw8UcfwrAPKJUHS6CL4NsXtUkOFdHjNuq3SuLLIIpTUhdk8KegfWJM6yCtcIw9RlIvMWP4cnFZMTBBtjR0qeLCkjtvn0WqUfsOHVoVXKVj8crV+DkXVNfkduygqg/59B//+AdQrcWLF7OciUXyHaWE3XzvDU8/NRu2NpRfIsXoBLPuuPOhhx4KJUJ6aNJAGi2tlfCBntH8y/76c55BZyIVt7lxjyfHe+rppz35xGMXXHjxHXfc3qWkFLEC7vW7b78DJ1dUXLpje+WCBZ+LkacfrUuG94yO0sYBldtS/t49OhB0J5dDJ8TS97dfHsKxBYqFVMHcL7/d9cMWCKmgrGz85Rc5wxzAFguGQ9SQJu0UaCnsbg7yJUOh3j17UescOA5BT1j0Xpv76q6Kyv0GCQVu20fSQk1rgyH0yYIvUpHE+CMHoqVoqWiLmqUmxs+ULcAX+nUQtBahGgxu7VVedvu1wy1P7K6voyxFPfhL4CxIp2i8KeSLP3j94V/+2LB9/dooFTPwu1jNuLcoTPRb1XpdYjBhJa8GywRqAlYBwV+14vaqWfIVGQmDVtvcDN7CYrDRRTSXJRSGyt+am078FG1QOocgKOTglwh4uZIgAcQDCnky9Gk+K3pnAjUWqFqEAGvakuOPm9Z+b33ljc/eXVIb1WxxH2LBuWLpV1s2bu3eqyfFT4lmdujWZc6cl958820kWZ+ePdrufIlic3cTHBmIOmiYvMX5wMUlTS3qA8HtcRS99/qd3cstXltUC8ZttrKkthPVnXihVNcwxQ3Wgk07krNf+2blmgqc/EDt0SZBKBkgbMJBR1TAZYQ5gdTmwnZlrHSsPwyB1sb84ToKwggnFpo+merEpNnFgaeDw1BCTZ/HAodCNVFCk1RgNpDTT5ncpXNnVJNnHn188cKPzjvvvKGHDEfYJeOZN16bC7+oLsLwRmTr1X/ZeR5EWbqqBTNnzhw9ejQ2LvAdvCkgvmk53+HTLl26gP946jGh58H9KT4auzUSDJnRM7LJiD/+sWgcmz371ndr1u7YulWEG2MkEoE9WUDWKssHi4YAPPHqHuU2Q7JBA3YqEXl8EGiKApbIcWQghtmyeUM0FXU53ZdeftmpgZN69tk3GfaB9GaIGXrZOPVX/PPhELIrTE4LilZKBwHwGRRbcBCZbDnJ0O7u7bQD+hFq9OPLkcTabIfdKjSdaFBEpYF34Hci/hFJZEziPBdhoSSavn9y6wKnqSzPHIh5P1m0uFe/fugccRhZBCuBpMGHSnKDecPGzdffcANItZMnTRp3/ASmawg4FIBXQt7SP6SeYRv9Zk1FbbrSCWrz0MV6irYC9KaAltlW6slMOLznhMM708ntqeYcqjILOx9wJe4qTnswIi+9G7l11vyaoGZ05KGaw84o+MVwS9Ck9eLqXrxurAh9s9ZfNqI4Tf0bEgktOu6JfIFfpINk6+D/x3lHzpdrap9+/osan8Xl8YbgOZMeatFgJHC2185jOePvefLxR1+bM+c+sge6d+PKCAFdxxJYugJa8Qj8ipbL8v+Z50kpQEgPfsKe/ckni4FPkUXB4qKqNCdXr17D9zuVl3GXju074F0mIfSss86CSRgNGiS76nZeMYpQg5R2pYtIsXbUn+q+NAZ7CU2LA+uIL1x33XVYSvwWBzweXIJHhxw6gq9t3rp95m23vjfv7YknTpZnsQu7B5IYxA3+Tm7NzP9/dOCf42NGE+BmSVEBlsLYY45DNj79+BPfrP2uU2ERsyASDR148FB4g6nHcdppZ7jtVviiGE1dCWhJY1L9JI5vcF1mk90U796V2niAswk44mPIombpiDOb2x7KGDftqK8NUlOoMKW1rWZxC24Ktow3DDqVhlOxsAkKeamtlEa169Sl89lnn0UifbC5mbbhh5P8/7YPOxWBoLz7ZNGSIb0Lh+5TkgzXS6a5vvx/eUgint0aa46k4wmH2xkLwSJRMbBHyesPHNzU5Ktv9EUAv1HfPZZu8Pl9vsCUkwYb3ljz7oqANWOTSrQw7kl6C7rFb9vidatDAhrMXtgT2b5BQjOHRetCeOpunNaDr7UrSl12/uEN4aXLv6uzOAubfT5uLujSvc/FdbimWlP8UCxoOLG4DuvPwnKIMlblZW4CFIlAFIAdhPuxuN9e2qu+0fPCa8uffHVrRXUzSDj00Xiy2eN2BILNTz/+4l0P3w6ECzWTERox6rARo0bJHZHtsZ+FlX/WVPKLUBjuv+e+Q4aPOGD48DgMW15vIugnA9Fmyd1V2TT3pafPHl/qyYmI/RkzmSk1zcgA1kP3tcFh6vjgs43PvbmlOWYnMVRsXLB9ggzQtz3hOraGolRnFb436OPwsdNjTAkVNBRZ84ceAIGxzOEFQJARSkMIgt0HdYL8oh20iTdMZdqg5BprTE8r0w4ZfvD8d9+jpkGuy3PD9GtnXPXX6sqdm374ftlnnx8xZhQ0IWhssrX/DzuQ+PS4zMi94oCgA0w8lG+jdC7ES2rD45HpEBLcfE2Nzzz5JAVtkwmSMWWJQiUCA9W/6rFkRYH3s9kQguCMYN9AMVFeLCXjpMQgajHzSEt2KsvZt2+ps4W2jvw3HMCCuOIbLkuqvMyxetVK+NySkSjEaF3KyynVKaNMF+w9WKhyWd2xQXI4IG59WFkwAJ+NqON57rJ0uKF3+8QNV+7brSMUAw1oBmTwZusfXO0mQOFa2J9plKp9dg3cD1aJIeUypN3U1MrEbPzTUi6jIcdkzIV1eb+B3anW3rFjF/QNhJPUl8horJn6xqbHn3p67DETHvv7k8edcMLDjz02/viJsOmABES4C6xVTBYgn6qEa7YWtX1eTQMeXx38yZzhNao1FJYUWZO2Mm96xhX73npdn0MGxNo7o1ocJEezJKIDCJC9Rc/XM9k3bdX8IQAkDhOIiYQ/GQmTDocLXmkh6t7SSP3gzS5/4r0PfwiF6BkdPCRRNkzL/yg+227yf+ps1Fjw+PNLNmwD+OkIBXysT9nyfuYtU0uDNUJ7QJG/9vIrl15y2RWXXsLVdftd5zEm9KDD0pkM9AkzqlX14RH0GaIrZBYLEXl8SzBrXH31dKxJWHCmz7jukccf69mnL7jPQ0eP2m/wkKuumTHmqKOfe/7FCRMmnnnOlFfmvgpuSE1AlqG+j0pxUi6rthPeKxGJ+qWGiRvxNVBZGEtYR2DqP/74Yz7i+2jeEK2tW7cWMi0K+5x5+qknH3/iw/c9gBygqRSuEGmQ0VD1kHX/p2O1ziEGFC8jWC7Y9dxe7+TTz5p05jlbNm39ZOny5mD4oUefvGXm7QcNH7l27fcbfqBcjzDI059qsaiLqImh612wQQLlSuR5hNcHtC4rofVG//xGAtAscUEddS4vwjwius7MU/NBvbauSt6QgqMTuhvenf9+Y33DBx8sWPftWkE1wAYCuy8JPcztRIy0K2+OJ0lQItuB7q4ZKiuqV6/68pjRvXKs4XQEk0mC1G0exMa1eFg2S6s7nXDZjEVWc36m0W9u+qLIurlvJ9/+fZJDeyUP6585/pD8Kcd2y0Q2JQO7nDj5rQ4yvWOxCLqOnbzj33i0rgt5dh1QyCpgsJR0arFRuSY6jS5itKaaoX0tT8yacPgBeXHfnpKCQuXoYrazatSezkW4rLoCalaLnSHmLttFsEup1r+7F3wbylgi0qAZk/b2XSuq0w8/u/yh2d9uq4kkzU78Y9CBChuzgeC79vJrz+2pqWE24Gjh4kAp4kFIZGJpWJGzHGxpNL5iV+Wdd82qqazAQhZwsM0aD0WXLFq+eNHigD+x3/7dkrEGzQ44rhkZy5XFtIuH0VcBFX/93a7mhAdaIXxYKPyCjUGbFVgtIys0yMpyUA9Lz/DITFrVnD9czUJ4ceOVy1fA6okk4q7cW5Vb+qkRulLCIdF35F0yJo2XVE/DpJNPmv/evHfnvT140MBLL4It4UK2hCMPP4JrynauHKtZevZfchrlCcuMB1FTE0Esc1HT5s6dC1fybbfdBoO8Gj8Ghj6ZcfU1z/z9qT11dXxf8j9BmOo5Af+SxnNT8rdpGBYMRAwgSyIKNq4D/nV3sr7FCwaLxJJUt87O8mL4VGBdYlOExpDFB6YgwRg73NY+Pbt8v37NnuY9IAF1wCs8cvpjqfXJm72yjZUpb3UjSrZ8A0njaFpobYlU8479yjPXXnTYpOOGRpqrpPoEkz57egBeXEh5nVan15kfxVsDFUiBU5N8NcnjRRiDLNN91aRVQBPAEzaTTUYOke7zpvtZPpIls/Cjj08/+5z3P1xwEmRKp59OznluQSFci9grrUuIqJ2ZlU6DAK7+xoNHVR2gXtWIc2USIqO+ipHDMg/eOuKsY8vcqR2ZcK0GGw0lWtFsQYVTOlqAqDpTURSqKz8PRnYbJWYE+o3pIuWdW1w1LcLxZ21LWV1ff1fjA49iB3MKswZAFdLifjc1a9m6hq/WBzO2fKxoWBztsOzwoIAXdBcRDVGvLBPEN05TePYfevB+MRmlkbKPhiLB9T+sA0XH36xx1VHICvUsvHKSZUVEHh8SKCtqeOOmev3V15566pnpM2Ywge6+576V36y66daZV1xz9bQrrth36NBxEyc+P3fuFdde+8Y7886Ycu6Yo48BCM8iVXa26h62BKXb0bFqDaJ+QeVAaUXmJt/k+9z6nHPOYYGzkJFs0jwtferpp6B7UWodsca/aRddAFjmheee52n4FcgzLguKpYWf+Wdj8Wd+qwd2JYrtcHsCJHC5vBddcsmEk0/Bi9zoC36xYsW0iy+HdveVV1/DqxzwhxgUNRNaO40/ReEWxIEF9nBgPBYT/ly8vJafkPi/7GJsNLMnEzSY4qFDD2y//wArqS+6eGv7YJkxUSl0u317Jdr8rbfftmnLFj1ax/cpPRwGIiUZ5wJzwFPb9kXkrOC9Tau+WU/t6cMOLjQkwnjpld/on36jhCLZAoB1SbkxiqfclAgBELcabDDnlWmpfC3o1HwWLWzXkm5j3KnFQBEF3A6NvF0UepRN2M1EyuplQH/TwULjoG9ZaMxe1imrgAmslq2oWXvjmy2XBSQe3Nkpb9sjtx196+XDS901XhugfsE/MDqsKSXZuCZXkBGENwyBiezH/IqFPRbt6IPL+paZDDCqki3qckfMeTuqLE/PWfvEi99UBRwmB5tLGJeVbDEZayAYcngtuxv8r77+Ok5ENg5WJWg1VDRyXeH0yPawyXBMs9qvvuqaLVu2IdHfe3c+3Mg4yVClrr3upvOnnpebqw3cf0QsUxTX3CmneBn1pB0yCUSRgo5/e2W1weJFC2QHYaBFxyLZSzR64adhktASLD1pj+7HaukxvUG/Mi+yNfi3nQdDTQvIfr/pxhulx3UdWXmzuJBaOWok+JPhJM0MOcowwAakMMLQxI87Zuzjjz7y0gvP2yzmMaPHQFYkauZvD9P8tqb/l77NExHJZnbS3cwz5dnikQmbknfKvkIYEbJ7ZSgT9r75huuPGXf0Rws+ZNYhtekhrCRBIf6LDrWfMSL1NbV2l0siSpIT+rPWMKfE30i1Cm3w4HIyUjS0njSpcaSdIBXYshOybcf87UsLktEE/gaHxytx9ADscy32KL2ENGnRrvR1y8dwSuNvNlth5cEOEL5Bm10b3kN7ZOb4scNLtKDfquVIiRjUI50ao+3DFMnYcP6UfrE+/sTcH15esKWi3qx52pFIqKtoCPdoMhVOkyqDiaKxMu2BGDh/XGcURJNLfvjBwkMGHzLzzjtGjRlz6+239x8wELlA/Mtic6CjwSpiJS0YqKBYMTT3ORsAACAASURBVMgKA8nHEEa03ZjsZ9Ui3Ktn6lmoevArHYhff8mRzzxw1LhhaVNTTarRbXZ0QvnVlVyUQwjiwRKggAjPCJ67XY1+8AwosdSsokU8W4wq3joQSnpYP1rvwnuSg3bVhmoam9NU6U5T5ItZ52r9Zvb2/mc/WbB0S9gIog6x2AzTFeqFSFVFCaRfgwdXwpc3ROIeffghdlymGWqKyGWz8e9///tBBx2Eo5ccfr6vekZsKh2TLsqlpr377ruXXnop0FfcS6hBwM+7devBZS+77Ir77nvggGFDb5k588CDDjJaLVxa/mUyZZ3LJ5922tvvz3/+lTklHdoTkLr44otBrTLVWYxckzfq4gyEelrIIIgSkq2idghQ8BhLkGcCFQULT1l6NYgHH3zwo48/wkqPREJkQ/fs3uPsM8947rnnaJ7av3F8qIJjgr/+v0PvAaYcHW4x2xDzdqc7GI6S2H/e1Gkz77yL4vHXzLjhgwUfnXLqGa/MeZ1qUSEy6rMfwpiaiHct9+ZT6RwbiYWuI/baPDJS89BuiFnNyUCHoqbT/tJvv955yIxsSwBSdbxffioOWYAQlbz+2psnnHQS9PTYOUSb7E47GeICW0WnJtaPEM92QDyfDi1a+PnxJ5T17IGnCho2K7TndELr8qRHRLLq/9LIV4crnQiFGyopbQxoCBdVkowgA0aUiaycjCRjsjxS6WSELGoWWfeePapqagIRv9FK5T0peGzM/Ga5RGOY1bSKdacylDmD1c3SkHXxH0Oc0mkpKUCpRetK7PUXntzrzcdPf/DqQ4/oZiA6QU8o9zBvuCCDIheX/uGRqQJDop/Wu9w5+ZiDbFqd0WQN+0JGZ+mGSvPM+z977s1NzWDT7aZ0JO12QEvMbiCOQ6YM+hIPvmDhQj3tNONw2hKhgFwR15RPbLM2DxOVRsOh9l27fPbF0osuuXjVt6sD4RBJM86Copl33JI2xut92pVXPfLtWmvMOCBiKRX1HR0rRSsJg0gVIJjjYhQQQ5Yko2Q0S/BZdilYuXGnSrEvegwjXE1sUdJ+5i75w5c98vG9d9/Fma87n2iRgN8Ui5XqdzpFtall6xVvhu43ATyh7xMylvwonTz88NHfr1//9ltvuChsJNQ7f3jj2xywXz/JU3DwHXZBtTcwO5UpNmTIEGrXwA51++23YyKIKYZm6bABQUMog55TPjAiFmhav36XP+5T1gP9DvVzdXW1Ghp1r5YIv3S5/N/psFJKe9iwvsS2dWI9KzMSs1IEBbYdapDFUFyYy3fZbOQ35EEL/FAWcKtYUdeXvSqdpnKcyw0xD2YQ4HIWj2HQvr2PP2Hc0w+dMbiv0WlsSDWGTMYCzeqJpeMWkpCyHDUB4ysf/3jG1a+eefXntz7VfN6Na8df8N5tz+5oiqaCCS2WMUPtnIZH2OE1OHN4JURd29Dkysm1OS3ffrf26ulXTj3v/CMPP+rWW28dMWIEAxmKhEnYiMapcE0qJcqQmODQ0shjm8y4xthEURSyNCfrabVzq65Q/cAk4cr5Vm3fXu727rgh2GwyEgrMRxQENArCQ5VlThstLfArCoChw0ST6zZEY0lHNGlLCL9WWvxTgF/hA9EVGmVEqkaoVca4UEyaqjUi+ixOCQebwXL+bvNt664wih8OfJyREl6mGYJdkDUuU2uvvc+fTBf4Xcs7dxY4ZkaKDOrOoQxUc2+99RZOI/jzVM/wTRYLz4JZwhqBzoq0L56OQoeUi4Yvh5MgpYTtbO5c9CekTV5+PokbssoEOefEeANSHIiGvQV5ZR07nHfhBWQLsui4zoYNG7i+UrAw3rgjK1dkjqYBKqUePBdh6EG+o06h/OE8g9yBpkKkyQ9pMHRrdpswMMOrV1JaxAw+47TTcHTQGHxy0MKxS6nh+JXtP+tE+ff9QHn6o5DqGQ0Cc9Qy3ty84YeOYBTBsyInX3/9TcYlEmujeqmaS2prwEvC3OjerVNpSaE4lah0lN0Mi2MAMNktbso7ZyI7Jp849OSJo5UPRA36P/U3KXvIb06CiqSsU3nXriQGibqgCwJgg6gSUEvJXkbFTN0GaPsw4WryLV/29bHjD3I5/FqUNSL+khb/kNKumHUifcVj1NgUAykPDMjpgWc5kU76wplmk0tvigUNSsA2eLSBdqOSWWwmdLD2Hcsrd1c1B5qTGJBSIJCgQ1Z1s+1G7j3LYmQtsEhZVngNeMNAKKPipx/qinISEHkiZTJ4zSmTPVHTtbDurLFlz806jTVIioPaAfmJkkWyMwpFiCwu4vZOqwau/4AD+mu+XVos4swtaGhOz3lz1VsfbN/dCDEEWSl+C7IsFIOsFmYtSColudpPuLnbV1+tYtCZQrSBpgqCgvKEjqx5SHSXiBe98inF1HB2lJSUyIinkvvtN9BgSQ/Yp1s0VjL53KcvuPihbzf68PKI14AONFE5UdIV8vOI4IoqIo2HQ0qGilHAac9/eTKhYefivPKwSrC3rvffTVORIgjC+tQCuiKewj+2oppNPz55/72XXTRVkjZFyxJw8T/NRtqkdl95AKS+5FAyGgo9hmmiK1tSkcBcXNLODZPKXs/lT0P+P+Zd64O0toi+Zh6oNUzqL+BZCkpACtA6Bfv06DV86JAZl1+ZCkVgwLRR1ULPmVJziDdcgfdqZ/qjH5QsYGzD77/dmIph5UuyetLkzZhdUVsqYxe2GaO9zGMrsUXiowaUDu5IhBAGThxxwj5DlqGJSi1pGOEBRxWPPzqERbNhNdYHlp6PcGOMEnusNB3zLm+I2ct6w+uRtnhAu3sSsXaGdJ7HqM26bN8PHz7g+b96ykrCyXBUS3lNLlPcXJvMNGFDahi3cbdmzQ0K3RO4JRZDWHMavlqX7jpx8Zm3fZ/bc8Izr7xe3VC5cu13ueVDbnzwo2P+ujDs7GqzJWyxBksKMQR7YcgUT9TuSS3/YlcmnDp/8tlDBg564KGHZj7x8IGTJuYWFhFGxKFKbW+RLwYYpqRCPUPJEAtfD158mAcI0+M5Fnra33iIuoO9AUUvpYGAwprs8O7gLsvR+pT5tabaTKJIElqMmEd+TxxuKfBDmITxdJTyqMh8f9xqq/DZYvUpqwaJctBMBcOkQE3E/Zj0ejQ9lZf1ja8dNzfxK6x4zkTz+3S3di3Kp1iUZqhHe4uHAlJemr0H7x7xBiElTELZEScNCv8fBrHQl2JAx1OmiGaOpDUfZBlhMkDZV1DnIEtlI6Sikcnqixi27ZGcI7fB7E6RgEreDlSqeLZohj2ZNqWh84HmnirglCNJx8+cepouE2izAG9F89MseTmFY0YdSV6IV9j1WjwTtIpVQPIgSMdb9GPp0qU4vcjzx+ZmcUUTyccef/LMKedBKh4n6EGJ37QxQuVshHUMMjjEIZ4yfK50IiNo7n/wiJn3PbBo0afnnD6lpqKKjo5GQuzRahTVauWmJN+QJrx9+3aqHBKjRP8jYxr6CZqBFiW6owb/Ek/AvGCeaHaHi1rL+cVFIw4esmrZZ5i/Tf4Gu8dBGAsace77G2fJv+3XbVTFYgqm4OYmI0GcQ/hjiaxBXxZL+2+acYMhWWKyFoUNIZsjidQQNmLZAWSaWBxkgMKRhpJLUYRyXNS5Lt9hQ8uijRHC+kaU6ihklzCvyat6AwiIP8musUKhbPFrpmYtXZzxl5uCib8cXnLOBPhTvIaMG/orbA8TNbIwHa1uzZbjsadzcvJiGaJ17nmfL64N7DLbY4ZUkKEUjJesLALKtEzKiTLE2QYsZSt7/flnPYF1o7oXasl2WoFJy4ngKqNaRdpijRIp83mXb3M99m7TtHvXjzhnXqdTl/Q/e/6nO3I1b+9ExG5MR53WmIH6ptyJXRyAE9asMOnpahmNSBUnwpvKcnOizY3GRMAYL4CBMWH5baRZNF6QmlASk66LAkcGUUbr0qN3Mm3dXGW2UCAj1ZTIWFAqkXuSLwjdQSZk19yGJOVT2dgtWgLarkhRTu2L13U6dh8fXCZoYDZPN40EcJFIZEkXGZ1lTnuBMRgbOyjvynOGZsI7krZCzVqZ9gy85fnNsz/a7OeBtGaLOeZEFzXCGgTLlvzDNMR5B6rTEK+LhuLr167HdicGIHUIYL7Bx4V7PsvBVGObIlpiI0We7MJEGE2ZvovaqrfVbTOFMrdO6fbWc/vefvcRW+vNL/1jhcWSB7cWQJhQpFLLpURssiy/yACcLsPcMCHDMHPxSUJ9ILT1OoEF0E5cdNjKwiCnu1pE09WPrM3K0tqsp1XejRj6uvOGfRRdgf0JgUhxEsxWJJdCM/BGWY1Zr/Vv+oHo8ppGrpOqw4Bni+wnYQ4xaRjo4ycef+qppz734ouYxpSUYEvgYEenS+mxVsfYH903Zoes4i+WfWrIxIngsu4kQubyxkJJ0AIYgNZ0U6Hb2rdXwdB923nsgWxscCTZk/1QkKut+WYlNGnMBzLbbe58Ld6GbcptopHiAk9Odfybc4/teuL4/UbsX2InzTDAvp+g9CPcx5FE3JFTmIoQULcKRt3sjyXiFFCWjGU8ShEc/x1uvP8x8AxElEBRiH1pMBCrhWWNBPt7b73ljbdXXjS5r2ZLanBWpN2U0LK5jKuW7vaFNH+4+vm5LwCem/63W7t370nwHWv1D+1q2qYMRJYib2AxYLFgRBaVd8GJohmChijBCHHs4t5DsAgLLhaKDnFFZPD8bPHfrllXH2ySlAGp+BQwgINCQjFqxpRf6jpG2YsQhdzBZM4DuEXdHi22fd9+vfNcCESCK6T3ZoQSBV++xZyIYSPJroF5KOBOWBgQo4KpAOyNhkSpPsHfEy+mZ7BE0ZJxPgoFN1Q08K2Egjm5ntF9mwrT5i07fOEEfPXWYCTQkp2UkpQiVU0A+UVjDhx60Ihho7J1slJ0+BR5wirARty0aRPOJzxG+JNwDDO+BPv4VEmVZ2bPRiHGAUlEr7KqOr+oMBiKOJyOVKzteBNdPXLkqFn33PPC7NnnT5360MMP9OzbRwp36/ocS5UGcF/e802aQZlw+AV4w2Ahvgg4UpoJhuELL7yQryktkI9oJ5+yZmF/+PyLZZS4vujyywnpwqSN85NvZnveP9t58G3/tBEo8ejI8WjBDFUiyEKxUN/G7A77ok5DLhs+ehi+rXQ6lo5ECaITti8p9ea4G7q1LxzUzXlgv1K7IZ6JRNldNNLrRfmVUJ6ownQ7Ggmu6HgCs0b0eWQLtaQQcOk97YuKLjn7qFXbNwHW2VPfhIlBuq4lz1BaZsvJdZpTjuo9idqmUHUy2C6nR6Q5ZLA4DGT77nUVqIkqt9HD+tmGOBjIvPbWIhwPW2oLfbXN1TV7IinT9p3VgObhtd+5q37D1qacgsJddb6OXXuXlh81omOosXr79Te/NHFUnyknjclzUxBxj5Z0aZYsmYwmzesll8AdiYQh2RdnN6tT4Oa6++U/fYhHwAS0QnxXPBNRMEFJplKNzUGUCroUXLsEmqS+IXpV1osX5aauOG/cwH3q1mwJVDX4gcnEghGcQNWR3ai0/bvlDu078MjhfQf1KtaSJFBzqfbvvf/Nlyu3+FqIIJBlIi1aXWh0rHqvPA4ep47a1BsJKkrAOZSdlhqLPwe4/PTYMkD6kHEdDv5SA2dPdlzz2aIu+drg7t3dyW0nHJE/auhZjRX1kCqTUEpc0OUppOgIGLJjjxzy1Zr5G/cInyPAQvE8Zih90qLIckFA/2r5C7RNqVkiT6UNv5uahV+d1iOVVExICiUYjWSrkWJ9xhln4KDjZnyKTFRf+0+P+7/JF1sdiT169IBOGp8WCugbb7yBfo5ZNmBAv/vvv/eE446f987bZ58zRRXJ5smZCgwYv6XrWifcH9ojNY2NLrth6/bNVi120AB7u1xXnqcU34bT7IWxjUqdhfmeHp079Oua174waEpXaOCl2jygJfd6Rw3v/Ny8RRU7djU3VL39xtvHjDth6NABbX/d5j523BhzYO2V5x7eq3dKa9qaDkAbVaSTDphhkzPBCUd5PACJ2Kfw7lrdqXjIYvCYcDqhPxhzX/5g+6eb048/9SQVf+ku7kKPEcph37388svfeXPJs698ccyhvTuV5Sfrghbq9mGCWOLrN0LxCfbKPvmUiUceNrZr70GEIGIharBLuv4fd9BC9mYGl/WCDi2FpAwGctkyTaQEg3VgxxeKWn25srDRbXDpCerEYLaDysWgT5lcW7bvikiZe/0rQnAtQhU/MFzSfE8nOJREP6PBgToEmtHhNB1xcN6ksf2s1rjmB+NhF3GDKy0WCIDlkIqnZtQmiIsQJShftAx5arTY2Leg8EtSRRELUOQYLknki9EkxDOJZDhldoLYjQAMvv/KQ6sak0FTp6fmfPngU5/ZLC4eh6xwSNnZ3QRZh9DBW51MXfPXGQBbsvWwkvL0iRpKsKXki4BwAiyFlwvUlC4tRb/BwEPOPPDIw8Ti0a4CoSB6amNTE5RmSZhRs9yAPif/ARaGooL8S6dddOXV02+9feaAgfsgwOTxdCmsBDF/MoXUZZBy5MfxnrghbCw333wzjIi0B9AYsRWEG7sUsg7wJfzJXbp0wRN27kUXsQOoxSuhyf9TtPSubIkR68KtdU/i/J5AfYnV8+ar/zhiZCfQMytXN8BIB/rAawrlep1uj8frzSsutOfnOzp0LOzWpVOvIpOHMoNaxOIxa831Uu6HualzyjB15E6yWeO2EJc5/8JwpTAIUp6H04Z4oN6QiJYX2eY/tU9dTaCpLup2FBbk5UIla7UTkAr7bGOuvGbW1s27c23alMmndO7YlRmcbA5AEKqmR+skUTMk2ysXHHPUUbNmLh9+3G0Yn6AMyjp2yS8oYWNmnowbM2hKh47N/vDts+7qte+wKedNLbBHKnbUz3nxqTue/HDH7tjNV47OZXUK1iqLmhWPQFuI//3HTd/ve3A3cWwTh6A3socx22yqWBE4pXR1hCoISF9ZgJRHC0LCoNcEEAQZFXJExeGzNi/CyUTj5v79u/TrWbKnCQwDlepxX0cdVlskA61dtDDH7baiJ2P1VSaD1La3pLROb7236MctlOhmrICXkMuEk/4/HHR168JUAR8WKqEfEfTi4aOYpF7lua2Dx+HRWn6O2s07pWmlnSs/fv+CM4cU5ZE3arJHd7W3+zp0L8kkw+jTsWDMjvYGy5IzfsTw8o2bu985Z2cIMSi8hchXZpeeEibFyTKIFFolgv0XpbN/NzULYUe7uRN3RdyQJIa9olCieLOwO/lIlDDdnmt5wra649/1HPMAEawcGGBKKOZFAAI16y8n/oUeY7c45uixF1128Zy5ryGgBT+IL0GvsUi/6bNIwr1qX/lDu8jlLbGa4r1690jUrLr75hO7F2cQc9AKGxJAHSNUQODugAEshoiWCISbg05HFjXLZgo3N04cO+zVeTv21O4pLCqg2BZ1Y7M13m5r6tGvfN2W5IJPqqKRkk4lHb3upCbBtETM32jTYsTdQV3gW4DA0mxNaND52gs0c54WbdBS/kja8sBT88+45BqiPMwupcHQ4UxLgkr050133DV5/IGPP7/0+kuGeUD2p8kaM0E5XbET5cV+8mmTLrx0siVNRrjDH2jIcbnIh87W1N/lPI1UCgQ5IryhrAkaIUPs8wdhxIHyBI+VZFtCa6FjNcRhhZ9KR78TW0HEoYtbyBHI+M02t/A4CEpezFcK84XjZpslGoZwGUXEjEcnWehsHrlfu4P2a3/4kZ37tsvRQoQLoahBnkppI+7mcOVR45cIplRopiIZQQEMgFjIYGuS/AaDJwOfFUUlcX3BUp+IZjIu0fYw6PC5cp004o5SbjFzqr4gEyprZ582uc/2jRs/+Kw2nvRYYT6LhWgcVEMUkbQ6XSeeMOm448a3ZJ621aFKUKhPkCfTp0//5JNPCBQC+KBQN+elz3QNFS3n3nvvzcnP692vLzY4BAF2uzCLAq+m/qCir/zlHajjjs5UVtqu/6BBnXv2nP/B+0MPHAKl8D99U61BbiR9qxdE5wtoUSCuqGUJPwt5LVdeeSU6Fl/gPfelhg/Stl1JKXHPe+67Bw0MkIfaFZRn7peN+ROeUVsmI8sbhpK+ZcR5hRmhoWrX0oUvP/vE+Q2NNR8vsubll+QVpI8Z1NWFJLKTeJcxU8tEQAgxu72Jmnoyi5ChgXQiGrbkFgiaKpOy4bXiAwHVoHZhHohzCxoHgyUvmgDZwHJJEFG0wu6N98uo5SUC+YU2rcirme1aIphMBKUUrdv+9pIVC5bszs8z33H346dMOSMRao6Hw678onQ8oHYx9cpTIJ1lHJX74hcjajY3zLh2WqcupWedObWs94E33XQLE6NX3z7GVIj0QPZK0FCbt3y3eeO6ndvWfb920b1/u7N9xy6nXHDJsjUbZ7+7bfwxw0bv49Yy2QkjDCkb/DcWU0XFDjzgGbxNoBKQG7/Rm6U/Ac8g6q8CRIptwFKn3B2Q1nhjGt4E4oPi5IbEWRldv3hase7QemvolCKy9hAaiFObwEBT4YAJtJk5jH6ge39J8bGBN6j3a99+vzVtzsMvn0GjQ9yBPdNzjdXSk1bt7Vs6m7bxJ3E6iwPODYARNBkvG/pTFr1SjLIWJ5Y8m4JPGY21FdVbt391xvH9M8bdhmieKaonFkT8BrdcykS14mhMMrITIbe15pzJg+YuqVu/JajpGxndgLpDPEoy2P8jJ45+N939pmt9v5ttxTPTazj0eH6WDdsbpqeKIRIxRGdHxLSOBufbGJl/61Ns+XhfeaXrkblECUHXUmyn2deo5jQr5Jabbh4zauQdf7vV39BEB/Jl1ZnMKqU3tM6zP66raBuc5hAN4//o3yUn11pvTVa4DDVOY8iphW1RPwkhplBQA+Ycx7rsla0lmYjPabF17+gsdGu11fVdu/eYev6FA4cckO37cKr3H7S/XzNf8cCHg09+5pDTXph2+0fzl/ojCbutfXkw5qMomNFIrJ7AVyQDVNoMTyncWBVaJqTl5FTuJldJ++s116gYq1LoZZbrxSjQtPYf1tOTV/r0K1u/WFOTAlMUr+TnBovrx40bkbI7d1WGYtHmUKBuT70UCKe6wh98KDHBEKspwZ+0nM27tq4xjrWETiPBUOXjFnOpZaWKh4qibHBkobQk9h/Up7AQAhgkixOGE/GXpzUgRhaDOYyoMmh5RdZ+PZ3HjSm546+HPHrTyCvO79a/kykd2kWpNW6BoS/2ISWZrdZMMGURNC1etKgWaxYaWJQrpzVq77U73u6HOufSH2NvL939zqJty39M1mS6JK3tLd6SQCwSS4SMYFnw44C9wAy15NiMruTObV1yI3dfPvr8k/q6KVMEmZo912zLgU3R5M4r6Fh+yZVXyNNl45D8WefTM1gjRN9wVvXr16+yshK9ivFloqq8HjDsAKemTD2vKeBjw0XU4AVB3WHQVZ3vNkeSpZRfWFxdWxNNJa6aMd3p9cx7dz5IL27H93U5LJNHaQO8QWhyU2UmMUw+n4/ANJ9++OGHe3MjUtRBB1k/duxYYPjkVgOZ52ekkqglzxVaTPA2G/QnO6l6mFGgV3l0Jj99y+FIel6fPXu/rq4Du5vHH+C549JR15414LKTO3VrFy/1+vLMDbZEgyneZE/G7ESeQ7BHUoyeQhGCrcb6Y5ngWTDbMc/ACVP0BWUoShnSVDrCn7iCLKlGuzFosSUMZOUmwZ6SJU09Zp/BVChgZw3MYaVmbjSTimJxhxuTs9/6AsdQ78FjCtt327FjFwvGVVQQCweYDQwoE4DG/ySW9T/bPDJxgmGxiceNv+CCqd+u/mrPnsqydq7XX37s8ccfR8fCzUMyRdf2HW+97orjjhyz4/sdtVW11bXbzZ74lEsuMtq8b7y3Ej+yZt/T5sXlJFVsdNQB054lIP4O3TbI+v0sH6gfKhuGtcBFuBrfbQ5CjuNA+5EC0kRXhMCP5ZtFp2HhmIsQH3IT5EnIr8VCwnsQD5k0j5YSULnZard7vJrDlbTYIqnMnoivLpg2OYCD4K4D7ytUHWhNbHwcPEhrJ9M2ZCMn8TFTyj1F2T54oJR3LctDyem9fgrecikORhBbbeUPK1atbazZ4zEU9oxiNBbkpUMgUO3EBUE/EWUQTI/VxW+i/l3t2munjNuPpE8JNYiNivNMtHjEAxdU+g+vdJrqwFad53dTs9QD0h2MDa/qBspAB/Iivb1XzaJBf0JxQ58wLegcZi09QJ+gY2Gdg9NiqyM1hny1wrzcv918y4qln838283oZOgH+vRoodHiV2oP+JW59N//KBapxWT88cdNJK6FfTEtCmNDrhYtgthTS7i0ENSfVqPZSa0BNJ50pO36zTLc8MTYHXnOaK5dW/ftOnwj8FvI7p7lMMZyO3Xsc+m10yeed3bXAw/Ynch57r09p17+7jX3vNUYstnzC5PxkNRfATVlckSptOMJao50Aiq+fHdDjem5V78advBRXTsUKCQNcx0hyK2YgbzSk4UejZ2YjK8PPq/IOMrINEpA6xA3TzrxIAMVEBua7TaPNyfHneMKhgOQxWRp5u92mnWoZIeS1LQW9Y70HCoOBYIRxJkISAkqiohhEqAMIWn4j5h6svTjlNU5YGCPs08eDKIf3JbN5ET3dDhydHcxVq+he2fXNWcOXvDYpDfuOebssaWFroZY0850oCkBvo3KyuTppGLEJ0F6EYqFIAJdXjis8f+Qg+kqzVjLG+Kld70QOH368pGnvDVx2oeX3732qgc2nj7987HnvPP06+t3+V2uwvbkNGmJsK72EZqhahYKXKHZ1lGrqerWMTL9wv1OGtfZnqkzperMhkYJ2BhSA/bZp3e/3tiracmub/tgBHl4PmPboHYCsEXi7GzG+I1I3GNY6UB8S3TOZZddRpxu0H775RUUUP4IaCPOS9QgEaxZXAtyS5hu4/G8omJy4/v07z/r3vtWff31O2/Nw8fAhwyHcZZNwgAAIABJREFUkleMjhogtfRoDB/RNsykNWvWUI4CnlK0K5rK/kTK8IoVK0h4hDGVnQClsLC4WGh+TSZ+iDamZmPbD/wnO0ufcNCZqj/VpsCZ5e8t+/y9Ny+fMtEQqM801bqSNbZUldawI5OCDobdF9Zt1DISKdxpY05Gy9VsBbAZkVqBt9UIA4LEtGDcTRGVJBDAVioxLt7bCf7gCCelrM5kBGwECj7DatHsXqDuRneRZvRp1rDmSIasxqAxZ/cez4tvbb94+gefLq8IxYwLFy098phju3TrfuX0a7Zt327zkEPdUrNLTQ/aj4/kV/jnLAYXZRccFtesmbd1alf65ssv5DgsDTWVzzz3zPYdOxCPEKHmFZWOP+4vF1/y1/sferistMzlgtCu+ZBD9m9f2nFXZb1e5TO7NwtfMtSZOiSff5I9IwjsrGpftunGc6ilp4YGyQkksV3Hjlt37omRhYXk0fmicNDqD55VjYvE4XB2ama3KFsGj2bKo04F1bc0OKLRW2MkytjAK0bCNNpEwTKymBhVuWCrN0ZypWT7U01VK7F1PSLnEZgqaqmWKt/UK+q0ffBQfMDPZaSUcq9vEAs//gQ/2623fvLUnE0AYqLJbUZPMk1GFxXjEFVMOf4rWAecbo54U8MpR/Xp10F/bgu7M+EpdTuJNSk1i8a0NrK1Kb9b0JCrt6wZvV+QSpxRGwlGJ/JFqVY8Ie8FsKZcrG33yb/hWbUaeWr6hB5g+uLNYj/48quV06gGiBNbL97boV3ZySdPAtKxePHi4447jo5i8BDZ/FBd4Y/umkwi4vLk+n3hdnlsmSnNBVMDhFIm8sukVCf6B3xgEb+wtFsNRoeFok9tHmaHNbqnoahdu2GDy9et/YHlaSbITaV6vB5tHmmLy2q4++YrCHdFEpGmOt/OTbWb1u+4fdZ5PeZ/f8np/TNR9j8X+TlIR81h8EdwtttcOc6GVGL2Gytmv7XrlPPHc2H6VrmIeE+Ptc46p9U1efKkZ597btEXuyuqPV0Lyyx5ybTfOOn4Lg+9sCTf7TWkLI2+Pe6cQri+KNKFQPhDD+UMlzUCFF187LJ54wAm0TtKhgvJy1IrA7ktOVUC0rJAJo4rS/IbhTksFYJk1W5xHjXM+/Gb2uaqcNII5DwdjgSgwsz1aEN7502euP8JY7pazdXpBgj92VE8KCekZpFiQVHWeDKETCYCKy6llEl446UsTJTaI/GE87vt0cUr1y38fN3n3zbj7yfMZ7TafAEYx0IYb/Cg3fLA57WByFXnD/J43fDBGqyCXsIjAeQlnQoZwbRiqqbiZTmZW68aPWRA3sqvNvhjpvxOA556cemgvl2RdqAaSEzP1snizNMP3EUgsShXhdHPNqzGV8GzeMWVBWMImg3E7tSeE3Jn3aIDG+r0uMVrrkNQf3kwMcj+w3Gbk+MJ+JsPGDpkwD6D4GgYOepQLqvWKb9ScplXxos/UfJ45VPkG5qWku/ffPMN+hZn+E55eTnIMJQqOD7c3hxoLevr6/VVnJYwJj/81xV4+GUn/AvP0HXsBWrXoBnKeQ+pzStPPzB0kHf/fTHtdhs0RzQawv7RjCQfoHYLdzGpovxQ9nqdyj8NbRzQ+ERcyhgznUmQAbVJvkw8abXnSBUpzH6STlHOcI1Qbo9dky8kzSlzbnVDbEtF3YZNO8WwcaA5mcOR5A8bd23eSljY3OSDERiDobrfgAGHjTi8qDj3o4/nPf7E8yu/WvWP517r0ymHuyuxrCSz2uyYom33qsEdDYbtjoTT7Tp0+PCVq1ZW1zUdd/KZg4cP79Onm8/XjLVDxmKTn7h3qkfvbonmKLEol91ZV7mrqaayY+8iMALJmCML9IgedMeD8DmRcueE1lV8LBmENm6ntpuT7ax6CqGr4NBSsRSRWUGPbdr6dSiSBHkkAAYkBs+MyoKikiVTyAn3AeUKRQ2A4odMSZFwGC/iPpRCgEBBxZskvK4YauFQ/R4hi0zCkyO6GPTX3AgJKDzvNEn1MC1S7/kTG0YWo+6DECGPeCSnASxa9vXVOkwyatwcOzMS2fp91YAeXlMmfMOshXbnmJNHtIcIOhYMwouKMpUS6nmSlhHQds3uIvW+o3PPkQeVb6ja2RxFbuPL0vUsiU2Lv00phfob0H8KVyrqUJY9L9sgZD/PpZGMTDKpF6YfrBz0Tc6rpBKeTfkzlTsn+5X+PT+hQwCo8eyMBD3DK7Y4CVPz579Lt3CGwDHzyutx3Tpz5orly9ldiEqgh6kAKz9XS1om/x95uO05gUAc9rgOHdsXFFMffmfIX+cqKsvAE5eJGcjvMVstpDrjMTHEodfKRlSSjEfs3jwtEy3Mda9as6XJ35zr9EomSLbDHNJicWrPa421bpvNXZbTsX3xoH27zn798Hsem3/smC6d3Xla0LB27ebl6zcHzakt2zwrvtxW0MmaX+Z5/8P6uFYUglRa83tswgKg9j+ZjSoGj2iI2wbu0/fwcePffO6pZ5//vF9pxeEj+nndpRljpcOSjgXD5EazHQLnBhhLtUCSdbO19Hc5z7AylAwrjWR7xnLCGqESLWyIsqMz2CT/YzLKMoYwyxxLJSTvVP9A+KZh0UJJSoSG7Zc77bwjH3hq9famoNvrTISj+/frevjo/tNH5zvceGx2g980WkldtKfDKSukD5K8mEbcQaQhrvFwyIZ+lkGlDljATFi8gXB02drdi1cFVm+z/lDdLg/0PJk1acokSt03qrkBJgv6mxKGrq+89fXoA70jBrpTiZAJTgsUaTDwCXPK4DO6jNFAxpgoIvO7yFl11kTDCSPHOfK7fvxV1fPPLd2vXw+0IRHXkgPf9pRQnQN5EtrMKaecgvpCRI/lwxjxEZ4hQV9ZLHiPKHGDZkNRAtQmt8MVjkZYR8h/FDKReln89RKlotSgDd3R7wbeEApDKP/M358E+FVWhiOBtEr5pRLNasRVk9QCJDhIhVYULF4//fRT+LRojDIm+SHTT1Q9s5mdgCgnI8to2m1ONn9BfvzfoUPr6CgGiDd0Kd1FdHXZsmXpaMWNN54ST22xMz3MDrs7h9R9UzLXYglKpAaDAD8vfUhQiegSWfrwmTjs5EBzEjIg4uapQHTH1t3YZO3atUPG+v3iR2QsmDncJa55q+p9K7/b8WNlYN2WhlofgXOnw5VLvlsYaWZzACR35HXdp19pl+7lffr06l5SUFrUyWH3RGLBI0fv98Szz86e/cbV19z4+j/uUuacWq0MKdPl14RzImbPcaWjeEPNh44+eMmKz1M2UOrmfl26R5sDEuCQYjNkn8RhrEpEQg6nxxcKum1Of21NPOYvK+nBbDUaKPjYtvz379y1tTlQX99QXCLcflYjSChENIppVodTm9OQQWGrScFXw/pEQRLzwAm6evWGJXA0aZReSzEOSQZPmpxdzdISMIXGwTYhZVBuRSFARwanD6Uf70Uso3sgyvTQoJbetKEGttGkcAYBSZXuhLiDjwEhqXaKQDSbaQxrk4MC8Dn5+QnyAaXyGY7OGEq40ZxtOxLCFbnkXiQAbUAC4PP+dNGnZ50Sv2r6ubfc/sljjy3PaTz42JEdHd56wsvg8ww21Djdz5Y2J5CfrjxjMnD6X8Yu3bT487WNNpMxFoQFh9uLLkmz1TbNCWaaSHZmuP4wv5uaBfpOPFh6sAZxg0BELQf1zI2RRIMHD+ZmKgqmeu3P9kq/K/2S2alPUJHFOLQA9q5ZvRYGINAECi5XVlb6wgvPjR515NdLPhlz5BFuqzVGOJzpSXJDhjT9n4Q4fYicYgKpq/0uXRqK+Wsrw5HmXWB4oT4zZ4rZg6hFTEK/wZCDUwXCTi0N0QLbY9xMneO03+LOTcXECLHmF4QDjRmUf3PamrDHjNZYol3Gtd5t3lOoeTMxc9oAJVbbsCdxbjhdiUjM4ua+aUPceO111z322BPxmKQPz3i4yu21UPlky6ZGcVXDk2Kv9XqdWzaGUxSnZkWam6q2bbZE7Wmr2DfK7aFEuZJ9aTPsT8YDB/Wam07e8eJKh82YfrAayTt46OBBYyaddOqZ8UhU7GAqm2OLmAg1tr39/y6drC6CgFauynAsKlIAJBFoUIO5zu/u2T5NJDNjs6aiCavRA9ung+ZIaguyRIChWqZAzyGKORubTz+h0OgacuE1C/IdRZdd2n/S4Z4OHuKzjbpHn67BAcMPI1K4Q78xfNaYi+L2iRpsRtGY+dNsyc8kqg0mpyfqsAfrzpo0yP/qD1+vgxVB4hT0iWA9UWSjLYlOycy2ij2e974MDRlUancKID9jIQ0cbAWzwgOXmc4gq7s62Vm0djnW5pjWPHfed0Z7pwH7DqM2iJbwEnwQnW8vIYLekpai0Uq/geQdniqg5coFri8d0K9xmxWMY2LPnsDb778//YZbArDfJg3kLQJsF9SIPnRsB9l0LD4VXj6mHCuRbwum11DerWuT308oEE4s1iatkovo/A68Uc4q3qjFy1om3F9RUYHLGbZ6PsWkVq5TdgIkuJ+icon4fvsMoByyxwaOiL0PXSCF7iyN+9Mf5MJrSY+B/TweZhNuboh2KC1+7/VnPrlv/3b5sVTcEc1EDaYwEohhMFkDQGES5LmQcAMTOqp+2Ge2eVMmr7EIRCFeKGsEmjSD68dqw6yH3v98RQM+3/y8oo7tO63/fjXxZ/wdRLNtFjduddBcPbq3P+igYdf85ZDyDu1cDnCNoLmTlK4nbYKN2OXyoHyhcmEAJ+BjT1Kcs0lstpQ2/dIrGmqb57331uffnjv28DG7dm5qX1QI/xfqAOB8MkiUtFGzVyyJVqvYBmUUBg+Ml5lRIyfccM3dWlPI5TH5hP4LKidMO8peyazEsDJjzRpDthxjzJJz2z1Pu2za8RN62swNQsKSAEMGTqrZaM8kjO5IunTdxui89758c3WCkkSNvvDh+yUtRpdmjOAlQmODOvk3zTVhqsJWAlquu5GUX+DAUaPmvPRMbVOipAAHGXWVc9IahQ4RB8J/3/YBHEHElCwhIdHgwClPDFF/IytU1z/0N/Lp/JWNUFxrtkZvaQeSgICYmxIRcslL0+33hJLO/CJI6V1asLmh9uBDhrz82js2Mcv9KGK66S6NkNTR7K4s1RK0LRKydZUYb6h9R8WGmBZoV9KnJLPlpb91+3BJxzOnvf/+qn6zHjgwP7GHbyBC9EYCpYjJ80SRqYauOY0fPzD23ic/vev5NUZvsT/cpJkTdpM7EIruP/gg9D2rnchDDEqtSDgoedy/o5ql3AZqy2fWcjBHcZgz7TBDdfn4U450yyzUH+FPciiprbRdXZsXM4560nQUFjlZAqp/6A1U9QMOOIBEcQIlAE0OGjEiniBzTFiKRG8XZ6scdDXXQb5zBX6lNoP/fmdy96Iil8vu8PuaZYnqFicGDluS7i2GaQbfLO+gl8E54k5Zvbvrgs0+w/Zt/spdm3bXBHxBMKms08pQPGNyFK1cXVHSvncoEXV5oSEBMZPV4EhJOipulYTF5Xr5+Rfuv/+JQYN6JaKmDRt/ePPNhayi0aP3O+2UKWBviovae/PFdep0uN94690nnnimrKTkhx9+gBDhwAOHHnbYYVRiYc9TbkLVS5TlBjHD1ojcAx5K75GTD1rug4UfrFu/YeyEE0o6dPaHwjYrDOkR8vuyGI3//Q5uuQKtkg5VGoz+nibhvBSPmhhw4pxXa+onSd3mzUm7TCeH71N40mFlXbp0OX3CoBJXvdYU+K0GVCy82+5sH2tosBUkDxl3yMvvV3/80U4Yu1QL27wz6Ux1dc1kf9rFYhZrTmqVZTuw/OLa5i1b+/QbCtpDJC1ue2YuPrmfHawCFSinQ6iE89JLLzFMABlxCKmWyI6oo6PINl+85FOgVAw0P1HCOtvN2zzPLdCo9VeZ3EpJIkCp97+4DdWrkl3sOlQBgisLzxnjor5MrJC8wo8++oiZxhmlk0lqoR5k1PUuMCgJPhX2LZ1/i3BCm435s52ExoZtmmqigVgI6o2uXTs/89BNhw4oaLd/UaSxGleyw+YSbipmFbEvA1HyBktxSarBJ9yhGbslp6QxbPphY/WPFYadQNMr6td+v7Wils0f1hdc0QVFef5gY/26uvpjjj503/37EI60GNzvzVtSWVfjsdtm3TnzkEMOqNq1XUgFYnGhm0rGC4tzrRY7HmXJptHz9IKRIE5IhhtyPqYca1Tp0yxcv89XVbUbLUTmiWTSUeQH16noVYx+y2j+PPIQQe6gYWONEjILGm3xrbt/3P+AvhpOeKEXoPZVkN9Rt4tZhLuio3dgwF/z3N9nV29bf9FfBvbpkBdvXg/cTLNviUfTJmdxOFPw9beNCz9fuezr3d9sqMPykDRkg0acmiaxK0iqdHZeq2zzTSSR7mLn4MExb3hkXhG/YTGxBBMgeYZE6IQYNZuSle3yWc+P6D6gat3OnU3htL8WTRNTCQxJntsTM+wuzjNVNda7cwpqm+pdZq13nx7URWtRgLJer60PsJdEn7YEcWC7vWa7fdWqVajf+eYcj7s82bDxwCHlN1817r5733/nBes5x5S3dQkchOF4ysdSPnfKYVv2BF7+YGuut4T0cHuhIxCOIcCBHMQJeSoxvrf/fzdvlpJKtAypxCt/IlbYs3nPxG1tcasy0eYz/BufbJ2R6o0yl4cOHUoXgaK9+uqrOc9JWdIWCwbxTTff8PKcFwH/vvjSS2XlnQgZQnfrdHpCwSALgG5k2bMx84auZrWzEn6X3gNfvX37NrL5crz5mH1Sgh62s1QcHm3kHTKEfUL2H+HQdcTDtrmLMvPmLd2wsWpPA7hqS0lJR3jTYzGiQXkOt7t+m7+q2TLhzGMc+fA++ONJn0NgFm0cglRl5lAARs+VpU8KCpwomrsr6m++5bpDRx50wonjyfDKyy0xGmzRCBt0kO4ivR9AtNNphU6pqqpmxozrCLZy3HPPPSeffPL555+vCrZs3boVxeuTTxaz7R1xxJhPP11C7R+KunTo0MHmtD38yFMbNvzYqVsvqRm9N4qhLKQ2Gvr7nWLEGT7RYvUdnWHlcfD46mFi2Bb2qlm/vjH/f+ydB5xU1dn/78ydXnZm+7Ksy7J0kSbVAtLsYEMiolGjib23xBiNKNbEEhv2AhpUULCDqCiiIAiI9N62t5mdeqf/v+ce2BDdJW7E9//GvPeD4907d+495TnPeervMThSTQ2lTtedVx5JJLjdUq8EkWVFYEG7WmrDXKbFVLcnYozsqU+/+f6W3ZUY+3HAtS46cZXqKLt2N0Q0UxbcVhQvRDaV2l9rb1bV6urg9h3NZ18yBIdIJh0Reix76L6+y98wp1A1B3+SIMJQgP8pxRfmDu8PP8IWT1la7kG+QVCG+IUy0E44WcmIhLS3b5yFrV13JTARzIjkY3K18glHBocFGQu8FeEn0ovF8uoBAwaAM9zi2ec6z6HBkKXRYOIeFjgtB3RMil96jv3/HQjZRKerjJI12xGKGTZ+ueTNl5+YNnW0QkVMg406cgrAttR7sHmJDaV8oFH1NzTEnY5ulQ3h6bPm+uPWdVuav14B+JsAF+/ZrdeAo88cme35Yuni/I4dJ5/76z7lWZ98/MWjf3vimKF9r7n2Umaz2Rff8t2GmroqAvzuvvu2W2+58fABvRvq6vJz87CYTn1gWnmXspEjRw4ffhSiNrCnxGdJ0Vnw2L2ItcKoiS+SOUxoAKWSiWYGyJ7KGSI3Bzz3pNBIW51dKkWYLNaQbxc1xzoUe/sN7r27dne3RDk1ChCuKG1iTjmE8JJRyZOlU6/MePHrVQuXfLV64tiSG397jNlYK6oyZBH1bzJnF9b4PLM/2PTqnOXbKrVw2hqlGBcZQjTTasG9LkkXGtY5TKvNafMi7Iifc/BbnsCfnCA6sCLrAF0oFdY4tgK5Lv7JXNfmI3/UFzdeWDRiwNAmQGhUOyq902HzOq05WU5jlmG3z3Xv0ws+Xrjx9DNPvuGq33Xq2IFYlB/10P1uwpOK8qxzEosrJweZuLayEuG7LE/pVmRTKiImg9WTHT73rN6mRJ23beAhNWNTnSYtVOHNMV9+4RAsnQs+r3HZ1GjaBjwyRM2+THAtRXeIzoRHgS1CKw6amMV88Dipa8oJhkaRrPnEA8qs7J2Y9g7PL+7+lm2VnqGmY9DC6QC7QRDWVQhJCmr37l2Xf/MNWNLnTJ48g2K3HTrgGtRCQYFkqUtXcHYexSHlrYM1TuFIBKEEgaO4INcOLJIWp5IzUyvqJLBmRdgLqlsEzSxjdH6xdM9lN3/Rtaz8mJNOPqzvoR07FbqzHQBtUo6LYlxmi23K1Psbv1p2xNFDib4Qfh8cWG1txFAkPcoAeU9+TQpHMxD5iEG52QVXXnV5v36HlXYqhvGRgAk2APWmbE6hXyLBkzkfi8WJiBwz5thx406ZNev1Z599FsA2kN+BNSLgBhsP1evgjyefPP7BBx88pKSYi198tuidt98l6OfX554/Z+67ooqLFne53OyFbJOJmG7Q+vkPuSgkO+MTdrZXzAKHULe1CK5N2pQQw9o8CAFWTbGyIurKNMT9ldgGBPtr72GwhBO1zvxeHyz0//3dRZ8t3UGCg/BxYTBv44AN19RHgiG1KBuHSMIgqlm0GQtFKNimzTXhmNJ/4ACRfC/KslLgVmjE8vEtZAxhS8PP9OnTQZoFH4FUPtYF9EOoDSxMbgDM1MqVK48bdwpCTzSBp6ONVrZxWWwkwk0jthPOGWc4FY3BbCZ3KX4nNxv5AASsMWPGwNCkM4VfCfEOtKZgUJ5wLh/FCfZ7ZhNbPgY5TFkwd74Scij6dHv3vTba/59+mdnEcU+cJ7QQiYQeuOfWY4cUHj84TyGmL5IwOHNDiru2UV2yevfqTTWRuDGY8NXXhrWIunFLw3HjRhd37rXorZdSlg6PT/3V8cceV1RQAN4bGDjNDWegjgqo2Lja9fyJh/fqkpvnba7fw+vIjTlh7PAzJp3SrVuXDz58e9euTT27lZCDSAkGkNP79B2oaZE/3HLb9ddfO+HMU/1+H0qjANcCDmKf7xiXIFMJLC1zuGP7tgmnj4NVmSwqHkNR94YaLGJ+9ViiH8wytd1hm06Xy2B1CESDtK2pPu51l6ZMKtC7a9du27GNf1urK/fs2bUb4hnaKz60R8nVk04cN7K3Kbwn2lxjL+weidk/WRz44KOF32yor/abGsJpEU8ChCGUSDytSnVQc2lpKXQrdpm2ko0OSDqSF/FzSbTsNawLohU9OQXVdX5F7SgKqyIhC7MW3RS60gGf92O/tKrrhw80K848NggsaCJbJA1SP9gK5mxvQTxQN2Hi6bff/ue+vTqLqMtgwKrHB//4A2cBifr4gCKo5V6Pv6mJfBeOGTNO75frUXwxxZIdra01ujMXXjAgA+B+W7iJSW8yFrBZshKhur7div5y+/hlK3crxqxr/ra638AueQX5BJ2gf8qGtXCSgyZmsY3BHOVzmRtpeIctMm1S1Wt58X+5vCXFLMFwdew1dvqpU6ciiSJmSbYOfXPCGA4cOABAoFv+dOu5Z0+mGOKV11yD7h7RS3jyLcMoP7mf0WacfzzNHehO1UQJZ56Vk+USIMIEwcSTJqfVgNGb/UjEYJsINib0hgKFs99dZbHGr7zugoGDDyf8NB7XAqFmFcwngzHLQn2y+I71azwO08B+PVX0IoICWRttWR10LQo7nl673gRT7FhSyNYbi4dPPPF4WCHGKoZIhFaINBdRPR6JpNkfRCCj6DACCp3KzvZgwUI2BZ4bFw/C6/z587nOEFFCB9Ngly5dSPYWhVA+W4QtBB/QZ198noinXE7UNRgKmU0iMv1A43OQvmMS5XTL5cA5nYUqhALEEOmd/MeSafulcVOc3EOSqmLVPmjAkltAfl/cmLS0M5cbH789L2fpusanX9m8YEkdmY4GQ9So2Ghly8v3X7nCsElyX1iprNW65YP6ERMKsGC9bcg7qmn7zkZk7M5dS3U7GyhfSPDCjyYFLDrOOZ/8yQniy44dOwhvR8Zi14S3IGRzEV8cY8WftbXVfEUxJble2npt2yO39xu9U/v6aDAQAs9bWGj/1Nl0GmGdUqRF1EvXg+vZe+QNRLhjr4IUaTZXOJgFZDKyF+02YZ9GMqO1dJz0L7GHtUX//7Khv6wbrCYyPWM2p6M5GFyzbFH97tW3/o2qRLsABzF4Sz5a6n9s+uI1W8J1PoHjb1eVRlHewJGOJSxm9c93/TU/P/fbVevmzVtcv9tXnFeUTgS0mC8RyrhUdCSzOaiGk00Uihjc/7AE5ZYE7ozRbrOf9+vJ4VSEPIpePa5IJEXZPsopwnsHDx5y2MCxTGJNbfXTz0wbNXq4Uc24XU5IziJwUpS4puFhSEQF7ADmIkGfAb/TicAE7Bam1QSWkA1r1+Xm5xewZ+tLpoWN7CUkEyjoYYsT6CngT212Y3YipKxdtu7VmR9v3vxdoH4n4eGdi5TB/YomHtPlsF7lR/d3WW1A4vnT/pWEotpzDp33VdP7S9a/+35NNWY9yJ0cYRIJAdbBBg9ulA4oCoFBui2v5kobq7FNYpJaxP7t5xwK79l7UH1TJVFyJB+I7EDexYIXzWjzUe37IiZKguKyYZrNGdUgwrzTIvveHNi1bWPt7qbHnru7Z49e6aTfCPasO5sCOO17vg64YKaystNISrW3oIAVvW1b9TfLNhw+fiigjMyL3ZujJbR4sMpBvgVYIa0eNjzH6LHUzkxEGyqz7K4Txh5SX9dM8YljRo5k4bPMGcM4aqcoV0tovHjKQROz2CHkTs8cy0NekRKApADex1f7869WO/KLvPi9jjNW8srw4cNZGFhT0EJkx6UqL2w/VishC9NffAnry7wPP/xy8eK77rpr8DHH8BVjC9FwoEnD8eWfB2XcAHyjYUQRdOlUosSgNpLazECCqgrZMAk9WYOWi6xqXyDz2ZJx9MGRAAAgAElEQVT6E44fOWxon1i82Vfvs7uc5gzJGRYqW6ajpro6X1NVcPyp47p2pfhDGNMBNnc9/LC1Q/cWiRsMxsb6ejS8IUOPoIN2u4VsZ36QDb5zMhkI+PCsxWJhFDckLcFHDAakeSnWk4OBdQ+H49y5c7ElMDgkpADtTUG6tWvXDxw4mPO/3H8fNqxnpj0FEMC1116/buM6ygmiodIw4cKgLLPwxrIvtmV2a63x/9Y1qS/yUwacTyl47aUTrghzi4CwPvAB1EYiaTZHUtbsAn6SjmmAsFGkW09WaMehunN8WsdXZy1auLwyQQitSoBE0ErZwDaGARbLPzIWNm6qGdE3V1RvFUWqyW9owwpoVOob4w6rs6BDvlCDibdhusmXZqPQk2YYeZw18CkpaeFuY2PDVbd48eL77rsPfyi8XlpwmXHEUWafe+ghU09C04H8lW0Mgxxq5EW9RpsA/ONGXiGnY/8f0UKuI2NBG3wr3Iv7hC1kMq4IS9i++EjmET6L2TXL7aVHvfv15wYSpogzkku7jeb8d122KRaUAV84CJbKJ7OfvfisstISNeGzbmw++pGnZny9pqJr76MuHnd05+LCriXe0nzv8F9ft3PzNrarMUN7FTr8TlPkvptPC2z/vLG+QjXHEpmA1aNmCAa1uNDuIrGEzWEF8QUx3uYg/yBILALBBrEESB9pn6/WamWK1GAYkQtodRUruZEygMnQTTde/dnnCym8gMzia/Q7HQ5KfkMhks8wj1ACdEJw56E9uovQMUKgknFmn3V33Q03dO7SY9pjfxETuU/SglYlmaXiAexeIA9bLNZINLV53eqtW9Z+PPuFrEKlb7n3mMmDB/Yu6VHm7ZhnUmKk9ALrUpHyQ+YAVCGe5yz6qu66u96rUQr8aDawBSPplkLdJfdIJYxNMWmGIK3ExMtBa3kLeCmJeAzUi3YRltyv5R4tGy/XxaAhI307XpDhXyBkYNZrr/34XzTD5UR9IZVAVMQWvC8DYJBCELDBGfRFOuYX9+rWC63/u2/XNdZVHnXkCNScf/HAf/4a0UpYxOHwzixqZpB0Sgjv8ccPf/TRLyYfd6onK6iE6gH/N1hy7KpHidhE6dvWjqS2w2T3auEkOc92R1YqRqRWpKaivrqqCh7FWImMA6MJhBHSdMQurwdvHEwxS1Ihc8P+Aa/kHfAaLgojxH6qOW+VlNdaL37516Qdi34yJqwHpCvGBycXLomWUeJbZCw+o1oUJYxAYLBM58376J67pt5ssaDcUxgRGYKdBu7P1EoucFDGjkeh3gGY1aW8UyK2A7hxMgi5CO2I+HfVQnwmJhdyOmqbQg1hpaigPBIWCJdk2hJ9kCRkIZkkVNMEWqDFHEslu3TvggiRJJQdEc2ItbyNzBfdDKABYez26IYlKyPDSX19LfsrmFuRSJShY4cTKE8mYckTEWmaDy9Pjx6HyPSuRYsWX3bZJZTRZChGjx5Nfd/TTz+dc+xYc+a8fcEFFzDOxGyBdYkZPJ5IEjVPuKIYbYvoYywhmKAgzh8h3/zE0ZazL4mBV9N3PqXoLC7qbJqLIth0f3PLD97K/u9w58cDQQBH0ykCgGKunOx0iBD49olZTYncN+Zsev+T3VFytBwkk2pAh7YVaiX5LxHs0bj92++2x0/3YtsRyXuimFfrYhb4OT5foqSsa04+JkmBvCMy88GrSCZx8r722mvPPfccVE3/pNMQKAe4B7YipobMBjk4ugQm5otfsQogDBzcJZ3Fr9p7CDYl1GfBi8hMhRuymniIVA5bntbCqVokJPZnvqU9kChLDwGRP/mUkFqwPlAJwL07Z/Kk3Jx8xKz8fJKkhG6Jas6Eipf+38EMhhJKtkr275a1GxyRyksnjQyFd27do55902uHHFI49d7rTztjDNgMiUgUYy3Rqq89eVssnPDX1peX5TvN8VhdZb8hfd+Y8TxJQtigm6moa8lavmqtw5I1bOiQpuoKUcDF6QTGPMCSwKnjcDc1ansqaorzQNlwhMPBdMrssDkhWIzZXk9eJBHUItohxbnnTZ6ISVs12lWHi5gEpwdUGmGfENK8bkoAqg1uM3rUMexjoN6J5Wm31e6qXLpkWf+BQ783ty30o5J5q1oSETInjfMXzAk3b7z2twNPHNOrU2HQ7XQ5HVboL6FVJJsQLfTigapFBdUTeSsO3q8xkbI0+lMhJ65JMAtFALiN+0zUCBZF9WKYtfBv8Bv73morolU6R/2HpfbHUZ0uRO5FkGe58RzWGs/p2qPv1yuaESqsdIBITF4rVO4f99AfcVcoECYaBrcr2jhGIMEDVTOmX2MmkZXtraioumvKbYzFsqULJv3q7NHH5YpM6vYcdIQ9I0HGTCrF3gpiliMr6+abbx41auXLb31y5ZmdjDZ7mppyFmMykjSrxJS3jrxtsmIuTQD6IfIAYkHV7E6lHTu3B0GXEKZuUSoTQZGpEGYUwtiklHvQxCwYDR2BGQlWoscioGvi0GHO9hez5Mj8F4pZgu71g5OW7nMOF8aahfFGfqubUsSkINMQQusAzy6RKOnY4f777rnl9398/vnnr7344kMHDaKMLmAQctkz4C0Pbw/htX5vLEH4HmWoSH7GLipAMgmqsnldip+oQbzyiAJAtZmwVjU1U+TYM+SoQarNSP08wXRipL3BGkCfUtP2OhM4D0YqHgc1nNkkhxDrScUo4SZq7WBQMtht7eQb0gCcgLiE2MlycryhUAQxi2HBagWj04uip7EiQGxAbLNtkbkGmuvMma9Pn/4Kmy859rgFcbPuL9GeftqEQ5cdynb+0bz5Tzz5BG5NqgXi0MnOy165ak1tbd1ANFyryh4vIqwFgkZrjTx415gyXXgVBx2nqfoA/AOwUWh02Ij+1RvVtEkJglwN3/MZTAaX00VGkJmL7TxWrml+/pX5lY3EhJEBKNL6BMNIwW7E+f6HJDbIGe2ZVIftOyvjqb42oWEjs7TJd0lP8jVHyjv3lWUBBf/HQUDOtNFE9BVZC8hVkviZVk5Id2D2peDFV/AQhotX69QuxCyMmtzDwmHoyIYimKOdPRa3i8Uow7N08Y4rWDSxByAz6VuUOOBmkpBoAEQomRuf3PDqq68iqVdWVrL1sh4l98PT9MQTT9TX1fzmgot4Gu2Uzab1MEnyY/+Ndv7yfuK2OpvSzVaH94F77r1wxOGdO6TCqQzQtTXN/hkznh0yrF9s1xprftHSRcumPDTtsEEjplx6isdbTLEDvIqJcLPVWdK4J1bUeZiq1SRrE25jiVnp8OGc2fM+fP/OO28cO3pQLBkwASmJ1Z9t0OXdtmvP1Lse/WjBihsvO+3aa69mboUD2spuxZ5ljmoYRJNA1sW1oKBK1QKEA9ERBbkFoYSwbjKzbGcms42pJN4OZa+wsID9FMg7oTHE49+sXGl12C+55DLh628t6iAT1gx2g93hrK9veOjhe8A7+v0N45Toeoc/qeDTjGaQ4LCi6cZ+lA8EzLTbAb4MuFBYQQkUokYhClCdyp06NaQ1FA6hJ6RtIAzjtFdIECrqWAxWJa3F0otfi4AwvKLtIh4oXPoNoXA6Ll6kK4EeT66vOQzYHGVJSXbH8SYEOKB0JFhDu97R2s12a54BhArxxiRhv3pUqJmahYo9fkj5ISVl+ffcN5XLL7/w4LnnX5yItdNWz5jqZXlcubmZKOnzBoH/F4sRcuAudGyu2Zmx9os1ZazZnqDWZDMDasGgCYt1K0cyF30pAWyNMZjOREEaxJpQU+9n+SMOMlaiiiGJXGYMFP+wh7WbHbfyYv0SPJGJkSyJT2Ya3kQkP1Wzu3TrKp3VtIEZYnb08uj/vUeLVMQJGwZ2FzLjHn74YUZEylhi39WLRnFI7ZkTb7brhhuvaQg23Xf3PTd9u+r1mW8c0qkUG4/JAiAkdUUOzpB6TZY9lRtsZlcyVgWJKyZvGnN3KBJHfk8rZqoRU2knZFA79Fr89bw+Q7qUdysPhELAllqAnBHedLyOtlhCw+3Y0Bx2INRHTRS5Az8O3CDM5oAJqTZijVUCEqk6RqgNmFfRcBhYQPZ3bF0oiBZnVu8+hz36xLMESk2YeDKlY0N+zVcXmfPGB2kj+AGuTxaurNzpN1liTb56YG4+X7r0k/EnlxTnTnv82fN+M0lyipZBZuh03Ug59NCef/7zbXfdNQXfK9ZBvIrHnzwO0+43K9aUd+vK2iC2DPIEmIzP/4EQGqksyiUjW8sVG6WEqGmYQonPGOGrLrKIqNacDf570mTY2aSGYyXhYFNJUWNHV1jFpWcmKI3lpRpTAqBcHDgULG2iZoBxDP+kGKqRADsVgTWiOEurw9nPf7RzSxAw0aio1ZUEnQ1lLZ42hEV0LSYqxCcR/aGvY92RaYXxA41nTG9rjgfCAKNSuSysuPerlbG3NXv/h9xa2j3r4xVb8CardsDsmWxA/6KK0YyxijLqLTIxP5AjA+WTBoFRk4hyCXQsbEh6bB7NQXMfe9JJm7dtx0eazlBHVjAcbmA8MXMiKsGCGFXB91o7AKyHDVktVoOmcy32Wz3pgcYg0nGF33JwIpckXyEksb/yFikOEoBPnXIp8HEPB8uW1yE1kvd6602/J8w/GEZp9jDi7NnJiFBgwKBrrTm/2Gtiy49GWxZjC83XOFL2hGXDohU7vv1i2HVjlYidQp7zl8Svv2LCkKP6ZRqrrXhmM54tm/xff7lz4Zc7G7esfvbpJ2zWhEJen92VDge8zpQhtjmd9CQNCYsdNCxf7z5ls+bGJl/yh6lTf3/DBSeDzKKFG1XcAe78WXNfmbdobSRtrWgAiis3GG5IqzYSqEFzEHEX7PBJG5ZVYa7iHMOVBYtOJqT5DYonTR6QmrB5qJJphkPMn/dZhw6F+IyovpdRwcsyWdXsGTPm/mr8uZ1LuiuxRlGeBbzKFP4vEY4n7LuI8g5KzSAUGf74h5tWL137wPXHqrW7rbZ6RS+f8M8HTnHqAJnSkSYT8HY20NPrIoZcq6UjladSola21NV1wkbQ0oSaTXQ+/e3crbvd443DOUQ9UmxdGs/6/uMP+DePkl5Cqfhxr6T/wqzgmkrnr6Zs6NHR3anQhlGwd4+S3FxnB/CrbCR5BFRK6ESc4O0rWeGQqdoTzT3ge77/pZqhEBod068LyGKB+I+ImYzY82zf3n3V0JEXvndI1y4Tx51KXee0DeDltvT17z95799UbgW6DMhiHsveiqHekPHkeEYNG7Nn6wck0asg+TWn3ZTJMEAYzcha+DiErkmVM2FQZcxJgQDiJoAfmXq+RqWAHUMxNSOPrd4eH3HCuKRI9DTrVCS0ZcaN8tY66zx4TkMxRLqdhgPhVwrC2CSID8QJBa4mYPti5vQAfnHP/0gmVxtD/r/oMpNBJTs4O+4PdHfJqfffcr7X1qlTpgwZNPjKyy7H+fXCSy9269WL8r2kkh6sLuGD21NZEQaP1GIWIlEqjlle1F6Isz1i9wZ3zWdwOnHprN9R2aXPKXZMCaTXUjbFpBK3AgZ3OB7Fm5NKu8KRAHGKFDo2mA2UxqEmlEAfRcYiviEiOC/4WMTMp7SMM8sD0CkuJyI2GZBYJHzuued8svCLp556bveOnadPPG3OW+8t/3JVMurTdJMDfAw6ohwCcQuCp2jK2JNGPfPYU7C5eFr44FvYuiQ2/pRbI5TJCTgRhx9+OP5EjGFEbaPZsP8x8joB01chU+ggxT/jITfyFkukXC80wGDTUmArZOeQ2R6JZZFM9N2y2m+/qtpdXb2zrrohbNISHn9j5cSTvff8fhJ1iUxtGLfbbDqim7AJgZltUWAgZkswYp83b8UXn4PNKQrAZVQmQngl6D9ZowEdYVTnfghnQgAljwbRRSxjpsJicdiBfqcobFAhhapNWyW/Sca1SFN9AgOPza7XlOXQXaX0/brrrmPeqQmItibjtDDxYujFVnT55ZfzFQYtQVTIQ0qGjHemjKFjCZw4bjyZWWXlnakEwvMYPylXScfH3re09j9mnDvJq0Vy0iKhLLuTOldQDmIWX8lfyEnhHJrB1sV12sZFmVrIK7jOTwjyIOavxfqFYHH00Ue/9sbry1eseuu9d6Qdjt0Wjic2sJ+XrFrr6v/XaxiBmBTJ0IQ8q9tIhL5tUsOB0CP33znxhC7lHYsVt/Ht2Wt79T3sNxfe9OFbn/fuUlhaWhL31Y4eefj77z3LoANUZXPnfLlw4bSnnrjqyssGD+gbjzJ3lowJZF1DMNTgdGZOP3Xs6FEj91TudHls4WA4icmBrS6VDvl9Hrvl0HIKH4WbKRNcWwHdebOzCKuiBAPyNWF+AqNWmG3EEhSHoE3YiJBU3Fn2UJh+ULjJ9vjjT+EIvuHGa0FhIKkhFo/bsjyz3pjz8Ufz/z7jBSUhZCxR9YcAI+oNYxdHu8TnaMO85LPbOz7x0DNzZ/z9+ssHnn5GqcHQoMTBIml9esj9UVPoqhQ/i5u9RZu374G10pjvUSZ/Mp4cOPr4BL9G2DvSGRZLjLRM4bpq/fntvepwFHtzu37x1aqvMxSkSACiUZCnUvB6WI+8DqXu8ScP6F5KuJRPBSo+avA4OwJ40t5XtHo/eqdidXUoLcdazZhHY9icbJlUsNWbD3ARL4wwtmNr0t2pQmNkjg0GgkErq1jHSaL1CDsWaV7EViJgEUspxlXigyGW8TOaYFXimA4IRFVTWpC4WKM5d+P22LqNifMu6AwnkdxMUjifgifoBv6DtuhFi3QeJ5+uk6wRRglDhLEKYFnd6Su+RenUk4n+75AjMHDgQFYF8NOIWWIjOaBbAYH1tPHjenbtRrkPXGMnjh93y+23UcLr4C0nB+RC2QphjwS3BrMwyMQG1YqyTlYNhlel2Z7l3bTat2az/+oLRkaaCTnJslhMMDWbS3XlOn2BxmC83qKVoMS6qJAjWBZpz9jSqcUO1FbAgtlZNwlAx5AEjsIkMOg2RyoSQrYTclY8duLJ455/5um33nrnzddmfbzw0xgZ05lUr06u8WN7d+mU16dX/4LC/Hpf80dfrLv7obnnX3Hd3fffSXEZgNG/t79Cbwwyn+KpOlKAvIK5uKysjDHH2cTgow9IiuVb3WYjVtXPeuicXNc3dNYuFw6zH4j5q0PG3eHCtSurZr49f+mGHY1NWKAKtVREo6hZ2uz22GOaUtK1i8NtyTQ36Fjw7TmSuETgJkLMSoAHa/fENOeXX20MRTCG0XPhgID1O0mW0Yy4CCyAuIspxAgj3iSUQKGeG9MmdDxqI1k6dcj3eCgrXsfPUhlqyLUeM+922JG3A34fcrhR0ZOxxQDQe7HPINzgTGSH4JwZlPp0586dgaRCzJKuQwYHmjGYjHj0EAfhKj279zhq2BEfvP/+RRddBJ4Qgwld8UDu5DmCwPQXiHf94IhBnSy0VJr9U0yB7i7EIEAca8saZF4gG36KbYzwPiDpZZQrV5gvmjdx4kSyK2g8720JakFR4U9yWh969LFYNCJCJog5YdQFCQtoth+05Zd8gTFkeOWik3PBpy79ZJYs/cZXufGWJybn5zhqfU2PvbTi2DOvmPnqvDun3PHay/eWlvVIG7ROZTllvQpTmZiaJDUv9OXXK96dt97X/PgLz0wrLOmk1VYZMJ0nI4Q5RKM+l73AZbUU5pZp8WZWPFqiCLJMJpwOSpeOO/3kUzNpU3319jzsUnGhDzY2NeUVdIgnMg5PXiJCwU72JWF3FK0VPnHdGkVgfZwUoIzXm7N7l//1WbOOOGLQxZdcAHRTWovZXF4M7XdOuScQDnvzKPujKXEnchs2poQAGYVc8d1RFiNidxS8+uLMKTdffd7pfW64+Gg1sZY6Bgo1GFpfLmzpcCaBUZxM2I2Z3BXfLYyjTf4z8TC2gl/tZXGC4MmCFNIimpAuy7KUEGsPCnklDM15JZ6169KIfzDuqGJp9GE2z6zbU6Maq95cuOOy8wedO67cbqgxpuxKMNO2wtW+5hDWn0o5v161heL2O7fvjsOfInEsfO17yj8UMJ3hiMER6F9YxuE5cAAxZKz0mJ7EjiSDqm8AOEZ4iPTti6hXAWTMzKIu4bYWoMpApKJ3Jm3frqnVUtkwAahaMhPaJudFPEpvaLube4DuMety4uW64py4BDjO5s2b+ZXoCe/TZQgRQ/1/x74RkLFrRGdzQUyM7qpoa3gQWMORMMW2Zrw8/bRTx789d+7OnTvYgNq6v93XjWpubj6zFgiEBIlRBSyiiR0rSnFWMwZys92W0JLfrq0Ka/YevYZkFXqoKrJl156PPl7ywovvPnDfq1de/MCE8TedP3nSrb+/GXyHJn8jbTCbkZ1whIHzrovaNptgARqFiq0BXxPGjIXzP8ZUDhtJRaPcEI+GTj5l3GN/e2TxonkPPXzvbXf90WRThg0rnPqnUyafVNinpMadWtm/c3TUoAKcWh53ltOO8UwYuhi9H3ZZXpRkKXdExhxMJoLlORArpaWE28QqRI09oKT7w+f/G1dYk/ItslVydTDOTU2pO6bOO/q4hy+4ds7cRYHqSB7lAxvi1aF0MIOoCieI7Rp7lPeMsb2TTeuMURHs377DaBEVUZGaQNZmOyBj2m7KzsdHDLgdGQBmTI88METlARQ6A37DRNKExMW5qFstqlgrJPmgMbOMrclIU0ke8B+EgSczyXBMZN+3fgAqZDGpWozwjn05EDrvkR2/9tprgSHlT0aAAYE2OAfNASMW8U9YjxDCuFMfnybmGJFICOgWyxFDh735xixZflvKVQysNJm03o59V3kaL+LJouiaRbBaGR9ZXl4u5bn9f85Mvf/++8ClcpH3ykbSJMxpnNMjfiLbzDMlsRHBA2JIeffuVrsoY7qXlR/k7KwDd/F/xbcoNoxJy9S0bD+Ef777+uyzTzukayG28PCSdU3f7cgUFOXfPuWO3Fz7iJHH434iGyYRj4CkpcbCWnOl2ZY+/Yxx99x/w+dLNk2f+SoeNJvdhpaEtZx6ydgj03Gq2ocN8YgdI6nYa8w2Eg5VU0oLe+1qaYGjIMswoE+PWLiZ+HE2W2L7iGV+c+67n3z+JYmHZG0x0RxMpdBFhKmVndQUCcdzsgtiWurFF18yq4bb7/i90w1GXcTotRHGtXjp1xs2bxkxZsSw4aOjuPszDYoaNJqAfsjYLHarOcukOGqq/Ccee+qlF543tH/qzpuPdSUbzBoNMMUBdWjjgIzFnq6kLI78ddsi321sxN28v8og9tr9eJ10kUPPcgdBMeAJcnG18Yb2XU4oAU+ONWOOJU0aYCzUICKAFVlF1Nxxlazapt50x1cvvrHbFzuE+Lk0kfwH6cgAN2YueH/hikgs482iRLLZ6HLZTG0ETrX9UiSnvWtTF6RaRgaPNmkEciTJRtSlKsGVUNvEdoCBKxk1pqJmYxxvjWB04SYF473VLMAMqQKbW7a7tiGpkuwtlEMeKx/Fu3iMVBc5OWjijpxd2U3eJLuBkQD5mtKqkWiE0lFCTSSImkiFn38ba3vA/3d9I/kOy0OKWVJ7PtA2n0kC/cF253Q5iOiaNeetXTt2lpQeEhelmg7CAdA2AcUaRcNIvMKxS9YFUj9pa1FShzNodSY7VVStgQbNXx+97YabCrzOVatW+hrqY5EglIWhBATdDh5nKoLjUag0Fbt2NQWa3U4wkLFVYIcHKQBXIlZ1YP1ETSwInXJDs15/Z+7bs4cdfURaS5ittgyNCIccLtdhfXodNuQImvLys4/kZSkGbZc9XYEnEgu1MR4ty8stzlW2blhHz8GCV8I4Zf4pw25/TtSyBTK8iFnYG/iVQGfRoz5x2vMn08EnvzpY1sG2pkQ2TM4+98i2sRu5HEUpLUTIFSGvIXKkNKq5pchSQuFKxSLMR3GWcsU5x3ZhLIINCjWh2zvtYm0CsxbH76pa4ZN+4gmOHdNj4eqNm7biGkH5BYXbTkUxAB2SIAQmBDCPUMdwQOD0j6UAzaHCCIEIhmTKoYT7dPUYklHMf+QSsjkxoq12OR5sltDKeOiE8R5AGZGEwzDoeDa6XMVoMBf8KWcEORjw3tdffx28fsxIXOe4/Iorzj333AkTJoBhyP19Du0dbPStWfltv6OH8y18jZGUz+HkAPKWFQwIHBu4Ap3OSDiIw3rFN990Ke+CaZkdq4ULS7aGFI6jmUwiaRDVyUPgA2/fvh1aksokT5Oim2z8kq+/ZqvD3CWfQEAb3iOhYrYpiLY6bP/xF+UUyBmhM3qKifDpN9VU2ZL+W64eqWg1FKWf/sbK4tLOfXp2Pf+8sWdPOqfeX/f6vA8vPO8s7E9U7VWiINcAdFVH4NxvLpxIRnIJEejmeDziNxhzHM4iLdhAlOfqVettFudh/Xv6fVUGPWMYnx3CQDqBWULHG6QMGKlyGIkocBGLurPzdu3e89as2SWHdBl71ACR6CaCBlgeRJeLXRYmYDLaC/K9NTVVM19768svF98x5baxx41OpX2RpNFtsjY0+q+55hpiGEqKOy1dtgEDpzkHg3/C1xgKYRvVlG1bd3388acAUDdVfDnxZM8NFx/pMu6ATZmN2QoLJh1oy9BBy83UNkcZcHdY8Nk3u+uIjkig9Era+x5ZQOpstQ0+6mE4hNsd6EE9pioWIzu7fRnHbRGc3dKxR/mQZPAdlyMrHA7tLXaDsmVORpprvDnFgaamKQ9/tXt3YMpNYxT3WmubhoK23tD6dYPRtnpL6JOlNUUd8mqr679bt/7YsuEpSpe2fnvbV4VFfu+3UAYjJuBb9UA0s1m3f+tmoL1iFsHlGbuwcePBwVGLDRosYngUdGQtqWz011amGhqSzeGAwbFj3vIdJYePkJYRIRzrwo/ga/sJwQdNzKKFLaIc3ZAd4q3wREIu1qxZM2zIUCE9CDyg9u4MbY/df/43csrZ8lesWIG7QfjUdQyhtnqGNYt0NLHYEumOxR1Gjx796cKPhxw5hFSKtn7Sruue7BxADY3/iwAAACAASURBVKwqEajUH6WUWIril0jJDpsD5hQLR4nCspudR/XtMqL3psWLPtyAU9GoDO2fw4ZX0sHSqdRVUuwsyvc0VFq27o7f87c561Z/azNnmQnRTgRVeAX+b6JM4wLLWxBiIlFY3JE9bMKEC1948eVhRx8FzcRDIQtkjY1AC6ORhkMYVOwOi8dmIOidpEXw/UxGm5aOCmTC0gJl5fLFwWAi103Br72rT9LY/oTOILANs4PKnZKivyQn8ifFF6X1gmAKfiX2V+FNZzNs90Ju1zjzUikQyKZKMQuJM0Yd6XAslEbSwlEqdHIi8oWg484o4XSu03jVb0cfP7xcCdcpGbeSADGnnasJCYdtR6+5Sm3KpOZnbxnar+D15wbNemvhO+9/t70irqXMmBJITSCflDElmDOMZwVew5AYiOpERiJ+HIk6PLCbZdSQEjthXnGnmQB0dLi2fGKZVMcOhaqyRRMl/4TJluHCWIDxhxmXmzEnXOQryUlIIH3ooYcAjZsxYwbQWawLwmLuvf8+KlMB9HDppZeHAsHRo0aBhPKnW2+dNf8jdhoJpSYnQuyqek2eVucFYhC+cFWNELnPbpHO4KC85vIrealsA5+SHmgPs3PeeeeJPMF9LeQibWbN8kllQ3mznFBuI2af6pm5eXnDjjqSF2GdI6hXuBsEr29rgFpt5n/8xf23HIaCAYfFMS/PP/XcUf29HYqTSoN9e4Ph40VN1143ecxRA4YP7Whx5d/553uffPKVfv37DB0yQAE2L2UV1adCGjPlyLJceuFZkRCVU7ErkJumaqCZWO1kj1XX+t6c/eJTTz/mzS2OanGcgFglVCKfRe4wiGdpXHiC2tLGWFKEbeHSzfN6rrvqSm9OfiKJx0hg7uI35JN8OtggWA/hSGL10lXvvvfW3Le/Gjp0wM233JKMNwMlaLGVbN+55earLg1WbT1j1MC5M2a8OWNGTk5xQVlXqLumqrq+tlpUTVeS+TnK0UcNvOsvV5aXOuPBrZlowIgaGSUx32Yz5bUVwyQwcoQFWG3WjJ8t3aPhfTISKCRZk6AKKHD/fVaaUoQ/XRcdGGSiIb/HAH8KMVFYqPehhysZi8eRhQJMdAEGQbi5IWECPczv321z5kTTrml//3bwoKJTxuSR/vxTXveP32bcz7708UlnTvrjLbf16tJn5uuvHHvycBG4plcIbceBTCuWnkDI41fCn8Y/oCATCQZNcAO4l4DfE/Au3CCMUQSCgTKK5YzQYYOj0qdV1Da+9ck3X61cX9VIwXJXOBgCYbKmKXr/JWex9qWuyKPgCVAXg69fEfJm6zyoHa3f71aIWpphmH5JBLwPlfSpp56CLQ4dPETOuuihcH7/l6l1bYypHJNBgwaBqEnAL0WjmbA27tUv62OLtCrQHRXl1HHjb7791htvuokkhwP96kd/J9DtcL2n4j64Wwes4haj2UDUejqpIdlYSZdJYMYNHjXQ8+yDv9par2U7gxReLczzcFVUISAAh1CERKSke7RHl65ffFn++vsbm+ojapGHqswoBwK7GHhcHf1I7q+I3uPHj7/8yktfefXliy+5aNCQgdRYSMYIlneAIZEM+5zZpW++92nlropOHUaL6OlwRMm40sK5ROCFNmH8iCvvW7Twk/lnnDZODwzaGwiyf4/lfimtFJA+ZAmy0Ycffoi70G6zkNqNDc/hyWn5iU7AP3rI/q0bWxYLv5brhfWJj0w1a8DsY6rRqwQK3UXP6kPSihKgXuhMnTKqnDzwmLBseRUA99tb3kssPTLHyfIDut2gJkMYpTwWxePacfGE0uOPPGTH7sTmnc0VVaQvJBGpfXWVAU3ZWBHe1cA+JaQ+aE/3aae9DsOEcX17dkLGSimagIdOJRCLWx8OTFnlZZ0c5iX4+0QMKqH05BKBnaVHc0q+IbZCPVxPPoKvQOUgUwG/ISekTLN5lJWV3X333eSLcA+/slttJ51w4qeffLJ8+XJC0fktYjQLhCmWT269NfpV4SZiGwsFHTbbpws+joUjOAH3bw/P4RWCBe+T0eVqlZ/cSQoFX2FykzPIOcuHBiDEb9665cKLfocBDCupyCBJG9i9RfWW/7KDsWKhcjBcHCiQXAFqf+lXyy79c8/Yns0ZZ6fF3yWIuTlueB9FqxP0HAk31jc1B5Vvvl19eJ9uZiqrItITcKxYWQKpQDPgyE6bWaQnA1+SUPx1TRabm52zV59etc89u7OmsqgkF2hOoTGJxAMLhEJyLRhngjmkgdWIA7xnddiC/qDd5j72mOE4jsJxYhvQYUVMKsUUAA7csX3Xli3bpr/y8srvdorMeANg6NZENGF2EG+aeu7p6Y/cfbN/T+3T95987OgBX40v/PvsRYu+rtq4sgryZZr7lpgG9y/p2d3Tv0/B0GG9LE1VsZooAp/R7o01N4Mazy4ugn/a4DOCVMTSN23aULFuU1OGhMSETzgRdaM7B8MoxSy5wbOsunfvhcQA+THOYgnsLc96cAhOi/vyC13l3Uurd+3IGLEQgltNrD8jTEpmEteeFg0YnPlOqxKNxNoK0Pw3mtLYmPz8y8rL7hleVlb691efrWr0NYcaPW4PLLJ9T9ONO4yV3AvQMGGtwDQSKlCW5RTqk16pUbA2wiq4V42IRU0egz0/GLYvWl319sLvvlq9NRjJq/YRTsE9lN/I5OW5oRpRe3Hfri1ZAZ9SqSDnkPcezGUvXyCnX3Iiyeww+PMm5l4QhwgqFJF97RujX+7dcrhQiBGr161bRyVauVWw2lvtNHsc4QL6V+lEPBkKB8xGJHtRzeOgHEwiyRc8Smwh3UgYMVKrwmyyoghGEz6i4g0ZuyhTmq4ozjHnd8izxBCG4kpzLZn51CdTQkQnMLnWjPtbq8V5/KhBM+ZsfPD+Rw4f1ve0U0a5HISVmogxJ/yBkBax24LmEArZXW4coO+8O2f27DcHDeov3ItGNQ4yltVhyla1RNMdd/6e2wcN7JWK7hG5bgoR9y7w+5Lh0LEjj1TvW7Toi4Unn3SsQxhp9jIgSYH8KdeV/JNz1gN4mIQzc46vFlNcfWMzdkQpZnGbiHREjm2nkejfGHy2cA7eJ3cgrCDk5JLC6bB6jAaMV2ArkEaJ5BgTxbpjZrfB3rPYXmhPqPEaBAwcsAmBxd7ON5OXJTgjJQXhFEwHRkqTEhDI0TnerJzO6R6dDCeNKWF3kuOmpgcE465Pl1e9+u63S1ZV1jeCL28kaTRqUctLPCeM6W801wPwAXqPwW4WVAj3ae3An+fNQmtMNfka5PfwA3ZOpkOashgHaSvivVId5IQxeemll/r27UsgPNWTwHdA8GaxCMmG1HaiFI3hcSee9PBfH/z0009ZO/iCeXiLbIQPhWXVWnMYPMFwRdqjwx4KBnj4sCOOKO/cucX6RRsEKeiBepy0rEdpDeWZePkBqacsKRH6jB63cZHQMd743XffcT72+ON4CPUmhWKEcB8X9ksRBP/fdIgR2Je/J7cigFSWLl1K4ED3rqo1KzftdC9csiEry9KrS4GSDChJE7t3JBAfM3rAoCGDRTS5i2zaZsWWR8kbgeaXoAYGtVaTFiNBoimDVp9b4EqmsF7FDulc/NvLfuvIdhjtRkuKBA5hpiR7GaR2EQiOzRVbRor8OCe1U4mWo0gSbrlwwEd01955FxoIgczxDZu2vv7arPc+XNyzZ86Fvx07dNjh77yz4OOPlo4adWx5ec/Kqj0Lv1jUq6Px9qv7jx/hMacXH3+U7YhBp1U3mmuCe1xWd5bN5bFYs+0Zs0VTkj6lbjllLGwYp0kkiiStOSWRhloHmABpv5L5IaCDoA89Lgj5PrV249Yq8o315FwobH/qgYD1O4UygDR/1FFHIWYRVUlf6B2cTV9c7WUQrVMngfxEwh130olP/e2RgoIO2GuBahL2WUyEONmJ5FQdImczpngdSWOCNd6+moOtv1VRfE3RRr/SpdthlBA5/awzI9G4zWFIRUiibKe3QbJ1hCGJB4YYRNnncJj6K92GmVG3AcxFRiELQrUTzZLWMiGrlQoB5q1ba976eMusBVvWVhoTliI1RMUw7PpMTYIYVaexOW6JFVhjkonRCyaFtvEpxSzZrwMaTtrqemvXJZeUrFmuK+7iJGa0nnDahK+XrxDMSvdTMO8Haer3tkOqm/wBs6O3La2TyrHsuaRIef7D5u//q5Y7uU1el1dk1+Rb+JQvZRtouY0TUApxj3KnZO5Ssmy5ueXPH56wf7AloLXLN7ZFQ/xQJBKT0iXyUY3A62EjjAWDlVu2YvsAy1L6NbBaChMB7W+/NIts1L24m0s1B5rLFDVLSddaATuj3k6C+ubZahpfUlSxRjNGl0HLsQRt6TAebgdVWwNEYwFl6aaBYMqlzdEulnD42CO8p4zMferJv174uz88PnN2gAxla5qMK+bKZAGehP6k7C4QdeNNjZGCvM5PP/3a3Lc/A6yLWFJTlluxWSLKIc89Pbty+TeTj3KVZQcMFi2ajJPFbTFHQMgzuZTcnN3DeijL3lulJq2BjAi3b5l3BlOM2D59msFhYBcuXAhuFvcQwoxYE2gOcXHL1o20AQBAfo73AV7Myc96WAxo6UIzBcUfaYNF7zCpYAvqjjT8WSF2AgHCDm4F48VokDdltySK0hmQWpLFaa0YrdWcaTOEts3GGzQBoZ/E7RpWVIrOYtZiUghBsSjEkhCrlMzYIpolELaC9BDWLH6/N7Fx4qmuh289uldRyprBKFkaitvO7BV48tZhXQstGXKrrRqJR0oqlCCWq43DFKVeWC0ZSEtW7hCQOAmf8KMRVKrvE5Ls5aecLym4oHLgCgSVFzxuTJ58uhzudDITDRNVFXe6XZgncgpzH3/6iY/nztm9dQsSfyIaIUdf8DjS2QjIIehC/wdvZEswEhOm/wOCgmVEnA6Ffi4974KanTuuvOxSr3cf9pguq0mxgPbIPklyEo5mPdZ1wYIF2EEnTZ5otVvAhBNTxapj5cXTM6f/feQpp3uLSyxODxVEzPijRXFrHEEC61IePJ9HSV4hX9TGyP3HX6aPdBYGhciDJsa/px574uzT+zSqPTQ0CKIOExUDBvTIsjnwZRvNtkw88OCUy+c+f+/Q7iWmjJqKEBnjobqf4jBEQk2K3Zy2mBAmRKFkgyljASgkbjK4HXyhRSacOLIoywqGUDIlEwaZF81kTBHdjnvLELcBF2dJC4ws4CnTiQhlKmIWWzOOxYwoZJlSc2e/v/70SX/89fnXGOJb5844Z9nrw/5ycfK8wZtm3dHvg4dOGJK3NbT5jU6O3e/c1XP5a5OuumhAPNSIY1CJZTui9T28FceUZg0sNHTLChXYGs3pRkULg0KnqIWiGiBwqUjcePmjTQ4ntmSWfesyFlOeAXfL1JTI2FesCcbh+QSKJE02EPHQeHWKoN6NELtwIqipKM4GxTT6pHFAGAqACsFOYhazjQT0g0U9VqM1GUufeOJJRostFMWfQIxmGgUxY45QYMaUNgOOno7Xqg5ypZyKISIsKfrCaSH4f9EStYK4hKTJk1TpOTzFQDhU2hjdEDC6yOBsqjUmvLzUbg4YoxE15UqmEzt37yAQGIESWJlUHIu/RaxCMCRFXAMypvhTXM9Qj4x1iacxIhyvql2gLqdB8DHPnPVac1PtSaMHG6PUNIwmKcxq8ySJ1sCTkijNpGubbQ3Pzdt99zN1m2tzSGg1xXenlRChgsA/2gxmq9Ozqz419pRfu3I6CgrXD9ayvvfu9dXIXh80MautQeStqJiY5mCLe1+phygcxEMqIjBW3kVvpQAk+Kzec14k+88JjJIhkNJYi6zD9ZZfyZv5Sn7LddlOdmh+qCsHok4zF3kpJ9jAcRNwG+fs38SRAJkDJtMDDzwAkD+ejkmTJiH4y4fIn/NkyVXlCZ80j9ovKOgU42vxhuw/PtwjWTw/lD2SDeNi9+7dkc8Q7+gvqozdIvCEUM3kTAvW1s4jkmqqaNgWSkWagcUlnYIqhSaQiprNVo1np4EcDltTCZfB7FbYO9J1RuT6RAxbvMNK9iBpfyL6Tv+wQ/1atPaay04ty1HUWP2LDz/78vNvJOIexZyXMtpiJC6CcZ82zpr19oQzzu1VckjDjg3mhO/S3/xq0sSzvl6yprquYfqsF66/5JIpN18xcVzHe+8+3wF3jGBKySEHB96KgZ+KsRRev+X6iVs3L5zx0nSHUeh8ktY5kaMkp5LZoZ40M3LFFVfgs2DzZgYZNGYQQwsnciLkUMsJaufIte923iilCkm0yBO0B9+6GED9aHnc3qkU1Jto9mds3q5C1QXOtQ17Z/va8S/vVt2qwRrZsbM0x3bdhSf17xS3RndOPq3z1D9fMKh/uZIMAv0vot7ZM4x2M9C1bR1mQ16uFzOsr74aBqyaHUKg1PmAHAE5/vwpF7JcxXIiiL5i7hgiQEzwxzGtEiOen7D60ERHjhw54VdnUVsp2Bzo0KGDjhrvZtwYYdBDTFQbhhXwH5IT8c/IO3It66I2lhWGndCrc86dnDxgPVp+jlxOcQLpd5Y1nYYPP4bugLdNPU1/oNnhcG3YvGnDlk1UJQdSFb4BNdJO2R3pD+U5NEDWZORb5l2SaFsj9x99nQ7CG9kLGQF6Sq9hVlG///np8667/vHKSgK7qVuaG/QTYexS0gj9VMyLu112E4ITBsBIEJmBgHXBUpICz52U13Ak6S4tJ9Bbi2lmJyohEO3UgRahSIgXnLjdWQhO8EGMU/iFcRHyWLMKgm1atVL0k3QEApwLrGqh1WjPsiSLcxJBU5enZnw46exz/3zrdZbw6vuuPfJvfxw75tCA0pxnDeelmzMGLTCkX/adfzzhpacnPf7gmBNOPMxkqU9Edzs9cNkk5fBUQ45iKRZmcLl4f5o9HCU6GQN2y7R9y+4sF+puCnxAFCKkBfYkIV+hrqYJrjSrSYcrkwU+uOD/erVNCIyhluzlYBEPFIvAgmLD+pLbqEAa58C1IFYxcp7IPATMsLKB6kDCf9WuIx4sYTtQ0w3okxg544RMhvzGHACz+odQ2x0u1M1gJBjjPcTmWqxvzflg3MmnVe2qsnmyMTSodsTWuIBiFfufiDpIs/SQB2CSbLgCnMhpdecmNS2TCpns5EQkzDb38qXbnEqypAgARpFHbbI5Ac1Px7UMYe+GUDzpttq6rd9cmTLEwxESsemhYMuyHDdrlnG2OZ29eh9KMMOBO3swnYatvknKEIhZNEv2v9XbfspF8WQdi4WHQA3ypOVPyeakdNIiprS8TjI4yexaLu6/y0JSjGZLTDpfiY1Zz+IG4x71mhJmeArYxTE/EqLLDbgMBCCTnuFJShSvkJxUbictTgf+hAvLzZLPs88+Gx8E0NISpHT/TZTm0YyWVtFH2R0+IXq2CkJxR407jQAj4ZjXS5GwzrhNMHTdV/vjDxzOqs2CMoBuAUYJIeIZg8vudCS1BlGTzWQXdXYxRwDikomZQU5JhDIEWgE2wBcsPOjQiD5BIpsX32KWLXNYuXrO+G4vzNhSt3n9H397/cxps4ZTynzMcd7cnPVrv3179mtLP/+UyO9TjlCuvO4sVsu0Z99758233509z+ay+8L+EkWZcvOYiaeVZamVGQ1GmQOxx5N+cqVhbWa3i4jU4YPKrziv3313XuoqSJ503JkCFDdJcFdMwjSAME48MrYHMSz6VOIr1PN4hbjMeXMwxAQxmIwwWzNskvOfxiT/9XgL+kRmRj7VD7ZigvG/+uor5l1e4RF6M/bmHuNsJ2J3+3bzV8saBncxmy3ojsTXxo14D3/WA9DpgmwL0KWJxlNGdOpacNbu2qohRw7ItYWUcGUi2EiNIjy8yThMDfgHgVvY6pGKBfK9+d3LlK8Xf1RZUV1a0hFKoX8idXpfzISkcLkfS6MRi4h5ZMoQoZivJ598csiQIZQDR4hBmQEgnotY/pG6Jpxx2ptvzXr5hRfPPf+83Pz85iYfxU94QQIqxlGn61eMt9iB0FXIck2woNS5b775yMMPH3PMcCBFaIbJ2kbrdUs5TwCbBoHvkUceodY40WB4DI855hhclyT/8mSECaqRPPv8c3369sWDSUe4sv9Cljsfd0rJg96hI9FrrssV3erQ/UdfpLN0UGgReuUP5FQhnjKjqndXRdSb2wsZ3mbL2rJpQzQUsbFbmYBnMKXQyZvjhBbAbITUYjERnkVpJ7JBIvH0nXfd06W88+WX/pbKyZFQlPg8m9GcjlNhMwqnwlZeX1OL9b2oqDAe5lrEZcdSrK9oxG7FJgxFxnDaStKLK9gQW/fNzh3bqp6ZPifYvLm4IHXHdZ0nnjC4LNemxPy46w1YPbEfwUTjlPxKuizWZDocboo4LEVRit8R2eGyYiLBk4CLO+pvktC19PSnTmg85bBmAxkweFDfRVtXK1YRfBYCToER0mtUEC6gB2fhVjUQbYopTgrxkBxVHhl2KFZfUO3j/20RGyQKy2I6Bg0d8vYbr1us2AR1DDhdH9QdVMDmUaPD8+36hqTWzaQIx8KPPyxWMO5rkZPJIscubsl3pE0FX32nvfHex7BpAIOGGxWHK0sUTcUemkq+NnPOpi21H87/9ILzzrE63QTpIofhCRZGBsxg8aQwz6cRmSIWRE8qDqUdqXhYL1LBzpYxW13z3/v4tZlvXnFGSa9yhxKvIGHACBB3JGwDEIuoXzXmcPWe+V7F1l1B1W1VgnFwzOAmIr6PL0XomwBGy88vIIYhrEUJ8zxAZ9tkKwf4Tbu+ghIQBVA6YZcC1YNd/8Ah3u16us7+JEFLPgh58QCp43ICp4P4+JTMTnLw/d/QIrvIi5LftQgxXOSGlifLx1ZXV5MANW3aNHrEw+W3WOyQseggVM7P5QlgFo8//ji5Szy25SG0pIXbwm1k+/kJljCcWRTdIzeT93Kdg+7wFQckLtaUfsjmybbxWVZWRpgIeBnsNzwcJSORSVjMZmlmkz/58Z9Z7tIOHboDCVJX5bMopSKhTCNjS7MZCtmukAXSWOBF3ABhdg5hBrcEBNKSkZiJFHV0sRwYiP5h42C9oItlmTMNu6+/YOSQQ7unTHkLv/x69sIlT65Y8thD91pMLkLLyKg87oic88751diBdSZbPcrmk1PPnDC6+vEn3g5osbGTRvQrsp151uC0tiYdb1YtBZH6gMNttTiMlPQy21zU1jZRjCK69coLB3/4xerfTL4ov+gOBoRwaT6ZEUJ2kEHZ1RgZtD3mi4LEjAZjyyd/SgJAVOUGsROzB4uEHgGY87MeNEmUSUU9hYCpFGNUQVNgHmmSlP/2fzszTtNgEBW1mfuf+OCRO44szSVfUFDHz9pIHp6xGnHVwHgULZRO7OrdK693t0OU9C6tMQTilNUM7pZNLwGGyJg6ACwUfrwsu+GCX435wwOfLF705cRfTeKnutdwb8A7fZSTIjcqKRPTANaI1ExuvPHGU089lVCt9957D5QH6lFedNFFKCcYdJlTXIoX/ebC5599hp9cfd212AYB00KICUSpvAmYiImoUH1JiYQjMZ7J5BVXX71u7dpxJ56A9FZYkIeWIipC7jvkcvveWgPVltkZNWrUVVddhbiANxNvFMHU/KiqqsLl9kx76uEPPpw/depU1jh3MkNyw5NbIFek+idfoq9scfCulhf93BP6P/x82S9GIxoNM7OY7ZlEZNPHHpx2SDaCd8e04VtE4YAWjoR8dreXUGo8BaIeF2tQOhOQKbhIvIGJrd2Y5c7auGHr/Pmfn3r6KV4vpiyHFkM3TNgddpKZRWxVIlVXUz/rvfmXXnJxcVGe30d4HAanNJIQ6MeJSByW5s3LBXLh9TlvP/fcG5vW1zrMzuvO9ow/8ayeXfOTkXqbiV1ZEyIETQAqSc/XUQDuw2wV0eBvHotHiSTthCykA/GmZkPGxt6OKcXuAK5IcOmfPqcCdIW0kXT4jFMHvrd8zaotfsWeS65J0uAX+TC6fMP/McJQAS0UDx9+2PHQGIQEievS1143zt494yfPOpo1UIeRsAbxv/3mLKYy4BfFlY1plcAPTvTCEMaEYlv23a4dVQO75bfzlWpDKhxX2VOogYEXxGD6dLn/nr9+uW1PHQmAjzz51BFjR5R2ycNXuW3T5jtv/8v7Hyyga9t37FHtrkQ0pPPHtAULKFj9uCZ0dgl/h6eLVAlCNkmRx7hpRRcy2CyFSly9e8ofykuN1//2mGxXVPOHzVSEwxAk4IsQreNJl3vxkpr7/zp/W52WUkOMNRkUsCqx9UEVBAHr2/GAww/v0qULe92Be/uzi1m8HksmvAbLvCcrC4sBoCRAhR24WT/+W7lNSp7IW+QWJctlQHC4h7A5EXRJFQKGY38etz9rg49LgYbP771a8kG5AbAT8ycR/ZLFkx6IPo0UhVL7+eef//rXv+Zd8H2QDFGvidslRZxEy+uvvx5fFbImT5Z8Vr5FqulSl+UK+jE6OioyghpE3NIvyadkM/ZvG03iHnYjXoEzZf78+cOHD4fp44uymkQynXhL+20yYX+4Y8EhToujaldFLNzNCnEZnVbSgyMJgwOPJKhJovSmcEfiYUmRGa0XfWPYdJlFcCYxGbjGEfDNicaAg6qFmYbjjslDGTnm6CEXX9Z32TebVny7R4uZO3Xscnifov49s/MKjApFi0NKIh5z2GvGj3AfN+hMFHyH08HTEk3fGdKgw4nsEofXinJJGJhqxhNJ0lAK7CeTGinICj563yVn/O55yIxDIknSMMaBUcK+xRQTSSPZHyMjN28h68CP5OAaDIRJkVsHQgWjKi3iP54O23unsI8ieqAFCs5InK4B5/LunTuznEJS/+HTBByAGHzH/K9r5izcePEpPV2wA1EU4of3HswrcRsx7yLBXbHYCXBIB5qwcpJOSC1wXcDCnAljYw+yYG8wJmMC5ai1w2A1p6PNJ4zocffDn3zy8byzJk9i8LGGBrv8qwAAIABJREFUMkGMNp+sWTk7/BoNQS5hRB9Mkqw7uVgw9JJmiDv+0UcfRSeZMmUKWczUELzgggsKigqvvfpKskf//ur0kWNGY/RCcmHhZ+V4mXrKxEIGOj1kQiGRWDr96edWLVs++Zyz77jjDmQsrJuI2ohGEmdI8hNa0sIlOOE5tAo4eHYaBCkpMUAwNJ5Q+nBEq29ouveBv7i8niNHDGfPodlSaOYGKcTLhS+ZCQQg+QnftjZgv5Br6H4inZdcE11xkXovLLSqZtuYIw6HSySTwWisqbxTBwyCign6oeYuIDJEMpk0v58po7wfUXWxlGK1m7Hqg3Lwl/umYvbPzs13uB1J+JLZ6muosjsxapkScSJsKCrQ6YLzz6e2uM/XCIUhqkNhLHQ2aWu5d+WK7QumL/jgvc/XrF1VWqT86fpBxx3Xb3B+XTLms4D1h8sJH2Q4YaQYhtWuUNEaSEK0XQelxhKUksikCYiESdgF3g1WNpS9jEfAyyWoS6XHSx2Mw8h6iUeMFl+v8pxbrzvx6j+9U1UXoq6KAKPQlRpoM2XAv8ZqFAHoo0ePZqWg60BU++hWV+EO0k4L6eK7RZoguKVbjx4Vu3eJ+RQBImgJosNieA1YuNK7K0J7qhq75R/IuvPDEUqlK1VXB4WiRw5jUi1a8FXT86/vWrmRGC/V5nCv27Ce3c3mMvTo1mX50m9DAa1b114VFbsXLV5SV11f0CE3FglAKbzeaHFGg6jiWRvXrSUC54gjjsjJL4iGgpjcTXY4PBAbXsAgF77/0abVqx+fNrGkiKq79SLlWCHgAYRsRFvy4W3Nqbxp09+qYlcSxiuykYh4w4oognelSAVDAFqyd+/eiDR7hcwf9mrfldZ5Ytv3t/sbuBuZtLAwYsN79uhB2GK7H/GvfiDlEng0VCW1Rq5gxgAWddasWXBA0qpRdgkzh71yG7wSMQguiehD/ITkd2L49NB1HgJJSYFsr7CynwFJ7A1mM7os90hBhx+yB8D9kbH+8Aeqlk5FyQad4YUXXgAJmno4BANhR8HRcNppp8FuuJkx4SFyPfBzubtwkd9yPzl34EhxnSv6Hvx9rLMWnZjm0U4y3u+///5HHnqYWoditNkMXE42Kt5FmMO/Grzvf282xTxZ1CA3VNb6E0aH1W1Jas4wya2qY/O6ihWrtzaHEh07duhall9WnNWh0GWKYoiNx8J+C7GXgEogNojgTGQXZAXMXBbF5Yk11lvNkWiD3+F1dvXml4/tNfmkw1GPqHZKQhvsKVFNFrQLeAKzhYI5pGhXUSFY7OLEWhqo6YBnnSwknkduS0xr9gMKDhw6ZcJUys/hSEgEFEN9SV5+WWFO1CCSPiAAGDqjJ7hDMgkNyH622IqkYM1F0iqramqxe/ErMfU6VxKy179SUL4/cO38mwageaNi8y6Gmx4iBSII0IaWfVfu8XxygOsCNRhtwDC7n/v7+lOP7OHKF5CXP7c5i4KVDqslk3JpUULy01T+UjHBwWlS7IjgFIiSbeiAIlM+AcwMCUdtsJQkm0KoOMdxygm5q1d+wwNIMoVymCCO/UUNzlmhcvrgG4wrV4RUqp9wYDn+05/+BPQJNi0WGnWap0+fzkOQty6/9OKp99x33TVXXfS7SzAPe7K9iUiYIcIJ1dDQyHpcsfwbNJk9O3fSBZQTFrKDxP5gUHSLEd5Py2LM91HCXpKgDSxe2D0KFW8EuR5PDd9hP96zp7JTWdlV117HE6ZMnYrxmZXIzLJUpVmOZkvGIlc030ohTP6p09sv85Aaowhm0B2j2Hr4xBBYsXN9tjesGqPYFoPNTWVl3UmFIQ4BAzmpa1owRA0umzcHoSct1gW7IKoWGALJSGPloQN69+hZrlpsr818fdWK9bfcfG1uXkFSC7AecP0QO5OXm2ezRzMxDWVAVR1IwPjWLfasxkbfS09/NOeN2euWbyj2KNef3/+c0/sdWp5ORLckUnlsp6LyHYzLbrCzqxL71ZxU3RGMVemMlZfjIDSacoinjgexm4mQD5Md4AUbfmkPbkunQQn7DZm9YTo/dU6BrgOgNBywuLVRffMuPbPv8zO+awpWUBgoFCFgQzgPYYjw0AR532YFOysExnahb0ySdg8mRUHYTCJLAID8Y489dtoTj3NFiLD7OJBOwmw3GijRKlnS7ay2wzBSv0jJyfKHErM+2vXMqzu+3R5MK0Swsz+E3B4nVXEbG7SG6iavJ0c12vZU7rbZLYTZPP7ktCl33k5kGigbNCkZSzrcSF2RHTsq58x5f+vW3cQb2O0eSlZEYwG7FRAc14evzbnh8rMHdldOPCJHadgN9pfB4iDtCUNVBqg0+ugpeuKFpZ8tr4+m8wAAEVuPsI8RIrPXcCGWLYZ+s7lDSUeECrOD6j8Hkq/b4IkHb4IkH6HiD+FZkvIOoimLZvJ8KRLBzmBqaE6VlZXPPPPME088AWvDm4CMDx7Vxo0bxSJPpbgBzZUfwubKysqQdjFijxgxgtvgCFJKkxyWe/gJ57ILQq/SPXdS1eZ1QnzWTUoEYy1atAhCR8+GylF2CQaiDaAGgIF58cUX4+aANaMHY9kSwHH6wcP1hSFEAU54IGIf3q4HH3yQDYOnSWWXG2i27KOcFu7nhPfyK04w1PGKvz74GIFiOFBEs9G+9K1LtP4AjpzWZtlpTjcHYR/uRi20s9lDKOLCxTu/Wr1h7YoaivM2hiTIdwWqypC+uaNHDPz1uOKOBXlGbFzRJqsoDI/eB5gT6YcolgmLy5sKaVYXuSdpuy1HCZHSjBk+kjSEqGvP5CXJuia2wJyPoTgZ92PvNalOgzUHdC5qV4EgxTypLCFRKdpIWXaS7mxZACgDh64QvNqkaR7Vo0YtioOAjqiZQmNpgQLAYNI5RqCliwwmbIJDXmFg5D0YHddv2kxcs9wOxfWUCOHaC3Pc2hAdlGu8gnBsac2CimkYRjhJojy/ZXIlBepvFFb5ZCaoZnfYUhHcsyfRpcCIRIqE87MeLtUUgx5UqtIwiRoBGKiF6VhCSoS8nhZiKsgQVJohaKLtQDFED6vJbQ2fPm7w/NsWvT5r/sQJY0W6pb6CJLkycYwDTl40ZqDVWYxMCgcLkz5ywirgTu7hEykKI/HkyZNZesuWLVvw0UcUniKeXQPSXTU/+tcHiNPKyc8jLD+hxZCziYtH8OncufPYESN7X9ab2CksXi6XM5YQsV/IWAmgCAFeEED2gqvIUZXrVIz+vnaylpHtWJ4gvAuGllS27diOIvf440++/c47r8ycmZtPTV2kYUF7UiOiI7S5RcySEhhPlge3ief8Qg/6yDJk7nAxi26SEG00gopu1FIF3ogSC6SjLpJhqmuq43F8u0YtkiKs2EIBJ7M56Pe7s7PTBgJEsUnD1ZImEI4woTZWmOAJGeuKZatefHnB+eed6+1dlozivCI4xB7VUqFgmBzSGDGc1KKz2hyu7MrqplkvvPDSy6/4G7UJp/V76Jrf9OxkIOTQrgZw/5lJqzU2uZ0diMHXQlEzQHWmOLRp8zpj6Zw91dG1GxvWb22oqsOzqVCRORbJhBLBJKE6KEpGQ57X1q9Hzpijigf1LVL9+2A52+9J2J8EtFTMavRkIimDLZOj+G4+f9SArsW7aqqmv7Nuz54U9SFIIjQa7KK8j8HYuawciV+3zQP9hTq2V0dkqA8WHxNbFe3TA3OPPmbEM09No9QVhmHpneOt+DGYZ6sxcWh3Z7dO/8jY/bF0nXBp6YjNY1mysfnZ2ZtXbI8J4GKMBkibSJLxVFxL5HvymkNhf1MzlcCQ7hKJaHaOB7zixYsXd+lSDiciXrN3n76weswr6FTbt29//8OPSRy49NJLd+3ZtnrNdyu/Wb544YLqLRsP76I8MnWyNVAPZAM2lSjQbGKRa7wrY8r+Zl3F8zPXR43OUIJ0bGqWwBHIl0INE2xYhMXpwQwwATZcu8tJCgx+nQP09GcXs1hjTDZilggV0qPUOaCDg8VYWLowXymIcILNDAgc+CAGHtRWxB2EKt4+bNgwBgUfHwyX9nCAC0X0OvOBYooRm2Ql7K444LhHDLjOVTk45xWc8ApYBq+QirUUuSSjJK+Q+3/3u99hG+OEd7Ex4DFEqEJyeuedd1C7mWl8HIiAOClgyjxNbi2SBUMZkh+df/75PA0BnC7wNK7LNrRMofwhb2lpFc9BKX9k2vNE9uDNBOVBCIIuJ1I2TRUAcu05yNTxegp6HHrEysVv3HjnK+vXByv8bKBEIbgEbC7wo27WlznUWPvpmsYv1yyo35E5d9LJ/Xt1gEMqKb0uAfJNMkN0RYoaLMgGJtS+uFmopVkKVUWVSqPNboyrabJrqThNKJIImI8nIrl2lyNjbNZIgKcikwkzfJC6PgZfjsFuI4U/mQYxxYzOkQinrCJPTUskNYvDGQkZ3OZsitI4bVYtEshkcP2IsZX7MY3hhE/2OTmSgl/sC4VhIrBxWt95V2aDMtowdA5OEB3aM2ztvpe3CCfgPjE+lUjSBkFmwiXwj323ZQPemx6dJjoj5rDlE3EiAOhE19o3v+1uaIxYYQJlwB+ElAgJRvYV2Q5IuYAlmCFPxN8Y2fMikUtXbYUO08ohEMCSiiVRVppbVxf5/S1/GDTore7FpUarMDdK+QkjFsyR5FwmCy0FsFB5nadJKzKDxoAwO0yifAXxpyxYRK6RxwwPBSM1dbUYyQo7dKR8U3VNHZJQNODjTqoWIrd17oTJqYwlmeVyE7pAmR1Mh1aLFd7KWPKu/VHIIBJ+uL8AJGV0FjUNJjpTBuA31jSw2CkgDRL9by+7lAVI1LSkQH5LO3ksz+FpkiZlZ/lK0Jnenf1f0cq4/edfkoyUT/qOvUlqwg6TUpRrJoTdouZ2KOi0YNGygD+V53RYndRsjThdrsqKCmLmSNw+cdw4HCKI95lUVAk2EzPA7ovUjep1ysmnWF15HQ8pCTdTYUJAkUq+LSBLyGCkbpTTZbDa35u/8Pd/nLKzMjFu3OgpEzI9upWanEklVE+EOwYhoB+M1gI3sRDNmmLSkN+AnQAOdOvOwBeLV3y7q2jz9rote/x+jFiGNOhc6QiRW8wp/kEB4afas1xmw7sL1i76assNV004tocuMcsd7idIWqyLdMhitndUghVKjjnj2zpubFEkbTph/KgVq7at39CwdXukIaBs3Vlb3xzo3b2bTHaDiuFu7FQ6xR1MziAEZaGpxjAPQvnsL7oyD7QQa0T4AIQURj1lU7JreUFxWa7iF+uuHQc5wR77jorIzDlrv9nQSDU1gxoTtVIBG0O+FiWjFZ+IBkNw1AUaFJx0ur7BR/7ysuUrPvtsMdfMpr/LpYfKxJ94CZCzb77pj488/HhlQ2UmTkaFubxUvf3PEyaO6eSm8GJA+F+5E1+nXVQ000x2SyStvjRzbkMzNcXDKiXOdUeh1e4m2yIjUE0FSjNkZrdbuvfqiTMkYVCag0EH4NttHz+7mEWNOWDtt2zb2v/QnmIuBCyQgH9s7yHXT6u/4itYGH4fXAmrVq0i/RuFGMlJWqry8/Ox90CFksFJft2y0WLu2rFjx9q1axG5CPjAYYdEjHELu6jM+GthgnK3pgEtVzjhacTkzp49m+wnorJk82C18BSeKQNKuI2dgzbgpAAYE80bh6YIVtBzcGiVNKHxJ09DOp43b94NN9zQr18/iukiPyFs7S9pyWZwhZv5lI3hjW+9Ov2CC39jVzNjTzjRaDKSYGNyWsPxmI1ASt2yJRm9ZO6S9bc6mGyf1AP1FhjDKdOStWo4LNKhkylRqTedjqZjQOcK3HHeywaLKPq3hbYvNnzywbSzC/8fe+cBJ1V19v87M3d629nO7tIRlCZK70pRkCIKEXtvMQZ7iUaNBqMmdjQWiKKiKBoFQRC7KKBIkd7bLrB9Z6f3mf/33AOTTdwlIa983v/75r3yGWfv3Hvuuac85znP83t+T34jWboyug4k29QbDypJN/lxlGQMJ7HRoOUOwsNtjKSNkDO54hG9BXa+hE8RpJZqLFhht5BXDkc4gAhjhqDlJDFBRqURbxS4hwiJCnUw6CSIF1KMenJaBzOg6xN6XSysWnJEvkVdKJgO18VyCCRLQ9/F+onrUvMA8oW9lkDpZwikT4HZRj/Q6c24uEo6dCpplZfU24IJK8tgKtpo0zv90M8Bezq+WpZGacbSqxriCXh9hFdky7p1Fl0moArwbwocCHE8mN4y1AUbKkhTYT83YlJqrCnzGF1FZYpN1QfXKOmSZvuxxZMUw4oEKBi1BwsUdRBiEjM/DYPlWzhmBOkpikeKfZ5NMQaVcGNG79SZHQyMDHnWksRtBFUTS5lRSLwkmVAETaHmJkbL0ikOmGyMybqUYD6LVCp5bbbV2auCjg0b9q1cuauqVmcxuxoO7l744fs333QjiAepM8npiZHpnnvuIT2X5DuQdixKZfgR5cdIBmHJn3JGMAjZQTHL0Jw6dOjAxWxjeCMW8nMmjOca6bGSHmS2HAgBNDnyCdOmAHloB4nD40Xk0zUZLV6CySV3U7IZOY8eRjMxhTE6PvPU0yNOOz1NzxF1Ho8iQO64515nQd65508NJ9kMYFCJknKTmsjNGIXLaSu/UBrFyjNZQSQf9L/vk15APaUjsBLzXUgTnQ5l91PVYo5sMaC7Fzp79Ejp31Oef/vr++69UB/1El2KAwh/8bdfbVu9onLsxEtDkX2YHdFJU3pwWogT3FUJfcI3dFDnoSNOiflDiAe9zg5HKUq2wQbjTDzq1sWT7g1bva/MfOu9N94ocydevnvA+ZO7mOJVSsaHhEAlENAGYTJBnAHJqs+kCnUGd0zxGdz5X6xO3PX7deu3RZzOKvqLjuPIKvfcJTpOxK5ApRoMAAIxm1fttV374Ipv/zyutNUupSauONtG09UWZlBSx38puC2ZZfGk8JsCn4K0Nq3HBGwC6YWDEkSAtjIKTwSIcn3G5IfYCYEZVRxMItgH1EzQa9Op7W37ygY6zhuep4TrSYbhj5/xi7tebturWDAVM241G6o8fi47liyN6EUtns7AfteoMwwfNuqTRR/ZdPaADtiThemfoMvcznR94OKxo5TAFiVTLG+UK9Q/HdgZdYfOPOKN+WvnLS0HCopstCZMYNFTGcC3MIlKlbEJEJXXpeMSSn1to0WFOdVqd9rofTXRkM54AlE1nAwm4n4kv8eSKbbFpo4qc7n1Xbvk9+vdvk0xqUT2w1gIMUQSmjv284gyklOYdaAilq4Lz/o0Px4jV5Jmu9KOWFhojWSVFK+T0VlsDEelz4BBcUgsdHpCKP526eE7/u5/x13NYmgS94jMEoxQQr+WVIRCajVXnxbPMUUpSkqlpmpHVv3CcAVKAyMWuTy5jIJQWZjPPBqJJu/lpNRp+FNTFPTYWpHsGLouuugifiUHC/tUjE+oaFiV2EtxUguRFTkiKFaqdJzkixQfQLIoAWwW22VZGaQ8t0PxgLMSy5Z0HKA2sUHH4gWzAHYLUPMyblGOQnmNrBtqInh2HI7UhGPatGlsoFG2pILIo3ku4ltezEkeyp8TJo7HGvfQgw9aHM6RY86A19xs0GMsYqDI1pCVl013dOGOQJFs2nzhceJThFeIxpdFcVJ+195Xt2NvtKI+neMwm/WxeKjW7MkPBlJwyjV/JO0E/ggdC7I4R07S5weaZc0vhSWZICCISdgzGUxsjcCZgjAlb89+kVonjDPHnEmHBSu0syAZogUQRqgKUEYjueD3spqTxPqQLNWED4IKamQB0pArRBgbErLKi1BJWgTxSp75JAtAIlxfTpYxOC3Fq+mM4LmQ78FYiGjJ5uv/M52VqywVko1JI0tftqC6Zv+EtBRxBGLvhpQRCfFMLl4dyuq+XZ2/unTAsAG2aN0ei7FY24wdy2FBpaAlMqBV9IKRP5bRkb82jjUKj1kiChofyhLB+5hON2DmAT+suki4ZIsEoyAfQNtBLyPmrkYh08xhTIejcavRptotSiioWDxrtwd+N+Ov5ZXxffsQlyhmGDFdrDjPPvOcx+O+4uIr6XG5IeGTBoFbYeLEidKJn9VIaBwECKRZqFNyEGY1LTFgtEx5nEcJky5jBjAXcMg9Bl+YlVxJheXQlbfzJ49g+nBk5xd1YL6jPDHvOPmHP/wBz3JdQz1TctbMmU8+8eS1119Hr1TV1DAT8dRf/6sbSDh9403TqAPuQsonHyhKWDON8593itagqfmkJfkEko3cQ1W1GWkls+I2J2sPXTiuzw8rvE8+/miXLvZfTBiFGwwolrvIPeuVp15/9a0Du38s65CrhG0UwYxQBZxRmHKFHSKcSIeZ7aZ4KpjWxy0edgWWA1V1O/bsXzRv47crVxw8sOPUPrnPzxhwet+SAijfg6ydLUyYpCuWqTOYM+u3BWbcvfCzVbGI3mCzO6SAldvUbO/JESg/5UnpFObMlys3nT+OJJ/YNrQwGqQKSS9QTzAHh+JWtC5IQ/CMZmJELJoIDwL/wHXCRIylLwaVpsgMlEnqzQLywdrJ7AeKhI4PGhU7FTsyeG2AEMFarjOnquv1m7f5p9wy5XiPLCYFbl/VpKIuwxLEDF34/vtOtwcsW0Sg4pSiwlJ/3cFrzu/Sq0e+gh/jGA+dtcP+/cHl328RkFxkbwJ/pGITKbmQkBL4gsBhtTlcbiplhMkCGIlICp7C2UfQeUSIJCt7UV9h0Umntum3Y8NHl53b+cZLhuZa0Y+KUomgQR80w56djqTScVwJ2OQNhOancqB4UXIJd0h/9V3tY89+o8todoHmDroYWDWLL/mhZFgbLSOAW9r2rKXjuKtZQtLpVGxrG1avYiyKHJ9C725hrLdUTe28mKVHjPDZC6W4xFE4Y8YMUsziJpCjXwrupmYbqZdoG1YBKJGTPytkKZBbMDtxYE/CrHXFFVfgQ0S2lpWVyadzl1wd+ZPb5VabVQEKBtQmTopdr+ZnBPYBKkuqWfJx6GqA7t966y3sbbJ7ZCwV6ysXUE+pxrGcsBhgisO0hjkNOxkKHCY39vcSDiyGu+ZhFI2pLRuUIF8T7NdXX399z523/9H87PDTT0PTEsFT2EOOkKFzMU/hyK4o2WbMfhE/6/VQUXBpVo5gd0vLqOYmN/Arh54xrijvfrH5hGt7m1MVZmNCSYRsZMY44tb5h0dkolaSEYN2BAsjdiO6hDWnMBWzrK90ffbpF+vXb2xdVjx6xMCTu7dxWAhj9DnsXuFeJNooBlARc1faV+9zuYlJqRadIEBU7OBAZevJM23Cisf+R9uDaKoVRC8SPAQ0O0LDibg8+CYwdyPw1TQI/s6lDgghiGSiNIPRihWHJLIAdYBM/rRxfsYzdLrYH4sQQ9HOsPFBKSQ6F4QQpg6NOhU5IIyQwi2YJtA5Gas+Y1DhA7ee0aNDUk3tgdNayeSJjfixHKEMBPqkiGNjjTmvUWdSdbY8RbUGicxIxeyOjJGsk5EAiXRVcoebctOmzlv27ayva7SqmX4nFycaK9MBL9YfA9HszR0puDYSllBUuIdFpl5r/vcb933+XZjGBdsH1QkGT+JhEZcVe8sfmf7YWaPHMR2Ed/sIzp0pIE1WsngaijZASQKJJQckLdb0ycw4Oek4ycBmWsl5wZ9SCNCqctjLu+Tt2ekjH82NcjpL+cAthK2wSQPRJRU4DMyvv/ba+HHj2SnxuLqGunpvA5f96qabG32BZ+68o6xNm/qGBpF9VtHB2uXUwPv/d0gpwaeUnBhIkcP0UdQfyy8wYyhVdaY8XcODtw6rr6u88aaH3p379jMzHlahX4s3tutQcP8Dtxj0YRHjksoRubxEMnURN2pAQTFBKINVmvQDOovqVBxtKg96X5/7wWuvv717dzU5mUeObnvXr0cP7JvTKhfiBV/GCyNgjqCcavaAiqCosKZR/eNLS5euiFlcuZFoQzrhw/DN5XLg/cN92XEo35EhhJBf+u3WCWcNddtwWhIUKVK66CARFbaruEGH0U1LAIpBDvAZ+ApEjTOSiqIEWA1mh4iyQ0YB2WTzHGqw2K2gL5OQWehC0sqF6T8eiFic7ZQQVi6ihZLlNfWeglZFxd2hJGv2tX62kzii5JFKxZNx/GWFRUWBRh87I7D4pPSoq6ke27942uWn5DgDip+0j8emacHkHxZc7RqRL/hIOjeWgP9fQKOEuVGD1/PBF21/pwotVKjdDAjB5SB+JdIdC6UuEU0e3LPTEIuzcxrQw1NoqjRCoa14BctjJpaKxMUeE4SDgZhWOOsjNl1eJhTQOaINSus/vrhkww6UjOYzhsnGJHiNFQerCoqBIBAh8yFeKZzOLR/HXc1iLLLUIapEINURqFPL9TnaLxQl1REuYmRLnYYywVcBe7rqqqvQseT9XClt/k0v4yfGiZzt2Zr8VA9jswXUA78hUHRgVXgDMSkNGjQIQU9pDIKsGYkv1IF9Mwcl82tWk5Nal6R0l89CiLN+wCwACEzWRJ5vWgHOS92LYtGQ7rrrLqIUefozzzxD1CS8iOPHj6cc6sAL8iweyicHJYM+6d69KwyNt99591NP/Al6CELcBZEVCZg1pZBbxLqutQCNw5dm25or8WWy8sm1ippwGfeK0Iq/P6ToSUUjJpv1tfdX9+1ZNmVwoZI4mIkEyCGqiLDn5g6xvUuRkkxvsqbDkMGkQxnr2+9smf7etpqaOnIXGQ0H5ny2sMijb1/malOaO7J/m6H94Cb1p8MN+pBBIVlYoSvoPcTW1JAWScoQQAIbQLKJTKJ/j7yKteFwCACTNvk4xKZXMCbZsZwlDACTVaAYmQY4cEYNs//unoG6mM6uV07s1J6dGoQOFoM5FPRZneqxx2g297Itn5MyWlt+hKkQowjKNK0thDocVQIAgOVcihEqb81XGiad12Pq+LZ9AH/4GkQIDoR4GKKOMS0p9I3h+qBKbkpTUgfUN7ds7z7jewvWf7J87ekD2p9/dtcMauDxAAAgAElEQVQOZaYYrl5zaSBRvOHHhidnffAjtN1hZXif/Kemn1Ngtovk1hA2trBawRhp0vEz6m2MzJYJnXnjtjqTrW1joFpsUjN43/ThKEtCuqigcO/O3VOmTMH8fN555zEs0YoYdVklSfSe5sNjeDNN+C7/zDaqHIFNVzsmKb9SDpOCkSyL4ouUA/zExXIuyJ/kroZ5IcUFBmzmO0HazA7EKDsc5iOlMQHnvP7GmDPHQJSFKNtXvh+eAijiCHnZtHULW6C27dvX1dfLh7LcEsgMarflzv8P+oWOowGF8irlT1IEIdGqHqs+EqlScLaQFFXf2L6t8eHf33DaOa8t/mJz/3c+O/+CM1uX5GK2icZwVUWs7InMCS1bMMMeWlFMFgRkWKKJtAFWt7hx3fd7Ppg/++Mln1bXVnXv5P7ttAkTRqpty6x2NZj012Yq7QadRzBoigC4FgauJeP3ut98f99Xa1O6nDLFkUngzUuTGUdaxP+xyxhIHE2lKIOTQfXD5hpfTHXbVaJChNCVNl+oS6HpMbsFggEYgImg3RjjBKBvzGiCLkrR54T8lk1bq7bvrm4MkOEi3anYdnKPE9u3a2tnY2IIpxONOl0ITmaTw5yqqTEQXg1jvrmovKYcnh2bR2MKPZ6HVLEwZaFh8JrsbqdeeMGMp59R8YkabHCndyjU3Xz5gI7FCSXoT6byjsCw/9U6AfdtXZw3asgJW/etrI9A5m9w2/MD/hCQBAx8jCIC2pm5wtAO8w5A20yIhK/C8xzXjFhmGgTHTsIYNpE2jbCHIPyIEaWguEhE5gCyMtTjm9W0Vc06hvWJOK1kxsa+KBTWuSx0yfItNSu2+nSm0kS8oqV683QGczQRP33EKMHII9ZULWj6qMc/+fmo9/5LP1InQhDQsdAPRGMJlIO2/h37IfUSeR9ykz85oE0HzIENEx4dZB9CUDaElMh856FcLOeDlMvyT85wO5dlf5W3SD2GkQTSC0ZE+EUBXaHikI5D8ltSAXYtUqPiFl6QXpfyXdaNYvFCIkrggpdn6AuqIa/hcdSKayQPBRdItYmiOM+fVEx+4RO1jEfj/cR1iHUNbQ+Hpgwj50p5GbdrJTPPdEMHD3n3nbmTzp0yccyZL878C97MRr+fy3gdKixrS/l8b0nNkvXhM46KptGbyfaUL/LTT2pNRGF1VHl65ieDul5Z4nDrLEm4BgEUNnuQ9ApRB9CH4Z4kC7rFPu/DdY8++0ONpyCsI0Udk8lUEzbU+CKbd1XplKrZb24ZMbjgpqsG9+9ebAIUyValrtaR44CeVEtWRWBIXJCdJPW5LsvFU4Yt3vR1xI9BmJoDVzSQDwhmJzxdGV+jWSgmyUK7adyorueM7XBSh3hRm53vLjxoMuNfPoEeIVGexW7TAD0iF95xPeSoIy6T5zKECHFn9PIFE5/mWmdiGolmURJk6EuWlrj+dE2fiWMHKkqd0nAA4x6g7mQ8hGcBsthjqmfKVwd8VTP2uSt9xg8+WD9n4YYteyHTzvlx57aGqO3Cc/vX1ySWfvb1+i3BWq+6+0AkknFiRti4M1pdkyxszYZbS7P6dxalv1XBlMEolhD0kokgA7kxEt+z91AE1g+iKjUfLsMUucfXuvqqvLx8iO8x+jLO2dsw0jjkNDws1rWti9x7cEbOo6bvKycLbUh7SrcUCpPUmeRl8oJssdl7s9Ofx8knEpe0YMECNCRglMxWOT2p21NPPQUa4Yk/PX71tddQgR27drITc+XkXHjxRfz69IwZgwcPrq2rM5HWx2YFD+B0uIkjaal9jqmz/ndcTO/Q/iIEjm7CWyPINeqGD+nWuqSD4qvBC0hsTcUe35y56012o8vd+d6HniMNxKjTBp13zqTOHdo7Szsogdp0KqR354Fpxxqxfdf+VWtXrN+4/WBV9aa1+3yNwXAgXFbomjiyy1kjRvfoonocIQyO4AyVMOAFp6DjAgaK385EfGILjWovfeqPy+d9GvAlnSklGKwmqbNIsd5SVkC5lMiyeDu+MIp4QW9ACUZJR4gepG0SsCwAfIhHhK1UqCgQVhB94QfJZPUUkjR25UbDl1//sGbdt0yuyppEQxgnmU3krFEC7UsrCvNsFlOiIM/UrtTTsWOrjh2LupQGHGYibYNKKhDMFP+w8UCrNu1M5mBLkSctvO0xn+Z1NEukGoUn3SZo1kePHYNzxmWJ1tcpuU7DU9PHjeyTVhr2KbZcWFzFZvFYDl28hmQjF4/vUlpsO1BH6u59fi9Bw9DYGVnTrTbIE5AD8Iy6WcsAM3y9qm7N+k3RSMqRUwrGQ+P0ESQSiVjc6lAga/TXB0b269C+bYlO3aOYyB+eozArcRPSH2AmxDaRzLz4Dcneg8EsUxtyPff6/JBYmsN0aNP+bfoeIC8hWAftMP7siWLzQDJMUPJ8OerrHpuMPpZ2O3ytWEUScfDpgCpYsaWORf4vFv1/ozRu4f2lpiIHN2YeOEix+vAT/SEvaKpPZG+RwpQ/pcz9hz85n90Ec4GUzsyNO+64A+wtHDnAzCG+ko+W/gWuQeBidkLLkdtizsgdLWAO/G6welCm3Ihrexeh8NEgUsRTCN3Dn5zn6dklpOk1EhZG1DpQX8Q9AU2EIgIZgUaZW6TjQ74Id6HvUVTb1m1eeH7GacNH3PLrGx9//PFThg3ndbhSqoZUj5pQq+zrU07Tg3L4lUNWiU/Rgy0rHQIvDdzdk796Y91Lc1fdcU1vh1pvMjDNmh9ayYQvFTearfmxSNBcnFcTUOd/8nUltEyNxNZqFUEqYTYWoRPEd6vBlHnRisZvV8+/7tKO064ckmdi75JW/PE067lcynDQYyYBkZhJ9D251QuPTVn/45Z1a7ccKIftQeBHW7UqyM1zl7oNuR57WbG7W6dWnVo7STmqhGoUf2Z7RUUwqfiwgMWSpExhlsI7EE2EoXT++4b5mf9iDMi2pcH5TsCE0BKwiTJdhdAWXIpKrN5pgjgjd8LYPhPH6JTAtqgvYbESChXOpMHKW4hzJ6PEMdUMXBwPMuaWrlwTmf7EF9+sr0nb8aeKunjjrnkfV33+7RKy+tT7oPUANQeOjfBAYyppaQgF/YEGohHMwl3o0gxpzR1g55Gw8QhkzPqctnvWx/Yd8IJeFuWIfSSDRfyfhYkGiMUjjEPMeLjmGZmgEhmocjqINflIClG5gGXP8EXOfbF4awZyDr6jp7IjIvYQ4xMzi5PcKCeyvEZOXtngcvwjsuXE5AIEFNZrnk6ZVIPpSfY9fIUAJZmAV155JbTXILRwPJSUlT00/ffYsZ559pmT+wyob/SC1ojEYwCzyNfrsNnw/+Iwba51/uPO0bw0Nb0jQH20raqjcRjtwzuFoj7MnnkJQyCk5j4358f3luyu9UUFZsuWt2nroY2b577w0tvjx40tKylIp0ioysAxBsOZ7bsqiHDyNYYACLrtSq9eHYcN7Dx8UPchvduUuKKG6AElckAJhRS1VToUhXpSIRkU8RlCmSO0JWgQjqZmjq83JOct3bar3oozSgnBRE+yO/J8a/TFRw5GTtM7s3/K9UKYWPT6TmVFLrvNiCsfLAPIxoxRUNhg/EHFTLB/xjoWIW2G1dO2stb8xbJdD72wo6qyNkLUkNkZFik1xeP0NmsgHN1eG9xZB0MX5mGkwV6RIkav69/D8si9U3u2z6TVZEMk8fGyrd2G9YiHUgJffzwP9oMyCxkvGyaFlN6Qk+uZNGXyG7NmkNB6yujBo/vZMpHNgigxQVqaY1ezuDHSWJaju2RCJzgPY4l2wXCkILcg4hcpRBlCrG988l2E7ySTK0d3f+7FA0u/ro8FDpoN0J57hBZoyJDC22gIN9TWlDqUK847M08NJGprjLZCKOKF+YK9NxNTh7MAGChuXPIuJQwuWziT8+7Sncu+CxAmnE7WC/HUgjpOLwOkw4wCOXkgHEaAwLUlfA8t3aB1SvNr4c/YX/QKs4vJdkqvntliW1rj/5XnStVEjn7e+ZNPPsHYw2tzr9RUUBHYzvKIpk+R36V+I7WT7LOy+k3Wz8hlXC9UVO2TuGKyFqLfkNoZUkR5uyxK4qUoSlqquJ7zTD+KYo87a9YsCJkk0ISf5GzMFssZuWBI/IempB9mIqBA+YJSn4OaAVJE8PgY2ADkQhSEpsV3uUiIkaddTzuj7QG/HdCv/6uvvAKFxC033zxr3rvt2rXjStQsLqNiPPQf5EXTZqf+lAOWjnD3eAyOZsFwcJStOZoBv6ZCkEDaX3xzVe9+pad3zzgJKsw0T52i2hyAoxQ1TPoNf9Aze87679eH4qZ8Y5yMLiKxurB4iGwSSaA8cTQuVbE68uoijU/P2R1OGm6+bEipy6H4a7BSqWCX6CARSoyuZ1QifrPRPLG/f0RXW2LyIDK8YxYmGlJDyyQcdmcyFk5HMQ55dWm/EkfoOpWQdeuBbWS60hutvCb5OoKRIOwzZI05xgiNpk34L32XXUBf4NRnBGIXEf2CYsGMpSH0BB8LO/zwU/MnjTxx7KjWSgPBO9hLzBn05EyCVQPDtx5gxDFCyFK2srQpd9b76x9/YdmOQ2AqihKJWk1VY/turqxLVtcbiaASfGZYG8kexk8ica/i8qhFRYQ5wDNUDyN8Sy+ZjKYAvxOTqLO5o8m8Dz9bd9DLGgMFIDYLgWOAMpchI+L2LHp/MGSz2tq3b49Cg98QCl/o5aQyJGelmMNHKEPl+abLHnVo+icTgU5k55Od0UKhPMKHLG+Xt8gy5a9cwE+w+tH+ksxFZN1xOJhKwD1BWKK6Af30N3ira2ocLmdJWenTz83485+fn/7Yo716n+r1+xD+8Mu6LLZQMOJyOGpr6rE3R2Dc+b9D6yAaln4RWY4EyZIOzwYQeEu3YpddVYIxvavDYzOXPv/e3kjcpjNEwzGRO9XhtIOCQDC++cFidBuLlUzAAtSkN7mZLgYlNGZox8umDOjawVNaksLca8T3H/sxXY/WTqpQAFiEJ5v0DqxCQSVO/lWTih1L7Et9Vp3gYPvpMWfJdm8KSA6gTME0mgb5oPmXjiIqs4VkByEjKjfHSpJDEA2iuswb3pgoYdxWwQSBcIx78BIGe+6hQ4an/rL6nQ+2ezOmMMG97C6xABHWw1zD/RX3I89ifNcW+4wJrlY3qbBpyaXr6xt/M++xu0YPHzNg5fxV9QFl+NAz9UmbYhIb4+N3aNsVYYlgSWKfLmL6BPpt1GsvvTCoT94d1/a2RPbiP2Rfmwywhwdh1oKe0lIVdTlCChFcHa+3ZCIEVtrIPxH2unXsKjnPrgnaQC3nBCMqkxncsarLAyNWb/F+9NmWz5cdgj7CgUSPKYGMQ58JXjq29aVTThncy2ZK1pmsrZWgNeMGiipAyjCDUBSdq4K+xXZuNwbCpr3BnLcWbTXC7ZJOYpwSalYLahNBpwaTylqMv4OxQYMgzQSBwlH5KY+7msXIM4lUrYJsQ3gMqY1YH1pq7H9+nqHGwXWoO8xD1ieQ7/ypaRhWOQ74kyaQ2pL8wi38iQDFSYEvD3otfATC+O9ygUxHE7r88ssltyfXU1up8cgSuJdUgywDWLbQ6lBZREdpPkfqgJhmmkndjvOclDOzf//+qFnEK1G4kC8aBYMU+ll1EOvU4sWLoU5ldZHM8lKHkxdwFyVTk6wyB1iEGEZYIfCQwgqBDQ9uVdlkrNZ6nfRLQsedPP+8X5QUt4KjC4UM1Bp2AhQsSmvaLC21NT4aTHFY76qrDgWDAs7FNgHvu2zV7F2HhQvBJ1BYRSNGfUlDNP7xN5tGDxioBGsUbPXNHbEYOqg+Eau15bi27Y/Nmrm2MZ2byAQdShGzKpmGABNJJzStTJq4P4w1oQjIIKvTH0k/P3tHrinvN9cOUCyHBI0ktAeCTTTKbhE2MwVKJyVmaAi4M8Tqk6UH1DwzQJNcAPjjjVCmomcKiAbTTU1mHJBxBVas2w7l88m9+9I1oYDfrJqJ4YF7DBXvuB60njzoX7qbRJliiCJB0hhlbUV5nhM75E4+o+u5I1q7TOVK3bdK6mTFEknrG6C5h8E1mSBiJkEgqYY+O4ZjV21ixsz33vponzflUuyIiQOYmYC6QMafxh8DcFWWxxin2WAhRdsSShVhYUkM5EKag9sFU5pufrlSbW6hJRuMMZ3xk2+3vzLvm0imACp/q2KNk2pMVBcuf5RJ0CpJi1Uw3jH12AngoMcvT9IqbMYgI5mYvBVjTwy/Jgk95dxv9oUxZhPGC3scycLZDqG9cTHly1vkrJSDVs5uprmcYkxMvnA7s5hnMd0QEWAiESwExGBpg82rwJML4BJmpunTpz/66CNTL73ktNNPF9R0VpHHiRI4mGJsZrid8wbwaf93aC1Aa3MItjWUIL2BniVBWSLqSCv1Bl3o3fmVr83fG7GXpeOA2Y06M4HpZJiOkwERDKnD5SAPAYPTYjJCWexwFSag2oqHurRRB52olBbWKTGfiMxnZCEQWBcE2XwwbQKumUgJa5SFxKGqgz2DNw2mSCRUEXLsp8fu6lClP2YyO+IxcraA5RHmVxwkCtwPf38clnuaBsng5Ec5tPjCSPPWVkUh95IgDlR8YoSSQMgSRpObVZAUF2wxFZ3z2+V7X5+7IZQ5JaKsQ/vCIg9FxeERI/UT1QTYRtRWR1ghWCAEozbXPV3W7N555z0LLt5cs3r3QYTZKaf0NZPxSXBMHd+Dhc8bIBTGTuMy5uHbPVh5KJm0lRSlCt2VSiCUjpuSyZCJxJRhxEcL2NwW6kiCC4o0Wy2xRh/MK8RdG92tMpgVaR3wbGIp5OWJuhabccSk4vPmWx2jTykc2q9D4E5DozeYAZGL6dTiDHm9J3UscNi88dBOKPNQqHROELl1WDT1kFGQ6SMFMEtLZUG4dIqUmIVP/fnjjdt9Fkt+JtYg2NdaqCSnzTZbTm7e4GFDsZ0TiBoRnhfsBofz8LR0339B32mpyJ+cZ/DhjCd6TgxQoScy8Y5R1W1SJmsSf9Hu9DqpaZCnknZB2qKaSmSpLfFQTsJKCsACLkogrmC5cCpjZ0Lzo1aIVECsEE/jF0A+Sj2Je+n17IxiDeZ2vIdIcPl0ymSOSZVLtL6W4Lbpq1Mgd+HQzJ6UpXEZ1KOk5UGrY6OMKAdehssZScSVFMiryd22vF5+5yf5Jyh4bsemBZMykH/43+Uj4OnGFat5ZQjqAiaqH376sCVLF5c47H+877efLvgA7kgkFEBCqPXQJJpWtel3Xor8IOR/6XZqL380jJ5OBpxUXJjZZMWy69zhxkF71GCi0fQhxZKY/+X+FRvhXFATZhZjVSGFVBLNBkw3gGgzMclGg0MJuYy63GDKM/P9PUFb60Q6oqb9QaU6oQS0tV0wOYiNoEirHkKTUPGeQ+0N26nZ+fQ7P2zYQ0YOpxq1KLjkreQCCqmY6IXyZE+AiDDkQ2Eq9ABdXdpSH1W9KWtGkFtY9JEo3MFE8pFs1SK4vzLmaFqNhUqsirPYAXN91GAzhnSQD8YNIgjy+B4Yr5OJkD4TdVpsu7cfjIQBjtgQB8Sk33Z13/eeHfn29O6Xj0y44puUQKMCSz5+WIydaYc9k5tmHRE7DUQwxm0yb7DrJUoZcK2gCyOSjyUnqfdDXAyYHXBoOB0gllJxl32/NTzx5u9f/LDCy54wHVBoVS3raQTIG60uJBirC7E6ENaI7ZyIVmBbjcvGEPGYXOZ0RImSwa0oBlctJGdJFjb+qXCr4hARrI7YHk2hdLhcNVoPVhf87vHP9YZ8Nd4ISibCQ0C8iT0+ecsYL4CX8XMInx0qJgmjiMAl5gMPHWoWOxO0HHZBDDYuoCcYe0wQuZ7JmYJFhLmMgZlfkQmaIBaIVMph08LskHdlpxK/yhHLNZxknFM4shI8A1/QySTykp+Y42PHjmViElgjskoXFfFr67btyCVx7rlT/vjYkw9Of+z2234DjM5qcZHcUzBta5S2Iu0UaEEaEgwqJl7BeS78TOx/hK+CYXn8x9XxHbXHXjq2LC3cHQMHqkAGek+n29VvQH9TenNVevTVz9Te/sKyyspwunGXogKvgehAiynDchGOxgIBf11DpD4crU8EAuF4ONBQuS/QUBNN22fO3z5y2ocPLTKlTIUZe15SdaYSLkWfG4Xzm/SaioXNGuKXHT72YTFQE2ZgVgRMa8hHcWTHg/gjk4lGYUzGZhY1KV6zEiUtgCYCQhiL5T8Klf8wfsp/bNzZhGD2Fgxa6E78oZo7l8XNzo4xg5qCcE6EwCFK9SZqxfiHXjVaoxQXzf2m4cYnfqzR2ULqOgEdJTesZsI+/I95xz/BPKNZ6mkN+Y95AH+qdzsAqb2Z/GnPfD/384aR46baHeBOji3cWLbAMX2m9GnA5mQl5kXBxZqNltrahqeffR7ql8Uf132yAvZSpx7KlDj5rW0JS3UAq5FAl8O6h1RHhmBitKSTARGchLppQFaFUoRJGfDB4QOE1z0NuJE9ts5MdCYINToDlkTiAQGThKDiyMQPKQ6CzQ060KjwXxNEj9NJSdrDDcWxmhNdkRNyQz3apLvmV/XplLCma9LBjCFepOgL8AsqqVo96WrhroEWUCDkaG66lxAiwi/SG3bWzP14e9SS2xitI8Ibvlpj0pa1gstWYrmXCx+bw3PPmWK1OdkDxFNpvMFqIm1ucTk93MbHfTlhNCMoEWpIIqac8DH9van/X+xsqV1RlBBnGkgc9QhOUQQiU1j+SlF8l8KU71ItkBtN9JLrrrsObQ8EBtANdCxsSBC1w5gAuouMs+hqMG8hoGX15INk3aRwRwpPnjwZA5WU8tmfsn9mVS65xWFTS01Q72Rt+aSrSAYCgRbqEfxe6FtEHT766KPAn2Htyr7F383/FlqHrT8sXGB1IUcFGo9lDmMeqh6VoeYMCFkHzqCTofCxaGH2w0zFeBZe9r8HGTR9CE+nEOn0pAXpMtm2fMqfKFkuXXyhHPYQiAcRqwylQkJfU5X4ZPG6WJ0xjDGVDHf4ioBHWADh6wMBr0KqwnhAMYZQKVatOfTBwu9iqRia3FFGoSiDAYPQE0E7Ga8/+ejTf0kpeSQ3JAmLYK9zEXMEn2EGcy/+n0TMx2wH7ZgidSR5eEhPHElb4Y73J6x5OVyUxuZlSBrMjaAfd271V1VX4ZAFWMPb8TbMLjbc/5VtQAs99o+n4ba02tllGyLxxO4dW1LByjY5jZMGFix8cfQt57frWZqyJIOpINEV5qhii4IUQfFEXgAWEakjBSJLgOIgDRNaKJthI8MLEBWQNqQPQ4vUs7GwzqwvVoJ6m9NpySn4y7wfr/vNJ+g0TQdwVmnO1k+ODTkItamE7wTiHx3ZdiwQHbGW4AZhY0nOWhiyokESrYqYSAtcnDh1oS9ysuMjHnfpN1u2H0iSsomIPFJ4QhyE30hz74qNFp0uH8HjcK8zonDbYcQCWcWopv4E8ZFyCsMtahAjjXrKjQ0GJzn8CONlOvMrpfETpckpNmrUKIy4MKpIsUP50l3OBVJj42IKoREY0kxSHHxyg8T8pUBYUTCq8RPCATJSfmXiYzX/9Q03MlsxZkPocPrppzPdAIjxyQaaxMgsP4SMEBNHPCQiDo+KiWGkcQTytnLvJ9/iH8fBf8DfUm7QyLSGlM/Msp37E2/M/XLR4rWNfsViAZnOinkkR0xzbcK6IaSNUEXQS8iiquzaGXhl1typV85duAzYeru0yxRN1VmAM8OPEARrjwlMxPWJ8Sq8dfgceESLdgqMX/QULHFJxR7TkfdewAriCBIwu9o/1AHtH45F8S+lWCFCZduGkSyTsurSDo+7GPKFHieWmvDlJ0XiWjKPaUFtOva9epF6Na3ktS/fm3nt9S/rvSTMgPe5uVc96jnehxhFX8Av8mdEo63btYVsMLv8HfXW/9KPcnWjE+kExjNlARdmLow658zauLJq636dtTAWhntCbNNhOrST84PcHw4PiUMIGA1gYrTE9PZYUhUwlEzGYlALMxlPPGwgsQWpIU0WO7alTEysMqrdYC5zNvh2Ks5AxFGQzmmbcXQO2XvurfPs9lrjdlc8E4yGYR/VKAaFswJGDJoZqEM0nSTsUeSmEJAp3BmpMPHOMGanFVdKb0c8EteQNrDVJi1bTOBfrbbq2ho4/oqLCo1Wq4BJCPgouyWBKaQTOeTSzPxlWSToERVCShs+BYj+yBJ5lPY97k5DMdrSwm4PvIl6iKkiNK2jLKzN11aKKrkGSM8gWhG9jizmBsaZhDHJR0gJzq8MDuCWXLl582YAFkSPM8Nl4BJFCSGo00FewEEyQRQXriRnGRYjqcxmVQqKpa2Rv/jswMmy+eaMeDXtMytAKVM+mvMkckGIg/ekw+geWXO0LpyJwKrQDpHg3AtSATnONVRGapCy2OZbQWMGknWDrIu1hDqz7QZxj/cQPZJQxKwaLivTtm1rlMhLLr/s1punPfnsjJ69Tg6EAO4J2tJmD54uJxJs+Hn5+f6G+mQMaCfr4mGTdvYFD98uDCqY30xsSVS9jff4dtl25ao+NnuGVUghnWo8nBCUVyaw0/jDDSnS6dRl1JPmvLfpYD2GI/Y6bPm0rVyzh0BIqEki0wTxAQw59s+/Cy3fFOzft+PuvUF/0N+rW2E6UQkWQI8sYy9scmfiCYFzZIJBe+EwKOEo/9cZnUlfLZllTa5WqUBF2hYD5/HBghUQOF982eXCS2hQoyzhpEHGUQaO5PDrNlunn+GkKrQCErspsUj8u+WftfEoLzxw/pBeuao/jIlLiVSx+QICZUi5MgpUFIQW1kJIBvsOWeYNmuuTnEWi5TDMkFEC0wqgWGHJlOMxDRWfytKFxDA5UhHTGx9s/t2zyw/4CkmXQO2ZTVI005vcwGdT3UuOVfmSwvIkCDEI56SX+YZQExYzRqKRlIQiA6BB4G4oQmWLmI6Eo3aLMZBUv/pur8GZn0gRkR8QIDkkmnYImaXlr+AuJlshik8AACAASURBVDKTETILOB2wS/ETZt2HHnoIMgXszYxbjLU4mGDMGjFiBPhLDmnupe2k0sP1GL2YX7wFb8Tgh8wG/ztTT05/3gssgSZ1RHiK3C3I+SjXDKFYqyqbEPQq9iRk6GLHxTaGGYr1GowBLHqk7qmvrQP1yHt//fWXP27cAIn8Sd27s2WiqpQvsmxFo1acXFYrUx6VMJbQniv6xxAliWci7XY6ed+fYej8jypCilAhNLRqs1eiEfhr2YboPu8yP4qMwRaNCDQPXJyCovPwMPnJSyJr2UyoRuL04okUwQbgeKoOJZbsdyzb/vEvJm6+ePLAE4qdFozooSg56AEBIjjkLGYLRnGHv/+kYHli6ClFDZXlOw9E0oY8ppFIgs6BYDKFj4gmTWJK6KQwYhmjQsJwim7PT0T9wfqqbh31IwedaCeDZQQRRA116HmxTMJgTBrT6GTxSFD98+yVa9ZjpnWyDTUoNoIhW6hRi6fRNcXYNkO1peKfoYVRMdj7tHjDz/EDT2EScTCemTJUACc7+40efXtVVu+Y88GaG68YyXaKVBG6MKZz+BX8pLsnu3LA5E5Y8g6Ve/PMqRIXEYOFmVQgmfYyX1U7EowcHpYUFOv2nQaTPaNnwciNKvby7fWhWOvvttRuqC731WX89ZkDtYE9FdVhf/Sa8zvffdtZSi1QMBEziIhjg03wMjATiEr1lICQRBppUVT8hO8iBjoP+ws2AZRpsliYVIHkEjEKAWhizVY7Rreyk/IG9Ol5YO8mnz9ksuRX7NuOlKitraXx5OBFSvDKvlC0faeO0hYqlyycjE2FZ7ONfdzVLPHCRiNSDwZnaiB0CGFNabYy/+QkRSFk6WDkF2qTJCMFWcVt9D2fcrfEp1S3uRhMFdB11E9kJXgjhKz8SSor8i6+cxKtCBCGjC1Cmje9OKtIoYoRXwA4g+GFfJcdwK88kUN2Bp9STyLJDyKYNeCIhBFAE/hOOeR7yrvQscgQQvJLVEBeLaveyUJ+2iLyAoplfcLtSCwh/KjYxl588UVWpquuugpPB7Aq3pTXlw1SUJj30cIF3Xv2+tUN1z/9zIxuPbprmILmMT1yLuFMoTIsHvVVlUgSXoHz0LJRLOsVyyQGXk4iMUXjiDcRUimNZ0rRH6rGL6e3QrgAjBruUoF7xomCEgT8gGwYOktezq5K04q1AYvbEwd3haXzp+/5tzNoTMApESXYZ/VJnTGsU95eumPmBys/WlzRplSZ9czVp7Ztk6qvNbhwDcDjV0DyKb01abLjBAgLDmVCqdl0hmKwmYsIuHh9xuI25nXdtEv/xZqanILidu3bo1Zh25c9JVoAc+nxjtzBOydAb+wOmOQNfbt7Rpyar4TXK6ayDKY1MK06eBOQqHCzBjWgWutIMgxrIwYsvdUFrIzmJYlHOg7cBCWGeSXwf2K/julHBGEwPhuh3/OGip6eteK5eZvCaj5uO7pKzpTsIDxa28vfxAjAzgcGQVAu05ha25DFO0kOaZoNZBxXiGGRiNrJoqmL4RLYvr0ykylJxBqEmqy6IIjk0TStgN5oB7MPQxcj6oYbbkCRgqmENSPLcsJ+hp+wWKP9MHkl/pItCokOoSkBKiDCvDWWLLlrkgNeliyxjLI35Tzi0cxxTF9chhOQ2EZmBz/hr8fATOQaYSXsA6Wpm2n75ptvAsTE8idiBrXBf/GFF42fOAFcUTAU2blz597yitXff79owYLGunqJx6IjASFQNyBcTMyi9m3j0RiGLrxRmO4cThumP1EN2vA/6aDpeF0hFTVFC1MHjUAXxER6JyjRCTgWoTnCFEHOwKOsC/yEIVSP409HogKRs06w3xrCOgvexFnvVSxcUnHO6YXT7xjvtHmVwCGdGeZeIYpR3NgBUg2+C3SU5k756fGb6091Gapnztl+MFCb1DuMlhySVAPrimVI33QkvF94mihASAiy4ImB7WCXQ/KLmFMJD+5jv//ec3sUYHIOsFFT9BaYZDD1a4yaaSObC1W3dX/jq+9ut+Z38fkO6dIgKo6ZwxYNkryrbAtZb/r07oOnwsx2i6xjWha/43ewSsqpJPVmHgTAhsXI7cm79pe33n7FRSu+23tW/1wlWE6KjwwGt8x+o7tdVJe/fGP9nPkfffJB+f03dL/x4v66qBeV0Ii3Dhr1KHiTehKNkTgtZi1NGXJ27PSt/GHH7DnLK+sUJFxObm6Xvm1y3SWnDBg6uLRdWm9/+Ld3vDpv+1ljhvRshecCGniUaZHwQzDEGC0ioJNxBBI+grE6iuRPxUS6CwuqfKDSanNgi0onyOWWzAA40fFGaYOjq94McxBsybscVtXnD4YhHAlUkteBuY+gkGYt5IZkBnA4yWbu4fUFhIvdpWY5EltHYQVr8TjuapZ8MpYbqWYJNMm/dTA5xTzRgFYUgEqB0ESrEEP+CC8oX7JlMxpoo/vuu+/cc89F80BtkqqV5NZifMgbKVMqLvJXcO5oZmxh2RPzIK7JLr2UzJUkdcaxCNJW0s3LC2hlHidHYbYC3Eh/8DhpbuUaOVK5koPC0ZTZPfMi33zzDb+CNWEXzl1ZXbDZdpJ7dJYWvlAgiw1KFVwPAM7wHkKfiKzH8SGbQkiZjEiOS1F/+tNjv5g85e7bb3t9zlsiL1DL0p7xRK57u8XSrl276oMHklHWiygyRTIuIrpQ83kFCPdQoHGa0KUpdqKouUlyFBLRroTiDSSaVozxVNhnyC0yWfPCQdLXxIgBSSdMiaTrrQVrqgM2sF8GB67GlvK2yAZA4yHnF1laoNNEapmDSf3sd3/Ma1M6/Jwrtq5b9Zvpb858eHK7IkesttzsNEWiFday9smI0Z+ylB9o+HHDxvxcz4CB/XJ0uyXpA1HggVDRyzPWvTDn20DCeNYFE8BEinS/6DRYIeDgwiaD6tySua/ZXvm3TtLXgmWDoaCq2FNZDITCbqzAs0KyDr0RFjGQTwaQndFYor7RkY77OnUgJ2s19iR0Gp3FSPJKWPe1OcX6AYxDQ1qhbIHgJazdZAtb2j44Y+msd/dbXR0ToTr4ybUhIQ6qLBUIznAw6poOXb7La7InGaJihAsaPLFsqZjLES/sGSmJICkqb1KtDgsM8gT86AiFhIVRNZI8nNpppgHhDqAEPhk8FM4nA4lJyrtjaWaGclLuDbhaaxWVXQ3pqgAyMiVhIQYfKUFXJEhAocGIy0hGqaIcZgE7Jf6kEDGAtYPmlPOOmcuqgDMRPQlrGUZlZh9oAYzBmKzk5o26USW2KwDepWylGtzId4p6c+6bc995GzQY6RnYKZFiCzcmhW/ftoWZu2/fPoJd+PLdyuWLFi4ALvni7NnYuiKEPaZSzFY2JJA9pGDu+Q87aDqGlpB42k4YpYfOomVA3Yw5+4zlX327Zf0mi9mCw5VfW1CB/tZkrMwo/NhutLybupgg6YVYRGd1tWoMRD5eVjN5QnBYX4InaoRGJosTRJQMVnEwNlpafly67TdecHLf7if8sNm744B3976DhyoqgTmAMBX+KE3HwxovpgBLOY4zK/TkKTAYVkMolWg8qchy4wUjTm2rEjGthGKCDwDJm0arJgWyGYkCttJgy99cXgMzb66qSyQDQBuE7/MYj1hMSEsyxCTC0X4DB4DBBe4mXVfHWNKxXS6nP/1Ib/L6dCLzgi92xdqlQ9du3brPnv3xWQOuSCR3Gi0JHbm2XCfv3Bt78Nm3Pv4+6CjoTOacvJKOaJ6CxJCYd4SCwymyixJgmWQfovvrIvM7781dvb7RbFEmTLnwvF6n9B86uKikVfuyInhfwECxZKYU29tvvbxs4fYV3+3peXYxqDZOw/1OB6FLa6ov9O77dFg6SQgGDtJoMLLORaN4ba32PCUZzcQbCDVUbeBM3LyEzuTcU2Nc8PF3aH4Br/fAvr25eSQV1wcjEQwuCGfekWaSshFxxJdBQ/qLSLsMsDARNGTGvMreSbNqHuU47moWPcEuF9K/fTu2yXpI2XeUOjX7kzZNxMsw0IFQsLtF32RTS/na0BemLPmF5pAnga8iu0mbg86EUiJ/ldxaUtAzdLiRi/lTylNJvgDkiwgjfuK8vEZWiSvZdoMdYeeNmkV9ZDmULAvP1lyex+IlXaXyKTyC81yJfwR9CJwHawzUCbwFgp6SpfpC/ZttAXmSK/Ez0tN8kQocEpwbpTWOfT98qmD5ZYIgrcU0VT+VnDzpnGuvvebll2a+O/ct9LmW5D3VoyVjJOqxWhlkLE5W8lpoh4jmY8xBwYU3kAOWbeYJKyiQaTnM6Ac13blrXl5RTiZWhXdcn5ufthRv3u2rravv3tFW6MSWdcK7i1Y/OfOHQDpfWPU18coo1xyHzRys59FEDAItkJ5+Nr6qLi+/yFdX+ctb7rzl5mlzX3//lisn//Xj72+5pp+xIC+VcRlc9TX+9FffVr/5zo+bdzTU+UFZKA8/3P66swrC3kO2nNLN+8PTn3lj8TJ/TnGXyy+aPHbiBBMiA/BrQtMDRCZjgSU/zjZ4wGMJ5K/TYa08WLVrd0W+wfHZ2ro2ua4T26EymcMp+879vnXb923ZE9h/kGBL04Yf3u55gvLSn6a0smAbhKIJmJQxHA3aTChPoIAEqykVx5gltgYwH1tiOmffR/707cvv7o+b4MvexxKHfQ+nKINQmFW0acIXMUM126ecCHLoNu0JAakXyChkOzFRImKM3XmcKFACqcA3sI1mxMJYmGHDnklb2hOMvXtjpMEX19ti2OfjEeK80/C+MgdpYR4kBlg0yooXieHP1bF1YZ7yRDlt5YZHbjaoDOex+DI7iJYFwsgIR0NCE4Jqge+iqFiMi5lcHNKFxycFYlVicjE1eASKDkITjYq9GT5KYPJ8l3exLWHbSt24mDP4KPFUStg7t/DaKHBgsLZu34JatmjRh1ipAXp26dwpGAwTE9qhfWvZVlSemjA3N2zYQATxnbfdjo15wOBBUW0/BEYIYzA1PLz2NzPS/zefEjNL0+8FtFlRaNLC1qXBUKCgMBcZzGDgJBHbDCoJ3ftpW2BREicFuI/VnZUVy4V2MSq8QR8gcXwibQopuw96T+lscjrL0lHBk8JD6UFhxGKNQEVA2W2JR7Ku2plrH9W7oP/JxXqbmdjp6qoGX31o3R7BPh2LCd5B7YvIqMMQ9YUcUZCh6aDH5W6bmz+8X5cRg4qUOAmJYSHHVSyTyQpjlgGEPLoFoyPj+XTFCoxfgVgdc0hkeRbQ1Z++69HOcDmNifwnXbIENUKNItie/qmKerRS/6Xf6D4OqW1wg1wZkyEyLhguvvKGh6bd8NeFWyZPGVixf09FTfzzb2tWrtmT22bUky9dt+9A/e/vvsTm0SX1hxLk2CgoUszOurrYrp2NuytiG7c1bN1ZdcBbsGFbZNLZ5z3yxz907Nw2nAiYkVQiFAIDPuGaESJtlq1YvnX7Tppt+aq6qyeUwMID9Ip+Rf6wDedPsuEmEjXwmeKDTMZ0sIM43A4l2CCgDo1OxW2CMV9oa85cr9e28rvKtWu3LPx+XUJnKW1TtHtfda7HWVZcVLthc9gf8OHf1RIHM4p4U3Zu9D5OJAEoMpvEgBBgZbHuM72F1ti8c+hwwx5tRf+X2v6fXUTH0EwoHOz2BOeEKmz1/+ymZn6Xd0kRDJCCjSM2KmSovPQf9CFOYkZi7ysVDmSxXEU4L5U8qUxIUa7pImKY0qbUkwbFlSCHVFbHkl+4BiGLN4GkHAhrZLEsR9ZBvKk2B/jkPIWjXAKe5U9+4jzC+oUXXvjoo4/AvGPsJa4Kzwg7cnbYXCAVZ/makpxCFvsPn0xyVp3si8h6ymvAlED0AOkDO3LQu9KlokGlcVSLjkbjtNucsAFNmjCxoEPHZsuXJ3lfKkzGnq8/+5Qz/MUqQftE0LocDshRcZvi63z2qaectoJguFbwvCEwhEMYpcWFfNNZy4j6qQuZFi7e8+fZnx4sT182yfXsY9fsL4++8e4uX4y07in8dMCQcAriUheG32YPsk9h1Emkwv74sCEnjxo9cfCg00efMcJ7aAtxLMOG9U6m1cVf7px6yYjycv/mDfXknXhv/odfrAgE4uaJky7t0fPEN159Ztp9bwxsM6FH7+5V3ugLby2Z/1Xj+Vf98oqrrrMAL7LoAuEIrgixZSVoDJ0D6cm26Dg7d2zOnEg8lIwFD1XsTWYsDYncV5fssRp8d14z8KMlP364ZOveykz7bv36nv6LEcO7FbQqfeEPf6it/FxvL1NttUoDiAH2aoJJJK062QviT8VmjiWRrk7Cw044aW7uW/N2z19anlA85MkWGdbYBOttkYTwYkulhCFHR/OdycJoYcRyJiuv5dJoNFh0cGXAexUHEZJGRoEYMxkRbcykOHtbsI6KqziWsG4/ENpf45/97l+LLM5DB+O1MbaUEahA0ChznDZfIoZJm80ALczk5ZMpyThnj4HSL2clgowZLaeA/JTTll+pDFKPUcdBDfmViYBJicrzK3B4ZAJbGl4ESxJ/rlq1Cl2H8hlT6FjIx+zgQhPCqcc2idnHVo3zmJMZzFjO0Mykw1EqWHLDIyfjeGXcnXfc+ehjjz7y8KPocPfdex8RuDSprLn8RHRwoA4C5H/l1ddmPPs0OlyrstJQOJxfVFhx8IDDlfPvyL5m58X/nJOMMbqbLqMTxZ5b04mvv+rmJx551AYHsc5EbCZvE8dMI+ZgCy8mfX0aJTGqKnsKruNah8FEoAheRJvTbhRp8RJWhz3esE9vtmMFx0nENSSvkeOHGGyB8Gr2sLRSiMNWAlYiYUn6pEs68o3GIle/vmIvrQ05YcoiaFT+GY/lQSVjNjEvwnYzudV1kbq9KAYGnV1YU7Dvi1swkotU9SLHvcW2eWvoq2/3swSqmaDVbAiHSIiiBRIe44GrPRKLde95MoAZ0O9IKomNPMZiju1yOcJ5KblN4k8O/hSOW4fasU+vmDXn2TmbXKXdXn7zm89W+K684a6bHn6osG07bziut5IDWrdj817DkK6xtsVby2NLlm55+69rdh7IdOs9+OypF95y7YBdO7fdf/9v7/7drR06F2PvMiZj2Mu1R2CVwjplbqyvuevOe/eWVwOG+3T5rqradoX5brQb9oxCkwYhioc3rjPmDKjyJbburK04VB1qrDl/0hC3JapP1iqFFrLGps1us6N0+Q8Hn3rpzfWbQq3bd73j9yC2L9y6fQ8g75pDB0gnGWzwZyJ/M2LRTExqxjAvK8ChvU6mVgwESNfxdrLqMbTEwG5x4Ip2Pu5qlniGhh1D/CHgcjx51OnYeli7Whu1hx18NTU1qBrolfKFKVD+ymXStMMZtDoOuUumjZCbNJYcK3xygdScpJpCyXzhdgYu+AwcE2hCyGJZLD/JR/AndxFviL5CoCLqkVRluFFe0/QLb42aheFNvixLC/oZZrAJEyYAB2HrzHiVmrJ8O6S5XGOoarZYeW/TT/kWnJEdT83lGVkB3CtYs9DkAJDJu5BbDFVGAa/ocjin//7BT5YuffGFF+770+M/LZwzLLRSi2fFAgXPGZqLioWiMTb6LHJg7VG/8IfCcU8lrBZHMIwqiUEevisTatO27eU/rN7mjZiWfbd24ZcBb8bRZ+j1CXXtO4u+G3/mwaWff7Z8XZ2nsLu3cSeZq1CTcQliv4WWt9n6MHxzC3KH9R0w+ZyR7dqXTrvpN0MHDb3wwvPGDDtZn67p1LZsYL+x675f+M6iDZ9/ue6bZcC89Cd173XRDaedNm60J89tMqQMdt+D9z00Z8GycYrpuZkLVm5Ur7npt+deMs6gi+ji5nAMcDeqiXDjwjfG/okvZqspDL71eB5QWbI/A4vZq0f3516YiX/tySf+sG71tnkf7mjdtuug4b+6YNDgE7p1tNgNqAhWi3P02df/6YElP27dX9jTIrZrgn1BR3I4r6/sUFX1jt3l5ZV1jSFs3AQeInH03mRy+YqdB+oQ8KZ0OE35IudHWhDFMXLoZQ56lj4lYohZI3ZBWvCdnAgshHQ6n4HGSEqE2aeqSRdXWZ2nhBxuC6CItC5uwiZvyQ+GdN98uuX1Beu+3xpIm4rdHdot/HQ1nh1XYYe6hnIQaHlOExH5fQf0x+PGAbCJbKHYk+QERLrJmFzq03SG8qucHdRHqjtyU5SdwlxMzWUhaDNEKWavlJBB3gi7F9+BWGV/wsrLDoeJKQWF1CwxlVEsL5vtcOam1OR4NA/iPPOItZ2t0ZtvzHnh+T9PPufcrl27gQ7Rm4S1GDOipgDg38CAZy4tK2GPd/7UqTDFTH/kD5TGdospw+rIgnw8h9X/j2UjPGlnxhYtLLuSth3c94zHE8+yA7Qa4GLw0URBCHGIdxH4zuYOXG9JuEtE1KCwHRj0TjsjGY0lQhAJuPhwOOFwoiCFVbx5lnha58SQxVaEQFPWHUQ3W2hIjwQ6s9lDdaVjKRESi+KTgOYU1nmnEncpmToReCwYKzGY4B1K8CcTwm7BPJxWooTMkc0AYD8esNxUwpxMR4wZiYkGsygIHbR9LslYLSu+L6+tV41uWyzuA3Kp6u1w2Wi64rEdtBWGNbYEAGRj8b/FlR9bKcd4tVwx2QjRknynB/nCtMqYAbSHVI+r3+gpyz6cd8F1z7Xp0e3x2U+UnFBI+kFfujppSJW1ybea3Fs3+Desitz+/IZNW3dnjM4zJl43bdKkwrattEhNNbwx0KFj6969usFakQj4TKTiBffJZpJdZcqu6O379+9evWrN1MuvqSo/sOyTJV5/uLC4EENaKhFAU/WHorUN3vqG4KIVsW27a75dXRWKK1aDclLPPn27OM1qUNEftBWVrd0ce/nR995Zsj9jM193+72/efB+F0yAKeXErj1xZC/5cHHYT4QWuXKtaBu8ICOWtZgDq0r79u2ZzkgDIV5EMrHDxhQi97ks/t+cOhqUS0ZHni+XK9cOdSHajJhI/Ds2DU/2K58MD8kUhaZFf3NwRs5evmTtW+hJjAHkqdyMSlkphbJsPi7OKmfZcrgFjC0YDjQt1CweJ8U6F/NdPoui0DPwIEjJLteDbAUYiEwDruRGvmfD0XFzUGHchWx2KU1anqVkl+sH54kTxNEg99PUjYPC5UNlbakeZ+RbyCrxycEZLpZLBeGQaIHEVwIo5ieBP9Z20Fwg9dsbbwRzfMOttbWe3FwEGzQz2NeNWLEBQXG9lqKXBxE1Yra4TDZPLBRWTfbHX3webymvxsGDCNwvbNfJU9o2Ud9QUlJaWVtrd3qwhkTivo2V6ZG3riSaluOuO3912+235nty165dN2jgiOsf/qq2UQnrzaGa7cgXQrfsVkskCtMSKXRUt8sdCPrEo5lccE8kMc3Gzh05+i+v/DmnMAdT00cLP/9x/RaILd+YM1MkYY0BcoxMvWjQ9+sX3vHgSsgn+gwZeunVV4PaoYb0iFxc+ww44/Sxm55ZuPRP7y1w5nruuf+3p40a4YdY0u0KGWIi0BqHBa9O+BJwI7RKvRI+AtMW73CcDjWtV80ay1XmpB6dMMxY3I5fXHbtiBEjUH0Yt3II4RKxmKxgQIYOartpzMRHn/zMd/GYwf177d5fvnbLvnVbd60pTx2oYN+G9wGSdTouZRL+iGReAf6yglD6EEFv9D07e6CikMjHI/78/JzidmXQU6Hi8KxSwHz33vv7PzxXWFDga2yIp6M2swm2W1yJaDhXXDC5c4/Oqst5//3TR9z0o0etfv2FSzu3CtniZXsro8s2eV9655vNewJDR0286eIxHTq09+Tl3nbjTWuWrzBGgy60Z9XWGEv98pZfj58y2Wq2+FKZvNLW4yaeu/ybFR6PBUfPaaedJvcVclQzy+Qgp9XlnMqOf/mnvKzpp+yf7KTgTykEmL8cLfWevIZnSTNe09ulWOCTa0CUAsQkqpdZr/llM9Om3YyX86WZL8NZTzAA5TN/CaOVdxlEjKs4OXXylB+m3fzEs09XHzxUWNIKG7DAcPxbhvyWXuF/xHlhps4CsxidWqUBLTnc6YFDey7/+isLu80opgFCPViv9G5XLi2JMxu4ggAgagfdBA6KXTbbdaY2XaaZJy1VVbXWwiJYlsxm1ZrxWZPKqd1PTuhcSTX88uKwmo7v3XFow27fmq0V+nR09uNnju0r1u10wKt32URoLoTmOiObk+27y0/wdC4lxDBcJZYmQysllFFshPoeUODnw0fpcgaiMaPNokIRFwkQ8JhMGVRLTqPX58whgUQQ7SwZrDPqHYoRNzo5JMC/C986koUgQ2KAv9t/wrwvFkPIYsuYGuMWm8sM4tJAuheBqRQH2HZenFA45DVgNlY1dBnOIG8hlcr2tRWmFgNsYeqYiRNF/KoWUQbBBSPwuI4HeoFxzoKlrSMaU4lmFCd9UjwEo7L6i6mjfljzSY/eI1lc2MyI+HSBNTW7UKDDwXGXXPDa7Nmvrf48z5k76rxLx08a37ZjB4i47MRSszcMxr75fMno04aSm1JYJa0CBYWiQ/m6eI4gOrRbPvlsFQkJh3c/afwdt57Yeclzb67p3d+iml37D4ZWrd2+5sf9EB7SkqRMg5jt6lt+2+jdO2fWm7sOVPbu0ZMK/PXLDvMXffrlih2Q3U265KJrrr5i6LC+iXAV6AvB4pUw5HlcmLBiOjvpBniyPh2zme16OCPTmcZA9Jpf30wETE5+vuAXUgmrz/Bs4o3E5koPqdHfOqjZXjg2XafZIo5+ks4Q2TU0zZfvR7/46L9KHUuaWxDNzENAGC3dgp7EbETRyYpRns6foj5H3Nhi9h4xRFEsolaMaY0ahPksDWBS/koZKm/kmm7dumFR40/5a9P3QjQzBKkqP7F/QiME+cFGluUTUxAneRCjR6p9UocDkMvmHu0KMBkhh9C7cyOLinxfKiMfJP9s6X35lYPRCTX8nDlzQMFjOZNqnKw8laQo1BccJXyZO3futJtuImOAVPLAcsI4BwDBr79TQwAAIABJREFUYDUKbV2nI44LbDK2t9JWJUMGDspp04p7uZGnyGmGKsCzHr7zDi8hJxZrgHwHgicibbaoccIMFeX+++588MH70aKQF/hGx545asmSz/QWpwnrEXkNjSrY7vqG0EmdO5455gyL1Y2Rw2aVocKw+UNiqfz23t/ce8dtJgd2pgCxwmzgKFbC3fBviXU3lYJcY+677+6rqN5bXkXqydYdO/LW9B1VpXk5cFQRHLD262WdunQ+b+pUWLKEDqdFSJDr93gHQrfUX7ShtCfRnnQQZlcqzye1YsTyCtSce7mMQwwbU8FVt//h+8/7Lvrui7/Mn+MNBFp36tr1lKmuDnWff/Y1IAe322mzOkw4L8KNd911x6133LVm9WoCIxhRqLPE6KElY/7pfEIbRi9twjDW+K8Uf2P9wkULTCZDbW0V2jiSrcuJnc4+e8LgQQOKigq6d+kGQxAVWbtq4/tz32+IKx9/eqC2p+v1N+YdqA+VnTTwgqvv69i9n8uVD8IGwGAk4X/goQevuvCS2uoql9110sk9Lrr6ip59TvWHwyk9biFddVXVK6+8MnjIkO9WriwrLWPHwvtmW4mXpTWyM6ul1vuvn5fDg3aWZi3Z2hQrJwt/SuGAF575yxijuThDR/AdDlWYX+BGxjCWnZXyRi6QXxC/9/3uAfQH3PcvzpoptlXplMg7K2is/+9ghUohiL767NPSkhI2W/5gIBQJkxGyVatS/AkkA7A5XEGfH9HhYA1XVV9IcNVit8KazmBG+COd5s2b98MP3wO3QiFz5hcUekyLl+2f+dqqmoONn29RmNt9e3Vs12VA5wHnznvnpUdnLB3+1j16dY0lF3+942B16rvPDyxfsW/F97tq6pULxq+6986pecVqquGgQcUelqPYXCFSXtn1eyoiX328be3a8ng0eNmUYSNHd1YatmasjnAsmlPUSmymw1GTy2EUFBKWqkhxOFjdoQ2WsPp0DIu1TZew6WLmB+5/ft0GWAyIIIYjSk0rIZ0hCdw7jpzT5vhhbLvJREKnhvp6hwUCCF0oHJKBR2KhIcQSRcdkQkTc+7sHiQJBzcE+SoZaJj7y8L9lVDFTmBqMeXoTljvcQUxnzIdgw+VERsqx/IGqBGrCuuY02TG5WJ3WWCpJqkKxmgsfVBwzBIREMPzV1VTGItFWrYpViy3q91vsJlS5YGMjsWK8oNlscuc4R40c+sFn3+yqXpdXVJJbUNJnyLiRE4vadzwxN6/g5K5FAu/uymOR37L2h5dmLV8yf82+bfUHo8rIM4fOfv22Pv2HtOt4ApujTCxI8HQiLvgV4Y7v16/Pa2+8bTLjFM6QaI61nYmf63BcesnFhOGc0KUzGszRss4dtfWPu5olJRdruRRbfDKkjlql5n88LLw0yw2LBN1DLABLZvNXKwrAKUSb1DOYpYwGbhRLy5GDAuVXWR+upG5skmDrQYFALUATkrXlUx5cKd8CCKfEb8kSsqI2W7i8ES0QnUBKcK7hCw/lQVLT4mL8btAwQtWDyY21nzrjp6Oe0hIjH8enmGP/7JDaEjeyVDOm0dj27NkDRkTeJ+vPisIcQFnhQSBXLrzoIkeuh/IZQFx2+GWTKV6cSUuVCooKr73+eqfdLprIKhRQvvDJxXJ2jR49Wrnvvjlz345EY6f07nva6cO++uLTjxd+yB7t7rvvuOeeu9GWzASjsXirxrPGjflo8Wd5OQIK3egNxaKJ4laeKedMQlfr0vVEyAsb/dWzZr1KxFujL3jKKV2ZtBhyAV+HGqvsHoe2nRWoIyqWTAkdi6Sq0XAkv7SULmvwRYaNHMtJDtyd1JN25pNmYRgguBd89BGdW9iqOByN1FTXujw5uJBFJMp/07InRwJvxEGFaVKRgSSRQBLxk9jMaeNTtLz2GYhXF+R5+p85vvfwkUDKRGyRCaBucueqFXPfnM+04PrTTh90+WUXd+9G/xYm44HefXq++MLTvD4aPGsSLUNBglNDmwXRkMB48nRYGLp07rh+wx64984++5wLzz+vT59TS0qLOU92ai3lTpil4dxzJsx57a9mxfnwU1847Epp1z7jp543esIkKPkb/UFcrSYbwyYOOTKc1527d/MFAudeeP75F19k97gj6WR+jgfhS+TdNVddPXb0qEemP/zoI4+cNeZMhiKVofLyTfn+09nEyZ/9YLTLFpYzmvKliODpsjJy0uHso0dw8cvZwdAFnQkqdMGCBWxUwMJzsRiKmvWUfmR7xhkQBe3KWuOfRUubPeeNZ596+qbbb3XARnv8cco/e0MdpwIRRATKtW7Xvq62BuPHwapDDre7dds2f3zyCZfdQQAdFBt5hQU0LHYRpOjAkSMwvrJgY6SXCznfX579SjLgzfMUwAxQUe2rqEpv3ttQWpx3Qsdu8e3f9x3Q+6VZM4tKOxscZndh7uO/u2vuJxUndu+2Zs3GjZvWfrhgJzymbDRGjRrXJyd/7nuv9R/VcPbY1pncjC6FKb1wx57w6vXln26s+PLLcl+jUugpDHgjJ53s7T80ZbKZGlOuv767+sDu0Phx/QcOLIp4N1l1HiXhumvG6h1b1ky7dvi4EV24KhkOmdSkt7Jm/fpaAfZHfDX6uvc9KRioPrCvQphfMHAKcKpQVvILCxDR9eBMWGiAV4KG1TZCKOiHbV4ZBZCDxWofdvppkRgJGCE81ZOiA7aI49RN/7RYJBXdgWilp1iXmT5MGc6IYOgj6RaYF0LB0iDFEBgSOBCKkqUmacW4Ho2ZrJYD+8qrD1X2692HPCXPz3jurbfe9Ljd2IwvuugC+Mgsnty9e/dv2rylXbuyVq2KXPm57773Tn0wDJcEjwCQbrVY2RUJ7jBEZbRc4Fahlo3pT+ox5I1XZx88pF558a9/dfe1xSWtdGZzwNcYD3tNVjP7OdpdJQElELlkrLSs2GpTgyEvMJhAsMFsd0w+/4LRY87sdeqpsTjURMRnwGZsxcPyT9vkpxccdzUL6YlyITUMTaL9OzoW9aYEKX/5JB4QIUio0VHULBxw3IVlCOAFz5Xmgay+gijkpPxTyndgHGge2KjQn6APZVniifwkD67kelkBzrMccqUU0FkxLRtXCmv5HTnLldllg0Lkn1QGQYwmBCKegYIyNHHiRDC5+Di4hSdSPXkX10vVkKdI6d/SIiSrwTJA4WB74dMiWB37kKy2/GT08wXxRJu8/sZbRKF3zXETPxiOsmsTUBjuJVuIyAwlnJX6WCJud8LsokMKoHbxUtjqpI5IraQ39qyJZ485exJ5bJCMdpvFbNSjZv3yl9f+9r57kJA2myUaDpTv35+fVwgx2JJFSxYs+Rw4/uAh/a66/LJRo0cU5OUZrWa/F70n/8rLL0rEgu3bt2djNHDgIPROBNOrL77UrXunPgNOgcqXpxPbJRsnGgJsZ7J7LAf37Clt184YFoze6Me0AJXnkOsfix8VpubgGBxAZKMROp5fhQoOHymp5o+zsf2nU06eobV5HSpJm9PpsrY0KR3ET3xSSfpa9jtfCoyRcK1Pr4NwPI8APbK3Wi3gbeP9+g6984577737rtdfnz1p0jgtUREumCCEMiA027QuwSqexLuKiwSkMDqB2ZCIinRjlM33eCQC9O3xxx+d/+FnTzz5x+uuvgoaBnGBFm9KkhxwE3qLMRbxn3ryiSd27rB1x/42nXpfcMmUwaPG4TILp1OQNNpcbLXJPBkG0IQT1OywTbv91oPlFYznvFZF3qCfCAPwp4yx301/2G41A3Fo17rs2WefBsZElaiMnGV84X3lfGyp3X6u8zSpnFlsKiRwKluynGIMJC7AdoU5EGAlhkAu4AwLISs9S/7rr78OZR2zievliiJdWvAbk9phyUeL8bp7PO5bb7r599MfOql7tzPGnCmWn39XAP5cL/7/STnAqcratLn2uut+/8DvQC+0b9+pvLLigosvcrpyyJM85qzxC+d/iBLEyj1x6gU4AnJKilB2Wc4ZIZFE3Op0BKMRvLEbU0qj32/3eE7pNrB7r979+w3p3PnEyoqqxcvGwt7WrmNZLOFXlbzLrpo6/90Xb7n/DbOtxOuDVCE94rSxl11+fv+BPTt3bh2MeBcuWvLEy2trIFdXAt+t/AZayr0HA3XedH6HIfc/8si5k8/W60JTJw2rjhp21eV98+my2R8sLt8t2nLTvvDDJWO7n9Q52VAf99UtWlnlq1euvP3rUzt9/fTD1/bsUhKJ7jPlxqc/8cu/zJ6/dmMlbAXTbvn1a7P/Mv/g+5m4IZaux0DFW4OtqayuxWpyzS9vYHv56yuuYVDhsdL6CwILMmigG6jsrG669RaXyE0eF0gytic2o0jk+G8ZL/7rgwEhRo+ILZy2WWJ2iJ0u/gphrwQaRwyMSFuHE1QlQI9DRFiL8E9eDBHHXQA1VnzzLfs6uwP7o+6aa64eP35c0O9Ho0IGWez2eDDMOo5x/y+vzBw2aCDiDWHutqFfGXTgtwxslEPpRFSEJaYzRrUA1RaInt3tufWOmy665OJunbsSlrnkq0X1tUuHDR/YrfuJwJbi/gbiMw1WByFDAsVuMAwc2P+CC6a+M+/9QCBYVFz03CuviR2g3oDVjZ2mzWrhOl84KHjij/047mpWtkr0gSZSNaDQsR+sRvImCmH3w5SDEOGBBx5oaXgRwYQ2hlWZ8Gxp1JGLK4KSYUFRso/5Lv+EohDVhFGCIwA9WkrMpjpN9kFUgOU5+xO3N71MFiurKrxvR2iKuF3qJYDpCAaEkIJZBI7qtttuw9DKYEUES8WOArlY+jJkbaXi1bTkn7afbB9pwsE9xAWkZkPNkldmKy91KYFZ0exSPIvXoZLiESgyAOqNIjmjuN6gQ6hxhsNq/3/snQWA1VX2+F/3m4CBGbpEEUxELIQRi7VQwMJCWDtQVhFsLIxV1zWwUHBtERVbQbBbEbEVRDonXvf/c+4Z3p/fMm/WGQcV9bvs8zvfuN97zz3n3HNPeqkjQVP0kF9eoWNcF6lOStOJ8Y40m3h7OuwuHD9xbiO0xOPzv/ry8y+9+DxuQFtu1TMeiuHjsnLtKqxjhx52CKZDvECzcZIsZ4pwlUjU7rhDz3vuvkNKwHLgjO5wvDl7Nokir5l4GWpdpAaNEhD5g4BpQm2TyXvvvmfs2EvvvPeOQQceBmDpNge36Cd9g5gBLP0UhkX9KbOoi2EriYErwRTj9mRw8jc4VMaik3RVZcE8IinMhROZ+FN6KNMRtvjsRXCVZNTqchbbHDGqq7Ibo2pMgIK65a32239gIhVB7CElJi96yLCcjqUSMSaHMmCSCBvRjZz8kbiIF0j8RNHjTCch7khWjorWZbv02YmzrGjRRVQTVyRQkejLRIyJ6ti5zdSH7thzr4P6Deq396EHUBmD+Js0O4K0OGFQ9JfqZh6nN5yKoYRv0ap1WVlrBOW11TVo4Gsj4TbBYjYVVatXvfXGm23KW4F2Yl6XUkrifSgDNHjFLx/lFyBs6lkBtgCfKvIYMYkdBh/0o1A3shdQ4i4YS1JiBkJntGCDdhUSxgiCTRadK4/JWNa7CpBVi717UUmQ2DQw9uzRZy5Zvuy6iVcfsP8gsoYgqW3qcW0W7aOhAf7999pr2Jdf/mfKlK7du/UbUNlrm+08Xh+BmeTXP+u88zApVLQuR5AF5klbDnHK4IxsQkjNwO/xI0bssu0O7Tt0qOjUPlBSjHcmCzpBwx9/9gF4tHzRT6uXLS5vWx6LLtuyXdkl4y589IEHBh582MyZrz37zAvbbd9r+JHD8XRPxWq99uJTzh3z0NQ7Hnv6h+179ezQ/fj9h/Tu2K1T284VHcq6UBvU6bV89f0CfIDee8fyxutLS30tjj1tar89t3U5QxMuOW/wiAcG77f1KSMqi4O166qr7rnn0R6duz9076STz32sZ3f7BWOGlBYXzZz9zrqa6Ha9d9r/b4NIcbls6Qr2Svgm4lrlLyreumfPQYMGdduyO9G4qEtXryXjg90JN86JnwYTinSC0ZD9FRHK/SorAZFL6mywTMRgYlTMpBz7bzLvqomHWGDLyrKgYi5CQcyakljdgmJ2U8Rr0m2cR8lok4tJQfFYJEpUVuWufVlJ4vEYq2FbkggK/yG8nXgHG44Q7HPat2+FsRgmQT4hUst4yfNPmhhrUjy9CWomHQ+czkl2UtJieRMS6JD48uuPZr362oJvF7Zr077rVr0qystAJykHhIqRnK4OTyYUge+IysWabdmq4u677/zHeWPPOWdMTW2ovF077T9xDyRSZSlEFvN7SV74u9RmgSW6Lwf6cCLD6ptyCMc3vBhWiIyF5ITFDc8n7Hf1NsfDKKVGjBhx2mmnwd95nhbUIyr/PFc4lLfCELGy0VVSfULY+gx95q6uczSoz7OKgz2ou1Tu0evaN97Kv8LSDnJAM4pwXNeV9YUXXiDYiozzVPOgVzymTBxneUKieIVMjHyUqtJY90BcbVPb18brHS8XAS9dokHELNRjpM8mUj2v8OOuYLmxXYpMZlLMccUIXu4MJVwohEMLJjMSI+U67vDFbJtisbXVVeiKkPx0RYFsWIq0NSuG80iMBLvgKroihpBJZxcu/LHPzjs8Pf2Jt996fcSI43v12DoZDXuKioccOnjI4UNkLA5bpGqdvyjAjKYiEYxXDjc+02GyB6BIpzgP/guRddXjx47v168/Lu0SqpPNYL9H8cAQJDON1Ro2OTuOPfaI4ccf/8H7n7K2KZ3Tc6ChEiqd134S3E0abgZOsXt+GXsqbghGUg/+BofiFd2gzzqtwFzP83PNdcVPwTRvQLLgk/rYAodCOEtStssuZb0d06dP236HbQlqfu/9dxBqV69YefbZZ/fo1lmGSWw5Tru0Y4YoChwpcmvFaVZS71M9rAS/X8vyZStBaex+Ag6SpkYSXmqn4iAcjTlgZIDIZLMNx6oT8Zodd96Gqm6ZCAn2RSRySXZXYj7sBB9aM9gBcjDZkuJifgE1D4AtJcGi7778Yvrjj6GB7tKxg4E4G98Y42VoPMPf/PJpHbteMV3ehAfghTZJ5YB9ClgpH+B7YjQ39g4lcA0lAfPV6gEI4blEdpMA4t5778XkjRzGWzzMdWiZXBL49ct6kIxTBRLdzMSrr4TqX33lJRS6NVLf/a+D1RN9Rhp+dPIpp3708cfob8489yyIdF1tKBgIgABDjjiSJROoAkHhPCk8kLzCvlJpKu2AJ0xf24o2bfdr6/G5Y2SetDGb1KuLFvvIQCzZtdYsWf3t/AXl7TtL5u9U8qjhxxw5+AhrILlixdcvzMi2LqPtSLyaXQGV6INXXHnyOece7rZ5A0Gs2DbK4lg9ZE1LWWt+srhL06FE62DrseecFwlHDzv00L477QRnTGSr3Lbs1Ceevv6K2/557cRX5vy0777be6zRViW2fgN69+t/z32Tdj5v9CnPvX7vVp2Di8OOy6781y577p20platWRhNrkllQmDHdjv3O+3MM3C0Aick5WqONIGp5StWrqqqKkfEDAYlWjaZqGjblmKdpAGNYbYub52CpA3jQhgDV6UswybfldSPtBAOOA91sCLIEAwtcyVmmC1zBLchx49Qt/gnwHdyGEPpNtlQKH9DQsSFPy764dvv7vzXFVKKzei3VMbKwmB4HOVXIACRkqaY0GecHijbRlkdS4TAT3aPeKBLFACba4KiEDWz/hgAwa6yetXiRx+cmk3ZLxw/vlfPbUtbtaaEBfFG2WiNze7CEm0nn4aXKofIsKTwsSaI9PcGttpya+xUAyr3Io89nUHtBltDc4AsS8di0RiOYvUDosGrm1ybBXwN9ISZMhnaGZNZrnGHcuH8O2x0kCFwzyokZgFrPIeY79mzZ5MInjQHmnEH+tSm9ER5K/tUQr3QJ6HmIck7nJRVR6BsttSKOjxvJBJRqhF/hLuPrPdmbQCZdHngFi+yduoiCnJga1DZTpviLo5TfIIFhtb45VtEBVLNGm8PraDEdxHoyUefF4yEuRjQaU/qBRx94EWVMHgAPR+1F7HOsAMQ7YXuJNZrCGRhsNkQUntsty13tP+4YkK8Ju+a2LMUCDWm9DXCFjIy7TNMFRbz0JM9hc3K3pQjEPAXtyhlU0Pqig7tWh86+GB8U3gJ5Tblgwl255lJd97VtqL10GHDUOqSYYCib1IuER4ZT3j8AWSsXDLr9AWrV6w56KBD+vTZ+drrriMjQaiGFB6lZMdAXkAIBg7s9pD8SF1R1rY9GSqZPuw4zA6J5HTu6CEnOi8CQLRjTvwy0YGlYtGEJPr6vzH89UJ1012kb4okileMCLArLglvWm9H4xkFNWlkwuG1XuykfgnswHfLbkMvi4o04nQ55n767nHHH/3Gm7O322bb7l23bN2qnRNjqM2EqSJeS5y8oH0WbxSjsseyR8QD/EXK2brdtdWhNWuqb7/1jkGD9jvwoP19JS2y8TC6eir3kUCWlGmZaM6ecz4745VAaVmPbltT1RpPXXJuUp7VmpOEpWZGWJ7I/55DrcVOHb0mncdt1+fyhqtDV1155Zhzz+2x1Vbq0stEgUgK3jwRgWB6RWdt0wF/w5YxS5EaRslTCUFJSfGHxQPpSimRt9T7CkbBOfZEpEZM/1jnlZbhNrjNUnkCyexf/74ZYxCPESbWulXr2/99K3USt9m6Z5st69wlf53R/W6/Qm2DkkAQHbnd5bzpppvZZbEpwEvB5fUhgdWasCH0HCQNxvzAWu2ntDBpE6IJcmGhBELwgkHhW2mheh7rLXlNWWsdLLYOEpMu+eEHkq8Tr0iapd1iKYfHnUxHCA+DruzZEleuBIo4/IjDLLa4p5S43HgmsQr+0LJFMB2JxcOLPf4SUXNboYCaoK9FLob7XaC0xHn5pZfYKcCTqbXaI8nEGr+rZTyGaBe4cuIlA/bue/7oSyY98BnLg8+RCIeWBopanHjGyC49thx7zrjP539ZXO6BA9WEI1Sxb9+xw0mnnLxn3349u2/bvnsPNFi6a0XlDhTQ9Kxcs5b9zsrV5IiylHfswJ55wF6ViGKM2uPxRqJxrPAkUMUEIkSU4i8bOVd+k7lW9sVuFgrSfTubDVVf5ZctTqBxDnrIFOObRSSfLFXEdMeT8z//nN0gQcokcMWfi9TtYh4hQwpbO7ZhThf7cESfLXpsBTcBMYpKKTUWtzr9qDRYEsVrjXWN/Hy0j/DJSkStBae9VcuK++6aWoTGxMq3UhRSBENyoYQYRpzeXDJn9frJi5GrjRHvTkShZEIl8a01vWrlWvgrEyG1gGyijGBTjw8ZAYkeO3VImhJq8GuIWRgRFNC6fjQNG5QPymJu1nt1lcBOVKg1JBiWYbxeEFnI+Izyn/g7JC2e/y8mjoxFWCISCdEreKDXeeoZcUqJmef1FUUUOoBnlZas1hVCr/M8J/nFA+mK19U9K79+MArOWWJ5mB7iDXbTTTehvlLOjhaKVI2Y2FDX8SQPqMTAwzyg7xYar0KYV7Qb7LZRAhESxcIAP1Lxi2cgAP5EzEJxjXhXud++Lqc7HCWG35Mho4FY2URXx0DkFSnAaUeEkoJZUpVThE5a4MDCwi8UhaGIAFoEF6KEEnFcfcS2+Obrb48aeTTSrYUMMxSQx2CvNYYzmeuuue6EEccNJck+LpwwSI8/G8aG77GmI6I7cWCpIfG79cYbb+7QvtPNN90ixs1wWBR+NjshNn6fl9g0XpRUtx6PiFzUe/Z6sSB36NpDYatAg3MBNPrJQGRESH9OcVJmXjyoi1Mp3YShuC8E0k19nY4ALjoJSYNgnAN2VWjpeq9yLfhG/5GGSopIzBMNr1vrdfucNg9hTLgikGV92bKfeu+0/eGHD/vXLTe2Liu329zs3lE4pUIh2RWo7IJoBS+ORskPjKSVlmK9yDRiYcUg8d13P6Dcgk21a9fB7QumwryIRCpJzYhxZ6Zc7oAxFLdoU9bZYQlih6y1SBQC8hocUZIsUyHXJhZMt7UlcrUUkjPqVdYBwhRmvvIqF0eOOJGEtGIUpv6hydBtEKouT0qeRtRcvqmBT/u6YWCXjF5KCUcpXXvCXAA9DuZFnRp5BXTil8eYkVGjRuGajTs80bhopgUnMxlUqhTzARudDjthYn6fBEqxpfzboP3+88B2V0yYMOkhCZj66wD52cJ5KE4Ti+HqDu9E9wnOMBGhaIQIFQRWgImkRdyAmJkMFQvKGa7IjCixi5Uoa/c5/WBvIpIisUMiEnv/3Y/TOank3aZTO4ffk8jW2jxp7G6k20DQMrNqgWtBGtFIDKdNKsu7kk5LhGy6LtS3mQQ1qUiW5g26ShKWUMZBvTJcn0M+txc0x0hO3WgX+R7WpsLJWFmn8kx67T777PH6OzO+nv/T9x9/0LtX70BR8dx5Hz/46KMwntXhxTSClm7W68+Ud2tb0b7DytXrtu21a69Ouzqy3oitGkZKoU8ju1NlnKTqTnR7J51xOpYQYgKIjGldIWEiEApKLOQULa2DfxLO20JHZGv5jRyzlBYgWChCuRmTolSDhztMDIqAa3CXE36hKShIPPql8Kot4PPGQmGUETLGsjLZwTvtOAE7ADBpaajeGouhKme7wkKjCj9eT4SxHaOkNxoOvBkQuqntRdVcMIHPJcvcGe/LT86s3GtAUYtylFeJDPGeVoJHMf9R614ymUXjTm+AIM17pk59ddozNIM3PTpCh8uNCLtkybKuXbegVWFv6E1w9gVnTLIjYZGN1Q8ZUt/kYlaGSnRBb3XNOpx5MllkSQpOoTyEhTWO1ah0xSyCWPyqNKNhSkweh/JsFUe0aS7CIk899VTc4RGz0NjjCIU7FPtXHuNg2cbhHVkHb1awBKqWlJtGIyWEuD4BD+0wE/ypaiHyL6BWQYXLFf2oEjyv6GP5Ftim0KB2j1sq4vCn8nFGhG8HEhsiESlPka5wC6OR/OdoR7ux4YkOrd5fGgQzdMPNCfWCyBPS01w/AAAgAElEQVRBjW2yw/M8V/QBzpEwSiiW7nIVB0vCFLh1ER6FzkMEKVwspXGDTPyIEosz0Gu9JkwpBxApaUnWkLioUkkURy0Kr8tN2KtkSQD/LWl5P8fOwE7crNPh/fHHBSvWVe934D6YkqgtJcnFk1GHl3A/TJBSGApXROS2WM2a7XtvddQxh1rdkvOJTWsyBSuxk/apvKKkoryFDcuLI0uhHjyDqOvO+jZ33jwCsGkR6DFSRRLgDMzpvgE4NooULvpSVo0u2smCJ1ru3+qgS7AnxR9ASjd0rvVcEUnPtf92YtZlv8pCUCLBkVQtdVJXKx2JpFauWjf4wAOGDTnagh8olR8cBJ2kM9Gk001NWWLdqbDGRKZRXImUg34pRSI0XOKTOKmy+7e4vTEMgxbLtddc2bKiRTZR4zQpoiiNQcagtEWCJLLo3jyZb774cI89e+OqIm53aeRpo2GV/zBz6L0EYyTpNaJfhoxAOaR20s/UrFnx7xuuRPLwBbw8IBSK+ssuSTcYsgl//D+sK79RadTUbEj4nPOuwrbhRvTT/CrRbUh6+V6p7kr/zD9AzyGBMWPGYDecPHkykpYKjjyAz1ZlZSXfRV+oObToD9M9btxYYlOm3nHnqFNPxo7LSo1gwU4wGgrLuoIl/M90oAclkE7kKgxMauWQlGM4Zaa8pHpJ4GKIaINnIT6j7PdMNiuXExihBhMcFjKWE64aMkmyiZK0d05LPJM78Zwzxo0e7Sn2d+zSCW2HOwtyuiEZ0060TccKN87WqJUiGZ8nmIlFJPbWbrRBKOftJFLSsyQ53DFMiOtOMueze0gCAMMhOR25q8jL8PxLz5IphqnH9wP9vd9X0nf3sr579MGhkvrFn33y1Tfzf8ChYtGiZWeP+cc+hxzKEiO701jUY/cQW5Kypzx+myVJlGCOocm4DJcGhdicHztyVB4dBJsJDU7C3t1AgFWfP8U3yaQhy9lRsPyWlmhdzlQI1j5zLh1jo8JwjMeCVLRk4UN3QMXTZIKyXS47Enbcbbe+9/as/fbf3RMMLPj+O1giHBt4IuvCB9gT4pqFOS8aDW/dvZtMDztL/OlQdNmlrAU8BxGTPwAB3rv8y7ItSkUn3nLVt0u+Omv0uegHPO7SeCRm80kW7HgWQzCtuqSYdzZz9OAD99ih99xPP/7kw4+itWtDseRj057BleKL73/qU1nHlCB8ca43PFRH14Rf2U5u0gPRBC0RLkcIN6oo4nMMtbEfzYsmQF9Xeq5oCiUAkWepnMDUeED9WJlvZB2sh6j3TzrpJLLd4BrPXgHRmMzRyDfoY5GEyDSIRKJJEMggCg8VXY7ZnvKbF+D4E7kN13JOsFpyC7RQmzSvqCJHMYw/uc52BGMW2zKeBOcABc9ob7EP0n/KVKNpw6yJGxm90oVWmX5j4UOXIFHeym+4kdsA+GeffUaXdOFRGNITTniMjjE1jI4rOlIdS6M+Lep6I+MyNPgICjkmqFvXLbxeH0XfaJaUWvzKp10u0KBjxxbi02oXmY/th6hwEeCMPpldCzoqVMTe4mKk2F5YNrlrlGqyJXI4cPySHYa4dpETj8QzdmegiHWbQurrqqr67NSX6WhU5/8ADwON9QzOyBYitpjyebASh0i+TA0l0ACylIOA5RnTJE8qHjLxkl5TgCwoWteC+LWbMAhcx0g5HYkIWSWTwB8UZX4bgDOdAYtEdWazcU6br770MgQIrSlmKqbROFOpCNlcs6BILkMwhyCYGVG9h9KpgoJuAAGu8Fa9D9d7UQGImwE6dW2N17nIod9Vcuac6wCtS5cupCCe+sAUCTaRtUeIora22kOCRNU41vuZvy42CAFlbgpwoMo8soeEvcN7KTmwVY8eiXB4KRnEv/oKtDCisJ0H6iYIusA5BM8hw+3rPUSwMgeLiig22AfiisTmzWZHwGLhQBGDrkVxj8WACsS0A+6dMGLEszOeJWsaLI5VhuQ+vKucUPGExzCk1PvRP/BFAAVdcAAN5o4VHNgOHDgQbSGJ6AiBr4spkeUjjFPQvLlz1aIqux2JZMoIiytMpzyAKhHnh/HjLzl39FkIbUwb8UDXXXv9tGnTPT4JTFnw/QIciB0ub6vWFTv17YusfDv16e67D+u/1gJW5XQzzsIm12bBdBBQcQNiAVZnBQDdKHa24Wh5V6cH1ygAOnfuXCxTylKVwXFX2R8nKKtYDyADnsRbgihrzdaIsQyVD1weeyImAwISkQ/4CiC+6qqrCE5UTVX+uzwMl1Qhhskm9o0X+QrN6s4bouVPfQAE4joHbUJayAcgE3dBJrrE65wQ8o3nLAIfijTuqpKMRriVZ8280qhpVk5Na7QAbtEZFgBJSLN0qXZMW1Mo8UUOxgV8SMLEmsvrbjs9b7SDLnFtuKLj9YBuDB9Ef1GwfYdOFeUV2PvYnabwpo5GxMWHGiPxhAQqn3VWx/Yd4EO48qACky0C3kIiBMjKzw+g42pJixb8SSVedpOs/8LFUiky+zObMlLkNkrVJNP8ArcfFi4gOQVbQKdHfC0bBbfN/eEVK5fhJrpk6U+PPfxw1RpZ7z0+3+79+vUiZRoYlUUZ6ZYicMk0ETsitsbEWif5qY04QlpzgG64njUcjZYkgw4nBJuQDaLHlYoysymkXppavWwltQI7bdlL0ElVnvXBDrQ3SGgy0KJNTMSpNnjhBWO1tgGTq7Sv06SEU18zjb6mTIDXMJTzC7/mtwEiYhTKiOpWXKO9hgA3JJaNO5FvkLd0IHDk22+/HQ0327n889qmsgjtBucs/CRgnPP62z/+uLBjt65sfTCRI3KJCTWR2tQ1NDceyx/jCtwgj0uMCNxjBgE1CLDg+6/HXXDBwm/me9xUMfBfMO7C9lugEZHthNluiGgluEoScBh4YXC4xEPRvANvYYMXDlMtbcWqKsSsE0f9ne2HMFXYfiIRCYVHjhzJ6kBNuXYdusDEpj35FPIZ0UgUwGOhITMwhKAyGUTX5HWwcGd/73cE1FbZgOlKh5iFbMAOhNC/p56cznoEG/cEAsSYP0HS6R9//PtJp7LIQl840sheUcx2VvFCMTqFjQ826lRbougc7hO4CR1z9HBUy+Rkee65mXPmvIIqEFPkgw88jNoFv2H8arDStiprgbYeVKBxZIb9DjgAlyTcxDZuvMlX6u9rk5vb+EUACphY+HfYQRJZGb1FAyi9cQN1V/Koyd+wcjy72ZSgK1JwK74q5eRZIbtMVGhaxhyJGIJkCvGpQopCyIDjo4BR7k8nOWgQx3OkKG4p6WqzfE6JmZZReqF8YhOTJ2/6w/N0A7yRTY/xYckLPfzJJp7WeEDbRCWgXh0EzSmj119DqnWW1CaTn7agchsdIwEVzoMKkPxXDKJbWRU4UHfhxsMVuAh6eAGySYj38w92crqyQgN44cBZDjj4oEm33T5r1uv77DeQahDeYLBq1fLiolJW7lZtK0456WQfQYtxZC8vliyJcBT7OnYw2aFg2MeHCv8vpgMjq0ixbByNRAt8kQsZEVWmSDFg98lOFKMkuR2+/urbWDS5as3qVm07qiXr5/d/c38SpCUlFYJ7PFzdqX2b3r13qGjbvlu3rkTKkGTMjdkKdwTcsDGYkktMkjWwrEgFX0EDMmMY1SAzSJi8+rsg+ArYc6LXAZ8nXDkBnsW0gtJMCuZyaBmVVq6Qy60JB+FJ0s3gPvL53M+gwb0GDqQpvghiK2kwoTymFNFcU0DLUDTbJL6CF6bSuH5u409oJ3mGE6V3KLQQ7974da7wIo2jMvn3v/8NqyFnGxeVuLilo+M3z5ponNx4jz72JPkjLp5wGbBIU9fIG4iEw4Qy/bk2B/UCtEkXAS/Tp6uD8mS1xbNAvPzCjCGDDxw+bPB2fXYMr1kVKGsdWrs22FLqH4j3vNGUo5sVZyupdVi/IhxsJ9cOnJHeyStGYQl6H3PMyVdeeQGbRqgGxk0tPO62aN0KmZsU9m++9c6jj09fW1VVG4pSeJQE1M7iUja9PAMh0GFao8959GjS0DfLl2SlySHVENngAnRMH4dx/sn4/J5gkXijr121/JkZT5HsesjQWxLxLFYXuBzWJ1VTQ3hKU/WO30OSZFT4OcfIUSM48MlBkmP13377HXG8hlX6i4vxI0LVcuCBBxEcScTFOaPPuuziS1h3li9fAvKgwWFRowZdve037eImF7NAJrtTJAysBgZZjS218QeQpak8RbEwAHdipzWZDdfB4Dz0VaTA7wp9Eh5XfI3n6QPrNFOrUggPq4ylLlMIKBBP586dkaCZV0QQ/lTJSZkvn2C2CCNiqwS7pE2IRLe/PMBb9IQxcl2piF8RihMJ7IMizRgxDsmdgCPaBwOoh5NfA7TDvMtjdCx//efDKb8R127zIm2yAyAekwHSIL3V1rjOQZe4wnUibNmnGTfTJs0Ly4XFRLqI3dyKfDRg773vnHTXnNmvowr2Boti4eqSYqnQh2E9HSeVZQDJSbIbk+dYEhel7Flqh5LUSpzS8j0E8vInbZt/kmsFMS4eJ8mFJEqlbHsmh0wm6hmrnUwcgZJgq1atyQ3VFBH+50P59/ckHiqBkqJjjz3mphsnipeJCYIj6N3udL/8/HN4RPXv12/w4UM9ztJ0NIS9w0LxeZOwgxnhUJDLfiPog07hLy63DaWgAJL5yaTBXhCb/YlKISpSax75eoGhmlToHCrjnH38EYcO4ckNJRhwVXGv3haafJFBQd1kZgdflMYboCOlel5hyGyEoAi+myein98HEBKYYN3AsZLWlBEpremftMyfDF/ZwhGHDz3mhOPPGnMOqTVxwiVxGcXIyIcSTdW/zP/8nvw5n4TdGTQWyDPp7BC4AsxRe+OcgKOIz4c7pnEwTySCxcXQC3OB/47OOFxSNgC1tWwJ6gWg4C26YBM5xAO4NFBYkSw5Tz05FaoR70OjXP/266/Zn8PxWpTJ6jD8+BGJePqHhQt332PPQw8dcsZZo1eFoywcim8wNzBTOyBc7s90CC2wqcjK0pkk0DQWYxvGahuvDXmKiiJVVQSZUAbgonHjS8vLCW9y+wIrv/0WWAEo8lUKZYklxMQV1ndk4lIpzobIgYbYZuu53XZMWT+qxdhcaSid4NZItHV5xePTnnzt5Zcl66nVgpZRGIXTSQIBXbURDGKk9Gu+oykra6O+zgDAUXqPYpCVUv410hyW/5xKWuAoB2SDpIJjE/IND9C+TIPhlRycQ2ykw8EmqGKWUiP8lK8zwTzDCR3jBPpRXxOu01v+ZMvOt/gKd/WjvA69vfvuu2QQIPUzamFlmrp4sPyj4URJhgilTlfaDtsXWDBZsmhKtA6RCKHj7LYpz0TCJxHPjTCU7zZ/0iBfNINo3KE9oSlOGD6H9hwQqW073ywD16Eh5rPG6JN0mItNmBq/1wf0WLWFzXk9NeFQeZuK4Scc99FHc20O108LfgRoggAEo9mkSyA9T8IYYV0ioCHbAXY0LibJCjxPN446BKkqykNmWsUNMhxGcmWAcDrmSRIVMoM563cLFkK3bdq2ZboaB7XN/2nQm5wmJuSW2bOmo+FMMgEHu/rKK+6++55AILjbHnuQ6zVaU+3wBTOE3bCTNgs/IrYCGVJBw4qaEOpgq8edV1584ZXnnwf4JJsmbg5shxiYRHgi31JMKwQ5l6POFAJGLfj+h7fffhsa1BnUV5hk8/HGKU0LfS5/nWYZDn+ysxL7wkaU9V8t6KrJRfUYg64xiTY8tP9qgc8p22FFJ1SZPxlXnsogOuUhtKl8hiHzPCsxe/c5s2fFCHo1IcD0hLqf/3OAfz1QLwQUl5CuBPkNYwfsgBpnCTxB4W9s6qLV1fiigiGgNL5VAJwHxa/X8BxnMNgANsot40TI1OoMshV2BQIHDTl02LAhTr83GqpJRMPt2rWpqamaOPFqci9Ta1xEAbI6e7011bVa+FKLv2naP3pbR3oFZIV6R/qHuahkItORIfQ5ivYIwJINC95FYa54PApUJTmWyTyHYyjbPEQxgCYzSzgOHKww3EiPjf0dtSVBhbKUJLFiEdZAbHWIuJ90IoJTBA2nYqGB+1RedcPEiddfT9w9DkUTLroINTMbfzAHP4fmhfYmX5ZkZTU5qJDlf0nXmRVeZ4b41XNqiMLC0NByBcrZkHcrs8Miy6rARMLmlJB0G83dvIClTTGFnEAVrChIG9gilWXzy8NCik4nazwKYWQjEl/xRWWyDI1zZCkcrXgA8wGRjKiIuQgOIeIgguCEzufAleHDhzN/6JkxTapIp93gExxKeIxCx9g0WKk0mW8EQ4ZaS/OtMRZtn44ZcafOcMM5ndH+NOrTsVjChSYKtXnUmGWLS8ksusee/WqqQ08+Pu3qqyaSl8G93udUImpJG09SOYFq2mI3TtBSkVOELV2o2PizqNMHG7ZavCIMOXILFSCn6AtpgpKiwjHREGTR3KTQDEtSiZiRIf5kB1ICHgaLFy8ifyMQA5GQsXCGA8ceeezRCVddJTIHJcNZZqjGrTscIxBASwpwoEpqXOq5Mo0ALxQJIzS8/tabK1av4pl2XboIjRDg7vFwghKUuVb6KgRpcFsqNsUTEAKbfTIvw+9ALV7n4KNKjLyuVFaonUZdVwriFVkRzTCVeAs1AqXQJaiDB6iJCdky6kIP56/nO8wnGAv4xkFgFE6iint0Q78OuFhTdRMIe0FCpRHYVFlZix223Y5YnHXr1gAoouN44U+It/8T1D/zAbBRMQrI5xGsjpNYregnADqMPRuNwvFYzCORMBdbtvQjhIHegtvGV6HQ52QHbpKPyJpNiWFT7xX+kw5TONUWp8hBIOgOBFuVV0y6/Y433nxrzpw5lAEgjgpNCVUvXW62hH7WILbuYCZqEpoC6xTx8oRQ6Ot/vOtKNfxCC0BDyQcdBPxF5CcWUyqPxWKy+SE7kjE9IRDzy5wK9zALruy9CxwSap3NBUuKZHKpOIbvI/9SuMbxCopMMgHFSTPk9KOwJw1Nir0j9ItCi6+wJ2zbtoJ6MJufmKV4DBzF3EA2MIPWhYXRAsAzexTuIVfRIOdMD/mTQGgkUCxx3OJKnvdxAnlASEjKzJAKYcwTr/MYr+u0KdPUHnIRzssvy7lRz0j2atrhed6CIZLHmQyiRI6oFoqLEAlErvJKZWUlXu208NJLL1FIB8UVd1G90AIN8jmc69kx9+/fnzIdOhDa57qOiys8qQy6IAgavKGjoEGe0l0dnJ3GOWcIeoVbXOFJ+gzZ8zn6r5KZLk76eoPf+e+bNEg7NMJaggMQA6cs6JZbbb12bdVxx50gQZ1bbw0qkxSAui5MPD0RHNClWtZvGTqwpovSFPMr4dB17gvUOJAemwMwAjHUy7FQiMyrc+fOYzTsTGFhiMWiMoFETVGUP9WBtFpSUoQ2Cy9RjIbMBRNBxFPXLlsYdMqRRRuyAVRE6JBlWzj7etkaTBC1kgna4L+YXKLhEKaWSy6Xo13HTkwKDozAUyZIsEjqdvOW7i7qhbMINxbpAwSCXyABuWKetovnos6jIjmNyNebqtiu99MMgU5yi2ZBFRlp4YPuge0swOAPWzV2QWijGxjXxi0p32dc2A1RB+ZJTJ9kdEQuU4ICrs3A84SJeLtF967rVqxgIeEVbhGsHCQx719HkyAAnBFZlFcrgum8sGFmZqdNm7bip5/Mpi6rkRzYIi644IJVqyJkuuGDDq83QSR44QUJTOYxWqYFdqL8ck5iBhCaHSAp/tlA5BDWNSTC0JFknHO7iV+79NLLkonUmWecQToh/FvoJ9jCL40w+5yr8N2kcW+uLynJQ6cczBqMSyH8/Rdf4PR8+fjxd95yi5ASay7MH6g6nUuWLIE8IVjidZXKJD66wIHKEd8sJozX9VvMF8HPaBzNWsP0wc5IMppg2UF/BrYwm4cPH06GcPbw1M+49dZbkSsKNN/EywWlwia2t/FrZK7IZWqqqhkPeg4wHs1+/WbVjd+t7wpQ4zLYzCQRSsDqi1c7ewiVmXTB4Jc0Ddzq1KmTclumR6UBXs/zYlkSzAF75SJ4D9vleVXtqiimr7M1gWxgxHiva6dUfOEcLKEF/iTxOrke+vbtyzxRSBHOixsmFEULmC8p+EP6LnaxrDr0XIdQ3/iaeE3Bwud4X38ZC/ZK/P4Yl4qn2jSjZrBVNZFoLIbaQeq3ZMkvlyONksvVaDElayffS5KMNehi7ZmcFJVnim3W7Xfd6eTTTzl99JlSQIoPp5l9Wc4TcYvdW5yJpm12v8XmJt8SyZGtLh+qKSEhK37WeLW7Fy5c/M9rrl+5Yh2JonD5sjmcc958g3GR+Mob8K1ZuSIei4jRMGeb8eKslWvDlQP3g3MloyIT/KmOrM2xQ5/dv/1+6Y+LqIMWJDkyKYzdLgzHCUrtLF60YNYrL1D16MMP3yO7tIWMREblLllFNeDXaKqgFB/7xVTCDmUSbJrMON3+mc+9mAhFyc7l9JAt0IniEPdSfOlC0Vqrs2AYDvGMyayI9XjqeezOliWl4pqJ/nK9RKWIqnTX5JlSYs+/nv8zL1r9zw0D/dG36AnbJ2x5qP1AMHrOto2dkiqiIFXRZ5iDu7yiv/wJWXHOAUXzq0TNiT5Ms6RvYEvGuk6AIZwKjZc8lorvvddA2pr/yVzcR8hyjY9hc7qBNBmmm+eLgBQOzLxwMKfK5wG+Lxh0uDwkf750wuU1NescQZ8lEyOos3K33XbtszMrUDhOviq2H3Z3gMR7BWdAmJIxr9O4ROest6jkyGJnJXEXObQcZGUmfChDDqwce3Ji1EJ7Vu7+xtuzO3fpvF3vvhNvvn3/g4bBhxVJ0DiApSAVCKMSxuYJ+Cb2mmIRcBJ4AhAApJ9++nHbigprJv3ZvPnPPvfCipWrO3fpxipAADqeucRDIyFhUsdSJAxE/KWypraFhHwKK5OEZ2ZzpexFPEzEp8QSz/II3vT4plhQZVgzbrIqkv6WNLY2z8effPHx3C/J2GZxBMk4a8lESYT6zY8/fTDvix136x9NszWVLMTNeGxyMQsllmqDdKcIA25y75WW8q+DrDBTMo5ilYOR4evNLeWzPEkoAX/COvW7qraB/JgimSWzfeFE2SJ3eZFz9t88o8kzIDB9bN68eaSN4JnrrruOx1QmU22WdgYNDn8yUvKjYIAgygnvKzqGuIbvMFe4zsaF16mECE7QbZBMm2oyNOp9UUehawzDQfokI6K4f65XB+ZBxP4Atx4RiXQfZprTpaLelht7EYM3yvlkLIHGCVWKKEWQOH0+rO8vP/ssyqf3qMIK28ovwBTkASzkzkBd7HCgryKc86WXX2RGhcBylJqRHP3MAtOGyLtHv35wPdRxiJKJaHTRokXMC7PQ2H5u7s8zZNTdUkQIycbpXLZoEeACFGDC8iWL0aagPUUZDg5LBiwiaAAgyI80oDt4VD7pNC0gYPC6OxgUc4bLtXbZMpQxpO0FQ2gZyyx4wgShJKDcB4tOIbjp4sErtEMNSojC2CcLPl+onYavQ0R66GNNaB/q0Lfo4emnn07wERBTJRzRxEhFYKD4OJtD+QCg0IOPAmGUJYyRK4hZ6FPJNsKo+ZO7NE73QHJgOHnyZLZbaLLxGcBNB/dNoN2hY0dUaCgOVYZrlBatYcj8dVchAPyZTcqaoZctbt06Vi37fOA8fMQIUyZc0jiDlzXr1knSrMJGQ9Rd0VCIh1EGs3gx49KO0UhxAkHRiNcUYWT2TeoHazxJaZfMFl23iMQTGKMxdIwcNYrOwLvySw+d5LwJeLu5z68uuAxc11zoBQKE4Q898khcbkhfNeigg6A4tjtwNiaRyqqYpPDNkpWdt1AumiVY5pJfYyERnqaWd9kmpUiURfQ8khwpDaTkNn/iN08RQ683Ur0OxfLMma/u2nfg+HHjKPGE/YUSunaX95kZM9q368hXMGU2Ia9nw/OyyZcl4Ai3yuMTUP6Fkp2yPBoEIhwsJCgVKZUDr8SAiFQBujND+EVxF7FGFm8CFgyWAwtez+O39oq5VObIL1eYPJ7nl+eVb6LyRVIhkIRlXq/zCk3xGM/wltqYBQ8sFtyhUD+ykcUwryngkQLBJFRc9I0HgACH7mO0Sw3P0M+8S1fpAP3X4fAn3UNqZF1U/gIc9Os8xgoB49Dq16RjVrAwEN7VVMw/86MNPIaIOXfeZ/JFWXsobu4TR+yqKqfTj6L4229/4AFkLzRrkpMXOxTpRjF4+cnyQNLdJMse6VW7kfyJUCyWLrudYC4s6BAJEXNeKlXlSB1P6mfxgOErXbp0of9wvga69Ie8BUIiaDLZiPUVZSVffP7phZeOP+aYoxFw21S0ueuOSeyeidmRsafTJkcaVb8IzlpPBVTgDoXR3HQhXza6xmgIzMzGIi1btyRPYIsSspdJEmy2lSwwIFV5uVRMr6tEXR9AlTwhQErN4FS+47bb1PdU068p/ao8rd8SlmKEm0YdSvvaGovxhlmvyNGAThq46f6EZvUxqENpXBmIsiDuQvKk28FFQQON6Q+3lJo4Z5EgW+bIkSPxVMOj4LHHHpk8+f4oRWhTad7CmM5XINUmDKFR4/2zPYy4T/07dpJtiTRKi6WbCsZkhENAZjrI9CfbCVMPQ+q6oDwpkDEQBwsfGdEwF65PfCiTK0s+FkeSLKMLIeYk4ULT63ax38N12+PxWe2u62/4J1/vvXMfcKYmVMv9PMrxXT3/s02KkpImdIKEJZvf+kx1ssE28hYAh6fJ+shyZnTD6EqgEaE+uBb+7Ep+6DWYBQgfz13zmHADco+iU8DrVxZoSbiIS4RcJF4K0Sue8FMos6bmgosuIiwdaWHRwgWdunRg6rEzTps2ffvt+1DXaPmKNR5foElZpwrOZ6PZU8GWCtyAg2A+g4uJ0GoyfRd48H9czotHGyIr7wB9QriRgbAZoTQinTqrDhdZOfii0tKGulmdI6hOebTySn6ZWlpTNspbCFuixlgAACAASURBVEA0glfsoEGDEEqYEuy1ep0XZUU3ohInCJFc0Q8hu9AOvhpsoZDJRNFiLA60RgAUjUyZMmX06NFE/CIa/o8BN/K2yv76LX0VIY9OImYxOrrKr8KQu6j6GB3LA/3nOudc5FyH38gv1//4rrvvxtglnEcKYkgRPZI3+UpbYpcdMvSwF16cwRYfOjIuDjiVJghQo7AGe5R0Mo6ci9KrG05dbBYNF0NEQMegyx6joIgS1MiQeR6hDQMB6We5rAOpv0N/0KtMsWZsAuHJAIzvoDoWUGIagbVd586l5HPCjggSh8OiYxfwGROeiibZLEgLhYInhH1SixY5mzZ5rGWbcis7QjibOaqqaqhcybIEhjcgE+iuhl9egQB52Ogim038VTSWHubNN01qXCBgWqBvKmOBruAPcOI6CyT8RNFJn6kDmsEizsE9JX/WCdBSaUeFP57XxoGAbtmVORAlQzoYSO/mm2/ef9AgfOloRzmJPv8HxdDfZliCpXY7KnDWbxRNhNBSxofJQiOFiZw+CTMRPxZy8EZTtbUN9JIkyTr78mucgwUH8FakoqvRDaMq/uzTT9nqMOM4PNicPsJxbp9055lnnA0WVdeKtKckQwscvK5IoucNfPqPd0tRXQfOHOn6CJPHiCEaYNTDUBaJyjgkAt2JAxenambhRGLPtd4JaxYcjCuaNwDaUzUK8yLCm+iTSf4ne3g2lums3ePEXk9eZY9HMjuceOKIWbNmEp1TvWKtxeH55usfPvxwbr/+A8TPm6lqfJWahmdqk2uzAB0LIeGsontnSyEqE2TMX2REUManAwO8zNaRRx5J/Ve4GCYSjE1o5vE8JUEzykYegzA4oAH9zWM5J2ZCZDdM9ziHLCE/nOvhtnhKElrIUkFeadyqWI0k/GE9a+ZEcYUO0B9ex8MDeiOa10TXWzBj0aziBy1TYRBQwHbpLe0gZqFM4jF6pQP55b/K5WmHj9IfUhbxXTRA+ZaV1LkoYlYyydDoEh3AK0tymbB4rM/m8ss7QyXpZctXvvv+h4cdPAhhGBUupcDAb1CYqtV77LUX7ocwG4yGqaQs2+ItBDnF4/gls6ch1TLDcZEjjnLuuTRrElODpx0TJhzK5RQFC1UK02miQtAmAlj6/ydcrljsSXj90oxn9tur/4Qrr4SlsALguEYaIPZoJCojzBNJF/coR9CfjuBJanbVhkMJOeDCYI6OndqTxpoi0OlMnMgp7kbWkcOmCG6F4hi3FDKVQBoBrkjcAtuzOiekelGFlnkY2RdMY1kBzfLIWe/zjbqorSnZcp4n6kY18l8Pg0i6GUOO5JZSpfB6dcoxRKrYxef0nE9jeYfQuMIv7gE8QDs6Un1MKS6vF+ci6wKOm7v322P3/gMATo9evewuUWjx4i/p/1/vbjyh8DfMsgDXkgWxpeIqqkOr3RuJLAH9uSvcRlLv2W34pBbYCDCDeNbCRbtStwdHbEjGcCrhVxikyJlcVUUxj5dffrVT1y5oLvvstMvOfXd98513V65Y1aZdeyoroIypqglRwy/fQ0UkXT7+bBNnxi57Gw7IwVCEJHbHMVTYEkVXiQzEA9Ts5fB6R9JigpSs8ADmOiosQ5WyeEODdWsHy7EJzXF5iijayk3ROOYIUYf5iAdFJhYn1wwZ1LgmNkEcJCyWpcuWHXzAIWPHXfjsiy+179CuW9fu/uLSJOGMML1mnZhNLmapYAG6022Axe4ByDaLbKEcUNo0Yiy1ZfCIwsBHFU+S/XAXaQZVk+41eYAJ1u+qbKFglCXbKNh4XtZ1UxsHcwn2DsQU1AO4rpOMjgdUxoKx4orBwypCcQJ3xm6FjgqNGrsW/kQxgK8GOgZ0OXBtmmW9Qbml2jVyTPAnQqHgh9lSN8uR5+/0X2GuVUeIduQWAwfs+kX6o8IfI+JhKzXpzZFlwWqWrphGikpLioqLUQceNuQgqp6Sy8ldFMzFTaU8RKR4lG5g9xOwO41GTRKUYyL3somJ1UQYAkZ7FLxe3Ll9vm/nfYik1aVLF+QDGanNyrbU4fHVVlUhsPqCLWiHAYpK+U92IH2Wt26NPZpMpInYZdgscnZDX4bK8DZSpbpkycJ3TbRZxuQhqZjNbJsNBigtKaqxeoQibi8lclPUM/a3bJkJxXhIbNE5y8qVq9u37yjpIbQGeQE4g1rgeSwaDvq8KCyvv+bqVatWt2oliaya5chLbFrfRsbYpI2Kco88K8g3q+RDm5zQYaVQUMuASnT/eZrlFaUsfpXdc5dm+dXFQzu2IbfhujKrXj17wSWQXPdo2TKRzjCJAK1Z4PNXIwoBEBWfKpksZg2rUNrkF+VPI/EbdW0ObpOIVKNDl4QyBcQspkzD5JlUEIA5VWUBX2HeE9XV/hYt2NuffvqZpJrlySlTHh19Tv+Va2tY6dh1t+3YubsUmXNL4sD1Sqz8HCkS/gmnjHlh7ABTyUG5On+qD6guxEAe0ZhAaR5G6yGMxWWSSqKpoZqc28VKISsa04quBHnL7SYAK5OQxLOy1WF9QWIiNAG5iqT/lODBhTrnsvFiMoNXHWAvCgS227b3iSf+PZGxULxkXU11hufcHrFNFsCHpk3WJhezAASCTnR91Ux62TS2mOdu/zVOAAqTyudzp84UuijELJxYOSA2nLew4qmQoe9yLtSyQQ1BpDGuQIe0BlvERxJpiQRXOK3ziiqHuM45CxK/vCtUut4AChLAlHmL4pcq1fGwmsy4RbTRhs5b2lrTZquBtwSxDH9nIMAKB1v2ymRUYvnUWxsyfR5jNybKIfMKc6QEz29z2aTR4fbsuc3Lr7565eUXr1uzJhKqLY2XUbMllYi53AGsgZ6AD0siCckddpcmwSLfB/ZLeusrKcrEEmSW8xLahuuixcJw1qypFeuYukwSIyRFY8TJLBQKb997F96KJlJSvP1PdrA8I9Mz0ZPvnISvT6uWUvMAvp5LJhCt0GYJPhjTBqyD3FrU1ZQq0cw6qCI2Qdkg8ko4LHYTtv7klSEkXUwqRmmP04qQXi7HV9C/EsNAu1QOIPdMvZAWFDISCSdkc+BdrL1Ucq334SZcZDh0GNwGJVBXQ9o0wldUBmpCg/qK0ghkq3yfT3BFeY4KXtza8CJv8SS7R116ld4Zcp65aT/zXAJor29cJLZwJIz7JnfhPNSZ+kvGavLEFXpRQGr8rGHE6J9ElsKGGAoH/C0U2qwavCtTJlTApNS/Q0OjgikDrwu8rQVJrFYyl9MsOxV3URH7Rin5ZdLL5dIpsHDchZe+/+EnTz/zPLzummuvR5f84COPlrYoA5cUnfhVGlG8LdT/P+p1XWKgGgqtKe3U+dW4HUwQpi6mhKoiSMOUnRRYGXUXigwUHN4y8XJhxeK65P3R4C0oy3AqmA7ZKV3BFqo2xEqCocrp9bAnjyfiHsrfggVslDAdo98ih6nbFSyyT3nooW126H3hxZc+/9wLn8z/+j8PPwKdUoWseeG/ycUsOg1aI/jDaISFCWiAIe6DTRnIxghKswgxKiuwNjBneDgS3UPgIWY7AnrxiELly8aa2DfSOMGXEaHoCeIOizSiEgFxc+bM4WF81bFA8Qn8sVDs4+mFUwXzyjP0n6lV4UxPGBd/8l3+REGF0xXN6p9c4S3+RF3EM7zLUDnhc+JxaTRYKmzxLf2zKbCo7x1dbOgbmSO4j7gJbuX33Ixa8DubRc2GyNK5c2fuEn/MwFBlIbjAAOprtSnXGNoxxx075qxTsb163Y4RI47HEZuod8EBrVyhakinWK/kA2anCCmkEkkCcnidfnIZfQymRmLWysqKJE6TMGDMiHYbiuU04T9ig7bgs8xJ3eiabQRNGfWv/w5Aw1xF7t9g0I/wsff+eyMARUPVYBoRBjiEsjzkEkn2fBQpEs9INncmj6MgHvOeBIoSLw26ygN2g5AyIxJOZcvZbW6p3ICFEE4HfYFakK6gGbln6juYBagm4POlE3Hogj0Ge/pmFLPy2iZSqgp6NEmVxYtKehtS9IatQRc8oM8wIk54EsjkqRUAKuTpD/yBc07yDyiVCaqbQ/tscBWNMVZFV8AfYDc4+f6p+w4a5HQLe2xePlDfzPy5ri1cuJA9A1537D1Ki/D1gV2b6mpZCILNhoVlGySQrTJ2dszlBETXd+D5ztRASvwatJeCTkYrJknkZPNisxnGbkVBJg9bcMa1EZl+3rjxC35aTFJUNUPzrk4xuMR3FLUUT+r77B/2mhm+MBmzZMsmn50GXJ10xmK1N4uj/JJ+jBORayXlHlMmy6isHbLdEbstSR84EMLU2g7bqakhIflTM15GBuZhYLv11j2Io6po01pmmTohRoeJBwUlWSwZ4iLiqMRov02bdnhljb/k0sXLl9OZViWlteGo+XyzHc3aWH29Io8OtTNxA8wzHbGb1vfkz7m2MTMS1F+vz+dEpspkW4a/E2d31113Ec1OYV0iq7nO68h8qOs5uAunRtzB+sDznKD44TpGKKyEVMXh+fwuUze72oL2U/m7fj3/3fyfeqLP5N9VelM4qCZs4+Fo47/kF1YOWyeAnEUOrx2aUkkrD38wmzRgdp+fzZff4UomstaM+MyRQ4uHYQa/5Ov5d4FA507dHO7gv26799GH7u/ec7tMJERRHewrrP2pcNQdCKxbvebNt99CJbD7bv2yybgNryzhRtlUQgzBQofIiBaP3WV9970PtunZA+/FWBgzIvmCU0gATr/vmw/m5Qj3cbjDxsGL3RD086c6YFuxVNIdLLK4/N8sWLK3Fbe2kJeIwiyZ/YivSaF4IhE19UYImCKTI84O1hz7SGZa9ntOT5AEaggRxNUBc8OemAX2D9wSbkXdaXHDsjoXLVux656VZAZigtgoFaoeiUIY9INrppAnbNY9B1ZCgJnUOaIzaI5D0Rg9GccvaS9PqvXSIBc3vK7n+VeETAzb4dA1ANLGOp/vj2yI19MR53kOwGQhi0FibMD33GW3C8acV71qdaBliSfgz1DC/a+j8RDA7ZA1GAhTlBDE44Bv+IgUSyTJSHnzLf+a9eqLTzz+iDdQkovGWLItbt/y1WtYbddR5CAnTIPQHDu4Lgqteg7lh8hSci+/C+XE5SGu0CvLDYWniwQh2Hh7vF9/v+qVOW9PfeThhNPRrnt3Kd7KjgbLCf/Lv/5/jdH1fPWPewmFklT7SmfwFYEjoDby+tx2fB2ycHURZFl/EZFx5t6SMHMUFE5CC+LdunUtLgmyRZQtHwnKbA6kKzk36i5RZRnJFVfsrNVpRTHizAb93q26dm9VXGoli2Mu8/FH89C/FLVqKWUTAyR7JC88Xl7MROrBx/4zYN+9WRB79e5THaolvbbXjd6hOReS5uF9DWAFmwYkGKKd1U1KxdX1PKqB937pLWSmzz//HLMC0dqED8Dr8RNCX0XyX1wi2OKwhMAiUQPgNYVrC1ltMKIRrsWfWtNQNxy/tB+/1vsMB16jOjbMNKgoGLvy9w1vwf25BR7vts8gtmUoHiTFCBs9/r9e8dZcXUaJyKS7nI49KKsHReGWl4w7vP4IDg1UCa2uHj786MWLl8x47lnJGoDjIdoXY/okV4p4QqBrkVxQ1uoqpqv6oIMPiBOgQIqahGQkl7hekwAawwBzLcobY6jNL2nNNYrfeTu4nTCPsBayNKGXhSdRwyIbD+e9HMgWs+zHH3ExZOOBUVuXCtCAeVdZAXxgO4FQzvpEEBbn0MX/V88gf0vyXgu3dA8jq0VhUVxmxOh9cXpk7w8CMCOa1/F3Dskmdw+AMGpUGqoj1OFzrsQIKHhAtdeAAsjhVuiyO5gONMownH7dKsnLhDa2yR34M78InIV9kUw/FkfGwjsWUBMD8tlnn3bt0vmZZ55o16bMG/CSo8SG0zMZei1ZFiPYDEySOfOQhkFUHUTp1C9mFYItmZC91CEm2NBlnOpyVjYtLqsdv16MjMws7iUrV69FzAr4gvjaN1einEL92VyuQx1GrYd0Gw9HQiy1wrq1ZgOuDokEifvRiRCMP2HCBGEjJLA2Zb6EWfGfrJF+aMEIWPzKJTIrkb0sGMQ/e9KdtwmLyxCxnnBQAAPVfDyCOyrhccOGDRt5yknkdMglYljX7F4/LsIfz/3gk4/nnnLmucxXVU2NPxggCggMIhqsGUHaZL3Sz+0DhjM4uGY6EGwUSP3cd3/Jc/vuuy9rM6ZAGkFHNXTo0H/+85+EAS5YsAAy47pKzSSzefLJJ0kJgVs6gKYKLMyRGnm8JVrKzeeAg4vuwSAHoiSIwpoq+Gy8rzYcDk42CJp49zM1Bl3lGd6FSTXjkGlNStqtN76gTUECQDuFZORH9SJCHRoUHwrFFcuWO1ySGkO6YtYkqAg/LfFdNKZDLIbLl1ezF/GIzl8O1DM8Sbc1yEDzd/PnhvvFzWfqflFPAaPkzbfYjzrqaIoYjh07buXSpUQPoGoH+MwCQMHYisUcKgC363bkxneKd0mmAZmwOLVq2RKz60cffNCpQ4fp06YZu2Cd1pknOdgvQR2wPO40QMM8yXd5AFxC8kCgR1tM2e9fNMjf98sMVsUsxq7URH9VhOWEu1xUJZziJ368kByQRNIyqr664MTf9yh/v71jmxGJhvDyLGtREgnVZFKx5599aurUu++5945tttm6uMQfqlkrudpjNRY7+d6TbgceI5bTTzsF+Z/0Meh9k8YhulGHy+umthWKeXbvE664MhTGK6jojbfevu22284880w09CpAYKZk7RM741+HgYAyE6hDmI/ZiuDGg2eIeGiZ4ignnnjiu+++S0kVOJjwK9xwHQ72eLAyJR+hrLyqyeTE4grTyrvE8iQitelE1IIHPBqydCwTr8W6wzZ+9Jhz75s6Zde+u9x39901BPoEiyM1IbJvTLjyqh49e7VsVQ5nJPoQrkXzzWXSyc/5JhezgCZIxtJO7B4wFkWfsJ5NjnQaHsj+3kzV/z+YEnxZkDDYmkMD0AOHLhuAGF0lmq133nkHIoEzyiq1+Rw6CvqMqxnLamVlJVc4lOOrmgds1nwTuOOgacgvmSpvqbqiWUaMCEVWX/YFCAFkFsViJYJgMonrITvH8Jq1nqLA7bfeeuaZZ3z99Vd8EbFJeoivGPTG1t4EXnGJ5PBY3DnXUpK4ESEuf/SOySBvs2H5pfAnCKYyoi5mzdL/zaWRTJr8smmn29W1+xaLf1r6r39PGjbs8G/nfykbPqOUitXW4sA79IgjDjzsMOFTRopldHJuOB3LAJvv4uIgq01lZf9rr73mjjtu++F7svtabeLpK9IYRASo8zZ05Xf1ggiM4ssqrzMdSFpkjMu/WO8rm/VFZS8ARHVXjIUT/gQCKnIJPhthKw80HuCiz+vZukePl158ER6VF842a1D8Jp0nwTesDB7uc7uWLV3scto+fO+9G6++Yv/99h7Qf/dYpAY9Y7CkJJ2MeYJB/DmZhZtu+ufxxw07b9w4EFsSV2oQYmN7z57W4Xji4YcrKweRdo46ch9++NEZZ49BqQyn0qgsJlpTpilnbuwX/pDPg+qAhUNxHr6N/xx2DPWi4TpbvpYm1RGsnhhzKAdSYjeukEQ6k8gesy7XcTMkNpNeH6LCz8vtJlYwbUnHs5l4Jidz5PCRIci2/4EHknGJCLnrr79hhx12fGjqg/7iFpMm3f38i6+cOOokKJakgKSYR5VFyxLh0KzHJjcaspbDbeGzrLU77rCDQqfZpcWNYYIKDSkKrZUuEvwqK9TpNKCs09KrhKEtMM2otRCz2KPgWM0Eb0Yrt3YVUyn6OWIkGRdDZtlT/g4EdNSaFxHggOJAQx9D/NWTjSHZtCvomejJ3vvuu3TRgpkzZ+67/z60g9CUjicoSxRoUYzzRJtOHS6+7DKsh2QQEAV+UdHiH35A6453MNpHCr+QPYvENmhEAgE7hUqgRgRBVm50ddKrbBaby0477cRFilpxUee6aR3eTN+ys7CkMVoliZ3ZYafe22zVNVS7asz55z3y4H+YXLyAyUtLJDM4gDFRMOT/ZoRh0kFy9LgwK0wbRG38feSoI4YdLs7CDic6fKuUfbPX1q5D+wunQyZzeCQbZ6EAeDMtcuBIh28WT2I71s3VZgrhhrvNAAUaGxxKbnqdLQ1JldAXgqLsB0Dsdh3au/GcM2ycBSYE8os2JY57UMMf+utuvRAA2uBwMhbH/7xdmzbV61aNHTMa9+hRI06AG3j9vngsFK6tdrs4iXv8RSOPP/GL+fMfefhBlulYJOQL+FCYk5i3UKRhvR/lIqu/ze3HXeG1117Ybc9KeNtdd0/+4utvH7z0GhgRPCrgLqZvbhxJ7X/GtMmF4KbzJb8UGjT7DXgFM0jSKyP1EgKVyMSjHp/P5fMkQjUunxQMpbW6dQor4PpQTUhMLB7GhgOPUkUZqiz2j9yykzkQYwi7HWQo3N8z8Zbl5RdefNE55/7j4YcfLSouXfrTsquvuX7gvvt33XIrty8QiiXTsRi5/FPJqJvar4UG0KTrm1ybRa+QTylDQfUbAZCBaTO5WTc0YtaYfv36sQzzEPKETpXasHQZ4LqK1ZxAGCw2eldDxAlU5MpmpOzN7w9IHoZ9B9s2V3QBUL6vcOAKNlOWW8qJwPq5pVoufUZ3DA2B9WffY48OsyEj+eDBg/HHD5m4MGRbh5eItkguzhY/k6wNUUuHhO84EokEkEqxK6UQOCW6kbGwxLhEmRxHVsZtDkWj9NbtIdH57mQyY/8RiSDJYcmqk7r+lEZDlIXAlf0cqWNqakIdO3d66pnnjjnmGHBeGBM4QHIak1Y3TqprCI9/RqclRGh+6xhfNiUZFFn+bbmiliWptKQq5VcQw2ZDuoJqlBzy6FQvLnBX+SYn7OmJT0RVppma631+c78IAHUDw0AUMpAYF5X0gACbBLTLU6ZMIWcy8zJmzJj33ntPRp2z7LDd9qRuoqS0ponZ3EHxm/Qf9gWrB/K4Pf/04/fXXXtNx3bl90y6nRBOILxowcI7bpu0ZnWV0+N3e/wnjzp1+vTpN954Q0W7dpi0RXlPjiWsS+tT8/z8Idg87nhN1W4DBvTtuwtloBEDlq5c5XR72SUiWMN7wQolBM519fn5jf+Bn2SmgIxKAECGFQc1ORtvARGikkl5xX6bEy2/I8KC1QoP0QAy8Uxf75aAQQM/B+VgAjFDddRid+LiTnRwMpNOZEmFbrX7bE4v69Hbb76BvPXVV9+8//6H/ffc67ZbJ8VjqXPPH5uWeB4JsWYNonvCOZs7HGWTa7MYO6Bk30YuXZGxjF8CfmxEYGzSA2D179+fGEMApzYLZYJMZ373yblqgIg5J7sjCzy2NvSKVOyhEOwm7V6zN668nvI+TzzxxMCBA7HU5D+RH68+Q5ghTpoSlGH0sTan5HwDr7gLoGRv1xwHHcAnEaXgAfvtjWUdHAiyeIdqyEUqq774DFlcPnculUUNBd2hd4N+SBBP6g3NUsNGx1tUFK+Nf/LJJ8OGDaGTEFU2lUQrkwzXutx+Oo/ISLcRs3A15cjLms0xgs2jDcYdTyRKA0WESqHYw8CKYHr0sSekIjXAGXUU1St9fr8LP1NTZtX8I3LQqDlFdS98is23bjO4W11VVdKqleTOpsY5wm4iwtzwACSMRItevWGPRVlajP2XBtHl4AUIJijibR4AbXwvlaXodoW3gSe/ehFN3qWXXgpZAQFgCMxh9+wl0Ap6fH4CgduWVxCdsNPOfVqWi6Hkr6MJEACwhIZ9/OFH1119RcDrnDXz5W5dumZjSZSMN1x/I25bY86/MBFNjB174QMPPvLuW7N27LMzuztxwXG7yNSQIqkSLgqNXZASCY/LbUkn0cCQBfjd99/74suvb739jtrq0B2TJr378UfjLrmopEUZaX4pyEr7CfYtfx0qC+FOmiRmUPZjMHk8ofcbOMDpJTg6bapLZJORWujF7cE3i6VBShKjqcmboWRzKGm30rppFD0WFGfcvISnJTM2lzUTz/KQg0K6WXgXqR5qcIE/4IAD99izkl3NlCkPpVM5ihhSfbisVUU6m4vE4jAtxO4E/nbio896KFTcXMcm12bpKogoSlIf9sTC5WXb11z9L9gOmE3MIB/Fy4qHmFEOTuhPXv5VhsgijZiFjuSkk056/PHHO3fuzBXEgjzfLPiN39MNFSIRFuHjeGWBc/SOX66rmKVYyLI3e/Zs+LsIWFLNQORsntEh65PNMizU6eixcGbE/xpnOHbwJGhyYopixxCNCYUZfa/UCJMc2pJQG60Jnu/ydaNc9CKNyZ0MVk7dykiBCyp2k4OObSj1yIzZFxWLalkYi466Wfq/uTQCIBk+AMNu2L5Dh8/nfSG+dznZFLJfB8N9wBzPIaOcl0Ex2Up+G+SkxbLPLFidLvSLJa3LM0wQPgqkgohLSWN0jfApGlTXPYCshFMviKAvXuEXCsIjM6Lxib+C+rre3mz6i+oUyHjV/p7/IEBQ3bAmz+M6AARjCYYqCgQ9Rr9ImDNpKUi68Zc2q8kTBeYDvaeffvrs0WcuW75k6tQp3Tp3IQ0v8IenjR877v4HHsYhYfz4i269/e6HH3ocGQvRSpih3Q4nIZWAzIWj8esgSxg6GOI8YlFCR++57/7+/Su326E3e3vsCWPHjoXpaS0mEEP985o8xj/Si3Ah+A/whxYQnjgkTyyRUqbcpBq7dFemKxfPqw8xf4q6yri+8JgsVWjbye5rony4yF02eGzFJdsMxZDc3lQk8dyMF//+91P79N19l913O/qYY2Kx6IhRI++bcu8DDz0cTSTffvf9+V9+IfkgcpRz9ZDpml653M0f89t49Cow53VQMApzAYQBCvDCFycYLC5tVb66KrxibTXaOe4SJF6gmWa7zESSGpvJQHplzdbOcHHWrFmsGSpPqLGJWyQxI8CBWsvURjz77LNhiL9bwlBJIt89/RNog47g65133gkEsZaKULm+qBErKKoje46wqqaqUgAAIABJREFUmsxbb7+/dl1Nzz47k0wkpRpYWXZzEpaGNqj5gisTyexpo899ZPqzRRXtt9i29423T3L4qOKSIG7a6vZZXT4SqtExsjiw3KMspgMIVfwq9uifXHF7XR27dfho7of4BWVS6AOyeGtlkiQGFJP7cccO//cN1y1ftNhpcSUjVrezBXsYIMDiR/C2C6Kz5hzZDFlx8odiAsNtRpmyIaw1zk8+pztRG7EmM36XVFOW7VczHeTpkzBesgRYLXsOrCRB3ZxZc8jRocMUSjO1V4nlkfHyXSjUnCA8ieBlExWg7H9QMeOIWhSkJdkP+kos3qJolsLeLrsr8PRzL5IhPkm5xKykZyyQmlSGRIgDdUVQOgY8ng+IXchlu3TrnM4Y6XnzP5hKpTVSw5CTD7jBl6E7llIBponYBfI8w/l/Of7zDPyQx2DoKcrhMQl2S+tWpRQ28uayTpuTzEpEjFIUgZ04ZIJnL0lNSDTgcco6zfQliJIj0hNlAOlP1h8KVD6qx+YOYwWRsrU8JOXErKOitzb5b8mIAcSsWasvaX3j+ZcfuvvOEUce+ubMZ3bu3d2Sq7VZo2lHOmFNtevSadGCHw87ZNgLz7147523DRk62JIMw+fspCTNmiqWGZS74L6V7R/gZb0noEQmDxphByiqXwoqkAOTdLxZsjJStMeCM2Q2abGRJAJxLusLBPHlfXz6k4OPPjpmc5DPGg1MsKQ0k8oS7gtfljI7onARO7IejAL+wwTyy6dACa5zzqgVwTixUmc2Z2XqMTSQGwz1D/4WpK/jAd3JKI4pE9OF7Hc19ezxvCiIEATSKXi69pN9hoDY6SXAk8UmFapat2L5Nj22YgqAD2msZJolXYyIS1YHZIHHFRn3yN/LEoasggZMpkbgY1goQBMYGnKTTyDDyVMkz+KzYafP1nPrTsMO22/qvbecPepUWzrjtlLdIb1bv53cQfe+Bx68aFXNxZdd+uT0J9jZW9NxYV3kr7M6osnmMenkZ6TZxCwlCZ17Wtc/AQfiKt7Qsl0ziRIQWfXupsYJgM56AGvDMQi8pD9IVwSpIUgtXboUvKRvqiNRsZpk8Y8++ijWNIzroDJ9xq1EqX1Td7VR7St6qV6hDrcMtBkjLiBo77AcUTCRQQEBRce6euPwDacdk2LXrXuwjW7UR5vwMF9XWwmsapfd93jz7fc++3SepPGVI0cGLJZ/bEvYB9OpZF0m3/o+wyR27dxt9msffP75F3aXv3ptLfsUO4Ka0+4N+o8cNnTN6pVnn3V6uLbK73MlYiGZMit+4R6Sc5IcJU3NBtI0x8Q7ni4BKJgagg7rFk8q8df32ea8BiNAIceGG/znRKemuT4Ab/G63HzC4/MWF5f07tP3iSeeBCNkvXe7w7W1xJyjBVy1bBnQRlnIRlLtwgoNk7k6DWmgWmdXF6+hnrfd5fN+8tH7I0eOnD59mk4Z3RaLoUb0GBVpof4DW9G9k8DMZmeHs33v3vh963JS6JXN5Xp+dSTEZMSIEQBERSvwnIUfYSu/sVEirXdcegtI6l1SymHzImUJjcOOmC9gi488vzSI/QK8hReVl7UCXYOBgMavsPrq69paA5+rtw+/54tqWs0jDFgKVBm77NjTaVSDnAe8PjQcNVXr8Fw/f+w5Ey6/6IorLp88+d7ddt9d8lclMlaH5LoMBkrnz/tiwIABVdVrX5v9ysi/n2BJsp0ocBjtPvf4NPBMxONUQZBHsykrKd4JFaIULKWjKTRCriyvH57L4+6gPxEJXzFhQqf2HSpal9PDAq3XGRakPVMkkV+mmF+dO070XRYsDnpiZ+5tNowAPMCJqsSQzCEuIKCv59/NLweFvv7rX8fHvDaCng+fOQ8pkoVjGPehoN+3euUKEoGvXb2SGi1kuMJvW0x+CSk8yTPkfQXpxZ5BTke2hCYxjcwI4TgwcIpVYGiSrLD1H/JkVCqM6TNdu3dHh7LPAQeIDdC4oZI/5fLLL6dX2K8mTLiMEnnkflLwKqiBdrPDs9nELB208t/89IMQ2OyQsQjfA39xWFbGVD+EmvuqfnfGjBn0B0sK2cnGjRtHUhNCfnSNwfnO5GRaThTkAw88wIqO8zUiCPOKP9ARRxwhBRl+Zwc9zy9ygjVGqAeqLG+MlHN8QRg4t3TfQ30BLkpS7lTmx4WLpj/zdGVlJRi9qYclpSfMweaCGkd44z32xBPsxnDIliT9HjfKevYOVHXlGSsxtwUOhMOJE6/ze+yXX3YlMUMlrdqkk6SJzySiTE2mY6d2gwcftHzJT+efd3Zt7SoJ5TVHLBFn/5fOWtJZG8lRXD6/EPp63TInyqqUsRb4cvNcZhZYU0Et6jjBKSBgRi8KrWY6lKBy8DOWZ49n7733ff7FmcuXLJPmk8lAcXG0pubcs88G7VevWqVpMhQO3BfkMbXPWbRQpJBqhsQQXHlz9uwhhx72yUcf7LHrbtQhwfCHVR0jCEDj3YZJWIRXKUpmwzz99fz5gw8+GBtZM463mcDWlGYUW2688UYSJ959993YxHXVZ34ZNROtXKVh1QIwr5syg43s6/hF/mYnyFJbVoY6NldTW5VIxKiepM4ORH1qgmWCPZkFnme+aEdpX3+bMp7f5TvwXuDJMqkEq7DiT2gHwuFP1BSpZNzv87RvV/HA1PveemvmoEEDjjnm8CzOT6L1sUTjuVhtmpJ1jzz46I477tahffs5c15r267CkuWBwnSn+iSj+kUxwhdxQ0TFxMyKIykSgMMoLOEm/qJ0lGxb4usAsdRUVb322tsscPiWkiW4EFBpVlk3tKD8R//kXHeA+fHSLAdAeOvtN55/boaE6ovrKvxc6jHwMC3Qk/xCkMeEQp/+Ta6jASRxK1mtUhT3srLnEj0ufY6FqstaFH05/7Pzzztn5quzTjv5pC7duyVjEXvAb3M4pQ4h0q3d6fL7eJcX6TwogQ+u8BAUuqGQKZVTOBBQ6QIRGP/6cBioiUdvPA7WkLiR5FJvvPHWww89M3HiRCAMRmHEh4qVeBXBwLRm51fN5gLP6ARBNzj4E8gSI8C2jGUG8QXO63LKGkOKfTWybjoMyHMfZCkUVPh9o+yhG2TgQH7CVZxuwLbYPDGLcEYwIE/SekIaAnb5eP5uuk42rWVduRVraUFP6D+OWYRJEtynFxkXt2T5tEpdKC4++/xzSPpsoJmaZrNaFRgD6IDOCLbkcaEcCey6685PTX/mqssvh1RyMdTzKbICpFNZe7GPvVs2nqxTuW3UWiqe3LbXNhhDL77won33+RuWGjI7WJ24b2OBTPgC/v88cN/Qoc9ff8NNJx5/5OlnnNVj+12ISbR5RG4DB0KRKIIc844gCjS4Alh0vdwYYzf6eDNc4CtgFwybj4oXgnGYoyd15Tt++RcwZmAAof4Nlabstj4771LconjmnNePO35orKYGxkHGMgLcwJlW7dqR2YE4HCuGL7aPlM2hsKjNTnJXYLJi5eoWbTpg4Xx9zpyJ11137LHHXHXttYDQkpAkDsgBg3psy1jYWjIQDllj6jtYBlQxM+vVV4PFJSTm4Km88qa+NzaPa7ALoISGGyobP378zjvvrP3W1ZHzPMPJnxQamLIafnkXlRiMXgJukB+SKcJFMUc+9+ILRx99NKD2eCmeTj2+3C2Tb+G7N//7lprqarrBPipp0nH98Q5GB2oJgzILip4wTDDZXM+gueU/0drqd1+f+9Jzz5w8avg1E68iDWKoBptJMWamo486vveOfTt37cCG85yzTzt79On4Q7DTTCbDwNxhq792IWow4yyaIZWAFNRjYXSIg7x4xmNMgkHh815cunrpUqReb1FJGl9pUgYYrCgr9S7+6UcIUQXueicFumBEED7PQ1AMR0VJCFM5kmIFf/IYR6im9vPP5pH90YXwIZWrkkgDUBZowpPamj6sghe/9X73t7oYTwpkmEWkQ3YOeB5gdmW1rVmz6svP5yE+1lavveTi8y8c+w+8FWAqlF9zun0kCE3iuoBJV0TqRDgcmv/F+6TwRYkroo8xs+JHzKAKURkKe3nG8Fg2kFh5JGA6nXZ5fRRjjdaGx5x3Qa9tesAnCdGGtxFLrfIWbYJgPLkh1jUX9JpNzCrUITKS4+ZZW1OFmIXeCAWG4bnNbPvc+OuAjIkB0EwtdaD1Af4kkT8zxF2wtmvXrqTGBndJKMcv6w2C4Msvv6x5sVEqakrMjRv/ba+AByoI0g2lUk6wjZL44Oabb1aFpyzk6uxP2qRM2ml3hGrC999/P7V8K9q2IY4Myt2ko2A7gasJi7/VQUitbcBe+15/9TXf/fBj9+7dkLSwb/F1G5STlFLEqXjMXaCWuJW6VjnH8OHHlBaXMI/9KweQsv+ggw5p17Elb+Qy6Xg0ctSRw/YftO+woUdcPP78Lbbe8dhjj9tjz34etw9vCnTUfAflFpXawYc8CSmPy4Nx04ECbI9LwRkrQWe4hAsZS5LhZpNycVJJUBbXIQoV/HkqOrQ/7oQTpz359FFDB1FLVOrkxGJ9dt0VFsKWTkpHr4+gARQ6asz6nK9aU7UVRaYtlp7bbPPwgw+2qKhAGYZOxe2RYuehUAzqUHxruPOk2MbBgq3+a6/OJGh3m569OLcZj7vN+lBJkekjSkYSKq4vFA0iqcSpDJox/hyZMg987EdoxSQFAAk10Iolkw8++ADlEdu0KSflGVJFPJ4hK80rL7185NFH4dwdKC6CodWamkh5eOZb26whnO888ESSUDRTYKJgwO7kInqGwqtUO4/HHn7wP1PuveeGf153zuiTsyl0S6R7dUvVead3l113v/mmW6mlPmf2a1v26JbDR8vlIHoNPtQA2WGY5DYpTFnFn3vmGdytSHlz2JFHWpJxPifbVLszEYqcM+a8b7/9jh27yw1Ks4nNtmhZetTRR9w2aeqSHxe2qujgxAO1voO1XwQFi0V1J6CNMh+uc6LsWs/pBifrqtZNm/bEtdde9/obs7F7YjnEn4kSirFkghZoSjEwL4bW983f8hrLEOWP3G5ny9Li6qq1X33+6auvvPL4Iw9hvmhRVnTaKSePHzfW66auITVYa1F2Acochl6HKMBYNxYvWDjprjvvmzwFOyMAiYQlwxZ6LUJEQQ8xCBbY5gmLQ5xd7yKJjIXIjFDLSpmJI/k5ly5ZyVe++ea7nttsZ8PUYKsLiRP+aYRgPtfs60JBJWdjp2hjUqe7UAsYiUmOHQDCFmWkBFi/ygEew4kIc6NjqDdIl4JQ/MILL5C+iy0pOi2EEjaOL730EslhJ0+eTHgIpmIcmxCcUX6QqIkMNw3R5a8yino/oqgAbLmrCIH8ytaNHTb+NPRZ+RSCo2AMqUIMd3l82hPA/7AhQySeXN0O6m29mS7iX0/vUKzzLYnecIt6af7nX+JlwEqP+W8dNix/kBo/uUTa7QsW+qzDRk2qKrwa/3bI326741bE4tPOHLPL7rscd/Tx0594ypK1ETWdiEVLi4unTr531Ihjv58/95KxY8aeM/qj996hCHU2maCSRrFfZIX8FpAVkc9tCnLaeBSygTZ2EEUt/bMZ8QqRhsWYofEdDLX4Te+73wGvvfGm2LuNvqSOMI3NAo8T2JOwZv4w+INpF4YYDosXBc+jP4FqWpSXp6NhdpluVnqzd2SrjEDAizB3oNcAG4LAGSz0hcL48CFD+YqsIcnCxpqNQfa7vGKiBCQ2EObA9DHGDSeRPwE4VxTaKng1MA7VPfA8CwDODGjNl/y0mKz7sKZPPv541KhRrVuW4fyORIXMSuKA2urqVi3LWF/XrFwFSauKXSdXv7jheQPf/f3fYiCKMyASHEwXPx0d14Gz2+X41003Tr77rsoB/c4ZfVY6EsJjiSrRUrPA6518P0629yGn/ufByVv22oIqK1a7NVZbLXEfolApuN6B+6Lit9qfffb5f/zjfFKRVFYOFG2ABCGKcgUtC8n89tln388//+612W9if4/HY8wffOS8Mf/o0K5i8j33BgNs6goeynaYYlZDxqJ0xIjgD7yjTFsRg/HWrMNwnGjTpuK1mbPIhcQYYaRc4QHMiGAjrysJc6LCaMEP/xY3rEQgEZ6TTX45/9Prr7nipOOOfWnGtGOPHDLjmUe/+fLzSy4c6/d7Ke5N8UG8Q20+N9Vvqqtr2RI7nK6bbvrXNttuj4x1xhlnUbENC8Z+++3BHhXdIQG9DrR6sVihMaGPIrCUu7gGA0aBOWyQ3SbpT13Ol1+ZSenLstYVxx997Jdff4VGnwN4AlgeNlxUMOR/0m+hrxe6XhDtCr3Q8HVlPUr59Jh+U3wA/RDCDfmQ+MWEx8g1WX7DTTXLXY2Uhs+Dl0ghRNuiVIBbwSvZnWtv89HU1157LRosOClkQB9/NYmwsSMFsHkWrwTGbhgRCu6srhushUBecQX+gh8tWopHHnmkZ69ebJ3JjNzsaLTxEEzCBnF9ZP1m7SdchD5Uk4+UKgqxKKIt4QhSeJV8TkSPFE7WhbrK43UmwtW4mg4eMviDj9976qmHt+zR/fnnXj1m+Mjddt3z1RdeXbViNZywfcf2d9056aN33xw3ZnRk7cpzzjh55LFHvfL8s6G1q2vWrUZ6Zk5V0lL8bEZZZ+Ph56+Ae8wXM4KASB9UwFVibuCtn39LEjFgSGCvJjpO9mxZOFEkKnmoJV5HPfmM5E2boulUJRaDV68+kmOJft6yYNGPJCKn5m4QRSOmELywSWND4wbZMLswBFrjYeSwBtg6/WF1lOIYsRi0xkeRMSXKejM/VAnBINR6BXjBJSYXyBuTdHbBggX5IQKr/zlcRUIeY/9JaPAbb7xOwrPXZ88+9NDBxUVB2RzEIi1KpBAyvItk4vDPSCiM6lEW2rCk9ddPcKLn+ZP/+enf8wN5aQMmzIaQQUEyAJ99mtCONYeD7wvPzdh7r/6PP/xQJhohbM1CGC059KnI+f475503pkvXji/NfGHXfrtk46F0nFCbuBjoCUDGwZqY5kKHWa3Q+A4cOBAPE/xMStls8EVsVzh8af5kC9TAToRdRBXNYC2gRepXdOzS9bTTTnv9tdlLf1pcqHnGRfvMJr4osravj7/BfpKXk7jIeMEl8Mfrc7cuk/rTffvu/P233wWL/AG/V/TE2Sysnn01whkP61rw67CyQkOr9zohsl99NveKiy864agj1q1c+sTD93/56Yf3333HgfvvS+nJLKHH6aRkzkqyCbeLjioaLy2vWPDdt0OHDLv2uutOOeW0t997/9IJE7bcemv2IShB+u62GxItnC6ybh2pE+v9qEwK7MnvB0qwQjyxcFcFZML5sX3YHY8++jgy9E033rLPgQdi+l++fCmgY14AppKz8slCjTf5erOJWUy5Yd111gH9k66T8JMsTeAW7AkYsb4yJHUVanKnf/6Lp59+Os6JoPIpp5xyyCGHkLJBOwZn1Eb4UwmApFkohCBsxBEkLXI3QxI//0O/2pN0mG/pLycAnH4CVa5UVlZqN8A0/mSM/PJ0AuNPMkEQIvlXGRomUaLSNnWHmW76xnpMZzhp17YD015cVEIEdVFJ6fKVK6ZMmTp33jx0yNBAA6ngxOWAeEQvUlqKqB/42iGDD35t5mvLl6949tlni4tLDzjwsF49tz1v9Dlfzv2MJDY77LTDxCsv//LrL96cM2v7bXrdcN3Vgw8+6PwxYwjX0r0gXfo1eRPYxfAhezQQwETkoQLq7qbNCG4NABZOwuv/j7m3gJOy6hv+Zyd2amdmky1ql+6UllRUultBEGlQEAlpQaQsEEWQEunu7u5utndhO6fr/z1zKa/Pe8v9f31u7+d+rg+Os9dccc7v/M6vQwiRCkVmdlaxyAimSW1SwYBEQWQR2Mt7BfWRNunvgS/cJbmf5syZO3v25+QNEK2FtkzqNCwFpyzcizHjupLaivEcHvJPrKEibMhmL8ovIBCNvBPijf6JDP3fm/J/6i7J6iBpj9j2JLsdJ5kysCV8jU+BzP9QyuH/GrCEANInwAT+nTt3xqBOLWVc/zBsruc5yBYIc0jGwglQWAj+cCWbnZ/+SGa5WGzz/0oW/lMg+tffCw7zEKYJjhH4D0AI81i9ejUEGUxGvPhyzuwePbodOXo4yGQQPXJwwttFMMCP333XsOFbkyZPOHzscLFioU5LnlfmUurUBFfBlZ1Wh8wPO/orxX3ex1ogagUYjXg/0FXo9CV2ltupNxqhoH4qaik7t27bERgYDCuxWYuIkbcW5BORTXOYIYMHR0YU+/brb14FAZab5WNSGB0wXiJICU+WTIbpAe0LpOJgZZkIEOA7Xkv+JKeSHrv4qUnV4jwqDFiHgUdqMCrRFs7/vSTlVVP4S+fXrV21Yvmy6lUrnjp+9PD+Pd16douOClOS2EAjZ69Tg9btduLjwGUnorTl8uy83D6sa7cepMlfv35zwVdfEbFDEhORoUDDFBSEBYs1gr7pg4PRz185GDQcj4cGyndu3aLvhRDksK9T4cztTk1K3LfvQM2atSmYPGf2XCJWRTXH34s9sfqAUdrd0m565Sv++g//TMzilTxQYhKg+Esk4CTjkDCDL4J2wwoVIi+AoGYMs/iL+JPvOKwsdlvJmNJ9+vbNKywIDAsFe/76IP+bdzC2mJgYkeQokxGGhfsSg9acOXOkAUsP5TsTxI61YsUKLiaBCEc4NmcMiRLF/G+++992m4QBbLaXZPrEiRO0BkKWpSLoy9e+RBSl16PzV83/ahFVpN7p0a2QPqkqtdL7t8XkAUAJhoALJGFgkA+opB9lX1zUQaFHlQO7iMNuhgXFxhanhAyVdocOHRIcGjxj1sz8okLMHbLfE9T/DGwKEb/lllGERuZ0oND52c0ye4FS52z6Rv1ft6wZO3GUSq/9bvnKOk1aVavXbPHibwrsRViCG71eb/OmVTu3runX8+07Vy++277j5SPHPIVmBbGZfnKHk7o2ZO7qnH4qZDekCuIESPZFwWIKfnIRbyvpN8wOVAdJpE9GCGyfp6Reu3xFgdBCzQir3d8rp2wVFxCZ5Cyy5qVnkW0HjSasDOs1u0CtD7C4HXUb1Lt+85rKTyYWhc1iFS4AUiG5F+GLxzIwYq34pGQlj8JtxCfdTEWRfp+DGNhKViWpYhNvdLoot4QspEaM4o18mnQBlcuXg1UwZhgDd73creKMjMo1MhQeCmryVhJyQg2qVcvmWQsdM6bOnTRx2oO7DzX6QJIFRRQqj7UVRBQLnP/5p5tW/zz5k5FnThwpLMxnjGJEfr6ICqRgOYWdyNw2Es7rsBPIIqeIA6/IKSi0YpdXABxC5jHwCELBeKRVFr7HPw+j/zMs+LedY6GlzfL/YoL64yikIEjO0D4VKzL8EvBKvPOPl0n79I/ERBKSWCyIDCsIQLCyk2T11dy55ctXoBmbnYQGPkWwnSwt/sn+PdtN4YFKtdzugWEIkZoUItId8MtQ+p8vYNTOrVu2b97EGbANXgwbI95R6y/KB0mFi4iddlIESsHCyVk1MnEh0fxj7hJuMwyJbTP4l9TjH6HOsIU077OPcov0XeCV7zkSKZB+5d5/wv6lK/l8ydik2zGZ2lxuLA/Xzl74+IPBa5d87cpNuXh067iB700YMvijQe8XZL6YNeMz2jh5KBuu8fOoXR5/z6O4xJFjptepU23Cp5Ooh+AnM6t0oQpNoKXIKVcHuR1+KkMQ+QUUCwBvRTUsWJsfUgv2dkpaqdweub8WK4DdaS3yOqwk2MikT6IO3Gwi+lUY0Q/nz51/5MDxGZ9NDQ4K0aj0nkKLWqEiFh7WZzSoG9atefb4oewXGV6HS8R+U0lGNGf/LWUSCsbDTAGG4uGRX82fp1ezNp7niQm3r1w36ERsO9klcE0O7qKuys7d+7p270UvJqPRhMBx4dx5Qp1wH2uoBHn1SojJ6LZTPEzO4jIVkYSI/RmDn9lGlS+dSouzVCy0XMGsoT/8o2s2cehKkv7Q+/5rojmQf3lAsqBFov6zT4FndURVdI/X7iQ6TWcXRYuFk0IsrosfiDFHFnJCwaxOl6h3haBYUDh5+NANy7+e9smQ+XOnNGxYy6BVyexmKmiKkkKIxlgHBbYoMLp7FVqvynDm/M0mTZoifa7+ecWkKZ9FhJjo/axy2xSOQo3S7ee2yJwWfwXBeX44Gcl9FgqPH5sD8uEW/SgJ/URWUykdHlLoKYGm+/a7FZM/m6vRhkB5AZLXVSRXay9dv2nzqgLDSzm9OovT753O3dp26cKOwNkCJoiyaP5aGkizTGql6CFN2RS2LSjqQHQT68kO8pVF9RExCbclzId0/COq85OE20z2lWKWtP8lLBHU3Cd9s5f4wjukL3yXdpe0r1gV6Xo+JWbAr5LxADJEVj+VFEjuk4b+jxv47z0jkQwc4TjUsFFhTluzZg0lOii6jy4CgWOEjOTy5ctYifEVYunBBY5PjclSSIN0vJdk9O8d2L/4NIaHHIBiBJB5FFNAD2Y6VFVF/X35cFbk5feLFy8vXrx4+MgRkg0PT/TfaKiThiEtNDAHaDwcg7+0bxkqA+ZAIw8LCyTijdYW/KnVBwwdOvTw4bN8cguxBn8VLIS/s+lCQ4Lnzf3iwf27G9f/0r1LJ6ul4OOPpvTo3uvxo6dOmwgPe7tN+++X/HD3zpVhw4ZMnzF19MgR6II4tgKNJqedPhsOlQikZxv4YXchqQd5ith5psMgX+4c5gLOS3grNo9Xhqlm7PDhpHcAUgzTgom6PcLS4BAF06nLcvf2HU4iM0HtuMViFcm2Op0GgdjHYIS+DuhOnToFmWfubC5JhJJUW2CC9YhdgxFOUF5fSWu+8MllPJAMNZ4vua44z3duYTomQ8C9e3drVheqxZ8eAjF8lOI3s5bXGxge3qdPn5u3rn3zzbydu7ZRdo1KM2fOnEV7ZK/7aXQyfy3pOStWLDUXFE6dOH5Avz5Xzp8tyssl1VPucaqZgNuh9EO0BhGXAAAgAElEQVTvzPNXeCDKLjtDlZcoXfrqlUs0kOZlsH4GCTzhB8yFl5M0jR3u1fnvfzr2v/Mkg/nj+v63Hw0ZAfLkU9N9AUkLzJHIo2+OdjamtEEAu0AS3wEEuIYv0n7kO3pdm7ZvAx0YKnYyaCbWHL1Wd3D/fjwmmHDY78R+MWAu5nYKd1FXAmTgCTyWL9AuzB4+zyZhvKJinEajAx95j/SFYYCNrBUjBEuxjXEb/yRpj1nwKJ7MFwnfXgUQScHjGmHp8W0KHsgAuJc5cpJPxsmf0vGq50hvkS7mOfz52+0eZ4BGdf7MyW8XzRv70fATRw/t3rXz7Okzc+fMefTg3vPU59mZecT8vd648VcLFuKkEzkeFufsz+ciGNA+hfm6HYRLi6YIuVm5Or0xMS6O2ki9unXDSZT5/DnmELEFGLRkKcCpRNIfOf8Ou9IQoNJpydeRUQEZIZaV9HVTEDGmNsvNG9e+W/z1jBmfDhgy0OO0UNIXzi0syTpdPptUrQ4LL4Z8RwiRtKz8IvHHl5DhDOB6//33cUriUpBCrNjmommP0MYYuWBJ0CJuefbgASeBNvjQr18/woiBqoRdsaVjMG5hGGMiXIlYBE1gCcAQKAY4gA72Ut2lBptEHLiY8XAXNgXJwyDg4Dt8wPBpchAikMTXwoGUPbEogMBnidCpFZSSlrkpyJCd+SI58dkTpZ9TnDIL4Q+rG/9ooepwWkeNHpacEr/34MG2nTsLFZBN7q9GrVUGGK15BS67qNeAOgLt0ptMPHn9L+vatWvTokWzX3/9tXqtWoitxNi57b/FvUmj+sdPEtzESYixbwNQCJEBCxTy9ycpCv8Vk2Vi5FYrRK4u6rATgygjRPeg/xL9W4X6IfBVbEamj1mNg7x4HgI8WUSEB8RidjeY/Rt+8jrfwTWSYMMQuItreNIfz0uwZWgcXPNKqwbvZl15Op/cA9x5Ma/nNgnuPvz7P7opDAWqTKVEFptVxLXMPKlwwmUsOWIg0ehEIZw4chiEgN/8I+D+3jNMngcyeDCP7wyeOg4tWrSAbBEI/80339APgdkdOXIEVke9+HXr1iGNSQSC4PcPPvjgZczW3zuwf/Fp0p5hRQGuxJvJ9EaEbdWqFU8G1Cw5iyUxY7HwMr8VK3/OepGBNMnGJrKGJoZiw4t6un/DIdF9MAQgS+/lk+ejVwBefhU447AQUYHsxUHOIyNHJBk5ajRhv19/vezcsLNNaAXt8hUD/H8+IO00hyFmi0qkxUKCOrZ9u0uHtharnb1Kj17KEUGbyLtEVmI/kzAfViwo0Gi4cePy44mP23bs1KNXr4jIaCxBCi8WOKd/gKYgNx9U8aDzafxtxCEphA1fwiKx/3wHo0NxoiBXqVIlJs+cPnzE0O8XL6GnE7uP5JeiwkIYFzZRzuDGrdOgHiVuDXojbgtboQWdlfCsq1eumM1FvAjJ7cz5c8uX/9SoSUO2MRKHpbDgxfPnd+89wDAJAIEVIhdCG1Vz33vvPfy8L7ch6wiQWVw2moC/UuWiOg2E0uOKj3u6duXP1KR5FSClTS0QA1GIftKiuZ6OJkjhKvfIMcM7d2rHSp08ebpTh86BpuBKlSq179iuVes3y5Wr2Lffex07dbv34P7BA4cWfD7V6VXSFhPEYzCoT9iMDxw4wJjjn8VB5QECi35w/95O7d7BwQEmcAEnGRUjZ9gQKbiGUG3/Q4e0mrycsUlDeHnmL42IiRDlCRygKojdmPEkCgvWSdWPAbVEPHmsRIj5Il0j/SkRaNaFUIrSJUr6yiPJ1Qrl5g0bF305d8SIEYlJSXsPH2CcIKQ/1NzjIfFQVDiTyahKCDC///57Hgh4Ia0EISn9RUt44ecSrZaMYBGkzIydBlLsEHUBMITYLEUibU3Y7L1gI3SDeyVewmMlJv2ncJCgJI1c2vVAQJoOw+O7wEMf7/nT21+e5Bbp9pe7TMJMTFRnjh/e8uuqvTs2V69eBVuFraiAuKTu3TsPHYZKJp82bQpcGf5y/fq12bNnZ2RkPX0Sn5CQ0qhhM8qFfz7rixMnjyPcxyclRoUXgxgyx/r16nXs2B77hGgd4RNWBLT9NSBf8rNnaICkQ9WqWZUwYqqPioICjNInR4r0NBE6jdnPU7ly+fXr1zV74w0olRwbiwNxiBUVHSdMgcHc0bx582U/ruBpJLsAQDas4Ca/G8V5KSjBMxGp3333XbrpzZoxg7lnZqUXmQuoDYGJ8eKl85HhEVUqVExOSaQhKewSePJkBgYRkMDLUoJsCHNI9jwwIzOTRFRRo4dgKCE9uukYw4IS/2o2F2p1WnSeAIOOygiwZvAwMz2DKmJEsClFHqtYKemTtZDWlDFLaySJDnaL0BMEv7AX7dm548qlc1nZL5o0apSenpGUmFY8sviIseNozZydnoHgnpGdMffzaXXrVJ39+cyoqBJwf6zscU+eAI2y5WIxH1IIAxpF6BlrAZrS0eujsR+TF7V31+7atWogdbnMFsQ8AksFZfCVJXsVFomSG762iNJSimnggMRCbKaknPzS5QsD+g+k0QKODlt+toaiXHKlTqtxOx052emRJWKz8rLUOjWymlAOBNwYEYYwj5L+AB7awtHiUCGFY+bl5/GFKSBCSHKzeJVPqZAQiS/wOMbJDpLOMCRO8gQBWwyJvPtV05DOv9w5ktoEuKWn8xqewlu5gC8cDBN5VvTn0ol0U1pm8m7h8qCsK4zWbuPdLL/0hH/+0r/lV8YJFiLbnT17Vno1UCAyCZ2GYFXhffeRLYJPwY8BAwYgY/Gn2Fo+eBFqypeXZ/6WIf0tD2HY0sCkpaWqKhgAueFPpsne4NeXgjbLfOTo0Z9XrKjbpAnkBY8Ujl2mSOa/5MH514cEm+eJfEoSFYgBdxFKPJUcRHk/JXSKTlLpGc+R0qECKGxoCpbCQp2/Ydr0KVabmWKMPvPvXzxoV0JMN1FoDnJJHAoaUbncOq1y8NChOHGQsZYvX42pku/Xrl1LS8shkU6rxf4lg8Fs/mXtzetXP504uXRsbFpicvqLtEf37uzavqNT126du3QnElxQAQIzf+eLkCcJtoDaz+foCtDr33777WdPnmIHJXJCr9EWFBaGBQUTpJyZnt68adMx48bmZGYZggKdDjwRTgJYYZ9GgwF69zw1jWJItLXbumlzubJlMUGxLwpy84ICA+d9MbdC5SqgrrS/eBHMG/MbGjBDYul5DiwBoyAoylrzabPbhFUfVdjpUKuUB/bsSkp42vx1UfTyT4/fiArCGWSFGoyIO9QmYBf7K8wFmZFRodGl2mLNDQkOi4tL4F3DRo0vU7b0po0by5cvF2gyNqpbm3+jhw1ev2nnpk2b9u3cUlSEVi3oIYj52mt1mrdonZgYv3XzegpwPLh/u0nj16VhmIICPvrooymfTYNnMWzQ1WKxYuD7g9X1T8f77zop4PD7Aery9Y9n/upbEXEgekSESDfyQHYB1INncpKqb3BKLOXS9uQaiaVJNIolQBKl+ydZNykpyRRMCjAaQKRFs2eXr1xx9qzPZ87+XLbfnZeTG1MmFgwEG6Fgs7+YA/XnLTx/2/r1E6dPBz2geMIP7hZl/UEqQZ+xI6qUheYinb9Cp9PmOx14j6h9cPrkKWRodsfcRYvg+hBGhGOexpAYvCS+/ykQ2NEMXpLJGDkXv2TML7mLxIT4SZrmnz6Hi6VfJYLGn4yWG51FBVPGj5s/5/PqtSp7bRavA11C0LQJEz+pXbsKdXb79e/vtFNjyT8mpjRlpRTCYe1s1vSNhIQkymWJyPFioZcunXm9WbNqVSp9++2P/fp1nT59KiwcqFNJjgliiIDE80yM6FgBCfwChit/XibGKbnDYJNCexEKIV5acjoEWLyuZm+2oOQly6r204tGeOLAAGH3UxJyoFPie/LK6HzAAjERgCOYpjAGCWuQr545Gp3wokCdgDkwFCaTrGwgAAGxuUUdx7DAYEDhs9I5WQ6s5uAMF6C5kbCPAOew2jCAwdQGDhzocDoKCwoI9kKHUWlF9RaSjYmXR/8pFhGO5QZDl3g9xkKf7RrBECNIhXLlhYfsvx7/ZaX4wzdo3gUlDw4M4nP+zMkYgSZ8Oq55s8Y8SKvRJyekzJu3oFfnrnPmzn2tUQMCOkcM/9DPbd+15ReWAJfl5m3bd+3YuWvXTjx5FSvGdGzXfsyYMcXCgnEdwn5QBj4cOJDYu6vXr0VGi3AXDIoeL8qGWuESoi1OVjf+cRr2/NmBtEZ3HgglgV2QHqfVjl8UmqbVm/bt3v38eV7ffj2FEUkoDyrkOdC0R+euC+cvnjd39twFi4w6nUKtKCyySbVDEJoQnSjuANjxTkBVMdFhcQwMDuIlLIGTtiU+aQdbn6RCSAjM0KTtIFDBR1I4D/C4Rlp3kSXxT5yGLC2XcgXIAZTZeFBGEIjzkqgElkgbg2vY1VBPxOeiogIpCCMoyORzEIjuchwMVDIqIIzzHG75M9D9zeckbZLqfxAUJi/JJZgKCAbv1asXL2MimD1gxv3792dIkoz1UpMDTNKZv3lY/9rjWEtJ9uUx5MxLPtB27doxfolgiU3lE8WYMiv4y6/r1DrB4ZCuMTZwL1uMa/61Ufyfu1++i9eBJGxjgMZJ1BGBiDJR74TX4fgg7ww0QPZGBdTp9G6rTWcwLpw3v3WrN4Rh+S8eRKTip/PhNlnDdiiy3VJAcKW1yNKmfccDBw4VLx557dr9ffuOpKbmgIcN69ccNXp4bEwJXDPs3Mf37g4bPLB31y59unf8ePiHq3/+oSAv44fF3wwa2J+6eTAkBi9NDfznFZJuJ3aBSnnwwP7bt2+xe9q1a5udlpbw7Bn7S6NWYzZ48ugxxb1AMPySGK6hVuxSvJI4yNJfvEAFqlSh4v0Hd2k+f/vmjevXrr7z1ltoyli5g4MCszMzj+zdC+eQsA5IQk+3bt3avXt33stSMiR8iNjq8CAAVTYgBz/5oE3Yhfx5Wsr2rZs7d2xXtnTJV4ETPEGXFxQBHPB5iMjNEZmAHjc2AwDlsVFEwDN+4qc/LF+2d/fOZq2aP3uW0LRZs6iIyEmffpqWmpqemqJVKceMHnX+3NmUhIT3+nTr0uGdsaM/HDFk4IZ1K+fMnrF+3dpO7dvm5WaRVTRm1Id7dm5Yu2opouGCBQtmfT7DR1IEfrI9IeevGue/+7xEggQ0ftfpJXL3V9/LQrAukp/o5b0SweXJQBe6hzxKj6933nkHzz4bgfO8C7GGfSFJNhjUs7KyQ8PC+ILRNUCjO374EKWwN/7ya2CQCVaKdQj7B9IY9+Lyg4oSbApZBh9OnDgBIaMoMZYtYY51O9NSkxctnH/61AnMlUWF+UaDnuDIXTt33L1zW49a4nafOHzki88/NxcUrF25kvraUHVoo4RgEpOQYPKnoICAcF5iIdzCn0CAT2bKTuFGiceIve+b5p8+RDopvYsbARcXS2zl8P4DpoCAfn17yrzk7ZhFMKFCdfTgkSOH969etbxf/3dxU1Ehl71vNVvCwyMwy65YsTIxMSk+IREIgGMAB7/4kiXfR0ZGw6wpkCvMJDarE+uOyVc4xktyiB2xjup9UhZbXEICjXqoFIChBXs/HkBYJRfCxek5wfAQuYToaRcmZHWAgeAErIZOu5PcXdZx1szZiGIaPZIWLkQdswYULI20N3kOZ2CCrBe/Ah8mDkvCywzcMPnQYYnEUqrJW4qKoqIjmV1SUiJLyYHyD2ohT2Ovwk7Pc7i9MC//0d17PB+BAJsWopCo5oKMoPA7cfIYuuvRY4ehMCItxo+GmEprUSG59eAAJx8+uIdhCfsWE/nTVWb9mC9rIYJESVoyCF8Qwuit65fWrvypzTtvKv1cWlbVaSkeGbrku6+mThw7fcqEI3v3/Lxs6fPkJLxVpMfCfGZ/MZu0MzjUoEEDJ04ch6nv2LFjlCK7fOW6HD1WJhs/buzqtZsxxEZGRIq86ALRaBhkYH19vZx9ERF/CIP5vxDpt/FTxQZ40qgHE4POoPLXmguK5s2bN3hwnwqVKqJ6IoSQqeDnT1dbWUhw4LKl312+ePqjUUNzstILSQWjTbSvYAf0Wa9Brsph1xQW5RtNAdjmcXCJMAyTyWkTPiJwRqSs/i5OSTxUYnZ8FxKY7wB6rP7L3SSADG6/ahu83EhsQsyS4AcVxpkMLxNo5zOa8TgIPX7iS5cu9evVE2wgDhZFHwzIzsoCP1JTUqJLlUYk9/pqw9Gyo1xMaUDJqP7dWixD5UXMTtrwzJ/vrBwEBfRlMLAxNiQ7oVy5ctJkpVskjZMtwfjZQkzqVSD6T51nXiweU6CgCHt1yZIlrLFE0aQ9zHfWRRJnqX5P7lL5CpUQsIssNhG0Qby5CJD8ezicNBLexRgAL3o24C1dujTONTtKCW54P29OQZ7NbG3SpJEwu2B9LioSngu8ii46WhBZqXBazKJX9F85yIGj+Z4ILBUB7CKiCsuWHdu4NgwmUL9hQ2QdAqEwBTFCANL6rZZ1Xqs3aviwiZ9N+XXdVnQyJGyb3VmlSpmmjZtQjCckJOwwzR9Gj508cfyceQvUAToJZ15iO4Z61ESPWw7C7Nuzt2b1Gmy/Wq+9htyzaOHCmCpVCNJHMKpVoyY1OYEGGfliphrRXefokSOQzp7dezRoWA/t840WLRfOX0BoJQZggz6Ayxjt6WMnxowdi2NRIn+kw1CIleBozGZCn8E6SHS0vzrx4SPIK/Yw7sIQW4hU5CcEa0B9+eI5mmrPmvaZKPbzCvsgaqKknQN2UfSabSL5UDQqlFeVkua4Tn9dAEENRL2wwY20SjTqqUVEnNG7fQf8um4tqUA4FiuUr8o4kagLCvI+GDywr+B/FmoDEvFGxZruXTt6XTacLCrK8cOYVYq+AwbRyQpZAd89maEoY4xYQtq/sux/27Usq0SpJVL2336uRC4gFJAL0J7nsAeleTFBiCep1lg42Bd4rjnP7uC9kBc0H0gQFYO5ETmsY+f2Hwwe0rFz9zQCW+Ljv1q4iDpw1atUthSYgTZSBbEjrDs+dywZJaKipeA8zDCEZs6cPZv3ChnL4zFo1dO++YoUqt7duwYG6EjJKszN/nbRQvhrzapVrObCX375Zc2q1WRVr1+7Blvpqq3bcGNJpE/6ZNhsZGle/wgWXiEpHhKbYUaQULAdbIQhQXZ4CLDlU+I6/PSPD+EMN/IEDl4nfXI90TBLvls8ZuQwtA6XtUgdaPDa3QBk6NDR/Qf0q1iJttBO0UzZI8MlpjManz169NbbbcuUKbdy5fKRIz8C1EhayJ2fThgHxXv8aD5Gq9KlY+FzdFrRBuiRtATWQS2Etx2NQlgNRN1dpZKaWJJJANsRS8gUhN9QDF14ae0W6g4I8xVGbrILtUaTTKr/6HChK8YnJkyZPsNfpceOyG7lSujAsRPH27Zti+zF7Ni/OqxNLhe5k7Q+VGuCkJJZO0GCrFYyTKk9i8CEYhYaHAJ6bN606d0BA6RrMGKRlQXlgZSBGJXLVYBtEYGE/ZuTxJhiiYTCAHCiu5BjzlY5lfH8BZAkjB35t6jQDCW5f+8eYX8IDeTRE5rMTnf/Xq1VzPT347cdAW+A0dMumwQBhSIpIXH+l/NWLl5YMqakoygPec7lJCwESYgb5WPHfFiqZOTAD4fATg7t21Mmtkx2ZtrHo0acPH911/ZtLVs2F0Y0YC2XWQsLSRrt1K37gP79Q0KCKIu1a9fGd9q0tVvMgkT6q1gjDIByO63hbIi8On+lk0RO9Z/HFymIGfVVAhJOOSURpKLEw60bN4YMHRMQoMP64HSYaVKEF5icJJZULtwdrjfefnPxtws/GPrRyBFDflrxs5+XbtzIolSZ9Zpt5iuXL0NyZ82YiVt21pSpTVu2BKpY/tjFQtjVCNukRJxfMgW+cIC6kizEQkt/chlfgB4MD1PAK7UN8QLfpewcEAWTDy/jWZK0Lu0x/oTQk+CGBDZ58qQ7d25Ta40I3Pv376Wnv0DK/PLLuRAXjCi8j6GgjbGlAQePfbm0/6YvvFFSNKVXMxfGzOAZBjQOcICsGOGYJgPgV+Ru0qqp+CCdAazsiv+FMpYEPQBItjzVRIAt5jomJVF2zkvkgFlzJRVZi8zmFi1aQQQhAawgV7KqolTV33QAVQmfeKNEZHHS8SJAypAkbRZxJ8CkR6HBksTFhsBAggaJWIS6IYlg14Xw/dXh+GkNIKZMrZNrdHaRxUM2okcdYMrMzN6ze+/G9RufPHlWvXpNiOygQYMnTZlWp05tc2F+dMniA/u/R2Rg2dhSc76Ys2jR/IED+8aUDC8RE6nx93bq2mHL5l9TU+OWLVssoSizkJR1LFUAE/2B88VCw5gRjJO2P4Ql5WZmEgQmhVKuWbUKOgu7DQ8Lg24GmwLx69BMkILOCLamQAPOI/TuQ4cOsFmgvJBInERQzw8/GEyV5L69egNDaRERoFFvCBOU8JNlBdSIesXLlIExSMgMDnAxPAPvPK7Pk8fpRdixbKWK3qK8V8LTZ2sUv/owH/LgU139ZU4IgtyP+kOoX3IZhgR/HXNypiUlTP70ky6dO3bu2J4grgYNX9+6bdenEz47dPj45SvXIqOiE5NTZsyciUEO5xQOYlRLnO3YUexkvJM8Jbpnut1m0WUIHkBheTiQ1DDER7D+Njx85Xxf/QOgkxAUasAqc6G06K++489/gWLAC1k4qZm0RGq4VBJB+MIqU/UKCzq2E8luBCFCNYWtQmcIiKYb6cSJE7iGYIYZM2ZMnzqtTq2avXr0hGpSPxnjJYuCGZ4HQkKJf0dg5aVIQujcIAM/8UCezK+b1609d/wotcuP7t+7feP6/Tu3//Dt1wd27ahSviKukIvnL6z44Uf0iof37h8+dOjLuXPh5TwKksjcJTLCl1fJWMxFQh4JUFBIaTqYxGjZCRh/Qy0fnPgusYk/hRpQki7gi/Sd2wEjAfuNmjQh7gEm7rJaKOWyau36Z4kpHw4aSFCp22ZFRMASq6Mij8ezdfPmtOfpS5cu6duvj9liRpEzGnUer+ztt1ujhlF5Qaf1Z2AgIOknFGgQGSkoFVAhDCc+76co6kYdsvx8m1lQSH+thvc6SJLHD07KJnma+A/dfuqAQNGej1xNGZJAgNtK9rRHpdEJ8TrAMHPmLII3Zn0+Jzw8kkQECZ5E/SLz8Z1VAw6QRC4mwEBSR+Gb+MsAOEBAYGIL48GkriaAxWPIcmCeBD0I3qdoNmSH6wnVwrbNd0zmkHICAXkmsLUUUUkqR4SE+3kpCImahJWDjD7+5IGXL10kTAvPXWpy8uXLl9LSUpvjaRURSOKQloaXSgd/YsSSNgViPYuLOgcTJOoUwgUYfVRIuKFZIPF2+Ii/p2u3NiuXL/lq0fxmrzcF6zdv2LZp04GlS75p3PA1Qddd5COYneYCrV477qPRc+Z+OffLrz8ZP239po3Yd9lylJwRDkOn8LRCbVHAsByac7IIacQQ9afII05Kg/eKuBS5vxDFEp89I4QD4Q8rVGSJ4iK6SyF3EO1OMVg8CtgnXU6XOX/Qh4OmThn37PHjLZs2Q+Aobe0rKuFH6qeRenX5+XhcEGDgo+xW0lBYL5RbkFMwVrdgdhLceC9fYKzoJJxk8FBjNiAnJQogpvN7dsgrxSzpcdwDIYCR8wieCCmBHknbCfwAG3gHxAVPB1bxyZMnY1+hKSO7BdmLywjdRYDlGpYET6e5sJBoACDCw18Jvr/pB2YIsXi57SVAMB3wHpIEyNh+uIoZGy/kMsrEo9sxSK58KXv9TWP5Ox8DVAWlcLtBJhwQKDqszssXSBjAJzPiSupTYA6JiIxkG/MnS8nEWYw/UsN/cXA+uU3IIjwHmQ+BG1QDqrjVOc9LUdlhBuR4cviswZSzcXGDKH8iiJTQQqSN/ZdGUpidt3nL1ptXr5ForQ0w5eYVbNq8dfeeXZAn+Fm/fu/Xrl0PN+XAgYPwGhTkUkceL5WG4N8K5csSXnXuzFlzXq7HTuFBoIHCYhbNy1y2Jo0b1KhRddeubUCYQ0IbCA24hIgjjHAuh0brTwEboae4HfXr1ZWrFHdu3UB9FBvSB2emg6IJZCTH3+7du66eE81loYbIQ/jWMeqUiY3BNE0HXAIYkxLjHeaCDh3awe4l+Z5XQ15Ja+C90jAknQGBDDqOK4El5nW4SKSUJRQG2PalSxc6d+4oMq1/Cxz5E4iSj8S64NWQaIFYDinUFC+sGnXf6m8wWPNy1DoCVM13bl/Ly8rs3rkTtQRhEhaLs1hEJEB5f/DgmjVqV6tW48flPx89epSsLpLs8FswKlEP0O7A7Qhj8NIJ1kahZw+km1kwfUKuQRKJpgOoPxnf/9Spl2+HpsHPWFyJaf3V9wNGuCnTZ4KsPrezuV7St5dbgy+cZ/eBFVxD0BvbRGr4yEKjfMJEQSGk+dvXrxXl53fv2g1eSEQw/BuaK7xQvjWF5D6+c1dCAKYApUV4ZeER1L777jsI2sJ588qVLd2gXu29u7cvnP8F/7Zs3IjZcs/O7R9++MGET8bCfU8cP7ph/Tri+lJSkhg8z5GovbSXWeh/Tp9ZZTD8JQ1BbkYDgetzowQ96XY+/8kSg70vdz3A4UZuhyabzdZatWqDlgALyQYsf/T4GTVIA4OM2JQUPtcYRFzUzpXLARfcNiiYblHuunVr7NixrXqNasBp1qwZrCbxTxarAwBKo/LXa9DuKFmJT5B7f1toOBFBVCYTNS2xxSJpYoLADoTrUHwRNf/8FRqD02yn4YQ6wIiv0EYdFuEbUhB2qQ8MRD4rV6EiS0nKMU5hRBMwCg0LbGeO0ublJNAASQCaJJtCtDFAYOakI8nrTclqV125cqlkyeJM5PSZky1bNkc0B7Co/aw4FgF4VsuWLbF7sd9xChF3AdIiJXCASCKWyBc8wMXXr1/HngfkgSqGTwgImMN5MBw7OnZQDsRiSbwNmagAACAASURBVBoACNJmfLninOfgT8bM4H8r8aVWi4AT7NtIMRxQTAw82GUhHRY0OmeXTu0Gvf8uMiuW8o0bN7dv+3a7d97BweC1W0SrItQ3vdaSmy3zV77b770OHdvy3jNnzlGlD4JM7DbLzesEVH3O8b07d8IdGIagTq84eJH41ccKYTP8D4AcOnRuw4ZNERFRON3E7b6JkAMlniF6SPsTEEYp1Anjx9WuXW3Lpg142wCgtGRczzbE6QugZs2aReoJkiVLCRil5QOjeJokPPE8vgBk4AORZ035RDFm0blYWgseCEojNYGuBLNR4I2wygICoymwhPhDkAuJDxTeEMWb5QpfCR9F9y6dZ0z77PbNa3SPwg9C0iwpWhgWyYBPTHp49/7Feq+1+nzmglUrVtarXQPPOvtBrtNXfq1+2ZjYaZMnZj+Pv3jqANGXbd9+Q2wR3vtvPl7izR/fI1EHZs5JjC5YCyS9DWCtXr0abRLGJhFEAAd2iqX6X3YwKqbG8DD+M7Rx48bxp49Okc1pd7voQkD9EvL8RHT0ul9+qduipV2hcvtpvW6N1+PvdHjUhKIrPV5/V4E938+fGFOMQm5/fPm/Vd/ABSDyY/AGoNvwnX/8ggJIdStMHhYynzUqm8PqpyDGUnSzoYmd22lR+PHCfOLcMUqPHTfh2qX7eoXRY/XoZPInd2736dkFGc/qAPJcLNgwBhPSOhgpZlv0DCd1gbF6C4eAW3xXq6QzmN5kVAcivl3EMTr45E9iGxV61f5jR95q22HmFwtF0L/O+OuWLZ26Drh15+HU6dPPXTy5dNk3ZSvEEh9/9fqt0WMmeFwFkH3UWWgW/N3O+OVuQh69NpYYZFWJ/coPbpcJnHC4fJW8MOjicfcVU5CrCNDMSM8BMsXCo6rXqrl1306lXlm5VtWSpUuw23f9uj457unDZ/eLlYl0qN12uTslKdWoMtw4e3zV0iVytSayeHGtPrBk6TI1KtesWLpMWHiokswbbTGl03/TuvVQ9lo169GFtshpT89Kf/ro4bVz58NNwXKPknB8p0yLuxU47dyx9Y1WzZ0OK6Tp6tXzN25ccmJ+ctuunTry5WeT6r9WsVHzeoSRytQBTnkBiiYcSQ47A7S4CN0Wr7wQ1wZWK3gGyipOAbYiOp9YBdafcjrksVsQFkPtZo2fssQ3i9a/3aZDqZhygIiemBCHTu3ayV1u3JdVq5bNz0unzQkmBpNJrSNew2vxkdki1i49Iw/PiJ/SIFNqbG4oKYtW8Pj+tcAA6juwnCqqoDo8Ct4H6vqwF35KVDKmLywGfLEjotG0DseWtbAAL4LQmwUWIJk5xV9emZUa9SATRWvFQskcXpubWrfCQ8kn8xH/RN0yYU2T5WcUWHIR+HzmM/5R9QBBU9wu6g3t2r23Q8fOOXm5kCary4bPxE6bPOFTgkD73itscqTxgL2+EXpQKtA2Ia9FHq/jzt0bac+T3nq7VaXK5bBcOF1YhnyJn4KHUYIIfKVkkzAeivfjoJB5Fyyan56R3rV7py3bNu/bv69N2/YaleHx/aeIuWyNfn169endk32xcPHiQ8f2btq8uXqlmsf27/c687ZuWSbzd164ctbuKHr+IiknI23bujUTRgxf8+23t46feHH3XliJyJVbl6w58sWBuyt3X91Y9526hmjVJzMGzV/6WaNWlU1Riv7DunXs847S5A0uYTpwav8HA7qdOLybvHe8YB6LV+lWYvCnFlKh2+Fv1EIcKJhADLFH4XHQQJnlwpPmlbusbq2fTmGXa+XaC6fPpySm9O7Qx88qS3wQ/+DanYsnTl84fuLulSuPb91Ki8uMe/DYVphLbSIVGfRWf5VdrnTYAuQ6r9mtsPvx6cy3q90Kk7/27WbNI8JDPv10PPm2clWAXEXvGm/N6mXlHuv27cdlMoMvJJp4BBfmCRYkLCiISk7xSS+wZ3Tv2/NpWvyZq+dqNal75OyFDz7oUbFyqXff7XHm9Plhwz5+eD/pwrlb27cA7JMnTl3KyjWTmIbIlZ6R/Dz16ZFDO5d8vX72jMXzpn+9b8v+BzceZCSnJ8Yl37/3aOeuvd8sWkSU9+QpkzauX5WenqDUkCJr9XmshLGC2IXc3LxrN25rDcFvtekod1vVchdp900bvpaV/pyMax/1cir8LDdvnqXKhNyfEmb28BBTYWb655Mm+mm0JWPK87vMqS4eHuO2uZGYO3ZqS1Tz1s2/Usxv9MhhRNQlxsUhJGGQ27h5Cy2Pw4oHnjx7zOun9nowYAUdOnI4I9fi8hIWQr2FFy57YW56mjUrb9vaTTVr1KHUAUb/TdvX3n107aulC4ucth79+q/6cblWTnwr1alcarnGafWo/DQUtyp0WV0EakIt5G6X2x5gVN+6eTkEo7y/aEzKxocAi55eGh2WHGL/bTI1e9xPiSTH7rAfO3koKz994owJpGRThZ+dIopSCQ+rRzRvFgqXLDjQEBZqQChJTEndvf9w9+6923Xp9e3XPyXGpQ8fPvbUyYt16jT0Wj0KOc0VqCDIdsGNSxQEwSG0NmJwBFBgrRPsCaUGeiK8hl6/iODQw3s3x5Qyydz5QJPSZTInkxKWOxKfZGq9x+GhnBBqkN5geOvN1tmZWSjK+oBgqxlRJ8jj8icQje6X0JyggKCOPTtYPGb+FVgLLHA3ssdUcgf5pR5SIoR/VkS8qVVbN67LfJGo9LNdOXHk1oULNSpXdznRLoQfEjy9ef3CB727USxIKbO59doAnkFhbmIHQQlqc2FDJzmW6JnMjByMVRj0IiNLfPzRJwSXde/WsUaN2mGhkdDcsNDQ/ft3nz134uOxo9BX87Iy6tWps3vnLvL72nXqCpEBCoM/GLZv33Y+Aw3a4CBDuXLlRbUcn9fiP3UgbCKmoAnxBdmTYVA0FU852o8krnJG0tUkWvmfGuer3svgEZNTU1PReIgTki5zOohaIL4ciogIjy0axTdfr9OfPnnk9cYNWE2tRgTxaXRqwi2piYyqFl0sGuk7MS5erzeg5aiwoFqs1DpE5eOZRBSI/USJO+IrKTVqw4rB3veGBgYRYRAeGoKGhL5CoUS+6DWmrKz0yOiovNz88GKRC+bN/2LGjMSEJ+3avL125SoowRstW1nNRVoN/Bby5hOyeYEI3iJViCQorRRGh6yDbE/koq+7BZUgRJI5Rv7fVkRqL40G43DqNPq1q1f9tOznMR9PeHj/wYaN65cu+TEyfMbyH9ezgevXb1CzpjAPPLg/EwmOyGK0jkBTCIBB7UCbBauZF5BUkhgPO1b7E9+KpwAqTvhacFgo5Tpxx4AACOVo+ShklqKC1OTEUpH18nILPvxgyMiRw/v26BMSHIxRJzkxbeXKn4nGwMYWHhIKhyd/kpqsTx49mDDhM1h5/boN9Fqjy+EtyM5/8jiuwWt1XfIim8OCSJSQmPDo8T3kzPOXjm/Y9OvNh1fzsnPkiJMW1+yZk0kgql67Tr1GDWKLlURdS4tPSnmWYMsvJIRr7U+rWjdtYfDXyl2y779ZCkyLFy+FD0VXOsCWmRUQEmIrcnz/3dKPRo1WBBgo86PQFxOKncop98cjwha3oqISzaZ0+Ix2pCTYrVpjkJNkZlEG0d9jzX34+FaHzu3laiQG1/4DO4oV05UrXxL6lp4ad/TIibbt3kHIOX7sTGhIeEzpCkh3bHmGgyBy7vxJqASiG6YHXABI4R6X9uGDZ2+1blOpYjXKC1msTr1WZGYRGnHo4FFSqELDgoAPj6D3NMrA++/3Z74YCVyiVqfKbnMwJJDHjRLor6K2vG/jIpNRPpIKrhSeFIk1ok6Fz1DBIoK8wnKkFOUJFnw3/+LF8xje8FciNPuUK6p0CiWKwXTu0h7Hi81W5PEEaZQarEcE+qGqavy1JDSBkyLvyUu4cwCYQsyyWqMm8I5sUW5Hmlq6ZGWALnTunK9NhhAuI3wKqYzHinReP4QS0X2I0pHSqAi5vXbt5veLl2K8NBdaRg4fZTIGjf/kk4zMnOkzZtkczjKx5QYOGhwRGfH998smfTZl3NjRHdp2OnLo3MbN66dP/eLM+ZNzZi9o8vqbFkvRxLGTe/d678jhQ7euXZ27YD40YeSI4eVKFFv6w3dTvviYAPCcTBcWlJGjhn388RDgYgzRfjh8AOZeoPTZZ3rit/bu3f7r2k2zP58ze86Mrl37NWjQGNKNlBUTU0pV5MxPy4KzPrx3jz0YU7YsrJTNQr1hm8NtNATi5ArQ6e/fuf3LupWVqlQc/Wn/9AxhEWR3ligRTZECLHfsncxUm0zpLFUqslTJspUq1KZsy/kLJ4uFm8qUq4prhnDj/Pxc0A9/CJFVRBG9/vqbv6xbfe78pW1bN1WoWE6vDxgzevze3Uc+nTChZctmESUiLIW5OkMAjj24e+cuPcd/NnfNT2vr/FBv9JAxm9ZunDzuMzyqpbuUpmymXKFbtXZDx057evfuvXL1OlQsRHlkcJNJHxMTQzowEKNEOQSBok01azdv9dbbEaFBx48e2rRt2z28qo+f2KQ+ID6TCkYyTNc9e/aHcQva5c5T6VFxPBo12qM1OfkZmcX37l+PqVSZaFGFUl2sZKnk9IyqJBiK+hpCcYh7ktKmXVsP+rsgJwRf6wpyzTIjjkoVtPHKxQvo+Xt27U18Gl+9Wu20lPRtW3Zirm7RogXtLih2RRQX2LZjy4aQsICFC758b8AHN66cr1a9bnpa/OWLh7r2GWApsu7euads+Qqv1ao5ZPCHZouzbfuOxBQZArRPHsbdv3vt59WrI4pFHjxwlMSkGvVq5tsKsFE55Q6b16IMkCNMqE0sMNkQSupQOai6TAE2mysvJ79cbDl/8j2x/ImZQZoIPpHLAwKQtDRGvcNcCOHUG4x0qt2ycQvoWrduQ09Rrsgg0Ko9VitGJ7fVrtQZLAWFQ0aMlrzkLDfpkw8fxmMxJMunW4+uX34x9+Ch/WfOnAJXYA+uIrNSC3EWeg4GIeJ6yXWSDB9EhgtTjc8IIgRu4p+U8uKlS0QVj8TAADpxCOnjjxkYhKbAa7Qac26+PigUPPetKTW0KAnE1Ggv5rXZHRCfpIRn3/+wgjqu1MidNX1Wn959CQ6hANjzjOeEP9rkdr1RD55zL2lIwDz+aVLlslU+nzVn1Zp1EA1tgBEbpm+cctzWaObAChuW3G62x8c/wmXW//1B1LmvUasmDAbScOPGNeIrsZdwHUJJpcoV+vXtPeGjUavWbSgWEg4vLLTZ16xY3e/dXlpFQG5W6ro1P126eB4Ldt93+7Vo/qZSE6DWE1Hr7dmj77b1mzKeJ9V7rS7dUWx24iu1PjD8Bw4osWS3J6JQ+DV88WcYbwEQvlixbD6H5h8//wOj/P97JYZNrMeYkaXK74xWpSRYwTfu3+PtSFzq1avPirXL273zdt06DexOO5uKMi1YlXQaVVE+BaThrbLlS1fg242JKsG60DfY4jD7K0WeHewIsY0EUrgU96rlerfNEWYynj1z9sypU5QYOHnyZOOGjQymaJ024Nixg0t++Gbq1M+CQ0OQ/2rXrtu7b6dJn06KCg88cfzwmBEjK1ashI3A67C4bb7YQIiWcKH4cIB8RMqWUCmUTB+7CxoGOcdMxi9EpjIjuUiYEOnJ4mqfkQDG63Zgc9X36tn960XfbNm0ffSIC3Xq1V0w7+uTxy7ATbOzs0JCgilMMPvzL/HE4fLOyS0IColAfs7KzsVVWL9BA4qp4JinyDDtSygcTakL6IKl0Jz24kWrVm8a9cF2q69YiZ+SAAX4AZbC2JgoAib9VYpiocUKs/ITnyZG1oto3LDJsSPHq9eodfHypUrVqkKYTKZATCopSYk7Lm1muMi+jx8//Oarr4nZOnHsSF5edl5BXo4lMafgxZeL5mRmZrgobSyXrdmwonyF2IaNKxQPj/5xyYaSMYH93xtw/c6to8d3Hz282+hvKiwqZJizZ00VyeH+hB4601LiTl+74s6zFOXkahXarVv2bd2+LyLCGB0a7eelsJ7yxp3LYcWjiN0JDy8po+a8TOt0vCBYAcKkhgbhWNcHIFoiiYiCF3ojoKWft5dMao9r89Ztt+7cW756haB0ckUqHuoWLaKJrfR49u7f/zwjq32HLlS6hiMGGEIUiCBOX1Sw25ubk3/l6q1evQewgMJUr6TKtnPGtC/y8+3jxk5CWnLYPFo11kE7kFm98tfp02YQyKLXGbXYR2yyBfO+xQO1bfcuopToFrf3wEGwUCqwgis2My0xLDzaEBgk93fBDqJCI56npT19mPp607pIEgJD0A7kUF1mJ8OO5tZS7EPxPOf5zQe3qSFLpA0VzhAIvTRTE5KaB+4VUSx0/LhxYvAciFPwRfpYyFWQKEgz/1nMVjWWj3T2XE6lSrEgIuY7VvbSpWs/Lv1xx86dTV9vmpb2PCIiklR27hDBbz7eDArRJ4rd6csnQIYXAyTcih3QoUOXbdt2UfaJWAt28bDRQ6/euBhTPjY5NaF1u1aoAQggwK9Pz15qjeL9/gPWr//19ImzyKU1qtVTeHWFuWnwv8cPH926ftUUZjJ7zNMWTGneoalC4ymwEF+ipR0luXivv964U7d2+UWZiNJ1G9YKDQvJyE/Fj9R7QLs6jcrbZVn9B3WrVrPc6lUbz5zev23TOqEAu2S6YKPcqdSTn0XESVoa7NYfXdxgCIkoVqNRRYVXXTq6AhsZ/erI0f0Jj+8lpd6r0SBm+Hu9kAkMhgCipPF94xxHjXl8O/3pswfHTxy+dP7k6WMnhSlC4X3wwEv3xtqNagcEyvz1IvJ9/brV69cJ0yG2BkCfgKbUuCHlDN9o0bp4VIlSMRVOnjn/5jttp0yd1Lp1y6yEZHQktCZDSEjFMuWJTZbZMD+rhw0ZTj2XQ/sPUB1DY9ImpCRt3bLj2NFTNoddEEYoiAfZTI6H6Vliwp2l93W6ACjYG2+0xonhUhE4YDl9+dyOg/suXDiXk2uOjgktW6F8dNmIRg0ahQWHHzt0bMUPq9eu31StYjW4YfNWjfCky5Tqp48fb9qyPTkpKzgk5MLZS1Hlquj1IsXqtXqNDh87qlRrCq0i8Uhr9ztx5Ez7dp216oCCvHzK6VFTyiaz+7mtZEeHRpbIzsogjnPT0aP1GjRiwx07ehw+BYMnxqogNwez9MAB/UsUj1o0b36wyVizepVSUeGL5s/9Ze368FBTcGAl4mNUAbrLFy5Wr1L9008nHjlygpAsxEq6TMhdCpPO1KhB0/KlypOXtGfbtjat36pVtzp7yoKqZ7fkF+WrtRrM/PS28fdoKdanR/TDzkKFCFHSVjiBsBgBQ6rhoEWoAvS2/AKN0l+uEW5BFQgug5VYcfs9exLHiyDhyJqI5c4iM+5COeREEG+/L774km4F+GEQ6N/t1+/hg3jid5Cwf16xilr7+w7uHjVqZHSpkvbCfCGa6EQoHh5e3Bg+AU+E0iPEi32FMZwSshiIxZsxdJHv6gJJaUH9W2qCj4mLw6d7cYjwX8DqduuNBqLzYsrE8kDhkKW4hx351Uaqkq9IgqAexYtH6HUBMLIrl69260puH2HchWvW/NK+ffvYSmVsLlEqQ6+BTnpLRpe6efF66YjSAvxEgaC4CqeIsLf7upYrUcJJYRGBAlmZmatXrWz1xpsEiny3+CtyR5EuM7KTbty6fvv66c+mJRBVEx//DNsJKwGb2btvZ3zCM5PehPGEwNtg+hhYnF8t+Py116rTQ6BVs6azps26e/NWlVp1bt++GR5RPDEhjl1XUGBp364jZAv9Dm0aoP8GiP/Z/0nyE25vxEo6HvInkinbskqVKvjLES9grKwKgxICyx/F4f/Zcb7qbYyN7UdUFuMk3IfLpDELhPMd4B66CPo6Y69avRoYOW70JwcPHdbrTEX51mBj0MOHD0qUjjIZogpy8p4+fEIVjvKxMdAgUCHu8WOzw4VOiTCOkieEDF8wAaDAMwj20Glz2dLFo0eMxP+7cd0vT+/f79y7b1Jy3OWrp9ISnyz4ampwaBA6YvDOUL1a67AVnTh56MWLtKjIcJkdVkuQo4zUD4aIhYB4EebyEsjk4uK9xqoqhEVScFFdLBZsPKIMIwqLrzEfW527xNJodIgGfKFK76hRYyZOnHTl0tWGTZrgeiNU5fz5c5LSQ3INz2HHUlzq4YOnZWIrwTJv377L8hLTxmNE2S2bQ6H0RxTyJcqp6T5y5969wR+OoI6fPkBnMGgLC3JevCjIyclISXly/fp5WgdVrlglNDC0ePES927drluzFmjDlgoJMRnInHe5UxOTjj86gtw4b/5s4aMMxfhuj4gOyC9K2b7r1POE1NCowKt3zvobZMVjIxNTn966ei26XHCrtxo0bozs1yCoWDCdsP0CPPVqv9apY6f45MSPcgbnFxYUpXmJh71/O67h6zWo/ZadnYnXmxi4W9fjK9RpGBYQlpjy7OL9c/0+7JuUlLJ59Y6Y6Ep55vSQEkFffj930U8LG9Vq0vi1N6uUqxURrVGLDBAnplziQnzwEbkLNmGncV68cJk9npeXv3fvfkyAk6bOrFy1HvRBuE2VxtCwUidPXQElTpy8XKp0qfDISIpAxiUmUcbl0cPH3Ij14sXzXPIDnsVl3Lz1pLBoJ4aNkNAgiit+vfj7SpWr0lvp4IEjcfHx9RvUwd935szJKVOmkdx+6NguMoa2b9+J8n3w4GFCVtv3eDPh+cMDx3cQDwf9YZxMlqjhuHsJ0PzGzZvUeq2yn5zOvvIdGw/lZjp++nEx+nFMTBl/OntIByq2v5C4+KvDO+23b9o2e9YXeLQZHgpVdESUyyGy4TQaA21MkOSw2YMP9+48ii4eFRhkoOIrNmF2AXYjtJrbDx9PmjQhNTGxxZtvNmokgjbu3b9DEAzlwSJKBJ8+dyx1fDziLNZlZEF2UKihGIF0u/fsAyGr16zGw2naocJMKFfv3r2dSCz0acJQIKp16tSYPXvGL1tWdnm37aBBgwAjwTestcdqiYwNnrtwetMmrakz6pVjFXCUrVTG62e7duui05KuVFifxN0YPXHIO+1bexWuklXCZnw14eqlSzXrVoXoFxQQGGId/+nYoDC9y52Tleek6FSXrp27deuSb82Pjo0uVb4kVes8Vj9TqO7zLyfjuEiIT0lMTE1JTgUsljyLUW90mG2bN24BLStWrpCSnkb7GOJDZC6aNF9+ej9B2AV1fpNmjqlTr1rl+mUg8hDMh4/uo/TjMlLp/eDudQymtu0avju4HeVRt285Omfm/BEjhtnshWvW/Tp20rDWbzU1W3OQWlD6c7MtR4+cshRCjy0kEr5IS3c6bCtW/ZT5Il8Y4/WBd+896d1vAJsXRTK4mD/aHUe2OfvczZM9P+iKjejazRtutSzPbm3Roam/FkqjJ/DKYrHjPQ+JCKxWrXL5CmVz87NIXjEZQ4AIrtACe8GUWdOmzZ5hLK4IMgVrVXiOArsP6FK+YtlGzRqHRxazqNIN6kDKXTV/q17JmIiF332Z9CypcoVqQxKGg5kPnzxc+NWCgnxLsfBovS5w2/b99Zu1ZPpspeTEhMKsLIeFjF0nqEu+nsmkunz1zM27F1OTU4joMtsykftVLtlXi+aQzvvk6f3Va5bfuHa5WcvmaGXHTx0NDDTeu3fn0oUzPy5bSix/uTKlMH/4K7RPH8YdOXBU6eefkJiSEJdIcELrt15PTHiYEBdPsZj0tKSTrY7l5ObAYHfu3lKiZGzLFs0oBE1r1+T4pF27dty9fn3YoEFui6fIZaaYKkJPhUoVMKYQs3v29OlGrzU6tG8fJbJeb9SYkPCc7Ozk5CSHw2qx2uApGmMg7TVpMqYi6hw2jgiH48tgchRa/HUmu1lU3hc0XLQiILCDdkZWdCz6mim0ujs3bhw+dJSc5W7du1+7epVsgGrVKsIsxo8fjwf/8sXzEO1uPbqRzaQkSol6QAjHSFC08ZJqFfkkKsIeBadD3mL3+rL0eBH2RYg83gPRjlrx+/b3MfGXrJy7qJ1lzsk3hYTCR1CYSDcJMBmJQDAaTMhbsAOlAvuitX79pjEx5Qps1pTkZHteYakSJal0j4exUYOGNavXyrHn+MqgkkhntlltZWLK7t22OzriUuu332F1UC3wqmN7U6vIsVdUrVB5ytTpPXv0gBTJjIEmED0mNjYsIvzqtctYFPRBRpW+EAJRrVoViBdaBQoQcXOYoG/fSCLfITszB21GBCp4SOgIy8vNw+xGNZxK5SuVKhVDXekt27ZTuJ4+WoJreuUVKlSKf/yUohR169bGx4n54j/lOMQ0A7pgt0SDYcmxyrAYJHBiS8dC+7tNUiRi/C+UsRiqNDAMNnQHGjVqFD03JDGLPlFSfLlN1KsVVco2bPiVPDWz3VOxQqUvv1wYHBIGHTxz/syMmVN+/nnF40fPnr9IJYnp8oULlK62i7oA3rvkNNFZK0BEUzJ98AZYoVWzGdD+KT2DTZXYlcioiOKRURg+MY4qTbJy5WLLVihdr371ClXK46rDSJWcmnLz8t0nDxMun71x6fTNHZs3durSyVWQqdQR7gbHFIckY0k7AXkWcVAsjdHI/yC0oJBQPoTXx498aLLGiZrHnUnRCC5jeESt0ywkKLz4zz/+PHzYqK++WTRi9GiUrarVa1D16vadW8QKoCWXK1uJsGssVUeObG3RqnVRfmGnTl3YVPv27QkMMRbm5xkCTC76w7O3sTaotEOHjVy2bPWoUR/9uGZlqdIlED9ycjOLcgsCi1GTvSi2TLTZ4X4e9yIqPKogu5A2YUuXLb1y6/LSb5eI8isEN1EcXamG0RqDdfcfPZi38PMO3Zs8fRpXumRssCkMy//Z8+eWLV9KfgCqV+mS1bZvPbhn/56Zn48PjaQMtChEZybshHAnt9sQYMjMzQxA41YjouWEBUTNmDMD2YiuQUBYICeiMTX3Wn0QaSi+d9O+I7gV0AAAIABJREFUxOeJ836YPemLT3EGjRn60fYN+4ePGTTy40FvtW9x5/btI3tP/bJ8c2YqdahlotYOwZgFluLFw3HMUZOZk4RABAZpWHHsLiw6cnxRvuP15vUxtGCfBpLAnFVD7EAiKci1CVsPhZrJVvZ5gJHqYdmiwoZdkBRgYTIZeIvdIgx1PjurMPAoKT1IXigWIy2GKypxy95s24iAbhS21Su2v9Wm8aRJnxGZcGD/qZOXdiFdUfVg8+bdS5YsRI+EMqIXdX6j+4YtW0rGlPpiwfRCc1bWi8ytGw788PWakBBRRoTdERQUTOvSypWqojhx4PiTrHG7d+whOwdOwdQunL8UHG7EwYXDQoz+98NicdSpWwOvU58+vTZt2VhgLrxw8VwW3qD0/PCSJqhETEzMpk0b8jIc9ZpUZtfQpKhE6Wge2KVLl+XLlwMfBC+kK6ynz26lUsaEudNsIK8wOya2JDayxJR4awGpYEBJpg3QUeONNxNwQnb8qh3f4EOBc7NzgwKDPhlPNc7aCIXrlqzatePwjZvxwsOpkBlCZehLjRu/2bBOpTPnzjRr+XrfAb0cXmuBLY8oPMKFDOoQYshgdXdvPxz64ZjRH43p1KU1jlCXMygxMWHixE+ji0d+/fVCLH2wBBSDuAfJ3bu/N2fOZKYgKVSE8AJGIi+VMn+b2d63Zz9sVGPGjXbS5w/HB74kuV7p0o8ZMWH/3r2t3mryw/JFukD/F4VZEtogKXLQ8AospdaM3Ovs07c7RnGjPvTe7eSObbudOXM6ukTYTytW3rp9ddz44WViSmRkpweawjBkatQGP5UFg4WdXV7oLBZSMiut4NmjFHO+3WAKjUt8/PxFwomzBwmp7N23R3SJKCD/4OljYrrBjdca1GNTxCfGkfiCLRCFDCaj0xnV/joi0+Fcu3Zvp5qjn9Kdn4dDH56qDtAE3r59b8zocT279+r0fjMtKSAWF3YmYcP398u35NudFm8AJUpc0QElEhJTXVDBAnff7v1rVqtptrrOnT6vCZCHhIUizxFIYLWQx1aokIvNyzqazQXgfGz5si/S0zjDjNgyJctE9Ovfj6ouVPPv06M7dWT8XJpKlarkF9quXL5OWdrwqEhMoY/uPgYxikWHZaRkil2jBI+oSCDqVvp5jU53gUAbkcVLB4JiObnpWr3MQgSSy/N6wyZIA+Dr1u1bylcqn5SSnBGfg3SCMgXTRejwhWPTEUuh1oZFREUmJMSRUjNu/Nio6Igdu3bNmTPHEEKpHbeFVDDiT2hkqFXRtYyJNKtfh2uod1A6towI/fV5h4WZS7RRJbMYTZVAOkXvbr2TU56vXbsuNqaY2PYq3A50GsADoPl0wuScnILlP6/kLnYij8Ibw2YhzB9esG//9unTp184d5ZyDAySe6G95CV47SItlJFLQhVUiLnzHVFM2LHAVJ8VAEmLK4R3XsTz/SZd8UXiNfwPBVgkBinpW4sVXN2pa6/EpBfLlv1slSluXLsCfSOpMO5p/PIfl48cMQw1TKmVk7eYkpJKqhlBIIwWrMasdeXuFbLKiBnQ+asD9YZbN2716dkTm1/F6lXnLZwPMiSnJqEjTRg/0aDRnTlxqmfPbtWqVlX6aWVTZn1K2Z61azco9c4WrRtS4QVAbNizDnLMQKmVB7n3+CtLVAgtXj6kTefOg0b1cVisp46dmTl1jjVXFhphdDgtLVq2DA4MjnuSiOYXU6ZMRIkw0LTFm6337zhQo27lF4kvQsMCoVNS3XmW+z9kzIIfiBxRTFl8skYQNTYVyRqYLmFykAZoDdNnef53SlqSgIIkzmhZNWYhYZ5w/4rwYJdGq05KSSSr6NCho/waUzb2weM7I0cP7d27D0VcDh06mJuZ0rNPF6fDIpbALqtet1pomP748cvgrinEOPO7sbGxsdAp7uUVEjSQz3Je5JOUlJdXcPvm7eXLfzWE+nfq3Ra1Wxvq3bBxtdFETRFCOwkIdeXkZUWUDO5YurVaadq2fu+lszdFLIWbKCgKk+K2FlVh2VeClPsscOLT52ghJQZjFS0zNYGB7KQcysdpNFl5+UyTBSKpigFAWLFEohXotWpi0mEJmdk5xPyv/nWtLlBz69aN+PikVq2wVImGcVIitNWaxSs0NH+VKROT086evzR79qxAEXflMJiMqAp4L5UKDZFJe3bvXvPLukpVqy5evMRUWl2zfhn2fJmysXyWLRtL7QakBrlOdfzw6Q0rNl5ITYNyvf/+ezC/0rVLGOX621ce6oyaPj37Ll66eNrMiZ5DRR16vCULyIupGqVTKQqsGbefXB44ok9AhH9AQJDH7lm87KtvvlrWvXc3Y5jG7CiErJDzhASC/Ggw6VLzkqkX6vQ6n+ekhwWHpRQlDhk7MEAbkJmTEagxQRd0pKKo1WOnDu3XfuS7Q94LDQ+KjAnzqqxlKxf/ceU3qiB7uRrFo8sWIzImpmw0xbS0Aeo505bVqFuLEBB8oETaDhw9kCcIpqKUG8OU2FFwUrDipDVl52QhrgFzsg4+GNMT6wxCDGo6K8IS4PZKiE+DPiB2YJUBT1gRST47c+ZsYKBhyNBBQnL2uO7cvnvx4uWUlDRCjkqXjlX4qe7dfZTxIp10qtKlQocNH9L/wz4s1vMXaat/3d5nUKdq9WLmffdZri3xux/nY+wZNKxvlVplylSKJgJ34/GdtRtUfm9o9/isJ0dOnLR4iwIjjIYQ7ZAxA7bt2tmm7ZuiIJDDCUMtLDTvPL7px/UvAvTG2LAYOsKiMdauXWfdhrV9+vRr+WYLZCzcAzTYBbu2bNlStWplEaVhNp88dfwhaQzJD5f8uATOFlMpom792tVqdkXPjI4MYfpA5v7TyzwN+Y/ATjQQjVGVXmCr2bB8tXplgoOCq9cvC3pDQDau2Dtz5hdt23UICgzZsn3Tu4N79O7T6cGTu0U5NlyNKUlU+cgGRUNDgyKigt56q1VszXDCQ412wePzbY7+g3sCW/KzR40f0ahFs3bt+0ydPq5itZjwSPz2qOO66JDALEtyljnVqbQWFOZYXVa9UYMBy89OZBhOcDLE1QsXzW1MPwB/V3Zerl4TXKZc7M+rVlLnzGqjl5SIIsMsXKp02ZKlIo4cO9K4aX2qGZFmsnPb1tCQYrWaVEfGCg8s3qFXexLcTvQ+umLtD1aXxRAQhIEBNNAHedXE0UfpbV5zQXYW3abQOiLCowi/KxNbnoaYtP9o2ABjVZYxOMhuLczOzw4OM5ZAUXHm5RZ6+w7oYdyjCgoNOnbmOBjVvXsPnGc0v7Lbs3DXQhF0IYYXOUmZWYW4txLiUzds3rR7z7ZhIwdt2bmuwJKNPxNBqbq8Whv1OxRCMGqMBTYRa1uudgyeIciLBtYvVzjsNrVB93aHlqcmnX+Rk6DURaFZBRqDiKrOz8vWGJU3Hl70+pv7D+3mUGc6LPkavcHptmCnr9ugTlTJYgQyOiyIQppNO3bMnvFlvdqNp0+aGRwZ9sHIIVVfiyWoBsMn6YHQJYS5/JzCoUOGP72ZPGXS+NjYmE1bNx08dKpEqYDqtevjdsCMeersqQqVK3Tt0wZvp07t/+O6rwrz80uFVKPuzPdLf7p1/4bNU1g8psq8RV9eu3EVKte0SbORw0bQwv2n73/q2/u9L2bN/WXNut17DkJwqtctj3/17tUH2fmpZaqV+WzKJ8FRJryrpaNL2q0OKtu92b7Z10u+SkyN79Wuf2p8VkRU4OgRYwP1Qfgrq1SstGXzxvUbtj95ms3Wo4jbzZsXV668eujIQWQbosHffueN4sWF8rBl005CfvWhSnOO6/S5axERpoysnMiIaCIWcIYismHVQQtWYF/xehCY1q1bf/LcqRfpeT/+vHT+l19QpYwsEpVorMW+98/NzS8WFiG88L5u6xANlHyp2JtGq7XZXI8eJSxbvnLcx2NEGJZCrsEuJUKy/IX9QFQFQwEV/WcRwrBeUclMsHJsRrRURYQSnbvwfNCMUshkv9XE83EZXsdBZ8PCnGxtgFap1iWnpuLIi49L6dCxY0ZWunCTU7eDtuIWNED56tUrjh0/2LN3t5vXL3fo0Ilq1eBVQtwTl8OakJ62e+v2pnh17bas/JysF8k37lxQBcioPFu5SgUknKdx97bt2Hbl7KlPM1NTniajMDx8ekem8gqhv++A7nrde4XOzGbNX+/Zu8fNmzeIjTARkUrejdWanpsOJc3OyZScAhZXmsaogE517t06tmzkhrXbX6TkxsU/mzp9Vr3a9WCbVG/Q6vw7dG8TWSpMqVVOnTu8d8/3PnxvRGRISdE2wecvJJNTQfD0f+gAgzmQTrDYQzdhJxhIUHyFnRMtgXWSeL9PKJZEgf/QSP/ktdJ4ELOg0Zh80Zv57huw+Jebl0lgwQ8/Ljl58lSbds1R7Jau/LlxizpyP/8rd44T6W/Nd/b+oHPtOjVr1Kz47Fn8J+Mmfjb94xLFY442OgJO9B3Qt1Pv1jBaAMLcFYrfmm/wPSy6VHieKTI0qk3XN14UprRs1qpXzz7Etz1MuKUL0hYRbu0R+a4kBFLqhuw9qyNTSTcLFzHXsjsP7rZ+6w0hWuMZ8vVfAvtx+hNhBIypJ4NpPTHlOWwG7y0oxwDYBlwjosI8fg8ePIyKimRTcbA6DCYzJzfJTJFoV3R0idQXmRTlEumE40YWFbDBZGx4kpVgMzBOxBGAw0anc9b5c5dOnDiFDQxnIg6V9PTU1LQkc76Na7Lzsrfv3HH6zOWQsDDKE+Bb/G7FLBoxSZYZbkePzMvLIpivwJvXplPT9u+0Tn6UMm3qLH2g7qPJH0eUCr907MoHfUZFl4xIeZGYkZ22cfu6waMGGML800W2gTzXkm/UBY4e+3H5yuVpeZ2Wn6GyIZaa32jTdMCgPhZ7nstj16gDkEUXTPuqXpPards1QxSVu50qL321PQlpiVEVwjA/0LE2UG/yOFzorgZNABOs16rG97/MGz90SlBo4E8bv3bKC2VKc+16lQqdzokzxpMZdPvWw1IlSiQXpPV+v2ejNxqGBkVXLFExw5weWc74dqcmGN4gIlSmcJBd56uwkPE83T8wIihK37lP265+7UlfN2gNSHs4BFkXoFo+IrZinZE+lGMPiep08DMWS6kQWevdB3SKi38cEk1BeUHg3qnQomX7pr4KEqQ6UKPZMcz0weTpU9MyS02ZOvnNVm88Skl49OgBMQnjpg+q2ah2QkZ8eHTY2KljJk+amZL+PKpUiX4VK1islh3Hd2/fswv/QpH3/2PuPcCrKrN//9N7S+8JJPTeQUJviiCIDRuCoCD2hiAWULAXVFSQYdRRx4a9ixQFURQs9N4hIT05vZ/7WXs7/LxjmDvOf57/vXt8MuFkn73fst7V13dVjzx3yPGGihpfrTU9q8lb687Nfv6lJ+p8VT2GdMCs7HRGaw41m6h6YSv3VcLNvvzhw427aNqtMWdr/fqGG+6aydjat2+HLAHzrKSkCNcR6IjMYu79N2/bsfXjD9Y8s+yBM88egWOp2luV4Up7bvESCpOBPRw4bBAOgAcfewCtDs37eN1xV45rweMLmqJNyWDSZDcFcQwntRdMGrd9/xZ67eUUZy5evqhL19Yn/UfbdC206FwDRpwRjdCqXMd51BniQ4f1p2wwFIu+8vob6LJ0pGCpM3PzIPAYQZeEFgdqWbvSs84d48kwpyhTCUaoS/clAq7stBOVJ2LETzTky9j83ojdmh4hdhIPo+kWFuV17NiB3nb80+p0+eolgRdUTqczi4MDFybcKd4RjfGNt17/4cdvgf1WasBTFRW1qZQVEyLdnUEips3ivG/ewhXvvR70hQxmbb2vzmK0kRF8w+wZ02+e4qUVaLjRle5I4BGOJ8xW+7XXzDAaTDhhSW1p37at0dbR528gp8bpdGHI9ejVtb6pNq/I4w81nX3OGLrSVdU0ojGEqe21kMFG+YWH59dUnUxzOtf/uvbeOfd3atvT1+hv2S572cuPtu3YipIb2iMHw6E476NalcpjnW7n3h1ieVLFoiAOYDjQ+pgcKcocGnxNF19w6YEjB/fsP9C2XXu9w1hTVYMP2+qyQfMbN3/nznTqSOmJRVGIwwFkk2bZC38LxxMzpl9Z7a8yaywhX2DVl6umXz1t6pSr1n+9PmUOt+1aYkhL9Rnencad/liNPZNMoaQ7N/OO+667dsqc8rN6dezSsSZ+1JgRfeChhWnpZAAnEn5j556dX3vnza17tvY5o7evsb5rn67EiKzh/C1bt+47vPvFvy93uG279m115xoGjuqOto2ruLB1zsxp1zWFGmhy6UrzfLryC1O25pprr776misAbPp+4y+vv/5GQWHmGWd2sdnNfm/wx63fMrvOvdtcOPkcjSXszDHdeMeVe3Yf7N9rCP9lpxdmuD3bf9l2sqomZgpNmXqZN+ClEOGvK55lxUZOGEB8/7LLL0cUojy9+/77TeHKy6+YVFiYj1fy81e+btW6bcuWZWYlzoCIgBXHQuF9h48BOYkT982336iu8rZsnWfwNq75dqW//g5HhicZpabKRAosVVUFRSXff7+Rc4cZACeH4xw9WqHRVODjJzkYHxjznXX7veecMz4JMn7Ae7KiEumAMY63G8YLp8oib51wYTImvZqBLcVLlgBmwyZiW01BwUsinQOUC1+J8n3khciyWJRMPlwrW7b+uvjZJYcOHqPLAp9fcMWY3r0600ks4As99cTzmzf8EozUnDjZNO+uX3jq12u/BPEfLrF92y/vv/f28ePHd2ze8sTCh3xB376DO8lPyMzxZBQ4T1bWE+Q9XLH/5183UYRrcGjqaytBECTXa+XKz1H7tRqbZm8Fnox4Y1P9h598OHnyJCQVKxjkJCkxUbQO2Cs8iJkp0hHUNkrx9bQk0AHnpndv2bTnjlvvGjViwm233J6dkQVWyC/bfnjq+cfm3HOLg2C3LtpYF+zVadTCe+bPuWOeLIjkOf7fcmb9lskE5yXB5XHAu1u2hHeDjQsPRXERr6NSwqRe/286tBgbjBjXIEkGJJqgDfAJyut9989buvT5qqratHQrpX6XXDLxmmuuqY8dfenFv0GEoXAUvHJXmuuxxx+WY5+MnjxZ1bfP2C8/XeFtCl8wYRJCaNVXKwu6SYdRGCK6BbSqWgPQA458Sv9iYQStvaqi5pOPP5869SoTTYu11J3gGJPkRAqRfN6Qy03/B4JitamYJe6zzJv18GfvfvHSsqXjxiC0HBIjEYgqGXJtVRW5z3hl16/fGIiB4ujGjUzjIEK69MMmgR0l8vjJmt27dwOXTPSKYaiuArbvu7U/uIhLeYBfMPbu18PuMLQsy3enu566fxmnsr6BhKIq2pmIzW4EQozlAb2aXxIkOJO7RqhLnGjA7AGujYlj0BUUFc6bv/C2WXP27jrQr3zwy6vvZhE4rAAiOp3u1avXUu+zcMGDCXvAEDVmmnPfeuldkiLvWXhP3yF9vVGvryL4xcdfjR99PvkoK955c87s+Wt+XZEwRC1ZhGDNVikgoNW3JYIvXEutnz5Nqwv4ExlpubUNVYlUkOqVaFi37IVXFs/+68pv3+3cp7TaC6aLxm1Jf+n51w/sOnbXotlM3+fzqkeS9FVsaD4J2wLF1vZv/PWDvft2znnwxjr/YYGr8WtoypVhz3xvxQdzb1v4+efvFrbID8cDJrsRGBvFX2XF0oDU6QEHzbPXkagNb/TSvzz/+ONLP/30TSwrhBjP12sM0ANnn5VHISNhAG0YfKZ4SqB9cRShFsPyeCaGIBzDZsm59rrpWl102bLnfX5vNJLwuLNJcDJaAtQAWQzOhlrf7bfOfuzhR1EBqbB5ZcUnXbp0un3WLb37dA2GmogFRyIBckkP7KxijqoDCXqg0TuueKJXTf4D7vS848frPdmeQLDOaQNDQmvVu6JGWo4IUBmnGLtWGbO0erXrLYwc2vZ5g5AugW8sqWtnXu82mjj+QKkRKEFbXfTUk/g+Yei7d+wHpvLnLZs79+jcqWv7Bn+D0awjgfaO6ffAK+bOnYP/m8KnW265BZ/WlbRm0kmiNy8iT0hFilE4vM5O/WNCf+xYVX5+Mb5Jf7Da7TTUB6v0CSv1tS5H1o7t+wlmFZfk3DOPQF5mJGFFYVXJmydwPPjJPz9848uv1274atWar9d/kZ5jiSTIDhYvVDKMX0DPMSGzrVWrVsyX4kZGorMJKIkhkTJrGQDxIV2Akn1NLMNK7z9sJ9wEuPNRRCzVVdAPmcbUvZgcTmwSH7ku4H3odXTH0xj0DYCZrPli/aMPPkn6Tqt2LRoC1Rp9LGHT0WQG6A8TDgoBEcUtC/R7zEUHFSXlEqxbjCkk4EsvvUxp0cNPPetwGpPxIH8yap0nT9ZkZrlTmiAF7yKnowI2RlWbGhfik5+3H6UwuUeXrgTgFj38xMvPvHPFlRMfeuARnb0Cgmz0e3/8afPGTZtat+08ctRoXBhOjcBCEk1esmyJJDlYLY2NDTxTa9FWVJykEvnMUWN69erjcbqCUa/f7wPFmIieUkov+TMExBnYgDP6Y59s3bzrtZdXzJx24z333DtwePnNt13rCzcBnKXQkjQoVGytRoYqksJkCtF+m7ZTSpvYcDCMQx5LwxcQaMms7HScarj26YFF2QTBypNbQpOmXnHzrJvGXTgei7SpqZ6mSuiFyx95c/FTLyEOZ90784bbrqOUti5QKVWw4onRxoPa/KwSYgJPPPx0JJjCmH367/cPG3EGNQ281mx1hUKot0GjlYixvvpk7YRxlzzwwIJx54wDVSGuixqsenvC4TCnbf1l/w3T79i2aSeDbKzzvvzXF+9cfMuiZ56cMOEcHCj+ICWHNoB+wLjfsXkXaIt5BblQuI2ePEofcZAC177284wZV8OECcaTcEnDH1z7NID5ZdsBBp+RlTZq9Mhp0yaXtWn1l+UvPHjfk4N79rrl1pv69OlFDgjeI0zqxc+98N57H3KEIVcsYfqhQeSSgwXVAfiOWgDeg1R/J9M9djKf8vJynGDsacTNTG4DzApcKzzojAHZ16JlIcBj/Il/4i6BifE02EWPnp3ZDvgV94uz7ZSiAcZVY+M7779zx9y76hsSbTu0Lh8wdOCAoeVnl9qtvD3stKU998xf7539xO2zp1519RW33vjgZ5+unD5jKuFOnPpr1qzFmpEBJ4UTXnzZBTWNVem5rutunmFz205WHf/m0y3ReBADe9Dg/j26dY8H4hdNuDgRSj309KOXXzIFjwN7mozZAi6rs+LEyUO797bq2C6IXUKHUZujocm7cs3qM0cDQIwkoiozYNRQRqGPhqNJA9lL0VCitmWfnDe+XvrTpp23Lbzq8vOmHdp+FHF+6dUT84oLG/AAJxKvvvJmi+KSyy6dKmk20TCmjiJl/zuXqgnBX5g8T4T1w33gegRiyYFDoQW1g2IJ9SdEgwUeJF2pY8cV733ENxoa/O+8/0l2XjEnB8pWdSxFvgqv5FLIXdA+T3343xn3/+kpDBUjnqbi+EhJHqKGXPkGEMfgkFD5pcUHC8dsU9YBkKmNGzcteOzeL7/4IqfQOWv+dJNNt+aXz4ecV76jcmuLNgVxc7Ip5k2ZEn1G9SwvP8OXIjmhyWlxNfljaR4nYrf/gM4zbj3HGwi26p3RFKADoFy8jLmrHF9Whu5R0WTIH0pzpCOPG2oadmzZIT6ASBMdonHx1tc1fbPx26HDBse9jQ6rKZS0U2vvTrffcsdMv7dhytRr8rPzhgwcNmXKRM4GAolgDUh6yDZW/u6592lLA5RDUoWe6czZeGjD6CuHz517x8+//Ljlp32URd8663rcIaTC48BHTXj9729/t/77R56bXT6k1w23Xn/9/ZMKSgoD8YakNjD0vGfJ8AgGqCBLLXr86W++WT/njtt//nnzui+2tmvX4csvVoaTsfzSgtbtiydefG5NXUXP/l3yM1tefvH0rPy8noM69xvVae/BfTPuvDJJakoKxCxp3A6AnNvhLi1qSazcZUIKG0hfWvoqGUJte/bv7w1WROJ1zry0y68fl4ylGuurX3n31TbdSm+feR+Jk2+uWa4FkwslwKYNxxqR91aTJUafWL0J4KfaQGXCRCMdIbOQt8FXe2zKvedldnDVhqtINgCeCQzAA4cqGvzRlA1MpYjZAWqozmVL//WHbddfe9NZI8+8ed4V/mjVuEmDgkEw1qOJoMVkcYYMASMhXFNi+JAzW7d764mnljz9zGNUSAsskzaFfkPoFhXLZLEZTTaUGxi21R4Jh+o7lXWM12jqjjS2b9G+pvE4Zd7gV7Pz1BQ1VHsPnax4/bmPKFeMnOcw5IYE9gzgPI0uHE6azU4c7kDSArs1rHz4XbMe2XPd0dZtygz6IAlrVlAVYh4EuS3T7PJorpx2hcPtXL/2uxeee3vsxEH3L5xndZq8oWOU6NAJirJWfdjStkNJXV1Dhsd15PjxxYsXz7/nfuaydMmybn1KB/Rvme4GPhXsKyftzDBwY9qgNkTcIGbTmsKNAcaF/YuHjh60otxFdGaDlXSKQFOoIKuourJ236975j9xkyXDQN5Ldknx4UMHQPIyu2I7DqwbMfK6p59dcOW0yd5g47GjlXjF8vIzYHTZhflnDO7fEKoBlhK33Zz7biJruzHYiEMWXHLgIzXh2IvPLcXRRcI4/CdEtp8hUVzmTiA3g41mo/O79duBvTA7QBcz4KWiqGHmdZNJsly/7vtJk64AIQjvDCoyOod4a4CWllJgjVOv81ZVpepTZw8dt+ylpV16lBpNiWC4LmHCkVp4bGf1rCn3L12+4KwJQwJAielj2MeiqxlIU9aTEoyZ4TBTQUbKHBBHIPQC4RF1WT1zb7p71aerOcvdx7RBabZYsxFvaCcMnCxbim5BqNPoYgPP7jfw7LdhBbWRSqWWgJ4puKcJzUiKQlhgzLhIydM3Nuk/+PCdc0af6XHCWxClAAAgAElEQVSZEUUzJ93wy6a9BbllFw6+4s57bj1r7MD6wDG9PZKWBW54OBGXkBCQIkSAYvEUyi7OJ1KggHZ58q6n6IVn7+x6+rmnjx47/Pjy2X379QoYDwYi+lRE6zYXPXLv1RBw746DgRMliBkzWKsaq4vLCosKstH4GTTxxKRRkxHL/3HL9rcXrxzWZ5jHRji1OpGKguFk09qoAmYCgg9ut/fq2REbAyDJPd8dmzH55tGjzyYMWFtTXVN53AoSINXFwJwZtRFQOUICvqp2RWTunGbUXTCKgcfRWVhvmkICjRI3OFLWNHsw4kNKElujtNqqdwI9ltsq7+GnFuzY+WucvYumsm25J482XXftbJvL//CS26ic2L139yuv/uWKyZMBKMNOoN4HmQO2ktffYLHZj+w7oYnrbp87d8SIvrWN1cgpXCz19TuJD4KLzBDRyfDsTJkxud/Q/rXBelx8RnqHAvOk9zb5I/X1tRQ2oqqvX7O+rvokNRyRWryVHopStbak3WGhuiKqAae38fmlizt17D7uvLM0lgaiDOGwLZYMWA3+AZe2vTdx+6MLlnzwKbFFzFMoIGrKMJ45deSwEX3LyzuVFBYGQxBE3eQbJvj1R198ZM25F01GySE7XYASBVVfaGXV16tWrlnF70YLuC1UOpsoB+G8BBJ+fxO1JtXgJNYlAvc9cfu4i0bHtCF2hyq/E4dPHDtcFWyMrF+78cW33tDwH/qXxRTzAqhBkmWIAlJgjgABtSUs2TmZuL7If8jKykRqK5mhmr1bjv+8/efjlUdKOuQ88pfZg0b20dsg8jBd1QHXiiQAEdVl5BdA5IPPHObINM2cf177QRkzr56W7sg5caxy6KAza48HJ5w/ZvPOjYRN01o4P3rtvZyajC27ep01erDdldVh5sW+SPiFV14s7lKSXuaqPlLF6dAn7B2GpqFvE1sVZxWjoQqXFITPV35xQ8d27KIB/0coBCQaKDVCXlYr2JL8JINV9ETlQjYo02CLouWDu7dvU/rha5+OGTH2gSfuePYvi79a161Tz/aakPntt94fO+LiosIiKdoHmEOy26ia/u8EDVWFQB2MbKNysTe8hYRQZADqMun2JtWBIn8Ey0NebRKuoclIc8y98zaiDGII/iMlS25S9AwunoyOxS/qT375/8fFRX0GzVikzZPEwaX7uug+AI3GJP6y4cfvGhrrSBs6UrH//kf/hlcgHI9cP2vGlCsvLSzJPXHy2IFDB4KRwNnnjA5GvNTZQcfwsjFjxtBDlGCKw4n81GDVMWNMNHg60YozBgwEglmd9R9/wkGwhHBy1NTWZmfmtm7b6ttv13FCAJLgWwQpUPl5IDqhy23DFtGihRt1gWB9cevs+x+9a92oDd99891J/8Hr580kjweCoZfwlNsm4YYlQp/VLr3fqCF4yzDRXn/31TVrv5o16zZgHlu1KuvRtZ/PhwWp9foILiTIcHQ7Mk+cOKZzatp1apWdnzl42NCGuvqsnBw8APyHKxh3upX0Lpfn6UWLX37lxb79euTkeo4fOvHA43MmT7/g8KEj/Qf2c7rMFlpAIU5w8kY1VhzP+iiVSW07FE6cMapX33apVBD6Z0aQEStGIUjrslb4rmPxOjjYrt3bY3Hv0OH9YtibgqYh9EMehy5lYjHzi3Pm3Db7g3ffIxeb/vaUqpFuQl9Y5J/NYkPFRNrRIoNAAN+SVoU6MkVCeTlF1117s466JpfHR0TM6AyBQSx0h5sGhD5g8cDZihh15kZvHbKwb7+uLVsXQuqgIzrsHt4LGWPP4fHCP4FCDm91OjIfefQB/LUHD+3LL8ggeQ68NM4s9GC12H3BAHwNJw1qN2n3MLjefXq265z73Xff9hvQU0yLOMSeQquuq2n66OMPjhyoOHR4L810H1/04PTZ55OwxUYjXSCtUFBanQKuY9UYzjtv/O7dO8j8bdGymD15/rkXBgwob9e9o9FsjUS9dIXp2bsDaRX9+nddu+G97IIcIA/8YR+nVZsiy97gcmZRk+AL17H4x6qOksw7bNiQ4aOGUmPe0FDz+usbyR3E0YVngsHRBJc15BcSg1xOJ2n1+/buvfeu+6g/vWDC+TEd/jZpQREKhOji98P3P9FQq2Vxy5ZtSvoPOANthJAoS0EQjRAGBM5y9ejVbvfunYHIWVS4f7XynSNHDz+0cH6t78Q111xN7gXbzWliQ/BPkMCEw4wVYFtVMw8igao5O2LsIYQVO4X8RpKXMcffeOP1EcNHjzl3AC43epiRQT9s0DAqXmGnDMEfDoIbwlC5/9X33xgyZEhWRmY8pjt/4rkjzhzx4MNPrv9+Y25BljPNc7xqb2aWMxyTlxJv7dajFb5JXA4U0bMSTouH1cA88HrrQWSCY6Pdsi/hALqgk5PisApmes8zuvfq3aNlUZklL8WhViK/vyWkMvhT9tUf+cDpPoG0fv3158ED+xUW5J08XtOpc9uyFu23b9tnStmuufpGshnbdCr20hHPAJwHpQ82+oGayADH2QaiZpMf3xKFvbjBBg/t8+PmtcNG9ujTr/348wa3b9cWdwsv5XhxdsDxHnnW8NalZTSVOlpzmD5zZLbkZON6uR3Vze+LILZAWkZTt7uswMZ26JnXoXN73GBAG8SxgTQg60o3AsH7Nuhk1oIviC9Nl1eUOf/Bu8aMOQfvRY++XTf/sqmqvkb8hopnkYs14eepf5KwT7CHDHCUZhze+DI5gGJvkuQD4ouRgD+gcST+O3GrE0SOa8M9ekiqBsi3Vrr0BL1PPf04z6dLComwxHa9fu/mn39iNWAyHEyryRwINliN+nSb3ZGmc+TqbUZLl54FgUiAg+mwOei5RNIq+YuqG5UmRTzn0ksud1iduPccTumaBZIFLI5IQ0lp4d7DO88cOxScTqvd/OuOTWVdckHTjUQDoIyTFQpJgCEJM5kzZ67AnoWbSKeqbwgazSm6C4YjXpM5dMll540cPHrtVxvzSM7PzQhGG7Lz0jIKigwm8jfqyf8zaG1kuUKWN910y6RzbyRGtHb1GnKNMJ7TXG6CyJSdFbbLxCPIEWCaHHC8U+wFG2HSGWOReGNDkLBSVm56SdsirTWuB+Y5ZeQeo9ZUmFfSurQd+CZvvbFix45d/QZBva3Xr/lh2fMvDhnc5+LLLyhokXXgyJ7t3x04duzIhg0btu/5lTQH9lfwHzWa4pKSlCmqsWgeffLh3uVdU2T2B/0JLZq9Ha7icUsvbZyyBrsO3xgh6bLWrcpatdGZDEcqDztd7tLWhf7AXrLYKxsP2ezO4uKScy4YbicRJM0Gxu7ufTtnXDzLF4mcd8l5pa1LwnFvvZfGEvWaaOPGb3fpNWZJPtlesS5OKERvC9WHvl//jd3jSM8t7NSmlJVb8sILV181gyp9vGrBiB+1NxoRa4mlVNUO9Rc5luYYZlOwzoeFBNX+vO2nkCbasVuHfRtOThgz5f03Pzt75GhsKirxmQMs7DfiVUn4v/dTGJzSSwuH9B+fimdKOk0qiJdo2b/doCbKaX+LFZ5SsFT3lXrPqQ/55z8FFv/4lv/KJwJFHSXyI6iGXJLYRGGXAtn9xusr5t4z5/DRg1a3gcQC0BmuvmZ6aWmL1m3bLF++bO26td26d7nksgsLivOA/uO0I3rJPMB21Ms5ElefdO/S6oM+DVUz9827t+8ZXfYd3NGqXftwhGahKiTfP08C7y4yAE6NbZGTlUta05ZftxFeJhupS+duSGtqMebNuwd9haNrAXkS8FElkET9Drnq3AmPgsliSKJnSGjdYnEYHY2hRkL7SJrSkly5Tav/8YefULymXTWFoSaSEaPGQSZAJBYi/4eSWM4nkQKiIZVH6gE5dLpNyMjDhypXfrn64ksnZGTayNigOnrXzsObNm6hNrY3hWMjB9LLqrrmZEF+Cc4JqnkJAYAnAY9ramqEYVmMnovOvdzjdPzlxafXbVjTun0Hpyszqo3iXYDUxaOHY4gEScoRYzG3y4YY8gdC27Zt79mrF6WXDd4GlFeMybg0RaC7L7g4PrBRTFi4ZkN1oJbZQTPwFH7C00VXo/tbEgKV5AJ2VIHCM+/Zuvft19+55d7riWdWVVaibOXnFOERvPvOeV27dh8/dSSSUrpv4beOJ6xmW1NDg5QQxwnepThQ77//IXx26JDBXn89KwZMAyWEVrOHTVCQbNPsTiDQgliiHBD2BoFx5PixDRu+JzgL2plGG9Uk9Jmu7E8++hKBMXrsCBDBMcrh2oglp81txFTRGj/+4ONwIDpuzFh9Wpy5CCuQJFPaokjLBI5JzI9Cb2OCYPehiBA2WrToaaChyjrkSWsuv9flcvCogD9M0g9rC5AHKGLUDQH6T5HXsUPH66u97Vu1NaQJxB/hup07d3fqAKADDWuTlJcDfo2qxBSQDdzAcrOq8B9ejSmd5skEBPKSiyc31Pn69h6QnZ07fkKfsjat0SToN6YQTxJkV37JyDJTGuZ2ZX/7zY8PPfTIpMsvvvTSiegK+Kigc+IaR46eAHbu3vl3DxgEjnZjmquIsgASzmx29FTiBxwHsrylIJdDJeqyVoubFv1P+DVDksg4ITsxYkEKaKj333jdLfPnL8gtcolQMRHCkzgjmYJ8nQW3OK1+rw+QAnoaTbxgItiNQMtWVFbYcDbY3HX1vsqTNa3atk5owohAfA8wBJc59/orb7l2+tXlA7v5Y/WBZMRkc+qClm83rP/7G6+1bFk0bfpVqIbAbVhsVpBc8ZGwNRAnu4YyBx0ytrhW6luVuJj4y08xN9V+/mcucPp/A46ATQjkLGBddovn6SeWrP3q+zm339Oua8mSpc9cf/OMtEyH0jrCGAzRc8JOLApE8Ti4AroEJAG2FElRjNCisW7fsaW0rDA9QypVoW0+F0w7M8HKOCgNH77zAZL4hhuvlf4GoH/jRpKuBsaF8+5Hig8cVo5HN5qKLLrv2e3bt1448YJpV02rrDkhvh2LEbXz5b++htVEWWVWFkW1MdR0cRyC1h+h1pj+fU6S2RqaGo8ePdyqXRn2AyvEhqo6FrPnTvXSJ8xprrSTdZXgwAE9Rc4i5iotqoi0cxtdYzgUP3y/0eFwAs2FYiGkoEXJo0QvhMMZsIKvVn57Rp+BBUWe2vo6oBO4B60RwsaxhwcDcCZsJbpNSnuhlOHoweMoIi1aFNPKgO2DhBgGZIwSw1dQpvk6mhYVf/yknVCNt5okWHi+zmQFKs6gNd5x651gw951x10QwJ2z5/Yc2HHBg/efrDthxT+P9UWAMxpLoaabC0KRuty0nBdfe/tvr7z94kvPW5xJi1XvDzS6LB5D0nH3HfP79j1j3Hlj4ik/lirpALBD8IYhAIsxbe3q744dPXLNzKlBP83HpCuS2Wh2OdNPHKmYN+8+AvSuQhM4qAyeWUBjqk7PT1007nGm+X3RRx96/PwLL2jTuXUw7o1pwPFypzsz77xrdl1N3V9eWL7mqzVLnlv6/OJnnbmWdFP2z1u33DDzRuBn+/Tv3b5Lm0g84NLkvf/++yQ2XHghAOkSlGQHJd9Jb62urhp99oT1331eWJTz+KJHunTpCOsDbyMabQJIkoj27u2VY8+84Oln5l986VgKrYmhShI5zE1r+OnHn1BqZ1x9TVzfQISDBApxF2qTGP9UT7M4B7dWZ+Xlt2jTosF/ElWeeMfl46/FDxgxRg7/eFJN+hZVHRM3IzPz3HPP/fuKN6oamzq0KWnySQPa1iWtyTaFl0JVJKYBKsuHsi5KooyQlHI1hGqTMaIPWn+cyEiyVccyvdnkj4S+XbdJytk6k4WtMVk5yXFoHVcNNvzpz+yf+4soef+wOVTlj7ElOZx4pHBEMXTlnLCxottJMyypTRdMCSIiQJmLU0fxhCgX68AXeSA3KR/8s9dNXGW/e+NvX/tv/x/vZolYSXQiUBxFlPGfXvPZJ6smXzmZcFZaPvVq5iGj+s+aextRDBwPcUPgyMnDFdUVj09+zJ1h94e8SR1pN5izAVIWmBTDhqcwUk4iCGcNtdVVVZVkocLucWkozSolwNrsBbGiJGFmwZ1pS5KengYIOL2rm3Z427bpSARTbflHNEQC7QjZcNLmwBWU9IelKy2Ljd1pNnCWY0Y7QY1kINZE2jKLWdqumBejgcDDDAbrsOEDBw/pj/UJMHk0hIERoKQOODp2FpcAckK22qBp07mstv6E2WFHX8N2ef7ZVy++8DxTypLU4We27tyxe8Hcx0ecU37RxPE8h4yf7PyMSNJvddpQ5Roaa1ELyOzWg4wf1QDxhb8dvAYK0wYOHugPhYgvUO3CsjAwthqSgOA5dTjq335jXbfunbr17HRG/27+YCO5KExBp8V2BBmZHH8B6tu286fGhrrBg8utKQF8ZtlZulBQcO3tdgPbIYliWlGumE6EbiaBSFFm0ZZfP9y/74jTgWco9svP27du2UE8AqdUReXx6TOnEmeEJCFMOu0gfnT6OLvvDdYgBAj4sc5kKqBOde/eFbe0MDg+SqIOAsRgbt+2VU19JRIdQRj0im6UlpEOjy4tbQU9ICHQO9kX1h8g73HjzgYHFenGsFlzny/khpgs5rraWjTFs8YO5XOrSesNSdd61of6UKaCOwl5JyLECgCVuOsQALjTQMwCi6FNm3Z05uE1qEF4oSIagq7WQDC8dOmyyy67xJ1GcjSHDl3L9tGHX3z20VfLn1/usYtSizqCzU3JkbepAZaXme2hYSV7gaQEjABho5ClWH1IxIZ6/CIN2TkZn33+yfffbd6zc/8vv2y5Zvpt6em2Zctf6NKja6OXVifaUCScVZzhq61KT8/Cu9O/vO/AgeVPPb2YalbQEXPz3Ym4h/LVBQse4FCUDziDjjqYBJTNmy3gMIqEQ79EneKNnE30ZE4WC8XnHA3GxrCFHQkx07JMPB7BALk4TSSc5eVnErciUimtjkjTVjqsw2cgoVCIrDIqhEhRdz755FNXTrnqk08+HzFiVFRz/FjNIQRV+66tvQH61AZsDivfpsIqGQrXNFTR4RtNJRwD+sts0pvefu+j5cuXjx03+pZbbyT+wP28F0+Jy+gherR3++427doxfpvb6kt4YRFWnU1V+5gFv3D2FZ5DxPMfVmiz7OAPH1JJJ4X3GiKPpu9//BZAuLn33T56xDBfpHb2PeKZbmgCDpuqPcHzo12JB/9rCElGsVic3skYv04AgSP0d4ieQSVsiLzNSofDlcQsSxqunn7jTXdMBeCD5qLDzxq6f98+dCadeApJ6Yk4TK7jR6rffPGL3JzCc8edV+U7Avvp0LlVv4G9xo0fG9eESTaQqohY2B/wl5eXw0ZQtUWVgV457IosM9kxSwJ1vgBywZ1l75zVkfMSikclPqpcp3i+qmZt27p3164dE86fgJWEiYHmzeeMRxcjesjQNE67/es1X69atWbFm2/h96V4BbsxHIvgB1XyPYzjzz2LgkcSW3GO8l07rAl5FMPfDHCNJRGQjEnaZqACg39U2qaF3WLHygpISa9cUCAvUomfNE1PRjpum90793z2yZeEJgYP65+dm64Fzp1WXfGI06a/a8Gs+qq60o55JE3klWUMGnZGOEa3HIK2eFDDFiPErSdVs7amwWjB31K7Y/vBnZv3sm5gqIE/YjY5IiQKmXWVNRWYOuMuHJlIhGvqm9D2jaakxWTEm4g2vHr12vQ0N6IklGrEmWoz2gIsaUS/99jejz/4dva8AD2xCJ5xrmF6KofBHuOfRnu8MdRgtbkBsH7gkYeXvbRMLFZOSsQA0MGUKVNoyOYLNPTq1/WxNg94sm2kwUAstjRzr4HdhowekJGVEdWGWP24MbT1wE8c2JK2+cwL1z49hYRFWy3MtnxUp6qm43nF6XwiYVaQaulRS99uoFx0+qKS/A5dS3fs3RGMDMX/iVMXpQVybQrWI5Xad2vlpa6LJAEgu3SkCvix2Rh5IplypeX2HVACRH0w5AN7EaWNerAXXnr27Vc+//DjL1FB0NU018+eFtbRp9oU9odAdM3Oy24IBDu1bX3k2LHdu/fCnkTeI2aM+L50gVCAYanaDGQBg1M5i9OZicAQ81RAluFlePH1upT50PbjX3/17azb7/K4pK+qVCiIt0nMwD8c1f/wA/WcKA8Xy4NfhE2AoC+aHPxOiRxiOknXddGe1A85F0RrgOwXbGatlhY0TEpV15iXqGiKbYcZzdP4Xf1EPWzqbf/hcP+9r5GQxRHi7QLDyyHXAvCpefvd966YfCHZG136dnjx1aWXTL1wyKhynSkRSQZQuUPRIBmIF028kI46+NhxpbjtTkif0RLpILIgUyVpQ+oYxOd0cP8RcJ7A30pqIlanNZpIOui1Qm1gcxd6HuCfxC5ZQAlOpAiL6LIyMygsLS0tozf5pk2bSUyx4ddJJm302XIVSUNPSuJS5AcYTMgQqwWoAgdKltYQ8AbwyoBwK1C5Kb3VZE3pEFkgD2rpN0L+ZyAkUSQqu4EwgA0hzwhyIQacLrGJOdB0IHB70CC9cTxzemvfnt0GDSj3+RpoMe/1BTMJuGhDd86dU1CQA/iN0+1AH4LCI6JqIOMtBBclIocLM64LBZPvr/i4Vy+MtF6QhFaSpkGDpKuplALIzUlUGdsPG3+4+OLpX3+0eeDwvh06tqPRG+4teAQ+ZDQA8U2TdmIyHT127MdNP/Qv7wPglYWUc5LuMdE5sNjdnFHxp8Y5ZeQLQ1KRKO0dCJXqU1rdG6++Of6c8e06F2HslhSX9utbTs9vgCQGDy3v0KUdAkVxonCjlv4eApoFWHtKTiXoVCTpZ2fnoBZ4PG5GRSCDh6MAsp4ut+voiSNEUsAktjucn3381dat23r36YMSxmTz8nJV4kf75BNJQZWDwWuSwQiVZSYUZJYd3QF1nPtJ5MQop5MlKiKZWCheMbpK+wM8XIp6pN4QItMrcWqwRazHjh87a/RZDCPoBVHaQsch8QAJ/qCFhjk06nG5jWWty/gKApM/VJ6oPnzg+AUTLjS6cTcSjglTLg4sNfsO1w2C/pfScirlJbyFcnHiTuKbiYFx5fKAKYo/NsbWdOvWbtDgPqPHDr1gwvjyAQOKW5QYzXqCVqTp4zmorauSn7X1ECpjGzXqTBJ7ye4Hvr+sTS5iZ83qr7/9buP9C+7zeGzUbJAlaSIcotcFgyG3K11KGSQOL62iZKWY9T8c/AxJObZwSlIXTOyyHGGdEaU24PeVlZXGaLRGS3XCEyCnsdwGAyRJ1RHKMaxK2eVUSVELOOTjjz0+ePCQtDyzlZhgNAJsgWgD4OhCM2RDgbQR1+BRzsnLJHZjsZmwEz7/bPWXn62eP//ec8aNwW6huwCvkt1EnicpKk/efssdQBt2bt+JrDJqBk1OE00MGS0TgXkyEVRn3sLvKrtrjhM0/xl2EVNoqK+H3tLS08afe25ObiZ5C75QPRsHJ7bZ7Bgr+KugKKTa0mdfaNu2jUNcvLGM9EzIGPBFLBmD3vnlV186nC6X24Ps1Wos67756W9/e2vqtPMysQ0QY1ZjYWEBg+A5eMrpvqdNEvyNrd+whjF369MZbdho0fXs0RMAC/LdqmtrsNOEhwuIEGVrGWjDnFMEMPOFj4mRQQlIPGaxARiWstgtXl8Tkoz+SHJGfjddFurURQB97tx70MLB/cfCZSvxVCBr8BuxmLyOlA9KmD/++OvevbqAYExDG045/JNVRrXhFHNbMOiVcmuLGaQr0icyc7JRviXyQBzDbAOmTGoRhCWRJ2o6crhy48Zt+UVZDFi0RiAQlMa7/EJYDbyMDE/mS8tffeu1t4Cth+ZDII+BsEMuqIlCTp/NDky5JRDygqr585ZfzjprOBhAOjMNJSBi6ZhK/iJJ9NOvub5FaQ4gmvv3VX679ruzpCGBG2pPamFTVGem/fLzr1TITrjgPBsAV0qyM1ol545YBDo2SFRjxowuKysiGoA+4BOTkr0lqB1ft3H10OEjsjM80r8tqQV+nl/obaUlzKozxfSAuFJzY+3dk0baNpD/kXywa2qvsD3SPG6rDY4RxaEAZDStS+mMxuZAVGgjpa3w6RgbA36sLsAliPO0atMyLcsZivjpuQQfRmEGi5V6vTNHj8zNzcHs7o6t3LELxxkvHgxZDqk0CreD+9izTxeH25KQTiWoz2wYLQSQduQQxuwO6/LlryM18vOKkSZGI65DqhDw45iSGlo6ioCVrncGfaAp4LRlLF685PZZN3705gcIO821t10R0QI2b6NPCNlq7ow0m8sdT4Q96WkZaVmwbzIusHoPHTx4Eni444eZGCNAAkGBCr8TGCS/LwzRQzRhavBTWFs28JcRBWlW12svv3PmqLNalbZgemwplrbUfjd/Wv+TTxmJ8DvF4OAXlWugl9CevY7wMiV2IJJhRaIUJrAAQ7V19fXEY2tr4HcELDiHHA+7gzpKRJ8UO4jPAG8KnTINPE0+gKBPvYLnn7Js/pPh/nvf4Rg2NTbRiTAQDFAds23Htrn33nHfvLtdBcYZN1758JMLnFk2gPRIryaYi/jCe0FuB7V3sBKr1dJU37D8heW7du5BJhFLUrgAHk4sZkpn0Ckjdgd1trHuXXvt27Pn/fdX7Ni1Y9/+g/5AJDdPwNL+eJGEgAbLAoqWIDJHh1sClkogPxQOYoIToGnXrn26I726rnbPnn20Wzl29ERmdjaBLb+P4vQo7TqQNWZiUbEExhOtM4E6RHZjggf9pDWIQFKCP9JnXgm+SFVg5fGTd911zw8//oTIgayVgwHVQdDwREyOMHGWkqLSzp271TfV2B3GpKjUWhj9gPJ+8CweAnSTZEubMP6YghIylqoCEFkMqSQtO5x11U1FRS07gUW+8rOjFUfr6hpD5I9ro/S+YDQQLTyEsVH2VlycM+O6a7p26woKQF5ePu01VJUdosK9IP3ikylsZWrQsrIzzDZLXWM9vReZNVnHrSoAACAASURBVJIUkOgfNm765pu1njRSnGk2I/FNyuqMNDdDc00k1q5aPbC83J1Jpg4nP5WBqphB5kNOYYvCusZqVduWwYgJQfIH5z4Bh+a7fn8AqZyenoH7jZlJWFGPbsRDZBt9Pj+LSeUNS4c7obbKiz7RvUf3ooIiYCwkHC0bSgxZwIvpFkGgmVwWXodmiFwkIwQmLFKBhsIU2ygtrDHjdORymM1kqeOZpOQTtwDTRxnlpaL2OdzUOSCzO3XuCO0hgB9e+PRLf33x0OHDpS1buj1p3ONOy6R1D2ZwekY6ygXuNG5s3ar19q1bX8Qfc8GZEihMJJkqw6NogmPndDmJNsJ/FLVG7BBmCrVwNllGthW9M90jMH7Ar/qDtXpjzOXJki7dJoISUYgfLyvqDnVVZJghq5gOqhsGfds2raiKovE52JzSECwUGzdufNt2peF4UAn4uoDhRo8hOEv6V0ODFwQgNXDDaVL1LX5RTw1SkIHg2sECBcb5yOFjxUUlOPkKC/PS0hxkwJHsokBgkBODGsQmgZJqFZh4JksFAMa9QQ+7HzlyaH5+TjBKSp/0rYVKVC2W1/CLXhsDAYTWh0UlBZ4MGxuE1kUjvMsuvZhvgf4aDPkhcDB0OKc2u42yGQyVzz8BHWnV+Ann42lGggGSpEMNU0xK1bYU3qcEdPjnH5nAv/oEvxMEQXoZh0WU9ZjDZfMFvfjevD4vh479hZey/qAucXKXPr0MnKf2bTplOwu27dxRV1tPNiXrf+xo3YzpM1iQnj17AcxEOcu+vfsBNSwv70aypFF8pWgqMCEw+PSrV651Zjgw4HJzsnv37FlYnNuyVTF6NgwTBo53Hs+jQ0xNOjvFib3iX1TJUhFeYEwQthaLWvx5egcF1B63hHSBBREC9gcw9BTBIpe6v6d2uaigGESYlau+GDJkkOK2l4Q2mCTiAg88DBKnaceOHUpaYCmVuT3uiODdSEACvRxrR8qaIiHS0SABTjMQnW+/+05BQZ47zYM7UKgCIcr+8RsNVy0ofNo33nz/7tsezm/hUruVIJIojFUHhnQ22S0kvQ3sM7CpNpifm9+la6eqxkpnmlOXgmxo+YBNQo877MwoCfVkO0jnQoILWEzoSryGiG3KVF/dUNa+VZ8zekBsHdp3zsrJTk9308NDsD9pLw27xQoPhBAW5f37o5WI4YVfneTWJNCyrqAv9sorr1x40fiCwgxvJOICHTCJHQHAYTwnN69bl65lZWXJuBf+gd5iIsECuqbCAD8VYF+alNnkwi9DN4IunbsTimUNRe/HJGXZlFR6+B47H2XQOCANoJimrGZLYX4Bu6lSRWZ6ThDoHLerddvWZK1I3ZhWQ4IaVh81tXANIpi0fKCQKzMza+P3UmSanuFi/qK0010hHClpWUQ5diDsg62FgwEkkvJaI0mcWHTkWtRVRkhNzs/LJwADXhdpeZL5jQeK2pOkYdOGXxc99sywgcPysvMXLnioe7ceF1w2dtHCpUTyNNsqvw4ZGs0Wp4EKUJMeMenIyEom/BQCGHUWtyP9p00/79m189iRQwDMtO3ejjRP8ZUpvlaxB5TcJgQn/A7piZEOBYD3BTohHCdUExh71iWjh1z49GPPooeK8kgFS0wrXu//0sXrWAvc8sRNuIihErzfvP0HojNkWyN7MF9AVVE1sOrqk1iWRLJVbsI9TIR70mzpPIR5MTuyU1FNqP6gaAhexsVIVTbET7546rD9l2bQzGMO7T183Y03PPPsorJWLW6effMzi54jUnbvwjnjLx8KN4MqFOaOByuEtJCYi+Ti4D5KprndvkaQlLX3zX/gxNET+S2yyYDOycuVXBZZchDjwsByUqzksGQaU86K4xU+fy2uETebnjJ6PM0HC4D7Jq7MEknqqDQnEQ2ULCsHaR+Ae5vsklqhM9HoEBA1jn1ZO0pPCklvhAbwq7HOhP9hKFCzaitDPFyMmfXHKRKK+XD5IJ4QBuJE1PE2AWd3GF3kUH/62UqUrWHDh/v8dTqK7eIhDZWM2pDdafL7Qpo4BqE9HGmyOfSUT1IJWV9bx3vTXelUki64/5GfN/8KS7r19pt79u4UDEk0nbMjppKOngkNuRktg01xFNMvV35EUmRJy1ZpGXnuDGNOFuVXEiolHRURi1mZlZaFdUiM8oKzpnzx3YqSUmDig+SmEzGJkQpttGB9Ikuw3hByoUgwMzM90FgPwrWvKbrum+8xWHv17tqlW1uYVTJupoJJXCE4tqIxtzN92+atrVq2IpneZLESNyRmQaoIK6BFB6NTbUiDesEOyuECBg3NQ/AqNE6zdFAlMUIVi1jm4DL7fE02eyYhfvQJVpiL+xkY6U12k/u+++b17tuLdrnYQQKPTHYwHiAT0EdhkrXhyuxxiGCDyUg7tnSrIxKHOYtjX3JrJP6rZSTWOAjaW55Y9PiwYUOumjGVqnXEA3AyBDrUM4LshtLUAeAvPry9evXqVXlFWWePPYsE4QYvdRiAvyNyaUUcwsmEfIJdZ7lyaK29c8vO7sO6070I2iCfy+10KUkNQiqcRx6rsB3xQ2DpQmzQDxYiBxyq5Mg77VQNE4YSGKi4hlYzUVRCkayJOCNHqEg6jlkSqsCzJjuHWCN/zcjIgtvTOpy8Fzr7cpEFpXgXWHUUxTAL47Cnff31t19+8dXEiRPBi29sAn5PuJ9KzDyEMahUTUSY2qXDB4589NEnN15/A0YK7brhfgkxA8UhB7UrHNwsx1bkqsgMhsRfSWvkIR6nGyMQ2E/GD/IQvN4GJiR5zeEopKg3x7QpNGBWAPLxcY/HnqXT2uNxYObjaCQSalcan+NMkmbbyYTd4Nz368FJF9G69srpN05PmuP+pN+CV1qxk2ENjF89m6pJ2QxXOv1H+BaC4jJ3ME7ig9h7KPGeNHcwQMTKyRLxZCYYAAIUjdFg+G7VloMHjhSXlKGwLlr8RPmAXtdcO7nBC7iAfvXqryZMOJcxsE2iQIv6ZvY31hP701m03mAAg82iczRV+2bdPGvWwptaFJRg4uDDQkMC2d0X8FJcwkghAelNaSDuhkpqP3ToyIljx+lFyIIzHnQwHouvQqiI9pTr9ixd9tyTix4BaZnCX8mcc1FMQOaa7/eTPsX5KcwnVHfr7beRk0r3FF7NY6FhwboE09vhoOMkSbEMn2R/JGNUlwBUAjWLSXFEJbpq0iGzbFYPe00TKuiZ9g84/bkZ4rEybFL2UWSk47UAFx87Uksnq86dBUFQJTP1pRwi1tyfDNv1rlB17KLxE6+88sop11wWMvhrfBVOowd9DhpAERRtXqn2AEyVPAq0Q7LKWAoqqQm8Htt/Ijc7X5dGEJFEOSpl4+muwj07j+zeueWccwfVUZ5Jvy3ch/Hkxu++b9ehvVlJSNWAG6rBMKDni7uu2ge8+2WXn9uuQ1HK6GRBRNbYpfWQGT8l1Q+QvUHaPyucQaQqk8UYg/DIDCU6nG5NX/Lccnbz+ptmNAZqgbw2pAxwOZgbq4S3iO9KmT1cCGWNJLZE3GG18ViQt2FZ1Ke4rXLSWR81+Yf95Z/yCjFpJD2RNeZnxYnKa665dujQ4TfdNI3nsZKU7SdEAMXDMR+9tuh8iUiFCfMnwsJ8F7aM2pDrLPtm/ZrefbrgeqYkS+gBloE/WtuU6269ZMnf77vroQX3z7l6+qTp06dPmzajVfeiTmlDYSCa3fUb/Pp6mIiZjlCJKP2eJS8x6kV2Eo7ZsG7jirfemTzpih7SR0XvjcN6hMXzAngWK8hisc0goUpgjtweFCiFU8BWqNclbvv63z5+7P4lzy16YdKky2jqoiMMrPZQPf2h/ff/AnIMUJYAePDz6NGjwmpR1HW6vsM7wnyx41GbIHc+JPdCKbKz83CyeomXsz1MhD2QU4dZTkMuoqSCIu0je5oCOjrV04rh/PPPJ5bPQsvu/u/1Jv/+OP/snf6GoCvdTeIIgFUbf9g84ZIzJ115edeunf2WSoaByWu3kBuOlJGYBRI0KXQV5ThBT2a9lWNiM3tQlBsjJzHaKDtg79ga8e0TMYxR8glsoYmURiRQiuw5XZLuwckkDQT/N7ZyatjYdRAcaTzQvFKgC1+lfSYgQEGqIky0I7ZnfPrJF2+99S714Ywzaqgh5xMrIejzEwuQw6wEVtDHFd1FAj1sCpaoP+jnrzi3kB9gTNfV1bNf2ApWm5R8mxJmfAk7d+0Dgam4RREofLWNlenprlgIB1Xc66+x2ByEyBV+REERqEKUg4VoSo/H3gSMndET8Gl2bN8bDNa3btOiqDhbK9w4gK7AYWM4emMoFtRb9ZmIP/DqsOkIL4bIUaEUAJcWgKt4X6OYgwC5G0RoGVxHj1SMGXv+u++ucKc5eaPJxleCNs6Akfa6HpQQrz9Atj52M2Ru1omd9vyzLwX80ZkzZ+bmZVTXHrGQlhonGmWIoG9pET8msIgoCEjGQCGSCkeXJ41R4n8l4soqYUVadFILI3k9ehOGMt4NpAgMNxUl+4rfCfqIsEfzZvqUvxktYukSQCEDWkJ7sQRKMGsOghdnBFMPeUBMAfHHGqFm+cHBpNYOpkEKHbsMIpo4pc0JfwAWxklBBvB1SEgUGIN+76aD4Ot07tLx4ksvIkspIR2bGQCJC5JphLJBOjnEJgJFMNVS9lQa5iBiKxSlbWaEZ/r8mNcWSI/BSGSbuiydIRZK2M2ojuYm4C/w26HwEJKIiizEHOeIEm1EUEEhkDvzxEvENOVU6gXBy2l3oFyijmAMsHfcmbJIJiUFIDajmaeRViEGOBo6cQtCdaAERIOEMJWbw5wUMU+1Ziki0xGml6oubA+LKS0Zr0WHNtKIyuy8+abbQ2Ef+HMokSj3zFfkh5KrwDghZjYCU5fyz4pjlQ8+8OgzTy+SeGDUT3w4oLSn5Qb2UTaUVVZcuHAXccOKLROzmAzkVIHIxBVPuBmu2YgyjVUuiQ3kMyE5klpQd5BwZkp6BTmJQ+3X2MzpSW0tjxe7H7mqJM7yf5S8xPDzRo35rsK/LXnlL8v++vZHb+qduqSZDyWTjCPJLORQKwFQhiTi7E9d1HLAXlBJcZyjz6aiUIV4BQBQSJG0F0ZpBtjF6SJZR0pGnLriPbsOgvKDoLjt9psmX3VRde1Bq00XiCYB0yeJiiVFt2XV+AmVmhJuk83UEGq0OCzUmgAz4tC7Lp84ee6jN3dq2xY9FOrFWwlSCg53aSgjDIfWqDR7ISEd9uRatmQ51dCLFj+IeoSMhzhliZIS+WXKTScsEy+74OoZky67/IJgGNepeIshAxxhLAMrw/X79UjFlOiwiFjC61Lgwi8I8UhKKgwwRMmmpxc1fENChDyOHtI+H84IzrQNuQlSBKoCNQBxydHkDIr6RRk+vATHJAYtSwhdaE3sEC0geVosorNZ6KRUz05xA0uqRnj5orAIwNITlsq9NWcOmbBixWvdz+hUFz2psyU0QTEtQiE0YJL9wzwQhsk/IUWpUuIwI8cNtpA3csP0G9u2bHfnEzeEAvC9MJsJ8OGsmx/G5770Lw/UxHxIipA36LTYcfnSDsTmciJHKP5mGcDEldRrk5PKXIeDrHV9JCkT53jCxzjcEBjKIGeqMYaHVdQGBl9RUYGcJZOMoCcIgNFA3GZwNtY2QviudGpICXGgS5k5GVzkVqMjShWV0cJ7SYYUUJEYBU8C9MhemeyS56oVC0WsdxR9EQEogBKRSFCqQ7yOgKn0wJYDYtp/6DDeNb2GBtvIUQlbkYSB4khIBGwJoi4wFaVeyko8TFHz9Lt27/3+q01vvvPa3155oUOn0kavIBdygmGtIAXShuCe258M+eInTx4ZOWog0YULJ14UdQR7pI2WHIKd1RvCFtokGYxE8ziS5F7gkiOtMpTyexOjRo597bVXO3Zqo9GFkilykpv3dqBohnyxnPTiIweOf/rpp1l56WePHw6JWDROgGqum3HLL+v3Dxky+KaZt517zjmCZKFDtKPMEW0VRhny++kEqpTSyT8VSSyubHy/Mj84TRK+D7lLwhW+vprayq+++vKll1/csO17ojD9B/Tt3KVDxy7tO3RsDV+maomeRH+KSwCAwnvQXpFYkBEoUCtXrvr8889//vDQmLFjFy5c2K1rZxk2mackwBEB/l0lI3mwEKsIBHE/isNXdoXcTtHJCGLpSfuDn0tqjpJpL+IzlSIaIihYaPFcEuVGLYH/yw3epgBN9264ZWZdY2NaS/PTLzzeq293wJThDhCQOi+WRT35Kk9ERxBZKLov2YV+jiLMDhsCUyMUxYmNPqQxmqFvjHOiLSz9aXLd/9SqoWHrYtAJcqixITBkyMgPPny9U5eyJm91kqzw5i5aPpNvgVvdoLejFtNGt0Vp7oTzxnBQ4HqnmLvK12SCSS8TdLvT6+qahFSQjKhHCi9q7vGkZrEOIATR3FRMH34nssS6UZqFGLbbnHg7lMxRE3/l/1AZm33O6T5EM+FU4+RH8yY+qDI72BwmEYwMlqFEIkRKcbb5RBcwv/vBu1aHcfDwAUZCOaQTkfYuBczSJ5stwy2dnpa5e9du5C7PjOpFzYXHKkqqqNFc8kCJdsqMeCxbz5/4UNg3qQ0inIUNIIAJwnL6YOjjJo6DHkUXjsdYRL6Lg5krpRcj8o8XePnffP39nt2Hu3XtSTceYsqY0xAPWtMfb+YT7BNUCtWwlucqUHOiwCm9vf94mXTSsJqNY+UFlwT9URC7ST0R6R4nloSYJ8EtJhCdzC2u+a1og0epVCGsllMDhpHwP1kKXsgv6jqQUQix4OshGzceie/auveLz1ffNWdeXN8kVKUoDUJOyrpxEU9GV5HjieuD8rdAZNeuPXTjnjp9Eqom6Y8sLHJBmpejRUXoTiMuBKapjgeBXVBQIKFtwZpu5kIrRW+sr6p/5qnFc+bMAfsxEKUSxYS/uZm7lewL1bKHNuTwKiSkCtRm72dn+ZxNV/kAy66qStIwsrmLuat7xE9exCJDnEL/4ZSohuRwgWgeDmN8UpNrdzqI5KjPh0Q5PhgYDIZB6oxxX5OfBHYK1sgHCIbBFSYZDl24eTpJgdgFb5RLBIcgpip7gfKE/4egM2fHnZZO+hErybtYID5RIjjiG0NS4i665OJLu/ToyLdEWuNVVXwhnL6nnnoKBGYc1YwN6uId6hnhjaFYiqrneBgbT8JhuoR1wze/3Hrj7C83rUCo81gxPoO0+JRRyQlS7Oc/XqeWV50Fg+dOPjzd/f/0uUpy8lhSOSEe7EmMOQqFAti4BLqNrM4fX/offJIwRq1a14nd1eNGnf/ss88MHT3Ir20IJptMGrEPWRyWFK+8GI0x9FErVhBHmKIfZe4Sl6AMEMfh/Q/NZ5zK4RKdmy/yUzbvT5ZEnG4KrA9P5mnsFFVTL7/8MpUNIA1B9qf7Cp+r32IYDIbh8QvzEv6ml8gGfAfKoXKdhCVSqRVnoVRxc0bgNvjGhCkp0bNTu8MY1AtxztN4JvdzEGC8Kn1KSX9zF8oMjhigW6DAU8TGV7C4qHCErvBzwxwQbUCaEROD43ZJG9a8zsTzYWF4heLxpry8bKXmTry+MVj2aZabN0Humzf/OH3aTOCU5i+4R5lqHPsjpyD3qcVP7Nl58Ns1G6+95ao75nr69OyTk5FD0RBLDNuhks5KiyzhYIBnUDyPfg/6oIaAK9lw6nOwUfbt2/vVmi83/7Rx38E93kBjv/59Jlw+dmH5HKxgojOA0pLlCisgWIMJJ1rLn7lgBew95ETIlQ3Iz8+lBmr8+PHeuVEKf3oN6jJ00NCenXsW5BWPGzu+pKQYK4vHq0dOcJnlH4pgFKBY/sPxIF4Q9GOYGojbtI+gqpyNyczMdrmdpGUQfUFbS1L6LSoZNC2qGd058LuCjX78+AGSNm+759orZ16eNEYIQlFaRWUMUQZeyqVSA0PljTyBLB/Qkzk5CjIrJnWcyAIYwcAnWo14jCBiMh6Vei4EuJqC/WfW53T3Qp2k5bJyCMiiImkXqpxMVqH5b3DK0A8x/jZv2nL55VOHDO07ZerFzEU9AL/nX+o0DRrqqihdJiPHLpuqM0hUyO3Bam32Bfg8RBgofFBOo7BsEOBo5gHj0AV8fumFBj4nhhxODok0/Tk2h3DClcIRYjdh97yLYbALsC82mmdC8yItwGOxk5XlW3DnveQCz7zuKvIzaupPujyeOlJ9sXGBwIrgxreT8H68snLV6rVIuDF5uZx3nkeyp2Tsk8qLf0i8WkkjHrB/sCf+qe473AG9iWOJ+khkgsQXTEaadrUtaoHxJ4KDAUkkQ1XikeXSULfZdcvMzhk95uzyAdRDmQnui3sejYBDeJrlQbAJ3SqRJnX7GJK6ic0+XwAdgVtUVDElnif5wuwT2gKqDMUCpKPh5cImJvWGHK9QiOgSVdNimKItyp4qWg6+JUXhZNkpsJBYG8/hou4GA8du9fh9TRmuzGRoz6fvfVbefeigsd0Zj0pL6sBOHRnWh9WRkIpZR6AZRomfY/WqtaNHj0ZvRUHnf+w1PRJslrQYJVKKjsWjMMfxkcPuhIRkv5q5EOGES5DoOM5hu917doOJiyLYzL3yETTDu/iWhIaVEBv3I/wkytncBbNiIiAkoS6oGgOyk08U+mnmEkqRilcRb0IUymaJaqIBprzRHwiUlrVE7wGNjzHjLZA1VbQWLtgXY+OfyEKMKnYHc5SUN+IDKI5wMbgZgadm3oo/VQnJ8XbexaOgLn4XmapF4TCSjcRY0LaZLxwT7q3Dh6JYkhw0loFFplK1dZtWv384I2eh+BMijVOmkuIpalRnxwFkC9VZ4MLMorohzdXoDdPL4cILL2TFVLWMG8QneppF5qWqYqeqcSqdq580O9nTfchqw5ZJDKL2DZ+XXmNctvQvV06eqnWYNeY/Z+ad7hW4DPGMIQfhNoGgHy9OIoydYFasMHEwwznxsXH+WFghG5eVXzAnOIhQBcxn2rRpaqtcdZrKERPtn4tVYlVP++o/8wcGw9PYPn5pUdxi6tSpKgbK6Z4ho1e+Atmw8upc+BkNRpu8DZ50l+osZ8xi+FmArWfbJdiCrwQjDC8+LgwmCFjFP71CnREJXlAj5I1xJTFcYiPKMSEbp9khgaqFfQVVw9s5cVARa8vvvHTEiBE8KtudbehsQLHhHqapOlYYiea6WdPiBsQwMT8YJ5ESMZ3Ba8ddRlic2EW37t0sVoNoDkAIKkZJM5fkKNBF3Hzw0OFzxp8zZMAgf9yP6xgPChoAlbwtWpYMHTGICixvsHbV15+uW/PT0qUvvP3OOwfpcmNzZGRmI0IpQ8EGxAEPQ0OdgyXgDtyyZRvtYm6+Y8bCh+Z/ufaL9FzrpKsnXnXdpJHjh5a1L9JbQkAiAuBBeSpQRGF6qmOGEilInEY+NDN0+QhLWvkL3EdYHmPmH6yjPVNPNV+/8p6od+99+N7HH3z+3gfv4gpu07oTB1ytTVTfRLsLtIGfvv/hw/c/enbxs/fcfdeTTzy27C9LH3nkAayu1/728t9fe3XZC8uWPP/ckmeXrHjr7T27dp2sqCbQlJVDvV507TdfP79kyfyF879c9RmZLmefM/Shx+8fOLyf2YFXGU+mRdA0BNxVZBtkdGoe6u9sNoQIfRDXE6YWxq1KdxTaB1E0TqN0MwnzhNVJBIbBglEj1Sv/jQtjHqVKstrMpPFGO3VuhxuJVRTPXHOXBBuFI6Bh2GpqT158yUV9O/eu9p4k5qfO6/dTg+L1GkumK7fJj+HlDogekyTiQAHR6eQV6wJ980XiqnKbsqGyYBJIwdElkUrlgMnRlRP858iElmdSDIaCwE8qCfiFMjRyl3gH/EjdAh7KGGDfqMs/b/r1ismXF7csIkaLvkhEkARYdAuL1aHUbKLvgcXvTs9IK25RnOZxhWMoOlxkh4qmw+hw4EpIIgWIQyocwcWN6oz9w/yC4JMB524lUubzA+SOBcb5ycnPLSguRElimiJPpbgAtR/LA6AX/Km/eUP/aXNIFAXmw+a0op6JoQADID1WErGapxOV+fIQ3nFKzWpuw3/7jEprxgCD4dEiWWX9lawgykjp7ATRomdR9sQexZP07KPLkcSe6FonhZM6qm74BdwvEj45qDjq2Vo8N2LMYAES7YY5UqJPQ8xw3GZx5GUX0m2O/ox9BndXtvs3g/jUCEm7ZbN4nUFix1Lggthu2bLlmq/XZKbhpslQ9IOUtyn00vI33M6CnHyXepsqnuEMbJJIi9NYvZSJoP5SQuvzShSpVesyJg2pwNOaXSXuge3s3LkTPg79oGCx6arq0Oz9mOzwdBBVDh48SBYpo2UXmJHqDv/jVxRSEB1X1TxU4ufDbHfO4ucW333PPBIkunfp1uRr4kMyWjgbWBEqV5G63UScyfJ1G5AkesBOo9TPkvkr+dOAEdgd1JT88aV8QtsP5ZSJ91Hawv/mGiE5QUruAPfhEJGHKGjSWIbETZXKTS4CyryRDcLFy2oLuKiqFyrKn6q0KbgMiuL+D2+lkLxaCCXhvAj8GadRSIo/KAaww/9sHgONnPkKq8d3VaWWaapP+OMU+BPym90RWlUsN+7h6/z+x5tPfaL+VZn4b1csmmS56ANNYKG2uvGeu+8bNGhkQUELWlb+i+f8+39KUjKdMqQ5Mz756LP0zPT+g/oFY1IDgcSGh8CLYCTQHqV5W37dQvbCmaNHQfBYSFLbRH4PwWmPBxQW9OhTg+ft6uj/i2qWcujEgS2skqRBJbGMFWZJm50sh447uZ+/skfczMVJeWjhI/v27x08ZBA2PiVteTl5UuimgzDCcE4GzPdAD4L9SdsdYOrivwV/1UnxUyUVRAQKGUoqlU9UoTY2eJH5AFxTMtrseCB7hqHmfJNr+9prr7G2wOxRaKLGMfwUNQq+jI17GDlSeMkjfztt0BAwOJLFyG46fkx6jtICD+cWZ4MMkGZfj1TFEZrlyaG/XvUs4wAAIABJREFUrdjxkoeI5pIgrMkhwXARzUUwCemiJnkzK9/d+tlnn/3444+hJkEQIOWPUAWIAEW5RWLZpBJgFK1b9w1JV6irLGtmgf3cc8dNnT7F4jJRrAYYXiQFcjFdBqQzo0r3bBqHh4Q1Wcp/Vl6bHfX/fEgTcd7Lv/EGYHSxlEyVK2oMmKjw15pivqS3JrDmi29e+etrB3ZVpqVnDxo0COehkkgUO3z4MK1j+NlQV8lD0rI8OHhatS3t1asbObbZeTn0AMa24E+HDh36auUqUvXhe+QMIhpR51le4H3Jke3YvdWll10E3wQP6sPP3i/tUHLRZRd4Qw3+QJN4KYU5/cYo1aEzQvVUkH4BbcGmyHByEfIxURjlxR/h9tgbGr1AH1EnwruQ0xS4YsSAWfd/WJF/78/45IMBaINIfRqBdreHYjf0AMbZPJ2kEuKXCgUTdht5zbBUPEqEgcg1+e1I89pTLIzTZTdkY4Ci8Pfp28NiNwNYCg5WCA+EQXLs/ngBLCBnWPH9queZX7DkpCwEUBIlb0+xXyVoyCf/QpL98eF8IrXpygVN8gQxmhUuoD6cD1UZwBHgr2vWrMnPakm+ORBBDd5aziG6j4CZaA0kn4Ksw8TxJbidDsQLIWfkioFSNyUcRsBX9WMrzAI1+Tddgb9yqQQP4QWjkhmJl4APfX7QpJyUwyB0AQlSwDPRrjAEJUAm1WrS6/50gB3oo0xEYDWZDk9jZXAqgwnZ7DqonFdlVeoNKits9mY+pKqNn+raicGmaIEwFDLg+KI8R4nhSvBI2RSaoapuAz5kMMxU/acYDUoWlGjOAlAk35IVoRrDgZM4arO6iGq5XbQKqHr7rRXTb5jEH9Vxnhoh/1TPO8soc4yJfwVuy+oB11RdVVdW1rq6qjIrK92gM02/6rY+PYdde9s4Vc9A+eDrqioPIQEO1OyUcfOQBJ3lyWaivAWKpTOMIK2A/dHcxSw4Pt98882wYcOINTBUNkvo4TTRA6wV+AZQ4CzLqFGjoENV8zhd0JC1Yh1+/2Z1NQwpI+998OGHOnXqMH3mNfBqEvuIgMNJmB3SgvnyRZ6vCg/KttlLEpOpi6LXFoWE9b56Ar/4oZqblrSjUQ8IrlnWAZJmnDwQyBESRnk+Wyb4HsR9MP7YPqP45FDImLg440l4FCc9RRIinhkDf0U34k4uRRUW6cuO8DlzVN/Fd2ErQlbJKJEyfG+ghlK+AMBFfbACzw2T4os8gWcK8Si01+z4eSAyCN2XTeHtcoIU5YPPm72fkfC5+pNfGBI3K0vNIJFTxmiQtKGMGdOv3bvn4OzZd5YPlWDo//eLrEdEjFnvuGHGTYx27vw5SV1EYAhiWmQuM+XtRFdcLs/B/QeID949bzb+ePgkM+JPbAqrirNSnOC/Gab/2jn9Hw6ZdeZd6pqw7AyMJVJXtdknylYqTJW/qhyAf+KNAyX1mpnThwwbRLWfFB4KedOvinx0SdXnHijNjUGb1Py8+ad169Zdfe109aXKXvy2QcIHdAC5CdlQkUrOwNNPLwY6dPjw4RpD8+Yoth1Ux6hUI4cDSN/rSZdN8gXEPuG9/IlfOC8cXoW8kwQNT6tmcSYQ2JAFiWOcNzij+CElf7P544QV6bK7wr4QFey8DP8/aPKBMFqqqK6EckiXxnLHW8Y4SFe/ceo8fDz0gEThwKm+adMmEuL4U1Nto0gss0FBNzHQnKhfvz60R3Wk2/DqsyaBkN/iJEQQC4IMriPGQMBEusFToQYyk1AIngZSu5SKj3//EjcepxIupZxY9eLXqBUrQYuJ7LK6Sd6lCJpEl3Vrv/74/VVQCftNUIB15xCi0jJOijEYc9u2ZdIZxqwncxrIRNLxQN/gaahKPB/AHp6PFYfxemJPxYFDB3EWut324tKSQYP6p2fRa8V32XlXDh45eNbcW5vCjbEklX00kZJKelLnmJQ6vN/PDrWQNEnMAkQYviWB9E1JK01xAIhfNPrLr1vJTCdXT2LB5K7pmxcP//6KqXfCyyBliXhqpbUwKaWCLContHlrgNAQiix/pck0W8xMBYVOcSX+/gDwO9TP6dqwejstsZ9Y9GjHTu2SWrAMNI1NtS6Pi4bBzQ6VfVSPMV2N0U4U8SyC3Olw4SFIS/dAZsQ3MzLShFEirE7jdWv24Xyo8nHGpjJQaIBf+Fzy8hS/jshUpX0HMpvtSPfkVddWsuaSMkhWnF54GcaThY5atGAniCPg+AaQhISYufSZUC8g7zztxIlKHsuw+YTKAAXMPau0tFTVOcTRrdXmFHlwCuF+QLHEcwlGKBk2uLLA7VByGSUWDndngORF8RzzaebLvWwcY8AM4jbV1ocLn+pD8E8LwpMZ4T9o4H841+nWjRaRLI6AAyuFBUqVtogeKpogA6DD4TNIYgKubBwZ0KaEh8PF3IlYYXHBUVq0aEHlb9gAyqXg30JwkDF4j6qmS105shlSNwE4RIYlDFRgbSwx/285HypFyTuVCzVLdlNRx3kCN7OqUl/msFHb/8nHX7773jvPP/dkujvj5hvvOnnCv+x1yVlRd1/dZX6yy7yz2Smz2ISnaSD4zdpvLrroooamBjyJag+WZu9nwDAHslXgJLAURq7SP3vR7P2cMwiMv3IxEmbHFITw0F+au3gar2D8/FRJl7tkE6ManuOXElFjiGIW2m+ieUCgirtXpYT33nuP9Am0OhF44qw2ADt53czriTHdfsdtBqshECYW39xbMUskHUKy8fnBqeeZPF+CWUKuVEhom7xeOABGhqq5glzKCNlitobhKYqKDIOYohraQ0OSU6M4tPiFx/IL7+ah3H/qePIhD+RE8KHNTDYkG4XXzZnQSm8x/sqsFR+PhMy4h+c0OwFehJqFZsbFoeCf6p2Mqtn7Tx0KfuGx6sWdOppuSs0wXEL6GZgsjsZGjCK3RvuvcpKafUXzH9KmOoVv1vb5JytZhNFjR6E7RRI0zzBjwzJH1pxqJAZC3S4rAOy6Ohd1mMyef/JFpsWYGfzvJ6LSTPPv/ZOfsiksOw/kdbxI3UGewaubfRI3CJ38Qc2qOdEwZOgg4BUpRsGRr1AF0geqJe1X1HFsJzRssv43rP921apVCx5e+PvtUGfHT2qBYKScuKzMbFqko/PQZALNHjppdjyYw6qXF2pkIpAEPFnNted+HsiAuYEn8Dpx+uhM/yo3i3VXZigeI2qGzUozDZGmzVOXJM0o7wCHFZ0skZ2V2RDAacY0wE504hTmlfiELUr+7+FjR4hglrbPyci2BOKudl1HnTtxpBwl8fyzpKSgyiR5F6vP+ZHMMMSAnoKSCNPDuIHKc9y5jcGmkyfqCwtte3cewgOkHmEKHFmL02iDzS6dfAjpK8dfyTIWB7Uio9BCY6JH4/wn2ZMG5gYL9Q6hoWMHDBpezu0MmJsYMKTAUBlbExl59GGiggr8GLMhBW8F/dMYAvuHJ9dHKllDc7ogzDCzLp52gwf0FseuQaDGMc1xTISTXq0l0bu8tzvNQck9aqXdBSAZbboZiqAy8iIepZL+KY7JJ5ih2CvUpdfXklhqJhJ1sqJq957tvXr3PXjg2IF9B5FS1GBJe2EjQKPNL4XMublLpcs//oXpsA68XfLG0IMUlodwh+T+eDOfQFTcw1tsdpSDEA0Q1XQrJq588X9OuHoqKiqPOhyWdu3aIv+q6ytNKYmg8RDYcbPP5wGQDbEGBky5Flo+ZgqkVFFRzefsFAmM9KyQh6M+4xlrfpjNPls+VHO50EiQzWyCynll5LxPOWNIEuprIGaSBbEWahtrCGGDDkxqCPE6b5MvPS0b3Q/N3ZAAl5UEFBAhDA7y53y+imONR4Cn27d/3779eD137dgp+mitEiFluogyZbgUT8vLKNW02foOKgE1w2q39ivv161HVwdQ466MOK1VaFwK30wloVuq50gDhkylkehp9l1qDBkoWympozqbmdmhsPOA5pdCeME/1P1TNHM6IlHWJwqmkCyfFDeDBCWtdlGz0iny9wWrj9SFAieOHz95YM9+eNaBA4eO7G3CJy++n3+oGTaPlZS4AWd2pD1ZUXEBmwhUi9WA+SdcNQ58DxlfVNZQo0oBLI1GokGjmpTW3AxwYnGOUH/V887ysFkcfHLCHGnp+/cdrzlJCSFIlQ3UZ1w19X+xdx/gehVF48Bv7zU9EEISukgNEEroVaT4iRQRpIsiVZCiVBUbXYooRRRsIIiIDWlSpPcmHQIBUm9ye7//35wN74fkfSMX8S+fj+eBN+ees2d3dnZ2dnZmduYIApDtE8aa9rJ66vPE/fNVj93LAFDa2tP11FMizKwyZfnJfbzserucPc1bXm1kSpXrCtLCpv2ZLXv5Ga6RsjYkw6IJlWTNvDWnh6rN8Qo34NfxGLghRyy58gQ2nHfj09LauoALPC1mEHO22+GtpZKMwJFfHAExlN7ecMMNe+69+zKTl43DqrRc+S60l2EMfwvxzu+MGa+/+uqra6xKzS8OmjjvzA9iv7V2iTXO4o8BdocSy6ITO2Z+hZlTPPoHYa4vbtSWiDDdpz8TkJ4bmiCKzCJsAth5Gty5kYoAJ46cvDnFg5tsicl/Ad7GxnB4nYqpUN/zl357r+htmhRvIy30g3BHPIyjPiX9XNTqGllOu/H+QlUN6zktuyWMxmr7nbYzQJQb/G34GkMTz1QUgpNkusneLINCfVuP8MOi/aXNNjxj3c7zcjaK7JaaBnniwH6zcf9gLjtP9cOk0XSlhcxvIZQmveM7J5pe0MMtP3FlnpSSmYQ80Nlpi2I/glhTBAe1GXrypbd0vdtuu22PtDDZletXurGvxcwjjkZ350QBGCcvx02ThUHY1LwdxsBYQnQh8+nk7GBv0xHJ1jLfL5bKOLVkR50ChYgKll0FyYUwSGYKsW4g4jNlM4Qa1lqYH+Mc6hbMn1cn45f4NwP9LW0t+J2kx5KXMxfKYoZeDbZIrVC88fQt2hd0yRRRWllcUVPez9ldltRsdFt7u+vs9JMK2gP6m4iSqO2QdRzBFl++prJeQrQH7nnouWf+tvHGm7ARPP/Ms+uKVh+nuIMxh8PQMOWsNJDBehwBi+NLMaWDy2RxrTOxNOzx0i84Ud3eL/Z3ucOjLqDF6iGf+1BR16DUJYjSMVQhiEjg+m5TW26IuwfCwM9wGBNvcEiQRP2VULOvwyDVtra3wY9zpm0dEUfEOZzDjjj0voc5+784ctwolg3b9tg88wTJ0X4m3gEy0SvNGbEBV2YrBLUjJLfefNuDDz7MyXTllTruvPNuzeEv4aqV7eExjUQB/+QvKDJ2xurP2hWCsiuYWnZwPc8VkRfCyzUcMPlsd9NfsGRH4kIQJt6Um3v+3P7jWzsB+8qrz00unaQJ8JP4W1vbJGbJU3k2ZICB6szuUEGJZUPz5JNPkzg/8pGVF8xveeqJp9ZaY3V8JXbYgMxOtr73K+Fcl3UT5jUEbBfxAdj65fLQBRL34j1zeRoqqTTEtlnYAWdgI9VYOWZu2/zXZsx94vFnXnjuFUEvHXZjZnKOwfqqlXU/svF2G39C8CSGdQLHptO3nTp1qgMs9913n/0TRkPNY6xff/3ZFx+e7djHHb9/uKq+ZvyEMcJcj1+ad9Z4ssjEyRPrR9TXV9Zzi+qNsPYpZk+e7vJFFx20ZdbCBx54yNAICgXtfL+67JAKXIkSvUyD7mYJHLm7TbSORhGPHG2bN2fBm6++MvO1N+bPXzBv1nyCL57YVD9CcDKKh6WXXm7UystXdT05ZdxynG901ozAbSnzNPHwX158ro5dfrCusZ44S04aPXY0dJkmDpc0NY8QI6S+iW64pq5xzJutr0e80ex6J5DGy9CoMwSaGlurWGOINJgmHAmw2VA7IjQ7EeOvd/U1l994kzUp4Lm+AsCgp6FXpxV6EadaDEWmM/kWTF/84he1gh4Wti5oGtnY05lfO4UrxkY0U8/4DbV0pFGKnNCL1b3oQfhyZH7BSThzH+togZOzakuTKzdMnsCDtA16rJLwkojDVuXYkVdgBgmo4JYqS0/9adFipmBW5uh02OFfEEl7pBwvQ0gk/55HW/oCMNg2xOAUsvDee+91GLahymA1LL/i8lY158RHjR6pFFHKyGrRygfeCDRKCMuUlzhfYrb+BDZgVO5JUECm9k5D4ze9dU7d2RG2GPzASuRzqkQBhzmuJAwACTw6mMg4Vbg4qq24aeVKXC6xF1/5fPHCuSc5VCeqC3yWNxNXIrJGbzcvKInscDOeA+UCV34QF3Q5TNLawT+kWcI9EeyoJoIe+kMLCJ6MVuMwnYSPofUsQ+2sCuFLYICSPT9tcnPgJArxp5sPAsaoI1UF20ACGPJ2Y0wL1Z8GyJgCUsnEeNMEoV6lzRKzMNUTCjI5ydnpRCOVjozLA5EHmRQHMcc5i7evNBfSuHPvFK9UDV2d7dOmTUUt/HM4v2ZBA/JcaaOVOqIXLoiNtVv4w4wzIEV/ZktbaFJTFQW750Ay+S7ydg2Gyo7UAeD/namLAaD/4Twk2ExPd1V1ZVsE8m6m0QvFnRxGYl109eizUyqs+2LP7P6Zz2YyY60lMU65O0CXDTJ9NF8AtWExdFLkcB0wjVhliDjk4BAnK+r/9Ntbzj3jvGOPOXap8WNeeumFGa+8IBuHkM3hASe4dwAbuRff+2VUzPMY8kzaA4DuGs6hnr7SSMNl8WatDVQ6FoBYLJUUk+x4nGhIQN0OSWU7P9FGwr9EMLdIgiO6isAe4cpaUtEfRyEEtZU3V1gjmgXh2tpDaJs1bz466KHMks6gptGhOLTFr3+TTTdt6wn/WYICEdM2SM2GFXjqS+wGPGlEK8qqQzlj/egR9n38k489c8YZZ33mM5/ZaacdRzaOnvnazOmbTLfIzW1pr66p6IoI0R+MmJXFduu1UFEGOEcTsWpCc1IQ8dQjPNMFMe+xXxa0iZQdir1FOyfw+xIZIN9EtdzMPrnLzrgSdsqogRQdBV3CtPRdFlzbNl3IE37BRbfd9pfvfOc73zr92yuttMrDDz/IE8WkompCSMHB88+mJcEfA00xGwf4wt5kmoXuM9N+qhCEaV1xrxfY2dwW2QCrrUxOrtULAN07JDDjL3/461tuuU0Ym623+PhGG2624pRVlxo/ceLEkfyEyw1NmCAJ64MmfNvCLseCFjkbenr4Qf8LXBTKxlGw457+Rx9/9KHHH3zhpefv/8uDVz1/bWv7QpFNJq8w4eP/87GdPvGxSStMEuBSDJ68fROLvqe7/4nHnr7k4h85KbzBtPV5wsj0bBuUt3waqTRYiXXmeEre8kuPnTTj1df/dPftd99x3+svv1Vf07zylFUluj/79G8LdnXmmecedOABQTX+N3dNPtHcDJ6Jn2157X/dZH+i/qJ2B2r7ema++drjTzz83IvPPfP8848+dC25c9bceeJFrLbWKlNWHL/5VtO23Haz0ppYRdIKndhrNBKwlhBTPMc3DZkHSnlK3Usxs966G5x11jmi9m+0yUerK8s+s9cn73vsQcfOM4qKSyUmqd9CvlDBjmUI7o5oCNrVkAUgnKkLa7MUAElyB4ZebUX5AiuQCmOyZ8f30kxB1QR0kYLz4j9YULZWASY3XhlvCcd2yMzkqvCVzmaHuBgRTTDpEqKb2YdIXSYFhwacnJ40SRjnldBYnKzljlmS3wlBJTpiw6MqqhRC85577rnDx3dsbxl6/PFHX3vtVanBJ0+eTB41ro7DSSYdokDYiQK9JnvqpqEBpyfpN+E/TbHU39QvhT0ELS7iPhuosIoycETMXk4c2e5OJWnmJjT6zVX7LuzFCp2t7um5m4SHJVB7UFe2viY8+4WEc77zw5mzZp50yldEPZVc0tHajq7uyAg3XHX6u+B7+0+nCIUb5YdpRPQFccaSTcNLc2kHlfWXoRliwRYoHQqf6SC2yABGRLPHFzjqf/e6Oay6iQlYQKtaAJyCjw1uwie0GKk0FqmJvN+kYTWgvkrDjeYBQ5hBqx7qkROyhjiCqrrYGQTFCu1sqDOYNajMQ+KhyP97eTENk+XIVsLuXbgDmRhQTQaYZTz/wgBpsAEeHfGbblLNGVShkUk0n00raI5uFfTNYurKe8khpWoqSvRsFDNYRXLuL61YNNuj0mwgE+Fec+UNxvLggw/q6G41TWxRqItCEVCK3Lsa66vnzZ8j3PbCBW3w0ljXKAF9CFhDRfNbWA3ecLqbTaS5eYRM1wN9rVWUS0O13a0VO+24y9HHf3GHT2zC7vzUU0/96Ec/OvXUU+3DomPZVszkz3UePGD2HFROjEvGxyUoo8UQPJPOvJCPRV4kLOGhFHBsUxAdXDgCfg6KZgT1EjEAI4GUpl9C0eP3P3vKKad87WunTttwHVHR6M9JAKEq5zsluGvE+HYMXlq3zqoK4hpPhy5OvqXlNa+/NuuaX10nqP3On9hh1VVXcVbU4TBq0pryRufPz7vw+wNFXQcfdkBvWwRdFF2G5v+0007TdNClPUTZIr5vHEFC9wPt2HS5xHO1tTfeeKPfzTbbDD51AdgDJfl34YVQ4aSGXYW3bx+sBVtsbck/MJ8te1l62jh4GG40Rb213//+94kjn//iQd3i+nV3ZIGvbLBr5OWRgZH0jMv6jmY0junKaxGpBmvtgWe/NefN12eKwLTsspNLl6roae+ssdjampdVvzVz9j77HvTVk07ZYrv10QAXwJ/+9KekLk3rWgDPepeF4bH3dUOvZpjSRApjd3b4yzKQ9Arg5COSt8vSH8gQHFG5eSEhs8y269/OwZYqU33AMb/KkbXjnn/qtQvPvvT6627cZJ3pBxxwwKqrrkqm0QqKBY/6033ia8mJkpLf5XmKDiC2vrdWi1RGK2k++zbdJxp7bcabTz39xI033vDgg/c/+NCDTU21nzt4/7333rth5ZK27s42DvIEQif7yLeyLpZUdA1zfHuLeyIfBcExYkl0Sz0JHkBSljoYmDl6ddNtl5fVUrE+88zzT/x+hiMv0Mhy7eTzhhtuqDyC/N73vnfIIYfstdde4deYCaaJ/eWQrFOJn+SeJBTl/szhjcKJwZEfK0dycYbFVeLnNG3LdXff839WXm1y08jqWe0zIw84xV1xUc1gKNcpuUgA6D/iSwSXoNJjxeHPXXXCCSex21555Y8qq0pa2+Z/73uXH3ro5+2YsqOyOAnrKkUIlXb+IwViNYGQPsYURjO2ZOnshCR1GlJDuoydS48MhtbFSUf7DXUSOSxsrG9CkBimeiCB9ANgV6goLBsFcrwLUxwIibxSYoNFH2PJcejWZjXTFqfp7FcB3C8nQLyLqhOzSrT0d6/UlLF3n3ueIS22PYUCW6R6crXlblLH0+eATKPsYar2XcAs+c9E/6pKtaVKUv26mWpOvU5zBGdjb6ULoQxWLLhQJkksuZX3+DZ1MA0uLPnKYJnI9NC6SZq0l4J2HNhb8Hj4HmtecjHRT2LEKyrmzp2NQlhItaJpur+EAZwNGLgcXrcE+gkf27f9OnJEEtDGBmhRAN6EcMXcqFNDSeIxu5GTr3QtYsMPpBMDjhJn0c4y9/Dasn45ZF95adZll/5E6CJHiuUjEdtTgsold/Bdb7NgDbGChCIqiwNnEmX8Of84OuGG5AXJI674kARiQSF38XkZVrvDLSwWzZJ8swpVZyxz3r7Z+EVoujQAuorIEmUrljBOPzxx4gQidn2D1KE9HR2dAtORyYIXZFs3RE+txcg11F8stuy4UeNR5Asvvig/pWyrW2yxRXXNFJEauEUV94to3C+l6A2/uv5znztok02mp3bRDR6txYTopN1hbVW54UYEbgD2NngDP7joYuOx5557EPE7OtpQgA8Lsa1CeCj0PDhw7C8H6QZiO85GFt5CofFKMxlp5rCkEqvmjjt+nKEnRLEsfkywxYjiH1yRJOoJjaCZ45g6Y9moptEPP/TIi6+8+uzfnpcAa5999xo7dnQ4YGcaOOcPnGxiV5KZ7vNfPDAk68yhYbvttoMHAOipX6SJD8uFR2ynNA52MCTuSBcX0fqahl9d+ysHxXfYYYe6qrr2Ii5DmUFzmJemnaTVWYuHRmOrSkvDzbZnkSo1ukfuzJYcIGFFTzzxmOy/cUCyOGRieOjsiQx9scPm7TTAmBNrBmSKeQ3PJr5MQc5PPPLQw2ojFNY1V3czPmbiLNzzyrr3/t8eeeQR62+wHhpAriQVYg3Y0szMuEFs+KAOThDSwoXE/VjSPKQdufTSSxHn4YcfDgP64kOkmxcTfFCEzxAnLQKgFxWjK+Vpj2ole+kdqCqtFuP4Jz//2dU/vW78yGWvuOSyPXf9jCkAz/ruvKpGIUfNOuiX8wqJkFMPcSGpWzgG8UWwPOhCGkEuI5YKAZzWXXddbz1MjFU9gGdum7jsUh/72LYw8Zc7bv3Zz6668cbfX3LJJbsevPM+B+4zcdmJbyx8Q1guznyYpbySAgHn7Vehh2RJbvfNDc0dreT45q5u0Tbamkc0SnvJf54Lf0VdvbPhd91y7y033/ncMy+sscw0GyFHiXOY1MeXXnrpzjvvFGMGrvzpIhvpr0t3nn/+eTeIJLFvrwwQf3n7rpiwxcWseDRSyy23HFSY3YyqoCXDyS7lLQbijOqf7vzjfnsfuNFm622y1YYbb76+sMkLO5mBYmU1xcSJoPiMVSSkTituiS0If/j6ulph81588UXbADIAHiWDheS1ZJssur3g5JaxCv8WcrvIfOtjm8QwpLwu4AuxvGVGfh0x+oapojxOJFWGul44naFy6gjZ0doX1NVXz215k6DPTcJc8EnQXrKGZ1bCQmKNU/1VFBSxz5REhX7C9GM2KeFmrnX1+DaJAjCQLcP5DRoazTv0qMtUAr8pY3SyfoXIBba85WHBcwVyjaZiIEkPUwFv31Ugb22LP4RGnU3QqiHXEArJAQY2zwHsiRqQmUMVMqqlvUom4+YHfvEJjLQ0AAAgAElEQVTm/uGTXH9TyRjibEY7R2+gQZhEq1Tsg5Kx1M+k/sgjj1gu8QQ9NcpGJ5aScEAMCYwiAxlLI2jPZtQyg0+eC1dtmSe/ZBOc2HWD3yZKbTk8qzx95klO24oeEol6lbFoXtVF9rryL5lraFt/64Sht4HukHx9VE3NQsLnn//8p403Wb95ZH1b+/w8oCzxkSZAaOwSPIl4ChGtmqzIPM+6u6gtrUSWM2luBWCi1/jXilmpE8PWZqUV3RYQv4nzn6GXA6hE2iGV58g93QeRDdbOa5k7dtxoGdHtzOA/MlZSSvB5EujGbi9Udr1OSVD6TR475cY//fHaX1+3zjpr77LL/1TXVrEcSKmmNsl8Rf0f2djwyP1P/P6Gm4859nguhG/OeVl6FijmoGpdQRZJ66Bd+2pUpeZE1knmzaZT2S233IIspk+P5Fb814LmCLoFojkvcazzvCS5c7JEcwTQTB5lhcxkypqkyg57XzbqcYF8RM1Y+IkwSaSDUqfPuuUsyHax7FLUP0IwdBKzpM2RQqK5adTM12ZdccWP1lp7tc222BR/QyWh+HVOeKgnomjLULCg+5RTvr7PAQduOH3d1u4FcugknGTzLVyzjZFpY7KlBZtFMkQ4SW/a27VL1QcqsoWNl2JEDWiEPQmq8/R2CY/iGEJs0LUr8FcQSUYwUp74KJsb4YMSjmLZvK2rGM3BSGywpqZGp7QoGrkXKMCdiUzE5c+JEstGWB86bGIqRtWP5oH7699ct83Httl+h+2dE6+uq5YFvFxu7KKiqqLyxtrGO2+/g8UQqbBLdnTPA0nqkRNSeFBivlbNWLR6e0W/ythuHDyhFPFWr++++25Io3pZ5Dfa1uawQt5OG1a6N19pRY/C4yfO6nYLMsxAdu+d95947GnjRi5zwTkXrb3a2qRLdCi64z777HPooYeyRimpuVTzQQcdJAMrtFPzkEsIUmkDatEFtqHRBG8tB/EIIo7rQpJQQEceeaTaUPLbBBbLJJUhv6DMDjf0xps+en3vg/Za0DHv8GO/8NmD9nxr/syGxjoddwQ4RRvJ27W8D4XJE/BFiK2e8E6kXexraq57a85rDTUkA6yr+omHnv3O1896/ulXTj7hlL333HvMyKUgOS05KszBCbHG8Re/+AVKw9wtErZMScMHIWxMaWVCw1Cka2a6T0wogfiTZOboqAhAG3PS3GQTSbstn+9EJoeVp559+sxzzvjxz64SQfOiS87c4RPb0k71FcVxM0gGDAyggbTyQWZsyAeK+TxoCPYEHAFvZUUd5yqBWyMYiuV8kENxQ1dnt+iwefFDTRZxCEvJnJEJR4biIocgK2pqs10NVOidX6MJBlNvIWt+dWWtXc4IGZx6WMw6uq1K3RUl1RlIgWU3vvUQtIWMlTarStZW19hEmYAO8DdWN7Z1QtkCLYZAmV06mxhjoZXpnc/TGqabbjB83yY6B0ZajP2+F0/uXD2qWrzdd77Ni9K8DxMhJdIChhu/Ln3UhCH2C29wkrqsEtsVIrsEzGniw23gs8BJt7yNLuGh5oI8sgsMIFFY02Dw66GGXAlCN8osobb3/mrGyzNuu+02oVxFKI0tbiZVm00WDguEsSZkAIx3b4KndzB/+E1AwgY+A9S0YUsk51vPk1wYVJCdz01I1pA60wzy3FsojRBIcXRXWq3YvrYsXKBCvnACJFMplZfVzHj1LZN65ChBBMWqFXYtP18thAFrgbYgUHMJ4QmqQr6SjiZRvQu+aK3MAJMbpauhQcLWD0abWAjOpM16H2JWbP4smZY6XTUS6Cqc3GvCCoPKoT57GFeMxECcb8xkCM/NxhCiCTcRjRyBOWcSblc2kYMCKb05c/YPLr502+22mT59wy7Oij0dlTWyezpXaGGqwjUYjg77/GFbbbnd3vvuPXv+W85oEWW0AsWJfK2UYEh0bBiAiotRkCSRwvAT5pqbGwGJ+GA7lv/YsMr6+cFItQ7Qwoamheyj2KR6YQhQf3vvgsTdgJdmXWKagz1FVpeWlvnkM0cYyJTZ5O8uKubTTibjl1ZEbYA0hcp/683Z5519yXbbbbXB9KlCA3Z0LORCZyB6uvuQrjxJleU15599vvBd5114wfyFcw0K468WzTfDkTYfbgBAAPale0uFKJqm4R677kGy6e2LJCpp+AItEU63gkLLKbRClJT3ueFmU/YKeEg8pl+wnUiklQDAi2IaUw9k+93Otoj47LiicOohHGTJsAIhvdTY4bZHm8U/mtKIWdNsefHx56+/4foNpm+w5RZbzOua6xgXPVNre2tNVQO7dKlVrb/4oP0P2GHnnXbfYw9R3KqqQ+gJZGXJOvQrMThHQjJssIKH0a2lZeGUyVPmt8ync9R9xKMksrEQJllHaPb8/S1i2g9fRgfcJE1PrfAMGNcw5dab/rLPXgevusIaV//8uuUmToms6o5xhzokxDsltQsG2LDoHnXUUXQwnI4PO+ww4U5gPtCROR/4TUtsWjZ8CLDrr7/+61//Oi9ycB544IEXXHBBhvNYjxOcyeMw+4tJeeDVl97cZY+dHn3qyXMuPel/9thhxqwZY8aPae90SnR4G3o2Rn4zr854c9lJUwzWYEm3sMz1jfJQcv0e/NVPb7jo3MvXXHnqd75xxtprrQ0hzpW4AoiM/CwzNvdXX331l770JbooCjkKV+oonBfwiTLhhy7c/dZbb53K+9ZNwobPUQiM0Vr94Ac/IHV5vv3220t5kZCvsNrEqOQBI034HXffddo3Tnz86YdOPOXYvT+7hyyuvAWCIjNdJr5hP+MTFkOfU2qKUKr+bIBimiBSROiVr4wUOtIdjDsOEue7Siqqe7slMRRQyspCJK2vKm94+KHHrr78al2AATIc4LEmYD/33Kv9rWFwXm3N5dZeb62+4m7O8l884gscrTrbW4I4s9UaMHCi4/4spH0f6i0+cP+DHMn8xknfeO3N1371q1/RcJtZFSNKKE1Brmm9UBXEpqmXD/x3i0Fp7JQkZiXSylARiYdToIf3slzlKklkAKupaRV6lXjOO8vkBexdD2PIslU/jSPMJInck7TwJyaWqlUmdZ8YYcSTeslDqEAD76W5f1gmIScReaAru9ygpXfOSnAqo9FU/h9W+w8LiKZk2xYRR7OzR2kzEPNoMEYc75r5+humCbpNZzIKxYWyECR2BEKwwR4gM7IJUNOQqdBbD3EnZADhMOmVJyFgZXRVX9X45WOP9clZZ53pPByQKjLJj6uHOIu00rYcmKqVodeJ4ApySH6fwkIdt7aCMzhFZuLU7iJGWkBas9W3fSJj/O53f1BYDM6+fmbM7rDN/SuvJGaBNn8U+EKti/JYWeEAYU1Xe4fN8bw587EcM41uHLpRNsym8UijxRhUWS2mM48NAeyxrQh4w0cN2xdKyJ/lPDy6ehvrm+fOWXDaaV/nss3121G/Vl7P1ZY0wQ744fADG2qsbRYU5MH7Hz70sM8Xlw8t7FzYJC+EECDZngDjSPwrkbj7RAr33HPP+eef754fjHE1Ksq7kvMWtgHJQT0pkM8/jXGhOxjHePrbZF//69+4Zrw6wxEqzuuoEIrSxAsJI4OZqoaYydISxqa0DPnlvzZIvRwegmpzaIE5b+6ceSeccOKEZZbd49O7cgyXt7K+oU4FomYLHGK3S8aaP3fBxRd9X/LmcUuPtZm25dWcNdxZmziab8JDuoXK9Jb6JCNToR/w4l/96tqx48aywlQLN9/ZEcmJsXKHRsNjfdAx0fDyHtalF4uOHA688frMZ599vmV+5C/jaWgs/KtCzI5cZU4Csq62bv6C+QJ5yEHNT85GhcEVnIGH8HPqFUPZWifdcVPDSOnnzj/3vK2323aLrTab2zqvvbujRLr7toW27kWss/1DtRX11//6hheff/mLhx3CiCIhKHOzVpKkFbM94wjGnYMBAPBcSL/jjjsuuuj73lrvgWf2wo+1EMAGzlgoBrK8aCBSVtdUG05hxZ0G6GrvFiJrdNP4h25/4pgjjt9qk+2uv+Z3Y0eMaW8LTT7LmhXUEqvCRK6JZx133HE///nPL7744q985SuEb3vuxOO0iHQ5IHI/WmuttQDmz8Sj6bF22mknljLVUgu54fyhvM5Cr1/6QMNuIw1wvLG5ccSuu+w5f/6b551z/lbbbL78isvNWzjfFCsNz7dhXELCPf7kk/vv/3lHx6dvtIG22L9Y9ue/3H3M4V/92RXXnn7ydy489yLRmXU2JLxscw9myHTDT4uuTk/5ZyBXZzUIW1ABYG/1zqCo86tf/SpWTkdlp87CyMKu714Zi9R96wcRTagbUtpjjz1G5PrkJz/JhGrgoNS+gpr2umt/87kDDn7u2RdPPvHU2W/M+t5ZF6+84koTVhprTpmApr6xplk3HXwior9o+BEEX8LqPrPA/jAOWiMHVQJJ+i+YxD+Ut1B6lRdram5qaGhrFXNYSpURc2YuuOOWe0756un3/PnJvz3xykpT1mioHlNd1rz0mOVGNiy95qrrbLbB5h9deY2WOe1//P2tj97zt/vvfGL2nPkbTtuiqjaxqzBkJxana8Fg87ZKK1zVyFcVMXx0jdXZQX/201/8/ne/U36l1VYwuyEf9nyaiN+9V3lr8jzJB4lfpfVVSYMHDIgyECRabbH5hiiTlV/88knuYa4htYHEn7kRVyY1kRrNC1Leh7qQxtqNK22qKaET84eH1F9l1J96HRMw0zClyaUkFOet/J95mHqk0dSvtDLmKkzQFkL++2i3u6ubKoG4g6NqKzzBs77zXTFYmNiYMWPp6e+7735qYxbMvoH8caGsh4LYNdTVsyx0dzLwyR2SBfvKTlTrFFwlPGuLHySfjcmTJ2vLlFQgTaIoOVDx2xtuXGfqOsstv1xnRySB5pDOQBPpQcJtqFQUBsZsyjVsQ43m/bB6raLcgCYqAlWQd4ETgloXvliM7ksvvezWW2+dOHEZiTfEgol8Yv/Ki3JBFPj8hvkltAvRmHV/Ty+ud+df7uIlKgRUc2PThptvgFFm0nQIPYZWST2vawi1vG1hBLOinikLOzF3B6sRZVJNFdWCwM3E4a6TTjqltqp+k802EBqaOoENyETo7O5k14gFqbza0bRrrr7+M5/ZiwzR1t1Cwd7Z3VtbJ+QEcYHbQvgcGGy/xlGjGDTKs4cDKkbA3GASkivsR7NeRKQ9a2qIExFhaAmdHsYrdUoQgoGMGTNaBAFdAPyDD96/RvGqaZLnplaa57yRsC1qm5Q5FQ2Gp15kinD2N5yoBH9KISJlW+MscvbZZ5oILS3EL6rdUNwRc0nlZCjLwyOP3LnqqqutvfaaHUxsonZJmDzkmHeVblJX4zVg0HUb9NAhDsXpG3G2jjv+2B2fesYk5IE+f+EcsxQ8GbSE4+DLRmq4HEGnImmjBHQlJXQDQuS/9uprABgzbhQ6oaeZMGEpa6TDHQkPc9vn0B8YJhq1IB6qXarvyipgwKEhNmTUVHzeZ8+ee8LxJ661+irrbzxNiFo5YWh66KuaGppb5y9AJ9Y+UVJ+ftUvKIRGjBzZ3ts6WCzXQvgOD0lV7Di6RGxUo5F8lw4/zLhYhvC2dACzZs3BMhgN6bGrRLuNGLNSvxDNmbkd4owDOfmpIXLuleqOI5993QMNdSNFZP7NdX86/cvnrLXm1EsvvkwsZvEampobI/V4tuGDcL9GAVrcUG+Ij2fR2nzzzfXXnwAmcMAJCCGH/JSUHwoTwmA40NXWxtGb/MHyCLGOESSlRdi5KkPTnM2+0Jy5CX5UVDSyuemS7//YWH9x/6N/+usrRk4cJc1A/k4VfjpQWrLqGqtdfe1PIt11T1fpYGlDZdNjDz962KdPZL6797aL9Fr0PoZvMjpgklygXwD+7ne/S+smdSCpaNKkSWAjvniV45v6C5kG3AgqwMpPrcV/XxkQEXmVVxj9wI9JAQObbropuY29lU8b6oIZVGS+k7klA93lU58cJQrGuDHnn3eBPeERh3z53NFf22yzTQxnMCVBZ0LHjOCLRUnNZC/6t/4Yennouu1Jgmx4k8h24OCw1u0HrDgK8MbLiyS79vmz5o0ZtVRfV9FFZ1529c9/vfVmW+/1yb37t6qigCwdqDzuqK+utNJE9ha2Yt1ygLicE3Bx0cuvzqxvqrvltpv322+fjjn937rkML2wTOpvNpRxJBBmjGXedp0dOfaEYyMaU8kQr+cdP7EjjS9FdVdJawiRmXuQqqBXPSZX3kpyD1Nhf0aL2aUSKHN5gggTv83GJf8yGfh9+0pdSLXFdH5bo+xJehX0+XZDua+WfBMra3blvgUMqDxP8miq3FuQpF/Dp+OoLslb7tOrJTf0Ht8mEk1dU20OMM/TvYdgQ5+ASRP/Pdb8D4uZWdo1QNpKaPGJcIPajfBO3Z1T11l7pZVWwkN47haKC2UWjh+79G1/uc0eT22A5DLBy4LTSOqamj10ubE8cV2A7YRYf1posuljd17hrO6rr7585U9+ssFGG6y88vIOglAY23yqlsqNt4atddKHJRXaP+zgOwtoIsn6afgsARhmFCjo/DNosauuqvvyl4/GNOQsFq1GiLhCJ3OHBcw/LFxgzSj8HTGFjIU+pk5dd43V1hRkRjreMG2U9ZNpLAyxvmYXRPilvYwxyHRI0ikkZTsVyiCPqzCUOCbQU1Nd9/rcWbPfmn3Gd0+IjIJ9A129HbIrOKFaPhBuSQ1NoyoHB5596oWWOW2bb7a1pCIDxb3yRHZ0OyEUJhUjDemgMtJJmnHvIrkbAOHwQRJbrpDDQthHeZx268olpVnkYSqjY+FOD+MNJZklubddxqH69aZNXWfdqVUVYYOb3zYPbOYYMECYZkJAOxBBCzPVZaiOyOIxTzJ7q46FRCvFWzUgi3XE5r6uobinryOLnyVDXFkN33DRn8L66fRK3/x5LdM32oR/VZ9c0dnx7RSdOWrLligY0Lo/e+M8Y0ldvVivC92sseZHDdzC1ohorxh8pvJeQeN74cjvwhEWbzPkIr4QHVZcYSXGQFXNeP0VRIJBAyMmZFH4S5mxek1/SaQiSDlazLVRhcTVmNXZMWN4qyqvoZ6TcMpcPuCwA3uKuiUQlRaEMtBZuaLuoYaKRiZ7dtsXn3vFvm7daRtYn4qlXS9ZFDBanUBSG3ZgtdZHl1FQublntXbkzatYyXiHZ3KMt6jFh2BWpoBOOtYJa5i+xNJlg11UfetN9x5zxKkrj1/13LPOp/01Rk0jnDrurqqUQmtRdB/AHH300YQDOiqiklxjZ511FtsfLysqHIiKMaoLZqQjHC9iRDPjL5DcG01UAUXAox+iXebIBZPK//GPv7c8k1E+8pGPZoMOJstMtmnk8NhbdPgXjjvv3B9cdtEVJ3/nuHmdvRJKDYPKGbCE4CsZWGrZsfTS4j4sPXrZRx945sjPHb/XrgedeurJwlE7BAAAHe0Oh7xy3kyQCT9krLPPPvsb3/gGqUhfIBlOXGn58evSNWg0QNSKOkgNw+/K6Fgh0hKFPgmdl1122RVXXCE5hqrU460uuPELCUF7HLTLijfdfJOtt92ClEwSNsuO+/LxP7nipzfddPP06dPDZyILOZvNtTgAW1KKKlLMFBws1GbmTQjakSmtmtHh3nsfoC0bPWYEB4SMQvNThI2ekFwDXcVnfv2CH3zv8j0+9emLz73MEDgTM3Wd1QU1eOzxB2lP5X7o6uIgTw/IRYxNsHzyshGd61M77Pzb7Xem2tx815Xo50wcsKW+Jxoo5IMiGxRrA3x2ye/a0fvk356c9eZbO31ix6HykOMTtasN5rWSuHTecU80r4ArlUw3SAsY6jG4CNKYKhkjG0Jinit95UVaDtKN3yRzpA9yr3KF81RU4BFqSVX5Nrh6VxenUhJ8muC5j7xSINdx5KEXHuYWCz0q0MLwHifqTd9kyFuEPX1MrSc692dqeni1Fy6NTWELiXvHShfxhoJt8mTwUejXw+zDDaOmvih/iJZUNxeXBx984LZbbqUelkzJERxP2ha2Oin9ThxCr7ao0nlSmqFJrlWDFrWrpw01TX+9566fXPWTPfb4FNmOh2IEpMxSy/CIyngXbUvsGYyFh+Zg4c7leZNoxre2xFZ5Hpmazqg6fz34OUWsMNEjRzU1NePD0poNcPnN1pl/+TVso6HgAtk8l6oqNhCCP1kGILqhuT7DVwScTQwrTemS4sFIiBG+/eJCCaBQJcqFAeNCC8VUNdX8/7t7ncbfbJOtll12Slff7J6BnsamBrUxMUZ0Qdqt3gFZN2+9+a8yx+yw4/ZDJV1FchoyK1lc+V5kBgIErXW/AAjy6g3HGq+S2Jd4gbdepbUzhVNndEMuOpJSMv/z+LYJrq2hhwvhj2CN5pj8xBITHystHpoAhgYT1fKTj1hgomOEm1qmyspO9VOx4UxyzdbX10UQz/7BFZdfacUVV+kZ4C9vv6IC232aXCFgwypEciOFPPrIk1PXWrOmtjJy2WmFy2NJMWEhS3UsSm5oaGEVFggnWo1BUYyLXERYCTOlE0zSvEEoXY5tV2LGodQdJmrkIo2zW+KIheGPbwrTX/C1sePGQLhRALNf63EaOIxXYEnkEYe4YqJGnr7gFKEd5mwUkoRMo60LO8aOHr/55ltUN9Nt2dDIXxGyKYVfJDzn5NffxXPr0YefqKmsm77x9KFSi6S0HX0VJeEIlegE4eELhBgEk4gWk8oEOOGwAzbMGlYSv0hrm9H0p3tK7/yY4O082FtXU93R3jG6eXzbgp7zzrrk6fuf+e53ztt4+kYogZO4Tlus0xlJ459Rae/ll19OhrBy+3PLLbd0I+TEj3/8Y7+O1BEmrI6AdCVKRkVJnQMkF9v0H//4R1KLS6wE2iy9wxx3223XSy+9/Pbbb9t0083EMg0tfuS0dIQ1JAtRKejMn3js8V/f8KuP7bD1uKVGOpKWv18Fnnagtxravt7BgZ66qlq5Lw49+MuzZyz81Y+v4TvA6JZpeiRkiAzwqkajOgiH8qlB+w9/+ENMIx01yJgjpU7kvMv4b2BYYWIrhV/apCr86KOPOnpJjtRrS6mjVZwBKPBovHwLD6RVw3rmmWfSqasExtSjahy8t7+DwaKrJ47WipL6l9vv6iib8+k99mRLZl7JhpW4bytinhH5KbjCZ5RRw86H3gerG+ijyqpomd/2ta+djk+vtNKK0XcKsEV5Gt+NpuLernEjJvziyt9ccuFV3zrtrDO+9a04E4JtlvSussoKjP5X/fRKjG3LLTcHJsrhgcp90GKg0SIBAstKJy01/rprfvla5wsczvAxmPGrXwEtjBXQ+piorOeyeyFYxaatP22TzTYxvUVQ87kJlpiP2qBRVe+G++2/TdV0q7zLcKSLOQm2Rd7BT1Qonp8AeGOkbmT9yXflBlQluQpjXPJp43JlCkG1+PPERdGVxvUuzVPFQKsJf7oHp2IJEk/SeuETT4JFve1ytHjl7+OJylPvVKs7CY3pxpOEdoCly5P30UTeT/re1ljHOoK9i7ayKH4Y+dLqIItUHdKSRZs+1pNCxjU+THIr0eszLEKRvY0uBOSRbW/RiU4AeOU3DXhysVfG7PNQZzGoN1+be/llPzriiMPWnrpWD6+gvm4HdQnXxZwaS4o7Otvl98QfonxmAS/AVfP2NR5CLmS6wQeYSujb0qY0v47X6jKA+TveFVspqwnEO/VkiLgaFmzjg3iRjIbDd4H/INpeQh0ONJstFDMI0WjNmjXbWNLzV1Y28FzZaustttxyUzIppVRNbYQdp69ZQm2LvzLN8G5mxMmTJ9uZpSmXE8YXL/9he0IvQJ0jj6MUJUuNXebBBx/5859v2W+//eqaqUBbr7rqKvf6iBXqmoV5uC5+Il9bpbiUmTZcj1VlUSSw9mZb/A/RJal3eaUwMBzQGhqaHT+cNy+OB45Zuh7k1AAfya60w/O84AH4jMm6UtcSo48lrTgWNqTC/yDbjYVYpoz4Z9KiCPJZW9PY28kRuZpz18BQOxm1N2ITSRHSWye2bFfZp7f/3OP3vrT0UqMFLaOgwgh8njh71JPpeqE3SQPvRKwAqoJ13XXXXXwI3ONuRtNc0Iu0cyAF6hcpxK8azA5mMjt4TloANu5YCUclTfC5I7px2IoeZYtNSBBFPY7AGc9f//K6PT+7++/u/sWUtcYVcmEWZY7o0ZclgNeiZAP8Va3RnL9pIcPyGqrEhjNPvfCH5/zsyh9dvdfeu76zm2lVe2dPad1OOOEEkh+dFplS970VqIJV1Ie6loYjt+KqwQoBIfvuuy9N2BZbbIEgE227UQO0cFnjSk+ZJyIaP620MCSU6jg0siQee+yxvlKbt3Dy+IvP/PinF6y+waT2nnnk91ibeI0In1BCnHXON3ScbZ0d5WWOf7IYlg/0x4FclhQiLNk3RdDQdHGFsK59kQOA9Tl85OkPurGkERWjHn7w6UMO+vJJx33rwH0OiPiPIRuRosp4izpAyv2f8lLkMEdNkwSf67J+ad3k5Y136HFHX3vjFVOnT57bPhMYg1JOEPw4uhRYl8jSZLX6WvHWW90RkPQ3TpoMxegnqkvk59dMkfgFirIJkCkD7LGS7FXSGiL5YGlVSU1NZWN7S+eLz74kfP/LL7yGcxovIjKwsVCVgJxNijoWfaotqas9h+2xK0xgNxB0RtxXagyHlhd2tCjW51RJVyhaiAQs2b6SgjOUMbzuhgZi6+hwQXdJU9WY0086c+pq07bZey0mHlsEWsnq2vq2Vuc3ReMkuebnS33dPSgWALqTqCWED9a6Ajko3zkBPwz3QDUX0o4UcmDY6MR4FfANHS7MIhaic+pZFbIh2P9pDvfo6oiUAFDn1yt0qPUEQN4maE7EtSf5B9mIy9PV31DXNG9uy2lf/4YpufzyUwRVN0scYNKD2Mb3FyDcvLWT54QyKC3raO9y6LgDsWXaB3joH7B2R6iSmVAAACAASURBVAxSprAbbvjd/fc9/JWvnOj5QGlH3pqwKWSAjWOnqCIhNjTfBVKe563kfTx8n3Gz3kdLw/rEaCV7rZCk9q9f+cpXWVWo98kQnLTGjYs06YY/Fn4xx8ttf4dVfUQE5rbpXBJE4/UxvT+44x7DA+V9lRaJJJhUb19dQ/0LL79w8qknTZm0HNLp6uq0BpiKumNuuEksplA4zUKNq4p9CjnCDyo035TE951DL/TJv+W5FLn4Ak8aVhJwPvPsM0ceftTZZ5/bPGY5LAkG0vqdhBioKGSzRwBpXTdFExfzJyLEe5KMJWICsWDSpEkeQgstqTmOisz8xtqxlCYLWmbXN0TEVLq5ODRAziLd9gRdEYAsOSeeeCKxDxlzn8IsoMsrc17WEaoaKigNeQjs9JwSC2Vuu+22jhAiVAITwDj0mAKmRiJ+dljCn70mpT0fcN0EdlqntW4QUxApb1GLyjW3qMAAd+/SHj5nFZXZCdNi4XZW33DXnuw00OIX0Qo7C/7bJaxarR1OnEuQZq6qAa1RBos2wgFQel2KI4fk1ZAA0Bfx226++WbRd3WTqslFvqGbQU4pNOs222xj70RBlURYnsvw7E941iPFDJxGYR4An/rUp1JPk4ORzQBU0G9RB/LFhhkGRDKWAQ2On11pClB98e7iOZCkuttvvx1WHenlCffNdb5KtKBtpSQCP+Fl7ryFEyYsTScqQ7mc9FlU6CKCgo2wfvGLINEaVpUDQ1ucA8PpNIRFEWcYGYlcoSvu6So+5qivTp604n77HBAyfJyxGXrtlZf33Ht/vaMwkE/6oosughwI0Wtj5zm5mW0a9YLcIOrOqd/55h9u/MMa077AlZ5oFYNY2FIJKgWsoEjFiBMcw6tsiK+SFFWxbdAKWlLGr8JB/I4SV4b13I5VfotYzrPQ4T1ddaOax7S1dbz5yqzrr/35jy+7auEcGW+Kxo4abZRzEoxKUp3z58/l2m/Q0Ylf8KeblvYFmYDeMXbcSKnrOcTIrkNTMmriaN6Zjc0NkYRuqE/8E+4T7Z3t1GO2T/JkqGFs83jx6Gsbqw790hf/vPG148ePFePayTYnZ/SOurS3r6D/MuxpF2zASPMCVQCsEB9IBPOh+k2T2tC4EmAIPg3cPw8nGqhvaGJugyUu7jbTI0aN8qdoRNCVxlS7MPZO6XzxdtWTqM6NQAN1ddjC0B/+8AdbXD6Rmb9jUH9WZQSvSll9Fq+n0JNAwsBgXX2NcUQSo0Y2SX1qpowZG84SbALqN4Pmz1vw85//9JBDDp3fnl/MUtiKln0SdqSg/EyP41heoaY/wOfDc8j4ABsuVBXlNpcsHG1Ba8svrv7l2uusvZp4khxUh0RxXN3MpL+HIBdMxdBlgUDe+4VuOO1yE7bgGTYDBvXGMkfK772qf0tJaYtaBReorgP2o48+svIqK37lhBMzT4MKi65dsq0/MtI14GUkPrwLfixp9B8+w6rwfUiOvfWHTJtFjyVxhlAXdneV5SW/+/1vP/bx7VZeeUVGWizYEFsLdT9xJQhhsM6LCIV1MNESJCI89yGclcYRCiZ/h/6WW245NSAVr6xJmvCJTbL6b775z8VFfetvsCa2n+qPkaAYH4xTpSutNO66a3/x7W9/mxfR/vvvb4AsqDxaLLEct4kdwiSyD3II8y0+koRa96BKjIC0RIGvdUrKHJM1RhkAi5x/FfbEL2nG2Bk1gHmi7+7VRiDQo9TTiHucyXm/vvYGuk9KY6dYHBPOi5xEA+aHZdueB3WphPnXWmx9zvT9i3SBmnBGVStJPkiSlrhWVFZ65yOWTf0FtqY5G5EjiUeck4Su0FOBsmiz7rzzTvih3SFoQgXtiAqTM5DZusceexC8eM1DlJ0ADZbLQSdOuL4iyLK9AlgZklmI4JlC16jxe6NCC01J9vbCCy/08OP/s/N99/yVj1ptQ70kUbh1WHRLSk456dsbbjRtn/32rKyoZ8qPDUaEOI6ob+5BpVqfp/llCGzjyTJBYGQ0VvpB1s8aPfr218+fN7vzmit/AE1WyZtv+vMKK0ycOVPo5Rli0vI2A4we0ZWKGeu4pT89h4Ef/OAHKget30hNs/sef7j1us/N/kzdyEbCe6xaQsuHKTM/PTshyTRIK8Uu3OeUbgwQP6oaEXM0Af9RQXY6z41hch7GmbJG4VDLanjZVpc7/VK7cH7L7Df7fn33L2/6w83yN41oGr3zNp/eZPrmq6++5ugRI6E3yb4pbAgegw0nTsM/guVdteky1jIUk0Wt33fccfvMN159/fnXbrjnpp9VXjdYVynC0/IrLLvtx7f66GrLN42sW3rCGKdWB0rCMbm+yXHjvnltc0c1jN9p9x1/fNWVZ3zn/HPOPbO2umx+y6yRY0YidSpdThHE37ykq4+mGEJK00F/DcoS+EDeSv6ND41+EFeG1iRvxWKX+bR9IFBR8cFhtr0pIdjyaWiZt6AyQskv0pxpDuUnLlSI2BI8GZzgCsBgu2XeQjvDPff6TFNTQz+3gYhfEzMrDHdmQgE+XLhTIUh5S6tivzR79ixeAXjCmed8s6er0zZbDPOxI8evvc5ad999j6PBherRHZQJjNylWlziX63NSvB86IyGKd4pWRPjFg2IAy+5AV/DBC35DY31htO8pfCMPZ8Fb5jxrsz/0SNHt3VEZHMVmn7wbthyK1yhcfqQPCcZ1tc3ohj5NGhQ8HieIjrS2y9oEz/r8DyALtAmTloojGGh7ggLbqqkGY5LutKK/kGFby3U7nCfm7bmtalSGRlFBp564sm11lob5O2dEYZRBEICB8hN7GyGF8w9pwwupptKJl7sXj0y5KAKVUGF9dVbJa0uPSwpQ939gxRptUO9Fd88/cyNN15vs82noViOSHRYQyX9tRVVjIa7bXvApDEf/d2Nv/YtexZ9D+4jDwzhwPQmuBgmddLUEl+IArQ4Vl+sRKNgRucJ8iQzATL3JHUqsV1dSzKN+UL7RSFEcBF8K32riSRe5ND7xiszvnX2t5549pl773hg9ZVXe+yp+/c5YreTzji6pS07p7PYZT46lPDoI09ce+21xxxzDNNPlgCqv72TN0yxc7XJaHjovl/+07V3f2ybT1x51aXJ/JegZZ231EGsBNgiqpjLupMgd4NurYV+iXqMcfBMw2dJToxVF3TKBSif6IhXRFUD5B6iCGe0etRLYpMqo540XqkTKqHfJdJ5yAhu7Lhx8GATRYLxcb1pG2y706YXXPHdTbZZr7coorU5AyU7zZnfuOT5F5754aUXRX6/3g5HZGKYCFxZWDUdSZMCbGl+SUngOYaEkWAlwoYQs16f8fpumx/y+YMPPfWkUxz1kQT1R5f9ZNlJ47fYfJNZs1so1fQUVL4z6BAlUhp5moEYEljqQW4iG3G9vue+e6dvscFxpxy6zxd2l5neWkXq9Ulu9N81Ymy6fPNDcdBf0lg7ylGSgUGBWFlYagCssJp1QeVpjveV9tOScZKpKnYyufLlZ1++49a/PP7oE0uNX2XNNdZubmyeNGnKqiuvWlcdOlHrHZsbNzgkpwaYiUMh2TkM080TLIhZOUpm0WPC48YkjYAAskAEpI5BzZk7y5i++tbcZ597+s1Zrz/w0F9feOWZzi5KxHGHHXnIhltvMlTc39IxJ+KwMHcWVzRWj3zgvofPEYZjleWP+8rRrW3zhFzk/2fWO40d1th812MPP0JmJcgy1qsHe0ce5vX/FaMhGgAtCtE5xObGE79LkHjyoaHgM3bkjJ5DDY8e6mrq4jQZQi6OCDtadKVpmADwMG9d4UtchiFENHaJuCVpFUbHofjP7rcXquBpnsFMGxIUi/aGvV73O10hxGOEv7EZ4DBz51/uCAtAs+g5/cGQeyLTAYYw663ZeIKEMXnh5PyAnyuWmDw06mBM7QJJq/JW8j4efkiNhqRLbjQGtb6pcaONN14ozWZnJ5Y02N/b2OSEQqijE4+AKXqW4U4bX5GxTDlkAWsoyaXC94HBf8snDU3NZAhRnquqa4ba42hJa/sCW239sngn3uceAtMUHa6SHOFaAyAnzXPsKd0PF8//auT0MX5RKBWH0xXBZ73118W7u1uFvY39OlUWJhWbleyKNamAYi+JpNCV6MHcS9jLieB8UCztqlJGYZFiZfh1jJ9HTl9XBNYnIVEtWRnTypd+1QYeYpOvwGM15dDDr0geGJtIwsfjjz+OcRA+XE4XpsHyLdGBSYXcwHjkTy7eNHMYBPVPDqWJA6pWKz40RlY77keOXjscRLWjQJomWmcgE7eQ+udPf/qTmCYP/vXett428NdWN/B2OvxL94GzUDp6LaqnubEKEsBASBoYjISYsFVTUx/LeRaVraauRgeLiu7+wx//8DUu4qefrmQiG/CrBDJ1CqiJg3uSbqzKhCR/0tjBpBtfBS8uLiYhWc75AEGX7uigwp6nkhb1JEbncAIqpJtqUF5JFzCcQyTFgp9h8eSTTybP7brrrvRqIVSVVv/m2t9tvOU0kf0xFvZeGVTp3k7/5mnRXF3YmOixXBzSWT/SsqfanIyiR8W4SJDWIBnLKwaO3q7+Jx5/1qGLQw46lIAvoSVRY7/9P5uZToZyMpbhgwRSoNgWu+++O4ct8mhy4FNPxtxC87faKqs21TZcfslVu+21S2lted+g7AVZfKBCyx7X9DjAJZxw1QvPv/rc357fbvtNk5cm2QjAkINg3PhTPSydlc4r19bdd+dD3zvz+zOen7nLzrt99ejvTFtvPVRBO1VdVc338JFHHmSfvf22O+79613UhyoxKYwUXhRIyHCCSyNaS51e8N+iCdajqZl+3TILR3bFwBo7YTzTxJQVVths+gbtHR3VtfYzC6/7za8vu/ySvXY+co/P73zMCUeNGj/u1TdfHDGm2THs2QveWm/aOozLJ518AmJeb9paLa3zrN9si8YlRwDvujHo+BhsGzU35i9kJhor9MmH7Tn0IhJQLeLkmbz1QQHZ0R2p1dpbO+rrGqorah9+8JHf/vZ3++y199gpI4xmahF5aC4WyALMMwGjMKEFQaIBR5TshTbffHPxYvAHYtsiZiVoH2N2ppAb1mVSU7ICwI2GRo5sZmlBZq1dC8urSvXCJpBWVmzq0eNH5RC1eBOQmfZ4qS8Jt+ihUA7ExWv4Z5586IyGOLjpasXEkl56+SUzVuTJfgnXxNDqdB7VFpDCRjKyiOH7rp36e0FEkqiSL4hRwZ09Uc8SRui9VPv/rYxIp1QtFVU2Z22cbPzyF4mNWmVsLh2YinOzRI0spxqScrhwWLB1ZGGrhFfFhSOqf0cocqA925l+iC6bsHCBDMNHJH5+443XkUofD9lsTAGaJlJarpbAJiw53uIFiTAwAvcqYUu0DvK3FZhNCiC1eW5a0uB0dbULLMYrPFN3VUvH2d0dsdrLwmjG2rjI6wVbZ230VaoQSEmdQD5wEJpwlrAJz9Z+ghdzGPWtyym8dBAvKVn1i5SgKqPAiuRPXIbGiCipOQAbfTIEl3nxnenGbrrpJtkDCShAsiJS4bgBeeKDn9h+h6WnLH3muedSTfHNv+RHETV+CcSvif7BcLgh7alEsBWySFLqgFx2Ur3L1bDhBhuyeVHdsbQm5zCvzFMsMokFCsM2ZCZUpG8TYPrI3coTI6JmK7TL50lX5yvFjCZQlUn82vKpngRMqlBbaWqnG8Uo9uRBhxmqRNtrJzH1OjA/WLTW6ms/+djf5FcYLIl0OnQuhNa6+orV11ils2tBXcNIfIaQp2Yqokidk8XsiD8X5T4PSEyyzAFKjU4jElyqKytqX3/1rVVX+cjokSMjGmO48YKco5Qzv3Q7kWYHbagHbo2X85JElrSksYFqhajtT2SMLznGvdP2O1/x0ytff3XOqutMWiCGzRIddEyHAJbSq6Tilz+7/vbb/7L+BmtVVQt/E6nucuSdAAjl09CoZ5762xWXXnnXbQ9sNG2zc77+w3XXXi/wE9uGkpmvvf7zn/+MwVdaJ4yF1MLGZzRJ1Ty0UDIgCfGo90tHHb/ttlsuv/zyXP2uvvZa67KpwHOhaVwTN53jjz9+u623IxX1ozUB/MTDHRy69557Pv3pT398x50oF/f/7EGf+sRnHFP44Q8vfP7p58/5/reXnjJxYddceJPUcc6Cmat+dIXzLzib6aJbbP3yUn4/9ImtsrIWMBrqoJAoBgjpoigD5zcRYfTuQ38l9RsKQQ/6ksgjkfoHArsVxFRqbGhqW9juZMPhXzxi+SkrXHfNDQd+6TPoMzFMv+lGyQTA4k2jKDujxGYVUx6XwKz4vAM7ApA6GJLibnPcEKR78SqW+AQ9h8k+/BOKxAu2Na0oCx+G0MFmcWoUcJNlqY2BLiQQgg3dYjLmlA4iDGwzdnSFJfUlwjW8lx86MUv/M/4SDrDLLLM0OcFSYT7DhmXf5EVqUJbpD4L+CpynLoiFJHwkLgbdkO6JEfq/stEJkTALM9jX3zeiro6DAiFAFzo6wicpw8yiGK36CEXDJWt48JW1TZ0qNByQ7NcMKojTf8eL6tjlhKnXUQBhQ5daZikTTdBIMdgTEsAPFYlNxG8BKREjI83oYCbBL1K3JN6B6ggrSfwi1lhx1QMnfLRsLE3a+bNji6whQr+BiOasupkC3ZYAL0iqwUxI/d8LsVneQkZ5OyYZpRd/dkcFAeA54xHNgaWLqiBd5gL9iraoozj3uE8aR4WNsnr8kr3Y9bhbAZKAolFyGNlol1128coCaX/vz5H1jR39HW09XTaF9pZplBOW8g6jTsEPAYU7I8Yk2ECuGFS4V4MLDLJFU2Xd8NtreOvTXfFLFXpHi4QG/dJl0jCQ0ugo71vtqt89sVIACz7pdH5aSTvX9CpNzESThjv3lSc5xCZIvNIKaCWb4hamHv5kdHhkF8A708eJ3pKfYC7pK/nIyqvd+8u7Wltay5sFMclOchWX1TaVbrnVdHnWSFqV1VWZeEokc5BwUfx6TeivsQBeQBgiFicoAhXiGeJpzm3tySf+tukmG5WVL5p8ihcLPZMF+3WALodA9Rg4ZEbYslnynE7LCURyYQhAmXqvqLd/l513veLKK2/6/Z8/us4hcLWEwVIcToqLbI0G5cxYuKB94jJTJo5fdmHXq05PaCvtJ9PO3p9Uhtdf4hjmQ/U19RecdenHtt3BQVRnPdXhWNhfbrn9iC8dxbed1+PnPv/56dM3qq2ve+H5l9NYvDlrbmt7D2XkWlPXx7EbmsZSwS43ZbmWBS1p1pDvnYF44vGHGYKPPOSw4449gRLRxLFRgb2hkr4VVlxuy602JzAhCZA3NNR8//sXLD950jfOOO20E7557iXfbW4aMXfBbINuTW1tnz1hmdG9A2aco4WDGGBnZ+/oMeO7OvMbu80yZJ9mSkKa39RQDv8f5hu0AXhUkROtEk9OE+efhxx+sMrBUorPqq997eunnfyNDadtiBKove3l0lKSpnYSoZbQogIQ6xN0hVtiNYDMvLLednuw+c/W6yDd4Su01J/ZFirqannF0DuH7ywVgtlnmlC7uHgUisJt/4Wy8oJqXqStsimAIeDnuC6WnrfwB/7wQydmUb8IM1VbXsZbQjhTE7i+scFx9v5uhtVQ2Jh1MsegOewJrSzB3pEXWSjAt0mAUECFnkD9kplX3qr+LQ9xKPBzrLBiCeZr6RLdtLIM5wpPSauvvqQJCTxdK2BbWBLs5gxsIGKFEloQaMHo50uq6V/4ztA3jxxJ0gJae3urVTvwUCGIXgQh1HEX4KEr/VkoqQJeZrGxpDF2KK/v7uOTskUeex6qysoBsSFUDcRpZ2JPSXHg2QVRTnL5xPwOkbTcWlsxUBVmFOqZJArgFOpJ4khSt+SkBzhKT4ydwiqnJ1hhhRVSu+/EYPrc89z4pmXDczAkedHS4q16tJgqVEPSi7hRMgTEitrzzztfQuR58+bjOFO3/IioZoWGyicYsdU0iRdx4mQwO1VOTUqXJgoiX+vs6unsJVQ5mMlFzAFDYg0dUq5a8NDDYW3oNsW1Qrp8LHzileXEScBsMxrWAV/BuU5lAC+SBZOMpXCqM3F2YijzK2Lg+kYdiG8KomOw0tpAucJQy8ecdJUT0dKHpJ3RI8f0tg0tXNg6bkQdfVVnl53EQGdv+5TlJtgka5qtSdho7k3lFcIIRzcTSBDrxojHHAmrQ2Aj1F2lcV4PSHfddfdZ151JS2jIlUFQtIAPP/zYZZf+aPz4ZgfdDVPqF7d940WFCSowM+MyuBi+NGSwoZnpG200duy4O+746+G9B6PscEUptGcP56c+UeJiZeppf+ut2Ssut7JQHVTU9fWjga0V/UrkYYx4E6/etM2px317o402Qr3cXBjiKqojAdkLT7662657T15+8gMP3jJ27AguXm++NfOggw+RAJuekhhdXdssbHFxaXVbBy7d9+k997WveGt2C6poaBwNwlU/Onattdcv7g6HuWOOOfaoQ46eNWPOiSefKCiDWGoiq4nL/8NLLrHXgFYTyyel5aVfPuqYLbfcfKNt1rn+muv3OnA3pk9eRIYjMnb0tPb2A6RXQIeOnu6RI0ZrsbzACmZ+IQaDDh4YhpA0VYfrRJEj4P/PN3wWUxx2pIKEkjpAX9KU/+eBgRlBDUXbuviiH2yz5VboUKDBeXPmNbZE6jxvE6nHoGQbuTQT87YL1fghCNEBYSh5TxYJns2fOiQwdcR9/JMlpRjuZeAye18xyRpU0nl60l8a7vbBb4UiLC7p7O6K1C887AtYb+CNrKZrPnHWhFFbkB3gDVcNMVzgU/kCRPr+KvtAvhosFmpSLH7RMtgnIslF0ZAzBekgqCnJ4w1T404Rx6OGb6pGLklUzyhgkX+08f9AYP//UIncUMEpxKfuEs/Cws86UCnkjHUJZjgYZviJ/EGhfhp+t+KEd2n5ok8tO1FLpCMp1LXeojDJi/KoCKNJeO1E+r+u0uK6vJ/0SGJTUd25sKs+kqWXSmo4WEb901MVS1goNnJfxRq2SDLIU1OVqAQd7UwGvGE4GYCTtw1gnfqKFauswiF8/F2cPvWIO1BSFlq6NNDRUtaWa8Zzs3bZZZ8bb/xl6QhHCgg6ig1AMFzCQ6bCs9gXlUJ1IFluTWkxbaHCADFY0rXUsk1dA2FmLSmv6Whvb2xsILYVUZWwP/V2LjNhfJLzch3wp15rHSQqcB+8J/tTJakYJpIpURZxgFTAq4QchXG0XIU5tquqJLoRU4jF/kTnCYHpeVrIdYgqxuSiFqZ/Y8WSiJubdB4Up0fhK9krNUfvYObo5vs42yv8QaZO7uviuFNREmcm+DgLVg88AHA54qJx5JFHUmjZOGJwKSkHkSg7LjSbdKsy6ivlU39tgs877zww05z5hKzpSdr/eAI5ZCnY0wvHM1944QWWVnXafKtKDWrDi0kSrLEYKLmBSEc6TNhOXVGD9UMTMXa9JWPGxXG/116bueyKq3X1tvEF5wPPR7c7kjBGH3UJPw/C7u/O1Oa9VbU0Iv1FMVYVg0X0iwsqKsdKUzFUbLz6ZFYY29j0wBNPja+euMzk5SMma0bOFJDcwn75y18CT+skQqo7N2ADcziaZPHrXUaKXlMf07JqxAfKBsuqqhur6me98ub8BS3VowQYLjMUgxHzNc9VUV1l60GSbutpWXENsSEWtPXNragZGeRU3tNfxNusvmKw+cfnXvPNr3xzm403dQbW2qMijtBVlXFQNNHhCzOenLNw5siO+kcfe8AaDNrG+oZvfe2bBsX+VjGjb1hDPyfbI4Gyv6tooFtYLGd0RAfwtrqiuLUl8oH2lxQdf/JX7nvkgQsuuWDvA/fO3PiCsWTEH4RnnrOp0sn6aqBiYO2pUz+59e6333Df3gfuO1TRvrCzvaGiqXeoLwJZlFSWlQjUBFFytItqlgcD6RETsJgvi6LB8RzylP2xYPF/2wu7mAgWXNwfOx0DP8DJzxGHonuufbK/tHX91ddiYxWbqqc/4vtm2vrY+iKMxFjgMKke0hRYvBsRbaQktn8ZI4yId2GHVYN521n621/cVFZc94m9PtHWPUfNI5qbjGxiR0Bxk41RcKqK0qrWzrnVtYw/xQORHK56IA6I9PdIM9uHp0W2kmCYJB3B4cjRxaF4Zm6nLeH/Z3Sxc1ukKJDvyhKphUxsjiTTvHtgGzicmhLLR8nAJzGVFclstNygHAcsnONzeGXJix3lYE11VX9PSW3NqPmzcfoZjlV2diwsKh1eyup8sP/jZ4Xp9B9/+98S/8WAOYVBlCH1vi57DrGn+wZ6hOyvi/mR77LGmZ+1NRVlRf3z58yuaawvN/cG+yvKwnZgPpvVvktT3b15nq+ags+sB4kvxMKfJdXxGytrvi+UZJ6bOnXl+sY6s7q80pbX2f6BjkiJk19MTHbAJAOxcGnFMmm96ekNryALucixWNisljebR4wRjz7JOhoKJpfJdr7V07TK5vRMoFMV+YNZUDHOW/5MgpE/fZJkrMU7kfCT4EllktEtVZjDpErSt+KeB8OjeOvsFjcLuwofr2Ee182BEa0PsCOG5dRD3fdLi0CnxaGHkY4HmMOAafHGNMFmRGADJ6Vz0t/bbrvNJ0Ql9z60WiTV1B133AFFPnQRPlxufGuUNIojU4lNmTKFhizl+KL/Yxm0SVW5hjx3A4F+f/KTn/iEb7uv/Jlwgi2LgWnrK6yAJxmG+cHkXwMUILVKH02/5QRfXfWIoNX+obr6ps5IzRu6cHFAyUzWG5ZK0LrXKb881WRjJFoJVOHGW0EuuL2TQTUKJEZVgw5CYKcRTL+5QVebMWpfENF3vepsb6sYqnqH7TE3GnEDSwlvjQ2NxE3lSWxcUmoqaxi7K2vKaysbHrj7iZv+cMsxRx97+qmnFJWHRRsdJkJK5OpPYdvOOOMMycj3339/R0S33HJLGkESkgrBySAIJHPBgEKFQTFe1HjkWmc1PAc8ddmVVAAAIABJREFUSBRWoVEjW4t5xobIhz2JWZojJfMjJIh7q2QiktQZn4huyG4+atl6DXW1dJdkBxj/866wVg+Q/+IQRlkxD9GIeOu88r333T99y7XkV2ntaeWAK0OBLAXFcTAphB5YTdKw+eKCvdwEfxeKwmCdxTxK5KRkxmJjL9nZ3nn7nbd97+Jz2Md5z9BLS9ZSXx9hUFIl6kzzxVcL29pGjx3VsnAeLb78OAOZQYkMRgjKOyg+NL5GENlMnDBxXkvkmgMD/pO3PObJ2QAT4Ntgp6Gk+lH+BxVIyCS1HXLQMLYBfXwxI/wvHEb+4X/99V8x61+P4//oFirKS3u7e+j2Off2d4XHfWPdKP4xRUJg5rvIDj1dPSNGNrwx461Y4MtKRC2qKQvFfjb7QxxJy4l7ky1fHUt6ZpE2Y31rqQi55u81ZO/8MnGQnXfecYON1uMFOG/+XKcU8fqq2iqB1DI1Xp7LGhOyVBwkjgMZvKD8mXEcCct52vZWlEfOlNffmDvzzdlCPOQWD33JwWNlSkwkJ4R5q2bBn7hsc9ISzZyklWNzXuE4eaDJHlmTkn6LNghIBx98cGpUnTCZGlUsraOhYueY2ttTVl39/Isvyja4xlqrd3S/Tx8F/Ff8TuBlQ8cKOU9DzHa0TZdeeikBAgykDehKo2nEXcrAAHMhaHUWhJ6AWZnUTcjxxK+aE94gyicJ82mNSd3J9U55n/uTA5AjitzUVJXQy1XLYNF7EYhVqIznKOvxxx8hrEhm1eXU6OAQjVxgs8BVPFAsPCK9WgRNYy8tpunsdjQnUpCnMHXFvTXlEZb6wfsfXnG5VVRDxvJ7zjnnWGwEbKRmAz+ciJTGFw2cZCwFGOCcGyCjkDb8mfqegA+cZhHS3dB4kWkqR4Rir7K4smcwf4igRJaQ2drWSgDVWZPRjOjtGWpqDKf+e+5+4NsnX7TbjvuecOSXM/3Q/wZs05Bzr2KCEI51iiAopi6D5jXXXEP9ZkOi+0QuakLFxOyVeVP9xpGYKPSXDjLREn+Jy6FIztb+NGoyf5OoQAX/+pjmNbd6jmiAFLbXwzRYLLCzzJzZs5NEPn9+38jmkOe6IoPkf+YFSzR5nJnCSsOHaRAX6nfWZeLESeTjslr+/k7tCf7ZLlVMaUlEZUtkDMMmfprjCaWFEKSkrzJTQahjtVhVWnftH355yGEHDRb1OhVoOtCpPfv8Cx+bNl2FqTbFsnkdCjEngQRQYGWqral56435M1+buc56H+0fbCvUotEEJDFdNGCSOtpODLmQAQrNaNSUcWkuTfyYC0ualIUaz/M8gv+wTVPRFQ2sv+H6zSPqI90QW9nwl5g8tf+jR/8Vs/4Rhv77fokYGOrtrygtl/aloba5srLm7rvua6itb24eWTc2P2mVDlWMaGzsbh889+wLdt/t0x9dfdXa6hGiZw+WhpOTptLETvM8VvFh2nPLyyr9R/Jg8Qkfz/BJz8S1LD3juy6V42lLTxhPxhI+pkZGRclH5JaJRJn5xRrcyhJi3bJ6YRyWw7SwFQ3S6DtIUWnJrhH8vbaut32AJ/a0dVbVqK658A7cR3kLrYWKVoP9JT1MHNN6Y62ybnEqSqAmnCxBxtI18CS5inbKDpLaxrL0zp6CWbG07PnHST8hCvC7V159WRDzpSfIAjRscRZgtqZ8sxKEWLOBsjpCKed6oSWSsItR4ptaV0wvQJKVDCVlkpNigDLxKCdxglzJBHBaQnJ9ISfpqYf64qEyKvTtoq75e3CQiJB8OFIZxU466SQ4J9NAddIBeCim9F333vGRj04eNW4EO2FZkVRrtgAF8UDUIWSwU7S1dX39lJO/dNQxK668TEvLzMpaAZyy7hRXEq95tzz00CMH7rVFgl9D9FgC0hrWlDcJAMI3OO1IfKF+U4AejghIUrEU6U4aa92EkAy3tuCRXhfwqcued3d0F+cnz3CBT+sizOs1uEASGCutJKc11Tc8/7dXH73r6elrzI7sQINhZU+YJwJCETA4bNEwkfJ9qEWnxmSsB7COmFZHHHGEWK8w7PCgXEDeolUKS7/sicyjtFDJBd7C6U9mYuKUX/pFIe833XTTBJ6ecvynt0h5ERQmf0eLJUWOqZodm22/kZAQf3vtsTqpMx1Vy89OcqTxf/UGCbOpRVbbkEpLuR2bi50dPY8//dQe++0UUQ8HKFzYVBUYGmD0qqxLFJKELV8ZXGOdo/Z3ISI8lrJUmtAOjelXjOWOlr6x48ZPXmEitS7nnO7O/tb27jffeiuxjjT0yM/lPn7jyHBXY11T0UDpH2/807PPPr/qasuXxeY6P+aZBVZccXlZ5G29JFninw7IDM78A1lXV7PDDtujXtUljwKh0dD8cOM+5ofGLk5aZArd7h7BlXfYcbss7pp9XaHiH/Dz/H3+gBv5b3X/uRiI7Rc/jKowEzgtf+45lxz6hQP33Xf/gaL8SQ9KhmraFwz0tPe0t/QtnNf9wrOvz5z9xpx5c0YtFU4qeG6ouDIvJdW+D7QBwyxNag8MyFxSCR6U1s9s3YrrfyvnXxQHB4fqxLDIsuGKRVleUsXlK2/ralBG/YmvqQe0nnDfES2xsqLagXvL28TJy66wxuSLL79g2y03TP7OasNllLQBFYWSbcWynYMkyWrWqpyA5UnOB8vylhjQ4iAlhqhaN5QijqrRhEmWp34QAi91+e01O7iiszgkUHczXn91hdWm1DbU9Q1RFRT0gl+80fRE5SE2ZcHTY6keKrK+as7zJGO5BzbAFKCc8KfnvrVH565Oj4WNvtPPLNeQGnySMPyu1nNykueLl/HWwp/kBti2IKXf9CT9Jrn2jbdmPvrQIwcctZu0TF39XD/pXeAmv0VDWw4d9gjkQYYvLnv6qb9d8L0Lv/3d08jb4XcSXj/kmEDCSy++0NkyuPJKqya0a50uja3QaBI3oYscTH2lg+xuTGyKUf+gUq5mJJvUZRjzob4QUPqK+j+y/CrQ2N0RMmXQSTlFZHX3wKKYcO/Cjxqy9SMCNqJ/Ny70wxwl+1tpcfmj9z9hIb/4/IvXX3vapptssNSE8QmlyaIqLSYXZoJ+Qm9aYt3zliM6q4rhT8gGIXaJU2CmtmQH5GOnJDMxfWqCHKgqNE0Ydl0kS0cchPVP5KrCJByY7+pU2KyHEEqvC394wXNPvOBPIrudDNGTH1BJbxk8vKun/xl/IoDYAwkLkult7PF4QXV0tLw56w3B7mNQynq7uvEivqfOP1TFBjKTyVyJThafBe/CTIZzojZvitgalXG0LC596L4HV15lJXpRLm51tU1lQ8VnnHvuxCmTVW6CpHEHmyuAQ0J9fc6+drZ31ZRWP3zfYxMmCgIQUYPymwyzuWnzYBx1AUGmK9hUgWEjuKPDOD6aabLTRqtA2ffz2MRmJZGotnegZ9TYkcBb2NoSTHXYZ/HfT+v/FbPeD9b++00OAyUVlZjpyKaajo6up555UvzztdZZs6G5tqUrv5gl6lJ9Y1PJUAd/ye+eefaG0zdYd8P1pq6zbnVDnM93mdhpnpsJpqXJPCxsYynmdqXkzaGx4JgVh9gtTll8xL+7Us1ljJ693aFoKWKT6qisrqGgybhe/iutEyr0CfCACmDcoaJ0sLIsQkLowsK2BaPHjd73c3t+9fDTxSMVFshS6hNCRuJfnqjdh0kIcB8TvqiIYQhXSstekj+SgJXe5gUIDFiYTzA11hyeDQLNp5LqTzdYZ7qhM3js6ec23mBdwsH8OXNFNJ2+7bo2mkOlPFnzVv8PHupOSXaWINoaChefXI9yvYsyJSVWWXGMBJlUo3WayYl6g78OjHmbayYHc3qSxig9TKjO9eWdkOVWBQ/TALlJyrOETL8agiifpydvvfUmxclWW28iqH0nZckgqw1N2+JksqgdZt6urramhrGlTRUXXvC9/fY9iHFt6603mt86u6K8TtxPwTzKq2qefuJpeFhr9akJZoPCGsiyHGfiMo0U/SXpJCkkdDz265lCLpF6Ah6QlAo+pDp65oW/PXzPozz6b7vndpWMmbwsAbmrtauQNstkRC16aiDQkhFRsyew7Ixe70DJy8+91DxiRH1FZDRv75hHAHK2kb8UmS+d5NcWqHQ7t+AlIMEPTjTsfKgymlCzJ2lp1AsUq3WFjZqOE/QV1lNlEomqME3qRCSe+0pn5QVnaEYbujxphWXt1ro62g4//jDG3ymrLT139lsjakYV0pq8kwz+L94zW8nlngg4IopIflRRNeutuaPHjWka0djTZ3NCJJV4oZwDF7etoqrgY0nYMiIQ68/EiPJ238H0bBJJO86z3u6lzHZg3twF99x97zobrV5RayNa0tHaM+v1eVf++Opbbr9BJWlKGh0fpl83ZRX2U2W8I6sbq19+7uW99/psdU1NT5ETUHmbDS0c38cFC+cjgJraiJ+sjyyPnXLO57to3eLYcpwczDKIh79ghIhz9ihf8WE/o7RFnGFvLx7sznKLAWy4i8uwW337g/+KWe8bdf/9MDDQ3esQeNUCTprlFSeeduLx/f2Txk+cPf+tQqmmSyoGFrYLhNZ4xjmn02qMW3qc5GV93ImLwmFWhUg/3SxavIeJZjoD08mCRIekhlTJu9byVGWaY4O2ZE5ZmeA9g2WCj2a7N7u58gJyFo6mtiQwpXo0gTv4iuOLdUzsWA7lYiZ9cveP3X/vfZdffrnFw0EzZiNlUu9Ukr5NS777JENYgxMGcjwurcdpNcqLCa/S+k2SU4Aegi3SE20lNKYKtWs5FE3qkEMO+f0N109cJmLKky8nTFyGVOlsWElRfpf/vI16GPWLm54x2cBYtjDrF4CTaAiw3L3Fnu4qxQ0HG39qiQWTjGWV9blvE7TvvPcQHvyqyo3KvU33/kyvEnjv/DZhLK3r3Ik0zQnXeGko1xZob771lvKaoqWWHtsm9my4xUQcSARYyAm+q7ttzCheR/MZ8TZYe9oun/qfV156cXBwGt8sgPnQqmSNfOzRJ+tkuB8b6FUhZY9e0+IogyyTDA0/3lJrpTJkDm8JnXoEQgAn1FHkEEalXm4e0ZAjGHW2tbfVV0Z+w9T3d/0mgldPjuZ9omZ2ofD66Rmc8dIrS49b6cbrb772ul/ec/9t0hDxY4NYADBfcr1iAXSSYNKkSWx2CeFazwGQI8XUkNbh1pXAyPksJn1YGiyv0rDmFjY3ntDzEVUJWABwelQxitg99/n00qMn/O6GGyL9HfE9y5sZY/3uXVLe3v/fe2h0ssHKUsSwW2cRCukK27sWDglOID02Yu0rqiyt5BrldHlfRQfCSFM+9RaSc4OyeP9T/Q4muUEIVGLun3nm2eWXm0xN2N3dgdzG1E888PjDvnjofuMmjOwpimAlaaYYoxwPiWxURcWjmkfe/9eHXnhmJj2uKB7F1bIvLd5mPPEhqJANUFG+CnFm6slCYpPCSipmduBUMVezs9IFXGTzN7qEp2GQDVeQSNaAHjFsgfy6u3oLePAvoab38+q/Ytb7wdp/v8lhwLFpq6vzhu2CDHEeLy2e3fpGaSWWnh9JvcWt5dUV3QMLhbAfMabWDRf4suqKot4QVnACn+XmucUyN8/zV7fYUzOZixKuLbWfk4Dp8Frs7wf/LtdVaij7erCyptICpPUsymiPRUl5SWUWqzse+BBUlhNWMLBZMECbrUIhAWBkeIST6bPnzRzTvPRXTv5S8+CEK664go1s6623FuZA0M6kZsjJEwkSFaQnfhNnTEwqdR/HyQuMh+mVz7EnwCifPkm/agt5JLuwOXq+/fbbj7//QH/v7//4x67urqlT165vqO3vnldovAq1q2aKQFo/0AI1iVlp+Uy6twRAWlltT516U1XafCsvRoBP0uKdSqaG3nkfy0JxsX5RjaghxYhPD1Nh9eQwoDYmS80lUyyW7S1PcwELeHDzjkrNqV8N2n322WcmTVq6aWQTihWNY6hoEf4L9be+trJlwTwaTAqveR1z99xj93vv/wtVgRbVnBkcB9v7I3YDzdCECSPVA3iZof2ZhDzwgxDeCDRogEpPGXCm4U6SCvw4mUgy8y0gBfwMV52Ia1ru4LnNQ2VF5ZBUrr0FwzL7yqoGXXqatEcJQtoIISAWRASM3g3XnLzssmOOOuqwo0o+/9KLM5K4I68iDypyD6igjkQIJBZYiivAeGh194QQBsP6gpZQFKHQn7qgOe2aF4kG0tAA24fwAx4d17byZF/Gwdtuu01zOWybFzYAfBPj3CpfpIhOEspR4cq00tvV+5/qm2XtF9Y8Ydgv7Xt3Vw+D7IYbrk8MmjXvjd7+wTdeX/jo/U8/8fBjCxe07LDnpptttpmxgE9ITnSSeEhe0jV0mUyGq2ReVuLg9HQzRu+2zafo78WKra9s+uMfbl55+VWOOOKw1u5ZshioE/7VqXyaj9FKxFcaaOvsOP+871VWFE0YvxQKaR9sLSRAGHSVaDrpU9WGFSOVbqSb70I26EdzSdhKMADggxKvmSeqaqopdJ11lHC6G0n1izD3tsI/H0gf4LNCWPoAm/hvVf/JGKgQJUWMKWavslL+TFwWZQ9dwppdNlCXXGBihaQ6GODYUpntzBcJWAlZaTV9H7Ngz12+OHr0qEMP+/yYkRPbFlK5Sz0ELlriv/M9ytUsfI/ALlrHE/pp5rJUOYVkrHiVpe6ygKUlJC0nausvotyOtjL4K0srKls62qpGlJ9w4UG7HbnlA/c8etft9x96/CF9RxaPH7mMIwJrrrbyGqutvtJKqzh6Vl9fo/fO7BX1iADDL5lEmMWIGeiOGGnFgzf9/vcnn3auY1kTJozHGEgXYd5KN28b3Bz2jJZZFkok4BPhq4/na+zc7NfwGDdDRROXWfboQw+57dY7zzr/2/c/evcBR39q9fUndne19rUPlf1dpPo0CPHbU9I12DtUW9FQWVJpm1nKo7akWDiiYuEiB3q4hzBC8NBeZ/ra1//2z1/9zlfXXPn/tXcecFJU2RrvVNW5p3sizBCGnAVUsooERVEUJahrzq6ru2B2DRjQdY1EMyouK+jqW0XXgIAoRoxkkewAw+TpHKq6+/1vFc7j6Qw67ggDdumv6amuunXr3Ft1vnvCdzqPGjNaQAxCrMlQ5+LUbUlBVSDcuLxEGXci50XTFkH9pNM/gYGhSRcb6JwfIQuSjHFFRKyTrXnx5VeeecZZEydOEEbAvV+MGvqkNAS3Ccyd8eCDcFM99NAjp4w7nb3orJtuuOXMs8ZhlUHX4zQWFDtCEsYX5r704msvvPzWHMqi4S80pKiQqZoluyAtMtSf0YZ2kK1ajiT/p2q9LeUTTj0uyvAncXYTmhWj1E40YFr1+c4zx/zBkAynzHZ0BplWRHmjFAEWmFeJvgJIsRJAqWC51CePkIRmBeQLhXfINiUtEWyhPwJ0DrcS7rxkQuAVYIdAipqo6t04C6ExS3X8zcE6tIWrJEtuNXfe6+a4NPWOKclUFJd80iBC2QCC2BexnIECUXWY2bB6EhqFsRnVCBgiLp4Jr+MksQLRVgJC9WqBhmxckXsRWlwbHZCxTpYGLOPeaZbTaU1PlkTvYt4jBvG+++4jar64uJjlEPYz/XZ0s1U4EDOmMIgTnm1KKWlo3pQGwuaYS1hZoqHoulVAk8FRJQalIhXcrdqD3Pw3GAYi8bCEZ83h9ldEcl0tArHoisWfTzzl0uULv35g+j27du/qcXjf0yacPmhy3+x8R9m6MnPMFgspRlvCwvqIkCaj15RwJIBSggzdpsRE3gMh8+JNRVaHzOML5z6VbhKYygCxWzbszHe1l4rM2LBtqnX9mu+efHzuk08/VatEjVZBN+y0ORkpVhR22UoZSodNBDgmLapVtZFZ+MG7K/sN6+0pciSoR05wlpHnJe1wCr40pM1bFBMRED2uaIYoMmV/YB+UrHYwFqWUsShhvQPxMHMw0QkKNDgW4DnTso40JiDx1qCycRMOn8gIRgwGfJMGlXB4SSahQLwe98uWgVn7RcyZi+wvCfxl0hWYZ/oe2UvYl7RoUVz+gnxlH6rpt+ybmg517tH2iN59L73sgk3ffv/5x19+8tGKdWs3zJj1NpeV7Za+h/VBPfTtDSnjEbi3WKDyqtJ6BKARceUpkSPj69GrPZaytJGiBYTC7ulx2ijcm/BQiL8FX5SIfRGOB+5dqGOwmPglGApv2rwZfUlU0LwFz2/+bpPkMUy+4arL/3SBxWGoqNnt9rDKrP+lBqM9i1u40CwuC7EyvhyvxC67jcPt/GN11OATVcvGjj3JJrnvv2/6mInjCPch1f/oo4daRewai27CIMQdgUgwHfGFiHHsX1jAUNApeo9q5X/9prRcBdA30WOQhfJKdNlNf7tnClAJLsqEAl+GLHJHof0R1n+Mn2lxPmKyGG+8/aYRJx0vCPRZt2siLGhd0LpNIWFKuDQRC+iOVSyI5+I/ndepd6uWLQvAAcFYtZJKWGRBqYVVaq84MdHCz27MMAFB0graCAcMjeAvA32AbjGpQrKPIY0DoDMAcBD/hBGIgHH2YKnSkRBWAc0eJtYdeoAUR/IdyEJrotNaXUg+dSjGkYJHvZGbMBWkg2QL9us3oFu3bug6TK9MD927SptAJcxs9ATURZA+zes/8QXYxHd6Cy+57vGk/5imyJ3ELgJfOZhMhH9pG7pTLwkFpqTb+ASxYRCnReNgKVznEM/SAR2H6XltRBNiRSMJEdExE7hh/d4ZHc0drVoJ0GnAmwtHHRR302ZP/+fc1xYterVN+1bBaMAOg+t+SdRv5CDUc3gsrPp82aFIzF8Rctm9iWjy/feWl+8KzXr0kSEje/3x6vOOGkr4oAsYnkgF0oZIUf+BFG6CSiRcq0ZCMV9OHrkRVJoxpPxIngeeUCzqRZKYxEzG/0Z+L180PEFsuyJbDVu3bThmyHBYRa1mR9lO/7gxFz748F3Z2XJ5de3Xq1a1bZPLE8SQQTEt0JX2HmFYNQuXpaq6hlUJsFgMit1CxQAlJeyU/gD1hcVCLRKF5gaGlAafIx5trZCGNRlNxoh2ZwamFC3CpP73Tz0iOwh3NfpxPQjvMdPl35EEjh3e3ywR82usqamCo4E1GZpK5IkfqMWtnApGqwPpGtlkbVHsHNdh5Glnj4Qhb/mSlaT0r1656tNPV3w28wv0pjfb1qG4Xd9eR3Vo36l79579Du/H+9dAUQSbeeiw4QOPHoDDiEKWGKv04eS7ViRHK6QorAtp4iAE4BDZy6Ag69rVK5e9v3T5x8vXr1/LmjgYCPEqy23jPPdP4048+YS+/fuY7ObKQCXcO5oLqv7XnBJXTaopy+Ur21WO9/OKP13q8rmxWQobCWekDaCEKMVcYtUjRg1q1bZg6l9nzHtx3rwF8wYOPurqK64ae8rpDofEkelUAtUOLiIOG18CmMcM9kpjO0pAGZ00AR3EphlvMN8Q68uNgNGER/KwnlohwmSMPD92mvWCzOLyol0+MVwFEyrlLQcPxcsm+MLjXM7EVQR7qiRKjAN7Ul+u+eK6myYtW/JRUfucq/78x5ZFLWOJMEqC8Fh0iKJi/Ws0GBf2NrEUF66ZOPWGKBT2A5sGDkQ8yxhsAA3QoQEa0FvYhwAr3A4WHQGYfgjsI0aKgHd8qbSj24o4RjMOkQqbBiTxJ3qUT3FW42GWIOlPGgg2P3XkeIECAbIazOJyeiwdfeNy/Mkl+A6kQyZci08gFH/SVRCYDl84Uuvb/23oXfZwMMYq+olJDMcif+IDhRkLtc0BuqWt7u50QZF1e/HFF0Mhcfzxx4s2BZURd56CyYx4MmIdhYShOfh/xui9LpwSlUJa5rWKVxq+Xbulc+cuwZQ/Rd3DBogD9u5zc/jusPriIbJnnGoqumzphwtf/M+i15djG3943p1HH9Mvy2svLy3Pzs0J1Aa9PlcgGF2+4tP331vxyosLPT7XA9Pu6NrD4/B4akIh2azYHFI4FATHM1vIH2QU7A6Kgsjw1PgD1VaLTMmMSCTkdtpy89wJQ6CmInTm6efdevM148aeuHXr2snX3rbyk823PHApww0sZiwYKTZGXIQ0kOFhljes3wjXKUQkrHEU+FyIaE0Kz6DZYufxEQMKt2oqZbU5lUT9KVCyzUz3AiExwWAqoX0eH5oRNO6H7paBWYfu2P4u78xIRZFkjPq1vNRljCW8sXnjQvDy61Lp/msZElpBrDirTIJOYoawkhRluQxS+ugTBgw7eQgagmIvJP3BSYNtIFDr37yu9NV3Ftx5/yqrhapFLl6i2dn5+IxatyhEgdEdnR5C6EiDgVT5SERYGnh74oqiiDhaHKKa2trqspqdNqcjJ8cLK9iosUe379C2qHWh1+uxeW0kJBJaGwj5KwJRSsax1QZrXeSI1rfJRoi+qEyT+uiDj7FDtG3bujoQNMMmLlI4LdFwwCqZ7C5rjb8cxtauPYtnP//wmtWrSzaXLH132ZXXXXLFVRcXFhRhqxvQVxTCw2KHd0Rch5SHaFyyE+YBJQQQAIDDf7zZ6wAxi3IAEEF+WCLNpPnhXODLD33UQSGi3JMc6GJhjXcJhaBpfys1KUV+Rmzzul3bSra8vfg/r731yo7ykpNPP+7Zf89s2751cZu2yXQiFAo63GJu4PwQGyH9jYTjOhARLl+NfR5nJaiFb0bJAszC5EOrDBC2HBwxHAD4wPaDvQpzDv0kCueee+5hZDmYI/VgNVAOOnKPD05QVgqFx8G69au+Ufr5fQKsxKCTqCC4SuAYwcMhHLa0jFqlY6g9vkNYhRevLlmhrl3dpEEH+MJO/Wb5rNujd4+EDzye1LIkfkjgV5MJy4feeT7rztVb4E8w1oQJE0iGmDp1KvhAjIBo3BCOhtweqFUEhpZEprDy/zDdXrcLlCZS4Zijhj5e+My/Frx84ujj8Ec5PXKUMlIHwxYNJb797jvMzCy3QrXRgX2HKP7Uju27R5w8TFUizKfWxW1XA5HmAAAgAElEQVQrdvnvuvWe9u2LSr7fvL2qole3gY/Nfvyi8y9457VFhx8xmUhQizXltWZhO8TfFwoEEKPPk+Wn0qvw56arayrgS0vEFIxe23eUdOzQGf73qJqcdNU1E8ef9oezxgf9Ab4XFLab+fTVfQe2YWHAfCAvicGVzQJeC6RlMNMdniIWMfi7BQ8XO01mLM5igcd8MoqSGwR+eX2eQKAGr1y94mdFxkDHRXVNzNlijMDVe6zu9Z5wSOzMwKxDYhgzN/GDBITXnyhHg8HpdGA6x18koigb5Gf4zQVHdovQjpic0sJ+QIgJC0FRqdMSIzyBSIWsAkdBq85YqpLq4fAh2Mys6kwl23ds3rRt9ddrv/tu09dfrfr0s8o9oSm61ekHm4vsMCfiBGph4tGsUUZDYXFB//5HDhx2+OBje3p83vyCHLgBQTGqMAzg21Ilq7OqtiwdpkyvxWwFV1DCRjCIGhoITSVUtLCgQ9mOmuXLP7rjrhtQsuhnfFyQMmFfEstcgmjSJqcbnndlZ/lWh8vbtW/hoKN7njJxRFlJxcovVv3rhZcXLFzw4oIF2N7at++ITu3du6/Pmw3gEJTiLfOdXJ1mdQcnYwX5BqpcFAbAxwHFrHhHyTZBuEo+lugAKndPghAve6HyNTVAELsIBcOQBwPT+g3rV63+Bv/ghx9+iGmEwLDDjuh2wZ+vG3fWqZ4cZwJ/RTwSjUVIb2eLChpPPZ0NLd+QQq9/qgCJdGwEltIdajoYYj9wlu/YrvgOkNJRFPYtnIlQPKDMUGAcgNahaVxmtMOvWAd1q9Ue6GPAliBsTjr+42Zpp/6u7HMvBl28u+g2Ugn1A6EmFULXWmO/AKhGI4WJQOrQ53JFHR6xUzdQ0VXddcge/V7qLsiRnA6lFnYpECReY0ZEHxcdn3Gk3j5fdLClX5d6PkTEv/zyy/riQaSYcfsm465dO2BmysvPMciCKkySbCrcAfVtZIli5uzes8dp48Y9/fi87SXfF7T2RuM1VD+s7/Bmt491wltvveN0O6657toObTrEAmpladWIY0eIJAdJBg6F/YEN60peW7D0hDHHXHLpxV36tzWoznjAXNgq5/I/XmCA9wrKBoMS8aclmzURjVPgK56IBoNh5pYwMZqg0XeGQxFjGhJpdcrtU2+87qb1FZsv/9PV06fdd8zg/jhjH58xtyCv/cyZMzArpy248sSmZeTtgfj8mVaMu7fXLn33A7FAisW1arcpmwX3ZTCdMjvsbsgKsVlazGrAX+7JcsTrp3Uz2DGtYdwXTn2Kn9rBWtFYyJPlohJOsxubputQBmY1nSwzLTUDCeDPwihAADbwCvIg/EAsj5NpRQsKOgCbzewQmiaNSwVkg/tSROFQqjmS8LMfN4tstoTiwUC4VjMnwKQVIPMot5WzoG2focf3t0ukNIp6f6a0YPdGe2k2dhXTCD5H9Dr4BoVNUAtRqKgunKRgJvxTgUiVsDuY1JBalUyodAAgxp5gMEE0lIhRxUhlTNvtNmz40UjI3kAMPGWhYYqfOe2xpe++P+maywxWxerwROJEWAiOLOEvMMl8ETQ5VmtWti8YqYGj1R+tIECkoDhrdPvhI04eUlNdu2LpxnfeWbR48eJvX1r/jxefF6AhZZCdjg5ayE7XLt06dOhEQkBRYWt8HU6nSzGK+HdrguW4IIPGw8Dg6WoefY/kECO3EAoFsBhhyVv79codpbtWr165es1KqEdDoZjdyQo7Pe7CE7DADRoy4MjBR5Csh7au9VdRqhwTGoofaxk4nFFA8kiXKzbW6skpAqNQmNNgACTxKUrcYAYwSdwXRqwtW7aAIRhB8BPjRVdxqDFejD73RZQSJGrw5uuV/hg4HX/oyIbWcNaIYDZGTgOUbOK7iONq3EazBKkzNFxCj4PjTnEA0SDdZs7orkN4N4iU4mBEzYXQr3roGLLSxC420Stt44u+R+8zZtQjjzwS4xzuv707x4n6AXr/9dNpkNsHmZF+C+jkO03RN5GHljZs2rqpQ8diq11SLalQIOGlwGi6fpiF65kMi2gidMLJw194ad7qdd+06jgywtPWOPEcsKMhdZ98/V/sRCDC7husNKnmmlBFy7YDiK/ENp3tyzInrV98vXDQiIEPPPxIlsceM1VGwrHzL7z4T3+5qFVxTihRDc4k48aSsi19+/0161eNGj2qa/fONsmEiVoYs0yJYKiWt4dshuK/4pN3194euAMQdtNfb+4/qF9UCZXtLJ/3z/n/eWsRdlhVqTWlRI4qBk7c+2JtYBI8t8LeqaQ2bdgaDcMLKGo5CAMrmY5pI/Cf/BEMXdQHTSfSweqQw2WGIQaDcr0yNZGzkDQX5LcKBiIJSpPxtLtz4rGwMGodulsGZh26Y/u7vDMRQoCJhchYIgdSwAjtpUB+slL/a/q3FpIxSVg0oE+oD8xYvP1RNiiBH+JshKcJJhvsW5q1gBRrORLXuqoAMWL+cBU/ZbegXo3QaLq6QsO1TPl6HNnBZXPFUmLZKGx4IvaFg4yJZCASrjQZJZCmXqoCREGADacTpoYPgA7ghdG0ZAqbDqFrbqddZYFa35afnfvvl99+ccErbdq2IfaCBWuVP+DKKkxGypx2K6lDWP4tskYqS/Ya2ekEfBklYtXZQ9oXjjvJITssjokXHXfymUcHgzdVVdbgW4hF1d27ywGLpVtFANPKbZ/Pf2tebW2AHnMfXIgkRXwTWnWdJNCE9CX6r6PMPSpf5FoCHRROpyA1IV0FLTw9e3Y/4axjWhYWgKDatGvTpWtnd7adu2cOJJL+sD8CliVUhcbTVhEEJoydKSwxwl9mTOGS3EeObH3S+cE2IyLG9JIDJkGYTs+AKQS4YNcBtYA/+JVUOyw9mLIg04KsleZQY9wLd8etAdcQJX9qo7mn5I4YU1FWWIuE498fwEPdl/r7VN9eTgFL0WDJ9zu7d+oC1BaptSJzQOyvOwNKBZhHkLMOqrAFQiqLva3OUKfjIR1d/eg6nEgIPzY8TucA/UZop+4wfT894VcdR4KrxIg4RJ0+dgojiizv2LF75cpvTj/vuBSlNzURCe9SA1o4rCR8Lhfe9p59uz757IzW7VsHokFcjHL907k+0RzQfUmz4sq2ReIUzFSsNtlmt6Ys8badWloMSjZWqGClw+rt0q1Nly6dPbm28qoSKWm78cbb/IHAKeNPrg5W2B0EnzpTSeuyJctnzny0R6/ut9405bEnH3Vm2b3e3MqqcsmScLuyKdKD7Xr5Bx+deubws885q2O7YpNPJrgTZt1TTj/+ppuuS8sR2ekxgY0AtloRAmCWNlKCQpnRcTu8X33xFcH0JJ8Aq3jVAHAZF0m1+hxef21sy+YdFF/auWvrjJkP2HIcIgqgvk0mmxH+1R0Vq1dugEOEqut3T701xctHJCIfslsGZh2yQ/v7vDFesNAGkLOL4hRhvyS/xCOsyA/U6hYdgWsI1gCB9ng5Cd8Yxg8J/U4PUSFsKGWKjoEneNWmoaOSnQQWhcMi7R9GJ+AQv6hEPe9VmpBWsL+U+ivw2em6WQQYYepAFxPparSQvqMnB2G6wPYhLsehnJSMO+1oNRW4h4UCKxQvU9LCLeb633O1Nf6PPvzk1ptvGTTk8Ly8bH+43OZ0EoIhC8pmss9km8jTJkSZAjtONRKmxDIGRZG4ZhPMikqSgsoSsLEitg07nuy15Wc5jAYPZpVe6U5CWyfTsmRLKMru0koid8OhGPALsNU2pyVEAAht86YtZK5VV4vCHTqzDh3mlrHZgWNatS4C1iAoOZ8SNNa8vBze73ElChURBjxsXYFkkPd6LE6Koo2I4PIyzGzGgoKWwUQtdNiC9QEgk4LgGpwLR1eESpiNenDAH1ycgSMvUmAL8x7Uolu5cKLBaY7vErxFt9koiAR0oKYNg6VDbaySKDYsOtwU9yvgtgZN2Mkejd1jDyG7jl34k3Ya1UkOpp9waoRrI8Sko3Kx8Go6VKOZ1SCRZsAQoJ/b0Rsni5B+0nOqgOuJhOzXJxtfOJitrjNIgBPBWHzRj+GL8HVqN6JP9TrIJSCFFnx26623fvDBB3oj+jHUlVmyZAnFfB46+i4uWuWvynLkp8L162xOxPcdjIWsDjmaCA88pj9BXZTlETf4/2jy9Btqjp+UAE/i90upsk2KhYOUmbQ6jAWFVINJxqMU/3ZUVVZW1e4aeszI2uhui025bMINPfv0/tsDD8STcYuNnJgUNcQfuX/Gmi++nvvcvLyCvG9WfzV9+qzrb7wWn7s3KzuVjESCis3q9tcGsSVPvXtK66IWCSWiwKIQtsye/dyxw0aOHjPKm4sY/bDEU9qT0dHmoaAPFDQIqgoO9tfWrvhkBS7OhCJmiJiBRmONv/bLxSuWLvlo1Tcbd5SUYQqd9Me/+pwtsdMa5Pq9hmu+Xv35im/KSgMnn3QaBrCXX3jtlhuvFTb1Q7SYkj7nGvdOaY7zNNOnjAT2loBF2LD10B2UFbV+HWSDNykFS73yFlWUAS4i+VmQb6FpoJyBIQBeKdgkRWQ35STAW3ioqGIdJzxL05Qq/h9VC0xCkcB4RJdFsViy+21EawnmGaFx6yKGcHXxuwgS5tSEAjYg7sioiqwfrgmwILkILKLxJ4vIDLLU0GdpYJDGqSMUI5FVSTQuDYhiz+hNPuEerPem2FmrhP944wWcyxaGbMnsBEhZUhEyGcUp6TSvbG6F9pRoEOp8oeKMaRkDTCTk4IomSsZiq5PxmgI2dbJrzouQD6Bt6FqjMchb251j9Rgxufk69SzkT/YXGwUx+kBTb3CABlHEq11cc4+KFy5UXYVzW+gGfvKHq/VmdfYrM2tkfMdxwA9FJxFjypuTzQHoNitkTKKcuMhkFBxfCWQIrJGNspMEN6fdHI4EkDCRLtFIkjJKqqF+tWGFazdKFLmXmPJoIopfkrAvWCYE94QsA55wHYK0xo0bRyzaQw89RDQSxa319EPdhAOIBI7o4AYgoiMt7ou7FthFK0dAHUFu3W12GCMJyS6FSLpsyLyz5/5//I9PdpbFg0aH4fVFr11yyYVGvOjkK2LSFJgKJC/mFeIVuavCzElNBkNxp043T5mybOl7azd8e1iP7hFQQDDYokU+h8HGQdAc4yHiCzXuSuhEdU8mdjkaYGaRtcgeCDqItef5IxSMCElO5B75CesuPsjRJ43hfy0RWJ/YxocfefjOe24+4tjuLdr5EtGII4m1Jp2w1M8VTD/lpI7kBIMAKxP2SEhGu4WDYnOq9pSk0Gno8rJMvnBNvLh9V9VlSiQJAPAIAryE9esPV0844SJj0jz78dlDRg244PIJCfNO4S1VXVLK9/EHnzw/a/7SLfNNzlBUSnY+rF3n1T0kyc3SxShD/R+1WLKScdsXn3zFWyK/TXZ1otJgNVqjnlgo9PTcJxctfsfmdQejfmo6SKZ4sqTz+ReOPe/iMcefeiy1fSK8u6A+ViP+7cnVX271uHM6tWtrC8u2Csf/vPnOvfdNDypVQ4cN+vONV/bq0y03z2N3Iv4gxWGxoLM25DWE099fHczLaeWvCS9778Pnnp87dMhhl15+elFux2ceU/r2HJA0WOOy35rwRo2GhJks4ajTnOJck9UdVM02KQTyVCMpl9sei0NqzXMq4aVQ/emc3KxgpMrtsVX7KwnixFfAMpKFTjMc9wZfr82wr5kuZSTQbCUgVvYETok6PDbir1BIRDKboRJIEuMiYlPwSoF79LAY9FODy/NG3qGw57vdySi8NdaEaopH4sKwL2K8hD1P9ErbdAOD1o3GXRl0hbJHC3Ii19JQkcBAezuD9u6ysGFoLFmFuUW7yndBrQWAxPplF9Q49WwCO2mb3ls+9T1CVj+YbQTA0g7TP/Vb0I/XT6z7SW/ql3yCbMCjiIUwNd0jpvvOvt+ye0fp9126tndjcXOIwkEMInBVA3j1bJo1i/jfkMvmxdeZjIhMQ9gSgE1YrfB7XnDBBXfddRcLfYbpzTffxCtHYW9dqro1C94pMkkxGOh2IASLE5SmmEKcApwGbe/cWeLMtpEoCoiNxiMS2e+NrEISVdSi4lYXXnbGyy+8fsKpJ94w6boRw0doKmnPuOhskILYkg3sD3el1XbbTTdMvvpKN9kkhuSuku0TJ05c8K9/d+3SFVyF3xk6NMhp9QEEqHJe3Uhp7m1tyGDE1JyhjJcwlVGFijArNW41SIL+AXAlILJKUvDGTVunTZv22FMz+g3tfeGlf7B77FU1fiYusFVkNDYg/3qG5KDahZx4mrBmRSNxn8WxZcs24vZ40HiIErGEJUV1B8VudyJAMNb3JZtvv/s2Fi+SJRmNx1jwsD3wwN+n3v9XbLoSUU/xNLmBiVicgMUWrbOgz2WExZLLJFNUHtIM8XgCfwUYcc55Ysa1k/7UIs8VjtS4HE4lLqIMx0w4Jq+Fq2vv9m63vSpQ7XR5SBCBU+al1xczU44eeuSwocdOuv4m213mUDA5CofjlKt92Vl2EcweJ7OEIcb5LuiICeCXBZUaGRXZ2bgvdz83Z96mTdsefOjuVoX5lrR55apNr7/65v2P3kfcHUGicB5LIthAWrd6Q9/uXeyyUU0nIUZlJwEG+XkF5RWldoeFOomGONnZ5bMemn377X+1OUX1C5wVGkUgcZbN1IaZgVkH1UOZ6WxzlQBIyuF283YLBYIiaFSyEV4djUTtDhFSyuuGFxwvAkLUuQOBIX6AF//tDZlNMUUwdNMmbkO7zcEX7dUjrE36S5wv+gENYaN99KEOnwnD0Q/03zrcqfcsu1WwVZExvrJkdXFxMe4ifJUkj+E1rff4uqZo/KcH1CEqftK/68fsowM/baTePcBQoeW1eCAND3lBXcuWLZsy+X6MNR+vWA6FBCkLRCLjzYnGFQxf9W42qLIljdoU2yHwxAiRGJYmAWdpn5vCdoUc8BUSBT9r1qxzzz1Xr1ypC5aRouoOMEu32HE8qItqUZdddplAz6hJE2WYq7/f+X2v3j3cOe60Kayid13uVLJBA0+9/WTCVQdq7rn/jmOHD73l+ikjTxzZqXO70fCnHXdi++IO9FCY04ShVDvbZIDhMx4LIWc3gVPxBBO3S8fOndp1WPzO2wW5OdnZeTYNTIsNM1XKIO0RUD1iwjUNaMOsQaUiMYUMaZvFRo4ryAKXH17a7SVb5r/04pxnnqG6wKMLph0zdKDLawlEakjLzfL4AkHi/IRhes/lDq1/gKGMMqsREzGOJpnCR607tdXCy6OgWzWcrK2Ob9u644X585YsffuJOTNtDmsgVCE7sVwTHGBat26tJ9s9dtzJ0Wg1BnXJYMN9Twgg7L7MQBzihCDALeyvqfp2w5qzzj8F0lFiV1n4pRJG3lEnjRqpRimRaWU2hWpSd97x9yOPaXftdZNatMwNx8IeVxYRXXElDsR9899LMb2vWffpytWfEMPYpkOXx56d4c6BbQNTZEpRQ7zhCFcQcx7btrDr23muuDsWDPjiP1vxscGo3D31dofbVOsPZntanXXuhcNOGTTy5AHRhB/PJKwqa1avvPCKa6JVytEDB9x77189hbLZAakF/XRu3Lg5Lz+bGUoMg9tZEKwKr1272g4jsNUYjQWolkZyJSEiLEiaZyR9/UvMQ2smZ+4mI4HfXALgHAhRHTar15uNZxDMg27I8eXCEENBCYxYRCPxDkKpU2UC03dTdYg2QQlatITwSKKMCPT2OLJ09CCwl47AfkBIjb2ujn54ZbOhdEEDbPuEayJ+FjavGdNnA/+Is+ZPzUf5Szf9WlxC3/QrNvRZd9gvbf2H4/QGwb7cIJYkkDEajlo9J404sU1Bm0BlKN/XUpQ0hzlRjQsTTAMbd0cqKJg5ocRE9W6zAaZ13fQFkKJxLjR+/HhY4D/99FMIpcBYtFk3Lpi1CJCnA7p42Y/Fa9KkSTDFc0F24lsjUKm6tgJ+WtIYgNI0K+jFGrlB3kZSfmV497EnDPzXf56/4qZzdlZvn/7YzNFjRvc+slf7LsVDhx31l2uuevFf87eXbKVSSyyCu9kly07yU80U2VYxF1gfeWBmnz69snO8qMx4PAgeTaWg3yC0DRMVZLM4HC3CB44NRf+TT2Ets+wqKcVnhC+V1AiLUdI85CaL1fH999um3HFr/8F977hjSsIcmPvSY6PGDLb5DFWBMsWgWOzoeKxs4Ifm6Alq5AjUfzj2ZWAWDi+73Q0P7aZNW5iKxBewMgnWBk1G2/wXXvnyi2++/OaLOXMfc/sIlg+R6ycZrYiR0jFvvPHGlCm3yHZRIcBshr6XkKvEsmVLKTcu7aHCFwmtlOPs3fswSnU5XZidBGEVCaYV5bta+FpkWfNDleqb/7PkkguvKCstv/nO63KLcgNhoJXtm8/Xv7vwvSw5973XP1m3djP+5PxC5xWTLhw5+jhfXkFuQW7aHEkaw6l0xGiKW6xGDgDkacsljEwJajNr0AeuEBMlGs87/2xftpPHobCo+Ok5zw8cOvDhx6ZabJEsn0e2+ELVyXvvvv/SCy9474NFo0846eyJ5ythYKLELCDcbsb0R7XgQh53bHXJF55/ccTIY8mjJB6Di/GUsYjjVaMvXeoX9AHdm7FmHVDxZy5+qEjA5bAHg+J5j4UpLy9t3rilpGQH3NZZWT5ByhwXNeoxZUmyCL5hg36qaW5drFhpW6rYXfH99pLevfoUF3Yoryyzu+3AL13N6xfiIB0zNeq6QgdoKEksjrUYKR0QaAigno0iHhaj7PV4N23Y8u7bS06fMNaqxNhZ55yq5xxtV52BSv8iRNTw9tOrN9a+RftoJhwoaDhskGgFiks+/PDDHT3dH3/yidtuu23q3+/OLcqJqKG0WfUHat1aQcOfbljEILBG1MAHKMrQM5+t+ES/HaTNex/1wKeuAFB4egv0nz38CR0oMAtjkt5/VCzkDpdeeqlggNSOwfIJQTwWoyMGHqEaCffDR2knaKyxxlD8KQ6XPRIJxGuCeYU519/yl7POOevLL1avWbGaHhJnvX1byXPzP3/6+cexhRTk5Q/qN7yoJf6rVvhSW+S3xErqxDdjc/bs1QfkhyqF+FtQlaEKBRWD7iBkFPnx/ya2ljdKMLVp1qNPl5VXTJ06tVXrFlu3lcHgVb5jy7tL3p7/8j/NduNh/btOOHvskGOHeHPcgXilkBsUBXZbwB+MkxJitolifA0C3Z+OycG0h+eJoQcbmZPmVDi1auWa8eeMBzko8QSGPsloe+3VNxiGu+6ZYnWmY4rfYncROyic2Kq08/ud5aW7O3Vtp6RDVskGu6kkm0q27ty8caPTbgMI0wJpzAwPuSD9+vflHFpmXmFhrg1vT6jB0h1VDtn3+sL377jtnk5HtPrH/KcMEpe2uBxZ997592dnv3jUMf2GDTn5nttn8ALo0rN4xlP3tWrbbvDwwPD+x23ZsrljV6/RAg8sxjfaJN9FYCwMaCLG0WiGBS1NjQeLiRUIA5id7eUxMSSlVxa+NmfOU4sW/9skhUhVCdXEt2ysOuekc+6fdfewk4/C43jKKSOn3Hr7svc+OWn8KLfDtnjZspqqGrJUKFztcrhLt/lfm/vmK+/PUdQoRIBAUoJxeVJ4ogmF1YvSNrcZkIFZzW1EMv05KCUANwE4BqaASCKWn+sj9PPVfy/85/MLJl8/uWPH9jm5ucTn8t6B3Yr3jkBdUv2ZfY2+ebMpHAg47S7sIs89Mzed/AdZge3bt6+Jl+kBQLq25pPu8Zrjs7GX4DUtXs0arhKvaG252hCsIROAMGq7wzV40NGzZz1+/InHE7cRjNaI8jk/t+2NtHRE8iPstXcDen/0Lu2jPw1dE4zFjWCLAjqAJDAyIhy+RA2hMeNP/J+3X77i6j898dRjkFyiw9AQrK3rbYpGME+iSFx2u3BEOgwwes958vGLL79Ch6c6xtJjYnRlUDcEHA9jAjcyaNAg/XbYQynARx8Va3fuHSFQ0OCNNxbmt87t0LlNiprdZDmAsICgjXxzaxkVonChKFqkRpRoOK/QO/GsU8dPPEnY1gTBByVqkjC7wmUljCfrP5n372+D/pASEvy+oqJ5XHxp064TEJAbAXghLpyqtMmfPbt3gTAMiMZO9tAaqws9yIx56PS5N674+KSxJ4L2tmzZxAWx4Rw5pPfl1106buKYnJZZSUMiEveHY5Ww97NmQFyKP0LpaOJ7BCvJPjF3veNysOwEIogwPuEmNEXCiUAgBNdaQglADut2Zq38fB20YQ+98GAqLVjuZIKVCH2i8hAZvk7PPxe/evxIQXvBu8QfDHqz8gJV8VtuuW3ixPGkuZDySzIy0ZRUSuKFk+V1YvMhjYGHk6rcWbnuwlaFE8/4Q7zWVF1R2+/YvtOeuNfmIXsgq3RXxT/mPvXs0y/eff8tp59yWik8bzurMdPeP3NOdlFOVbiqMlhhsBlmTZs+c8a9cYOIARXSFjPBrPEUsuEaJnhQ1C6kpLSY9gZjhLBRo2XNirXXXH3TPQ/c7PHK0Thw0gLr6enDziQztP+gwUoqTCNy2qYkDcVtO4ZjcTlle+rx50aeNBKLbzwRwDy2Yd2mNu1at2vfmkUf0Rmk4JD8iK9ABL5izm/0621/zJRGPqz7o0uZa2QkcPBJgBITNZU1hDtgkKDsTZ/eh19x2R8XLHjp+utvPPfcs8ePP92T5U4Q1CrqqEgCAO3LWNOI26fBohZF5RUVudl5V13159tvvn3i+DMmT7rWmpeiIjUXQuGJoFeNKUBX/I1oXTuUsziddvTT9bdqQzBLYJdY3KjKJ5148gvz/o2NpGOXNsIk9gveNHXISb+o3s+GLqTv55SGDtj3baLHdaQlmMdR7BptFTur0mWuFlkznprx7LNza4KBfIcvN6uQ6toSRbbr25AJt0wLdANN0Ldv7y+Wrbz66qsdnix8hTSrgyo+aR99o//JqHF1jn/nnXf4ThlpvT/8qqT1zFwAABe3SURBVI8UA8cXjt++vWTz5i1nXDrBl5+dSFUBsWiHXPtUI2OV6F9VFcRd2UT0AIAkM3UHzFW1paopBgIz2QSfCGPUoVerrn2Kz0tPTKomKvNUVVSXlZV/t/67ivKaUAAVKG3dsAOije9LSwNVEWG7QqtqLG+vviZMWUaqVtZFIfNTnQmK0QcceAzdu3cYNKJ7l66d+g46fOixx7bw5pX6S6rDFTa7xR+s9XqzKMbJaoWPZDpJt1KJlJKIEU5EPZdDcgPcUkkSs5PRIm/cuK5bt+4YDYFZeAAT8dTsmbPbtyvs3KXYnmWqCpTCQpowKLIZ65cSCfuXLFrywMMPpIzJULTGbPaQFLhk8fvr1myeNfM4YBuecH84pKcORKKhNp06OZyyAUZ9WY5AJyy5L7n8qoF9Rjxy3yx/uHb244/ktvFWhyu/+3zttddeW/p9+TU3Xj7+jNHGVGzjllVkFRcUZxd1bGmQUy6n3eMLjj51+JuvLH396EUjzjiKmU8EOxzQxGQR0M8jSSaQiNUzYnXFQYmHkqfA6rA7S3eVn3/W5Tff/MfTThmFuc6UIqfQMfuRaSSqFrTNNcuqw+0I+xMzH3oMtNa6QyF+1Ir1lV+vWHPdLTfElQRF64Gh/3jmH6OPO1nL1aDchyitwTNIH7BNy0azqtSfEXxgJ88hOnkPrFAzV//9SSAcCKIaeaewGIPCoLbaf+SR/akqUxOs0dCJCd0mluYQIAgzPgqqaR49NHFVsIZLYzno0a37/Pnz/7Xgf2C4kQuShx9+OAYGtDgd0O1YvwKR8BbTN8BE3RuNBvle7yATISLKcKhq3z5HDB50ZDwa5WAKJ/5sYtzeDf7oe0PX2vt2GntrOnYUQ7OH5lTgSGBEwhyrjdV487yTrpuM7Q50UIYHViuOWe/GYt1hF/SewLVWRUXEoHy1fNXw4cMx+dCasF9qFaN1kw82KlC4phKEbe+rr74i2p2DMWCwRz+MX/VgOx2Qle7cRS8oxWOz28Kw7+OjS6gOiyWBTaMxG9Wesr0+9B5XoUoA8YKxGC4bc9KiRFPEQYnRJARKEUVShEECEgZfkc2Z4+11RPtho/qZTXRbs4bGktwFnOD6jCIIj5g22gxUCn8ok5DiQlh29anCHtnqLGiR16Iw3+G0tCpu2aJlDvlw2dm+mhS1OMMbK8sQCNwS4WjUneWDt5YCWXggJWBHEiZMUaTS6qCOUxLHc2Nu96A5lhkYJSkY7jw1tWLFFyzPMAJaXZIxbqoqr1z61seTrr+MqoU1tRUujytG2jJxbaLwphkeLEojkCdB8UBKC5Jn8s/n//nYtGf+9dILTCeoZ0nxI0+Qag2M165duwb0O5x8WMkGjQsG6XQ0bve4bG2Li0p2fvvMcw9SQXLDdxunP/lo5bqa2dNnpQ3xboe1NZiClF8/7IhO98+Y0umwznavvSZQRtmKolb5jzxy31mnfHn7jVOOOe0oCco4KksKUvgUxDQi+I51ixmiPqocRp0Od1oxEXa2c/fum2++7ZUFz3Xs0YZKiBu3blu7etvQQaM+//hLTG/5Ld0Oj7Rh46bFb3320SdrFi16z5ttC6c3/2fhpy6XtX27jhDRGI3EQYaXL/nqr3++F58AQYHRKD50izAHxrDTY0NT9UzZ5jb8TfOub253lelPRgL7WwImWfOlwcmUAEFhMw/C12Qw2N17rOgwB4kuiZAsVupN1juKV4i6y2gkUzKS8lucljMvO/Vs8+mgOq6BLtTeqindciOu38igHt2+wokABT5pSixeG8BYHIBNBDqqaDoUSvrve3QKB8MeKao+/xCW1NCd76Nj+/ipodZ+dr9QVfoo6P+iHiAgI85IFTWn914TUw6kIYzFVdySgyRS2MjIqiqPlk28+ITHpj/RqWO3k0aPgrjA4UBomM0soXDs7rvvPf208QMG9NbNWpwLCzbiPf/880HJzA5W40osAi2WFU+lEoLglQ4+v3BB/xHdjj2hayy8U07bjaasiBpJyoIErFEbF9WOh2XdJup8wpIkUgRVs+L4PzfL3tNSlbUql1Z/UFQQgt9UvxyJFkYXDCXwpwmOSofRldcxj5/06aEfs/cnU0XfmDlsmOhwX5cF/foxdquwETKb0MsiTcyisXiJQlliGSJoboGAh/RmsrpMai2Lk4hfXfDkP6fNvJf0AoqP2uFhMBDqJ72/8Kve7fuOGDM4GKiWZGYKtiIF8v5tVVtr1F1WH7R85njY+8Hrq+69deYb78zv0KUoqlYJyg87HkaIfI1qxLRp5VZpvKRYVegcoIJwUvpTiUiq9/JzLpl8yQ39ugyf88jzD06fNnj04Nnz7wb5QbWlmOLUJoDu3ZZrO27cYCYqPjsqEorRhDhCDnQZ2vrZpbNkyIYNCVFElrnFV6aQRn5isThiyTBkKLyIjKo5Sy4494Irjx4wrMeRXSmH8NmK9ReefU3XXm2G9B2Wle2urKms+i5xzrCrvly9KquFYe6LjxV1N5P4UF7ifuTeObfPuCnlrDXJ5nTMUbqhpFU7Z2E3gyqKjENOaxXvUribxcxJk+DbPCdLBmY1z3HJ9CojgcZJQIc+mhrbEz7VuPOb7mi0rw6M6j7Rr03XfPNqScAXrA1J8vHEgj4/P2/kqCHLPlwq0uOgqIUtIpF4/fX//P3+B2E/uuGGG+g9BkjdrEXuISLCUsUntSqFOQ1foZY8JUlOWsYj+s03X596xkhfdnZlqByNAg8CGfJKIqKZSA/AxgSrG9a9B1pEN9e31fVTn5/6IZy495/1nfd72Yc5ULALq7GdO2sRCw5ZpkcCMl8TM0rQl20u2XDlpCv7v9Rr2AnDrC7H8KOOkyQ7zCMUMm2d0+WV59/Abvr++8tf+9dbT86d3qNn55pwmcvjJMsgy5sficWtFqpRqcwZBkLMKOGhZCGRkqy2L774esPWqg1bNvzxz5d99NUX191x9dkXnaOaKn86ZGJ+ao9w3ahxjG6RbWicYH2TrMKfLltF4s+qlavXf/tt28J2ry58+9VXX13+7jfDT+p38cUXd+xe9MD0O8k4Wbl8G+zxdz4w+cRTR7RsW1C6u9zmMq5bvQbK34ED+2MShi5OiURJ7jll7Bgb5UEbKCXeUH8O7P4MzDqw8s9cPSOBppGArrp0m0Gd/tu7aV07Ns3FGm6lTgez/GXT38uHMMwSjhItRJto7Xg84PI6xp81/rJzJ69bv7Fz586YjmKx9IMPPoyCeuqpJ7Kzic8TUVkYJaDRotzhRRddRNFo4VuEOUmsz/EnE2FC/R+o+eXPPv+6vLb0+BOOgxYISXJiwB/N8qAyGx6A3/4XfUz5rJtR9c43vSO4yPlSd8A+jvztO94cr0AkFkW4AOUQwWARpC6kyAMUFRqSlMHuNbDTC/Pmr13/1bQZD9xxx3SghdvxcCgsEO2HH7770L0PMqmWvPUOXsI3lr7Q9/CeZVU7YCZWFDPRApTwEd60aIiK0VCxa20K8ghZRH3FUpK9S8/uf7nxvCdmPN+rV9ePvlxsgX7BHrMkBSTQR/ZHULhup74fOAjY+tExdSJmhpMnSREusB1UekWtWvQ5vNuiZW+9/u5bXQ8rvuOhG847/8x4IrKjfFPX3q3nzJsWCjrwJrcs8qqpWGnZLofLDf3el599Jp4JSwpfoWTFYiVv276l7xF9oLZtjmPZcJ8yMKth2WR+yUig2UtAf83tDaHYw1YHcfbzHdATvQO6QuUTjMWevXu4n7v0m14OTQPOErG/UBtARhQPDTjqyPZdiyZdM/ndd9/Ch0F0/VtvLvL63LgOoXBE86HqsP1AjtWxY8c777xz9uzZL7300tIlbwvSSMLbcRaRB58gU0udMmVKVrazVfvC2mCZUdAaCMWGPGGmEk7PA7Exr/TL6hOvrgs/+rNuP8r4R8c0dOSBuJsDf01gt5KOUYmVBwRWkfXrNhQfXiRl25JxYdnq3qerxZHqO6Dbcy887a+NEoBUXbETQ5GqJtz5ZoczdeV154ZCp0IBH1OTVcHSZDqWk+cL+ENESJE8Cr8WibT+2i26zIVnTStSnkxYQjFKbmddeMVFZ597NmRakkPUNBSx+JSr+clG33QTF+3oj3OdUfMnx+7ZASNtkDxBO2xqpmp/bU5O/hPPPlq1u1rOdmV54UOVaiLVFintzqM4WEj2mN1ukZMRUUKxaNjj9chmWygY7dG96zmXGMj2pUwTWQKw/paUbM8vzCHTsrFO84b6uX/21yPT/XPhzFUyEshI4L+XQJ3S0l+F+mdDq8z9g3X0d7FuV9O7dwhrVlF/Ge5rowUaU6skh8N+d4597Bljlix/+857p0biqt1myc33KazrDSQkCspvRmfOnDkkK+BDxA7Ro0cPKLuI3kVKMCwSqIRtjGC2xYtJQ3y91+HdqHANnwImrkg4JkKeiYI+cPHgOnpm3upf6maUPtw//eRm9z7lv5/wh1gLlCIFwwBGN363KVAT+8MfLsO0Cb2ILDm+/W5Tq3atJbclZghHk36n15Lfwl3cq6jvMT37De9jdCeDhuqYFLLmmquV3aF4NfUEHS5HKCjKn7P5sjyEoiN8MD0BUoS5McGYfknhOTQykYLhYNqSyi7MSloSNaEKp8ca0PJ16sZ078eW7/qfOt5ioGlpH1ZqjLuU/YnHYLSSs3zZwWjA7jIXtcvz5lmpqRNTA7LDzMKkuraWREHWDGlLLKoE8Z86vS4MYBCrUV3htNPH3HLn9b5cYJkVg1aMLCKHRDEDv1a88iDaMjDrIBqsTFczEvgZCfxI+dUdXafqfub8JvqZN7K+6tVfzXUv7iZqvhk1o+LiETjLnE5QYZo6fQTaRIeOGkwY8J133PbMc08koTkwUnJE1D6KauQRoKfJkydDSTpmzBidzWHGjBnk2cO2rkflQ6xQXVN9xdUXenLkP5w7MaqGCd7hdBQb8tTosA+YBOr0ax2i0hWwUOz1bahModq1nuuT4YB1vVleGMlo80cqLS2lg23b5sI+BvcYrJu9evfsfliPYDxoIvPBZqCwoZoMU5HHaJXIuwyS3SLJcJklTbJBIp/PVVVbayFtU7JRIQdcRYkb3HDEfhEUCLRi4mmsoaLaKRwLpJQKI5bNGAhzlgmzE2mePo9v7zHa+7HVB1HHVXVQbB/PNSY3gBaXZgIA80zkjjrMajpidRhJV0ybEgZYYtIqrLcUH4fqFnAnkVlBdD3x9BRmcFMXQYklQrLLmEjjJE0B2vLyciZMGDf8uKGenPq5gpvlCItOZZyGzXZoMh3LSODnJVD3pqt7P+p79D/38R78+aZ/7RFcVF/yHpCr/9pe//rz0AoWwuAFkwVls41RNVJY3OLxufc8NuuZP0+6ivj3Ky+9qn1x8ebN69RE9M13li5cuHDChAn4CrEoIChd0eo0CsTTg7VQjf+Y/0xC9U/9200DhvSr8u+GHwi/pFmW4tFEUo2R76/ndv36Tv/aM39kwKgb4oYMG8zDugn5O5kPjRItAIu5g2TIv3O45ZkzZzKRAEmJWOWwkUPSZptqjDNDMGGGo5E0EVVmqbq8nLB3p0PQ4TpMHtkoB6OhmDXtcudEY6pG2GGnQclsjEYF/1bLli11qliQjdVmNyrUQkpZJSkUCEg2UhKNkXjYbLDAEJJOwXZVfwqrPlH1W6NxfSj5bAg6u52uOFVcYYSXbdjnbCQ8pqMpUyIaSebn5oG9RCUDDFmQd0CTpialtFHQqVBF2kgOIcRbVGKMZmV5AjVVZqeNpkxpczwShepZlVI1Qb/joKq/lIFZjXooMgdnJNAcJbD3y66hF9/+6bd+dR1m6VesU7T7pwP7+SpUOlLjosCzTbZHoK6wm5JpxWyzjT55OMaqWY88+7fbHln81hKMezbZrCTiUBeMGDFi7Nix33zzDZKByggbEKoxGKqJRdVQOEFM9DcrP3/yqSf+cv3Z510wocRfAT+Q002mFQSzVjLWbVBIJEN62cT9fLNcTteve3/R+1C3/0dd4u7qpsGPvuz/zjfDKyI3SMiYP6WlZSRDdOvWTZVjYRWoZKQwgWpiKtmDobDssCqReJbTF46U5fvcoBQlHJepWU6RSzUO9oJQKxyF+thqt8lUveHfZDKBvQoA43CkIPf/7rtNtjxzQavWdpivsIyqCaqeR+IR2UQlRKsoy4NlLIX/jjpOIsD8RwOqj2MdmP7Zlww2V+gnyJ6FoFQY0mRq74RgTI1GBbEWd8Y8F5mPkFMQv8jCLEWJa0KweD7IiEzLdjkVV8KxgASrGkGNkQTPVzQQcTvdKmQOkN01U+qG+qcY1bQN68o/itkCWLakpMUMkDRCgkYt9fpPyOzNSCAjgYwEMhLYtwRki+CCCgaib76+KBpReaXuKCmlKkC6zEDpX3QYhS51mgtW9MRj7dEaeAO1/ydePHrSdX/25fgSBt7Mme2QlQC8dwAOqmpix8rPzz/33HOZG2xJkVnRBJvJ6owHlIvPuHTlh9/dP+2OE8ceb/SkY+koxXyaoPVMEz8nAWPKfJhveMaa9XNyyvyekUBGAhkJNFIC4WgcPkVq/J00ZrTH5aPAdCKmnDp29Oa1m/D4EHxTZy3AP4I1qyA3LyvLLdskIlHUdCK7wJedm11bW01QSyOvnDn8YJKAbsv0er1nn322z+fDjwzkEqWWBFFIE2wJJU6M1PjxY1d/eX9efjZFjRSTYiDUL90si/81wR03xyYyMKs5jkqmTxkJZCRwUEvAZnOQG2UMBAiLV9RIPBWy2x29erfvM6STRavvCJc3Lhj8KcJ0QcXJaJySbeCtJAzfFk8iqVQHSmNq3CV5D2o5ZDr/MxIwGQWDraoUtW6FWSsQDOI5E86zJjI2UQOTkPJjhg8cdlwfb64jmghSUpp4sMy2PyWQcRruT2lnrpWRQEYCvwsJwHEFZoLBkZKJapLQ3iRGBe48JQn9Ca6Ct5MAF4wZwCy+2AjXIAGMonCwCZF4TzkcSeZXivn9LuT1e71JSi0TyAjngl6tiDmjBy1RDalpRGJKSwaLzeIo31nuy86y2C0xNRRPxc0Ge9O0n2llnxLIOA33KZ7MjxkJZCSQkcCvlQD2CQJciefVeEsNMCORP6Um4mbVhlo1i+wyK/V52DRQlYymKGRntlptJiP4DJ+OQUmYlERabiJt+2vvI3PebysB0vuYBhYrBS1lQsItRhmAlUo2GfksORPkZNQGq8h+ragos1B9E1sqgVkHGY/6bzsKv3XrGafhby3hTPsZCWQk8LuTgDBEJZW4osIlSqqgJSXAlSQ75LQTXKVvopi4FqJFGRRBvUW6VdKUIO/MLArBpVRh61LU0O9Odr+nG2bUKZUNZyhcHhg4mSVQHWAEbaoqoHigAfFWm602VO3wOGgcV7Vddmh1wTPbfpJAZq20nwSduUxGAhkJ/H4kkMIblBb+ILgXYfROps1p2LXSUlihnpwKZVDSbOR/1UQCfZpPIwVETNQQgX0yLWEAS6mJWFCJHmRs17+f8W2qOwX0iEmiOY75xHW4B4I30QWoLIAvGl54HNIwOZgssgbgMnq/ieT7y5rJiPuXySlzVEYCGQlkJNAICRBdZUBriux8IxgLhhwLSCttMybltGJJJsxqzJiIGuJxk8KfRlMaKiNchca0oirRdCpmk9OQgTfigplDD0IJiGh3k1EVbkJq7jBJYMJKip1NtKWTYH0L9KR2p6OquhYMJ0s2JRPw10Ti/YXNQF9sSCWsFgO1GlNRVTCeJWJhO/mkTTjUv7AvmcMyEshIICOBQ0ICZuGUMVICWkTCpGKCERJ+bUoE/9RZQ6AMWtaAbYsPiqmIQwWrkdESjSmZtPtDYjo0eBNkSBgSKvyiBlXLdUgmbQRPJRn+pko1jDOvuEoyGndb7eQd0q6YYk3UfIM3lvlBk4CaghMPil7qXuOoNUcSBsXscJAWY7dCIxtJp0URrsyWkUBGAhkJZCSQkUBGAhkJZCTQWAmYUwQEqBYBpgOqOye70l9BpUdD2hpPYNPyGYyCBT+zZSSQkUBGAhkJZCSQkUBGAhkJNFYCppSDOpFGi8FlMkUTkPvbDCkqYSdxIwo/YmObyxyfkUBGAhkJZCSQkUBGAhkJZCSwRwKywRK3/C8w3Ir4WXYbvwAAAABJRU5ErkJggg=="/>
          <p:cNvSpPr>
            <a:spLocks noChangeAspect="1" noChangeArrowheads="1"/>
          </p:cNvSpPr>
          <p:nvPr/>
        </p:nvSpPr>
        <p:spPr bwMode="auto">
          <a:xfrm>
            <a:off x="155575" y="-1423988"/>
            <a:ext cx="4410075" cy="29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UY" dirty="0"/>
          </a:p>
        </p:txBody>
      </p:sp>
      <p:sp>
        <p:nvSpPr>
          <p:cNvPr id="15365" name="Text Box 12"/>
          <p:cNvSpPr txBox="1">
            <a:spLocks noChangeArrowheads="1"/>
          </p:cNvSpPr>
          <p:nvPr/>
        </p:nvSpPr>
        <p:spPr bwMode="auto">
          <a:xfrm>
            <a:off x="500034" y="0"/>
            <a:ext cx="8286808" cy="120032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UY" sz="3600" b="1" dirty="0">
                <a:solidFill>
                  <a:srgbClr val="FF0000"/>
                </a:solidFill>
                <a:latin typeface="Verdana" pitchFamily="34" charset="0"/>
              </a:rPr>
              <a:t>05- LEYES DEL MOVIMIENTO Y 	EQUILIBRIO ESTÁTICO</a:t>
            </a:r>
            <a:endParaRPr lang="es-ES" sz="36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5366" name="AutoShape 2" descr="Resultado de imagen para newton"/>
          <p:cNvSpPr>
            <a:spLocks noChangeAspect="1" noChangeArrowheads="1"/>
          </p:cNvSpPr>
          <p:nvPr/>
        </p:nvSpPr>
        <p:spPr bwMode="auto">
          <a:xfrm>
            <a:off x="155575" y="-846138"/>
            <a:ext cx="1285875" cy="177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UY" dirty="0"/>
          </a:p>
        </p:txBody>
      </p:sp>
      <p:sp>
        <p:nvSpPr>
          <p:cNvPr id="15367" name="AutoShape 4" descr="Resultado de imagen para newton"/>
          <p:cNvSpPr>
            <a:spLocks noChangeAspect="1" noChangeArrowheads="1"/>
          </p:cNvSpPr>
          <p:nvPr/>
        </p:nvSpPr>
        <p:spPr bwMode="auto">
          <a:xfrm>
            <a:off x="307975" y="-693738"/>
            <a:ext cx="1285875" cy="177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UY" dirty="0"/>
          </a:p>
        </p:txBody>
      </p:sp>
      <p:pic>
        <p:nvPicPr>
          <p:cNvPr id="1536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063" y="1643856"/>
            <a:ext cx="2919413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8" descr="Isaac Newton signature ws.sv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7538" y="5862638"/>
            <a:ext cx="241458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TextBox 3"/>
          <p:cNvSpPr txBox="1">
            <a:spLocks noChangeArrowheads="1"/>
          </p:cNvSpPr>
          <p:nvPr/>
        </p:nvSpPr>
        <p:spPr bwMode="auto">
          <a:xfrm>
            <a:off x="628650" y="5494338"/>
            <a:ext cx="2749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UY" dirty="0"/>
              <a:t>1642 (1643) -1727</a:t>
            </a:r>
          </a:p>
        </p:txBody>
      </p:sp>
      <p:pic>
        <p:nvPicPr>
          <p:cNvPr id="1537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2857496"/>
            <a:ext cx="4748213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4000496" y="6072206"/>
            <a:ext cx="4786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i="1" dirty="0">
                <a:solidFill>
                  <a:srgbClr val="0000FF"/>
                </a:solidFill>
              </a:rPr>
              <a:t>Principios Matemáticos de la Filosofía Natural </a:t>
            </a:r>
            <a:r>
              <a:rPr lang="es-ES" sz="1400" b="1" i="1" u="sng" dirty="0">
                <a:solidFill>
                  <a:srgbClr val="0000FF"/>
                </a:solidFill>
              </a:rPr>
              <a:t> (1687)</a:t>
            </a:r>
            <a:endParaRPr lang="es-ES" sz="1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14380" y="57859"/>
            <a:ext cx="4000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Tres bloques están unidos como se muestra en la figura sobre una mesa horizontal carente de fricción y son jalados hacia la derecha con una fuerza T</a:t>
            </a:r>
            <a:r>
              <a:rPr lang="es-ES" baseline="-25000" dirty="0">
                <a:solidFill>
                  <a:srgbClr val="000000"/>
                </a:solidFill>
              </a:rPr>
              <a:t>3</a:t>
            </a:r>
            <a:r>
              <a:rPr lang="es-ES" dirty="0">
                <a:solidFill>
                  <a:srgbClr val="000000"/>
                </a:solidFill>
              </a:rPr>
              <a:t> = 6,50 N. Si m</a:t>
            </a:r>
            <a:r>
              <a:rPr lang="es-ES" baseline="-25000" dirty="0">
                <a:solidFill>
                  <a:srgbClr val="000000"/>
                </a:solidFill>
              </a:rPr>
              <a:t>1</a:t>
            </a:r>
            <a:r>
              <a:rPr lang="es-ES" dirty="0">
                <a:solidFill>
                  <a:srgbClr val="000000"/>
                </a:solidFill>
              </a:rPr>
              <a:t> = 1,20 kg, m</a:t>
            </a:r>
            <a:r>
              <a:rPr lang="es-ES" baseline="-25000" dirty="0">
                <a:solidFill>
                  <a:srgbClr val="000000"/>
                </a:solidFill>
              </a:rPr>
              <a:t>2</a:t>
            </a:r>
            <a:r>
              <a:rPr lang="es-ES" dirty="0">
                <a:solidFill>
                  <a:srgbClr val="000000"/>
                </a:solidFill>
              </a:rPr>
              <a:t> = 2,40 kg y m</a:t>
            </a:r>
            <a:r>
              <a:rPr lang="es-ES" baseline="-25000" dirty="0">
                <a:solidFill>
                  <a:srgbClr val="000000"/>
                </a:solidFill>
              </a:rPr>
              <a:t>3</a:t>
            </a:r>
            <a:r>
              <a:rPr lang="es-ES" dirty="0">
                <a:solidFill>
                  <a:srgbClr val="000000"/>
                </a:solidFill>
              </a:rPr>
              <a:t> = 3,10 kg, calcule: </a:t>
            </a:r>
          </a:p>
          <a:p>
            <a:r>
              <a:rPr lang="es-ES" b="1" dirty="0">
                <a:solidFill>
                  <a:srgbClr val="000000"/>
                </a:solidFill>
              </a:rPr>
              <a:t>a)</a:t>
            </a:r>
            <a:r>
              <a:rPr lang="es-ES" dirty="0">
                <a:solidFill>
                  <a:srgbClr val="000000"/>
                </a:solidFill>
              </a:rPr>
              <a:t> la aceleración del sistema </a:t>
            </a:r>
          </a:p>
          <a:p>
            <a:r>
              <a:rPr lang="es-ES" b="1" dirty="0">
                <a:solidFill>
                  <a:srgbClr val="000000"/>
                </a:solidFill>
              </a:rPr>
              <a:t>b)</a:t>
            </a:r>
            <a:r>
              <a:rPr lang="es-ES" dirty="0">
                <a:solidFill>
                  <a:srgbClr val="000000"/>
                </a:solidFill>
              </a:rPr>
              <a:t> las tensiones T</a:t>
            </a:r>
            <a:r>
              <a:rPr lang="es-ES" baseline="-25000" dirty="0">
                <a:solidFill>
                  <a:srgbClr val="000000"/>
                </a:solidFill>
              </a:rPr>
              <a:t>1</a:t>
            </a:r>
            <a:r>
              <a:rPr lang="es-ES" dirty="0">
                <a:solidFill>
                  <a:srgbClr val="000000"/>
                </a:solidFill>
              </a:rPr>
              <a:t> y T</a:t>
            </a:r>
            <a:r>
              <a:rPr lang="es-ES" baseline="-25000" dirty="0">
                <a:solidFill>
                  <a:srgbClr val="000000"/>
                </a:solidFill>
              </a:rPr>
              <a:t>2</a:t>
            </a:r>
            <a:r>
              <a:rPr lang="es-ES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3" name="2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500042"/>
            <a:ext cx="435768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714348" y="2357430"/>
            <a:ext cx="82868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>
                <a:solidFill>
                  <a:srgbClr val="000000"/>
                </a:solidFill>
              </a:rPr>
              <a:t>a)</a:t>
            </a:r>
            <a:r>
              <a:rPr lang="es-419" dirty="0">
                <a:solidFill>
                  <a:srgbClr val="000000"/>
                </a:solidFill>
              </a:rPr>
              <a:t> Los tres bloques se mueven juntos, entonces considero el conjunto de los tres bloques, con una masa M = 1,20 + 2,40 +3,10 = 6,70 kg</a:t>
            </a:r>
          </a:p>
          <a:p>
            <a:r>
              <a:rPr lang="es-419" dirty="0">
                <a:solidFill>
                  <a:srgbClr val="000000"/>
                </a:solidFill>
              </a:rPr>
              <a:t>Sobre este conjunto, sólo actúa como fuerza externa horizontal T</a:t>
            </a:r>
            <a:r>
              <a:rPr lang="es-419" baseline="-25000" dirty="0">
                <a:solidFill>
                  <a:srgbClr val="000000"/>
                </a:solidFill>
              </a:rPr>
              <a:t>3</a:t>
            </a:r>
            <a:r>
              <a:rPr lang="es-419" dirty="0">
                <a:solidFill>
                  <a:srgbClr val="000000"/>
                </a:solidFill>
              </a:rPr>
              <a:t>.</a:t>
            </a:r>
          </a:p>
          <a:p>
            <a:r>
              <a:rPr lang="es-419" dirty="0">
                <a:solidFill>
                  <a:srgbClr val="000000"/>
                </a:solidFill>
              </a:rPr>
              <a:t>Por tanto al aplicar la 2da ley de Newton al conjunto:  Ma = T</a:t>
            </a:r>
            <a:r>
              <a:rPr lang="es-419" baseline="-25000" dirty="0">
                <a:solidFill>
                  <a:srgbClr val="000000"/>
                </a:solidFill>
              </a:rPr>
              <a:t>3</a:t>
            </a:r>
          </a:p>
          <a:p>
            <a:endParaRPr lang="es-419" baseline="-25000" dirty="0">
              <a:solidFill>
                <a:srgbClr val="000000"/>
              </a:solidFill>
            </a:endParaRPr>
          </a:p>
          <a:p>
            <a:r>
              <a:rPr lang="es-419" dirty="0">
                <a:solidFill>
                  <a:srgbClr val="000000"/>
                </a:solidFill>
              </a:rPr>
              <a:t>a = T</a:t>
            </a:r>
            <a:r>
              <a:rPr lang="es-419" baseline="-25000" dirty="0">
                <a:solidFill>
                  <a:srgbClr val="000000"/>
                </a:solidFill>
              </a:rPr>
              <a:t>3 </a:t>
            </a:r>
            <a:r>
              <a:rPr lang="es-419" dirty="0">
                <a:solidFill>
                  <a:srgbClr val="000000"/>
                </a:solidFill>
              </a:rPr>
              <a:t>/M = 6,50/6,70 = 0,970 m/s</a:t>
            </a:r>
            <a:r>
              <a:rPr lang="es-419" baseline="30000" dirty="0">
                <a:solidFill>
                  <a:srgbClr val="000000"/>
                </a:solidFill>
              </a:rPr>
              <a:t>2 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215074" y="3643314"/>
            <a:ext cx="228601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rgbClr val="FF0000"/>
                </a:solidFill>
              </a:rPr>
              <a:t>a = 0,970 m/s</a:t>
            </a:r>
            <a:r>
              <a:rPr lang="es-419" sz="2400" b="1" baseline="30000" dirty="0">
                <a:solidFill>
                  <a:srgbClr val="FF0000"/>
                </a:solidFill>
              </a:rPr>
              <a:t>2</a:t>
            </a:r>
            <a:endParaRPr lang="es-ES" sz="2400" b="1" baseline="30000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14348" y="4214818"/>
            <a:ext cx="8429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>
                <a:solidFill>
                  <a:srgbClr val="000000"/>
                </a:solidFill>
              </a:rPr>
              <a:t>b)</a:t>
            </a:r>
            <a:r>
              <a:rPr lang="es-419" dirty="0">
                <a:solidFill>
                  <a:srgbClr val="000000"/>
                </a:solidFill>
              </a:rPr>
              <a:t> Los tres bloques se mueven juntos, por los que todos tienen la misma aceleración que la del conjunto. </a:t>
            </a:r>
          </a:p>
          <a:p>
            <a:r>
              <a:rPr lang="es-419" dirty="0">
                <a:solidFill>
                  <a:srgbClr val="000000"/>
                </a:solidFill>
              </a:rPr>
              <a:t>Por tanto al aplicar la 2da ley de Newton al primer bloque: m</a:t>
            </a:r>
            <a:r>
              <a:rPr lang="es-419" baseline="-25000" dirty="0">
                <a:solidFill>
                  <a:srgbClr val="000000"/>
                </a:solidFill>
              </a:rPr>
              <a:t>1 </a:t>
            </a:r>
            <a:r>
              <a:rPr lang="es-419" dirty="0">
                <a:solidFill>
                  <a:srgbClr val="000000"/>
                </a:solidFill>
              </a:rPr>
              <a:t>a = T</a:t>
            </a:r>
            <a:r>
              <a:rPr lang="es-419" baseline="-25000" dirty="0">
                <a:solidFill>
                  <a:srgbClr val="000000"/>
                </a:solidFill>
              </a:rPr>
              <a:t>1</a:t>
            </a:r>
          </a:p>
          <a:p>
            <a:r>
              <a:rPr lang="es-419" dirty="0">
                <a:solidFill>
                  <a:srgbClr val="000000"/>
                </a:solidFill>
              </a:rPr>
              <a:t>T</a:t>
            </a:r>
            <a:r>
              <a:rPr lang="es-419" baseline="-25000" dirty="0">
                <a:solidFill>
                  <a:srgbClr val="000000"/>
                </a:solidFill>
              </a:rPr>
              <a:t>1 </a:t>
            </a:r>
            <a:r>
              <a:rPr lang="es-419" dirty="0">
                <a:solidFill>
                  <a:srgbClr val="000000"/>
                </a:solidFill>
              </a:rPr>
              <a:t> =  m</a:t>
            </a:r>
            <a:r>
              <a:rPr lang="es-419" baseline="-25000" dirty="0">
                <a:solidFill>
                  <a:srgbClr val="000000"/>
                </a:solidFill>
              </a:rPr>
              <a:t>1 </a:t>
            </a:r>
            <a:r>
              <a:rPr lang="es-419" dirty="0">
                <a:solidFill>
                  <a:srgbClr val="000000"/>
                </a:solidFill>
              </a:rPr>
              <a:t>a = (1,20 kg) (0,970 m/s)= 1,16 N</a:t>
            </a:r>
          </a:p>
          <a:p>
            <a:r>
              <a:rPr lang="es-419" dirty="0">
                <a:solidFill>
                  <a:srgbClr val="000000"/>
                </a:solidFill>
              </a:rPr>
              <a:t>Por tanto al aplicar la 2da ley de Newton al segundo bloque: m</a:t>
            </a:r>
            <a:r>
              <a:rPr lang="es-419" baseline="-25000" dirty="0">
                <a:solidFill>
                  <a:srgbClr val="000000"/>
                </a:solidFill>
              </a:rPr>
              <a:t>2</a:t>
            </a:r>
            <a:r>
              <a:rPr lang="es-419" dirty="0">
                <a:solidFill>
                  <a:srgbClr val="000000"/>
                </a:solidFill>
              </a:rPr>
              <a:t>a = T</a:t>
            </a:r>
            <a:r>
              <a:rPr lang="es-419" baseline="-25000" dirty="0">
                <a:solidFill>
                  <a:srgbClr val="000000"/>
                </a:solidFill>
              </a:rPr>
              <a:t>2</a:t>
            </a:r>
            <a:r>
              <a:rPr lang="es-419" dirty="0">
                <a:solidFill>
                  <a:srgbClr val="000000"/>
                </a:solidFill>
              </a:rPr>
              <a:t> -T</a:t>
            </a:r>
            <a:r>
              <a:rPr lang="es-419" baseline="-25000" dirty="0">
                <a:solidFill>
                  <a:srgbClr val="000000"/>
                </a:solidFill>
              </a:rPr>
              <a:t>1</a:t>
            </a:r>
          </a:p>
          <a:p>
            <a:r>
              <a:rPr lang="es-419" dirty="0">
                <a:solidFill>
                  <a:srgbClr val="000000"/>
                </a:solidFill>
              </a:rPr>
              <a:t>T</a:t>
            </a:r>
            <a:r>
              <a:rPr lang="es-419" baseline="-25000" dirty="0">
                <a:solidFill>
                  <a:srgbClr val="000000"/>
                </a:solidFill>
              </a:rPr>
              <a:t>2 </a:t>
            </a:r>
            <a:r>
              <a:rPr lang="es-419" dirty="0">
                <a:solidFill>
                  <a:srgbClr val="000000"/>
                </a:solidFill>
              </a:rPr>
              <a:t> =  m</a:t>
            </a:r>
            <a:r>
              <a:rPr lang="es-419" baseline="-25000" dirty="0">
                <a:solidFill>
                  <a:srgbClr val="000000"/>
                </a:solidFill>
              </a:rPr>
              <a:t>2 </a:t>
            </a:r>
            <a:r>
              <a:rPr lang="es-419" dirty="0">
                <a:solidFill>
                  <a:srgbClr val="000000"/>
                </a:solidFill>
              </a:rPr>
              <a:t>a + T</a:t>
            </a:r>
            <a:r>
              <a:rPr lang="es-419" baseline="-25000" dirty="0">
                <a:solidFill>
                  <a:srgbClr val="000000"/>
                </a:solidFill>
              </a:rPr>
              <a:t>1 </a:t>
            </a:r>
            <a:r>
              <a:rPr lang="es-419" dirty="0">
                <a:solidFill>
                  <a:srgbClr val="000000"/>
                </a:solidFill>
              </a:rPr>
              <a:t>= (2,40 kg) (0,970 m/s) + 1,16 = 3,49 N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714480" y="6143644"/>
            <a:ext cx="5214974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rgbClr val="FF0000"/>
                </a:solidFill>
              </a:rPr>
              <a:t>T</a:t>
            </a:r>
            <a:r>
              <a:rPr lang="es-419" sz="2400" b="1" baseline="-25000" dirty="0">
                <a:solidFill>
                  <a:srgbClr val="FF0000"/>
                </a:solidFill>
              </a:rPr>
              <a:t>1</a:t>
            </a:r>
            <a:r>
              <a:rPr lang="es-419" sz="2400" b="1" dirty="0">
                <a:solidFill>
                  <a:srgbClr val="FF0000"/>
                </a:solidFill>
              </a:rPr>
              <a:t> = 1,16 N               T</a:t>
            </a:r>
            <a:r>
              <a:rPr lang="es-419" sz="2400" b="1" baseline="-25000" dirty="0">
                <a:solidFill>
                  <a:srgbClr val="FF0000"/>
                </a:solidFill>
              </a:rPr>
              <a:t>2</a:t>
            </a:r>
            <a:r>
              <a:rPr lang="es-419" sz="2400" b="1" dirty="0">
                <a:solidFill>
                  <a:srgbClr val="FF0000"/>
                </a:solidFill>
              </a:rPr>
              <a:t> = 3,49 N</a:t>
            </a:r>
            <a:endParaRPr lang="es-ES" sz="2400" b="1" baseline="30000" dirty="0">
              <a:solidFill>
                <a:srgbClr val="FF0000"/>
              </a:solidFill>
            </a:endParaRPr>
          </a:p>
        </p:txBody>
      </p:sp>
      <p:sp>
        <p:nvSpPr>
          <p:cNvPr id="11" name="7 CuadroTexto"/>
          <p:cNvSpPr txBox="1">
            <a:spLocks noChangeArrowheads="1"/>
          </p:cNvSpPr>
          <p:nvPr/>
        </p:nvSpPr>
        <p:spPr bwMode="auto">
          <a:xfrm>
            <a:off x="4643438" y="0"/>
            <a:ext cx="4500562" cy="49244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600" b="1" dirty="0">
                <a:solidFill>
                  <a:srgbClr val="FF0000"/>
                </a:solidFill>
                <a:latin typeface="Verdana" pitchFamily="34" charset="0"/>
              </a:rPr>
              <a:t>Ejercicio 3.5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allAtOnce" animBg="1"/>
      <p:bldP spid="8" grpId="0" build="p"/>
      <p:bldP spid="9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6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C3C5333-E0C4-4176-81A9-0F6E0758A74D}" type="slidenum">
              <a:rPr lang="es-UY" sz="1400">
                <a:latin typeface="Calibri" pitchFamily="34" charset="0"/>
              </a:rPr>
              <a:pPr algn="r"/>
              <a:t>11</a:t>
            </a:fld>
            <a:endParaRPr lang="es-UY" sz="1400">
              <a:latin typeface="Calibri" pitchFamily="34" charset="0"/>
            </a:endParaRPr>
          </a:p>
        </p:txBody>
      </p:sp>
      <p:sp>
        <p:nvSpPr>
          <p:cNvPr id="2355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/>
          </a:p>
        </p:txBody>
      </p:sp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310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3108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31085" name="Rectangle 1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11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214422"/>
            <a:ext cx="2500330" cy="82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18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86446" y="1785926"/>
            <a:ext cx="2647957" cy="76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1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500174"/>
            <a:ext cx="4953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19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596" y="4246954"/>
            <a:ext cx="3000396" cy="48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191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72066" y="3286124"/>
            <a:ext cx="236436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0" y="0"/>
            <a:ext cx="8858250" cy="523220"/>
          </a:xfrm>
          <a:prstGeom prst="rect">
            <a:avLst/>
          </a:prstGeom>
          <a:solidFill>
            <a:srgbClr val="14FC08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dirty="0">
                <a:solidFill>
                  <a:srgbClr val="FF0000"/>
                </a:solidFill>
                <a:latin typeface="+mn-lt"/>
              </a:rPr>
              <a:t>PRODUCTO VECTORIAL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285720" y="571480"/>
            <a:ext cx="8858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0000FF"/>
                </a:solidFill>
              </a:rPr>
              <a:t>Es otro vector </a:t>
            </a:r>
            <a:r>
              <a:rPr lang="es-ES" sz="2000" b="1" dirty="0">
                <a:solidFill>
                  <a:srgbClr val="0000FF"/>
                </a:solidFill>
              </a:rPr>
              <a:t>C </a:t>
            </a:r>
            <a:r>
              <a:rPr lang="es-ES" sz="2000" dirty="0">
                <a:solidFill>
                  <a:srgbClr val="0000FF"/>
                </a:solidFill>
              </a:rPr>
              <a:t>cuyo módulo vale  C=A B sen</a:t>
            </a:r>
            <a:r>
              <a:rPr lang="el-GR" sz="2000" dirty="0">
                <a:solidFill>
                  <a:srgbClr val="0000FF"/>
                </a:solidFill>
              </a:rPr>
              <a:t>θ</a:t>
            </a:r>
            <a:r>
              <a:rPr lang="es-ES" sz="2000" dirty="0">
                <a:solidFill>
                  <a:srgbClr val="0000FF"/>
                </a:solidFill>
              </a:rPr>
              <a:t>, es perpendicular al plano determinados por los vectores  </a:t>
            </a:r>
            <a:r>
              <a:rPr lang="es-ES" sz="2000" b="1" dirty="0">
                <a:solidFill>
                  <a:srgbClr val="0000FF"/>
                </a:solidFill>
              </a:rPr>
              <a:t>A</a:t>
            </a:r>
            <a:r>
              <a:rPr lang="es-ES" sz="2000" dirty="0">
                <a:solidFill>
                  <a:srgbClr val="0000FF"/>
                </a:solidFill>
              </a:rPr>
              <a:t> y </a:t>
            </a:r>
            <a:r>
              <a:rPr lang="es-ES" sz="2000" b="1" dirty="0">
                <a:solidFill>
                  <a:srgbClr val="0000FF"/>
                </a:solidFill>
              </a:rPr>
              <a:t>B</a:t>
            </a:r>
            <a:r>
              <a:rPr lang="es-ES" sz="2000" dirty="0">
                <a:solidFill>
                  <a:srgbClr val="0000FF"/>
                </a:solidFill>
              </a:rPr>
              <a:t>, y sentido dado por la regla de la mano derecha</a:t>
            </a:r>
            <a:r>
              <a:rPr lang="es-ES" dirty="0">
                <a:solidFill>
                  <a:srgbClr val="0000FF"/>
                </a:solidFill>
              </a:rPr>
              <a:t>.   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5072066" y="2428868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rgbClr val="FF0000"/>
                </a:solidFill>
              </a:rPr>
              <a:t>Producto vectorial entre versores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285720" y="4786322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dirty="0">
                <a:solidFill>
                  <a:srgbClr val="000000"/>
                </a:solidFill>
              </a:rPr>
              <a:t>Es anticonmutativo:</a:t>
            </a:r>
            <a:endParaRPr lang="es-ES" sz="2000" dirty="0">
              <a:solidFill>
                <a:srgbClr val="000000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8926" y="4776265"/>
            <a:ext cx="1643074" cy="43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23 CuadroTexto"/>
          <p:cNvSpPr txBox="1"/>
          <p:nvPr/>
        </p:nvSpPr>
        <p:spPr>
          <a:xfrm>
            <a:off x="285720" y="5214950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dirty="0">
                <a:solidFill>
                  <a:srgbClr val="000000"/>
                </a:solidFill>
              </a:rPr>
              <a:t>El producto vectorial de dos vectores paralelos (</a:t>
            </a:r>
            <a:r>
              <a:rPr lang="el-GR" sz="2000" dirty="0">
                <a:solidFill>
                  <a:srgbClr val="000000"/>
                </a:solidFill>
              </a:rPr>
              <a:t>θ</a:t>
            </a:r>
            <a:r>
              <a:rPr lang="es-419" sz="2000" dirty="0">
                <a:solidFill>
                  <a:srgbClr val="000000"/>
                </a:solidFill>
              </a:rPr>
              <a:t> = 0 ó 180°) es nulo.</a:t>
            </a: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285720" y="5572140"/>
            <a:ext cx="8858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dirty="0">
                <a:solidFill>
                  <a:srgbClr val="000000"/>
                </a:solidFill>
              </a:rPr>
              <a:t>El módulo del producto vectorial de dos vectores perpendiculares es igual al producto de los módulos.</a:t>
            </a:r>
            <a:endParaRPr lang="es-ES" sz="2000" dirty="0">
              <a:solidFill>
                <a:srgbClr val="000000"/>
              </a:solidFill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86116" y="5857892"/>
            <a:ext cx="1285884" cy="39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27 CuadroTexto"/>
          <p:cNvSpPr txBox="1"/>
          <p:nvPr/>
        </p:nvSpPr>
        <p:spPr>
          <a:xfrm>
            <a:off x="285720" y="6150114"/>
            <a:ext cx="8858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dirty="0">
                <a:solidFill>
                  <a:srgbClr val="000000"/>
                </a:solidFill>
              </a:rPr>
              <a:t>El producto vectorial cumple con la propiedad distibutiva  respecto a la suma:</a:t>
            </a:r>
            <a:endParaRPr lang="es-ES" sz="2000" dirty="0">
              <a:solidFill>
                <a:srgbClr val="000000"/>
              </a:solidFill>
            </a:endParaRPr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85852" y="6477404"/>
            <a:ext cx="2428892" cy="38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  <p:bldP spid="22" grpId="0" build="allAtOnce"/>
      <p:bldP spid="24" grpId="0" build="allAtOnce"/>
      <p:bldP spid="26" grpId="0" build="allAtOnce"/>
      <p:bldP spid="2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6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DC89234-DC0F-43CB-A6DF-71FD96103038}" type="slidenum">
              <a:rPr lang="es-UY" sz="1400">
                <a:latin typeface="Calibri" pitchFamily="34" charset="0"/>
              </a:rPr>
              <a:pPr algn="r"/>
              <a:t>12</a:t>
            </a:fld>
            <a:endParaRPr lang="es-UY" sz="1400">
              <a:latin typeface="Calibri" pitchFamily="34" charset="0"/>
            </a:endParaRPr>
          </a:p>
        </p:txBody>
      </p:sp>
      <p:sp>
        <p:nvSpPr>
          <p:cNvPr id="1945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/>
          </a:p>
        </p:txBody>
      </p:sp>
      <p:sp>
        <p:nvSpPr>
          <p:cNvPr id="19459" name="AutoShape 12" descr="data:image/png;base64,iVBORw0KGgoAAAANSUhEUgAAAyIAAAIcCAIAAACFKI1gAAAAA3NCSVQICAjb4U/gAAAgAElEQVR4XuzdB4AmSVk+8C9M2NkcL5JFooKiICoYQDAnwIQYQIyIovwVcwQjmEERzFkw50AQQQUVVFBUguS729scJ3zh/6t+Zvo+dmfudvd2Z2/nqneur7/qt95666nqep9+q7q72+30tm3ffuz4ic7MdGdp0Bl3yp+t1+zrVhGoCFQEKgIVgYpARaAicL4IdMfdYXcKx3rJS1+6+9prT5w62e31N83O9objXqc/P5w/X4VVviJQEagIVAQqAhWBikBFAALdfu8RH/rQKXEsHKs73V8aj7dumVtaGi0tLk71+v3pqQpTRaAiUBGoCFQEKgIVgYrABSAwWFocd8ZT5grFsXCs3sz0cDw+vbQ4OzONZi2MFi9Aac1SEagIVAQqAhWBikBFoCIwXchUf8p6LHOF4liDTnd+YWGqbLML8wudXl2cVTtJRaAiUBGoCFQEKgIVgQtBoNvrjIbDngXv1mMNlwbzp073u73ZqdmlhcV+t3shKmueikBFoCJQEagIVAQqAhWBTmdhaanT606hWb1hd2lxqcwVNhxrtDTaPLd5abxUUaoIVAQqAhWBikBFoCJQEbgABIY9S7OszSqzg13zh2U91vyCOBaO1RmORqPhBSitWSoCFYGKQEWgIlARqAhUBLrTZWJwqtMbeXeD5wrLmvdeb9gZi2PhWKN+Xp9VgaoIVAQqAhWBikBFoCJQETg/BHqjkbc61HXu54dala4IVAQqAhWBikBFoCJwjghUmnWOQFWxikBFoCJQEagIVAQqAueHQKVZ54dXla4IVAQqAhWBikBFoCJwjghUmnWOQFWxikBFoCJQEagIVAQqAueHQKVZ54dXla4IVAQqAhWBikBFoCJwjghUmnWOQFWxikBFoCJQEagIVAQqAueHQKVZ54dXla4IVAQqAhWBikBFoCJwjgh4PenG3HwTu1SsW15bMRwPHI66Xsc6np3ujQZDm5TpvrexdjujsZexekfrxgSi1urOioC+Xbp3p3R7PdzmoL9lbn5+3vHs9CZnffKhXAjT04PmGqlbRaAiUBGoCFxcBDYszUKk+v0+v4JTdb3wvtvsep35Eyd9HHtuZnZubm7r5i1bm22mBvUubreq2i43AsORLl/+srnbaFjW+D37bzp9+vTJkycXFwfdqf707Gyv1xv55NZSpVmXu81q+RWBisBGRGDD0ixxLE5maTAcd4a8yXg8HAwG/U5/y9Tsjh079uzZs2P79ql+adJKsTZix76z16l/Rrf2ofhOdzzu3vO6aweD0YmTJ/cfPnT4yJGTp090+r2eK6RGc+/sXabWvyJQEbgkCGxYmtXt94du3jslpjXTn1pYWBLXmpmZvfs1+7ZsEcTa0suNfnOXX8jW8u9LgnJVWhFYbwTOmgN3T6Gjd8ed6anepp3bRHNnZqZvPHRwfnFRqLczPivDeltcy6sIVAQqAhsQgQ1Ls8aiWZ2xCZGpbmdpaUEsa+vc3FX79l17zVXLzbjyzcZKsDZgv65VOvvL72JZYOl3OxYmdvtzs1N3vf66zVu33HDz/iPHj3W6zVrGulUEKgIVgYrARUVgw9Isa7Os8C3Ls0bDpcVFq92v2XfVdddcFXJV/I3/yt19WSEsotXpNzOIdasIbAwEVunOTbxqrKt77MMzH73pTmffjh1LC/MLx0+ezco2Bgy1FhWBikBF4PIisGFplucKe53iO/CtqV7v6r37rr5qL9czLM9djbNwxQRKeRbLdGG3P/KjbhWBjYKAPr16VcaDbneq0/Pw4UCo14Vw9fZds6PuW268aXX5mloRqAhUBCoCtwOBDUuzvKthPCwcC63atGnTVVddNdPvWaHVn53qWYnSbO1zWFwSxnU7YKxZKwJ3LATKw4Pvv4V4Nc8VmjQs9xalx4/Grou9u3ZXmnXHar9qTUWgIrBRENiwj9n1rMvqTnVHY/ftd73+2s2zaFdn02x5omq0tCSsZT8ysdi8VUhrSvGOreyxMwdL8/P2Ze6l+bnqAeU55SBiUe442vxMeitJPsIRcDwuj0DeUlwkk5i8kSSTxDZjW3QOsh8sLBCLkslCW5lYGFWOI6MgB23RZ2eMJckVVa1Vbbk5iP62Xi0gw8VFAinFPulJafet5Tnb5m2Nd6CC9qsiE7G2oFZt0ieroHHb+qaybXWSPXklrgVF0ifNaCsub5TkbKswZqjjZAumm6VSbXO0OMgy2eixKpafbfDpEycIJH2qI2bV7QyGObBfBmHsGcTpXqfvhQ5lEOt1+9OeM+zd96537Zw+3R0NtdCo1x26Fkwq1qnEjTLQ13pUBCoClwuBDUuzytSgNb/d7uzs7MzMTHlPIybUMCovY8zeyi2vavSiBz8duNH3PiF7PyWKgQmGUUJMyhJy1hx47VAOsvyLZApKxigvU5G93qI1YU1ZEUhBOaaBwMLCAknv8VKu4rw0UhYpypLIpBREUkreBEZbNEcsyvPCyVOnTvkpi7zOxrwSz2s2yiMQk8iwxHFBpslFIMf2OSCQ7E4RaCtOXl1SX4b5SQzOxBy0CKTciMmuFU6cOCFjlBOjP6qCiT2rUqKDFNHWmvIIKwhuFDoVDKWTjwAlCrJnrfTgEJ0SWRt7oJ2z9rTZJ71tMik0SIyRkxrSKC1ubV41Ikae5WyQHlRzzDwFpVKT0MUSldKIaY60Pv1Hjx6NQnljRjpMGsheFgLRT7M3wB0/fpxyGlIpsDBDpexjWAAJ1BLbzYOHLIlhKcup1HFSrB5XBCoCFYGKwHkhsGEnDbkKzglj2rx5Mx9motDvsgB4VF7xwIPyK0GKb+OiyPjJsf35n//5p37qp8rlZ/zZjTfe+NrXvvYjPuIjdu/eLSUZ3/rWt7773e/2M+zk2muvvc997uMnD0chdyX95S9/uXd0feRHfmQK4vN4wVe96lXEmBevdv3118voHROtjAMyfOcjH/lIx7Js27Yt3CUy8saz/uEf/uG73vUuzvWLvuiLlBiblaIKH9hs5OMy//3f/51hH/IhHyLlT//0T8mobygdO5369E//9CjPPuTmv//7v//yL//y2LFjj3rUoz78wz88FSf/F3/xF4praSjbDh8+/Nmf/dlx0jSQOXLkyL/+67+GSylo7969D37wg5ka/SynUN1BoTnsCSMNH/3RH42K/cM//IOykMLAQpsD8vL+9V//9c6dO5nk+Oqrr77vfe+r1qmCUv75n/8ZvVC7bMjrvn37PuzDPkz7kgnnoJ+ST/iET2CMaipaRf7oj/6I/uuuuw6wJF//+tero0I/4zM+4wM+4APoBFdaVo3+7u/+TlmPecxjkt2ePbJQpSCN5az+cPe7310tgomq0UzJ+973vje96U2KILl9+3Z5nbrXve6lIsHzjW9841/91V8p5VM+5VPud7/7qSZ8tAJVzNCaSqHTpmN85md+JgGJ//M///PHf/zH1MryaZ/2aektAAQO/b/7u7/7jne8A1xf+ZVfGfxJhiw6iLYtm2fV99j86cEYUxTkKuTbKRPvyVL3FYGKQEWgInABCFgoPv3q171WRGXRUqZmafhMb9rnaEb9M9d2XID2y5mlCedMdcbXX3PNXa+7ptDJ4QjX8r5SGz8UH8mR8Lut+/+v//qvj/qoj+JBf+M3foNM+NDjHve4v//7v0d97n//+0uhiev6qZ/6qWc961mJqRTQZmaI/eqv/qpcOJz93/zN30jhTXm7uD3lIkCf8zmf40C6TUa+/8lPfvLP//zPx+FJQYNQFj7vhhtuCLOJcw2YiuaPncIF3/zmN/spHZnjmx/2sIdRYpPr+77v+771W7+VYyasgk94whMUhExQxfUmBKXWbCOPuGCNXtmagsKxVPCbv/mbaaBNjb7ma77mR3/0R5PXnqSMkbeX9y1vecuuXbsk0kkzuD72Yz82NgNZ6Q95yEOgeo973INOLv9bms0p2dXikz7pk5jx0pe+VEYciHzwiQYs8Ld/+7dZAmfpwEFl1OKe97znr/zKr+CjbH7Zy172iZ/4iaBO7WhmjCb45V/+ZdSHHgU5hbJ88Rd/8a/92q+1zFLpLAfXN33TNyniK77iK37pl34pnMn+ec973jOe8QzFhdoyXuk0ayZMiFrg/Mu//MvHfMzHtEVLVPpTn/rUF77whawNvZMo14/92I8pBT70xE4lfv/3f/83fMM3OPv1X//1L3jBC0gmYveiF72IEhrSfwKFU6xiM7jcAPip83znd37nzTffLJ0SVv3Wb/0WI9M59S6VZYNTD3jAA1Qfu3XMQgopD81Fpt757vfddPjQwmgw6vT6JhnNuQtnVpoV3Ou+IlARqAicJwKew3vkQx62YaNZXE6hRE3gJ4vbBQGsW5maKl/gCRMKYolqcDycGSL11V/91T/0Qz/0jd/4jaJQnNk//uM/Yidf+7Vfy0XFLcmOu9hzVGiBEBdigRz84A/+4KMf/egv/dIvDTcSyqLtDW94A2r1yZ/8ySFtTJIRfXnEIx4hu58//uM/zgt+yZd8CXoX1oKfiaz80z/90ytf+UqEIxlDEWThVlEK/lgsjc/+qq/6KsEV1mJmAirXXHNNJqqIYVeJrKig7H461bC7gTp+wRd8AbOl40xieHhSXG/4hDgQEMSf1J1OpO17v/d7H/jAB37Zl30ZzTRgXSolbziZyAqmkqiP4uBGD7h+4Ad+QF24/Ne97nWMfM5znvPiF78YPuSdVR2SFEqxCYmFkTj+nu/5HlEo5rGK2Qqy0SkLG7BGsLz97W//kR/5EcdYzl3velesRbt813d9lxIDlAqKGAGBwVTRozMwRn1DrBlMTziNvMoVVPvFX/zFJz3pScjZ/v37v+M7vkNjiWkJTaX1sStV1ljaV+tIlIthmhLXwXT9hN5v/uZvYj9MlZJaqIgDm+LQIGIp3V7ckcH/8R//8XM/93OA1az657d/+7d/+Zd/OfYm2KknqJ2M2BhJpxBrpUgRwBOjUopuIJT13Oc+F42T8Xd+53eU+PznP1/vghLwESxYSXdMSZo7nZBVIregkKhGzYXTzHSf55hSxSsCFYGKQEXgDAQ2LM2KtxiPinMVl+M12kfceRFOjkCcSsgBscwKfdu3fZsgBE/Gj3K9z372s014cbcBLjwgMSTHn/VZnxV3JRiDkQgpCT+EDfDHKJfIwe///u+b3Akd4bq4fBxLwCwZOUhhCdGyhz/84bEZzcKBzDqZ60FlZJQeiuCY8UJuZoi++7u/W9zFz4/7uI/D8BiA86GDhJWiUgnhJAbD4EREyNvucpe7iABl5jS+Xy4el23k2f9v//ZvAmYoEY7FTtzFMY+OnwUHtEM4rfjjlZVnDsLAwBKHTRU6IqYVXmJi6yUveckv/MIvBPYgCWEZIW/TKBQy1YbSydjGgVQnFrINmVBZpiK1ImRIlUAX/iG7jA960IOCbeSTMQEbKSyRUSktGU0iEFTfsflEMjiWY0+n4lhCSr/3e7+Hu5BhDwGGaRcVwWloi/10skd9/bQ5+PVf/3XNGpqlOFtOMcm8XiExDXrZ6BGNg4wgomNdQghNZEunwopCweHJSNOgupPs6YRIoWnNsGGJcjESGvqtuUhzhaxCypWOFJpc/pM/+ROdhKqWZjFAib3p6RbtmBSB1sJ6UBGoCFQEKgIXgMCGXQLPScSN8Uxo1jLHaqIjCbQcOnTIKYuEEuzhXLkZZzn+//f//t9rXvMaIQSMR5BAtIDHDd0RIIEyPkE5PRLjniUK5wgw4C58mBU2FjbxcBgVtuRsjKG8uLQmlmCTnlgaBxlPLJpiKtC8DwKBS9Ev3dk0bVw1MsdV41jtKZNlYj9ITMRaf5lpKXbiPbZUoUVGdikMY0/qFQSkC5ZQZSGRfawVk8MaU+uU4phh4RlSRMvsU7T00LUsoor9Vj7BnIyfjFEKwxgT3iMxYlEo5hRV+Qlwkq1y9cqxWgP5b//2b/1sJWNzafeGGPnZEhoH0aPo0JQgTNgWe7SIJpDLz3vf+966AVYUs2URpvIT4CZJhejkSnHUahSGpVlF0bR1UFWo9JiXOrYmKT3paRrVRIzsyQtxaWhTzIBK88kldMqGZMmtggCYGBU2HJ30mxJ1rGPLiI+amdUWGoJaxEtQcNJmkssZm0dDmNpiRVV7HLG6rwhUBCoCFYHzRWAj06xgMekqwjBCVngsjoSfNtdDhu+x5+04GzNxfKSlVzZuCeuSUS57P/k5kvLyXhITLzHB9L//+79iV5wfH4mfcbQCLSIfnCIeQD/JeLgUF05jWs1P0RHKZRT/UASrOEikxGJwJoUrhDOpFOYnRmKaj0J5wxrJm6BMlZWYgtRFij0N4ROpu59yJaRBQNHx2Y5lVLUP+qAPYgMPLSiCT0g0AaoubJCLQkXEDQc3GcNWHeBbKc4xEBQUDmQa1FIqGdlAD3uockADAVsoiCwOUtnUfZKI0Oln6kWMAJolwpSWhQbloSz2+RneE4OVZQs+cKYt8mSAyR4rmagVLvrZn/3ZcESRJHUPMqqgdh//8R/vYQKs+tWvfnVspoRaJUa/A4Eu/cRsYwxLEzi2kaHNRkDGYIUDWSvGAKE4ASoPEBB47GMfaymbg9QIg0/Hk8UBVaaJacgaf5ZIUZCOreOhgH4CRxBLQVA9ePCgeUzVSXPEDDIyFoUNRabWpsTUK8extu4rAhWBikBF4AIQ2LA0K34oc1JtJXtNZChUg68lw/14uo1Td8zR8lL2HJVpMit+EBfLk51qfTOHR2ecEALBm1oibS9qxTU+/vGP1waERbCs7xHMMBVofg3Nks6VpoU4Pw6VGEvMTlqxxG3HQ5v/sk6Lfp7SohyTQbE2apNdSlhRFMYXqkgWPLGq9fqRJxCS0RI1c2HyssFGWGyGzCSzkdFSnnBQD8FhgYI6XHKMIcnseGUpVGWVUthAy9gosZbcSiMQiQCJh+GvLcmQkUJ5pTgIWVTxtAuGwaRCvpopSGzPATEGp5RIKiLVp4RVZDwUiT9JzBSkpmlLDA5KTN7w42ggkzYVctNYjLFGyvSckOF73vOewEjA44dm6CxZY+QXfuEXmjdUC+U6xbYswKeKGRbUm8kl6WcMpoRMKpsGioVqhJST0dzmqRlpRZfolPlZi8+Sl7z0kEvysYcqy94JINypY/aMkWL9GbG0lx574MABvQ411HDSWWhP3hYA/UwtGEmnsmxplBRX9xWBikBFoCJwAQhs2LVZ/Advka24kJW1WXFFUngajhaXapfycMBZruQsJ/eTP/mT/JPwBgZTNKzM3AXlOCp8JemiDhazCynxUl6y8J//+Z8CTnlJgRCX6Twryp0SV+AmLb3CXUwPWfCEBzz96U/ntp314Jh10JiZZTrs9DielTQElChj6B0xkTMMICbF+6omM5hk3xKRuNjW8jAqFVRNtomdxIXLYh1YQkSUJ5efVqSZtcQdPWDoaT4rsXAmlqf6aJDV2TGJbWgBbclrH80kTbGFvTHY+jaLhII/Y3DQHBPg0XEOueLymYTlCH2lXvR4HMEpG8cfGtfSjraawmlUIUamxiSyilr8VV0gk+ZW9wTbCDimv2EaheelQWmAv6Z5xSteYXGVhVlWvIkpWhCmaDNxWlNMK43u8cy3ve1tiFfoyFOe8hRxL40uiyX8+kawUlZrA/wVJ4TplAO1gIP1ZH6SYa3YoYgmAify5MFMb39QYiTtCYdshbHBX6Ia2dOQRJVij+pQGE4mLGqBl7zeSxKTVt2TZ49XnwjVOvYKU2pdOKsK18SKQEWgIlAROBcENizN4jByd85hAKJd/x6Hlz1Hy2ViMwT4V+6QCw/TEhGxTtzPcKxESojFqdPMk5F573vfa7VyyzAyLfgHf/AHfLypHxNP4Rz2JnGQG86PKvEqE3CcIkJgbTUOkfXv3gdBw8/8zM94QMzZVMFqdG44JKBhGt2HPvSholxhJ2ljif/3f//HScfRFu/YkEJGhnXFYOlqpAixJTOhxZU2EbVI2idXewAfi7Q8pyY240FLISXvRwhdE77KqnBFxwZ5k10KnYpGAjwHIIgiHSChR47Bpeg8AKhe4Q0E0lJhDKbtZIxtaazUhbA6pix6/LQGzhSnY/EbRVvlDec25BPCEXIZbfTLBYQAGLXMoFZFnE1xHhEwOWhZnjjlD//wD2tNS/hxIFPDeZ+ZdpcXgTa1mpVk4lseR6AEQfRspmMty9RAlIJACoev+7qvs8+pEGi5Uq4D4VXdw7MUwmNCYj/xEz8hV7LL5YAMax14vtIBKoxCORXo1EW3ZDwQ0h9U1vOGFvKLZqWxzt7rLtHcWNu8llb8DEEcNy+Lr1tFoCJQEagIXBACG3nSECBx6sv3481b4MNX4pBQE7Eij+yR5HqTyF3F45o65Jg5v3As7ic0gnDYCd/G1xIglhko7pAeMQ+0CRMSBTHNJCJFoegI10UgnIMGlnCluBqXrAgxCfIyoiZmkaw3MnvFUzqIcKrjWGSIH33nO98pxbSRqSWJAmAf/MEfzBJ25o1KzsrOdypIPAOtUUrbSZjB1NbyUIEQETKm+ei0mgdVcsoklMkmTziyX10SL2lVhffEo1MbtpTXOsibn1BN6cTY46z19WmL1MtCKGEbxxELwn6mLShJ6zibJUotJl6lkfAVDqF0DRGOlYyhGqEgipP3bne7m72HFVSfNgKeqYyRsLKcHEvTsml6x0itGTenNKXqmNcDtcZFXLyxVumMJA8TRaeHPPOZz1SWkJX0pPjZMj9Fhy2lpiClQQN97ud+rhZ0nKIFCxXdYi57eppcwVDTqLhYmneOZJ40nVAWHdsKej0qnVZIjM48n9i22hkHuFU0MzhQryVZ0ysCFYGKQEXg3BHYsDQLBLwFN1Ocx/vP98WRcFqWUvFGXsoQX0iy3MSvhDRyc89B8seTHItAqEZYQrIk3uCUlz+Z9BHYEPOwvsqMpNCRl1ohW0q0fEp8KLxEoeiLQBEi5cFGfpQjZ4zHDC0wklE4hIWmrqjlsFMuV2rtDg0m8mgwQSmW4z1JyFaW3RAzw4WoOQiN4GWFxARIVATDQHFUDTiU2GK5U47DNhxYlUV5Hl1Ud3WkweIhOh3z2Xw8JSFnVIUByEjAWXnVVEFx2BFTRM7aIxAqG1ogL8ro2UxwOSYcbkQMI/ETztmU6FSWriuCJSYlTfBBWEZEjTAb0nCpCzEp2VOI3wCHhVae+ckkp+DvGMGlXMVZIj5EVUgnIitoBCUv5tCOokRiVNa2ayatoxZqmslThqULIXyeq0CXTdJBoGWlDCNAs32Il2aNzTi9YCSGJDiXKmspNFcgM3OC6WZMEl5VIxpYzmxM3cOGCDowQ+LNVzpr8hT+BGijOdPQjqWstUUn5WzOtZMi1pKv6RWBikBFoCJwmwhs2ElD3qJxKuVNpGVF1MqndXjfuBCLzU0D+QpNXg1FOE6Xs3HAC2b2sHVvrYsKpSDggB9KNCJTP/yoxe+mkHjrsIE4Py7cSh1BkbwbM7EHbYNGPO1pT7Nsy4p7wQxuHrtiAAtDVqyh5t3ZaS1X+I10S6kstREsQa0QLAEYS3msIRPYoFOJ3rxgtgsJoFzcy6IxRIFmZxGChM2suCKJdqgXooC6mSRtWRFhvlmcz3Ixc1hWjFmYZfaQbYxkieCcKsvLniQ+8YlPFI6SAhN7ETUFAQRQYRUBMLX4/M//fJaz09sHkAkviMIzLLQnHAKnddAdP5XCbHoQF0U7sBif5U5ZF2XtFHJmxZif6qJoM7bW22l9wn5C2ItVY0AMY7BCoWo5nXAUhud5UmGkzPdR9dM//dOaz3MJAHGMxlnHpizTvsymWUEQEx20QA1LzqvtqcXzFMpaPQfyNGhZTU8+jM1ZHYAZ5gEDGm05JQDmmQnpCJz3WgFf0SiXaGvYUsRwPgcqq5RwIE8VKAWtpwEnowG9M9WYglJlGKJZeHZ+rjooDEdl/R+B8qbShpyZZ1/+sWqGmlgRqAhUBCoC54DAhqVZPATSMB4OOFoxg+0rNCsuCjJ4g7c4ejES7yhCwKmLcyBYNm6SM0MUcjAJI2oVDYW6NT41IRbkII5TGAlvy6JmKUiYLHwnmiUuxZ3jWPIm6MIX0oDN8JGsNZ/ltZyJ+kjn6ayF8rpU1A3JiKONp8R4mIE/CecogvsX3OL4PRdpj8GIYFlfj0zIJcVir7zFnlpeX/xGGIb9ikBZGI/PYRU4kJSQLdQtj8slOOTYqy/Zhjxx/H/2Z3/mrU5qIYUGKVZ/00B/FAoIMYyAFGqJhfimFkihiS1sAJ1SHEwwLXUnqbHYozrJG3JGwFIw6bQJRCndgclTq84tnFJ6Qj6UWw+nrPAqyIsdoqR5DZgsNgoxVKusYEVMClJlBjCEGFXFVDAzvDN9AN3xZIMFcyS1Y5SE+qiy/uP9Glmtr9yQSAgTs2ZLq1kRT39SVE1lbTpDjAxx9HiBDmAGUDMp2oMCGldIDIlUNJ02krKrsg7ggMLgwxLzmMDRmdVXp0XZFc0AAjIqzmvA0DXGtF0rtZjcHz16TG8nPCrkqvnIevmGQsO56lYRqAhUBCoCF4rAhv2moYkivmq8tOixq7vf9fp7WPfjm4Z9Lr+80IEHsr7YK0A56UCH4qARXHJ4jMS4zOJpmshB8UBNhCzUBIeYDNI4FQH7aIjbbpXIFULGRybQ1TZZImHJ1Zbe8rlWD83xmimIpEgVD8rT89CcvVXtghYtpRAl8kIKWdRUWayVUd0dyMtts5lJIYiTDthZRqKABLz5HQ1FPuADz1QzJtHTEotUTQr9sdNBahqx7FPlYOLYI5MCNrRZUA+fQO1A3Z1ti2sNbjNGT8yIsOJkTHqgyz6kMOkxsjVVoE7pomhoUOpFLLlYImYmZCXElUk6Kek2apdyo7OtV9teOWj7AzFZ2rMpXWIqS4xax/SEtTvwOi7pGDnbgNAqjKpoSJ+JDYTV3cOtInMMpietMFnrSauSfsb+be98z/tuuAI9NekAACAASURBVKE/t2kJPeuUb39O9aYtKRh1C1GuW0WgIlARqAicLwL5puGGpVkdL1zkfnCk4cgHh+9y7XVX79nZYLT85NS3fMuzxHs8k79r564XPP/5T3v6M974pjc98AEPXBosTU+VVUTD0bDvE7p1qwjcARAYNG8kQSRH45F3LrRrKksPLzGnhmLmoFvuEBDqVa0ejRdlx/087Wk/1Z9ycPr0wuvf/vZV5WtiRaAiUBGoCFwYAhv809ElalX8UnFDwg+e5No0O71j6xYeSSRg86a5pzz5qS964Yvvdpe7C2a85lWv/rzP+7xrr76Gs5ppOJYAg5xlbVcTzapbReDyIuBpDgaEXVnnH15VeinOtBLGKz97RUw0y36y67ahvn5XtNUzDeXx2E63fO7z9OLS/oMHLm/taukVgYpARWCjIrBh12aVDxma+2jW4gxHo0NHj5h/mZqenZvqbt60xXzQfe9z/5e/7JUveuELvVng2c9+zhOf9KQ9u/csv4uxWcRdQlmFadXFKRu1819J9UKw0hHxpGJ3E7haJk9tNKu8WLR03dLtz+i67c3CGBEbe/UojmU68MTiwg0H99986GCnX+4u6lYRqAhUBCoCFxeBjTtpWN5nXd5EgCuVxTEeoe/1LCu+3z3ulgUxo8HyxMrpEyfmPPre+KHh4qA/MzUejLpTjTMbjjtiYnWrCFxuBLJCqolV4ViT1mBWglhiWs0ZL7BoTvdRqbM3S9sHS92pvvViw27n2OmFGw/sP3j0yPzS4kx3+Rs+Z2eqKRWBikBFoCJwAQhs8EnDsRdg9Xma8jbrqbIEZeydRQePHHnjm09df821u3fvNFcyt8l67U7hWM3m/UrFA1na0hmXT+mW9b+dZcd2AQDXLBWBi4fALf2whKoaphXmZel/+VVWbpXSmknEWynWa0ucXxp2jpw4ftOhAzcfPULNprnNo/n6tvdbga2eqghUBCoCF4jAhp009PLK8qHo7tRguLgw8ARctz8zzTcdOnb86MlT+47tu2rP3tleZ2HJo149fIwby7oWMuOejAVQEyz1OasL7Fk120VFIAGsct/gOcDy9KK7iI7IVemn5grzaaZmgbyvY7qrCNVaWbVVnh40tVj+ep1jR48fOnz46KmTp06fHjS3Fr6ouVrs66JWoCqrCFQEKgJ3SgQ2LM3q96aHA3yJD/IagkG3Z86wPxoPurMzVq8cPXHixptvnp2Z8SIia1ms2ppvXtfkNQ1+5g0CWUdshvFO2TFqpe9YCJj4to2WBubBddRdO7cVItX3r2xOhYcdO3Eib+cadqeycqss1Zp4Ff5NzYeDmldjTE/NbprulO98Ly0MenVy/I7V4NWaikBFYIMgsGFpllc6cSdu38ubh0bFBw3GI98L3rRpxkIWMyblbeOj4XtvurE7Kl/3m+r3Dhw6mNcg5Q1J/FPeSLRBmrpW40pGIO8MsxewssRwanZm21z5GOLyi76aqglleU+Yt5EV5tQtLxIL0yqrtxqmVfrz7Exnquek2wcfVyorF7vdWa91MFVet4pARaAiUBG42AhsWJq1OJrvTDXLV7gWe+8XHXfmpmfKwitv0prdXFa3ZGal3/HVw6WRRVz93kyftzEvU56dLwKrv3zoYrdC1VcRuA0EfGpcBy2vzJrqHD99csvcbM/soYcGyxWMX3k7LvZkYfvUqU5vhGJlCXxiXDq6rl4mzpdXdJXfTefHtW6j4Hq6IlARqAhUBG4HAnVJxu0Ar2atCFQEKgIVgYpARaAisDYClWatjU09UxGoCFQEKgIVgYpAReB2IFBp1u0Ar2atCFQEKgIVgYpARaAisDYClWatjU09UxGoCFQEKgIVgYpAReB2IFBp1u0Ar2atCFQEKgIVgYpARaAisDYClWatjU09UxGoCFQEKgIVgYpAReB2IFBp1u0Ar2atCFQEKgIVgYpARaAisDYCG/a9WWtXeWOeKd8P9j278hGWsuWNlA7Kt1l63kC5/CpwKREbl48+1u3KQWCqOxoONbCX7m7eufPk4mhuprT1psGUV7yVf83ndKYHnS2D7tJwON+crVtFYGMgYHhTkfaNu44NcfZeq2t88yXa8gLewdj/fPZDyrC7tDEqXmuxARCoNGsDNOItVfCa74w+SSqjks/YDctb8B32fVa4GZ6GS4Opmfrm1Sup6cv738vXCwuTHiwsHjhwoFg/8nbSsdfvatPy6YLO+NjJY6e8nXR6+tY/IH0l1bzaWhEoXzso79HNzaSDfN6gXBFuL5ovGLg0fPDDAOd6KGNgXj1doasI3AEQqDTrDtAIF8mEMwhWtM5O95e/stIV1iq8CxMbEl1avEjFVjXrgYAvFCjGlwx8FHo4WDx86IDP7BQCPbvSvj4X1estSeyNZ6anxqdq+65Hu9Qy1geBTdPl01LGrWw5kuLD523a0Lc8Os11UjnW+rRKLeXcEKg069xwusNLGWsyG5j7vFCusjc52MQ7yj/fsRMO8ee7LE0Qvm5XCgJlSrBsw542HY2GS0v9cafX7w80qwOfhTJhMhr3cGhNPhhs6tdo5ZXSttXO20ZgsLiQka3smyuh9PuVRRHuMDrdnq/WjsY+YOt2o86Y3zakVWLdEKg0a92gvuQFhWYpJuGrMhJ1OqfnT/tI9pbNm+1nZmZ8JHt2dlZ0vYTX63blINAToNKgQ98ubMJana7PnWPKfjTkuYM2mxteGpTGb7xQXXt35bRutfS2EOh2ym2Dvl0+i760tLCwYC+ge/jYUZ29WSoxJGHuvPk5rJPmt4VoPb9+CFSatX5YX9KSynQgZ+v2rtmMNYVLTU3d5ZqrNm/evHXr1umpZpyyaKH5anBlWZe0OS668sXx0JefB52BNVgNtRotX7qmSaxa0aIc0XDsm9GWqGj97tT0RbehKqwIXC4Eci/RjHBl8zOj3J7Te44fP37o6JFT8/PD0ajr1mNlJLxcptZyKwJnIFBp1gbpEuFYbRxLyGr79u3Y1VVbt4hhtcOTYWrcBD/qlOGV1fBTzeKs3lTjRhz0mnlgfqV5rKFsolmW35UIl8Nytm4VgQ2DwPIU+Eqv7rupaO4bZ2a2bt+2ZW5u7uCRw0dPnFgYLFkM7zIwpV63isAdBIFKs+4gDXFxzCizRc1DZyJYe/bs2bl1riwcRa2KRy6P6rQTi2XNVt2uHAQaWuwRqlGv4VUNbx53G+eDXYVGj6Y8V1r4lZaeqZOGV07jVktvG4H09dLrGwK1cuO4tDScnu7v3bNzy/ZtN+zff/OhgwtLi+44arz+tiGtEuuFQJ07Wi+kL3E5C6Oxle3mj2aWhnffvedB97zH1VvnZkrsihfueINDefi/1/dsmp/+FpeGlk3nT1av17KQOmupB0OLG7jussaaWBIj6VTS27wOkt3B/MKS/cKiZdllTbZ0S4UcpKzo9FNZ0SOlLTQKkz5p22RBNCf78prvxuAc0zkpSfOkEjKxJGIpN6qSK5a3FrbGtAVJcTwpkCzSY7N9Spy0bVL56fnFyZ+TpbcaJhMjHG2Oe+YGy5zgFLZ8+vRC40V6ecq9WZdV2tQ9k+dI7afL8pTlFoyGlJ7E7CcLBc4k8i2qk7VWu7MzttWPtYG3tTmJk/u0QlImGygtewbCrfJV+0NbSnS2TeOgrTsNk03mJ+HIJ3sMTlOegmpzReRaSN42O3wi3IoRoGRSG+G2YxNu+2Rb6xbniLUCZyMmpQVzsgqO21yxNnmzj2Rr/9lq2y5KpjW1xdlB26sdp1FSzcCSEttqRoPElNte5vmZKuS4VdXqlx7zJvthhKXkIIZFYEmYqttZWFxoglV5TY0RrDPTNaDp86Ot0/27Xbvv2r27Z02uD5fcahpx23vLsmCrhH6bu5W6VQTWF4FKs9YX70tW2pTXJjVrn3fs2GG6UDmatgQ/ej3pVr5bp2XFqL1Tp0+fthzeAXmJ5f1+/bKqJ8NQWf3TvAbTT2L2Ga1OnTqV7ImZyU7G3tkMalbZSzFf2Q5nyrVStS0rwrLTc/jwYaVElT0xZ6XTFvkUmj0BZ2ku9WrWgEvPYtjWZinqEqvIUJJlatEcS9iZn3I5G7OjWRFRJT36CxzdLp1tdVJ0BFQ2VjmbGsVsPxVhHzGqAot5DWLz8/PJSG3rCYJqSkl7qUuUO2gRiDwBGqi1JaPiUilZWkjbFowepZN3nOaOwbpBAE/3YHBbheRK3aly0PYEZjAp3Sk9inAq65QDFYnNKTFgkpGooFYzha1YWlbGVJ/MWv0hTUwgCDugU6FpGmdzTDMN9jHegVPAT02Z1KJNAzydFQB2rAOrRaqQ7IRlVF/pLgFiirAEO0rSBPmpLD+PHj3qICjlAkmtod2WnlxkZFSKjU57OmVhjGNng3+wDSDRzB6SJ0+ejA1+Bo2A0NYuWezbBspFQZjy2JAsjmNq+ioNtjSK7MEqifapJgvTeaTE8igP4LFBKdEfVcTaris95qV2MSYVTxHBRNFOpeFgRQ/5mER5MWmFTo3Go6ne1K5du3Zu35H6ppMQcRB7clBy1a0isI4IVJq1jmBfyqIMOl6nNN2fuuqqq3Zu3+aWz2ZYMUK1g29GQ6MVp+s4w1xGq3aUd2BoIxOPS4mxjwbp7bDrZzuwxgPZZ5iWKy6nrSvX4jj6oyoDsQGRkqQosXXAGQrJRyz+I/vUyHE242+M5MAin8E6iTSrmo1m8vLGEscpwimmyhhCKZ09tgCi9OTysx2m47mTMca0XtlPx4GlLagFgUnskZ2bCeyti5Ie/WkmhaZoiWyzjxnJlX2qkGMClLcgRz6qpLMnx4RpY3kgShtNlpuyUgv75HIQyeQKyO1Z2aWnRJpVxCkHcEjbSWFqfrZ5HRBrFToOqg5iT2q3Vn+QMe2laiRtVkDbRy0NMqbWqp9ayOKAQHw8qyLcgqloGmJA2+2lyBhCIyOCRQDHQm7UMddC23YEpMd+9zkBkyXR5idtYbqUMNg+wEYPhQQYmetOuVJyVyNvoLDXzwNyKrJlyxZ62nqlW/rpoO1j4XaUSwzU0eA4eSPpmEwu4UhKUZ1J4UCUHi5Xi1jIevImMcrRTQeRT1nt2RSa/gmBAEJD4FJ9OqHBEhsNqS9Jx2niKCyFNgNdGtrhtk1ze3bv3rJpLk0QS9JFlZ4GSmLdVwTWDYG6NmvdoL60BXHKBpHtO7bu2rG9hHuaNdAG75km8mH4Pnbs2H/+539ed91197nPfYye8T2veMUrrr/++rvd7W4ZyIj98R//8Zve9KZt27Z97ud+rnR54xEz+Bq8MqIZQ1/ykpfQuXPnzi/5ki+RPYMyMaPh//7v//7f//3fR37kR3It3EMG0Ne85jXKdSzFwcd93MeRjNp/+Id/kE4beYnMsD3qUY/i1V71qlfxN/e///3vfve7MyYjNXkjNcM++qM/mmQc2Ote97pXv/rVhD/pkz7pIQ95SMymU2yPzF/+5V+qPuOf9rSnqZ2K2OLk2tHfQWpH+J73vOd973vftsRUgeVUvf71r/+nf/onKQp68IMfTCa+LU4i2Gb/3//937/3e79H7cd//MdDg6R0VeZXaGDk3r1740jsFXq/+91Pc9x4443/9V//RRvhuBaFOnWPe9wjYKoane9+97vf+ta3Pvaxj4U8AyQeOXKEbQ9/+MNTZXkPHjz4L//yLw984APTlLEzIZkTJ0789V//9Vve8hbCT3jCE/bt2xfn96//+q8YQ3gJr6YJWMvUa665hnK1VtBHfMRHtFhp6/e85z2q9uhHPzq1Zvm//du//c3f/I3ET/iET/jQD/1QFsql9BwoQsdjhp6jQ6qUopUYR2j/2te+Fr9ZtT/QST8Nf/VXfwW0z/7sz9af40dZS1WaTL3+53/+59M+7dP8/Iu/+AucHizE2A8WXUXeD/uwD4PAXe96V9j6CeT0BzAyQNcCXWxucWCbRm9hVEfVp/NLv/RLNZyylCvF5SBLWkQTE7j22ms1wd///d+Dbvfu3WlZelTkz/7sz1xEOlKuCEpsAIE8VW9/+9s/9mM/lipVa4laKvKLv/iLhw4d+uAP/uBP+ZRPIaBE9rt4AfvQhz4UgMyQRYqLms5cFw40vYdj3va2t73jHe8AgtJTd70FMo94xCMQuDRHLiI9U+kKTV995CMfma6eWyxFMOM//uM/MrbQn7PoJgG1c93J/tSnPlUfSw9hgIJAkbi76/Hmm2/+wz/8Q3o+4AM+4DM/8zPpzJUCcBtUXUrsZ0OUKyU8zBd2XLTlZ9f6AWNed8fWbQu79xx/302EcznngB6oZsBpMK5bRWCdEDDPPf3q173WjZsnxjvj0l9netNWaozqoxrr1AQXpxh3eZYO3e8D771v+xajjRu78uYkQ4sVRU1Ig7N5/OMfb/zl4fzMwOr8j/3Yj33DN3wDIzjLL//yLzekxiAD8Y/+6I9+2Zd9WZy6oSq+3FmE6bM+67N4I0MhDQ972MP+9E//lPOIbyb56Z/+6fR83/d933d+53dGm6Hf2E04LMoB2vQbv/EbyIex+DM+4zN4LGMujy67LEbkX/iFX6CHpDGXG3vBC17glJ/K5T7ZgGHwtYTV5du//duf97znOSbAjK/+6q/+qZ/6Kcey3HTTTQZuw3oqwvf87d/+LZvBQkAWB6pm+A5QZjMRGpZ/4zd+I1VJNECHDXzP93zPD/zAD0Szunzd133dD/7gD/pJQzhQ6wagRwkXm1JU4UUvelHGfWarMgaGhYTgoq33vve9v+ZrvuZ7v/d7Zfzmb/5m+PNGqRHf8EM/9EM0eKwheLLquc997rOe9ax4o9Tiz//8z7WXUiiX4tRP/MRPQIZfVOWkMMB2ww03fP7nfz4MmS2dr2US5aIIX/AFX/BHf/RHqSDEKGEJSo0EfPInfzLWixDgW4EFvM985jN/5md+Bj6tJaz6kR/5kdSawDd90zcxPviQefrTn/5zP/dzClUpiS984Qu/4iu+wk/HAYfM53zO57Bh1f4Az5QY22T88R//8Wc84xmBRXE2ep797Gfr2Lq0Y/UK/9CpwsOwXs2kUh/zMR+jrTl41dEPM2/43d/93T/90z/9d3/3dx/yIR+ilBB6VinCT52Nzv379+ucOpVjeXHQ3//939eZn/Oc53zXd31Xaiejrpt4kmsBbtrlT/7kTz7xEz8RODgNxq9oCiPPmJe+9KUYYbqTREW4LijUiG0/VBe3GbiXmsIQIPRoAvJKRHYVmuuCzd/2bd+mOwUce106l4ljjeKs/qaXUqVQlOhJT3rSr/3ar4WeJhfOjYdRFcDhdpe73MW1qT9EQMPpit/yLd+CBhkHmJSegDmpL8JKzLUvo7Mf9VEf5efLXvYyPV9fwrSk//M//7Oauk6d0kBswCCjPGRRWarMWqYCnKlqTdKBgDjJpuf0BqNh3+cNy6KIhTe89W3QIOBUupaDSrOCat2vGwK9zvCRD3lYnTRcN8AvbUFefzw7O71ja5lHGFgq3sT8s+DTkORnRnxBFEOwUwZre+mZDXHA/7m55yeku9N1lyzFnWgGfXuDlLHesIvxGLkSnTJ0utfkRVI9g6wgBD1cDscjUS4KOTDH7mi5GYSPc+V++DO2hWeIl/z2b/+28fflL3+5/c///M8jB7GQmzfIlno182tsMHabG3Ug0Z4jIY+jcH5CQV/1VV9lmMZ+QnF+67d+izv82Z/9WZa4J77Xve6FScioRjYHbG6G6eVJK35OFVK0xAzTcc+oG7XI6Pve9z4yeI+i+Rgyue8Px+I4lciBfeqnfuq73vUuwlwaTglbCnkO4LPN7X7qLtGxzxQq2rFTBMgjxJDk/DQZXhuOldaMs4nx9rETL4GAvElhEiYnVANPNA56ctkcfNEXfdGb3/xmQQ7tiE/8+7//+7d+67dK10nUSyBHFswMV37lK18JQM6bqdne+MY3ijoEfJDKLhoRSyRCA8f6yq/8StXhaGEFIlsABAuOhZuCSEFPecpTvvZrv1ZEJ/aXHttMH8u7Vn9gKkqBumHDui4NWJ2oT+xp21TdCeh10CCGmiNVIcrKclZZ4BKwVEG1AAthSmjQ2fSuBz3oQWTwdUQHDtBAC0BBUjqeIX7z/Oc/H4BiiuRZomm++Iu/GNmVRevrDMgHJFHGJz7xibni2CALG5D13/3d30UdNBkL8UKxWN1YK9CjT+o2rhQ4aMR0MHtKUGQ09MM//MMFutQR2oh1aJZ65UJTI0U4hS+66LQXSDUK6qkrOpW2VhHX8jvf+U61dj1qX0ClTwZPkhgSYe2oH7o2kVp9iR6JNmKaErZilolQSsl198u//Mua+8UvfrH6ajV3Ea6XFJ2GdhfBYNXH6sT8wCgdkQJLqkOYMW699LEP+qAPQkkTi6IwHIsAGuXpHSny+mar69nfptlZOKSlyGRr+0abUg8qAuuDQKVZ64PzJS/FU4R8pAfSykDjQZyuJ/8dGvTKyoaMiQYa468IR0Zh/j4hHIOUWSpjKLZk3GcrLvIHf/AH+I1hmgajm1GM/gz07rndFgsISTdhYTPOEpCRTs5bFqr4oTe84Q0GxAzHzvJqXLi7eUM/3sBvxQDyOIR0N/Tud00XOpu5DCXiW4bg9773vXHV6J2h/wEPeEBqQeBXfuVXxCf4POEKDo8nQPL4j5AebM99Nu6lFPVy688/mQ+CBsPsGRaSpAoJLaSa7VIYGcnwQLygiKC96AVuwRmoOwIXtxFCGZLEx0Dvl37pl65uNvFCcUQsDdSaI0tPYJVukUIdy5uyGMb3uInHbxgPEJY7xR+nUvQQZqd9kJc9BwSCDPpr8k70Ap/4nd/5HTojjzrjFjgf4+UCuNYUw8BQYwMNEm1Kt2cJfBTNx4t7YYS6ShDjcfWcNibHKi5f2wFfdFObOhCokEgzA8yasQHrSrvrJEzljHF3DeFUANG+a/UHfYYMjgJeHVLYTy4dMn07pSjIKceATdPYC0OaZtWFwGhjKvyxH1XAYwIdVaih4IoqEKCBGWoHf22hH5pdhYOyUAr9H7MnIx6mfXVRvd0UZOTRIBr0dnl1bOmMUa5CQYfj6jxiVCJVOm0I2eMe9zit4Jrykz2ZdXUr4t7AxJ+CtDWdSBsG9qu/+qtmIZEJsT3TphBIZw5FC6HUCRWN16LvmsMF8pjHPCahxDQonRr9N3/zNx2EuEDAxlR7NmiX9CVkXfDYVabKok1ultipOqBAlxFlxEsuVskVqoeb6j/YJ1WmAjF7HRJEipaRWG5v9A1MC4fTw5mBZjkwngQuKRitjocdmuJE8dNP7EGhygREsMonEBKcNgiNysOIulBGLZI2xdkckK9bRWCdEag0a50Bv1TFGVNmTXsVqtOQhrJKofwwxmVvSCJjyZEAiVFSIldkUM545L7ZcCl8JT2DF3Lw5Cc/2fCXQcoo5pShjXIMw9KrSBq83LgbXil3FodAs0xIcTbxx8QynsqIXig0g6z7V2TFWRqcymhYatEsdI0NcYpcu+E+sw/EssDFKRsxjIGH4y+pSkbpbr75D/6ScnMcvJoDULDw8z7v8wSHuA3y4QpxJKlaSleKe2jIxCVQCCgeQtREICG2cQPOfuEXfiH+h7RJJKaU0CDcy707fiMxmr/+679eRCGTdyxZ9gqNzckS+51SriwO6LRnTAiZ4zZWAShQJ2/rPBjpmJhCaUOUiWkIvpbPI6+mytLWZKyLIuOAjJgN7qjFBRgSmoKDllKdqKJZ0WIn2hR03KpTjBQcZZuISyxEPsRBtUVrkgM/JcoS29isabI8yGoezcf3q3Kqbx9VhG1n9weWkBGAsVcdxF2QQ3iScEy1lyvMVS1UkKlCKbo3zieLFHltAMGc/BQs8ZOYPRJDkkJK6AxosUR9CaQJ3AOIU/qpOiRNp0KYMWk4qmRxivK2EamSHoViwCTNdZKJmD2GIeAki2OSaBZOjwrTr8nIazvHWJHiPvADPzD9ljz6LryXzqz6SoQh8orWoESyUJgquL0BnZ5MBjgSISPopYFkl0iSWqcA6Kx2CZ45FdwkYpbOsocYe5BRN0i4qYBciqMHsUszBViWCOy5GKPEPu2lA+iiKCOFwRMddLGk7aToY6LCZNiQyyc9hFplDYbLTKuobUa/8s6scXlMksIUXc6sPGzYSNStIrCuCFSata5wX7rChovNKJyRauz9Ul7bMzUur1JaXvVimDb2mfMyJppnkR5nEL/FC1o7IkIg3YCbUcnNqwUTIiKtmzGu0eOOVpyGSxCvcsqYy1PKEgfGu1vUoiz38dxJCvLTxjMZKA2ssouyuFM3TNMpQpASjaTk6YkqP43FihDR+cd//EcanMX8jLkSbcS4E4kG4kkPyg+xE6EkI0hguEc13PErC3twXx5nGYUpugzZTek2ef3McSyBUua26MmpeDWrT+RSIz/jYu0jKaIWhQFNoRQifPYpV9U4DPoZmbJiA0w4Y8wyJE+9/EwzEQsm0SCjonkv/AawoFC7PLdF0uyVRWkORFY0SjL6SVIDsdNx1GpBxII9Sow9ORvDkGNOixmpI6iVGPzNr2maiMlibgiYwI95qamfDliodkgqggJDc0mYlizWGKH+qX4aggEk1+oPnsxAXoFp3jk1RZWiQZbkirbs1ZrZlqyJrPzwD/8wPiFdTdOsqIC+lLiRWsjOqdOWJxtIppqtedFv70ZCcIUZgHWWSfSrGssnswS0ZA8rggwZLQVzV2KEU7QnFUyhUs42e1FYNxgg0oGz5oke6W4eSDpOD1RB16lGkZIiHBgKBH0daJ1cF2lQlVU6Rihv4moaQphWdJAwM3Kb4diBfduBBYChpBHJY6vicM7a9EwIwEG9BPzM+0tkv+LQazxPiZgrs40tBgShuxSUvVx6o/UJQUAueXVXVQ5RZrzsmkO6qGqWsiVUmZuK6f5MeY+WPxeRy8ifMa/X2bZ5y2Bhcco0YtOsnrC1eDCL5WN53VcE1g2BSrPWDepLW1B8/2QZhh23ouHriAAAIABJREFUcEaunHIPalATQzLPwtmYOswAJNGAK1DhYSjjUfxu68UpNKsivQxV/T6Pa48eIWoGXG7AHbyFUEqhzaCc9Vjuwg2LhngkwCAui590CnrxBxySVc+GTqOz0VwupMdoSyb+jyoxFZbEuxtVPSbmFpwAAxgvL3u4ilSBkWqXIuJ7uJloo9xNtlANBsDHq/5P/uRP4o4yZkyXl7DjKPRTRmdtrdOSyEkoWmLukqWolFwJRMWHSQlrtLqZzTwQYxgQ6HhiAlbJyEsJgdCp5I0x8crOapHc39MvgKRcq85FWWJeu6eZiwUjB2ZvYgVhTTjKCh6O1lmwm+qSxdQY/bLQZhapDVYFiuDGZkWbE9Qi0v20Nw8bwxxjNtqCp4/BDjJ3HECURb9cAYeMBm0ZLSW4BR8v3VIwduqK6kU4/c0BuBIjWas/mH7i76m1wAtNwZ90sMmWYsnkliYgL3SkZQV+nIWSshywVhgGYWofKhTozYMXWsdZi6vkTbfULkiDsuCgU+F5Iqx5SNMMoNZRryBwhg2TPwkwg82mEaVTZQO4TZjWPj0Ed1EQTkknHon86VQpWgOJAqYdaQjUuWzZmW5MpwNn2+uCmBS0kkIIw9kpCkUi8WCTlUDA7HPRMTIK0yscm9oDi24mTiyQhgZRTon5Pi3o4USSrneJVlbZs4Ra151pPk+D6kLiu6maXM6yIVPnhD2kqURbGkXPdByep9Oqr8CwXMBXVrg1Af0qYa3AC9Uc2Ktpi0+bWA8qApcLgfpCh8uF/EUutx1YM8rYo1miP9IdG5Uy7BoNTQW6rTfqcVTOGp4ykWEgM8zZEr2QKw5SepQY1OKb/bSqho+0bIKDMfIao63hNXqaj8Mn3PsmbCPFMgtTFRm1TRwYoPlX4SWrvvAecRE6Df1CCLiX0rk3RmYRkhKlyGuFkKkNXoFjI2DAVYV4HT9DjDJGS0yN2K90Z7kTzthIjeRhgaZXhLWyLCwcKE40o7wUpcOKkgzcjukMb1NEoGCSlMAVwFXBqTYGQEAueeOonJWiCJyJvHoBOS0iVxAmKd1xsGInAT9THROsgE1TyhIz/BSxS/UFh2BuxZUsap1pJqUgW37iVVy4CVM6mc221JRJbFO0vfSUaCJJk1Ee29gDIj9V2UHeL8DhWRKERpsyznwugeCZKscqibLE2jSQh8vER2Wxxt8qOrEKjYI3B9JW8lb6A2JnuZKMgitIs0lqJCnv+1DcGZsKSgEsEiCKxvFbpYdthLMqThjPbB1VFs/hBHiD2wBZNKX6ImH5mabMJFoU6q56vvVPQrPYGH6mLVxKzqYFzzSl+R0QaKMf5lLYoAjpaQIxSLFhZNQtgevIlDQBCjUoU9Nn0rvgHJAlMlUdlU7JqteFPqDEoCG7vEHAxWiGjnI9x2US/dRSyLZ0P8cuH8zSpWrC15WL04suU8JOl6omFmOmCv8zA0tSFsIWZhltNLRNKaYXc93Jws6UpZSMThBQBTrVN13UgXYxl50XW6iXTi6gpXM6FQzPAFli1OZ6zM90qmRZtVFqYkXgkiJQadYlhXf9lBtWMmorMsNKc1BeJ+PAQGacdcDvGr4tmxX291CYYchoKN2y06x7cJwU2iwZ9tNi87jAsLF4TQOxUfX/NRvyZIz2jBUlGIwxNA+EZ7jnfngjQ7wsghnWmtDmBt2ts8lHoSlrfZjnlAgZexjvJ2HHSkyK22VqTVG5rUe54l3odNbITsxaMXfMrRdEOCgxWEtREQeycBUciZCPUIoRX6gAj2RMikuJ8UNptnhEKarM33Dk9iJhJj4CkQpmjRpPEDcpo0QPqSnUSizK4zOk89+KEMNIvcjzKIRD8kjazDrFd5KHRtuOfiq6tapFSQrGqawwG5V1r88VQYbLJ6ahFRHbOMJkBDXvRXmYVpRjGKIUgnaUCKRlWjnIEEjgQROkHZEPbMBZRXvETKOQoTzvjoKJarZ46kVO4XlSUhbYaRBpsybMDFEelFOFNBkZBq/VH5xVR33PdK0pUb1OdA3Fzyr7QDS5p5PN6QA8PbPx9TCMiOm0NuluG7AB3QmPdErVtIiJMBQquKUjBU9VcEFRi0bYcE1L7HUqfQyw4ShnGyOFTrB7bs5DCbI7ttdYTgkNWhEvr4LwHovxsZlWGzLqQiPmenTVpIgYpl0EL7MyjPyq14VEBru90cfC10OdKVRHxEhw2hWUNqLWxjYywUHfaOeChbdRVQsiXbmibq4FjJM9qkbbr//6r+NhDtJ52GMVIH4vjqhTudUxmaitAyYx4JtbVBZgXcgO2Gl1QVZPqrXrSNEBinxoloPJq8PPyU0tMvhIVJGcIl/gOkO0/qwIXHoE6qThpcd4XUowDBnmsgS+FLi85HO5bENM/Ho8rqXuogVolnRjtLx8Hu/o7jmjUnyJQEieUWrdhrMcgFxZkqJEN6CGUWqN4G5k+fjv//7vF2DArvA2XtD9bvyxvVkeZYUTGLiluFnPT0U4laEzY32GRTLSDeW4ixto2sQkEuUiZrAOAzORhB+ESjqbpbjIXG7iv+M7vgMQjLTnNbkc4bdwrHg16YqzpaYOEm2iXyl+AsR6Jl5HpcKxQOGnRTPK5fniNso43u1a58uTQUNBFIq10M+RkxEyIaBox6aBaIC/XPZkYr/6Bg2FEpMOZyg5G+eRNrKPbU45Tl7CmkwuczdcPmqlXF7cSjhQC2hRpemFB8jL6Cclfpo88sCmRCmsojD6lShFldWFPOPJYDZUiUjBRF1ah4oBk9H6aVPGONBV5HJKRnEaBEsDOWVD0UxFKT00jiUpt0VARmKT/UHgx6aCTimX2dbAhexG5xn74MZ46TLqq7iUGWQIp2tJx2bUBQ8Wi8WxEnFMoeEi7CGWvRRFU4vbpQdqO9PoBGiwdzaSq9qjXHm9bpewy82xuoBFuTbHriD93LOEmkzD6WAuJesgNaW2oBOF9eBhMAw+FgAgJboZe0Io6TnjupAXCCpovlJbsDADQqiz0CnNInMSwUItVUxNTWWk0CbRFgLEfjYwz1MgxgRBa9xdjBmFNfupONlD1lM0Fgs6o4QO48DZlOW6FhlN72KDRA+i6hguYVcQjiVgaepQ2Ns17oZNx1Muw9iTC2ES51guRY+aTCfp1Nnyq7ZRTawIXFwEKs26uHheNm0GEaNPBl9DoQGlmS1ZXm3tIJ7bsG4TDDACul2WK6MqmuU2N6OtIdg46N5ahEB8PjMRNHCTlGA59GcVrZ+JJBnyLMtFQYyhlGSCxl2yeUmDLGHZuWqhoLgBPw3K8gqcMIBJYRLSJ4dCxzGbSco1RWXkNS4nUWVlNOjz3O6VvYsy/oCdhnvzUAZrKbyXO+ywEFncOju2xEe59DhWWfrbcuPps8IpzMxZxuNS/LSghXVssRNxsUAHX0Q7IglPm7MeX+d7EAgl8pcInxVs0LAAzlkTZxSa9nIcyiW24RgJg6TigMYqm0SbatKjLimladzSuq3ncBDXJVGN8oYCr67gv62nsVlbbaYMeqos1kg4q56DgKfxZVQ7RVDFAFsq0toQfJghC2xRAXEFBKV1wDSYRuTC1RRLiEvWKH5iQtBTC40oo47nLHl7S+4ErsJcpaQhFL1Wf1AjWbKSnbAsprHMcjq4lY029kNP8NXeIqFgyCS5LB5SL+uTzGZa265G5IOwYwJAgCpwJIbpIjFiV7nQtKCe4NhdhH3681rGpOLIZVZJEmOPUqDqgRJFuAyFhAWWvGVDZSFmL+zHJB1GDFjwDIa2FIGs5+1oEE7brXpdqIKwoil+xNR1wYzUUYn0aDVFaDWQpuISU3dAkXQcy6UrmrXYHtJGHgV0vQsuugzBi+Vnwb6+gXulJzMMRI7FruyzKYhavdEjI6qsLYItui+myCT6oUE/5fqwMUoUDX/CtzQH3NJFg0N7/frJqty9tK0webZNrAcVgfVBoE4arg/Ol7yUeILyQP7c7uV4ehMsb8eXjJ7xTAZi02eoiZceibuQsfRHmMciFRMTbk8NuGYVzYWZX3M2SozIBlwjLLrgBppy63/NHZAxFUhYhB+nMfwpxaDpwJget0HA+ChmwKMr3SBIgxX0butjpNtcd7G8iOCQveoYtb12SIl8MONRE096swEXiXujn2GGWgaYVrDSKx/SEVqgzd1/fLapIrNL3CdvyiMqBeHIcl0xLc9GqThrFUFVFDJJEIgZmcVwyuvEFGoZtYzqwiepl6kiGji5tK7JlCxX99NtN8/BR7qJB2leA2FehkLVt7fORsDJEjcUBGlwwPmZAWSA+tqzU93hwCpOBT/L0pl4cXsyvFQ8a1wOzYp27NaftzMf5yfEQhFQPYEczYoQc13whwO6KaZijR07EVZ+ThZMVDMpwgZDfYN35OxpdlaJjqVrTZSajESWxKHSr9bqa75Suoip13RhnDGMvxSc4DI1Cq6mFN7XjJWz9EA4FVHEWv3BVK9pX81tfo0ztsRQD9QxaFhr07iwYjDlZuvMcMmluFRHLkCBgmEkdTPpNuBrJjEVfBSGqaDOb/7LvQElmDRi6o1ZibhoIE9+yKUWLSM52ySWaA6W6zx6EQ26itLxbHwUdzFv63ZFZ5CXcIzEX11faIcrDkVD65kBARTfG1PxM91Y36Y5WdKNJ68Llqugts6HdzSW2gWE5NIB9E/VVGLbFmzIRWG+3kI6w4sKwt+1qUvotEaPdDOS8uquamQc0HtZiBVpXAduWjzj7OpgPBlFpPc6NtqIopF09yLOqiuKTYbCqlSov+HCRUE/WHBZ1yY96W8xNViFdUkhn2i0lCQGkLObo6ZUBNYBgUqz1gHk9SjCgHX61AmDSyjOGSsXjPtxMxmPjLAOuDqjm6GTdzHUim8ZyIyPxjhnjaTWWIQ35KbfuGawdgqPUZBYlwXFRkx3mTyEyI0NZQmNyLhmyLMUQzDJCM4GYa1Etigxn+jJ8EBDDNUw0LcshD0GccyAQLid2JgqoAJZAMQkCjOGoj6cDQdPp3JRNwO3m+nYwCWLJ2GQeVuYJVYYWB4s56HxJ2ED9SKsrLaOXJ14G0AkGuLZ5gCBwI3csnONrBJEUTW34xnx28kmP3EIwR4EK2+w5Ca5T/6Gq6NERfAPbEYdU4Rn2kGkCGbAlnBKVM00HP6KZkGbchWXK40iS4uDvLoBwzA8dMQpwEpMxMIznlysVWtolpaFMCYEQDqxIjgku1yoT+h1vBQlfCQKqGW5VT4Mh2OwdeiZSFWovOEWYA9zxTmo4jgRiJBaeuBAlTlcfc9PiGE8oeAh01GiCmv1B6EvjctyU6IQoMHdAtuUtdYGwLj2KNd8Ck3VcrGojt6FHLAZm0kiWEDEo9smNWtZNCsvA9Oa/D145cK2saUW87WMka6zaUSXnlyMyas0oCEFMtiGmx/sTUq6twPgKEjzuejQKR04DE83gLzpS10rZPpWrgvg62NZ55RbJoBQnu4BWHGy9qnh2G9w0BVBoURbeqOF7SgXAReUu5dIhmO5M2Gn7idAZX5WRzKehGSbSReNFsNTd4UCQaPI65InrzqulHR1NA4mYpb4lqGGvCqTTJO5ZXINGjpkT/XTrHCwkaHEFaQL5WfMc3wrLVJPVQQuKQL1m4aXFN71U97td5YWFn2a/vprrr16z64ygDWv6RtPEOnhqJCG4pXL62VW327afxO2ZFwzBzG3ac7b/6b63r9VBim5HCSvdHMQQg7GTRERkk7FP0XAY44pwJCaQu2bgW/5fVRnFF8sO2ujs7+2qaNxo7nrW45eed87dfqURR5ShNA2z21OYitz84GbrfLmUcw5btu6LfUi/KhHP6q8BWqlaiDKZ9HOsuWWhNPzpy36BqO4WgqKGatmecUrX8FPPPYxjz167Cj/gd6Zv5uZLmxVWRwJGN2gc4GbZjctDZamp5YnClfVdvsT2wouLi0qPSv6lX6btT7HoqN/fmE+6+LFXdRLIrjiCBV08tRJThQt0Bb79pYXKZ37Fv0nTp7gyPU3bb1rZ/lC0Tps7VWgLMccuc06JCxNRbZs3hLbbrMR5XVRBHBQuIgEj/N1P+Qjl89kWatWTfMJYqE1AlrXXXsdGaUjGbkc/DzH62JV5Rcx0XWXyVCBqEAUtpQr7txxaEeeM2zrDobitxKXBsOp6b4R4diJ0+94xzuPD0pctm4VgcuLQL5pWGnW5W2Fi1a6N/b0uuPpXt8H6q+76qpdW8v9X2cwHjVe+2xetSbPalaPGu7dwrbGxUHmrnHSYp7SoJkQ1xk1MaOVe/Gzarj6csCzbzbjjXxE6CwNZya0t62ZNUusbvJeNhnUy+147qGTwn7hN+xHYmrn/ljFjf5nVzZZckpBBFat+JnGrbzsVEZeObaRiXkSEz9bA6uzlV2ElBYZB4nDXYrSoc3WyUVXwJ9sKVCbID7f+sRguYAJveB5K+11vvrPXV5dElNsTYoZ6UJr6ZHLqTMAT1RGxzuvhsAylXgrnfAcr4u1TL1Y6bigqk1elYlaXQAOapStzVuepPZ2QMHUfhfHOnl68aab9u8/eMBlfLHsr3oqAheMQGhWnTS8YADvWBnLkNqzlnZ89PgxZAtv2Do73fEWZKN6GZmaCYhmdXbz00cP1yRaQlONWMczZlyjh47KNxKb4SzZeQUHXkgwO9N8pbiR9P8wGGdLwKx5IX27lRKbba1ix4NCy24xsqGGtHRueXhyUt/7KRoNlDmcmZ0VOClC485is0KWhbcYYOZlpV7OEnZquDR4wuMerxbW4irP4vPGxHEZu9cod7C4dEZBRdXaUxIlwmdyBIBjX7Td5MArszJNUwIO3V4wZImSi8Frq3r/+l/4r9IwTQeAcOJqKtVOQV643uQ0a+N98dPTLdr5KSZa+o/ootAjp1ugaEI251lf0T5YASqW06DVCm5rtNftrU6b/6yOC71UqtwJjDuq2SDK3TdXylr1KtfpskDYFaxuCSWucrdxdlKxCcEqpeMSLQIOzTM2zxZkO5frYk07LxZwvtgzt7lc9uOOq6xA1Cu4LZvaAHWuOGR0KCDfYpxmB0V/ygekO4NR58DhwwePHF4aDvSxi1WDqqcicDsRqNGs2wngHSZ7GciMuOVz9dP9qV3bd1x91b7t2zaXMHqzFafWrF1oXqTVTCmuurVDGAF5MsFoNFyTlTVazhIYrx60WlvNWvas7mVW7Jkstz1eNXE47oT5OShjfbF6uDjoT0/dYlNkkv1Wyx0sFCaxnDHI3Ir8ij3jEn0Y9WfWuLdZS8OqzXTBiUpJ0zhoj1VcQ1+UjZpJzZpVyhm6U9NInm+hctGJqAwaSqEugfdSozdZhZQYy4eFJbxfm6bKa9VrVSjahpBrUnl+rqWqTV/RWTCZalp3Ukl7vFbibeq/nQJtQ59R90m1ab5bweFsG5osVhVk5JhfHO4/ePDAoYOny+se+m6Vzs5RUyoC64xAjWatM+CXtrheb6pERIRHxr7eNTpw9PCwM14Y7rlq+7bc3xp13AYKd/UyZbHWKNSkl1VPpPOJxGFDziy2GpY1JZ4gdIpAub1vEstar5ZUZexzi9ksnGryFY1Za1JSznS5K7CcYc+KnlLKGhsSyB7c0ZqMItJKrhwMlprVKmWlvEiRV1c0a2JMzTTWsrx4x644RJkoLInq62ezyGONMpdL6SFn5FdwWEZj1TwNSoqgsyvMWAjCSsYWtGQs4TTmnZG6qtLbkdjwElAUwErrNDWaKsGGi7L53ozQQlEVhQ2Q6qUVGvD1vvdvqfMvtywP9Dd9C1Cl0EuMWwn/rRRY7lhGTbdvoLslaFruZMoaqWb6bw04pTdiuXxu6bQNYtol11oy30a/akFudTbIn991sZada5h/3snR35ZSPv9VOkMB87xwaOTltbEBwsKGDrKm88iJU/sPHDh46JA3zfVnpgXzlyPT521uzVARuPgIrHFjffELqhovLQLjYZ5LchtnkZbnpYdHTxw/cfrUYG95ZXl5PTpXaqRqVjDYJuYW3s8wX4jxDoEyGbHiKLvJyDnyKJ1+3OKAnzDY4Qy97qhxe0Y/43tC9ZT0+uV2kvCKGzVpVhjMJixttU08Jb5n2bCVcfnWvbBSTPeZLFBu3hMW3ZSUic0yFi9XpJw1tpNbYRSqs6xcYpn2WXb/pjTKu6Jbx/D+1lJbdKzkRVoxlmbWaPUNFOZd+zPLuDULijzbVaCUMc5YxUvhJbJc5ngv+aa9Vu71LSBmemm1Nep7vsbwoKlCJvFSjnrRo7HOqN1yZzvfMspy74ZpxWa4rRR6/prOI8ctxpdOtNJ5GgUNs1nu/N5K0fax1bU3ZtNW6NpK04d1pV0mC1qrPyguc486ZJkbX9GZEs/9uljdwouXemYTN42V6rc2nwsO5WIRuyyZl9kuZIBw5OQpXwU4fPSoIJaJ/24JTnfLCoC6VQTuMAhUmnWHaYrbZ0gzH2gA4sS7o571H1Memz61cPJt7y4fSPFUtocHrUK1BKfcCBqs1l7LgqeRMRViXVFzb11eYWqTK4+Ll6VeeVX0qIQoIhbzs5Z8cbDYXShP0ZO0QJi2LZvnjHzTa3CsMuw2Fs3Pl0+RlMF0hQaKya0KTBZ7qZHggW26c8srRhnMzpTb75YPpdHQBBhKZIuwU1IcUwKcYv+gvFS6XQ+e2dVVyy1oLCw/aU8g+DiAw6ryViifXiyvYLClXJZ417oilJvH2qVnUXCgXlXPxUpMY7XtqNYMg54V5RerCFWjU10obLtKwE9HSlsounSqwUqM6NyKZ3lp75W386el0qznpuACpVKQWqTjZU9XWhaqjnX49nJI9c8ujOWqn5VwQSCqWvkcpKAUeraSlEuPnkOJcsmzoZU/9+tiLTtXLfQCEtPETGVbWg1iQem8cJBdxuhRUw+vuK512lPl66DzPiAqwDw9M2u4GLhj87qTC7C1ZqkIXBoEam+8NLiuu9Z2uBRUQnz8NCTNbtrcG5uwGhw8fOjw0SNlPXvzkQrbWk/wNSSgPD8Yf6YeRrcM3/bGxxwTSInkQxFaGpFhFE2L1+EJxNK8j3H37l23co+JpBw7ecr7wb3kM1SAHqWv9REy5nmBE5oSq5QVNyNLjFcuDY6NxSimsxnlpcTgWF6KaF4CaSMpC1VG8DjCs5vRWfgQlit6yDiQfrawFGbweQRsrAUgM7IEXnGMUaIUB3TGwlX1XMRElmdTtC3Hac3bXwqFQT68008HaZ2UpQgH0FBukDmvQkvXbZ5YtMlYeuFKg56XntsvnKJ1Bs3KKgpzyTAs3WPVIuSK8faOQRGxNn3VXGcnAjldNEr8pDAvtj3f6+Js5RcxhZGuJkY6SJdw7CAQBYpzwYEMqyL/fuY1D/ngWGLKC+UlDuVnhC9iLaqqisDtQaAugb896NW8ayJgGOVKjXmNK+9t3jTnZYy7dmyeXQ76NBNm3TakNup6wVe3c+Toybe++51Hjh+f2rKlNz1zamHeQ0prlnFnOuFRUUvjTD6OfLtyfv6aPbsHpxf6lgj1yyu4BgsIYn96dvbk0tKJxfmpudm+e/q6VQQqAhWBisDlQ6Augb982N8JSk6woSzbaqI+Ivteb+0u8+ptzdsiyuIW+zLL6X/YlugQ4rVly9w1+64SGTi1uDQYLzV3pncCsM6tiiUk4N59etrsrxeRz3W91KA/tN6sxMzAiIeNbzh08+DmAw7OTWWVqghUBCoCFYFLi0CdNLy0+N5ptZtcTN3Lk9XD8fziQufoUdNkezbf3Wdylk+VeZOy9gqBEJdx5NS+fXtPD5bm9988WPL9xFkPBN5pMZysuIhgZpu8ZNxFa6Jq1qNWMGv46myzxtzU46aZWc8llOUpdasIVAQqAhWBOwAC57f+9A5gcDXhykCgrKJo+FPhB2XZfd8SMetVjx0/uWgZSfOklSUaFo6XZ4+amFVWVOBgO7dv37Fls4X6HnmsWxCwfngZiuaZ//JqCBiCr3nAc9jMvmJdiGyzLLp+aaR2nIpARaAicIdAoNKsO0QzbFgjmoWrhT95v0Oz9PXGAzcfPn4slMGDQ6FW5TnD8qKJQhkwhu1btuzZtXtTf3o4f9Eef7vSEcZaXavNG8Aa8trMpopvlQfcy2vLMgkLP4+ZdnxV+0qvb7W/IlARqAhsDATqcLwx2vEOVwtzheWv0KbybB2C5Vlr+4NHjvggxrHjp7IUvkwXNifaCjQsobN7+/bt3gExbL5+UzcvC+iXp0QLjF604bvB5Um95i0SzeOf3qohPFjYrF15/2yFrCJQEagIVATuEAjUtVl3iGbYqEaUJfANhYrf99NqomMnjnu62zTi9s3lw4KFE4zEZEqEC+maal5iuXl2at+evd5rf3ixvPWqbpmExaJm+uXr14V1gav54E/51yx3ayJd5Y0bzXq3illFoCJQEagIXH4EajTr8rfBhrSAsxd9uWVrXi2IXXlVktVDR44cad6P1VQdIShzYN3BcHmK0GdwJO/dve3qffs2JDgXUCkBK4FBGctatyas1bxHXELzCaHmhavZfDZorZd+XUC5NUtFoCJQEagI3B4EajTr9qBX866JQPm4zORrBcxtNT8XnZjunxwuvu/AzWYV73L1Pp8mG/jMWfkWi+BWCcJYshW9V+3beeNJfOyombKZmU1l8nEod1n9PRhf2fOJ2FJhTg0mIaMlXmWtVXf5ksxzhVa15+zp6fI+T9wVI12cX0zMz2I2r/wvT2v65FHBpLM07pYHDHxDp7v661LXbLB6oiJQEagIXCEITDXLTMr4We46l78gVwZIj7VPDKpO+WmkNd5exppVmnUZwb8zFi0KU3hS83L2Y8eOHd+ydcfWufd/xcMyx2pYxXj3zh3evYlpLQ5P9fvlvQXNZ36u+CmxcCwVPKMu3kGqW5QnApo172JWZXLQW0in++WzlWJXZdQogS3jRvmeXfPRxvK2h+b73eVFD1MY2ai+0+HOeHXVOlcE7iwIoFbN8ggjYnMnmg/PbvLGAAAgAElEQVTR+m5taNbk/vJyLA1SadadpVfeQerZ9HhfnHaJDI6dOHHT/v293jXbNs+GNzUcotx5hHz4uWvHzqWFxebDZfOFZpUgEI5Rvs57RW+FQk5G+1Yq44uUzYeJPZpZUCCDY8GkOxg3DwuUm7dpr8ZqtikRKxOsK6SzhLG80MHfYDA7m9fAXtEgVeMrAhWBisAqCIjqGyfLg9Zl2UTZOATjoyUTiWBJzwDbcLAykK6iZb2SKs1aL6RrOQ0CvqU4LC/OGs/4BvBgcPOhQ9Zzz22+bnKKq1wzzYZp4F9X797r2boDBw6WV3Fmrs2bOK90ntXMFQIk+2agKNuUd46OEcnR0BRgczaMsrwoq1veiuEdGLP9qbIYa7bBzOscmhdoCX7l60az1seX5zev7EnVprPUrSJQEagIrIKAtRJSrTYxZpbTvfJNWHfho8EtD6232ZZlVlGzTkmVZq0T0LWYINAVrjHhhSVNTQv7Li0tHDp+bOrAprvt3V0ulpUvGS8LYxmjztx075q9+xZOnT5y8sR4VJbJF+5xhW9hV6lEOwqU6jbPBRgvpmanzQDOzW7ynenyYGZTZdiVjGMr1VZ4aYmdl3dngXTT9NTuXTtkKDJX/rzqFd7C1fyKQEXgUiGwYFnEcOjD7b4vYnOH6XfzQfpmrdbKpviMrmVIvHxbpVmXD/s7ZcmuBAEtnb4sTrLee3rag4emDvfMzc7NzWW6MHGdyAgEi2Bt2TSzdcuW46dOesG5n5lMu6Lxay/7SY5VEpeGmzdv3rFjx85t2x2I+Z0xPDSr096PRFn12UBRHhzYOje3ZRMYi0zdKgIVgYrAxkRgZUX70mhUPph77Kin10+ePDnqT8V9qHW4loOy6KLSrI3ZD2qtVkVAhy+PCpZJMfPrvekZYd8Tp0/deOONe/bs2blzZy4P+/CPwh2a5d57du5AyA4dPypQbE7tSg9otewqgwJ+WT5I1O/v27l92+YtaNbMzDLBGhpI1NdjApa0CZADrVnbViAqv9rbtQbusnirzKeuPKy5ahvUxIpARaAicAUjMFgcGjN7UxZS9Ga3bNkys2nb9KbjW07efPK0r401Ya3llSftSHsZa1ujWZcR/Dtj0ZhE85BdCcCUqFSzgNGqo/3791uk5Xqxb+88cjBeWurOTG/dunnPaM/8cOn4yRPDpaFptCsavkmalbuuvFfsLtdcDQFzgIVDNS9573uTa/kYUVPdlXs4VKpZkuBbhh5gzgIv8SsPHHoacUXoigaoGl8RqAhUBNZAoIz/hsTmVYLmN2am+vv27t412H7sXe+Vku+OJGsb01pD03ok1xF5PVCuZbQIeLVTtze0ntsfquHbMYVJWLq4ddt7jhx57+EjliYhEIWGuYKWhpZy41ghGTu2b9m7ZwfSMdUbLgpp9bplqfhoZOlSWSE+bJ7Ru1K2/mzHX9fb3HtTnfHUaLh3y5YH3fteVmK5SSv1KCGpXnlhgwOXaVf9yjeLUj/LEcogM0CqsNJ+85xNeZLZzR3hpcHSsoboOWsvGFZeQdake5DRPllKkKxJLE+CdsYDqx0spZ/I3gokV3tKelJagSiZzOuYtpSbfbK0qlLW/MJ8lGRPMgceoWztbJU7y3IazrBTeltBwgRSoyS21ibXpEmtwa2FkWk1RKBVPgn1wuJCzrbGTFZwErHUJcKtzCR0rRmTVZ7UliLOqDWBtoKpdX5GrIWxLSiYkIw9xE7Pn/Yz6LX4n1GdCMTCFqUIM2CymjmWvUUpYlJaACMjPYVOGpMq2MeAFt4U3Z5tf06iesbZtri27jEpnYdwfrbVkdJmidrJqrWnJsVaBFp7Js9O9pMW9knLo3PSjJxNehBoIWpr11rSwtjqnDRyEhmqYmr2be1aZKKhbXSwt8olOs6pyRq1xkdyEivHZ2huLYwe13tSkrcFrbX/DDsJlJRmSCwjpL8MUJ6vmpp68L3ufv2uXdvE/q1O8XD2qLuwONo0t+3yuoVKsy4v/rX0ZQSaV4+Oza8fPHS0rD1KrMqLSpuXkZazzQulfOpw965d+AT2UQhKs3TJK7hEid213BHiw+fYoiWkh2KWAamsG9i1fcee3bs9SbhW9hMnTiQQSMBaBGysrHKbKtHogkaDEj20iZmLh9nnVLM2NIu3Oo4jQFIWP9G1wuosurdIbnGRqsTbgyf9NiseCJSZy+Z9qk6lLHvZs6eQnuRKYrLYR6BQ6oYQpzils8pxqh+xaPadgBicWGZbaw8ESGcn4VTEgbMl+Gf2YGqK/TEy6U4BQUoKakOGqWCwkqtFLxjKS499KhvNZGKqRNlPnfIKtwK4Y6VLjP0aZX5+njC1wV+u48ePpyKOA4JT6tKiHUDsiRHQuCmd8mypMnkyQcaxIpgR+xUqS6oZuKiSN60cYQJ+kpEl9khRXBJThLzWR6Z2jiPmINhSyAB79U31NbQDSqJHvQjESCn0p2rk6ZdRSmChMBqIkWFhTJVIDDhRFQ1kyFMSeIOJU+m6zjqVJptENRjap9wUl/4Q4dQunYeYA8i3VklxnLZIYqpGGwzb6kfMvt1aiJISBJjaNqL0Fv82F8sjSYyR0a8gtXOcrhjhnHIcJPOTgOyE2+5BwM/U1wH9yS4FmMGEGX7GGNkdJD34tG2XG79IyhtJ2mJqCpI3rexs2i5qY1hb3/QKWRSRrui4rWybRQrJGBP9AFQFzZFqpi5r7Y2lu3buZF6KCw5rCa9PeqVZ64NzLeU2EHAx2I4fP/HeG284cPhIM0g39yslZlPG9+YiHG/qz/jW4da5zX7wn1KdcjGLiZ3LFXgbRqz36eKei/+Yntm7d681WbdyNW7dutVYY5iThS+cHOvbcapg1utlfIljA1rr0loX65RCbU4ZQzOqygt/2SXK1Y7mxMzkZsBy1tgXG5Iiu4z2fnL2OZUxXXHyLlewefgxP8MJpKeItGxsQLDUMbSgHWRJSmmdShxJLIzCCDAgPmC5P5BrOJmfyUIsW6oZZxDzUmiO6WR//KJSHExmZLNSPJpAzKCf+hJjLXZCUhVS07hVKdu2bWu6btnUXcacCs72qRoj48k0blIiIFegDlxUqVEQduCsFIU6ICBjU+98HnTZa0Y4StpaOwgOKihjLJSReWrnVGyAfJomFU8PDMIEotmBs229KPEzdETe4OknnTZZ7HOWzRSSb0mAlEDqILULJuT9JKymrUCrKoC4D5FLYttFSbbHLHHMMFuLnqIDS0CGvJ8kUx2WS3Eq3Sw9gU5ng7ODnKXZAQylEybDpNRRigMXSLK0bRGdKdeeJbKnC6WCgTEABlu2BXk/6UwvSuvI66x9Cw6dtvT/GJaUCEhPWQ5s8iouILftmCrETmeJOc5PFU/2QJE+mfZKD1FWi0lqF2DTzSiBQ9BrK+InmdQxdcnYIjvNjklqDvpzNtVZde/BIct8rXB1Vs+e8oWMy/1A0K0M7KtWoSZWBC4JAjx7uVC7Xe8svfGmm07OL2FaJUL9/9m7D3DNrqrw/3dqejLJpFEEEhUsCAqKoqKCXVTsgNgAOxYUC2JXLNgRu4AVe+8CiigqWEBBLKiokEISJpOEZJLp/897v5P1f70zkx8mIbmT3PeZ58w++6y92t57rbXX3vccyZ7F66IWryhgDPirM04+7cLzzvcFZe/fOrT/QJ9S1nbxwZnjJoPeJjzfFqRej7WwLCsHvarhjDNOP/Os02ErY3c8tNlohobFWahlNXApxFGT2cpTZnYzqVx7tpiKclrslIaZbLSgdathziDqnhYPZaGypB5lTKcwMRMALhAbkQCAnzwBzG4zoNW7AotQTxMtcSonTukE5hUqTSCpvmvUKUST4TDNAMjQazW+LYpQIVplmRtCuVU5FlyNW23HQWpLn5CPY8vou0Xao2Kv1JWWQpjsUOFTk3GEweRmEi11AculpSvwuRYSRavO8rSoNE1GN/0kYPofJWASPwVkvr4AZjGlVkPkumOi5Kj0lFr8aCn8mAkh5sMQ/zCoueqqq9IwYE8xoG3wGrqFc9QVwviJgYalsuxp3a2cTlJa13J4ESIRAA1RsQ5xO/wEoEmDBCfKmIyuqzJ+EtNtBa0aGG6hDUnXFIX/SGgOYaNaoSAPM+pxiBOVjT2F+rSe0hzyGcDKgLs1hNIPimogRxRvMJgICrGNRE8Dcx1BlOFPhHAmb2qMyWDQUsAS6vGTfsIWpBq/YQZdLIGHs1i8YeAW2+pBNircRjGt1vXxA8ZTeFyVYcBDmlEOSa0aOSBpDyROPKUQYLVVefRvcQplZeW0U08666wzmVYRKW2sHnS9M38bR+DvTO1v0B4NmE6bfNXQTFs5cMNNN121++qt519gnqwcWizfgfEJCovP961sOv+cnTfetOLUvCyH+exg1j4HDhYY+mO8E0CvCwPtFPvBQ16NtXPH2dbFhFwY9uNHiqwPa/vCF77w9a9/PXPzqZ/6qf1hZjb9b//2bxXe533eJ8MK+H/+53/+7d/+7cM+7MOo47d+67f4Ia34ANeM10d8xEdku5kwlo4d/MM//EMLwXYJWVLYPAKDrls4X/e61/3mb/4myPvc5z6PfexjuUmPRA+XX375a17zmnd6p3e6973vjdyiLzZtQvTd3/3d73e/++3evfuv//qv3/d935cnvvTSS+FUo980hBy5d33Xd4UwQ/zyl7/8xS9+sUcf+IEf+J7v+Z6wMbiaZKzzCg0JLGn7p3/6pw984AMvuuiiet2j3/md33nwgx983/veV8MgUf+zP/szAB/0QR/08Ic/PEhMwsAN/9qv/dp///d/089nfdZnUSkjzjRTCA5h+N3f/d1LLrmE3j7+4z/+AQ94QG1p2wa3TJXm8HhqO9v1vd/7vbmo1772tcAgVCbI27/921NLqgZMEOr6lV/5Ff5Dq0/+5E+mc/AAcKt3fFrqN37jNyjqvPPO08uokFqrfBjF7tq161WvehXFvsM7vINH6ef3f//33+u93uv888+vRyB8xSteQWo4P+RDPuRBD3oQDKiDj9U/+IM/+Pd//3eK/fRP//QLL7wwh1osqK1balTQBfe85z2TGul/+qd/uuyyy2B4v/d7P9hqhbR0LNmLIVCE3JUa8VwsC4PmH/zBH9xIMxJe+cpXPuIRj/BHtQmO9Mte9jJP3//93x8w5BE13nTKPe5xD6MLfl0GIfyUTFgd+s7v/M7a4iR+sIdzxgHbn/mZn2mIwokZP4RAwqC5fsFPA1WPe/RRH/VRIP/iL/5CPd3e61730kSZCCqNWFp62MMe9h//8R/pTVuPDLO3e7u3K8h74xvf+J//+Z9krDeRNkj+8i//EpO6FXCKFeb+yZ/8CTBqTParr7767/7u797xHd/RMMYDosQxeRGi53POOUdb3ffmN79Zn5pHZ5999t///d/bj6ZhEuEf8/V7PaLcQDIHMWxyfczHfAwdYqCYD12EwPzXf/0XQqmCvJRJq8RpUDEI97///Q1gxgRk1qN5SjTaoCUKRwLmmlC7JhGC39z5l3/5l8Gvradg0MIJAI9Mkz//8z8n+8UXX1zlzL5//ud/NrqAfeiHfui7vdu7QetRcWTDY80VNkNHt1HR1ddeu/ctN4ivV9/0fGf+/FnStpf9zSv06r7FpzwW/mz75m0OuR1afPt347ehgTtIA8Kkk7Ytzuugx6Rs27r17LN33OvCC46cKVi1uc1V1s0UvWHfigl81a5di79X3LJ5/+JA92KNKFFzB3F828jkOA/t33fu2Wff/x0uFmY5vuyNYreA1TsvGNNXv/rVaYnx/aM/+iOeVRPOXhBAfFY1f8OMfsd3fMf3fM/3sI88GYvfIhJw/oYl5exzD9lNxo5tAsBcuvJGSPzSL/0SQ5/V+/7v/34Ir7jiCsg14bx/8Ad/kG8AzBR+7Md+7CMf+UgRUiJgiQf6/M///K/+6q/mGx796EcLHf7hH/7hm77pm1hSXpnPYC5xZVPyy77sy771W78V2q/5mq9BJROMxJd/+Zd/8zd/c3kjpjYTDD9IgwGff/zHf8yV8g3iiYWFXVnhCdjrL/3SL/36r//6nCgkP/ETPzGx4+d8zuf8wA/8QBho4FM+5VPETG5hoygqFVwWaXkKOYngQZ1CvuEbvuGpT30qSMLyQMjRtlt644Yp8xd/8Rc5WuJgBk4ApMD/137t1z796U+v01/60pc+5SlP+dd//dciCQr8mZ/5GdFMEQBdiYx5YphhoOQf/dEf5fWV1egI15e85CVGgrCG+CUREcL8V3zFV1BX+qfJ7/zO76RJt6564Vu+5Vu61YOf+ImfyP0HKcj7+Z//eTF36sUVKoTSRxjG6vd93/eNzsXNfD8Of/3Xfx02Ytb12EsckFSBYSKE35UGOH7A+Xg1AiyR4ld91VdRKVoekeUTPuETaP4XfuEXdEqsCn+FtgC++7u/O62Kz57whCfobuTUc/N6hODREqMbaRgoBnroQx/6q7/6q4X+OAynp8IO40HXRFpbcYzx7wpG22c84xnf9m3fph6AhuIkkbpOh83g0ZXFNwB0+kd+5EfiWb9o8nVf93Uk1SmweWQ+ftqnfZpJJEowhEwKj4wxIuj0D//wDy/20jXPfOYzdah4rrlmGD//+c/HhtELJ+T6QhiqibhTiGaR02THHkF0lgH/5Cc/GWMNM3MNwyI/JEikR37qp35KCNtTnFcwSAwVAV9DTj0Sv/d7v6dABGPDhDV4GBNsEEErPwhF/1/5lV9pYPeouawf1VsbsAzo6k3TmbrMcRI1QgTNEKpslsGmc/FgWdVaCFizm+zPec5zCqzhNw6/4Au+oE6su49xXSxd/YnVFnPv9W+89LI3vWnrtsWq8s7a6PDh2Uc85GEbm4bH6KmNqjteA3YUVhM6RxLgvmC46+rdV+7eHSd9UHnx1HMR1+GVU7et+Nzh6VLfq1+0Mi3vxLl069TlY4UW+zwQsReS+4ucxV9XHvvHGHEnHCS7Q1JG3xqaR1GjAdvNbcy+D23k3eVFWD0A3Jvwgifj462k2etf/uVfbs1ajBUSVJ74xCcG86xnPYsdLCpiMf/mb/6GZbQgtjYFxp3DxjhqaFXNdDL3MHMhCYAlGYWiEwzzPZBwn3yDwIUB9YiLtYrlsNllrXgaIcXjH/94ASVfKMvCpX3Xd33XaESTYhcMkBFCxlcmgMOGhyB+5JXsyXsB4wN++Id/GH6qsP6GnAKFdIUIHI9og0vg26zpefTP+IzPoCto8YzJF73oRYD5WlkcS23ygufzuBwUJdI4UZL+7M/+LKF++7d/+wM+4ANoQ1tJR75KJRLCzR/7sR/Lrwvd9KNQDAD2XCUDIOHkuBOSYoYUMj16UziFCiWMa4lt3GJSPoPCNVGJJW6sXlCDZ3gICy38NCkC+JEf+REd6in/TQq38MhDcMAkxTP1AqBY4mNGl/G+hgo+i1GoWnQIA2Visr7ApKwGhRtREMIj6BRuGkXE59dlFnWxAMKAqV8MWmjVSzvRbR1XGC2yJzseUIH/H//xHxOKdCqx9yVf8iUoGjmJJg7QF6ZDg4TDBibYwoZwRIb1e7/3e/GfllyRE4/SnnGug+hfF9dZePNUQ1krozSEFItbeAQKwg6agd9PX+saIabIRjb0uc99LnhtXY0HV/O6q35XJt0AKNOkK4pFtDiRkSVFQxfD9I+csfTjP/7jRY20RPxCYWzoHWqXaqVVUbJOfNrTniZMoTRsWMN83Md9HGC60ooqTEYWwNIUnjZSFVILbMJEspi8omodh2hhorbA6iNS6GIUU5omxq2x5yktWUT91V/9FSQieBGkeYcNAnoEv0ATn5gxMES9BqdW6omP4dLexqSxiiWkXQ1vU9XQpUDimMLsD+PjEblcj/3zTdjFFzEWvzNPO70+PTbkHVi7sWl4Byp7g9TxNdCcX9m89dDKwZv2y6Ycvmn/PquRC888w0ze4sXx2i4CrEVEtSiKtE462czfY9dGjt251P4G6vgk1tUT8vpr4+3bGduF/fVbjR+P+3vDG95gm4n7tJ5jmCx8eRTrzp/7uZ/7oi/6IpadzWLRWiAyXhlTqvPLHcrxSEJkhVlAwK2bI1lZJTCuEcCjHvUou5PPfvaz4/B5z3ueHAAzesEFF2hinQ2Gt7OVoAl/sCrCJukuS22P8KOGS8MSovjhPEQq/AGWchjyZLIamWlug4Bu2WjwfgIUQQDLjhYe4lBbaLuqQQVmPliIJpcGVY4cvEq+qpyBbFZi/uRP/iRPA7Olv+YsOx1+7ud+rqf2MmwacjN2o2yxAeMbxJq8FxK253gXMFwa92bjJoScAaf10R/90d12xQNmMJlomJF7kDOTFKFAaQYemqSUQFdcYCkKmTOEeK9v//Zvf4/3eA9tBW3SHi94wQuKvWgVQH2HEPfDHSJETLpFhftJt5iUPoEKGGbEVbpJuGaoqGnHykBSth/02Z/92coCGpkq+my05OlJKpQUnpbm5ICNNNk+bOTvicBHwmAmgiQmnCol2xRy50JzObn6pU5sO9JgxqRsKx4A58tLiJJRjasOMhrFNKRzK1bQKVw4jwvAcKVJw1KUYy8Y55y9uFxqEDaLkCc96Ulkl1DR1o9yFvNu9ay6kJrao+KqksjFBNQuchIJiflAyh+76ilXaIFBpW2dS1J5TQGlIKYAKw3QZABum3Qa0pJr0wE2j6iFBowNIQjZ8S/+w4ZHID215DCGpetoVWWsuppxMlgU26zHz0Me8hCTFJ9qBEPyWDKj8nnIGZ8iXdouLsRnHQEPWWCmq8qag6TVz/u8z8NA1iPbYoY+5jGPiYe5at6fyMBQrk5uz8i0tmEcgImZ4MdA4wpC2D7pkz6JvPhxa+GBT5OLdTKWvvALv7CVIQCdZQEDbcH0T//0T9vtlbrOtqzh5MitkSOD5H1aq1lkf120f/8NThLe8rHXY6O6/Wo3slm3ny43MN0GDRz0B4WH7aEf+SMp6RgBlcDpX9546XX7FpWLRM8i12MW2R88YMFy+mlb73XBeTvOPtNh5b1ab9uy/xYjldvA3e3fdJG52rR57403nX/W2ZsXL64SOmy9hTgrl8mfYYVtYt0YKX7RApTRZMKy/hlo1hlMJjLvolUe1C3jlTwBL1R785/oM775m2DgacOFoWTvGEeWHTxarqITDRllZZAaCqH4WhsraLXiFOsog69JzLvm7fihcUWWwuIboYanUOFTQVggySSDggEkkrHm8QyPynd5l3dhlDngfHkcCj6EBZpbEFcDEmY6FHOIKrSVz1PO4aEoSmDuiUwzIhXYJLciAYbT5baFferzeSpHLiT6eRrCiLr2x4ZI41koKUwROhA8b8Gxier0YyJjyU4ZSDxAzlcJszxKJ+qLEqCVJMOtECS6wwmpHaGTaQhhOrF7K4UmzQNY7GvjL7fnVtpDFqQDWLiC38jRSt/ZxyGLfE+opFsEXmB4PnEPDLoGWj6ej9TvwLCRXApg+GDw0y8VBCXGkjhepqq8ERh6RleEJDfZWzBgA4kHqAC4yoVgT1CYsJqQxTgUPQDQHEKiKdAe9iQO6ccjqJoOmh/pp9X/0mfSTT1HrrmRrKGCqJSAtNEtsOBdVbp1hE5g4Wlj0jUNKCAKgB7QjWetghwYU5sUYjuRSknZ4YTy7SlLyBml4CGZ3qdYvdAU9siwEaCI0uLN6stJJsqsiUpqtKqhqMbVzP3pGlylHFGvEHNkiRlPK8zYThBCKSRawroVKco/GTbqiYaW+eJpAOwVmKFrzWPlJl60yGkjfkam5s0FpKUYDWwnzEIyKlpTME/s1RsYbNxpJ61aoa3bvGTxePB3TP1GmHXH6HmDyq3UgMWQOS8hsmjPQi6875FBu0honXrS+TvP5VAPHTCVDm6+hTjlVtJfL83spFivl0lipNgaV5GWcIGtd5vxyiHFtMpMOVvD7NCkmoIGYDkYj8LmUdaNQbc/aNXIuDPW3/iN38jCOojKptvl0Rz8qhFbeBfxAcY0zIxKM/BzjlDwOkhn0EEGf0xVgslXWdCz8rw1/Aq5eZ5YK8Y3QaI+0ikw+la6Ek5iIJkndIcKtoVumoREITbcIiqsQUVcJSJhu0lKCjkb5p5ckMhhcFSMu1yOhvihNH7LfpnFN37cjqs4WrScAf+quQgVk/wcisQUZinAmXPSltQCpjyfeAg8l9lpM6kap6bAl6nKEaKONG3rdLu3lIAceXN4smVwGhuAOxFFtNJL4iRgvKDkqIM7QkbdSkYO2MFnrfCQH8Wb5tCKCIW/DQ8sQYs0uvEja9IwoFWohCZ4mA6CoYEBGMIeKYg1nSn0SIjJ8atBF2NIG2Pwi2w8pTohlxgawoaTkWlzjefO66cNiw1ZLttJmktGSliKpGUZwcieyiBCXnc0wtXjH9H0BrmnmNcjjWTDQCs9pSGeZdTkhIQ1jZ8GQ61YHvPFHysgpK/rAo+SFM8p0wgnToFpPNRfMWCFQA9qDAPBfQAhEaBLWktodVAMz8BcU2ZCoeWHK3rAgEgaWhNWAil+IKQoWjV67X6qBJzqQOqaknDxbHjbH++Iev0IEgZNgAl/4UlL6unHDzMqNR9r09/WwKOVvV2PYluBLMJxs9V0MDgBOPvPssHWIi0ZMWnzkbkDJrOof+lfApieR72xd0JcN8KsE6Kb7r5MsgIOve66Znd/gnfkbd6d4lq8/8HS/DQvLHV4/NC+vSdtXfwtz13yx1LnBpihTKQrK2zV2Jkedpz5Y+8yfG4ZNVfw2XcBU6tqMNLpcvvOfKgBQ2PsmgJDaX+NZ7WwtnXFnwlBIOxv9bn8jk2ADzPLaMtD2/L8PK7dHB6O/x47Drjy8folK593EaUBRsUtuSAkBXM8FHMtoVIWV3EMjC+6Ik7+2yMMa65hezT9Hd9QZ+IxrC0AptximqG340MEO6QkjduOtGuFpTIZ6u1/wdzhbs3j+ZhyEQo89fLZlvX2UMD7CR2oUU8BC+QAACAASURBVMHTaY4lUuBKDbdqv6bdQH+A2QmqhHLVm2BAcpDwOIAsXQcYNhQ9Mkg8BanvXGlApaekA9AxZyGR/RdSP+5xjyORQ9BWMoDr3JylW61QEY1JsShTgiayWXRuVjaouEwbSYjasRKuiRhSPoDU4hFhG3iQ4E2CyiMBLkICC6Ew14tJPaItJg2/MlL8NEi3BbXKOgXDDWm32INQDRL2yDSX/HO8mnRCCizRHrAUogDAuHUVVNmJpiIs9XNqsHUIMMzbFBbhRYLUHLxKVMKGrtlhtDi5aB6JWYVlHhVt1Edu/TQxjFEkAqI4UaCNggnwAgjqbSUAlSZ2VJuSVCesoV6hLYlETto2wfFMXa7g4z+EKg0wMM6TiZvdUmxsg5T+lBzCzNTEsEcGkq1VCxVDziChjZhfFWIRhsJfRI4cxojg57hVYEWTysAah3SLEzXNQbMAXU0EcAR0BBMej+wYupVPxZIkpTEmqNIKsDSe/XTak+EWbzmTJ9xvJCwbgThc59eNMGudd9DdnT15hD037r3y6quvu3GvP4T1XZ4jzunmxBVLc86OHWefcaYNw+3Hf4v6ia5HNo5NZF/YOBa/tA2zlVxlC7KGaqgoi5zBcmXFmHJrYpbU1c9WWrGRVqx/Ho597wi8yEA2S4TRoQqkIUHF3kQBVs5YkMeAKscAPBIJ3J7zMWIjmKGN+vH0rwkwzSHBJDMNEpVcSL4NCXYcANnDAyxINh2G6PIrToZhT1sawHOxqSb5rURwDQ+6KNKDg7fCIOtmf8vGq1G1ek24AZjd5inBl3iDGT9EuwVzzwFTNZyCD/kVb21IIl1W38VhDi8lFGrALB0o2iOLMpagImw8u6ZV2HhoARn8P/RDP4TbWAKZzhUiBB4wQgSREkh8rksaz5EmAYRz/bbw6lxPm18RgkTAIRIShxX0iCeci0/5tgvlcvSOdKMj7cJZOUJUkCOma0OFdNAmPt7skYGUfHIonidGV7oIk/oXpFtRhbQZBuST5EV0MTy48hRaAMr5dU0gFIuQq8GsRpKP9igfJzad+ysNDNAADI1k5FBxPk+0ZKyKMBBquQKSdMSUmUMID4AdhdS87k4/4hI5VLTgFG/pXwC4ckViBip+jJlkJ0jUh3moJPNIhH86lBXTm3Y5tZp+xI/A0a1ehhwwbDjxSyIAfiiSF8JIuNItAPVUhEkYohu8a6sXc01DyC1U/HQNbdgkjVCcwwMeVwAcggQgNDcsvWIDxdQSTIJDaNnggAG6AMwjf6ZA26aD8MsajLoanAaMJnpQj8sf04NR0WzVUJZLpb1Cf2dgLcGCtdff8BtB1n9h4wj8+u+juzWHvqhjaeNz0W+84vL73vPep53k6zqbff9s9cD4Jt/n8Ze6p5+8/dxzzjG39+25cWXLXXNIO7ErVTD2Ln9jBd+7ZFhVboYG2CzWk10zaMYCZpUETFaE2WhPVcLmN6a/guWsYyLsI+vMLjv4YlnfWxscSGcoi+04D27JOXEHWcKTIRaZcT9O7MqK5R09zRAfcxyPjS77InRg91lb9QQpb6QGt7EXEmLmvIt1XPl+fy7HDZT+CS1mNLSCl3ULHvMiA5VJgTeo/PwdE1PO6XKf4gBnsOjBzinMtIpozckLsxV5gUtO6Jhy+Vt3aL2wQJhiX4/bJqC2YlBq1BBCtzTMe+lHfzeqAJUaknJR1OjH/ft7KwetDAAdWggFDOcQklqkBb/IjFCpRW4MgFADEs6SpGiVxogEMADaEtnhMyGmYM62qVuMFa5FQlv9i65Egt0oiSVUCkBVigx0kHA86vjhXCWijMnGHnJiC+RwG0J9yrNqZRNTpY5Gkd+VPjGiwAMW00hKIWQjlWdFTiUwV9lNf5ZBP3liOBXEE3y2R2mVikR+NG+0iyYFBEJ/540gTHt483PefCKwBjNsFAW56aPXwIv/bLPa5C0CSwpsNDXcDs7pOM3Vp8OC8gSvI4gPFZ5n2PsbQ2Xjrb4D3N8HuIWcQrAkFJZdFqyLgSBv1FWoKyF3668UNRf6wH/RRRcJ2sIJPyQ6wsDzlxzGs24Fn5UQ4gCT/cK5gpSe6QbPTJD4RxRaoZJbGGBTmFDMbcpBiIwFcDBQlIZuGYRYtSlvW5xW9ReEupiYhp+GgF0lpP3BR+MHCVxJoPa3IAaDYMsEBxY2ACfEbyObdUJ0092XScHAwtasbJLQunL3ro4yWptbHZuKgq1t1uorKzvP2nHuWTsO7zvybvG7nr7YTekHlpTZsnUiGcCKMUlOdeRyGE25JYKXpVfgvC2Ol03SGC8FdiojCICJzAO5Mp2ZPBj4flduDB4M2A0sMgDAWzj+bLvEiRAwsDGI3CcAvk1Y5lVA6iEcj3jMTgkhMy2AUxbiiBerJIhT7Vo5rwMPnlnkuA1zLl89EkRwnomPsW6mIo/A2PBS7q0HCn4q27QqlCSFU9Iqcyo2khDiclBxHMd+KJ3nddT7aWv/wt8bKoM5pkRV5uGUJUsswWULCIVV/lLihwMuVjC2MS9e6Wg5pys2ckCHOH6kkDPgCLGk+ShhOS0huLRnKnmTgAThldGlSfAqEVWQLcAwJSMtCulPDpHABr1RtUEF0g8GzCOHOgDBE94ktASdMHsEJyQA7O9A2F/4C56cTxfXGpMaeoocbIYTYAUsaWgIif/EsnJF+oWkHdwGXKIUmL+yBG9RQduC3TSfQjhao06Gid44b5UKIAW+Agg8NCkgwYNBJXzRXD+qUXClOrz51U0wKBR21ApA+25iSkxK6xZcNniSArfwq8nZk9FtXYlzAiojQSKbYpqIrZGQnnSQ0W1vJQUJg0PrNEC3NuAoRMCqIzoJDoOxgW3YaAxRh/biHMXGfFxBTlitzFM7g/pUHgg28ZDmqYK66NOoBtlQITucA9B4wzMNzNIicq4T1gDTxLXAESr4W+ClZPPXVrKyTVvXUGkODDkLIescm4YtMIwW4s+bNUwW2ut9HCaviQ8DhrUVFot3JVCVm60enSi/jTDrROmpuyufhw4fOLSy+rq5w1deveuyq67ct+8Ar546zH+e0yCW5Drv3HP9u6uqSZqdufE38KwMt+Hsud09yQPZJlaYseOcBD1OZ6cBRpBr5HsmGrBOZX81Z3DpjaHk/7LjmgeW2c2MeuQwNUipIFbSyQlLSX4CEgCeCkqYVEkyzSFnN3lZ1MvE2GbivPGce7uFfglA7MKS+ot0q3DAqDiyg6K8gkPQsYQNBeRy28CwpyavJjVie6UUAjE99TeD0kgCPmGKtn7cntyPcEF0qCGKTDxs8PAHAlMasPnokWNbkgeCNpLmR7lzP/UwA8sD3bJc2HDW25kbGaNCZGV7lG3zYVsI5ZVaOtTbZRGlTL3joHfeC8PKvHLn05NXJeXUlRjzNKl1KEFcaRIVp3lksBobSBs5jivJM4ksFYo1UQGPn/DATKhiOI+QUyaCkJQLd4TIGAMPRs/qce7QI3kparTNZBvOT1ySTuomQsEAcwiFYuJUxwR1gZjJoRx/XwZehFSfQk4ivdP70mS21GBPcwX66a1LAno8qBS3idV0CkKWHFB1DB9FdGmAokqUNjDcEqoQB3AacPUrbkDFoPWIlswgiuoNwDTpp54GAMOfftwWpRkn4lFEBUzwJw65UBcHQ64LBKZGjoGNimDX2SMFmVRn1ARzFCL8leYRE0MeCQU/YZOcnAkeWlKYeq7ljfAg+rTd5iQlMbEnSWmo290Lj7EtsjGzenEDHtIApUGC/+xAqlZJA7QEzGiBnFAexYkrAFetCKVQSlIh3hgl6UkrNApMOTWEgUSyWbpJRkoP0oYmdu0bPGSUA4bNRipIzR1Hc/QwEchFCkEkZsamDUvrvHDX3GFZ50rfYO+t14D5ttdboE7eevJJp+65cY/X+p6ysuU8HyfZfGiz/cSb32VsTXrGqSfd5173vup1i2l51/ux1JZ97CbTxiWzTfyoxXp7OkyYM8XiHmaa0xUf2GLIA7GYWUPuh0kFWYhAsU5Al69iuTKd9CaScGX+2EFHTzhOR63V2FFyOlv2woIbMwIgS3C0BGHMH9cIJk+mrZ0sb2li+tuSYG2P1yP54K72yPhs54Rs9+AHOUk7fo5D5Qb4PDZXWMmLZPcVYtXTPCXvwoWLlmaXRxpAzGFlzIJjg/MWVQjmCiipURMApT0cWRMpUi+0vKONJwJyJ0IBS3A7JgS0sViosex4jikdrjhmerZjwrUIpzDDz/EfHbfy932iKIxhQPfRG5yUQMO6TGBt7Q5SBqK/tuP5qCXxlXOQSNOJUFIaQEd4Co8Ul47Tv705XR6FhzZg6gi7Nh5hyYiCh8/Dp227eqGRoAxV/At6+ktMOFUWpstYaOsNqDbsuEZsaEg09Ry8uBB7dRAk6MaYWE3kBHhiiM7Oey2IN4SlRmhpyfiBTUyGEwMgzu2HGoeOB6nUccJTKkVdBKMtirRn2AAmoOFHe4Kk3h1lSNAqusUWkj3GQEzizSODgRcv/qBJwvrzCPBCSVfTofALabSQAEm0ZaVpIsa1IPEU53bbacPQwr8m8sHUKJwyrcwXMSvNG2/Y0++hwg/9SHH1cuDREipmt3eAxR54andazkgWQ2Pe6AJDG9ESsVGsvVc8MxHmkWEmCiQjDMtdrK0f6s2IEkX4x4mfYDoBG1rzXQGV5gI7IHWtv8AzTWAURL3IibTqdJAFbQ1d1HEirMS54W2cdO4NkkizADDoYpPORBA4GsNU57UmVn3UMuPqmJNufVZuhFnrs182uDqigX2H92/bvvXAvv02MLZs3nbj/oOXXPeWk87beebhzYe9bmrzijeXHjywz0KJrWTNzt95jtSFGX7yaYvD2gf2L86EHjh0cMv6y9tiOD+0Gi2sLqxv8ROnbBxrKFAQ4hDKyt57Czme/maKyWO1hQLcM4vGaPIxuS56YHwtkf0Y7jwEQy+3IcxymzXnPmGz/vbDj0r+G1EAbj3K+qt0y4ugxayzj8woc4xEHqie42yEF7WtPmELPrBne4LNXR7oVrq2Rdhr63si2AHxUqX+hguYw7COrQjg8o7hYdk77AKg8FFs5GfnJZUKJjhLGSxqUWM3k6uzeo4lX3cRk8kt8cqeOsFDdmkGjPkJVuiZC2f3PRUJ9SbYBMnh5R44qtnIULPoytX9rEIQfhpFcmFeBCyHwf/Jk8GAeXGDPuU4kwhRQomSHW7TBc5m8aCoYxgz9d14X/W1omreCxLUgfGyeNZ35AKsl+0hFi7AQ2oHqjh7ES0M/L0EDKkNgFJENImQcn97iHk9YgenbCXp9I6T2nb0jLoEz0kLZwV8xmdxT2qsI6iI93Vyi7xq+sW8KFPIXkaqzhXYgRcWJDjGSJGS6Q1jgl2JMWzoX8oUE8eAMAuYwz06nSp0uhATEpoheKwCgE34LtIiJnF6Km/q0z2T2qEuiRlRWu+KM8h1qNhCDyZRvbDcF+oNYKGM4AO8fnSojkLiTUaTjFjS6b2gwUjQQZ7CTBVQYVKU7+9erZFIp6YhhEOrHfV0iwo2ZLMYOh+VAqatKNmwB9PgBGPDnZacP0tvhi4A9ToFNoXI0YA4NQ7TRp0CoLGd0rSidtgKyNwCMMzk1IkJoXGrxk/YJE1V0rdZhhCumhQgJTKNE9YJMLYRVQmtW6wKVWWzrKksQox8qyaLAY9EwGaQ+Ey5Qb5K7Ri/pGO0SInoQt6bdz+OAX2HVG180/AOUfMGkVurAZOQHTFdTRjTlQlwK69+8bk7HdmENW/XK9RNv2v2HXzTm67Yvfq3xJu3LV5p7ZD85q2+dXhLJ2luLXe3vp3IZfExRq9iercHbVtkKBaoDntl6c1vBVuDeiygc6zsGiMrYpB5EmNxeBaFVEQ//KJwxIYdI8VxagWYfXRsK28xRlYgAgCVGlY/YOqXbVnUVcLvuJK21sqa1zZWB2EmWyXSbDTZBlUFSMRYTsB0RB3bWe3so1PwshTSYIx4qLryN6wz7wg43xZ12SlHc0YudLXt787GeaDrOLNH1DKr4QGTqbKwZug9DfOy8uEXHHDkDH0aG6UFJs8hZs05RbHh6imJUp0r/XQ4XT1ZoJV/glb+A0sqG9uaiCrsdkFrqHuaLNGKSjijAj49FCQt8waDlxEAFovUfLpGAXUpLm1lO0YuYIMnuZaHwXQHMLxNj4c8NmYIjbeedBewweBpGcdqorXcibFRH6l3KxoIIGXqFBTFiOVveGhqpA3kJHgkPgll03zGGOpk0UQAtDzOl8ceGBFMO2UVmpko9jM8INePR2Zskv/vKxICSsNYDkaAS1HzXKUcm9nqEOFoQwHPiA7O+pdmxHmiOrpq0I5KNSl4UjDLSheBIYsfBgrRwPiLATqkOllnV5jrJrQSEIa0EcLp7p4uK0p3G65hMFmWOyseEhN+vXA8/HV3FmDUMqMiXRmZLHyceOS8PJyWQKXe17QdJBXGhC7WhptWXv6qV/vzy8UifA3cHXXbNw03wqw7St8bdG6VBszqCbPYEXMvW3Pfc86WUPEH3T4UuvrF5SN5kX0rm699yw1vuOQSs/Gkk08VtjAfi6+HnuBh1vhgGijidOV7KJWbyeQtXzOm2euxyFXOrbZjKxVYtNaUgfVUfbaPJfW0SCge1OcL+UhOwi0YXAmtkACc28iG1vnZ7jUeYtiGtqUzMJ4D85EDwL2JhCS3LJqhDcMY93EYEyIgl+cmS0MIEpUQ4geGopNlFzgORhMA4NXkwpfRag4hfmBQ4CCFjK4g1SwG22oSAq1xisMnzFFPz8uBSM2Xp8g81UTDSRotUy+GHn2m6um+sI1co4FGhaca4rkgj4x0TnBPPUr58HuaOFEJ26ACEGP1dZibpO0kxsPywNMW8HTiBGF14rLD1jbN19w1xlwpedwtcnXHsvZGRgWcE83TRtqMFg0bADDTg18YknTUOPhHz8uE1pRrhZDuiygGlOu1VJ0U9d3AD/U0PPzPYmCoE7zZEfP1FJxQNbCVjQTXAGYAKABu7IUfY5rgakZ49V2nx9PbMD+aUe83VNIn/BVgPho/rlQSVquoTI/jWT3kMyCbfcN/ql5zu0b/G2HWGoVs3G5o4P+tgcxTvs30c5uj8qUPi5sLLzi3I/Dcwqqh91WFha289PIrL7/ySqfmLWQWU930LV/0/yZ4B0H8X7NZ2Mq6LRvN7JEasjNbWcPAUlQAOSRgeaMUuKquI94UcAYOwJh1etMc8JjXrCqY2q7R1Hiv6gHnucEvm+PxK5CEZ9luLrsKS/kOL0PI4guzrHHl5LSaEAQ85kf2SPdUPbqFCMPbGibBj9FXxonryKsMw9h9CFPUCJ7CXdUjNJrHoUpgtBpMIhSRKI8XnIGtMC6/hilnmYGhq3C0s8HDGn0uR5+QJ9fwMzocVpN3RoLbJFLgC2GIw/zi9CN4qIjvhyswrvnyaCVa1wBS4zC8RjmxkSxd1Uyf1vt1a9fUAptC8IN5tDqiDarCuyBdsQp4OiicKXmwTUePDgNbczVWKSHelGe9MXyOUMtx24zkWHVFdw1LbrFUNAzALVSNT9d6Z01vBrBq/xYBtEINsbesq+nomEzAZZaqHzBswBC2pKiJepUejdIqrMGfdJqkpSHnNsgZMyCTywBQblzFzDGv6zPMWn8nVo6pvI3Ku6sGzFKim7oKTXtT0cTbe+jA7uuvu/6mfR5zaPsPrn7S1XL34GGZhHN37jxz9cDBwX3OYdxZCePbuc+YMPaoWBNqBXEMV6pAISlHfRobU+623RlgmgPLB1BpBjH1znWOTOUeIje9oC3MOEk2Hjez7jbbqoAEywu5fIbKbKiGArieRku9DoLZI2WFZc6RaIci8wrGPkvvRsrjotKjbH1XChnPmhHHCXI0AN4vVVSJHBhiQq4VMMKmpaSLzzSgTPCoKGuYXMHkLUbnNU+cgF25cELFNopJDaGCp67gPVWGbVCt9tIiVtMWkxXA4Ir4sa1SjSZu/TyKgTa/1MgKVJnIqGgyNfAPueRKHEgirZCWNMynKqSKeg3zOchw5gt1d80TEBsYVo6WkQMtcolMOfWmHowusGCSJZzJqwwziukkAJyEGU4F2BSQg7+O0ETZL1Ql21IIeNjwEDMx5jqaTC2jqGSP7porluCZuTA4m7yAZ1SgVVRXr2mSohI/AQMQETbjAOhK3NbjqT2uahufCQVPQ8KjYNxOf416wxbDdUFMKs8w0CmjxkjP4Ilb16lPwOPhn35P53Uo6fyGk1EpzpMLmF7zG+2tUfs6v90Is9Z5B93d2TP3qMCEN7HHTCxM6rZt195ww5uv3uVQPIBtW49sbWw5vMkRp1O3b9lx1ln8J8iFwfJO0xP/N6tYFi3zxOZypQwi50dFfmMcwdDYQlE3v0RKk+wyTeTzRiVsX2ZOTQpX0Davk9WGcGwczNl9LOVy8hnaqsdGIcUalXfGKLsZOWVN/MYNaOs2WnAq5xSz+ONdYA7SVdv4V0kh4czLqhk/t6qexV5erNJAdJPOI4XcTL5qmfl8zIjvEaJ+8RMkhKkC2kZd8IGFmd4QSgNaBQY+DArDJMwpP0V5pK2G0Q2eZkIVMBIBhLkOSkaPYEvkxkBKThuubhtRnioEXD2KbhMNe/QJGPLYS2/zNNKuWKq7aw7eUMFwwqp0G9o6RZNkaZ8o5JXxY3gnTt5dTbpNJ2kjWdCNGbQqgBwNKyMHBgZXwwZMnRhFtxGqbZXpsBpXSJb7fahXiMNUFypywZP5Gk1iYDgBkNphTq7UGBVMighDSw8NpNgQfkGY3mrYbZg1b9gMztCONtrTTAlg1NcXkCg07xoYOkJNAJFOwFDFGzZavUQdwDHxq6yP0m0UDSoMjM6VYWuMhdOtyiRao/AT4nYjzDohuunuy+TMagWzOpOxmHKbN/kzwit27br8ijfdcOMin+zHXS8+fWhtf3hl546zJD+2n7R4U9RdQH2t8rN6Yw2Ta3WZd+QjtXmysVlj6EGmuqnJGrLacE60xPoDyN6Bj5BbhdF/1j/bCrjlKYD8tPoUnvUfv4KB/HfIgSnEjGttAcekRwQZez1cqVd2zfiOS8N/5OKNRJrHiZrhLR5CC96jDPeIlmsZzsEDyHUFjLpfVDxNlphRjn/XgNVQjqcQhpl0OQ8w8KTeWd/Xm6OBbiGJvXCqrJWCvgsYfpWRiA2PUk76T5n5qvx0AwkShWRUqOMAhzYGXOumBAeskMKJBtItGPUwu6aTMIQZb5hR0+0IMr4zWfLZyiCXGQDGDU9f1x1RGd4U1CA09TAsD/54q2fVK4Dstqu20U0J9Wm6GpZCiM9hdVQ0BdoARkY1SQ0h5BBq1djzCFHI47m2agCoBN8vWerupr+u8fMUCcCWWD1VE0VNPCJIAoYZJK7AKISzTuxpwyZJw1Y9+IboVE7HweNpYPV+f9gbKvWoVK98NP5YTYeu9TWw6pHrEe0pF4HBE/MjadRPlOtGmHWi9NTdlM8MUybehDTZmm+SVowW4+Wv6hx2trq2u+gVD4tXItjFP+C9L1suPO98/sCh+ZnzJ64SLSgz/WP1RjMJlR9iqtISe6TAeJE9/xFAVzVM4bKVh62AYPxZFnlUN8YxIxhawK1ZPWXZs5jxUznS0zbm8xkq80Ou2rqtczUPHoloeQomy55TbDMl3xBw5BIfBrKARy4p4g1MzasEpjBNohueNONRhVDBpnkYRkZebdbiABIhutpSTqymB60I4heqdJsCY2lZgfWva64FQDDJ66pzkRs9V48fTcbhJV0w8IBHPebTbawCUIiipyNmOBNBZQwEpon62FD2CFFXVOIhcoAhJGnCRi6wAJQ1T29glntZw27rmtE5+JFruiNWPYKkcpKuQehp4oDRdjmQSpm6A5LamnSprrBmVDdcxdLyFU5gKQoYKmkAUbeFVuChbW5ODxbDaa5GE4WkcKthPFde7agjedlUMTU1rGdTeNfpu1jFnpqkqC9ib1nPoQITUY9AJhfGFNSzvd4gKqnm3GSEgEX9ePgHIOm0Al/b0BYmopvm05VrNbgafpLlhLhuhFknRDfdfZlsHppazbrm8GKKHtqy6RBjtP3AwZUr3vzma67fs8hjbVk5uHnvysmbVrYe9hKqU7duvvge99l5xo4thzYf3HzwsDBgkzfKL2zoJi+X33tgs49Rr8vf2PGMbyYp20oD8h95F2WVaSaYjCaZsoMJN+UgM2pp0qMaFi6ALwYqpHOLUDwMZI/CmZfKFkcLtvgEgFDNlZGuBlg+w62ytjEQz8DU9AiH0+9QjaTxA/7/Hwyr8mqbl1IYzYQ8DoNfbg5tDaMeRZWjzBSCdK1S3TQBbywBVpguG/cwNbE69W7hidtx8ypLeEAVFRQRSp8pZHkwqMnxJJRrMPhJ/MlPJBT8M37ipKAhSXPqyiEBHPPdwqDJ6CRartNxw7NWfmHOI0LVcK1VqbsUEueEraAyNiLdMBulDWN1sdvkqq0maojsFkBPIUx7KWQknU4cncQPJI2xEU3DgJdTMnqh2RfCJJr5AlVNFLCRzpWjNeHv8mDwKKWpBD9aHRiVRHMbQJg1wQZaqGBpuS8qR9pTrQCPklMvJCGMsblGYkSIn1CNjGED6RV6XuzijVxedlW/zORalfjIein+pwfDGfOu7Vriud4PD5hBVUO3RIi0p8MhKio1X66J+vq5rlM3s34UtMHJutWAWZcRMVG9zOa6GxaHavleaa7VrcNF3v6M007y+pxN9hF9bfrQwvv67HQ2izPIXK43ATP3uGI48liJiVuPmJvyH8os3TgbMPSgMqHU5wC6zURmYTNS2maYQMKJkNP0iHYgRiSkOUVpUiRhzYoEc4a6UKxyqf7YKErIJg7pWb5n5TGDFhhoY0nNmFHUPc2mI6QQw7AlxbL/AFxIMZ2oLYmSC2PZ5WiFM5VGDiSWtAWf6hoGmXs16v2FZgqZHgEPwCO/9E+KECKhMrbjc/xEzKwHNgAAIABJREFUEQ8wFMFHIoXUv5EuvaEcdQDhUYNWHaG8hhCiuiNI1+RSk0ePt/DXKQGkHPAAXP2Qi26o0hjgGSSDKrnqx+msesFtdCFJRZobMKQOUjlZYAvhsh6ApRAaW+Z/HHyCLF8nmkwzMa+MelfjFgm/xp7KWKUNvOEqATVUPnq8NcZmz67mgBvYlBCfrRzwOWM1DUMe840Zzd36kR0GnCjjDWm39XhjMuZTsnJTPoBEVumPDLAHg+Ypsylc24DRDb9C9mFEXtXKkT83TvCUQNg6Cx78h9mjmWgZBI98ztK7Yb3l9UlPehJgfxrsEZ5xuKxPkLSEVlQwOWNJq5hXg73qEzDFAvDTcDRQTVoie50I+egtgHV13XgL/Lrqjg1m3loNbF59+5zJzE4cPHzo6muvcUBl67Z7nrp9dUhLUy3M7CLoOu+cc659y3W733LtoQOWvOWcF95l25b/tcn11hJ+G8MxUg46+DzZIx/5yN5mqYbx4vK9oNwLlL0bHQtMUpZd2SsEvTTZK7m9wS83w/r4ftnrX/96T1mojKa/1PM9OABk94pR7wDkgTwKj8+y9ud4WWE2y1M7Ar56e7/73Q8e53DjBGlfuPP6RwGZ14jDCeFrXvMarxtl8nIMuS5se6WnN2u/8IUvRAVm1P1Uem+kmhC6qnzpS19K3r6DlvVnjr1T9KKLLgIc2zB4Q/QDH/hAGLzA05tatS06sap2FK/OQbd3GdADT+BdkZh/zGMeQz8wQI69fAa0YAjCiPtCH79F7cQJwB9d0jlsvd4TJJ69LJGivBUTrRe/+MUPeMADvFhEf3mK/z6Xm7fQBd5FiZC3qAPO4XlBpS9J+2aRE+LDBibh8SZSYFgqouJsXvKSl5Au2XFoc5yMfTiPIHpHR6CLZ5UFFslVrKyntHrta19L/8peaw6MOKjkDl29zNbLYH3SJA7Tp7ftU7sBg0qyGDA+7eL18XUZ4AjhkCB6reYIUXXfWoa8HvcoL+u95F6qrhe8D1bfqY+TIniv29XRYfbqUbq95JJLfBjAmJ+hXpPlK8yUQGNeHG8oKqQuM4LX1yMGNniv8PXNg4svvpiwhi4paIaWFIBRi1eGHnO8Qe5LR7rYO9u8hBawZVtKoHB/DGs0kjph6crowoYpo6YBQwkY8FZ381rWhyz1VGGEQeIF/cr4pJw6Dn7qTcMmPvz0YDQWptQQEpr3DQPfL6IokvpApOFRpxs8wEjk28yGnNeg+CTixLthxlXGwSg1zo2uRz3qUboyHqiR7CQqMiYOYMh9DEdDnw2gTNrw1KvsNPFlIfOCdGoa6sanl/sL2uDUifhvLPmko943+LWCE59ekOstshrCTCINUceka6agWdZo9OFwYwOkN8gbS5kaqk5jt/whjaPHzx1Ts/F60jtGzxtUbmcNyEw57n7w0P6tmxbv+HVc059dsTUXv929ZGgd0lrkaYVgm1ac1dz1luvecOlli6Xe4i8Utx0wF+UwNq2+XH4Rr90JP1SZ5GO+BZ7nY5W4dh9Ey1ExJWzKy172Ml6NWc/0xDQRfP3NmlITviR/5pFvjPi2BrsGgAFyZZR998PXORhu2NhQwLMyFk4hx9aHXEOfavFtDQFBH7LNInMVPv/CZ7hFxRtifYHHV0p8E8PHW7iHuBILMqbo+twHhnnxmmd/wfhsiE/ckK56cnEknorVOLP8Exvtte8+tsOm4wpL6tniZz/72b7k48tCT33qU5l1lRAqMPfIKUdFHOlTJ1wUX8gfEN8n0p74xCd6mkKQzmOx5jw9WbgEnNBkrpFT4Qm4TBEYJ9ErAHwZBgZuCV2YfVXGJwJ9QUWYKFDgA/KjGKY9OoQBdRTVwO8TSWIyH//xtcS8jmHJO1Kgb7cVAxEhJwctHjR0m2IFi76whK7vkFCCyjoRD74NnIsNsrIPvPhAZM3hefKTn+wzPuVRUF/MgtXIgN/iYjXUyhV+uvJpIE/9sM1b07bPbHtRPmw6mpg4F9wbDz5uQ0BZDd9CUe+bhn2WJ2dfNKlsjPkokG4Cb3BSqaG4mI+rX15S3wdYfE+GONhIG75d+NznPjehjr5qi1ucYM8XhFKpSjElx68rDQBPkTbyjX8jpM8g6vGwaf6UpzzF12+OOd489XkfUbUVBeWIJGAr5qAHg8FI9nUdKkrJGFCgcwqEv4FE9uIPX/ozFygcdcPJSMa2IZ3asUEzOqVWCvRspNGAL0QVCsczHnBiWBohxnlTQJDqC0u+dZPCfQBAn1o5NELUE5CFjDQ8Tb36AgYDlRS+bOOjkJAj7YoH4rhGF4zOpRMiKAvgyFU3CVUhxy0kHvnoEFTkylAYJD6OZFRAa0wa6s396VDj2XjDhk7UQcYDPNo28c2jvtz1xV/8xZqnH4+wSoHJeyT2vflDGuvqLfAbm4ZHz9yNmhNAA45e5SEOCp34YCe4D+6/aveuK6/ZzSMtjv2s/pm8jTXFnWececHO805ZvAt+4a5EZq7Mh/eXrjdRMfWgBz3I0pNLK0dCTEtzt74rZ0UOIMuF88wfFygU4OQYJqpg0wEwpp6KpbgZVytmMGICMEwYkyTvYoGOhA+rPe95z2PgGP3WiygCUG8Zaq0s9ElLjKbgxgdcn/Oc50BuSSqccj5DWy6fCxFqMIjMLt8jOJN58oE2Vh7PvkcmClTpe2c8Fpv7yle+Un1xJA5FY6jw96gUqbgSBIfCLAU/NWAK5gjCtcsD+SS2H+XgH/UAKMGRkRe96EXCTX5IdoSnxFXpJXYZXYyFCmYhLITkpUbikwhvLa/lP3wgj1OEk9RpGBXMAOPwyku5ldJL7fWLiE2OBFoKqQYG+pS1EpuiotIvz62Qu1qMytV9Q9S1feYzn4klP/1ID0I3Tg4eXzAUSfhiDx6ECLyUronhOivnLbB4+MMf7qgy/JQjXgGJEPz0bOQo+1gh5A0qrfzg14R6gannNUXShgG/TnUqCUt1Yko5RXFwYYdRKi0BLWXy7iBpOBeIJXqDM72ldgOMNvh+Y9uno30HMC2JwOR1xKbYePrTn/6CF7xABJlQR18xqQt8bclHuDEWgBpJR2yHUEGqht7oFrwfcsaGoaWP5Ng4eJDHHG/USwoxyswjYOIefaGGSgtcFEit0gAW+ugLohljRIBB8IEx2UEqogdlw0nnCsVglr9B3XctBRBCzGIIKlKJNEiqMGe1gspVjxgzPmhoFQHMWAJJHDV0qJsIqBeKlqROETK/nFIXvkSaHjCGkOGKcwNA8ERpon/DwyfGEdKn+o5mpDYNP1PbdPajRvUNTiulwCCUMFMPP20LcHEiv9jReNEztTAU+ASPNBgzlwJhNrnE7gaqrDzdAsC/sDJlgsFAX0jUpz70KYRFyHeifFvaZ1UlWcGr0bDuPnqQ3Ok1G2HWnd4FGwzcGg3Y++EETDCN9x7w7qyFA/Qyn8suv/K66288Ej0d9mFpVu3Q5pVD5+/cec5ZO2wUynuxUyakGCuLdmvIv83aZIUZRGaL1Suw4EdZNymryOahlQHzc5at7LUyg8ukMs3kKp1gk8JPoojptyh3gu0Vr3gF2VklEYDcg/0dew0Mlp9sFpwMNADbEPwWuspMXvEQZjjahz70oYIqNXYNLFhl+P1wK6LiM9hW9k5WTBrMYtoKO275GHtnkeNOeI4CGhShYnO5LkteIhQr5PVbiPOyOppQ2CamR0ho6JZ0CPH0z3/+84UdIq00wG2IIaQu+jgPNkjn83DW7ulwohm3sEkD4FaSj1NHgqT5bMzQgBgRQmBauU2BrtqW4gJMZNtJ4khcueXXqRrOYZt3EVxqorN0mY0zhCAkznQonNFNfG2hJZ1tQZLqL8GxRzy6PBDvJUkDrYW+jS369Gg4pAdbriIbYAYPulIIfQczzskoPIWZ5oUda+YCzQfWgNRQiC+S1hEwpzS9RicYc4u0BIYslCysyEnomfOboAGkch3XFemytvahDFHblGgJF4Roz3rWs0QSZMG8DWKi1WtHXzGJkFBSBGN4AxAiYEBfW6545DYRUk7dYSiizrvTLa364nIKP3q8QahHxFKAjU/ZRDVWLBgmuIi5eMWkwANU0BqKxoDVCEgI6VlA6ZEpZkwSqnBEkCpWEEb3LWq9I0gV9mEYM1SErkJjHtsaQuXaj/IFMa60BwY/kNsPNcboxLh1K4Gn1+AxDm34Gtv1nZokxaSBLZNqvQQtC2OLH2OepmrKf/SjH625OBshE7y+bi0kkpPQomQIsY0ohhUEi+a7BZXNVpzDbyaagAWUALAhEQityUstMlIWDHa3cS5wJA6jZCD5kQtdYwPmPm4oHsWDwFqMZRa0gRi3dXTldXXdCLPWVXdsMPN/0ICJZ8cvF+X9Dr4PLXKyPnvTVVft2bNv8XKHxabhql9cObh988rZO3acceppK6sVTcjFwa519sMYN8OsW7Tx2eWEmBJWWCjjEbOVe45xDlJExW2whrJTlonqWTGQxaC0xHJp1SvUyc4xFIp5pAyeDjvYxMAx5fBzqPwc3yA+s+gHkLmHU3KoJsCsMi06+eCMo7YALIvjTRk5twoYcy2Nwa+wyG5ZdpDWvpJMvBSny6HmCQLGnm0p2Q4uHCQpMsTLnVZvYs82nJ1KgSC0QkMwvD4m62tacsvhgYec7MDI5YoiDdvOE9OIfsRA2kIIkktw/oMvsXCHBwOJAENo3SYFVLICFv0cJOTW/Wo4ufw6YDqnK8EorQrI5BeTCDBCSRTO/Kh6lfEQUbcFK/ZVoXVeCiS0fpIQUpWNjRRC4X0QuhNsHZeWqBDBYwwq+DnCPCgYzjWdeAQAJ0UDylHnF8GAbIzRDGVygcaqsnpenzMWSUMrjIZnVfeLv1LEWBQbGyGsMmETHAye6dZxutEq0dpMTEVrrkirMUiKGtFSsO0uMVnWNiniZHpNE9SRaFS7Pd5409AgdI1n8ChSeGjRcpsIrvWjiWN4A0hYo0swJJ7zM7qM9oYfoppTGuSQqBSfSVKqTDMAPILWIzyIbNQgUQRG+ZY00n4IxbwosHAzZeoXYc0wbL2hib4LD7SoFH8LcWBuLohQxT1JnaqVEW3MFB/HoVksiJ91CxjyAvZUzskWp9DNiGoYw0knBATQe2unCxSw6opVvLXKcjtjPoZxSwnYNhlTuOAYtwLfNOBp+o/tdXXdCLPWVXdsMPPWaiDDZw6bflu2LZZTYqb9h5y12mryX33NtU1vu4Kr2azVRP3Jp7C8TBLgsftvLb07Co6lyAxJ13M5T3va06TTWTRRF7vT/hReiJBTlJAQnXgkl2NrIK/DVGXoQZIUTmeqBAqaA8s3MF502LKVrXfih8EaP2RVza1qLn1SlisT5hgKh2odX2KGfbTipFXmO+MexbGVKuFkFnHIGiKHQ4tg1PljUkArgUFAHhoqcZIkENFyJ+BtG4mQ5NVgzp7Wd7mfyLmiwo1BaLPG1f4dhKWagoeKMy6fB57DgKFRhKJ6avQTywptBzk2bDVaUluOC2swoGFKIxHMaPkRCiS1SAGW3rA0xw9It2kDvG1TflEN3aKiSTpRwAmiGPODMFcagP6CJ50EI4bgYgVMtkTtaXLkOJdiAQNPHYGcvpPlss9oD6tMD5309wSoiAiNCjGfFIUgGz/EqW2aSUWJDJ4SXEseAJCJETQI7pVxyIUbrpI6olWBuDRJetCcFCRKtOm7brWtZm6Jhmdjnv/m/o0TanQCOoCjr41zpEUYokD8U4IRJatkxYV6YwAP9RGuKDMXjnQDHhvHG2/qwbuSUVvweHAb28hhQBnRmTsOKWIbA+It9biifAshUTg+KTCpzUQpH70jPhY6wCnK708rkBi9UZ2yK2zqp4OMc6pGCF1UCu6l3GxQCneQkGmWBpbQMhfc0qH5ZahguB5xtVOvy0wxSTUb66jIqMkw0Q+p4YwNRD2CJCrYQFEKilAmJuuhJs0As0qB2VEtSFSmHAPMcgUJCLGnsi6A0F4hPsVkmC8KhIRcQ6vpo/tskpqexoO9b3ksGMwjwz7SGE45Rw+SO71mI8y607tgg4Fbo4GD3pC1zXuvVv9I+JDXNKxsOrDp5C0nr2zbtPfwgUuvvuKya3Zb3XgxPJe6cmjrof2HTtq2+b73unDnjh2HDloVHVg02LTuXhDPUrBENCJjwfw5wMRjSWUJZdgd9YydKzCmys6UBImFI8PE4mjoHEO+NjD1wHgIcYydJsn8dM1ycasZJqg4Ni6Ez2YfATje4UhEm0GyL2qkXqJu68GWnxW5s1BiLOdV5+RWNg4GpGHTatE1N6cNLLVhYBCRfsYznsGscyoZcR7abh1IPkYkRAQ8wwaJnzWrwzpMOVucyU6EXGNiVuPqlrAKPL3gDJJlALbeLQM98AqUgCLvkoeTn3NYJz3kCZT5QpCEzT3UQcRJWI/oGav8hFwahABs2PGC+Sd4QFp5u9oNASDEtMnV+SfAavw89Utp+KQrV3qrrwGgIkKNK3EwBymBZ+sWIc6VG8beiFZ/ceoCF5kMYOIknZ63Bmbk8HxJjStxtkq08IBQ8boabKhR0JxKDYzklUZt1LmqEUEaGwoQ2uIhLIYLPgDEs6cqXfWRynwwnv2Miv6uzVPxn/0+eR1Z0nhOFo8opA6djCnt4dlPcGBYgsGtbBblTIClMtKJpqesN+qadCuHikNswGYz3XgTQRrn0a0VDKPe6uspGDzSTSQKm915B56oXT2EukYoIORF16yxPZ3GCGKNJOy2VWeQk1SfFjGgWAEGwI0NZU2mrWFMaYHFGH5Mc1FLXSx6s0gTkSAhxlLAgDiGpPisa+DEHl3ZgANT9I9KCEEK5ZFYVfAiTSU09KjeBAY/DI1JAHgzbHojvICyCUIWTZCzwS3cVNbQbQszTcxK+XJ/x1PEjApUPSV4pI0N9TAYzxBagvqDFYe9LPkArA6KhVVsYiqst9/GCx3WW49s8HObNLA63xZJeO7/tJO27zzrzFV0h7ds3Xzw0GHvc7Aeuu7GG/bceJO/RVzYrCMZhNtE9PZtzK6xF66smPR7xm5I5KjcgrFLyJZxOZw6y2VFaI0rUKAEy1YGyKEiVo/vl2Wx+cKbaghSW8DCHctoUY60gTW3sKmkvTMcNMMgcgPYYLVFe49//OM1ZOOsku2+yf8D4wsdARExoDgeNCehJteFDUS9WUcexXLWiVe2208fMZ3OlnGKfCQfww3oHTssjl/kgzWUk2BPhTgq0YU8VTDK+EElx6MS8+OQNIffNfuLk4w+/4pKrTAGmysjzj/1BwcA/B2l08QOfxTZwG9njR/VF7wRohOpwBN+1DkGwZMmIgxbaQIayimRkFe29SlMoWpZMYLrNZGKP/3DJJZ4zXGWChgLs1yaENCWH6LAeMQ04FZkI/kndBaA+qsCYYFzxw2Muk+ZDyOdtwbofT8pFkTFQ5A4Bsf9i2mgxZgDdt4AIhpDl04msoHEbZ0lGjZa9Ajqes2WqJcX0K3NKUqDXCeCF70ZmU7kAKMuzDQGFPzSPyriAJ0IM3kBOOcEWFmlYI4HlYQzuuJZKFl3pJa6QJn2/GjPqkDsrmCsIiFqcbTR4qRe1tbwiLoa4akgzCwgpplimdHIgRADdG7JIfvLncdbQ64QQd8VqbhVoEl4/JEgVVgM2JZ1sMxpOXIhB9gWKoV0eFwTpx6pThzpqRkn2JUXRMu8kG2yWW+bHodEmJkOVXOWpPUvAGVjtcHQ8AaPf2iDcdufG2PJbCWU2JFOmgg4CcyMs8xgLUVLQm3pSZyY7Iks2Sm0aq6h1TZ0Y4NodC6hZQSKLDEJTGUNsTF/0phWNbcsxHnZetNZEwPGBrEQUC9rSCiyEFbU5UoJKdmw17N6UyxolAqLRauWQ9QlbSysR6LBcHgdGnRypZSN64YG7hoaMI1N9UP7D3hX1uq7HrbsOP201bc/LMILH5E+4/RTzj1n52VXvmn/Xn9lvdXZ+fUmOHvE3ORyGGgGK+vpGqs5LTA8N6skV5GV8ZT16c8AW8rzE2yfpxw/ry9cEA2wkpDzkQ5M0JXmHLkwiGsMWKymiZgGWBS5ASYbRZaxGn8L6cdTMtw2EG0mFqIJCPIBfM+iI27ObD32sY/lRdxauFvrM982sKDiRxlTDtXBcJ3VepTLz/NBhSUxkAQDU86BxTw2Rgnx03E02uC6IEFF2ORRXienIr7BnoSZ+uIG8AJQJ8PkDjP0IInJM8kg0lW2G0K31v10mIOPT8y0jasVBlxtwHGi/V0YnQuzYs+Vu+VmbHnAIMZy5XpFkAHQVZ6Vd8w/4RCMyKbdOvjxY2wQPLeKnDjJFhWnzg8JMgqz8IyxsDkj5fyNc802PcWIQhnAom0pUjGB8Ag/GAAPrd1h8QcSfvSm9ytEGkJUxJra2u3S6e3kaqshSKEwVw1bAgqgpaOGk8TkLBHCOfxyhAq4VU4uIqspvBCUQ2h0yQPp/VYIaSbxIaxz3eqyXicmoaVD09gAoFhERSJ61jvQehqeucaDesGE7qYuG5fYA6CyAVOh3lcOoYKkr+GtQGSDRMAtWesWM5YWQkYrFmzAplKUIMwS2YhuEXVOXMxBGzaCtZWcNubpDST4xnkBq/Jq5yzsg9jCSEsDrtijN4GUaK/+imFxNu1ZsFl9WXSZ8jjENgzwQ+VKJwZJPJh3BpJAHDZ9QZNYGs3gR7mhhQrN2JQkjiuePaIZHQenudaEUq5/KaFO1BB1f0ZjPONNrOY1Df4iMmFdMePFK6bk0EUxhcDmZ4uctv0psU5nTMR56WGBYV3uz61LptLlxnVDA/93DRyye3hkLb7JO0svu/yK3W+5fvFSB2fkF68sdVZ+5dxzdpx5+hkyBiug19mPBcwcs3FsFkPDKi37PGUADJyfMIu1kv6xKLQsFqm035fB0pbtA6ZgY4KZk8/IWjGskLPdqDBnElRWtNIelMGi8ZrWvm7hdMyFdUZU2VPAToll1LAq9FFmUj1qyVv+AFFmOq+giafKpRNYfE34sIyyvIVNDYIgJI5xW/iYJwbT9hCz64+eZssM/wlCiqIBJlt6BhWJMQ5GDIcrkURuEkWQ/vabE7Ir5BYGXClIxSmI9uxH+Ik1+XWVEKrHhiuWxIX+Is8CWmqQs9cQXT+Rk6eYUQZp3xAS+7OEqkYl0jpI1/DuChJClGn/iM4JmHJcCy8A02REO2QTTPxQrA6y1kdRKgsYrQpDZVP0bywRTTQDQJhib0XCErcNKtGD0MotVRNNPoyPpHkZOMd0xASd9cm9AcgZx5grNwmteFErj5yVwQxgQlEawdVL4/V3i6VaSWrHeeKSAgh86pd0i5mCZpU4F0mr71A28UWxYkf9CAyheq2GKVZbBVwBsF8prYuuDTsUrTQ8RQiAKxgNURFqq/GjE9eweQp/qlbj4JGhIoRVEwDSPdWE7KElDo2Fre62OJEHNd06GUYzMDe5TCjDG5N0Qm/+qgMDJXhIKrYTrDhpF854I1RdQJzingYbikYaYeMtzWiiK41/BVGdmWi4KuMEmGnLkoh98RlOSHrTmL08REEaSNLMFjmEJSBIfCYdEm4bSJ6qhxMe4Y4OMvWkM2lbjfjPIke8i+cGMAwmo91Mo1E5zK0ZIGEQDF1DOquFjXmBhXIDnuyYNwf9pOfdoiXot240nlHBT+zF7Xq7boRZ661HNvi5TRow2fbu3e8FpFyfxfiu664RZnGAQipWIVPIRZ939iLSOuxFEOvsl3kdc8+g5Fqwyca5Mpqu6kVXbI3lqf0sTp0BsgPFwNkG0rxtJpYu7yLLYtUo+cSkLpzJ6p6Up7lJ9p1RtvfElrHUngq8GFA4LWe5HEigRc4OAm/K9uEBq1bPynaaoIIQhzBUSAQKzyx6VPSgxnKZG3DwvNc68NbQIsdoImd7iKeEnPUke47EolwaxmEmoSFmsA0thJ761a1yD8Rn5flXAYEmEnU5BtzaFbXqtaafeEWlthJXT3jCE9DFADZQ11aeiaLyBzlywLBJP+Ahp54rKnElrCmaFG0QTbTB2+GK19FTrhDiR1Qq/stb9FeQIpIUNYGIW1yRPcHJSxW0igFSw+ZXQk64hjdK0MRf8hMcZK0KduUV8CCi0pYsKnlQuRNlftGrX40cOic18aXNVNazEBpmadUVzv5yUIQq8UkWOEnqrAxmHIMzJGQrZS9IJ9NgI4me+1NK7tOPBiBEl9JCqCFx1OCtgZ0GoEUdQo/0I2C7bJJ2npIOHq2CB+YWQr8iCQyIPPwkOcKcn26sRk4r3aem3kkz6da1YIsSqF1MLDJQ6Vesr77h1Agf166yWYZJPFsSePWAH/asWGzDGVR0ot/NQYoSZgnOZJVwPu9fgNP2md4pKxxLEDYeEj+hsgCCG1nYEooI4c0iRJRm9BoSVKGJcQhP26M219T34r1UDVt70P2NC13RiVRlXyOomzQhpkcztIp7cB5L+tGSjPh0NTPRTLEPaMZRI+UYpWIpY1juVvPsQM3d0g+1SEoRPJXiWSsAOITZTxkqOUIpanMNQAywP8akR9jQpKlUl62r68am4brqjg1mbqsGTt5+yk1795iWDn5v3bb4lIrP7Jx6/ennn36KPzncumXz4ujWysqOM89ateA33fyKrdtK9/Zqz1gwLjlLVkO0xCpl8tQTp91ANXluHoWwQgdXnp4ZdWSK8WWG+Ab2l3XzFEL7QY642lVsNxAhT7HNunHA9iwc1WIZ2VzukyPPbDGv6HLDjkHYeNLWMSDbYdInbKJElwy/bY5QqSnswLmGuMUG0ngrUEBOfkJYI5sl5uByPLW9UnNNAEhFCLMsf0HC0N+cq7cBal/DyQxgRRs4713bOOTLkbBhiiJg8ZDYkadEAs98DDtusS7N4Ck+oyi/JVPSX7Cz+Bl0wQdVUO/jHvc4SgBc59KtzRTHXHIn9ZFshKfKCUhRZPfHVkJeTOK/5vIZnERuI2w8nMBLPok+NbFRC1gPYoO6KCet/vnyAAAgAElEQVRBJCBlRKhCj/uBoTr6t+uky0Da5ZGF8oJZXha3DZVICKTwLGKW0BK+CJSNDX/ExznJPTh/U9xQxMM9U46g0w6O5kRom9gIxEl/BGBE2R22i0Qobh7bpNZZiArX0kM8kE7QphONTxT9nA+jJUEYJeRQhcU5XbcqHRa0c02BBoD9ILk6zNsXs02p79K2dQIGBNPgc/zpRMehLsizVMAtVYPPVbvFrVs9roawICGMNDxuZZLERh6p5LNBQm5UyGZJtGilssEMmNS6Cd3k9QiS+UMQhNpttJYQ+No17pxTDEPb3qLZJDrRd7JH2tISSYUm0kvFzSBjuMjDtNVl2FMpWyaxSkaxlClpdguMhFw24IQsxoZRAUyX4R/zQl6hqpdimGiU3NhwRUJ8Y6fSKTralh7Dg4NZZhlCtEFGY0/vNDEpWZmi5PloQxkSMJZwppijgWQkvrYytQawQ2aiKwPVlJHjNAZMwGDoEIeGE+1BYgXFNJnLRmAGBA+IYt78cnoMFYs9Q468olWZOUsI6jKS+7OeTm4temf9HQLB1UaYNaNuo3BX0ICZuXXLdi/KMp8Xr8Xasvn6PTe+4ZJLNp1/zs5zdvqsdEJ6benZZ+24ac+Nb9y1e72JTQSmilFTYENZNAVMujLB3B6nSzhpJwEBA1TEoIbxEvHYmGCRATN5bDQM2SCncKRYmHX+I2tYMNTi0kKTaROXSHj0V4EosnS5be964DXtl4kz+A9vAXUYBV0GlwFlBwtcmGaLWoFRMQeWQqJQ0MA0IweeD2DcnVa2fOdjcoRxxZiy0cjxslrJo4SHROoFW5RjQc9AY4+BRgIn9mIYXwEcdaU6kmrC08j6aMJ/8zRzzB9O3qhXYHA26TzrzzHIz0k5SLNBxQdrTg84h5MfQhGk5uQtFhT7UjIwwCJUoRuHFwARbEFKM/R1HQ01L/YVBtkt1VAftT+bwilQKNPelh06EmlSMIQfqiOv4IMC28CFUyVVUCOwRkJdr6fE3P5ktbCA2wOmo2Hgj2HTFn63XL5tWdkCYRk2RJl4q/vwI6oWW9C5OEmBONIzaGkrQBRPiI2ggrAjR4YH9iRcNZT6Mmag0jvCL2ohLxKU2bDREHtSPhROXQ4CGofUpYkfhgUQCmiJ/CRu8dmYTzOUX4LHCDfACCJ+BU8PAcCP895Bj3rqMtjSCWbEH5NoMd6KKvAm2hYMFU80gD0lvr+Q0Lz55fWeEiqhxRWi1NKiBbeQdCAJJwihaKAKEUxSmAXHekRYpjmGkRNfKsy8S2oCziuCYTBcTcP2BDWBoX4UpKLYdCajuIRaxLIOtqMuOrGHCKFHyGE+q4KHAjKseqpc9jqjYRgYmYTyw5W2bIhoCUutf0KCbccrA3ClfzE9uaS1EKJ8fPpBAr64jSDFWJgReuo7gZpeSNsBI9ewxzyuhNc+FWU8G6LwWEoZ3tqadwVn2p508pEXq5Jl/fw2vmm4fvpig5PbQQMH9i9WVKb6ocXHDL3PwVRdbJDtPHnz/e//Ttu3bt9/cP9JW478OcyePTf9/ev+/Xag+n9Hwdk6L3P0Nw1XPx10JBYMK/7HfjFJTHmhT9dlyj3N1059EZtbeBYKWUU+MBm+rjUZeLchVGCmczPVcDZ91pDFX2ajpxagXFFlVwYxWxzmxIFzCBV7xeEa2eNzNIDPvKOr5tAqTENgmMkBJwt4nsZJKYdCpHOqXCY9zMRDt3GeTkZwrWIm34xP1JWBcXKBaageSw05haObw3O0tkfPPSoIW9M1Qx3aKTs4LK71dxJ+tzBOHJSxByr+ENSOdOBjNZ3Xj4MkXbklZlKUe1ATBq2Wua3hMKZV/QuMbgXo4lExVqhqmM5HGz0Kg7KT4xJg/rJMUAVJRGU7hMt2ObXCMM1PvzQMXAEnSwx0NQzaOzM8EkHbwJbHdt06omkL3i2uwLvl9We4zqb2MvLlzh382jYF6n0I/dKYGtuL8Esh68QZz+pnMKf5mS91zYwZx61kDS0MRG/hjMOmHh3aB4QZgAhsWqUumKkFz9LYpi0woUzB4vT70F3u7oZocyGel4d6gqOFtM19kbGQqOZrlJ8ssb3M2yS6AEwvxLOrHBsSsmgi1+nHI/jX5TcNN8KsOnrjehfXgFTPPc4796J73HO7MOOggOOQN2wdPHzokjdddenlV+zdv+/U0073Kq09e/d5wSljurL/yMnWt5FejhdmmZBZE0YnLzLmeMxQrmgYy54yi2Pip8ka5pd9QFSYe4XM4i1LOlSGjYxsDiNTC0NPh5BCTiWep37ZpEYXzwqAj2ZGK4+OdlTDsCaeJssy6ZqskTpg5AZhqoh519Qeh4ChBbmGYbdEdg14OKmwhqLKZaGWOxTyVBdXINNnmGsV/LRa7twhFOToYdhOqKgsc3W8jlgWc+iuEXNZlmUfDD5ZwK+hGFhEXRsSo/akPp7qqkdUwaahJJBds2nSsFnGMGg1WY65p74x1oBJxpF6mTdlvzUYYmZYgiqY5Z7ydFn/0QU2c0R5RlQMDLxbTzUZ4Onu6dyaDydTfzTkwIR2YrjG2OhHAc5GcoIsixm5UZRH6QTk8AkmgOWePZ6e16AatpcJpbT4XOY2QjPZl/ms7AzuzSbUXFp5+atebUPaaux/rVyPbvY2q9m8cvARD3nYxhH4t5mCNxCvJw2Yn9dfv+eqq3bZNFgx6XyZ55B80mYJ8AvOPe/k7asfzVg97YvrLN2dwn4G0XX8t/IRC3JzYcIvli4jNRFDwAwTz5FJAlMZkgEbsxhmUnOEypqHc2Qf6trWHHD6UfBTmdJqvsYt4SRUi8j15ozaMifoDs8BD5PYzpSrQdHPrZ/CoNU2DVTT0yj2SHmAq8etmqgMvBo/ivWLVlwloIbjWmKpJAfgYTLky1cYRrpREYDwhxPRbuMK8sQJPiZFqEkRS5EIczWpRT34hB22PZoOCpuGaTJOll1mGFwJBXOSQgimcuSW8UxnVYA5uYb/UEUlmFSdFJVdp7MGIYqNyfiE0M+BJFmfY2IIPukCmKEIeYxNw7QN8/RmDYd6qlgzmOO5a6Ek+FG4emWd5dHoP40N3dgYLWkSwDJ8kg4tHDZCBkkUByBZZlDFeTA48YuxEW2wjXQwZFI8Uo6r5R4Pg6smfmGIT3qbMTbaGPij9Txsh2puFaaPqhwGqIg4cYvE4Fxuu87LG2HWOu+gDfZuHw2YqBLRV1x15a5rdndAa3VWbz5l+/YLLjzPJhdL7EDXts1ObR0+dOBO+wvE7OPYxKxwKpjAKxjXLE6WEcyymVPZbdYwhERmvHJpYVaTMwt5OHuUc1KTvcsIoqLGo/Cs6ZsYy2ON0awSPIs/SEYudAPwqEq3+eZMqnq3jGy3iTPNoR1njBlPl51HmNUP3Rie5smoEh5xdk+jnlZr6Fph+gVkDgy5IONk2VujPl0GfvhMgfEwXZaSPYpn9SlZw2WiKvult0gDSOowjyZBDsLcYSoCH2MKgJGOeuK7whaqcdIIja7i0LUeSXuuMRYSCLvVcHjoUZg9HXJrCrXVcLQ33ecQVTxrMp1S8+AjFzP14yBHMTHVj7yDDa307NHyQD0ekw1IT+uCKGprOTH9lSCxWuXoMLQIpY25HR2m+fDXNrUHOQrpVqvpizq0+uUrZmqFYcDTQaMKwMN5dF2HaGin16a+cVg9GMNsOD+mnsMZM+EcVMsCDud10Mir4TLDR4u5Pms2jsCvz37Z4Op21sDWzdsOH9x//U1733zNNSedespZpy/++I5nsBoVaXmTlgMNe7z00l8jbvK+eG/fup0ZeOvRjUVmUJie7HgWOaMz9ZnL7E52NlOVB8r1Ko/1VM4PjW/wKJyuFuI5j0x/wMN2TcI2zYsqxtRq6Jd3zGHEDw7jYdgbW6leZQwrhDk8Absuo8JP8LmWCaqW1esR/Muoxj0EFmaVyzHZCFXibRAuK3A49DSJPI1DzcMQ9eSKWzVgJmjwSI0OVZgmFYaHmsTeMDls9xQGBU0IG0xSD9jUYxJ1t5oMCbyNlpa1N+VheJS2zF7iYyAewOBBOeDp1phRmby1Uj664wYSzIy9ZT1A4qSzRwrVa0KEylEMPwCPRidul9ULZsCmkDILtpYrj+YzASNaucGMIirqZ0iogUqN6/LEGfwjcniWaS3DpNXQqtdq9FzDZTyxcTTC5X4fhSwXZpwvIyfajKJIazK8DfX6S/3yo+XbqU9va5iZHgxhV01iydPgp7AMdkKUN8KsE6KbNpi8rRpYWKIt23zH8No912+68opt2+556knbWWtreb7OXx3euGfvTVdecWDf/i3bt/GcLPltJXmr2o/nGz8BzVg6ZRYna66c3RkbNNaWhZqywhjQ6rPXy2gzgoUXAzyc9DSEy7ZYzbInXgMwDKwxjtCqmVBGoLbGtw1dhRgGgK5fgsPs5ykR4m24KlJUH0wyTrkOaZHtRH9axcyod9z/8BChqKgMVZxUuUwr/GDqkUSDH9pEUAbjKZhRXfCxMR2kMIwBCAk3rLxMN8e8XIOo2/CM2w4grjAAGzxxQqjEiXlXGEbqKKoE4xpXKSEMlQcnSZWnVTC1XY4hyJ4qIrpcVqPVsBppdOMKEthcE2G6KbAILbMXz7EXrakZzOl2uiNmOkq4zPM0rzCi1bnd1rZW1USFOHKlzmsDCAbnDfvBM8O7gT0qWiPODMLhp/EctsjVBKHpNTWRTrHqGxLBVKlm6ge5R8t9oX74V14zwNTEvCbAIhFLjZx0NUiiErfKqWIw1Dx5l5tgEvI1XIVq3V43Ng3XbddsMHZ7auCwI1l+W7fdeODg1ddee/V1izdBb1p8hGfhcLZt3rTjrDNO8col36A+eGjLnTctxrgw9BmU1tnpopMfC85v/mX1qsloZluzVtVnQMfwua117ko94IHvJJCGgyfzZ8tV5YAtl5d3CrTyUzMMj/VEqF/WOelyb+plE2uSq1bDkiqnBzx3C5tKV0hUeoqlMegK/bLC/h5KIXljDAk1/dVk5DQfSeHMaaHeU4SiC2ZQKSRgDZUrTKu0lOCxClsSabtGh+lkJArMbTVpQ3O8qUlpVSYjbDHgEUnpcxgeARVquExajVvA46FD6xYtKlJILs2RTroKlSm/ArBpqxWY6UQAsR0PINucHTyDdplbZRhCUufGleYaxo9rHREGYG497eep+umIqa/5MmY1kagyNhqiy+qqfq6GFvwpHIbauio3omYPOopirIRy1WqmwCCsf0PYU49qOzA6egYhVdQ7anRWIqiJq9p6lE4i6lFNAMcw/ABG8JCsoavVjPZ6Uysc+pF0amBenoy3oGetPJ1fSh4S8VyfNj7VYAlAla7VjFrWf+HO8yfrXzcbHN61NMDgHzjs89Gb9h0++Oard1111W6HNDaZwocXO4T+sNlZ+FNPPuXwwcW+4Z0leuaJKcn5uWVrWLSstiRQJphlHKOD1Sw7YIbSlckDln3M8oIJfqIZ78XJK0SR5er1yv7qO/cZhjHfxUPAQlirtJTNVcakcjy4hSeDWLiTYQ0hhnESkj6DiG6mNgHzBwA67NKLuHoUBuLA7ykS49KG22p6U1Eigw9nTkU56nCWWhsSEEbIeytSUUKRyJ/ux2TaSOHgo+tRyN0iFxJajZBHeZT6QnnUQpARYbq1uBaSGoYkFzUqQtGvoVLDYW9o1UexVBkqFKGtd6Zh4qQoAIABwKPGo4Dr5RmN6nuaQnp/FZjlngqm8YANMcEIq9JTPwWEGjCeNoAh6RFWR7EwxFv6maiO4Fp5WhNIFBquSe1pSLrt2phPtHhehmnALMNP2dBK1cGn7ZSAdGI2ooYfbesphaG7PJuaFJ6GuUeuBvBytx5zPMcYukmhU5rFUwAww7jyoFXfGFiWve4Aif/kmilD8zM8RiFIm0d+4Jf7N4BledM2mMDqIyTwMAyk+RlykCgjoZBWh+4JUdjYNDwhummDyduqAVN0v08Yykls2+p/HnT7wZXTTzl56zabR4uXOIgOzjtv51u8SmvfkS9s3FaSt6o9+5XnYK0YHS/49mNZvLnR31gxiAyQl3p7/TGXxhRmiUjnlYBee9NLO8F45B2SPvjFmGZ5sQPn/e53P2/Q8bIlr7f2mlC3GV923MtC/am8tw766AcLyB2i64oNMP4k0zt1vDa9r/jBhor3MCEKhon0zkaffIEHS655Uzwj4fU52MBklhQ27IlrvcvK2x29gdrRZrx5uxK6xAfclTPzqmutfJnHq3ce/OAHY8Yj+DGp7GWPOPHmIawWIELuqbc0ecuoq5dn+vsG5VwF9WISFa/TrH9IgTEq9f4hb1ulgbT6/7F3HwB2HsXhwO/u1etFOnXJcu8GbAyYGowphhAS+NuUQAjFgQQILfSEEkIPJIEEQgKETigpEIgJYJppphtDwN2W1ctJ11+9+//2jfxxkS1iObJ0Mu9Dfny33+7s7OzuzOzs7CxZIrI2Emlg5FRWACq1gBaamZxBPS9CWLlmx58CO7kfMIq4m08A7qOPPhoc9aol5Fk0AYncwYyw7qtRl3Cscembsoip78TsRkABY2UAmazSO4gWkceh7Yl2qeUrX/nKhg0b3BJ97rnn6qlMRIWYj2aCrBViY4r3LacQo6oIkgYcKq8IpZqJaCivIeAEztroq8thhOASokk00YgJGePKr8Zed911ENZelXqiUpQU4lLzNUF8cBTW8KxUEMpvyHURww0w9QqDGSGdwDEeDABkR0Z/Ir7MkDTmBUA3hAx1YVFRwyeVGgBqgaTxk406JNLFgp4LIStRjQqaR7CFcwxyA0NIVSG79LIgvW4WytDb50WPCN8KgjEjzHpE2lSv+wYAF+7LgERkv9FN0DbvZEbPGGzmhe72VVvgjP6mpBiqEnU9UFmXKSICqvwIsr/xbFREo+CpLIKImOXFnyDra+HHooulBGSoyqCNBhX0oAHbiIcng0ejlFI2xlKMdnkMdaCE4Q0T3ULKyGMQqt1UvVU6B5Lq1X0KCqUGlETVabXxoyOii3VfRO6IromCeIUuM2XiRqD99c5iS2/HzVpsPdLG55BS4O53PVWkgU5BTbvSkmO2Url608Ydk3s682kzZa6eOGAxX+oSj2UuLQerjb3n0f6PWNqUsoRnKzj7jLvkc6xQLWuTQ47NX5rEXWHhKonQV7AeIY9dhELkiCr+oAc9CDIYEDQig2DT7smRmCEmXLJAzCHtItG7qOgijLszThBw12sI1owzYmE+eVzYIoilC2pIdM3HDSUqCzchy92vTLLK78/gjD6J4U6I4tSXXHKJaKVSiDqyPH7doQErsddDfQy+T4ZphQykmquCIUkSwzzq8htyHSj8XUF1edFMUg0C3hXUXhxfDHoZsPtMJnlRUApNWhNkpjEQsV7Uq6CGaILQ5Kk3bw4ZjyD0BjcMit4eoGBIqglHLvR8UI8eIxo1mkOvJYb2nifw1eUnmqmId+ogfYs41xBR5oElj9FBl0mPRkHAixYJdq8jEEGgdr/CnQfpoAcThKW0kfdeojuiRe4UetrTngY+/AEhsdRCM4uupGNpCLkboFQkPWhLNRfGnZiUiP60AQMAwr7KA3/IEORRl14Tp0rE7SApvdZtNnSg6HoN1ByiFDViPLgIBa2oRwgFFMSAlZ+6RoMPGhKQAosbM9HLUVA/6i+lXM9Ch4ucYlrGdVIIDiXU00dARe1+PWo0mDXBV/2rCfELAoKjbRaQE6FMH5HlXbPjNwaYggBSOhE5UEVGekaMRiPNdHj6058eYEPYKyinlQ/4VKJoxTnnnOMyJU3zZ0wBNzToMh0XQz1aBDfjhB4pmijKu1dH8PTQC7UFZEPaJ8HQNScgG6LSIQAxzfkV49lI8xXZo8luwTKWglZqlwiCIZpNEzNR1R4jDR/wIhsK07yju/0ZxEQBVw7AR7pft4y7agJkVIpSQUyfQkNCNKHkfwWdwcHBjENVxIgN+ghhrzcDZ5BhGDcWBFjIyBYzBZJxU2cU9JsN9XbcrIwm7Zc2BRYLBTbv2Cpell2ihNB8R3dPugqmkMt3zs37l3g5t/lGw5z3hBy9Q1HHTUIXcakcHesP//APVYqhE6vEA1GHY+JocBARG1skJEgjvM9XTBm7Cd1LBrjjvFbnstGB5MH6KRnSiUAMjvQi29QYAINREqVuvhM53bVrAFL1cDTF6QFKYZEwAdCjXpwRnm5HCamgUkw2vhI8gPzFX/wFZcW1d0QyOWHxSgy7QIaEowokkt+8UwAf8PF0eJJS8quUghJMPFi/G+tgG7qFdLI52Kt313QoqGptpHu5nETbwVcQQeISEtlC9qOwpvnkT9RQNZieCF4vRU50Vhy7V0X0uBaxsigI88gTFKO5aprrQcBhCGEfIi9jqARZAIEDfMStRnN4EooaiCwsT9FTfsldIbM1UI1hr4IeTOBJkCulr131Q8YI0Yk4NBgZmFWIPcUpwTLLpiHuSZSu3kADTAjDgR7DyKFDwTQwDCfdCklFZHjqU58KPbdD0lAZn9xtTOzpX+TylcwDkIXGn4YNu4JbI4MyQUNEoBvpWVXEKFULpUERN7rAjTEJcVymhFAKZiJWPzJRqIvh0JiB53ve8x6UdDmPdwSP/FHXPr9BLolULjSJAWD80N1D4YjxEwqBlroThq1FfunxCfIx/p/ylKcQ/5op3V2E7CXozFAaAh4aSsFH7+gpeRjYNBDFmBuDjBKDFBD2SRFooDaa6HFTz3XaAIIc9+2EFqUImHCQM24c96452qKUQWJIG13GD5ieWx3PvqpUk2NsR4sU9yApNmLS0c7Vpa/hqfdltqYCP4gTrQOfKmMGwTnYhWsuqZ4xQoBFIpYqcGAbU0OiUop7QauYYvujc3S6sWoqwdlFWFJazLUOGtUWYi7/xnzgjJlABpWiC6DtviAMCmIsgmqMer1kTdhneCySP9ubhoukI9poHB4KbN26vdRZ6Fk6SnXhldWZ7xoe7F++ZGTbrjGnDlvOTgzaHTy6mJyCL9+hiKoC97EDQpKFVMBKbH7hs2QPtYOR31f8iEnAqhcy+BQ2hPl6vHgACfmEc7FPhJgMVhXIs2pgsmQwNcjVJT5FHqDYNix8W61OO492DZhwlAqO5peQiHoluomMQkPSeA+ey4hiPy7bTQgxb1kfEihuxmVCiE0WZgwFfQqlBw7ET1zUKD2Tf4GzzC6XpU7FZWqZvURxjy2VuJowMme/msYyZ3Hvcj0KtHS1QC+T3Ejhz9iNkjOTpiHVsG9oBDQaDGuEnO57tk8UapxPrgik1ljBywkNNyfKRuSjfOhJ8gRYGQiJ6CCJmXyCjJwkhy6OBX20Dj7ykHDqYnEJNIToZPOQUy/oDmKSRmWnz3gAhxJGwrlSkNLj/ke9rDjgytrwpdvRouTxJw3PlXN6xBiw+0YHIuHc74tQsNXLjB/2Men6LpJDYbJNTikqZYpAbW1ETLj5tePDqEYTVbV0GpJmaq93FflTjbbMtM6VmnJSuMGUGBAIdRYvY14rFHRpN1XPbX02tgj1yBnN3+fXqDCWFFEQVtmYiVERZIewx4xATFtaKBYKohTQAjhDKYpRRFiYpNjM9SeYjE903EBSZo311Sek0AQpKqXm0mZ0WabYwSfelTXaowtMFiONBgPshRdeSJFiEIqNV8MM6cwgJkw4a4V5FLNMddDOhuv+xjMMtTGGlnfIKGXmRnHqr66ntzGHa4JPxjB8jEaKSzAQbYnRbv6yb8WYxG3sdVJbs0126pqFlvYiAsUx4GdzBBBoSNwfnWEog+K0KBNKq93PKDFqNxnNmuhiLxgdG+Tzn/98iCEOmzT3A2XVa41HLdZMvR+9A+xCNPYZJ4f3z8Pm6nt4m92uvU2BoECzMb95y7aNW7Y35zo6C0mjYr5au3LVyNAQI898o8kdHhfAmLhv2Ue8o+mGWeAddB2sSr0uIcbvcF4eJOQc8UOucCUhgGMBF2wOVrHmC4alCGYa7z4tfPeJdAFfLbHvY4Uddfn11S9ulS1eo72KSPTJnzCM35BwJDRQPpEragwlJvLIJtF7pk/EajtTwrwoEswx5EQUlJIhHwhIsc9Cn7DAzZiySkPG+xoCVWZwIO8lWuqXnEYuy2KJgac8WRXYtHcM3adATGOBDUxCW/WOv1NusH46io7Q9hDSjBPK4vgQYF7SUluu1EGmoIxiEmUGhIKoamgEQdQYuqkWwZkGY5+XYuFrpOjiQBg+0TTNofjGHiWAqmAYoBOQ3DIoBSBbGvHJ2BD9FeT1lYCEhk1A76FQMlV+8IMfZG4ElrqsUZQMDQFEBo53zDlx8baC3IPITjCDdLZTqV8Qoyv4hQbq0RKQiPiEiSLA2lVklwp1Uwr11FdGFECCyH7VS9hrPluO2ilYUNJGeMpsdGWdK2WfR6WKqwhhVYom3rMhpyGRErPDO70B5nozG5NBJftiBieRH8QBhE9SYIsUQf+oWkG6EfNbUFuirVKqbQz1IA6YIPgUgyTwXzhuTT1fP/zhD0ft3q2geGVZY8BZoswgxFe/MA/KS7zV8QzDUKbV5R0y8ntgC6CBFINQRUD5NYatr+hhTHFMdxKjioxcoGk47ygjM+aFjpbZLKDx62Uakk/RQMDB9KvGGNL7o7P8rJu80CjfNHX9q/uUVUoPRnu9eOBMI6f+ctlUyp8yB4mMcLqyUrFa86JgRi5/LranrWYtth5p43NIKZDLFadnqlt27BifmZ5n0FL5XKM7n1+9fGV/d29sLbQcs1rs+44PpoW9YijYCqsAqYwPWk8T5PDClYi6kCv+xJhizYqzk0xSsDmcEapYLT5lq5Hphbe7TxhisDPwQ45io3/8x38sA+uLgiGMUzT8li6FU3sJ5uvPkBPBr/0JuPwwIYPDdCFFOhIFHAX9CT2/UlQNQiZ4gikHg5YhRLIXItl7NMqfsmVwiI3HP/7x+DtjDLEdIiHgIFdkiz9Vp2mAAKemH9cAACAASURBVOUBh+WAYYDqQ0JoVHDzyBxyyC/4StkQsXBnnGNcwdM1UOZolDU0Fk8VIJxoe9yboqWME2qRriLU8w4ZqgylEFiSSTZ0Ux080SEUTd0hJ7XMn95l8yfDkn5kPQIqekEpCAAYdemUoDNTh0SbQQCSkWRzVkQt8jC0uAxYcVUrpQmoDWcKmZz+DCMK3Z1PuoarnQR1niC8zgGRwfhhjDH27C0qwo4IN4qXbUTQlCVrvRB1msBYwqgjGxsJM1ioccCCTyMxdEllrQCWV1OMwMDELwRoq+EV58+wVloJoCoLXGgM0m/10Vht1DUMIZBRo1o8aOs91ItQkmIMs2ty5Lf7DFqkeEFtbaQZ2NP0JySD4FQBfv10AomapiI5NVb/IgWjDuJDQF8/6lGPiq7xG5XKZjzHFICJgqoGFkz1yi8bhUMfwQd8BETP0JBiPAPla9aJXmLK3Op4DuLEePZuRPlVxK+KuJZz3aM4ggkZI9wYxlvsYiMdy5CccIMzBDTTo6DBwFJrFsgGso42363xWDp1qA1uPmpBw2g7CIGwxP3R2Sczy9rMOsS4xZ10cSAJz2gFHDwaa9rKb2xEOq2UmQ1JrSLMO12c5feiSLQ3EhfVb1vNWlTd0UbmUFNAvPdcoVSfm981Pl5r0gk6SoVi57xDiKX+nl5OWtSrEOp0rEMwjbEz3ApzwYZIJlUzOeDXxBt2HwtWEkUGYok8CL5GPNjFwJhCQoRwxctwMTZ/ecgqQLzYOEBiHApLJSl5dGHBzBIS1SUxOgAO5IrqFPES0sKfINu+xHmjXtY1qg9vm5BkyuLdPvkT06R22BmRKD/g+Lv3EGCaGX+CDL7mAI5xw4fndQCXiJvLAPnYXuEB40+aVqAXukggzOFXjWDKrHhsZ/gkBWT7DhCwAaEgCHKGxJJTnghDoO2whT/mTlewkqbEBEx5OIswdUDJ/gt5zAQIFGpoI/zhLE+Mk0Beoj/DVBayLQ7x+UqNCCSJPVVAT4r86iWDObrRePwpJyQhAI66orGhc8QiPrY7iU8dDY780X2ITxBykMqojQgwl9+eZiADJuT9qih6RH52MtX5Ux6gNMpuNSBUDfXaFWW2+cAHPoACjDF2LaEUA0Pt1FPISwltiRRUEHCrhbe//e02BFkgAGRTJOA1OWRqDBs1GpCoIb9SHrVD2CajfSJ/RmfFp31+QaANIAItHJJAeZCCf6H2widgalGoDnqWdGe7crQzPsksmx1bCGR0DuJnlk6VZkob5F/1qldxurL+oX84cBekgIniJiAVE2SkM545w8V48NXYZkhDuhiBCMWCqAvkpBOzW8dmrrYrYlpJj7LoZi2kFJrsbzzDUCsiv+4w41BYdfQk5xiotkjEOAcCOrCcaWxselL4qMVBVV8RyqSOie9POOt02nbQyrDXj9ro1CeVXUE1RlkNybrG+/7o7BPDJ41crzHLAcKeqiD4C6ezlGzYxyKNWYtWimh6mVeDAWOjXLbQ8AKNhThkyCyGl7Zv1mLohTYOh40CzfmOYt7WjJiljlB1rhkdLYn4MN/MdeSGBgcrler41CQGgOPMd3S5/P2OfjK2hX1YtLEE2P3hBkETYuePDRdsjuCheFHFMkZjnYcFx4I+1IiQVaRjpGOdGJljaH5DLfDypCc9CSP22KPBv7ByoiLa6Gtw/NCHQA5WS0phu2QYv2aBGLBakDE4mJMlbB42GiAAf4nh0ouzh5QKUQdOwFRRmE+yFI4sBAxqBx1IGlhFKSkUERnUy+somgMCJL2rCGdXo7JQhYP8wHroN3DGoFkg6KxqDMYdWIXckk1FPIe0KDbRGJZYYuQEjd8S1Uft5BO9ik1RR9D2NDNUXmiEOhjIIB2wYAY+oRUhDr0WAr6qGp6+EocKxqEt+R1rYNWgl8TuFZRADr0hGxhewrppGPjqTwDB8R66CxwYokKDyUQX4NqlUyJd1TL7Gt2tjaCFeSDLA2CoYgEEMgQ25x6aFjXF8EMWyj1QdNAYPLzCNYd6ZIMSwREBNEUYfqSwRlCUeYDRyUIpUXuMWD1I/ZIYtXtRKdqyaUU3xZi81d9Qwrh/8aAPRQFN7HgiuxcpSsVvvLBFsU2aUPRCFfkEDQSkHsmAUJFZu2Jgw0Sitkjx+BPp6D3Pe97z0OHv//7vkYKFlTpiuOoadJY57EmUdQoNPVU2RyU0XxUqhTOlCinCTc1wggOKGW/KesC0dkJVTUBSw9u7r/sbz8AGHQCXEzR0o9Qq4t2st8YINU4TrN8o4jzNnWMwnll5nXiQElXTxihAUrROMy2rUMbwMAXsGiMUbNXCDMaSrZnoHP0FsrrQxwsa3iqdaZOWi5qDralONxnw0enZWPWi1cHEtNcY0DpTD1gHUWlXCAJtXBHFVJ2NitR3XWktt9ietpq12Hqkjc8hpQDX9nqzkW6LrtV3Nut92MeykbBbjQz21eoNd/A068kzyZYhRnYIJgxuggQZ+2DRYWLhMWqriKkDv8Y6ZRBJi7ojW8iA4E0hITJRIZEhJ6T1QrKGF5GK8EqOxrg/pQHzCsmdsU5FAiCGmBXHIpmOcMZATMHw2sbWJVrskl7IFflDbIQSIEWNuGdoDImY+bxKpYOvuHT6EODRluw3tIewOb3iFa+gh5EZlCf8HRCykGJBB1IwGD2AMPELDQ/hJxvPbpsjXLwRJ2gbekaweL8wocPZE0QcTFzx0H4giaHLoKXoHxoSgPx7WCYQ0LvDa0xB8kBGQcYbG3AaBR9gpXvROtLORm00J+jjq96BT4BFWw2hDoYCrcmAg6OBkT8aSCOBFW1PIp2GPdKLdgXZ4UCuS0fA6L4gtfxEWkCQMyBTjJhkZCPwnGQEJ5N2ABLDUgKZKAiI7uY7z3pEb6Cm2zIDVkMMpCC7IvSY6GWQNU1P2eqiylPoGUjoW9QI2cAMDKnFzC1SgmjREAYMntfIFXmCAvv8QjJ0KfB130KhK6c2ao7EQAZY8M0mfus2kTUZwoEzclnGKBIIq1SpCIJlm0ypIEuGCcytVZDC3GGxc5TVDNVMgy2GdBDf2QjDFZLsiHLqXLZAaMRQhx7rMp0GAVloYvYpKN08gid8UA8yfqWbR79iPEfbI7/ZQTthoQwVP/ouIBstVCi6jrMUaXq0RoL+Yljy4k/OhaahzOhDjTbNrfdAMH3oW6YA0iGIR12g0c9iUkdx6b+CzqaSUc2VDZwYADIzUzGt6QhlJSKO6rzAX0oouwhlFjAixlzQWIo7RTCKyBwdzb9jnxGyGP5sbxouhl5o43AYKVDrmK/nOpNAqtSbG7bv2rJn1un2RgfvhMZIf2nVkpHuzq7KZNqAEOThYCHaNdcstg6S75ken09Bs0iLJrcwvAbfURfuHFb94COs9Ngu4xYEMqbmE37kV36wcHNfI8VLpJDiYAaHDeQxR/xaioqkEA/kKPmHc8mJiwVrjsyZzAhRrUiwOeSiTkGS13YsshPDvtmvWdmoUUUhxqSoNyRB8FAQMlR9jVYr5V1dfiNbtELBkHAqJQbs14RLRyCZ/WZEkD/1V0u5CQTsm5DEWDOHkoCslK9yoluoR9FY1ogACKXAhACmNhEzzmdZwVvNy+BYnF/puoNhwHu0zgvJBEkvcAgtKkitp0LHkh4t9RUyaskwp7uAw24UuCmSEVDOgMMrC5IhF4lnhgF1xafAnNSkSUS/qwjp/NrrZI1gpfMus0SmFGqlGiFAiWedYmwIDMFRtc0ssj+iD8CK33FgrjhnefjYa1OLCBfUJloaMxUq8cuRbt9QBtCov6BpqbJUMfXaTcu6wCcDA7ZMO961GhqscTRXJiI6nJyxd8lQpN4gggyBSYjhIGB0enQZUDFiJUaKskEiRWhFMtC5g7xAiS/AUsJgIz3UGpjwZjMXwqEtJiY9A/F9gq2JEDhQnWFFcQEtKgXEiPIeKX7ZX+nutAQ5o6/p5Sa4bThwOEuxIQXOsSaJ4lICfyhFK/Y3nrNBEt2H2sgVEzm6O2gbneg9AsEYzBpCzzYvJHqgB1u1KMUMCY4d0iirCIT1r57V42aBbAxj2YDJdFD5FfcbdGYSQ/nAn1GKeqcsODQnv7IZNvJreHAwBInO8lUKA7M/bTUacpzDqKQwwXb0BR9KCEfbIZPqbVpf4R5zzc55hmgJOG3hoLHtFo0O/GmrWQdOs3aJOxEFTE6P3cB4wQvM3kqN5mNqdBVKyaWppzcdiGOOPoh3HaoubSl1/PJ+iWRCa6kpqOsrUU2TsM4LvgwBa2sLx6B9sM4QOVKCqcmTvXvxFQfEg8AEMGRMLHZDGEjE0XB/wo/cipwBRDafvMdSUs4ACGZoIYloc3P2TaxN+W5HKSkgB0uVIdhulFUcMllbohVyJhrc/ODpkSeIkDXHC7CJYi09kseJ33AcDgUiPsHZS5TSFu+RDmZgoqDm0DNC5EeLkC7gQyYEBjiBkeoURBmc3QaiJb6HyUTXUNrEQ1eEQYslRjirKKIsWxQ1gk6suAxUNy9qAcqf0YRAT5HIA4HIIIW1g68bJFFGEU3wCc3BiR6kJhIznH4AkYEXGuWJ1In2gsBcxAoFQ81RNiCApgm+Qk9K6MqCWkGYMQYc25QCbBoJ8khEcDoW5yH6gRTNASpOL0ZFVDRSXBESVytkIz5Z4/hx2y2STjeFMIMr6oUlUkG+ViAzicWIlSEGpIIscBFKzTY07YruQvu3By0PFRAOYWwDxDuhqyvjvB46RA9K9zX6OvpOXRoeQ0KT/Rn0Z0Bi3dRNgBsMSrENy2mxEcoT0jkPwViCIFFEiuUEpVNZ71oHgeggbl4gcIIEHw6ZxuMdfA/ICjLEKhXaebTCWGJYoosARd+VH1nQSpH9zSPI3Op4jikDQgAJ+PFn/CoY6FHB9bXlij4NDyqaOoWSiTTmRRjLEQ1WLHCUIboUHZThky6oCJ2YRxcIbHWGRIylmNpB4ZjUIOggupEWSTGGTSULEmuzmER+TSh+WvodwrHNCtvoQWANP/vsNGDdLd0ANqqV8rCn4szURLTSdq2LEdVqeCI4jp6QmXeA/JfhjhcS5FC+H4I9kEPZnHZdbQocGAXSmiscXEzQuU4biCScSXv0utG8KxI6Oru7S47jTVUqs82aiA5MJAdWwf5zt3hBx2y1dcuyvct6OuYT2fEO4lPwAu6oVBlSh78OxQJrg1ssUol5Z3Bgjb9IoR3i4yG0Agh2709AQJOioBcOH6IP4GhKeYKjcZ2xI0ZaZClYeUgvEKI4CF4ybhi7XbgkZk3NAiHULzISyw4hgc9aUlNuAPEesjAkU2CIAtmmBshgWlvHef6QbYrQJ2y4BGL+VBA1yEgqQuqxloHHQ5ZneVQnG9sVHh0VwUe9zBJ8ZegZMiirCgCDYr4C5d0T5oSQSYrHQh/lvaMb2aOUP/ms0IPJACoOJYPgoRkIH2UjiaqEyIGtUoEnejLP6EdAdLRHe2kh5FYmmAMZVgSVhgNWkJ2VxT4pCquRqPaJLgUCnHUBHUXQbc2PE1i2lcnsiD8UOPjkxeaXeFHsZKqTgVWGdkhcIQtM+NF711nscHqTPiRQJ8wZYIKGvkZ4WCNTQxwX0EyhGWwAceFn5wjkZTZ4SGIxGtjJUEN+W2AIAg3Et5kVblvRKapQhGcVV2i7iuy1DLd2V4n2OA8YYFnLeFNRvLicUyt5HFJ3CF1lwdE6hkanBakIaokRq4N0awxUfY1c6vJEvTbT1WhOoaEnjmtQqmwZUxNZ9VhxtIutF/AAEmCZ1nS0Ma9qaoecrDUEPzVLihpj6MYvfKJSZTWBnY8JTY+DSY2g34Aj/qczlQa54oEkfPY3j6IvbjmeFfFJLTGqA1WJXmQGNkYCrY6io9Kss5QydPUygts59SdSoCG09aOItQaeEcU8iVYGlQbG7JaHKReRdVkY/GIC0tUA8a52QAwbnS4FYka1FL0fbEeiP5EOi4OYmYUbcE+M89H4G9pGnGHKnESTRZEMc3NQDxqxoP1yrnW16N/y0JqaqcAhn28FZzmsPlttNUt3tJ9fXwqY58mptcVWOnJd8/XGbNXmYaO4dW7dyjVYFw1lZGRwz9TU7PZt2NjBotRcZxf9iMkpGc/qdU6kwRlDufFui4dIJurwKctBSzd8n+EBAs4PymCp7bfFRxLjw2iIXpwx2FCwPJl5V+D1wddkw9QIPOxM/nCcUiMuTLTw4Q2rg99w4wUqkeVm1ka6ZxwNM1UcZ4ReRG0mcX3FUuGgouD7ZJImxKaPRPmlh9CKX7wbJhoCYRXZPSH+ozl+pYgIFTf0RcEQGPgyGQy9IBrGas2toLaEeGNN4RDtoTOhsFZEF5MKcbwL5KysdzIPTdQIeX8q4k+cXTrI4BDq0iVGBxHwuoNkovNZZPMiQj1/ykPXEeUyCI6SUQQCiEA/QC55UE/z5aH02LLRuaEzqV06PQN8MklxbUQfHjDhPU0E6kGtCIkITyk80Amn0IfApKwAKx1tVRqyVqXgEPMGT2hactISwjQY2Nrdk4f+xIEGGVXEhzqEruL0AwYPZNfFiMl2ZQdHOlFnMeBl4VAhAllNGN5o4YaxGilS2sjdx7YRlQ5hDYZMZHq3fUZbpZbJhmj8tb1TSfU1mlstWAYgsoKoxExCh1OpJ5TUkOX6NOtr0AwDLYKtdEM6xlg0Vp/S/8hvxWMk0EH5h2kOjQ3RaIo0SL53UYuykIzM6E8bU2NUStN1LEA2zUG3GIHq1ct+gywK6mVtQQpLApoxaIaKlvJAMiUVV4Wyinj2N4/2N56VVQoCqAcU9KK9AEZKDAM9688IJxHzCzUoSeGKTqmSLWZK/Oop2qGFhKFogoc1XZFgGvodKej9RiNznbLSVR01wgcmTgDIxl6FXZihTL/hCyGzRx6qm442lrzrbt0adKDE6wvDRiKrVSwbYoZKQTdjTCkR6s0gFfkEsUCb7d7iFSaYSi5XqM/VDhrjjtFwgL/tOw0PkGDt7HcuCiRNp7XqIuq1LL3PJXlfyM+fcPzxA929bFqUrfHJmc07tu0e3zPfeXBWJsEOuubn6BfHrj966cig6pNG03oyqwneET4utA1mgNA/YBvs+ObsCW1PyA+QPSE5JHoJ1h8KhCKRiOsFyw7H2wxgcKv4zeB7ifyyhSQLMRn1SlQ1LpkBia/+BIc48StnqF+BZGQIIsjmRboXFcV7VnVIYgSB7UJBHnVlNcofGkmgF4zYV0WCFHDIalHXwgaGwhfKZSb4ZY7WkRmBp0+g+TOQj/wZnpb79tFsh1nihxCiA6FtZJYte4kiYMYLmFmlkRIdFL9SMlQjW5Y50M4QoIVEUAZmFU2O/vI1wzMryHIgJ9HIOKT2bJCEXLSVZruQISekV9SSleU45aF72ciLZgb8bGRm+ARYzQRBzri1xoZRRoroOwVhG30khSkU3SivNCQmOqhSixe20X4oqlKzdKJehnOmrkWNQa4MuGxB+RgSQMXyIGq0jRWnbqVHS6mhduqpRPoxxkympqBVjECZ1cVyyeZnWMae5sJODFDRBUElRQIxa5U4OgcC4sA/0I7REi3NevaW8yij1T7jWcFsLiwcftJBpnLJHw2JKrLMUa8/gyDZeIhsQbSFABc2KtIzUBmFo2w24CObxiKRzspIEdk030vUHjkXVhp5pENMV2ajOqtUBu+Ag7AXeSRNpqzqVddeM+1uzZ5emAT8gHYof7s6mvc78x5tNetQ0rxd16KjQFNIUlPUrc3kcctyE3/OzddHhoZXL1sx1CfmE0fKjula9eprrpmpHZxNQ970PL3U26hXVy4dPXr9OvrcvP+1LlKEBs6Cp5BnGbfCEK2PF6oI+EtCuxXoSDqGla1oM3mQUVxm7zIHSwrmvrA/IsVvMDs5Q3JI8aLqTN5HqYWSNQMe9S5kgpn4Cfhq98gWOeM9a0jQ3yfp3rU9tMOMJj6FQgYasbGwYGAVABe2KwgYyCsVVUe2TJ7tgzDIgV4GU/6FnDqjlRf4LKw0PmWkU0rVkS0jKbCRzUsglrVUvSFLwPQJYrELkwmYoIxfj+6Ozsq6Zh8i+xoEzBoYPRUaVSbFA5pWB0Ey3OIlG4EBRF2QBIGCRckIsgQCIbOV0q5oOOJEG/0ZRFiojmSNkieE68JBJVGNcIuxDUKIWy+efdTcDKusgTKDoFFBIrVDO5P0kRi4qSJTQbzLGWsG+aOUPzP4gRUEfJUoAwoHMvuMxqAegIrI7CUGFRykRL9EHn96gm6AZMhkveZrRrdbHc8BIXrBrz+D8pGeVb1QNQdcjeoKyBlBspcoG38GhIX4xNf4zRQsmdFKM+UMBKKLM5TUCFQMvwyrhbQFMOsv7/KDExhyJ4jQtUHtW2pjqe/SvWhd1UZz2/adN27exBkjVyzUG3P2DhYifMjeQ806vLa0Q9bYdkVtCuyXAon3tZzbs91DM9Ve/vj4hF2SmSqhkuxMvcXS8tYR+oP1CMSlXrXvmUwVcTtWTwgnVWB/dCxsMaxBkRKcK5i1FNxK/vgU8injxdicFHwHzwrBE9xNWY/3aAUuJoOcfiV6AMzAkgTSpYRIiNqhpGww9ACiUkWCvUqJiqIKrFDZ4K3QiMTAQU7p3gOHaIg80brIQ8NIEvVmz3E0UQtZ7jdEETSiYGDiV8EQY8HZ1RitgDzuLHM0P7KBHygBGBSDjPy+Kh4QSLVAKfCMirTLi09Re8CMtgfAoBjqSVQ1bCOn9EDPnwE/qOoXkCAU3SVelIKhWhQJjzFCK9roF84BPPo3EANWHsWzlkoPymcEicbCLUwLEFZ7oKG66AK/HkAiW1ShICByBig2EhWBD70obivHn0FnRSRmowUof2pL5IzxFo2KeF3KBiYKBonkSaOqVWlggiCKB4XVLlsQKugQBJRTER2U0TyGShAkmgyNSIyC8Q5VNQIShA16qk7BoIl0VQdWskVboqMh408ZZFYwG+cBJMZP/KpFEQ+YMbnkUTZKBZWiuN+o0aeF80hZBSG2cDwHxaJg4KxU9FpUFH+Gyh50y5oZTcgwRw3ws1ZkTQA8mhDYApv1VPSdnEHz6Ed/aqwujuER/a6WGDMZNNl8il6OerOuUZ1P5nvMmvA9AA215VQp+DIDFc2Xn45lSDJJjo2nmzO6CvlqLTlURCsO129bzTpclG/Xu1goYOZ7TFHTNTStwMxab9vOnYz8LSNXR61RG1265GAhHdUFHyEXd43tma0lVosHBT8KgRocB5uQTkIEG82Yrz8Tzq3zfXLiNcExwZEHHPCl35LLBLuMtsggZ3C64MuBQDBTX8GP/CFcg1PL40/pflUa2AIYKHmJBmKFYCKv9GCI0j1RkfSQoAFTRYFqNDPYcVQaqEpX1p4RASMFqw2pGXTzm3HbQECGDHkpIdQDiN+gVdQCn6BYVOQ3aAKgKkIcwjaIrCwcfApbTrQlGuU3gxBloy2RHm1Rb1SqCl8jMRqe9azEKOgXAlFvNCFABemiLVKAAhMmUmAFTjZ+gIqmRbdGcSlgyu9r1pWa6ckw8QJmlIrEIEuQPfQnXwHJWhRYEYdqVwQFQpEN7U1xbZFHEbUHJqqI5cRCygdufiXKpohskaiBIBucXtQbMzfoGcNMfp+ygaeu6CAtjRe/mbIFvrLyaxQkVeFFYtABwEBAjZ7okcAqiKCsJ8BmQzE6JQrGbxT07kUtQToAgZIS48RXKcDCP5oQpfZpjuqCbvIvHM/RBYGwT/EEzhLjqz+hCqw/AfEOAbVLiUGiVDQnOj1rb9DEp4CvpYEGgNncBzCbqtFfoGmskSBPkAhATxAw6xQpMW1V6hMgAQeQyBNzLfo69GO1R08F31B1VoVKq4367j0ToYMCAlpGsYwyh/ilvWl4iAneru7IoEC6Rpqoa871lMrLly5dvnS0lMODOvaMTVx/04Zq5xzZxUCdn881KtVyvljv2ntPyG1sXrAwv1iVIngB4cRddLS3lGxaVqIp8stei0UL5sHZrLyN6LWzHRwKhNVwge41X5+jE+0FHndotvo617l3MzfMjHW931qaG3S3xCQTeLf81E5pU+DXgwJ7LUSJkbbmV8yTPfXkM2dtHHw1U+/iz0NPmdg0PDj+vIce+3aNbQrcoRSw1VZw8HA+2fNtavR19xQGei1uh4YG1syvuXbjjUKJWo7WqpXuUrlRb6QTiQfyxLTP1qbYQWydFJYtZRIvFvIkLJCEbphH5g9MizsQVNp57wAKpAV0pl0tcAvpzKeBwgDCNa+1F52eXFfO28I1t5TkqJesC3vTY6hk9pV5t0S1nzYFfl0p0NnaBnRayawJBaveSFevbti2AyMNc5cMlDAZYk17GEnVVrMOI/HbVS9iCjQ5qZsdbM7V8clJNmo27d6eUi7fMbJkaOvunXumJrlV8ikwi29HMzCC4AJhmYiNGyfwr61MjQwOCSVA2doLdi75WNj6ux21tIscLgosHBMUplCSkoGqo+VV3fLJgxt9y80ClKrAM5bm8tuwltIyaO1VtGVrKV7+vzP9dxBD5R4uGrXrbVPg9lKgdRw8TQb/b6pMTU87NMrJdWI2+Qlg17HnmK1jF65hbm+dt79cW826/bRrl7wTU4C1iQjUwKQANZtjrZBRXYXlfQUOK/Mrly/nTzCb/NPT1b9mdbNlezjQh1iN9RbgHu/VWnXnnvHp2RTGabCvn7Il1jQx3Iph2n6OJApk9s1keGKcbOnjSWsKL+nWe9KrUmraXCQJ0so7pVOi9lqzLNf3DqyWKnbzDuLeFfyRRI42rm0KHDwKMP+aF7X6HN+viekpC9Tp2Rk8uSufLqMM5zCeGMFd/Zkm2uF72mrW4aN9u+ZFTAGHAElHDjOduXyuo8tZrzH3n3R2HrViueNESwf7Z6dGNm7ZIhwDyZiiuR/gLA6ZGuyAscpL7AcViinK1O6Jid3j41tz2wvJkT0dw+Gjv4ip1UZtXwos7FMsPpyFCYB1q1bImsbL3F4lPpW0c/dKpwAAIABJREFUNk/RatMT9y9NTk/zLyE8OgvpLGSMFhkjj5cYLfvW2v67TYFfDwo4z5DmjdM/6QSCrYd0RDoxzxYfTkk3L5Klmz7hVn+4aNNWsw4X5dv1Lm4KsDw7W5T29Zu0KAeDK/Xatp07RocGBnp7GSpWLB2dnpraPjZW6u+t1mu5AwxbGudfkoWsdYrKE1xDWAUqVbG7Jxk2Gk13y9UbKdb5fNt+sbjHy/6wC8VIb+5Vl3NzQl/2Fl1HfvO2X8uQpbg8fvnC54o5wQ8s0wUK4hoYY6OlaqdFeWhdh1ds7K+x7fQ2BQ4NBSyDzQubhml5WiwxFdOrqlweW9WnTzefLsoObx4axG61lraadatkaSf+2lNAQNIUPitN5ST/OtOOHo1nx9gO87q/3F0u5VaMLqvV6xXWLNLxAAmWLbBC01I6hKh4Xczbrjy1BqN68dxJipjbLeZTyMH2c6RQwAlzqBozoUOnwTPfwUt309YtlPJlS0f7y8n3Lhm96Fe3uMTJpqGTp75unZipV4mPpki2Ef0HqGQ7Pax3tB0pvdDG885KAQ4cbiYS8Q+HvvlENtXL9sPe+MMYLMZpNeKxRIkjR4eLGm0163BRvl3voqaAKUq2zXc4EZYjB5O87OzIF8viiDaqtWPWrC+XisODA7W55tUbb0xz+GavmdvYKk5XIrsk08T/dBqgdVl+Ec7iCxVKxXwK1Mww7rzZbQTczrYoKCCeZDD6pKS3zFR7+zrXsWPnzpmp6WVLli4dGi4Vii2/9l/6ZtkEkZlJa6B/wL/pDZuMrizSUhqHEdP1sPqaLAoSt5H4NaZAtRXgLUVl60xrlQiAYqKZIDHd4heFIluE/jpcBGurWYeL8u16FzUFmp31jnxyRk5ux5y0TFfisDlXL5a3TU7ltm07bu1aytVQX+/K4cGtu3Y08z1pc6eZtC0rLSYoelkSil23boWyJUSTkzlTs0J8unynoLLk8OUij5vLZkf/FzXN2sj9kgIOpv7yD6w/9gRdpDPXke/MTczWZrdsm5qprV6xsreUT+OL3bJlEfVVZH4L9JacmDt1zepNW7ZtmZ1l0TJYmh2dDQcNafwtH5TQ4YgZg4eCzoQWQWXbPdGmwJ2bAiaLNbDDSdHMxDMlWHss0LRMiuCxh1fHgtkBRvu5c3ddu3VtCvxvFEimpvkUbXxieoakK5aLfX0DXJvnm3XbOuGvbnqHA+Y+lqr/DXb7+52fAnEMSjsNJJc0u8J590SKaN+VT1eWc+WlcXXlUoT0lvKUvLZWrFi+du3auLSE8h2BTINSYSELZQvAuALozk/EdgvbFDiiKNC2Zh1R3dVG9nBTIO/CtPmO6dnZzVu2NJvLhof6eTTzjt+4bUdyoEleXBwC3F+RK+YJyQPcSjzcrWvXf4dToJliYvHH4uXufMP2XbtqtfrsyMjyJcNJW+KQl64pT2tzmx1Ji0ovHaNLh7mhNOfnKi5YnJ/LJYvX3nW8LC3nvXTpTbKntp82BdoUWGQUaKtZi6xD2ugsbgrkWvffEI3EIxf5YqnU011ctXzFbLXBOFGv1gqFdGtb2gxshSdOArP9tClwMwWS5sRmRTFyWWRXV61a3T0xPlOtzMxMj4yMDA3wi0+aVtoYTE9SnKhaBtSK5aP2ords2zY9M5M2JFvH1H0Gz69BSdOKP9vEblOgTYFFRYH2puGi6o42MoudAu7aTQpUvuDo8NTs7PZdO2crdVc0rxgd7SmV0k28jVqhi988m1ezwz5i+2lTYAEFkt9e3sW9uVrL9pTLF/1XqTc279h209bNO8cnW8cI2URDw0oau4GUNK3OjtGR4RVLlvaWu+dc7tR6fA7vkzhR1d6kbo+1NgUWIQXaatYi7JQ2SouXAvlOOlWSgrZ9ZkVsd8XD2BiH5YGe8pKh4Z5yuWXGSmeJ2RkWbzPamB0mCoiFVuhKlif1p5sDBMNyf2U+56bo8enpTVs237Rl28xspWXBomGlIZSu4jHC5jr4+a5cvvSo1auH+/t5YvF2j+hZcqYxeXPkrcPUsna1bQq0KXDrFGhvGt46XdqpbQrcKgWYqRghGg4RW6HMdbhvZ8+e8Z5iyYbP0iXDhJ8QpslMke6CSIfH0vnE9tOmwM0UcHyU+pSMnexVtvtaxqukmVO2OjsnZ2e5sU9PTK5YumRocNAtS/yxulyEmHJxxkoRTZcMDRRz+dktmwUEoWbRsUJpCyetOHvRpnebAm0KLB4KtNWsxdMXbUyOAAqIiEfu8coqFMXq7mrMzEyJBT/X0dvrKBhla2RsfM9srcaXueW/nETjEdCqNoqHigJOGsZBVH57KcwDHct2oHgOXNqFf8/nnTCcmJiYr9d8XDIynCLk0rSEx23FI63VGm6aHuzvWd21etu2bS7kScPs5iCoh6oR7XraFGhT4AAo0N40PABitbO2KTAvmFaXn/nOWmOu4hqcfLNY2NWoXn3TdRO12d6+7lVrVidn5PpcrqPY1SyEFEwaV+tp+TWn50inZNaQ/b1EA/dp/pHe6v87/nNsWCmge4rizjbln7HkX1EwEKHZ5jsbLtDs6hqrN67ZvuPH19/Y0XQtQEsRaz2Fortx5Zpb1dt91MiS0d7eNMIa9RQuqJBrdKWtxjiiKHNm5YqQ9P935NsQ2hQ4xBTgwWiLXXwsDJQbhvd0UDeXi2AnnDO8+OdFhiyM1iFG8n+trq1m/a8kamdoU+B/p4Dtwp07x0z1keGh3p4e0q7M3MWl5k76ZPpTpkHeSRt6iJoV9IzKaK7+DO+rK6+5dtvOMUImRlKzwba1V+cSJH50dLSvr0/mZqNGCikYvvAMZmnn+uYbnA57eMZDRMR2NXc6CmCksQ+eDnhTpIQ1aT3SY8rEuiKG+qJdTrQ3De90A7PdoMNBgWqtsXPXrt6+geGB/mXLltWqm6u1SrqXsCUeM/MV1nAnMGVpUWhX+7Ql9IPsazS8rYfd9vGYUdVLSJSZWmWyUZ1p1peNDPe4fCnX4tgNseRTPC0eXGnzemd+9549bunhLB83ukUXhKalU7zcOUbdbadkO+edgwLGbahZXoK9ZCPZqDZNQt/y7sWzOFvdVrMWZ7+0sTrCKFBPVuzm5q1bBDAaGeyfmRnauHGjXRuHDvdpyZ1J7QitcaHueMvWtQX8bRnKIUIiZ1AMJZN61F2eqMxWt2518cDq5Sv6SoWWXcsSf57/n91Eflqd+RVE0Z7xcR5duYJoEenJFv0he27ZL7cFq3aeNgUOLwVSwOfWQVq75v4ZzPlW2F4JXsKsBUPLiNC3Fuf2QVvNOryjqF37nYUCDAkdneN7JnJdW7qPOWbl8uUO3O/ZNdb89fCAz/StO0t3Hup2ZKqVikNPipTO5DLfIcjW+OSko6tDfX2Dff3lstBsHfVmPddVcF9af3dpdGhY1FMXZVZaZw+TNLo5WmnAOdTtadfXpsDBoADGEusE4UuMZO9+Ywlhi9BLrB/CXmsp4ojJwaj2IMPYd6l9kMG3wbUp8OtBAXEmXRs935Vz8HDLls35ro5j16/r6S6FyFxIA3zhTmBaWKgKaJ0WJW+glhl/n9bdkgK/HiPiwFq5jzIUEoVQadQt1Dn+Fp1w3T62+8ZNmzbv2CFsvAyFfCFtkohx2pFu4xFPa+XoqPTYbQxlK7pDvxwYNu3cbQosDgqIM8e5Pe77FMckObo350SeK+UL8WeKQmfHoDnXOliySI8WtdWsxTGa2lgc4RSgYDFpW2ARaTt37hwfHze1li8fjWZlQvROoGBlLdqnUQsVrKyZ+2gPR3gn34HoB8VCJc10Iy/pmGGjI92D6EqBzo5pgdnG92zYvmViajLFgGD6at00YPAN9nWvXLacX2CpVAqVN3098s+03oFEb4Ne9BSwWojpwAVeyBxLiEqlAuvgtP7MrpmSU4bF2aD2puHi7Jc2VkcYBZqNeeG8HQhL5oRanWPWXKO+bMnSqzZuPcJactvQ1UzsL36VyHSstly/bfTbNxfFKDZEQt8K+xNiFt17OJeu1uliIO0qNToq09VKhY1res+yZStGlyxtbQ52yC+KWzHfuXr1CucKd+3aFZFLFWz3yL60bv995FDApLA/YOG6Y8cOkXt/+MMfbtq0qVwu20PUCCuKU089dfXq1bSu9evXL126tBXBd9E9bTVr0XXJnRshsT1DhDDwtiKq00bqXsr5XK3uxpGUODVTcUzd0XVPfWKLh3HITPvFL34hcqNJ5Vm3bt3AwMCS5avKPb0z1UYTtLRtN99dSEt8BbONknjPFQvVSs37QO+ASNyVmWqpVCaimjO7wDF7P/KRj/z85z8XX/S888678MIL6wIb5RRpdqXN/vlcrrM5V80Xu+bEJrq1p2u+3pliIsmZV3RsplrdtquaK93v5NN+9NMrZm3tlAvT1Zo4k13NTlEomyly6RHwdLU2A9OasitHldQ/c81OdOvqLE9O7fzx5Zdt33rTlo03/fTyn3aX+rZv29VVGl+5Yv1DznvUbzzwEaVyT6U6WewWz2aqM7+82azPNarCbSrdMu+nMK+1xjh3irTf2skik25NLuRLdXV01eqVOk+kerpRpmGPoFGvdneXZ2pJ58giQsFNn8ZAOgKouX8UUdjH0LHMgkw3qs9XO1veJs25emq444Wtk+17Gs2ZbTvHq40Vy5b3lwvicCXX+M6OgY65k9cu31zq2rJjZ2WuMde6xqczVyzX3MW591FcWmh1cYxr/3gtli+2hczfgb5BAVqFCC4WzSAtSr1fKJZqc/N4AOk7OztNHS0ZUUfG9Fos5L3deJRy3W4jsH3NSarUXWRqYn5NhqXOjkq1Vu4bxMxN6p6ecmV2ulTIzTUa5jslSf6enh4HOdLsLpUqjZKbOquVKbeob7npxok9Y7u2b/vSl77YrM5Yz9144/UT45NDQ314db1aM1EazUoqVa1/4wufrtcN/dzSpctWrFrNb+vEk0+665lnnXDqyctXre7C9kkFcedqld5y7wuf/ydPf+rTTjrlxNnGbGfRZR6NzkoXNLjWa0V/3+DkzHS53MPHkTy63TS5ZUFu/IVvfPcyjLM274qtNNWLXYW5RnOufUvILanVTvk/U8CNy+YV625leoZ0dI+umWnihYJlpnmvVGZKxeLVV199ySWXfPnif12+fPnKlSuHWg/1a3JykuJlZTM1M7t8xar7P/Dcu939noVSeZYWxT+ydaluCCq/uHBIlNna1ODgoIX+7LQ4C139Pb2yWSFd8d1LP/GJT1x++eX9/f33vOc9zX/K1plnnvmM575w7dp1tbrDW00qWlIR5gUkbRRypVulQVJEWrpdSC/OmFQBCJ++du3Y+MTVG26cnRd4Mq/tvcUevIZKdqtwFlsilgml6mytD0+s17C2nTu2XXbZdzZfe8M3vvnlUmm+u9xx/HFHL186WqlUV69ctac2/p3v/HDTxrHjT7rLb/3WhaeefhcnA/LFwizSJSZbE00wn0uqNotMgcYw3wkmYY++qbOS63ZeL+Ty6NPJxdsHXwUh049YYXdfd/i9hspgCEnPDhwtNurdcfikET7XNN57u3u4ZI2ODIZbSr1WKRTLthmv37hxw5atSesvlSv1WregqK0YuTEdvGTD9Y5D8iBCzpNUHTkLraGB4SWjS3v7e6ZmZ2jmpc7czOysNYBWM3u4jIGrDpbiiu6DWHsb1P4oYHVpDhZL+ZqIVnNJ36G1XH/DtcsGhtO6d35uYGhk97i7CprltJfd6JzL4fDGXs4ZjnqdaWr7ti3G5NaNN9x4443fu+zbtdnp4cH+Yldnf29PoZj3u2LFCox0xbKlJ5100oqWG0Zi7B2uSchNTk5v3LT5hhs2XnfDhu3bd1gHGvBXX3v91ddcO7hk6f3PfdDdzznn6GOOW0nf6uycmpi84NEX4PPv/+AHy/0l7l3TtcpQqc8afnJiCpMfGhqxtp6amqHM1aqz+2vyAaVbHtzvzHu01awDIlo78/+VAvX5OQZeixFzrKe7G2f0Z193z+Rshe41tmvHcH+v37//27/5wsX/ea973esR5597//vf/8QTTySYzS6ZI2yjuX3llVd/+jOf/fZl3x0cHrnXOfc54eRT+gfd4DxqDtN1SGsvIYCTvWS+1jqfUndPHM1hdmbqa1/7yvvf//5dG2988IMf/PjHP/7002lEa5Vi1nrLW96yc7ry2te+4djjThweGq3UqsAxQ9UatVzYFm5BhlCzojrvXiAM2okrVg2NjmzYvGXzzu3UhhZ/yTdqta7CrVvFbgH4MCc0c0nXqU5X+krdnY3Zz33mkx/98HtPPuW4R9zvfscet27t6mW9ffmB/u65JutgKa1rB5ZMTk1PTVdf98a/+udPfO1JT37K7z3l2d3dw7VcuhaGHUt79GDSsAsFL8WOvtShjTruHApW4qHJRJGUp2ql3nLCoJo3+7pTHM65rmpYsMCRARzUptR6OcyUOrTVazvnX+thgUmdPVy1csXS4eGktXIZzqclcqXeuHHT5p27d8/h8VKYT1vHspALrRIlbw47dGgRv521MW32lLv/9OWvcL/Q2//2HZOzM/mecqGnnJuerlSrVlBU80K5ZPU1W62Qyo1a25x1O0l9QMVK+XTKZ3p2liWaNRGD/d73vveC5zzn9JPPOOaY9Vg6Hr581YqjjjrKJKXQLBlZtX3L1v/+2RU//9nlV//iv7dsummgr/ekE447aln5nvc8e8nIUH9P97LRJYUcU3daslKfMRa+iSDbCqDJpSOHlmQdjXzRjnpiJDJZoDFa4frj9Ua9Ob9z19jV19745a9devF/XdKc67zHOfd+wpOf/tPLf/KWN73ZyH/xK1720Ec8XJS5ck/32OatF1988Xve974neB7/RBKE7RdHOlh3pLXVrAMaTu3MB4cCrCMsOmZmvZZMI166i6Xdu3cX+/vdGfKTH33/Ux//6MYbrr3o95/4O4965PDgoO2l1l6AO5orvb29IYmhQkjgrTabbCZu2bZ9w8ZNVro33HjT9l0zSUgXCmY44LJ5J8J7+0ZOP+PURqO+4YZrbtp4/aaNN46OLjn77LPud9bZxxxzjMxUhDgPTK4zmH34X//9M5/+3P0f8KDffvRj7WbmSuW5eXtmc/a5bpUQoQWqWqVJj2th6OnP55ni+oaHLNZ27x7Pl4qNanLbTDeuHAlPvZCvz9S68yWa47v/5s2f+vgHX/eaZz/mMef3p0uxxWLumJjcHWYqDdehUzMdI0uHx6fHmRbf9Y8ffee7/uURj3zCE5940ehRS2q1OiteqdhdLJf0ZqNR6+kt16eTvQzdioU8Tpo2fZyf6+oyJKwpYxutp7uv0eys1+fKpZ7a/CSyqctIoDd4D3UNhCOBnAcNxzSwu5Ilby5txTYN2iUtc+/oYH8ct0KOamN+2/bt23ftRKgGnWyBXhXkUvxIodtg7/BVP//vF73w+Tdec/WHPvnx0848c/v4uLm95b9//qlPfvzC//f/Tjr5hNTkeqN/cGjP+GTaXW0/dzwF5ufS0pf247EXUS4X8ep3vvOd//7Pn+xwRGOuRm2SctpdTpucogPPjI6u3HTTht1ju4Z7i2fd5bRz7nG3+9/n3vc466yp3RvweYsEjLNeqzaqte6eJB2aHQKapP3uZNNuNjgb4A+xuJKY0locV9dbjElp5BKH4UNSKPR2Fnq+/4Mfv/c9H/jcFy8tDw6Mj0/c777n2A+5+Itf+td//+y640/47MWf//iHPnjF5ZfbcH/737/rNx5w7q7dY/39g9TBfPfBsYa21aw7fgy2a7gFBVrzYa67XE6WjGKxOjNL6xoeHh6f2vNfF3/ub//mbQ9/yHmv/rOXrV2xtDozbXeJLUUGRWIJThMig+lbZiJlSIg6osWCRrqqzL9d7MjT01y4TJWtW7cySsvm0/XX77788h/t3rXj3ve5528+4qF3uctpR61f29fT3ZyppK2o1hkWAhtwBcHsHV7yiU/9y2Mf99TX/MUbHvTQ8+c5EuVzVVuB+2Hf5nvSDhZcAaFS054zF4Xg2GOP4xd/3fU3qsX6jCWHH8ItaLMYEyrz8+VCUYymq37y4xc+5+kX/PYDXvnyZ5dLZHuddb1c5oNBi+1DH9gjQnm+ODG9x02P+FShe+Bf//2Lb3nrPxYKg3/wnBfd/ax7Fkt9e3ZP9Q0MWixOTe8plfJdjblkxdy59ac/u/y73/n21Vf+bLYyhUrVSqO3r4fiZc/w7Hvc66wz7z08suK00+5a60yGq7Sr2LJjGRiJy7dsh4uRfHcYTgXbqUnLTBZTL/YKvaDk2qXLRkeHW2OPMpqq37Jl24YNG2bzSWygWMwjRUgnAx6p7zAcDyZgG6R7tm990mMv6JpvHHfSCS98xZ+tO+kkgS1y07NPeNxjB3qLz33Os88444z+kZFtYxPDo8vmakfG/DqYNDocsKycjDIDr1zIY6QcbZeOjFx//fXPfcYzNlx/7YqR/j+86Ckz05OcqLbt2oX1rVu3rFwsLB9devLx6084+qieYm52aqJRq/QPLBsbG2s0azb1tKNZqxvPFKzqfIpB6p19Ky0JWGVjv5uLUxzBaQ3yFKu3tWYodXFBKc1W6zP8HPqG+vqHbtq07YorfvZHf/KnK1cuf93r/oKa9ZwX/snSVeuGRtd8+rP/1VGbNk/e8ra/esj5D9uze6KWzOp95sVsI51n/L8/bTXr/07DNoQDpoBpWSwULGusXcITq5gv/PjHP37X371x5/YdT3vKk579rD8s5To5QlZnpwf6+pij08KdwaQV8zcW32RDd29/WMX4BpucZC0RAmyhJ238p2nZ8vfyrqCv4xNdDqts376VEWv9urVMKfYNfS3kOpXCJhRPLh0pbnvyypyYmVqz7ujnv+Bl7//QJz7w4U+uXX90pdYolIrzrWNft3yUkhhqFg3SnyHPuvId1emZ0SWjx68/ZseOXTfedFOpt7dCKTxCfLOoxbVqdXLXzoue/LhXvuy5v/eE36xMbq5Wd9ctKjsZ9Pt37Zi69BuXffY/P0/TZTU87ahjz3vouStWjvYOlDvzXaLbbN+x+wMf+ND7P3zJ/e/3oEc+8oKTTrkbp40cV6v8/PTM+DU//dEll3zx29+6dMnIwDn3OvP000489ui1AwN9HfMWwVNzXY3NWzdd+o3vfeY/vjA9Pf/o33nsY5/2DJ5I6koKay4XyrFflL9lp9yJU3jC79UsLfCT1TYtRbS3J19csmTJilHCLBHEf8zGfBlv3D2RqVbSUSymyZGinla4/I/tePoTHvvU333sd77znT2z9Re96s+POfFU1uUvXvzZV7/0Bf295dPvcsZb/vodzUJPfa4rzw7Sfu54CuCzJiNTExuUu1wx3HqlamPh7W963XkPOGfd8uHfvfC3lwz2bROoubPYa293Zif+n++y+VdxiVSjVuVHQPHaOdHBem1MpoV04p25RuvwTb7cS+WyjjDInZ7xw3I1N98s5Mtp6LZ0r6TqdbXOwXR0lJuzUvAdDJjLgW3EUnc515X//Fe/fdxxR687ao09yE99+nN/9udv3jlpCedOhdr5j3rUS1/+8jQdnBRJtrdq8mooHhxraFvNuuPHYLuGW1AgLBDGdG+52/Klv7fvG9/4xste9rInP/bcF73ghSnqjxN5k1PMFSMjQwxLpVK3zCEYyAZqkIfAaDSTl4n56hPfHiayYtH1bsWZ6i9XIQpG2TRFu5L6xb2D+jU+ttsUtWyanZmpNpMtjcMHsLF1CIic3eW5ialavjRw4WN/v9A78srXvNZROB6d+zsvrHhoV7BqmRmSyqWWplvmxNOb7zp2zVG9vf2btmzeMzU9U6syad2CNosxoYjldc2/8x1v+dbXv/DF//xkvTrW1THjxpdKvcNi8cqrNrz2tW/hiXWXM89yJqE53/j5T37xsyu2lMsdf/jM333a0580OFCcnhkbWdL/kY999e1//e5rrhs76uhjhkeWdVqpdtZ37dl605Vb1qzte/j55z35iReeduoJ05Nj1eoEVbdjrmfeocb5Sr5U6Owq3bR596c++fm/fcf7H/uMF5x//vmrVq3SR3oVzYPOv25qVoddwNbWs8HmlifNRw3+V/P1OXrXyPDgsqVL+3rKDkzlOo3Dxg1jk2YTV8gYmbFiSZLrCHmYKaq7dz3ziY97+mMvfPhDHvrUZz7btvT7P/aJeq68Z/uWFzzraY3q1NjY7t/7g2c+5RnPnag1S12/XtbNw9WNfG2tVHmk037KhcJ1V1/zhf+6+BMf++fuXP0L//Evx60emRrbzKJP72X13j09M1iI1XIasczRSmKSGHux1GtM0rGcGE+7h3M4TLJb05bkSRy1OZcsWlZTrXBxibE69W14U8jY1tNWRnL67Kh1lLtLstVqFZAtzzEKu5ZDw8uKpdzGTTc4QFHqG/ryN3/0t+/+yFcu/e4jH3/BM5/5zKVLRsfG9/T1DdivsDeS5ogmHYwn1Kx2QIeDQcs2jNtMgTA8OJ9Px2KW+MmPL3/jG9/4mMc85u1/+RKaig2+mQap0Ozp652erZhyNJvQWvKFvHOJ5owteC/OUokkxNuEWYhLkJlqjvnaNZeMWNAJMZxufWu9E9hOL9ZEHZrdeyre3Mx3lnJ9JQdhenp75JmcnjLDk/Cu1aYmxwv57uHBgYc89MHv+ocPQLvcUzbVO+bTufpbPoqHmhV2NRlC/LvQt7/c3ZytXXfddScdf5LILjt22ywr8fS6JZDFmFJr7N6z41P//NHfedSDnO7hhOr2YkcByl3lHZt2fvJDnzhh/XHPeu7zRpcv7eh0oXFj47apid2Tn//cF//1k5/asGHj8//4KStW9OzeuemCRz/wpBPWXnrpj35x1Ub2/EZnQ6SMY088+WXPedqpp568ZvUyR8K3bbk639Eol7rq1dn5ZpU/WK0+5aTc5ER1zcpVf/KCZ44M9L/0NX+Hhg8XsP64AAAgAElEQVR60IPSMezYlkXolka7GKl3h+FktZBGdUQoZc26ech3FUtc3XbsHpuamly9asWq0VGLf0Oah7wiVi8R3THmiF9A7jAcDybgiqVUrjk82Ds7NXbSCev/5i1vfPWb3vah97z30U+5SHgXy7MzT3/Afe9731e+7o3k7MN++zErlgwezOrbsPZDAboOG5CFMQfzL3/xiz/50Y/PPOP0F77whY2prY36zOSeZq5R6bLQbNaw63K+Iz9vocqX3SVRYsV0ptAtyXbVOV+bYKQa6Ol24nhqfKxY6u4t91TrtY5mnf0pHYLpbORxe7LBfjerVaGv0mx01BspQMK8uCUiwdP0Gp3FIUKh0WTfKnD9TSeY57gflCsz47PTjRWjw9PVyY3XbPkpL+DvfYfX+5Of8yzbiBN2ToYGWb+6+3qr1RaHP6jzon3ScD/Dp518kCgQ6g5gwdlrc3U7RkLe9Ja6t264/nl/fNE97376O97+ZsESDqhCgXJoMjSzBLkjSdl6PW3hN+cqxaIDL9QzAYasnNTPnkwm7d3Uz2oJfGhFXAroPWEXIbABsaiyPAOExeu6624498EP//DH/61veHmu1NM8wD17QqyFAMtMk5xbtTzd8kvl6unvo7pBW40w8SJbvB8QHQ40c1ehb2pqwtFOainLHqM9npSsgLkJCORz5dYRLXqsMDYppIJYZt/+6udf89IXfPwDbzr3/ncfn96NyrbohvIDn/3sZ7/3vcte9/o/n5jcY8+2IsJNp/MK3RxVhwZWXvadH15wwR9ccOEDXvu6l09O7bJRYCO3u9xvuy8tOvHL+RqPDqwSQTyhJ6GAFoXsT/io6+YNQaUcevjnf7v0j5//+pe98tW/+ZgnVhvWnIYTtzyuesnqySm8ZbyZw7fRnFbRkStj4o1mlRYIve5SeWJiMjORHij1Fn9+oiaGUyJCLodi4qEM9JbKqMpPa/uOzVu2VWxqiy1ixM115st7Az1oWhAfwXVHzKxD317S1DmyJImbaf7mCqWKMFnNecdQ2STe9fa3Vbdf98G/eW1hrjpZabzola/71lU3veC5L96xbc/fveMtn//PT/b1FJ79zOd8/3u/eMt73nP8yacVegbqzq0gRbPaWxTbrlIt9Ka5ls3Kzg6DxPhvxy/61X0d3MnAkC1U/NhbEFVhZmrqda/986994XMIvWZJ93vf+bZz7n6XQrNizZzy51LInu6ePkzVoIppDkiw319d6cH8WnX8qK9Z7G8UBt753o+84S//uqOzuHLturve/XSxEh/6sIcfd8Lx9WQwK83WxPSaKzO/HYwnrFkpSORTL7rIaR9KYRJYWKxj52bgr5erw8GgaBvG/6SAiRTPwmQyr1apWM58+9JLX/riF/Z0F/7yza9ftXJZtXbrVqL9EbVUTudQCIaZ6VmTubu7N3QUSktSkuZSBEusAUdtpe81bmV6TDbJTXvv+HlU5D05BxD2KZBoR6PecEjxS1/+qkNbp9/1rPFJ4ScObPqF6ErAYZP0mOQoxhLDhKZSSAYmsv0y5/7afDDSK5WpHmc7i7lKdcp6Mp2GFnO1symCJY2HuxWbIW//tGp0KrAE1cKLX/Cstat6X/DcP5ibE3Fwxloy8dxmTszAqemJs8++e3MuBQxM54ByQl5VaL21ar2vt2/lysH73/+cZcuHaTk+zUzzSWtSiPpEPertmZ6eYmusk6ELHNhbREoPagRHjndNl03iUeuP3bjx+n/9t/948EMe3tc/UK3Oglyr1opc/ZKhUW/CpMqFritH0yJE693dTj9N9fXSLBt2zRjDZmdnbFkcDHIuOhg4eDa2g5LI6D7EHqcNurpK5W7kotKabph8qeyMWFqIJM2jtXz3u3fSHrb9xHRYn04uxCh9r1KrwDMdVZlzv0p5w4Ybt9107aMe+kDh7+z+nH7XM6/4xVUf+8jHfn7FFRPJA6HrEQ8777xzHzS1Z/xt7/y7e97jniNLl1SrjaGhFDCvMlsVXY9LmmYybKsm+WK2jiSb8ska0n72TwGcCr+KEWWExIsRZZ/vyit/8c6/+st8uYRd8ra6+xknnHbqSRNjOxHW7LO37YCwMAutiZzcAbIBlg3U/Vd70L4M9fOIrafx3Wzyvn/Yb9xn/cqR5vTYd7992Q++891LL/myuF1D/QOjS5aJ3FPKFV2scFDqxiz/6d3/2FazDgox20BuhQJmkXkYcymYeJpgHR1k7OU//OFLX/Qnj/md33zvP7xLlBRBQ9MC80AeACuzjsF1cHjy29KNeEeR9GknUb0yMDUzU2EQsZ0XyCyc2959SqamlrIVi/hYpRH+BSEy55pLR5fftHHLV77+zfMf8ZsloZv24wL/q3GPhqvFyhw+vMGmZ9h+9nKr9PVQSTXxNNI5nprge520LQGrak3u0HNdHb0txzPnOr2LiIGlWtTVPvvvH7nsm1969jOefPZZJ1dmx7t7S83OtEPbXeh1WHJwcGD90esoWFqG3ijpjGBBMNKZ9OnEk45fuWrZrHWkA4X1TiHdf/bTX7zqla/57H98TujX1WvWzM5UlEW6W1IgejDj5vLoHX8ODfSdcvKJX/nK137+i1+cedaZThJhhwyXjeYsQVkqpuPfchYwS3sVHO8c5N4z1tNdnp2eKTluXkyBqlvV3UnF6oKQIi2Z0mStScFKZmedby2XS9RNB77EktWJJGey+t5M/6A20sQS5VcP6Tvoa4rzUkwrqBSsjutyZ6439d3UfK5YrTe3bNr83W989TG/+ZD8XE1U0oGBwfMf+ZvrVq25/Pvf2717cmzbtY98+EOGB/rvf859BNZ64xteV5mduce97jU9M8tzp6d/oMMaB39oKVjwtxuFHaXrItNZgWRiaD/7o0AyDLeemKp+Y7Q4huzAypKloz+9/Idztcq5973bHz3zqQV2rXoVQ27tZdvZS7ZqBwDrzYawhQsnu/f91Xhw08MrkSeYq9BGeovHrhm9111PefTDz33iE55+xonHX3/11V+/9OuXffPbN910U66ruGrVGpeJHhQE2mrWQSFjG8itU8AkjOkUs1GmJNloP/X6jm3b3vSGv1i/dsVb3/rmkWHR2JsO/bln/dYB7SeVQWJkhFnCBkhdpBMbUmwwZH1LfIZul6SF6c3gYSUWW+3BHWLtHuiF7tWyh6WYDrFoS6u0FKw8GQCwgZ27dr//gx++65lnjy5bzjtgPxjdejIGE6wkuIubItTC6t7X349z2QfxlXYCAY/qbh3KwUst8Hfr4rRqz4iAYV0r2Zdh0i51lPhPszXt3LH1umuu/O5l3/y3f/3nT36MjvX5x134W7/3u4+en6OdiPLsGhx2PvG383waVq5ari0ENjtISksB371iwXTdJleJemOGFsSwJHBT2RnL3r7Ojvzg4NDxJxw7MrKEoobNajUKBJWiU0LxjUZHeowf79Xp8fXr1p162in/9L73/efFn4fKXe96JouFsFt5hvj5TuciWeh6e3qnxidvvP7Gn//8Bz+5/PJ//Md/pIKfcvKpzHHMOcVycY555M74pO0wQ9awNeAcXuhMagTxNjkxYU+EOcdJke6y072FSnV2cmqCyoUMuiDGXkxb714OC3n67S7Zya4S0un59je+IVLAsuHhGXbl3p5ly0a//82vn//Ae69dNixOJfuEi7VPPf6Es+5y1wfe58wH3Pes449dt2vbjnKhfM59zznx2GO/dMmXvvPNbx9z3HGuYeEQOFttVKYnSg7IdpcBp9JRueiagq1k9uzD0urFXylyIVE2SLLhwY3SMabLvvWtG6+/+uUvft7LXvi83mInW6PjSDyrkgGsNbgMM6ROp4ta3oTZc8iGmTmf9DynobtLszMCTzQHh4acKRybrl2/4cafXXnl1h3b90zPXrfhJtFA7nbWWYmZHYwn1KwDk20Ho942jF8LCixUaDLeLfH6q655zav/7PprrvrIR943NMifpjExsWegr+dAfbNcjLBz55gzwMS8eCeUre7uHrvsk5MTDvdSWUR58MkhRCtX4r1SSYG1QsGKuZ0pgi1XofRIEdwhgqa6C4ItgL6guD2+6YmpzZs3HXvCKa6VOKD+i1rUmxh60gSofVUhVVesXhUqXYbVAYG93Zk758vVmSrK9JZ6mKCY8IkrlqIrr/rhj374/W9+6+s//vH3ibmBofxxxxxz7LHr/+pNzzrp+ONmpnZPTY07pplOdObZQqZZDFm83P+V9v727rqmjScH7NGTFG/UWaqaDlQ6AKoXsNqx3TuHBpc87WlP4bRht3G2Mq0gDhyKlLLRL9mfC3m6TyEIBcjZsuWmu556/Mc/8u7XvuGv//atf/6ZT/+LELIDPQPr1qwRbHpyfPdVv7jyqquv/NH3f3DllVfONsY0dnayvnXz9gsveMJ8Y7armDCkEd5uGi7ygmgV1tkWefd6/rHjjE9OOhnv3MnSJcOibTcao8ySs8nQkDTOEKJZ2cPVxsnxCWFT+gb6zburrrryFS9/SX+hfNfTz/h/T3jcmqOPX7Nubf9A71VXXTNUPNq6qmj5RHeard/t1BPPPuOEyentomoN9vewwjanKw994Dnn/cb9nv0nL/29Cx7zexdddP5vX7hq3fqBoeUO3zBiCxmPPvHESDtcTT4i6k28q8UhY7SYU2HypMd/9tOf/od3v+teZ99l7aqVNfekleZLxbS+5d85PTtDtSqW7R5SupwnnOeOkLU3Zno23+9QOtTE33JXWLE011lo5jr2VOfe9c4PXfK1Sy+7/L/7BsonnnTai179qhNOOyNX6h5asrww1NOcsT48aM+ByYyDVm0b0K8HBWJOZhPJLP3yF754/dVXnXGXkx/6kHNLxY6d27fbQWPRtdQ4IJLs2TNBeWIDfsub3/rOd77LnD/77Hs66u9ewtWrV7KX7N49RpqyuAA7NT0pzkpIcX9m0zu4RmIExaKIpimsfOtQccuw1DpGPDc30N9HC2Rmckdvd8nF1Ae2yg/plURZy6xFhwPfQ9PyiYs9cQJPn/B6+ARuB0SKA8pcb6Rt1nqjUq9M7RnbsWXzhh9+/7s/+MH3rrvyZ8uWLz3ttJMf9sAnH3vcesGrli0XgGnJ7OTW2cntvNa5uUwLJJgcp+vd6SiA2Eu87NIlGJQtaDuCoAlJg6ERCZ7ZycO9G27YqxWtjdm+PrdN73ECDrULKczZXC2pO+nEXPZEW2LYeJcun37w7gXdisXBvsHyjm1bjj96xV++4aX/9OFPveNdH/vrt7yyPsMzt2N0CQMn2+j0yMjgUevWPPJh93nwIx/QXRr6/ac965kX/cH09CyPXRLC9tMBEe1IytzazcnmnX4J2gpgxkVreqbS2LKFZrx0ZMmSpcNLR4Z+ctW1MQK1cTFYdAwtI8ums6BrJ59y4iMe9tAffuuywXLxtS96Zs+SVaecfrcrf3bF+IPv1dNzqm3haYcg5l24VJjYvTNFSBESn0W26fbxfFncpfosw+ubXvXio1aveNd7//Gm6697yZ+9WowWqybKQa1SdZwZcSj9TMvsHEdSLx9yXA0SEzDTxdEtjPGveOHzfvDd73XMNX7y4x///u//0atf8oznXPSkXVt2FXt67fkafgyo9qzLPb2i8wspEogv5HJAHYLWqEWl0CBr5ru6f3Hdta//63+497kPee6f/vYpp5x27HHHFQQYmpjM5Qu9fX3bd21f0p0Ex8F62mrWwaJkG87/oEDwd0mZAhEnmGYnp5kRXvXKPy3kOsbGdlhWz87MJmPyAc41bpVLl69625vf/O53/4O7RVevXism3sUXf5WF7CEPPe9FL3rhaaedumtsRwqIVchhrFwwAz/MwhOiKPbpYMjs4X7Dhz3sYbQ0igJJ7HbjVKD1Q1ez4Idkkl6tCBG3/Qkhl6ix14kbp0pbhLQ6pjgwkcUjQ0ax2w78duSszU33FTu/9vUvXfbNr+zatuGoNaNn3+20+939t49a/+x0Km3pktZBPZGd59x7M7HrunTLcyPZ4fDZ+Y58d7m7gydWfa5Ydh4TddIpxVbjWue50qV6FCh47d39RDDql/Ws7T7BIKhW8ghIDhrH+VKpYJ83WqFTUMB7UMyf3sGM/op3/Pqyn9940onrVy8bGd+1ZUlf3x/83u9c+Ojf2rBp5+z05K5dOwRIpHy7o8kJf5d1jAwO1fOlV73mjWeecca97nFPtyJ2FfM3bd4wumKkJvDXnfEJGgYZM2IiqcN6BI2tdbEc3Zgu/O/aVauF/zV33GtE/iF1CLwMwmEhj2mXDgKm/eckyB/wgAdMbd3+py958WDhaZdfueHqjTuOWTGwds0qe9Sz9quq9d6ije6Znp6R6ZnJcm9+anp8+ei6bdvGu0sdtXqlu1hY2lt++fOe8ZhHPfLDn/zM71/wW3e730PdYXrve9/bysYVFKWetBLgnXhYGnsEVRoKVliwcEiP9YyRc8XlP37Ab9y/p1z8wuc+f5dTjnr4+Q/dtWOneY3v6z4R1c3fQj4tqq644or1648RhGefwRl/3tGjLq1vZ+uz47vxqcElQ+vXrly7dvUFF1xw2j3PaTEc/g0dvcUUpDrXqA8V0076QXzaatZBJGYb1L4UMHlCfBrIYSj6r4sv/uNn/ZF7rGr1mf6+nkplRo59i92GvwW4+uqXLvnMZ/7jJS95yfNf9JIGv+aOnJn8jW9866/+6q3PfOYfPfvZf3jf+917xYqlnIRoDNbqoMInqTmtIzNMI6EZUBR4Pr7vfZ8QgOe8884jy2WznyKbI3cUAvoHBcAmF/WLw/htwO6XWbQ6KqVBUKdoI8FQ/PoUep6KvISQOyDgtyNz/3Dh05/553/4+7959MMf/OqXv3pkoFSYFwiQ/3ihUkGnrY4MttQmAWuq3Fa6OoRRLjni3DISlLDOvu6yu+6FrIE2inZ1dkmMmH75fFEz6/XafN7akTt8ugmnw0ZBuvN1CrXLKYID97xqLs9pyOCgp+11qg0+HmQJY0zQJ/pLij9t6T77uS/+yAffvXLZYNoYqk0WcyJCDSwbHRbEY2ZqknVQtlrF8cPOZn2Su/N7P3DxP73n3z728Q/BhN2iNteggbnPp+tg3Q17O/rgjiwSoyiUVPVkg0oHVRuzuflOMbgrjXqyKzQbyLVizTrZ9KBxnok6L4dmNN4KJVp35NU7m7W5tOl/n3vf61XPf/773/e+N734cUvvd/Z9c64P78zVJoVBEpGOcWK+vofpevuOPQODfc252b7+wclpN0wIgzfpNr25eqWrIdr41GknHPWaP3vx2Xc/6y/e9dGvfvWrF1100e885tGGSro7r+WUmVHsVlBqJ7UsnWn51YpBgx7YL8UF0T760Y+uWbXqB9/77tcv+a/XvOrVq1as7KiOzzuP3DqBxGpoobt85Sqc+cUvfunr3/CGM04+XvHQ6QNU/N7RNG7WZnMdzVJ+3pGoPTs3n7j+uDNPO+ED737H6844p+jIxXw9HU6y0uOtX6l1Ow5/UBFqnzQ8qORsA8sokA782Z4XrIarabVzvjEzOfaqP3vRn774Dy666EmlUs6ZfztCNujKpe60ft3P05Llvje4yKe7itNBwjk2ixtu2H7egx92t7ud+da/fls6ataczeUbK9Yuu/tZZz7ucRfSil7/+tf/7d+9e/PmHZ155uueoYHBpSvWTuypjO2avu6Gze9574de+4Y3MGjf++53s2e/ZHjJo37r/Hvd4xxXlwqqNDNdpQU4aUjnKJeKN23a9J73feRRFzx2YMmKA40OnCId3yztEisnwPxNjrViZWFb5FloogjgPRN1+6HHbU3OxAaAmaarxv76kve+8+2nHD381je9rDk7yQm/1qzP87ma76/OVefztf/P3lmAWVWub393x3QywNBdIt2pgigiKIoIqEgKotg00tLdICWoKAKCiIAoSIeCQUgMMcPk7t7f791LOf7P0aODehS/WRfXsGfP2muv9caT93M/kPyF5bCIqWREfrTaYFgpGM24L3F7hKNkAbgSoGMWGFHsY6GPI9cnqRcJfEFPHokV8g7/sI4w2LAw/fAFKjVkDyP8DUFKAnkScW+mGLvXb3P6MnPthw5/dfDwVzY76HQdxYk6vdFkNlK36AUS7QvEx6ds277z4x2H+/bpGWWB/YgrUqkQUmpULpedS4o3ZNSf0mXcB11WWGc5dvp8r34zatxZv919nWMSE3Lzs0H22J12vQ5c2j8TAi8W10/WiLTWmB7mjjnjL+hJQZiN1RUM21xeR4ETpFZqcgKgOnBRRL2gDhbcY2LK/3Wln66i37oEb+m8sDbs9DqsFrMzv8AMKkCujE1LnTJ/njk2pmKVqiGfQ+YpALIe6UGuCyNCdHqX20lP+VCQnvHQXupdQQV1JToWIz6NQu2j2zv9G/w+dchXtWzxzvffE7BlLZk/7+PtW6iPS04tEVZqw3JokuREaSN1yoITRBTNUBCjlOvwOkJ+hk6MoYRhA94AqdItVRzf0pD8LT4EEA5mDQZVQxpCrnC5vQo8GzmC1XryxOEpo4ZOHfVcu+Y1HXnX1Tp1gdurF/SjsOpoDOaYazdsA58frjInd+re1+Gy7dr3xaUr15KLpUbEHaMdpJeHVen3uGwGPflcmseqBWbU5bLotbQ4w2USSHqoTCGOoSaaqUCG/nSV/6YRIpou88OGqNTT1R6MSnJs1JI5y6Corl6jkkqvcoY8CvF1fjWg1aDCIyP+KwolhZuHt43ZKMSLUnCgFuYogsAXZrSKzi3kCKB6fT6vyDfJocBhi/r79+9bqmTxdu3aAVQn2iypZwlZ+V+uTSfopKQE4hCAJ1jwdpuLmBPgd/zRxMT4Ic8OEtFpOz15oBWW++wOcutJxVIHDXqGvMDqtWvefee9uQtW0GuracMGVatWP/nl1we+OBhpyBP2+kIdOtBjB1IlL6mmChUqmKOs+F5en1NvUgveJdEMFRYAecaVa2qd6vPPP08vXxn5+1/u9rf/SdJhDAIHn5J+/lE2lnRB6eLSON9Uk998fSIn9+qTvbr5fKBTobFBxwTOf3/G6TDUqVv1yrUzVjN1CWRIBesYfFQRM/cPOETeVmhHKAoVWq2poMCelJhCL8uZC6eRw6L4sXjxkqlJKUaD+dDBr86e2ZSbf417aNioLrxcFStWLFY86btvz69Zt7VJ05rF0pLsBZm01lDq1B5fkJoCkpLQTBOT01BFSJxMRsyf6kbNjGnzwSD16NEDriyWnGiaphDwOFadiCwWHTIZO+vq1auMD4PDmGRlZZEMIsDz0wUpLSTJMP0Dl+jPDj/fTt4mIyPj0IEDZdJL+gg85thMWv20iTMrlkirW6s6pWqoLr0WKgqcLmFIqTTGQMATwllQK8AkQNzgFhWEwkyUHAzunIOIHYfRGPVM36c6dOiw89N9W959a+vmLY1btqpbrwGtvQx6PQluYIhE0WARD8igt+V/mnOT2RfRGb4Kh04E4IUpUGg9/7PPe7u8yQCyPDSi8QYEDX6GKysnF0foyN7PX3p2QN/HHuzSsYv9xlU2HfvSoDHTLQNwAFPywbaPZy1Y9NW3VypUKtO3zxMex43zZ66WL5fSuGkzaOBdjnyTwUjS1qsnIB1HtLnA4bx69WKlcmXDmrDNS/pYjaVDrEmh0AFUiPilQPCg9Sycm6RWiwbzYdxAREOYR/BWqFBu7OghQ8bPTyuZ2uKuu8x6PSadSquj7YTH5yINGoCQHlGIg4LZJdIgAtVA059bmLKipOEtDFrRR37TCBBYhlKcxRkM+DZveicn8/rcWVOR5pgyEvG6iGtEECEsX0ms/+d1o6wxly9dI9FjMceQ19DrrEi+VW+u+fbbr6dMnli3YX38G64j0xhDbqdIPKmVIY+LDYV65hg4cOCOj3bu2LHj7Jlv9uz5nKI6mHOgimrXoU2HDu07PtDBbnNS9078BRJzmx3qAfyWgMfr0arMBXZ3crES7LrjX35jNFmaNmkWIU//gT/mP2/1Ft7hqSXt9UuPfwvX/OlHpMtKI8z7jPO162crVEpr0aoBwHbRbhhPUiFz2J0vPj/59QmvNGhUrSD/Oo4bIQ1YEgCwikjhH3JgB/kgg9YI49sts0YlLF22fv68penlq7dt3anrQw+XKlcBB1J8G6EUb+Ds92dmz565Yvn7U99YWb/+HSVKpF+9knn2zI1nnxvg9tjUGjlF+/kQYpnMUDcje9GAerOuID/bajUHvAGDNe7Aga927Tz92vhpjRs3hoSJcaa4jIXHIimw2SCo/EMe63a/CKNBNQbDgveC/8MK4Vc2mkx0qhOWBD9vbs+bC+nPe2qdwUCM9PzZc2NHjZZ5MMqVsVHRepm6ad3qdABWoyUVWP8ebhszWaVR7/38qMftaNG4ntagox+xOuDFDtJA7CKs7R+8F4ytm8FdmdehlYUrl0qtXaNP+7Ytp86aN2PscK7Td8DgRk2apaSm0QWCAgm443RaMwgBQrSEb2mzx9VAzZP9JpwjBE7hwyl/3qD9D66MhGYM6Y2jFcwpKghgjSqFLSfz1cHPPHLfvc8+3cfv8HrsgLEMeMI6g8kbdOv0ppmLls+Yv8LpkZUsmVi8RErnTg+0u6f9yOEjtm/7UGeMIfYckqkh7Ttz4cyxsxe/4zhz7vSpU0GPZ/G8WfVr1/A6HXhRKoXG7/NTwEEveiREhJ2nsJVIkTSlCE6ha0TNMtY8mqhz5075Mt3YMcO+/e5Un4FDSJfwkE6vVw6xnMsuQgCIwkh7Eo3OyCUw06V1VdgBL2q2U9gRKzr/N42Ay+NkHfucXp1WfezgoVdeee6VF4b069/bVZAjYcxxGXFNEFiSEJdk+n9e2mH3ArRihzz+eM8mTZpkZFxasnTRrl07hw4dSstP4sfwLkKDBGWSx2bTWa3ip85AxFo0bw8gbVWobafdRqfDU19/QzOZr7/+tkevnk880XPW3BlXrmZowiDQ1fUAACAASURBVKLvFcYELdlxjn0B9LEAaqgUVkpjPvhgy6zZc898f3HK9DnFS5amccSfZA/954P/znekUZXuVtKUXJBf1yycUr9uueZNKwfo0BzSokc0IlAfeKrn+IuXv3nr7SUx0WoiCMTpNWoDxolc8cdAxSP8GmQDBCJerTWd+upyx/v6P9Gz+6yFc4kfqCgvgKc7gqpREPuEx590s5o+Hvnvbnx79erVOz7ap9er2re7d9Hi4XZbrj0/U6MMkNWFBQwwD7CxkCcftJbFbCywOYyWRLtT1fnhp1OLlx8+aTrrjWWm0oqO4ADyKJcSSrewNRe/cz7+rh/HnkblMD7gtDCzCPUR38IRkjCI0sr56d78s9e/Nxw0ajUAZb46evzEkSNrV7x5V6uWLzz3fPlkjT0vWxb2KWU+Mk2QPkABo9SqR09bs2bl6g82rq1crlTO9StxURZbfrZRbwD9d9PHkFb+D3shgK1vBBDo8Yd0RgtcvDs+2bVmzdrdB07TtDSteHqj5q1q1alnjU0yRUVFx8TlO0HT6wQykFWqkOv0GvKqBLRYpX/XKf0T74u0ITYKFM0BjzshJmryxAlnD3669s2laqB0XidcN+DqvEF42sIyrUJvjX/0yf479x2aPXd+p/s6RJt0cszkgGHL5s2PP/Zoy5bNmabr166cPHmCXWlKLlazZs3mTZudPHFs/ao33121tHLZEjLc9ICLaGKEbEu0QQM9yhQA7pQrCjn+0PiJFRCh6BN9I0hBsgAMPoVp7sJF85YstcQnP//KyIbNWuXb3TqdUe4XnYLQUPST5iYwsAhuAdL1CmLnQhxSs50iM6sQQ1Z06m8fAdBSAsrq8hi0umEvv+i03di980NKC4HrsNrRcz9IvQgS/Ka7/J/X1+ssY8eOmzp1Hj4uaiA7N9dkUq5du/qudvf4XQ5orYWZZTRRF8fmp1hfBsbCKxq4aPX6oD/IDtEbLQIlFKCbYlihM/hcvurVqytU4Z2f7NDp1H6o5CE2FU1vgEH6pNQAJiAk7bNmznljxiy9wTJ+8tSKFSvp0PNkGH1/TDTr5iPfHAee/b+Mw3+OzH9/5+alJE3JtzDOSJYZY58bP36oPJRj0YM+UdBIG5PSHGU+e8bXt98Tz7/Qv3Wrhm5PHmpFqdASLJf9UWBQgegSjYxkUAtoooYMGXHmzI09uw5aYwVfg5SAIRmAFOS5UGlKrQWJptVRsoTPGzh/7sKWLdvmzJ7XvkPD7o90KZYSlXnlYlJyXE6eHfA+ADJl0A3uCmlP9DEQNjz3wusbt+xd/87W6OQEKY6FsSWsZzi03IhRkPhFSUOxgkSQQCe4OpkaFgnpQg5UUU6+SOtLh7QypYXEZP33hfd7/6pSYm3HWKwUEIa8frrobP7gg5ysGw+2rduieeP0tOTszAydFk0po12VNTo6P5DQq1ePCmVK9X7iceDVudcus64BVjojBOTSPUt7QXoW2r8TCSEvCQAQawCeUpQu3QiOfn3h6PGTx786/c2Z81eu55hj4uvUa1i/YaMyVaokJydzBaLdjIxQvV4fpcd/lBz4vcP1v/o8HLcigafTe9xYuoFYg+HTT7ZOnTB+6bRXalSv7rbnA6SDK0HgmbCAgLeGVUtWrVuwYl3DZq3XrnsLjg5V2C8ntyuPYrGNHDl87969LLNyZcoYjfpKlSo1a9s6JSUFppdlC+ZPnzh26ztrlX4XHaIw6EhNqJQUhPI5BWaW2aLDzHKHRHzxtx/U8lB8wwHoEPHOEhGNgDgMRluBY9/Bo0tWrs13emvWa1KyXIWqNWumxicw3XQHI/GMAMEXRW4I7sNCgigkM6soafjbZ6rozEKMAL4DmQi9SpN59erBLz5buWQBsX1ZkN6AQvyh8/iJccMK5mBBS+/85xcAsUlOTgS8W+fOesWKFateo3Kr1o1r1KwqatdCUGC66BhDqx2MN2QAEV4kLDTneCyYFSgRkEBBvyCm0hKf0mipOeTMYsVSjp846nI52WR08EN0omModIdNnrwSGbQz5y+NHT9ly4fbmre+p+cTvROT02Lj4zMuXTAZ9VgJ/3mTv+cdJPjv+fh/+ax0ZemnkC+RYj1C+gV59tQkI3V7YX9IqxYcQnZ7QbESSQOf6QPxY+uWTTB7gCHgsut0gsniDzngHfeKhkhgJCyXL2du235w27btlphonz9TS/Qx6BOmMP2M3U4Bg6BxZNBDr8WgaLwognCly6YP7PtU2fQSDz/a/fCBw/NnTY6Kic/LtZktZofHB/hPHgg7nH6jIfrqtfwnnu779fnrk6fPtcbH8/gavU5CYpFxYiUAqwGcpy1k14E/ZBD+hhfBx8BPR+ER/SWsWOCw45lgRuAjsWCkeLNkoEgmy5/9CCFvEFYO6E64B7oLVKxVo0ylCgTYNr315soBz997V4vePR/TaeT5eTmxCWlsW/bvfR3vnzJlyoc7dkybNK5Fw7p+rz3AkqAIMbLmpQN9yjPyk9pDYqp8EGNLb6DHPF/ihRiveYM7G9xZnWBNboG9wO68kWfbsvXDmWOH5vgU9z/QsXv3HsWKl8zNz6fltt5ktDlcgqbr/6sDFJxCyRZmGei1xuPHDr8+7LVuXTrdUaOyw5Gv0KizHQ6DycIedrrduTaHV2bYsWtf5g1n7yefxFUi20hFTcQL8pMTGDVuFIQQhIhMUTFiFIWUibivIe+BfXtat2xqJs5kp0+BS04lNMU4eiv0gjho9KFw+wNIa3qeF2r4qcSigkr49xFiHZxqHekLldLptifFR9/dvFH7Nq33HTgyY8Gi7ZvW293eBk3uqlKlSu26dSpWrkxjNMhFhI0VSSMW6nulk4sqDW9h0Io+8usjoFSTdQJIHtyy6YOk+Nhnn+mXde1yNLgZ+sICVY1IPXaspP/+i6lBmCk3J3/9hve7P9Z99vz5jZo2TEmJF61viR6bzT4XXR20hHSVGi17lYi2jI1AeFfwLdECFICJqBhC0bL/aSmDjQXI8eCBA0eOHOn2aNeY2GhSVTi91qhoQmyXr2RtfHfL3DmLJk+ZRYbtsR5PPNmnf1RCqkqjBaadlpzM/hYVdH/o8b/RXtwyWoefB/bsjo+zVq6Y7nEUiC44CjrT0MfQozGoSBZt2rTl3vYdqO7HrmWaGEY+98c8rmDVonTaJJPrt374yeUrGWNenyBaZysUWZk3vth/EFWaGBMXSUnI6IQjD4u2QBjLFChCcQgJEkCxshUrl0mvMG/uMgrCWrZoZqP0QadxedzcKv24dchin2bM6zP37Ds+fMzkpne1wfqW0O4sM73BgHIlCIH+FlbFH2U//jGj85ddhaHD9BTWJ+Mb2ZiMFdgshojZlwys/+XN4SJReGEyGZkpKBu0JgOeky7aXO3OBkGVZuOmTe9v2gQgL71UOaPJ6vYEFixbhkW1bOWbcII9//KwlNSk2nfWBmtFJwOeSIQrInwx0uLnhVJjsIHPo52hRk98Qi0CNFqSpKKEwusiKWnUyuOshvRi8Y3qVOvcoW1iSsrGDWs3f/A+VK6ly5VH2vhQ1uh74EH/Px1ySvSUGjcbjMJwv3/a+DHughuzJk3AWPGFFDpj7LVs5/ZPvpi3eNWSlW8tWLz64InTTre3eFrKqGHDYGvzOexUBQvGPDjzaPGEM6zHktcESEY4ndQTMJ44ujnZOXPnzn+s++OJiYkGk4lxtslUec7QlRvOdzd/MnvRytmLlua5PU3btg0UkqVdAEgiDaiEO4ehhTgS6L2wWqvykbmgqlQWKl08pd1dre+sVTkh3rL94/2f7v7kemYWAN/o2FhQWxADUZke8d4LcRRVGhZisIpOLewIIKwRb7SInjH9je1b3yfMGxsdZc/Pk9N9GR7xH3nPkewIdMS6cBR+7gAPDbsSGwJkLrsDFaDSoHpDOpPRU5Cvj4oKub3wDgDAAjFBwki03lPBpiQwW2hsNLtIc4BdpVsLOp4kv1J5R82aCxYuP3r0aLnypdRqA4ocWpdRI8dt++jT5KRi/fo/M2TIa2rwGyq9E54lYI8ypdUShR2AA/vHpppu2pe8uKkJfm4YbuW9f7ugpG9MekvG5WtkzChpxiZFl0EIic6hup8G3AS8sm/kWKNgdXdjyZJN/S8WcKHuKfKAFBtozp69uGb1+pEjX7+ede2TT3Z/99VZmp9cv3b1/vs7VK9aW6ZmIqkvooqeUkI662hCbg8RTZlaG/YE5HpFx45dN7+/6aPtu/r36Wm1Rnu8TrrH2Bz2r7+7dPjQqc3v7/72zPUpU+fd0bCh4HTWwt0lEK+YithYiHVsf15gQADZK9T9/1NPZjRIGvJ0vCC6wBBJhhe/3lw/Nz0BXkQs7z/xgLINfwjcMYETo8VcAOOdkoC0T6U03/3AQ7CV7tq6cemKNR9t29m8SWPo7sBODX3xJXN01CvDR6aWKD5v+qTde3Y2a1incnoJsKHADMCciRxxBGfDT3dIpjfhUwVhNxXAPpkcrhC4jgm4gAbE6YIsANve6wpSkJoUpenTs1uTerXnLVkx7Y1J+w8cua9L15TipYnD6/6/C2ZhVwZwOBnDqxkZlF2vXzyLqt5P9x7Jt7s+O3Bk+yd7bR5/aloJt1devU4L4obHjp5csWyxVq/x2fJF7arfL2ydsFtn0hJVhpyHNl+sKKOJ/hyQacD3oj1y/LMLV7POZWRmXMm8dul8QU7WueyCE8dPR0elFEspbYgukfX12UNfX8zI98cWcg1KBjeMtUS1hHMnBBsYBqCASppRGAQ41OcqsBvNxjbNGlSvWu79j06AU6xWrRopFOxycPrY7i6XQ6ssJCYscp8/r9sK+QhFpxeNwL+PgNIP80Fw89tvVSpdrExaAr6C0w9YWXQwYKOKcELkQJQj/lj31A8ajKItA2X8vCMKWwRdCmFq07QZixDtbds1lqlJ+UE0SpqPDlXgsmLDNg+CEh8lFPaElBhSEF2JIBnpMQIcQiWQgBIUm3wdhpcj0iY54PK5QQN5gnzAeuCLfQsWLNqydVtaeqmXRr3evEUba1SM3eUUcCFhkom4B7FsAZMH3yX6Uv+Rx+83rXjYm/66FH7gncjIqsiRMNRYTuDkeINBJjSo1sVDpkC1pcvnkCtNSrXerwq7Fe5EXZWN78wvU7ZUdIIe7kfOF0WbEd7UQj2wN6QEOuNw5kdbLQ5bgUGnIz6BcRvWRfs84bfWbh01YmqrNm3b3935o48/ijZF9en9GN2WuDOtDlIGr2CmIbrmC6hVSEDsaZVCjwD0yQNuuU4lCxQoVKbJM16vV6/W21u3PfRgp6wbrnXrNn/22f7t+88xDhRJTH5uAtg7t9cDx6VOJoguRWgzMibMIv/xD0VeqIf6B5/MFEsRZUkPSVYUr/9tZUq//v7l+qsjGZAH5RpFIIzpow16fTqiH2IBKtVhV5Bp1Jvad+vX5oEel7775oVBA5JjLSdP7RepQb8d/d2je5e7WzTYtm3bxx9/PHLSCor2o8zmylXKV6lc4c46NXU6TZnSpQx+D22MzSa9LKB0u+zKsJdlgWHlCprJAxJbpXCZUCpFjH7Y49hFOReqploXT3j19Jnv5y1f+2SXB8vXunPCGzMNpmhqHjEWwirR2CDoD6lgmPP6VLo/WET86oj9j05Q6ZgOo1pJx63Rr7yoUuvnvPkujTcyrmWmlCpFMe/QSdNLlSolPBkRtdZc/Pqb61czIYWXhVx0twr4XCoQCGxApVnQxLA1SSDKNOxvMgzs0SD0OQr1WxvWX8rIHvryaxBGEEaqVavWuGfuiY2x0B/MGJNE3rFhndqJumC6wpan1RKMpIydGg6wmzRIZ1NHiP3+ZdL8dLkGQSDI6GdIGQPKQvhx/FUu04SVVDiA8s3XWcxhpcIZ1PpCUZMWLs++kTl15qw76tZ3erD5FVo6YAYDBiAptzTcRWbWLQ1b0Yd+bQRwBVz2/BMnTnTv2ontl3MjSzSwgeOKpgY/d0BAKrmbSqWW4JbBoOOnMcq04Z3Nez/74sWhA+hXGKZSXxwhRLAMcAUqEwokNGgYMCOIbS1Uv8BaBbVlJEBMRBrudpwkr8NBoRmJAj/VSWhZtcpsouTwm9eGDSOgkp6ePnrc63fWaWCMsnq8QYA71DFRtvZzt/m3ew+NKEYk0jDx5sGbwTDPShZVsFWAS4jYXqJ7SevWTXftXEU0kWyJUqZzo2XkyujohDUr3ty8edf0GcMpWfB5HETwKeMqrI3F6OjhzfF56DsIsFQPxYLB6rS7Cgpse/fvWLJ4xbnzma1aNR8xYpjGqG7XvpVcSYIQ4wmKIpHbVeh0fqdTbTBg3KFeRZw+UmKEOGR6I22OYCZURZkTSqdXGj1q1to1H5w9ewGmNL8/dM89HWHwRy7zwFCcayC91YuGtSCx/nZzVnRDhR8BP+l6ldJAx0OfN8piOudzR0UbPt65XQgBVDs6kwB5MJiYlvb4U0917979Rrbn2LEjkG9dvnzxs88+e+uttZwZGxNFnyjsrZo1qsXHxFQsV7ZZkwYQNPjZ9oKlN0z7HrMR+eM2Wi0EaRREb9QaRFZ+VlZ6yeLjRo0oUar8yvUbR7307BtvzFOA71PROlHmdXuMOmPAR/d6vR+77Z94QIKDSAcEsnXr1m9PneIRz5w9W6ZMmbHTZpCFj4qKgsoBISPJIuTGoUOH+Cv2VtBrU9JKmtpD2p76ggqVHzks6pZEQx4BlVOQOmT8wacr5A90uLdRvbqUHEIvkpSczAky5DBzRvSLvIJHSIOq1WqotXqFrcBMTEqh8CCsgmFabIlv9wtaXc6RDKyI0Pv34+afJO+UoKaBVrVGc77NYbBEEe3esnXLrp0fzZi7oHLVGjfynWq9Xq4x2D1uGgYpQeLfUrK4yMz692ko+v0PGQF2ms2efyMrS7QPI2Xocxs1JsE9CMHRzx3sUlqp8BMKb/YtGTq6rdEWY9SIYb0ef2jY8FfVWq3TlkceQUYaD2ochQaiSYFMpFMxJY1eL3qZJJfOaGSTOZ35YI60lqiQy+33uLUmo9iocJcLQjw7LYRtDs+Gt9/t2u3R2fMXED5RkZOSK2wuJ54VIA9hn/zcTf4938PGYrRFJDwShODgnRCGlvDtMJVANtNHQgTmiBXZbNfpGy0CAzIY3jVmo7XA75w7a+mGVe927dquRo1qzBpXoMSPXpMQ4guKmsIcHme+ga6robDJGCNXGD76+PMdH+8+cuQ4ad4qVWr17duiV69elByCeM0ruIrPGgqIjBW5qE8/++zixYsXLlyAwPaO2rWZZSk9Je47EvukTJyFpNXKs67doLje6YIoK/X+h9rojdFNmrZIToomPcQKEKaVUnSwFgMhRbEKc/9F5/49R0Dk/BU6+ithj2/9YOP7G1YtXjgngd6UXqfI4kRWCC0N0KxiIyiV1ihd2/Zt2t7VChAepYuEyREvhw4e3HvsFBENAqVnLl/84qutuw9/2bxZ0zp16ujlThS2JZpmlw7sANo8WqzRTq/P5vToNNqYGBP9tuVq/3P9n6xaqfzU6bPmz3qjQ6eOpStWgFOEIBbmBcsNKoN/apxU4KgCAafNgQ/TqGXLapUrV65UqUWLFlkFNswvBh+vGCkkgUAQP+fPn09NoUGqqA/ETyIrKIj79UZkL4aLxmRy5ediwuLLYR+TsgMkjk94T5tWXIpfBXQSV8/nU9F0kmgSwwpozwddj61kmbI2l8coD8NHzA7XcxGjgfyv3eag+RIljXw7c8F1JLeTF0IS/Biglf50c5FzDgWSWpVco4Xewbzj0/2TJ473BeVwN+Tm54G9p0DH6faoNTrCBCww9S0FK39e5/09d1rRXd1GI4DEgW3ObDGVKVOqoIAQr0jq/6x7IT0UlhhM7mwGDiytxMTkjIwrXTo/kpSSMnHSeOCQXqcTI0yUY5N7VFOQ71OBkxKdFyJbGetNo4PNJfPiVVgroXSHe54WL4AoSRniaALDdOfns2c4d+Wbb7Jtx06YWKNGLQ9E9WG5B9o7cvZqLR4zUSDhzka6wfz9D6SGpFoQcNwtwoxx5hkFqinCX6OQqY2ic7Pc5XADuJk1c8K97ZrA9Zp5JSMxPu7c+SuLli8+cHTfiBGvtbu7dWZWBkoKMkDki16jVSlVXkamMIfZoCUpaYlOgU7/qT79j538/u572ixe/m6tSpVURr3PSd6WtGCoIPdGTIwoZcCeXrBgAfyxKELSBEg3LCQMQ3K10mqRHjBSzU34AG3qK5aeOmPm9DoNG3d/8umylWqodAaH02u1gJxwCfOS8BUyFhK0SCV2Ye696Ny/7wjotEa3C8BAIO9G5q7tmz7c8l58jDnop9AYOKYoiRTLQy/6QAvmkkBAa6AmhlAtG0Cls1jIJcWmFEsrUea+bnp6f1F+gwWO2b5g4TyA82lpafMnjymempyfk0luCKo/4lJsFsLvWmu0y2aTu1wkv6mVdudea1yjQtkpo+/vMejDD9+dOHVG6YqVo+MSnA6afUWqm38ugvL3HdbffGdSE46E5KQePXsydGI3ymQ5BfkwpZOOY6vi0gi2QbWgK4NQR63TEGHC/JUHQGt4maYQHrFMabRaB/XvX6d27UcffywImQ74EELvPtHRIeAsgG9FWMxS3TFchkS7vH612M+k+Xy5Odnnv79Ik5+wSgdpj0Zn0pnMkL4d/fL0jl17zl643KB+w8ceaHbTkJLMLH6V3hE3+SMVNi8k4aDVaP2ibxL07qB8haXoc9ldnsBD97VLK1nCHJNYv3HTcpUqFyuelpqSpFeKbmK3cBSZWbcwaEUf+fURiMSND4JCpY8HfoDf56JyGvIFofl/7mDR4zC53S72KpDzjMtXH3mkG/iqiePHx8ZFw1xJ4BmhiRkh2qlQW2s0CyZSDC+V6KzicrsO7P58zpw5ez+DqcFRvXo1GPC6dn0ITnDQlSoNdDkuvZmYFgkoemj4a9W+M71MWRdspGHB78VBeorsAFWK2Csx0VYv0ZLb4WDcEB8RoSecNg5e49CHgypUjI5qAIWcTs8H9+/bsH798SNHy5ZUPNDxXpfHa7Im7Pvi8MuvDLdYDAvnzi9TqvjljAsaLVX9Xow0BJ/AMhCxL6T35vOHY+MSs244nu439PLl7Hnz53fv0VMkcO05dBTT6PEIbVqjwRod77Q7tmzZ8vrr47GJH3u8+7333hsdGwdHB0/E/YeoX8JgEhlhIRElckEeDeeTfoUpqbEUdduceSFWFg2DY40F2TlMot5Iz2DRCltkSdGj1BNFRqbouN1HgGAJyb68GznTp4xdv2ZlfHy0oCqlbobEcuQQKz+iRDngz3M77RR54CfQAZ1KCJyHABVttFIJ2PHQwqSpsclC7oH9n+5wV6vJkycPfXX4mFHDShVLkvvdokpRRnsEFdskKPObLJagx+n1uHUqtd/rAO6ZnhI/e/Lox3r1Hv7C82ve3WzLyaOoGRtCkAb8Q8NZKqWIZhFMEsFCCJ+ddsoLfE44cUTkWFpdvJZsF8LPQuZDQ4jwDUM6pZfRck2Lserp3fsJwHMVypXDcWJWcAVFaYzY5hHEJDJLJG8FCyqfRa4RpsJwDot6BdiN5eA4FWqdNS4Z6plL3507ePj4/kNHvj1zMSMzm1adfl3C4w+24DYkScjPm1LxppMvrZCbfyIryd0KAROSOVzutm1ala9Y+fyFi18cOLh3/8EC140FMyZzkRGjRye1bCZcWZXxFrZSkZl1C4NW9JFfHwHcmEjiJgitn0BU4F/qdTiI7Jaf/TDId2DmnGC1Gsn9Pf10H+L2H2z68M66VTwuB9Sg2D2wg4p9iDijE3HQq7PE4GiuW79qz+7PDx05Rms2m82tUunBTR84cPTQoaNr39owoF/vzl06kVVjTwdcpCxp2KCEBrpu/QbQWhqMZowRvtQBDoOmWZRcRRr5OTxeKTj0s7f6t3pTiKSIlyalLbg3pIZ4B7J1mcyZn73rkx0fbHz7/Llvi6ek9O7Z8ZFHWpYtWwqhs3PnrpEjxjaq3+DVYc9HRRuzczJpYhETbc7KyqSfl5B6VPhDdlVIjJraEOWX68dOHKdUm3bu2li2UkWvy07BooYS+LCHDKRWT8M4YBbe5cvXbt++Y/HixeQfKNEHiZWfm0O+GDnOjCCwhbiMaFDpAXk0xC4XwT92g7qTy6KjrXoIDOXBgrwrCeY4MY8OB/40c+eD+d3nI4bKFf5W81V0M7c2AgCd83IzB/brNeyl5xMTosM0FhSoRBaySJdTDiMaP4gW8+LgK9RqyIRVkK8Kjet1Q9oEVbKKGhm3PaL15SF7LpghCmJKlCg2e8HcTg90fnXUmJEvv1AhPQVxYDaacnJysCTshNm9XtSkKMAUdE3AtUgp5jWrX3PpvBmP937m0092dujclYpkFjlUUOC/b+0B/+afYhQZAUjoKNZTaulLqrZRBKqQadS0mReGkcAkRMwsXpO09fp9Z8+ezbfZoqPNTFYwFHa6A+3v7fjdtycnTZrUvVs3SlvBOkC4RYICNj2fVGxOszNMK9SGMN3IIgrLGStLdIpm8rRas8U6ZeqMRXNmHfv6rA12Lp+sRq3qYyZPqVmrztwFC48dPS6kROTgNm4OKTcmmVm8f/ME6TUuKL5ZgN4DZovL6Qa3EB0VVadGtSYN6g8eLN974GiPp/vpzNENGtYjl4LbB0nrLRxFZtYtDFrRR359BNiThOIPEA8R9fM6Ig2wBlBA+0ufZK8iFjmwdd55+73Dh4/Si7Bi1eqycD4xfPCPfJCiEG+BQw6qXa9HmR49dGTOnHmrV68zmq3YZHqD6cHOD/Xv/2zJEmnduz+2b/+ne/d+8eVXJ+iH2KhxA689XxsTK/OFQf+c+ubr+7o8QkVhXgGNqzRIabkAA4RETz3aV+FAaRQ0n/2lW/1bvX9TpiBHkCYIO16QgAs7C95av/bbUycS48zdu7Vu2uiVuCgznqFKo790OyuWzwAAIABJREFU6dKIEaP0OtOMWTNr31HN684BsKXVmKBvzcy8bjULMClEgmgUQgiUfRXqeQNK48Tx0w8fO/3pngMJ8UlhP4Yv1KPUbBkwdpUaLCf6E+fMmD6vWfM27218RqHxYdp6XE5wFVFMEPZdJJoF+lgITJoBRUj6kcVoO9I9Oo0hFFaf+e5SclJKrDkh5CE9pAF/yyOTpBABUTgqAoEIoCtibhbq7otO/ruOwLXrl95Z9+acWVPbtm5ODTBd5+D7IMuvUotSFZCXkh5lC7B4xEMoDTTg8jm8OqvZnn3dHGXRGiG/zSUqwx8DTnrMq+DJ9Dupg9PRSXjpm6tGvPLSwGefXTjrjRKJCYRtWE4IJcSCUa8PeEE6UrSsESgsORkxQ2bG+eaN6syZMe2ZF0fVuLO+IcpitBgxEv6pB/GpiAmF4RqiGxYoK+Ezy//l3UmWTcQtElDRypUrbtywLjo6xu3IhdB1xbxFi5esbtf+vmVL55UhlMUUeqkTpB9aALo2socak4WWgcBFdCaTqEUPyTQGA8pDFL4glUllyGXJyUnDhg377ptT3oLcDo90hzu+QtlyKJqo6FiMs7QE03m98Mt+amCJhRDB7bEqeF/6q3QCS4V7NpkMIFDzCmx2pwsfjzc1grXEe/ayY9a8Bbv3H+rao0/bezvoohPzvbhtLJ5bkShFZtY/dV/8xc8l0O5KGbx/bAOWOCEiXEAQD5FGnD9zUEuNUAOac/1a1vjx47s/1qNi5aowBdPIVWj9YEhrNHrp+GuJonbX73TPXjQHTM/Zs5ebNm86edIbSpXOZrM3blxP2gQff7JzzuyZ06dPuXTx8jPPDv70091Wi4X2CjKFNisri6xC+QqVsnKyTeZocJZsLdjywHeQfMN/CoR9tNJiX/7MXf4t35KcSEnBMFYYHAz1gF4d4QYcNOCpdnc1hQXD7bwRDmYRpsrKdQ/o3x+45wsvvla+bBm3J5+2kBra1YTJE4pSqQAPDwEj1ekEIDV6fyGZwjJzHMtXvd/z8ceT09KDHgg4vEqFLxhyBv16pVYX8JO4ocIo3O2xR6pUvzNITgbxSeOLgP+bE8e+/vrr48ePM0EwaVmNBpqclC1bFnYG6Jj1JrNWRyWRnxkE2X/2u8t17mhULLkUOs9V4DAY9AqtAL8LSBaGZoTBAWHqcLsM8NYWHbf/CLy/acOAgX0b3lFL5nOEvRhVFL4Y2a9AEcT+BTcQ8THEtiViAQT77MX169ddvvj9lDcmmuPigi47kS4yWVhLPgc1MWaoGLDbtQYL64T2iDqjfsKkyT26nse76/tkD9GdGBtLtJzi4sJXxD+g4SYBMHrO+DAC1AqY6Js0bpienr544aKXRwwTxj3g+l+Qb7f7DEjBciqDsD6dHidNdYjuILFxZRh2yYLhGZE/TAS/3nHHHe++s47QeEJCzI0rV06f/mbEiBF3te8YDhSAYPuB5JMycYQ5uHKdPuhj9ER9MJe4cP4CQqBixYp8F4aRGDpSkwUFcr0SveD1OnVaJgXSDyKIalw0mR8SU6VZ5TcpPTcNKe5Euh/ploiERQKdiBBhOkvTETknBCOjKSoaFQOoVI8oDAW+PHF8wJg517Pze/Tu3+nRHg4aIGosYdLJ4aBOBp11oY/bRpcU+smKPvCXjoBRZzVqLX56D8sQhZF1TZ0fKtfjlegQSRGyGyX8OuteEdIQWFbrzPOWTM24ntnzye50d6W2QybX0S0H8qsg3VdMsAgqDx/7un+/Z5NTE4aNHE+JEAWJlJj94MEIlS0OwEWDBz/zxBM98X5mzJgxcODLK5fMQDTK5OqTX33bpGnz1NRiaH1KV8j3+wMiAwUdOjofPNJtZGDxpGE5qEwv/HcwfxLC9zs8xqBiyHPPNqyS8vrrr5P1cOTcIFoHWglLNBBWfbLjwrWr9rVrR5UvAyv6JRnuIq27/GEEF1EjlEQgLLK62Cn0ZsWIUfioSyDX51GARIUoCKyFHE0Gj5EYaYZdTOKPdNu88F9za4OyOGsiAUi52guiVCU3KvxmLkRikwATH0pOSUlKKomH6fW6dmzbvXLlSkruydHgxIq5i2hN4FtujxNlx9Gj56PPPfds5crloVJVePxKg/ng0YOVa1dzyLDC8TDNtO0QKpZKysgtCRsrsuKKbCwG4fY6AFuBcbZ7/HoDqEpfwOPQKQIXzn6rzM+sW7EMMRAmFjSNymygcZY8RGkLjRwEnhI3yeP1XT534e2330ZJ7z+wjxrnFm1bkpbywycvp8+4TuShYZanUSbwrHBY9Mvxu1mRWtQtQCK17rlXx8+dMpGoq9ftpHWEm/eAgHm8hM0YxkiEWwgJgcMipqUMKuTuxneUX7jq7cFDnjHExKPkJZqv22vMf8vdwhosiVYmBYya+Ig/qCFrKNX0/eQSwnZBIMjU+Tco91aTHIxPThj3+iitJcbnytPoqLDxidgS5YOi3kimNlkoBve54HJxYvG888478+fPJ1K1bNkyc1SM2ptDv+4wJDuUHMq8YfsVHUBbVxBhTqWSUgdPhNIT8FMh4dXocvzMDraxCGZrdHoKEkNK40e79h469qXMZatV+w74vWKiEsIBN2TWSnAVXhcQErNepwpClBoGt0IM3+4JzFq44uvvM0aMm3BPh/vz4Sw16EK+XAOUjIqQL3wrbluRmfVb1ljROYUeAZfbWbx4ccKw1Bs2b1I/EFQ63E4EohSKF54fPVQixXF4DyLgLwsQyoJcePr0Wf37Pg3nCmI0ojdDSrgeCnIpNiRKsXXL5j5PD7rr7nunT58qCvgjapWfku8iqfwIWla0seOEAQMGvAVnztq13brc07J1G+IovB8bS+dTA9XaQOwFtd3tfKA4RJVVmKrnoM/jRKiNHTm0a9f2T3ZrxahCkk5DZazJiCUEd5jxyNFDzVs0LV++vN+TJ9qEKfX8SfijPyZJpZGUhkSoIq2SCj46xzEPFMXrDHooXknRRPTN/zmkwccwcrllRMWQdkQFgbaiOEHLcVl65njcNhjZyQOA8Jg8adKBLw6f/u4MRnbdyMGkk2hmdlgkBr0lLz+HagbKVGfMnHrPPfe0a3/3zJnTFaGwLTd3//79T9WqK6ilZfQ8Fk93O89h0b3/awSw3knYqXUmj9sJQwnggOOHDm3dtHHu1NdVBlgA8tnaTHcAoBXKXlT+y4Me/5at71OsCj66evWqZcuWbtu29bixo/RWqyhMptbN5WL9iqZSXi8hL+nL/s+aIaAFk5NZ8D99HznKFk/ILcjXmaPC/p/nz6PnTF6By6A0PtjxgTff/mDJ4oV9hjwPF534xqIjUvJMdBlRHDKpFdi4SBh6DAhUXIjKFihgwbDjWZ0+fRo4FGYxZxC+QiMkJiUsW760dOnSxUqnB1xOgJYBpxsoCdhcLQFtkxmiIDSCINtDjkSEv+S3M6FxsbFw8xgw0+0FGG0xcYlXbmSfPnEkiffNqvff2TBr5nREX+8nnmhQr7YrP1tvjAJ5h/zxgOED/QUnbTAUGxP99NNPh2O3TR076tihg8+//CrCBYknKiwEg9+tzG6RmXUro1b0mV8dAfquX7t2BZIVHBT2m92RDxsKko6VSsyYLYHWZ31z8FqITtCQGg1FKGwcVjn4KIpVqDphW2I6qFVaupHNmjrjhZdG3nffA7Nnz9brI/5lpJUpm1MytniHC3I1EdKIBEXQ3PAwLVmy5PDhw23a30uloeCu1IASIzVGk+lffY6/+wnEsvDkwDSIWmp9eNSYlz2uzIe7tA6GXPTh0hsgysrlYbE4EXxuFxQ/rmbNG/BUUgyABBwvZBgvkeiUNGjSMzOSvHB57Nbo6Pw8OGksSdYkcsEOtyMCf/lBnUjq6kcbC7NMfJrPAmvVKan789Kg+gfyZKIEhMjCMo8vWK9u46+/vbBw4cLF97Rn+ihH/c+BxkAky8PF6tWv8+GHWx94oFOb1nd17HCvOzvv2rVrRDHRxzB0iO8qMrP+c/huz3fo28D+VWsiuMCQr8CW//aGtYvnzy+enkp2iQpVHkuYRAYjvx7cs3fVqtXnzp3DRu/fvw+rKCEpHnuK6IgcdAIulIfW4wLdo6DyRlD1/iKwRkRDQ8ESJUpIpH1yeSKLHBHxS1qVy2MBUBSdViypRGrSoQP7n6ZIVpTG3Z7j/kffdW5OHjk4SlKSU+Nkfq/KaAw4/ceOHPzmzKmPPvoIuwohDCQAd7dCpUp9+/cn+ZiclibuAvsJkAktC0nwifoGcomqAOldvSjxC+Hy6XV+CtJVzJioRBaIT1pHINwczpJpxUMkT0KCpMtqMbkdeanx0cNeGESS2YS51r/PZ18cennYiIcf7T9q+DNdOneyB3x6sFuYePKQl5yJXEFtjWCWqVXzjUrVpkWZV7/zftvWbWrWaWA2mG0OB8zJOLO3MFS3v565hYcu+sifPwIejyvSHg3HA4whpFkmcjmo8mBAND8RfyACK3o9Y3VRYRhQyVXoTiLG9erVLl++AoEZ2B/ChEMQdlCP6vRvr3/nvY0frF61unOXRzDUJPuMvSo9yk3flKtdv369S5cu+EbUaeOewsa0dOlS+kJwJrqfXUTYTLLGfHCd/5Ic/fOH6A/5BjEOoi+RGnP0m9MnPvlk2/rVb1itYYdNxHiwlAxmncYP4AAVAICX2KEntVhiXl6OTsyABi8OTIs/5COCz/mStcSN3TSbjFZjns1ujYqzO6gNXH7w4BfFS6Q99VRP0KI3TVvpQaRfIXZOSlIfOnTA7/HRNZF7I4JIThbhSOkfSWGq5QcO6Ov2Bj/55GOyt8wJH+cpkIzcAKKT11wKs09qu0TpOPN111139+3bZ+PG9zu2bSOqgaKj6TXmhmVVHCQg/qGImD9kidxWFwkEw3q9zuko0OJaqZRrNqybPH58qfSSMrI8EbWadfUqGxwqEDpMIFuwtqdNm1q5elWe0ueGhCUkmplyEDPx+1hMon4CG8vrJs6Ec3dzhQsIV2ShR36EIRdAdJAMZPlJ/QMIqdrcPs0v2E1UyxD8wIE0GPVtWzSbumi5x+2yRBKdt9V4/1k3C8yKXhrHj58sW6E0Q739gy07du7OzbMnJyc2adyM3pQpKSkmwo2R0ce00Ru0dCyPuN8KsPD4fkDgafeO50dYjJ5gzCwjTkQ+7BFkoYIJNhKYFKIDImWj+XrGFew2Og86bG7mDtoJB7ZaMOQNhqgipJKRpdC0SaO5s2aPmzT5tdEzU4qXbNa0sS83E/gdrDdcitVB/3mXy6nQyxKNupee6V2Qn7dw5tTpC6opdAbwCV4fbeJuZcSKzKxbGbWiz/zqCMDNGx1jhXeBM5FfEcNIFPoaDSa5zAU6HgkF2vpHnJaoksNmgmcrMzMTMvC01OSgyFUJGwvla7e5evV8esKkNzp3eRhnBSn6IwpL3IhwOiNlI7zGB0X4ss24lKAzlckAUGPnEfkQIjWSkoiOT+L8f7MSfvWJ/p4nYLDa7U6DFqyob/36lc8P7tGgXlV7zmV/SB8XF52Tm4UY0mgIufv1OuONrLwzZ0/FxT2Oy06bCy84J4qz1Ur4wijokwaE83lSaTAZpQKHz2KN2X/g6Pw5C6yW6BYtWvn8gmdZMo9+OiYR2yickBjd/t673lr/8ZWMq2klEvArQXIxN16XC0D96S9PP/XU09GxCUePnrBEhKyk9vi6n1rMvMlXS7NJf2hBrx2UvTD0ZVKHzPWxY8cwvDhfaE1p9ouiWX/P1Vn4u8Khom4mOSH2+qULr40d8chDXe6oWY10OAD2devWnTlzBgXMjqZarVGTJvXq1SOxiG3udTnZCCxL1tsPW5taNaQEkGrUs5deLhEGNRFs+jHc9JOCf+GQAOjRqa5eyaQOQ7oU8AJh2P0Cph2+Ab1WQyMpiyl8V6umsxctcdttOrO1iKdNmvOyZcunFSvx5elT9zpbw91HoUCfPpXKVKjEhhdcshG4CAaxcJK0sA6rCZPrjaLjrdvp0CO+I8zyFOXgoAkGH5kS0uKc61fxDeMS47GtmHVhYUGMJ/rMItgVGZcu169bD7UiZk0GcMuD2I+GksMNZs+nFc6ePD8nt0LlShMmTdmx85NXXhu5cOH8mqVSoOxAE/EpYdupdVpQ8H5urSAmOuHFIQM7P95n+5YPHnjkcUgWYWKjjLvwi7qodfQtjFnRR37DCIBD3LNnV1yctUrVSj4qeUKh6Nj4b898d/CLA8Qh6FqFGQQDeETLQoiioVCYyNNLL7308CNPbty4cfDgQSGJ/QEiFY1u14cfazWGKpVroN1BUv/b9yMlOSQ1zxdxnQ8//FB6kzMJXLPlRFpKCFYRBmM7YY1BjgXA4nbHZpG2UAlBgxYJeJzZT/ce6rHdMOr0cl2xi5cu2B25ySlx1MjA48osQCSWlBwbE2sRZq6LQSAGDtmPG/5GCgqFsvkxLHTT0LFYEj78cPuYMeNatWg2ZtQoIkx0kKTxSDDk/ukscL70K25km7YtFiz6gNhkydJpoaBHKLYQrGl6t8vbteujbm/ovfe308lEIpzkS396HawoYUPL5aNGjSDXOXr0WH4SXYi0/RGkRdzt5cuXOYeoJARowv7i2SPV2r9hVRad8ncfAWosMKCzM68vXjD7oY739e7V3eO04Yxdv5p9JeNanTvrtWzZEjVMGSD0CuxksfYVdKLTkxEkgEUQC0uLZRwGDkicl4INrCsqaGAkR23b7fDK3Ixg8c4Pyw+DnRbaEf6nxMREtDzvo7DDYBV+4SBBqEcyqZS23OyKZUrVrV1z3+d77nv4saJlKA0YwWlqCOhUqKP1Vthfpny58+czvth/gE6ybF7gngDgMJoZ8Pj4eEBaZGypLMYwoksPf+XjiGhh+oiItWigFAr4Tn55tFWLFiBGdHoaVEPiLyZaozXQzdaedSM3OycxJo43KfdEtphNgqzx7KUMpVafmlbCkZ1JQ4uo2IR3Nm2lwdq0aTM+/mj7yOHDF02fFBMbBXu2kYoHujL5nERRqVfWalW2grzixVLLlCm5eMn89p07Exa45Z7zRdGsX9hGRW//vhHAP3jvvffuad2cwANRJVb8+vXrt3300bkzZ+jviyADiij5nZyJUOMErK4WLVrUqFF+9erVPR9/zBplDTrtAQXgLd/u3Z/mFTgrVa4OUBtxSrER9djcIPvwpmUgPJsIRZ60RSXsEefgBPOTAmPR91Cnxsg7cUps9QjA6LY/sEsQOjiIVzPOVaqUTrFMwBNWhdXnz+fMW7CkarUyHUveA0gckiAi8Yizbt0eRnzZ7fmqMI2ItB6KuXAuBXeoiIb/1OiRDJfduw+OGz+la9cuffs95Qs5bTkOsgGYPsTvpbHjIzdNHF5kZ2cmJiaYzaqLFy/Xb1wfP5WqAxESkCvg6P/y1Nk9u/fGJxDlEsBV/EhOkAJX0tWYF56IiCPVRkjbPn36pKWVYGY5JyEhCQUK1I9zEKN8Fy9EoEzkokVU7Lafy6IHIJjh8caYDTZ7rqMgt2/vniDQddQXB0KpqWk9evTCAnM4XNeuZRKO5TXrhPoZcId+wDsYXkplUlKCUgONJAtCAXKTgn+ZSuHIzdUGBVBBY4qSBURBvgit/7hghB2GrQ99sSfABiFCRko67C1gyf0XNDsspYB1LMCGggGDRtnu7razV26o07RVUlJK0TQyAmDXaF9YYLdFqKGVez7Z9WDnh/MK/k9GlcnCxiKxyPk+t4+tza9YWkhmJpf5wkOGw1QwVwd8ly5dToiz1K5Th1ykmo7U1IpG+qxFchQKru+yO1KSk81GUpAQWVM0CETE8PamNWvffr9bj149H2yfmJSccTVr3ITxxYqXLF06/f727V59ZfymzVse6/YwaGHSLXwqgtASNhx4Eu7bG/CWKFn84/2Hvj9/pmKVqh4faLFbmd5/gqa5lecu+syfPAKnTp3yed3PP/88oQgCDytWrJg4ecrr4yZMmjDRZiuAaECYVvSl0mhQl7wWLyLtF5566qkB/Z7/8ssvG9W5k1/pdWXPt3/wwZb09NJmswV5KMFwJANLsrEkPS3JTcnG4n12KdbArl27+GrqVtq3b0+jMgwJvNVDy9/EpNMaTR4vpXa3OWaVFqo+DwizY0cPwQpEcEtvNF86c67/oGmVq5Rp07o9uUI0kDQs0FvggPt8+cgRnUoHmRluvNFg9AYd2EqSjSX9lAaTn8tWrHv0sZ69n3o0HHJ7fHaVJoTQVCl+SBr+p1mm04OOiIY4kNQPcQaRz42YYSG/DwMLio3GTRpBOgimjjyyaGH2IzHEzUsxs9ytVKmAHuUKxDtZrVmZ2YT0qUOkGpHp4x1mWbT6Fu3UbvNJ/JM34210eYPB5PE4t2z5YOnihVhI8OR6CvJmzpqzfdfnwu5h0YTDGRkZEfY7OYj1WEsMKw1HjlY8RDpr1qpesmRJAlEEQcg1484hBDZv3sRnOz3YsXfv3kY9S+4HPBbD8sOqI47r9ej01iNHjiA30PSCgg2fDVqmX6g0xC6LpLlDcNFBoHXPXW3Hzlyw5s1VQ4a+cBuN9p93q5gsjDkBKuhiqWRCAlssUUazfOLEKfBFU1E+duxYoFQ0gaAgnVmgDTTE0Qhn0U4nwiYvTTeUxFRT9e379LvvrH99wvgePR4jNM5E07JCTBDgz0BQHgrv2bMHnghSFmHvNcwyKLEF3WiUrk27+7/PtC1ctvrU4f33tLvvrXfeqVy1+qhRo9RKedPGDeJj5Xv37n3qqSeAHkAugwNJ8QXf6/eKPk50tvSHQ5WrVvGuWHf69MmUtGLCM1f8YoDzvwxmkZn1Xwan6E+/PgKiP3MgTOGPOxIYgUPcZcuzWswfrl9Zp1rFCmXS2UKbtm598dVxkyePeKDTfQGZJ0ZrRayhecHBA3/XKFUeWqDjf/iJ94fvbnuX1frKt99+26hJI4CrBIYhuNKbtFk3bsClqdHFBHykFSIlQ0K7Cv2KI8K3sDGAbWGp8SeRK+DvCtmSxfM1avngQf3S0ovLILLTGcqWLnnx7Lljhw40bNyMWkdQApIJwhWQyOwxdi8vkKGSf3xzzyPfORNQAN+oVghGPqVc5bTbddCQczLkVX/F4ZTbdeo4fdhoz7Kll4wLwCslM23Y+V1GdubiF6YbzP6wr0AbCtNjyB12yWXOALg4YZSoodwT6HM0F1jSsBaOK7mPJ7HYHXk6o8IdVri80b37vtqvy93t7m/u8F7yhX1qjVHmE90Gcfd8PwkeSbpK+gkQBoodP1ITsq1QAJUVqcrWuF0EonK7de9FexMxRQLsziRyJ6hOEVpgAqUr8Do2NnrZykUxUbHQ52BliTKFsGzKxDG1a1Y0x8W2bt16yNDhYbxZHbI27CEvqZTr5QKaI80AV4hcUBwS5owOS/wJY1PKRND0UC0WSNHxl40AFgrbltYlULnASiVa8pIAohrfHdi2bWvYZU9OTRQhjlBAZ4l2B5VZ1+07d30SHx9nt9vmL1zw4gsvsHamz1lQu3pNQpvYVUAFmO5Ixy0bO9fhYM0EKb/RG9SgtEaNHt2sWTMj9bYuB+DNo/v3U5/YuXNnPiKtvbDSGvAGFs+aOuSZ/i7a2GPtFeQYIItQ6oRtR/xckJ4KTk6CNKwiFW32fB6ZXpdjt+PJJFvUM14Z0G/wGJNe33/gQF/kqUSkmSY/PhfJS0Irf9lYF+qL5QLbhNQVVk6kekXalToF/rBIxmGD8gIJGYlG+38sHRDCmC0vihQUgs0hQP8Hrw1IloB5BIJk39atXtrmrvY7PtmFaZWYkjxi1Oivvv7K6XVo6DMZCoAuLVexAjIB4QQSgCC4kOKyIKJmwMA+CxcsfH3Mqz0ef0zGmFNATYBcoQdcKtdoKUz9bM+nsxatHPTsgIOnvv1s95akmJjHO3f2u66F7a6yceZZY164ej3r/j5T1g0ap5V5Vy+bViLVlJt7RW+2pJaqdeT4kex8u0FPcB9aY0GLI5lE9F/FTdeFQxWLJQKoKFmqskpjVEDbVqjB/PHkIllzS8NW9KEfRwALh5c0OMHUMAvMRADykr17Pt2xY8+QIUOQfcTh33jjjYcfbk9vYCJbggMzHCYfxO4VwiriWUbANz8c+Ka8LzxFqSNpMGTQG++/v4PL6Vy+YimeqJZOOEhfP7XWwl4Q+ahIESOvVRETghf8npFxaeKEce+//17zpk169ejOeXwXdM7Vq1Rt167tsFdfOX/+HLxz4s0IWoufyBfpV74dQcENiUeLUD/wV6GzFfTyIr4G+Jo2MAIihu/F3d5U8P/7dUHY3OVwEtDCcecpPC7oFoOnvzwcH5doMlk0Sg3MfzyXhxnCIA6K/OzP3mSQWkNSNl4HUQF6W+i1UUOfH2K1qlu0bgR9q5MarrDa4w7qDVGYl8g/6ToMl3RI1+Q1EQA6u0mTK7ib6Qcn3FlBFXH9ehZxCM7kNKaIF5KRxZ845+aN8YKjc6curVu1wfbir5y5YMHcOXPndXmoE+mI4iVS6tStBfJPlCL6/CZRS6nDsMZ04x+l+xQiiX5JkRfS12HQEaXAlJcCe/oiavifXQT/wzfZMlRgsPGZehHyFKhl0cmlwJa7f99nQwY/i672wbQELFquePWlFytULDN50jin02axmERpCyRJcfFly1QkY0imiagJaUS2AHodeACsxa1aNmjevHHdendQ8rxo0cLBg/uNGj0CaDNfZ8vO3rBhA8lBkS4E+KPVuh0OQrRvrVmdn30jJSGOkDDBVJXe5AwgULixIFa6if7TYT/UAtHIMK8N+cCCYsC4AYwPwquwoT7V84H1by7+/tvTcVajoyCHUAtxF4x/tVasw9viCPghDdVhVGIoAYvFzvK4vPzqdLnwUhgxTFqkIWk72A751eGGuBh5qARmDrlUIIKGI0SdlZnpsNvr16/LUzO/bL+69Rs+/HCXZUuWPvboI/m5eXqdtmzpcjWq1kJcqBXY2TJIzyLNAAAgAElEQVQ17lTE8UKwh0QfQwWnVShfdtmypc89P5DeFZDKIk9kACAoLg4G1dTxILqdztGjR2MhzZ079777Hpw+fdnez/Yh7sxRVuB5Ll75Q/HJqSlxeqPSxyrbvGkj4iw6KsHp9B46dCQpKdoLPQRYFNGsWgh5bpi8pCTWxOIkmaiRU93M+5IsuoV5LDKzbmHQij7yrxEQejACkGIvCWYGj+vShQuzZrxRp06Ntm3b5uZlsweKFUudOHEiEjAr6zpN2sEYUrM27vUJNNfDTOGzHFgzHKx1AM52u0sg1lHP5ODZoiH/8Nde69Wrx9DnhtatUwuOyoDfHWFU+uGQwBUS1oJd8tVXXz07+JmSJUoMGzbq+SGD3313vcFsRLcT2fB53FarefXqVfXq1O752CNHDn2BuMQtw6LiHthjGFjsJRG1ioRG+Mk7nHDT0sKO9NIJFcIV+tJAwMk+D3gpg/qr1oQiqCyWnMK4i+JLmUKU4CmDpUrG5WRnX796jSdiVDE+kBooIekZJTvmpzcsHlxtpqba5csXTKJKw4L5K/Va9csv9kFBeAJOIXlluihrsYxL2fv2HwEfwyjxKS4rDRRXkwQTKgnLG+0SiRaxKmA+E6zQBpOFFtErl63YvWsPfeUYYObLJ5xD8X3cOaYzAjxifhFh4zNMvSCkIHq4ePGCQQP7P9CpbeMmdcIBl1yt6NfniRnTJ125eJ5cETllKKcB+DPDXBYKscjF6VxOIkDUOqAOmVBwHkxiJNEDauRWyoX+qin+Z35vWGE0m3C3mBQS92wqsm9sq9VrVnTp8mDJsqXQacyd3+UUHbe06pdeGLR23fJ+/Z68euXytSsZeFZewphOLzWpLBgQftLKiXRuJl1IPMZ7+usTL78ydMiQAQOfeXry5InQIwWCHvT91q1bMYmKlynDVwBqBLkliExlwdfHjqlVrVL1SmXZ4LT+JFSiNCeAwUJwcCfC7yLWQqDW5bCK+DW9UGlj4GUjYPaxy1JTU5988smHO9zzxtgRXx09EG+1UF4jlDfrzXUrHVr+knnX6YwOh9tgMBOqZyMTT4y2RMO2I2qTI5SEHDwyz8WAMAIWcxQeHI1EjUazDlJiITVFG9Ivjx9r0bRJsdRkKpmI+7ltBcjzYcOGDxj49Mb33h76wnN8nH3KrjfoLDBvUB3Ia4k9Q7r+oUOHOnd+CNP76d5PPjd4kMlsxOyGucoDGkE4asEIQ0f4832fHT58sGnTOt27dx88uC9RUblSB6LL4XH6Q35rdNT5768sWLDClXl+1qTX5rwx9I4alZFJKqVx9ar1Br26x+PdY6LETIn8iBxPW0gSoZCANGjUrM+I+0pczCnwoBHn8BaOoqThLQxa0Uf+NQKsd+QhdbZ4MgSTDHrthjXvnf/uu77jh0XFWN9at27lync2bFhGWAsbS/TmRGSqlBMmTKCcsH+/fsSu6MCOHqZAF9XKvj169CiGAUl6bBzcFy3tWolUG8zDXn0Zbs3V694aPOjZtWtWtW3TjsiEkNGRghT2nTDIZLITJ4/s3LmTv1SqUPqRRx4eOKAfNpYTEnmtsEIADLCjrBbjpInjevV6YlD/Pg/37I1fC0pAbK2IHBEuSzCAy4wYgIlHYzJBSQW0SKuSCNO1iFT0tFFnJE0ImzkXFfnKW6Kt+/0rSRmiIgbCVRWQLLsjE63kddk6d753zrzNZ787U6Fsfcwr2mw7Pa6QR643R4XcAt0ifa/0QnLgMB1VVrnJaoLJ+uMdB69dzRkzenh8ssGdn6dEoZBBCBkuXMh+fvArXm/OO+uXSUYV1/mp0cabzCElOVevXmMkMbOwhjG1KAUjVjFrxswWLVvd1/7elavW3Hf//fit2LRcQWQXMWdxUvkAxlI4LPD1gF+UytNffT1x4vh3NqwdNvyFV15+XiYX1EeygKtd+zaNGtbu0vn+pSvXVK1WKzMrW2fEWNah9jx+D9+FaSUIu0RTarekG0QKB/GMMR2hjS6i2vr9a+/3XAHyUPiQMIGZFC9zpFV7PY5jRw8rFf7Hez7qceTS+4oZVOuNIlhr999Rp+rnez959NHuzZs2ghAkEmVxZ13PTEtJ0or4q1RlIWIhREQwh2bPmTFkyIvDXhv61luri6cVcznztFR8aNQjX30V2fLwo4+KJhOYBV6vKSaGwPmsWYsyr2W16Nsr4BU5PpMlOsvmPnPlsif/BnDA2CjQEEaNns5WNPbR0tDCp/BIRSBoX6PBnG93EvCIi0uc8vqIoa+OfOzhrvd0fGDgcy8YzNEQwCGpWNq/Z7j+Z591OX0mk9XldLndnmirVWfSQpYhNqaCEmOyeX4kNk6pKDvweTRqCn69nIa1KZgURH5BTi4PEvaxI0du/mAjjSGxhPRRUUyP204iOGXWzDfatmnx1JN9IVA8efzErp2727RuJWhehU/GKGlpqXr8+FEUxPubNkJ/+P7GN63WKIH/8Ps0THQoJJIMWnqDhX0uh8ZsRXQDzKpQoRLQWwohZkyfbzRZhPBR+Sm99gX8n+37YvyUhW8vn9SkaX2X2+71ywymuONHv1618s1OHe/t2vlBjVYB1RaEf9w8wXAnLiJ1OQJmgFJSRzpeyBLik0xmq14ls7tvBRxSZGb9zxbwP/OL0NgRaFTEzJeH8nJysIFq1azatWvXG1lZr732auXKJRo2bOhw2NCaaFOTwTRl4qQFCxZOoOKjWLHs7CyjHsCpBx8Eg4nYO8SD1aqVxTVky6IZuS7MTs68nNj4+OnT3uj6yEML5i/atGnT8SPHJVIueE7gRZEGF/EKaLVD+/aDBg2sWaMa1SqgtT22PKMFUJEnEAiSjAQz4SzIu6NW9f179wwa8uyqNSs2vLUKy4k4ELmGGjVqSJh9vd545coVkPi0YcZzZTPDNM3uTadIpXRpIjnQZqLLgS8gR0Qy7i+aXiQBAg5QS3KxtOXLN/Tv94TOqgt4QlWrpLsc+TYbViyB/MCxI19dvp7x6OOPhOUCPH7TSLp514SycnOy4hJjLmZkLVqyonfvPomxVkdBRiggigSiYpM+3XNs6HOjU5KSJ08abTBbHA4Q7j/YWJKhJhltRn3MruO78/P9JUqksTSwWakFQ/MF/K70MqVWrlj+1NO9Oz3QcdiIYY9371kyPZ3cKx8XfEYYf7yAjzkYys/L27dv37Rp04DKalQKmm90fgizjJSoA756jd6o1anmz5lep36T6VMmvPLqyHI0As/NCirpSqZQgnHGWvO5hOmm0ehNQKo9xLXwTQm8gmnl68geiiBf0fHXjQCFwnhn0L4QLcilgaBKp1GqM69cfn7ooAC9geEuoh0qhkwwaCCgqlQEfV5W1Gf7Pntp6CtTpsyBs8pFrNLnxcYSDcUjS5GENdbzxx9/vGjRomMnPtv76fbad96hocWTy24wmjEXxo4dR3KQsIfEbEn7F+GnsXBDoQ+2bG7SrDHABmoTzUrlhx/vnDB19qUrWeSPoq1RtoL8YilJQE3r1q7dulULgykBsYJvQ/hDQoZhdqh0Rjj/4pOShgwavHn7zvfffTe9fKWODz4s7YtbjYP8r2cIEReJVIVoO5p1/VpUNMADAUj/7tSXhJeQz9Q2gX578MEHoRgNqRQmvSk/74bZYMQscbtcKSnJgN7GjBxJlq7OnTUj/OpBv9OmhtDFbAFER1/C9vfctXD+7I4dHwGH3vuJXkxKenopg1HNDJ47d2bevHkHDuznG1s1bzZ96mRrtJWGhiKqRDgNoyngxcRj4iAlhb807HUnJMSlpqUB6/B7PKR6aX2RnJjEtPIprFujSdO6Rcu04qXvrFEuJ+t6QBaKTyp5/vw1UpCl04u//MIgqnmc+TYhqZSsNahhBGiUCDhQLTqXkFQ5dHgbc0AQgXsocDuMlgilaiEP0TL3s4MHgMn4cCpFAFamUaiRjCER7Cw6ikbgV0ZApNjANdG6TlR9+D/c9N7EsaNWLV/ctdvDg58ZAG84tA40GiOLJDq2ymQjR76xdvWbw4e/9syzg65lXKBCCMJ3LkJIi8Yph4+fbNn6/mnTxg3o14cgP10aIiwMkU5hCpUIa5mFuPzu27Pnz11GwOFnshN4wRblBdH7sMyfgokm1HaQkHSElDlC9AAOjL0nEgph2oqKhvAAdMLhs5gVWVlnz56l9yK4e6pdUMCIfp3OQEUM4TfumbAWYhRrBkGTkFK6W7duNe6olU2ugQg2gIUI1dNfRUuIkcetel1euy132qTRTepVebJ7p6DPfvLE9ymp5oQEiitlMMUuXfHWm2vXrXprVbReRLMimuUH91oykkL+UGxSAgH2ESMmGgyWCePHKGQFMplNJo+zO52z583f/tG+qxmeieNGtG/XxO/P0Wr+TxxLWiVC1WmiB/R/6cvTFw4eOhQTbwn6XUqZOgwkTEMeJ6DWG747/c34CZN27txFv+dGjRo3qFsP85r7YdgZYQQlWWMM3AuXL1auXOX+eztwpJVMEw183QWoYhmIEez1gFeh1e/59PPhw8d6feGKFaqWKJWOfcyUsQxEsgmmQQ2BSJPLG+InrRhZJOA0BDpQobA5HRLw7lcWd9Gf/7QRkINypogYBaxRamEW9Xm/OXmSnsSPPnpvQV6uNSqalkygdZz5ecYoK6QJBDhZouDtwM8sWbLsrfXvnj1zrmTJknfeeSeVp2x8ZhwhQ4881DxiYcTYl6tVrW7Lz7NwqaCP90+ePHkt48rgwYMBY5Fahg2ZD6iNRmIvLJXSFWq+MLj/g/fec/TA59u2bjp09BiNU2vXqwfZO94Ua5JuXcSrCGNHRcU899xzpRP1yLuwCG6pnQ7Smnq3P/TyqyPcuHImy7ZPPnX5ZXUbNRk3YaI2QoACtdefNpZ/5IWp28PGxZ9RqxQE8K5dufzN6VPQENoKbjBKcO7jAPOCnAP8Cy1btqxSswHeMrE+Nq/LYYfcddfOnV99dXLDmuXVq1XBdsHcyc7NmTFzbkrx4v0GPBvyORGnGr3how+3L1+2EjaHrKwbwl8VDXICaWmYTGnppUp06tSpWcvmYGa9rjxo0kBLQUgjnhMgLFk9ka+k4aXea3fC/46WwDCi59oH7216sOMja5bPbtukrj3nChYe9PHuoMwSnejMu6DWGHTGqA8/2rNs6erz3599c+Wi9JLJPpuDRAi6iRasJEcMehOYW6wiEL9Bnys6Nu7lMZNXbt49fcnacuXKKcMkSAvH6ICj0LhWnSIz649co/9/XguGSHJFxORd9rxXhw6pUr70ovmzvzx14o47mvbp040ez8SZxX4Lh+Hvvvvuhxs3rD937uzrmRmVK5UPU7DjdoGXkoVUmFkT35g2dfpM9nCJtFQQiRhJuBZ8EjmLg6IF+koayO3WWSwCioEXG0Gh4tyw8QRfA3lHYUop3PYC0lXUBikxBziCfm5SlBYLWme51+lEy/p9QergoDDkynBPi9NCQRJwmEx4TtQz0q808iahEZ/0+uqlS/WbtKNMZuzr401WC1WK1KyJ7lqwA/8YUfsfrwFwTfSUAO0OfuK7UydHvDi4y33NB/TpHmkGbfN7bdDAmIzJu/ac6DdoyJgJY9q1rCLZWP9mZgHrNVmKTZy8cMuWHR9seVupcMr9doL0Dm/S8y8O2rT1eIkS5htZdnqWNGpQdtnymUGv42YQiwvyWsreHj56rlevZ5974ZWXXnlFJnf5vC6N2hR2y+Ug2VCEXr/JGsMc5eXnHz1yHBMc4wdCQvQQKhMgM/qSF6C4SqanxcTEKuQaDLcNa1f/P/beAz6qslvfzvSenhBaqNJ77wgoVQEREEEBsQIi1Qp2QSlWFBVUVBTFjqBiR4oIKoIgiPQWIH16n/mutTdy/P4mviYHFd+T/cNxsmfXp6xnlXvd6w2Krsydk51dRRu3+Pwus9WgNRsAAsbjhmeXvLB27YaDB47gd+Q6vBfX5JFU7e3iYWNq164NLDo9M4NlmLoC2OsCHVNyDyu2f6oFNOS6ErBLtBUW5aYmJhbknlj06KOPPfxI9ZoOEzRuOj3gGrwKmAhoYFoTQsBA2TkwQWJB6Y04t+homCoPHDwM6o6FHwkAFh6lHAyAzHQKIgYCRrNl57ZtTzzxBCLowQdm12nYkNWzODcXDAMvjmaGmsWX5S++OGrcZLtZ27p5kwN7fureqd09s2YSJwRZiBAJBkJ4YsKxuCMp7Zf9+ydPmQbd5cIHZ0ZCAUw+Rix+E9SsQCQOsfjrazaNu/ZaW1Jqq/Yds6pUZRDiRMVHQk7lv2LDsUyUHwXFZNQdO3Rw9gP3tW/T+qqxY1o0roectDgcvAW+Yeg7jx48CBXigicWEzKw2sw4ezwuN3kIwy69dNasWSkpNsQppY/kU2cYM2bcu+9/8MSip8eOGYXZKuyyRGwDPq3ZXHjyJB0hnWqS0rSgdRPgQBbZrhNtmGiyyylGURzsBqSz4rwkVzTm94r8AWqi1QYhBjKYMdvwseUcOPDi4kXV0pLCHieaOdhO4Hs64sU2ayxuee6F5U8989ygQf2mT7neYojoyGmICysHmlZQqZIE2SlvT1UMwig2RT+++b65e3KDDy1cwqCy6jUY7mXqR1XNqggalqnRKg7+XQvAdgUNuUJpk5eXu2XLptn33gE506effpqZab3hhutY85iBmAuItnfeeQfv/rYftjdp0rpO3azPPl1DVQWqinKMNsFIjsqWLVtYYmFSEXJ2hUYLeCv4Cb3FDEWdoHgS4maHNeTFYy/oeOhu1AcymBnJYJ7hO7EEPB4LmHcIpTxundYccjtJnBOvm1JnmpmsgDmAfRhxoTCNgR3Bic51ULhIY+K+UbK+jbao28VZOJHJJEwAoKDTVamcNW7cuHvuuQfvV+t2bUmt4SzUMl7RoPlnphK+KYvN4vED1UzKrt3w9lkPTLxmrCYhPPnGK42IoDjc1lIirGnzVhazY+V7a1CzfteF4peisKHH4/1px4Hze/Yh79PpPGbXa0x668y7Hlnz4bY5sydfOnTEL3sOf/H5pymJEqYUFz9iTrRQ2WgoNqzSjRs2w2lFQJDcgNOZAZJ8gM4sjQ/2KxIEih5PTnac36Nrr969BC4lUFb8YKL30AV8Kt/J8o4Cw12y6KmlS5de2KtXclKKltJmIWRsIsIzIUIOo/TPjROuv+nGG4M+Abmrr6Y6xkiwwIHx4MKlOUePNmne/JrrrkXZIrDEryx+Esis2P65FmBlTUxOcjqL8D76XMWH9h9AvT6vXt1g+BR2DZhHbB1xYJDwxtDxhwmLy0IL0YDV5C0utKUkhb2eqTOmMI/j5LcpG6spGCC3y4XPkllJR0+YMGHDuvUzZtwy9srReKUivkAk6k/OzCQCJPgBBhlfTKZvvvlm9OiRaSmp5MRMuGnq2FHDYz6nz1WIcNJHPGh2EacXxFeeq7BO1ayL+vRatfpD3FokHSOFmAuMXVEZk1JvvvnmD7fc0KBxi849elGcESR4FG4IsyHiD0hCz79hI/iGo9tutRw/dghG4m6dOj391EJmuShMwJS8borUClmVx1W9RvXp06d26Nzjqy+/RIvNyEhr1qRpm7atkh2JQtAfDfHuGLVag47KNS+99lrG1Bl0R2aSrf+AAcA9Iz6XXlrGmZoFNi6YAKk+d6EXY2HUHCmb5BVPYdzrNiU6EO3hYABfOLJB4rzhsBYoJxmP8IEIz78WV9benTs/+WTjovm316pRtfhETirg2mAgGAU6lghDx8n8wtkPPrXqw7XTp91806SxHudhuOIJNEaFdA9chYDw2RQUHZUToZxRGPnicV6tXbvuUnggGvWHfBxTjm78d/R9OV6s4pS/pwU0euqphBwWGxLzrmnTRl8+oucFPTZ9u+nlpSuWPv8S5eudzhM2m9VktK9ZvW75Sx/UPy/zggsuwO6kMBkOJ8FMs5YS4jNYd+3d+9HH6ydOvFpsEK0RvwQcEXF/kIkKFp4aoJhQEV9YF9IYtXZA6eTC/M87kmFCPIk90TBwWpUMAmROQihqNHGwHAhU/fTxssKSqqIwMuEE/pVCCRtauFrE1UxCb1gLOxcbrCkKtBOoGFrAmMsvWfj4/GWvvNS6Ywcq1ZgtZvCeJsyvf2hDvQuHwladAfMOLFqTtm1nzn8UvvUN32+74eqre3RrC1VQsfOEPS1p1NUDH5r76r59g1nPEBaqboTsQEjxlpGYI+DR5ecUjry8eTBwSvgQzFXXbz7y8vKVM6aPGDrgAofG2bKusX2TId4QZMhkTgXiUcpPJ0aRUPqgVhcJhEjztm7cvLNP/26Vq2WCjxKGLINNkM56nIbChJMQhJZGqvqC1ZLOAI8KSy3YMvyUJGsTgqE0rAJ+Dwfia79aix8CBPQjj87t0KVL1O+VUuJaJWlLIIFK1W+clHRQNGIyQ68mJSyVTb7UrFWpW/e2Y8ZeiXJ/35zZU8aPa9+54y133J2ZmU2VlHDIyWLM6qhqh8piKbWG0MB+vUjF///CFoAyz+9zQUYK/SfOg8/WfPTYvPsSQkUJYT1L5pFjh9CuMtLSbXYLSrnRaic8pzURLI5RHFPhRyDmbw1TDifBzTKLdi6ES3FFRTCh00PeRlBP075164nXX9uyTVvAAoQO9VpMNdQ1pn4Yfxe1qSHaS9CYc066x43o0bFt+6hvMKPRFnIFoz6dzej2ucz4YvVmhkWUZZ7AltfTvlX7lavWwSNgoV4eBGyMXavVCOmWr/C8Ko45t05/7fVlnbu1jxv0rkDQarRj3MUp7HmODSt0UB6bDhZPkjLyVYFAmdMkmx3w+NKnFvZo12rFshcoUSRBAK0eEbz/wEHyuKF6xq1FpWcisFmVa956660GEHIBj95MNNajwQTCMPUGIX0gkZPprtGhu0Tm3DfT784feMlVt95885SpN2ZUzohHfVRSVaB1Gl1UKh2h32BiSdFDgHt6smeoIZacEJDorExMvTHkcaF7Me19cYdVG9JS8itE+mEKRtzOH7Y3q53Zu2Nrf1E+1ZW8CUo5MJ1JEzOgY93y0DNbvl4/+4FbR18+LP/4ntSkRPyhxHdJc+LuZMUgUWQpUHMoEsIObcTj10QsqUeLwudh11H5jaAHNn+55kQ5ExTLda+Kk/4LWwBHlBKF8S1b9tLxnKPMQCIyzz79jMVibtmyOS9MNTpmMttzzy1mUYexZv78+ZMnTxa2QIARSryPeW42Ejk3V62ctGjh843q1xsxbPjD8+Y/9+zTuQW5YgiKloMPWeppAK34B9sRT1uPHj2QNVg5PAZGLdCf8pk4Z+UtaBcUBWQQX2hMvqDFPv74442boVI8cN0NN3/++RablVJfsaGX9H9p6RxAZqqOhVBTzxVNUuScH8YrQGupaUk4wUDMUEFsxi2Trr2u/9Bhl2Rkpnp9Trj76Fx8k/CaqQ9P3/EFAc35EF+cPJnHM4wZM0bw7OT0KVXnRD4q0qvEjXURwgz1IoQGcIiRdnDfPXffMfO2vLy8++65d9myl9GxUNqU9aB0ecUzlPSP9x1zxah1a794753l9evWmnj9NZs2fCUrrpKNz31pPa6M7ObuigSv2P6mFmD6Y6Lgpfju2y0UP5GsF3jprFa8kuSOrVixgpEA+SQIu5DHI0hLfN5m47atW0eNGvnNhg3C4mBSiPdIWFXItxh1DDlVPtC5qAIwLLRs3x5VAgCWvJWs3hgk4ETNMp6Uwojbt23bvHlz1UqV3U4njKMWm7nAWfz5+k3bd+1zpFWP6Sw/7dn30IPzxOOu1cKhd/RELuB8vYHcjjDIesgtV3302Z5DOccKPDlFvvoNGx8/kQN4Ky+vINHuYGpwotUhEM9zahNHkcq3rBDZMB3YJGUEBkODbvX779mttldeeYW+IN/oVM7JgtxcfmWDKJ9Yv7Bs6PUTJ04E0jp16uTjhw8SjA+4igkC0qoBp1sKPCiMd8xKbhT1+YwOx7x581a+9+ahw79ccGGPW2dMAy1gMFkJH6MNoVvTg0KLJaJeoaFRAgUCkQp6NWKQE50g7ztZqzeHIcrQoJ0rZDFWG0MI1yG5U7fdfgv1RdCc0J3pLFRrfKU5OcdmzZz5xefrWrVoThqTElqRMcYFVQlQYr+Eo3F7YtLefQSlD3U7vzuwLeW5SpVjJV7kzM5zTMf+44et+PXcawHqssosikbffusNoO59+/XevOmbl156e9J14wCi5pw4aHdYwGhv2fzDmo+/HDRwANnUakyHFZqzOFdd26jAU7NmjcWLF0P08N6772/cuH7Llm9OnCh6uPaC+QsevGjwxXAjxUN+jdHiPJWflJaB1+ofaQyEOyU+PMWrAM5Xqmwif40Zq3izStcA/soHpTGZ/IgUJKAan0XrJS8yu+pNXbr1f3zu7NtmLpgze0bnzq0yUnU9ujQLeNyqYsECoAoOuoCNPLyTxfnkQFPStev5TfOKDu/86fvsmsk3Tb3BYbUCpCNIp9OZ0KdgvQeESv4RwhkdGdJPYKFYmga95afd22vVqjVk+HDWFpY2o/505Tjo8xUq9xI2iQ9KWCiks9hyT+S8/da7ANVRZOvVq0+Gl3i5JE0xAoIPvgaxqhXF7vcbr/D7neyB+QfO/qpZ6VUH9e/T58LpM+64Z+aMK8dcfdXEiTQXB9AaDEUEujqM+bPE61TsPLstgNXExJH6vgH/7h3bbp12E9hM0oFDIX9iaurIkSNxkBAVini9DFRWaEHheDyMq/Zduw4/dowa81TlunTYUBkVIeAAZDyYGB6RAFAcESnQxsAgQJKKEDeQmEp8yOs1W224bUUnYyUW40TyOFhrKWMfC0WTE5P8XpfH5zbbHes2f//dD7ueff7F9ETLPfc92KhhPY4XiI816aVXXiNubSUXklljNH/yxdq7HngyOzsdaCBRNZM5Nc9ZlFazJtaXEp4WEKGw+55jK61qa50RAmrn0nTAmU7kHFn4+GOffvQeiNWigty7776bhrP4lNsAACAASURBVEJ9IX+zTv36D82Zg6YiwX2zuWGDBosXP/PNpo0OQBr4EsNhCAaBapHNFIM+WtlQs5jFIQjS3G5bauqAQX0GDLpw2dKleMIeefjJqVOvu/HGG7Nr1MAZBk6OzhJRILl+4tYSw8kA152J8jp6m/21Jc/v2bd/+7YdPXv2nHbbLVJDAOuw2GlJqXTbbbNYd+becwcZ0Gp2C6uLlPgKh0HoU07HWmnt+6s+Gzzwkldfeq5ju5aFucIpCGyOOGWJA5vKFJAYb9r8bctWbYi9AGVgUEk4uxQ5U+JFzuw8xzr/jx+24tdzrwVMRgsw5107trvczulTbzLpdc8//zwTZPhlQ5xOqWon/+IaKgHz7BMn3sAUwgPE9FbnkjrbkXRmswUMZffu3Tp37nTLLbcgx8hk2blj1+uvvYZT+ptvNt13z11CRegPJqWnQ1qIu+WfaQx4kAMBDGWekPlsNJs8HvG6l2v2nYU3UFUlxdODQSgFZ3A4ifQ0GBs1b3v7PfPuvWPG5Cn3vfn6s3VqpUOZjDamaiTKM8vGwUhDMK91atdIT6v85hvv9e7TPbNKNUqR9O83mFdk4QEDkZKSBFMRZNCOlHSiuGAvSK6Mh2LCLapQNoNy+P7bnXj7eCsuSwY3XngdcAolHlfqq2o0BXl5q1avJucIeGnrVm0vu3xEanoG0Vshu/W4Eeh4NFjgkJkBj1cYccq0IeGIS+k1AafHnJTyyNwHdm7b/t6by3sPHkxaoupJZRCqbjm1Zcp0+YqDy9cCsIzA1OByFhJLrpKZ1qhhg4jPCcoKVvHCI0dwqVStmR0NBCX1hN5xe/CkmpOSYr4gYaNhl19OWgOuFPxhA/r1ZdiT3CcuK1/ARGowQ1oqN4RVvLZ0cTwgiCJgXiSToWVhKnFZkDsBioHG8cfg86iamVWYm2swgAyImCzJw0eN2fjDXeMm3Jzh0Hl8obvuuisSdOPQWL3m0/Wbt02YNMlqtRR7YdfVHjh6Miu78nVTb7Y5Ek0Wm7egAAhRdt3aNpsdlY16UKIlhH5bm6p8DXaWz2LWM9pV6cGlsXjZwwYC5IVnF7dq3rgltfw8rsyq1SDIoFgNeKzsOrX8ziIResLMqg8pjDbw6Zx/fjefz4sG7EhKCvt9itmMDSZAK65M+4uXzOEIud0ozVojrPHmK668vFGjhkuXvrh06UtPL1rSuHHTO2dNgc4a/RW03OlXVZ4HPICwzCNwgsFKlSpfc/1UIAd79uzr1L1zx7atEqIBS0rajz/uembx4tunTAC5jwJtNVs8CtcXIrq4sABGD8pzNW/fo3ePrgsWLCDJasHcuZlpDryjUSC5YP5K2nQmK27L1R+sGTLmekoPwSGDCGOdKl/GaIWaVVIbV+z70y1Aej1y8Nlnn27dqsnFA/tt//GHd958b9ilg1u3aQFpk1DohkJ5uYWAkTt3bn5evVri21e9wcrcVjfWOZwdIB88bicTOFGhUahVo2adWrWHXzaUSp8Pz3+8evXs6ydO9BQWUDUM9rg//YBn+0CNhuRwso4xcQAfYNipTH1n+zZ/9noISpQkZBkiCQGnbpwciEU8QW+12rWffGbp3bdPv3PW3Pfefi7vVD5rAEdyiqpgqZ+0ecAPWCo4cuTwaTPuGD503IV9u5NcLeW600w1q1UFcOpR3GAmq+CZIjEywAgFUqsEfhlxCMU0WnDKP27fPWzkGDWRkzhALBSGtZAuFu6M0jJ0tFoMZRyENWvWJqvAkZzGwxMFgH8S6Sw5EFiQ5CgAwsKRJgmhJVufpWlyijMDlHSYzCm4SqkX/uRjD/fpN2D16tUQc6gKljy/0iaq6vlnm77iuP9FCwDAkwpRVvOzTzxy9egrokGvYNJ15pz9B2BpB1YFt3DlKlUlzRC3Ewu7ODKjWotRR+2XcLB1+/ZrPvzw3ZUrp0ybxsI/ZMgQiN1he0HBUonuOIscCGdRUasO7aJeH2s8Kz2VVD94dxUX6933QuA7HEN6Mvh3DD/SRRw2eyhCTqzR5XS3a9ehR68Ln3j6eXMssnjhXNKotRprsctz9/33d+/WZsSwgahxjBayPPYfPtqlx4XtuvaEJ4YV3aGP5xcVWuw2p9sHxTEtFARmGIff/J8TWSV1k2pRqGNejSqo37d+/+2Grz7/bvPG5cteTk6yDx46NC0rKy2jklCX+XwWgW1J8FS0E0oKanUoWFbyhhy2KOm9YdCZFiGt8/qwPzGQuIsY0sopimc6wQ9PLIA4o6l1+7akpEy8YeJnn31B0nFJzyj7BOoeJ2HcBJ4yvVLmgP69Bw4aTBUKGPKwu0CM5R0/efHgwS6X12IyE3QkK8brc2M7UmgLrV21yqRsgNExasSwqpUrjZ84aeGiRbNunU68WZC4pWw6k+XHb7b/sHP/+MpV0J6FpBSmLpjeSjn+j3dXqFl/3D4Vv/6HFsAowsWxfevWRx+532Qxff/tt0TML75oECsXQX5GJ3719HQzKb5169RLS0stduar81ksFWUTYWcw+P2kRktNG04hyIhLxuv1cIwxaIJO8I0Vby16avHll4+iFKxAgeIRckv+w5P9NT/D6QBn5oAhw3lmVbkhNMCsJgjy19zwP1wVWU978ImqxKHoQPwpWis55JFQXrGzcnrlm++4a+zIgd9v3dGiWQ2nBzYsYduXVvyNOavTE9fz9erd/v7Zdzzx2LNPP/UaDBUYcCZHwsUDOo+/ZmzdutkBr4s9aD2IT5QezFXVGYl7nwdwOv2Hj5xs0KCBiao+gQBcgrgNWEpFKCu6dYkb0hlPQ49evdCqQMMS6DFZZBhQQQ5zk4fkImQ/QbIESkMihmVcrnRoZgQv/V4dpAA6o7sgr2nrlqMuv2zV11+PGDECKUyLqUvOmZYs8Tkrdp7dFiDaTvrYF598ZDUbunRoy6QWopakpCbNmjVp0QIoFenAxJoZPDJKWaqDflmzzVbUoxB19MLh5OTEq669tkePnpRMnTlzFkcyqglE7ty5m2gw6zLqwXl16jz99FNkMGoCXinmEo6gjWH+sWwLCT25FxYx9qCDgnfJ6XQT7yIOlZqcCh/9hrWfjxx+yYXtWrVv29LtLErJSH9g/qMEDu+8dVrdKqnegkN6i4MB6nR5LmrfAfpNDzkgCRFnsROiY5DdiQ6Hn1mgTkYlMn52G/B/eTWZlczhX8HvSDPmMk3x9fovBw7oWz27ygW9epIoSb9g8wCCi/iFXQxQo5hVEEpDspCYSHKy1S4codJHYv9gcgt8QJQRnOVKBTYwj0gomhpPO7cDqou4l/giJPJGc8MWTRo2bUyKUiTsxpWFUcQxp19NeUSPy0c0Y9KkyQ2aNqNI7tXXXDdm3DXKAX7qi2vM1hN5+XGyTeMJ999/f+9Ob1RJdQBpQDnjkTxeP88M0bS8aUL01PEjHTt2rFevwfYdPwkFjz9AQMIvuVMlbBTM+H77Dp1Rk5SSRieyVvEwRIDx+pVw9H/aVaFm/acWqvj9D1uAEYj12ahx/cEDL/Z7nD9s+75eveqtmrckvkRRZ7Ql/CykdGFucmRe/gm+qxOJWX3mwkxCBjF+adZQCOACUQ/nEp0nY98X9FWvUaNNm3ZvvfWulDVNtQd9xRTNEO/GP7EtW7YM67lfv37q1AOBAR08JYZ4zX/icURhQmRxa7VVVRVW9AbyMfX61KpVi4tdqVlZDZs23b77pybNs1XByvGqbsHpfOFdWMly845nZlQefGnPZs0bFDv98LAXFOStXffDO29tbFy/ab2654UF1K7FTnWjAcf1CGGuFoqC2QJsqnW7PS4ntSbJ5GJ9BLOlQywZUW4oyx2OKMUrStg4ElQUuUVkKgJ2tjhMxArB0AinzumaOwlxjzgweErcWjxBCVf5g10aohsBKHkorMY9HGlpYY8XyHNSUmV5VEXLl9dXQqisCqq2+gfXq/jprLQAHe4pLl789KLN6z8nh59IHqHhEOOKpC8lp0RMFzoIADSIAjtEWWFDchL0tSar3Wi3xKmEjgYW9GfXqPXY4wthtYVBZtOmTfRmz14X0on1zqvdu3dvpgA04gorhFJjQK/HCQ31AE4vmFxsNmH+xiENNgvvDOoRKPjk1OQtW7697a57O3TtdtvM21M0CbCc21OSVq766P0P19w5c1aH1k1PHNhjtJiRVvl5hUQeCZTDvsdSCmuu3mwBMuQpcoIsFO8oCiL0fZJqWPL4PyuNWb6LqBJAHfy0Gz0CvfvPu3fMf3A2DqRqVavgsnYW5CdlZqlzU9K3FRphSsDK3CGCxtsp1cbiaDYYwNhDHg8/4WDH+8Xri58M8DhxU3FLgwMQ/gWoWqQclpiFsajPBR0H/UV0mORNXgQyahEfCBBaT2qt2jy+8K23z0Jhql2nzujRVzid+UjdmB9iW4ZHtFnL1steXd6zW+daNapRG4DRgjyM42gz6Ikewt5OARKwZfi+MlPTf963P+fkiUGDBnFDKmALFVcp/ZJX4ASY1bhp0wzAxJEo8UdNFISYGz9cOVq7Qs0qR6NVnPI/LQCVFWS+N024Mju7WmHBqZ9//rljhw7goJ3ug2geyC+4tym7KctowIeOxcRTFQI+mQ9MbzwKfKFgO+s0c4kZSUEURCjzn2nMxpGg6XFk+Hx+Lmey2oL+YpO2PMP9f99zr7/+epcuXXB3u/xBRWJEESu8lNhL/8RG06kNxc3FdqSWH/lQwEhjRtoNnD7Ni2erWasWm7duuezyC86oZepZ/MlZbFqNBaej21MYiedXqZ6aWcXWpv1Ik1m78PGv7r7znuPHcrUalFtzMOyBQQdqDCV3PgrXBsSxSh/pIGlUJSZS0ogzwaDzFRZZU5OkpqGI1JKtRgI9uBm0mLzRwMnjx4oK8Q64EWoZKcksVPI6ZoNSIkmroVJH6ZmA6prx+x6giCw+/0DATTsYrHqf24MftNBZ3L6TLMY0lKqY8p1zf6v6//5SFXvOYgsgHD777NPbbr01K6uSRIQDQSje8UtdPGhQw4YN4bKCvAPctJFyDDYbKWHUDE7wSYagpFPAvIvWBDMV6oCiIsPJd9mIEZeNHClPqLrJqeaOX0SW9jAVuGSEs+6TkK+AswgnSa6c0Qw+i5IDTZu0QIXPL8hLT850FhYn2ZIuveiiSy4fHgsWe30Ru8Xw6IKHH3/+7XHjr8JcPLjv5xRD2A/3iF7LiOfWqckM8jAJeoBHQ0yNhAToghlasXiMiUCJY9bps9h0Z+VSZ+QwV1MFMiYxub2NGzbsfcGFUbBN8bAuYkjKyMCziO8n7pdKG1h1ZvQMorc6vfgamZjaaMDtwS4S0lFUYUBv4rfTRYN+GhxXlthz+PsVZx6guEg4SlyPS8kelDGcaHBUYaeR9Sk+eCGjZlMhpDyk0Z6xZPHS886rgybdpVvnnBPHKleroqTXcKSY5qTHEB3GlTlx4njCvmE/SpVsxHOpzIP3UdQ+bhcMvv32m3Mff7pxizZXXXUVYpPb4WtPwJ9Z0rZhw8Yfd/4yctx1UMygjqGA2s3oivryGdPnVsC4pPet2HdOt8Anq1e5C4+3aVXf6cwj/u7zRbJr14jovJgxVouNqcsoR3PCZUDwJ0Erc49Br05sfmKsqyM+GCaxH2pQPaYOmdlS4BdTMyFKdSkSuU+eKKAVdHrYlvHchBMiuEzIOMOdwrAXYavwXTHtpAi1Quqr7GGHzG7ZGUsIyQXJY2FqycWxrrgA3zgYiSyeDOhGpRoPkkPgmxo/VYAM4pKjaqrUWNA53n7789257lETpvpiGlRBfMhasc5OC/Z/qp9oUkU0QRQrJLG0J80b08NK7TNYdcFoBBdQenr24QOF7iJ5TQ47o5lhi58+EYvVHzHpHRadI+gJIJX8oEuK/Cq7fbuOLYIJnmiCDwidASOXorHITFLpJTUJOz6ug6gfPGkUdpmgRoeXwY1pK8CIAI4KwBh0QWICJn1MakIDSJecQcK+xkSf0/bBh9uGXXJ9jZqtGjZo16FDj549+nXt0rNO46bZ9RqOvGrCN1//lGBMhZUW8BTlLaVD1Y5We5lOxio9jd/9/+VO8o70iCjjgMO4r9YEYyIK3N79e1yeQr7gxlBVfLVB1DH5T3Xif+t9dXGYD6j9h2qEkkP8N6Y1GhiTjojPn3/q+quvAi0dCPphy0Ivr1mnZloyFFlkgEZQkcQVigGDYaaUFVeIXaALljWL0BVzn9nH1ARzJ/xJGABBl/zjC/+4SNgvo1EiUkGWbelfwUghXSLUANDAhqUsnz9s2VSrajo5G9Snh5NUa4zXrVNp0g1XVDJHzb78aGadpau+euzZt2fNuPb28aMD+YegNYacAEcKi+6m77a179XPmFKJAowKj4BfB7VbJIiOItTAvC/WYQSi8XPOnSE8ZMJ4oI0wdxF6kWi6zfblBys7tW8J1RTu6gmTpuQcPxEPhIneUlFSmh3+fSmmIc0oElqB0yaEKfYF4bvIUUosCKZAvNySLSgNzhz8lTiG2/Fd7BlF5ZJfJReQE8Vahd2KBlMic6jGCq0DckabhHT+Yv2XUCq8snwZ8PbHHnkEAxxXp/IkhnAo7nUWTh4zYkSv1pf16RrxFihONF00bghQZtaYHNTYnVHLkeLo6DufGHvLAmt6lSk3TbLD5+UvTogFZBhIbFOSl2VNgjNIoYWx25K+/H6/K6Tv1X9IBL+9Vpdst8HfAYCvfPP0nOv+8r1GxVn/VAuILycSA8VMKO1ETr4k7ygTjBw8gIomo40VFWhoKEz+CDOgzBBC8TfEAoUUEDQLsxFzQkFsAAJQTFVZcYUGWELnomkwXZX7iEiVIBAfMn1EoJCGEiElW2emVGIE/y/TXgtwBxJyUEQWE0ID9mENrm/VjxwOWhNTYiGf3uwAC0IxLK/Ld8ttt5LfBF6bS/LiHCnObfRI6qMpkbtzaGM10cVhWYhF4yi7NCNyH2e/sDmXtEmL/bqp36U1Y7G9+3ampiU0aFgnAiMg4pBGjEUcFgAQp8NtYuHhUQCMkgTk14wMZIk02ZJVpiuTFSRsCLqjqN8p3NDSd4aAN2CGcFKjff/td6++ZgwaT3JyUpduDdu2bV2NIkusgHotQOYNG775cPXq9999Z87sB6bcPC0eNUYgB2dtREVTIs5gPqSvBRwdgV9CdsrzCaCHVxClW7C6Osl+MppBAqHtAcZ//Y138ws9sOMSepD4gqKe8ikX/E0jlNRIFfvK3wK0LX5NJguzCcfPwV8Otm/flv5hBiEx4A5g/+WjRgdcheK8ZOn7tR+lX5TeOTsb/hXoUAWaLVRzdD0jmT9DwQD5rAmogMGgNxghFo4YoBbe22tWPvvME/fdO3XclSO87mJMMZ4WlnLGCk948ODBpOxGeOZInMTXgSj5h3hdytw2dARaL3SvIseotxCNHD954ssvvxwxeA7NkZyePnz4cBIwZQahmwoSoHx+nD/9YOLcIl9Z6ysqFpqxmNCvG0y2g3uPzJ49+7GHF7Ru165Xz/OLi4ukLkiYIpJG/OgGi33Dp5/7QglDhg33UNkWKxw3ld7o83pxiCKO3nz3/eeef2HP3lM6c8LUCWNHDB9SPSvdU1xgNxm5GbWScKDxiAwANsaDujEGftq9KyMzk3WNX/lTVC0C2bK6lGerULPK02oV55xpAdZIg1FPISqGKTHBKlWq8ImyxfpVpXK2zxfc+8v+zVs2XXhhz+QUuwKTLNtIZRUnD4jSrcx5rqxOBvQa4fjFtBXTCkWJlZJZKs5hfF2QpYgYxVcMvEuNIChTRDw5Yn5hxun10A2A7vR6DNbEcCQB/DePJrVcogmffPwxtbquu2ZMmzZt8Hp73F67I2Xt2nV3zLwnEAn37dsXpUo47ggH/IrsVh0n59SoYP2gQAX6Bi9LgpVQMWuIzgVwEJS4qRqG2rxidyqih4WksOhUjRrV0tJT/H5XkoPybT6rJbG4oIhG0GmRdHEWxXDEp9FG0jNSataq+uOOXW06dZVKR36fwGJRhVleg17Iq/CDEQeG78ycmLZ7x4558+cj1qfcdFmLFi0aN26YmOTAHwBfJSo0KBm/xz/4oh43jr9qxYr3n372sa3bt9x1191169WPYYYiEGl5FCmurDj/QXBAIk/oQcxrlCmsanZyDPnpAeGwoEaZ+FQNekoOL1myrG//IVCLsd/tlvRJXlaNodAIvHWJ7VOxs3wtAOM6rP8hieDJxBfbKBqOxLXLX3l54ZOP8StQaPLyik6dSqlUOR4MAcySGa0YLWfGYfluXeJZcWDpTHVCe8rw5hg6HFWDIeP3U5wlbLbYQe1Y7YkAqF987tVnX3hu1GXDhw3p73UWBP0QQBAnNxqYVnGMhdC2HTuHtOwKdyVFZXCNMB1KvOm5uZPXl+wCsTFE3Tx16tTRQ4fq1q0rtpDR2OuCnko0gKBcBIzlX/0KYLgEwQlPFnowvme9Yd/BA7fcfMexnOOQmlKBDa+1xWEH/UZ6jdEOWD6os9iLip1vvbdq/I3Xte/aIxQojpLGgxQ3GBIxq3SGY0cPr1v7pctZfPGArldfdUXTpk3xmRYXFZhFw9QEfBEzQUaFHJu3Q4bTCGz8iYZHObUmLVqjZvkJDkTjdLHkNjJWymWJldMJ9lc3esX1/y0tgLYRDgmjsurdYd1CJQKSlZGetWrVh1deMeaCC3rfNOmWbdt2pCRneL2nSxD++bfj+mQPcU24IcSOFKJL8WQw4FnClf/J0ihVSonYA6IUk4h5IQwqYoHhmY5SOsIDUkLCEnoT0Xo5Hi6lKM+si/iDlqQU3CRSMS0UeWrhonFXXfPSS2+sWfOJ1mwlE9zuSD9w8Pg110/YtOXbhx9/Qn0euYKy8dZMS1Ve//mX+huOxAGOlx/tAb84zM6AQ3EUoSeVdmtV1qi/qiYdb8d7nTyZW7NmHb3OYtDZTYbkA/tOUK5Er1NYQyU6e7ryF95/aIPad2j1w9Yd+I1gjARRxZIp8AgT+o0BwQ3nlpYlymJ7aPbsLt06aTT+115ffPVVw9q2rq/TUCHjaMhfSJ1JCmkU5B5NiBQX5u6tlmW95ebr58+7Z936Lzp06nTk2DEtKRSybCu+KbOZhDXwMTzMaU1XeXRK28IeJh0PPySgfRgsQefEtA/NXTBmzHU9L7xo+oxZdBxGKgerKBDelCtU6FilDY9y78efLBMWTR/WUHADFIYymXfv/Kl2nRrZtWqAB2AOOgsLSBPLOXREw+pIKpdiJgmNuEQJ/8fJWu5n+O2J9DheVSQJ3a2OeW7CnyGfB7sBcpYCUgXTMou84VvvmvPwk0sWPjpv0o3XgR2SIKZem5qcHHD70LSwXtw+7+HDh7OqVOZpxY4T+MC/aWPMqxJVncXgOMnKQ7GgWUhAQfeMEv2UDTH7l2PLMHZQsARKZUnkm5i8Fsv6DVsOHTqO9QU+L//UKRIXbCkpgrNyuzU63KLBcddc+9KrrxW5vTdNnd6778VOXwj5TL843S4SctLTU2+9eeo7b694dMG85vVqhF15hSePaKnopUhs1giyYtR3V7UrVe7xCUatoKCgfv36yBnkAkk/0iaqxV6uHi7Fti3XtSpO+j/YArJQmYTaAIgiPi1oA1999dXktMTDvxx6Y8W7SmAHGZQAM0q/fr2VME3ZNC118UONU+M7SDKcUgrWR0QbeSkilwntg9Kg9AYV7/xhADdGk+CwOBe/FcWk8RgDPQqyNMdiBCywd0hTZgGApVCwQoiTYPDztV899NBDm77+ftAlF11yySX9+vYClmRzpEWisYmTp/uCsRdfXV67YT3iCcxJFmmeh6upahZ7zrUVmpgZCgT82II5CwXy8k9VyUoHTJYghb5K3VShoy4/assXF3mLCr1Wc4YmIXnZSy++tnwZ3BzNGjeJafIJysIjQTMrMogk6njX7u1m3r3oxKlTlbOr+pxFNnOi0eLwuihDhkfDgnZ2/MSpW2ZM+/KLj++47cahwy7GSA67iuSpwFdFYiTc47w0aOE/NMeiTrvNHI37co6c6NWr43NLnrz9jnvvuP2WJU8vstgdRgqEk5UWQFE2ErFJIJWefCbULepQwsgv3gXxUeg1oQQTiptm5fvv3XTTjBMnC6dMu3X4iCswDLAMeGzVfmX0qnJWBa6V2joVP5S9BaTcM6E0EQSgG8UfQHDtw1WrWtSpGvK5TDZyBv24CXr06FWlcpWYz6+YBkq+pxICxlqSc8t+31LPUC5LjA/iBr1RTDiq15N8iPLn9HrjulhaevqJk7l3z5775boNjy9a1KVLS7T1wlN5aVTxi8XAcjFUxPep07icFFv3pxJTZxeKWjiArPm3uLMQXOQIIyKCXr9WgOSR/fv3iylLKFXqCFHZxiVcZfiVhMr1L1ezBJEbjcNWJcTu+LSdzuvH3/Do47N/+H7buKuuoszGxRcNwEyO+EhhAdkhyPrrb7hu5crV9OSry5cnhOLZmWbSPBljDB54f4iohAL+lOREXsrpKjJGPPQSiTWsAVDg4n1kmVDCEacBnaoEQADyBR0LPApUfkQtohqtGbYP+OIRd6WOqv/wQ4Wa9R8aqOLnP26BkydPor8wHFWFY/DgwWvXr33kkUerZ1a9cdL4Af0vXrduw/33z6ldpybXgQxLBGhZNmYC2htImtzck2CMktPt2CAyJXRk/uPOBcEtRogechTsVP7pKSgbCIAL8/lAdHEKEajKlStTIkYPKovwEBlxVIG1go3WRHxevS31wM8/L1q0qMjpuv76a59atKhOnTokNKHG+b3+++6eueLNle06dV7+xtvWJBvhS7NJ6pTJdRSgifqF5ynLO/0dxwJLE7gSCdKQVwX8JPF1blvT64GX/z/LijMqIw2blpayefN3U6dMzzl++MC+PefVrZ1VqTK4FoHFKU2PVagVQgdW00CDhrV9fteDD91PgY60SpXoBRxaFnMirqz8/IIXX3juhecXp6XY77/35p49H+e2ugAAIABJREFUOlmN4YLCXCOOMXDJEBlZFJBygsDzubbZnETfxbWBlNTEw4f2tGpRb96Dd42+ctyMmxNJ1B84cKDZlogvhNKwJrMMgBj51pCy+qTCJldATLOCYqDv+OXA2nXrNm3a0rP3gHYdOjdv0YYllrRyFVKmdh8vwnoj71JKJZ+/o8P+e+8RDIWMGDaA5vB563R5J0/t/XnPonl3Gq0Wn7vQYhK/xcVDLkVXRlmh/2kJGQkSXSRWc5YpNnCViQ9cTC0RRFTow8SiAhhly8UIjFNcOrbq/fc+/OArJso7b7z+2Qdv9ezW9eK+vSBGBm/K4m2yWTHsDAk6XCbyqEqYSQYPuGso7f8lepZqRCl6hmiJ2JzoFshMXlCaR7ImJY+Y5hKaK8rAa/9ankJhLNMal73wImmhDRs0fmDO/Z07d77xppvC/lDNmtmS392pI1grQZca9UR+QXxWzsgYMeyS+g2bXH/ddXffccvmrz6jxpIkoIIGCQvZBAo9ZY681A8gXdAo+VikMRPUkAhMGFZBMbRULN0Z85JmoTWQ86SIgitAmMCqh1FGDhcO8/8sOkuZxWVb80q5SMXu/7stQMDbarNs2bKlXesWPq+fggmbOm0qKM5Lttpr1qjNyFy3bh2Sp3v3LizD8C+X1fPKBEhOTunVqxdE8wcOHGiV3lxJ+oWTKS5c4bI+U5hMHBgnTpygbsbnazchOrdt24aOReyIjqlUKZUJM+bKUXXr1m7fro3ZbgsFfFHRAGystWGvMyMrbfK0SVWrVqeqA/VkQG1j4hTlFcy6895XXntnzLjrh10+MkBmDsasVkgo2JiKbHK6EuA4o5ecQ+MgSkImqezieHMFivLyc1u1GkQuQjBQak1AEToKJEt9C/XP+Y/cTQXZn3ftrl6tyt13LaldKzsaC8bhBkQKC5JJTqElyMinHqLNljx52vjJk+89dOTA3LnzCRyHwvEff9z5xgoqhr9cuUrGbbdO6tWjE4Uz4rGA1+nJSEzxRVh++Q9xryYuiMJK21KnxGROBo4MpMpqSfC68hrWqbr4yQVXT5rz7nsfvfjS6zweEAqiPMSpeWYWDGQinc7pyEoGAwsGX+o1bdWr54ULHh2TXbMmbBEK6ZeXHPxwROFU/E0sQP3zHOrB/4pHAbMkbEkMRDZCgRrtd99ubteqZY1aNeFC4zeN0Z6gFJd005sp6ZLTgIxgKCrTSp1ossKdpeghmhxWgUALGCeR8LfffuvxyrqLpsHg0RutRCov6nshNYaP55wsdDp/2X9s1t1zqlau1rJJfZ/HaUtyoL5DcGDQChUqT4hB5zCLj0T11f1bOg3BhSKCion7mOg6ogzSHBJlyDAmXkCX6almpkwrREK51Ys/3xrcCN2uyOWePn1WRmbKk08+MWTYYDgZAFHdec+9xXmnkpIcuBVlJITR+eBYjM2Z/5DfQ90zqRtBOdQMAKRJia68wyq8BLGAVwuwBPiOoN/jjZLvBGuQye/1kEiuSG8iHlhcp6OBygAT7AECk4ex2CjAmErupEmDLApQjoJWATNWPjW6Qs368yOh4sgSWgBqPnQgwm3k4w699HLMURwDVatWRZ86dvxIWmrmho1rqauaTuFiMsgMulCwbP5nRjwTAG+Wzx/avXt3i1YNBVwVQqxFmDaE8AkeEZFcu3btRx999M03O3VGIYKC1rlPn/5EMElY27p1K/6Yrzdstli0cKvMmnmbPTkp4ncR6ZdQo8ngMMP2gjNDSMjNVovLXUQJ+vlz5idoTE888WTDJi29YYgA7L6A12wzxQNqiECwHcpCIH4RnlC1C0tooH9oFytHkDCNJgHLbP++Xyh25JCILeGbUmUm73JG01K/IIyyqjjumDUZbk8KTVDxxO9zxShkSJRNxxJIMIFT8CEKqpgeQXcZcFHfYDCwYMGjTZt2dNjBmJNXLT6qoZd2nTJ1Yv16NfJOHrbAtsMiFyKYFIqYSNuS5xQuUhFzkhwqerPOrmQGmiRHEms65NEbYx3aNvvggzUke3700SdwPdO0WVmZ1L4EWFW/UX3QuxlGM4sH+laN2nXho2/Xrl2lKnXoMI50u7xWu43IhNFs8PicCvJXVnF+4gvdx6eCsPmXuCP+oXFV1tsyrWhVhpOSi0HkMLZj2/ahQ4cyAqhQaUlM3PbtZrSeZs3bOFJTiQJrzTKnJLVQMWNE32JySQ3ms7dUQUoO2hoYkEkY+5KT9CjrCRqnLTGJTGUS+JMS7SyxDc+rS8U+bzxl394Dq1Z/1LxxA3LcwP1Qb4qzCK0xAmGfkbAjdBBRctHwCTEmS51fZW26v/p4nIgEPUFOet1INiuSnJ6SGaFF/aLMtgTmoADFBykJQzgB/8oNzxmzv1WrVkT6n3n62YFDBuJFwv9k01tDHk8y5Ud9HpVNDTg6NZ+hzEgIeC32xKDP5XZ7P17z1biRFwHrE6QE3lOl7CL2Gz1lNtGNhpDOHoD6i/mdoAB8E2IWIyW9A8QZVUkuEBRFtedEGoGLeEjicQMwJTUnQoY6S44iH8rTCmdv7Jbn7hXn/OtbIGQxTbtzzn0zw5OnzfF5ojOm3RQI+hA9hAesibZjp45t3PzNFVeM/vb73R99tObw4aPjrx/RrVs3/BCMXZZDhjWjnEVOXfB+3xzCMRdw9unbYdbMyXfffQ+Fja+/fjw+MzLzjx458uqrr7z11ltbf9hRo0bWuHHjJk2dnl01HQA+UhKbRvU28TBs+/cdWfX+R08+8cyaD9YuWfJs205tnEU5SSk2vDCQdaEzaHTARKKfr980/5EnUKqmPfAEuY1wD6KLKSznUYvBHPEJiEedwKpqxZ88/+8f+2/bgzigGbkd7alqCapiqtOHAi4fDRENeTdu+LxWLfAnqQFPXiDmsZiROFBkWRBGSKtwxBPH7xX7H5q+M8oWl8JPGCPBiiApoUeFC4KUKtQgxE0Y2hsdWpSk92kSLHJMOKKLFo4e1qdN4+rr168/duwYjYP2g/8/uwYslAnuomMmWHhI8mIpxbLEJRamoIVCkC14KoqUiBiLx8N6HcxbKkOzIqMouAiEzleclJz/2quz3nl99ReffT5y1PDOXbr9uOPg8BETRo2b0L17d7pD0hsZVJIbLu4xXJByOo+tMwgiR9LGhcCJPfyqKlXq+575Uz2+4vOstADgYRyWGohtpQYwrHiB1DT7xRf1ZNU0w13sch09ksN6LwR42nBMF9TGlJWeTe04xoNKtnRWnkbGATmCHpxRlCD0huM/7NorZDQRINWiagdg77PYCUYnGQwBd64xpKecdVFBbofLB0Wol5cAstMQBrZPXCmuycyuzsil1p9FH4NXD2A19VulKtS/YYPNnFpAgCZhKbPbpFBplZq1oB31FHgTsuFvlYYKeFxUW9cApo0aYpCToekqslp0EatoP0DmgbVKcR1F+DCjqJiEeBQ4FwmdBmHREZILGM5kWoKKg8sqHg2GdTAGQ2pqAxhAzUqdyWyNhz0ao+bbH38M6BMatG4ewc0ZCSPBo1G/0WZKCBL6C8JAprCmMVS4lw1d0GT08wz7tu6E2KdRo0aCMROrD2FI7E/kBqq0Wh1HF/NZ2BEBP8du+ckfhsLNwvIjFpdUl4BBnrVAA+ydu/AOUBmnV6qESQaGBPsALwHvIXKq7FuFmlX2Nqs44zctEA74bWYDtaLWfvIxIComId5amXIQIgcCFqOpaeNGS555+dWXX/X7WUgT+vXpgJsBzYBjUBG4El9UP22J7Wqz2vFIVa5cdeq0yUCCHnnksY8++qx58yYWm/mnn34qLvb36tVp8dOPdu7Skcgg6lRCHL1IfEuC7FEENJQTyPHs7Jpgetq2bT9lytRhwy99883X23ZqGw35hHGOddcEs3xwwWNPPvXMc1OmTe/QqQuBMRxCPBvqi2ru8Hjqqlzic/5TO3k1liUe8ozGoKoX/mDUnpgE2OJEzpG331i+5Kk5yFNkqtlkg7wdRbQov/C991Z269opJdWGJ17E19nYnM5ixNx556Fc1VFhUvQy/RuAN1K1FnnQX01Cxcdx+sbs/DOKjjjPEjQjRgwfdukQI9IvrqlZp2r9+lVggqYR6G40KXoN6S4qV/lsz7PRDhXXUFuAbAMWMAK4fIKFP5VzomatGri3JA2WIoYOx8WXXCIaVSyG78Jos0E68tc2HcMMHKciJRBHDM4mjRraLFanO1evM1J+WDRwA5Wj3MmJKegHe7f/jI8EkSUJbgIy00EBwKQjrpnkgH1JjzHGLDNarITeIGQWHuN/w6YKSdVKZOJYTCaktyUp6Zc9+xo2aWJ0JEd9TvRg8K3WlMyw20vZQJQX7BN8xSGv93TxQcwwBZ8qAp8tHhc+DmwblC2DJeiF65XcYvEqUVQb6FXMTZGuuN6WGHBy8WQOg6OBPggHvAayVbTG8ePGbNrw1UP3znrhhRfiUQIHFBO3BCj7TaoLHsdAUFQ0vTZGzjIJzIwWrZD2rfn4I7M+oX27tiEKRZRxOy12FKQBp54RR7QPL8Wn+ALQwdFA4evimHLJyXKdVMY3qTj8v7gFzEgareb7b7fUqVONKjTisDVQ3UUAxQhWXCiTJk06r14VqiXceeet7763okePHriIlKX2dMiGU3DtltZEjGyuQ4Ytn+PH3/D668snT7mBuj1bvv2uarVK99w7Y8lzz4y7+sq0tOTc3BOBoFuQUzhogPsomYZ84fpsRUV5Tlf+VdeOnj37vuM5p3Cw/fj9jzpwIRRbMFp/2rl76IhRX2/+fsFjC7v16A1DtJQ5U9zOXIR3YWMGsqe05/yn9tOMPCSbKiN4SHWDhZqcHbNJN3fOXbVrZHRp3zIe9ksxZmp5G2y5pwruvWf2pq83AwU2GqzUVz1bz5+alkhUMRD0BBHGPidhRP50ugpoRja13397L3X/mU/1AD5Lex4Iw8NUvQwEiFr6A060N5vNbE+2UTIFgaiq7+KlU2HUpV2lYv/f1QLKaCRhQnRoKB6//XZz86ZNDEJqFmXBZqFVSFjIZ5PN55S65n/pRlCasqlC3sdzgTH0YmhpyD6GAp5fiDUVF+TC1iC8Laz+Mf1TTy60WcxVK2dFghK4ZGSy+nIkqDKqRwR9/rzck5hx6PtKxKnUcfuXvlT5Ln5mrqkvBTYLRNq6jd8kUE5H9Ak8RghyAzoNSQrqu6uJn9yO3hSCK9xDABGCp5UbkUL8o2fRukI+GtNgID/FlKAjaQC3ODl7dr0tpTifDNNEgOUSBAz4Qn6PAUcTtwuFYPWbe/+9BSeOO3NzAHXAI43PXPKO8U/7oYaneAeudJ0WtCbAqnAkikc9rln9/soOHducV6c2hZXK0RSqeEcEqe9Fa7AHPZtVA8QFf6rSifHC/nJcn1POuWWjfK9RcdY/1QJIqOKCU59+/NG9s25p1KBefn4u8TcJHhn0+JOoZjho0MXwfCYlJWMtYfZpAL4GMQulGoP4HpTB/QfeLBy5SUkpDHoSYUxGS9euXc4///wJE24I4f7V65NTErEsi4rzgvilJNqgDyl5iGyqgcXEUKUJFA9gtHOOHRg6bNCu3TuXLHnlsssunzXrzqyqqfsOHFr45DMNmzafcdtMrz8COSH5ijwhUoNzuYsIZGUr9zT763pHfUiuz/uqEoFPaVKjjRjIxvWf/bj1x5eefyAj1VZwItdhIQzioIbGmDFjzqtTa/78uTarCV00EFAqPZ+NDe1KbTQ++U42D51rNGkhjz9zebUZf9uYavNywH9sYVz3DoqiFDnRLuO6kAmCQcmuT4BZjfHGvaDRossk3KksimfjnSquUf4WILjPbEdroQoUgJgftn5349WjWcUlSzcWg9VMaquEKTDop+upBgDldvlv9ifORHEQJltmNAX49CaH3YqVaNLrihlNep3P605NSoTg2B+MmBNTt2zdsenrbdNvGgNu0BX0pyTafH7ATBZ4TPFskNtK1RdXUTECTdb+BI1f4Yj/E0/xzx/CBKEL1AmCWYK4w0QhT3z+rFvvuv9eiKLIHDbrIkZ7IuV0wn6vwW5GCIoiFRQaCCYqJqzMdGpNKiWlVUHEHsmLoRGgCjWZIlhEsajdnoRW6/O5SYDwO73J6ZXIPghRyiwSIgPQGNNHPU5UMRILKDVZq36j1994W5hI4e4ymdGc4IjWUq8oQvARByQEiVKNQvQ5hLzWAEPp9h9/vnnSGJ+nmC4QWEBZNnlg2cSbpRK8sIeWoTVIUWfcyrvASqIQv0lzlUvRqlCzytInFcf+rgV87uKPP1hdv17dK0ZdDqkMv5OFDUs7eGjYq5h7Hrc7PQ1OOU1xEVBlKHdlsKoznKmuXg//E6rM764tOxBbSkaPxmazcpHConyOTE9PI99NTo+BnMgHfm23WZkneLnMZodMBmVTJwafnIjKh3w0240Qay1c+Bim20MPPT537lzAIh27dIbxYfv27adO5mVkVYEJQcEUiFpwRhc8o3KV+JD/4E5VrKuKoOrAUzUVFoCCorxFC+fNnTP5gvPbOQsFAQNTwpHDJ8aMvXLgwAETbriG8jjOoiLQnQqOoWzi6Q9e+YyCizg+Ywj+9ni1R9Q96tOqn//PMSXeAjCM2+mioLDZos3JO6yzWHz+GPV9K1errGYYacPideAZuOaZkVDipSp2/g0toLJs0x3UJDhy5LDFYKiclQHQj7I2BSdPpmVlsVji0xIFC7PA5SIX7K99KoY53pooTGsxUKQAPzu16wbcitVTND+NBuAzkejs2vVWfvjppKk3D+rfediQwVDVQ7eHEGCjjDKrvMOqr5ZVqW2blqQ9swSb4HgTKmCh0/trn/8sXZ2JyTRRBDLFMvQBL84nIwh0KozNuvu+hQsfoXnC+JkElBmjbjdEg9z5tJTmRCwzwLUOBwgtroDAR2NG8ZKJrGhgWovZk19kT0yjAtfuXT+vWr1y57bviwvzvL5Y/wF9p8+YZrRaYeTTW80w24mCS5aRzhrXB19ZtgLPdK1atS4aONAYM2Kye11OMzhSsOpBP91EjQccXVoc9Xi09KaNGz9JcmguOL8b5dLwc0tN27JvIiuEykF0KIQGopLBIO8F2iEi4N3/pTApzzOV/S0qzvivbQGdJrbitVf79elTUyFzI6JtsVphUmIaMw8Zr0Tt+EeeMLhmwE6qj0FVgNS1kD0i4ErZAFzq4ROHv0R8YAGoU5gRkDNh/rKHmJ5oQjpJweWaKFJ8UbUNdYlV/+QzKTEdlDteMYJNHm/hTZPHr1nz7ksvvbDy/XcXLXzymmvGHdp/4O03V4C9cDqL9FBOKaaNqjGol1JVrlIe8x/bfUaTUBUaGhNxyWdezpFbbrr+0ot6jR05OOgrpFK22+ezJKa//vpb9es1nDZtGpR7LncBfIoE4UpRccvzUgKQj6PqYJdCfyE1oiWTsPQiJOrSpXaZ+gp88mdp9zaR76jREs8pKi6w2RMrZVbbtfvA1q0HySoV7yl0glFI4GVJqNCxSmvDv3M/05QhiemFLvLtN5vO794VBwZrdywYfOaZZ95cvpwFm/ATFhLYLEL1f/WzYUSBpEY1AoW9f+++Ezk5nTt1hEuP5ZwAItXg9SZrRpXsnT/vfXDevPTMzCmTJmVXq0LlKPBbuHwU1SQGmDRE3XGDtlunjivfeyc5yYHTHc4pv++vdcWdxcZhdjDRkHJsTBnVTkPEDRh4yVOLFr/2+gp0C8Q4AFVeNh4KnZGBomkpeAwzfiwI5+x2pDehQ0xSfqKJTgdPgwGA7bijdmzdPm70lfPvvyfNbrh65KXtWjabc8+977/1DvqQLSUVYzmohA8slsTnn1/atXPn66+++s7b7xo54spWLdts2/4T6Unk8RhN1oDPi5qHDkemIfU5yMjxeaRO7sqVK9u3bdO4UT2fF4ejMIOUaeP1zxyv6lK8qVrtFG1PhaDQPupPvz24THepULPK1FwVB/+/LXD88KHjR4+1a9Mq6MeTZA6EJWYnibhmwSuAHDTDyh2LoI1BB4DJoE7pMxoMwW8WxT8wAQGwM+4Vq0vcLWhsJE8Tx9PDDqElX0hrQmzrjJR/5h9mpqq6IQU4i40bIQXQ9tyuAPV2qAAjOl/IFwx5OnRsXbtOdlqSw+9zt2rWtHmzxiteW37owIH05CTCaKpYUZd8vnNZ9cr/7/v/03+fUVB4SKQAD8kX/H8rXn7e78ybcM0V4WCRXksQJJiYXungidw9e/ZMnzGVNEGDEY9dCJ5RswXfT7lc4SW9uxo0UFgeTpe75wsLrSLP/2f77ansVccDD88X9aCSri37/B63uN/AxsQ0yUlpu3YdeOGFNwx6R9euXRl+9DV+fg5TFXcuVdp1Kvb/PS1AdiGZL4xSZMJPP+3o16+PxH1gIDKbSUkhBZWoEwYZB8jQ/YsjhryyKA1kvYEKCgbfeO31Zo0bVauSJQWpDAlgsHDRxPTmdZu+m3bLbQCTXn7xhdo1q3k9LimYHpcsY8YXXm4e1axMmu5du/3www/MKcocWJlI5x52s7ReZmqoahbigsZXrV/kcO++/arVrDVl6rTvtm4l6dJLdF5RMtS5ySkoOuQVStwwFlv93nt+4HTUs6KCqs8nzi6UMGXCYycZHIk/bt164/gJ277fcfvUSY/Mvqtr20a3T51y0YW9nnh0QdDlot8JG5usiRqD48lHHpp0zXXVUmwvPTl/zZvPz5k5RR/29OjUFi3q1Ikcron+CzaWviNBEhQXt8ADeirnJAx5lw69BIEGm21aUnnUdFXUq1JIXjAhQfWLg0PgO2vH/75bK9Ss0sZhxf4/1QLwKVjM+qZNGuEo4gSxbCIxhiZmDVMO2coYxT3B8EW/IajHF6YoY5qfmN4siihSf7Acetxyypmlly+4M6TuAUWtEHkxZhwyOk6WEPMQr4mqdqhzhgdgCqGi8TBGAyVpJaURX49KlOp0FoDWQuiDE8iqlLH0hedqZlcbfcXIosI8ePDU9Z7T1YnHq3EdnvlPNcrfeJDaMmcakKelIxA9az5Y+fLSxQZIrVEZBfdujGm0n3y5AQ0MmnuAMjjtzBaDkF2FQ9BVnK1Hpl8QhUq2AE4LxAseQVyVJaBHaVs2if79ujES1LRQdpb2PLwIdi2f5Cjs2bP3wTkLNm74bvGzy3Cm0kGsE2qPc7oqPUu7TsX+v6cFbFYHZReYTQw8qPkbNGgoIJt4nPhg286dq9SoEfZ6ZVJbLEzOv+GR8K0LfCca/fjjj6n9MHz4cPQCfO3RkJ+MQp8/eP/sucNGTtCbbM8991xGeioRapL5ERqg3VE1VFnEJ2FEn8eLila1cpUHH3xQbEU4dsHG/0s2RSOSWXlmmvCFaZWanrlkyXN9+g8YN27chnVf2RITKYkqUDYFiYF05VNEol5P/Q9AF7y7r7gYpVlEkGrVCHxeqzPbFjz0UP9+F0FP++6KF0cNH3Jk7y563V2Uf/edt+M+fPftd0i/QTwsfXV5285dli95ctmz815YOK9Xx5atGtS8duQla955fdr1Y4cOHTt+/Pgtm7+Bh1qckAqAj4bmFoC0Jk64ce/e/Rf07AEKOMluU9egMvXAmRZQRagik6QdwLpAdo0XQD2AnWpzleniZw4mm0A37tprkYuSba/gu3QISnwBFQpY+Vr0v/WsMEOcQhhoJZTSNEBnha4U9voenbcg2eG4+pqxGBuCQydlBGs1StUKoUoBGErtA3iK+AbJEtxFDFZmKaNWNREYxKrkKq3ZFIwNP56RX6AgBWQJHgv9iJuxlCtshlLgVKUl4IQzc4Mvp6VJApoTOhN6E9IFhweOExSCGABqhro/6K5bNzstLenLzz45tH9fr27doX4JBUI2S2JIgl+QRCvhTs3fQYhcWlOUuJ+3U0UDb8oTomeguWICtqxluXx4/1jEgyIFNUw8QVK2Fy16Ic2ROHBQ92DwJEuGUZcUC5mU+iA4288STFMDO5XkceFtEhuYLDNGTDxqAXCcoCUyZLGbyeVnobPbbMjN3ELtwcO5+w/mbdq847UVH3z6+Te5+UFfQJ+almq22uKIJR11Gb2ReJBse6DHZvyVBuloT9A0cfKCn/YUP/P8i7UaVgeUQe6FsBhx419XhRJbrGLn39kCYMkdFnPYV/zOq0tbNTnv/B7no5HoDFaSDaX0JE4sFRHDmBEvU6lbJBYW9Dpz1WAVDDtFV+ACjXgTjOn+QAjqJZgDyGXjMmC3BWsImy3f0fj5QslqHGh6nejgTHq9/khO7uCBgzq2bDr5qlERdwGESAENACQbluCJIwfO79DktikTKiVbg+5CKcmj1pUivq4IIYQNUw55AMFSpfQU0ENvLV9+5NjRnn0G+KSqJnJPB5cnz+AlYIqshFaK5zh72MdS26gcPygucM4T1RNRDCVo0Fe5SpVqVbK//nrzAw/MI9ekRdMW9rQ0UQ5IkyFJEymO004Hp3NySqWaN0699URhbv1GjdMyq8RpdoMJnfpEXv4ddy18cPaDPdo1e/zeGS3Oy4oG3HRLXGe3xgrIW4obLNdNvmPfwcOff/LFvXfc27J+zaWPP1CjaibqK7IiFCb3PGDUxTq1bV6lZu2Xl764+v3VDRs0qlu/GVXVwNZFtZYv1n//0JyHVr755p3TrmvXtF7E7eE1yGUtK+OCJhChhpIIFB2kbmRphEHv22zan34+uH7dF6OvGAVBh15nZuQIyz9tBfdeWTZOWPrskrMkW8ty44pj/40tIFEYUgijUooYQamJxqgYRXkKn8/Tt/dFQMgjURZBwWOp6375MjL+/pbB6YKPzeawHjt6dMCAAUWFrqlTbnUWu2fOfigzsxI1RyGyL3QWoy9QTou3M5xjcQHV2cbywResbZXrC6d3tdSaATRc5CY5RFYLqgfuK/x26Vk1WH4UxtW41+u2GpNicdTHcrIbl9BfLEBEiFHuiDWcLgLGAoemir4atVkTYxrqsNoO7j9cXHjsqy+hQu1wAAAgAElEQVS+Wr1m49GjRcA8mjVrlJ6e6g94d+/+GfKtrMzkvn17d+veOTXNkZKcDiyPwZaamq6hvkYw7HAkf7T6820//vTw489lVatO2qkkBFVs514LMCBV0qwDBw5cO+4KdCmxr0gIK+NGDQJ0MnB+KFCCrfIGNFoKwtgi/mKCOjBhxgNeAsm4VRIiVCcIACHQWa1RsHpiVqHTEfc3keVMDdPCwoLLLr0kNdE+b84DGIAwgqMfkE4MsI9saJJweTT8qbjf1FBaiU+KOoAT9sTxnEsHDSxw+WY/8vSzj80df9M0Jh2ikiL1rMmJdvHTqy5wgxQ5+BdsWMIFhcXVatQYP/FGxN3CRc9u+HpT3759LriwZ51a1YFYWKgyVOw6fHz/qULXylWrNNGE5UtXvLHs7YsvvpjSkPBO8/qffPLJkWN5ndu1mT59Kr7znCN7aU8AT8Vu8FXRiMc/oH/fH3bvW7J0eaJNM+++GSOHDw07T6oKn2o00lKq52z08Evq164+4+ZbBw4YesEFXZq3bkNVI6pJvr7iTVdBcb+e7Xr16oF7m54CPII3i0IjZWplvUkPpg5FHDUL75qWkjxKNlWlylW8G74hCb1Jq7aeIOV9KBICe22QzMgyXV89uELNKkej/V88hUGPtGIwizsqLth2xMaGDRvcHneXrp0BRnl9bsnWYLFHIYsrBWD/JRsigGIyknMeDl566aVEMG65+fYpkydOmzajWbM2Bfl5docDFUHNeQaXcE69lurE4pHUeBndxGqBHrx1966x4wyREFyMVvRIg0mXlGRPSrQcOnJUKu5QGkQft1ghPvahOVNr6GxlGkpVXknYwaMQoxwsKyPPhux2htClUnNynd9s+fnw4byfd/2SdzLvhx9+4teuXZpcdtkwNKqUFIcMJC/VM9y7d+4HgrroyaXo8V26durfv09mRnXKhzvMcUuivdjle+zxpy8aOLR563aAaKPU6jmneqXiYX5tATEDNLHigvxdu3Y1qFdffEEo4Lp4mftLSg2gDWEUBalGCjwKbxZql94m5oIGOgj2kGUW8lEBKoGsNdwzQRfcmMCwEkJxDcSVlCG0OPILC8eMGmk36Z9+dmGqw0zwDx4BJozBJEhwcqUJW/PsfBHPV+nFl/Cio+7b7daQ33XF8MEYNk8tfmHyD1vadO99YZ/etWvXcXs8cEJZYFgXylNdMHTO4Q1KHKQWR7IbK9Pnb9Ck2YPzH9m/d8+6tV++9tZ7D8ydV71qFYfdQmAemeP1BStXq5lzIq9Pt67QQHzxxRefvv+Bh2o2ihwh8wVtp7jg5Hebv67s0CUr9WoIwJktJk04Fgjh5LPeOm3S2JEj/F5Xy8b1ivNzUM647BkdS7Ub+fTlHOzQpN4LTz3y3fZdG775bs3qlfsPH/P4wvjfhl3S58brxlbLyig8dYK8Q+Qe7VziS/3BzogmqjfjQYALTXvwyMkP1nzSoFGTIUOGOpJS4IT/6qv15zVpTgIHqwNBYVa9M8xhf3DN3/9U5tH++0tU7Pm/0AKIy2gYT4SEqATqpCEjz0nh9Fatmnbv3pWSo0wkQO4SoUsAwRBR66Sc+y0jWcFSQtVPXBD7NSU5Y9y4seB+pt92+9zZ991++z2t2rQPhqi3HCep2B/0YfKcUy9Fs/M8NDufdA2fyJrq1asvfWJ+r96f9r6gXTgODSABFPBmvt4Xdl/89FvEcWw2R17+sYyMNKSLTmeMJ6AZlzlJp8R2oPcVEUkVMHFrSWBXYixRe3KVPXtPvLJs1Vfrt+eeAlcbg1W7SZN6M2eNbdiwfqWsTLfbmZt3kkYGMQbIvW+f7qRu4YPYsvk78B/r1n4+b/4DSQ6Sm/AjaIpczvxiD1kQHhLEDXBPm+J/MXl4iS9bsfM/t0AsSimIY0VFHrdTdG5BW8OMgEviDyKEJV0VSohA0GCz64i/4XEpyHd5nBaLKYsIFAkW4sSiHE7QYLbFSYyDSlQT0ZksCZTvcfsNeouWAsNhqQ911ZVXbP/+u3Ufr0bHKs49xfJJfUOzicJ2YRQsbBVWa26PPcnCL3lzpWyMX84qLiwkBGaIxy7td36n1i0eefyJZx59eOMXH/Xu06/b+T0zKleDu9PrC7Bml3KZc253sctlMprAHwRDQaPd0ax126YtW9Mse/bsgrlw+7ZtRw4e6NGjV/PmzVPSMkAvrVm6aMiACwf17blhQ19KQ3LksmXLKCnbe9CASMCbapckcUX+MN+x7dCvzWC7qB2CTlynWnrQZ4r5ihzGBOEe/ZWKnS9nVK4kc4LfmXtejcrn1a095JJBnmD0znsfeOudj3v37HDL1EmVU5NOHad+l2DmAAvA2PMH2VQltjX1WQXkRfFGo33Xnr2PLHrV6rA++cJbVbOzDGbD5i3fjbkuinbFueBZoemi/mo5tgo1qxyN9n/xFOSOALME2aRFHpn0RuodUAbnissuqlW7en7+KQL3EokKn67CqxQM/hdsmLBgAWC89AV9Uho54EZ9vGzopWkZqVeNvfa+e+988qlnq9eqE6Rcmcqy+BeXUC1rkwm2/ddCY3yhd9ARW7du3bZj+5tvv69O3SVNGlQLeAuRbNGI7/xuXZe99P6HH3wydtzl3CgQcHIKlDTBAGU0ynrnko8HC4dEAnqFskXQEqlkMpnRtDze5DfefH35is/8XhQ7rcNhaFCv9uzZM5s0SML3lpd7CMFKRIKLQrfNZ2HxYZstiVBtl+4t73fcVlxcAPsjSebhADRF0dTUlHr1a3744ftAQzyhgIKv+3eMt5Jb7b93r8gNioRHQjCM28iM8XmomqKNlV2nh9HUaHbm5y2Y/+ihI8f27P356LHD1BkYPfpKCtX36devVau2JJziZJJMQIFR+SVtMBqzJlJMU1Ix9h3YM/rKsQcPbF302KPJDmvBqeOAplnPUbM0el2EBDZKCygbvcHo5U8+S3OQoDrIXEuyozGgkIHdrJKR+NSjD42+5sjsOQ8+Nu/hLz/7dNjIK8+/oI/O7hAX+L8jZphghZpfcn28CvzACEUCEVqzzV6/cVO0qJ69+zNbTXoUS6nPs2vHzjrZiQH3UZx5Pbo0obkQRw3qTKEAkctP6SETk9nv9RCFJJcTfgeSkYT5OUAVRVOYxCRvUIc7ETIIuPmNYr6qhiJfzgQQo6GgGaaycMjpdOvN9pSkVGKIrZpk3zJlQu1qma7CvOQkOw4AyW23J1IKuqzauwkHFYUsjRQhk4rgJrN2wCUjNn67/cc1n4aC4Z/37ysoctoTBY9hoWUQTeUSlBUQ+P9eCXdW3wzwN/HrEHBkIVnRwH18MifnreWvXTSgZ9s2rd0e0Evi8kWuYWyKXJPqo/+CTReTSiDoiHq9xq/Q36EWFBUVNm/aKDu7+quvLN/98y/n9+wJSYzX77FYLb9lMz8XXg8RL5aisvE89A5fEJFNm7bevmNbzvGjXTu1FRxWBEINYoOmIrfviYWLEu2ptevUAe8p1TIiUrDibFFniR7OSEgACAtCK27QW02GpIJ878uvfbZ8+UqvB81LazQS0vE1b1Zz/A2jfa6iSDiq11KzyQrhs9cdgC3cZLTZHdqCgpORSJAQdGpqYrVqWaBbcMlpYwYUuaRku9frX/PxxgaNGteoQY6hIKnPhe6oeIb/pwVECkTDP/34Q+8e3YDfCZXDH0LdS2tAQWibLHknT02dPIVc4AF9Lrz8ssF9L+zudvnWf/XV5599vh2SpV279uz55fjxHNLEYCjPyy88kXOKn77ZtGnDl18uWbKYENWcmdO6tGvjc+OzgWHOAJYoLT3N43axiHJrRSkUvINAUZVP9c/fPxXaht/nMVGUQKqB4mHTQhAfDISysjIHDujfolnDA/v3v/nWWxgAiVSxSE1HWfn9Rc7BPfhsEBP4HQlQMIUJ8xHx9/n8OA4Jkrp8/qTkdIAi4Cu97qI3XnvlikFdagrnRTGSxOdzoVJbLQa3q9Bhsfo9xTCJoY2hhOEclIHA1SMRQFrAM4TrB6yC1AMwGUzm0G+SNFVRpn5iksHE4w8EU1LSAiSERkKtmje9eEC/KhmpAY8zHqaMd0KQ8rUi//Tw9MAiW6ZWJVEdxwDud61G+8v+wxu+3Xb7PbP7X3Kp1aQ7fjLf7faMGjuWirqBAHmmPCwgrbLZoyoEvkLNKlOn/B8+OMpSjDCRxD3Ek0KDEKL2cNfOrTq0b4szWIr1ylhnucOFy8H/jrYykqOERSvp3BGr3cbzI0DxEntdhR3adw6FI2+seMtidzRq3MgAxBL5IjwF59CGj01VrXgmuoYOwBjlMy2teucunRY+/nBGSiKsZvBch4OCrmvSqunnn61f/uoHWZUqNWlen2ISiFQJ752ld8J9hW0PHAetT2iG9I7jR4vfe/fjF5e/efJkLuQN8Eeg9pkMscy0xJ7du5JvpjgbREdnzFgs0IBTFkli0GYTxRbJnaQMCJ4DnccdMBisDlNiMOCKJYRbtWm9bsPGrzd+33/AQIvZSlbZWXqDisuczRbALAH8/enHH14zdrSVftRrggFIXliryjbiiPhBkpeUnp5z6OAVI4YOH9y/Ya1qtatndm/Tvn+v7hd065KZ7Dh55PCWDeveXP7qy88vWfzMMyteefXZJ5/MObA36Mp35ucMHdhn+qTr6lXLohShGIQJmoKi4qysSvl5J3gwQnt4LFCzmE28P18Up47w0ZTcHPFYWmoyjhnkHksvi7XeYouiC4YDVpO5QcMGvfv2P3jk2EsvL3tv1Qe1atapUatGydc5x/ZCcgjHC24nIGXMR4/HTT8xK70uF8oQFIQoPQj/9NTEj1at3PL1+lvGX4GFA2AL0FKiI5GDA36/w273Ov8/9s4DTIoqe/vV3dU5TmJmGIacc5QcxIyLSjChLEZUzGFdI4oBxYiuOSOiomJAEAElCEoGRZA8hIFhhkmdu6urw/e7XS7//XYHF3AUVqcen7aoqbp164Zzzz3nPe+psshs7Cww9kUVBdpXlg6KFmF9BEoRi4AFkf+T48hk9RNanA4p145/tWkFo6orI1uJiWgedHTqxr7NQDRiFOeDzm6GJ5Y01bLd6ULHwtFL3PkRtSjyXBjCE0gbS1hVX53ycWaD/Ladu3Xr2HHQSSedePJpzVu2As+HMu0gA1F62BxR+XWRhkfUXH/2m5FBQFchBMWyCs8nOxIkJbOI7SB8MwijQHpHCKxGnyKGH8DQUTmxf/dmZgsKEtwoyQlAP5CXp5CwkJhHiaOsPFB64Xnnfvb5l/PmfDlq9Gj2tQQiKZFDwjV+97qLF2KlRypxILNQs+gm1gmq6guqHk9evdyGXy34ZugZg3UiBguyZlQq5dlnn+3X+6yi7cXkHqryVWB2RNbAwlF7hyDsQCIBTI8o6to1P770whQvoHiDFA6z66WWpBs37NlZEg0msjLBrgZ1KF6Qg+sECS2xQmAhqqsZX0l/oMrpdLhclriqczlt0UjcF6i2uSzRmJ9A/Tv/ftP5o278cd33PfsOYDNde/WvK6nWWgDJAMkGUQ2UiDqSjClmh0MkpDuy1VAyWWx+r8/l8WS43flgCpMxf/UBgM+6pOKWWAKlrKaFvTu1lXQXlJZXYFYKxKSg35ud5cnPyzbpifsjWl9RAiWAp/Umi2w0+8PhHCLjAn4GGD4pPGLMIByFmpeQE2qugY1qbAsMw4S+OslhLHJ3xmWLDTRBQifbDPH1a1dNee/DnSUVazdt97gykgYzQrLGQo7Di8kEChBTENcFiq1IoU0HxpQI7e71h6ASRbygRe3cufP1l186Z+jpupQlGlbNRhf7vaBfRfLYbB6w/w4L4Zaoaz/nK+Mpdk5mI8qr0NIoluLhsiaRZChG9kO7lFQO6liaQOOfnNicmWElzs6eHb4gpQZHpUah3XLakAYRwALE2bAwaQlIiJEQLCFHcuggu4mrfKSqRAAtYLIi/tpo0UtRfX5BfU9OHqq24PYzG3BxOOyYPI/MmqXV5RCq+pFUtO7eP0MLYPEhlpVwZbxSJovdHw6BxTLZrcuXLgn6b2Ag2q1OZhpxr2oyAqGNLB1fVh9JJ0hzUEQwmiBPBY4MehtVNdksgagf74BBNpMVSFw3sOsSNJfAYVs2a3DrDZeNveYWGNUzcwtDQRh6jq/eTkR0MuFUAs2AiBHgcwht+KeaUpD7zZq327bhm2Ak5HHKQne0OGHSMhlC778/nqyOAW+ZIQk4wYqQOuSu/Qg/V5gBlIjNYSoHNpFVH4D6K9M/PpA0SSrZlkRZCEq2j4mEqbgkMuW9hbfd1tthsYUjKcni3rx1d0VFeMPGbWvX/VhVsQfXIUGRFosNj+HAE3u07VCYU89lsJMrRReqNujCvh6dm95/12UTJ9w6ffrXOrfgvKWLqYCAj5jNGn75UNiaI/ysutuPsgWMupi/ymu2WQ1mm2S0EjOveCvNNjs6dEJVMR+xadN8c5g+tfGBIo4fW7AgGeVwwGdzOSUw7Qmdy5P1xcxPFy9ZctH5IwPBqNmUgdEzIfjG04cuAXSB/7MU2i3mXIIEcwXUT4qFBOmRwP0wR6yMRGH2VGN2lnx4bnUGsSXUEXIochEeHC2cMJZ+AU8N7Mtktiri5ewmjFhZEAz8FzfZ9vkCH89bFpX0z77wRsfu3Suqyp0et9h2/NMdifzhXASvHTqXq6j5sTjIBS0aQpZI+ihox2gfdBm9HFchTRATzGa0Eiv49eyZbmtizPmnx1QRQSkyV+LF4D9JD+cz59GUmY9kRwWYSfQmxm2TJYi81RNHZYgKNx1gO6uIqCKJNS4QJQQKPcFLmcIGWRUtJOayGvHRUEAvsXwJFnhJHyOYndw7sHoYLek8i+n/xA+I0CNOdgSlPVxcpBbBINnAnd2lSf70tz4cftFtdvLxwsohpL3oY0K8GLSYVI/uqHMaHl27/emegsUhGAqZLQ6DbFSiUdLmAW78ZMaMqP/AJZdcwlKthe6n1zlBts4kOa7aKCGkepwdkYksM8LwK+hJ03htAbdE/WJKU3nOtRNsdgJdDqO93b5g4SJ2ch06dwOmUFvEB7XVOAQ+sovGFMfaBPwXcr8EqIdUHKsQVu5Zn36QUKrPP2+o2Yg8YUWL6wwSe3Rg8jk5OcgvDfarNUKtVIm2xP0K7SuIFDVumPrOJ3O+XIJrRZBJ6iH6E1VklWGJiqmJzZs2e5wug5wxd+43j0x86pmn31y+YiGIsfbtmp038tRTThrwlyGnN2nUcOanH7/+2kdFO34YPGiQPokkZYgJYA2qfUzVv/f+LKczt13XDvSd5j+lH7X1UuvKWvmuukKOrgWgRs/IyuL3jddf79i+Ayu13ZMJmIbShCHCAvm7if5Md5yeX/B3TEigMGaHCFuzgB/HxMyoTcYfeeiByU88fttN1zUqyGfZBd8nlv1DmMUYDLyCkaBV++DJ0X3F4T+FXbZ58xaNmjRdsnRZl24nNGvVWtBPYGZhRLKFS9ubtf3AQVFz+IUfwztRK4mzY2eNn7Rk144nJ9739hsvFOZn6dSarchoVuxXxZGm9ASUgD/PTJw2yBO6GFVJawWMT+l/phnhZWQEna0ziJQVEI0Sj8qDKFwclMTna6Z67bxWWkMvo7fFyZ2ECHVlOCr8vnnfLOs9eGC9nMxaKb/OaVgrzfhnKQSQJ55voYgIxA22emDLRMKS6UaksmH08yf0EjZqnPxuQu3wW19mB2R1phPUqlaLXUzXRNLlyggEqxB82D8oionPtxwUglxHC2nVqlWPHj0+//zzC0Zf7mAHd3QRvYdf0SO8M5FSNBmUZlIQWHitABAH+4p3rFn57bgrRoJtCoeqgPYbdYKLlW/X7Ad8NT3FYsZTBx88wvf/++1qIma1kg8nAAmhLLt2bt/pq4aT0Cy2uoKzVMSLoe6Fo6GszGya9293TqbGYGHPO3/o2Csvb926cb3cDEHNlgxiynI6PK2aFph01y5ZurhJ04Y5rqxIrBw4v9glS4SFKy1bNnc67fPnfXH26JEabPlfx15tfdS/f2Tdvw+7BUxQVXl9fQYM+mzW55269+rauf2rr7zcqmULKRXDoEHociymYlDF6SbULoqNBSWjyWaysKISSYGOdaDKN/+rr1544sGCvPxJE8b37tkt7PeRsQeucJGF8BCQvIPD4F/HA+e/+ZCIRTC9nXvWGSWl5U89MbFD926ZufUBLrHL4+N4u+bcR1FgGh52Kx77G4XJh6RJahgnxcP333Hb9Ve3apivBIj/rdkhxl47jbfEWBWXiZ9iQpP1K/0dAoYlGIyFBEbtBgFPswTIPc1VQbnH3lb0ExtfZrSAfaUNjQc7jiIRXKw1tdIocUOS8UbOL3hKzU77wBP7OV6d+uPape3bNK+V8rVCam6jWnxBXVF/jBZg2FutdhKCCag71iABQgx6qysvuWBo2pQlDowHiA8mFhMjndLuODr0OlMoSLhKBh9SVlbGjolKrl37Q6PGeU2aNDlowNfs+Xwk05gvYm7zRe3atZv+8Sz++a8i+zj5trjQrGh4I7gybAbICuoZj6kbNq75+MNpzZvkjRjxF2AQJGhVhAYp7PB8I/fw+eiReHs1+cWVWvkinC2MECgfdQk9GPZ62fXYhNLsfthrcTxHwwTCY81KSQwln9Nt7tG9377iPT1P6HjHHbdkZ9vCgQPknFTjhA5FUNi9lcVmk6tv7w79+nQk9Cns9xodOBRYfpHEiXAi6HLld+nUfvmK7RUVFbD1aOarg91UWx9VKy3z5ywkEMFV7QgrifH3P7xq5fLvvv3mL8POP+usv9SDipY4UkVhBDIBGYppGBCA8wRSxeNy7t5ZBKHlnj17thftZG938YhzoFnBtOGvKLVZ4IqMuVw2ME+y1VFjw/7rVP09p63DaqyG0U0NXzVm1LyvF9103biHn34mr7CxzOYgbZLhqzVNi2ozI37PutXYUId5MSE4DaR4xP/qKy+0aph78blD48FqK6agQ4gNJa4C8EJRZqVAAjBb9enc21HBniBEK62hGfa0YWCyu3G8isqkW4mDf7LIYN+ilbQ7eUobJ9yl6V6HWflfuC2W0H8yc+76rUUep9Vu1JMNNhSSdhft+IVHjuJPdWrWUTTan/ER5ktYieKrwUgPVbdNNsz87BOXzXLttdd6PB5wgkwGbeizV2GSHG9txGRmiq5evYZc13PmzGVVJs90OJJ45dXHcKJp+CTmvzbDkX18Do9YTBZwSwQkQxXGeiDk43GGzZINdni/RCrXlMEGyCkY+mrulxxrVi7q26vtpEfublhYjzj2GR99Bq3nqIsujkd8fBrfkrbEC1MAv5qmVTtdRhbLdMwpLYmQHTSw3+zZX+/YVWpzZhOOCks3XEcQaZ12Su9TTxt8Qs+uGR6nEg6xfBpNwdL9+8A0qyKZQNxqM1tNOqLU4iqxTQp9x86Wj4xEVaMOrAaOX8SxQIv06NFt/vxVu3fvzszMZKmmj/gQvogKHFzPaufT6ko58hZg4sDpbzHhJbaRKaVf/4Hw0BKVZjPpsRxD9M9M3FtWuXHjxgMHDnDFlZFZvH3rhrVrLhx2ytDTT+3ZoWVmVhZJlmQ1TMLBCPFlBpltBAZarw9CI0c0vTT/53Gs1Bfo491OT3V5md1db+I9d5wy4qIJ99zx8GNPAYVEPGKeYeppmxzqrE3A/6z8cXhFR8SoLnXbTdfb9crUV54zqLCFyVBaAJCqsbYi0yxzEDUyYYhhyRMaEmYsWQDrZUJY4IAFeqeh02SbA+8/Ge6TBGnSuUBjjSlDPKWadGSPEHtdTTLTp4wQDqRBbS0xibjpjSkf7KkI9enTRxePbNm4EXfn/n1VNX7UUV+sU7OOuun+ZA8yQ8hpIjKL690u596dO15+/vlxYy9v06YN5OnIC81Mkt6jCJvW8dY6doe1sqL6nXemvvvuB23atOzTp5fZbIUtHZ8gUZPUlpmMsoUo1Nbmgys0UxrRiWTkr5GYSH51XH2axWA9EPDl5WSqSviDaVOnTnndW1XZrWvnN1+bePKJvdCmyvbtbNSoWVVlaOGSb4cNHw0ATbPxILwOnvBFtaVpoWORuoJmRGMNBbw9ure97vox0z/4eNu2MkBZHbu36kGodKeWgwb1gWsaD2YsVuJyWeF/CIVI04vAdURDAHdkuCHTNlEO0DsGkRhOZKfTJ0SqOiMJCbBnGUSUuFQvJ4OSCfuiyzRXgtDw0mrWcTgOj6vB8ztUhsB7AvCBGRB2BpouGAnbXW6xVKpRR2Z2U6e7UUJkMunY/QQ2M2gh0Yj695uu7dGl7fVXXd62aWF1VYXNZq2qLLGLBTie5fYEI0EAV+R1cbg9UNlBYHs4X1Fbw/u/votEw4xMi8moTygdWzf9aOrL51169VsvPXPvw0/w0djnNKWBsapNQGEj+l84kBvzZ39WVbrrmVeetRsTIW81/BpOuzOSdob+5wEXC0l10r4/8u4QIyg8g2yYHNk5zOtAXASpEPMZVIWBykhWaqMBnge92aYzWhJqDL8IoYdALN1uK9ACpj+3oaFquBSEQm1pqA6LJTOjXo/B/S69apxRn6woKd65p8Sekf2fX/RrrtSpWb+m9f5Ez7KTYCqwiHLi9/k++mA6pvvLL7sEwaGxy2DEYg5wzgRIW4OOr8aprCzPzMocf989N9x4XVZmDhhw6slUDwSr0TY0JDjzn3NtH8xftSltc6YzkqYndlomHl/Qfhjec7Ksu4s2vvLi5FUrvhk0oOfws69r165N/XxPJFQOhaLTYUa/bNK45eNPf7R5y+4enXKxzyHx+TpNxGufpqlctdBnKT22fjabpM0JsRhGq4YNP7nfgC4WsyscCoCjysrKCAd9el0s7A1hFrWbzcHqACzMLocbFTcQJCCRgURGDgJaafBUVAlDIk63EFWN2gTnPTf83EcEh6cSZQdKqTYi+KDwFdpYuh+R7MfKqlELLfmHKN18GWwAACAASURBVAJMksgZjHcPGAH9CpFSOkIevZ7cXUkdeaBTsMSbbU7UL1w2cz76wJRSXnvu6aZ57gPFO8SzFeVOt0cNx0xmExseDLDgyUFMw3LEkiwyDvy3Q9OxtN/fejykUCXJuqiXlWhQllIDena9746bHnjs6WEXXgL2gK2aBgOlGtqW4L/V/Xj5uxqoXvnNV5MffbBV4zxdQrBd2G1uEXl9iNxjILGg9bHaHKDuQko8okrRWKLKG1jwwRwMzyS41KQQ6iZdzLnNmYFq1bJ5s0YNC5s1atCiWRMHLgSLwa4E3G43r2Mzj3zWRBYTvLbULLc92alTiwOxgCoA9/r8Zk1d9QuSEEOIUJtaO+rUrFpryj92QbjYgKsKzSOmrl618p1pb99wzZXNmzeNKiH8AqxqEKII6Vl7dpHabU+SvApCFKMMTTNTVCS61umCIT9zm8prTjSULT4Q3QstRDOEaKs1v6CL+KvV4UEzqN2K/crSFKX60YmTNm5Y0/uETm+++eQJ3dpLyTDZ5CPhCqBQFhEKDfme3KBhcww/JBPU6/P5NKQ8kgsZx5dSARqktrb7lAwLF2GNXm91pifDGwqQNjEz0xIOVubluSIhXEbRJOlNwFtIBrPJloym3GYwf/EIxN0wGMoWYkGFX4A4I+BimEV1BrOgpSYmHJsWRjKJPN88jtKP9EbNgsKHICY6iE7U3NZ8IJ/GR/GNv7J56x7/lS2Q5XZVVVc7rMIOIUzFMZUUhzESOZuscKrRU3QvihLL54EK79z5C39YuXTypIkOk+7Avt02s0j2AqVtPCESG4SwhNntETWGaSRtbDZg0/yvtqx/1bF+5bcc1uMGwI6QcMqx6iqzwR72V/71wnP3luy77bbbHn744c6dO1MIVdL2onzF/8oQnfzYJHy4g/r2DFYW61IxYX4OKzoSFB6Crw5clkmEFSd3FO2av+jb5WvX7yret3vvPiCkzZs3px34ZftaXl6O6vzDDz+s21QsmQwVUcOSNZurqw4w+RFbcKQN6dl8+PDh3I+GqqnI/NJuh9UXh3FTXKnK9Mjvz5hz/hVXejyuCrEDxGGjkYscxvOHd0udGDq8dqq7y5QEdCNYRlT1yUcead288S03X6UmSAeLE0q0DhKT1ZHFLx1DfZzZskQksGB/oWb/NNtg7RCLuKZhaBfTlf858k4EHLNnJn1sJPbV3AVXXDLWZnfDmnCsBgL2HIvdFo6SbiLlsNvVYBjrTdgfeHnSg4r3wN3XXzFyxBkwMAe9B8CHw50o62zg5Swul88bKKifXbxzafNCT/P69bXMuKxqmkaifXJt6Vg0DmHZMEEyHCBXC0ZjBHjGFcHAY5atSljV69K5V/Xw3wirYExwxiOnFXh6GDEEVoj+iKqaVMI9C5MhRKZkeKJk/maU4eMhDUZKD10YoUlJW8Sv+2HDloKWjTt07IjpDE1L60GWMqxe0DKJdHJ1x7FrAdKzyPj7JCkSS3uXDHp0IzLUoFKjYRAtgzeKrQ7sMDol/uWnH0978OqGHjHvgqotlEoKjxNRzfFoLGVkO4clDEqARCxihf1SjdgMBoye9DgHUxhNjl8OBpEtFUFfJyaVaRxRk7IpnSLaatfHSXUoYJqMeaaAUPcppPa2Gcb0NiykxPQ2RygdIqcPVd5z9ejPvlx8+9WXX3nNuFEXj1Zwf7P9EZmUzcmkAtoMbpm4cLEhoowqqdaJukzW7Iz7HXpSbHIMBoxMqEG8Dv3m9ddfnzN3FuileydO/X7Nd6cM7vK3Gy8t3b3TYaFTa3Z6RhNWvdU1+ZUpz736Fr5C1KYGGda7r7ly2NAT0Zgpk6mqWZ0x79EjXyxZfdd9D8nx4FvvTHv19SnvvPVmk8YN3Hbri58un/HNpofvv2voqYPC3nIHUs+gI+3sxTc9nF9QcMO4qzq1LPDv256V4Sz1xfSuepaY74iaKBH3NM1rVrXznYqdO93tu6TN4sZ4NCwdykx3RKX/8+Y63qyjarY/30Ms89CTEmu7bevmd9+ZctstNwzo30tRwmQF/kM2BsY7NjUpybB48dJXX3nzqutvMNkciEFW/mPyvVBhBUNhl8uDjScWCZP7tnx/yb13/V2f8k2a9MDgk/pVVJSQUEykMRHqo4Fc12azkZA9aMKi0dCOHVsLG+afddYZSsx/TOpfWy8FrgGKQ9YlI+EwueK27ix59sWpl15+TYu27XkFgpvNMTENnLOKH7RK1tbb68qprRZAAw4E03kjTEZ/dXVuVsbbr73csnGDc08fAGUdnQhNMLZntGQM5cLYLOzlcVZowJECqZNO18MfyTihS8ZN5BYEyQPBTCTEuctuVdD1UeSMRl8w5HTYedZpt/l8Xi33pbCipdF7AhNEfos0Uqq2Pq3GcoYMHbFu9cov58zCnNu4YROnGx96EI4V7LdQdQo7DR9GWmXsumqcNmG/UWM5v/VFaqI5JTDea8oW0QkPPvhgQgkvWfrtujXf7y3Z2axRfu/eXRxW0j8TMlxzuxnlpD/kLa+qaNqi8aV/HXX5peefP+LMU0/qJ3C7aZ8+2hWvQNPljTR+py7dGzUq/HrBgo8//axoxy6uP/XUU49MmgS73tJvFs+fO5+OO3PIGQRM0FjUsKI6PO29DxYuWtija+dmjQvKD5S5MrMgLj5S9VQml7XF/sGnnyX15u69+tjteDCDpiNPBnWofqnjzTpUy9Rdr6EFmHJMDNDN69atbVRYMGLEMCwNKULr/5haFlYvwVYM68DkZ55v0aZtg8JGCiQEJDeuWarU0GK1e4kFxm5zkp5W+G2TKtlz77z9hh7dOl91yZm5+Y6K8mIi/LAPQQwmG2DJUrHG4VSJgM1ywYWtdD+hrcXcIxDeX7u1OgalpaBq47uCHo87FIutXP09/sMBA09DWNMyDFF0LJBAWD7E0lV3HK8tEAkGsjwZYQwdsWhubu7q7xYu+2rWC888qdk2UJE17UesyToBi4QWDiZJJR2hglEKxzQ+RNI66BIqnkRttY6pqsct8PWkjtbZ3BhJKN/u8OAGkiU16K10W8wi5VPabUc5mg1bs2z91u3UIMvy/hvPLf522ctvTL1u3rx2nbt379O/R8+ejqw8NA2sz6RHZgCnrcsxXSJ2KPXlt66nZuTT5g7tAyKK9mzfvn3/3h1aNGlbtqf0sUcmFBTW5zZfMEheNQxxNVZJJ4UzXRZsVwk9H2WWsGkrgXgMmn7h5hXmx/Sh9QW/8YqS4UNOQXZdPu7WcFwaeOJJoy4aza6Wvsa8l5uXO/nFV+bOn3fHbTeddGJ/b2XFbTeMzczyTJj42MtvTu04aTxuPvaX0HrVWJlfuAj7TMPCgnatWyxZ9NWYK8fyRqOgrRa8t7V41FmzarEx/8hFEe8F1RKo6Zeef3bwif2Gnf0XcDbpBBZ/UD1Lp/O4M6d/+MnzL7w5dtx17bp0CZCRBq9V7c6/wx4ySgwa0hTxdVDDUonFX39BOponJt2fmyNHIj5VDYGzEsToFruakGAqsllBlCdBjwqB6POJzIBuF/HwLDmH/c7j8UYAgjarEccoyK6U3vrAo/8Yctaonr1PTOlxKQoycQwkLNIYK1geEPDH4zfU1YnFFoOkoIYhhaVJCfnH337zhWeffubJfaNh7K8kXxGMHZi1zCYzLJd0JaMae4/ZQpZwMjQbguGoOyPb6c6QGeeSrEpGUjcbbW6S5CUNFps7WzXYDUaLwYS+bSf2lngdJg/ii3Rhmh2LNR7tjYMTXveb90k0YNLrWrVoeurJJzVt2nT16hXT33/vu28WN27RsmFhIWokpiwH+Y8DQaxEhNrxsb95lQ7xArGdJkl7eqPCkZ+ff9JJJ7Vq36pN6w7QCq/4buHVYy/Oz8tAFkF2BvtKjcUYAV/EEqwagCtDQV8qpvD5OENEOp201RntlkN0tGZHhGs4Gm3cqBHJvJVYdMWq1cDnZ8+ZP+nRiY0bN/ly/ny70z3j45lzv5oHf1CXLl1UX/nAE0/Zsrv4iy++HDns7IYFuUBvMQFio6yxPoe6CHuqxeko2rV3/qLvBp04kMKxgNYi6KXOmnWolq+7XkMLgG3CpV5eunfnrm133HYtswsNHbP8sXGh1VDBWr5EKOL+soo3p7yblZ8/6JQzSsvKHW4HfE6IiFp+0+EVB4RY7Nh0MPap5Lb+dMa7zz01wUDQp7dc+D3M4NnFHh1rlhLDriPvLa4sLS1pUJibmeW0mN1oV8GAYtBj2frfxipZTPrKykp3Ro7JnPHhJ/O3bi+e+OSFKhIfpsQ0NFCLmcf4978CLj68/v+j3SXCTSwG8HYwhJNzCdKsYcPOAaUkOs5Imt5qgS9Mh/dCFs5ibM3IBSoUDsX8QcxY0SpvtaJs3bBhw95KYW4pKSnRglR4hE0FRLVArpLxGIv84H69+/c5QWeyu6xOb1UFWZ+0g6HCgU1LA2Zx8TdtYqJCZKjro0GbXnfOGSedPHjQux/MePOtKbeOu/yyy6+6+NIrJVlkmGYq4x4VCZJ/09ocunBagzZEkmiRgFoTAaUisHBvcenixYvyc7LbtmwRCweMBlOK9KSHOFJJC4SsSgiiQZ1VT5YdRJfQq9O5In9O78ijmr7F68xmQyAYMhvNl1107hlnnHHLnfdPGH9vIBRt3771tHffb9a8xd/vmZBfv/7fbrrugYcndevcuUWWOeCtPO3kU8jP8eOGnwqyTxBmToJgjlC8sTslH3WvHp3tb7zzzVfzuvXo6QuGjWYrVT3Elx3N5UM209EUVvfMH7gFkrq4Evtp04YmjQs7dWrP6MRQzyT8o34xWVBXr1679vsNd937AAlinRmZQiKTmO8YHbQ2Wz9WFJyB7019Kzfb1bxpvqpUyGzFcZ0kkVPWSCTKFjCiKDff9rerrxqHAIJEm+WDHMwQLIMnFlly/8cPfLYY6my2nGnT59z34NNDR1xkc7pgMgRGJ6jh4wnAPi/847mQPyBjIDgEcOR/vA3+CNXHQcamxUL+ZlWZO29O3/4D128u+tv4hxcsWIAGhrKFqUNbjzlBzjz1/EtX3XDrRVdce+0tdz7x/Gtjxt40euytqzcUWbMLG7bpqnPkzJi9oDpm6DbgtM59T165sei9j2a2aNclrOoeffr5s88dfecDk+YuXWmv1wifshYnwVSifM2a8lvrWHQYfkuy8LCiG2Wdt7zElIhePmrEFx+9+8qk++bNmHrXzePWrlxmBU1pBNqvYpU+Vn1Ma9M1mvZDQ+GQpSaIPq8vhGl8x7btqFlOMzkekuRBiuHeO8QBu7qZnKMmKxzFuoTY/kWiqFwi54RmvtJMiVrIAr+hcETQFsbCFfuLXWZD13YtlRCMGPHGDfKJUo0qcdiJr7jqmrOHDY9GpR07drhdjmCgul2b1rnZWWiEVFtsq47cVI8dMxoJdu/cbsgp/WbPnFFRuj89Mg/xVUd7uS7S8Ghb7k/2HFZeAItBv69Dh3b1C/LUEF4qTMB/2FZg6k6b9t7Qs8/p3X+QiE1CSSELDIHohmOWRAhspsPm3LV9+3PPPj/tjUeTatCoV/S6TLZKoWgQ0QhHfyga8XqJ7oq8+PIT9XKzZWMK/DuIFrPJKssWiKz+1zsMOKDbVW/pkvX33T+5Wauuo8eMBbZjtunxInLQUaWlpSzVl156KYuEJtD/1z/5D1l/AOp8l1EnRZTIgvlfecsPzJo1G0SMJRUdMLA/ahb5L7UP11xLm3ftW/nDpseffOqC8y/cVrRz1IV/3bZtx533P9q3fy9g41OmTPl63tyLLjj/mmuuCoejJEsp2r592IjzH3xoIskqhp8zfOv7s79cvPzRifaBHRtQOHoVOHp+NZPn76BmwfGVgGVcSegIskyStKbKaDYxQIcP7tWs8Ilrbhv/91tuePGNd1q1aoO1ziQfy+2r5kil2ZlNtBL6qGCOlfWVxaVbf9p4/ZhzzYRnmqwpHdGg6CM1E9yAbIglEDwqQCcjSrPJEFPBZ8UMKeG05aB8+lfTpIW+azAp5MdVYgV5ebv3le4r2tyjQ9MTTx3y+JPP9ejS8fShwzv2OGHpNwsXfvm51SAVNqgfDIY9nno7t+zxVVUQZghQGAd0LJVgRB3RYYR6Q4lkeLIvHX3R4u9Wvv/uO1dce3MtOg21ytRZs46oU/7UNxPim5OTw46LnOpMRWgFlEjNc+wP0Ex+X3DhwoXnnn9hlNhsgzESFiIDP8ax+jRezfKAyJs1e2brls1ImZxMROCHkuDZiMOyDFECuWhQAfUNGhY++eSTufUdsbg3ngxIesKysMMp4YjXajtmgI/aajeH3TV71rxLLruudevuEx+ZbDBaY3FC9cMIbvbEGANINNSrVy+MFpphoLbeW1dO7bYAc4oC1Ziy/od1uPmGDh/x4GNPyc4McEv467mipTtEzjDvUIbOGnGeN6w2bNL8QHXw0ccmb95aBN/67Llf44o6sG/Py889w/o965OP1q5YftuN1838+CPibUddPGbO/AUHKvzQr9WrX3/X/srb7n4QljV2UBrYnAowbLDc/B5qFswTVgfKJbqLE+SkRdapEYxCUrSqR7tWTzz8QE6G68Pp7/HVeXn18fzXbmsffmm0ttYgmi+VvQqNj30RrEJFRVVVdWXLFs2TMWKdQyFf0AKT+yGOFDJHF5NNCZ2ROKJQIhnWm4gDFP7fg09ojU/5TFVYTOHNo1/KD5TmZnn+futNb7zy4rVjL5v25otdOnT49LOP77nzrjmff96nV69pU19r1bK5WIGSyQ3rfwDy1bJZUwIpSBZBXohDVOeXLsMt76uuOqFHt9NOPeXD6e/jsP7XSv7Sk4f9t2O2bBx2DetuPC5aIEmmBJUQmGQqqrPqrGHFC72L0UbmKSGqdBIxuiIuV+BU2aZAbHQIFl2T2YCuwIooAocEma/Y0KSHdTqqOS34ODjXDkFj+VsecR1pHRKyTtB/pc3OchIIlNF0+10TWrTs2iC/wGySlHgYsiad3gzx9JHulmqr7vFkhpSIxiNV369YdNrAbg0yM6lXLJqMEw9Oc6d5HFRFsDObTUaS2KghTszJaMxhdZEVkFsMUHLI2A9MakKnqFHM+QkDYe+gmuxksrHq4G4Vu3x6BL4wRBj0Q4g/Rf1ZMmrdROdqK5+2Gf31XxdXIfTGsQC/swT9hIYLEa4EgzOpRq2gd0ivQ4YngzMlu9Z8v3HqJ8uWLvvu1GFjRo0e7cxxgKilmiaTnegyu9VaWV21+adNY8eOpeZUWNT211exroTfoAVkctgZjNh4Cpp3evKlt9u1aGKXUy6r3Kf3Cax5mZ50Qh6SnRuENziqqD3bNr75qgtvuuZSONazc/NuvemShgV5L70weduW9Rt/XJfldp477Mwtm3467eSBNodr5Ihz0Axmfzl36JAzdLLRbHf4AyGT0VBZvv/cWx9/69lH+neoFwv5JZMlwmSAp94sC3K33/Iw6EBmkZoTCSkrJERGzhktsSSgbSPZpbp37fTMoxOuufn2Jd06nTH07KNwftVW3ZmATHBNz+AXtU+b6YQdwLUHh1lhI1dI9cvoJlDiSaoxJpgIAZNpj3BOe6ddgThI/+VgmYhDsfX/IeA0ga/9SkqEuBVkD9ooXeyws2OMpQL7Tu3dum/H+4qKisA/4LVs27YtqUvD4YDfUi/qDb31xqt9T+jK/tNsdQR8XjMK8yGsWQQ88nJVVUhobTWT0TWuopkZDJt2QVWxs2WzPLfD2K1rx6kfzH560uPjx99vsBIyIVlN8PDpBCOu2agkGI0sD0ezHtWpWbU1Pv/45YCRKD9QKbYgRtlmtydTEOhBWCqFgqHs7GyS7oi5JQveS07AZdfYIsxbJiTx2Mwu4XZkf5eONIFfULufv3Joyzk31FhILV5EraAmhBACaRI7W1IXq/Ev53399ttvT3ricQx4Vcxemx0kmgGwj+DN+o3l8SG+DeJ6naSGotUlZbtPOf2mlEGt9lW6nTYUJmpFOhpajHQ0ND4LjNFizci0IhjLqgLekKREdZlui92R8PpKjSYrH2Cy2mSTI6lYEjFFZyQFG4F5jmT8Z/L0tCRB8RUMilrKNTqUvuBFtJUYALUXmUW+wkRCcOdQf1QuUClpyW6iYgBxAZMZdOakZCIA44Ppnz717Av9T7vgjTfecDjd+CDQpfBLoJILy4dBqO9PPPFEvXr1WrZsSYXxd4D2IDrzEC1ad/lYtgA9zuIYCcXorwyPK9fjfPfNF7t37gh6ndFF39GDaUkgjB+cs6v4+7hLx44+zx+KEgKckemOK+FBXVt+u2bLDWPOaZBfL8NpKysrIwDC7ib7QGZJZWjd6hXFZdUNGzTYV1qmiESZyaxMz749e/Apt63vxviZ0kHCjo5OZpVjxgWKTmM1mcJKJDPDU1hQcP+995rtzgEDTwSlcCy75z/eDTAU0iyHU5+VU+jMyKCpqwPVe/eVtm5WiHEOxEIk7BegN3ZxBlkhIbPmxf+Pco70AgxqTPMWLVo0a9YMEaGZqIU4SinXjB27a2fFhPvudrtchMV4XE7CVNHLa3yFQXAKyia9gL6BvkiPLDbV+gnPjV+15Pu2zdpluurtKivBj40TY9RfxzRr1YzAz6qKchGTYTLi2qZkALs1Fv5fL9apWf+1iepu+LkFkIwuj7tsrwSZSgJDcDhosZj1cDyTtUpIMQlziKYYERYrwmtrOpghCBBtmWbWENTCck7JLN/atolpAEMf52mblqaD1VRQLV1j7sUFT17MarUlqYPRLKd0Tzz5TPPWrfr07QvUCQiFpgRQJRTDYwaq1ivJhBIM+ULRaL36uWanM44iAQxVD1oJJiErhNegJdyerDXrvidBdvtW7Tdt37rq+41hRfL7QqeeMmjCfbdYPI10ukB1ZYUNjscAeq7dZc9V1MpEAj6bLKiJZAO7VqHxsG1Nh1WKgz6glbQeQTjRGlzUfn99J8BTSCGMhJiSAHTFW7Auslia9IrZiNYIY7ityhe9d8L9M79cds/99552+jA2rHAeIdOjoTAmO1L20H9oVLNnz14wb94HH38seiqZQEXmOoTjv76SdSXUegsw1fDLG8xW+Bo8DkdFacnLLzw34e7b8Rhq2es0BUsbfoxFW9wPqT+OJxcbBWvKEK2OVFc0yXa2GHmqr6pSlgIpX1WOOdUoy1NWXmmMxOtn5JxzxslvTP0QvDkc8vilGLGBIOzeevg29foRJNWKYXRPZ5pia4IRpda/8XAKxHIcU5Wy8urxd92z/vsixMvkyZM7dupGXPPhPP673aMEw7t3FQOgeGPaR7FweNXatb5gZNPWXZPuv/GC84ZHiKB0uqhMtc9vsrsls12qJRpkeo01Be1K8AXG4xoxPeLIYTG1bNGsT6/u/Xr3UuCp0fJrSVDU1nygZsELgl6FbgWnINo1MoelKGSU/Ql9iVfdU/KD119l1uO7UFcvW92xRy+vr9qZlYNzlKgFfRyHAUQ62FaPJga0Ts2quVfqrv5bC6B/xMJBsJDVPp+NPBIBkcEQ9xpk6W63SA2rLcbMBIIQ/X6vpjP9ZzPCpIJcS9ulhXU67TTUKJiF2ZlCNGOJdi7+/FsfiTi6Hm4p3E8s3ma76f77Hv5p6/bX3pzGCo2Jy+3x+P1Bh9sVjYhUescqdbROIvOuDCzYZnc989yb5w4/s12rpnqCCE1oVzhc5ZKS/bt27S8vr1qwaOnsWd8ZjSuzM1KnDGhL8uXSUmndN/NGX7Tt+lv+1rJxVuMmrcmEGE5GjVIqrkasZhHckNBj1ROGPR3+XrCkYErTacJJj0MPcMLBidZB2knt9Iw+JYZTUDHI1vLywNq1a4HODBgwwGMnID+lxllZ3fc99Pj2vb5b7rxnyLALyYeYJvAWkB2hk+n07E05IRntp59++uqbbxYUFKBdMawwbqHuE95VO/WsK6VWW4DcoaSkZOohLzA1ffzhNLfZMKhPd/pOW1bpU07ECEzvyThXY0m9yeqx2at8flzJTqeb63gYyasUj0dt+MrDobgqZ2W7Uacwr5x1xinvT/8wkPakx9N5b0BfWx3C6EWZpCNnE8eqCfD6EI6mWv3gQxRmskBiYMlwxVs0abTq+6LsvOzS3bvXb9jQp2+vQzxxbC5nujN7nNB7T9GOLxZ8i9Jjs+ecOrivfcXKjT/94HZc5A1XB31+ttAuzMypOGD2Q4K2jrD69B1PaEZ6IZ3S2HlOYJS4987b2fwFSZIaDrkczggJAESQYM1LhkgTh6FLB7MNurUO+3dSioF1USIGo81zx73XtyjwJmOr9+zaOW9e+bz3p504dGhOXo6QgJDiskaAHtPJZFMFBnuEXyBur1OzjqLR/oyPsMVEmY8lkqtXr/b5/UpUEeHyqur3hlatWj1gQH9uSPPaGWw2l5Y4r8Zm0iYJFqz0/NEzfzCiMIhjYDVSmFBYy4WKhfcu7ahKokbUWE4tXmTq4jrkdbAx7d5X9tJrb9z/0COt2rVB4uMbFRMSPYbcY4oikmQfYhrXYn1qLEoY+FKG9m17Tnz0+TdeeeGCi66zW4x9+/ZOKSF03ypvcOvWHZWVgbAISiA9dqN9ZWUnDmjz+F0nuZJ7ZWfet9+Vj7pp2qhRY5vmNrxo9KmXXnGGxQpncrVscgaC1RluVyihpnVefvBXoGzxH0plMgXGIu0lTKuY/3doWleNVT2ii6SFJoFGbr2GX83/5tFHJqFgnTHkVJvNEleqcX1aHJ6RF15R2Kzj5Bce1bMwA2Zm0MVUkaKFdB5UNQXnpH7//pLbb7/9oYceatO2LRVjjFkI48LcRfD3saLtP6JW+PPdTDIoh8NFTKzVbCovO/Dx9Gn33HJtg+yMsJ+U5yIvOE3CWKQrxfSkm63ZGH6wbXoT+qhBcsCC5XEvX/ZtUrY2LMyXQVnpUgoGB6PLQEIeHbQNDtw96V2BRPoapApzmfGgaW8HB7P2Lky0x8priB/AomN8mAAAIABJREFUEI1lup0Pjr97w+atJOa78777cKQebyPCH/Ceeurp/fv2g42MmYUpKCnJX3y9pF/X7rGg16jX2Z12IcZJUqYoZoxKtaS6atMZ+aMddB+jgh0UgAab2cYJEkukPYUjLW2wPFS7wVnLX7GOw5pK+IXwH0I5bzL1bNl845If/nbd9f27S9NeGnlS28bnDT71uhven/z4gxMffSQYUWWryIaJlYFQRraiRxdbX6dmHapf6q7/fy2Af9phMYN6Kdlftnz5yiFnnFxZVWZ32l596cWJj0z65pv57dq1DYUDuHsIRYSOHA2pxhZkKWesY6dH8JmgIwSFAzYnTcGlyT7tn/xyhXgxRfltOQjSPkswtkr9+g32lh4Ye9U13Xv0PnHwKWQBQd8TaW7ZAVutfJcN5AFZsmtJfNTYOL9w0QJgNhYrD/pPOKF/w8Kmy7/7ds7sz1d9v9OmU3ft3ktbu5we9pCsNyA3Kyrx2DoSkbBFLZXjWyXv1r5dB7zy2OV/vfn1kv1733x5aq8T2vTr36HEv9NiJVbPCL1QNB7k7bh9Qato0Qzs+xBMaeiaOLTe4QRJp61Vv1Dbw/9TldeXX7+w/ID3kUmPDfnL0FtvvSmeICN2NYtkwiA/8tg/Nu/cP/Ef0yzsVmMR1lxFSdjtTr+vOk1liatROXCg7OqxV3Xv1rNbt27+YIB6sgzgGPrxxx/PPvvsWo/NPvxPq7vzF1oAWxKLnkgbmlC3bFxvkpIjzhoSDVRqehVLKRJAe5whx8n+QGrWl7M3bt767bIVhNl07dypWZNG774ztcIfzs3JPnfYWTded012rvuTz2YuW7mm34CBbRrmzZr7tS+cysrNTvojUdJOhUJsAhE12DjFW1KyKoxlApcZIzfrMXIug0kAja1EwuCyB/Tp9cq7M9q3aVu/eQtMb7/Qer//nyBlCClRfqlwMIT1yLRnd9GBsr09e1yj15tsbgfmxo1bty5evLh/3z4sE3xRrVSSkcAhtOV0fiSxLdcwDHoJ3yVbX3eGB0ZBgc60aLDOmt2G4RReQpRDontI1kXwY8KgpqJx9YbRZ/bu0POTT+aWF802hhyGeLFLX3zNxa37j/vyo3caX3ndLb5wjF0nmj857WG1OLpeqVOzamUw/AkKSemDgTBrOVDEN6a81btPdyEgksk2bdqBU/7hhx/Jz0VUmNVqxmOYtvPXrI8wT9BatKC2VBLQjzACC0cjG5R0JldmC79gYJk5acdQzeXUVovzCtJ32GzZ1dW+qW9PW7lq9bsffU5kk2wV7gxq5bDZhTUnhQpCBF/0aEGQv7a+4YjP4YBBWh8knV9OxomnnHTSaSdRw2Xz5j7zj2erqgQNjy9QwWtkixW0ls3orC6vIseuzZEjRQNSqLJ/x5wpk8+a+vmO+XM3Pvv4K9kZ9zRv1biiusRktEdVo8PhBjMnKCFSRF3hRoFQxiokmj3EgsdBX9NWHJrW9Wu/55/PW632QCC0Zcs29O8LLzxf6FjBcraOBpN78bdrPpw5+6FJz8tmmy8QdDrkWNRnsWUHg6F6ufkV5WXk1vnkk4+/mj+3eYumt9xyC1YxBzDYaLS4uPiBBx4YM2YMu1WCA2qrqnXl1GILmCw2xhKG2GjQ9+O6taMuPM9mMoQDMaB4vIXBxi+SgcHG2MMutWHjzpden9JnwKDTzx5JR384/QOL2TCwf7/Tzhz5/bo1n8z6atPmIofdunrNul37Sl94473CHFdpuZ/NXFhFYdFlZGaizJD3PRAKN2jQgInDbo+wYk5IES8W8lr8tiMpig9EHkYCfrvVdumYi9779IvJzzz1+HOvHkkZv8u9+hTRNjqMQsxYGiwRWTB3ZstGuXn1mxeVlC5bu+HbFauXLVtWUVp60d6qifffR8PXVrW0PR6rA93EYEAoMTCiIbKaeoheiITF/pC/an861EvXbtmjRCIF9es1a1Qok647FiENDkMiz2Y887SBr701Nbt+PpFdUjgmmQJd2ued1q/Je6+/1KNHj6ZtexC9LeFpEYiJQ1rLDvVe7XqdmvXL7VP3159bQNhsZTkVj40cOfKJxx7+/PNZ5547PBjynnbaaYMHD5hw/4O7dhW5XM5RF52HpsV+ASxRjW3HDAGbjBK1atWqbxYv3bx5M0IT+vJEMobtqk2bNgMHDsQsQegi0wZNq8ZCavGi1STIqJjAjz322JOTX73h9luz69XTG63+sJd6WvTAs6LEU0IWgOYnmKsSx4YqzGIFLRUmnpjJjiXAZBP78q+//ur5px6lYgajrqLqgM4kMqHFYyGT3ZDwhzt16WnLzEwEyw1WVzyyz5YdGNA91KrX6H3F9y5bseX9t7+875GborH9Mz799NJLrlNC5ZWV1ftLDuzYvmf7tj3VVUQ5CB9u34ENEGesTGCeNDIqYaivvdgEoVibHaBr+/btW1BQHx0LSlWSdIN3fveDj0acf0HHrt0UVUSlJdSo2ahjJ43yxJhhhV6yaOF70969/e+3DezXPxxJgJ4mBwtq1oizznriH8+S+Eyspsdq/azFMfpHLIpRRBQ+uDrYxHcUbbt61G2RAJQc5gBBHWkwFqACTuhNflFEVqxYQbjZpEmPR2Lqju07v/322/17911++eUjzhuNW3jqW2+NvexSk2x4e+o0vdk87robqqvL0LFat23fqWs3lv/dO7ZneBy4mYJKDFIAvP/RQNRitoCOZ5AglGq2vf/2LU/MtaKQNFoOhvwFebmXjPnrxMmvQhvmcQv69ePnSEgpq8OOnAwG/Q6LZd/eoldefKlHt7Z3THjkk1nz6jVpPWLUmLNGX+s7sG/i3bcNP3db+0YCEf/rD03VRuBomjejQtO8TUY5FAzAyKznL+R7SGvkInhQqrknn3r+tRXLVxTkekade06fHl1aNm6Ql5OZiMmGaLLUV7l606qxo1sZnEEJGtXqqMnpueuWsUOG33nP7be98cGXZocdOxp5zmApxOJ/FB9V81p4FAXVPfLHbgHc0jj7nFZ7vQZNognjP158++xzRhkMWXuCVSl77t6KHx5+4oWMwtyRl47zGCLmyE5VboFhNgWei4WfhPNs2mCgM1uCKeWrbxa9/ea78+fMCwfidqPksEpWm1FJqntVack3P7786syGTbOeeXri0CHn7N9RZrRDsqWysgo7ipRkucWNyJRj08E5MCLwRMIXEItIyRhpGdJkKMJ/j5QGLub2iMAlHicdC7cpsaDFasKtFlHiZPozQfwlp8rKyh+eOOGjTz+7bNxV551/IbCxmBq2m+wAwbHJkboLCxZGEZ2sO1Y6FkMrFTOQpyNFyAFUWQTjRdUVXy967sFJOp2TCGV8L0TA6FK2hKDI0lmlfFXaM+yUnnp/iZSIxGSbwZkrhVRbRGc3bT6rZ/NCd3DaZ9MCWQl/0L55zfbNmydu31lFUDSp5WguzSzPS9F0P1tgIPLTbDEOOWPw+HtuysuRA6HtTpsupjq5TVQsfWjnvzAF6BHNhImGjYUS9BWKtSAVhLEs5Qz6IV6z2q2CMcTlcisRWzAc2r0rdPG40XSC2RiVUzJkQzG6VoqLAGu9GA9tO3R89qWX0QKxMSJgeYQSr7/++nE33ti7Zy+xfAKVP4TY/YWq1v3pKFpAuFVgWUvvi5huoDNRZfinNhm5qClPjKj0fk2OJlTgWdxZWravfnZWg9wsixTRRQKSwandzIChB7lZKza7oNmCl6c0bNTkZ8hdOhrjor9eftf48RApWcy2KNYvs6UyHDp9QP+Vq1fcO+GB1195ZfyE+0eOHDF//ldA9zasX1+dCl7Qv9nwwT0QKRHYMJMRfOTsJQR53lF8c208kkxEiSCGyESkTo6Ehp52ytPPvbJ/y4bsHrDbCwO/zWGnMaHAoeloN35r47VHXIZZItYkTF/gImQLnZRsKZ159U/7iiPhy/92x4A+pziyPFFdOLPQVpWIfDF/UbfbRyVC5TpsRgmPIscSFp9Rh60oN2nek1J1ZhnFJZ6UEWNJiy2LnayFWFFoIP45cvh2bqCvITZjiwsRoAGQiZFgnbARaJVJDqkuVVfKlj4SEckeLJZwXCUfXLYpFSJsR4d8SIjBg38QrAsUWbGYrWmOlOXwPj75rag0s2nD+mcM6dG2U5su3Tv8uG5PKiq1yHcBdo9WpyzGTClZYTIW2IzSgRICWqsdzmwlHnc4HdGI/+ignnVq1hEPuD/nA5qFPxTwsxe8Zty4F5995oYbboC1YdmSpf5Kb65ZUnSSWx+vPFCW0bieM685NAnwNmClIoYtw5NrM9rK91Vs+GnHHXc/+tOGlQG/b0CPzDEXDuzcNtNi8totyVjCoyYcq9eVvDN98YLlxX+7dpz5JWnASYMqKxSDCUilAZgUKlUUyz+Sl41wIoU7EUUOrQLDvy5pNBtRMuJWq0lTFFCqsL7EYQQQeUmxQokTgtqA+PC03eiwWlxLly7/ZOYnc7+cv7u4GK6UK668Si9bDlRU5OXnAyY/rjparFJgyMICn5RC4YzFJk6cKFTJUEjUM23MZl1K1zkRCZR1bSHZ9NAiJHVGeEhBnyQEganZnGOO3nDpqXE5/9npM9//as66732AVEo2xVPWLLpYM+yJ8tKaEwdOG3wxxEN9/vkXAW/ZbTdf3qNLs/LS3UbLzzoWN3Nb+r3/5dBWTeH6FNHXMUFFZgDDl4CJAqOFy+XARkUC4ECAnELZfn+A+nAn6zTWfjIdsWz7FB/EWqw0/InrmBuRy8hi7cWcTJgwAaKdM888E/uHJqmPUabv/9IUf7w/C8NheiTQOxzMOPpIsz3868dqpgiuMKh8/mA8Jm3Ztm3X3pKUbInrCVfg+Z9v506tQE5Qudo1yjr/zIEs80KpAiWZShHdzMLvj6m4+/1V+7PcJtBXt9987d23myHfYljB6vHuG6/M+eRD9g97t2+26JNAy6+++ur8/HxEBIVTvfQIF35JTQv8/fsFnCqhANFgAGGV1MvZGa4hJw+e/fmMLr37McL5QJqRWlFD6qnNiN+/krwxvXEVrC4kswWoyknP/v3r168/5prRzRo091YGwBRYbZZIJHn6kGFT3vvk7NP6dGpbEItyHUZQoxJBZ2KzSupvg9vmTsaQAEHgcGajakh6dUpMB0lxWo5oYoU34SCk4y2yIRaNCAY/WQ+CFhXLbLMJCW/QZdlzosGQPQqbjTXgDxOJDdYOfVSJqrDP06HUmXoGw1EUaYtUPO7mIf1PaLRoWdGib/euXbNh5usb3lHZ4esC4VSOVerSqiCOgTMDKoowAdwzZi0IqKTzlhYsXjhyVGM9tizCnmUQWkfT/HVq1tG02p/wGRY5nFPMNObShRdeSIpNUv7RDp0L5WfvGlE/OzH/q7Xvz97z1xEjm7Xr1qpd+1YtLAWFTZ2O7FAwVlG2bsuPPy5bvGjzhh87NIv87Yq+g/u1b5hrchmDcqpSinslAn2MAUgzG51gO6vXBT8URSc8M33sFZdO+ejL7q3aIWJgQNXrTPgU0qbjJEBGeE+ojC0lTDtIHwJhEly3yAC64PFCcpL0ir2OUBckkXEZ35SI/AcHKdjRbStWfn/v+AeKinZ369lr7LU3dujU2Z2RFWWaxmMZ2XmQUx3druU3HRiwFzhlWGHjvsrKxx6ZyAkGARUVM/1WnWBOBW+gM+qT2W711rGDmxWYSPeNOVGHESypU6D4REcL7k8qpZZc302XnFReKZXs2AQYNBGrqApXUoi22BxcC4XgQ74kEj5fgMac99XK0n27H7r/9v69u/lCldpCeNifnF5DRfSo8LpywpJptdj8UUwaFvB8Nlw4VmxUggKHO8OhKNZTzCG8hTuFyBWdyMcJEIYm9FnLucLNrPF4mJD+pNkZOnQoqykaG35nRiz0zYddw7obf1UL0Cn0BQsb042VD9WZ3qFEbZyImZgOWeU2jpDf53Q4AUE6PdlF+8ouvfbGJlmuv980LsMjnGXaI9yvndPjZ/Tt3L1lAX5hyhSLPRQO6bDBQEIkoULlqqysQinBMo1SxfXN23cM7tOFmuzfvys3K+vK0SObN28ONLtjk2wu8ixPicGdTmtImZqa+Ku+/6ge1gunIfZiKOKj1YHKvIYtx111GRJp7969jRs3poaariByqqbJL47qJbXwEKJFU7OQFiZZLmzUELMxbtygLhYic7MuwSwOROH2M1x2xbWffzD71ddnPPbwbRBNiWSqTNKIHJOA4rH3s6khBVAJtmvJiNNOIo2Fw2GFhYseQT6lJ3uC3RWBVPQjuXQUXQJYh5ADZkDuagDrvODl0itBBRB7PbfF5/O6APmh0JEmA0dgWh2U2Ienhx9Ju4G8KwfKuzbp2ygvfO6JjpEn9Y0pfSrLw3tKw9V+czhe3KC+1Kt9Pb2fxUgXTch7S+Iff7lSlSWzxfbxzM96DRxUWNiIaBsBFD6qhaFOzaqFIfhnKCKtqRiTsZ+XPfIeCPNKSoJcpFefgkLPgb6d/zLydOnGh95a9MWML2bOSAGRIE0VjsNYGPpyctTkZ0mdOmd++tSZJotRUsvYwBmwsIA6TGQxuFPJKh0ACX3EmNravV3GpAnDr7591oVnjnvtzdsHDRqUn5PpryxntuK9Ki4ugVRi9YoD8MzXz8/KzsnIb5DTrlN7m9OxZ2+xRbjnhdsC7A6LNDJZVDuR9IWq4b4ymiwbN2+Z/sGMV197i23RPXeP73viSXgNkHNJ2QjJL44M8kOjyplqDlg5Zl2dBIIJPgKidJ30xKOPLZn/tc1uFbixtLmGnDQi064Oc4Jsl9VT+jU766TmJimY8vl0JotEX5hFbh2R59XgNBkqlaqNMbu8b/feYECJpQSwk/UPQZbWYn8mx+KfHLwuLdwxK1FIauNPZY8/+UqDJydl1xPqDjewEmiLAQ9qhdTYRniKEFKsa8Tc6wX0GLmpCwbgocFvYyrZX9y6RXN0MGxRwmkYIwG2F6sDxi3udBBsoZDrN2rxEJYl1nIkKW+hYlolRc3h+0olh/zlTGH08vkICAiEgngXj2rzWeMX1F38pRbQbIqalNC0gfSqKRCE2mP0kTZCNFVehiISl25S6tm7z423/P3jaW8s/3bRpVeOzcoUeph2M/drmhBXKkuL0aljIW/on0n3+KsAA8TZXZidxmRGQTb/jLdqyiO8ApJJYcxOjxDqwEXu5zwaFvRO1JYhhLJFyZxof/2lz/vN/kYeDBxhHpuNHVKGyw2gO9vjzsnMmDNnzujRo/ki2kJMq3S02zGsp9aPYECog0ZKV79BAXM6GTcy3XI8Lpx8ajSRkZWtSF6oqWbOmnf1lRe1bJJFBjD2PznZ+VD2VFSWwDPrMrlNFjv6VEU4umnT9pIdu0acfpbTKXNbKKrQHTEVAIEDnGkQXtlEmM0Ye2kULEKfZTwbkF0lEk59KpbU2TLd1clAzBY3gvSIJV02M0wPJN4GQEbnejyZEVU1210rVi0rqO9sWN8jVa7XhYJme9BulTMayA3zbBLV8ajRSKVaXWxOmJLGlNFR+PHUhUUlIdJj84o9O7YuXbJozJhLEgxk+Ibq1KzfbC7UFayttT/jiZcuXfrOO+8gxfDefLWqYsW6ffm94snyH9q3bvfpG5duOVA9/5uVP2607S8p3bvvgMMmtWuT26FNvR5dm/Tp0c7k2y15Izi9LBBAs7VlAxIHZsWsa4y8IW2MpIN78ECjnPwJtw4bfcVr515847BhZ6NpYaD2+ap59aLFC3/auJUMLAhOLaCxUWFOm47dB5069NLLxxp1lZiUowrQEBfGDMzGLO1MXbNNLOelpeWXXXb15i07u/Xs+fhTTyPF04hbvRkfU5wYOmjoREIu9ssYT46rXmfFElzEuvgXn81cPH9evdycA6VlSB8UVAnfGggk0RzQxRpclsjQ09qYMBOGBcoKxApaJmw2aMU6THtho+R0shvcVFT9w6Z94ZQ9lU7TqEtrLNonc8KDNAu/ZHuk9aDlw6BIUgts+KtXb1ny3ZqRIwC4/KxmHU5DURRrHsSn8DArKoR/OpvVTSadevUbzp+3uKho+yV/vQCdmLVZLNUiyNGQn1eQk12PdEFIWKtsI9oHR6OcDq2gNVggqQDFUltNvWNAoqXR6SjWnEMYLTRsgHh1x2/fApobl1/aHCWGTqRf6CBhV/gngE8bV1pd6D6W55TBFFFiQ846u6ps3/ZNG4WT5l8OTavgKWHRMdswYbN26mQzirZWVCSetBv1kZBPm8NqGGGSzp2VtmdUle6jAmwIg14v+orQD7C3kTIlfRyEkfFCbSD99o1Uwxs0nQ9bEQnQSb54xz33/rStZP3mnQHTsuHDhyP0QpEw9xwc7TUU8ftcQpLQssw1mjadAJv9jACNWSzOzIyg35dIyh5nVizonz9zaobFF1GlDRs2dO44ojpSnA4/DyJ7snDX6p02s2n3lq1zFiyetXD5irXrU0B+s5qdNbi9bLIJKJXbE4rEDCaLmiBnLlGN5mqvV+QsdNnC6XgF9k5YsFXFb8/M/WnXvvWbN/fr18+Uklx2OAS9IQicLUkLwF0TBm42n6lMZ8bCpcvzG0csDr8UJRyoUEpYUoGADrwnt5AAIxCwAMA12aV4RO+2F1WF564qInsZu1oJqKskffXlnKFn/sXl8WCcix0Vc1adNev3GaT/82/BC4BgIv1WdXUlSeWY9swxAmQgZn78hRm9mp/VINst+bY6rZ7WWVK3S/rFQjIbSlw/iLwsj12nV1ORKl3l2pjqNtkcupRFiYSQeyhYJiNgI9UfU2wWmCfDOhJ0sk3VR0/skTlv+tCHXyreveqLJ+e86/E4EJ6snc0aNrjoxvNyG+92IHlVuaoiUlYaW7pi+eSHv14095MxV4wmZs1hd5WXl4Pdwa2EaMb9hJzFy/j2O+8X7y17cOLjPfv1NTtcfAVGIGxCNoMADOF9l3SJdCa/lHqcmUHC0ZCNXEaR6Iv/eC7LnVFZVp4WIuRaRdcUgo/FAks75qrcTF2P9hgID4DlR+SAHAU2QYo/skywnuhtnpC/SmfP3lYcL/dDQsrWFIPAz24aTV9Ji9O0SAVEhS9WwpqFoNDDsUFqH4IZeYY/HRzT2nL4X4a4eEJoemlO0aTLlWU2urZv2z3xsccXL17arl279h0EHywLCnexjKIn7U8fVpeDDSQrDRRrShJwxs/WDvqOAjUXA6+mDow3ohZZ49kVh+H+NpvA8/2XWtX9uZZaAPkgWEXSKHjOxXIoFjExSLTff9MVoJS0OS062QIUL+wNbfzxh/ZtWzYqqJ9KVDPw/rNSUcw+cGzphCKetkLhSpbpfkUJ8iIO1GvGAGwDmk+QGAsjCceRO0qEE4tJTiuCOhRzCuecA0WBR46hjkVNMNHhF0vEY6QZ9Ufin876tlHb1v1PP3PevAXr1q2jPc1WuEBhZhURdtrxn43zO1xBftJQWieiQZOMwegworMS3en3V2GBq6qKksXmpzXfbVz20fsvjp3++aqFC2ad/ZezzSab1ZzwB2KuzPwKv3fR0s0LZ79TUrQupKbW7Kpy57eorNh77xOT2jd7pHmzFmGfP6zqtxQVT313+rYdRReMunjEGX1d2bnsJZWYgrOS3M9KKOB2ugC+L1u1/q4JT/60fVtOTvbgfgOuumRk+3Z5clgOh3y4lGEwZijKZuvWoj2z5i58+t4uiLBECGyFJSU79MY4mH4lWmnVhZNKQm8mtVEc18rWXfEJL362cge71rSDIJXMzPRs/WnjksULTz79DKPpKMnt69Ss32GI/hFewQRj5cPTt379+k0//piR4fFXV4VCCU+jrI0bQt+vq24wuD45DCSDVQ6HdQG/WSlHQLgyDNCtJINCGYBVXLi1TFUw1cgiSzrZRckgReMg62S73pdS9GaTPUGqYJJYuc2hfT+2zbO++VBbVW2BYMWRxAoKgBpZg4lC765PVJ3NaJXi2WrMarjutHlL1t/70GfDh8+/+uqLx48fn51VDzP1rl17mjVrgnJGgB54nY9mfNK3/4kDBp2EIqfEkiqwTZMVIzPxewTrAWJC42NlIMyb/H7HVbfhA03F4itXrCA5vY2mow1EHOTPdUQnZPkQVySpbYtG9dxxiVQ6KEQJvLFQfklgmkgoBHotGa2GDlvnKty09XsvOGAgx/qYjvDEf37tv2lamu8UBIkax2Mc9WRYYhEF0yB9xkFf8Ks9qp3XuEZyA05Hkonh28NTpNmi1q79/tnJL3+3av2gQT3uHX+n2+2sqBLmB740BgIjEEBR9nr9do+LDlLJdCSYUUWn8AqtkryaEx7RXs1Cy8LJKiuWJahl0xBstLHjqh//qJVBx1qyZAlsLHSK5jpERWAnRvuzQtMRB8eJ1gJEcRBj6vdVOu128kd8v2blBUNPcZgNavD/PIYH24pnzbJQtlMJhoEI4k8bpRh7SUM6XbpIfWki4syACQTkAbYPcv1SARFcDKQGHjZJD18yckOwf6dHhaZdMWa0t3DxmHQNeVLZBoqvMVoqSstlp+3Gux4oaNKqc4/PO3ToIHDxkggQQc3S9hX/1oy/W51pY+pIK4kEyugriMu01ZA8gJluR3lFtSejUWVp+dMT7738rNy+XWSTu9voC15bs3x9775tfcFdnoy8nfvLn3r+lY/e/7R7U+n6y09u3qr7iCsf31m2H2PY7pKSuV8tzqnfJKd+oy/mfnXnvffvKfEikVasv3/v7ouGDhnSskWTQHWVRdZ7nDagWkkl4DU4brjl1pg/9P4/rly0aNHbH3y86OuZdz5w5xl9BwHgC/twTUDi6NDbM19468XSKl/7JoVSFOIbIykSE8kI+S0JrbGQYkRkHPEwGCKRaoujzfRPVn70ZWnMVqjXFTOSkH6MG6PO+PFHM3r162vPcOOTPIo2P1ZxrEdR1bpHjmULMKNY9qgBfFc2l6u6ilRiYn2NViaRT/v2mKV4BuFCaiT2ZTpTAAAgAElEQVRkIRA2SSriXClsT0UtOoNbkp1YUSRJ/GdiXylcWFFBDwhlgg7+5YBkCciJiBGPkEq0osnokqMVu+3OHCmWZ4KCQQ1luYz1s5yZOM6jfv6zyklzuckWtktlQclbaQwV630bT+6e+ebTJzmd+ilT3gEGy4o7ZcqUm2++mXNWbv65fPnyLVuK7DYXUhjBzD5RNprRTUDTq3FFl0wQMJzEmwXWUiS0Pr4ORG1paenrr78OdUMQrnMcZ/+cu+m88SmQanh2EQstmzcxGYm2QYWyxHVG1rN0LGYUeS6RaMIUBcW0d1fZmlWb09xmKgTcdIy2zCDKkZ4YDDAE0mgskCRNdNhcKrni8LnarKFICAdHKCLI1o+ogSgZSc0vOpBAaAlVSMQrvPjiU88//zwYrNKyEiwQHKx8Tpd9+/aievVyGzZsyFuEiMcwkX6jhrZJFyJ8QPxT+CLT1RZrQBocrS2ifIXmGDqietbdfHQtMGPGjJdffrm6uhpTFl1DR6B4aRkq0broEYrlOgerNUd6JBiZlVw3YWKIxxo3yLeAr/unKUvr7v/7Z1IVltR//scGQo2GxH9E8ZMBOj2kGF7pWDOyJSb0MolfMPbqCOXjv2hMBVPNRU0pp1jt4C0MOcb50X31r3+K+giYmiyHItFyrz+oJGyeenprxrBhw2Aq0ZQbKonCyD3aJP31Lz2KEgBp0mJMLsL9xJRLJZmnVN5hs4qtkctd7Q1s27qjvOTAsDNOSFX/mJOpOO3S2tXf28iK5HEtW738iquvnbd4xSMPdH9nynlnn2pu3djXrrlNnwyHAtBfSQsXf0u21g2btr765tvoWO5M4i4li9359PPTJjw6acPmbY2aNKOnAj6vUZd02c3zv9tc7Qs9NuHMof1ik+44YfprF+cX5F1944MjzzsX4C6aFggHpj9Mxe9P/6Bzl+6Nc2NSbIckl+kM1UazimdDSjh1alYq3iAayTCYM412a1Uo9tGna82sO8ZKtp/g55GpAb83Nyv7p/U/whBx1NzUx0aFP4purnvk2LZA1JvMdXv83uL1q5boI6ohZQZ5gXSUEzJruyEjpBhK9RGf0dI4FVB1NndKsuks+N78OuA4LPB4pkj1ihMRaedysSfAO0Tchs4YkxJ+JeY1J9xSIsjOTeCxA0Ak89V4zGDz6eMApaxJhUmOjSlmd0HZpJdgUTGkmUv/GcwPOlGOVbcvcH76bNOb/779ovNvePWjp/KaNF2xbOvSb9YNH34Oi++HH80x2xydTuimJmAcxYSTgpQA2zFMNMgv3Et4rEjQLIJ5avBa/E7Nbyb0WCaAJqw3sxQJXjCzXiS+De8/8NC99+7avi2JyQ05gZLKDp09MGxSZJonwTNaVwqbeCi/CT5Zv0VvkeKhn6d3gv+nTxEbiiwZcqpixr3VXp3slHWumLpfdoVzJX2LFo3btc7NyQRJGs/P9lj0em9V1fJtWfOWLXJn6wvNugsGNe/Ro8HH3+35cu73Y0acYpIViFtlCftWxGUR0aK6kBy04buEZkOVYK1K2QSSQacAtAiq5QbZloybMV24MFUqZY1auF9/+wm8AWpiTyIRdjjlSDBos2RYLe5V3/5w5d2QHk0gxpSoUhyFpBkWZN5pIkK+Q1t+ONH0NtFj6SxArOi0idZV3MPi9Dt125/mNbQzq76mo2jKLhsArFYffPD+5MmTGxc2YPUN+P3r1qzdtGlTlifD4c5u2TILvzMxZWSJELAeMsRBs0vMvQKJXlBvsmzesT2a0nft2lUJVh1sSF5x8Fy8kYg0ZqfRKvITkvmEf2PJFiMgIexc9D88SWnNHzuVtgNBFSeAD1OaVg6zCUUdNQ+1gCuMDbQFTS8/+KJff4LnSSClaaUUsFAxhXGPCtJgkV2M2De9koyhsojkysK/GXfq81IpvxoPO52ust2lJtWQ8FZY8zLY/DFdtRBEXOFUlfHMzuHX1/DoSiDIhkMzZYkTpmGa09UW1itshVU4yHSP3jzi1YdOaJZVqYvn5BmdDRpKM1bO6F86duIdL1ZumX3FufnDhjTOy60Pnl8i242+eOyYfgtWzQmD6Miw/7AzdPHVt+/ds3Nn0R6oubw+AqOlSDIQtzkWrdlRfNPdY0b+Zcip/QsL8pB+32/b+eIjzz1y94DhA1IsOqZg8uTO5s4vdF+4KOO9hf5Lxo7v3ndg/1NbnXPm2c898rxaFvjHix1MxFxLjRPw2rDqsB3FuM9BDLp1txzJTARko8P1fVHVgZgO/lv8iQnJkhDkIpA6SPu8JfL/Y+87wKSo0rWrq7pCd3WanIdhGBhykBwEyVldE+jCuqIImGFVWBRRBMUAiBhRUVCSgoggUUGULCAZhjCJyaF7OlVXVVd3/e/pVv57/we4v66rc9epZecZe2YqnDrnO194v/c1c/lnCvom5UBP41cMYIOb9SsG7c/4J44YsdZ54eDBHbV1FWBSBsFkmPID1Qh+BEzEjGwHj94Qhg85FUALKUY2aI6gq8Zowe4X1s1WRoivdelVrsDe7cWSzxmQNKSNwBFoFpnWrbPBp2A1l5l40nsre52sQWVYkVFZ1RXmzEEYKRogG6Mu0qgzQroUDb2Wq3lCHdu2fHxy53H/XHnbX+5avfLjTp3b/+Pxqc2aN62pce7evVeRpNatW5MgzGIBfh+5K7gq9ep1BuGVAhdAkygc+SO4KnV17sS4+Gdfm37u3LlongY3HN3qiL0DkwOQV6R8iC4YhqfpmhI3JTuu+lAwl3ogJ9V6c7/MpCO1wBO3ad2+VZv4G5rG2BwmiwU20Kchs4jyHDyggO3vYUfFhOF+g27nhVhORn/2RX/S66u2rdnUasSN/U1WC3ofw6zmpiSr3aHArwuSbRctDmbOSjBckfuQZbxQM8sAUxGvAiwjO0E0axattTU+k2AAjwMAp5gorBCj0+KuA0dnPP18VpMmWVlZwC8D1U68ScKLGKlW/EH0jFcdzz/ZD6JJpuhDR10uhCjY/t98fVGjzEzQdeDfihUr4BNA/gi/IGsM8goBCWLzYD+i0GtCfKGISF1kGdrQEoF8M/6TN5vIK4Yz9b/6CINQhlC7gRGTJ+VvjeONAPtbrSDkRGJNQ8LOyPB2XgTLskFhNKPfbGbAMR7UZI/PDeyiaHeoMHfAQUZI48hoRZgyMM7/1fWsJ4MUZLHGWYdofXDS6BuHt+3bq4MeKoPCERNb2b9X522v/DC8d7dGSdLLzwwYfn1TzeNTFZegw4MEQp3p2K5x86bCiUuo73NOqW7foYOS5EVGWlMxCUj/jSaBAxXk0taLBTWzX35/5afrn5rxj65du85buNhdfb5Lu14MXaU7PYaYNFVyOiy2kYP6dBmhPTt76/IvNn25fedrr28N1pY8OKFLi1yd8kgahbynjkmIhCoBS8CPR/OT1iikhhgOF2TLikttloSqakBfMLqA86J7kUg1sQIr++Vvv93RqWMXyvxrXKZf8zf15AU33MbvOQISyJZE7ssN22tqJDSIhSgkhEJmkfN5y/r3MOc0sULvV6tVbfGJkr8crJhGoZA1Q/zFFKAcecXBTd8e3brj7Ll8T0SBirgEZLuP5FhY9igit9ZtEnJzUnp3bZqdFhdj8ifaNFEIQZ0PMWpQ9SD+YDkLJYMLBWcGwEuilCsnKkwGrf8NOd3bN9t5NH/ShIkJccn+QPDJ6U917dipqrr27vHjsxple6QAPCxwXBKmqQgBRP05GJ74WHooCh9BXYyy2+MKCkuAP4C1hQVHXPtf7xZkGcT7IJaDpHrYMBtwo/MZiM6raIrRbMDrNKfyU+7p7Ludgyl32HRwilEg0VIYQOVIhpGMCboBGJA1U0FXsghO9pCFdVBqHcVwvbITuyZTUx5ZsGvXCXAuoKXgUlmhyWro0un64cPGNE4Mi5zVLxEaM+ITIRsHX5GwtFvzL5Tt37u5oDB/0JCenbu0RcUQ6kzoDvO6g/GJaZIclFV9yzf7Zr84v6K87plXZ4GVB/tK1K+K7jT4z+jGU3/eV8OdYPvHjpiTmYVq8vm8cy+98vKo0aMB0vJIfkxXM2euKa+EobCYRKijqAHSzAu6NwZcGwzB9yjwygPouwc3kvof0LLA0jpKmSQwgMywRqqlktcnCiY4WDA4AmdieEZTNAVtKDodA016hI0S4lXZKPABRUIdNBBUrYwxrBISimhoEXVnMfOxFv6rm1sf5p4MKWaJri3JL8nbv+Afo2KgX1+tIRhjwlKP9s2T2R8Eq/TCU4NuHJzmLS2wmjOh1kPsjBpUFV9Cgt6zS+bh8+f0cJItllcVP/KQOOBm4dGMBlQ8groS9slA5SKMNx0rLJ3+wqLszC+/3fn934fHN04xgpGZNProcNRCpqDMKDUZTM0bT/UfdaPy6VfH9+w+1uk689Pje9Du0yolossU+GDMOjJuILRGUi1MsQELQyP17sFJkuMSJO8+nRJh+uDlgSgrGr0i6Wi22AHtBbaEjZYFfuHQ16895hfefMOv/34jENYD1ZW+gwfOI3ShNB8VUm02k88TuL5FzPSHhqRYw6gRUg6jLpUA+ySDb4SnA6rZ6Y158/0da7cW+tDAn5jx1wkT+/brnJ6WGReXiIJYIOAvvVS4ZeuGzVs27D+jfnsob/2W0rC/1s5RD9/f8c7bu2nBSqvZbOSVkNcNhBFltpKSg+YLA8BFXTlhowV8OlUFylKGEo4cOZucWM5ypp07dx/e/0NmZvrwYSPdXg8BdKsg2eOwide32Nmv+gl03YCeZQbdyAygJ1po2UcfR+EjUR8LlgjmG++eeCHIfJuoIIoQiM3C4UBYd/mRTIIgxlXcLLOd8gW02ksiL4gO/CWKjvBZPZQlCWU/oGhwXRDq6+A7UwMgNjOGJZR6OM4UliXK76E1OjMj7r1Xh81bWpF34rtTu9S4BEdmanxdwL1yyfufvPvZu2/P7Nq9DY8sBmylIVIpQSDO8iXlJa+8Or8wvzI3tynic5rRJNkHcFhsTKZfCqzf8O2Px8+czMs/nVfY6/rB4+6baItPwL6CVBa+4nnxpEhoYSf+/WZ8w5WuPgLRzR4v5bIHgOxrVUUFFLv7DxwAkliQ2OkBaEDRHpertKQYFN8A+8XGxuElop4GpxvAKcKDpaK3VM/OzgGFd0BSoJkDxaSrX/Z/wU+A6kSlH3VuVQ0BxEToJHw+NL0GJCJRjySfFJBj7CJabsAoXlp6wW5pJFpN6LbENMdgYlVDcQEOKwYKg4xljvlPPo/we9XD55cMmpWLWfPZvPtG53ZrLYQ9l9DWifVNK+Zmmca35veLi3V0bJVO1ZRRgHUay/D2KcaMxwMhmCqVDenX5NNN52r8pIWc41gMSwgJJODsUXcNw4bDxvEhCuoeTrmOZm1xBZfqCi4WtW7W+KmHexrVKgIjMImaHIDeIm3Ug/5aNmQzh4qHtEro2+YGr7ez7i+nqWrKb9JFdFqTOjTIbXBW3AQxszhYH26GUg2K25uTbWmRy5Qf9dLGzKBcDLMDq4veK0iUSKr3XN5Zye+x236N1mR9fHP1cDI13BJnSFqx/EOUkRjBGgrysVZr0OO6uX+LBU8OSorx85RHLioREuD6wEtwQDTicHHs6wuX/PBjZbdefd9YPKdLrx72eCtSNUpI5hmijqKAHomx5DZP7Tew6zPPTAlodDho9DnlkoLyE4d/2Lh57bz33kxNiRk9Imf44OsyUmKDtfksHQIvr0GzsDRPha6sKs1ZYk7sO3PoSIFJSAnRUkWF2yTAaYFKj/rq/AUZGRkaDRgTobIk6RY4K5eR5PXjHQMGHozEckFN55BP4pjPVny8ddM6ZHUIHiuCiojaX3wP+ysDkwXyCURoaBlELTVkPHWxvE7tEnOVx4F6B5hudERvyIqFAkibgV0fYHmfrAO8bMRYkY4s8HPJYH40gE4GoDWtjjOjWVSjsDsEBdnvzcxKeHV6vInrUOfyGjkbD2VKE3fgaPGUyes+XLqyWfNGZgu4nRWBFRBsQsIHVi0p2TF12iOpKY3xgP5AlU+qhUYYcDVfbf/+9TfePn2msE+/AT37DL//ESIhUOf2InDHga0lGsTD5DXksa7ySn/XjzHlcD3MQBzR7T/6n+Ahfv6FOQBpjRkzBj+uq3VyJpC2yI9NmphfcAFd+KLNduvtt930l9uyGzeXwjLS1IS9lEF1mk5KTZF8vsLioh5ts3/Xh/k3XAyBEPZm5D9gWATWVOv0JCYnVVZWCmi2Qc8HAFuC/ZIz8N3u7zp16dC8dTe5wlVRVWaxgtaLNPKh762wsLBtUjyo0zG8UQwiJj++iY78v+GW/9VT1lYWnj2y7dE5vVm9CuE3RVtCaCZXOYvoGdDHjDSeXleuy7o1No0CmV9QRJIb0RclWjnd061N4rDe6cvXl6AjCa0rVBA068glwbJppMuH+EPI0mtRYJhBhV6P1CiRmjG1f2aKFHL7AaXFqdBOjX5qMKHxsRYq4EB8CvAm462KF3kqkQl4SzlTEq978ZwYQ8D4yQMjlxjp0w4bvLQCcvoETtMyHNoz/xzsfubrw3mQjgPCDkyOJK5jSECu+/3uc+dOd05J+RXjhbiZGTd+PF4xIeOKXBhsI7hpUsNsOBpG4OcRYJT4d9991e0vBXic0VhbWO/UnH5z3pgEpkjQkfCADCj2+bBBTHAqSWs3n//bE586JfOCt95/8vlZOU2yTVYAL1CTAgIR1S3CO47gAisQnCWgsuEFmyjECLQhPtGelZvWpU+3oTfdkpjZ4kK5vGTpzuKSysyspPhk4Lwk5NsZykoDL2+4ctSrUuymnVXb95crFNiEIeAAtdGg2cIH5WCz3OZNW7TChJeDkD40q0rAJIrRmlT9ec8aoJoYSKxBTRd53ll5adYzT0g+MMFEYU4kzI36W7hnstcZY1D6BOmeDkADHKcQrXqcfx/V0UpfOZsFzw1+GvZKICp0SqBZK8VbAgFdhJlHpBnUDHDmiH4PKBtEIKhk1lqnilUezY3sFGPhjVYOEhlqIUehmusyM2HBpDOeEpbxZWU0Mmn+FVvO3DbqZsGMiokCmhmITuJ/SGmpmpScnKIoMs0o6K/3+z0Cbyu4WP6Xu6bUeQPPznnl7nsfaNSkRXxSWlVNtSCaIT4SxWNFCo8EU0zamyJUDvXnZf2Z7yT6Isi+FXG8GIGNi4sbceNIR0yM1WIBHx04zZcv+3j7V+uDQblV62aKIu3bs7esvKxTp84g5oDoQjgINR6y17hc3jWrludkJPft0QVQ7//Vowq8O6gqwGYO8a4fj598bdGbGY1zsrJz1WCFJCscZ4uJa7R6zeannnnpZF4Jz8c3aZTBQUPMQAlm27Fj53fs2t938GAN0QxvioL0Mc44MPnxFUONFV+vxge6Gstef9EWzBt/ewdarSQUezqPZk90kWsaRMvqmFCQJVWIMAJr4hWBLRmUMKC1g7NBqzAFaYmZeccu1LhVqCWCXzlsAAAXcA6ktODp4HzolSJsNRYhJhxwJ3HSpLG5d96UobtLWQbJeEIaqBt1cB8SohiEnQbJaJLR/QOHlaIh4Oal7WY/zQH3izwhJDFAb4tEooEzgRSbQpZVMKJnB/z1sFTIOSYn4W3E7dl5iraywO4irQbkIYRx8VrRfo5UVqcevX/R+IPU9cN332vIZv2iQfvz/nJ+wbGqyrJQgEIbmpn3xfPUI/f0STOVM4C8+tDJBsl2Tudi8qvtzy3asHbLpWG3DVu4cAFYjD2uSltMPApPITQjMkIYxDgRYklQmACfASoc8g+wb9IwBBl4KHTWqaGAPV68+76bxtz7lx1bD0+6b9TgO1ZOntjiwbsHOUTkQSosaGT8bwil//teVNq+eWs+bUzSwk5w5xE1GioseaAUT82f91pqVk77zt1YeHgQwFLReYRcfSR1XG8O2CN4J9i5wHUc8LiWfvAm0J12E7KFsLrgNP+JVQi3je8RN4OOQQoHDQFXpAcJVkd2CJS75nxq8pWLqgxeITBcsDIaYDFBRfWbaZORATqhAr1bAIKhBgld3ZJKtbTcXV3ru+hMAQ1tSYnb76tMcIjNkxN7tbV27NCEZAhJ846R8sFdZg3+kK4q8JUTE1JNAhxiSFwz8PsQoAIfDaIbnrMiNITQDhpIAV5JSsx0O/XX5y/vekO/u+++t1177K/YcEOSHBBFk6b6UVWI+lV4qug7wh5DTtUAgf9D5ypW7uVXEM1p4XbwTSAUvK5nNyCKeCPn9/oEhv3wncXbvtz4zFOPJyUl3Xr7LecL85+Z+dw3O7/b8fXWUXeOkVQiFR1CEowygDqkS/fuFwsKMJ0BJPhDn+9fvTi6UND5z6KLMEQtW7lm0/bDjPjJhIkPNElBXgc6MHzFpcJtG1e3yImT6/JmTHvg4j0PP/zg3ToaZI1onCRdteGA/M8pU+bOW9i4cePLsPf65l1dHqbjB44e2bvxqbHtGR2GxYqOcniCiIkQDTFhk9WMT0KKsxokpRRnVgIh3gDRD1gaICLQSAmxVVfnjq1fePKmp9/e9MNRPxiG4SwhZgc2NKIrH0RvqtkExILMBWvb5VAPjul85y2d1JrzHIiXFYECXY0RrB24ko1lBK22hol1hA1WjyRzbHxFTU3R2ZpKt6eyshTBPAwmCVDDiLFNiQlxUD4FLVlabHpCcsDI11G+MCVrhkDt3Te3DdRoT3ywD7bLJJh8EimbYJcD3A76Zr9ufjS4Wb9u3P50f1XnPebzODt16Fla8OPoW3PvGtqkQzbPSK6ATptsDj3gQRBS5eOefnmdZG69Yf/yPp2yCREDKBjMjnBACeuK0YyNFDUuK2ERJyoIClwlAtQADskIMalCwmWlCSjtm1izHgS4AQ35TK8hXfefPPfJO58sfHZa+YUvn5s6MCGR1b0nDHTOFd/B2fyysnKDHzkvACgRJMKy0SoyQWZwPkn+OXPmfPjJSkiQghsCtDTQXo7G4lc81R/yocDzRoZ11UmiyVxTXbHms7XTptx99tShjd/kk9UewcDCTGBnIpgPozGWU7ITwf4idWvb2hHnYGhz63R/8ywGLQpXPCBTQSGyDKEkgbYvVlP8KB0iGqT4VoCIulz6obzyXUcuuYKJra8b0bZv374pIMtOpHijykiSYty+dvfcVe8mbK64+xZbxzatNI9fQHbMggZ1D2sNOAPF6RlZuCtCUMmBVR/AG0L5o0pIraEpHXVJwe3x2ewObKYb13936MCF179ab7fFScA/KJpoMsHj1oJ+KKOgOQGvBvsunhfGMeppRalHr/hcDR/+PiMQ3e+jSSy4XFFPC9+AAhxlbTQ7YKdEVXvl8uUL5y/YtGHj4IGdwHQOYbuunTtt2bTphgGDli77oGWb1olNW5Gcpd+rG+iEpMQuXbqs+3AR6mUxMfbf50H+TVchUB4DkRx2eaX8guJbR41Yt37j0VPntq9axoCjjmYKzv949Ejex8seuK5T1prPl06f/WFh0YVO1+WWFBavXbcVVfnCixcAUEKdEaRxmP/RcmF0nOthNuvd197MaRR304iemr8AndHoUQHLM/oZeJC56Ii8EBohMYfEFQNXCRINaLKhOUhPUNgQDGg5BMFF5dmuHVu+vXDGy699snnXuWq/gYNOmuTXiB6XqNCcGgi2zW1035hWNw2wJLKVlPMCpyWGNB8AE0YAHnQPxHBpjvXWeGSvvPbbw5dKg7v3VZzPV8JGc0ajVHBopSRmprXIwGwF+xDo3CoLS0u/Li0r+6HO5R+SbR95e+yoO9qAHVAtU7gEh1Rz5r6721bau85bsAgAYrNgCsiKjiKOKp86deLXTZsGN+vXjdt/7F9FQZd4vMv+B7Z2LPUfjpeEg7aCw3tmPNDqkfvbAQ1NQffXFAPQuy5XG+Bkmdou/uCb9Ja9XnlrCf48LAUoFrlWJIADgLwiaIUKllGIY0jGWIHQTUiWCEccuRCRT6UNDh45MRz4CO2FUEc3GYFtNIcls2iZPPWxxs0aj/nbX/xv573zzAgTV45+WwpocQutBdDoLFChEsqsK1z2h98pF4NOlDG4MI/mHnJlUMYbKND5xMbFVZdf+vj9tx57/AmfX4KGIR4NO0S9epc6zbgCBqPNBPdz/cerBreiZo8RdGfLDf3SoDyDznAwOsJBRF6HAFtYtk8b0nwHc4zvCTkF0uuIBeFX4h+oxTgV5UEFnBjIeZNMksQpSRQrk5JrRMFGxy+HOeTS65iY3YfOr936ozeUOOKWCSNvvDUuNpYgLZD9AqmYopgpa5zIjZt445AhbcGQdNfMVaNuFp+Y1E6rOmUJWngAMsAUKaTKBo/BBCeOdEDqQP0youz1GBm0XHGwsR5vkdVulYBk5+xzF78/4q932ZD6UtF6RJkAXkEXEsldQeqbzAuSD4vkrrDHROdFfUs91quZ8/vcDF7E5SUTfSm4Lr5hlRDonUJk1kG9yrfo7fmzZk8dOKgTGsoAJUAbiqZICtLUbl9lceXcmXNefX8hlBzUkGa3WP11tcMHD3p/4fxLPmNsEg1gAGR0eJYnknmsUQkDTonMBpkJv/+BhyVGKUKpcNnXgW1UmKDAmNgwIhQN5XbQxwVQqGJ1wchBeJNjLfl5Z5pbnO8+Ik68cfDND+5/4Nln5i+crPPGdZsOxFuptk2C9sDW+4dkb9npXbbu62Xr9pgEv0gLFnvCirUrlIAvIz4eIAoU0lAyQ94vCLY8tMmRFmBiIH//g9GILBfQBCCZ8csBC5TRUC+orXUe3b10yb12upziXBRlDekOI23kdQ8CP/jgqNJRsECYE2g2YlEORlkQnhZGCwf6+PBsdoJEl4uaxFTMntzmlkFZa746+f3+QqdM2ayWxo0zslMDrZoydw5pkgjyNVctxcYT9QBeZmg35eDAm1jjsR84XLd998ldB4orqsHHxXTqdF37G/rd/PeMLl075ebmWKxmAakvDBtIavqmQeIAACAASURBVEjy1ABSY2wH+fn5W7dunfvq2q9ePldBxz0w2mpP1Cm/0SwkUIEzM4eldUvpOG3+/lMFsQwbbzTVyponr6DW7/EixMWGiCCBlHEJW40M84sg4xovpcHNusbg/Bl/FI1W8eTRyOmycdm68XOOct4xou3A/rkGVtGRhAVns7+CNjkQgRlN9oOHLx49VXr/tElhqBRDjhj7PSrlflmwWjGzg5idNmHXzh3tW7dE9w12eBIQR7K4IGFHAZw05UIW42d8N77HGci2CgwiB8UM3803DZ0wYfwHby5ukeCddl8WkZGB9wR2GZS6ED+G4efZXR4+/2JeZJPGFUibW9QqESiSDoVQL9oUT5w44alzYzPH1l3ffCzcNggVQeaCbySPu6ry/Lixw7WgF73hNw5OVZU4jBmhKIT/EWHWRt4oDEb4yEHGM4Jeiu4K6DNA25JBM5LGQdA5InEY1hnKpBpcHM6vgu5GZqCWJiaVVDEHD106Wfx9mLWMHffPvkPvMBgtOD9xsPzeEEtA6MQhRvMQZJQMhtSsrOeee27CA5PmPD35q6/OjBnYhEIblacSrmFtLTiak+mgSQ/jrrA1yOAIMlk5rw80ttAx0uMdKU53XWJK9j9nLPA4lQ7tev0Z19h/4jNj74FEHLx5rLuzZ8+iItO/f3/SqYW2MuxAEQ3piorS06dPYb0XFRXU1rgEk4XjTU63JyE2BtFQZnaTr7/9vlurUf6gFxLC2MvJ8tcpYJQA//6jxizqYEWLd9HFhTvBKjAbbZ46l91qMZhQ6ya1fJ43A+IsMAAohMv8oRcXvHvPyM6gyerQNnPhs/TdD29+im88eMSt67ZuG39r23grr0k2sEJZRN4EuXRSuEe6BDEo+j6gARYqLS3NyGqENgLQGSDhB72pgM+PzEoEPv0HHBgHhkVfC14FDR9LlRWvq+7TVasefrRZbgcbWmqCQQRr4Evwa1IQevPAPwFhqmtqRPwI1oPI3wITcjUv0eCqTBRihnRL7tQiweUH4B/WW3M4zLECsvsAvoMJSDGZeT3sQQ+1wcRUOZsf+vHcibwjp84jLLU7krNvubNf/8FDcrNbxMXHAeGOVmmaI/Au+PcgzQCRPhLmZLuJQC9gRdu07wAp1bvGjpv17DNz56wsPV792N+65aQGac1LhWORVb+hQ8v5M7LeWrLv2IkCayx98gLFWQk2DqVGZApIaQYiSJENCxPj2q+kwc269vj8SX96ed5gDsEXIfZO8vfulPzQhJ4tc/xqXQny3+BGYcxonGCCQGvQ3Mavjzslx/X9h2h6kFVpBCw4iWBzYDKC2kQUbdu3bvnkk+XvvrmI5JB+xjKTOADlfCSI0XqBa+E/I0TeRHwKBTJclzZBz440Z/CG2bOeq3MF3lz6cY8O9t4dUsDki2iYCJQFQeUHxKJl+7f5Z05fiM55QotCjp+gVyRpFQbIkTt//jxUazKzssDlgJxLfTtgAhDeQTz+zJnTrF45cujgkOeI0WDUai6BDh8chUQIEu4UrBoGBVVVWiQvizhZ5MDjIKOF8QuD5p7kEomOoUFHjyacMNAzcIwV2vYSD/IxACn4+C27C1ZuyW/WbuTdD93VqGlTpBBR9WB0eGFBCpU+cPHB3OFcigLNe+T8wXKELdNktzexxzz/wtLr2+Z0zB6bmxhkRTFMCYD/elx1COzgAIMoFR+4vXWyZqK5GEAyAIX3eSSRdxSeL1u9Yn23zoM6tumq/CpW5fr21hruB3MP65rnTOAjQp4AeKxu3bqTdmBMaCxkFGwAAITWE5rmVHnA0EEpKan4yAhWEaNQXl1r4bmZs1+c8tgjtwzompuTpck+gSUZaIRbLGtHQfnndfx7jzTq1NF21+huGrWHeAoNqjgmEeQLVbVVkIqC1DwyeTpkUoMGY2rSzCdfyS880bvf3Uqo2uhnbuxEvT37xgefXrZ89Ze9Our339PK4C2FemrYxjqs0NXDX5KKAVYogVGgBUanDuzf36V7N7SkRESm8H8Sc+JONCSY/4iD5SFVBDodcp8MEZPUv962bflHSx8c3XjD9tNdW8U1yWqiKlW67uNZC1UHY0Ca6dCXA0ZQguBExYLgHZCQu0o2TjNT/iClOuNZKj6BJIlCmsSgCCnjr8xQAeEcdilQF2ZZS2yzffuOzViwmeXEzl16PzxzVIeu3cHSroUQpYN6GYSOMlF8Re8NEqGR4QKDD9w7DK8RNhG4MCQRANKChBdlSE0V33n77YF977z/r+MO7lv91Zr74/gaWsFOJBiV6r6d09qmDQjpXImz7oGpK48WlOXl5WHPIiBROHJwiSO0yVHDe43XUr8qJte40YYf/T4jQBZ15Lg8dcgSJ6KsdPsWKS1zjJRUioZB1mgJBkBwAmcKi58JaNThk6VNcnvwJgfpSo70qSJjVVpQ9MLcefn5RaC1fB080Y0yBZsNQQBOjnNixZIzRKLDy5cj8KNI/Qv2GYTvFHroACsVBVd5sUk0T3l8hjNAHb+oQAwZGWwsGsRMMrDYvKXaY1y17nBllTPqP2GlInQCCglnJ94H9F8ihAj+Ojek1nDFqH5F9GHrz9eIdhg8KcPubza3axHDhcsJZyitG6k4Q8hBKRZKMlEqRHLQ8p1EGeIxXNEjOqRRnxivxABQE3k7BqCSCUEDa6B5wEUNQajQmsyUaK8MxPzzpa0LPzl7633PPjHn5fQmbcNGESgEgOLBkUboG6CvEQiQ+RCpqwIEiiwaPC34xIoX3lNNfEqTlu16b915SgEKlQ1JvjqBk1mLhqAW/aTO2hojTTlsSFSYgn4TiLJIfAvXSxCqq2sDvtBNN92kKD8J99af8W+4k183Aojvo3kCTBgs8MhJUA1G22zEfGAWqWpGWvrdY/+KH3Tp3MGEPg8Uib2QWgnZHHFoRotJToHU/KI3l6AKJ6nB2rpadI4JJj6kqNjUf91d/et/Fa3O4/5JEBNJFUftBscAva9WO732uMwqZ7DWqwgmM5I98Yk527Yc3rhm3WNjumfHCAgqJFctbfTeMSLwypPtrm9eN/WBLmmJoEoBLgnkf87EWAF8piQxgjwWbteA/C9YLugDBw6gETtKD4FFjeFFvhBX/9ef6NedAak23AO5AUMY8kExDvsP+w/AzixfW/fo9B03373iwae2bzsU9jKNEKpRFnDMAKynhcEGCq+GgLTwt0ioXz2tYwJ0nQsqoHSFa4XCs0ir8ZSUbGCSASTlzAxVV24W48prHHdNWj3k3j37Lyhz3lr93MI3OvftYhBAAVsG2wY5NprwOoNBBhKWpHeauPfIhpHkFnGJ8C8IKcZIqQQGjczPABUOBm65c+Sr731QKiVMmbHepydQIoJJyL75qJozcYbSRIerfY7pppHXIehESQQXgMsLZwtH1MfCa7r2qDa4Wdcen4af/jQC7joQW8mINkI+H2ewGdhY9NNQmglLCBEC6lEBVXfEJyOnTJjfCO9n0Gg27/j2+7kvvlpSWnn8x2M+Sbp/0kQ4X0AXoUqIAJegdSLoKEx6yKlgDWAfxoGElgReSogdQFkWBQfYFk2NSYrTgoGEpJT0jMwqN6I+9AnCHyP1NZQhsHtXu4In8txYyaRoSHQUCE4JhpGk4uCnoM2anAZ6VfSe775Hix0Ye3js/PXsoIlDhNZI996d23q0S5friiKWCX07hKECX8O0rON7BhQ8Pk1xwYRgKEmUhiQWnhEbEgj4wFVDgkg8LMh6wF3lh5i3pnkCah1LW32qY8+p4JRXtlIp/VZuPjzsppuNlIcxKT7PJZry2K0oDmCcFKIXKZiJjxoKRhwtVIMDsIIAjfGIWJFtMFJtOva+UOJmrYLGBCw2qlvHjOLComPHz9isaTEx6S63V5KcgNhZeUT7CgjLNGBKacOZc2dA0PXxig+enT2tng1/w+38yhHAKoNHgtwPnH4oWQHBDU1DRP2YulimiKbgSIh267h7/xYXY1n28UfeujqH1QIdecwvj8+LrgyL3dG7b9+1W77dsHlHSmZ2TGIqOHfR5wHvDfvZr7ytf/nPog4W9lES/kVSSjjwTZDysLzR5khE0X7Oi2/MfXmhFAqKMaYqd8U7r827tXfcfSObUuVVlIyWHo4yOLAU75s4ZOXiKX069zl7limtNemIdigpJV5ENBKxVoRRCZ4cLoT+j8qycsgeR/WikYYhRhDFyUig+IccMAoMzCxxXGBLwwf3Hzh18rhF4H0s7zUm1GpNP/pCue3+7ROmfvvtqToKBIro+wsBDBohJkQNkXAUI9a66nvUGClkCqHCbLSQnijYb4BFgNgkwDS4TmhpcjTftT8w7sEVuw9Rf58w84135rbrkCOr1V5vGWjcQe0ATkdgIwAF1pHIJ5yIGjYhyEkS04j2R1KtjHxI8BPocgQnoBHkDRQaNnRaUsv+eu/AR55+csN3ld8eqFRoXlLdtA2kDwJ2l7CrOhTydurWBj2HANSjAynqbeMryUH+f7DMNLhZf8ikrb8XvZxVwsKI3mU0jIPHY+SxlcPQWLFjkg5b2D7g0KGEGkY7H5uWYgPpQwgbPMkm/aQVyLHo6Qt/8vHqWbNfHD9+QnpaGkA/2KWRpvJ5vTAqAVSmIklXyA9DHFWTJDJrUY0UReROfjxwoLy01CRaAjK6hQkOGi4ICCQImDsEiTSguFHgAjoV1YlApdOr6CaiT0yIViIcdxHLFRXWIxX+iBVDKHb06NGqqqqIR1fv5n+EU0w9cfyw31nXLM0uAtZAJMC4MIeMHXJ7msGk4fuQMYCv+P6nmRQpLJB/kWfEQQJhkn9Cwh4hOEDwOm2N5eManSyS/vHcqjXbah99ZsWs+e9ZY8ySp5KGzo2/zBYD90mTPDVAxpBiLrKFDGqLRHsOA4XdJfoVth7k7G+//45uDPS8obfbx9Z5SZeZJtW1aZoayzGvPvvKqo8300xCfEoj3sYbOCmoVaEbOqAarI4kuOMrP13rV6kLRecHDO1Xf1dCw539khGI7L4/kZWjRQ7KJIcPH8YSJk4/5iG2TTI5w61atHj++ecA8X78kQfPnzwBzQbgd6ygr4OsCkUNGzmia5/er761eMvOfYUltfa4dJMlBgJ/ZE38QUd0NeHiUXt42SoiPQ/HAbvspIn3f7lp6559B7xyqLCs5h+PP9u6ifml54bYc/wg+MMq9RiyThY2nf+BZ/K0NU/O+rTPoFn9/rLq7ZXfhkRbQENnGzQPSYoXYxVNVcGcQpYZi3f79u3EvYvktBCaRsuXf9AwUGqIgEGJDEOkyLDsoyWKX4JSlqYWK1pZeV0B7LhByP18Z/WjM3e8t6ZOhynmLDDlMEVEMxvBIp7v6hXPoApuUiB+oSqtUrInrLoMRh9F11EGV9hk2X7Sf/2Ydx56ec/4qe+ev3hu4bwpf79zgK7VciHwW8WH3XDEzJHJ5iM8QXDuSSIfB0wiuTDcVkT1cGAxepzFggBek2U8DCkdgh8QHCWqbKBqbx87KKVx2qPTvvjxrMGcEOcFiY0nSLE2mhdxJpMZREBkGuDAeyebUSTHiZlP2o+uedS7beaad9vww99pBC5bk6jpxEbr16UwS6CsFNitDCCdqqONoAYIkkgFYiy0oW3LpAt5ezXIBkP8nCE5JKRwoQmdlJCyZOmyysrqUaNGkYhM18sKC+G0WWw2zNnoBMXlOFGE4AYeD/gD4i4YjZ6amqeffvqVV15SiZaCA5dEcCx5agNuZ/tWqSBrIpkbdPngjkDQhCCGBuecGeiGCPIdV/pprEgPCIiBI51KxP+A3oXHU1BQQDTUwJhX7w7wv/s3b/q8WeP4RFBgYWUHgVBgdY0NqQy6C5AlxPf4SutAsFuIUxvJYJGv5JExlsQdQnM1FDuIED32OAPHisneYPyRM/JDL2xp0uVvc19f2aX79bIPyTBZhKIkOEuRa8JOZzCZzfGsQdQVbH9IXeH9hhnkyiKBLL5H2RFBrVkUlr6/5pZbR/btf0Nhkf/ieR9vdGh+haeppx4cWFdS8M8nZt13/5RV63aWVMOSxXCWdI5P83jZCxfdM2YsOHikrGWbFm+8/UH/ocPq3fA33NCvGgHiEIRCWM6YfI0aNQKW+/Tp01hvoEiCIAph5YYQaiDAmc0TH5y0ePE71SVFjz4wYePna/1uJ+ZoCK3/VCgxMWH8I5MvFpePm/TYY4/PPHDktGiPgyyPErwKPcmvutVf9EfRChESdVFLhf0VB56U4zLd7uCTTzxUWn6yb6+mXl/gUlndE08t2r3rh4njuqWmchcuamsPep+ct3nomLc637ZgzqJ9768v+uTrSpeeMmp0lxt6NkNvopGJS0m0Q/qVZNyjviThOkCqhahxb92yBc3FuBZ+ikoijBpCxF9087/hL0cfn4cqBcO4XU5ks1ANAPEs0T4NUYIR4NoKWTuPDNT5S9yTz+wtLq4B8wzpMCUFNfwUws0B5MOvdksw3qDNN4RhsuDNgHYN3KFoMg1Qsc1Wby14f23BdYMefGv1llHjx/AQuAiW6+C1VsJIfBEpVwEoCAtBiBA9RFwI/mCE5hbYFYJkRbQNrwsAQeIioqKhKQECzEAqCzE4a6ZozWaGH8g0Tmv8wisv1crUkuUnqUDIBI/MDvJnCLOhiB0AioXDhqOB0ItUDPGC8BW7FQxu5BmvdVy9Vnqtv2r42X/sCMARiT5b1NOKBnP4qlJ+wcoCAQnOONpsZdF7D1QzskFk5SNhomZlOSRftc/rtpkSKCA10YZtNLVs1SY3t0V5dfVDDz0EWwHk9tSpU48fP/7BBx9kZmfJPh/6EEMK4QgNoWuDqE0YQXPuc7lQd7DFx+NODuzfR3JOJCVFg7d9z3ffQFsvAV3AWNzwLWiOhpcAsKQoJCZCidWkYJVEgg401l1+SZGwgzhfkLBQgCoFC6LPb+IFZOdJoF2vDt0AMcHd3++8b2Anm8VCuXyUMZHk93ToC0VaKKNuKCqjCuI/OJARy/sT7D8SD0fTkCCwwZMhIwX7ZRJlzbJhy5FXX9+bO/SBR59dyLOS5M63WuLC7gBjMlEg1+BjwwAaAwZG4j8Ca8AIQ1aMAi8zGhQi5yfljIiVMZrMby9aNnRkn0enTHY6w/nnnV1bZUCyDbZpUC8xa8m49V9XzHtv08adB5NS7EkJqRnJjUCJ9eORY0XFFdgvHMDiCDGNc1r5pTA04BqO/4ARIKkD4uATYBZasfBEqBuSGYuZg1gfBAgcRwQBVNSdkbUaefr4j/dNfHDBqy/vOXBw7iuvAECDLQv6AykZmUmNsioL8/cdOTNhwqPzXpk1oG8Pp6vqj1qm1dXVAEXBHEWB8Jj80SLmsdOu52dPO3b81KpPZ+3/4dDOPeenTpt19oLrvVduFfj89z7IW7KWPnpREYyB9OzGY6YM6JbTuMRjfPm194qqznfv1GRADyulVDBqQnpqosnE6P4IjvTntYAAx2ayVZWXV5SVp2Sk44roBgCpBdBRFPvHLBgYYUmWSFJNVuD8ofhAigiULiD3ptOcBsY7wK9gPhQwt8g+5tgJdJvGIx6Tgz6S6oG5hsvDXtXfMJjhhNHYNjh4TmilITJftNcvTZ29Oe+C8vCTCwffenMQdAuUW5b9gjHeoIsMHQDinTLTwYBTkymTGKupkBeA38ei4xEkINFkKgp7yDeFNZnmecTqCEexC1DI1vul/fv3O+uEEbd2oBSnHk6GJEaXTn3hMbn8ViokgHBRDfgRXXIW8IswSIKBnNTlcuFdkA2FqAGRWUk2LwC/onb4Kiu5IZt1lYH5s34cTf5f9rFImEWRlh9jIIgeIXSqkWocAoMQgDY0hWwqq6tBC6O5+rSlM2yGgCRI2Np1NMgwEFXAqps+89HU1Ji2rXOPHfzhiUn/2LN/3xPTpqKsgK1cMJk0yYddG14UAD8GHZTyWAZBYKYQhMCh4Cyx5tg4I80BTKmbODetzJk1r3/ruC7ZQNQKxOFAiBGUCVePYswVyjbPjpkwqkWv1jYHmO/gg+kmyihSkIMRjSHRjCZjCMMnJllDmvzZl9sOHT5Ia2X17T0HzVre/ksmjzz5nmxNOwOyKoRsBmMtQi6ijoN/RI8ZIK0Q+R5fSZSLrSwiTgFWfaL1QWBoId3LQPXZCG49KWRjFny6++m3T/79mddWv/+MKVwLHINZECmYHgEvCyfhEeQBYgdzRBBgRphLwEjR6Um6oIALI+QZOg02IzD34z8pJdi5c4utX20/fPib/NrSU5WUn8lR9DqKP6fVac3ifNPvdZxdO+D7hR1fuTvt9o5Sj6Yl6eaisUOMS5/peWL94K2Lry88sPfcmeOq2V3fxr/hfqIjAK8Cm3o0NUrc6whmCMaBRyUZ7b3IIcDRh9IviWdIhV7jQItkCIEji+grhc0mq9cNeTtkrEGPhG/IjMS+hPoNh+KRUheXFrtu3fL33553/Ifv161azhtQuAZyj7dy3J13/FWMS1m67svRDz/54IyX312xWYzLBQ6AYw0o7UisxafpFsxVGRxyFp0NgReCRGGQWddplJ6w3v16GKhPCmI+yP8wLOYxIIqgHAeLpQ9dzkYzyQRrUF3Bto/bl3VeFULA5IMpPED2dxsX4EPvfLax323T+948tbAaNUusBB+Qi8Cjfn/6wt+mvzD3gYl9mmo7PhvUuWXt/j3b4ET8eLY4OdO+P5/fVTAgrsNzsxfNP3n6q+KKk4cPf//evFfvnfTwzKmTju1b8/Djj46buWfkI8V3PXHi4KWEeFto3rTuZl+F3dSe0uNgbW2gmqJUl6cqJjHuqZlPn8svYAQuTBuAbmRJDZ8ccLx+9muJ3OH/WLT612e1F2w7RLIG1MOhL1Z+arNbYf7xD2h1qNh6iSiHhtdgQC9p0Ax6MCKmI4CHFHwXRhBlGSgzpGu0iJrtFQ+asjEy3DV0RsNn8Xjt7LLdyiOv0C17jVuydtOwv9xAK5Ws5GZCYKOB2ipiaTexUQjyFXhVogl2XlGQ5yeuKsggiFcXoaShAAnF7oKvKJUgE8/TvEDsI+ZbWC+vqr7tzlu/3HAgZMhB3dFgLK/2VYCbzKgXqXQVpYY52kycKbQkBlSo6YIi4sThQxxyaAg+iXoJqb1gymMiXfGhLn94Ve/y2n/W8NP/7BG4nNPCY/60sskDg7kB6VfMY8AKCWUAitpYFJhz+AyxS8sWTQryz2fn9AQ5KVDYRLlMCx4+/OPIG4fv2rXrhVnP3XbLX3bv3g2oO9rfgr4A2tZQKCQ92xC/CxJ9BlwLUV2kg4MF+vXkyZPdu3SFIfT7pRUrV1RUVeVfODv31b/SjE8LBEnqK0J/RYKJUEgQxfT09Jeebpx3Nv3Q4Usn89z5hb7SSq9XRvLY4Fb9KEtgNXgr3VhlJw8cmXL6zKLXZjYHMUR9OoB8Ki6+kJspOixmUiOAjjS6oKMJqiveZyTfSEobkVxX1PhiWNggShHIhwdMGa0/WnXmi41nvty8oW27gRR0x36LAw07HTt22vTV5ldemLX4/Q/ZUN0TE4fJwQSGK2QNCZTbHMsl9+qW2suoeGRNsILJBnuzh1ZA+lXrdFGtU00ndx9Ozs4Gjr7hqIcjEC2OYOJhauH2SEY5ckA+gbSqkDZWhpAYBOHAkOWvykGraPG6PVlpqSd+PCwrvjZtW5DY4GoHism08d4JEzZu3fHZZ5/ddOsdrGBGISYoe5NTU+A3pKdlOiyWJe++NfuFF5Ejf2jUCDbsFzVImCMvbYR8Q4hPfGfN5sbxMa1a5KYmJ5GapOTVNYXWgiIACyGoQEDOBfDEMP4Cf4NOfo4TOLMn4Kkm+B0jD54qPBfHWmW/4jegVRCPYvFJTF5e8XMvzr54qaS6Fs29FCu4DbExspq0c9vp1159+XzRkdwmse8u6pGTkyRaLd/tr/l+jxzUTcOGDR791xHDB14fm5CIhwY6gbT6RshQUBKFvYIOPNQNZ896tmXTnMcffJjTqCbZe9tl2/r2zhhwvW317jyDQ+B0g+IG2zJ09MJSlU/RtTdfnP/83BdAlI9zwqNCxStqDfBecPMIg3EA/3AtE3G1V/BLPsfLDcoK6JFrysoPHjxIQFowOHjz8FjIecgsAUIBtTizxVpbWxFntyE4Q38ySa4T14fQq17jgmqd02wAvorwpJU7hdWfFn702YHVX2xp0a4DoeAKoTtQAYKNENkg8ofawC9sPiW118hkjiafwMTIW63Dhg3rdN2SF1984caRw2VvUGCRIePhqtkg5Q2AF4n1Q8he4isGHo2lwAQjk0fotc1mnAcbE4k9ULW8nIe8yhM2GLmrDMyf+OOfturICFyOmfA9zFTE/YosK6Jmilo1Fg+mfKSipAYbZThOnzg4cPD1MMYGARpeOugBduzYMXr06HvuGTdsUP/MnCbhINIkhB8LvEqy5IerBMqlkB8UKZBNQHEMwQy6ncEgR124kH/xYtk9dzc7m5c/aszo9p06y95AVgrVuYs9HEaztxApWYKIhUYlC4Utck4AvDwXumRYuzS+Lqxb3D690llX66lDL/LFyqC7yiWahWq/tnDpflxv2vSns5q2rG/vOSQHz5zY37tnSysQl2Ej3FiCmkKEFSkYXuH477tg1D8mNT7YajrsCgnvvLVr9huHl61a2aZ1exQHI7i13+AA5bfq9aSkp89f9HZOTvb0x2esXHNq3gv3D++TGAbTB13DQP8LecawBhC87sw3CDbVX8OGLAaLHis4mjfK+mrdN8PveYyiqn+Du2k4xb9hBLCrwd2JbuFRNwtfNSD1jAAOIJGB/RMxPUhoiZdvN1uVQCAhJvbsmZOLXp/fq2eXCff/jQpdWb/8p5vF1A2FJk+e3H/Q8B9++KHH9X2wgaHUjQ1MVhWoWyalpd1y+x3vLHrjpVdfr6msemLi3RnpmSUFRVD7FUxcXUB+Y/GSmpKaVs2yhg8bOKhvz6bZaVaTEQEAUhZBzoLbDKt+enUaygAAIABJREFUHbpPRhYY7FqP98jxgz27t4qLTfC7AabyWkxikBTGNZ7lQlawyjk8Lvr1eYs/WPFR6w6xC159fso/5qg8v+dM7covj21bt9FTXTSgY9rMB4f17pGhxbrOni/Ysv3cgSNqt+v73vvg1CEjegmcInskeEMYm2h7INYj0sv4x5stQcmr6hryfOPG/b3o/JkFL78lhWJMDlGpqRx/Z8+N+zb7wJIfJHEscEYS2ouYsNnInT60b8mihf+YNk2G8IvVhtIrRi/qK5C3EPG0oqv+3zAF/u8p4U+AAQEDBVSry+kU0D6JA+kr8L2Q73T0HelAAMCnpcHUSqUlxzMkAYpGvgiqAU4hiRWjKP8r3KkZCXWkxKzWGklcvProqg1Fazf+kNs2CY8W8HrMiMhRiSYMiQoniLoEZZFf5roQgmX4ZxEQFUYM9RmzEaTa9jmzn7tj7OgfjxztcF2rEFoUw1CIplLibPgtos8IX5mHmwVHKmgzGdOSRRQNcUvkQPBOk3IhAVj8Tz7fL7vXKwxPw0f/WSOAqCi6aP/rN5iXKMEhRQ9tU1KhigQoEbwTuDQjOCeUDdVA08bxR8rOk/FAMh68dKB4Lik5d+5c48aNFcmX2bRJ0OthRYvP7TGCLlmELidOCKuBBcggTEHsA6eJzGDEHBx75MhRZOq/+ebrRYuWZWZnzn/pTSCuu7WPS06SqBpk8eGRAfdN1i18NfJH6ByBjaZQC0NJ0UUbXDFcKCYdPAiE16AvnU0pqfh13Z5+5uL59buruve+jhcJ6qteHQZVr7x0osewPki1E55CHJDyIHHVVW8UjmbkjRD6ip/ofWB/oX1jEpevObf403OLV68dcdstgKBSek2kTfq3OCQv3Fo14Ib3PfGxxzOaNHn/3bfGTV08ZlDjIYPaNMmiU2OQxDJTTg1FBQMlBgMcJ6YBQU+FPJQl3Gtg1pJZm89cOtwa5eOGo16OAHbxKFUSWf4/H0aWB4BGDYLUP8QLcLajcuaU4vNVV5efq65cuPBlkWfWrFmRmBQb1iLtwFc6sGcz6JanqKysLDLHaRqILp+kIgUOatPExOQAumzc3tvvvOvokcP79u5b9PGag8fy/nbLLcOG9uetep2zUJX0UF0dHxd/+Hzh4YXvLXjvvc5tWt80eHDHNm0yUzJ0CzhHBGTTIUcOJwCPcP5i0QMPP92zZ/cbRw7t1LFV82ZN65yVl8qLMjPS4KgUFPi3blx/4eTZ2qrT82b1gc8069n3QzUBDyN98vbCBFG5tW9cz64D+/Vto+m+HXt3Hj4RU1xSl5LeZfrse7r37Y/lGZQ9ITmEhBzMF54r6pjCisIPIgOghViLBazoXnetaHVMfuKJzz5ds/LznTf36nV9p7h+nWLHjWj59rYLQS4mDAyq7geSG06XiTaIFn7TxjVdenQaMOxGNRSMmmV8hdGL4vHxaLhWNOl4pZH+bT6Lnh9Pt2vHTjjfmBjIDQaR04pQPGMjAFQksjVQbmdp57aZ6YmxkH1AlymDejGKtuhYwoZxdSNGZHCEsCfML/niXKEndd03y1q1yVEDHsgakTZMAjMNoUudlEdDIN1HUuqXPRc6n7BJkJwWCiCgCImcDbfUp1+vQQP6T58+/cvP16IFvvBiMR4iK92BnQ37EiTiABMjrDhGYwxnbNrIfsKlRyu2oL+GfBnZcVAxJ4ojV57n0btscLN+2dv6s/02plF0SUP/HCyhwEeT1mwsKELRHk2M0GHg48OQPOaaNbFsOpTn9/lEtJwRhJZeXlaJPHP79u1BbRX0+1mB9Xm8Fgcy8aibB5AHgzmCGAKqY3CTsByjFgolLzWgfrFuA9LSe3cffv7FeY9MnnLpYmn1pbNzHx/oqb0gQJgYBUkksSJJYOR1o7dE3k7YQxpMkBYj3SVkhSNGQl2RMlyE50G8KjXcoWXq2u21e/fs7z2g1/9QVP/d33coELIJctvmsVTQRzJYhA4LutsQTbvWMia3SeIrVHPJ2yHfC1JBpX3VF0VvfvjFDcO6ewPlsYwZghPXMHS/7Fl5CEJ7OehOBGU5KA+9aeSQG288ffrs3beMe/fzLxsnU7Nn3Dyiv10WKkTyFOiegEolo3lrDYYAo9S0b2OxCFRxwdkGN+uXDfvv9dtY9Vhc+IpNDntMJJdBlhsxCDr05kQNrKEIbRQFMG0ESJ+vXrtlyyZvnXPGjGl/++vtjTLTQ7I/0h535XmL7ALJQAv86tWrgTEHkbrfD3+cxeVQNFy4aJHJYgXHUXxs/EsLFs576YWvtn2Vkka/vGjG60tfmzn9pVuGDFHKSmKTU70eAHRQxNQDrHnv6cJ9P74J3y0xJm7svaP69urWskkaT9trq2tgf5LTMiCvt2nv/s179jXJaTRkcP+KkuImWen/fPzxc3ln7x01NSG29sGJXUcM/AutlwWkww4lf+qovu1yTb36p+nmfMYmeJSM5xduXbPpVN+htz0/5ZWElFTOwSmqF9JSWsDL0mbKYKcAUYuyW0Ua26L2k4ykjBqiCJ/LIoqK7I+NT3j/o+V3jRqz7PPCjs0cZuPp2ZN75ldVbNzrNMdm+vzogAvDMwtAJxSEgiburXfead35OqvNFqZ4nBOvA5s9juhLwWv6t8+LUBiMsmVlZUB94B35vOD3J3k1YnIQxZJ+ZvwHDdZooxK6sU8zm5WjULiI/AqmQMSTxter5eSB9ZNosenzL204dNH81bdfAK3u9hdzuhVpM2RP/S4XuvrgTsITCvq9v4LfI+r1EpwJxirSxxMt6eLeH3r4we5dB77/wUeTHn7k6+1b4RL17N4krIElgmTACOUWer0I8MSfFk//UC5HB5/sVpEDT0fc3MijXu34jUoIVzt9w+f/20YgumLJ7Pn5wCeYlBabw+V0kyQxSQJjuQAPiy07FA6oItDlsCzhUKyd8jgvgekK+SVFAd1DGHzfaWlpMAeYsqxoCiqBiI8FivOdyHKB/A1JYKPJQrwgdMbyYOaEl4DSO5eXd37Llm2skZ85c/pjkyfjsymPPSSynpbZdpsgojqIGyGsvlgIOEiSingYqBtSPMQNgZIEkBUeIZoQQXDqoA1JNIvWXB4MxZrfb1DDAkPFiAlG2lLf3k9pfnFudnxaEvxU4DchwwoHFJjiq6/TiIXFjoVXQJxUvBWCXWD8fMKsebtuGjV58LDewA3HmoK0oYbSxN/sebVghFLZF1IhtQasjEcLSu1aNz947scP1q42JDS5d+oXT8z9rsCXHYxvGoDOLO8NUZ4Q52cg4xr0x4tquo31XfL8ZvfTcKLfegRIQR8BjMEAlCR8oEg4wxLKcjC1SL68M8e//PzTl+c8O3HcX/8++jYt4Hp9/pyLecdmzfxn46wM3AtyLdfy6SOkxOdOn37xxReHDh3aoUMHnBwFSkRlaOtzxMbYHA4Q5nmkABLm9z/8qBgIPjK26/L3bs9IrJ00cfwdY578eP33RV6vv6rCauENvKD5IAQVgg5i0MTXqP4Zc+ZPf+6Fj1Z/caaoirbGCbZ4o9mKnlp4KWKi6UJJ0RvvLl2z/uvCS57t3/ww/r4pHZoHPl85/vbhVqP/rEmiYg2mOTNv/sc/k+B08YbzYUP8Z195Ro7+8OTF2HnzPl/y7mdpuQ6jA5ArT0B2o9LEGu1UmMc9INfy0+4byWnhiOYBDSLUwAC1ggIzIkoQWEi9+lw/5m9jP92c7zdaKUGxxtU8fm/X4V1jDd4SuBEc/FBSOmADEgpyXFl5zYJ581XFDxcH7X64RBQ8R9yFCIPLb/3y/9/zRQPa/Xv2EsJYIvxBcmnEtYA3HiGhiDwqYzLqOUnU0K7JBIceJrTGUVxcpCEdCaKrulmQO132+ZnFy8ufnbvIxANsUi3QaB40IG2mSH7RZgO2BFcgsToYHJHf+oUHjdTmz28EfhL5PrJroP7YtUuXbj06v/XWO5Aq3/39jsQYKiEG/bKEIQz7DlE+QsQOPsOgt3G62el0gggeY47VgZNET/U/jn9DNusXvq4/wa9j7mEa4bj8rFjMSOMXFBQqclMo6xF2cfTMRiQwyM4OTqWQEbRyQG3H2Fjw5eTkpgJiSrE8oSikqA0bNkDdaujAfrb4GCAnEL+u+PiTe8b9vUXbdpFoIAKohy4heudI/Eeuu3PnLgTP4+8bN236sygl5p2v+G7XtgdubWJlA1QAnKi4JOHWImFEhIeX5G9ICZ1WQibgbkkZDQldiMiHVTgd4OYMSKwJjF+K12gXmjZurAVPuaprUGf8hSX+f/vr37trT25mPEgtiJ2iCMc9uF4YBvvD1Sm+fvaJf3plAESo6tq9/O5jtZPnDiWwVKeXFtGcaAC1O4sz/RYHbg5OLjrPEFBTahBAMFISkP2SWjrqlj69r//itfnvrFn++bffr+/aKaF5M2vX5pa4+PikpHSeaCSpSalCSpJ4/uwxirrtt7idhnP8xiOANYUtJLqFY5WBKgVuEMRAq0qLSoqK886cPn70CNZV25Ytnpn2eO/evaDDizYuTYEH5iG7DkTtWDAMAzxw5XmLeqRRRHYGIBgKfgM2bwOY3gyMAIeJsEkygYi0C+Q9GZ61McYuvXps+nzDnKlDVr90z2fr85Z/uuqdH1b4VKp9MuVI4g+dqfVhrwe+U5WBcJIMVFxi3Pc/HN29/2ib1k1GDhuam5uL3ZE3CYxX9tcGsHk64mIDHtcXaz/f9/XngpF69rV+MVx+qNrDh+IpMU4OVBscjDvsL69gt3zj3LG/yOlLvGPs/IcmjeEsIIs6Ay46ABdYI8cjK4tHhP/Ahph4iNkDWhrNY4URnsK2RSXqg6TdEqwVAgwgXCiQz4G17tFHJn26+pMjF5iWqa1rq+oSHJb1Hzy8bNU3u46fqy73ef3UyXOKBJYnSXbExu7Y9HVmWvrtY8fFx8M+EGbUn5KL/91W/8bz4OfTcSwLD3jz5s2AZ0V9brBOMEYaFhbIJALQAhGMETpb8q2DcttmoGjgRzEBCCp0SZD6HrHIkfD8KuDQHy+xC5Z8/8ysl3v1GkKFq8zoVjISlUMjmkXxt6FQbVV1XEoKZAGwX2AMWf6XeVqACWPEMFREgyfi4uOmMMmBzIMS0Lhx4ybd/9DMmTPzzh6deEdzlqsxhMyEcNFIpHEJeT2YzIzUda2zVLUMEyk2IYFAsshEjWBs/qdsYoOb9W+alv85p42sYoPDHltccoREMGggIfLG6AnRUCwwWuyyVCmIDl2Skd/lWXr71m0DhvQ0sw5QukOn+dTJC7NmPTvmrlG2O+8oPn924oNPpKenYkJ37d4dLbgcbwoHICsFtgBCMU9gRuiTDYX27NljNlkmTpgE3ymgSveOG49kSc+eubhEyAVdDxQAAa4E0IfEjkiV4W+JvxUM8mYBWlU6TAB+CuQr1jXJlUGB2kzpMgHLK3UtWuWAEvDQoW8H3dQDsqD16lUdOni4y2gwhaL0CSAtVB0gK0tS3Fe9yZ/9VPILJHjUEdTDDj7yxO63lrzavktb3WuwEMkIiFEyrBXiFb6rnuoX/cAIiUQYPCQ0cdFI+RfXZxgH69B9xpT4lnOenz/jmVknTxz75IPlK9f9+OLJr0U71a9v5pDObXt1tIspFqNoQ4P0L7pmwy//biMQhf7A00L6BNsSSLBAMrRy5coEq9Clc8c7R9362isvJibFIdNSdak4GFQYIF9UH5IcSEXDn9AkBQS5OnyOq+wwSEhAGTM5Pf3JJ598Zf6ij1d+OuGBh4aNuBkuCEiKYA9IoQ3Ej0g8KGHBaLhp0rNPjRr06K1yemN9/GB+wl1jj+ZrH2w89tdereIbtZq/+IsVG44owEcBEgoDFdRrqsGBAvlO7vjZ/IKSD2Wf324z1Tnl1Lg0Z50XiV9vjcshav37Nxt0Q/OunZo0izuj1umcIYdi1aB8lo01ncy3LVh4ctW3Vdf3aDN33vMdu3UHft3AiDJg80aLSbEzeiAE5wlTGFSY4Pll4PXJtjB0ZrAisHAh2x7RA0XHIxHngbKCAENH9MEY4LicQKYK6YkDBw1/eMoyqAD6ql2PTmqbkxK+54640bd1VuREl5db9eXhI2d95bXMyfOlVtH20eKPctt1QuYPCb9oBiXqaV32G/590wOJxtJLJUcPH7aaRR+6MSM1MlhTPDiSQlj+ID0EOB3SpgN6tac5L4UGbwg2M0h/wk5E3ZprldXWbS5p07PLI9Meg1RtOGBhEBb6PBQD2BwRwF26dOm6dWuXLV1qs9uBNkFp+Zo1uisMA07CI5lJcgSEXRYWFa8IEwxUy9ApuOUvty1d8smr8+abeWrs2FutsceoOhsV8uLWI9VAmF/sJobsbKQPeOQRcUDhDJchhZpwhKPxmmXbqyyCK9xnw0d/ihHAur28gKOuOiYlnrxlr3br3/u62muKSSmDNAETdIRD0BqOgfyewMVrss9o0WW375beXcY/u2z6yy+YBZ9RMHs9ckaj1KUff9i5YwdITS96fVmsw/rmotdYkQ9KbtYsep21VksMUmI+2ieQmYv5TxJjAW9deuOEptdlg2x+6mMzLuzeNCDH0K95CqUUGrgQRcdBqgqlMkxumGUSJJGO7chM93nQQULpJuKlwN4h3NIlgzFoNBwJBzJpJomhKuNMxclm6ugPJ9yyakGR8Y84MLYYWGIfsaUQIYgwFjAkgMr9he1yOyg+Ha1JYdVJ6VYAmyIcMAQrE301xExEPEtVluFxMoRyD3klBvyiIbqMTkldsNAvxKpDhg2ndI/OoeoAHhme8JWCbe8qYDQ4piR5IIoBl9tks4UCKvgk4bmSFmvYmEi4Fv1KRgs58whYh4XRCYeMHHpt0NZMo+cZjjhphgq7DEHVwrLd2rfq9ubcgN9/5mLp+i82rFq16oMvNtrtYtu2bfPypUTfKWdFhYOUh0DfH2FmAml4RMsCj4sNHrl7PHK0nPRTfYQi6NXI0JFaNnIu5LbBEBhUUMvArXm8dZeKigMBCf3nKEwXXDiND7EtAWGdmJjYtGlTBOUoRLTr3gt4IFSa0XNks8cgm2LkSTYFHgNOiM4mss3rIJVWec5EUjuEruxPdKigmUJzPU0XnT2+9/td4BNOSkm57cabH39kYmqka6GsuHjRgmUQhDlx4kS/fv0Wv/cm7AQHvxmsjl4vXllYl8msQQoZcxUS5nhlHC/5vGj4RxshS8ksdAqC0rSpk/v37j79qZkfLpx7fPf2O8f/IycnR7SaQb6NlDlaWqCSqDFspjWILtn1P9be1zTNaHZQmrd1gnvRI50pXw0Vd2LahCxFql39VTnLxwQNTrItRjJMGhwhfKug0mRQDKI5LsUVcsmEEU6GZfCEqNats8eNbGFwFVJ+kCQZSZuIHVnwmG+PB8c+9nnI3P7N1yeMHTsW5PWUDCfOzZlUzAxouYZoD8nPAFCK/yR04gaBihF84I8ANgucdkQxlWzP8DNIjp4yK0jPCIcP7IUM0eChQ3g+Bt6X4vEcyC8vrtZH93KNfbRD355dw+GKsMdsohUhKNnjah8dm2g2tNFcXr+aUug3PzbzyxXvL77hvQ987jqoaAApwBg5VYNOA4DhVyVY/01mrdnIuGur4S5xEfoe0pyDekIEmQQXCySKgkEMefx/uT2zSyeWqguAUpFcVwsRXIcGUCxyR/hVIxp6IjwQNN4HYwDwqTgsxjil3G17z675dDWru4jsBJitGJMMCyDCnkD8Q9y4afvmLfvA40Z6rg0BwiUEGBxqILAPAK3iEkjUY7bhfqIytdEE/89pflw80rHNQh2INYP5D6E8AoDIuwsl0kFvrN3Qo+t1u/cekpTgy+9+JzI1ulweI7ofHdcvxRLQZI/RapUkb2JccEhr79Ed32TntqkLV4tsguoP86xM+ONIVfSqR4ObddWhafjBfx2BNq07fRqgKsu92bGIFk0GzoE6HOXHvoipr2HLA00c9OhTkoTM1JiqS86UVsmqrF0qKx06dEinjh2w4FiBG3Pn6EY56aiy66qfbNJ62OpwaLKG9iWeEUlcBHI7r58xiIWXKtIymnG0uPHzr5e8PXfgdaanHhsmWELQMzTyNpKsvcrr0TlQNKFLG9o7EGlH0MXQgGdpRgNnpukUKDCCZYLiY3gHNGtZGm3J1wqxrnKN3+LjaLAeSVMRZAOCRez3Fy5cUJweOyfyCHmh8KWAGRv6spzu9xhEuB8/tRP+VCSF5oMAInsVmSr0wiDLCOJFmhHd/lBxUeVtt90G94UYQ1LBiXBMI6gkl7sylZFB4EF6rHg9ptgYguElNjRM81z4Z56e//bQ2IkAz4gUlohEksGAZn50XMOYwlkMg6s60moehaUgq26yWq+7rgP+PfHk5G3bvt6yZcvX23dUVdWAMWDS+HvS8Kab52ZnZ6ckp8UlJsTGxsErIjcM+BdgEaT7FBSHsM/g+ghB3RI1JtHMwVXyuJ2AU2Dc4FQ5a2pLiy+dOXuqsLCwpqraZrM0ysiAN2Y1cxjbmkpvwYVzeIQzJ49j5HGTHyxfff3119vt9kaNsrKbNEFNHJsWTCUPsm2jGelA0WxW5CCpZ3kl0uv0JzvAXRcMqE8/+/TBvd8nxDqef/75e8ePR4I5GKjLO3UKOGgkt4qKipBZGT9+PPiHAJuB1JXs8QCqTJwSTA0laBRMIZmILgBSc+ZM3qYtW2688aaWbdtCxi8kh40mIaRAGMLXuXv3L9evW/bx8qVLP35g3JiOXbuOuOnG6zp1tFpt0H4SeBOcYEtsQnJqo9Xrt4wcODrdzGt+l9EsoG2PsHmXeZLtSc/9c0hC8oH3Vpx0q5YQB5oJ7KukTg6RLdAkQ2ydNnqDIReCGwN07CIxA6o+VVWFsppi0iuCiNlMAZVOO3lW/HSdc8UXe28d9/fpc2akiBZ0AQTq6kyiyNlQlAQfDUltEFJA+PdGhriP5L+B+IYjjuwOeFjgBoT8Af/qzz5D5gQZn4EDBzZv1sxTXf3ee+8NGjQI6wbAdki0QBy6zlnUqmnKnOdvSYsNUwFZlurgfPCchg5DZ7U3NjFdddaAfdyeiCxe01bXORevO7Lr22+HDR/uleFtkBVoFkxev1/4N7PDYxGVlJTgybDusBQIADy6IogBI4IfIc3ZqYPloXGDddlFmQl294orBoQ+YcLdQDxQdDwYwLBOm4sKqi6LB+DFaHIAxTrBbkekhBEO+CXU6R5+eGJCUhLo9+AuQUQbd6BKfnjzKEKiVI3aHVSikfsEf2n0uj9Zy6jvRUgc0CfBsJzgrkFkV5aUlOCIc8AnCwYvhULSohcW7di5DXM4MdZybN/3ySJVet7co1OCrzpEW1gD7Cu4hxjcrHXI4K7vfrKl27DbkpqnaBKabQ2iYPL5Udi51kbS4GZdcTI0fPj/jgAWF6j+aqtlKixixurQWgAfL7Y/JhAC8JQVVL+BowNJSWLTRjFLXv8/7J0HnBRltvarc+7piUwgDDlHyTkLImJWRDFnV8Wsaw6rYgZ1DYABARUxi4qCmBCJAiI5M8AMEzrH6u7vf6oQveuM37ff7+69u+6WY9NdXV3hDec94TnPeeGp5+/zh/1bt2274k8XYTWkYkEq5XXt1lUBHVFD/QoHYov6nUK3wkQxWy0ZSzBY7cUBYrfDbFpdG+01oP3mn/Y+dP0Vxw3IveuGwT1aWRI1B20WVAemU8xS/yzGiMXlAypCScUgBTZYQDXh6ohQkZrLcDn+hPrH67IeDsYduLX/l5wURz1DSEqEBSl7vEGW5ftihQVYwwEFK9USzoJugPsZJ7wxR7MbRXfhX/w9WgkLNs2gJP2L0ARWpckVjRn37Ky987qTJSGAomPiKkO1EkpZPfv6b7tW+0yxIxPQWhIXcEpgb+JgB+MVh4uyfoWWdGh0RMQucVgJ2mobeWd4ueSmIK7Fr86/KCg8FQXCodVQFJfDdvLJJ/B34/XXk4X6zDPP7KuoRLkEw7dmxbevb9lyuLoWHQgFccCQ4RzP+TWuWtn0MBaPixJGSGbLli1r167Fd6XrQDCO5Bfkdu7c+fRrruzbt095ebnb4yIJkqRsfsv9RCMRVgj0Ks5JxbiZr749a9as9et/TCSTeLmemDatZcuWlMSmCjqVLtGxcHpx6Ugs7cv1ShLc7xmr+tP/oV6jZLupic8WLbrkgnOef+45nm3H9h0fLvzordfnovSMGTPmnnvvByRkdTgYCRUVFe+998ZJJ51U2qiYWgF0t5R7c7moZ2KyOJJBRq8BmoaXX375xRdn4ABr0aaNcJyqMlSksmjA7/LmXHr5paeffvqqtavmzH39qan3xhPJXn0GnHDiST169nYR2TFaLvnT9X+59aplK7ecOaarGjlMTq7F4sBH7iIana5t7DHdeuUxxMcf/uvyZCyHRTeZ8f9sUljwvFPnh5kikE6K4RlscQJ+amrHlr3xSHdHKpkqLE6kS2e+uurh6d/HqBlqzr35ljtKC3wUPEjHwiQqagMAPT/J4GFcYunhZtWwpBiHQNAEvYBCJt5fKFvtli0/rPv+++/79x8wbMTwXF++Eo8DRJswYQIqF+lyTAqOb9ux4/mTJ3w19xWbNRQ9fNBJESvC+nGSr2O0ogs3dhzwFwihdMCfefrtRe8uXpuKxcFgtO/QATZmjy8XIREM+i02EJcNosv/u8bljh07mINH1CxRXyQYKiVl7YZ4NNWiLPPna/u1LozaQMMmA4pJSqX9djNR9NIgIQbNDEO2ONS0Y/WarT5fHnOThQJPE5abNKYGVCd/k4K6HHztlKtxlGYSwOq5tBQOETmDiFOx0qUjqGJoRmoR0tU2vhT/FpuGMkTKzpkxC9zwli2b2rdvf9fdd1JWIBmJWt0FieihSZMunnDqRaRidGnrmvnYtbb4OjxUBIW9lgPpGHRgHqSIlaTDuqoTxh7zxLNfvf/W25fdfENCDZhsWX8wbjT5JB2x4e0/albDbfOfb363VFe+AAAgAElEQVTVArt2b8MVEolDpe5EUEUjIZYiraYBXoCkyeIyGhzxaF1Oobt7h4IbH3ii37AuDrubuEyfPn1Yf0ULgFzE7ECV8PjySLQRzQBadqmmbq85cNBhzfW4vRRDBGy4f9/hZCK1Yc3q3l07DWsVnn7fVU0bByKVW11UDVWz8WTM4mJU1289GI21sUjKafM4nIVMsFSoxmKKaF5o6HNkWludCoXj85ymHQcDtpia/FlF+B/ubYlzaXE3EuMRClYYFLNZrFuvl8TlrBKPUY8b3EA8QTvFLQ5oIDU5riOxNJocwQewoW2xEzJEagnxxgSrviEQTBN5AeCPr5xYqmZ242w3ZpMcVP+D4hnLxCDCRrtiySCokkRDspDtQ52y+jYEH4cJRTJqn9mMKws7l4diP5eTeB7pCNGoVFVVVWdODtXsMFitdls0VItleestN6JLsVDluF2d2rY48cRxLIG1VdWr16yhbAB283sfvIeTit9ycS6kZ72hXKIyxuNSvMPtdrZr1+7EEy/ElUI2K3KWY1jdoXKS+wWfFwvxrHjARDe1Wp02i8MCZY7JmKQMS+K9+fNXf/cdSiyqWMXuPffdfgea2elnTmzVqT3tnIjGwKAIFttsCGghMACD9TXDH3YfifR11bVejxd08LKvv3788UeXLV9Bt9503bUnnHBC81at5Mmz2WBd3bPPPktI0eezjx8/njGTDAc1H614aGlJYkD4rhSro5HVOmvGjOEjx7/66it33/+ArpqwYAKu572wFiuG3FzPqKF9Ro0atHrFBY89/tT7Hyxatfy74SOOPemkU0o7dOk/dCi5wus2HTx5WEf8CrKIJlWzNS+brDNgHwRTOYXmKye3SWei89/Zt7kqKGaHwxanLktGsOrMlVQ6Krk64nVi6HpJFdm5MxwOWHMbtVr+U2baAx+vXrfz5DPbFrdp/sSTn6BNKqlc1miGD3XB0lEpvSpWjeC4synYv+El93rlUamUBz0UGlcSBgaZpjarDe/so48+mpOfrxGXm3GH0BhjjxtDPDGbkIGdTKt4rUvzc4N1VQ5r1on1lDFmIpAg2ODNVFMBmzsvWVVpzQkr7pKVq+Nz3l5V4Y+A4se3c/c9d74wYxaM/LQvDleZjHjt/pEbzw6bA9eKBAOiv4hppw0BUidVqKYTwwY2HjWgibpvh2LOUywoTA3cjRh7/CciQmJ3UkrMtXtPdTqdh2PaA4QDtAe+/GQiXBd0FxQiXmJRqLOsxcVFiXCQ9rc60NSo5IaYEeNRLsMsNaSAhpHbjlGNvNNtUe3+JCWTbdCg4UiVCRPGP/HEU5R6owoAWr7V6laT1e5cu8NlL7U3OnnC6d98/LwpnHCoCZcjB7FDUFsSvQg5C62DVU2pvpxIr66N3npz9oVXTZEuRy5nUnanI5UKNfDAsrsBofs7v/jPV/+WLWCyM55Yrcj7YJYlXBIggqnYRHkpeF3wuBMqMALcNkQH925ZnvPt7bdeV1LSvHFZWbs27WPRapxXChoaS21GdZidODgckGixSJtMh/buvfee+/r1HHrOZWdT8h3zjYIGIX/lxjWVJT7lzhv6Ny1JhSsOuixeCkVn0jFCkynJH6zfnQWcw0JpP4V7iVIf3mLzUr2BWGHG1DhGQY1kDM0wQCEaiyuRjJDCY/L+73A6SDKBOKeExJk3fEQLobhQnjk3x0TYDheUjSUKImLyJXHLi4GmmWX8hN9I+E9DHohwpYocgg8WPYEaIAosgFkwDTlei2hoc1w37H5n6JKfLGqZOL9IGWMxwLee4/XpK2a9v0NURYNB4kclJSWdu3cX81TEmgY1A+KkFcegf8G+xUMhes1hB5AXIgqkpe0AQZV7JZNIkLRJ6plZ8grzR40ZxR97Hpn6ED4knohH1tUsGgpxmev16AnVNjvJTxa7R6g9YoGA3e5AhZLGiIUzwhYoTKiK3W5CtUbTkiLh2MFGJRFBt+W0N1x37dDBA+mBNT/8AHvIjl0762qrP1/02aXX/mnYsGGljRvj5UK/A04Eaxnl+DQO63+jDTgd+StBf+3ks88+WLEPY+mNefN69OwpxpWmQOMY+Pzzz0kipheeemp6hw7l5S1bhWtr6V9AMIlIRIiOUO6RGjZbIuS32V39hw6e/cpzc+bMiQYDgIkADwAwFo+jWbCGDAfcS6YsDjDTMb26z319bqDGP2Pm7GlPP7Pww/f7jB7btmUHnK0HqxJWipTXVgZrI97SUjHeJLZMXqNDqa705UWvu6RXiya+qa+u2bw1HCfnENCUjaI7CCuMEI+SDRltBWB60LG4ucJcpwlfVCgwbfqXa9cdPnVk/m3XDX1+3grY97zuXGaBgBCxHwh14UUH2sA4wu8r8XoHGk5tVdVLM2dSZ+yc8ybjBIWx04qP32z6cvHiG2+8ce5rr6FmCT0YYTVxtEjSJWPV4XZxBtjCoCqIBYV2EOC/hrNGgSA9M1dJBMxWXHRJq9egOLyHa72z31m+80AKEFg6pRYU5q9dtRqa0N4D+ot5RhY3ruX6xeF/24hF6aSKNrctfjyNMko/NZE0s9FXUlg7+cReyYOH5fEziWzWZzBE6r+2Sm5fklr0Vp4YIQcewE6IEY+1sIcwVEjVzESjRo/X7fDQ8ug4FRUHmzRpwvyz2cQWRcOlEpHF5ZUJLpmCiECZ2mSkhmpqPLjE6tumTn0IPCjJzpqamyDwXVl5ePDgwWarTxzzVuemjTtU1bppG3g5JaegVI3CEpt0eqVeGfBA0ZTMhB3M8dDhMcM6vP7xFzs2benYvbmqhnAqou/+vrP7P2pWfX3yn32/aQESulHdnS4voaVYdS2YiXgsbLe6YfqlilU8kLbbCJpbs/5Qy5KiW6YMueCeL/fvrrviqsuNBgwU1CMygGBod1A3DH45SbfB+QLsOZH6culXM2e9fvnFVzJ5Q5GYz+pds2oFWJj+Xa3XXnlqjy6Vqbr9LksuKkcmEjOC4MI3Jsk7DcgVkKms3C4rrJ4Zq3fvwfDB7cmamtjCZUB2qqOxgNNjduWVLt9eV5MyhZVM/ZPyN4//374DexCJgdgyS36xsCGgTPj9/tzsQYu5TrFlTDwlaFAqv+Phy1IFwsNPqHAEnbGoCzQmSpUIOxAmwDlJOsakJy0BK0/cV+htrAqE/ThGjhcdjewYWq9+MzNNjNUOiE3dtWvPp59+euEFF+U1KkEeSarN0e1n2coO8ZBpVwHSy+IiqpIWzUTi4xITbxaOKKtVBF9+vqTnEH+EIFvqzFnJLeVZSAAVXBd3KLSDJIomUM60mhhCB+BwWmy4SI/6GmXBFtwtXkyrJRceCRZ7leol4SB16hyEWtCs4A4QOmqKXTIGuKUkFbKFUwAJjWLKK+3AJazUfjUMHjIIGoIdO3Yt+XIJnoX27dv26NFz586dTz48deumzZdecTmIb54I7FduXh79gk733z4G/plPmJfnI5mXbjr22GNPmXDCkJHDkrHEnn0V77zzDsZATY3w4eEV6N23Lx+nP/NMzx7trrvuutyCwnQsQk9RME4ciimVVRjcnDOvANifNW0/6aQJHTq0wykiAzIu7i7xZ0tdEwyJDK5GwSEQp5MJnsrJy73yqovHjBm9a++eGbNmz33lBZJA0mlHLBq1pdPeRqWcJKnW2uxNsPgUFCkSKUKq3V579gmNylqe/OEnG77+/uBPe+qiMowFmohZqFjzHFkzKTc5duWYrk3HDWtc2tSk+ENXXT7YMjEwoJMLLtAVn+zM8zTy5TqzYWs8XUdJFoY39xkLhJlKNpQ86JYiiUcfeXjp0iUnnXQiG/NBSrtSWDGtfLFo0aUXX/LII1NbtW4dC9Q5oB4wKkmcZg7y4zKOHDdBVeYx1H02p0NNgln1ECEFiMFpEylVFHuSL7L2RPiwLc8bVnOfe2vjW4s3JchpTCahUYC6KTcv/8mnHn+tT2+K0NQGgmhsR/Wef9CgAofHLGB2c37xRomfUow34HoEcI/rV9q3bb414BfUllkc9LpPuZ6byZLjAnATDAduZlYPKlIDoTdLg9icmmvcmgxH7ImE3x9+6NFHt27du2nzT06HafeenS3Lm2leNCAqYFQiVhCcEhxMwYgmnKXxpCcnFz1UVDE9aMjlNYIrhvGwEYNEZipKpK4GMlyMwJtvvhGh1abNwGbNipo2K733gamhiLCCvPLWotNGtw5Rd0mJ9ujcGvwEvU+9dMrhKua4PZPTv2fjru2tr8585pHpU1G/0qoRimZnA+AKvQX+o2bVMxL+s+u3LdC0WauCfF82jaRwO+x5uCKwM7JpnFuwDwBTxmcgKzpjXjHWHH9c6bmbu3/44dpGuXlfLPqitElR0xYlDrs9VOdXE2mAWcisZEwKGlIvvbi4+LRTj+/QsWUiGsjLLTxQWf3stKe6tbVPvevM9i3SWc5KPoowYUYtOS6qpMXCUQepRg0RCmN/oGlkHbWqdddBw0vz1n69cncwagzEANKGWGYBiuUWgOvw5Jbk5Rc1Am7524f9H9iD6YaOovmfxGGjUyqzqEOfHaZKUVqpy+ZEo4lAmKifqXGO2xarlapetJiOAhF0iMQnkDlawSIkH5nTlG4jRiM1IcEtjRp7rChY2mFIJ1GMGmYJM5hN0UjY6fHAV/TQ1Kk1df5bb71VI/rX8nd+s6HDxcNhfGZg7UXeEfyMxRxQuxuxAhNAdnjAA7t3T58+nRhTr169UAxFmiJbo0SQiTC7BNgVjxPJlAiEpImiCNIMBE64GHYuCWEiysUZwFOoqThlA4Qh04VPjyR/sBLCUsi9pVPC7kGNS0io7UKzIx4OTecTwUrdMUifWZ006md4D9H5eC5ucv3GH1Eof/jhhxAjIxRZu+4HHIq048L330UKT7nhel9+Pr6ZUDhAEqLeQb9phj/sDmBq+KseeeTh66+9es/OradMmPDJp58RlW3eslW/fv1GjhxFM5LKgNYFCh6K0W5dWtLjyXAYrZdsDpRsUoBZ4oBFOvPyMtGwDfcPTGsZQ8fu3cWjY7HR79L1rIuCs2Ega4aTwYFsYSEFRZWiPoTZ3L5zm1btmh8/bvQrL8178blXdm3/TqJr4hwyRVQ0DCcEVMSEMcIwMSwmSZI1qKHhHRy9m/dbMTj6yHMfLl2ZgM7F4bCRzVDkjRY5zf26Njrp+D6du3S0WvyZ6D41Fu7f2eaM5CjGRDKQMjqLcpvAdRw2GPMc7jy0xu3bd7Vq14670hzwlp/Wrz9n8kW46+6+645jx41F3WcOSyAMr4bD9drc17v16H7yaaeBd3R4cxKBOtpK5kgmDdmKTSMUJYwei4QdFiuPjnMrEg94bEm8braM8EkYTAlKP9AGisn75Yr4m5/tiZLCiZtZNZM9id5WV3MYneC7774bOHhwjtvDfGJ4/0PHIhaIUHZq+Pdfb/Ra+9bqhae1t0arscKVpCmdUe1OPMEN3A6RXJBuMESnqdsNliSRpH4jDBdxsTOzSaIZRmJ4Cv5ucxz1says2YGDFQX5npKSRuAm0UMxz8j2YUq+MXcORaxbt25FKqjTZRfDEoyEJqxkXLGJLigRTow3FPJ0QrINXTmuTCLWpWeP55//67x5b1TW+GtqN11/0+k5RdYXZr699PMl015aO3PmWjTxvp1z7rilWZvWeN9xhWJlZGxmrzFuKMrNjBjW7uFnP92/5+qy8hKGm8tlg3yrgQeW3f9Rs36ncf7z1S8t8MPaTYdrwi/Pmu9MtOnfuy2BOYenUIlilCSSUdXq8EouNHgpTz7GjSvHcNnFZ7//7toZz/31nvseReu/ssPFxAfeXfjhHTfc9uijU08+ZQICSygAEomePXsOGDDIYIiaLSaiOws//Hj/ngOnTO7duUNeqvYrs6m5yhqeipqAgmbTsWDMkVukxHCK1D+PU4kDFmeTjTuqZ7256oddmXW7o3VRrcph9jA2JeEwZHEgkLSS1otzug4T83+H0EGPhdG+osiwyZIkVteaHQVPvbajYtPuvX7HwerQ7r11bqdpQOcWf7ncXWIwUBtbW5vEMSPGpIa/5QNVTyQKmU2jY1kzxF1NX3/99ciRw8XJnxGeGLiIJKan26ANjGsWA6zLDh079uvX/957HyFRf8qU6/v07iqi6r9qWqK3YX2y1AFCFZTDER1L3O/aUyAyUaIkYVBRwOeZJR8+ge8d6chXBoiRiAsId4M8ttjGGcGZSWaokN6Kn09y5eW6nEa4G3heHFKCu4JiAh+YuLXwrooLTVuh0TVNRLIksx6tPI26SetoOqKgaTSjlmNYGDXiCc5qsppXrVo5/Zmn8Q24XcSjs02alJWUlG36aUtVZeXiTz/lWtdef31Bo6KoHzwyp2rAe9pAY/6r71aTqVWrVvXv2fWmG2548onpMAadfdakU08/zZdXuH79erIHyFog4eCJJ544+eSTJbFADWh6vDgMeJV0inhUuKME7q2lmdCpZOQThIurqONKDA+BdC9faGVPpIAi5HnGDMFfdCzpNAuamXQodb0yeCHOPX9SpC4x59nvkrE4QHESKuxOVzKYshcC39lvMuZZDB41EjNbOHmuYtjiVh3De3XI8Zzx6lvrkAVOj7Vrt+bjBrraFBeWNWKy+OOB9VYnEH5yJEtNoZgSdym2dNAQPKwE9gbVWKbGoYaXfrNz4cKFy5Yte+mll1q3b09gfeWy5TfffDNPfcMNN8DSBx0r2iehRLPDhhqFg+SSSy4hFQDziTGGE8tG40TDmahq9rgNmjYhupqW28HTbd262eY0+3JdmXhtOlJNzBAlQjEns3FUSXMwZvnrK59s3BdTULniMVvWHVWEkd/lcUfC0TfffBNvIhM7mTrS8v+4UYf/UvqCLpbCaPQO+qFczWQx3HX3Kd07GpQQTFfVcdgYcn3R0E6npVH9N0MYED8eSCdColYL5hX1bAnbRsIkTmaEEAtmCkZRMunOy7vjjjsUU87778xfseIrLMA4iaUWu8AQzOYZz7/48MMPgs4k8cKVkyNZFwCktHiuXFeXV7z+LLgyWfJebcloHPIZRCWu6S7HdO/SrVtGyTEagVXVTDxzwoBRo5o3axdJK7f9+cqxo6xx/44WTZMp/35TinSvAvLpU8hXEPqG+MjhPZ55efOGdesLihtBq9vQYnS0Bf5N1SyR4L/a+Cjs4xphD4sN32DOMhnEW6CRmB3dtB2yiYX9B91kuFMtC1wn+fkWK3YSD1u9ea3F6V6wIfXuLVt6dQhcc/7g4b1zCz1RQ6LGaq1QIri087PGkEH1m1H5k/HA/q9Uq/3EC05VIqHRIwDBxHas3vk0CtfUe4cPHwiTApEjmpIzu1xUn00yiEmozqjOyr2gIZTGzcKpeIVF7aika4ADYOCgKhEUc7h9CkQSRIW0AoiyHmubrKbaR0tR3zc/2TVtzg9b98VjkUw0lLBaxbyV7DmKrZIhbLSokKzEDTm5HrC59Thq/mu36pdgn1yFLSUxODYA2qB3aSv9cGCyFpsVBAPjh2CeDBFtZWmITgUWPqvJSlgQNxIgSpIi02qiwOddvnXp7dNxrMOSEEgRBQMYHk7v/37v8jXJ7xePLDRuMpCrbvXGstVOlJKoJ0OaOjVMDS58CFlDLJ3IdanFxzSpfemt96+++Ta3jTRFmxDpUWreoiqpGiWbJ4AtBrkeg0MPSyaJzakq+HRHPJa85OLLv/xmJbSjbyxYNP/tJceO6nru+eedceYkBGs8EQcVn02iA5HJGZa6RkkyGRG+KZuDiEncZGbx8+I4sjg9RqaSxfng1KfE5Y6lJxoeGZRilCtqHEokmpLAbkpg9BaB9pNGFIujJKEP4Z0CqiXqnabi4aRLRBI2hzNDQd20MGmJIEZFIxItzKjIbF7iUniAJVkUKe1yuidPCn5YwA7KfCURUqSw0IGYjLGLzztjwvGj9lVUrFi15ttly7ft2Lll+08tmrfq2qUL2XCfvP8uyXEXXnwRyqC01R93vtcrxpxW89VXXnXJBecVF5c8/dzzp5568ptvvDFj1iuR0CFSMi+64Ixnn364vLycxU902UwYzjQRiPyvcT/S1KyfojeL80GIvCE2Yz/eC8lQw/FKkIXJK3gkwcogeHUaCMWaghTqgw8+Lm/WetfOPThlR44afuyxo7KSHGNr1LLt5n1KVdiek0tQOGRSnFI2MWB2GEsB7KQNISOkegojE8WukfgQgvuPKVWOuZqst18nvtVKkFEx2ckfFOHmIMENua46Qkk1mevMP6axad2G8OiRNzlMVaiSLVu2mjZtWus27QloPjtt+scffXLD1bd07dXxsUf/sunHjehbJ504wWh14Wc3wdgXj/WHv0bGHrTvZMKZ07EQVyITIBmO4uUVLlOrvXL/oWgiAx/Wd99uOH2I3QrVVtrHXM0GYiYbk9FlAKvvyJ3+2qYv16poBslEFD9v1BhFvQGPFQ2FHTbnWkg1li0bPHyokEkxu7RMEX1t4hUBpZflqbd/G9rJ7MNrxXnEB0w/pmUtIFa4eMlKCMy0lQ86NeKXOb5EcvzwVnefW9ysjVOJVipmSkzY7FkLLFNWe1EgmXJaSItRqS1OrC0ZD0H6YDB5oIVPI4SRfeBG0gabqUnyYOTScU2fef8HMo7bd+pA7JcDFUMVtSLi4Yzdm2nestHs2ZuzCDCTWzzekHOkI6eePO6Uk47TsVaZeFiEUJy0RPm33kcDQ6bE01ZiL2l4Su1pghhg4uAPytRJtizUOQlnU3d6wvAB3y384uxR2QLDdsVtSu9NmK1lDFElFrOx6JjIfMDtHx9WXvfg5WUPPfVk136jChtnM7gb/otC8be38G+nZrFYivL0s5KrtwcfdTWLUSReAW1DNOj75fXnztMXdRH0f9CNh9Wb6Mjja1omE3jDj2soYmF356hJ28qf9t35+JwPO+UP6tv64gldjLY6raJCTKxSBTeXK6mSPJ8uKiwGB5pDYDCnJKP6mzdv9sILL7Rv3wzyAj2SdSRPDZ8Ghh0NH0tYnOYuHVtxlu6dWkFgSEaYaqV0KLPOmsgyMVQMGRQSIKVoNfTAEdXnZ6WZm5/+/OJ3F+9auykczTCjBK0pRDnahuDgHV0p3hMtU09z8zTYkfrJ9dbgIH3MGE247yTw5HQL/55kEWs1fzC66+rqcnJ9CCl8LMgmqhIB1hSzr4FNG13yLWFDyrzzhvM4LY6IMa6BuLUogJwZlFnWBdlCtFbxCLaJ3VLvjIdRkwTdRBrCi6GVtjBkVQqBDRzYdcbUNTOmP3vL7beEg9V4qSTlO8zCVqjYuWo6C4hU8z0A2IJf1CrUnE41lvTX+seOGX311dcSRPt++YoDlVUL35s9eeKVn3z49ZQp13Y5pmMy5mfomyEPTJPHDT2RLJoWyU4wzXt1Hk16znmn4+XiXg1WR1XVnuN7937ggQeOP+UURTWR/0BClKy4rMToOQgvaIew/wGE7diBAG3TsRPJO8JR5M3BMSCH6bapSH0Cilo0UQO+gnw9EhXElATrkUySScZ++UrrbU05kwZGkyPiLL0OAZg0Gd4xOQ8qGh+IRJSUleESuOqqK9etW3/fA/e/PX/hiJEje/Tsvmb12ldnvzzpnLOlo+We5bT/PhvxZQrUQDXEFMY9M3TIoPXrfzj1pJNfeO4xMhuABNHjtLaISy327QAQWd+GyYEGJoo5B2ieTuKJUsYENRgrBV0ANoe8PAqRxgMB+tlstm3atOmmG2/2+yN4wUqK84YMHYD2BjUbHq2iAg9UdwwN4OfcAGUdcGhKhwvWB44sDsND4pJSYA1kyNZ3j7LPBAM8fhWGSCbRsnlpKnkwP8d12cXXwFBlc4CmwiakuF7w+PFjW5SXg6fevndLx44dx44+9piePQS4nYS6SVPHWYyZszKoNeccs0UTDmgqsJCr8ShTbeW335416dxde2sdHrsh6Wh0agci4BITsJgN4CPNFhltFJSJWGvqanHDJBJizMig5iEBvGMy/Zx++/BfHmzToV2jslJJhdN2sonwgR5WE9261GroqX+7n/vkJ0xShDknERFqMBBBDkR2qbGA1ej12PMCkX0tGqdPP7b9lMt7eiIB9BWBoaMXZvHruWSCqukcT1iBlZ+dqJ5pB2qmlJSNJondomORoZRWo+iWOLNAVhWXtejUcvcbs+fdec9f0mY8UmoC0sOoYidim6WcgLmmRioJekkv1fRXVPe8/HyJYLKOw/an5TjrtA7a7K9ng+qdUIYGAWQBofiik9A2uAPyj/ELuhxACcnVcJY1a5kxfrFu4+4hncTeM0kiKdYp+FHsAVMkFHDZyXZnlTOPPXbwU3MXLPronbMuOC2RTOjemXourO2qf240dPQfbP+vh6DMf02mHx2aiA/mih0kx69WcVmkNRXt6M4/XpvoLcArm77UMY7r6moI8cUTRKmJ4Li2HYrsq6nZuN/kr02dc0b30oJM4tBeMkEEwYo2YzXD5mK12jzuHBZwCSolEg6HpysiCeWJjxqzjlgJSeaMUAiw6Ip8UJTFi95pUWosK/QoiYOYRwazlzZnjWQZBhSNRcMUJGsal+N/6QJZU6VfPl56ePn6UFRxi3KmxDDzNF1Lekmr5HNE6flFzfrd/tP1abkBbVXnihhzZrsFgnCc3gwPRAApbWAWXBDV4WFhHeEvTYlqayQeQydrCKOg3e4vNpB81LLq7GY7CF00WlGyuG0YYiifZjEdd2yJmwIUSCuYIFBt2M90J5iiM9AgZEEm0YZqDGkwZEibTnPWPfXg3aedfmp5m/Kk4qd6jyHFuQuy6UN6u8mjaW4kwn+Sc47KYzAWl5ZMGDfOCUOpogwe1Af/34N33T979ux77rnn048W33TrTSeefGx5iyLFGLRavJLzg4ktsCqe3PbQ/Y8Al1bOx3g1wL5tSsYaNy1b+MkHMo9iQR6FHucpEd9HNHgNy6/vJPxBzK5N+w6w/8NlCo244I0kMb4AACAASURBVIUlJAEyWFeYRDMWRHxW1dFauEhk5NC+RiSspAVxNlF5ZRCJNiUal5j5HIN0xRRPa9U2oL+RVCVBE4qnjALnKGlQaFq6du382qyZV7pvoebmOZMnFxQVLfrk0wP7K1q3bYMuKiXb/p029KC41AAwpTKpq666Yu/e3Y89MvX8iy6SMlCiT+CAFu2KsYTDW5yLeIjr3/ABCLM/Y0wlzQJNS7g+JEsjTZ4vMByHK0veHyPfRRqg8Oj2GjCAWluUT2TR7ty5o8VpJxE1lUxYvKnGpfl0b03toaiPis6EjyxZcmKka1DYrQ6TUSrYMzGyWjXQv2czGKkxn9aCVtGiPIvXrpxyyriTTj2FkZRKhiW9jrC7KVvesll5s8Z1/sreA/qRASBweERBGLIG7bekvYEQ4ikQAzwOuDMqiTGMSVHU9HTmgtnpACYB8DGeUjy5+ZdPvqBdyyachJbJqEgXFEepA099SPzmVbV1BrxBaAC6110XGtpzcVRho6LKqsNVhyobN23KJKaRxXDS8pFFdmvBmSOGyv9zU3Ab/ISpBApBTpWURXDjxo01ew/muhVXOpLvMg3vXnbexIFDethdhrWKtSnJKyajQ3gJVdIXxIYVcCRasddF/DalBs0mkm80l3PaFk9qGTOQUtFl9KXEkYByWk4YVv7ii8+eO/nq8o4lFTVbGuc3VUOqEokpZCy5XCQ5VkMvkuMTAa7n9CBPHA7KivGYkqPAEoETjhM25M1yeA7t3w91GU8H9IL2sLo1jz5oAvAnJos/EPK5fE5fcShl3l+dMnvyyYfF7+6EDAijDsJmBVCxG9dsNmpJhGPlLfM7tXV+vGD28BEDmrUql1LTDW//XrKDdpCB+vNGDx19z7RnnOpp2wwyLflJPqLdyxvtIwdro1c2fd1tuGH/Vb/h0XhYno4MOGkuDWkBfiVYl7C7HOBrsKikWFXWk1CTew5mH5652prruuTUVviLZQ6Qm59NWt32w1U1iCFOhQyCrxniE/SAdByaULE8sJPE9UVNFYHKmkXDgMnS4as4sH/BgtljBrXPy8nLRg5inxLz1/L0iaMRUEokUyCkweg4yfuVJv5VD+otfjhqT+DUNtqyhqjVglGIWszvRSnR+o2HEgtPlyaiJDWwiUKgnZw3+pjRWwYPmDyUFkhl4ysxXFU1ZkiQNwSnJYY++9Gx2CmP2cD5tXsXsShykHZDYdE8qcG6oOZo4epiu2LyY762aFp41qk9c1xZBdFDzpxQaGmZAcRTNakqYAe0PKmlFk0lqkuKPDMfv+DCq1686eopT89+Pa8wL5E57CbjPRLL2n8pASmlKjTVRB4Wz5oU6gJUY01Hg0gtPQXMWeCZfMXpZ1100ttvfHL5xbfdevOjQ0d3u/fBKb269yLn0Q47A+TVgZozzzyrQ8dmt912LWILh7z8lhZPxUvLinEmSVzSKGoTolCyyTRbGfUuEgxS0Jto0fnnn5+Tg0GpomNxmAhiZL2mYOlauLTSke0o/aDWQcJjJC0g4RimMI2YFI2KY6Xx0TuTUfxmwDKIxOBO40k5lZbhKCAvNRbj8cHnZZIJ1Aq72znzxeeKi/JnzHrprHMm456cNeOFW/98R15BQfwfzEvU8DD53/nGCNB78ybWoalTp3qdjvffebtz1y7ZVEziuT9v+gQR3Uhr8IY23AYyzOgPbVRIn6IxsyJCDAFkHne13tdEcKCxleK+VhL4m7ZqI2dWkxrZh9lmKMQhioeYc7jzcp1NPBn/YZUoOdqz0ZmNkctnBtSFIyhlSFiop/J7q149d4pX1eiwpP1VJp9nQJ8OXvfyDespe386rLZa2WxjLBwASSQonGx20vnnaIxNeLhijCgWavExYwLhVGOZl/KqaRy3OPB4bi6Wggqf4nycyuvNkmZrszPgDTb3nr37G+WYG+Xb1VCl2ezGchODE5YxAauF0wZnZXUojSWARSSOWhpZiw6KeSBzIxGLFxQULvzwo06dOmGCcCG+YjxrHsYjMZl6HvV3d/FDOkvrJRGSdpLHYUcLBj2K7+zxbTs1M3Xv2KRJY0dxDjMopERsYHNxpEniN+YWoCtQBFJmgzhyiZpwHqwDcGcqKnM7zbEMfe1V8GWSFA0ZGTTxwjWGayobRHKdcVyLD95aesLYEc+/Pr9n/46H6yoK8TCRNK1m8vIKGCSAw1o0b8Ht0aiivyYpKwKLi/C5QJ9G8pCMMUoSklxc3wZYnkK6kydPhmavYudOMIV0Kyi3HLP7xttvOFBRdeOUPxc2L1y+endKsReUtglHUdrIZ/VLoEbksDAXgl6ArsJgpsYmKmDlhWf2++a6995+/fWLr70KKVLfZY/s+8MGv37nmfmK4ahvR0UGb8TA0hgj6UveiyzQrG19MeYrfWPYySD/g2666Dz6gHorwf8rjwulHEKEcZYK8Qd8HS9FzFw8Y+5XazftNedR5Ua4kiX6njICt4hG4ix8kg6m5flnoxRXl6kLCbJECVFQdAJDLZSARwu14b13P6z2+2uD4ZjqNThaK7amRhFhmq2cFLQHEX2kaTxSj47FSWSm2RH5zLQgBEosyFrMDr4cWaTpXdZh/dGQ+bLcNqxmcTaO1IcBb/ST84rjBGkImooAHX8pFZlucnucwKrJcnParGgRMDCtXb3S7QRq0eDyozfs0bHEnXM/3JWK9qQNLbll2hML2xBvXmxs1cSWjoeFvkfAp1LfQzPb0oAcuEnx3jCV0bsEaxVR1EC3tsFpD56+9NPP7r/tAcjIXLa8tBpSrAGGPk/Fq3QBzY5DgtQnYYqnrIRbvIYEE6GkcjpxGqWi4Zr0brPN5PG443F/Vqm2GOuWLPp0xMATxo+Z+O7bnwdrWM0cy1dvrKjxP/r0X3OKS+LhuAn5aLZi2EvGI3eGYCWtMplQU0mLB1B89uuvvlzz/XIUKFd+Hu0AfLWwsFCWB9LFUYZYa3kKbQ4SD2AySvtrg4TwCQ5Ok9PBR7lzlhaRbmRl0dJaLxGnIdXN5bE63Vwdpd8kRQUojEaxFRORU4uNGgYOiSNT+prgC72FFwFTFMpT2h1nrVG94vKLg/66l1+a2btnj68WL/lpw4/gwbU++TfaCOx16NBh1muzWWIHUjy5W5dUJJCGnRzNQeBw2swS2iMOpFBNw0oNw8sMmgjWBgvBQ5jq8B1SZZheiwbDNiLcmEx0n2KU4jySqKGFx2y2wxUVO7dsQYUGNagmwqQP4z5OUcQh69i4Pbl5q3F3VaNQtn3WXKJYfQIQMAUUq18xhyxqxAB88+/cRFXAXIF8IZMqK84f0L8zSjY36XR5EPtaFq0HUYa3VWV+kQZLjFIjvICuCTUoGQtDFcYbBqAUv0JoESS12k2AFh1uMEtMN4kr6cYb9owmeUgV9DlVnxuIonbDACHwzImvGi3JQJGnQxShQXFhlOr8CTL3xbDgWCowBoIBGFI+/+TTRFiUDHbqkwUhIJJKY+v9O5vhyOG66UgIgqAuugjeLG82eNnEvpdMaterbdxr3JkK71airAXQAuOAEEMRa1AqqJqCaRO0CGHVZ3vkpXePO2f2KRcuuuzm9Y++tO/rrSoIf4ujvWIoTmVsUM8Ys2SSqqyvhlS2kbv63ltHh6t23vinG8wZW2GuT7HDCC/jCoQZtIu7d+0Vix+xKIILS9uOiBAdiwfXMjdJxCaDtaHnfeqpp0pLS6HEy8nx0Sykd0D5hnJWVxf4+utvylu0hKD/m6+XrV2+gsZ94IFnnnv2nQP7Ey5naTrDkLAALKPtcWpL4ekMtTHsoerKsUPajOxb+vkHb+Nsa+i6+v4Grfnf/9kf5ttf9AkSWnT3g/itZImFV5d1WIwXbW6Icay5N3RtTB/Wf5h2OPog+jPyUdcAdH8eg9LhzIFyUiSRkOjpUFcprmLx5G7feWj7Lv/AjgWS22UnkQP2ZEtxcenmzVsQVY4CHw2Lskq8zURaH9aG7sTSoulyXc2LA8Ddacnds/sQC9onX+656tbnxg7p3rZxq2ZluY3ySbQOZyM1Spw6f1IAkYi6zh8h00y7V14kJmgwtG+Tu2r9XpJCMPtQuFgRyMAmCRi4ge5P1oUUohPxQbzf6ZMAWUObpsFw1l/cWulkwqEZ5XHMHaw9Fm2zFT7VvBxfdaVU5lq2/LtFixbt379/3uuvk2QXa2CF5pzofKCyaGeGnvmItW9z5eZkIvhdQEiIfkhM0GnOtm+KUz6CKmowY+FJxQ98UCaYAKlnLOAyggoSecXiYkmjA9ihRncM7t3v5GEl82Y8XlbiuP7Wq21CVkSiuE0iuFGp03cUG6cNcXKIKBIiaYPRYJQlAW0Jye1RbN9/s/rO6274cfV3V05uftoZwyOR7IwX3nl/0aLFixbl5uWMHT8+HE9NvuBPUBWRAOp0Gj79cOFbC94kDwjlDN4vGTaptM2VQ2E7FlQW2s2bt+bl5bVv3xGAj+iXZvN7b2MTzp03/y0Mf6B7aihMZgAaEj+WyDKa1s/56olQzArdM0oTj2+ypBNJBK3F6dVL54pfS3M/c076iO4jj1vrfD7inxWUn/yWpUpiTfZMPCIoMZebJCQAJZLVFo+UNWv8yNS/XD3ltvU/rGvVti10mr169VYaJAJqaOz8a+9HE3K5vS1bt6JFS0tLcB9YgAdGNc5J3cjUpKJMOm2GNBSsETlJX4DHkrQGQsFE1piOkoQh7LUWy+b161mloPywMz4FL2hZs3L1qpWrYeuGzOzN+fOsbicpZniM0IGiscTuKvXmez9gBHjt9tJmhT3a2vr0btmvV2lhI58SrwbmrFiotu5W0uG/qwNMOTY1FJUCDNgJTmuzZs2XrNnDuFv/wxrqnQ8c0I9lGL3cQdhInClYkvjJMfagc+Pxs1QXzRIpQwIJN29CmsVqXbd69fz5b/n9wdKyJls2b7jx+int2rbWyUGYg/j4lyxZAjgCBi+r8DxjZgLRlhJ9iUzUVpC/b3syFGbcEgHktkR+4f3R9X3OzxTnRiJhdJrsN19/PfrEE9Ee0Iq4NcFUadvR1e3/vSl045MfQr7BRtCQTq6srCwryuTnVGdDB8VrT8UzjGnCs3LPRNGE+Y5qg5TotoKqzLJoOg5G877fru4IwABYsuXL2g+/qm5cqOR5sicN6NSufVGfXo0LGoHXraCOqjCyqgaH3T+8b9lfHz/9+rs+uPDMUx+Z9ueC4kLo1xmH4WAQQf3VV1+dduaZTHYhCzVgEMVtbvfhAwd27dpFqgr1slhEvFRxbaCE9jNPPcXjuH0+QoGlRUXfLF3Kc0lbkbugUgwkefaksyecMf6Ka+6c/9LLXdv50tEkDk7+pDgj6ThasIsqnJgWybjflHaQFa8kq08b03XBko8PHTpEkvLvNPK/nZp1dMnUR6E+EHmlACSNfnR08h6NnoGrxSHEBcJGP+mGwv/fCP6dbvjn+erozBQ9QMt+Rx3B4xqOiaEglQzSsGIfuV+x/2sOeSwmv98ItZtLcNwstTGrsSgeYylHESGzDFOPNFoKXoDtgpUZOLtVEAS6YaedSRw5DhOSa8uW3UxRa455wWc1X6/6PB39vKy5cdSg7qP7tO3VrrnLkzEED2BMSJkG/eeaxD/yXrNs+nRq8+b8deIREqc+xyGLEEQqmWs8jpQhFtNZlmNMGWJ8DalZPL7eFNpSciQ4yK+8hJ/MZn7Iz8vLyxFA2ysqyJHZu20HguBA5SG/lvncu3//fI+XiIPk1tW3HT25/iUfGWQivc2q6AUYpjQyWqvN3LaJ9fjhbTU+GCHgzqJvwT4lQDAtGHokFipBRmkH0o0Frokt7c2EDj7z8LnmO1546oEH9u5dO+n8y9t36p7nTUOvIAwLwPPFaSTKHk4dGBBS0SDNZXd5nTZ8TsZoKLKv4uCrs96YO2N6Y19k2p39xo9pmlZ3ehvn9n9g1I6rG327fDV+rE3LXztYrSz/4u0NK79o0bpDPJJ84C8PnD3pzNy8Yg3OBAqDlGdLsLbWm5vLWkLcZMJJJxVRBdZkioWkQgVqK41MznzV/v1FTUqBRUttMrHps1rN4DyOlGgj+d9kpRmsehSyzh9EXayqrKYvPB5Pk2ZFqG4s3qRI0TXkbTJ5cS3QqjYn0I3s9u079u45AOIHPc9upwWU3j17UcGDr8z4y4B4YSSwXCAEMurEiWdMfeSxnzb9WFAAxcNPdTW1vrKS+rrxD7uPcD6eqtUrVtBlBKeEeDMSEhZdmXBHNpnDR0SjgJ/rbQsoneDfx5lN3+GTCfnrGOS+/ALeUJKPWCTcEAMHDjymdy/RxrKZV2fOmjv39WAgdNNNN5188okIHDUWsbsIUXHh9L5DB2zO/AhV67PGw2Hzri2hL9bsK/p0+6B+rQb0KOnQzNWjbWOv1xat2O/0/n1LGxCiRDrl9npIQlyxfNWq1ZtX/VB95lnnb/xhBbwkx405DmU+GoXy24VmL9aP4JeMuOrIoBTDHKc7E1asAnJ0NAMpS06Mf+vW7ZTpjMZSXbt2JUMTnFEKBnw7hTCclQcOAEm8fGQLQwbllVaRaSiWqonS0YSr7F99uyUcoVXpCISY4NlEBhyxKwWsz1v0A4obvjLrpS59++KtoZFp6qMLFv3z97oDWPWkV0VUyqZ/BDTSoohys+iC3CQkecakGiaJ2gzeHViHeMcJ7zJxHIqt2Q9rDx4KpF5e8MniZf4YMUXlYCYdBrK17YDbrnhW/bSsOM8wclDnYX1atGni6Nq6CUz30T3bKDiftlSNGdJavWPYtX9ecPq45ZMvnjL2+FPyi6jBltO+XUdkrNi7NLhU786Qd8x1YRUhrYpH5tmbNWtGTczWrcrrHYc++BRxgwnWSsNrGqnDGLG73eRFou9CqYU4RYwU5jgLneYbr55c7qI4gTEZrDQIdYiVFpGyZdCCkSTvFDoKp6NACVR1bw+ll8L62L37MfVeV9/5943F3znRv8pXR5dPfTDpI5Kbx/2ATorWzIaY1r2veCPAXurvcV0S2qCuSH5+vtTh+oNuv17+pXEMhP8S+3fsMNgAsWqF0TWzSsSB4JwgRSY6Z6irgQ4gR0nWZRK1VjtedGa7SluJXaVpq9SOA7UdqK4MByNMCRAWmBISvUJuCCESWHjYMVMbNvyEsywUN8OtVJf04uJZtT20auvql15bff4JxRefNqB5E4eJOAVxAXQObRNZr6tcmprVipOzlwwXVBC8RAY7nHeAKuhF/WDRmoQizwIrov6wv9OTuo6ljxnkIPP5y2XLoL1mXiF8hw4diuNq8+bNInCTAHyZkChGduIoA/r0hYrQZbeHtWf87SaXFnJy2VSURpRX8TFFKREGR4GIU2EVMhC+Ky9zDujdVgluFd0SWQwzFqAzSoykkii9FKuQHiHfUJBZuLQQAUhqO1wPMFco6rbHHjzn7IvU+x5/b8jQ8d6i8gsnDoZQFInPLYkVoSVF8ixJVThF/YerKw5UVdcGPvrw09ffeGvHjl2dm5gfuGvsyaOL7IkKJU44MlepA/sW7FS8v9MZvvNPHJVQiirrLF8u37H02xVvfPbGTxUSD1qw4L3du4d36Nh+yJABQ4YOQm5feP4Fjz32GDw3yMoiaqRgiAcCLg2JRbSF5LInn3ySUsREl2ltEdxGQ6CmZvfu3dwoNig6lp4wgaA9tO/QK6+8wvJMFQ6aMQlU2KCUlHlg0Dn77LNhy3R6vNLg+ExUNRiMbt36wwsvvPj6vAXIZ7uNh7Z7Pb691XtxRowcMej+++7p06c37YAni8UulYzbLJb8RkWnnXbK08++WFrWjOlPmeo+/2ZqFh2AVsvSZXPZd+3eAfcVoWRRH+AjYOjq/mNteshyL132K/3rV8OdA/BaO0wmgAcvv/wyHccYACUzYNAgxjcmHCgl1G5OSOUZ5tGpp54+duy4wkYlzA2gnBIiw0yS2DMVVE179u6NYO+ZYwqJNcKbhpJeuK829cYi/8eLKwtsoQtOb3fppN65JcAQ/744b9aYcud7UzV1Fl8uNQtWrdkD5n7n3orXX3+r2zHdUyhK8YQrN1+vOiAoRgkvSvoFybqExdFHkA9mm11qY7jciUgcbMPQYcP6DxhiBT8kQiAByIw3GGnSXKkUcoN83mNHDrFYoOySpFoQAWDmLZCkW5UDlbVLlqwOEJijhfFWH92Immklt/HCyogVBGRqz+7dDFHw3TpTnb6oiRqo2Ye/6o3/+1vdE8azcJP6b5kwvDGamimm/HR6H/ACnkXUJ5IQjI6MUbgwpKRDhkydHP9h06PTFn6+ImowUt8dCrRsJk5NC9EO1XhdNBvOOI17AsZ5n+z//PMD+faaiSe2PndS18JSoxLKx2WXjuwYMdj92UdTpr2w8crL/+y+69FzJh1/0UUXs+B+8cWXlGUrLMwVdB5BSk0dHHPCCf379+cNnlEW7oJCaiA2FL+WQrE8P4uORGzVtB3XFIs7TMe45DLA9JMQv+AOiBDXjlYb7Mi6lBURShQY5C3hA+G7SaRhhfCpsVDSAdBMyfrc2bISM5Uzfr9l//FqVlp42Oh4PMXCMIhvI63V5YiptB1jLhqXyhs8BV3LUJPKktomx2gb33JYFqtYVhlJnQAZw9hhpziczDaOZInSXU0czwHEbgidc36ang5g6KCPc2newFvMToYjl1u3bh2jEzHKr3TtSr8l/Vdw7unRd67LAUDw0HYxnYFnDhky5JxLL+PM3JsmaiRHnWM4krA8r6yXXIvbYz/6GR/dhPbNZqh7fTl5rMf4QqmoJ27zhuE7+uP/D7+S6Y/vAd91kvUGTGg89u78ecTohORWmkEPoskrWop8lrxu3L7UpotDHqqYC8APWQzh6rqwJzd365YD+c5UeeuOkNLU7N9z/iVXHDi465tvvnFaragsoBWQEYAiaUOKYCSShw8f2pHnc8Vi8ViWoF6NKE74QhSqEBoefzfw44Edrz4y1mdaRY6ZBkGVTe8CeSdxs3SXNrt6t7BuqGhcmTgEkxNDRb7hTjVpA7WVDBWTORoJEBdb8dXSCeXN9fHGsOFU+qjTxhhlWRlwTDxrzcGqVStXLvns8+++XVZcUjBo0KDzJp0JaeGjD95P159yyinsefCe+1KJcHmL1jt278oranT8aSebXPa6aEzKCjW86ZfjBnSBSJs4s2biYGTrGc2gf+G48HtdjbJqJfE2l1U1pIw4nISRwpzGq0M1UwXTimwmTElN4IurT1LrRalNp3IgFrKmQgOaJefc1W/+x7ve/njni9NmP/PUq6T5mI0uYLO4jHwFeSi+FHWuOlRVe6g6Hq01KzGCMj265Zx6Xu+/XFAst18L+EBzV/AL2ZBQUt/GCjhMOQjgqtVIy4UjuylKt52HbFv2Vi3bUPH59+tembn8hRfmmnHoAY01hKc+8iRlSWh2CuTx4I8//jjon0nnnE9rk1FksOYYnXlIWhZtwD6kSHz2+Ufvvvvuq6++GvJHMIG+//57iDG/+m41vKlMKKbnWedeeMYZZ7BUs/+9996b/uycJ6e/Sl/gOWDJwRMGpoS4DM1LstKQ4WPOO++8Hj3IdaXUoX3TT9tmzHxh/vw31q87/a67bz/vvMk2u6ACKLeInKLpA5E4CtyP6zewolG6UXIypTxMglORYsooQhokQJuZ7dwMDyXfxpOk3RGgRG5IKOVfeosnTTZrWVHZcWNPXPzpJ6/Nfefsc8/JppKAE2XhF0/KzxviEVmNpaRLbF7FL5UF8U3Pfv/tD4TU4YufO3cuwpDW+3zJ6u07r/hx3fdIyImTJskKbMhG/X6n8KSrJofR6cll9lP4TpZ8tDTxJYDWwoowbdv0g1GJmTIU7CJdAyc14h6HKBPFFDKm/Cnlrpf2rNltffDeTi1pf+3GdFuOexUhI/oN+kA87bCkVHILXWo4AfQwa01Z41Saqk7nGuLOoqXbdot/V0mfMG54t2M6pdUALBTiy4DcC5S30bJl09ZvV6zYu3f39i1bKTp0x+1/ppQelpZCkRlK08eSNimrKuLIilYU90vUyRhJhHx2Z9TgyiGObTGZZz39Wguv0rW5X0k6UukcCAqthmAkkTZ7irGlpr69bW0FxGButzE3lDlE5EpYHLJeyfQUZxrahKR5gihOpeGSyKz77ruRgwdFoxGrwxZLpGT8B8JcRUPR/R0bBMViO1PjIZWErkPgd4m012aN1m5Q1H7MSpmgGYsVZzkhAjWAAaukvFDoRbP7HYVFb8/f+dXmdMqXG/aDbBM59MurLB4pR9QUN6jRZHC/aqsyOe6cc6gqUf7gDc2NqTr0INrckQ01tm1/8NrS00YMfHHW4heemPHMEy+rCoPCuq+muqC4RFHBwNUas+Q7m7KRmNfrY7yRWJDHG/RRLYhdzwbqgOFEwTEh6yMSamIkA8p0pPPlV6Q72kM8dyLjRU1LOeEtQ9CRHhoGTJE14FwHehKzmyGZoBKJYrUllEy1YmrkMBd7vJbdh/dQ1oxGY6FhlUdRY+Rj++Md1328/3g1S/OHIoN0FRs9HG+klaK+dg86B384h0BFIitx2LLMsNBxsL52itDT0qAQamBsuHU+En62O6yck7C0z+cN1EIcQGKJ5gIAwatRaKDNseDs2rETRYozIwcRuFjGqEpJfx3fMwpZ2Di4cePGyGVy4nBcIXxRoZg2KEY+nw85zlU4jItSzmnr1q3sX7x4MdGN19jemE+ZetzdHIlU5R7AIVVUVOT7chH6aGP0NL/lWihtPDua2ZVXX01hmcM11Xn5hVXaKzcmZN7/TBuiTZu7gjGnfcgL+Hrpl9L+vxasv75hErsUFCa4Q+Fc4IsjFfRoqxWrVgwaPODpqXde0qEbo//LL7/EadF/wDFCmqcDCHBxa7KYKDtgS8QxCxWFdaDB1K8gZrNEj+SV1JLtu/b9uHFb//b41sVjVe9GlrDbY4+CZRZ7T1QvSWwz43+T4jY8CL+iO+hT3gO7xttKdAAAIABJREFUGXjceDqFjmbscSea5DJS18XlsNI7X3/51cYNP378wYeRYOiY7j2eePzxMyaeyojl+NGjRw8YMIDRSKejMRyuOTx92rN7D1Y89PDDkETTjNCxwIPXgDNLF/ryBAxvXrmuPry1MIzsEEwXxFJGe2VVOKV6nLaQiAMYz4EUwMBApE/NsFboRaURGuLkl/EmMFt4TS3ZWpKU0XCyyQhpMfmFvslntTvtrH6b9kZ3bN+za3eFPwxsjCqRsaRaZbBUuw0WZ2OXVQKK3rLinM4dylq3LszNtSm1/xdD7W96oUXjSOPi/LGju9wQUjbtrNiwaf/GjXticcPX2wtnz37zvfc+oNlZa3Fcbd26KzfX/f4Hn3Xs3GnBex++Mmfusu9X0kXkBcqQyCroWFhHZ08+FwWLsUG+BNfq078/hJCoa5R8IUoohoqikD0EvdO8efOWLl3KTKdbOQOXYFZS6qdVq1aTJk3Cy6W3tj5bmzRuMnTYYIKDTz897U9/uvbFF5+/+ZYbR40awbfEv7Zv2wmtg9vt7N9/4PbtOykZtHTZN+NOGN+6devaqmpfXi46Fsg+GSopwgdO7DqaP8fjZRQxNrgu9YD+pmX+tT56fZ5AnT/Pl3PRxReHw8Frb7jx1Tmv0VxlJQKCwYCkhUVWaHEl9jBzmS/g5dFumRSUwMNbQ7P8uGUHwhbozJDho5CWcE1hZT3+2GOwlPXt2ycVJ3HMHIuGpZ4dDuZwwuIigpOgYUnCYPYK15rktdhTSfHlwseJHKKFaUyUPfk3EyeYhYtNTRJix0LM//yz9W2bV9x3wbB6GlwTKJQPsJhg8yVBJya5aRDpqlQHMpucrTZvC7324ZI3P/opFIfgyTX/9femXHUZ3Q35La4jWXrsDvJCduzcPm/eHBaIxiWlXbp2ZjAwMYVtRFKG8Y3ImifyEkeIkayhNKhEgz3mcBa99/7rCz5477HpTzNtv1u2eMLxPeGhkowWgTaQI6u6nF7yfLbv2PPmguVg2UzWVCB5iFwOh80UY0CpvwwqWl5fVRFlLPBQYJyyY2dZ83Isex6cvsDgl2PqaYXf20W3irzVlmBxeiBZUEiNxrwch9yknJvt57NiFcVEkUAa2bwdFy899ODUj2kkqKUbusYRagpJTiXNFxXNumbd+v37Xc18drJyWMGFKyQN3XGmf6+u5U2bDVy+d826A198u23bgeCdd975wnMvNCnyYNyJPYbIgygwTfEu1QBT2n+9tb+9AdBsMD64AXGqWpldYywYlmoEZE4YTaloxuYS5qDq3XtxUnmoe01SAty3Niusp0RbWE2oyiorIz4iWHfEscBArGQFO2FUz0de3cLEx0dDRR7ajSGtWf+irugr6T9czaKHmBU4HxA9TEtGKpOSd8FwgBvx5npD1H8V8JoX+Uu6gh0dU6Nj4ZXf0etsfAQCGY8K77ZVsDFUp4z7PG5IeG+acg2DjJlM/W3c0cxziIMRtazEuk6GGkSwD8k+euhw3hTmeqHdg9sXKcxg4rdIav2KdAwX+pvu0b9iJWbjK1JneWVMt2jZFiGy8J33uCLQAxwz3bp1Q1fzV9f0OaYnb1DpuAHQeTwXkmj+2ws+Oe64e+65d/CwoUE/LGeOYKCO4IUwUf0zbfSXKDVa3jsdwOjZtnUrmUIa02Z9G24s8vaLvZiWZpL5BQMqQR/meWlx6ennnDnp7IliVmYz48ePP+GU0ygxR5PSIJwLJyT6LHXQeGNzeBDQ1B2TEq34ZoWQSTOPNVVJQy4reypqNvy0rX+nVhpQ44iz82/uiTIUTVuUqev2y35tTqNoiWEhfDrSv7ps0kdjVVXVJ++/jzsKbRttWNfIuXP2b9r00+JFn1UeOtSqeYsrLr504IABI4cNd7ocaTAqkQgOFdwkDGbOuXLlStT0N+a/3btvnwknnnjqGWf27tcXPyZSOCr64t+OqPoa8YiaxQRBxHDPtCSFlDEt8PLtqfDvrlA6gbDE6Y26aHeIh88I8EgoGTE3od0TMx1El0RXRAIKPFzJw8krSDohuTZnI+wM+pzxge2yvZu71FQbYaxmrtE1wkRvsMAdRagRe1OI8kluR47tStRW25Qm9d6w9Gl9Wyp9yGryZitrclzmvq0ifTvkKhcMOrArff79a/x1IZo9mA3GosnamoDH7TKbbB26HxOLx3v06Y/tVFFZzSnh/sBiITbftHmrHzd98t2K1QcOVqFjjRs39v777+/WTdxR+jLAGxZ4WYa1DWQG/ipGEVOS0cu37GTi66oYwoSBRwtzD3xF0ilpGcQZKUn0xJOPPfTQgxPPvABYD2fj5MFg3OfzPP7Yk+eddwEQZpSGF16c+ebsOT9t2QwJBdTnfaWu30hir01atkjGWNK4BwvlNmGqQM6JfdKgIVBfq/3z7YsRkrabq/21JU2b3HHv3V99seTdt9+54LLLNM+wNqj5+3kKSuVyKa4gpSQJPTdv3hzpWtysJQruRde0RXIin9GJ6QJMrFhacea+MunsyWvWrPHmEFXIOCh2hEZCrr7dnQiHkMmoXCpwdyHbc+BaQT6QyhYOxfiJ9L42yBntuogAtATMHq46CDABOSBZXLYmmsypb4iy4oEooCQmtyzUAMlMAh3IaPCVz3h1xfyPDq7bEa5OkMFK9D61a+ueb79dNm78eCSSw8V9CYiQFA0S1sZRLlrmjgb9xKUDSB8HsSaoBBSOKscbDNCE5ACSUIk9RJGZ8vJym90Ep2Bdlb/ucOXgfmNMMB2ouAZESghFixvazMTG9RsTmfxg9CA4LWwtXNVqlCVUhq0+Ujgnd0J76hOBEV6xZy/VOctbt0qpST4mohQdsv+iF/2dA4zTSieLtMzgzsDa6dcmz4bA4fqiRYoDUmSROJQ8opWksos/2/vI00sP1gEWZej/jtAT0gvMQY0lWK6yc+ehIMELH7AnpJlkptCRsWA1xR1L89znT2h20ujytRN6XHT9a598/HlcOPShOYUxmBismOgw0LBCwE8mSoJUumzoUZmg4E8BbsZRIV1uj83liQIaNscNKYvF7En6U8Q6PvvwzT6dzfluqs5bMomwkXipYPuT6OBwMnNpKm4wxyk2oaT9iqEWh9eI/l0fmv49S4aUnNKcRIwEDBFNf0nrhTr/4WoWadxIOi7Pgo1sAyUj3tgkJqMMFIxX3mjpG1mElExFjUsBachI0u0kDmOT5V8QmBKWxhDhxzXV1bf/+c8nHjcG7wJLI2rNhtUrGWEjBg24+rJLgFGx+KFjcfUjs1FzJyKXxRetbfpg4o2c/OeNnUcHmX5pXpnwMvk1YgIkBTgSEhP4CFRz/vz5GLvrN6xvVJBPgMOXm8N+YLYOKIVEzdfzcZRrrpuCwX3bTTdecfU15190IX7Fgtw8hq8knvwzbSJ4iOLhHWGumEwbN23m7mhDP1xtP2/63KZZ2KFhtZTiEocYToRM2YnzxGCvrjl8xpnn3nvffQ5bHFdQNhtzk6Mr/FVJsSrodbudIY+dJ++1vLB9+/bROxSLPtr+Mg+FQkrrKYs9mUzVhWJGBxWso7CF19ts5OGVlfoyyhYlC3sWAHyUFW1Kk3/3qx5HRdYX4BenPx0PBFHQUc2xs/fu2cNhLMW4Na+55prjx41r3qxc2gKBwAJjVOa8Nufpp59GtUJjRzkD0sfgeeaZZ0Yfe+ygQUOMFutll18O5AimeDyaWlG2+mT9b25dH3W8MuYxMsAdyGJCcAQDqy775feHOp1Bzl9YKgMix9QsNQppScUADzJrBl4uDXMgHnO5nADaDQ48DswmuBnoSMQhTNVqBHbZCOlMmMkij4TkhmwB8ROIcizCkYlH2F7JRGCMpOn47W/u9Xd3pM0FFnuhARRXnAgyLgbDupV7Hp2+eOV6oUehyLMf7lisbWrlejx2p7ffkOG5uTnhYIgFFXYMdCA4r10OJy47vMJLv/lu9579A4cMue66604Yfzw/1E0vlltmMZYVr8xNhC0jh4nJAZxHzEoNc83Q0seSrtaLFqt5F/nIhRgD7OE2/nTVNbhbnnrqyc2bdzB+9dX5maf/CoiN0+Iyz8np/Mz0J0FmMES/X7kCR9d3y5ev/G5ZKBi8+E9XQ8Yjtx1PuSBOCwuoH6eKxuP/L7yFY+FGBYVRa9gfDgGuGjF27IAhQ3n8RYs+p21llGp8N0hs5g7qFI2G1aH3BToWcpiWx9qs9gc4BhuGqFsMtuxItLxN21vuvOvuKX/66OPPJk08g3rJmApfLl5CVLFHj26XXnmJ1N7RxAK16kS6cD2A3t68nzZuAXMOug4hAZSQnmSoMjzxDIl9Qc9By2GsG9jZfcKxQ5Tsvvo1LUMWTRu6UxvRT/SgoF+1uqw5jRYur5317oY125hRPihsKd3OksMUfGnW7DFjxjjcOfGIH+mGvzgdCzt9Xjg+8MegXtPHYPxpCiO1npAzRk0pZOoaqPuD15xKyFLgPJXIGhKhrn36Pt+zI8Cu5UuWe2xKj84lanojOQLymBIGQAziXyBV0BQMH0BhhRxUWAREu8EFoUjwnX+10JDufdDf88qdIb7GjD8eSeewm7GZuDEZ/H/n/JUTygQQMcJ7PAjE6/fu3dt8RAep+y7fyNe4QUT+k2CUJuhRGzX67n5k8daDFo+3rDZYibpZvxEsT6KvG3J6zRSxxCCrTthVJYxPKpsCLSCUDVh5qURNKikAhrxc1+CuLTs39+ypDFmdkAdyeWwhqjPBJZtWIywulNm2g5pIhII2yl3Utwm/MEhZf+CmW25hGN9/31+69ujhdNvUJLLQM23q4198+/XVU65VLcn23dvZPJATqXF/1JxJWIkSCl9MChcYuZQWXIsmFqIYBJFmX2M1464KKqFoctuWrS2bt6ALcV8xElgHJYYiQlw043+4muXAfNGMflDQ4tUir0eT4wxlbETQxEXFjdCTsHgK8/NRO6hiwqRiGCG5mGm8QdLxGolHmGBowWo8RkzQaXe//OKMiu077vh8IZE+mWPaBuiVRmcIZkWjYxwwSkmOkIRT3oMK03UsxIRMDG2ScFf0PJfgcnzUVSv9bLwiOBAZ6FgcwK+Q4JdddpkcqdkVTpv9wgsv6NG1G3GipYuXdOvc5fbbbwfU6XDYQUESM9JcO3LpFs2azHtt9lkGw8svvzRi9ChUQH9dDa6bI+bJ0ev9b7+RGSvOH5nMNAXkIjw+wTZtcv2y8ZHW44B0LI7CnptDU0OVi6wBlQ1+nRYyU+NUeOETAZcXX5clEwobne5oOIgHK0HARedcFgGEToIYdaCyIL0xTHTZIDXv9Y3ZqDmypY8lc5DXhoWHGisrdbsd5EiCeECDgBmBNrZpvjkJAbPpViBOKR4N7XD2qy/Tv3Q0J2YsnXbaaRMnTux5TA+NCEDMU56MJ0WKUdps/rtvsXiwstLL77zzzrPPPjtixIjhw4c/8PCjGL7nXXoJHnweB5uJxaYuKDbur5rtl7cMJ5QffbAJgEQkp2xIasatKhgC8noyCZDBivnjJZvPOrZXLuCD5CEwnrJSGC1iWkIBbyUlABSquKiZ2TwwUQP+zJYQfF5KBoIGvseXBewfik6A5FITQ2NklrGOz1ckpu6qFCkP7RZ+cRQzDyfTVOf6vZh/Mx5+ebCUIxaA0dGrxDOKvWRfjWP67G8WfO23AGdICioOJVCzhSU3LRyG7N4QYgjZHYFQuKAgj4WSVbCq6jCUzTNmzCR/B4cTTe3xCHFzIpl2Wk30FIrOggUL8I9eccUVbdq0YWLq8/qoEYX0QAiwQiBY6A7dg8UZaGEGgKbMybxmD9/SoZddekWXzt1QtRkJX3zxBScHF1BQUASigDOLdOFpbLbWrVu1btPq1JNPgboT0iMc52/MmeOvrr7o4kuKSoqBQLgdzhgMYZiR2jr3r7t5Xe46fw29jMRjvoSj2Jn28latL2vTQddZaV7203q8EaUqIzxSukRlzNNoaLGBcBy2sjjcZ9gOxiwcVByPsTJ4yLCJZ018ctq0bt26E1ucM/tVHJAU4+rUufunH3wEtK4Ykc7ZE0eI5u1uL8L3tdfmcmaAR5qqjBxg0gghqCYY+Eesjo4djJdd1L1VmSpV7TWRxRT79VgVvLbJJiF5+icSzFLey1O2cXv4kb9+89O+aNYCuQCMlIzKtEW0nNiyZcvX/bCxR69urN96zg9BQ7LPtMLnFE6QsSyReq08ogaNh20VOwYEjyq1e6zWXdu2vfTSy0MG9R0xbIx45gVSlqk8cLBXN48tWyX5RAwV0aMgypGEIdIQe/XqOvCY2g3rg6lUntNeGIlXAU9lnsqvTUdwwNIEeqQoLdFMj8u9ZvVq2hwmXj7KMi9mU4PqTkMj87fzGhcGWJzyxnlIDe1XONO1AkdsoETNqs1tDIeQSgoEIP5EddqUwAmP6ljvJh54OD6RqMxFOgHe14Rh6+7qPl3yFdL9MP8AoZDLiYwT9hU6MVcJ+C2e8OiB3Zes+KryQGW+1+ymZYniQSmMgiUkC1mCy4xDFtyjHta/uTpHQkYGJnvcuHGUtaAodfeex0DH37dv33yfedjYAZ+vWnzauefVxJU1W6o3bfc2s1b6SsqVWBUagAwVjSQW+1e7t6DFjreyeM9++/xPf3z5o/VRq33nzp2MNLfLBUQJFm00f9jTZMXRxL+2aP0jN+Ye0h+5Js+Jf9hmJ3+bRqGu0w1XX33/nXf+6ZJLeK2uPIS7OM/jZsYysbU2ORIO4O5lRSeSQYaxqiIHmcM/rF49d86ca665thE5KZKUxUrB5MOMFyo8EPWiY8mGNJcJKQ5t1C95L5voYT/rDbzn/PpyKPeobUfWPA0ty/G6WsZTaDJXNgYbVDCw5DKWu/fqsfDThTfcfMP+g/svveLS+/5yHxY5GTrSutyF5kNlbbHbLM9Me6pd27a33XwzVDE0BQ5I/X7+iV614i20A80Si0TRLfiIcKz3DqVrDMZ2bZTCQjCewibAYaijyDYMsn379lRXV2/e/FM8GtKmnaToA3SFRM7m8fDbr5cu3bBunYWwjuaHoE20ziK8dWSJkuUNnQvVCoGJuix+JiNpHhSyqvd+2AmOOdedkQI/sZCQKvFzSd+VLj76E31E8ZGOFkVQybRq1WLKlGsWLJi/bt3axx57pFOnDprag7c4sXbNmkefeLSkaelxE8Zt2r6ZuBUsYiRMDR06dNSoUVgIRA+PP/54Ais9BvQbPHSo0+PGVYmPBPeqA0vodzcZSNoms+PIqiAmAUOZkSwthiPVoHy/Yc+Xqw6qGY8oSVrFZW350KqnoT/RVcAT8RXhCsSadnhsUD5y5jTQ+IiS9BMeNMK+JZ4wWEPRYhMg2YHIkyVEfVbFTIoN4R7gLXK8kdoXxjTyngRIbOffvf16voSS1ZKlSEU1+YGheNGCj7YvWLgRPmvcD1K0AiAF/SDsFBkYPxKpeGV1JV4obdbbGG8k+q1dserE8Sdcf/2UCy88/8uli6+55iqv90gzQv5KryABpkyZMmPGDBBaPDoK01FdVu9ljmE/ywOH/fWvf9V1LD5yuxypNRQV4vFsSYaK9q0RaFH//gMnTpw0Zsxxt912+8yZL7EH+B2ou7iULpC4tRimmtfQ7rR16NBu1LEjL7rkwofue2D519++Pm9uPMJhMmo09/k/37yup69+bxcdgZoNoh82B56LEUX9N0YEWgroIxJleGNFO7a7UCoATum6F43JuGSZZ73Xz84e2oTljf3s5D2NT3dfM+W6cCQxYuSYO+68u0+/gZdcdmWnLt0vu/RK8vNRdjUHrUwNIAR0GYvBtm3bcHfxW7HEtOQbTUzpq6pIeLomJ8d63IhWJ44ut8b36zqWfg9c+uhEA+1LNxKUFycYy0Z+2eYDxr88+8XKDf5AAj0CeDX0CgCcDfjeCJtWVdXNmvUyXhAaATp78ESY/7grGHVi5+B/AY3H2I7HU1peJIVBJT8nBVen4fuVK8cdO+bYY8fYnY4BAwYR1YyHw+JXttk/W/hpt46lBTnAzMFvMQKReOCgSK4Mp1KRwlLfa09Onvh/2HsPAKnKLP37Vs7VOdCEJmcEFQEVEQETiIg6CmZFRcU4BjA7mDDnMCqOETGLoogIBgREEUFQkEw3dKRD5Vz1/c59m9Ydu/yvu/rN7rh3mLL6VtW9733DeU94znOO7Jar+WypOJsiE4o9kLhV64PQk+rpaBgdSz8DFkTvQdGHzlDJEyVSfm2Yf/EZvapmr+o0Rkp2Pbu9tMgtZSLpO9Bm4pTSbWCUJRDySVNjQ8qdU9IcBD8j3txfqZjAb1VOqi7kxJEez1i37GggzBSLBOX6hI8ZeRHcwj2WCRNCJBQYOuLQ/oi9H9Z854Juxij9BqZCWK+o6kPutStXelLfgNo8AHxGAvjXDeOOPnruK6+88fqrPbt3/WTxoi+//tBoiQwY2HnO3H9ceskVoMZ/3LBn/DH33PvQC/WVdQTP0FXEFhXct8QlaT7MWwZP6cZax7Qb37lv9urvd0QZ0Y8/WrRl02ZmBd+gA2HPR035SS612abf8STjwVBxe1YIENGqXbsefvChC889/6svlt8/6+6Kbdsrt+0Y1G/A5Ikn3nDV9O+++VbhKpT3iJmkBpvm6meShBVoW3Nj46OPPFKYlzv9mqus4iQ04qzVtyUdhcOfOG2Z8WRJEGdEwRGuZ2NK99Ko2cll6QuE7D89KecR0ErxUrON77TKcZ0XWPY3kSmCwsCjIJ4XfA+8v/b669au++7CS6bdff+9R4w96osVyyIMUYJgAv5imVzUVWtXWvzM35/8ccOGKWedBbt0OKjT/f1POliZ0gniltVIwww1+wRwoB9qLFobq/5Eqz34oIFgkbH/5HfimGHMMwhWEGwTJ04AtWp3ukRptpPtLH5NCb/qaQ3EWEE1NtbUMDHj0QjMKICyxQjVXWU6JE93X+mAL31Na4V5ZEdTWSM7oC0aKsg1tSuWWAQTwmEh145WwcklQRxGn7HjVU0DlGZdRbHivmJDBVstaFZdt4Zx+vEnn+jZu9d+g/e//a47z5t6/trv16/+bu2MGTO6du2qZg4obFC9yLiqqqoXXnrx/gce7NW7t3jm9Ho7eGu4WWt3/cqblj7XMzyINWBRIMN0EcmTw5CXaIpm5i35viFmS4FLEPybKICQ8GNaUZNWweb4PsaBGQXLaguFI5WBDg2JXC03j4I4KWt+fcS9ancoU9JZSCbhg8ENkcLZh05Nf7NtxTHHdTdmWlLlAXWIbaBnkWY51Oj/8pWdyuwkZOKniNInq3a/8s635KRr9hAdT80StEHeiCKOtAoHPR5H9y6dd++uhHBVSioaMsuXLr12xvQTJkz48ovPzjnj1GgowH6Isx7wL6NIvrtatnCFkFOCqwl0lEynvQej2bqolUaFdxk9mM9VSJFZx3vl+tKnl8h63SUjQAKGjOghlhsIMJAA55577o03Xk/MiKwX8XBAtaoTxxM3vOueu9d9/31eQcG4I484bsL4fzz9zNNP/R3DCWAYz9W6BWbpvP8Fp3H/SuwATQuMj9XBzh0Ns3lLxSs2HexDlAykMZm8SArmibI/1eKi5xkINauRuPEYqdVhliBi2GGXMgnAUinfd/JJp8Ip1b5D585duk0+5bQrrrj6gmkXg8EgQImswYPCWDPPxVC32Tb9uKWpCdgW/KZi9+rkcHJgTiOwGEeCc9aMdVDPclsyqDW3rWfImhLgvOS88x8QOs1NidmvfvHGoip8r9xUSOdwqfA+Q6XzVJgAkMH4zarVbm8uueH8nMATGBepAC2oFqkKyq31h5WQCH8CBkQPxMrEEjvnnHNgxFiw8EOEht2ZQ7QRrgcm8cYf1m/9cdPowwancFOBcJLcDpjNpXyn0E8lgvFoQydP4w0XHDLh0JxUYrvD2uTx2qF9iaJT/Ey7Uj3cOplg28JSpRkyFqxsPSLxW6ea+om+NKQ5vOGVB8xzW9Mwf3JBzqBcKYcWN3E6ElFXdUWyYsce2DzZgcVhnf2QAZA9U24gaw4HhMkRiFCVQTpUrHHc57Jf2wBhJQHb5To1tzOTqOtYFhs+1PHjuu8NqKuoPDGSUuGMMLz48tzHH31i4/oN1bV7cCJlvXM67nRYkmhawviAozF16sl/uf/B+8ePPYZhToQibrOHEmndSs3zXpnx7H0TO5QX2akZz3wF1aM3lni10exmK3J2H774y8jVt3+0aE2zH/5muAbTqdrKSjgUWRJ0vmIbQNSw66j2/GqXZG3yb/tAHMWZDJl7WzZtmXXHHdFAaNasWROOOQJNBWnPLofT+NhxY8+/YOraNatvvOf+Pn364MaXTtdHWslNUdjx0+peLlSx1V9/fe89d7drV6J/h38tqgCwAexUmfd7nSJq2251kHBZZiqvaodQM4lb8BNkBK+cl3Wof4Fv8ooc5yMOWqXwHMgRPDPi0wQPkIijAsvtLOZefXo/9PAj+x9wAAvskOHDH3zkkalTp1oAGuvWipS+0jTQ9w8+9BA4rSuv/Osbb7z527ryj/+2PDVwUwGkJgDHoADpovOf9VHVEL5MGZNuXTvhyQY2lE5hZ6QACDImuHn8gc0AAydNmoR3V76PG8DloM4oCoi/ocFbWEjEjUAh0A29Dp1BabHyRR0egLGKSBHtOU0Eje07Q1ZQaXGeGeU2xvRtG9NG2bWhBww+63T3gs/3fP3t+nCokfXrsNhhcEGdaoWPqEnFcEfjEbRk3Cq4WxgpHnz7zm3krM2d8yoRbUopoz1fcNFFJe1KWWfE3yRHWrdX+PToo4/GZQUUmkKwxtw8ZDcJgLiUuFGAdeuU8Hc2f7GafvoEF9Egs11P3eKlhYRCjy8AgEUsmM2OxctqqprC7qIMrHz0MLqW1OUgRov/AONVoJfYfkKr7aurX7ny62ufSI0YVnzi+P6NDYHNlfWffbllzcbay//qvPwoJ4aiRDskrsC+N1SMAAAgAElEQVSqEbnGvaNpK7dhfYnqxe6CoksZSXGY/ZTc9J+afYbcUNznKs3bvDP06vsUYYobnHkwNSJPI+JOExuVmxBK5ZE9Xlcw5O/UsX3Q5ycH/pOPP75hxvRpF11E9h8Nw6FCsVamA63lZ7JP/8wJTb8pEcGSVFsvvU3P8x3uok6iYzFASBvQqfvvvz9TmrWM+ONr+j4iXm3WOH/yPh5LA0tgD7j9tjsnTT4JyBHl/HC0Pfzwo6NGjVq2bIVAwZhCseill18OOI9oV9eu3Zqr6qaee97nS5fB49WjTx/wAJSzBPumQzL+Fx/6Jk3VZLwyrFcsHJMeZAAOTI1IOWTiytSlIwWbAUsnc0pA4PpORx0D5AZGCzm/OESUyOUVHZRJzrCaYqkjjj6Kbly0aFFNdTUrnUF0OT2CZMKHrHsoMa4QwawULki2KbKZYU2IU1sOGsPw6UxxKWHCM0E/k+xWVq75KjVTEWkM6of/NAaYJQZgikxC3jjdq1dvmfPWOqOzSzxcIWuRtSayGqgQbl5sPnOu275u3fdNyKscBwnR6VgUpgmqcELroIwouQvVw2BcEPCxgLGpTExWWv999nnrrbfZEZiWmOQAI6UGhhDFG8l5x7QpKcwxm6o1M0pb1CyGFVWwUmYHUBlOhLXa2rKizrffPHHE1w1Pv7p8ww6fJ8cdjISJ6atpT2eq7Uk9pvJg4fNr36kj1J2KvV0cR9ktpX/qGfUnT0C3inAQZz+eCiH7jYbDDnLJgZ/L8TNPLftfJGW1l73/ziuJKL/AsSSgRBx0mHBtXl8PBIrFzpwRjZGtJYNaS88osBeBI3KNgY9aEjGhjEhbQlR8RDN3OH0nThz5zCsf+2pn5BRanBZPJBByuFzktrL0brvtDsCyd95559gjR7Z5Xz1cazSDn2M7I70DUUnVi0gI689szTdRny2YCuyuHNLf1a10x6Di5IEjTzdnfNHmKjvhQuh5qddIjksw7PS6P/l4w033LvlupzdjKwtHq9gwbXji9mapywaqQ0DoKKRNCtXz/wdsFoAQYI8QZIUa6y+fdm5RUcFny5fkAtYRrF9aEiZ1pefkyZPYye65554rzz931JFHnHH2WX369mcBST0z+NowVkzuUCCY63GQwBnwNRFwmzZtKuwhZIEyZCrYxPPoMSA5WtaivFGq80+dr6Ypf7e+UaK51cWn/vz5F8TNoINslECXj/Q7cGkpUK8fshXo5v+Zp54GAvkS0sQvvmTn1m133XWXWM+Y6qiMyRTXmTb13I3r1z755JO1u3YUde7u8pLyEIH9T5Lzk8RrSImAzTNrXEzd7g96ZWITcaWl7IMbflhPVd0ou6PehbRfIrG6o571hYCzea35TZGe7RyxppgTTR92GTN5uaZkOFBWAsRU69RzaMJpMwO+cYFmjYCrNlKsBkKNvDykEt3SuXNnxDFTE/uL/d7hNgtcRxjAsWykvpcHJCK3s5VSp69TiXbIgYXpBECAMrOl7fJVEWdxtGHDOeMdUyb0eOfDyOMvNK7bimQCCh+FdpZOkxHSSwZxhAOBLsXaljrz1upoxpSsq975wKNPPfn3f/gaQvle8/XTr5o69cIOnctpDG4MIs78j8ePReMvvjRn1n33mN05t0y/9rBRoxB/LGHd0sNqkGuz0cbwvGaPHTH30IxYjzLZJDdHZiMd4k80iTsJ7SoBC5YFSniNtBVbM3JAbDyXDao8S0IKr1Ljzei1aOA0DWRmWQ05Bd9VNr38/JffbjSt+tbkD9dt+ij8/Ce76V6US1YZCeqzHlt5QPtxw0fWGGoZxYJMEuXKlsj47KZCewpmLlrBALd6Cv5LIO5YFe6zhojjyVfXLVi+k50nQyxAtrWftgcZgSRZxrmRcIKqvDh8IWa9YMo0KCpemTNn0kl/oSXEHSxQEOl6aMt+qYcbOaGWp3rl6fauYuxIEJnQKYn7044YTWt9uvV6/8P5q9eshp4AlB4K9/IVn3MA6b1g6sWoTSheal1zHVKY1Z+HjjwYmUkQk3/33ouP80TcrqjU06ZNmzJlCui9Y8eOm3HV1eXtO2CxFbYr9ubnPPrYw/fdf//MW26kLk333j0FRJMWRQRyCq4s00K34vhT5+P5X3AQEhNPkS7QSGOi61QkQTYn3RCSZ9ir8Mh7yU8CV7PXfUsan8kKTI1H10GWwkbMq6KRY6fD74Gb7Mobr28M+7787NMrr7r0kAOHdevamdqEAAdtRI5MxMICdg8ZRRbYgJ978Q2T1UUa6U99JwY0ehiRIuRqDlNq1LBUr3ZB9oq0xd8q23/e10wkRKyAg1nHKGWGkrnvfUMGYDS8XdBRe2meSHnSH4jth5oUsMPEzz33oqefedLrcRhhiBKaVu3zT5djjAEcHDVqFJjUTMaKcwVaCwgHAW/T/P0HSU66loiwnCV2bwolI2mT00WE/r77Hy8pDhR4aoF3awZSAvmeQIq5ZTqeRPDDhpd0Q0SYLknUnz3Kffbow5Z8teuldxre+Kgy4pD8A75O57MYhMNY3qLXwNMbd7YvitoxfQNOZAIBHQMrKLvj/+dds/c9jjDdBIViKgU5DkHR6qoKAr82S6OWRobT3WELYSK8f9jWmKU2y+uLtn+0MdVE10CAHwO8HkjhhWidCLolw9Ox0Gg56B6dvwLcAqFVM8xONmNDCMBTgnLTzDMq3CEQiT2ZnPiwUXESNZqn6+5Il7fm7Hh94bpvNlZ/vGLBCRNP0OJB6rphgV966SXQuEy7+NKTJ5+q785ZAkT4OIAVZUiKEvx8Clo4h1AymI2eiGFz3MrmlLNsxcILJ3VzYHImgy5tQyxOYilYeHYiqlg2MM/sBc4Fazve8ei7326JRzLsS8DhEfvxsDmRY/EuWbAAjpgAmdpUrKccAJTc+Gv0NfKHe7OIi4Ftr95ZceP06Xg4QFTkerx4BeIUCtVxEhzKDB05ciTcNg8/8ticV+fe9reZEyaecPAhw/OKigT+o38nH9KHaBj/LFSEVJjS+/R/osxiMZ9++ulQP1AGnKw0eJXOPPPMI488kvmjFj8PTogKy4PAxJ0PPUIinivHiyzjILKeIbjPRP+NVkhbS+a/co4WsiTQxpv9fpBVeEHFw8EuKe4T8UMIlUpGnHmiCMW0g4a169a11Omq1iJBPsVSIExghvnYHvI6TAcOHeK0QD9iXLZ4yVMvPrlhY8WSD9/l8biHUq8ZWjDYqBixCE7KACAPPCi6b1KUFgQpUUYhKI2Q4Gkcd/jATIQGAr3L6mKx+2qdKPFhsm0Dp4zrM3HUgB93NW3bVW+2l5DuBP8ZxplyrzIcqDW99hly1mUvLZj39sFrFm6GB8Tm+uvVM0YcOHJA784FJULhIa0VmnpB8mJk/+1vfyMIBaD3vPPPP+yIw6OxWH1jAxRoWJO/qbulk3XvOYd6L5Ywu37aJGTFGajg0Bti8BqSSGeIuU6Z2K4k1w7Y1Qh/IF1P+I19C/SV16e5ewUai1944ZtnX1/yQ6XmyPU2BRgtqSbEM3JZ3bQSBw9vFixc0bdvRy+1a9HXsFApH8HYYoz9XpKAsKDBlUgVbN7W5I+CwnGAcdHHlJu3rFalNvGwJAITywP2Pnv2bETw/Lfn9erZHaVE6mmgVOqHPhlbXBq8141FkdpKzWI2KD1JNhpAIsh00jB5FfqqFOEurjCw/0BZegbjd2vXjj9mAm514oAqhsiwct+9V5DIF1dWS5Uf0oF8TUUngbgy9HC/zZ8///rrr1cii/kQ9geYvfn5uVdddRWsaUBr773/vrIO7cGaoROkolSAc/CkfBPTNh6DzvT36mjVPf9bX7GHAz6/y2G5+aa/nXXa5Pnz37/h+mtzc/MyoQAJNPiX8TcQRWP8YT+g55FFKuDLA8so63OA97r5xyn+Ey8pKpSIlEySrPYNLjICW1CTG5zOmobUrppkE3ady6ypavQ/60412ciwLiwonL/gA8zml19+EbEcad5DwajiksKa2qpzppzFDGHC4CslTCHkt9lgApJ0aEWEfPHlqq+Wrzh9bLmTNOQAta51v0CrLbG3AWgyaH6oZZReiGZ8ow7fp6Sjpa7upYUbTJDeGB2CeMFxzorCy8hWmKrbQYyLsl/Dhw1PpCjSx6wGxW/NUlI167TRxYUocPQwuQboWSyx1gUofS2CmV4Xoa2nOxUt/OyLqlo/+mcs6iN+D59zWC8lzrfUGKmbcR3WF/ls8pFittfjj4kkCBOnRnmhIKRZBmFQQw2K+WmEiVxCa+/KGuOdD897+f1aT34R82L208+eMHFciqAhaAGDYdeOnWjhHy9evHT5MiInY0cfnPXZLOZ4OEpReRxalJ8HiiqKP4B9oyWWNP/w3brdO3eMPPhYc7Iu5otlrGGIcojWCFaMBG27W/MU76zxPfb3l75d16zr5GJuyPxD4Uwj9NJgbLDfcouKeXAelp4UGSWT9I9XswCEVu3aveKLZWTlXHzBVDgeuS/BfXTJ1u7Aaa/sSHz7115z9fXXXffSyy9fcvll991x57nTLpp4wgmIY6PFgI7ltFqWLV36/nvza6p2MYRgteCjzdqt/4oPeBDZkqNR8mUwgvHWoGxRuwp/JhH61g2GtYEGRsHUBe9/cNzxE/Gl6z4smdAE74F9xv9FUQcZCLhIbPaGSC2oXvaGCCaILDxiAir5j20PPyPUzKRVp/bpl5/nZcJBSgyBkx0AHKmd8DZ1al9IGVOni3WXJhvxo4Uf767cdc5ZZ6i11yolZYiYqSZTU2NDbU0Tt2Ixsqlip+BDt5rtkQykAzZ3Xl6iYeuAriUeV74W8GeMzQaDQDR+eRi1fGoqCmoSK6+h2WFIDupsH9S9RGzedE4mI7S0CAi5qf5mZ4Oz0JnYVLtrt+a++KLLzrv4kg6dynFWW8wqM1HqDTNjIdV66ZU5d911z9Bhwy68/PLBQw4A0OQPBYEGevLymwN+J6ip33jQFao3mMkivXTcmMPcLm2ktqC4sTTwbIl058J0v145U08ZWZJjiPrI4gGeLrEZxKDE1XI6rv+u+flXVr787sa0KSdh1aK+sIWtPSyCUmbT3oOboBys2VAXTQ6BcJHOwWgUl5pE53/62m98iF9+HfLHTvM+2PLN2jocUpFoAE1S4q168UUldpXg5j3rPeQLkFLw8UcfwrAPKJUHS6CL4NsXtUkOFdHjNuq3SuLLIIpTUhdk8KegfWJM6yCtcIw9RlIvMWP4cnFZMTBBtjR0qeLCkjtvn0WqUfsOHVoVXKVj8crV+DkXVNfkduygqg/59B//+AdQrcWLF7OciUXyHaWE3XzvDU8/NRu2NpRfIsXoBLPuuPOhhx4KJUJ6aNJAGi2tlfCBntH8y/76c55BZyIVt7lxjyfHe+rppz35xGMXXHjxHXfc3qWkFLEC7vW7b78DJ1dUXLpje+WCBZ+LkacfrUuG94yO0sYBldtS/t49OhB0J5dDJ8TS97dfHsKxBYqFVMHcL7/d9cMWCKmgrGz85Rc5wxzAFguGQ9SQJu0UaCnsbg7yJUOh3j17UescOA5BT1j0Xpv76q6Kyv0GCQVu20fSQk1rgyH0yYIvUpHE+CMHoqVoqWiLmqUmxs+ULcAX+nUQtBahGgxu7VVedvu1wy1P7K6voyxFPfhL4CxIp2i8KeSLP3j94V/+2LB9/dooFTPwu1jNuLcoTPRb1XpdYjBhJa8GywRqAlYBwV+14vaqWfIVGQmDVtvcDN7CYrDRRTSXJRSGyt+am078FG1QOocgKOTglwh4uZIgAcQDCnky9Gk+K3pnAjUWqFqEAGvakuOPm9Z+b33ljc/eXVIb1WxxH2LBuWLpV1s2bu3eqyfFT4lmdujWZc6cl958820kWZ+ePdrufIlic3cTHBmIOmiYvMX5wMUlTS3qA8HtcRS99/qd3cstXltUC8ZttrKkthPVnXihVNcwxQ3Wgk07krNf+2blmgqc/EDt0SZBKBkgbMJBR1TAZYQ5gdTmwnZlrHSsPwyB1sb84ToKwggnFpo+merEpNnFgaeDw1BCTZ/HAodCNVFCk1RgNpDTT5ncpXNnVJNnHn188cKPzjvvvKGHDEfYJeOZN16bC7+oLsLwRmTr1X/ZeR5EWbqqBTNnzhw9ejQ2LvAdvCkgvmk53+HTLl26gP946jGh58H9KT4auzUSDJnRM7LJiD/+sWgcmz371ndr1u7YulWEG2MkEoE9WUDWKssHi4YAPPHqHuU2Q7JBA3YqEXl8EGiKApbIcWQghtmyeUM0FXU53ZdeftmpgZN69tk3GfaB9GaIGXrZOPVX/PPhELIrTE4LilZKBwHwGRRbcBCZbDnJ0O7u7bQD+hFq9OPLkcTabIfdKjSdaFBEpYF34Hci/hFJZEziPBdhoSSavn9y6wKnqSzPHIh5P1m0uFe/fugccRhZBCuBpMGHSnKDecPGzdffcANItZMnTRp3/ASmawg4FIBXQt7SP6SeYRv9Zk1FbbrSCWrz0MV6irYC9KaAltlW6slMOLznhMM708ntqeYcqjILOx9wJe4qTnswIi+9G7l11vyaoGZ05KGaw84o+MVwS9Ck9eLqXrxurAh9s9ZfNqI4Tf0bEgktOu6JfIFfpINk6+D/x3lHzpdrap9+/osan8Xl8YbgOZMeatFgJHC2185jOePvefLxR1+bM+c+sge6d+PKCAFdxxJYugJa8Qj8ipbL8v+Z50kpQEgPfsKe/ckni4FPkUXB4qKqNCdXr17D9zuVl3GXju074F0mIfSss86CSRgNGiS76nZeMYpQg5R2pYtIsXbUn+q+NAZ7CU2LA+uIL1x33XVYSvwWBzweXIJHhxw6gq9t3rp95m23vjfv7YknTpZnsQu7B5IYxA3+Tm7NzP9/dOCf42NGE+BmSVEBlsLYY45DNj79+BPfrP2uU2ERsyASDR148FB4g6nHcdppZ7jtVviiGE1dCWhJY1L9JI5vcF1mk90U796V2niAswk44mPIombpiDOb2x7KGDftqK8NUlOoMKW1rWZxC24Ktow3DDqVhlOxsAkKeamtlEa169Sl89lnn0UifbC5mbbhh5P8/7YPOxWBoLz7ZNGSIb0Lh+5TkgzXS6a5vvx/eUgint0aa46k4wmH2xkLwSJRMbBHyesPHNzU5Ktv9EUAv1HfPZZu8Pl9vsCUkwYb3ljz7oqANWOTSrQw7kl6C7rFb9vidatDAhrMXtgT2b5BQjOHRetCeOpunNaDr7UrSl12/uEN4aXLv6uzOAubfT5uLujSvc/FdbimWlP8UCxoOLG4DuvPwnKIMlblZW4CFIlAFIAdhPuxuN9e2qu+0fPCa8uffHVrRXUzSDj00Xiy2eN2BILNTz/+4l0P3w6ECzWTERox6rARo0bJHZHtsZ+FlX/WVPKLUBjuv+e+Q4aPOGD48DgMW15vIugnA9Fmyd1V2TT3pafPHl/qyYmI/RkzmSk1zcgA1kP3tcFh6vjgs43PvbmlOWYnMVRsXLB9ggzQtz3hOraGolRnFb436OPwsdNjTAkVNBRZ84ceAIGxzOEFQJARSkMIgt0HdYL8oh20iTdMZdqg5BprTE8r0w4ZfvD8d9+jpkGuy3PD9GtnXPXX6sqdm374ftlnnx8xZhQ0IWhssrX/DzuQ+PS4zMi94oCgA0w8lG+jdC7ES2rD45HpEBLcfE2Nzzz5JAVtkwmSMWWJQiUCA9W/6rFkRYH3s9kQguCMYN9AMVFeLCXjpMQgajHzSEt2KsvZt2+ps4W2jvw3HMCCuOIbLkuqvMyxetVK+NySkSjEaF3KyynVKaNMF+w9WKhyWd2xQXI4IG59WFkwAJ+NqON57rJ0uKF3+8QNV+7brSMUAw1oBmTwZusfXO0mQOFa2J9plKp9dg3cD1aJIeUypN3U1MrEbPzTUi6jIcdkzIV1eb+B3anW3rFjF/QNhJPUl8horJn6xqbHn3p67DETHvv7k8edcMLDjz02/viJsOmABES4C6xVTBYgn6qEa7YWtX1eTQMeXx38yZzhNao1FJYUWZO2Mm96xhX73npdn0MGxNo7o1ocJEezJKIDCJC9Rc/XM9k3bdX8IQAkDhOIiYQ/GQmTDocLXmkh6t7SSP3gzS5/4r0PfwiF6BkdPCRRNkzL/yg+227yf+ps1Fjw+PNLNmwD+OkIBXysT9nyfuYtU0uDNUJ7QJG/9vIrl15y2RWXXsLVdftd5zEm9KDD0pkM9AkzqlX14RH0GaIrZBYLEXl8SzBrXH31dKxJWHCmz7jukccf69mnL7jPQ0eP2m/wkKuumTHmqKOfe/7FCRMmnnnOlFfmvgpuSE1AlqG+j0pxUi6rthPeKxGJ+qWGiRvxNVBZGEtYR2DqP/74Yz7i+2jeEK2tW7cWMi0K+5x5+qknH3/iw/c9gBygqRSuEGmQ0VD1kHX/p2O1ziEGFC8jWC7Y9dxe7+TTz5p05jlbNm39ZOny5mD4oUefvGXm7QcNH7l27fcbfqBcjzDI059qsaiLqImh612wQQLlSuR5hNcHtC4rofVG//xGAtAscUEddS4vwjwius7MU/NBvbauSt6QgqMTuhvenf9+Y33DBx8sWPftWkE1wAYCuy8JPcztRIy0K2+OJ0lQItuB7q4ZKiuqV6/68pjRvXKs4XQEk0mC1G0exMa1eFg2S6s7nXDZjEVWc36m0W9u+qLIurlvJ9/+fZJDeyUP6585/pD8Kcd2y0Q2JQO7nDj5rQ4yvWOxCLqOnbzj33i0rgt5dh1QyCpgsJR0arFRuSY6jS5itKaaoX0tT8yacPgBeXHfnpKCQuXoYrazatSezkW4rLoCalaLnSHmLttFsEup1r+7F3wbylgi0qAZk/b2XSuq0w8/u/yh2d9uq4kkzU78Y9CBChuzgeC79vJrz+2pqWE24Gjh4kAp4kFIZGJpWJGzHGxpNL5iV+Wdd82qqazAQhZwsM0aD0WXLFq+eNHigD+x3/7dkrEGzQ44rhkZy5XFtIuH0VcBFX/93a7mhAdaIXxYKPyCjUGbFVgtIys0yMpyUA9Lz/DITFrVnD9czUJ4ceOVy1fA6okk4q7cW5Vb+qkRulLCIdF35F0yJo2XVE/DpJNPmv/evHfnvT140MBLL4It4UK2hCMPP4JrynauHKtZevZfchrlCcuMB1FTE0Esc1HT5s6dC1fybbfdBoO8Gj8Ghj6ZcfU1z/z9qT11dXxf8j9BmOo5Af+SxnNT8rdpGBYMRAwgSyIKNq4D/nV3sr7FCwaLxJJUt87O8mL4VGBdYlOExpDFB6YgwRg73NY+Pbt8v37NnuY9IAF1wCs8cvpjqfXJm72yjZUpb3UjSrZ8A0njaFpobYlU8479yjPXXnTYpOOGRpqrpPoEkz57egBeXEh5nVan15kfxVsDFUiBU5N8NcnjRRiDLNN91aRVQBPAEzaTTUYOke7zpvtZPpIls/Cjj08/+5z3P1xwEmRKp59OznluQSFci9grrUuIqJ2ZlU6DAK7+xoNHVR2gXtWIc2USIqO+ipHDMg/eOuKsY8vcqR2ZcK0GGw0lWtFsQYVTOlqAqDpTURSqKz8PRnYbJWYE+o3pIuWdW1w1LcLxZ21LWV1ff1fjA49iB3MKswZAFdLifjc1a9m6hq/WBzO2fKxoWBztsOzwoIAXdBcRDVGvLBPEN05TePYfevB+MRmlkbKPhiLB9T+sA0XH36xx1VHICvUsvHKSZUVEHh8SKCtqeOOmev3V15566pnpM2Ywge6+576V36y66daZV1xz9bQrrth36NBxEyc+P3fuFdde+8Y7886Ycu6Yo48BCM8iVXa26h62BKXb0bFqDaJ+QeVAaUXmJt/k+9z6nHPOYYGzkJFs0jwtferpp6B7UWodsca/aRddAFjmheee52n4FcgzLguKpYWf+Wdj8Wd+qwd2JYrtcHsCJHC5vBddcsmEk0/Bi9zoC36xYsW0iy+HdveVV1/DqxzwhxgUNRNaO40/ReEWxIEF9nBgPBYT/ly8vJafkPi/7GJsNLMnEzSY4qFDD2y//wArqS+6eGv7YJkxUSl0u317Jdr8rbfftmnLFj1ax/cpPRwGIiUZ5wJzwFPb9kXkrOC9Tau+WU/t6cMOLjQkwnjpld/on36jhCLZAoB1SbkxiqfclAgBELcabDDnlWmpfC3o1HwWLWzXkm5j3KnFQBEF3A6NvF0UepRN2M1EyuplQH/TwULjoG9ZaMxe1imrgAmslq2oWXvjmy2XBSQe3Nkpb9sjtx196+XDS901XhugfsE/MDqsKSXZuCZXkBGENwyBiezH/IqFPRbt6IPL+paZDDCqki3qckfMeTuqLE/PWfvEi99UBRwmB5tLGJeVbDEZayAYcngtuxv8r77+Ok5ENg5WJWg1VDRyXeH0yPawyXBMs9qvvuqaLVu2IdHfe3c+3Mg4yVClrr3upvOnnpebqw3cf0QsUxTX3CmneBn1pB0yCUSRgo5/e2W1weJFC2QHYaBFxyLZSzR64adhktASLD1pj+7HaukxvUG/Mi+yNfi3nQdDTQvIfr/pxhulx3UdWXmzuJBaOWok+JPhJM0MOcowwAakMMLQxI87Zuzjjz7y0gvP2yzmMaPHQFYkauZvD9P8tqb/l77NExHJZnbS3cwz5dnikQmbknfKvkIYEbJ7ZSgT9r75huuPGXf0Rws+ZNYhtekhrCRBIf6LDrWfMSL1NbV2l0siSpIT+rPWMKfE30i1Cm3w4HIyUjS0njSpcaSdIBXYshOybcf87UsLktEE/gaHxytx9ADscy32KL2ENGnRrvR1y8dwSuNvNlth5cEOEL5Bm10b3kN7ZOb4scNLtKDfquVIiRjUI50ao+3DFMnYcP6UfrE+/sTcH15esKWi3qx52pFIqKtoCPdoMhVOkyqDiaKxMu2BGDh/XGcURJNLfvjBwkMGHzLzzjtGjRlz6+239x8wELlA/Mtic6CjwSpiJS0YqKBYMTT3ORsAACAASURBVMgKA8nHEEa03ZjsZ9Ui3Ktn6lmoevArHYhff8mRzzxw1LhhaVNTTarRbXZ0QvnVlVyUQwjiwRKggAjPCJ67XY1+8AwosdSsokU8W4wq3joQSnpYP1rvwnuSg3bVhmoam9NU6U5T5ItZ52r9Zvb2/mc/WbB0S9gIog6x2AzTFeqFSFVFCaRfgwdXwpc3ROIeffghdlymGWqKyGWz8e9///tBBx2Eo5ccfr6vekZsKh2TLsqlpr377ruXXnop0FfcS6hBwM+7devBZS+77Ir77nvggGFDb5k588CDDjJaLVxa/mUyZZ3LJ5922tvvz3/+lTklHdoTkLr44otBrTLVWYxckzfq4gyEelrIIIgSkq2idghQ8BhLkGcCFQULT1l6NYgHH3zwo48/wkqPREJkQ/fs3uPsM8947rnnaJ7av3F8qIJjgr/+v0PvAaYcHW4x2xDzdqc7GI6S2H/e1Gkz77yL4vHXzLjhgwUfnXLqGa/MeZ1qUSEy6rMfwpiaiHct9+ZT6RwbiYWuI/baPDJS89BuiFnNyUCHoqbT/tJvv955yIxsSwBSdbxffioOWYAQlbz+2psnnHQS9PTYOUSb7E47GeICW0WnJtaPEM92QDyfDi1a+PnxJ5T17IGnCho2K7TndELr8qRHRLLq/9LIV4crnQiFGyopbQxoCBdVkowgA0aUiaycjCRjsjxS6WSELGoWWfeePapqagIRv9FK5T0peGzM/Ga5RGOY1bSKdacylDmD1c3SkHXxH0Oc0mkpKUCpRetK7PUXntzrzcdPf/DqQ4/oZiA6QU8o9zBvuCCDIheX/uGRqQJDop/Wu9w5+ZiDbFqd0WQN+0JGZ+mGSvPM+z977s1NzWDT7aZ0JO12QEvMbiCOQ6YM+hIPvmDhQj3tNONw2hKhgFwR15RPbLM2DxOVRsOh9l27fPbF0osuuXjVt6sD4RBJM86Copl33JI2xut92pVXPfLtWmvMOCBiKRX1HR0rRSsJg0gVIJjjYhQQQ5Yko2Q0S/BZdilYuXGnSrEvegwjXE1sUdJ+5i75w5c98vG9d9/Fma87n2iRgN8Ui5XqdzpFtall6xVvhu43ATyh7xMylvwonTz88NHfr1//9ltvuChsJNQ7f3jj2xywXz/JU3DwHXZBtTcwO5UpNmTIEGrXwA51++23YyKIKYZm6bABQUMog55TPjAiFmhav36XP+5T1gP9DvVzdXW1Ghp1r5YIv3S5/N/psFJKe9iwvsS2dWI9KzMSs1IEBbYdapDFUFyYy3fZbOQ35EEL/FAWcKtYUdeXvSqdpnKcyw0xD2YQ4HIWj2HQvr2PP2Hc0w+dMbiv0WlsSDWGTMYCzeqJpeMWkpCyHDUB4ysf/3jG1a+eefXntz7VfN6Na8df8N5tz+5oiqaCCS2WMUPtnIZH2OE1OHN4JURd29Dkysm1OS3ffrf26ulXTj3v/CMPP+rWW28dMWIEAxmKhEnYiMapcE0qJcqQmODQ0shjm8y4xthEURSyNCfrabVzq65Q/cAk4cr5Vm3fXu727rgh2GwyEgrMRxQENArCQ5VlThstLfArCoChw0ST6zZEY0lHNGlLCL9WWvxTgF/hA9EVGmVEqkaoVca4UEyaqjUi+ixOCQebwXL+bvNt664wih8OfJyREl6mGYJdkDUuU2uvvc+fTBf4Xcs7dxY4ZkaKDOrOoQxUc2+99RZOI/jzVM/wTRYLz4JZwhqBzoq0L56OQoeUi4Yvh5MgpYTtbO5c9CekTV5+PokbssoEOefEeANSHIiGvQV5ZR07nHfhBWQLsui4zoYNG7i+UrAw3rgjK1dkjqYBKqUePBdh6EG+o06h/OE8g9yBpkKkyQ9pMHRrdpswMMOrV1JaxAw+47TTcHTQGHxy0MKxS6nh+JXtP+tE+ff9QHn6o5DqGQ0Cc9Qy3ty84YeOYBTBsyInX3/9TcYlEmujeqmaS2prwEvC3OjerVNpSaE4lah0lN0Mi2MAMNktbso7ZyI7Jp849OSJo5UPRA36P/U3KXvIb06CiqSsU3nXriQGibqgCwJgg6gSUEvJXkbFTN0GaPsw4WryLV/29bHjD3I5/FqUNSL+khb/kNKumHUifcVj1NgUAykPDMjpgWc5kU76wplmk0tvigUNSsA2eLSBdqOSWWwmdLD2Hcsrd1c1B5qTGJBSIJCgQ1Z1s+1G7j3LYmQtsEhZVngNeMNAKKPipx/qinISEHkiZTJ4zSmTPVHTtbDurLFlz806jTVIioPaAfmJkkWyMwpFiCwu4vZOqwau/4AD+mu+XVos4swtaGhOz3lz1VsfbN/dCDEEWSl+C7IsFIOsFmYtSColudpPuLnbV1+tYtCZQrSBpgqCgvKEjqx5SHSXiBe98inF1HB2lJSUyIinkvvtN9BgSQ/Yp1s0VjL53KcvuPihbzf68PKI14AONFE5UdIV8vOI4IoqIo2HQ0qGilHAac9/eTKhYefivPKwSrC3rvffTVORIgjC+tQCuiKewj+2oppNPz55/72XXTRVkjZFyxJw8T/NRtqkdl95AKS+5FAyGgo9hmmiK1tSkcBcXNLODZPKXs/lT0P+P+Zd64O0toi+Zh6oNUzqL+BZCkpACtA6Bfv06DV86JAZl1+ZCkVgwLRR1ULPmVJziDdcgfdqZ/qjH5QsYGzD77/dmIph5UuyetLkzZhdUVsqYxe2GaO9zGMrsUXiowaUDu5IhBAGThxxwj5DlqGJSi1pGOEBRxWPPzqERbNhNdYHlp6PcGOMEnusNB3zLm+I2ct6w+uRtnhAu3sSsXaGdJ7HqM26bN8PHz7g+b96ykrCyXBUS3lNLlPcXJvMNGFDahi3cbdmzQ0K3RO4JRZDWHMavlqX7jpx8Zm3fZ/bc8Izr7xe3VC5cu13ueVDbnzwo2P+ujDs7GqzJWyxBksKMQR7YcgUT9TuSS3/YlcmnDp/8tlDBg564KGHZj7x8IGTJuYWFhFGxKFKbW+RLwYYpqRCPUPJEAtfD158mAcI0+M5Fnra33iIuoO9AUUvpYGAwprs8O7gLsvR+pT5tabaTKJIElqMmEd+TxxuKfBDmITxdJTyqMh8f9xqq/DZYvUpqwaJctBMBcOkQE3E/Zj0ejQ9lZf1ja8dNzfxK6x4zkTz+3S3di3Kp1iUZqhHe4uHAlJemr0H7x7xBiElTELZEScNCv8fBrHQl2JAx1OmiGaOpDUfZBlhMkDZV1DnIEtlI6Sikcnqixi27ZGcI7fB7E6RgEreDlSqeLZohj2ZNqWh84HmnirglCNJx8+cepouE2izAG9F89MseTmFY0YdSV6IV9j1WjwTtIpVQPIgSMdb9GPp0qU4vcjzx+ZmcUUTyccef/LMKedBKh4n6EGJ37QxQuVshHUMMjjEIZ4yfK50IiNo7n/wiJn3PbBo0afnnD6lpqKKjo5GQuzRahTVauWmJN+QJrx9+3aqHBKjRP8jYxr6CZqBFiW6owb/Ek/AvGCeaHaHi1rL+cVFIw4esmrZZ5i/Tf4Gu8dBGAsace77G2fJv+3XbVTFYgqm4OYmI0GcQ/hjiaxBXxZL+2+acYMhWWKyFoUNIZsjidQQNmLZAWSaWBxkgMKRhpJLUYRyXNS5Lt9hQ8uijRHC+kaU6ihklzCvyat6AwiIP8musUKhbPFrpmYtXZzxl5uCib8cXnLOBPhTvIaMG/orbA8TNbIwHa1uzZbjsadzcvJiGaJ17nmfL64N7DLbY4ZUkKEUjJesLALKtEzKiTLE2QYsZSt7/flnPYF1o7oXasl2WoFJy4ngKqNaRdpijRIp83mXb3M99m7TtHvXjzhnXqdTl/Q/e/6nO3I1b+9ExG5MR53WmIH6ptyJXRyAE9asMOnpahmNSBUnwpvKcnOizY3GRMAYL4CBMWH5baRZNF6QmlASk66LAkcGUUbr0qN3Mm3dXGW2UCAj1ZTIWFAqkXuSLwjdQSZk19yGJOVT2dgtWgLarkhRTu2L13U6dh8fXCZoYDZPN40EcJFIZEkXGZ1lTnuBMRgbOyjvynOGZsI7krZCzVqZ9gy85fnNsz/a7OeBtGaLOeZEFzXCGgTLlvzDNMR5B6rTEK+LhuLr167HdicGIHUIYL7Bx4V7PsvBVGObIlpiI0We7MJEGE2ZvovaqrfVbTOFMrdO6fbWc/vefvcRW+vNL/1jhcWSB7cWQJhQpFLLpURssiy/yACcLsPcMCHDMHPxSUJ9ILT1OoEF0E5cdNjKwiCnu1pE09WPrM3K0tqsp1XejRj6uvOGfRRdgf0JgUhxEsxWJJdCM/BGWY1Zr/Vv+oHo8ppGrpOqw4Bni+wnYQ4xaRjo4ycef+qppz734ouYxpSUYEvgYEenS+mxVsfYH903Zoes4i+WfWrIxIngsu4kQubyxkJJ0AIYgNZ0U6Hb2rdXwdB923nsgWxscCTZk/1QkKut+WYlNGnMBzLbbe58Ld6GbcptopHiAk9Odfybc4/teuL4/UbsX2InzTDAvp+g9CPcx5FE3JFTmIoQULcKRt3sjyXiFFCWjGU8ShEc/x1uvP8x8AxElEBRiH1pMBCrhWWNBPt7b73ljbdXXjS5r2ZLanBWpN2U0LK5jKuW7vaFNH+4+vm5LwCem/63W7t370nwHWv1D+1q2qYMRJYib2AxYLFgRBaVd8GJohmChijBCHHs4t5DsAgLLhaKDnFFZPD8bPHfrllXH2ySlAGp+BQwgINCQjFqxpRf6jpG2YsQhdzBZM4DuEXdHi22fd9+vfNcCESCK6T3ZoQSBV++xZyIYSPJroF5KOBOWBgQo4KpAOyNhkSpPsHfEy+mZ7BE0ZJxPgoFN1Q08K2Egjm5ntF9mwrT5i07fOEEfPXWYCTQkp2UkpQiVU0A+UVjDhx60Ihho7J1slJ0+BR5wirARty0aRPOJzxG+JNwDDO+BPv4VEmVZ2bPRiHGAUlEr7KqOr+oMBiKOJyOVKzteBNdPXLkqFn33PPC7NnnT5360MMP9OzbRwp36/ocS5UGcF/e802aQZlw+AV4w2Ahvgg4UpoJhuELL7yQryktkI9oJ5+yZmF/+PyLZZS4vujyywnpwqSN85NvZnveP9t58G3/tBEo8ejI8WjBDFUiyEKxUN/G7A77ok5DLhs+ehi+rXQ6lo5ECaITti8p9ea4G7q1LxzUzXlgv1K7IZ6JRNldNNLrRfmVUJ6ownQ7Ggmu6HgCs0b0eWQLtaQQcOk97YuKLjn7qFXbNwHW2VPfhIlBuq4lz1BaZsvJdZpTjuo9idqmUHUy2C6nR6Q5ZLA4DGT77nUVqIkqt9HD+tmGOBjIvPbWIhwPW2oLfbXN1TV7IinT9p3VgObhtd+5q37D1qacgsJddb6OXXuXlh81omOosXr79Te/NHFUnyknjclzUxBxj5Z0aZYsmYwmzesll8AdiYQh2RdnN6tT4Oa6++U/fYhHwAS0QnxXPBNRMEFJplKNzUGUCroUXLsEmqS+IXpV1osX5aauOG/cwH3q1mwJVDX4gcnEghGcQNWR3ai0/bvlDu078MjhfQf1KtaSJFBzqfbvvf/Nlyu3+FqIIJBlIi1aXWh0rHqvPA4ep47a1BsJKkrAOZSdlhqLPwe4/PTYMkD6kHEdDv5SA2dPdlzz2aIu+drg7t3dyW0nHJE/auhZjRX1kCqTUEpc0OUppOgIGLJjjxzy1Zr5G/cInyPAQvE8Zih90qLIckFA/2r5C7RNqVkiT6UNv5uahV+d1iOVVExICiUYjWSrkWJ9xhln4KDjZnyKTFRf+0+P+7/JF1sdiT169IBOGp8WCugbb7yBfo5ZNmBAv/vvv/eE446f987bZ58zRRXJ5smZCgwYv6XrWifcH9ojNY2NLrth6/bNVi120AB7u1xXnqcU34bT7IWxjUqdhfmeHp079Oua174waEpXaOCl2jygJfd6Rw3v/Ny8RRU7djU3VL39xtvHjDth6NABbX/d5j523BhzYO2V5x7eq3dKa9qaDkAbVaSTDphhkzPBCUd5PACJ2Kfw7lrdqXjIYvCYcDqhPxhzX/5g+6eb048/9SQVf+ku7kKPEcph37388svfeXPJs698ccyhvTuV5Sfrghbq9mGCWOLrN0LxCfbKPvmUiUceNrZr70GEIGIharBLuv4fd9BC9mYGl/WCDi2FpAwGctkyTaQEg3VgxxeKWn25srDRbXDpCerEYLaDysWgT5lcW7bvikiZe/0rQnAtQhU/MFzSfE8nOJREP6PBgToEmtHhNB1xcN6ksf2s1rjmB+NhF3GDKy0WCIDlkIqnZtQmiIsQJShftAx5arTY2Leg8EtSRRELUOQYLknki9EkxDOJZDhldoLYjQAMvv/KQ6sak0FTp6fmfPngU5/ZLC4eh6xwSNnZ3QRZh9DBW51MXfPXGQBbsvWwkvL0iRpKsKXki4BwAiyFlwvUlC4tRb/BwEPOPPDIw8Ti0a4CoSB6amNTE5RmSZhRs9yAPif/ARaGooL8S6dddOXV02+9feaAgfsgwOTxdCmsBDF/MoXUZZBy5MfxnrghbCw333wzjIi0B9AYsRWEG7sUsg7wJfzJXbp0wRN27kUXsQOoxSuhyf9TtPSubIkR68KtdU/i/J5AfYnV8+ar/zhiZCfQMytXN8BIB/rAawrlep1uj8frzSsutOfnOzp0LOzWpVOvIpOHMoNaxOIxa831Uu6HualzyjB15E6yWeO2EJc5/8JwpTAIUp6H04Z4oN6QiJYX2eY/tU9dTaCpLup2FBbk5UIla7UTkAr7bGOuvGbW1s27c23alMmndO7YlRmcbA5AEKqmR+skUTMk2ysXHHPUUbNmLh9+3G0Yn6AMyjp2yS8oYWNmnowbM2hKh47N/vDts+7qte+wKedNLbBHKnbUz3nxqTue/HDH7tjNV47OZXUK1iqLmhWPQFuI//3HTd/ve3A3cWwTh6A3socx22yqWBE4pXR1hCoISF9ZgJRHC0LCoNcEEAQZFXJExeGzNi/CyUTj5v79u/TrWbKnCQwDlepxX0cdVlskA61dtDDH7baiJ2P1VSaD1La3pLROb7236MctlOhmrICXkMuEk/4/HHR168JUAR8WKqEfEfTi4aOYpF7lua2Dx+HRWn6O2s07pWmlnSs/fv+CM4cU5ZE3arJHd7W3+zp0L8kkw+jTsWDMjvYGy5IzfsTw8o2bu985Z2cIMSi8hchXZpeeEibFyTKIFFolgv0XpbN/NzULYUe7uRN3RdyQJIa9olCieLOwO/lIlDDdnmt5wra649/1HPMAEawcGGBKKOZFAAI16y8n/oUeY7c45uixF1128Zy5ryGgBT+IL0GvsUi/6bNIwr1qX/lDu8jlLbGa4r1690jUrLr75hO7F2cQc9AKGxJAHSNUQODugAEshoiWCISbg05HFjXLZgo3N04cO+zVeTv21O4pLCqg2BZ1Y7M13m5r6tGvfN2W5IJPqqKRkk4lHb3upCbBtETM32jTYsTdQV3gW4DA0mxNaND52gs0c54WbdBS/kja8sBT88+45BqiPMwupcHQ4UxLgkr050133DV5/IGPP7/0+kuGeUD2p8kaM0E5XbET5cV+8mmTLrx0siVNRrjDH2jIcbnIh87W1N/lPI1UCgQ5IryhrAkaIUPs8wdhxIHyBI+VZFtCa6FjNcRhhZ9KR78TW0HEoYtbyBHI+M02t/A4CEpezFcK84XjZpslGoZwGUXEjEcnWehsHrlfu4P2a3/4kZ37tsvRQoQLoahBnkppI+7mcOVR45cIplRopiIZQQEMgFjIYGuS/AaDJwOfFUUlcX3BUp+IZjIu0fYw6PC5cp004o5SbjFzqr4gEyprZ582uc/2jRs/+Kw2nvRYYT6LhWgcVEMUkbQ6XSeeMOm448a3ZJ621aFKUKhPkCfTp0//5JNPCBQC+KBQN+elz3QNFS3n3nvvzcnP692vLzY4BAF2uzCLAq+m/qCir/zlHajjjs5UVtqu/6BBnXv2nP/B+0MPHAKl8D99U61BbiR9qxdE5wtoUSCuqGUJPwt5LVdeeSU6Fl/gPfelhg/Stl1JKXHPe+67Bw0MkIfaFZRn7peN+ROeUVsmI8sbhpK+ZcR5hRmhoWrX0oUvP/vE+Q2NNR8vsubll+QVpI8Z1NWFJLKTeJcxU8tEQAgxu72Jmnoyi5ChgXQiGrbkFgiaKpOy4bXiAwHVoHZhHohzCxoHgyUvmgDZwHJJEFG0wu6N98uo5SUC+YU2rcirme1aIphMBKUUrdv+9pIVC5bszs8z33H346dMOSMRao6Hw678onQ8oHYx9cpTIJ1lHJX74hcjajY3zLh2WqcupWedObWs94E33XQLE6NX3z7GVIj0QPZK0FCbt3y3eeO6ndvWfb920b1/u7N9xy6nXHDJsjUbZ7+7bfwxw0bv49Yy2QkjDCkb/DcWU0XFDjzgGbxNoBKQG7/Rm6U/Ac8g6q8CRIptwFKn3B2Q1nhjGt4E4oPi5IbEWRldv3hase7QemvolCKy9hAaiFObwEBT4YAJtJk5jH6ge39J8bGBN6j3a99+vzVtzsMvn0GjQ9yBPdNzjdXSk1bt7Vs6m7bxJ3E6iwPODYARNBkvG/pTFr1SjLIWJ5Y8m4JPGY21FdVbt391xvH9M8bdhmieKaonFkT8BrdcykS14mhMMrITIbe15pzJg+YuqVu/JajpGxndgLpDPEoy2P8jJ45+N939pmt9v5ttxTPTazj0eH6WDdsbpqeKIRIxRGdHxLSOBufbGJl/61Ns+XhfeaXrkblECUHXUmyn2deo5jQr5Jabbh4zauQdf7vV39BEB/Jl1ZnMKqU3tM6zP66raBuc5hAN4//o3yUn11pvTVa4DDVOY8iphW1RPwkhplBQA+Ycx7rsla0lmYjPabF17+gsdGu11fVdu/eYev6FA4cckO37cKr3H7S/XzNf8cCHg09+5pDTXph2+0fzl/ojCbutfXkw5qMomNFIrJ7AVyQDVNoMTyncWBVaJqTl5FTuJldJ++s116gYq1LoZZbrxSjQtPYf1tOTV/r0K1u/WFOTAlMUr+TnBovrx40bkbI7d1WGYtHmUKBuT70UCKe6wh98KDHBEKspwZ+0nM27tq4xjrWETiPBUOXjFnOpZaWKh4qibHBkobQk9h/Up7AQAhgkixOGE/GXpzUgRhaDOYyoMmh5RdZ+PZ3HjSm546+HPHrTyCvO79a/kykd2kWpNW6BoS/2ISWZrdZMMGURNC1etKgWaxYaWJQrpzVq77U73u6HOufSH2NvL939zqJty39M1mS6JK3tLd6SQCwSS4SMYFnw44C9wAy15NiMruTObV1yI3dfPvr8k/q6KVMEmZo912zLgU3R5M4r6Fh+yZVXyNNl45D8WefTM1gjRN9wVvXr16+yshK9ivFloqq8HjDsAKemTD2vKeBjw0XU4AVB3WHQVZ3vNkeSpZRfWFxdWxNNJa6aMd3p9cx7dz5IL27H93U5LJNHaQO8QWhyU2UmMUw+n4/ANJ9++OGHe3MjUtRBB1k/duxYYPjkVgOZ52ekkqglzxVaTPA2G/QnO6l6mFGgV3l0Jj99y+FIel6fPXu/rq4Du5vHH+C549JR15414LKTO3VrFy/1+vLMDbZEgyneZE/G7ESeQ7BHUoyeQhGCrcb6Y5ngWTDbMc/ACVP0BWUoShnSVDrCn7iCLKlGuzFosSUMZOUmwZ6SJU09Zp/BVChgZw3MYaVmbjSTimJxhxuTs9/6AsdQ78FjCtt327FjFwvGVVQQCweYDQwoE4DG/ySW9T/bPDJxgmGxiceNv+CCqd+u/mrPnsqydq7XX37s8ccfR8fCzUMyRdf2HW+97orjjhyz4/sdtVW11bXbzZ74lEsuMtq8b7y3Ej+yZt/T5sXlJFVsdNQB054lIP4O3TbI+v0sH6gfKhuGtcBFuBrfbQ5CjuNA+5EC0kRXhMCP5ZtFp2HhmIsQH3IT5EnIr8VCwnsQD5k0j5YSULnZard7vJrDlbTYIqnMnoivLpg2OYCD4K4D7ytUHWhNbHwcPEhrJ9M2ZCMn8TFTyj1F2T54oJR3LctDyem9fgrecikORhBbbeUPK1atbazZ4zEU9oxiNBbkpUMgUO3EBUE/EWUQTI/VxW+i/l3t2munjNuPpE8JNYiNivNMtHjEAxdU+g+vdJrqwFad53dTs9QD0h2MDa/qBspAB/Iivb1XzaJBf0JxQ58wLegcZi09QJ+gY2Gdg9NiqyM1hny1wrzcv918y4qln838283oZOgH+vRoodHiV2oP+JW59N//KBapxWT88cdNJK6FfTEtCmNDrhYtgthTS7i0ENSfVqPZSa0BNJ50pO36zTLc8MTYHXnOaK5dW/ftOnwj8FvI7p7lMMZyO3Xsc+m10yeed3bXAw/Ynch57r09p17+7jX3vNUYstnzC5PxkNRfATVlckSptOMJao50Aiq+fHdDjem5V78advBRXTsUKCQNcx0hyK2YgbzSk4UejZ2YjK8PPq/IOMrINEpA6xA3TzrxIAMVEBua7TaPNyfHneMKhgOQxWRp5u92mnWoZIeS1LQW9Y70HCoOBYIRxJkISAkqiohhEqAMIWn4j5h6svTjlNU5YGCPs08eDKIf3JbN5ET3dDhydHcxVq+he2fXNWcOXvDYpDfuOebssaWFroZY0850oCkBvo3KyuTppGLEJ0F6EYqFIAJdXjis8f+Qg+kqzVjLG+Kld70QOH368pGnvDVx2oeX3732qgc2nj7987HnvPP06+t3+V2uwvbkNGmJsK72EZqhahYKXKHZ1lGrqerWMTL9wv1OGtfZnqkzperMhkYJ2BhSA/bZp3e/3tiracmub/tgBHl4PmPboHYCsEXi7GzG+I1I3GNY6UB8S3TOZZddRpxu0H775RUUUP4IaCPOS9QgEaxZXAtyS5hu4/G8omJy4/v07z/r3vtWff31O2/Nw8fAhwyHcZZNwgAAIABJREFUkleMjhogtfRoDB/RNsykNWvWUI4CnlK0K5rK/kTK8IoVK0h4hDGVnQClsLC4WGh+TSZ+iDamZmPbD/wnO0ufcNCZqj/VpsCZ5e8t+/y9Ny+fMtEQqM801bqSNbZUldawI5OCDobdF9Zt1DISKdxpY05Gy9VsBbAZkVqBt9UIA4LEtGDcTRGVJBDAVioxLt7bCf7gCCelrM5kBGwECj7DatHsXqDuRneRZvRp1rDmSIasxqAxZ/cez4tvbb94+gefLq8IxYwLFy098phju3TrfuX0a7Zt327zkEPdUrNLTQ/aj4/kV/jnLAYXZRccFtesmbd1alf65ssv5DgsDTWVzzz3zPYdOxCPEKHmFZWOP+4vF1/y1/sferistMzlgtCu+ZBD9m9f2nFXZb1e5TO7NwtfMtSZOiSff5I9IwjsrGpftunGc6ilp4YGyQkksV3Hjlt37omRhYXk0fmicNDqD55VjYvE4XB2ama3KFsGj2bKo04F1bc0OKLRW2MkytjAK0bCNNpEwTKymBhVuWCrN0ZypWT7U01VK7F1PSLnEZgqaqmWKt/UK+q0ffBQfMDPZaSUcq9vEAs//gQ/2623fvLUnE0AYqLJbUZPMk1GFxXjEFVMOf4rWAecbo54U8MpR/Xp10F/bgu7M+EpdTuJNSk1i8a0NrK1Kb9b0JCrt6wZvV+QSpxRGwlGJ/JFqVY8Ie8FsKZcrG33yb/hWbUaeWr6hB5g+uLNYj/48quV06gGiBNbL97boV3ZySdPAtKxePHi4447jo5i8BDZ/FBd4Y/umkwi4vLk+n3hdnlsmSnNBVMDhFIm8sukVCf6B3xgEb+wtFsNRoeFok9tHmaHNbqnoahdu2GDy9et/YHlaSbITaV6vB5tHmmLy2q4++YrCHdFEpGmOt/OTbWb1u+4fdZ5PeZ/f8np/TNR9j8X+TlIR81h8EdwtttcOc6GVGL2Gytmv7XrlPPHc2H6VrmIeE+Ptc46p9U1efKkZ597btEXuyuqPV0Lyyx5ybTfOOn4Lg+9sCTf7TWkLI2+Pe6cQri+KNKFQPhDD+UMlzUCFF187LJ54wAm0TtKhgvJy1IrA7ktOVUC0rJAJo4rS/IbhTksFYJk1W5xHjXM+/Gb2uaqcNII5DwdjgSgwsz1aEN7502euP8JY7pazdXpBgj92VE8KCekZpFiQVHWeDKETCYCKy6llEl446UsTJTaI/GE87vt0cUr1y38fN3n3zbj7yfMZ7TafAEYx0IYb/Cg3fLA57WByFXnD/J43fDBGqyCXsIjAeQlnQoZwbRiqqbiZTmZW68aPWRA3sqvNvhjpvxOA556cemgvl2RdqAaSEzP1snizNMP3EUgsShXhdHPNqzGV8GzeMWVBWMImg3E7tSeE3Jn3aIDG+r0uMVrrkNQf3kwMcj+w3Gbk+MJ+JsPGDpkwD6D4GgYOepQLqvWKb9ScplXxos/UfJ45VPkG5qWku/ffPMN+hZn+E55eTnIMJQqOD7c3hxoLevr6/VVnJYwJj/81xV4+GUn/AvP0HXsBWrXoBnKeQ+pzStPPzB0kHf/fTHtdhs0RzQawv7RjCQfoHYLdzGpovxQ9nqdyj8NbRzQ+ERcyhgznUmQAbVJvkw8abXnSBUpzH6STlHOcI1Qbo9dky8kzSlzbnVDbEtF3YZNO8WwcaA5mcOR5A8bd23eSljY3OSDERiDobrfgAGHjTi8qDj3o4/nPf7E8yu/WvWP517r0ymHuyuxrCSz2uyYom33qsEdDYbtjoTT7Tp0+PCVq1ZW1zUdd/KZg4cP79Onm8/XjLVDxmKTn7h3qkfvbonmKLEol91ZV7mrqaayY+8iMALJmCML9IgedMeD8DmRcueE1lV8LBmENm6ntpuT7ax6CqGr4NBSsRSRWUGPbdr6dSiSBHkkAAYkBs+MyoKikiVTyAn3AeUKRQ2A4odMSZFwGC/iPpRCgEBBxZskvK4YauFQ/R4hi0zCkyO6GPTX3AgJKDzvNEn1MC1S7/kTG0YWo+6DECGPeCSnASxa9vXVOkwyatwcOzMS2fp91YAeXlMmfMOshXbnmJNHtIcIOhYMwouKMpUS6nmSlhHQds3uIvW+o3PPkQeVb6ja2RxFbuPL0vUsiU2Lv00phfob0H8KVyrqUJY9L9sgZD/PpZGMTDKpF6YfrBz0Tc6rpBKeTfkzlTsn+5X+PT+hQwCo8eyMBD3DK7Y4CVPz579Lt3CGwDHzyutx3Tpz5orly9ldiEqgh6kAKz9XS1om/x95uO05gUAc9rgOHdsXFFMffmfIX+cqKsvAE5eJGcjvMVstpDrjMTHEodfKRlSSjEfs3jwtEy3Mda9as6XJ35zr9EomSLbDHNJicWrPa421bpvNXZbTsX3xoH27zn798Hsem3/smC6d3Xla0LB27ebl6zcHzakt2zwrvtxW0MmaX+Z5/8P6uFYUglRa83tswgKg9j+ZjSoGj2iI2wbu0/fwcePffO6pZ5//vF9pxeEj+nndpRljpcOSjgXD5EazHQLnBhhLtUCSdbO19Hc5z7AylAwrjWR7xnLCGqESLWyIsqMz2CT/YzLKMoYwyxxLJSTvVP9A+KZh0UJJSoSG7Zc77bwjH3hq9famoNvrTISj+/frevjo/tNH5zvceGx2g980WkldtKfDKSukD5K8mEbcQaQhrvFwyIZ+lkGlDljATFi8gXB02drdi1cFVm+z/lDdLg/0PJk1acokSt03qrkBJgv6mxKGrq+89fXoA70jBrpTiZAJTgsUaTDwCXPK4DO6jNFAxpgoIvO7yFl11kTDCSPHOfK7fvxV1fPPLd2vXw+0IRHXkgPf9pRQnQN5EtrMKaecgvpCRI/lwxjxEZ4hQV9ZLHiPKHGDZkNRAtQmt8MVjkZYR8h/FDKReln89RKlotSgDd3R7wbeEApDKP/M358E+FVWhiOBtEr5pRLNasRVk9QCJDhIhVYULF4//fRT+LRojDIm+SHTT1Q9s5mdgCgnI8to2m1ONn9BfvzfoUPr6CgGiDd0Kd1FdHXZsmXpaMWNN54ST22xMz3MDrs7h9R9UzLXYglKpAaDAD8vfUhQiegSWfrwmTjs5EBzEjIg4uapQHTH1t3YZO3atUPG+v3iR2QsmDncJa55q+p9K7/b8WNlYN2WhlofgXOnw5VLvlsYaWZzACR35HXdp19pl+7lffr06l5SUFrUyWH3RGLBI0fv98Szz86e/cbV19z4+j/uUuacWq0MKdPl14RzImbPcaWjeEPNh44+eMmKz1M2UOrmfl26R5sDEuCQYjNkn8RhrEpEQg6nxxcKum1Of21NPOYvK+nBbDUaKPjYtvz379y1tTlQX99QXCLcflYjSChENIppVodTm9OQQWGrScFXw/pEQRLzwAm6evWGJXA0aZReSzEOSQZPmpxdzdISMIXGwTYhZVBuRSFARwanD6Uf70Uso3sgyvTQoJbetKEGttGkcAYBSZXuhLiDjwEhqXaKQDSbaQxrk4MC8Dn5+QnyAaXyGY7OGEq40ZxtOxLCFbnkXiQAbUAC4PP+dNGnZ50Sv2r6ubfc/sljjy3PaTz42JEdHd56wsvg8ww21Djdz5Y2J5CfrjxjMnD6X8Yu3bT487WNNpMxFoQFh9uLLkmz1TbNCWaaSHZmuP4wv5uaBfpOPFh6sAZxg0BELQf1zI2RRIMHD+ZmKgqmeu3P9kq/K/2S2alPUJHFOLQA9q5ZvRYGINAECi5XVlb6wgvPjR515NdLPhlz5BFuqzVGOJzpSXJDhjT9n4Q4fYicYgKpq/0uXRqK+Wsrw5HmXWB4oT4zZ4rZg6hFTEK/wZCDUwXCTi0N0QLbY9xMneO03+LOTcXECLHmF4QDjRmUf3PamrDHjNZYol3Gtd5t3lOoeTMxc9oAJVbbsCdxbjhdiUjM4ua+aUPceO111z322BPxmKQPz3i4yu21UPlky6ZGcVXDk2Kv9XqdWzaGUxSnZkWam6q2bbZE7Wmr2DfK7aFEuZJ9aTPsT8YDB/Wam07e8eJKh82YfrAayTt46OBBYyaddOqZ8UhU7GAqm2OLmAg1tr39/y6drC6CgFauynAsKlIAJBFoUIO5zu/u2T5NJDNjs6aiCavRA9ung+ZIaguyRIChWqZAzyGKORubTz+h0OgacuE1C/IdRZdd2n/S4Z4OHuKzjbpHn67BAcMPI1K4Q78xfNaYi+L2iRpsRtGY+dNsyc8kqg0mpyfqsAfrzpo0yP/qD1+vgxVB4hT0iWA9UWSjLYlOycy2ij2e974MDRlUancKID9jIQ0cbAWzwgOXmc4gq7s62Vm0djnW5pjWPHfed0Z7pwH7DqM2iJbwEnwQnW8vIYLekpai0Uq/geQdniqg5coFri8d0K9xmxWMY2LPnsDb778//YZbArDfJg3kLQJsF9SIPnRsB9l0LD4VXj6mHCuRbwum11DerWuT308oEE4s1iatkovo/A68Uc4q3qjFy1om3F9RUYHLGbZ6PsWkVq5TdgIkuJ+icon4fvsMoByyxwaOiL0PXSCF7iyN+9Mf5MJrSY+B/TweZhNuboh2KC1+7/VnPrlv/3b5sVTcEc1EDaYwEohhMFkDQGES5LmQcAMTOqp+2Ge2eVMmr7EIRCFeKGsEmjSD68dqw6yH3v98RQM+3/y8oo7tO63/fjXxZ/wdRLNtFjduddBcPbq3P+igYdf85ZDyDu1cDnCNoLmTlK4nbYKN2OXyoHyhcmEAJ+BjT1Kcs0lstpQ2/dIrGmqb57331uffnjv28DG7dm5qX1QI/xfqAOB8MkiUtFGzVyyJVqvYBmUUBg+Ml5lRIyfccM3dWlPI5TH5hP4LKidMO8peyazEsDJjzRpDthxjzJJz2z1Pu2za8RN62swNQsKSAEMGTqrZaM8kjO5IunTdxui89758c3WCkkSNvvDh+yUtRpdmjOAlQmODOvk3zTVhqsJWAlquu5GUX+DAUaPmvPRMbVOipAAHGXWVc9IahQ4RB8J/3/YBHEHElCwhIdHgwClPDFF/IytU1z/0N/Lp/JWNUFxrtkZvaQeSgICYmxIRcslL0+33hJLO/CJI6V1asLmh9uBDhrz82js2Mcv9KGK66S6NkNTR7K4s1RK0LRKydZUYb6h9R8WGmBZoV9KnJLPlpb91+3BJxzOnvf/+qn6zHjgwP7GHbyBC9EYCpYjJ80SRqYauOY0fPzD23ic/vev5NUZvsT/cpJkTdpM7EIruP/gg9D2rnchDDEqtSDgoedy/o5ql3AZqy2fWcjBHcZgz7TBDdfn4U450yyzUH+FPciiprbRdXZsXM4560nQUFjlZAqp/6A1U9QMOOIBEcQIlAE0OGjEiniBzTFiKRG8XZ6scdDXXQb5zBX6lNoP/fmdy96Iil8vu8PuaZYnqFicGDluS7i2GaQbfLO+gl8E54k5Zvbvrgs0+w/Zt/spdm3bXBHxBMKms08pQPGNyFK1cXVHSvncoEXV5oSEBMZPV4EhJOipulYTF5Xr5+Rfuv/+JQYN6JaKmDRt/ePPNhayi0aP3O+2UKWBviovae/PFdep0uN94690nnnimrKTkhx9+gBDhwAOHHnbYYVRiYc9TbkLVS5TlBjHD1ojcAx5K75GTD1rug4UfrFu/YeyEE0o6dPaHwjYrDOkR8vuyGI3//Q5uuQKtkg5VGoz+nibhvBSPmhhw4pxXa+onSd3mzUm7TCeH71N40mFlXbp0OX3CoBJXvdYU+K0GVCy82+5sH2tosBUkDxl3yMvvV3/80U4Yu1QL27wz6Ux1dc1kf9rFYhZrTmqVZTuw/OLa5i1b+/QbCtpDJC1ue2YuPrmfHawCFSinQ6iE89JLLzFMABlxCKmWyI6oo6PINl+85FOgVAw0P1HCOtvN2zzPLdCo9VeZ3EpJIkCp97+4DdWrkl3sOlQBgisLzxnjor5MrJC8wo8++oiZxhmlk0lqoR5k1PUuMCgJPhX2LZ1/i3BCm435s52ExoZtmmqigVgI6o2uXTs/89BNhw4oaLd/UaSxGleyw+YSbipmFbEvA1HyBktxSarBJ9yhGbslp6QxbPphY/WPFYadQNMr6td+v7Wils0f1hdc0QVFef5gY/26uvpjjj503/37EI60GNzvzVtSWVfjsdtm3TnzkEMOqNq1XUgFYnGhm0rGC4tzrRY7HmXJptHz9IKRIE5IhhtyPqYca1Tp0yxcv89XVbUbLUTmiWTSUeQH16noVYx+y2j+PPIQQe6gYWONEjILGm3xrbt/3P+AvhpOeKEXoPZVkN9Rt4tZhLuio3dgwF/z3N9nV29bf9FfBvbpkBdvXg/cTLNviUfTJmdxOFPw9beNCz9fuezr3d9sqMPykDRkg0acmiaxK0iqdHZeq2zzTSSR7mLn4MExb3hkXhG/YTGxBBMgeYZE6IQYNZuSle3yWc+P6D6gat3OnU3htL8WTRNTCQxJntsTM+wuzjNVNda7cwpqm+pdZq13nx7URWtRgLJer60PsJdEn7YEcWC7vWa7fdWqVajf+eYcj7s82bDxwCHlN1817r5733/nBes5x5S3dQkchOF4ysdSPnfKYVv2BF7+YGuut4T0cHuhIxCOIcCBHMQJeSoxvrf/fzdvlpJKtAypxCt/IlbYs3nPxG1tcasy0eYz/BufbJ2R6o0yl4cOHUoXgaK9+uqrOc9JWdIWCwbxTTff8PKcFwH/vvjSS2XlnQgZQnfrdHpCwSALgG5k2bMx84auZrWzEn6X3gNfvX37NrL5crz5mH1Sgh62s1QcHm3kHTKEfUL2H+HQdcTDtrmLMvPmLd2wsWpPA7hqS0lJR3jTYzGiQXkOt7t+m7+q2TLhzGMc+fA++ONJn0NgFm0cglRl5lAARs+VpU8KCpwomrsr6m++5bpDRx50wonjyfDKyy0xGmzRCBt0kO4ivR9AtNNphU6pqqpmxozrCLZy3HPPPSeffPL555+vCrZs3boVxeuTTxaz7R1xxJhPP11C7R+KunTo0MHmtD38yFMbNvzYqVsvqRm9N4qhLKQ2Gvr7nWLEGT7RYvUdnWHlcfD46mFi2Bb2qlm/vjH/f+ydB5xU1dn/78ydXnZm+7Ksy7J0kSbVAtLsYEMiolGjib23xBiNKNbEEhv2AhpUULCDqCiiIAiI9N62t5mdeqf/v+ce2BDdJW7E9//GvPeD4907d+495TnPeervMThSTQ2lTtedVx5JJLjdUq8EkWVFYEG7WmrDXKbFVLcnYozsqU+/+f6W3ZUY+3HAtS46cZXqKLt2N0Q0UxbcVhQvRDaV2l9rb1bV6urg9h3NZ18yBIdIJh0Reix76L6+y98wp1A1B3+SIMJQgP8pxRfmDu8PP8IWT1la7kG+QVCG+IUy0E44WcmIhLS3b5yFrV13JTARzIjkY3K18glHBocFGQu8FeEn0ovF8uoBAwaAM9zi2ec6z6HBkKXRYOIeFjgtB3RMil96jv3/HQjZRKerjJI12xGKGTZ+ueTNl5+YNnW0QkVMg406cgrAttR7sHmJDaV8oFH1NzTEnY5ulQ3h6bPm+uPWdVuav14B+JsAF+/ZrdeAo88cme35Yuni/I4dJ5/76z7lWZ98/MWjf3vimKF9r7n2Umaz2Rff8t2GmroqAvzuvvu2W2+58fABvRvq6vJz87CYTn1gWnmXspEjRw4ffhSiNrCnxGdJ0Vnw2L2ItcKoiS+SOUxoAKWSiWYGyJ7KGSI3Bzz3pNBIW51dKkWYLNaQbxc1xzoUe/sN7r27dne3RDk1ChCuKG1iTjmE8JJRyZOlU6/MePHrVQuXfLV64tiSG397jNlYK6oyZBH1bzJnF9b4PLM/2PTqnOXbKrVw2hqlGBcZQjTTasG9LkkXGtY5TKvNafMi7Iifc/BbnsCfnCA6sCLrAF0oFdY4tgK5Lv7JXNfmI3/UFzdeWDRiwNAmQGhUOyq902HzOq05WU5jlmG3z3Xv0ws+Xrjx9DNPvuGq33Xq2IFYlB/10P1uwpOK8qxzEosrJweZuLayEuG7LE/pVmRTKiImg9WTHT73rN6mRJ23beAhNWNTnSYtVOHNMV9+4RAsnQs+r3HZ1GjaBjwyRM2+THAtRXeIzoRHgS1CKw6amMV88Dipa8oJhkaRrPnEA8qs7J2Y9g7PL+7+lm2VnqGmY9DC6QC7QRDWVQhJCmr37l2Xf/MNWNLnTJ48g2K3HTrgGtRCQYFkqUtXcHYexSHlrYM1TuFIBKEEgaO4INcOLJIWp5IzUyvqJLBmRdgLqlsEzSxjdH6xdM9lN3/Rtaz8mJNOPqzvoR07FbqzHQBtUo6LYlxmi23K1Psbv1p2xNFDib4Qfh8cWG1txFAkPcoAeU9+TQpHMxD5iEG52QVXXnV5v36HlXYqhvGRgAk2APWmbE6hXyLBkzkfi8WJiBwz5thx406ZNev1Z599FsA2kN+BNSLgBhsP1evgjyefPP7BBx88pKSYi198tuidt98l6OfX554/Z+67ooqLFne53OyFbJOJmG7Q+vkPuSgkO+MTdrZXzAKHULe1CK5N2pQQw9o8CAFWTbGyIurKNMT9ldgGBPtr72GwhBO1zvxeHyz0//3dRZ8t3UGCg/BxYTBv44AN19RHgiG1KBuHSMIgqlm0GQtFKNimzTXhmNJ/4ACRfC/KslLgVmjE8vEtZAxhS8PP9OnTQZoFH4FUPtYF9EOoDSxMbgDM1MqVK48bdwpCTzSBp6ONVrZxWWwkwk0jthPOGWc4FY3BbCZ3KX4nNxv5AASsMWPGwNCkM4VfCfEOtKZgUJ5wLh/FCfZ7ZhNbPgY5TFkwd74Scij6dHv3vTba/59+mdnEcU+cJ7QQiYQeuOfWY4cUHj84TyGmL5IwOHNDiru2UV2yevfqTTWRuDGY8NXXhrWIunFLw3HjRhd37rXorZdSlg6PT/3V8cceV1RQAN4bGDjNDWegjgqo2Lja9fyJh/fqkpvnba7fw+vIjTlh7PAzJp3SrVuXDz58e9euTT27lZCDSAkGkNP79B2oaZE/3HLb9ddfO+HMU/1+H0qjANcCDmKf7xiXIFMJLC1zuGP7tgmnj4NVmSwqHkNR94YaLGJ+9ViiH8wytd1hm06Xy2B1CESDtK2pPu51l6ZMKtC7a9du27GNf1urK/fs2bUb4hnaKz60R8nVk04cN7K3Kbwn2lxjL+weidk/WRz44KOF32yor/abGsJpEU8ChCGUSDytSnVQc2lpKXQrdpm2ko0OSDqSF/FzSbTsNawLohU9OQXVdX5F7SgKqyIhC7MW3RS60gGf92O/tKrrhw80K848NggsaCJbJA1SP9gK5mxvQTxQN2Hi6bff/ue+vTqLqMtgwKrHB//4A2cBifr4gCKo5V6Pv6mJfBeOGTNO75frUXwxxZIdra01ujMXXjAgA+B+W7iJSW8yFrBZshKhur7div5y+/hlK3crxqxr/ra638AueQX5BJ2gf8qGtXCSgyZmsY3BHOVzmRtpeIctMm1S1Wt58X+5vCXFLMFwdew1dvqpU6ciiSJmSbYOfXPCGA4cOABAoFv+dOu5Z0+mGOKV11yD7h7RS3jyLcMoP7mf0WacfzzNHehO1UQJZ56Vk+USIMIEwcSTJqfVgNGb/UjEYJsINib0hgKFs99dZbHGr7zugoGDDyf8NB7XAqFmFcwngzHLQn2y+I71azwO08B+PVX0IoICWRttWR10LQo7nl673gRT7FhSyNYbi4dPPPF4WCHGKoZIhFaINBdRPR6JpNkfRCCj6DACCp3KzvZgwUI2BZ4bFw/C6/z587nOEFFCB9Ngly5dSPYWhVA+W4QtBB/QZ198noinXE7UNRgKmU0iMv1A43OQvmMS5XTL5cA5nYUqhALEEOmd/MeSafulcVOc3EOSqmLVPmjAkltAfl/cmLS0M5cbH789L2fpusanX9m8YEkdmY4GQ9So2Ghly8v3X7nCsElyX1iprNW65YP6ERMKsGC9bcg7qmn7zkZk7M5dS3U7GyhfSPDCjyYFLDrOOZ/8yQniy44dOwhvR8Zi14S3IGRzEV8cY8WftbXVfEUxJble2npt2yO39xu9U/v6aDAQAs9bWGj/1Nl0GmGdUqRF1EvXg+vZe+QNRLhjr4IUaTZXOJgFZDKyF+02YZ9GMqO1dJz0L7GHtUX//7Khv6wbrCYyPWM2p6M5GFyzbFH97tW3/o2qRLsABzF4Sz5a6n9s+uI1W8J1PoHjb1eVRlHewJGOJSxm9c93/TU/P/fbVevmzVtcv9tXnFeUTgS0mC8RyrhUdCSzOaiGk00Uihjc/7AE5ZYE7ozRbrOf9+vJ4VSEPIpePa5IJEXZPsopwnsHDx5y2MCxTGJNbfXTz0wbNXq4Uc24XU5IziJwUpS4puFhSEQF7ADmIkGfAb/TicAE7Bam1QSWkA1r1+Xm5xewZ+tLpoWN7CUkEyjoYYsT6CngT212Y3YipKxdtu7VmR9v3vxdoH4n4eGdi5TB/YomHtPlsF7lR/d3WW1A4vnT/pWEotpzDp33VdP7S9a/+35NNWY9yJ0cYRIJAdbBBg9ulA4oCoFBui2v5kobq7FNYpJaxP7t5xwK79l7UH1TJVFyJB+I7EDexYIXzWjzUe37IiZKguKyYZrNGdUgwrzTIvveHNi1bWPt7qbHnru7Z49e6aTfCPasO5sCOO17vg64YKaystNISrW3oIAVvW1b9TfLNhw+fiigjMyL3ZujJbR4sMpBvgVYIa0eNjzH6LHUzkxEGyqz7K4Txh5SX9dM8YljRo5k4bPMGcM4aqcoV0tovHjKQROz2CHkTs8cy0NekRKApADex1f7869WO/KLvPi9jjNW8srw4cNZGFhT0EJkx6UqL2w/VishC9NffAnry7wPP/xy8eK77rpr8DHH8BVjC9FwoEnD8eWfB2XcAHyjYUQRdOlUosSgNpLazECCqgrZMAk9WYOWi6xqXyDz2ZJx9MGRAAAgAElEQVT6E44fOWxon1i82Vfvs7uc5gzJGRYqW6ajpro6X1NVcPyp47p2pfhDGNMBNnc9/LC1Q/cWiRsMxsb6ejS8IUOPoIN2u4VsZ36QDb5zMhkI+PCsxWJhFDckLcFHDAakeSnWk4OBdQ+H49y5c7ElMDgkpADtTUG6tWvXDxw4mPO/3H8fNqxnpj0FEMC1116/buM6ygmiodIw4cKgLLPwxrIvtmV2a63x/9Y1qS/yUwacTyl47aUTrghzi4CwPvAB1EYiaTZHUtbsAn6SjmmAsFGkW09WaMehunN8WsdXZy1auLwyQQitSoBE0ErZwDaGARbLPzIWNm6qGdE3V1RvFUWqyW9owwpoVOob4w6rs6BDvlCDibdhusmXZqPQk2YYeZw18CkpaeFuY2PDVbd48eL77rsPfyi8XlpwmXHEUWafe+ghU09C04H8lW0Mgxxq5EW9RpsA/ONGXiGnY/8f0UKuI2NBG3wr3Iv7hC1kMq4IS9i++EjmET6L2TXL7aVHvfv15wYSpogzkku7jeb8d122KRaUAV84CJbKJ7OfvfisstISNeGzbmw++pGnZny9pqJr76MuHnd05+LCriXe0nzv8F9ft3PzNrarMUN7FTr8TlPkvptPC2z/vLG+QjXHEpmA1aNmCAa1uNDuIrGEzWEF8QUx3uYg/yBILALBBrEESB9pn6/WamWK1GAYkQtodRUruZEygMnQTTde/dnnCym8gMzia/Q7HQ5KfkMhks8wj1ACdEJw56E9uovQMUKgknFmn3V33Q03dO7SY9pjfxETuU/SglYlmaXiAexeIA9bLNZINLV53eqtW9Z+PPuFrEKlb7n3mMmDB/Yu6VHm7ZhnUmKk9ALrUpHyQ+YAVCGe5yz6qu66u96rUQr8aDawBSPplkLdJfdIJYxNMWmGIK3ExMtBa3kLeCmJeAzUi3YRltyv5R4tGy/XxaAhI307XpDhXyBkYNZrr/34XzTD5UR9IZVAVMQWvC8DYJBCELDBGfRFOuYX9+rWC63/u2/XNdZVHnXkCNScf/HAf/4a0UpYxOHwzixqZpB0Sgjv8ccPf/TRLyYfd6onK6iE6gH/N1hy7KpHidhE6dvWjqS2w2T3auEkOc92R1YqRqRWpKaivrqqCh7FWImMA6MJhBHSdMQurwdvHEwxS1Ihc8P+Aa/kHfAaLgojxH6qOW+VlNdaL37516Qdi34yJqwHpCvGBycXLomWUeJbZCw+o1oUJYxAYLBM58376J67pt5ssaDcUxgRGYKdBu7P1EoucFDGjkeh3gGY1aW8UyK2A7hxMgi5CO2I+HfVQnwmJhdyOmqbQg1hpaigPBIWCJdk2hJ9kCRkIZkkVNMEWqDFHEslu3TvggiRJJQdEc2ItbyNzBfdDKABYez26IYlKyPDSX19LfsrmFuRSJShY4cTKE8mYckTEWmaDy9Pjx6HyPSuRYsWX3bZJZTRZChGjx5Nfd/TTz+dc+xYc+a8fcEFFzDOxGyBdYkZPJ5IEjVPuKIYbYvoYywhmKAgzh8h3/zE0ZazL4mBV9N3PqXoLC7qbJqLIth0f3PLD97K/u9w58cDQQBH0ykCgGKunOx0iBD49olZTYncN+Zsev+T3VFytBwkk2pAh7YVaiX5LxHs0bj92++2x0/3YtsRyXuimFfrYhb4OT5foqSsa04+JkmBvCMy88GrSCZx8r722mvPPfccVE3/pNMQKAe4B7YipobMBjk4ugQm5otfsQogDBzcJZ3Fr9p7CDYl1GfBi8hMhRuymniIVA5bntbCqVokJPZnvqU9kChLDwGRP/mUkFqwPlAJwL07Z/Kk3Jx8xKz8fJKkhG6Jas6Eipf+38EMhhJKtkr275a1GxyRyksnjQyFd27do55902uHHFI49d7rTztjDNgMiUgUYy3Rqq89eVssnPDX1peX5TvN8VhdZb8hfd+Y8TxJQtigm6moa8lavmqtw5I1bOiQpuoKUcDF6QTGPMCSwKnjcDc1ansqaorzQNlwhMPBdMrssDkhWIzZXk9eJBHUItohxbnnTZ6ISVs12lWHi5gEpwdUGmGfENK8bkoAqg1uM3rUMexjoN6J5Wm31e6qXLpkWf+BQ783ty30o5J5q1oSETInjfMXzAk3b7z2twNPHNOrU2HQ7XQ5HVboL6FVJJsQLfTigapFBdUTeSsO3q8xkbI0+lMhJ65JMAtFALiN+0zUCBZF9WKYtfBv8Bv73morolU6R/2HpfbHUZ0uRO5FkGe58RzWGs/p2qPv1yuaESqsdIBITF4rVO4f99AfcVcoECYaBrcr2jhGIMEDVTOmX2MmkZXtraioumvKbYzFsqULJv3q7NHH5YpM6vYcdIQ9I0HGTCrF3gpiliMr6+abbx41auXLb31y5ZmdjDZ7mppyFmMykjSrxJS3jrxtsmIuTQD6IfIAYkHV7E6lHTu3B0GXEKZuUSoTQZGpEGYUwtiklHvQxCwYDR2BGQlWoscioGvi0GHO9hez5Mj8F4pZgu71g5OW7nMOF8aahfFGfqubUsSkINMQQusAzy6RKOnY4f777rnl9398/vnnr7344kMHDaKMLmAQctkz4C0Pbw/htX5vLEH4HmWoSH7GLipAMgmqsnldip+oQbzyiAJAtZmwVjU1U+TYM+SoQarNSP08wXRipL3BGkCfUtP2OhM4D0YqHgc1nNkkhxDrScUo4SZq7WBQMtht7eQb0gCcgLiE2MlycryhUAQxi2HBagWj04uip7EiQGxAbLNtkbkGmuvMma9Pn/4Kmy859rgFcbPuL9GeftqEQ5cdynb+0bz5Tzz5BG5NqgXi0MnOy165ak1tbd1ANFyryh4vIqwFgkZrjTx415gyXXgVBx2nqfoA/AOwUWh02Ij+1RvVtEkJglwN3/MZTAaX00VGkJmL7TxWrml+/pX5lY3EhJEBKNL6BMNIwW7E+f6HJDbIGe2ZVIftOyvjqb42oWEjs7TJd0lP8jVHyjv3lWUBBf/HQUDOtNFE9BVZC8hVkviZVk5Id2D2peDFV/AQhotX69QuxCyMmtzDwmHoyIYimKOdPRa3i8Uow7N08Y4rWDSxByAz6VuUOOBmkpBoAEQomRuf3PDqq68iqVdWVrL1sh4l98PT9MQTT9TX1fzmgot4Gu2Uzab1MEnyY/+Ndv7yfuK2OpvSzVaH94F77r1wxOGdO6TCqQzQtTXN/hkznh0yrF9s1xprftHSRcumPDTtsEEjplx6isdbTLEDvIqJcLPVWdK4J1bUeZiq1SRrE25jiVnp8OGc2fM+fP/OO28cO3pQLBkwASmJ1Z9t0OXdtmvP1Lse/WjBihsvO+3aa69mboUD2spuxZ5ljmoYRJNA1sW1oKBK1QKEA9ERBbkFoYSwbjKzbGcms42pJN4OZa+wsID9FMg7oTHE49+sXGl12C+55DLh628t6iAT1gx2g93hrK9veOjhe8A7+v0N45Toeoc/qeDTjGaQ4LCi6cZ+lA8EzLTbAb4MuFBYQQkUokYhClCdyp06NaQ1FA6hJ6RtIAzjtFdIECrqWAxWJa3F0otfi4AwvKLtIh4oXPoNoXA6Ll6kK4EeT66vOQzYHGVJSXbH8SYEOKB0JFhDu97R2s12a54BhArxxiRhv3pUqJmahYo9fkj5ISVl+ffcN5XLL7/w4LnnX5yItdNWz5jqZXlcubmZKOnzBoH/F4sRcuAudGyu2Zmx9os1ZazZnqDWZDMDasGgCYt1K0cyF30pAWyNMZjOREEaxJpQU+9n+SMOMlaiiiGJXGYMFP+wh7WbHbfyYv0SPJGJkSyJT2Ya3kQkP1Wzu3TrKp3VtIEZYnb08uj/vUeLVMQJGwZ2FzLjHn74YUZEylhi39WLRnFI7ZkTb7brhhuvaQg23Xf3PTd9u+r1mW8c0qkUG4/JAiAkdUUOzpB6TZY9lRtsZlcyVgWJKyZvGnN3KBJHfk8rZqoRU2knZFA79Fr89bw+Q7qUdysPhELAllqAnBHedLyOtlhCw+3Y0Bx2INRHTRS5Az8O3CDM5oAJqTZijVUCEqk6RqgNmFfRcBhYQPZ3bF0oiBZnVu8+hz36xLMESk2YeDKlY0N+zVcXmfPGB2kj+AGuTxaurNzpN1liTb56YG4+X7r0k/EnlxTnTnv82fN+M0lyipZBZuh03Ug59NCef/7zbXfdNQXfK9ZBvIrHnzwO0+43K9aUd+vK2iC2DPIEmIzP/4EQGqksyiUjW8sVG6WEqGmYQonPGOGrLrKIqNacDf570mTY2aSGYyXhYFNJUWNHV1jFpWcmKI3lpRpTAqBcHDgULG2iZoBxDP+kGKqRADsVgTWiOEurw9nPf7RzSxAw0aio1ZUEnQ1lLZ42hEV0LSYqxCcR/aGvY92RaYXxA41nTG9rjgfCAKNSuSysuPerlbG3NXv/h9xa2j3r4xVb8CardsDsmWxA/6KK0YyxijLqLTIxP5AjA+WTBoFRk4hyCXQsbEh6bB7NQXMfe9JJm7dtx0eazlBHVjAcbmA8MXMiKsGCGFXB91o7AKyHDVktVoOmcy32Wz3pgcYg0nGF33JwIpckXyEksb/yFikOEoBPnXIp8HEPB8uW1yE1kvd6602/J8w/GEZp9jDi7NnJiFBgwKBrrTm/2Gtiy49GWxZjC83XOFL2hGXDohU7vv1i2HVjlYidQp7zl8Svv2LCkKP6ZRqrrXhmM54tm/xff7lz4Zc7G7esfvbpJ2zWhEJen92VDge8zpQhtjmd9CQNCYsdNCxf7z5ls+bGJl/yh6lTf3/DBSeDzKKFG1XcAe78WXNfmbdobSRtrWgAiis3GG5IqzYSqEFzEHEX7PBJG5ZVYa7iHMOVBYtOJqT5DYonTR6QmrB5qJJphkPMn/dZhw6F+IyovpdRwcsyWdXsGTPm/mr8uZ1LuiuxRlGeBbzKFP4vEY4n7LuI8g5KzSAUGf74h5tWL137wPXHqrW7rbZ6RS+f8M8HTnHqAJnSkSYT8HY20NPrIoZcq6UjladSola21NV1wkbQ0oSaTXQ+/e3crbvd443DOUQ9UmxdGs/6/uMP+DePkl5Cqfhxr6T/wqzgmkrnr6Zs6NHR3anQhlGwd4+S3FxnB/CrbCR5BFRK6ESc4O0rWeGQqdoTzT3ge77/pZqhEBod068LyGKB+I+ImYzY82zf3n3V0JEXvndI1y4Tx51KXee0DeDltvT17z95799UbgW6DMhiHsveiqHekPHkeEYNG7Nn6wck0asg+TWn3ZTJMEAYzcha+DiErkmVM2FQZcxJgQDiJoAfmXq+RqWAHUMxNSOPrd4eH3HCuKRI9DTrVCS0ZcaN8tY66zx4TkMxRLqdhgPhVwrC2CSID8QJBa4mYPti5vQAfnHP/0gmVxtD/r/oMpNBJTs4O+4PdHfJqfffcr7X1qlTpgwZNPjKyy7H+fXCSy9269WL8r2kkh6sLuGD21NZEQaP1GIWIlEqjlle1F6Isz1i9wZ3zWdwOnHprN9R2aXPKXZMCaTXUjbFpBK3AgZ3OB7Fm5NKu8KRAHGKFDo2mA2UxqEmlEAfRcYiviEiOC/4WMTMp7SMM8sD0CkuJyI2GZBYJHzuued8svCLp556bveOnadPPG3OW+8t/3JVMurTdJMDfAw6ohwCcQuCp2jK2JNGPfPYU7C5eFr44FvYuiQ2/pRbI5TJCTgRhx9+OP5EjGFEbaPZsP8x8joB01chU+ggxT/jITfyFkukXC80wGDTUmArZOeQ2R6JZZFM9N2y2m+/qtpdXb2zrrohbNISHn9j5cSTvff8fhJ1iUxtGLfbbDqim7AJgZltUWAgZkswYp83b8UXn4PNKQrAZVQmQngl6D9ZowEdYVTnfghnQgAljwbRRSxjpsJicdiBfqcobFAhhapNWyW/Sca1SFN9AgOPza7XlOXQXaX0/brrrmPeqQmItibjtDDxYujFVnT55ZfzFQYtQVTIQ0qGjHemjKFjCZw4bjyZWWXlnakEwvMYPylXScfH3re09j9mnDvJq0Vy0iKhLLuTOldQDmIWX8lfyEnhHJrB1sV12sZFmVrIK7jOTwjyIOavxfqFYHH00Ue/9sbry1eseuu9d6Qdjt0Wjic2sJ+XrFrr6v/XaxiBmBTJ0IQ8q9tIhL5tUsOB0CP33znxhC7lHYsVt/Ht2Wt79T3sNxfe9OFbn/fuUlhaWhL31Y4eefj77z3LoANUZXPnfLlw4bSnnrjqyssGD+gbjzJ3lowJZF1DMNTgdGZOP3Xs6FEj91TudHls4WA4icmBrS6VDvl9Hrvl0HIKH4WbKRNcWwHdebOzCKuiBAPyNWF+AqNWmG3EEhSHoE3YiJBU3Fn2UJh+ULjJ9vjjT+EIvuHGa0FhIKkhFo/bsjyz3pjz8Ufz/z7jBSUhZCxR9YcAI+oNYxdHu8TnaMO85LPbOz7x0DNzZ/z9+ssHnn5GqcHQoMTBIml9esj9UVPoqhQ/i5u9RZu374G10pjvUSZ/Mp4cOPr4BL9G2DvSGRZLjLRM4bpq/fntvepwFHtzu37x1aqvMxSkSACiUZCnUvB6WI+8DqXu8ScP6F5KuJRPBSo+avA4OwJ40t5XtHo/eqdidXUoLcdazZhHY9icbJlUsNWbD3ARL4wwtmNr0t2pQmNkjg0GgkErq1jHSaL1CDsWaV7EViJgEUspxlXigyGW8TOaYFXimA4IRFVTWpC4WKM5d+P22LqNifMu6AwnkdxMUjifgifoBv6DtuhFi3QeJ5+uk6wRRglDhLEKYFnd6Su+RenUk4n+75AjMHDgQFYF8NOIWWIjOaBbAYH1tPHjenbtRrkPXGMnjh93y+23UcLr4C0nB+RC2QphjwS3BrMwyMQG1YqyTlYNhlel2Z7l3bTat2az/+oLRkaaCTnJslhMMDWbS3XlOn2BxmC83qKVoMS6qJAjWBZpz9jSqcUO1FbAgtlZNwlAx5AEjsIkMOg2RyoSQrYTclY8duLJ455/5um33nrnzddmfbzw0xgZ05lUr06u8WN7d+mU16dX/4LC/Hpf80dfrLv7obnnX3Hd3fffSXEZgNG/t79Cbwwyn+KpOlKAvIK5uKysjDHH2cTgow9IiuVb3WYjVtXPeuicXNc3dNYuFw6zH4j5q0PG3eHCtSurZr49f+mGHY1NWKAKtVREo6hZ2uz22GOaUtK1i8NtyTQ36Fjw7TmSuETgJkLMSoAHa/fENOeXX20MRTCG0XPhgID1O0mW0Yy4CCyAuIspxAgj3iSUQKGeG9MmdDxqI1k6dcj3eCgrXsfPUhlqyLUeM+922JG3A34fcrhR0ZOxxQDQe7HPINzgTGSH4JwZlPp0586dgaRCzJKuQwYHmjGYjHj0EAfhKj279zhq2BEfvP/+RRddBJ4Qgwld8UDu5DmCwPQXiHf94IhBnSy0VJr9U0yB7i7EIEAca8saZF4gG36KbYzwPiDpZZQrV5gvmjdx4kSyK2g8720JakFR4U9yWh969LFYNCJCJog5YdQFCQtoth+05Zd8gTFkeOWik3PBpy79ZJYs/cZXufGWJybn5zhqfU2PvbTi2DOvmPnqvDun3PHay/eWlvVIG7ROZTllvQpTmZiaJDUv9OXXK96dt97X/PgLz0wrLOmk1VYZMJ0nI4Q5RKM+l73AZbUU5pZp8WZWPFqiCLJMJpwOSpeOO/3kUzNpU3319jzsUnGhDzY2NeUVdIgnMg5PXiJCwU72JWF3FK0VPnHdGkVgfZwUoIzXm7N7l//1WbOOOGLQxZdcAHRTWovZXF4M7XdOuScQDnvzKPujKXEnchs2poQAGYVc8d1RFiNidxS8+uLMKTdffd7pfW64+Gg1sZY6Bgo1GFpfLmzpcCaBUZxM2I2Z3BXfLYyjTf4z8TC2gl/tZXGC4MmCFNIimpAuy7KUEGsPCnklDM15JZ6169KIfzDuqGJp9GE2z6zbU6Maq95cuOOy8wedO67cbqgxpuxKMNO2wtW+5hDWn0o5v161heL2O7fvjsOfInEsfO17yj8UMJ3hiMER6F9YxuE5cAAxZKz0mJ7EjiSDqm8AOEZ4iPTti6hXAWTMzKIu4bYWoMpApKJ3Jm3frqnVUtkwAahaMhPaJudFPEpvaLube4DuMety4uW64py4BDjO5s2b+ZXoCe/TZQgRQ/1/x74RkLFrRGdzQUyM7qpoa3gQWMORMMW2Zrw8/bRTx789d+7OnTvYgNq6v93XjWpubj6zFgiEBIlRBSyiiR0rSnFWMwZys92W0JLfrq0Ka/YevYZkFXqoKrJl156PPl7ywovvPnDfq1de/MCE8TedP3nSrb+/GXyHJn8jbTCbkZ1whIHzrovaNptgARqFiq0BXxPGjIXzP8ZUDhtJRaPcEI+GTj5l3GN/e2TxonkPPXzvbXf90WRThg0rnPqnUyafVNinpMadWtm/c3TUoAKcWh53ltOO8UwYuhi9H3ZZXpRkKXdExhxMJoLlORArpaWE28QqRI09oKT7w+f/G1dYk/ItslVydTDOTU2pO6bOO/q4hy+4ds7cRYHqSB7lAxvi1aF0MIOoCieI7Rp7lPeMsb2TTeuMURHs377DaBEVUZGaQNZmOyBj2m7KzsdHDLgdGQBmTI88METlARQ6A37DRNKExMW5qFstqlgrJPmgMbOMrclIU0ke8B+EgSczyXBMZN+3fgAqZDGpWozwjn05EDrvkR2/9tprgSHlT0aAAYE2OAfNASMW8U9YjxDCuFMfnybmGJFICOgWyxFDh735xixZflvKVQysNJm03o59V3kaL+LJouiaRbBaGR9ZXl4u5bn9f85Mvf/++8ClcpH3ykbSJMxpnNMjfiLbzDMlsRHBA2JIeffuVrsoY7qXlR/k7KwDd/F/xbcoNoxJy9S0bD+Ef777+uyzTzukayG28PCSdU3f7cgUFOXfPuWO3Fz7iJHH434iGyYRj4CkpcbCWnOl2ZY+/Yxx99x/w+dLNk2f+SoeNJvdhpaEtZx6ydgj03Gq2ocN8YgdI6nYa8w2Eg5VU0oLe+1qaYGjIMswoE+PWLiZ+HE2W2L7iGV+c+67n3z+JYmHZG0x0RxMpdBFhKmVndQUCcdzsgtiWurFF18yq4bb7/i90w1GXcTotRHGtXjp1xs2bxkxZsSw4aOjuPszDYoaNJqAfsjYLHarOcukOGqq/Ccee+qlF543tH/qzpuPdSUbzBoNMMUBdWjjgIzFnq6kLI78ddsi321sxN28v8og9tr9eJ10kUPPcgdBMeAJcnG18Yb2XU4oAU+ONWOOJU0aYCzUICKAFVlF1Nxxlazapt50x1cvvrHbFzuE+Lk0kfwH6cgAN2YueH/hikgs482iRLLZ6HLZTG0ETrX9UiSnvWtTF6RaRgaPNmkEciTJRtSlKsGVUNvEdoCBKxk1pqJmYxxvjWB04SYF473VLMAMqQKbW7a7tiGpkuwtlEMeKx/Fu3iMVBc5OWjijpxd2U3eJLuBkQD5mtKqkWiE0lFCTSSImkiFn38ba3vA/3d9I/kOy0OKWVJ7PtA2n0kC/cF253Q5iOiaNeetXTt2lpQeEhelmg7CAdA2AcUaRcNIvMKxS9YFUj9pa1FShzNodSY7VVStgQbNXx+97YabCrzOVatW+hrqY5EglIWhBATdDh5nKoLjUag0Fbt2NQWa3U4wkLFVYIcHKQBXIlZ1YP1ETSwInXJDs15/Z+7bs4cdfURaS5ittgyNCIccLtdhfXodNuQImvLys4/kZSkGbZc9XYEnEgu1MR4ty8stzlW2blhHz8GCV8I4Zf4pw25/TtSyBTK8iFnYG/iVQGfRoz5x2vMn08EnvzpY1sG2pkQ2TM4+98i2sRu5HEUpLUTIFSGvIXKkNKq5pchSQuFKxSLMR3GWcsU5x3ZhLIINCjWh2zvtYm0CsxbH76pa4ZN+4gmOHdNj4eqNm7biGkH5BYXbTkUxAB2SIAQmBDCPUMdwQOD0j6UAzaHCCIEIhmTKoYT7dPUYklHMf+QSsjkxoq12OR5sltDKeOiE8R5AGZGEwzDoeDa6XMVoMBf8KWcEORjw3tdffx28fsxIXOe4/Iorzj333AkTJoBhyP19Du0dbPStWfltv6OH8y18jZGUz+HkAPKWFQwIHBu4Ap3OSDiIw3rFN990Ke+CaZkdq4ULS7aGFI6jmUwiaRDVyUPgA2/fvh1aksokT5Oim2z8kq+/ZqvD3CWfQEAb3iOhYrYpiLY6bP/xF+UUyBmhM3qKifDpN9VU2ZL+W64eqWg1FKWf/sbK4tLOfXp2Pf+8sWdPOqfeX/f6vA8vPO8s7E9U7VWiINcAdFVH4NxvLpxIRnIJEejmeDziNxhzHM4iLdhAlOfqVettFudh/Xv6fVUGPWMYnx3CQDqBWULHG6QMGKlyGIkocBGLurPzdu3e89as2SWHdBl71ACR6CaCBlgeRJeLXRYmYDLaC/K9NTVVM19768svF98x5baxx41OpX2RpNFtsjY0+q+55hpiGEqKOy1dtgEDpzkHg3/C1xgKYRvVlG1bd3388acAUDdVfDnxZM8NFx/pMu6ATZmN2QoLJh1oy9BBy83UNkcZcHdY8Nk3u+uIjkig9Era+x5ZQOpstQ0+6mE4hNsd6EE9pioWIzu7fRnHbRGc3dKxR/mQZPAdlyMrHA7tLXaDsmVORpprvDnFgaamKQ9/tXt3YMpNYxT3WmubhoK23tD6dYPRtnpL6JOlNUUd8mqr679bt/7YsuEpSpe2fnvbV4VFfu+3UAYjJuBb9UA0s1m3f+tmoL1iFsHlGbuwcePBwVGLDRosYngUdGQtqWz011amGhqSzeGAwbFj3vIdJYePkJYRIRzrwo/ga/sJwQdNzKKFLaIc3ZAd4q3wREIu1qxZM2zIUCE9CDyg9u4MbY/df/43csrZ8lesWIG7QfjUdQyhtnqGNYt0NLHYEumOxR1Gjx796cKPhxw5hFSKtn7Sruue7BxADY3/iwAAACAASURBVKwqEajUH6WUWIril0jJDpsD5hQLR4nCspudR/XtMqL3psWLPtyAU9GoDO2fw4ZX0sHSqdRVUuwsyvc0VFq27o7f87c561Z/azNnmQnRTgRVeAX+b6JM4wLLWxBiIlFY3JE9bMKEC1948eVhRx8FzcRDIQtkjY1AC6ORhkMYVOwOi8dmIOidpEXw/UxGm5aOCmTC0gJl5fLFwWAi103Br72rT9LY/oTOILANs4PKnZKivyQn8ifFF6X1gmAKfiX2V+FNZzNs90Ju1zjzUikQyKZKMQuJM0Yd6XAslEbSwlEqdHIi8oWg484o4XSu03jVb0cfP7xcCdcpGbeSADGnnasJCYdtR6+5Sm3KpOZnbxnar+D15wbNemvhO+9/t70irqXMmBJITSCflDElmDOMZwVew5AYiOpERiJ+HIk6PLCbZdSQEjthXnGnmQB0dLi2fGKZVMcOhaqyRRMl/4TJluHCWIDxhxmXmzEnXOQryUlIIH3ooYcAjZsxYwbQWawLwmLuvf8+KlMB9HDppZeHAsHRo0aBhPKnW2+dNf8jdhoJpSYnQuyqek2eVucFYhC+cFWNELnPbpHO4KC85vIrealsA5+SHmgPs3PeeeeJPMF9LeQibWbN8kllQ3mznFBuI2af6pm5eXnDjjqSF2GdI6hXuBsEr29rgFpt5n/8xf23HIaCAYfFMS/PP/XcUf29HYqTSoN9e4Ph40VN1143ecxRA4YP7Whx5d/553uffPKVfv37DB0yQAE2L2UV1adCGjPlyLJceuFZkRCVU7ErkJumaqCZWO1kj1XX+t6c/eJTTz/mzS2OanGcgFglVCKfRe4wiGdpXHiC2tLGWFKEbeHSzfN6rrvqSm9OfiKJx0hg7uI35JN8OtggWA/hSGL10lXvvvfW3Le/Gjp0wM233JKMNwMlaLGVbN+55earLg1WbT1j1MC5M2a8OWNGTk5xQVlXqLumqrq+tlpUTVeS+TnK0UcNvOsvV5aXOuPBrZlowIgaGSUx32Yz5bUVwyQwcoQFWG3WjJ8t3aPhfTISKCRZk6AKKHD/fVaaUoQ/XRcdGGSiIb/HAH8KMVFYqPehhysZi8eRhQJMdAEGQbi5IWECPczv321z5kTTrml//3bwoKJTxuSR/vxTXveP32bcz7708UlnTvrjLbf16tJn5uuvHHvycBG4plcIbceBTCuWnkDI41fCn8Y/oCATCQZNcAO4l4DfE/Au3CCMUQSCgTKK5YzQYYOj0qdV1Da+9ck3X61cX9VIwXJXOBgCYbKmKXr/JWex9qWuyKPgCVAXg69fEfJm6zyoHa3f71aIWpphmH5JBLwPlfSpp56CLQ4dPETOuuihcH7/l6l1bYypHJNBgwaBqEnAL0WjmbA27tUv62OLtCrQHRXl1HHjb7791htvuokkhwP96kd/J9DtcL2n4j64Wwes4haj2UDUejqpIdlYSZdJYMYNHjXQ8+yDv9par2U7gxReLczzcFVUISAAh1CERKSke7RHl65ffFn++vsbm+ojapGHqswoBwK7GHhcHf1I7q+I3uPHj7/8yktfefXliy+5aNCQgdRYSMYIlneAIZEM+5zZpW++92nlropOHUaL6OlwRMm40sK5ROCFNmH8iCvvW7Twk/lnnDZODwzaGwiyf4/lfimtFJA+ZAmy0Ycffoi70G6zkNqNDc/hyWn5iU7AP3rI/q0bWxYLv5brhfWJj0w1a8DsY6rRqwQK3UXP6kPSihKgXuhMnTKqnDzwmLBseRUA99tb3kssPTLHyfIDut2gJkMYpTwWxePacfGE0uOPPGTH7sTmnc0VVaQvJBGpfXWVAU3ZWBHe1cA+JaQ+aE/3aae9DsOEcX17dkLGSimagIdOJRCLWx8OTFnlZZ0c5iX4+0QMKqH05BKBnaVHc0q+IbZCPVxPPoKvQOUgUwG/ISekTLN5lJWV3X333eSLcA+/slttJ51w4qeffLJ8+XJC0fktYjQLhCmWT269NfpV4SZiGwsFHTbbpws+joUjOAH3bw/P4RWCBe+T0eVqlZ/cSQoFX2FykzPIOcuHBiDEb9665cKLfocBDCupyCBJG9i9RfWW/7KDsWKhcjBcHCiQXAFqf+lXyy79c8/Yns0ZZ6fF3yWIuTlueB9FqxP0HAk31jc1B5Vvvl19eJ9uZiqrItITcKxYWQKpQDPgyE6bWaQnA1+SUPx1TRabm52zV59etc89u7OmsqgkF2hOoTGJxAMLhEJyLRhngjmkgdWIA7xnddiC/qDd5j72mOE4jsJxYhvQYUVMKsUUAA7csX3Xli3bpr/y8srvdorMeANg6NZENGF2EG+aeu7p6Y/cfbN/T+3T95987OgBX40v/PvsRYu+rtq4sgryZZr7lpgG9y/p2d3Tv0/B0GG9LE1VsZooAp/R7o01N4Mazy4ugn/a4DOCVMTSN23aULFuU1OGhMSETzgRdaM7B8MoxSy5wbOsunfvhcQA+THOYgnsLc96cAhOi/vyC13l3Uurd+3IGLEQgltNrD8jTEpmEteeFg0YnPlOqxKNxNoK0Pw3mtLYmPz8y8rL7hleVlb691efrWr0NYcaPW4PLLJ9T9ONO4yV3AvQMGGtwDQSKlCW5RTqk16pUbA2wiq4V42IRU0egz0/GLYvWl319sLvvlq9NRjJq/YRTsE9lN/I5OW5oRpRe3Hfri1ZAZ9SqSDnkPcezGUvXyCnX3Iiyeww+PMm5l4QhwgqFJF97RujX+7dcrhQiBGr161bRyVauVWw2lvtNHsc4QL6V+lEPBkKB8xGJHtRzeOgHEwiyRc8Smwh3UgYMVKrwmyyoghGEz6i4g0ZuyhTmq4ozjHnd8izxBCG4kpzLZn51CdTQkQnMLnWjPtbq8V5/KhBM+ZsfPD+Rw4f1ve0U0a5HISVmogxJ/yBkBax24LmEArZXW4coO+8O2f27DcHDeov3ItGNQ4yltVhyla1RNMdd/6e2wcN7JWK7hG5bgoR9y7w+5Lh0LEjj1TvW7Toi4Unn3SsQxhp9jIgSYH8KdeV/JNz1gN4mIQzc46vFlNcfWMzdkQpZnGbiHREjm2nkejfGHy2cA7eJ3cgrCDk5JLC6bB6jAaMV2ArkEaJ5BgTxbpjZrfB3rPYXmhPqPEaBAwcsAmBxd7ON5OXJTgjJQXhFEwHRkqTEhDI0TnerJzO6R6dDCeNKWF3kuOmpgcE465Pl1e9+u63S1ZV1jeCL28kaTRqUctLPCeM6W801wPwAXqPwW4WVAj3ae3An+fNQmtMNfka5PfwA3ZOpkOashgHaSvivVId5IQxeemll/r27UsgPNWTwHdA8GaxCMmG1HaiFI3hcSee9PBfH/z0009ZO/iCeXiLbIQPhWXVWnMYPMFwRdqjwx4KBnj4sCOOKO/cucX6RRsEKeiBepy0rEdpDeWZePkBqacsKRH6jB63cZHQMd743XffcT72+ON4CPUmhWKEcB8X9ksRBP/fdIgR2Je/J7cigFSWLl1K4ED3rqo1KzftdC9csiEry9KrS4GSDChJE7t3JBAfM3rAoCGDRTS5i2zaZsWWR8kbgeaXoAYGtVaTFiNBoimDVp9b4EqmsF7FDulc/NvLfuvIdhjtRkuKBA5hpiR7GaR2EQiOzRVbRor8OCe1U4mWo0gSbrlwwEd01955FxoIgczxDZu2vv7arPc+XNyzZ86Fvx07dNjh77yz4OOPlo4adWx5ec/Kqj0Lv1jUq6Px9qv7jx/hMacXH3+U7YhBp1U3mmuCe1xWd5bN5bFYs+0Zs0VTkj6lbjllLGwYp0kkiiStOSWRhloHmABpv5L5IaCDoA89Lgj5PrV249Yq8o315FwobH/qgYD1O4UygDR/1FFHIWYRVUlf6B2cTV9c7WUQrVMngfxEwh130olP/e2RgoIO2GuBahL2WUyEONmJ5FQdImczpngdSWOCNd6+moOtv1VRfE3RRr/SpdthlBA5/awzI9G4zWFIRUiibKe3QbJ1hCGJB4YYRNnncJj6K92GmVG3AcxFRiELQrUTzZLWMiGrlQoB5q1ba976eMusBVvWVhoTliI1RMUw7PpMTYIYVaexOW6JFVhjkonRCyaFtvEpxSzZrwMaTtrqemvXJZeUrFmuK+7iJGa0nnDahK+XrxDMSvdTMO8Haer3tkOqm/wBs6O3La2TyrHsuaRIef7D5u//q5Y7uU1el1dk1+Rb+JQvZRtouY0TUApxj3KnZO5Ssmy5ueXPH56wf7AloLXLN7ZFQ/xQJBKT0iXyUY3A62EjjAWDlVu2YvsAy1L6NbBaChMB7W+/NIts1L24m0s1B5rLFDVLSddaATuj3k6C+ubZahpfUlSxRjNGl0HLsQRt6TAebgdVWwNEYwFl6aaBYMqlzdEulnD42CO8p4zMferJv174uz88PnN2gAxla5qMK+bKZAGehP6k7C4QdeNNjZGCvM5PP/3a3Lc/A6yLWFJTlluxWSLKIc89Pbty+TeTj3KVZQcMFi2ajJPFbTFHQMgzuZTcnN3DeijL3lulJq2BjAi3b5l3BlOM2D59msFhYBcuXAhuFvcQwoxYE2gOcXHL1o20AQBAfo73AV7Myc96WAxo6UIzBcUfaYNF7zCpYAvqjjT8WSF2AgHCDm4F48VokDdltySK0hmQWpLFaa0YrdWcaTOEts3GGzQBoZ/E7RpWVIrOYtZiUghBsSjEkhCrlMzYIpolELaC9BDWLH6/N7Fx4qmuh289uldRyprBKFkaitvO7BV48tZhXQstGXKrrRqJR0oqlCCWq43DFKVeWC0ZSEtW7hCQOAmf8KMRVKrvE5Ls5aecLym4oHLgCgSVFzxuTJ58uhzudDITDRNVFXe6XZgncgpzH3/6iY/nztm9dQsSfyIaIUdf8DjS2QjIIehC/wdvZEswEhOm/wOCgmVEnA6Ffi4974KanTuuvOxSr3cf9pguq0mxgPbIPklyEo5mPdZ1wYIF2EEnTZ5otVvAhBNTxapj5cXTM6f/feQpp3uLSyxODxVEzPijRXFrHEEC61IePJ9HSV4hX9TGyP3HX6aPdBYGhciDJsa/px574uzT+zSqPTQ0CKIOExUDBvTIsjnwZRvNtkw88OCUy+c+f+/Q7iWmjJqKEBnjobqf4jBEQk2K3Zy2mBAmRKFkgyljASgkbjK4HXyhRSacOLIoywqGUDIlEwaZF81kTBHdjnvLELcBF2dJC4ws4CnTiQhlKmIWWzOOxYwoZJlSc2e/v/70SX/89fnXGOJb5844Z9nrw/5ycfK8wZtm3dHvg4dOGJK3NbT5jU6O3e/c1XP5a5OuumhAPNSIY1CJZTui9T28FceUZg0sNHTLChXYGs3pRkULg0KnqIWiGiBwqUjcePmjTQ4ntmSWfesyFlOeAXfL1JTI2FesCcbh+QSKJE02EPHQeHWKoN6NELtwIqipKM4GxTT6pHFAGAqACsFOYhazjQT0g0U9VqM1GUufeOJJRostFMWfQIxmGgUxY45QYMaUNgOOno7Xqg5ypZyKISIsKfrCaSH4f9EStYK4hKTJk1TpOTzFQDhU2hjdEDC6yOBsqjUmvLzUbg4YoxE15UqmEzt37yAQGIESWJlUHIu/RaxCMCRFXAMypvhTXM9Qj4x1iacxIhyvql2gLqdB8DHPnPVac1PtSaMHG6PUNIwmKcxq8ySJ1sCTkijNpGubbQ3Pzdt99zN1m2tzSGg1xXenlRChgsA/2gxmq9Ozqz419pRfu3I6CgrXD9ayvvfu9dXIXh80MautQeStqJiY5mCLe1+phygcxEMqIjBW3kVvpQAk+Kzec14k+88JjJIhkNJYi6zD9ZZfyZv5Sn7LddlOdmh+qCsHok4zF3kpJ9jAcRNwG+fs38SRAJkDJtMDDzwAkD+ejkmTJiH4y4fIn/NkyVXlCZ80j9ovKOgU42vxhuw/PtwjWTw/lD2SDeNi9+7dkc8Q7+gvqozdIvCEUM3kTAvW1s4jkmqqaNgWSkWagcUlnYIqhSaQiprNVo1np4EcDltTCZfB7FbYO9J1RuT6RAxbvMNK9iBpfyL6Tv+wQ/1atPaay04ty1HUWP2LDz/78vNvJOIexZyXMtpiJC6CcZ82zpr19oQzzu1VckjDjg3mhO/S3/xq0sSzvl6yprquYfqsF66/5JIpN18xcVzHe+8+3wF3jGBKySEHB96KgZ+KsRRev+X6iVs3L5zx0nSHUeh8ktY5kaMkp5LZoZ40M3LFFVfgs2DzZgYZNGYQQwsnciLkUMsJaufIte923iilCkm0yBO0B9+6GED9aHnc3qkU1Jto9mds3q5C1QXOtQ17Z/va8S/vVt2qwRrZsbM0x3bdhSf17xS3RndOPq3z1D9fMKh/uZIMAv0vot7ZM4x2M9C1bR1mQ16uFzOsr74aBqyaHUKg1PmAHAE5/vwpF7JcxXIiiL5i7hgiQEzwxzGtEiOen7D60ERHjhw54VdnUVsp2Bzo0KGDjhrvZtwYYdBDTFQbhhXwH5IT8c/IO3It66I2lhWGndCrc86dnDxgPVp+jlxOcQLpd5Y1nYYPP4bugLdNPU1/oNnhcG3YvGnDlk1UJQdSFb4BNdJO2R3pD+U5NEDWZORb5l2SaFsj9x99nQ7CG9kLGQF6Sq9hVlG///np8667/vHKSgK7qVuaG/QTYexS0gj9VMyLu112E4ITBsBIEJmBgHXBUpICz52U13Ak6S4tJ9Bbi2lmJyohEO3UgRahSIgXnLjdWQhO8EGMU/iFcRHyWLMKgm1atVL0k3QEApwLrGqh1WjPsiSLcxJBU5enZnw46exz/3zrdZbw6vuuPfJvfxw75tCA0pxnDeelmzMGLTCkX/adfzzhpacnPf7gmBNOPMxkqU9Edzs9cNkk5fBUQ45iKRZmcLl4f5o9HCU6GQN2y7R9y+4sF+puCnxAFCKkBfYkIV+hrqYJrjSrSYcrkwU+uOD/erVNCIyhluzlYBEPFIvAgmLD+pLbqEAa58C1IFYxcp7IPATMsLKB6kDCf9WuIx4sYTtQ0w3okxg544RMhvzGHACz+odQ2x0u1M1gJBjjPcTmWqxvzflg3MmnVe2qsnmyMTSodsTWuIBiFfufiDpIs/SQB2CSbLgCnMhpdecmNS2TCpns5EQkzDb38qXbnEqypAgARpFHbbI5Ac1Px7UMYe+GUDzpttq6rd9cmTLEwxESsemhYMuyHDdrlnG2OZ29eh9KMMOBO3swnYatvknKEIhZNEv2v9XbfspF8WQdi4WHQA3ypOVPyeakdNIiprS8TjI4yexaLu6/y0JSjGZLTDpfiY1Zz+IG4x71mhJmeArYxTE/EqLLDbgMBCCTnuFJShSvkJxUbictTgf+hAvLzZLPs88+Gx8E0NISpHT/TZTm0YyWVtFH2R0+IXq2CkJxR407jQAj4ZjXS5GwzrhNMHTdV/vjDxzOqs2CMoBuAUYJIeIZg8vudCS1BlGTzWQXdXYxRwDikomZQU5JhDIEWgE2wBcsPOjQiD5BIpsX32KWLXNYuXrO+G4vzNhSt3n9H397/cxps4ZTynzMcd7cnPVrv3179mtLP/+UyO9TjlCuvO4sVsu0Z99758233509z+ay+8L+EkWZcvOYiaeVZamVGQ1GmQOxx5N+cqVhbWa3i4jU4YPKrziv3313XuoqSJ503JkCFDdJcFdMwjSAME48MrYHMSz6VOIr1PN4hbjMeXMwxAQxmIwwWzNskvOfxiT/9XgL+kRmRj7VD7ZigvG/+uor5l1e4RF6M/bmHuNsJ2J3+3bzV8saBncxmy3ojsTXxo14D3/WA9DpgmwL0KWJxlNGdOpacNbu2qohRw7ItYWUcGUi2EiNIjy8yThMDfgHgVvY6pGKBfK9+d3LlK8Xf1RZUV1a0hFKoX8idXpfzISkcLkfS6MRi4h5ZMoQoZivJ598csiQIZQDR4hBmQEgnotY/pG6Jpxx2ptvzXr5hRfPPf+83Pz85iYfxU94QQIqxlGn61eMt9iB0FXIck2woNS5b775yMMPH3PMcCBFaIbJ2kbrdUs5TwCbBoHvkUceodY40WB4DI855hhclyT/8mSECaqRPPv8c3369sWDSUe4sv9Cljsfd0rJg96hI9FrrssV3erQ/UdfpLN0UGgReuUP5FQhnjKjqndXRdSb2wsZ3mbL2rJpQzQUsbFbmYBnMKXQyZvjhBbAbITUYjERnkVpJ7JBIvH0nXfd06W88+WX/pbKyZFQlPg8m9GcjlNhMwqnwlZeX1OL9b2oqDAe5lrEZcdSrK9oxG7FJgxFxnDaStKLK9gQW/fNzh3bqp6ZPifYvLm4IHXHdZ0nnjC4LNemxPy46w1YPbEfwUTjlPxKuizWZDocboo4LEVRit8R2eGyYiLBk4CLO+pvktC19PSnTmg85bBmAxkweFDfRVtXK1YRfBYCToER0mtUEC6gB2fhVjUQbYopTgrxkBxVHhl2KFZfUO3j/20RGyQKy2I6Bg0d8vYbr1us2AR1DDhdH9QdVMDmUaPD8+36hqTWzaQIx8KPPyxWMO5rkZPJIscubsl3pE0FX32nvfHex7BpAIOGGxWHK0sUTcUemkq+NnPOpi21H87/9ILzzrE63QTpIofhCRZGBsxg8aQwz6cRmSIWRE8qDqUdqXhYL1LBzpYxW13z3/v4tZlvXnFGSa9yhxKvIGHACBB3JGwDEIuoXzXmcPWe+V7F1l1B1W1VgnFwzOAmIr6PL0XomwBGy88vIIYhrEUJ8zxAZ9tkKwf4Tbu+ghIQBVA6YZcC1YNd/8Ah3u16us7+JEFLPgh58QCp43ICp4P4+JTMTnLw/d/QIrvIi5LftQgxXOSGlifLx1ZXV5MANW3aNHrEw+W3WOyQseggVM7P5QlgFo8//ji5Szy25SG0pIXbwm1k+/kJljCcWRTdIzeT93Kdg+7wFQckLtaUfsjmybbxWVZWRpgIeBnsNzwcJSORSVjMZmlmkz/58Z9Z7tIOHboDCVJX5bMopSKhTCNjS7MZCtmukAXSWOBF3ABhdg5hBrcEBNKSkZiJFHV0sRwYiP5h42C9oItlmTMNu6+/YOSQQ7unTHkLv/x69sIlT65Y8thD91pMLkLLyKg87oic88751diBdSZbPcrmk1PPnDC6+vEn3g5osbGTRvQrsp151uC0tiYdb1YtBZH6gMNttTiMlPQy21zU1jZRjCK69coLB3/4xerfTL4ov+gOBoRwaT6ZEUJ2kEHZ1RgZtD3mi4LEjAZjyyd/SgJAVOUGsROzB4uEHgGY87MeNEmUSUU9hYCpFGNUQVNgHmmSlP/2fzszTtNgEBW1mfuf+OCRO44szSVfUFDHz9pIHp6xGnHVwHgULZRO7OrdK693t0OU9C6tMQTilNUM7pZNLwGGyJg6ACwUfrwsu+GCX435wwOfLF705cRfTeKnutdwb8A7fZSTIjcqKRPTANaI1ExuvPHGU089lVCt9957D5QH6lFedNFFKCcYdJlTXIoX/ebC5599hp9cfd212AYB00KICUSpvAmYiImoUH1JiYQjMZ7J5BVXX71u7dpxJ56A9FZYkIeWIipC7jvkcvveWgPVltkZNWrUVVddhbiANxNvFMHU/KiqqsLl9kx76uEPPpw/depU1jh3MkNyw5NbIFek+idfoq9scfCulhf93BP6P/x82S9GIxoNM7OY7ZlEZNPHHpx2SDaCd8e04VtE4YAWjoR8dreXUGo8BaIeF2tQOhOQKbhIvIGJrd2Y5c7auGHr/Pmfn3r6KV4vpiyHFkM3TNgddpKZRWxVIlVXUz/rvfmXXnJxcVGe30d4HAanNJIQ6MeJSByW5s3LBXLh9TlvP/fcG5vW1zrMzuvO9ow/8ayeXfOTkXqbiV1ZEyIETQAqSc/XUQDuw2wV0eBvHotHiSTthCykA/GmZkPGxt6OKcXuAK5IcOmfPqcCdIW0kXT4jFMHvrd8zaotfsWeS65J0uAX+TC6fMP/McJQAS0UDx9+2PHQGIQEievS1143zt494yfPOpo1UIeRsAbxv/3mLKYy4BfFlY1plcAPTvTCEMaEYlv23a4dVQO75bfzlWpDKhxX2VOogYEXxGD6dLn/nr9+uW1PHQmAjzz51BFjR5R2ycNXuW3T5jtv/8v7Hyyga9t37FHtrkQ0pPPHtAULKFj9uCZ0dgl/h6eLVAlCNkmRx7hpRRcy2CyFSly9e8ofykuN1//2mGxXVPOHzVSEwxAk4IsQreNJl3vxkpr7/zp/W52WUkOMNRkUsCqx9UEVBAHr2/GAww/v0qULe92Be/uzi1m8HksmvAbLvCcrC4sBoCRAhR24WT/+W7lNSp7IW+QWJctlQHC4h7A5EXRJFQKGY38etz9rg49LgYbP771a8kG5AbAT8ycR/ZLFkx6IPo0UhVL7+eef//rXv+Zd8H2QDFGvidslRZxEy+uvvx5fFbImT5Z8Vr5FqulSl+UK+jE6OioyghpE3NIvyadkM/ZvG03iHnYjXoEzZf78+cOHD4fp44uymkQynXhL+20yYX+4Y8EhToujaldFLNzNCnEZnVbSgyMJgwOPJKhJovSmcEfiYUmRGa0XfWPYdJlFcCYxGbjGEfDNicaAg6qFmYbjjslDGTnm6CEXX9Z32TebVny7R4uZO3Xscnifov49s/MKjApFi0NKIh5z2GvGj3AfN+hMFHyH08HTEk3fGdKgw4nsEofXinJJGJhqxhNJ0lAK7CeTGinICj563yVn/O55yIxDIknSMMaBUcK+xRQTSSPZHyMjN28h68CP5OAaDIRJkVsHQgWjKi3iP54O23unsI8ieqAFCs5InK4B5/LunTuznEJS/+HTBByAGHzH/K9r5izcePEpPV2wA1EU4of3HswrcRsx7yLBXbHYCXBIB5qwcpJOSC1wXcDCnAljYw+yYG8wJmMC5ai1w2A1p6PNJ4zocffDn3zy8byzJk9i8LGGBrv8qwAAIABJREFUMkGMNp+sWTk7/BoNQS5hRB9Mkqw7uVgw9JJmiDv+0UcfRSeZMmUKWczUELzgggsKigqvvfpKskf//ur0kWNGY/RCcmHhZ+V4mXrKxEIGOj1kQiGRWDr96edWLVs++Zyz77jjDmQsrJuI2ohGEmdI8hNa0sIlOOE5tAo4eHYaBCkpMUAwNJ5Q+nBEq29ouveBv7i8niNHDGfPodlSaOYGKcTLhS+ZCQQg+QnftjZgv5Br6H4inZdcE11xkXovLLSqZtuYIw6HSySTwWisqbxTBwyCign6oeYuIDJEMpk0v58po7wfUXWxlGK1m7Hqg3Lwl/umYvbPzs13uB1J+JLZ6muosjsxapkScSJsKCrQ6YLzz6e2uM/XCIUhqkNhLHQ2aWu5d+WK7QumL/jgvc/XrF1VWqT86fpBxx3Xb3B+XTLms4D1h8sJH2Q4YaQYhtWuUNEaSEK0XQelxhKUksikCYiESdgF3g1WNpS9jEfAyyWoS6XHSx2Mw8h6iUeMFl+v8pxbrzvx6j+9U1UXoq6KAKPQlRpoM2XAv8ZqFAHoo0ePZqWg60BU++hWV+EO0k4L6eK7RZoguKVbjx4Vu3eJ+RQBImgJosNieA1YuNK7K0J7qhq75R/IuvPDEUqlK1VXB4WiRw5jUi1a8FXT86/vWrmRGC/V5nCv27Ce3c3mMvTo1mX50m9DAa1b114VFbsXLV5SV11f0CE3FglAKbzeaHFGg6jiWRvXrSUC54gjjsjJL4iGgpjcTXY4PBAbXsAgF77/0abVqx+fNrGkiKq79SLlWCHgAYRsRFvy4W3Nqbxp09+qYlcSxiuykYh4w4oognelSAVDAFqyd+/eiDR7hcwf9mrfldZ5Ytv3t/sbuBuZtLAwYsN79uhB2GK7H/GvfiDlEng0VCW1Rq5gxgAWddasWXBA0qpRdgkzh71yG7wSMQguiehD/ITkd2L49NB1HgJJSYFsr7CynwFJ7A1mM7os90hBhx+yB8D9kbH+8Aeqlk5FyQad4YUXXgAJmno4BANhR8HRcNppp8FuuJkx4SFyPfBzubtwkd9yPzl34EhxnSv6Hvx9rLMWnZjm0U4y3u+///5HHnqYWoditNkMXE42Kt5FmMO/Grzvf282xTxZ1CA3VNb6E0aH1W1Jas4wya2qY/O6ihWrtzaHEh07duhall9WnNWh0GWKYoiNx8J+C7GXgEogNojgTGQXZAXMXBbF5Yk11lvNkWiD3+F1dvXml4/tNfmkw1GPqHZKQhvsKVFNFrQLeAKzhYI5pGhXUSFY7OLEWhqo6YBnnSwknkduS0xr9gMKDhw6ZcJUys/hSEgEFEN9SV5+WWFO1CCSPiAAGDqjJ7hDMgkNyH622IqkYM1F0iqramqxe/ErMfU6VxKy179SUL4/cO38mwageaNi8y6Gmx4iBSII0IaWfVfu8XxygOsCNRhtwDC7n/v7+lOP7OHKF5CXP7c5i4KVDqslk3JpUULy01T+UjHBwWlS7IjgFIiSbeiAIlM+AcwMCUdtsJQkm0KoOMdxygm5q1d+wwNIMoVymCCO/UUNzlmhcvrgG4wrV4RUqp9wYDn+05/+BPQJNi0WGnWap0+fzkOQty6/9OKp99x33TVXXfS7SzAPe7K9iUiYIcIJ1dDQyHpcsfwbNJk9O3fSBZQTFrKDxP5gUHSLEd5Py2LM91HCXpKgDSxe2D0KFW8EuR5PDd9hP96zp7JTWdlV117HE6ZMnYrxmZXIzLJUpVmOZkvGIlc030ohTP6p09sv85Aaowhm0B2j2Hr4xBBYsXN9tjesGqPYFoPNTWVl3UmFIQ4BAzmpa1owRA0umzcHoSct1gW7IKoWGALJSGPloQN69+hZrlpsr818fdWK9bfcfG1uXkFSC7AecP0QO5OXm2ezRzMxDWVAVR1IwPjWLfasxkbfS09/NOeN2euWbyj2KNef3/+c0/sdWp5ORLckUnlsp6LyHYzLbrCzqxL71ZxU3RGMVemMlZfjIDSacoinjgexm4mQD5Md4AUbfmkPbkunQQn7DZm9YTo/dU6BrgOgNBywuLVRffMuPbPv8zO+awpWUBgoFCFgQzgPYYjw0AR532YFOysExnahb0ySdg8mRUHYTCJLAID8Y489dtoTj3NFiLD7OJBOwmw3GijRKlnS7ay2wzBSv0jJyfKHErM+2vXMqzu+3R5MK0Swsz+E3B4nVXEbG7SG6iavJ0c12vZU7rbZLYTZPP7ktCl33k5kGigbNCkZSzrcSF2RHTsq58x5f+vW3cQb2O0eSlZEYwG7FRAc14evzbnh8rMHdldOPCJHadgN9pfB4iDtCUNVBqg0+ugpeuKFpZ8tr4+m8wAAEVuPsI8RIrPXcCGWLYZ+s7lDSUeECrOD6j8Hkq/b4IkHb4IkH6HiD+FZkvIOoimLZvJ8KRLBzmBqaE6VlZXPPPPME088AWvDm4CMDx7Vxo0bxSJPpbgBzZUfwubKysqQdjFijxgxgtvgCFJKkxyWe/gJ57ILQq/SPXdS1eZ1QnzWTUoEYy1atAhCR8+GylF2CQaiDaAGgIF58cUX4+aANaMHY9kSwHH6wcP1hSFEAU54IGIf3q4HH3yQDYOnSWWXG2i27KOcFu7nhPfyK04w1PGKvz74GIFiOFBEs9G+9K1LtP4AjpzWZtlpTjcHYR/uRi20s9lDKOLCxTu/Wr1h7YoaivM2hiTIdwWqypC+uaNHDPz1uOKOBXlGbFzRJqsoDI/eB5gT6YcolgmLy5sKaVYXuSdpuy1HCZHSjBk+kjSEqGvP5CXJuia2wJyPoTgZ92PvNalOgzUHdC5qV4EgxTypLCFRKdpIWXaS7mxZACgDh64QvNqkaR7Vo0YtioOAjqiZQmNpgQLAYNI5RqCliwwmbIJDXmFg5D0YHddv2kxcs9wOxfWUCOHaC3Pc2hAdlGu8gnBsac2CimkYRjhJojy/ZXIlBepvFFb5ZCaoZnfYUhHcsyfRpcCIRIqE87MeLtUUgx5UqtIwiRoBGKiF6VhCSoS8nhZiKsgQVJohaKLtQDFED6vJbQ2fPm7w/NsWvT5r/sQJY0W6pb6CJLkycYwDTl40ZqDVWYxMCgcLkz5ywirgTu7hEykKI/HkyZNZesuWLVvw0UcUniKeXQPSXTU/+tcHiNPKyc8jLD+hxZCziYtH8OncufPYESN7X9ab2CksXi6XM5YQsV/IWAmgCAFeEED2gqvIUZXrVIz+vnaylpHtWJ4gvAuGllS27diOIvf440++/c47r8ycmZtPTV2kYUF7UiOiI7S5RcySEhhPlge3ief8Qg/6yDJk7nAxi26SEG00gopu1FIF3ogSC6SjLpJhqmuq43F8u0YtkiKs2EIBJ7M56Pe7s7PTBgJEsUnD1ZImEI4woTZWmOAJGeuKZatefHnB+eed6+1dlozivCI4xB7VUqFgmBzSGDGc1KKz2hyu7MrqplkvvPDSy6/4G7UJp/V76Jrf9OxkIOTQrgZw/5lJqzU2uZ0diMHXQlEzQHWmOLRp8zpj6Zw91dG1GxvWb22oqsOzqVCRORbJhBLBJKE6KEpGQ57X1q9Hzpijigf1LVL9+2A52+9J2J8EtFTMavRkIimDLZOj+G4+f9SArsW7aqqmv7Nuz54U9SFIIjQa7KK8j8HYuawciV+3zQP9hTq2V0dkqA8WHxNbFe3TA3OPPmbEM09No9QVhmHpneOt+DGYZ6sxcWh3Z7dO/8jY/bF0nXBp6YjNY1mysfnZ2ZtXbI8J4GKMBkibSJLxVFxL5HvymkNhf1MzlcCQ7hKJaHaOB7zixYsXd+lSDiciXrN3n76weswr6FTbt29//8OPSRy49NJLd+3ZtnrNdyu/Wb544YLqLRsP76I8MnWyNVAPZAM2lSjQbGKRa7wrY8r+Zl3F8zPXR43OUIJ0bGqWwBHIl0INE2xYhMXpwQwwATZcu8tJCgx+nQP09GcXs1hjTDZilggV0qPUOaCDg8VYWLowXymIcILNDAgc+CAGHtRWxB2EKt4+bNgwBgUfHwyX9nCAC0X0OvOBYooRm2Ql7K444LhHDLjOVTk45xWc8ApYBq+QirUUuSSjJK+Q+3/3u99hG+OEd7Ex4DFEqEJyeuedd1C7mWl8HIiAOClgyjxNbi2SBUMZkh+df/75PA0BnC7wNK7LNrRMofwhb2lpFc9BKX9k2vNE9uDNBOVBCIIuJ1I2TRUAcu05yNTxegp6HHrEysVv3HjnK+vXByv8bKBEIbgEbC7wo27WlznUWPvpmsYv1yyo35E5d9LJ/Xt1gEMqKb0uAfJNMkN0RYoaLMgGJtS+uFmopVkKVUWVSqPNboyrabJrqThNKJIImI8nIrl2lyNjbNZIgKcikwkzfJC6PgZfjsFuI4U/mQYxxYzOkQinrCJPTUskNYvDGQkZ3OZsitI4bVYtEshkcP2IsZX7MY3hhE/2OTmSgl/sC4VhIrBxWt95V2aDMtowdA5OEB3aM2ztvpe3CCfgPjE+lUjSBkFmwiXwj323ZQPemx6dJjoj5rDlE3EiAOhE19o3v+1uaIxYYQJlwB+ElAgJRvYV2Q5IuYAlmCFPxN8Y2fMikUtXbYUO08ohEMCSiiVRVppbVxf5/S1/GDTore7FpUarMDdK+QkjFsyR5FwmCy0FsFB5nadJKzKDxoAwO0yifAXxpyxYRK6RxwwPBSM1dbUYyQo7dKR8U3VNHZJQNODjTqoWIrd17oTJqYwlmeVyE7pAmR1Mh1aLFd7KWPKu/VHIIBJ+uL8AJGV0FjUNJjpTBuA31jSw2CkgDRL9by+7lAVI1LSkQH5LO3ksz+FpkiZlZ/lK0Jnenf1f0cq4/edfkoyUT/qOvUlqwg6TUpRrJoTdouZ2KOi0YNGygD+V53RYndRsjThdrsqKCmLmSNw+cdw4HCKI95lUVAk2EzPA7ovUjep1ysmnWF15HQ8pCTdTYUJAkUq+LSBLyGCkbpTTZbDa35u/8Pd/nLKzMjFu3OgpEzI9upWanEklVE+EOwYhoB+M1gI3sRDNmmLSkN+AnQAOdOvOwBeLV3y7q2jz9rote/x+jFiGNOhc6QiRW8wp/kEB4afas1xmw7sL1i76assNV004tocuMcsd7idIWqyLdMhitndUghVKjjnj2zpubFEkbTph/KgVq7at39CwdXukIaBs3Vlb3xzo3b2bTHaDiuFu7FQ6xR1MziAEZaGpxjAPQvnsL7oyD7QQa0T4AIQURj1lU7JreUFxWa7iF+uuHQc5wR77jorIzDlrv9nQSDU1gxoTtVIBG0O+FiWjFZ+IBkNw1AUaFJx0ur7BR/7ysuUrPvtsMdfMpr/LpYfKxJ94CZCzb77pj488/HhlQ2UmTkaFubxUvf3PEyaO6eSm8GJA+F+5E1+nXVQ000x2SyStvjRzbkMzNcXDKiXOdUeh1e4m2yIjUE0FSjNkZrdbuvfqiTMkYVCag0EH4NttHz+7mEWNOWDtt2zb2v/QnmIuBCyQgH9s7yHXT6u/4itYGH4fXAmrVq0i/RuFGMlJWqry8/Ox90CFksFJft2y0WLu2rFjx9q1axG5CPjAYYdEjHELu6jM+GthgnK3pgEtVzjhacTkzp49m+wnorJk82C18BSeKQNKuI2dgzbgpAAYE80bh6YIVtBzcGiVNKHxJ09DOp43b94NN9zQr18/iukiPyFs7S9pyWZwhZv5lI3hjW+9Ov2CC39jVzNjTzjRaDKSYGNyWsPxmI1ASt2yJRm9ZO6S9bc6mGyf1AP1FhjDKdOStWo4LNKhkylRqTedjqZjQOcK3HHeywaLKPq3hbYvNnzywbSzC/8fe+cBJ1V19v87M3d629nO7tIRlCZK70pRkCIKEXtvMQZ7iUaNBqMmdjQWiKKiKBoFQRC7KKBIkd7bLrB9Z6f3mf/33AOTTdwlIa983v/75r3yGWfv3Hvuuac85znP83t+T34jWboyug4k29QbDypJN/lxlGQMJ7HRoOUOwsNtjKSNkDO54hG9BXa+hE8RpJZqLFhht5BXDkc4gAhjhqDlJDFBRqURbxS4hwiJCnUw6CSIF1KMenJaBzOg6xN6XSysWnJEvkVdKJgO18VyCCRLQ9/F+onrUvMA8oW9lkDpZwikT4HZRj/Q6c24uEo6dCpplZfU24IJK8tgKtpo0zv90M8Bezq+WpZGacbSqxriCXh9hFdky7p1Fl0moArwbwocCHE8mN4y1AUbKkhTYT83YlJqrCnzGF1FZYpN1QfXKOmSZvuxxZMUw4oEKBi1BwsUdRBiEjM/DYPlWzhmBOkpikeKfZ5NMQaVcGNG79SZHQyMDHnWksRtBFUTS5lRSLwkmVAETaHmJkbL0ikOmGyMybqUYD6LVCp5bbbV2auCjg0b9q1cuauqVmcxuxoO7l744fs333QjiAepM8npiZHpnnvuIT2X5DuQdixKZfgR5cdIBmHJn3JGMAjZQTHL0Jw6dOjAxWxjeCMW8nMmjOca6bGSHmS2HAgBNDnyCdOmAHloB4nD40Xk0zUZLV6CySV3U7IZOY8eRjMxhTE6PvPU0yNOOz1NzxF1Ho8iQO64515nQd65508NJ9kMYFCJknKTmsjNGIXLaSu/UBrFyjNZQSQf9L/vk15APaUjsBLzXUgTnQ5l91PVYo5sMaC7Fzp79Ejp31Oef/vr++69UB/1El2KAwh/8bdfbVu9onLsxEtDkX2YHdFJU3pwWogT3FUJfcI3dFDnoSNOiflDiAe9zg5HKUq2wQbjTDzq1sWT7g1bva/MfOu9N94ocydevnvA+ZO7mOJVSsaHhEAlENAGYTJBnAHJqs+kCnUGd0zxGdz5X6xO3PX7deu3RZzOKvqLjuPIKvfcJTpOxK5ApRoMAAIxm1fttV374Ipv/zyutNUupSauONtG09UWZlBSx38puC2ZZfGk8JsCn4K0Nq3HBGwC6YWDEkSAtjIKTwSIcn3G5IfYCYEZVRxMItgH1EzQa9Op7W37ygY6zhuep4TrSYbhj5/xi7tebturWDAVM241G6o8fi47liyN6EUtns7AfteoMwwfNuqTRR/ZdPaADtiThemfoMvcznR94OKxo5TAFiVTLG+UK9Q/HdgZdYfOPOKN+WvnLS0HCopstCZMYNFTGcC3MIlKlbEJEJXXpeMSSn1to0WFOdVqd9rofTXRkM54AlE1nAwm4n4kv8eSKbbFpo4qc7n1Xbvk9+vdvk0xqUT2w1gIMUQSmjv284gyklOYdaAilq4Lz/o0Px4jV5Jmu9KOWFhojWSVFK+T0VlsDEelz4BBcUgsdHpCKP526eE7/u5/x13NYmgS94jMEoxQQr+WVIRCajVXnxbPMUUpSkqlpmpHVv3CcAVKAyMWuTy5jIJQWZjPPBqJJu/lpNRp+FNTFPTYWpHsGLouuugifiUHC/tUjE+oaFiV2EtxUguRFTkiKFaqdJzkixQfQLIoAWwW22VZGaQ8t0PxgLMSy5Z0HKA2sUHH4gWzAHYLUPMyblGOQnmNrBtqInh2HI7UhGPatGlsoFG2pILIo3ku4ltezEkeyp8TJo7HGvfQgw9aHM6RY86A19xs0GMsYqDI1pCVl013dOGOQJFs2nzhceJThFeIxpdFcVJ+195Xt2NvtKI+neMwm/WxeKjW7MkPBlJwyjV/JO0E/ggdC7I4R07S5weaZc0vhSWZICCISdgzGUxsjcCZgjAlb89+kVonjDPHnEmHBSu0syAZogUQRqgKUEYjueD3spqTxPqQLNWED4IKamQB0pArRBgbErLKi1BJWgTxSp75JAtAIlxfTpYxOC3Fq+mM4LmQ78FYiGjJ5uv/M52VqywVko1JI0tftqC6Zv+EtBRxBGLvhpQRCfFMLl4dyuq+XZ2/unTAsAG2aN0ei7FY24wdy2FBpaAlMqBV9IKRP5bRkb82jjUKj1kiChofyhLB+5hON2DmAT+suki4ZIsEoyAfQNtBLyPmrkYh08xhTIejcavRptotSiioWDxrtwd+N+Ov5ZXxffsQlyhmGDFdrDjPPvOcx+O+4uIr6XG5IeGTBoFbYeLEidKJn9VIaBwECKRZqFNyEGY1LTFgtEx5nEcJky5jBjAXcMg9Bl+YlVxJheXQlbfzJ49g+nBk5xd1YL6jPDHvOPmHP/wBz3JdQz1TctbMmU8+8eS1119Hr1TV1DAT8dRf/6sbSDh9403TqAPuQsonHyhKWDON8593itagqfmkJfkEko3cQ1W1GWkls+I2J2sPXTiuzw8rvE8+/miXLvZfTBiFGwwolrvIPeuVp15/9a0Du38s65CrhG0UwYxQBZxRmHKFHSKcSIeZ7aZ4KpjWxy0edgWWA1V1O/bsXzRv47crVxw8sOPUPrnPzxhwet+SAijfg6ydLUyYpCuWqTOYM+u3BWbcvfCzVbGI3mCzO6SAldvUbO/JESg/5UnpFObMlys3nT+OJJ/YNrQwGqQKSS9QTzAHh+JWtC5IQ/CMZmJELJoIDwL/wHXCRIylLwaVpsgMlEnqzQLywdrJ7AeKhI4PGhU7FTsyeG2AEMFarjOnquv1m7f5p9wy5XiPLCYFbl/VpKIuwxLEDF34/vtOtwcsW0Sg4pSiwlJ/3cFrzu/Sq0e+gh/jGA+dtcP+/cHl328RkFxkbwJ/pGITKbmQkBL4gsBhtTlcbiplhMkCGIlICp7C2UfQeUSIJCt7UV9h0Umntum3Y8NHl53b+cZLhuZa0Y+KUomgQR80w56djqTScVwJ2OQNhOancqB4UXIJd0h/9V3tY89+o8todoHmDroYWDWLL/mhZFgbLSOAW9r2rKXjuKtZQtLpVGxrG1avYiyKHJ9C725hrLdUTe28mKVHjPDZC6W4xFE4Y8YMUsziJpCjXwrupmYbqZdoG1YBKJGTPytkKZBbMDtxYE/CrHXFFVfgQ0S2lpWVyadzl1wd+ZPb5VabVQEKBtQmTopdr+ZnBPYBKkuqWfJx6GqA7t966y3sbbJ7ZCwV6ysXUE+pxrGcsBhgisO0hjkNOxkKHCY39vcSDiyGu+ZhFI2pLRuUIF8T7NdXX399z523/9H87PDTT0PTEsFT2EOOkKFzMU/hyK4o2WbMfhE/6/VQUXBpVo5gd0vLqOYmN/Arh54xrijvfrH5hGt7m1MVZmNCSYRsZMY44tb5h0dkolaSEYN2BAsjdiO6hDWnMBWzrK90ffbpF+vXb2xdVjx6xMCTu7dxWAhj9DnsXuFeJNooBlARc1faV+9zuYlJqRadIEBU7OBAZevJM23Cisf+R9uDaKoVRC8SPAQ0O0LDibg8+CYwdyPw1TQI/s6lDgghiGSiNIPRihWHJLIAdYBM/rRxfsYzdLrYH4sQQ9HOsPFBKSQ6F4QQpg6NOhU5IIyQwi2YJtA5Gas+Y1DhA7ee0aNDUk3tgdNayeSJjfixHKEMBPqkiGNjjTmvUWdSdbY8RbUGicxIxeyOjJGsk5EAiXRVcoebctOmzlv27ayva7SqmX4nFycaK9MBL9YfA9HszR0puDYSllBUuIdFpl5r/vcb933+XZjGBdsH1QkGT+JhEZcVe8sfmf7YWaPHMR2Ed/sIzp0pIE1WsngaijZASQKJJQckLdb0ycw4Oek4ycBmWsl5wZ9SCNCqctjLu+Tt2ekjH82NcjpL+cAthK2wSQPRJRU4DMyvv/ba+HHj2SnxuLqGunpvA5f96qabG32BZ+68o6xNm/qGBpF9VtHB2uXUwPv/d0gpwaeUnBhIkcP0UdQfyy8wYyhVdaY8XcODtw6rr6u88aaH3p379jMzHlahX4s3tutQcP8Dtxj0YRHjksoRubxEMnURN2pAQTFBKINVmvQDOovqVBxtKg96X5/7wWuvv717dzU5mUeObnvXr0cP7JvTKhfiBV/GCyNgjqCcavaAiqCosKZR/eNLS5euiFlcuZFoQzrhw/DN5XLg/cN92XEo35EhhJBf+u3WCWcNddtwWhIUKVK66CARFbaruEGH0U1LAIpBDvAZ+ApEjTOSiqIEWA1mh4iyQ0YB2WTzHGqw2K2gL5OQWehC0sqF6T8eiFic7ZQQVi6ihZLlNfWeglZFxd2hJGv2tX62kzii5JFKxZNx/GWFRUWBRh87I7D4pPSoq6ke27942uWn5DgDip+0j8emacHkHxZc7RqRL/hIOjeWgP9fQKOEuVGD1/PBF21/pwotVKjdDAjB5SB+JdIdC6UuEU0e3LPTEIuzcxrQw1NoqjRCoa14BctjJpaKxMUeE4SDgZhWOOsjNl1eJhTQOaINSus/vrhkww6UjOYzhsnGJHiNFQerCoqBIBAh8yFeKZzOLR/HXc1iLLLUIapEINURqFPL9TnaLxQl1REuYmRLnYYywVcBe7rqqqvQseT9XClt/k0v4yfGiZzt2Zr8VA9jswXUA78hUHRgVXgDMSkNGjQIQU9pDIKsGYkv1IF9Mwcl82tWk5Nal6R0l89CiLN+wCwACEzWRJ5vWgHOS92LYtGQ7rrrLqIUefozzzxD1CS8iOPHj6cc6sAL8iweyicHJYM+6d69KwyNt99591NP/Al6CELcBZEVCZg1pZBbxLqutQCNw5dm25or8WWy8sm1ippwGfeK0Iq/P6ToSUUjJpv1tfdX9+1ZNmVwoZI4mIkEyCGqiLDn5g6xvUuRkkxvsqbDkMGkQxnr2+9smf7etpqaOnIXGQ0H5ny2sMijb1/malOaO7J/m6H94Cb1p8MN+pBBIVlYoSvoPcTW1JAWScoQQAIbQLKJTKJ/j7yKteFwCACTNvk4xKZXMCbZsZwlDACTVaAYmQY4cEYNs//unoG6mM6uV07s1J6dGoQOFoM5FPRZneqxx2g297Itn5MyWlt+hKkQowjKNK0thDocVQIAgOVcihEqb81XGiad12Pq+LZ9AH/4GkQIDoR4GKKOMS0p9I3h+qBKbkpTUgfUN7ds7z7jewvWf7J87ekD2p9/dtcMauDxAAAgAElEQVQOZaYYrl5zaSBRvOHHhidnffAjtN1hZXif/Kemn1Ngtovk1hA2trBawRhp0vEz6m2MzJYJnXnjtjqTrW1joFpsUjN43/ThKEtCuqigcO/O3VOmTMH8fN555zEs0YoYdVklSfSe5sNjeDNN+C7/zDaqHIFNVzsmKb9SDpOCkSyL4ouUA/zExXIuyJ/kroZ5IcUFBmzmO0HazA7EKDsc5iOlMQHnvP7GmDPHQJSFKNtXvh+eAijiCHnZtHULW6C27dvX1dfLh7LcEsgMarflzv8P+oWOowGF8irlT1IEIdGqHqs+EqlScLaQFFXf2L6t8eHf33DaOa8t/mJz/3c+O/+CM1uX5GK2icZwVUWs7InMCS1bMMMeWlFMFgRkWKKJtAFWt7hx3fd7Ppg/++Mln1bXVnXv5P7ttAkTRqpty6x2NZj012Yq7QadRzBoigC4FgauJeP3ut98f99Xa1O6nDLFkUngzUuTGUdaxP+xyxhIHE2lKIOTQfXD5hpfTHXbVaJChNCVNl+oS6HpMbsFggEYgImg3RjjBKBvzGiCLkrR54T8lk1bq7bvrm4MkOEi3anYdnKPE9u3a2tnY2IIpxONOl0ITmaTw5yqqTEQXg1jvrmovKYcnh2bR2MKPZ6HVLEwZaFh8JrsbqdeeMGMp59R8YkabHCndyjU3Xz5gI7FCSXoT6byjsCw/9U6AfdtXZw3asgJW/etrI9A5m9w2/MD/hCQBAx8jCIC2pm5wtAO8w5A20yIhK/C8xzXjFhmGgTHTsIYNpE2jbCHIPyIEaWguEhE5gCyMtTjm9W0Vc06hvWJOK1kxsa+KBTWuSx0yfItNSu2+nSm0kS8oqV683QGczQRP33EKMHII9ZULWj6qMc/+fmo9/5LP1InQhDQsdAPRGMJlIO2/h37IfUSeR9ykz85oE0HzIENEx4dZB9CUDaElMh856FcLOeDlMvyT85wO5dlf5W3SD2GkQTSC0ZE+EUBXaHikI5D8ltSAXYtUqPiFl6QXpfyXdaNYvFCIkrggpdn6AuqIa/hcdSKayQPBRdItYmiOM+fVEx+4RO1jEfj/cR1iHUNbQ+Hpgwj50p5GbdrJTPPdEMHD3n3nbmTzp0yccyZL878C97MRr+fy3gdKixrS/l8b0nNkvXhM46KptGbyfaUL/LTT2pNRGF1VHl65ieDul5Z4nDrLEm4BgEUNnuQ9ApRB9CH4Z4kC7rFPu/DdY8++0ONpyCsI0Udk8lUEzbU+CKbd1XplKrZb24ZMbjgpqsG9+9ebAIUyValrtaR44CeVEtWRWBIXJCdJPW5LsvFU4Yt3vR1xI9BmJoDVzSQDwhmJzxdGV+jWSgmyUK7adyorueM7XBSh3hRm53vLjxoMuNfPoEeIVGexW7TAD0iF95xPeSoIy6T5zKECHFn9PIFE5/mWmdiGolmURJk6EuWlrj+dE2fiWMHKkqd0nAA4x6g7mQ8hGcBsthjqmfKVwd8VTP2uSt9xg8+WD9n4YYteyHTzvlx57aGqO3Cc/vX1ySWfvb1+i3BWq+6+0AkknFiRti4M1pdkyxszYZbS7P6dxalv1XBlMEolhD0kokgA7kxEt+z91AE1g+iKjUfLsMUucfXuvqqvLx8iO8x+jLO2dsw0jjkNDws1rWti9x7cEbOo6bvKycLbUh7SrcUCpPUmeRl8oJssdl7s9Ofx8knEpe0YMECNCRglMxWOT2p21NPPQUa4Yk/PX71tddQgR27drITc+XkXHjxRfz69IwZgwcPrq2rM5HWx2YFD+B0uIkjaal9jqmz/ndcTO/Q/iIEjm7CWyPINeqGD+nWuqSD4qvBC0hsTcUe35y56012o8vd+d6HniMNxKjTBp13zqTOHdo7Szsogdp0KqR354Fpxxqxfdf+VWtXrN+4/WBV9aa1+3yNwXAgXFbomjiyy1kjRvfoonocIQyO4AyVMOAFp6DjAgaK385EfGILjWovfeqPy+d9GvAlnSklGKwmqbNIsd5SVkC5lMiyeDu+MIp4QW9ACUZJR4gepG0SsCwAfIhHhK1UqCgQVhB94QfJZPUUkjR25UbDl1//sGbdt0yuyppEQxgnmU3krFEC7UsrCvNsFlOiIM/UrtTTsWOrjh2LupQGHGYibYNKKhDMFP+w8UCrNu1M5mBLkSctvO0xn+Z1NEukGoUn3SZo1kePHYNzxmWJ1tcpuU7DU9PHjeyTVhr2KbZcWFzFZvFYDl28hmQjF4/vUlpsO1BH6u59fi9Bw9DYGVnTrTbIE5AD8Iy6WcsAM3y9qm7N+k3RSMqRUwrGQ+P0ESQSiVjc6lAga/TXB0b269C+bYlO3aOYyB+eozArcRPSH2AmxDaRzLz4Dcneg8EsUxtyPff6/JBYmsN0aNP+bfoeIC8hWAftMP7siWLzQDJMUPJ8OerrHpuMPpZ2O3ytWEUScfDpgCpYsaWORf4vFv1/ozRu4f2lpiIHN2YeOEix+vAT/SEvaKpPZG+RwpQ/pcz9hz85n90Ec4GUzsyNO+64A+wtHDnAzCG+ko+W/gWuQeBidkLLkdtizsgdLWAO/G6welCm3Ihrexeh8NEgUsRTCN3Dn5zn6dklpOk1EhZG1DpQX8Q9AU2EIgIZgUaZW6TjQ74Id6HvUVTb1m1eeH7GacNH3PLrGx9//PFThg3ndbhSqoZUj5pQq+zrU07Tg3L4lUNWiU/Rgy0rHQIvDdzdk796Y91Lc1fdcU1vh1pvMjDNmh9ayYQvFTearfmxSNBcnFcTUOd/8nUltEyNxNZqFUEqYTYWoRPEd6vBlHnRisZvV8+/7tKO064ckmdi75JW/PE067lcynDQYyYBkZhJ9D251QuPTVn/45Z1a7ccKIftQeBHW7UqyM1zl7oNuR57WbG7W6dWnVo7STmqhGoUf2Z7RUUwqfiwgMWSpExhlsI7EE2EoXT++4b5mf9iDMi2pcH5TsCE0BKwiTJdhdAWXIpKrN5pgjgjd8LYPhPH6JTAtqgvYbESChXOpMHKW4hzJ6PEMdUMXBwPMuaWrlwTmf7EF9+sr0nb8aeKunjjrnkfV33+7RKy+tT7oPUANQeOjfBAYyppaQgF/YEGohHMwl3o0gxpzR1g55Gw8QhkzPqctnvWx/Yd8IJeFuWIfSSDRfyfhYkGiMUjjEPMeLjmGZmgEhmocjqINflIClG5gGXP8EXOfbF4awZyDr6jp7IjIvYQ4xMzi5PcKCeyvEZOXtngcvwjsuXE5AIEFNZrnk6ZVIPpSfY9fIUAJZmAV155JbTXILRwPJSUlT00/ffYsZ559pmT+wyob/SC1ojEYwCzyNfrsNnw/+Iwba51/uPO0bw0Nb0jQH20raqjcRjtwzuFoj7MnnkJQyCk5j4358f3luyu9UUFZsuWt2nroY2b577w0tvjx40tKylIp0ioysAxBsOZ7bsqiHDyNYYACLrtSq9eHYcN7Dx8UPchvduUuKKG6AElckAJhRS1VToUhXpSIRkU8RlCmSO0JWgQjqZmjq83JOct3bar3oozSgnBRE+yO/J8a/TFRw5GTtM7s3/K9UKYWPT6TmVFLrvNiCsfLAPIxoxRUNhg/EHFTLB/xjoWIW2G1dO2stb8xbJdD72wo6qyNkLUkNkZFik1xeP0NmsgHN1eG9xZB0MX5mGkwV6RIkav69/D8si9U3u2z6TVZEMk8fGyrd2G9YiHUgJffzwP9oMyCxkvGyaFlN6Qk+uZNGXyG7NmkNB6yujBo/vZMpHNgigxQVqaY1ezuDHSWJaju2RCJzgPY4l2wXCkILcg4hcpRBlCrG988l2E7ySTK0d3f+7FA0u/ro8FDpoN0J57hBZoyJDC22gIN9TWlDqUK847M08NJGprjLZCKOKF+YK9NxNTh7MAGChuXPIuJQwuWziT8+7Sncu+CxAmnE7WC/HUgjpOLwOkw4wCOXkgHEaAwLUlfA8t3aB1SvNr4c/YX/QKs4vJdkqvntliW1rj/5XnStVEjn7e+ZNPPsHYw2tzr9RUUBHYzvKIpk+R36V+I7WT7LOy+k3Wz8hlXC9UVO2TuGKyFqLfkNoZUkR5uyxK4qUoSlqquJ7zTD+KYo87a9YsCJkk0ISf5GzMFssZuWBI/IempB9mIqBA+YJSn4OaAVJE8PgY2ADkQhSEpsV3uUiIkaddTzuj7QG/HdCv/6uvvAKFxC033zxr3rvt2rXjStQsLqNiPPQf5EXTZqf+lAOWjnD3eAyOZsFwcJStOZoBv6ZCkEDaX3xzVe9+pad3zzgJKsw0T52i2hyAoxQ1TPoNf9Aze87679eH4qZ8Y5yMLiKxurB4iGwSSaA8cTQuVbE68uoijU/P2R1OGm6+bEipy6H4a7BSqWCX6CARSoyuZ1QifrPRPLG/f0RXW2LyIDK8YxYmGlJDyyQcdmcyFk5HMQ55dWm/EkfoOpWQdeuBbWS60hutvCb5OoKRIOwzZI05xgiNpk34L32XXUBf4NRnBGIXEf2CYsGMpSH0BB8LO/zwU/MnjTxx7KjWSgPBO9hLzBn05EyCVQPDtx5gxDFCyFK2srQpd9b76x9/YdmOQ2AqihKJWk1VY/turqxLVtcbiaASfGZYG8kexk8ica/i8qhFRYQ5wDNUDyN8Sy+ZjKYAvxOTqLO5o8m8Dz9bd9DLGgMFIDYLgWOAMpchI+L2LHp/MGSz2tq3b49Cg98QCl/o5aQyJGelmMNHKEPl+abLHnVo+icTgU5k55Od0UKhPMKHLG+Xt8gy5a9cwE+w+tH+ksxFZN1xOJhKwD1BWKK6Af30N3ira2ocLmdJWenTz83485+fn/7Yo716n+r1+xD+8Mu6LLZQMOJyOGpr6rE3R2Dc+b9D6yAaln4RWY4EyZIOzwYQeEu3YpddVYIxvavDYzOXPv/e3kjcpjNEwzGRO9XhtIOCQDC++cFidBuLlUzAAtSkN7mZLgYlNGZox8umDOjawVNaksLca8T3H/sxXY/WTqpQAFiEJ5v0DqxCQSVO/lWTih1L7Et9Vp3gYPvpMWfJdm8KSA6gTME0mgb5oPmXjiIqs4VkByEjKjfHSpJDEA2iuswb3pgoYdxWwQSBcIx78BIGe+6hQ4an/rL6nQ+2ezOmMMG97C6xABHWw1zD/RX3I89ifNcW+4wJrlY3qbBpyaXr6xt/M++xu0YPHzNg5fxV9QFl+NAz9UmbYhIb4+N3aNsVYYlgSWKfLmL6BPpt1GsvvTCoT94d1/a2RPbiP2Rfmwywhwdh1oKe0lIVdTlCChFcHa+3ZCIEVtrIPxH2unXsKjnPrgnaQC3nBCMqkxncsarLAyNWb/F+9NmWz5cdgj7CgUSPKYGMQ58JXjq29aVTThncy2ZK1pmsrZWgNeMGiipAyjCDUBSdq4K+xXZuNwbCpr3BnLcWbTXC7ZJOYpwSalYLahNBpwaTylqMv4OxQYMgzQSBwlH5KY+7msXIM4lUrYJsQ3gMqY1YH1pq7H9+nqHGwXWoO8xD1ieQ7/ypaRhWOQ74kyaQ2pL8wi38iQDFSYEvD3otfATC+O9ygUxHE7r88ssltyfXU1up8cgSuJdUgywDWLbQ6lBZREdpPkfqgJhmmkndjvOclDOzf//+qFnEK1G4kC8aBYMU+ll1EOvU4sWLoU5ldZHM8lKHkxdwFyVTk6wyB1iEGEZYIfCQwgqBDQ9uVdlkrNZ6nfRLQsedPP+8X5QUt4KjC4UM1Bp2AhQsSmvaLC21NT4aTHFY76qrDgWDAs7FNgHvu2zV7F2HhQvBJ1BYRSNGfUlDNP7xN5tGDxioBGsUbPXNHbEYOqg+Eau15bi27Y/Nmrm2MZ2byAQdShGzKpmGABNJJzStTJq4P4w1oQjIIKvTH0k/P3tHrinvN9cOUCyHBI0ktAeCTTTKbhE2MwVKJyVmaAi4M8Tqk6UH1DwzQJNcAPjjjVCmomcKiAbTTU1mHJBxBVas2w7l88m9+9I1oYDfrJqJ4YF7DBXvuB60njzoX7qbRJliiCJB0hhlbUV5nhM75E4+o+u5I1q7TOVK3bdK6mTFEknrG6C5h8E1mSBiJkEgqYY+O4ZjV21ixsz33vponzflUuyIiQOYmYC6QMafxh8DcFWWxxin2WAhRdsSShVhYUkM5EKag9sFU5pufrlSbW6hJRuMMZ3xk2+3vzLvm0imACp/q2KNk2pMVBcuf5RJ0CpJi1Uw3jH12AngoMcvT9IqbMYgI5mYvBVjTwy/Jgk95dxv9oUxZhPGC3scycLZDqG9cTHly1vkrJSDVs5uprmcYkxMvnA7s5hnMd0QEWAiESwExGBpg82rwJML4BJmpunTpz/66CNTL73ktNNPF9R0VpHHiRI4mGJsZrid8wbwaf93aC1Aa3MItjWUIL2BniVBWSLqSCv1Bl3o3fmVr83fG7GXpeOA2Y06M4HpZJiOkwERDKnD5SAPAYPTYjJCWexwFSag2oqHurRRB52olBbWKTGfiMxnZCEQWBcE2XwwbQKumUgJa5SFxKGqgz2DNw2mSCRUEXLsp8fu6lClP2YyO+IxcraA5RHmVxwkCtwPf38clnuaBsng5Ec5tPjCSPPWVkUh95IgDlR8YoSSQMgSRpObVZAUF2wxFZ3z2+V7X5+7IZQ5JaKsQ/vCIg9FxeERI/UT1QTYRtRWR1ghWCAEozbXPV3W7N555z0LLt5cs3r3QYTZKaf0NZPxSXBMHd+Dhc8bIBTGTuMy5uHbPVh5KJm0lRSlCt2VSiCUjpuSyZCJxJRhxEcL2NwW6kiCC4o0Wy2xRh/MK8RdG92tMpgVaR3wbGIp5OWJuhabccSk4vPmWx2jTykc2q9D4E5DozeYAZGL6dTiDHm9J3UscNi88dBOKPNQqHROELl1WDT1kFGQ6SMFMEtLZUG4dIqUmIVP/fnjjdt9Fkt+JtYg2NdaqCSnzTZbTm7e4GFDsZ0TiBoRnhfsBofz8LR0339B32mpyJ+cZ/DhjCd6TgxQoScy8Y5R1W1SJmsSf9Hu9DqpaZCnknZB2qKaSmSpLfFQTsJKCsACLkogrmC5cCpjZ0Lzo1aIVECsEE/jF0A+Sj2Je+n17IxiDeZ2vIdIcPl0ymSOSZVLtL6W4Lbpq1Mgd+HQzJ6UpXEZ1KOk5UGrY6OMKAdehssZScSVFMiryd22vF5+5yf5Jyh4bsemBZMykH/43+Uj4OnGFat5ZQjqAiaqH376sCVLF5c47H+877efLvgA7kgkFEBCqPXQJJpWtel3Xor8IOR/6XZqL380jJ5OBpxUXJjZZMWy69zhxkF71GCi0fQhxZKY/+X+FRvhXFATZhZjVSGFVBLNBkw3gGgzMclGg0MJuYy63GDKM/P9PUFb60Q6oqb9QaU6oQS0tV0wOYiNoEirHkKTUPGeQ+0N26nZ+fQ7P2zYQ0YOpxq1KLjkreQCCqmY6IXyZE+AiDDkQ2Eq9ABdXdpSH1W9KWtGkFtY9JEo3MFE8pFs1SK4vzLmaFqNhUqsirPYAXN91GAzhnSQD8YNIgjy+B4Yr5OJkD4TdVpsu7cfjIQBjtgQB8Sk33Z13/eeHfn29O6Xj0y44puUQKMCSz5+WIydaYc9k5tmHRE7DUQwxm0yb7DrJUoZcK2gCyOSjyUnqfdDXAyYHXBoOB0gllJxl32/NTzx5u9f/LDCy54wHVBoVS3raQTIG60uJBirC7E6ENaI7ZyIVmBbjcvGEPGYXOZ0RImSwa0oBlctJGdJFjb+qXCr4hARrI7YHk2hdLhcNVoPVhf87vHP9YZ8Nd4ISibCQ0C8iT0+ecsYL4CX8XMInx0qJgmjiMAl5gMPHWoWOxO0HHZBDDYuoCcYe0wQuZ7JmYJFhLmMgZlfkQmaIBaIVMph08LskHdlpxK/yhHLNZxknFM4shI8A1/QySTykp+Y42PHjmViElgjskoXFfFr67btyCVx7rlT/vjYkw9Of+z2234DjM5qcZHcUzBta5S2Iu0UaEEaEgwqJl7BeS78TOx/hK+CYXn8x9XxHbXHXjq2LC3cHQMHqkAGek+n29VvQH9TenNVevTVz9Te/sKyyspwunGXogKvgehAiynDchGOxgIBf11DpD4crU8EAuF4ONBQuS/QUBNN22fO3z5y2ocPLTKlTIUZe15SdaYSLkWfG4Xzm/SaioXNGuKXHT72YTFQE2ZgVgRMa8hHcWTHg/gjk4lGYUzGZhY1KV6zEiUtgCYCQhiL5T8Klf8wfsp/bNzZhGD2Fgxa6E78oZo7l8XNzo4xg5qCcE6EwCFK9SZqxfiHXjVaoxQXzf2m4cYnfqzR2ULqOgEdJTesZsI+/I95xz/BPKNZ6mkN+Y95AH+qdzsAqb2Z/GnPfD/384aR46baHeBOji3cWLbAMX2m9GnA5mQl5kXBxZqNltrahqeffR7ql8Uf132yAvZSpx7KlDj5rW0JS3UAq5FAl8O6h1RHhmBitKSTARGchLppQFaFUoRJGfDB4QOE1z0NuJE9ts5MdCYINToDlkTiAQGThKDiyMQPKQ6CzQ060KjwXxNEj9NJSdrDDcWxmhNdkRNyQz3apLvmV/XplLCma9LBjCFepOgL8AsqqVo96WrhroEWUCDkaG66lxAiwi/SG3bWzP14e9SS2xitI8Ibvlpj0pa1gstWYrmXCx+bw3PPmWK1OdkDxFNpvMFqIm1ucTk93MbHfTlhNCMoEWpIIqac8DH9van/X+xsqV1RlBBnGkgc9QhOUQQiU1j+SlF8l8KU71ItkBtN9JLrrrsObQ8EBtANdCxsSBC1w5gAuouMs+hqMG8hoGX15INk3aRwRwpPnjwZA5WU8tmfsn9mVS65xWFTS01Q72Rt+aSrSAYCgRbqEfxe6FtEHT766KPAn2Htyr7F383/FlqHrT8sXGB1IUcFGo9lDmMeqh6VoeYMCFkHzqCTofCxaGH2w0zFeBZe9r8HGTR9CE+nEOn0pAXpMtm2fMqfKFkuXXyhHPYQiAcRqwylQkJfU5X4ZPG6WJ0xjDGVDHf4ioBHWADh6wMBr0KqwnhAMYZQKVatOfTBwu9iqRia3FFGoSiDAYPQE0E7Ga8/+ejTf0kpeSQ3JAmLYK9zEXMEn2EGcy/+n0TMx2wH7ZgidSR5eEhPHElb4Y73J6x5OVyUxuZlSBrMjaAfd271V1VX4ZAFWMPb8TbMLjbc/5VtQAs99o+n4ba02tllGyLxxO4dW1LByjY5jZMGFix8cfQt57frWZqyJIOpINEV5qhii4IUQfFEXgAWEakjBSJLgOIgDRNaKJthI8MLEBWQNqQPQ4vUs7GwzqwvVoJ6m9NpySn4y7wfr/vNJ+g0TQdwVmnO1k+ODTkItamE7wTiHx3ZdiwQHbGW4AZhY0nOWhiyokESrYqYSAtcnDh1oS9ysuMjHnfpN1u2H0iSsomIPFJ4QhyE30hz74qNFp0uH8HjcK8zonDbYcQCWcWopv4E8ZFyCsMtahAjjXrKjQ0GJzn8CONlOvMrpfETpckpNmrUKIy4MKpIsUP50l3OBVJj42IKoREY0kxSHHxyg8T8pUBYUTCq8RPCATJSfmXiYzX/9Q03MlsxZkPocPrppzPdAIjxyQaaxMgsP4SMEBNHPCQiDo+KiWGkcQTytnLvJ9/iH8fBf8DfUm7QyLSGlM/Msp37E2/M/XLR4rWNfsViAZnOinkkR0xzbcK6IaSNUEXQS8iiquzaGXhl1typV85duAzYeru0yxRN1VmAM8OPEARrjwlMxPWJ8Sq8dfgceESLdgqMX/QULHFJxR7TkfdewAriCBIwu9o/1AHtH45F8S+lWCFCZduGkSyTsurSDo+7GPKFHieWmvDlJ0XiWjKPaUFtOva9epF6Na3ktS/fm3nt9S/rvSTMgPe5uVc96jnehxhFX8Av8mdEo63btYVsMLv8HfXW/9KPcnWjE+kExjNlARdmLow658zauLJq636dtTAWhntCbNNhOrST84PcHw4PiUMIGA1gYrTE9PZYUhUwlEzGYlALMxlPPGwgsQWpIU0WO7alTEysMqrdYC5zNvh2Ks5AxFGQzmmbcXQO2XvurfPs9lrjdlc8E4yGYR/VKAaFswJGDJoZqEM0nSTsUeSmEJAp3BmpMPHOMGanFVdKb0c8EteQNrDVJi1bTOBfrbbq2ho4/oqLCo1Wq4BJCPgouyWBKaQTOeTSzPxlWSToERVCShs+BYj+yBJ5lPY97k5DMdrSwm4PvIl6iKkiNK2jLKzN11aKKrkGSM8gWhG9jizmBsaZhDHJR0gJzq8MDuCWXLl582YAFkSPM8Nl4BJFCSGo00FewEEyQRQXriRnGRYjqcxmVQqKpa2Rv/jswMmy+eaMeDXtMytAKVM+mvMkckGIg/ekw+geWXO0LpyJwKrQDpHg3AtSATnONVRGapCy2OZbQWMGknWDrIu1hDqz7QZxj/cQPZJQxKwaLivTtm1rlMhLLr/s1punPfnsjJ69Tg6EAO4J2tJmD54uJxJs+Hn5+f6G+mQMaCfr4mGTdvYFD98uDCqY30xsSVS9jff4dtl25ao+NnuGVUghnWo8nBCUVyaw0/jDDSnS6dRl1JPmvLfpYD2GI/Y6bPm0rVyzh0BIqEki0wTxAQw59s+/Cy3fFOzft+PuvUF/0N+rW2E6UQkWQI8sYy9scmfiCYFzZIJBe+EwKOEo/9cZnUlfLZllTa5WqUBF2hYD5/HBghUQOF982eXCS2hQoyzhpEHGUQaO5PDrNlunn+GkKrQCErspsUj8u+WftfEoLzxw/pBeuao/jIlLiVSx+QICZUi5MgpUFIQW1kJIBvsOWeYNmuuTnEWi5TDMkFEC0wqgWGHJlOMxDRWfytKFxDA5UhHTGx9s/t2zyw/4CkmXQO2ZTVI005vcwGdT3UuOVfmSwvIkCDEI56SX+YZQExYzRqKRlIQiA6BB4G4oQmWLmI6Eo3aLMZBUv/pur8GZn0gRkR8QIDkkmnYImaXlr+AuJlshik8AACAASURBVDKTETILOB2wS/ETZt2HHnoIMgXszYxbjLU4mGDMGjFiBPhLDmnupe2k0sP1GL2YX7wFb8Tgh8wG/ztTT05/3gssgSZ1RHiK3C3I+SjXDKFYqyqbEPQq9iRk6GLHxTaGGYr1GowBLHqk7qmvrQP1yHt//fWXP27cAIn8Sd27s2WiqpQvsmxFo1acXFYrUx6VMJbQniv6xxAliWci7XY6ed+fYej8jypCilAhNLRqs1eiEfhr2YboPu8yP4qMwRaNCDQPXJyCovPwMPnJSyJr2UyoRuL04okUwQbgeKoOJZbsdyzb/vEvJm6+ePLAE4qdFozooSg56AEBIjjkLGYLRnGHv/+kYHli6ClFDZXlOw9E0oY8ppFIgs6BYDKFj4gmTWJK6KQwYhmjQsJwim7PT0T9wfqqbh31IwedaCeDZQQRRA116HmxTMJgTBrT6GTxSFD98+yVa9ZjpnWyDTUoNoIhW6hRi6fRNcXYNkO1peKfoYVRMdj7tHjDz/EDT2EScTCemTJUACc7+40efXtVVu+Y88GaG68YyXaKVBG6MKZz+BX8pLsnu3LA5E5Y8g6Ve/PMqRIXEYOFmVQgmfYyX1U7EowcHpYUFOv2nQaTPaNnwciNKvby7fWhWOvvttRuqC731WX89ZkDtYE9FdVhf/Sa8zvffdtZSi1QMBEziIhjg03wMjATiEr1lICQRBppUVT8hO8iBjoP+ws2AZRpsliYVIHkEjEKAWhizVY7Rreyk/IG9Ol5YO8mnz9ksuRX7NuOlKitraXx5OBFSvDKvlC0faeO0hYqlyycjE2FZ7ONfdzVLPHCRiNSDwZnaiB0CGFNabYy/+QkRSFk6WDkF2qTJCMFWcVt9D2fcrfEp1S3uRhMFdB11E9kJXgjhKz8SSor8i6+cxKtCBCGjC1Cmje9OKtIoYoRXwA4g+GFfJcdwK88kUN2Bp9STyLJDyKYNeCIhBFAE/hOOeR7yrvQscgQQvJLVEBeLaveyUJ+2iLyAoplfcLtSCwh/KjYxl588UVWpquuugpPB7Aq3pTXlw1SUJj30cIF3Xv2+tUN1z/9zIxuPbprmILmMT1yLuFMoTIsHvVVlUgSXoHz0LJRLOsVyyQGXk4iMUXjiDcRUimNZ0rRH6rGL6e3QrgAjBruUoF7xomCEgT8gGwYOktezq5K04q1AYvbEwd3haXzp+/5tzNoTMApESXYZ/VJnTGsU95eumPmBys/WlzRplSZ9czVp7Ztk6qvNbhwDcDjV0DyKb01abLjBAgLDmVCqdl0hmKwmYsIuHh9xuI25nXdtEv/xZqanILidu3bo1Zh25c9JVoAc+nxjtzBOydAb+wOmOQNfbt7Rpyar4TXK6ayDKY1MK06eBOQqHCzBjWgWutIMgxrIwYsvdUFrIzmJYlHOg7cBCWGeSXwf2K/julHBGEwPhuh3/OGip6eteK5eZvCaj5uO7pKzpTsIDxa28vfxAjAzgcGQVAu05ha25DFO0kOaZoNZBxXiGGRiNrJoqmL4RLYvr0ykylJxBqEmqy6IIjk0TStgN5oB7MPQxcj6oYbbkCRgqmENSPLcsJ+hp+wWKP9MHkl/pItCokOoSkBKiDCvDWWLLlrkgNeliyxjLI35Tzi0cxxTF9chhOQ2EZmBz/hr8fATOQaYSXsA6Wpm2n75ptvAsTE8idiBrXBf/GFF42fOAFcUTAU2blz597yitXff79owYLGunqJx6IjASFQNyBcTMyi9m3j0RiGLrxRmO4cThumP1EN2vA/6aDpeF0hFTVFC1MHjUAXxER6JyjRCTgWoTnCFEHOwKOsC/yEIVSP409HogKRs06w3xrCOgvexFnvVSxcUnHO6YXT7xjvtHmVwCGdGeZeIYpR3NgBUg2+C3SU5k756fGb6091Gapnztl+MFCb1DuMlhySVAPrimVI33QkvF94mihASAiy4ImB7WCXQ/KLmFMJD+5jv//ec3sUYHIOsFFT9BaYZDD1a4yaaSObC1W3dX/jq+9ut+Z38fkO6dIgKo6ZwxYNkryrbAtZb/r07oOnwsx2i6xjWha/43ewSsqpJPVmHgTAhsXI7cm79pe33n7FRSu+23tW/1wlWE6KjwwGt8x+o7tdVJe/fGP9nPkfffJB+f03dL/x4v66qBeV0Ii3Dhr1KHiTehKNkTgtZi1NGXJ27PSt/GHH7DnLK+sUJFxObm6Xvm1y3SWnDBg6uLRdWm9/+Ld3vDpv+1ljhvRshecCGniUaZHwQzDEGC0ioJNxBBI+grE6iuRPxUS6CwuqfKDSanNgi0onyOWWzAA40fFGaYOjq94McxBsybscVtXnD4YhHAlUkteBuY+gkGYt5IZkBnA4yWbu4fUFhIvdpWY5EltHYQVr8TjuapZ8MpYbqWYJNMm/dTA5xTzRgFYUgEqB0ESrEEP+CC8oX7JlMxpoo/vuu+/cc89F80BtkqqV5NZifMgbKVMqLvJXcO5oZmxh2RPzIK7JLr2UzJUkdcaxCNJW0s3LC2hlHidHYbYC3Eh/8DhpbuUaOVK5koPC0ZTZPfMi33zzDb+CNWEXzl1ZXbDZdpJ7dJYWvlAgiw1KFVwPAM7wHkKfiKzH8SGbQkiZjEiOS1F/+tNjv5g85e7bb3t9zlsiL1DL0p7xRK57u8XSrl276oMHklHWiygyRTIuIrpQ83kFCPdQoHGa0KUpdqKouUlyFBLRroTiDSSaVozxVNhnyC0yWfPCQdLXxIgBSSdMiaTrrQVrqgM2sF8GB67GlvK2yAZA4yHnF1laoNNEapmDSf3sd3/Ma1M6/Jwrtq5b9Zvpb858eHK7IkesttzsNEWiFday9smI0Z+ylB9o+HHDxvxcz4CB/XJ0uyXpA1HggVDRyzPWvTDn20DCeNYFE8BEinS/6DRYIeDgwiaD6tySua/ZXvm3TtLXgmWDoaCq2FNZDITCbqzAs0KyDr0RFjGQTwaQndFYor7RkY77OnUgJ2s19iR0Gp3FSPJKWPe1OcX6AYxDQ1qhbIHgJazdZAtb2j44Y+msd/dbXR0ToTr4ybUhIQ6qLBUIznAw6poOXb7La7InGaJihAsaPLFsqZjLES/sGSmJICkqb1KtDgsM8gT86AiFhIVRNZI8nNpppgHhDqAEPhk8FM4nA4lJyrtjaWaGclLuDbhaaxWVXQ3pqgAyMiVhIQYfKUFXJEhAocGIy0hGqaIcZgE7Jf6kEDGAtYPmlPOOmcuqgDMRPQlrGUZlZh9oAYzBmKzk5o26USW2KwDepWylGtzId4p6c+6bc995GzQY6RnYKZFiCzcmhW/ftoWZu2/fPoJd+PLdyuWLFi4ALvni7NnYuiKEPaZSzFY2JJA9pGDu+Q87aDqGlpB42k4YpYfOomVA3Yw5+4zlX327Zf0mi9mCw5VfW1CB/tZkrMwo/NhutLybupgg6YVYRGd1tWoMRD5eVjN5QnBYX4InaoRGJosTRJQMVnEwNlpafly67TdecHLf7if8sNm744B3976DhyoqgTmAMBX+KE3HwxovpgBLOY4zK/TkKTAYVkMolWg8qchy4wUjTm2rEjGthGKCDwDJm0arJgWyGYkCttJgy99cXgMzb66qSyQDQBuE7/MYj1hMSEsyxCTC0X4DB4DBBe4mXVfHWNKxXS6nP/1Ib/L6dCLzgi92xdqlQ9du3brPnv3xWQOuSCR3Gi0JHbm2XCfv3Bt78Nm3Pv4+6CjoTOacvJKOaJ6CxJCYd4SCwymyixJgmWQfovvrIvM7781dvb7RbFEmTLnwvF6n9B86uKikVfuyInhfwECxZKYU29tvvbxs4fYV3+3peXYxqDZOw/1OB6FLa6ov9O77dFg6SQgGDtJoMLLORaN4ba32PCUZzcQbCDVUbeBM3LyEzuTcU2Nc8PF3aH4Br/fAvr25eSQV1wcjEQwuCGfekWaSshFxxJdBQ/qLSLsMsDARNGTGvMreSbNqHuU47moWPcEuF9K/fTu2yXpI2XeUOjX7kzZNxMsw0IFQsLtF32RTS/na0BemLPmF5pAnga8iu0mbg86EUiJ/ldxaUtAzdLiRi/lTylNJvgDkiwgjfuK8vEZWiSvZdoMdYeeNmkV9ZDmULAvP1lyex+IlXaXyKTyC81yJfwR9CJwHawzUCbwFgp6SpfpC/ZttAXmSK/Ez0tN8kQocEpwbpTWOfT98qmD5ZYIgrcU0VT+VnDzpnGuvvebll2a+O/ct9LmW5D3VoyVjJOqxWhlkLE5W8lpoh4jmY8xBwYU3kAOWbeYJKyiQaTnM6Ac13blrXl5RTiZWhXdcn5ufthRv3u2rravv3tFW6MSWdcK7i1Y/OfOHQDpfWPU18coo1xyHzRys59FEDAItkJ5+Nr6qLi+/yFdX+ctb7rzl5mlzX3//lisn//Xj72+5pp+xIC+VcRlc9TX+9FffVr/5zo+bdzTU+UFZKA8/3P66swrC3kO2nNLN+8PTn3lj8TJ/TnGXyy+aPHbiBBMiA/BrQtMDRCZjgSU/zjZ4wGMJ5K/TYa08WLVrd0W+wfHZ2ro2ua4T26EymcMp+879vnXb923ZE9h/kGBL04Yf3u55gvLSn6a0smAbhKIJmJQxHA3aTChPoIAEqykVx5gltgYwH1tiOmffR/707cvv7o+b4MvexxKHfQ+nKINQmFW0acIXMUM126ecCHLoNu0JAakXyChkOzFRImKM3XmcKFACqcA3sI1mxMJYmGHDnklb2hOMvXtjpMEX19ti2OfjEeK80/C+MgdpYR4kBlg0yooXieHP1bF1YZ7yRDlt5YZHbjaoDOex+DI7iJYFwsgIR0NCE4Jqge+iqFiMi5lcHNKFxycFYlVicjE1eASKDkITjYq9GT5KYPJ8l3exLWHbSt24mDP4KPFUStg7t/DaKHBgsLZu34JatmjRh1ipAXp26dwpGAwTE9qhfWvZVlSemjA3N2zYQATxnbfdjo15wOBBUW0/BEYIYzA1PLz2NzPS/zefEjNL0+8FtFlRaNLC1qXBUKCgMBcZzGDgJBHbDCoJ3ftpW2BREicFuI/VnZUVy4V2MSq8QR8gcXwibQopuw96T+lscjrL0lHBk8JD6UFhxGKNQEVA2W2JR7Ku2plrH9W7oP/JxXqbmdjp6qoGX31o3R7BPh2LCd5B7YvIqMMQ9YUcUZCh6aDH5W6bmz+8X5cRg4qUOAmJYSHHVSyTyQpjlgGEPLoFoyPj+XTFCoxfgVgdc0hkeRbQ1Z++69HOcDmNifwnXbIENUKNItie/qmKerRS/6Xf6D4OqW1wg1wZkyEyLhguvvKGh6bd8NeFWyZPGVixf09FTfzzb2tWrtmT22bUky9dt+9A/e/vvsTm0SX1hxLk2CgoUszOurrYrp2NuytiG7c1bN1ZdcBbsGFbZNLZ5z3yxz907Nw2nAiYkVQiFAIDPuGaESJtlq1YvnX7Tppt+aq6qyeUwMID9Ip+Rf6wDedPsuEmEjXwmeKDTMZ0sIM43A4l2CCgDo1OxW2CMV9oa85cr9e28rvKtWu3LPx+XUJnKW1TtHtfda7HWVZcVLthc9gf8OHf1RIHM4p4U3Zu9D5OJAEoMpvEgBBgZbHuM72F1ti8c+hwwx5tRf+X2v6fXUTH0EwoHOz2BOeEKmz1/+ymZn6Xd0kRDJCCjSM2KmSovPQf9CFOYkZi7ysVDmSxXEU4L5U8qUxIUa7pImKY0qbUkwbFlSCHVFbHkl+4BiGLN4GkHAhrZLEsR9ZBvKk2B/jkPIWjXAKe5U9+4jzC+oUXXvjoo4/AvGPsJa4Kzwg7cnbYXCAVZ/makpxCFvsPn0xyVp3si8h6ymvAlED0AOkDO3LQu9KlokGlcVSLjkbjtNucsAFNmjCxoEPHZsuXJ3lfKkzGnq8/+5Qz/MUqQftE0LocDshRcZvi63z2qaectoJguFbwvCEwhEMYpcWFfNNZy4j6qQuZFi7e8+fZnx4sT182yfXsY9fsL4++8e4uX4y07in8dMCQcAriUheG32YPsk9h1Emkwv74sCEnjxo9cfCg00efMcJ7aAtxLMOG9U6m1cVf7px6yYjycv/mDfXknXhv/odfrAgE4uaJky7t0fPEN159Ztp9bwxsM6FH7+5V3ugLby2Z/1Xj+Vf98oqrrrMAL7LoAuEIrgixZSVoDJ0D6cm26Dg7d2zOnEg8lIwFD1XsTWYsDYncV5fssRp8d14z8KMlP364ZOveykz7bv36nv6LEcO7FbQqfeEPf6it/FxvL1NttUoDiAH2aoJJJK062QviT8VmjiWRrk7Cw044aW7uW/N2z19anlA85MkWGdbYBOttkYTwYkulhCFHR/OdycJoYcRyJiuv5dJoNFh0cGXAexUHEZJGRoEYMxkRbcykOHtbsI6KqziWsG4/ENpf45/97l+LLM5DB+O1MbaUEahA0ChznDZfIoZJm80ALczk5ZMpyThnj4HSL2clgowZLaeA/JTTll+pDFKPUcdBDfmViYBJicrzK3B4ZAJbGl4ESxJ/rlq1Cl2H8hlT6FjIx+zgQhPCqcc2idnHVo3zmJMZzFjO0Mykw1EqWHLDIyfjeGXcnXfc+ehjjz7y8KPocPfdex8RuDSprLn8RHRwoA4C5H/l1ddmPPs0OlyrstJQOJxfVFhx8IDDlfPvyL5m58X/nJOMMbqbLqMTxZ5b04mvv+rmJx551AYHsc5EbCZvE8dMI+ZgCy8mfX0aJTGqKnsKruNah8FEoAheRJvTbhRp8RJWhz3esE9vtmMFx0nENSSvkeOHGGyB8Gr2sLRSiMNWAlYiYUn6pEs68o3GIle/vmIvrQ05YcoiaFT+GY/lQSVjNjEvwnYzudV1kbq9KAYGnV1YU7Dvi1swkotU9SLHvcW2eWvoq2/3swSqmaDVbAiHSIiiBRIe44GrPRKLde95MoAZ0O9IKomNPMZiju1yOcJ5KblN4k8O/hSOW4fasU+vmDXn2TmbXKXdXn7zm89W+K684a6bHn6osG07bziut5IDWrdj817DkK6xtsVby2NLlm55+69rdh7IdOs9+OypF95y7YBdO7fdf/9v7/7drR06F2PvMiZj2Mu1R2CVwjplbqyvuevOe/eWVwOG+3T5rqradoX5brQb9oxCkwYhioc3rjPmDKjyJbburK04VB1qrDl/0hC3JapP1iqFFrLGps1us6N0+Q8Hn3rpzfWbQq3bd73j9yC2L9y6fQ8g75pDB0gnGWzwZyJ/M2LRTExqxjAvK8ChvU6mVgwESNfxdrLqMbTEwG5x4Ip2Pu5qlniGhh1D/CHgcjx51OnYeli7Whu1hx18NTU1qBrolfKFKVD+ymXStMMZtDoOuUumjZCbNJYcK3xygdScpJpCyXzhdgYu+AwcE2hCyGJZLD/JR/AndxFviL5CoCLqkVRluFFe0/QLb42aheFNvixLC/oZZrAJEyYAB2HrzHiVmrJ8O6S5XGOoarZYeW/TT/kWnJEdT83lGVkB3CtYs9DkAJDJu5BbDFVGAa/ocjin//7BT5YuffGFF+770+M/LZwzLLRSi2fFAgXPGZqLioWiMTb6LHJg7VG/8IfCcU8lrBZHMIwqiUEevisTatO27eU/rN7mjZiWfbd24ZcBb8bRZ+j1CXXtO4u+G3/mwaWff7Z8XZ2nsLu3cSeZq1CTcQliv4WWt9n6MHxzC3KH9R0w+ZyR7dqXTrvpN0MHDb3wwvPGDDtZn67p1LZsYL+x675f+M6iDZ9/ue6bZcC89Cd173XRDaedNm60J89tMqQMdt+D9z00Z8GycYrpuZkLVm5Ur7npt+deMs6gi+ji5nAMcDeqiXDjwjfG/okvZqspDL71eB5QWbI/A4vZq0f3516YiX/tySf+sG71tnkf7mjdtuug4b+6YNDgE7p1tNgNqAhWi3P02df/6YElP27dX9jTIrZrgn1BR3I4r6/sUFX1jt3l5ZV1jSFs3AQeInH03mRy+YqdB+oQ8KZ0OE35IudHWhDFMXLoZQ56lj4lYohZI3ZBWvCdnAgshHQ6n4HGSEqE2aeqSRdXWZ2nhBxuC6CItC5uwiZvyQ+GdN98uuX1Beu+3xpIm4rdHdot/HQ1nh1XYYe6hnIQaHlOExH5fQf0x+PGAbCJbKHYk+QERLrJmFzq03SG8qucHdRHqjtyU5SdwlxMzWUhaDNEKWavlJBB3gi7F9+BWGV/wsrLDoeJKQWF1CwxlVEsL5vtcOam1OR4NA/iPPOItZ2t0ZtvzHnh+T9PPufcrl27gQ7Rm4S1GDOipgDg38CAZy4tK2GPd/7UqTDFTH/kD5TGdospw+rIgnw8h9X/j2UjPGlnxhYtLLuSth3c94zHE8+yA7Qa4GLw0URBCHGIdxH4zuYOXG9JuEtE1KCwHRj0TjsjGY0lQhAJuPhwOOFwoiCFVbx5lnha58SQxVaEQFPWHUQ3W2hIjwQ6s9lDdaVjKRESi+KTgOYU1nmnEncpmToReCwYKzGY4B1K8CcTwm7BPJxWooTMkc0AYD8esNxUwpxMR4wZiYkGsygIHbR9LslYLSu+L6+tV41uWyzuA3Kp6u1w2Wi64rEdtBWGNbYEAGRj8b/FlR9bKcd4tVwx2QjRknynB/nCtMqYAbSHVI+r3+gpyz6cd8F1z7Xp0e3x2U+UnFBI+kFfujppSJW1ybea3Fs3+Desitz+/IZNW3dnjM4zJl43bdKkwrattEhNNbwx0KFj6969usFakQj4TKTiBffJZpJdZcqu6O379+9evWrN1MuvqSo/sOyTJV5/uLC4EENaKhFAU/WHorUN3vqG4KIVsW27a75dXRWKK1aDclLPPn27OM1qUNEftBWVrd0ce/nR995Zsj9jM193+72/efB+F0yAKeXErj1xZC/5cHHYT4QWuXKtaBu8ICOWtZgDq0r79u2ZzkgDIV5EMrHDxhQi97ks/t+cOhqUS0ZHni+XK9cOdSHajJhI/Ds2DU/2K58MD8kUhaZFf3NwRs5evmTtW+hJjAHkqdyMSlkphbJsPi7OKmfZcrgFjC0YDjQt1CweJ8U6F/NdPoui0DPwIEjJLteDbAUYiEwDruRGvmfD0XFzUGHchWx2KU1anqVkl+sH54kTxNEg99PUjYPC5UNlbakeZ+RbyCrxycEZLpZLBeGQaIHEVwIo5ieBP9Z20Fwg9dsbbwRzfMOttbWe3FwEGzQz2NeNWLEBQXG9lqKXBxE1Yra4TDZPLBRWTfbHX3webymvxsGDCNwvbNfJU9o2Ud9QUlJaWVtrd3qwhkTivo2V6ZG3riSaluOuO3912+235nty165dN2jgiOsf/qq2UQnrzaGa7cgXQrfsVkskCtMSKXRUt8sdCPrEo5lccE8kMc3Gzh05+i+v/DmnMAdT00cLP/9x/RaILd+YM1MkYY0BcoxMvWjQ9+sX3vHgSsgn+gwZeunVV4PaoYb0iFxc+ww44/Sxm55ZuPRP7y1w5nruuf+3p40a4YdY0u0KGWIi0BqHBa9O+BJwI7RKvRI+AtMW73CcDjWtV80ay1XmpB6dMMxY3I5fXHbtiBEjUH0Yt3II4RKxmKxgQIYOartpzMRHn/zMd/GYwf177d5fvnbLvnVbd60pTx2oYN+G9wGSdTouZRL+iGReAf6yglD6EEFv9D07e6CikMjHI/78/JzidmXQU6Hi8KxSwHz33vv7PzxXWFDga2yIp6M2swm2W1yJaDhXXDC5c4/Oqst5//3TR9z0o0etfv2FSzu3CtniZXsro8s2eV9655vNewJDR0286eIxHTq09+Tl3nbjTWuWrzBGgy60Z9XWGEv98pZfj58y2Wq2+FKZvNLW4yaeu/ybFR6PBUfPaaedJvcVclQzy+Qgp9XlnMqOf/mnvKzpp+yf7KTgTykEmL8cLfWevIZnSTNe09ulWOCTa0CUAsQkqpdZr/llM9Om3YyX86WZL8NZTzAA5TN/CaOVdxlEjKs4OXXylB+m3fzEs09XHzxUWNIKG7DAcPxbhvyWXuF/xHlhps4CsxidWqUBLTnc6YFDey7/+isLu80opgFCPViv9G5XLi2JMxu4ggAgagfdBA6KXTbbdaY2XaaZJy1VVbXWwiJYlsxm1ZrxWZPKqd1PTuhcSTX88uKwmo7v3XFow27fmq0V+nR09uNnju0r1u10wKt32URoLoTmOiObk+27y0/wdC4lxDBcJZYmQysllFFshPoeUODnw0fpcgaiMaPNokIRFwkQ8JhMGVRLTqPX58whgUQQ7SwZrDPqHYoRNzo5JMC/C986koUgQ2KAv9t/wrwvFkPIYsuYGuMWm8sM4tJAuheBqRQH2HZenFA45DVgNlY1dBnOIG8hlcr2tRWmFgNsYeqYiRNF/KoWUQbBBSPwuI4HeoFxzoKlrSMaU4lmFCd9UjwEo7L6i6mjfljzSY/eI1lc2MyI+HSBNTW7UKDDwXGXXPDa7Nmvrf48z5k76rxLx08a37ZjB4i47MRSszcMxr75fMno04aSm1JYJa0CBYWiQ/m6eI4gOrRbPvlsFQkJh3c/afwdt57Yeclzb67p3d+iml37D4ZWrd2+5sf9EB7SkqRMg5jt6lt+2+jdO2fWm7sOVPbu0ZMK/PXLDvMXffrlih2Q3U265KJrrr5i6LC+iXAV6AvB4pUw5HlcmLBiOjvpBniyPh2zme16OCPTmcZA9Jpf30wETE5+vuAXUgmrz/Bs4o3E5koPqdHfOqjZXjg2XafZIo5+ks4Q2TU0zZfvR7/46L9KHUuaWxDNzENAGC3dgp7EbETRyYpRns6foj5H3Nhi9h4xRFEsolaMaY0ahPksDWBS/koZKm/kmm7dumFR40/5a9P3QjQzBKkqP7F/QiME+cFGluUTUxAneRCjR6p9UocDkMvmHu0KMBkhh9C7cyOLinxfKiMfJP9s6X35lYPRCTX8nDlzQMFjOZNqnKw8laQo1BccJXyZO3futJtuImOAVPLAcsI4BwDBr79TQwAAIABJREFUYDUKbV2nI44LbDK2t9JWJUMGDspp04p7uZGnyGmGKsCzHr7zDi8hJxZrgHwHgicibbaoccIMFeX+++588MH70aKQF/hGx545asmSz/QWpwnrEXkNjSrY7vqG0EmdO5455gyL1Y2Rw2aVocKw+UNiqfz23t/ce8dtJgd2pgCxwmzgKFbC3fBviXU3lYJcY+677+6rqN5bXkXqydYdO/LW9B1VpXk5cFQRHLD262WdunQ+b+pUWLKEDqdFSJDr93gHQrfUX7ShtCfRnnQQZlcqzye1YsTyCtSce7mMQwwbU8FVt//h+8/7Lvrui7/Mn+MNBFp36tr1lKmuDnWff/Y1IAe322mzOkw4L8KNd911x6133LVm9WoCIxhRqLPE6KElY/7pfEIbRi9twjDW+K8Uf2P9wkULTCZDbW0V2jiSrcuJnc4+e8LgQQOKigq6d+kGQxAVWbtq4/tz32+IKx9/eqC2p+v1N+YdqA+VnTTwgqvv69i9n8uVD8IGwGAk4X/goQevuvCS2uoql9110sk9Lrr6ip59TvWHwyk9biFddVXVK6+8MnjIkO9WriwrLWPHwvtmW4mXpTWyM6ul1vuvn5fDg3aWZi3Z2hQrJwt/SuGAF575yxijuThDR/AdDlWYX+BGxjCWnZXyRi6QXxC/9/3uAfQH3PcvzpoptlXplMg7K2is/+9ghUohiL767NPSkhI2W/5gIBQJkxGyVatS/AkkA7A5XEGfH9HhYA1XVV9IcNVit8KazmBG+COd5s2b98MP3wO3QiFz5hcUekyLl+2f+dqqmoONn29RmNt9e3Vs12VA5wHnznvnpUdnLB3+1j16dY0lF3+942B16rvPDyxfsW/F97tq6pULxq+6986pecVqquGgQcUelqPYXCFSXtn1eyoiX328be3a8ng0eNmUYSNHd1YatmasjnAsmlPUSmymw1GTy2EUFBKWqkhxOFjdoQ2WsPp0DIu1TZew6WLmB+5/ft0GWAyIIIYjSk0rIZ0hCdw7jpzT5vhhbLvJREKnhvp6hwUCCF0oHJKBR2KhIcQSRcdkQkTc+7sHiQJBzcE+SoZaJj7y8L9lVDFTmBqMeXoTljvcQUxnzIdgw+VERsqx/IGqBGrCuuY02TG5WJ3WWCpJqkKxmgsfVBwzBIREMPzV1VTGItFWrYpViy3q91vsJlS5YGMjsWK8oNlscuc4R40c+sFn3+yqXpdXVJJbUNJnyLiRE4vadzwxN6/g5K5FAu/uymOR37L2h5dmLV8yf82+bfUHo8rIM4fOfv22Pv2HtOt4ApujTCxI8HQiLvgV4Y7v16/Pa2+8bTLjFM6QaI61nYmf63BcesnFhOGc0KUzGszRss4dtfWPu5olJRdruRRbfDKkjlql5n88LLw0yw2LBN1DLABLZvNXKwrAKUSb1DOYpYwGbhRLy5GDAuVXWR+upG5skmDrQYFALUATkrXlUx5cKd8CCKfEb8kSsqI2W7i8ES0QnUBKcK7hCw/lQVLT4mL8btAwQtWDyY21nzrjp6Oe0hIjH8enmGP/7JDaEjeyVDOm0dj27NkDRkTeJ+vPisIcQFnhQSBXLrzoIkeuh/IZQFx2+GWTKV6cSUuVCooKr73+eqfdLprIKhRQvvDJxXJ2jR49Wrnvvjlz345EY6f07nva6cO++uLTjxd+yB7t7rvvuOeeu9GWzASjsXirxrPGjflo8Wd5OQIK3egNxaKJ4laeKedMQlfr0vVEyAsb/dWzZr1KxFujL3jKKV2ZtBhyAV+HGqvsHoe2nRWoIyqWTAkdi6Sq0XAkv7SULmvwRYaNHMtJDtyd1JN25pNmYRgguBd89BGdW9iqOByN1FTXujw5uJBFJMp/07InRwJvxEGFaVKRgSSRQBLxk9jMaeNTtLz2GYhXF+R5+p85vvfwkUDKRGyRCaBucueqFXPfnM+04PrTTh90+WUXd+9G/xYm44HefXq++MLTvD4aPGsSLUNBglNDmwXRkMB48nRYGLp07rh+wx64984++5wLzz+vT59TS0qLOU92ai3lTpil4dxzJsx57a9mxfnwU1847Epp1z7jp543esIkKPkb/UFcrSYbwyYOOTKc1527d/MFAudeeP75F19k97gj6WR+jgfhS+TdNVddPXb0qEemP/zoI4+cNeZMhiKVofLyTfn+09nEyZ/9YLTLFpYzmvKliODpsjJy0uHso0dw8cvZwdAFnQkqdMGCBWxUwMJzsRiKmvWUfmR7xhkQBe3KWuOfRUubPeeNZ596+qbbb3XARnv8cco/e0MdpwIRRATKtW7Xvq62BuPHwapDDre7dds2f3zyCZfdQQAdFBt5hQU0LHYRpOjAkSMwvrJgY6SXCznfX579SjLgzfMUwAxQUe2rqEpv3ttQWpx3Qsdu8e3f9x3Q+6VZM4tKOxscZndh7uO/u2vuJxUndu+2Zs3GjZvWfrhgJzymbDRGjRrXJyd/7nuv9R/VcPbY1pncjC6FKb1wx57w6vXln26s+PLLcl+jUugpDHgjJ53s7T80ZbKZGlOuv767+sDu0Phx/QcOLIp4N1l1HiXhumvG6h1b1ky7dvi4EV24KhkOmdSkt7Jm/fpaAfZHfDX6uvc9KRioPrCvQphfMHAKcKpQVvILCxDR9eBMWGiAV4KG1TZCKOiHbV4ZBZCDxWofdvppkRgJGCE81ZOiA7aI49RN/7RYJBXdgWilp1iXmT5MGc6IYOgj6RaYF0LB0iDFEBgSOBCKkqUmacW4Ho2ZrJYD+8qrD1X2692HPCXPz3jurbfe9Ljd2IwvuugC+Mgsnty9e/dv2rylXbuyVq2KXPm57773Tn0wDJcEjwCQbrVY2RUJ7jBEZbRc4Fahlo3pT+ox5I1XZx88pF558a9/dfe1xSWtdGZzwNcYD3tNVjP7OdpdJQElELlkrLSs2GpTgyEvMJhAsMFsd0w+/4LRY87sdeqpsTjURMRnwGZsxcPyT9vkpxccdzUL6YlyITUMTaL9OzoW9aYEKX/5JB4QIUio0VHULBxw3IVlCOAFz5Xmgay+gijkpPxTyndgHGge2KjQn6APZVniifwkD67kelkBzrMccqUU0FkxLRtXCmv5HTnLldllg0Lkn1QGQYwmBCKegYIyNHHiRDC5+Di4hSdSPXkX10vVkKdI6d/SIiSrwTJA4WB74dMiWB37kKy2/GT08wXxRJu8/sZbRKF3zXETPxiOsmsTUBjuJVuIyAwlnJX6WCJud8LsokMKoHbxUtjqpI5IraQ39qyJZ485exJ5bJCMdpvFbNSjZv3yl9f+9r57kJA2myUaDpTv35+fVwgx2JJFSxYs+Rw4/uAh/a66/LJRo0cU5OUZrWa/F70n/8rLL0rEgu3bt2djNHDgIPROBNOrL77UrXunPgNOgcqXpxPbJRsnGgJsZ7J7LAf37Clt184YFoze6Me0AJXnkOsfix8VpubgGBxAZKMROp5fhQoOHymp5o+zsf2nU06eobV5HSpJm9PpsrY0KR3ET3xSSfpa9jtfCoyRcK1Pr4NwPI8APbK3Wi3gbeP9+g6984577737rtdfnz1p0jgtUREumCCEMiA027QuwSqexLuKiwSkMDqB2ZCIinRjlM33eCQC9O3xxx+d/+FnTzz5x+uuvgoaBnGBFm9KkhxwE3qLMRbxn3ryiSd27rB1x/42nXpfcMmUwaPG4TILp1OQNNpcbLXJPBkG0IQT1OywTbv91oPlFYznvFZF3qCfCAPwp4yx301/2G41A3Fo17rs2WefBsZElaiMnGV84X3lfGyp3X6u8zSpnFlsKiRwKluynGIMJC7AdoU5EGAlhkAu4AwLISs9S/7rr78OZR2zievliiJdWvAbk9phyUeL8bp7PO5bb7r599MfOql7tzPGnCmWn39XAP5cL/7/STnAqcratLn2uut+/8DvQC+0b9+pvLLigosvcrpyyJM85qzxC+d/iBLEyj1x6gU4AnJKilB2Wc4ZIZFE3Op0BKMRvLEbU0qj32/3eE7pNrB7r979+w3p3PnEyoqqxcvGwt7WrmNZLOFXlbzLrpo6/90Xb7n/DbOtxOuDVCE94rSxl11+fv+BPTt3bh2MeBcuWvLEy2trIFdXAt+t/AZayr0HA3XedH6HIfc/8si5k8/W60JTJw2rjhp21eV98+my2R8sLt8t2nLTvvDDJWO7n9Q52VAf99UtWlnlq1euvP3rUzt9/fTD1/bsUhKJ7jPlxqc/8cu/zJ6/dmMlbAXTbvn1a7P/Mv/g+5m4IZaux0DFW4OtqayuxWpyzS9vYHv56yuuYVDhsdL6CwILMmigG6jsrG669RaXyE0eF0gytic2o0jk+G8ZL/7rgwEhRo+ILZy2WWJ2iJ0u/gphrwQaRwyMSFuHE1QlQI9DRFiL8E9eDBHHXQA1VnzzLfs6uwP7o+6aa64eP35c0O9Ho0IGWez2eDDMOo5x/y+vzBw2aCDiDWHutqFfGXTgtwxslEPpRFSEJaYzRrUA1RaInt3tufWOmy665OJunbsSlrnkq0X1tUuHDR/YrfuJwJbi/gbiMw1WByFDAsVuMAwc2P+CC6a+M+/9QCBYVFz03CuviR2g3oDVjZ2mzWrhOl84KHjij/047mpWtkr0gSZSNaDQsR+sRvImCmH3w5SDEOGBBx5oaXgRwYQ2hlWZ8Gxp1JGLK4KSYUFRso/5Lv+EohDVhFGCIwA9WkrMpjpN9kFUgOU5+xO3N71MFiurKrxvR2iKuF3qJYDpCAaEkIJZBI7qtttuw9DKYEUES8WOArlY+jJkbaXi1bTkn7afbB9pwsE9xAWkZkPNkldmKy91KYFZ0exSPIvXoZLiESgyAOqNIjmjuN6gQ6hxhsNq/3/snQWA1VX2+F/3m4CBGbpEEUxELIQRi7VQwMJCWDtQVhFsLIxV1zWwUHBtERVbQbBbEbEVRDonXvf/c+4Z3p/fMm/WGQcV9bvs8zvfuN97zz3n3HNPeqkjQVP0kF9eoWNcF6lOStOJ8Y40m3h7OuwuHD9xbiO0xOPzv/ry8y+9+DxuQFtu1TMeiuHjsnLtKqxjhx52CKZDvECzcZIsZ4pwlUjU7rhDz3vuvkNKwHLgjO5wvDl7Nokir5l4GWpdpAaNEhD5g4BpQm2TyXvvvmfs2EvvvPeOQQceBmDpNge36Cd9g5gBLP0UhkX9KbOoi2EriYErwRTj9mRw8jc4VMaik3RVZcE8IinMhROZ+FN6KNMRtvjsRXCVZNTqchbbHDGqq7Ibo2pMgIK65a32239gIhVB7CElJi96yLCcjqUSMSaHMmCSCBvRjZz8kbiIF0j8RNHjTCch7khWjorWZbv02YmzrGjRRVQTVyRQkejLRIyJ6ti5zdSH7thzr4P6Deq396EHUBmD+Js0O4K0OGFQ9JfqZh6nN5yKoYRv0ap1WVlrBOW11TVo4Gsj4TbBYjYVVatXvfXGm23KW4F2Yl6XUkrifSgDNHjFLx/lFyBs6lkBtgCfKvIYMYkdBh/0o1A3shdQ4i4YS1JiBkJntGCDdhUSxgiCTRadK4/JWNa7CpBVi717UUmQ2DQw9uzRZy5Zvuy6iVcfsP8gsoYgqW3qcW0W7aOhAf7999pr2Jdf/mfKlK7du/UbUNlrm+08Xh+BmeTXP+u88zApVLQuR5AF5klbDnHK4IxsQkjNwO/xI0bssu0O7Tt0qOjUPlBSjHcmCzpBwx9/9gF4tHzRT6uXLS5vWx6LLtuyXdkl4y589IEHBh582MyZrz37zAvbbd9r+JHD8XRPxWq99uJTzh3z0NQ7Hnv6h+179ezQ/fj9h/Tu2K1T284VHcq6UBvU6bV89f0CfIDee8fyxutLS30tjj1tar89t3U5QxMuOW/wiAcG77f1KSMqi4O166qr7rnn0R6duz9076STz32sZ3f7BWOGlBYXzZz9zrqa6Ha9d9r/b4NIcbls6Qr2Svgm4lrlLyreumfPQYMGdduyO9G4qEtXryXjg90JN86JnwYTinSC0ZD9FRHK/SorAZFL6mywTMRgYlTMpBz7bzLvqomHWGDLyrKgYi5CQcyakljdgmJ2U8Rr0m2cR8lok4tJQfFYJEpUVuWufVlJ4vEYq2FbkggK/yG8nXgHG44Q7HPat2+FsRgmQT4hUst4yfNPmhhrUjy9CWomHQ+czkl2UtJieRMS6JD48uuPZr362oJvF7Zr077rVr0qystAJykHhIqRnK4OTyYUge+IysWabdmq4u677/zHeWPPOWdMTW2ovF077T9xDyRSZSlEFvN7SV74u9RmgSW6Lwf6cCLD6ptyCMc3vBhWiIyF5ITFDc8n7Hf1NsfDKKVGjBhx2mmnwd95nhbUIyr/PFc4lLfCELGy0VVSfULY+gx95q6uczSoz7OKgz2ou1Tu0evaN97Kv8LSDnJAM4pwXNeV9YUXXiDYiozzVPOgVzymTBxneUKieIVMjHyUqtJY90BcbVPb18brHS8XAS9dokHELNRjpM8mUj2v8OOuYLmxXYpMZlLMccUIXu4MJVwohEMLJjMSI+U67vDFbJtisbXVVeiKkPx0RYFsWIq0NSuG80iMBLvgKroihpBJZxcu/LHPzjs8Pf2Jt996fcSI43v12DoZDXuKioccOnjI4UNkLA5bpGqdvyjAjKYiEYxXDjc+02GyB6BIpzgP/guRddXjx47v168/Lu0SqpPNYL9H8cAQJDON1Ro2OTuOPfaI4ccf/8H7n7K2KZ3Tc6ChEiqd134S3E0abgZOsXt+GXsqbghGUg/+BofiFd2gzzqtwFzP83PNdcVPwTRvQLLgk/rYAodCOEtStssuZb0d06dP236HbQlqfu/9dxBqV69YefbZZ/fo1lmGSWw5Tru0Y4YoChwpcmvFaVZS71M9rAS/X8vyZStBaex+Ag6SpkYSXmqn4iAcjTlgZIDIZLMNx6oT8Zodd96Gqm6ZCAn2RSRySXZXYj7sBB9aM9gBcjDZkuJifgE1D4AtJcGi7778Yvrjj6GB7tKxg4E4G98Y42VoPMPf/PJpHbteMV3ehAfghTZJ5YB9ClgpH+B7YjQ39g4lcA0lAfPV6gEI4blEdpMA4t5778XkjRzGWzzMdWiZXBL49ct6kIxTBRLdzMSrr4TqX33lJRS6NVLf/a+D1RN9Rhp+dPIpp3708cfob8489yyIdF1tKBgIgABDjjiSJROoAkHhPCk8kLzCvlJpKu2AJ0xf24o2bfdr6/G5Y2SetDGb1KuLFvvIQCzZtdYsWf3t/AXl7TtL5u9U8qjhxxw5+AhrILlixdcvzMi2LqPtSLyaXQGV6INXXHnyOece7rZ5A0Gs2DbK4lg9ZE1LWWt+srhL06FE62DrseecFwlHDzv00L477QRnTGSr3Lbs1Ceevv6K2/557cRX5vy0777be6zRViW2fgN69+t/z32Tdj5v9CnPvX7vVp2Di8OOy6781y577p20platWRhNrkllQmDHdjv3O+3MM3C0Aick5WqONIGp5StWrqqqKkfEDAYlWjaZqGjblmKdpAGNYbYub52CpA3jQhgDV6UswybfldSPtBAOOA91sCLIEAwtcyVmmC1zBLchx49Qt/gnwHdyGEPpNtlQKH9DQsSFPy764dvv7vzXFVKKzei3VMbKwmB4HOVXIACRkqaY0GecHijbRlkdS4TAT3aPeKBLFACba4KiEDWz/hgAwa6yetXiRx+cmk3ZLxw/vlfPbUtbtaaEBfFG2WiNze7CEm0nn4aXKofIsKTwsSaI9PcGttpya+xUAyr3Io89nUHtBltDc4AsS8di0RiOYvUDosGrm1ybBXwN9ISZMhnaGZNZrnGHcuH8O2x0kCFwzyokZgFrPIeY79mzZ5MInjQHmnEH+tSm9ER5K/tUQr3QJ6HmIck7nJRVR6BsttSKOjxvJBJRqhF/hLuPrPdmbQCZdHngFi+yduoiCnJga1DZTpviLo5TfIIFhtb45VtEBVLNGm8PraDEdxHoyUefF4yEuRjQaU/qBRx94EWVMHgAPR+1F7HOsAMQ7YXuJNZrCGRhsNkQUntsty13tP+4YkK8Ju+a2LMUCDWm9DXCFjIy7TNMFRbz0JM9hc3K3pQjEPAXtyhlU0Pqig7tWh86+GB8U3gJ5Tblgwl255lJd97VtqL10GHDUOqSYYCib1IuER4ZT3j8AWSsXDLr9AWrV6w56KBD+vTZ+drrriMjQaiGFB6lZMdAXkAIBg7s9pD8SF1R1rY9GSqZPuw4zA6J5HTu6CEnOi8CQLRjTvwy0YGlYtGEJPr6vzH89UJ1012kb4okileMCLArLglvWm9H4xkFNWlkwuG1XuykfgnswHfLbkMvi4o04nQ55n767nHHH/3Gm7O322bb7l23bN2qnRNjqM2EqSJeS5y8oH0WbxSjsseyR8QD/EXK2brdtdWhNWuqb7/1jkGD9jvwoP19JS2y8TC6eir3kUCWlGmZaM6ecz4745VAaVmPbltT1RpPXXJuUp7VmpOEpWZGWJ7I/55DrcVOHb0mncdt1+fyhqtDV1155Zhzz+2x1Vbq0stEgUgK3jwRgWB6RWdt0wF/w5YxS5EaRslTCUFJSfGHxQPpSimRt9T7CkbBOfZEpEZM/1jnlZbhNrjNUnkCyexf/74ZYxCPESbWulXr2/99K3USt9m6Z5st69wlf53R/W6/Qm2DkkAQHbnd5bzpppvZZbEpwEvB5fUhgdWasCH0HCQNxvzAWu2ntDBpE6IJcmGhBELwgkHhW2mheh7rLXlNWWsdLLYOEpMu+eEHkq8Tr0iapd1iKYfHnUxHCA+DruzZEleuBIo4/IjDLLa4p5S43HgmsQr+0LJFMB2JxcOLPf4SUXNboYCaoK9FLob7XaC0xHn5pZfYKcCTqbXaI8nEGr+rZTyGaBe4cuIlA/bue/7oSyY98BnLg8+RCIeWBopanHjGyC49thx7zrjP539ZXO6BA9WEI1Sxb9+xw0mnnLxn3349u2/bvnsPNFi6a0XlDhTQ9Kxcs5b9zsrV5IiylHfswJ55wF6ViGKM2uPxRqJxrPAkUMUEIkSU4i8bOVd+k7lW9sVuFgrSfTubDVVf5ZctTqBxDnrIFOObRSSfLFXEdMeT8z//nN0gQcokcMWfi9TtYh4hQwpbO7ZhThf7cESfLXpsBTcBMYpKKTUWtzr9qDRYEsVrjXWN/Hy0j/DJSkStBae9VcuK++6aWoTGxMq3UhRSBENyoYQYRpzeXDJn9frJi5GrjRHvTkShZEIl8a01vWrlWvgrEyG1gGyijGBTjw8ZAYkeO3VImhJq8GuIWRgRFNC6fjQNG5QPymJu1nt1lcBOVKg1JBiWYbxeEFnI+Izyn/g7JC2e/y8mjoxFWCISCdEreKDXeeoZcUqJmef1FUUUOoBnlZas1hVCr/M8J/nFA+mK19U9K79+MArOWWJ5mB7iDXbTTTehvlLOjhaKVI2Y2FDX8SQPqMTAwzyg7xYar0KYV7Qb7LZRAhESxcIAP1Lxi2cgAP5EzEJxjXhXud++Lqc7HCWG35Mho4FY2URXx0DkFSnAaUeEkoJZUpVThE5a4MDCwi8UhaGIAFoEF6KEEnFcfcS2+Obrb48aeTTSrYUMMxSQx2CvNYYzmeuuue6EEccNJck+LpwwSI8/G8aG77GmI6I7cWCpIfG79cYbb+7QvtPNN90ixs1wWBR+NjshNn6fl9g0XpRUtx6PiFzUe/Z6sSB36NpDYatAg3MBNPrJQGRESH9OcVJmXjyoi1Mp3YShuC8E0k19nY4ALjoJSYNgnAN2VWjpeq9yLfhG/5GGSopIzBMNr1vrdfucNg9hTLgikGV92bKfeu+0/eGHD/vXLTe2Liu329zs3lE4pUIh2RWo7IJoBS+ORskPjKSVlmK9yDRiYcUg8d13P6Dcgk21a9fB7QumwryIRCpJzYhxZ6Zc7oAxFLdoU9bZYQlih6y1SBQC8hocUZIsUyHXJhZMt7UlcrUUkjPqVdYBwhRmvvIqF0eOOJGEtGIUpv6hydBtEKouT0qeRtRcvqmBT/u6YWCXjF5KCUcpXXvCXAA9DuZFnRp5BXTil8eYkVGjRuGajTs80bhopgUnMxlUqhTzARudDjthYn6fBEqxpfzboP3+88B2V0yYMOkhCZj66wD52cJ5KE4Ti+HqDu9E9wnOMBGhaIQIFQRWgImkRdyAmJkMFQvKGa7IjCixi5Uoa/c5/WBvIpIisUMiEnv/3Y/TOank3aZTO4ffk8jW2jxp7G6k20DQMrNqgWtBGtFIDKdNKsu7kk5LhGy6LtS3mQQ1qUiW5g26ShKWUMZBvTJcn0M+txc0x0hO3WgX+R7WpsLJWFmn8kx67T777PH6OzO+nv/T9x9/0LtX70BR8dx5Hz/46KMwntXhxTSClm7W68+Ud2tb0b7DytXrtu21a69Ouzqy3oitGkZKoU8ju1NlnKTqTnR7J51xOpYQYgKIjGldIWEiEApKLOQULa2DfxLO20JHZGv5jRyzlBYgWChCuRmTolSDhztMDIqAa3CXE36hKShIPPql8Kot4PPGQmGUETLGsjLZwTvtOAE7ADBpaajeGouhKme7wkKjCj9eT4SxHaOkNxoOvBkQuqntRdVcMIHPJcvcGe/LT86s3GtAUYtylFeJDPGeVoJHMf9R614ymUXjTm+AIM17pk59ddozNIM3PTpCh8uNCLtkybKuXbegVWFv6E1w9gVnTLIjYZGN1Q8ZUt/kYlaGSnRBb3XNOpx5MllkSQpOoTyEhTWO1ah0xSyCWPyqNKNhSkweh/JsFUe0aS7CIk899VTc4RGz0NjjCIU7FPtXHuNg2cbhHVkHb1awBKqWlJtGIyWEuD4BD+0wE/ypaiHyL6BWQYXLFf2oEjyv6GP5Ftim0KB2j1sq4vCn8nFGhG8HEhsiESlPka5wC6OR/OdoR7ux4YkOrd5fGgQzdMPNCfWCyBPS01w/AAAgAElEQVRBjW2yw/M8V/QBzpEwSiiW7nIVB0vCFLh1ER6FzkMEKVwspXGDTPyIEosz0Gu9JkwpBxApaUnWkLioUkkURy0Kr8tN2KtkSQD/LWl5P8fOwE7crNPh/fHHBSvWVe934D6YkqgtJcnFk1GHl3A/TJBSGApXROS2WM2a7XtvddQxh1rdkvOJTWsyBSuxk/apvKKkoryFDcuLI0uhHjyDqOvO+jZ33jwCsGkR6DFSRRLgDMzpvgE4NooULvpSVo0u2smCJ1ru3+qgS7AnxR9ASjd0rvVcEUnPtf92YtZlv8pCUCLBkVQtdVJXKx2JpFauWjf4wAOGDTnagh8olR8cBJ2kM9Gk001NWWLdqbDGRKZRXImUg34pRSI0XOKTOKmy+7e4vTEMgxbLtddc2bKiRTZR4zQpoiiNQcagtEWCJLLo3jyZb774cI89e+OqIm53aeRpo2GV/zBz6L0EYyTpNaJfhoxAOaR20s/UrFnx7xuuRPLwBbw8IBSK+ssuSTcYsgl//D+sK79RadTUbEj4nPOuwrbhRvTT/CrRbUh6+V6p7kr/zD9AzyGBMWPGYDecPHkykpYKjjyAz1ZlZSXfRV+oObToD9M9btxYYlOm3nHnqFNPxo7LSo1gwU4wGgrLuoIl/M90oAclkE7kKgxMauWQlGM4Zaa8pHpJ4GKIaINnIT6j7PdMNiuXExihBhMcFjKWE64aMkmyiZK0d05LPJM78Zwzxo0e7Sn2d+zSCW2HOwtyuiEZ0060TccKN87WqJUiGZ8nmIlFJPbWbrRBKOftJFLSsyQ53DFMiOtOMueze0gCAMMhOR25q8jL8PxLz5IphqnH9wP9vd9X0nf3sr579MGhkvrFn33y1Tfzf8ChYtGiZWeP+cc+hxzKEiO701jUY/cQW5Kypzx+myVJlGCOocm4DJcGhdicHztyVB4dBJsJDU7C3t1AgFWfP8U3yaQhy9lRsPyWlmhdzlQI1j5zLh1jo8JwjMeCVLRk4UN3QMXTZIKyXS47Enbcbbe+9/as/fbf3RMMLPj+O1giHBt4IuvCB9gT4pqFOS8aDW/dvZtMDztL/OlQdNmlrAU8BxGTPwAB3rv8y7ItSkUn3nLVt0u+Omv0uegHPO7SeCRm80kW7HgWQzCtuqSYdzZz9OAD99ih99xPP/7kw4+itWtDseRj057BleKL73/qU1nHlCB8ca43PFRH14Rf2U5u0gPRBC0RLkcIN6oo4nMMtbEfzYsmQF9Xeq5oCiUAkWepnMDUeED9WJlvZB2sh6j3TzrpJLLd4BrPXgHRmMzRyDfoY5GEyDSIRKJJEMggCg8VXY7ZnvKbF+D4E7kN13JOsFpyC7RQmzSvqCJHMYw/uc52BGMW2zKeBOcABc9ob7EP0n/KVKNpw6yJGxm90oVWmX5j4UOXIFHeym+4kdsA+GeffUaXdOFRGNITTniMjjE1jI4rOlIdS6M+Lep6I+MyNPgICjkmqFvXLbxeH0XfaJaUWvzKp10u0KBjxxbi02oXmY/th6hwEeCMPpldCzoqVMTe4mKk2F5YNrlrlGqyJXI4cPySHYa4dpETj8QzdmegiHWbQurrqqr67NSX6WhU5/8ADwON9QzOyBYitpjyebASh0i+TA0l0ACylIOA5RnTJE8qHjLxkl5TgCwoWteC+LWbMAhcx0g5HYkIWSWTwB8UZX4bgDOdAYtEdWazcU6br770MgQIrSlmKqbROFOpCNlcs6BILkMwhyCYGVG9h9KpgoJuAAGu8Fa9D9d7UQGImwE6dW2N17nIod9Vcuac6wCtS5cupCCe+sAUCTaRtUeIora22kOCRNU41vuZvy42CAFlbgpwoMo8soeEvcN7KTmwVY8eiXB4KRnEv/oKtDCisJ0H6iYIusA5BM8hw+3rPUSwMgeLiig22AfiisTmzWZHwGLhQBGDrkVxj8WACsS0A+6dMGLEszOeJWsaLI5VhuQ+vKucUPGExzCk1PvRP/BFAAVdcAAN5o4VHNgOHDgQbSGJ6AiBr4spkeUjjFPQvLlz1aIqux2JZMoIiytMpzyAKhHnh/HjLzl39FkIbUwb8UDXXXv9tGnTPT4JTFnw/QIciB0ub6vWFTv17YusfDv16e67D+u/1gJW5XQzzsIm12bBdBBQcQNiAVZnBQDdKHa24Wh5V6cH1ygAOnfuXCxTylKVwXFX2R8nKKtYDyADnsRbgihrzdaIsQyVD1weeyImAwISkQ/4CiC+6qqrCE5UTVX+uzwMl1Qhhskm9o0X+QrN6s4bouVPfQAE4joHbUJayAcgE3dBJrrE65wQ8o3nLAIfijTuqpKMRriVZ8280qhpVk5Na7QAbtEZFgBJSLN0qXZMW1Mo8UUOxgV8SMLEmsvrbjs9b7SDLnFtuKLj9YBuDB9Ef1GwfYdOFeUV2PvYnabwpo5GxMWHGiPxhAQqn3VWx/Yd4EO48qACky0C3kIiBMjKzw+g42pJixb8SSVedpOs/8LFUiky+zObMlLkNkrVJNP8ArcfFi4gOQVbQKdHfC0bBbfN/eEVK5fhJrpk6U+PPfxw1RpZ7z0+3+79+vUiZRoYlUUZ6ZYicMk0ETsitsbEWif5qY04QlpzgG64njUcjZYkgw4nBJuQDaLHlYoysymkXppavWwltQI7bdlL0ElVnvXBDrQ3SGgy0KJNTMSpNnjhBWO1tgGTq7Sv06SEU18zjb6mTIDXMJTzC7/mtwEiYhTKiOpWXKO9hgA3JJaNO5FvkLd0IHDk22+/HQ0327n889qmsgjtBucs/CRgnPP62z/+uLBjt65sfTCRI3KJCTWR2tQ1NDceyx/jCtwgj0uMCNxjBgE1CLDg+6/HXXDBwm/me9xUMfBfMO7C9lugEZHthNluiGgluEoScBh4YXC4xEPRvANvYYMXDlMtbcWqKsSsE0f9ne2HMFXYfiIRCYVHjhzJ6kBNuXYdusDEpj35FPIZ0UgUwGOhITMwhKAyGUTX5HWwcGd/73cE1FbZgOlKh5iFbMAOhNC/p56cznoEG/cEAsSYP0HS6R9//PtJp7LIQl840sheUcx2VvFCMTqFjQ826lRbougc7hO4CR1z9HBUy+Rkee65mXPmvIIqEFPkgw88jNoFv2H8arDStiprgbYeVKBxZIb9DjgAlyTcxDZuvMlX6u9rk5vb+EUACphY+HfYQRJZGb1FAyi9cQN1V/Koyd+wcjy72ZSgK1JwK74q5eRZIbtMVGhaxhyJGIJkCvGpQopCyIDjo4BR7k8nOWgQx3OkKG4p6WqzfE6JmZZReqF8YhOTJ2/6w/N0A7yRTY/xYckLPfzJJp7WeEDbRCWgXh0EzSmj119DqnWW1CaTn7agchsdIwEVzoMKkPxXDKJbWRU4UHfhxsMVuAh6eAGySYj38w92crqyQgN44cBZDjj4oEm33T5r1uv77DeQahDeYLBq1fLiolJW7lZtK0456WQfQYtxZC8vliyJcBT7OnYw2aFg2MeHCv8vpgMjq0ixbByNRAt8kQsZEVWmSDFg98lOFKMkuR2+/urbWDS5as3qVm07qiXr5/d/c38SpCUlFYJ7PFzdqX2b3r13qGjbvlu3rkTKkGTMjdkKdwTcsDGYkktMkjWwrEgFX0EDMmMY1SAzSJi8+rsg+ArYc6LXAZ8nXDkBnsW0gtJMCuZyaBmVVq6Qy60JB+FJ0s3gPvL53M+gwb0GDqQpvghiK2kwoTymFNFcU0DLUDTbJL6CF6bSuH5u409oJ3mGE6V3KLQQ7974da7wIo2jMvn3v/8NqyFnGxeVuLilo+M3z5ponNx4jz72JPkjLp5wGbBIU9fIG4iEw4Qy/bk2B/UCtEkXAS/Tp6uD8mS1xbNAvPzCjCGDDxw+bPB2fXYMr1kVKGsdWrs22FLqH4j3vNGUo5sVZyupdVi/IhxsJ9cOnJHeyStGYQl6H3PMyVdeeQGbRqgGxk0tPO62aN0KmZsU9m++9c6jj09fW1VVG4pSeJQE1M7iUja9PAMh0GFao8959GjS0DfLl2SlySHVENngAnRMH4dx/sn4/J5gkXijr121/JkZT5HsesjQWxLxLFYXuBzWJ1VTQ3hKU/WO30OSZFT4OcfIUSM48MlBkmP13377HXG8hlX6i4vxI0LVcuCBBxEcScTFOaPPuuziS1h3li9fAvKgwWFRowZdve037eImF7NAJrtTJAysBgZZjS218QeQpak8RbEwAHdipzWZDdfB4Dz0VaTA7wp9Eh5XfI3n6QPrNFOrUggPq4ylLlMIKBBP586dkaCZV0QQ/lTJSZkvn2C2CCNiqwS7pE2IRLe/PMBb9IQxcl2piF8RihMJ7IMizRgxDsmdgCPaBwOoh5NfA7TDvMtjdCx//efDKb8R127zIm2yAyAekwHSIL3V1rjOQZe4wnUibNmnGTfTJs0Ly4XFRLqI3dyKfDRg773vnHTXnNmvowr2Boti4eqSYqnQh2E9HSeVZQDJSbIbk+dYEhel7Flqh5LUSpzS8j0E8vInbZt/kmsFMS4eJ8mFJEqlbHsmh0wm6hmrnUwcgZJgq1atyQ3VFBH+50P59/ckHiqBkqJjjz3mphsnipeJCYIj6N3udL/8/HN4RPXv12/w4UM9ztJ0NIS9w0LxeZOwgxnhUJDLfiPog07hLy63DaWgAJL5yaTBXhCb/YlKISpSax75eoGhmlToHCrjnH38EYcO4ckNJRhwVXGv3haafJFBQd1kZgdflMYboCOlel5hyGyEoAi+myein98HEBKYYN3AsZLWlBEpremftMyfDF/ZwhGHDz3mhOPPGnMOqTVxwiVxGcXIyIcSTdW/zP/8nvw5n4TdGTQWyDPp7BC4AsxRe+OcgKOIz4c7pnEwTySCxcXQC3OB/47OOFxSNgC1tWwJ6gWg4C26YBM5xAO4NFBYkSw5Tz05FaoR70OjXP/266/Zn8PxWpTJ6jD8+BGJePqHhQt332PPQw8dcsZZo1eFoywcim8wNzBTOyBc7s90CC2wqcjK0pkk0DQWYxvGahuvDXmKiiJVVQSZUAbgonHjS8vLCW9y+wIrv/0WWAEo8lUKZYklxMQV1ndk4lIpzobIgYbYZuu53XZMWT+qxdhcaSid4NZItHV5xePTnnzt5Zcl66nVgpZRGIXTSQIBXbURDGKk9Gu+oykra6O+zgDAUXqPYpCVUv410hyW/5xKWuAoB2SDpIJjE/IND9C+TIPhlRycQ2ykw8EmqGKWUiP8lK8zwTzDCR3jBPpRXxOu01v+ZMvOt/gKd/WjvA69vfvuu2QQIPUzamFlmrp4sPyj4URJhgilTlfaDtsXWDBZsmhKtA6RCKHj7LYpz0TCJxHPjTCU7zZ/0iBfNINo3KE9oSlOGD6H9hwQqW073ywD16Eh5rPG6JN0mItNmBq/1wf0WLWFzXk9NeFQeZuK4Scc99FHc20O108LfgRoggAEo9mkSyA9T8IYYV0ioCHbAXY0LibJCjxPN446BKkqykNmWsUNMhxGcmWAcDrmSRIVMoM563cLFkK3bdq2ZboaB7XN/2nQm5wmJuSW2bOmo+FMMgEHu/rKK+6++55AILjbHnuQ6zVaU+3wBTOE3bCTNgs/IrYCGVJBw4qaEOpgq8edV1584ZXnnwf4JJsmbg5shxiYRHgi31JMKwQ5l6POFAJGLfj+h7fffhsa1BnUV5hk8/HGKU0LfS5/nWYZDn+ysxL7wkaU9V8t6KrJRfUYg64xiTY8tP9qgc8p22FFJ1SZPxlXnsogOuUhtKl8hiHzPCsxe/c5s2fFCHo1IcD0hLqf/3OAfz1QLwQUl5CuBPkNYwfsgBpnCTxB4W9s6qLV1fiigiGgNL5VAJwHxa/X8BxnMNgANsot40TI1OoMshV2BQIHDTl02LAhTr83GqpJRMPt2rWpqamaOPFqci9Ta1xEAbI6e7011bVa+FKLv2naP3pbR3oFZIV6R/qHuahkItORIfQ5ivYIwJINC95FYa54PApUJTmWyTyHYyjbPEQxgCYzSzgOHKww3EiPjf0dtSVBhbKUJLFiEdZAbHWIuJ90IoJTBA2nYqGB+1RedcPEiddfT9w9DkUTLroINTMbfzAHP4fmhfYmX5ZkZTU5qJDlf0nXmRVeZ4b41XNqiMLC0NByBcrZkHcrs8Miy6rARMLmlJB0G83dvIClTTGFnEAVrChIG9gilWXzy8NCik4nazwKYWQjEl/xRWWyDI1zZCkcrXgA8wGRjKiIuQgOIeIgguCEzufAleHDhzN/6JkxTapIp93gExxKeIxCx9g0WKk0mW8EQ4ZaS/OtMRZtn44ZcafOcMM5ndH+NOrTsVjChSYKtXnUmGWLS8ksusee/WqqQ08+Pu3qqyaSl8G93udUImpJG09SOYFq2mI3TtBSkVOELV2o2PizqNMHG7ZavCIMOXILFSCn6AtpgpKiwjHREGTR3KTQDEtSiZiRIf5kB1ICHgaLFy8ifyMQA5GQsXCGA8ceeezRCVddJTIHJcNZZqjGrTscIxBASwpwoEpqXOq5Mo0ALxQJIzS8/tabK1av4pl2XboIjRDg7vFwghKUuVb6KgRpcFsqNsUTEAKbfTIvw+9ALV7n4KNKjLyuVFaonUZdVwriFVkRzTCVeAs1AqXQJaiDB6iJCdky6kIP56/nO8wnGAv4xkFgFE6iint0Q78OuFhTdRMIe0FCpRHYVFlZix223Y5YnHXr1gAoouN44U+It/8T1D/zAbBRMQrI5xGsjpNYregnADqMPRuNwvFYzCORMBdbtvQjhIHegtvGV6HQ52QHbpKPyJpNiWFT7xX+kw5TONUWp8hBIOgOBFuVV0y6/Y433nxrzpw5lAEgjgpNCVUvXW62hH7WILbuYCZqEpoC6xTx8oRQ6Ot/vOtKNfxCC0BDyQcdBPxF5CcWUyqPxWKy+SE7kjE9IRDzy5wK9zALruy9CxwSap3NBUuKZHKpOIbvI/9SuMbxCopMMgHFSTPk9KOwJw1Nir0j9ItCi6+wJ2zbtoJ6MJufmKV4DBzF3EA2MIPWhYXRAsAzexTuIVfRIOdMD/mTQGgkUCxx3OJKnvdxAnlASEjKzJAKYcwTr/MYr+u0KdPUHnIRzssvy7lRz0j2atrhed6CIZLHmQyiRI6oFoqLEAlErvJKZWUlXu208NJLL1FIB8UVd1G90AIN8jmc69kx9+/fnzIdOhDa57qOiys8qQy6IAgavKGjoEGe0l0dnJ3GOWcIeoVbXOFJ+gzZ8zn6r5KZLk76eoPf+e+bNEg7NMJaggMQA6cs6JZbbb12bdVxx50gQZ1bbw0qkxSAui5MPD0RHNClWtZvGTqwpovSFPMr4dB17gvUOJAemwMwAjHUy7FQiMyrc+fOYzTsTGFhiMWiMoFETVGUP9WBtFpSUoQ2Cy9RjIbMBRNBxFPXLlsYdMqRRRuyAVRE6JBlWzj7etkaTBC1kgna4L+YXKLhEKaWSy6Xo13HTkwKDozAUyZIsEjqdvOW7i7qhbMINxbpAwSCXyABuWKetovnos6jIjmNyNebqtiu99MMgU5yi2ZBFRlp4YPuge0swOAPWzV2QWijGxjXxi0p32dc2A1RB+ZJTJ9kdEQuU4ICrs3A84SJeLtF967rVqxgIeEVbhGsHCQx719HkyAAnBFZlFcrgum8sGFmZqdNm7bip5/Mpi6rkRzYIi644IJVqyJkuuGDDq83QSR44QUJTOYxWqYFdqL8ck5iBhCaHSAp/tlA5BDWNSTC0JFknHO7iV+79NLLkonUmWecQToh/FvoJ9jCL40w+5yr8N2kcW+uLynJQ6cczBqMSyH8/Rdf4PR8+fjxd95yi5ASay7MH6g6nUuWLIE8IVjidZXKJD66wIHKEd8sJozX9VvMF8HPaBzNWsP0wc5IMppg2UF/BrYwm4cPH06GcPbw1M+49dZbkSsKNN/EywWlwia2t/FrZK7IZWqqqhkPeg4wHs1+/WbVjd+t7wpQ4zLYzCQRSsDqi1c7ewiVmXTB4Jc0Ddzq1KmTclumR6UBXs/zYlkSzAF75SJ4D9vleVXtqiimr7M1gWxgxHiva6dUfOEcLKEF/iTxOrke+vbtyzxRSBHOixsmFEULmC8p+EP6LnaxrDr0XIdQ3/iaeE3Bwud4X38ZC/ZK/P4Yl4qn2jSjZrBVNZFoLIbaQeq3ZMkvlyONksvVaDElayffS5KMNehi7ZmcFJVnim3W7Xfd6eTTTzl99JlSQIoPp5l9Wc4TcYvdW5yJpm12v8XmJt8SyZGtLh+qKSEhK37WeLW7Fy5c/M9rrl+5Yh2JonD5sjmcc958g3GR+Mob8K1ZuSIei4jRMGeb8eKslWvDlQP3g3MloyIT/KmOrM2xQ5/dv/1+6Y+LqIMWJDkyKYzdLgzHCUrtLF60YNYrL1D16MMP3yO7tIWMREblLllFNeDXaKqgFB/7xVTCDmUSbJrMON3+mc+9mAhFyc7l9JAt0IniEPdSfOlC0Vqrs2AYDvGMyayI9XjqeezOliWl4pqJ/nK9RKWIqnTX5JlSYs+/nv8zL1r9zw0D/dG36AnbJ2x5qP1AMHrOto2dkiqiIFXRZ5iDu7yiv/wJWXHOAUXzq0TNiT5Ms6RvYEvGuk6AIZwKjZc8lorvvddA2pr/yVzcR8hyjY9hc7qBNBmmm+eLgBQOzLxwMKfK5wG+Lxh0uDwkf750wuU1NescQZ8lEyOos3K33XbtszMrUDhOviq2H3Z3gMR7BWdAmJIxr9O4ROest6jkyGJnJXEXObQcZGUmfChDDqwce3Ji1EJ7Vu7+xtuzO3fpvF3vvhNvvn3/g4bBhxVJ0DiApSAVCKMSxuYJ+Cb2mmIRcBJ4AhAApJ9++nHbigprJv3ZvPnPPvfCipWrO3fpxipAADqeucRDIyFhUsdSJAxE/KWypraFhHwKK5OEZ2ZzpexFPEzEp8QSz/II3vT4plhQZVgzbrIqkv6WNLY2z8effPHx3C/J2GZxBMk4a8lESYT6zY8/fTDvix136x9NszWVLMTNeGxyMQsllmqDdKcIA25y75WW8q+DrDBTMo5ilYOR4evNLeWzPEkoAX/COvW7qraB/JgimSWzfeFE2SJ3eZFz9t88o8kzIDB9bN68eaSN4JnrrruOx1QmU22WdgYNDn8yUvKjYIAgygnvKzqGuIbvMFe4zsaF16mECE7QbZBMm2oyNOp9UUehawzDQfokI6K4f65XB+ZBxP4Atx4RiXQfZprTpaLelht7EYM3yvlkLIHGCVWKKEWQOH0+rO8vP/ssyqf3qMIK28ovwBTkASzkzkBd7HCgryKc86WXX2RGhcBylJqRHP3MAtOGyLtHv35wPdRxiJKJaHTRokXMC7PQ2H5u7s8zZNTdUkQIycbpXLZoEeACFGDC8iWL0aagPUUZDg5LBiwiaAAgyI80oDt4VD7pNC0gYPC6OxgUc4bLtXbZMpQxpO0FQ2gZyyx4wgShJKDcB4tOIbjp4sErtEMNSojC2CcLPl+onYavQ0R66GNNaB/q0Lfo4emnn07wERBTJRzRxEhFYKD4OJtD+QCg0IOPAmGUJYyRK4hZ6FPJNsKo+ZO7NE73QHJgOHnyZLZbaLLxGcBNB/dNoN2hY0dUaCgOVYZrlBatYcj8dVchAPyZTcqaoZctbt06Vi37fOA8fMQIUyZc0jiDlzXr1knSrMJGQ9Rd0VCIh1EGs3gx49KO0UhxAkHRiNcUYWT2TeoHazxJaZfMFl23iMQTGKMxdIwcNYrOwLvySw+d5LwJeLu5z68uuAxc11zoBQKE4Q898khcbkhfNeigg6A4tjtwNiaRyqqYpPDNkpWdt1AumiVY5pJfYyERnqaWd9kmpUiURfQ8khwpDaTkNn/iN08RQ683Ur0OxfLMma/u2nfg+HHjKPGE/YUSunaX95kZM9q368hXMGU2Ia9nw/OyyZcl4Ai3yuMTUP6Fkp2yPBoEIhwsJCgVKZUDr8SAiFQBujND+EVxF7FGFm8CFgyWAwtez+O39oq5VObIL1eYPJ7nl+eVb6LyRVIhkIRlXq/zCk3xGM/wltqYBQ8sFtyhUD+ykcUwryngkQLBJFRc9I0HgACH7mO0Sw3P0M+8S1fpAP3X4fAn3UNqZF1U/gIc9Os8xgoB49Dq16RjVrAwEN7VVMw/86MNPIaIOXfeZ/JFWXsobu4TR+yqKqfTj6L4229/4AFkLzRrkpMXOxTpRjF4+cnyQNLdJMse6VW7kfyJUCyWLrudYC4s6BAJEXNeKlXlSB1P6mfxgOErXbp0of9wvga69Ie8BUIiaDLZiPUVZSVffP7phZeOP+aYoxFw21S0ueuOSeyeidmRsafTJkcaVb8IzlpPBVTgDoXR3HQhXza6xmgIzMzGIi1btyRPYIsSspdJEmy2lSwwIFV5uVRMr6tEXR9AlTwhQErN4FS+47bb1PdU068p/ao8rd8SlmKEm0YdSvvaGovxhlmvyNGAThq46f6EZvUxqENpXBmIsiDuQvKk28FFQQON6Q+3lJo4Z5EgW+bIkSPxVMOj4LHHHpk8+f4oRWhTad7CmM5XINUmDKFR4/2zPYy4T/07dpJtiTRKi6WbCsZkhENAZjrI9CfbCVMPQ+q6oDwpkDEQBwsfGdEwF65PfCiTK0s+FkeSLKMLIeYk4ULT63ax38N12+PxWe2u62/4J1/vvXMfcKYmVMv9PMrxXT3/s02KkpImdIKEJZvf+kx1ssE28hYAh6fJ+shyZnTD6EqgEaE+uBb+7Ep+6DWYBQgfz13zmHADco+iU8DrVxZoSbiIS4RcJF4K0Sue8FMos6bmgosuIiwdaWHRwgWdunRg6rEzTps2ffvt+1DXaPmKNR5foElZpwrOZ6PZU8GWCtyAg2A+g4uJ0GoyfRd48H9czotHGyIr7wB9QriRgbAZoTQinTqrDhdZOfii0tKGulmdI6hOebTySn6ZWlpTNspbCFuixlgAACAASURBVEA0glfsoEGDEEqYEuy1ep0XZUU3ohInCJFc0Q8hu9AOvhpsoZDJRNFiLA60RgAUjUyZMmX06NFE/CIa/o8BN/K2yv76LX0VIY9OImYxOrrKr8KQu6j6GB3LA/3nOudc5FyH38gv1//4rrvvxtglnEcKYkgRPZI3+UpbYpcdMvSwF16cwRYfOjIuDjiVJghQo7AGe5R0Mo6ci9KrG05dbBYNF0NEQMegyx6joIgS1MiQeR6hDQMB6We5rAOpv0N/0KtMsWZsAuHJAIzvoDoWUGIagbVd586l5HPCjggSh8OiYxfwGROeiibZLEgLhYInhH1SixY5mzZ5rGWbcis7QjibOaqqaqhcybIEhjcgE+iuhl9egQB52Ogim038VTSWHubNN01qXCBgWqBvKmOBruAPcOI6CyT8RNFJn6kDmsEizsE9JX/WCdBSaUeFP57XxoGAbtmVORAlQzoYSO/mm2/ef9AgfOloRzmJPv8HxdDfZliCpXY7KnDWbxRNhNBSxofJQiOFiZw+CTMRPxZy8EZTtbUN9JIkyTr78mucgwUH8FakoqvRDaMq/uzTT9nqMOM4PNicPsJxbp9055lnnA0WVdeKtKckQwscvK5IoucNfPqPd0tRXQfOHOn6CJPHiCEaYNTDUBaJyjgkAt2JAxenambhRGLPtd4JaxYcjCuaNwDaUzUK8yLCm+iTSf4ne3g2lums3ePEXk9eZY9HMjuceOKIWbNmEp1TvWKtxeH55usfPvxwbr/+A8TPm6lqfJWahmdqk2uzAB0LIeGsontnSyEqE2TMX2REUManAwO8zNaRRx5J/Ve4GCYSjE1o5vE8JUEzykYegzA4oAH9zWM5J2ZCZDdM9ziHLCE/nOvhtnhKElrIUkFeadyqWI0k/GE9a+ZEcYUO0B9ex8MDeiOa10TXWzBj0aziBy1TYRBQwHbpLe0gZqFM4jF6pQP55b/K5WmHj9IfUhbxXTRA+ZaV1LkoYlYyydDoEh3AK0tymbB4rM/m8ss7QyXpZctXvvv+h4cdPAhhGBUupcDAb1CYqtV77LUX7ocwG4yGqaQs2+ItBDnF4/gls6ch1TLDcZEjjnLuuTRrElODpx0TJhzK5RQFC1UK02miQtAmAlj6/ydcrljsSXj90oxn9tur/4Qrr4SlsALguEYaIPZoJCojzBNJF/coR9CfjuBJanbVhkMJOeDCYI6OndqTxpoi0OlMnMgp7kbWkcOmCG6F4hi3FDKVQBoBrkjcAtuzOiekelGFlnkY2RdMY1kBzfLIWe/zjbqorSnZcp4n6kY18l8Pg0i6GUOO5JZSpfB6dcoxRKrYxef0nE9jeYfQuMIv7gE8QDs6Un1MKS6vF+ci6wKOm7v322P3/gMATo9evewuUWjx4i/p/1/vbjyh8DfMsgDXkgWxpeIqqkOr3RuJLAH9uSvcRlLv2W34pBbYCDCDeNbCRbtStwdHbEjGcCrhVxikyJlcVUUxj5dffrVT1y5oLvvstMvOfXd98513V65Y1aZdeyoroIypqglRwy/fQ0UkXT7+bBNnxi57Gw7IwVCEJHbHMVTYEkVXiQzEA9Ts5fB6R9JigpSs8ADmOiosQ5WyeEODdWsHy7EJzXF5iijayk3ROOYIUYf5iAdFJhYn1wwZ1LgmNkEcJCyWpcuWHXzAIWPHXfjsiy+179CuW9fu/uLSJOGMML1mnZhNLmapYAG6022Axe4ByDaLbKEcUNo0Yiy1ZfCIwsBHFU+S/XAXaQZVk+41eYAJ1u+qbKFglCXbKNh4XtZ1UxsHcwn2DsQU1AO4rpOMjgdUxoKx4orBwypCcQJ3xm6FjgqNGrsW/kQxgK8GOgZ0OXBtmmW9Qbml2jVyTPAnQqHgh9lSN8uR5+/0X2GuVUeIduQWAwfs+kX6o8IfI+JhKzXpzZFlwWqWrphGikpLioqLUQceNuQgqp6Sy8ldFMzFTaU8RKR4lG5g9xOwO41GTRKUYyL3somJ1UQYAkZ7FLxe3Ll9vm/nfYik1aVLF+QDGanNyrbU4fHVVlUhsPqCLWiHAYpK+U92IH2Wt26NPZpMpInYZdgscnZDX4bK8DZSpbpkycJ3TbRZxuQhqZjNbJsNBigtKaqxeoQibi8lclPUM/a3bJkJxXhIbNE5y8qVq9u37yjpIbQGeQE4g1rgeSwaDvq8KCyvv+bqVatWt2oliaya5chLbFrfRsbYpI2Kco88K8g3q+RDm5zQYaVQUMuASnT/eZrlFaUsfpXdc5dm+dXFQzu2IbfhujKrXj17wSWQXPdo2TKRzjCJAK1Z4PNXIwoBEBWfKpksZg2rUNrkF+VPI/EbdW0ObpOIVKNDl4QyBcQspkzD5JlUEIA5VWUBX2HeE9XV/hYt2NuffvqZpJrlySlTHh19Tv+Va2tY6dh1t+3YubsUmXNL4sD1Sqz8HCkS/gmnjHlh7ABTyUG5On+qD6guxEAe0ZhAaR5G6yGMxWWSSqKpoZqc28VKISsa04quBHnL7SYAK5OQxLOy1WF9QWIiNAG5iqT/lODBhTrnsvFiMoNXHWAvCgS227b3iSf+PZGxULxkXU11hufcHrFNFsCHpk3WJhezAASCTnR91Ux62TS2mOdu/zVOAAqTyudzp84UuijELJxYOSA2nLew4qmQoe9yLtSyQQ1BpDGuQIe0BlvERxJpiQRXOK3ziiqHuM45CxK/vCtUut4AChLAlHmL4pcq1fGwmsy4RbTRhs5b2lrTZquBtwSxDH9nIMAKB1v2ymRUYvnUWxsyfR5jNybKIfMKc6QEz29z2aTR4fbsuc3Lr7565eUXr1uzJhKqLY2XUbMllYi53AGsgZ6AD0siCckddpcmwSLfB/ZLeusrKcrEEmSW8xLahuuixcJw1qypFeuYukwSIyRFY8TJLBQKb997F96KJlJSvP1PdrA8I9Mz0ZPvnISvT6uWUvMAvp5LJhCt0GYJPhjTBqyD3FrU1ZQq0cw6qCI2Qdkg8ko4LHYTtv7klSEkXUwqRmmP04qQXi7HV9C/EsNAu1QOIPdMvZAWFDISCSdkc+BdrL1Ucq334SZcZDh0GNwGJVBXQ9o0wldUBmpCg/qK0ghkq3yfT3BFeY4KXtza8CJv8SS7R116ld4Zcp65aT/zXAJor29cJLZwJIz7JnfhPNSZ+kvGavLEFXpRQGr8rGHE6J9ElsKGGAoH/C0U2qwavCtTJlTApNS/Q0OjgikDrwu8rQVJrFYyl9MsOxV3URH7Rin5ZdLL5dIpsHDchZe+/+EnTz/zPLzummuvR5f84COPlrYoA5cUnfhVGlG8LdT/P+p1XWKgGgqtKe3U+dW4HUwQpi6mhKoiSMOUnRRYGXUXigwUHN4y8XJhxeK65P3R4C0oy3AqmA7ZKV3BFqo2xEqCocrp9bAnjyfiHsrfggVslDAdo98ih6nbFSyyT3nooW126H3hxZc+/9wLn8z/+j8PPwKdUoWseeG/ycUsOg1aI/jDaISFCWiAIe6DTRnIxghKswgxKiuwNjBneDgS3UPgIWY7AnrxiELly8aa2DfSOMGXEaHoCeIOizSiEgFxc+bM4WF81bFA8Qn8sVDs4+mFUwXzyjP0n6lV4UxPGBd/8l3+REGF0xXN6p9c4S3+RF3EM7zLUDnhc+JxaTRYKmzxLf2zKbCo7x1dbOgbmSO4j7gJbuX33Ixa8DubRc2GyNK5c2fuEn/MwFBlIbjAAOprtSnXGNoxxx075qxTsb163Y4RI47HEZuod8EBrVyhakinWK/kA2anCCmkEkkCcnidfnIZfQymRmLWysqKJE6TMGDMiHYbiuU04T9ig7bgs8xJ3eiabQRNGfWv/w5Aw1xF7t9g0I/wsff+eyMARUPVYBoRBjiEsjzkEkn2fBQpEs9INncmj6MgHvOeBIoSLw26ygN2g5AyIxJOZcvZbW6p3ICFEE4HfYFakK6gGbln6juYBagm4POlE3Hogj0Ge/pmFLPy2iZSqgp6NEmVxYtKehtS9IatQRc8oM8wIk54EsjkqRUAKuTpD/yBc07yDyiVCaqbQ/tscBWNMVZFV8AfYDc4+f6p+w4a5HQLe2xePlDfzPy5ri1cuJA9A1537D1Ki/D1gV2b6mpZCILNhoVlGySQrTJ2dszlBETXd+D5ztRASvwatJeCTkYrJknkZPNisxnGbkVBJg9bcMa1EZl+3rjxC35aTFJUNUPzrk4xuMR3FLUUT+r77B/2mhm+MBmzZMsmn50GXJ10xmK1N4uj/JJ+jBORayXlHlMmy6isHbLdEbstSR84EMLU2g7bqakhIflTM15GBuZhYLv11j2Io6po01pmmTohRoeJBwUlWSwZ4iLiqMRov02bdnhljb/k0sXLl9OZViWlteGo+XyzHc3aWH29Io8OtTNxA8wzHbGb1vfkz7m2MTMS1F+vz+dEpspkW4a/E2d31113Ec1OYV0iq7nO68h8qOs5uAunRtzB+sDznKD44TpGKKyEVMXh+fwuUze72oL2U/m7fj3/3fyfeqLP5N9VelM4qCZs4+Fo47/kF1YOWyeAnEUOrx2aUkkrD38wmzRgdp+fzZff4UomstaM+MyRQ4uHYQa/5Ov5d4FA507dHO7gv26799GH7u/ec7tMJERRHewrrP2pcNQdCKxbvebNt99CJbD7bv2yybgNryzhRtlUQgzBQofIiBaP3WV9970PtunZA+/FWBgzIvmCU0gATr/vmw/m5Qj3cbjDxsGL3RD086c6YFuxVNIdLLK4/N8sWLK3Fbe2kJeIwiyZ/YivSaF4IhE19UYImCKTI84O1hz7SGZa9ntOT5AEaggRxNUBc8OemAX2D9wSbkXdaXHDsjoXLVux656VZAZigtgoFaoeiUIY9INrppAnbNY9B1ZCgJnUOaIzaI5D0Rg9GccvaS9PqvXSIBc3vK7n+VeETAzb4dA1ANLGOp/vj2yI19MR53kOwGQhi0FibMD33GW3C8acV71qdaBliSfgz1DC/a+j8RDA7ZA1GAhTlBDE44Bv+IgUSyTJSHnzLf+a9eqLTzz+iDdQkovGWLItbt/y1WtYbddR5CAnTIPQHDu4Lgqteg7lh8hSci+/C+XE5SGu0CvLDYWniwQh2Hh7vF9/v+qVOW9PfeThhNPRrnt3Kd7KjgbLCf/Lv/5/jdH1fPWPewmFklT7SmfwFYEjoDby+tx2fB2ycHURZFl/EZFx5t6SMHMUFE5CC+LdunUtLgmyRZQtHwnKbA6kKzk36i5RZRnJFVfsrNVpRTHizAb93q26dm9VXGoli2Mu8/FH89C/FLVqKWUTAyR7JC88Xl7MROrBx/4zYN+9WRB79e5THaolvbbXjd6hOReS5uF9DWAFmwYkGKKd1U1KxdX1PKqB937pLWSmzz//HLMC0dqED8Dr8RNCX0XyX1wi2OKwhMAiUQPgNYVrC1ltMKIRrsWfWtNQNxy/tB+/1vsMB16jOjbMNKgoGLvy9w1vwf25BR7vts8gtmUoHiTFCBs9/r9e8dZcXUaJyKS7nI49KKsHReGWl4w7vP4IDg1UCa2uHj786MWLl8x47lnJGoDjIdoXY/okV4p4QqBrkVxQ1uoqpqv6oIMPiBOgQIqahGQkl7hekwAawwBzLcobY6jNL2nNNYrfeTu4nTCPsBayNKGXhSdRwyIbD+e9HMgWs+zHH3ExZOOBUVuXCtCAeVdZAXxgO4FQzvpEEBbn0MX/V88gf0vyXgu3dA8jq0VhUVxmxOh9cXpk7w8CMCOa1/F3Dskmdw+AMGpUGqoj1OFzrsQIKHhAtdeAAsjhVuiyO5gONMownH7dKsnLhDa2yR34M78InIV9kUw/FkfGwjsWUBMD8tlnn3bt0vmZZ55o16bMG/CSo8SG0zMZei1ZFiPYDEySOfOQhkFUHUTp1C9mFYItmZC91CEm2NBlnOpyVjYtLqsdv16MjMws7iUrV69FzAr4gvjaN1einEL92VyuQx1GrYd0Gw9HQiy1wrq1ZgOuDokEifvRiRCMP2HCBGEjJLA2Zb6EWfGfrJF+aMEIWPzKJTIrkb0sGMQ/e9KdtwmLyxCxnnBQAAPVfDyCOyrhccOGDRt5yknkdMglYljX7F4/LsIfz/3gk4/nnnLmucxXVU2NPxggCggMIhqsGUHaZL3Sz+0DhjM4uGY6EGwUSP3cd3/Jc/vuuy9rM6ZAGkFHNXTo0H/+85+EAS5YsAAy47pKzSSzefLJJ0kJgVs6gKYKLMyRGnm8JVrKzeeAg4vuwSAHoiSIwpoq+Gy8rzYcDk42CJp49zM1Bl3lGd6FSTXjkGlNStqtN76gTUECQDuFZORH9SJCHRoUHwrFFcuWO1ySGkO6YtYkqAg/LfFdNKZDLIbLl1ezF/GIzl8O1DM8Sbc1yEDzd/PnhvvFzWfqflFPAaPkzbfYjzrqaIoYjh07buXSpUQPoGoH+MwCQMHYisUcKgC363bkxneKd0mmAZmwOLVq2RKz60cffNCpQ4fp06YZu2Cd1pknOdgvQR2wPO40QMM8yXd5AFxC8kCgR1tM2e9fNMjf98sMVsUsxq7URH9VhOWEu1xUJZziJ368kByQRNIyqr664MTf9yh/v71jmxGJhvDyLGtREgnVZFKx5599aurUu++5945tttm6uMQfqlkrudpjNRY7+d6TbgceI5bTTzsF+Z/0Meh9k8YhulGHy+umthWKeXbvE664MhTGK6jojbfevu22284880w09CpAYKZk7RM741+HgYAyE6hDmI/ZiuDGg2eIeGiZ4ignnnjiu+++S0kVOJjwK9xwHQ72eLAyJR+hrLyqyeTE4grTyrvE8iQitelE1IIHPBqydCwTr8W6wzZ+9Jhz75s6Zde+u9x39901BPoEiyM1IbJvTLjyqh49e7VsVQ5nJPoQrkXzzWXSyc/5JhezgCZIxtJO7B4wFkWfsJ5NjnQaHsj+3kzV/z+YEnxZkDDYmkMD0AOHLhuAGF0lmq133nkHIoEzyiq1+Rw6CvqMqxnLamVlJVc4lOOrmgds1nwTuOOgacgvmSpvqbqiWUaMCEVWX/YFCAFkFsViJYJgMonrITvH8Jq1nqLA7bfeeuaZZ3z99Vd8EbFJeoivGPTG1t4EXnGJ5PBY3DnXUpK4ESEuf/SOySBvs2H5pfAnCKYyoi5mzdL/zaWRTJr8smmn29W1+xaLf1r6r39PGjbs8G/nfykbPqOUitXW4sA79IgjDjzsMOFTRopldHJuOB3LAJvv4uIgq01lZf9rr73mjjtu++F7svtabeLpK9IYRASo8zZ05Xf1ggiM4ssqrzMdSFpkjMu/WO8rm/VFZS8ARHVXjIUT/gQCKnIJPhthKw80HuCiz+vZukePl158ER6VF842a1D8Jp0nwTesDB7uc7uWLV3scto+fO+9G6++Yv/99h7Qf/dYpAY9Y7CkJJ2MeYJB/DmZhZtu+ufxxw07b9w4EFsSV2oQYmN7z57W4Xji4YcrKweRdo46ch9++NEZZ49BqQyn0qgsJlpTpilnbuwX/pDPg+qAhUNxHr6N/xx2DPWi4TpbvpYm1RGsnhhzKAdSYjeukEQ6k8gesy7XcTMkNpNeH6LCz8vtJlYwbUnHs5l4Jidz5PCRIci2/4EHknGJCLnrr79hhx12fGjqg/7iFpMm3f38i6+cOOokKJakgKSYR5VFyxLh0KzHJjcaspbDbeGzrLU77rCDQqfZpcWNYYIKDSkKrZUuEvwqK9TpNKCs09KrhKEtMM2otRCz2KPgWM0Eb0Yrt3YVUyn6OWIkGRdDZtlT/g4EdNSaFxHggOJAQx9D/NWTjSHZtCvomejJ3vvuu3TRgpkzZ+67/z60g9CUjicoSxRoUYzzRJtOHS6+7DKsh2QQEAV+UdHiH35A6453MNpHCr+QPYvENmhEAgE7hUqgRgRBVm50ddKrbBaby0477cRFilpxUee6aR3eTN+ys7CkMVoliZ3ZYafe22zVNVS7asz55z3y4H+YXLyAyUtLJDM4gDFRMOT/ZoRh0kFy9LgwK0wbRG38feSoI4YdLs7CDic6fKuUfbPX1q5D+wunQyZzeCQbZ6EAeDMtcuBIh28WT2I71s3VZgrhhrvNAAUaGxxKbnqdLQ1JldAXgqLsB0Dsdh3au/GcM2ycBSYE8os2JY57UMMf+utuvRAA2uBwMhbH/7xdmzbV61aNHTMa9+hRI06AG3j9vngsFK6tdrs4iXv8RSOPP/GL+fMfefhBlulYJOQL+FCYk5i3UKRhvR/lIqu/ze3HXeG1117Ybc9KeNtdd0/+4utvH7z0GhgRPCrgLqZvbhxJ7X/GtMmF4KbzJb8UGjT7DXgFM0jSKyP1EgKVyMSjHp/P5fMkQjUunxQMpbW6dQor4PpQTUhMLB7GhgOPUkUZqiz2j9yykzkQYwi7HWQo3N8z8Zbl5RdefNE55/7j4YcfLSouXfrTsquvuX7gvvt33XIrty8QiiXTsRi5/FPJqJvar4UG0KTrm1ybRa+QTylDQfUbAZCBaTO5WTc0YtaYfv36sQzzEPKETpXasHQZ4LqK1ZxAGCw2eldDxAlU5MpmpOzN7w9IHoZ9B9s2V3QBUL6vcOAKNlOWW8qJwPq5pVoufUZ3DA2B9WffY48OsyEj+eDBg/HHD5m4MGRbh5eItkguzhY/k6wNUUuHhO84EokEkEqxK6UQOCW6kbGwxLhEmRxHVsZtDkWj9NbtIdH57mQyY/8RiSDJYcmqk7r+lEZDlIXAlf0cqWNqakIdO3d66pnnjjnmGHBeGBM4QHIak1Y3TqprCI9/RqclRGh+6xhfNiUZFFn+bbmiliWptKQq5VcQw2ZDuoJqlBzy6FQvLnBX+SYn7OmJT0RVppma631+c78IAHUDw0AUMpAYF5X0gACbBLTLU6ZMIWcy8zJmzJj33ntPRp2z7LDd9qRuoqS0ponZ3EHxm/Qf9gWrB/K4Pf/04/fXXXtNx3bl90y6nRBOILxowcI7bpu0ZnWV0+N3e/wnjzp1+vTpN954Q0W7dpi0RXlPjiWsS+tT8/z8Idg87nhN1W4DBvTtuwtloBEDlq5c5XR72SUiWMN7wQolBM519fn5jf+Bn2SmgIxKAECGFQc1ORtvARGikkl5xX6bEy2/I8KC1QoP0QAy8Uxf75aAQQM/B+VgAjFDddRid+LiTnRwMpNOZEmFbrX7bE4v69Hbb76BvPXVV9+8//6H/ffc67ZbJ8VjqXPPH5uWeB4JsWYNonvCOZs7HGWTa7MYO6Bk30YuXZGxjF8CfmxEYGzSA2D179+fGEMApzYLZYJMZ373yblqgIg5J7sjCzy2NvSKVOyhEOwm7V6zN668nvI+TzzxxMCBA7HU5D+RH68+Q5ghTpoSlGH0sTan5HwDr7gLoGRv1xwHHcAnEaXgAfvtjWUdHAiyeIdqyEUqq774DFlcPnculUUNBd2hd4N+SBBP6g3NUsNGx1tUFK+Nf/LJJ8OGDaGTEFU2lUQrkwzXutx+Oo/ISLcRs3A15cjLms0xgs2jDcYdTyRKA0WESqHYw8CKYHr0sSekIjXAGXUU1St9fr8LP1NTZtX8I3LQqDlFdS98is23bjO4W11VVdKqleTOpsY5wm4iwtzwACSMRItevWGPRVlajP2XBtHl4AUIJijibR4AbXwvlaXodoW3gSe/ehFN3qWXXgpZAQFgCMxh9+wl0Ap6fH4CgduWVxCdsNPOfVqWi6Hkr6MJEACwhIZ9/OFH1119RcDrnDXz5W5dumZjSZSMN1x/I25bY86/MBFNjB174QMPPvLuW7N27LMzuztxwXG7yNSQIqkSLgqNXZASCY/LbUkn0cCQBfjd99/74suvb739jtrq0B2TJr378UfjLrmopEUZaX4pyEr7CfYtfx0qC+FOmiRmUPZjMHk8ofcbOMDpJTg6bapLZJORWujF7cE3i6VBShKjqcmboWRzKGm30rppFD0WFGfcvISnJTM2lzUTz/KQg0K6WXgXqR5qcIE/4IAD99izkl3NlCkPpVM5ihhSfbisVUU6m4vE4jAtxO4E/nbio896KFTcXMcm12bpKogoSlIf9sTC5WXb11z9L9gOmE3MIB/Fy4qHmFEOTuhPXv5VhsgijZiFjuSkk056/PHHO3fuzBXEgjzfLPiN39MNFSIRFuHjeGWBc/SOX66rmKVYyLI3e/Zs+LsIWFLNQORsntEh65PNMizU6eixcGbE/xpnOHbwJGhyYopixxCNCYUZfa/UCJMc2pJQG60Jnu/ydaNc9CKNyZ0MVk7dykiBCyp2k4OObSj1yIzZFxWLalkYi466Wfq/uTQCIBk+AMNu2L5Dh8/nfSG+dznZFLJfB8N9wBzPIaOcl0Ex2Up+G+SkxbLPLFidLvSLJa3LM0wQPgqkgohLSWN0jfApGlTXPYCshFMviKAvXuEXCsIjM6Lxib+C+rre3mz6i+oUyHjV/p7/IEBQ3bAmz+M6AARjCYYqCgQ9Rr9ImDNpKUi68Zc2q8kTBeYDvaeffvrs0WcuW75k6tQp3Tp3IQ0v8IenjR877v4HHsYhYfz4i269/e6HH3ocGQvRSpih3Q4nIZWAzIWj8esgSxg6GOI8YlFCR++57/7+/Su326E3e3vsCWPHjoXpaS0mEEP985o8xj/Si3Ah+A/whxYQnjgkTyyRUqbcpBq7dFemKxfPqw8xf4q6yri+8JgsVWjbye5rony4yF02eGzFJdsMxZDc3lQk8dyMF//+91P79N19l913O/qYY2Kx6IhRI++bcu8DDz0cTSTffvf9+V9+IfkgcpRz9ZDpml653M0f89t49Cow53VQMApzAYQBCvDCFycYLC5tVb66KrxibTXaOe4SJF6gmWa7zESSGpvJQHplzdbOcHHWrFmsGSpPqLGJWyQxI8CBWsvURjz77LNhiL9bwlBJIt89/RNog47g65133gkEsZaKULm+qBErKKoje46wqqaqUgAAIABJREFUmsxbb7+/dl1Nzz47k0wkpRpYWXZzEpaGNqj5gisTyexpo899ZPqzRRXtt9i29423T3L4qOKSIG7a6vZZXT4SqtExsjiw3KMspgMIVfwq9uifXHF7XR27dfho7of4BWVS6AOyeGtlkiQGFJP7cccO//cN1y1ftNhpcSUjVrezBXsYIMDiR/C2C6Kz5hzZDFlx8odiAsNtRpmyIaw1zk8+pztRG7EmM36XVFOW7VczHeTpkzBesgRYLXsOrCRB3ZxZc8jRocMUSjO1V4nlkfHyXSjUnCA8ieBlExWg7H9QMeOIWhSkJdkP+kos3qJolsLeLrsr8PRzL5IhPkm5xKykZyyQmlSGRIgDdUVQOgY8ng+IXchlu3TrnM4Y6XnzP5hKpTVSw5CTD7jBl6E7llIBponYBfI8w/l/Of7zDPyQx2DoKcrhMQl2S+tWpRQ28uayTpuTzEpEjFIUgZ04ZIJnL0lNSDTgcco6zfQliJIj0hNlAOlP1h8KVD6qx+YOYwWRsrU8JOXErKOitzb5b8mIAcSsWasvaX3j+ZcfuvvOEUce+ubMZ3bu3d2Sq7VZo2lHOmFNtevSadGCHw87ZNgLz7147523DRk62JIMw+fspCTNmiqWGZS74L6V7R/gZb0noEQmDxphByiqXwoqkAOTdLxZsjJStMeCM2Q2abGRJAJxLusLBPHlfXz6k4OPPjpmc5DPGg1MsKQ0k8oS7gtfljI7onARO7IejAL+wwTyy6dACa5zzqgVwTixUmc2Z2XqMTSQGwz1D/4WpK/jAd3JKI4pE9OF7Hc19ezxvCiIEATSKXi69pN9hoDY6SXAk8UmFapat2L5Nj22YgqAD2msZJolXYyIS1YHZIHHFRn3yN/LEoasggZMpkbgY1goQBMYGnKTTyDDyVMkz+KzYafP1nPrTsMO22/qvbecPepUWzrjtlLdIb1bv53cQfe+Bx68aFXNxZdd+uT0J9jZW9NxYV3kr7M6osnmMenkZ6TZxCwlCZ17Wtc/AQfiKt7Qsl0ziRIQWfXupsYJgM56AGvDMQi8pD9IVwSpIUgtXboUvKRvqiNRsZpk8Y8++ijWNIzroDJ9xq1EqX1Td7VR7St6qV6hDrcMtBkjLiBo77AcUTCRQQEBRce6euPwDacdk2LXrXuwjW7UR5vwMF9XWwmsapfd93jz7fc++3SepPGVI0cGLJZ/bEvYB9OpZF0m3/o+wyR27dxt9msffP75F3aXv3ptLfsUO4Ka0+4N+o8cNnTN6pVnn3V6uLbK73MlYiGZMit+4R6Sc5IcJU3NBtI0x8Q7ni4BKJgagg7rFk8q8df32ea8BiNAIceGG/znRKemuT4Ab/G63HzC4/MWF5f07tP3iSeeBCNkvXe7w7W1xJyjBVy1bBnQRlnIRlLtwgoNk7k6DWmgWmdXF6+hnrfd5fN+8tH7I0eOnD59mk4Z3RaLoUb0GBVpof4DW9G9k8DMZmeHs33v3vh963JS6JXN5Xp+dSTEZMSIEQBERSvwnIUfYSu/sVEirXdcegtI6l1SymHzImUJjcOOmC9gi488vzSI/QK8hReVl7UCXYOBgMavsPrq69paA5+rtw+/54tqWs0jDFgKVBm77NjTaVSDnAe8PjQcNVXr8Fw/f+w5Ey6/6IorLp88+d7ddt9d8lclMlaH5LoMBkrnz/tiwIABVdVrX5v9ysi/n2BJsp0ocBjtPvf4NPBMxONUQZBHsykrKd4JFaIULKWjKTRCriyvH57L4+6gPxEJXzFhQqf2HSpal9PDAq3XGRakPVMkkV+mmF+dO070XRYsDnpiZ+5tNowAPMCJqsSQzCEuIKCv59/NLweFvv7rX8fHvDaCng+fOQ8pkoVjGPehoN+3euUKEoGvXb2SGi1kuMJvW0x+CSk8yTPkfQXpxZ5BTke2hCYxjcwI4TgwcIpVYGiSrLD1H/JkVCqM6TNdu3dHh7LPAQeIDdC4oZI/5fLLL6dX2K8mTLiMEnnkflLwKqiBdrPDs9nELB208t/89IMQ2OyQsQjfA39xWFbGVD+EmvuqfnfGjBn0B0sK2cnGjRtHUhNCfnSNwfnO5GRaThTkAw88wIqO8zUiCPOKP9ARRxwhBRl+Zwc9zy9ygjVGqAeqLG+MlHN8QRg4t3TfQ30BLkpS7lTmx4WLpj/zdGVlJRi9qYclpSfMweaCGkd44z32xBPsxnDIliT9HjfKevYOVHXlGSsxtwUOhMOJE6/ze+yXX3YlMUMlrdqkk6SJzySiTE2mY6d2gwcftHzJT+efd3Zt7SoJ5TVHLBFn/5fOWtJZG8lRXD6/EPp63TInyqqUsRb4cvNcZhZYU0Et6jjBKSBgRi8KrWY6lKBy8DOWZ49n7733ff7FmcuXLJPmk8lAcXG0pubcs88G7VevWqVpMhQO3BfkMbXPWbRQpJBqhsQQXHlz9uwhhx72yUcf7LHrbtQhwfCHVR0jCEDj3YZJWIRXKUpmwzz99fz5gw8+GBtZM463mcDWlGYUW2688UYSJ959993YxHXVZ34ZNROtXKVh1QIwr5syg43s6/hF/mYnyFJbVoY6NldTW5VIxKiepM4ORH1qgmWCPZkFnme+aEdpX3+bMp7f5TvwXuDJMqkEq7DiT2gHwuFP1BSpZNzv87RvV/HA1PveemvmoEEDjjnm8CzOT6L1sUTjuVhtmpJ1jzz46I477tahffs5c15r267CkuWBwnSn+iSj+kUxwhdxQ0TFxMyKIykSgMMoLOEm/qJ0lGxb4usAsdRUVb322tsscPiWkiW4EFBpVlk3tKD8R//kXHeA+fHSLAdAeOvtN55/boaE6ovrKvxc6jHwMC3Qk/xCkMeEQp/+Ta6jASRxK1mtUhT3srLnEj0ufY6FqstaFH05/7Pzzztn5quzTjv5pC7duyVjEXvAb3M4pQ4h0q3d6fL7eJcX6TwogQ+u8BAUuqGQKZVTOBBQ6QIRGP/6cBioiUdvPA7WkLiR5FJvvPHWww89M3HiRCAMRmHEh4qVeBXBwLRm51fN5gLP6ARBNzj4E8gSI8C2jGUG8QXO63LKGkOKfTWybjoMyHMfZCkUVPh9o+yhG2TgQH7CVZxuwLbYPDGLcEYwIE/SekIaAnb5eP5uuk42rWVduRVraUFP6D+OWYRJEtynFxkXt2T5tEpdKC4++/xzSPpsoJmaZrNaFRgD6IDOCLbkcaEcCey6685PTX/mqssvh1RyMdTzKbICpFNZe7GPvVs2nqxTuW3UWiqe3LbXNhhDL77won33+RuWGjI7WJ24b2OBTPgC/v88cN/Qoc9ff8NNJx5/5OlnnNVj+12ISbR5RG4DB0KRKIIc844gCjS4Alh0vdwYYzf6eDNc4CtgFwybj4oXgnGYoyd15Tt++RcwZmAAof4Nlabstj4771LconjmnNePO35orKYGxkHGMgLcwJlW7dqR2YE4HCuGL7aPlM2hsKjNTnJXYLJi5eoWbTpg4Xx9zpyJ11137LHHXHXttYDQkpAkDsgBg3psy1jYWjIQDllj6jtYBlQxM+vVV4PFJSTm4Km88qa+NzaPa7ALoISGGyobP378zjvvrP3W1ZHzPMPJnxQamLIafnkXlRiMXgJukB+SKcJFMUc+9+ILRx99NKD2eCmeTj2+3C2Tb+G7N//7lprqarrBPipp0nH98Q5GB2oJgzILip4wTDDZXM+gueU/0drqd1+f+9Jzz5w8avg1E68iDWKoBptJMWamo486vveOfTt37cCG85yzTzt79On4Q7DTTCbDwNxhq792IWow4yyaIZWAFNRjYXSIg7x4xmNMgkHh815cunrpUqReb1FJGl9pUgYYrCgr9S7+6UcIUQXueicFumBEED7PQ1AMR0VJCFM5kmIFf/IYR6im9vPP5pH90YXwIZWrkkgDUBZowpPamj6sghe/9X73t7oYTwpkmEWkQ3YOeB5gdmW1rVmz6svP5yE+1lavveTi8y8c+w+8FWAqlF9zun0kCE3iuoBJV0TqRDgcmv/F+6TwRYkroo8xs+JHzKAKURkKe3nG8Fg2kFh5JGA6nXZ5fRRjjdaGx5x3Qa9tesAnCdGGtxFLrfIWbYJgPLkh1jUX9JpNzCrUITKS4+ZZW1OFmIXeCAWG4bnNbPvc+OuAjIkB0EwtdaD1Af4kkT8zxF2wtmvXrqTGBndJKMcv6w2C4Msvv6x5sVEqakrMjRv/ba+AByoI0g2lUk6wjZL44Oabb1aFpyzk6uxP2qRM2ml3hGrC999/P7V8K9q2IY4Myt2ko2A7gasJi7/VQUitbcBe+15/9TXf/fBj9+7dkLSwb/F1G5STlFLEqXjMXaCWuJW6VjnH8OHHlBaXMI/9KweQsv+ggw5p17Elb+Qy6Xg0ctSRw/YftO+woUdcPP78Lbbe8dhjj9tjz34etw9vCnTUfAflFpXawYc8CSmPy4Nx04ECbI9LwRkrQWe4hAsZS5LhZpNycVJJUBbXIQoV/HkqOrQ/7oQTpz359FFDB1FLVOrkxGJ9dt0VFsKWTkpHr4+gARQ6asz6nK9aU7UVRaYtlp7bbPPwgw+2qKhAGYZOxe2RYuehUAzqUHxruPOk2MbBgq3+a6/OJGh3m569OLcZj7vN+lBJkekjSkYSKq4vFA0iqcSpDJox/hyZMg987EdoxSQFAAk10Iolkw8++ADlEdu0KSflGVJFPJ4hK80rL7185NFH4dwdKC6CodWamkh5eOZb26whnO888ESSUDRTYKJgwO7kInqGwqtUO4/HHn7wP1PuveeGf153zuiTsyl0S6R7dUvVead3l113v/mmW6mlPmf2a1v26JbDR8vlIHoNPtQA2WGY5DYpTFnFn3vmGdytSHlz2JFHWpJxPifbVLszEYqcM+a8b7/9jh27yw1Ks4nNtmhZetTRR9w2aeqSHxe2qujgxAO1voO1XwQFi0V1J6CNMh+uc6LsWs/pBifrqtZNm/bEtdde9/obs7F7YjnEn4kSirFkghZoSjEwL4bW983f8hrLEOWP3G5ny9Li6qq1X33+6auvvPL4Iw9hvmhRVnTaKSePHzfW66auITVYa1F2Acochl6HKMBYNxYvWDjprjvvmzwFOyMAiYQlwxZ6LUJEQQ8xCBbY5gmLQ5xd7yKJjIXIjFDLSpmJI/k5ly5ZyVe++ea7nttsZ8PUYKsLiRP+aYRgPtfs60JBJWdjp2hjUqe7UAsYiUmOHQDCFmWkBFi/ygEew4kIc6NjqDdIl4JQ/MILL5C+iy0pOi2EEjaOL730EslhJ0+eTHgIpmIcmxCcUX6QqIkMNw3R5a8yino/oqgAbLmrCIH8ytaNHTb+NPRZ+RSCo2AMqUIMd3l82hPA/7AhQySeXN0O6m29mS7iX0/vUKzzLYnecIt6af7nX+JlwEqP+W8dNix/kBo/uUTa7QsW+qzDRk2qKrwa/3bI326741bE4tPOHLPL7rscd/Tx0594ypK1ETWdiEVLi4unTr531Ihjv58/95KxY8aeM/qj996hCHU2maCSRrFfZIX8FpAVkc9tCnLaeBSygTZ2EEUt/bMZ8QqRhsWYofEdDLX4Te+73wGvvfGm2LuNvqSOMI3NAo8T2JOwZv4w+INpF4YYDosXBc+jP4FqWpSXp6NhdpluVnqzd2SrjEDAizB3oNcAG4LAGSz0hcL48CFD+YqsIcnCxpqNQfa7vGKiBCQ2EObA9DHGDSeRPwE4VxTaKng1MA7VPfA8CwDODGjNl/y0mKz7sKZPPv541KhRrVuW4fyORIXMSuKA2urqVi3LWF/XrFwFSauKXSdXv7jheQPf/f3fYiCKMyASHEwXPx0d14Gz2+X41003Tr77rsoB/c4ZfVY6EsJjiSrRUrPA6518P0629yGn/ufByVv22oIqK1a7NVZbLXEfolApuN6B+6Lit9qfffb5f/zjfFKRVFYOFG2ABCGKcgUtC8n89tln388//+612W9if4/HY8wffOS8Mf/o0K5i8j33BgNs6goeynaYYlZDxqJ0xIjgD7yjTFsRg/HWrMNwnGjTpuK1mbPIhcQYYaRc4QHMiGAjrysJc6LCaMEP/xY3rEQgEZ6TTX45/9Prr7nipOOOfWnGtGOPHDLjmUe/+fLzSy4c6/d7Ke5N8UG8Q20+N9Vvqqtr2RI7nK6bbvrXNttuj4x1xhlnUbENC8Z+++3BHhXdIQG9DrR6sVihMaGPIrCUu7gGA0aBOWyQ3SbpT13Ol1+ZSenLstYVxx997Jdff4VGnwN4AlgeNlxUMOR/0m+hrxe6XhDtCr3Q8HVlPUr59Jh+U3wA/RDCDfmQ+MWEx8g1WX7DTTXLXY2Uhs+Dl0ghRNuiVIBbwSvZnWtv89HU1157LRosOClkQB9/NYmwsSMFsHkWrwTGbhgRCu6srhushUBecQX+gh8tWopHHnmkZ69ebJ3JjNzsaLTxEEzCBnF9ZP1m7SdchD5Uk4+UKgqxKKIt4QhSeJV8TkSPFE7WhbrK43UmwtW4mg4eMviDj9976qmHt+zR/fnnXj1m+Mjddt3z1RdeXbViNZywfcf2d9056aN33xw3ZnRk7cpzzjh55LFHvfL8s6G1q2vWrUZ6Zk5V0lL8bEZZZ+Ph56+Ae8wXM4KASB9UwFVibuCtn39LEjFgSGCvJjpO9mxZOFEkKnmoJV5HPfmM5E2boulUJRaDV68+kmOJft6yYNGPJCKn5m4QRSOmELywSWND4wbZMLswBFrjYeSwBtg6/WF1lOIYsRi0xkeRMSXKejM/VAnBINR6BXjBJSYXyBuTdHbBggX5IQKr/zlcRUIeY/9JaPAbb7xOwrPXZ88+9NDBxUVB2RzEIi1KpBAyvItk4vDPSCiM6lEW2rCk9ddPcKLn+ZP/+enf8wN5aQMmzIaQQUEyAJ99mtCONYeD7wvPzdh7r/6PP/xQJhohbM1CGC059KnI+f475503pkvXji/NfGHXfrtk46F0nFCbuBjoCUDGwZqY5kKHWa3Q+A4cOBAPE/xMStls8EVsVzh8af5kC9TAToRdRBXNYC2gRepXdOzS9bTTTnv9tdlLf1pcqHnGRfvMJr4osravj7/BfpKXk7jIeMEl8Mfrc7cuk/rTffvu/P233wWL/AG/V/TE2Sysnn01whkP61rw67CyQkOr9zohsl99NveKiy864agj1q1c+sTD93/56Yf3333HgfvvS+nJLKHH6aRkzkqyCbeLjioaLy2vWPDdt0OHDLv2uutOOeW0t997/9IJE7bcemv2IShB+u62GxItnC6ybh2pE+v9qEwK7MnvB0qwQjyxcFcFZML5sX3YHY8++jgy9E033rLPgQdi+l++fCmgY14AppKz8slCjTf5erOJWUy5Yd111gH9k66T8JMsTeAW7AkYsb4yJHUVanKnf/6Lp59+Os6JoPIpp5xyyCGHkLJBOwZn1Eb4UwmApFkohCBsxBEkLXI3QxI//0O/2pN0mG/pLycAnH4CVa5UVlZqN8A0/mSM/PJ0AuNPMkEQIvlXGRomUaLSNnWHmW76xnpMZzhp17YD015cVEIEdVFJ6fKVK6ZMmTp33jx0yNBAA6ngxOWAeEQvUlqKqB/42iGDD35t5mvLl6949tlni4tLDzjwsF49tz1v9Dlfzv2MJDY77LTDxCsv//LrL96cM2v7bXrdcN3Vgw8+6PwxYwjX0r0gXfo1eRPYxfAhezQQwETkoQLq7qbNCG4NABZOwuv/j7m3gJOy6hv+Zyd2amdmky1ql+6UllRUultBEGlQEAlpQaQsEEWQEunu7u5utndhO6fr/z1zKa/Pe8v9f31u7+d+rg+Os9dccc7v/M6vQwiRCkVmdlaxyAimSW1SwYBEQWQR2Mt7BfWRNunvgS/cJbmf5syZO3v25+QNEK2FtkzqNCwFpyzcizHjupLaivEcHvJPrKEibMhmL8ovIBCNvBPijf6JDP3fm/J/6i7J6iBpj9j2JLsdJ5kysCV8jU+BzP9QyuH/GrCEANInwAT+nTt3xqBOLWVc/zBsruc5yBYIc0jGwglQWAj+cCWbnZ/+SGa5WGzz/0oW/lMg+tffCw7zEKYJjhH4D0AI81i9ejUEGUxGvPhyzuwePbodOXo4yGQQPXJwwttFMMCP333XsOFbkyZPOHzscLFioU5LnlfmUurUBFfBlZ1Wh8wPO/orxX3ex1ogagUYjXg/0FXo9CV2ltupNxqhoH4qaik7t27bERgYDCuxWYuIkbcW5BORTXOYIYMHR0YU+/brb14FAZab5WNSGB0wXiJICU+WTIbpAe0LpOJgZZkIEOA7Xkv+JKeSHrv4qUnV4jwqDFiHgUdqMCrRFs7/vSTlVVP4S+fXrV21Yvmy6lUrnjp+9PD+Pd16douOClOS2EAjZ69Tg9btduLjwGUnorTl8uy83D6sa7cepMlfv35zwVdfEbFDEhORoUDDFBSEBYs1gr7pg4PRz185GDQcj4cGyndu3aLvhRDksK9T4cztTk1K3LfvQM2atSmYPGf2XCJWRTXH34s9sfqAUdrd0m565Sv++g//TMzilTxQYhKg+Esk4CTjkDCDL4J2wwoVIi+AoGYMs/iL+JPvOKwsdlvJmNJ9+vbNKywIDAsFe/76IP+bdzC2mJgYkeQokxGGhfsSg9acOXOkAUsP5TsTxI61YsUKLiaBCEc4NmcMiRLF/G+++992m4QBbLaXZPrEiRO0BkKWpSLoy9e+RBSl16PzV83/ahFVpN7p0a2QPqkqtdL7t8XkAUAJhoALJGFgkA+opB9lX1zUQaFHlQO7iMNuhgXFxhanhAyVdocOHRIcGjxj1sz8okLMHbLfE9T/DGwKEb/lllGERuZ0oND52c0ye4FS52z6Rv1ft6wZO3GUSq/9bvnKOk1aVavXbPHibwrsRViCG71eb/OmVTu3runX8+07Vy++277j5SPHPIVmBbGZfnKHk7o2ZO7qnH4qZDekCuIESPZFwWIKfnIRbyvpN8wOVAdJpE9GCGyfp6Reu3xFgdBCzQir3d8rp2wVFxCZ5Cyy5qVnkW0HjSasDOs1u0CtD7C4HXUb1Lt+85rKTyYWhc1iFS4AUiG5F+GLxzIwYq34pGQlj8JtxCfdTEWRfp+DGNhKViWpYhNvdLoot4QspEaM4o18mnQBlcuXg1UwZhgDd73creKMjMo1MhQeCmryVhJyQg2qVcvmWQsdM6bOnTRx2oO7DzX6QJIFRRQqj7UVRBQLnP/5p5tW/zz5k5FnThwpLMxnjGJEfr6ICqRgOYWdyNw2Es7rsBPIIqeIA6/IKSi0YpdXABxC5jHwCELBeKRVFr7HPw+j/zMs+LedY6GlzfL/YoL64yikIEjO0D4VKzL8EvBKvPOPl0n79I/ERBKSWCyIDCsIQLCyk2T11dy55ctXoBmbnYQGPkWwnSwt/sn+PdtN4YFKtdzugWEIkZoUItId8MtQ+p8vYNTOrVu2b97EGbANXgwbI95R6y/KB0mFi4iddlIESsHCyVk1MnEh0fxj7hJuMwyJbTP4l9TjH6HOsIU077OPcov0XeCV7zkSKZB+5d5/wv6lK/l8ydik2zGZ2lxuLA/Xzl74+IPBa5d87cpNuXh067iB700YMvijQe8XZL6YNeMz2jh5KBuu8fOoXR5/z6O4xJFjptepU23Cp5Ooh+AnM6t0oQpNoKXIKVcHuR1+KkMQ+QUUCwBvRTUsWJsfUgv2dkpaqdweub8WK4DdaS3yOqwk2MikT6IO3Gwi+lUY0Q/nz51/5MDxGZ9NDQ4K0aj0nkKLWqEiFh7WZzSoG9atefb4oewXGV6HS8R+U0lGNGf/LWUSCsbDTAGG4uGRX82fp1ezNp7niQm3r1w36ERsO9klcE0O7qKuys7d+7p270UvJqPRhMBx4dx5Qp1wH2uoBHn1SojJ6LZTPEzO4jIVkYSI/RmDn9lGlS+dSouzVCy0XMGsoT/8o2s2cehKkv7Q+/5rojmQf3lAsqBFov6zT4FndURVdI/X7iQ6TWcXRYuFk0IsrosfiDFHFnJCwaxOl6h3haBYUDh5+NANy7+e9smQ+XOnNGxYy6BVyexmKmiKkkKIxlgHBbYoMLp7FVqvynDm/M0mTZoifa7+ecWkKZ9FhJjo/axy2xSOQo3S7ee2yJwWfwXBeX44Gcl9FgqPH5sD8uEW/SgJ/URWUykdHlLoKYGm+/a7FZM/m6vRhkB5AZLXVSRXay9dv2nzqgLDSzm9OovT753O3dp26cKOwNkCJoiyaP5aGkizTGql6CFN2RS2LSjqQHQT68kO8pVF9RExCbclzId0/COq85OE20z2lWKWtP8lLBHU3Cd9s5f4wjukL3yXdpe0r1gV6Xo+JWbAr5LxADJEVj+VFEjuk4b+jxv47z0jkQwc4TjUsFFhTluzZg0lOii6jy4CgWOEjOTy5ctYifEVYunBBY5PjclSSIN0vJdk9O8d2L/4NIaHHIBiBJB5FFNAD2Y6VFVF/X35cFbk5feLFy8vXrx4+MgRkg0PT/TfaKiThiEtNDAHaDwcg7+0bxkqA+ZAIw8LCyTijdYW/KnVBwwdOvTw4bN8cguxBn8VLIS/s+lCQ4Lnzf3iwf27G9f/0r1LJ6ul4OOPpvTo3uvxo6dOmwgPe7tN+++X/HD3zpVhw4ZMnzF19MgR6II4tgKNJqedPhsOlQikZxv4YXchqQd5ith5psMgX+4c5gLOS3grNo9Xhqlm7PDhpHcAUgzTgom6PcLS4BAF06nLcvf2HU4iM0HtuMViFcm2Op0GgdjHYIS+DuhOnToFmWfubC5JhJJUW2CC9YhdgxFOUF5fSWu+8MllPJAMNZ4vua44z3duYTomQ8C9e3drVheqxZ8eAjF8lOI3s5bXGxge3qdPn5u3rn3zzbydu7ZRdo1KM2fOnEV7ZK/7aXQyfy3pOStWLDUXFE6dOH5Avz5Xzp8tyssl1VPucaqZgNuh9EO0BhGXAAAgAElEQVTvzPNXeCDKLjtDlZcoXfrqlUs0kOZlsH4GCTzhB8yFl5M0jR3u1fnvfzr2v/Mkg/nj+v63Hw0ZAfLkU9N9AUkLzJHIo2+OdjamtEEAu0AS3wEEuIYv0n7kO3pdm7ZvAx0YKnYyaCbWHL1Wd3D/fjwmmHDY78R+MWAu5nYKd1FXAmTgCTyWL9AuzB4+zyZhvKJinEajAx95j/SFYYCNrBUjBEuxjXEb/yRpj1nwKJ7MFwnfXgUQScHjGmHp8W0KHsgAuJc5cpJPxsmf0vGq50hvkS7mOfz52+0eZ4BGdf7MyW8XzRv70fATRw/t3rXz7Okzc+fMefTg3vPU59mZecT8vd648VcLFuKkEzkeFufsz+ciGNA+hfm6HYRLi6YIuVm5Or0xMS6O2ki9unXDSZT5/DnmELEFGLRkKcCpRNIfOf8Ou9IQoNJpydeRUQEZIZaV9HVTEDGmNsvNG9e+W/z1jBmfDhgy0OO0UNIXzi0syTpdPptUrQ4LL4Z8RwiRtKz8IvHHl5DhDOB6//33cUriUpBCrNjmommP0MYYuWBJ0CJuefbgASeBNvjQr18/woiBqoRdsaVjMG5hGGMiXIlYBE1gCcAQKAY4gA72Ut2lBptEHLiY8XAXNgXJwyDg4Dt8wPBpchAikMTXwoGUPbEogMBnidCpFZSSlrkpyJCd+SI58dkTpZ9TnDIL4Q+rG/9ooepwWkeNHpacEr/34MG2nTsLFZBN7q9GrVUGGK15BS67qNeAOgLt0ptMPHn9L+vatWvTokWzX3/9tXqtWoitxNi57b/FvUmj+sdPEtzESYixbwNQCJEBCxTy9ycpCv8Vk2Vi5FYrRK4u6rATgygjRPeg/xL9W4X6IfBVbEamj1mNg7x4HgI8WUSEB8RidjeY/Rt+8jrfwTWSYMMQuItreNIfz0uwZWgcXPNKqwbvZl15Op/cA9x5Ma/nNgnuPvz7P7opDAWqTKVEFptVxLXMPKlwwmUsOWIg0ehEIZw4chiEgN/8I+D+3jNMngcyeDCP7wyeOg4tWrSAbBEI/80339APgdkdOXIEVke9+HXr1iGNSQSC4PcPPvjgZczW3zuwf/Fp0p5hRQGuxJvJ9EaEbdWqFU8G1Cw5iyUxY7HwMr8VK3/OepGBNMnGJrKGJoZiw4t6un/DIdF9MAQgS+/lk+ejVwBefhU447AQUYHsxUHOIyNHJBk5ajRhv19/vezcsLNNaAXt8hUD/H8+IO00hyFmi0qkxUKCOrZ9u0uHtharnb1Kj17KEUGbyLtEVmI/kzAfViwo0Gi4cePy44mP23bs1KNXr4jIaCxBCi8WOKd/gKYgNx9U8aDzafxtxCEphA1fwiKx/3wHo0NxoiBXqVIlJs+cPnzE0O8XL6GnE7uP5JeiwkIYFzZRzuDGrdOgHiVuDXojbgtboQWdlfCsq1eumM1FvAjJ7cz5c8uX/9SoSUO2MRKHpbDgxfPnd+89wDAJAIEVIhdCG1Vz33vvPfy8L7ch6wiQWVw2moC/UuWiOg2E0uOKj3u6duXP1KR5FSClTS0QA1GIftKiuZ6OJkjhKvfIMcM7d2rHSp08ebpTh86BpuBKlSq179iuVes3y5Wr2Lffex07dbv34P7BA4cWfD7V6VXSFhPEYzCoT9iMDxw4wJjjn8VB5QECi35w/95O7d7BwQEmcAEnGRUjZ9gQKbiGUG3/Q4e0mrycsUlDeHnmL42IiRDlCRygKojdmPEkCgvWSdWPAbVEPHmsRIj5Il0j/SkRaNaFUIrSJUr6yiPJ1Qrl5g0bF305d8SIEYlJSXsPH2CcIKQ/1NzjIfFQVDiTyahKCDC///57Hgh4Ia0EISn9RUt44ecSrZaMYBGkzIydBlLsEHUBMITYLEUibU3Y7L1gI3SDeyVewmMlJv2ncJCgJI1c2vVAQJoOw+O7wEMf7/nT21+e5Bbp9pe7TMJMTFRnjh/e8uuqvTs2V69eBVuFraiAuKTu3TsPHYZKJp82bQpcGf5y/fq12bNnZ2RkPX0Sn5CQ0qhhM8qFfz7rixMnjyPcxyclRoUXgxgyx/r16nXs2B77hGgd4RNWBLT9NSBf8rNnaICkQ9WqWZUwYqqPioICjNInR4r0NBE6jdnPU7ly+fXr1zV74w0olRwbiwNxiBUVHSdMgcHc0bx582U/ruBpJLsAQDas4Ca/G8V5KSjBMxGp3333XbrpzZoxg7lnZqUXmQuoDYGJ8eKl85HhEVUqVExOSaQhKewSePJkBgYRkMDLUoJsCHNI9jwwIzOTRFRRo4dgKCE9uukYw4IS/2o2F2p1WnSeAIOOygiwZvAwMz2DKmJEsClFHqtYKemTtZDWlDFLaySJDnaL0BMEv7AX7dm548qlc1nZL5o0apSenpGUmFY8sviIseNozZydnoHgnpGdMffzaXXrVJ39+cyoqBJwf6zscU+eAI2y5WIxH1IIAxpF6BlrAZrS0eujsR+TF7V31+7atWogdbnMFsQ8AksFZfCVJXsVFomSG762iNJSimnggMRCbKaknPzS5QsD+g+k0QKODlt+toaiXHKlTqtxOx052emRJWKz8rLUOjWymlAOBNwYEYYwj5L+AB7awtHiUCGFY+bl5/GFKSBCSHKzeJVPqZAQiS/wOMbJDpLOMCRO8gQBWwyJvPtV05DOv9w5ktoEuKWn8xqewlu5gC8cDBN5VvTn0ol0U1pm8m7h8qCsK4zWbuPdLL/0hH/+0r/lV8YJFiLbnT17Vno1UCAyCZ2GYFXhffeRLYJPwY8BAwYgY/Gn2Fo+eBFqypeXZ/6WIf0tD2HY0sCkpaWqKhgAueFPpsne4NeXgjbLfOTo0Z9XrKjbpAnkBY8Ujl2mSOa/5MH514cEm+eJfEoSFYgBdxFKPJUcRHk/JXSKTlLpGc+R0qECKGxoCpbCQp2/Ydr0KVabmWKMPvPvXzxoV0JMN1FoDnJJHAoaUbncOq1y8NChOHGQsZYvX42pku/Xrl1LS8shkU6rxf4lg8Fs/mXtzetXP504uXRsbFpicvqLtEf37uzavqNT126du3QnElxQAQIzf+eLkCcJtoDaz+foCtDr33777WdPnmIHJXJCr9EWFBaGBQUTpJyZnt68adMx48bmZGYZggKdDjwRTgJYYZ9GgwF69zw1jWJItLXbumlzubJlMUGxLwpy84ICA+d9MbdC5SqgrrS/eBHMG/MbGjBDYul5DiwBoyAoylrzabPbhFUfVdjpUKuUB/bsSkp42vx1UfTyT4/fiArCGWSFGoyIO9QmYBf7K8wFmZFRodGl2mLNDQkOi4tL4F3DRo0vU7b0po0by5cvF2gyNqpbm3+jhw1ev2nnpk2b9u3cUlSEVi3oIYj52mt1mrdonZgYv3XzegpwPLh/u0nj16VhmIICPvrooymfTYNnMWzQ1WKxYuD7g9X1T8f77zop4PD7Aery9Y9n/upbEXEgekSESDfyQHYB1INncpKqb3BKLOXS9uQaiaVJNIolQBKl+ydZNykpyRRMCjAaQKRFs2eXr1xx9qzPZ87+XLbfnZeTG1MmFgwEG6Fgs7+YA/XnLTx/2/r1E6dPBz2geMIP7hZl/UEqQZ+xI6qUheYinb9Cp9PmOx14j6h9cPrkKWRodsfcRYvg+hBGhGOexpAYvCS+/ykQ2NEMXpLJGDkXv2TML7mLxIT4SZrmnz6Hi6VfJYLGn4yWG51FBVPGj5s/5/PqtSp7bRavA11C0LQJEz+pXbsKdXb79e/vtFNjyT8mpjRlpRTCYe1s1vSNhIQkymWJyPFioZcunXm9WbNqVSp9++2P/fp1nT59KiwcqFNJjgliiIDE80yM6FgBCfwChit/XibGKbnDYJNCexEKIV5acjoEWLyuZm+2oOQly6r204tGeOLAAGH3UxJyoFPie/LK6HzAAjERgCOYpjAGCWuQr545Gp3wokCdgDkwFCaTrGwgAAGxuUUdx7DAYEDhs9I5WQ6s5uAMF6C5kbCPAOew2jCAwdQGDhzocDoKCwoI9kKHUWlF9RaSjYmXR/8pFhGO5QZDl3g9xkKf7RrBECNIhXLlhYfsvx7/ZaX4wzdo3gUlDw4M4nP+zMkYgSZ8Oq55s8Y8SKvRJyekzJu3oFfnrnPmzn2tUQMCOkcM/9DPbd+15ReWAJfl5m3bd+3YuWvXTjx5FSvGdGzXfsyYMcXCgnEdwn5QBj4cOJDYu6vXr0VGi3AXDIoeL8qGWuESoi1OVjf+cRr2/NmBtEZ3HgglgV2QHqfVjl8UmqbVm/bt3v38eV7ffj2FEUkoDyrkOdC0R+euC+cvnjd39twFi4w6nUKtKCyySbVDEJoQnSjuANjxTkBVMdFhcQwMDuIlLIGTtiU+aQdbn6RCSAjM0KTtIFDBR1I4D/C4Rlp3kSXxT5yGLC2XcgXIAZTZeFBGEIjzkqgElkgbg2vY1VBPxOeiogIpCCMoyORzEIjuchwMVDIqIIzzHG75M9D9zeckbZLqfxAUJi/JJZgKCAbv1asXL2MimD1gxv3792dIkoz1UpMDTNKZv3lY/9rjWEtJ9uUx5MxLPtB27doxfolgiU3lE8WYMiv4y6/r1DrB4ZCuMTZwL1uMa/61Ufyfu1++i9eBJGxjgMZJ1BGBiDJR74TX4fgg7ww0QPZGBdTp9G6rTWcwLpw3v3WrN4Rh+S8eRKTip/PhNlnDdiiy3VJAcKW1yNKmfccDBw4VLx557dr9ffuOpKbmgIcN69ccNXp4bEwJXDPs3Mf37g4bPLB31y59unf8ePiHq3/+oSAv44fF3wwa2J+6eTAkBi9NDfznFZJuJ3aBSnnwwP7bt2+xe9q1a5udlpbw7Bn7S6NWYzZ48ugxxb1AMPySGK6hVuxSvJI4yNJfvEAFqlSh4v0Hd2k+f/vmjevXrr7z1ltoyli5g4MCszMzj+zdC+eQsA5IQk+3bt3avXt33stSMiR8iNjq8CAAVTYgBz/5oE3Yhfx5Wsr2rZs7d2xXtnTJV4ETPEGXFxQBHPB5iMjNEZmAHjc2AwDlsVFEwDN+4qc/LF+2d/fOZq2aP3uW0LRZs6iIyEmffpqWmpqemqJVKceMHnX+3NmUhIT3+nTr0uGdsaM/HDFk4IZ1K+fMnrF+3dpO7dvm5WaRVTRm1Id7dm5Yu2opouGCBQtmfT7DR1IEfrI9IeevGue/+7xEggQ0ftfpJXL3V9/LQrAukp/o5b0SweXJQBe6hzxKj6933nkHzz4bgfO8C7GGfSFJNhjUs7KyQ8PC+ILRNUCjO374EKWwN/7ya2CQCVaKdQj7B9IY9+Lyg4oSbApZBh9OnDgBIaMoMZYtYY51O9NSkxctnH/61AnMlUWF+UaDnuDIXTt33L1zW49a4nafOHzki88/NxcUrF25kvraUHVoo4RgEpOQYPKnoICAcF5iIdzCn0CAT2bKTuFGiceIve+b5p8+RDopvYsbARcXS2zl8P4DpoCAfn17yrzk7ZhFMKFCdfTgkSOH969etbxf/3dxU1Ehl71vNVvCwyMwy65YsTIxMSk+IREIgGMAB7/4kiXfR0ZGw6wpkCvMJDarE+uOyVc4xktyiB2xjup9UhZbXEICjXqoFIChBXs/HkBYJRfCxek5wfAQuYToaRcmZHWAgeAErIZOu5PcXdZx1szZiGIaPZIWLkQdswYULI20N3kOZ2CCrBe/Ah8mDkvCywzcMPnQYYnEUqrJW4qKoqIjmV1SUiJLyYHyD2ohT2Ovwk7Pc7i9MC//0d17PB+BAJsWopCo5oKMoPA7cfIYuuvRY4ehMCItxo+GmEprUSG59eAAJx8+uIdhCfsWE/nTVWb9mC9rIYJESVoyCF8Qwuit65fWrvypzTtvKv1cWlbVaSkeGbrku6+mThw7fcqEI3v3/Lxs6fPkJLxVpMfCfGZ/MZu0MzjUoEEDJ04ch6nv2LFjlCK7fOW6HD1WJhs/buzqtZsxxEZGRIq86ALRaBhkYH19vZx9ERF/CIP5vxDpt/FTxQZ40qgHE4POoPLXmguK5s2bN3hwnwqVKqJ6IoSQqeDnT1dbWUhw4LKl312+ePqjUUNzstILSQWjTbSvYAf0Wa9Brsph1xQW5RtNAdjmcXCJMAyTyWkTPiJwRqSs/i5OSTxUYnZ8FxKY7wB6rP7L3SSADG6/ahu83EhsQsyS4AcVxpkMLxNo5zOa8TgIPX7iS5cu9evVE2wgDhZFHwzIzsoCP1JTUqJLlUYk9/pqw9Gyo1xMaUDJqP7dWixD5UXMTtrwzJ/vrBwEBfRlMLAxNiQ7oVy5ctJkpVskjZMtwfjZQkzqVSD6T51nXiweU6CgCHt1yZIlrLFE0aQ9zHfWRRJnqX5P7lL5CpUQsIssNhG0Qby5CJD8ezicNBLexRgAL3o24C1dujTONTtKCW54P29OQZ7NbG3SpJEwu2B9LioSngu8ii46WhBZqXBazKJX9F85yIGj+Z4ILBUB7CKiCsuWHdu4NgwmUL9hQ2QdAqEwBTFCANL6rZZ1Xqs3aviwiZ9N+XXdVnQyJGyb3VmlSpmmjZtQjCckJOwwzR9Gj508cfyceQvUAToJZ15iO4Z61ESPWw7C7Nuzt2b1Gmy/Wq+9htyzaOHCmCpVCNJHMKpVoyY1OYEGGfliphrRXefokSOQzp7dezRoWA/t840WLRfOX0BoJQZggz6Ayxjt6WMnxowdi2NRIn+kw1CIleBozGZCn8E6SHS0vzrx4SPIK/Yw7sIQW4hU5CcEa0B9+eI5mmrPmvaZKPbzCvsgaqKknQN2UfSabSL5UDQqlFeVkua4Tn9dAEENRL2wwY20SjTqqUVEnNG7fQf8um4tqUA4FiuUr8o4kagLCvI+GDywr+B/FmoDEvFGxZruXTt6XTacLCrK8cOYVYq+AwbRyQpZAd89maEoY4xYQtq/sux/27Usq0SpJVL2336uRC4gFJAL0J7nsAeleTFBiCep1lg42Bd4rjnP7uC9kBc0H0gQFYO5ETmsY+f2Hwwe0rFz9zQCW+Ljv1q4iDpw1atUthSYgTZSBbEjrDs+dywZJaKipeA8zDCEZs6cPZv3ChnL4zFo1dO++YoUqt7duwYG6EjJKszN/nbRQvhrzapVrObCX375Zc2q1WRVr1+7Blvpqq3bcGNJpE/6ZNhsZGle/wgWXiEpHhKbYUaQULAdbIQhQXZ4CLDlU+I6/PSPD+EMN/IEDl4nfXI90TBLvls8ZuQwtA6XtUgdaPDa3QBk6NDR/Qf0q1iJttBO0UzZI8MlpjManz169NbbbcuUKbdy5fKRIz8C1EhayJ2fThgHxXv8aD5Gq9KlY+FzdFrRBuiRtATWQS2Etx2NQlgNRN1dpZKaWJJJANsRS8gUhN9QDF14ae0W6g4I8xVGbrILtUaTTKr/6HChK8YnJkyZPsNfpceOyG7lSujAsRPH27Zti+zF7Ni/OqxNLhe5k7Q+VGuCkJJZO0GCrFYyTKk9i8CEYhYaHAJ6bN606d0BA6RrMGKRlQXlgZSBGJXLVYBtEYGE/ZuTxJhiiYTCAHCiu5BjzlY5lfH8BZAkjB35t6jQDCW5f+8eYX8IDeTRE5rMTnf/Xq1VzPT347cdAW+A0dMumwQBhSIpIXH+l/NWLl5YMqakoygPec7lJCwESYgb5WPHfFiqZOTAD4fATg7t21Mmtkx2ZtrHo0acPH911/ZtLVs2F0Y0YC2XWQsLSRrt1K37gP79Q0KCKIu1a9fGd9q0tVvMgkT6q1gjDIByO63hbIi8On+lk0RO9Z/HFymIGfVVAhJOOSURpKLEw60bN4YMHRMQoMP64HSYaVKEF5icJJZULtwdrjfefnPxtws/GPrRyBFDflrxs5+XbtzIolSZ9Zpt5iuXL0NyZ82YiVt21pSpTVu2BKpY/tjFQtjVCNukRJxfMgW+cIC6kizEQkt/chlfgB4MD1PAK7UN8QLfpewcEAWTDy/jWZK0Lu0x/oTQk+CGBDZ58qQ7d25Ta40I3Pv376Wnv0DK/PLLuRAXjCi8j6GgjbGlAQePfbm0/6YvvFFSNKVXMxfGzOAZBjQOcICsGOGYJgPgV+Ru0qqp+CCdAazsiv+FMpYEPQBItjzVRIAt5jomJVF2zkvkgFlzJRVZi8zmFi1aQQQhAawgV7KqolTV33QAVQmfeKNEZHHS8SJAypAkbRZxJ8CkR6HBksTFhsBAggaJWIS6IYlg14Xw/dXh+GkNIKZMrZNrdHaRxUM2okcdYMrMzN6ze+/G9RufPHlWvXpNiOygQYMnTZlWp05tc2F+dMniA/u/R2Rg2dhSc76Ys2jR/IED+8aUDC8RE6nx93bq2mHL5l9TU+OWLVssoSizkJR1LFUAE/2B88VCw5gRjJO2P4Ql5WZmEgQmhVKuWbUKOgu7DQ8Lg24GmwLx69BMkILOCLamQAPOI/TuQ4cOsFmgvJBInERQzw8/GEyV5L69egNDaRERoFFvCBOU8JNlBdSIesXLlIExSMgMDnAxPAPvPK7Pk8fpRdixbKWK3qK8V8LTZ2sUv/owH/LgU139ZU4IgtyP+kOoX3IZhgR/HXNypiUlTP70ky6dO3bu2J4grgYNX9+6bdenEz47dPj45SvXIqOiE5NTZsyciUEO5xQOYlRLnO3YUexkvJM8Jbpnut1m0WUIHkBheTiQ1DDER7D+Njx85Xxf/QOgkxAUasAqc6G06K++489/gWLAC1k4qZm0RGq4VBJB+MIqU/UKCzq2E8luBCFCNYWtQmcIiKYb6cSJE7iGYIYZM2ZMnzqtTq2avXr0hGpSPxnjJYuCGZ4HQkKJf0dg5aVIQujcIAM/8UCezK+b1609d/wotcuP7t+7feP6/Tu3//Dt1wd27ahSviKukIvnL6z44Uf0iof37h8+dOjLuXPh5TwKksjcJTLCl1fJWMxFQh4JUFBIaTqYxGjZCRh/Qy0fnPgusYk/hRpQki7gi/Sd2wEjAfuNmjQh7gEm7rJaKOWyau36Z4kpHw4aSFCp22ZFRMASq6Mij8ezdfPmtOfpS5cu6duvj9liRpEzGnUer+ztt1ujhlF5Qaf1Z2AgIOknFGgQGSkoFVAhDCc+76co6kYdsvx8m1lQSH+thvc6SJLHD07KJnma+A/dfuqAQNGej1xNGZJAgNtK9rRHpdEJ8TrAMHPmLII3Zn0+Jzw8kkQECZ5E/SLz8Z1VAw6QRC4mwEBSR+Gb+MsAOEBAYGIL48GkriaAxWPIcmCeBD0I3qdoNmSH6wnVwrbNd0zmkHICAXkmsLUUUUkqR4SE+3kpCImahJWDjD7+5IGXL10kTAvPXWpy8uXLl9LSUpvjaRURSOKQloaXSgd/YsSSNgViPYuLOgcTJOoUwgUYfVRIuKFZIPF2+Ii/p2u3NiuXL/lq0fxmrzcF6zdv2LZp04GlS75p3PA1Qddd5COYneYCrV477qPRc+Z+OffLrz8ZP239po3Yd9lylJwRDkOn8LRCbVHAsByac7IIacQQ9afII05Kg/eKuBS5vxDFEp89I4QD4Q8rVGSJ4iK6SyF3EO1OMVg8CtgnXU6XOX/Qh4OmThn37PHjLZs2Q+Aobe0rKuFH6qeRenX5+XhcEGDgo+xW0lBYL5RbkFMwVrdgdhLceC9fYKzoJJxk8FBjNiAnJQogpvN7dsgrxSzpcdwDIYCR8wieCCmBHknbCfwAG3gHxAVPB1bxyZMnY1+hKSO7BdmLywjdRYDlGpYET6e5sJBoACDCw18Jvr/pB2YIsXi57SVAMB3wHpIEyNh+uIoZGy/kMsrEo9sxSK58KXv9TWP5Ox8DVAWlcLtBJhwQKDqszssXSBjAJzPiSupTYA6JiIxkG/MnS8nEWYw/UsN/cXA+uU3IIjwHmQ+BG1QDqrjVOc9LUdlhBuR4cviswZSzcXGDKH8iiJTQQqSN/ZdGUpidt3nL1ptXr5ForQ0w5eYVbNq8dfeeXZAn+Fm/fu/Xrl0PN+XAgYPwGhTkUkceL5WG4N8K5csSXnXuzFlzXq7HTuFBoIHCYhbNy1y2Jo0b1KhRddeubUCYQ0IbCA24hIgjjHAuh0brTwEboae4HfXr1ZWrFHdu3UB9FBvSB2emg6IJZCTH3+7du66eE81loYbIQ/jWMeqUiY3BNE0HXAIYkxLjHeaCDh3awe4l+Z5XQ15Ja+C90jAknQGBDDqOK4El5nW4SKSUJRQG2PalSxc6d+4oMq1/Cxz5E4iSj8S64NWQaIFYDinUFC+sGnXf6m8wWPNy1DoCVM13bl/Ly8rs3rkTtQRhEhaLs1hEJEB5f/DgmjVqV6tW48flPx89epSsLpLs8FswKlEP0O7A7Qhj8NIJ1kahZw+km1kwfUKuQRKJpgOoPxnf/9Spl2+HpsHPWFyJaf3V9wNGuCnTZ4KsPrezuV7St5dbgy+cZ/eBFVxD0BvbRGr4yEKjfMJEQSGk+dvXrxXl53fv2g1eSEQw/BuaK7xQvjWF5D6+c1dCAKYApUV4ZeER1L777jsI2sJ588qVLd2gXu29u7cvnP8F/7Zs3IjZcs/O7R9++MGET8bCfU8cP7ph/Tri+lJSkhg8z5GovbSXWeh/Tp9ZZTD8JQ1BbkYDgetzowQ96XY+/8kSg70vdz3A4UZuhyabzdZatWqDlgALyQYsf/T4GTVIA4OM2JQUPtcYRFzUzpXLARfcNiiYblHuunVr7NixrXqNasBp1qwZrCbxTxarAwBKo/LXa9DuKFmJT5B7f1toOBFBVCYTNS2xxSJpYoLADoTrUHwRNf/8FRqD02yn4YQ6wIiv0EYdFuEbUhB2qQ8MRD4rV6EiS0nKMU5hRBMwCg0LbGeO0ublJNAASQCaJJtCtDFAYOakI8nrTclqV125cqlkyeJM5PSZky1bNkc0B7Co/aw4FgF4VsuWLbF7sd9xChF3AdIiJXCASCKWyBc8wMXXr1/HngfkgSqGTwgImMN5MBw7OnZQDsRiSbwNmagAACAASURBVBoACNJmfLninOfgT8bM4H8r8aVWi4AT7NtIMRxQTAw82GUhHRY0OmeXTu0Gvf8uMiuW8o0bN7dv+3a7d97BweC1W0SrItQ3vdaSmy3zV77b770OHdvy3jNnzlGlD4JM7DbLzesEVH3O8b07d8IdGIagTq84eJH41ccKYTP8D4AcOnRuw4ZNERFRON3E7b6JkAMlniF6SPsTEEYp1Anjx9WuXW3Lpg142wCgtGRczzbE6QugZs2aReoJkiVLCRil5QOjeJokPPE8vgBk4AORZ035RDFm0blYWgseCEojNYGuBLNR4I2wygICoymwhPhDkAuJDxTeEMWb5QpfCR9F9y6dZ0z77PbNa3SPwg9C0iwpWhgWyYBPTHp49/7Feq+1+nzmglUrVtarXQPPOvtBrtNXfq1+2ZjYaZMnZj+Pv3jqANGXbd9+Q2wR3vtvPl7izR/fI1EHZs5JjC5YCyS9DWCtXr0abRLGJhFEAAd2iqX6X3YwKqbG8DD+M7Rx48bxp49Okc1pd7voQkD9EvL8RHT0ul9+qduipV2hcvtpvW6N1+PvdHjUhKIrPV5/V4E938+fGFOMQm5/fPm/Vd/ABSDyY/AGoNvwnX/8ggJIdStMHhYynzUqm8PqpyDGUnSzoYmd22lR+PHCfOLcMUqPHTfh2qX7eoXRY/XoZPInd2736dkFGc/qAPJcLNgwBhPSOhgpZlv0DCd1gbF6C4eAW3xXq6QzmN5kVAcivl3EMTr45E9iGxV61f5jR95q22HmFwtF0L/O+OuWLZ26Drh15+HU6dPPXTy5dNk3ZSvEEh9/9fqt0WMmeFwFkH3UWWgW/N3O+OVuQh69NpYYZFWJ/coPbpcJnHC4fJW8MOjicfcVU5CrCNDMSM8BMsXCo6rXqrl1306lXlm5VtWSpUuw23f9uj457unDZ/eLlYl0qN12uTslKdWoMtw4e3zV0iVytSayeHGtPrBk6TI1KtesWLpMWHiokswbbTGl03/TuvVQ9lo169GFtshpT89Kf/ro4bVz58NNwXKPknB8p0yLuxU47dyx9Y1WzZ0OK6Tp6tXzN25ccmJ+ctuunTry5WeT6r9WsVHzeoSRytQBTnkBiiYcSQ47A7S4CN0Wr7wQ1wZWK3gGyipOAbYiOp9YBdafcjrksVsQFkPtZo2fssQ3i9a/3aZDqZhygIiemBCHTu3ayV1u3JdVq5bNz0unzQkmBpNJrSNew2vxkdki1i49Iw/PiJ/SIFNqbG4oKYtW8Pj+tcAA6juwnCqqoDo8Ct4H6vqwF35KVDKmLywGfLEjotG0DseWtbAAL4LQmwUWIJk5xV9emZUa9SATRWvFQskcXpubWrfCQ8kn8xH/RN0yYU2T5WcUWHIR+HzmM/5R9QBBU9wu6g3t2r23Q8fOOXm5kCary4bPxE6bPOFTgkD73itscqTxgL2+EXpQKtA2Ia9FHq/jzt0bac+T3nq7VaXK5bBcOF1YhnyJn4KHUYIIfKVkkzAeivfjoJB5Fyyan56R3rV7py3bNu/bv69N2/YaleHx/aeIuWyNfn169endk32xcPHiQ8f2btq8uXqlmsf27/c687ZuWSbzd164ctbuKHr+IiknI23bujUTRgxf8+23t46feHH3XliJyJVbl6w58sWBuyt3X91Y9526hmjVJzMGzV/6WaNWlU1Riv7DunXs847S5A0uYTpwav8HA7qdOLybvHe8YB6LV+lWYvCnFlKh2+Fv1EIcKJhADLFH4XHQQJnlwpPmlbusbq2fTmGXa+XaC6fPpySm9O7Qx88qS3wQ/+DanYsnTl84fuLulSuPb91Ki8uMe/DYVphLbSIVGfRWf5VdrnTYAuQ6r9mtsPvx6cy3q90Kk7/27WbNI8JDPv10PPm2clWAXEXvGm/N6mXlHuv27cdlMoMvJJp4BBfmCRYkLCiISk7xSS+wZ3Tv2/NpWvyZq+dqNal75OyFDz7oUbFyqXff7XHm9Plhwz5+eD/pwrlb27cA7JMnTl3KyjWTmIbIlZ6R/Dz16ZFDO5d8vX72jMXzpn+9b8v+BzceZCSnJ8Yl37/3aOeuvd8sWkSU9+QpkzauX5WenqDUkCJr9XmshLGC2IXc3LxrN25rDcFvtekod1vVchdp900bvpaV/pyMax/1cir8LDdvnqXKhNyfEmb28BBTYWb655Mm+mm0JWPK87vMqS4eHuO2uZGYO3ZqS1Tz1s2/Usxv9MhhRNQlxsUhJGGQ27h5Cy2Pw4oHnjx7zOun9nowYAUdOnI4I9fi8hIWQr2FFy57YW56mjUrb9vaTTVr1KHUAUb/TdvX3n107aulC4ucth79+q/6cblWTnwr1alcarnGafWo/DQUtyp0WV0EakIt5G6X2x5gVN+6eTkEo7y/aEzKxocAi55eGh2WHGL/bTI1e9xPiSTH7rAfO3koKz994owJpGRThZ+dIopSCQ+rRzRvFgqXLDjQEBZqQChJTEndvf9w9+6923Xp9e3XPyXGpQ8fPvbUyYt16jT0Wj0KOc0VqCDIdsGNSxQEwSG0NmJwBFBgrRPsCaUGeiK8hl6/iODQw3s3x5Qyydz5QJPSZTInkxKWOxKfZGq9x+GhnBBqkN5geOvN1tmZWSjK+oBgqxlRJ8jj8icQje6X0JyggKCOPTtYPGb+FVgLLHA3ssdUcgf5pR5SIoR/VkS8qVVbN67LfJGo9LNdOXHk1oULNSpXdznRLoQfEjy9ef3CB727USxIKbO59doAnkFhbmIHQQlqc2FDJzmW6JnMjByMVRj0IiNLfPzRJwSXde/WsUaN2mGhkdDcsNDQ/ft3nz134uOxo9BX87Iy6tWps3vnLvL72nXqCpEBCoM/GLZv33Y+Aw3a4CBDuXLlRbUcn9fiP3UgbCKmoAnxBdmTYVA0FU852o8krnJG0tUkWvmfGuer3svgEZNTU1PReIgTki5zOohaIL4ciogIjy0axTdfr9OfPnnk9cYNWE2tRgTxaXRqwi2piYyqFl0sGuk7MS5erzeg5aiwoFqs1DpE5eOZRBSI/USJO+IrKTVqw4rB3veGBgYRYRAeGoKGhL5CoUS+6DWmrKz0yOiovNz88GKRC+bN/2LGjMSEJ+3avL125SoowRstW1nNRVoN/Bby5hOyeYEI3iJViCQorRRGh6yDbE/koq+7BZUgRJI5Rv7fVkRqL40G43DqNPq1q1f9tOznMR9PeHj/wYaN65cu+TEyfMbyH9ezgevXb1CzpjAPPLg/EwmOyGK0jkBTCIBB7UCbBauZF5BUkhgPO1b7E9+KpwAqTvhacFgo5Tpxx4AACOVo+ShklqKC1OTEUpH18nILPvxgyMiRw/v26BMSHIxRJzkxbeXKn4nGwMYWHhIKhyd/kpqsTx49mDDhM1h5/boN9Fqjy+EtyM5/8jiuwWt1XfIim8OCSJSQmPDo8T3kzPOXjm/Y9OvNh1fzsnPkiJMW1+yZk0kgql67Tr1GDWKLlURdS4tPSnmWYMsvJIRr7U+rWjdtYfDXyl2y779ZCkyLFy+FD0VXOsCWmRUQEmIrcnz/3dKPRo1WBBgo86PQFxOKncop98cjwha3oqISzaZ0+Ix2pCTYrVpjkJNkZlEG0d9jzX34+FaHzu3laiQG1/4DO4oV05UrXxL6lp4ad/TIibbt3kHIOX7sTGhIeEzpCkh3bHmGgyBy7vxJqASiG6YHXABI4R6X9uGDZ2+1blOpYjXKC1msTr1WZGYRGnHo4FFSqELDgoAPj6D3NMrA++/3Z74YCVyiVqfKbnMwJJDHjRLor6K2vG/jIpNRPpIKrhSeFIk1ok6Fz1DBIoK8wnKkFOUJFnw3/+LF8xje8FciNPuUK6p0CiWKwXTu0h7Hi81W5PEEaZQarEcE+qGqavy1JDSBkyLvyUu4cwCYQsyyWqMm8I5sUW5Hmlq6ZGWALnTunK9NhhAuI3wKqYzHinReP4QS0X2I0pHSqAi5vXbt5veLl2K8NBdaRg4fZTIGjf/kk4zMnOkzZtkczjKx5QYOGhwRGfH998smfTZl3NjRHdp2OnLo3MbN66dP/eLM+ZNzZi9o8vqbFkvRxLGTe/d678jhQ7euXZ27YD40YeSI4eVKFFv6w3dTvviYAPCcTBcWlJGjhn388RDgYgzRfjh8AOZeoPTZZ3rit/bu3f7r2k2zP58ze86Mrl37NWjQGNKNlBUTU0pV5MxPy4KzPrx3jz0YU7YsrJTNQr1hm8NtNATi5ArQ6e/fuf3LupWVqlQc/Wn/9AxhEWR3ligRTZECLHfsncxUm0zpLFUqslTJspUq1KZsy/kLJ4uFm8qUq4prhnDj/Pxc0A9/CJFVRBG9/vqbv6xbfe78pW1bN1WoWE6vDxgzevze3Uc+nTChZctmESUiLIW5OkMAjj24e+cuPcd/NnfNT2vr/FBv9JAxm9ZunDzuMzyqpbuUpmymXKFbtXZDx057evfuvXL1OlQsRHlkcJNJHxMTQzowEKNEOQSBok01azdv9dbbEaFBx48e2rRt2z28qo+f2KQ+ID6TCkYyTNc9e/aHcQva5c5T6VFxPBo12qM1OfkZmcX37l+PqVSZaFGFUl2sZKnk9IyqJBiK+hpCcYh7ktKmXVsP+rsgJwRf6wpyzTIjjkoVtPHKxQvo+Xt27U18Gl+9Wu20lPRtW3Zirm7RogXtLih2RRQX2LZjy4aQsICFC758b8AHN66cr1a9bnpa/OWLh7r2GWApsu7euads+Qqv1ao5ZPCHZouzbfuOxBQZArRPHsbdv3vt59WrI4pFHjxwlMSkGvVq5tsKsFE55Q6b16IMkCNMqE0sMNkQSupQOai6TAE2mysvJ79cbDl/8j2x/ImZQZoIPpHLAwKQtDRGvcNcCOHUG4x0qt2ycQvoWrduQ09Rrsgg0Ko9VitGJ7fVrtQZLAWFQ0aMlrzkLDfpkw8fxmMxJMunW4+uX34x9+Ch/WfOnAJXYA+uIrNSC3EWeg4GIeJ6yXWSDB9EhgtTjc8IIgRu4p+U8uKlS0QVj8TAADpxCOnjjxkYhKbAa7Qac26+PigUPPetKTW0KAnE1Ggv5rXZHRCfpIRn3/+wgjqu1MidNX1Wn959CQ6hANjzjOeEP9rkdr1RD55zL2lIwDz+aVLlslU+nzVn1Zp1EA1tgBEbpm+cctzWaObAChuW3G62x8c/wmXW//1B1LmvUasmDAbScOPGNeIrsZdwHUJJpcoV+vXtPeGjUavWbSgWEg4vLLTZ16xY3e/dXlpFQG5W6ro1P126eB4Ldt93+7Vo/qZSE6DWE1Hr7dmj77b1mzKeJ9V7rS7dUWx24iu1PjD8Bw4osWS3J6JQ+DV88WcYbwEQvlixbD6H5h8//wOj/P97JYZNrMeYkaXK74xWpSRYwTfu3+PtSFzq1avPirXL273zdt06DexOO5uKMi1YlXQaVVE+BaThrbLlS1fg242JKsG60DfY4jD7K0WeHewIsY0EUrgU96rlerfNEWYynj1z9sypU5QYOHnyZOOGjQymaJ024Nixg0t++Gbq1M+CQ0OQ/2rXrtu7b6dJn06KCg88cfzwmBEjK1ashI3A67C4bb7YQIiWcKH4cIB8RMqWUCmUTB+7CxoGOcdMxi9EpjIjuUiYEOnJ4mqfkQDG63Zgc9X36tn960XfbNm0ffSIC3Xq1V0w7+uTxy7ATbOzs0JCgilMMPvzL/HE4fLOyS0IColAfs7KzsVVWL9BA4qp4JinyDDtSygcTakL6IKl0Jz24kWrVm8a9cF2q69YiZ+SAAX4AZbC2JgoAib9VYpiocUKs/ITnyZG1oto3LDJsSPHq9eodfHypUrVqkKYTKZATCopSYk7Lm1muMi+jx8//Oarr4nZOnHsSF5edl5BXo4lMafgxZeL5mRmZrgobSyXrdmwonyF2IaNKxQPj/5xyYaSMYH93xtw/c6to8d3Hz282+hvKiwqZJizZ00VyeH+hB4601LiTl+74s6zFOXkahXarVv2bd2+LyLCGB0a7eelsJ7yxp3LYcWjiN0JDy8po+a8TOt0vCBYAcKkhgbhWNcHIFoiiYiCF3ojoKWft5dMao9r89Ztt+7cW756haB0ckUqHuoWLaKJrfR49u7f/zwjq32HLlS6hiMGGEIUiCBOX1Sw25ubk3/l6q1evQewgMJUr6TKtnPGtC/y8+3jxk5CWnLYPFo11kE7kFm98tfp02YQyKLXGbXYR2yyBfO+xQO1bfcuopToFrf3wEGwUCqwgis2My0xLDzaEBgk93fBDqJCI56npT19mPp607pIEgJD0A7kUF1mJ8OO5tZS7EPxPOf5zQe3qSFLpA0VzhAIvTRTE5KaB+4VUSx0/LhxYvAciFPwRfpYyFWQKEgz/1nMVjWWj3T2XE6lSrEgIuY7VvbSpWs/Lv1xx86dTV9vmpb2PCIiklR27hDBbz7eDArRJ4rd6csnQIYXAyTcih3QoUOXbdt2UfaJWAt28bDRQ6/euBhTPjY5NaF1u1aoAQggwK9Pz15qjeL9/gPWr//19ImzyKU1qtVTeHWFuWnwv8cPH926ftUUZjJ7zNMWTGneoalC4ymwEF+ipR0luXivv964U7d2+UWZiNJ1G9YKDQvJyE/Fj9R7QLs6jcrbZVn9B3WrVrPc6lUbz5zev23TOqEAu2S6YKPcqdSTn0XESVoa7NYfXdxgCIkoVqNRRYVXXTq6AhsZ/erI0f0Jj+8lpd6r0SBm+Hu9kAkMhgCipPF94xxHjXl8O/3pswfHTxy+dP7k6WMnhSlC4X3wwEv3xtqNagcEyvz1IvJ9/brV69cJ0yG2BkCfgKbUuCHlDN9o0bp4VIlSMRVOnjn/5jttp0yd1Lp1y6yEZHQktCZDSEjFMuWJTZbZMD+rhw0ZTj2XQ/sPUB1DY9ImpCRt3bLj2NFTNoddEEYoiAfZTI6H6Vliwp2l93W6ACjYG2+0xonhUhE4YDl9+dyOg/suXDiXk2uOjgktW6F8dNmIRg0ahQWHHzt0bMUPq9eu31StYjW4YfNWjfCky5Tqp48fb9qyPTkpKzgk5MLZS1Hlquj1IsXqtXqNDh87qlRrCq0i8Uhr9ztx5Ez7dp216oCCvHzK6VFTyiaz+7mtZEeHRpbIzsogjnPT0aP1GjRiwx07ehw+BYMnxqogNwez9MAB/UsUj1o0b36wyVizepVSUeGL5s/9Ze368FBTcGAl4mNUAbrLFy5Wr1L9008nHjlygpAsxEq6TMhdCpPO1KhB0/KlypOXtGfbtjat36pVtzp7yoKqZ7fkF+WrtRrM/PS28fdoKdanR/TDzkKFCFHSVjiBsBgBQ6rhoEWoAvS2/AKN0l+uEW5BFQgug5VYcfs9exLHiyDhyJqI5c4iM+5COeREEG+/L774km4F+GEQ6N/t1+/hg3jid5Cwf16xilr7+w7uHjVqZHSpkvbCfCGa6EQoHh5e3Bg+AU+E0iPEi32FMZwSshiIxZsxdJHv6gJJaUH9W2qCj4mLw6d7cYjwX8DqduuNBqLzYsrE8kDhkKW4hx351Uaqkq9IgqAexYtH6HUBMLIrl69260puH2HchWvW/NK+ffvYSmVsLlEqQ6+BTnpLRpe6efF66YjSAvxEgaC4CqeIsLf7upYrUcJJYRGBAlmZmatXrWz1xpsEiny3+CtyR5EuM7KTbty6fvv66c+mJRBVEx//DNsJKwGb2btvZ3zCM5PehPGEwNtg+hhYnF8t+Py116rTQ6BVs6azps26e/NWlVp1bt++GR5RPDEhjl1XUGBp364jZAv9Dm0aoP8GiP/Z/0nyE25vxEo6HvInkinbskqVKvjLES9grKwKgxICyx/F4f/Zcb7qbYyN7UdUFuMk3IfLpDELhPMd4B66CPo6Y69avRoYOW70JwcPHdbrTEX51mBj0MOHD0qUjjIZogpy8p4+fEIVjvKxMdAgUCHu8WOzw4VOiTCOkieEDF8wAaDAMwj20Glz2dLFo0eMxP+7cd0vT+/f79y7b1Jy3OWrp9ISnyz4ampwaBA6YvDOUL1a67AVnTh56MWLtKjIcJkdVkuQo4zUD4aIhYB4EebyEsjk4uK9xqoqhEVScFFdLBZsPKIMIwqLrzEfW527xNJodIgGfKFK76hRYyZOnHTl0tWGTZrgeiNU5fz5c5LSQ3INz2HHUlzq4YOnZWIrwTJv377L8hLTxmNE2S2bQ6H0RxTyJcqp6T5y5969wR+OoI6fPkBnMGgLC3JevCjIyclISXly/fp5WgdVrlglNDC0ePES927drluzFmjDlgoJMRnInHe5UxOTjj86gtw4b/5s4aMMxfhuj4gOyC9K2b7r1POE1NCowKt3zvobZMVjIxNTn966ei26XHCrtxo0bozs1yCoWDCdsP0CPPVqv9apY6f45MSPcgbnFxYUpXmJh71/O67h6zWo/ZadnYnXmxi4W9fjK9RpGBYQlpjy7OL9c/0+7JuUlLJ59Y6Y6Ep55vSQEkFffj930U8LG9Vq0vi1N6uUqxURrVGLDBAnplziQnzwEbkLNmGncV68cJk9npeXv3fvfkyAk6bOrFy1HvRBuE2VxtCwUidPXQElTpy8XKp0qfDISIpAxiUmUcbl0cPH3Ij14sXzXPIDnsVl3Lz1pLBoJ4aNkNAgiit+vfj7SpWr0lvp4IEjcfHx9RvUwd935szJKVOmkdx+6NguMoa2b9+J8n3w4GFCVtv3eDPh+cMDx3cQDwf9YZxMlqjhuHsJ0PzGzZvUeq2yn5zOvvIdGw/lZjp++nEx+nFMTBl/OntIByq2v5C4+KvDO+23b9o2e9YXeLQZHgpVdESUyyGy4TQaA21MkOSw2YMP9+48ii4eFRhkoOIrNmF2AXYjtJrbDx9PmjQhNTGxxZtvNmokgjbu3b9DEAzlwSJKBJ8+dyx1fDziLNZlZEF2UKihGIF0u/fsAyGr16zGw2naocJMKFfv3r2dSCz0acJQIKp16tSYPXvGL1tWdnm37aBBgwAjwTestcdqiYwNnrtwetMmrakz6pVjFXCUrVTG62e7duui05KuVFifxN0YPXHIO+1bexWuklXCZnw14eqlSzXrVoXoFxQQGGId/+nYoDC9y52Tleek6FSXrp27deuSb82Pjo0uVb4kVes8Vj9TqO7zLyfjuEiIT0lMTE1JTgUsljyLUW90mG2bN24BLStWrpCSnkb7GOJDZC6aNF9+ej9B2AV1fpNmjqlTr1rl+mUg8hDMh4/uo/TjMlLp/eDudQymtu0avju4HeVRt285Omfm/BEjhtnshWvW/Tp20rDWbzU1W3OQWlD6c7MtR4+cshRCjy0kEr5IS3c6bCtW/ZT5Il8Y4/WBd+896d1vAJsXRTK4mD/aHUe2OfvczZM9P+iKjejazRtutSzPbm3Roam/FkqjJ/DKYrHjPQ+JCKxWrXL5CmVz87NIXjEZQ4AIrtACe8GUWdOmzZ5hLK4IMgVrVXiOArsP6FK+YtlGzRqHRxazqNIN6kDKXTV/q17JmIiF332Z9CypcoVqQxKGg5kPnzxc+NWCgnxLsfBovS5w2/b99Zu1ZPpspeTEhMKsLIeFjF0nqEu+nsmkunz1zM27F1OTU4joMtsykftVLtlXi+aQzvvk6f3Va5bfuHa5WcvmaGXHTx0NDDTeu3fn0oUzPy5bSix/uTKlMH/4K7RPH8YdOXBU6eefkJiSEJdIcELrt15PTHiYEBdPsZj0tKSTrY7l5ObAYHfu3lKiZGzLFs0oBE1r1+T4pF27dty9fn3YoEFui6fIZaaYKkJPhUoVMKYQs3v29OlGrzU6tG8fJbJeb9SYkPCc7Ozk5CSHw2qx2uApGmMg7TVpMqYi6hw2jgiH48tgchRa/HUmu1lU3hc0XLQiILCDdkZWdCz6mim0ujs3bhw+dJSc5W7du1+7epVsgGrVKsIsxo8fjwf/8sXzEO1uPbqRzaQkSol6QAjHSFC08ZJqFfkkKsIeBadD3mL3+rL0eBH2RYg83gPRjlrx+/b3MfGXrJy7qJ1lzsk3hYTCR1CYSDcJMBmJQDAaTMhbsAOlAvuitX79pjEx5Qps1pTkZHteYakSJal0j4exUYOGNavXyrHn+MqgkkhntlltZWLK7t22OzriUuu332F1UC3wqmN7U6vIsVdUrVB5ytTpPXv0gBTJjIEmED0mNjYsIvzqtctYFPRBRpW+EAJRrVoViBdaBQoQcXOYoG/fSCLfITszB21GBCp4SOgIy8vNw+xGNZxK5SuVKhVDXekt27ZTuJ4+WoJreuUVKlSKf/yUohR169bGx4n54j/lOMQ0A7pgt0SDYcmxyrAYJHBiS8dC+7tNUiRi/C+UsRiqNDAMNnQHGjVqFD03JDGLPlFSfLlN1KsVVco2bPiVPDWz3VOxQqUvv1wYHBIGHTxz/syMmVN+/nnF40fPnr9IJYnp8oULlK62i7oA3rvkNNFZK0BEUzJ98AZYoVWzGdD+KT2DTZXYlcioiOKRURg+MY4qTbJy5WLLVihdr371ClXK46rDSJWcmnLz8t0nDxMun71x6fTNHZs3durSyVWQqdQR7gbHFIckY0k7AXkWcVAsjdHI/yC0oJBQPoTXx498aLLGiZrHnUnRCC5jeESt0ywkKLz4zz/+PHzYqK++WTRi9GiUrarVa1D16vadW8QKoCWXK1uJsGssVUeObG3RqnVRfmGnTl3YVPv27QkMMRbm5xkCTC76w7O3sTaotEOHjVy2bPWoUR/9uGZlqdIlED9ycjOLcgsCi1GTvSi2TLTZ4X4e9yIqPKogu5A2YUuXLb1y6/LSb5eI8isEN1EcXamG0RqDdfcfPZi38PMO3Zs8fRpXumRssCkMy//Z8+eWLV9KfgCqV+mS1bZvPbhn/56Zn48PjaQMtChEZybshHAnt9sQYMjMzQxA41YjouWEBUTNmDMD2YiuQUBYICeiMTX3Wn0QaSi+d9O+I7gV0AAAIABJREFUxOeJ836YPemLT3EGjRn60fYN+4ePGTTy40FvtW9x5/btI3tP/bJ8c2YqdahlotYOwZgFluLFw3HMUZOZk4RABAZpWHHsLiw6cnxRvuP15vUxtGCfBpLAnFVD7EAiKci1CVsPhZrJVvZ5gJHqYdmiwoZdkBRgYTIZeIvdIgx1PjurMPAoKT1IXigWIy2GKypxy95s24iAbhS21Su2v9Wm8aRJnxGZcGD/qZOXdiFdUfVg8+bdS5YsRI+EMqIXdX6j+4YtW0rGlPpiwfRCc1bWi8ytGw788PWakBBRRoTdERQUTOvSypWqojhx4PiTrHG7d+whOwdOwdQunL8UHG7EwYXDQoz+98NicdSpWwOvU58+vTZt2VhgLrxw8VwW3qD0/PCSJqhETEzMpk0b8jIc9ZpUZtfQpKhE6Wge2KVLl+XLlwMfBC+kK6ynz26lUsaEudNsIK8wOya2JDayxJR4awGpYEBJpg3QUeONNxNwQnb8qh3f4EOBc7NzgwKDPhlPNc7aCIXrlqzatePwjZvxwsOpkBlCZehLjRu/2bBOpTPnzjRr+XrfAb0cXmuBLY8oPMKFDOoQYshgdXdvPxz64ZjRH43p1KU1jlCXMygxMWHixE+ji0d+/fVCLH2wBBSDuAfJ3bu/N2fOZKYgKVSE8AJGIi+VMn+b2d63Zz9sVGPGjXbS5w/HB74kuV7p0o8ZMWH/3r2t3mryw/JFukD/F4VZEtogKXLQ8AospdaM3Ovs07c7RnGjPvTe7eSObbudOXM6ukTYTytW3rp9ddz44WViSmRkpweawjBkatQGP5UFg4WdXV7oLBZSMiut4NmjFHO+3WAKjUt8/PxFwomzBwmp7N23R3SJKCD/4OljYrrBjdca1GNTxCfGkfiCLRCFDCaj0xnV/joi0+Fcu3Zvp5qjn9Kdn4dDH56qDtAE3r59b8zocT279+r0fjMtKSAWF3YmYcP398u35NudFm8AJUpc0QElEhJTXVDBAnff7v1rVqtptrrOnT6vCZCHhIUizxFIYLWQx1aokIvNyzqazQXgfGz5si/S0zjDjNgyJctE9Ovfj6ouVPPv06M7dWT8XJpKlarkF9quXL5OWdrwqEhMoY/uPgYxikWHZaRkil2jBI+oSCDqVvp5jU53gUAbkcVLB4JiObnpWr3MQgSSy/N6wyZIA+Dr1u1bylcqn5SSnBGfg3SCMgXTRejwhWPTEUuh1oZFREUmJMSRUjNu/Nio6Igdu3bNmTPHEEKpHbeFVDDiT2hkqFXRtYyJNKtfh2uod1A6towI/fV5h4WZS7RRJbMYTZVAOkXvbr2TU56vXbsuNqaY2PYq3A50GsADoPl0wuScnILlP6/kLnYij8Ibw2YhzB9esG//9unTp184d5ZyDAySe6G95CV47SItlJFLQhVUiLnzHVFM2LHAVJ8VAEmLK4R3XsTz/SZd8UXiNfwPBVgkBinpW4sVXN2pa6/EpBfLlv1slSluXLsCfSOpMO5p/PIfl48cMQw1TKmVk7eYkpJKqhlBIIwWrMasdeXuFbLKiBnQ+asD9YZbN2716dkTm1/F6lXnLZwPMiSnJqEjTRg/0aDRnTlxqmfPbtWqVlX6aWVTZn1K2Z61azco9c4WrRtS4QVAbNizDnLMQKmVB7n3+CtLVAgtXj6kTefOg0b1cVisp46dmTl1jjVXFhphdDgtLVq2DA4MjnuSiOYXU6ZMRIkw0LTFm6337zhQo27lF4kvQsMCoVNS3XmW+z9kzIIfiBxRTFl8skYQNTYVyRqYLmFykAZoDdNnef53SlqSgIIkzmhZNWYhYZ5w/4rwYJdGq05KSSSr6NCho/waUzb2weM7I0cP7d27D0VcDh06mJuZ0rNPF6fDIpbALqtet1pomP748cvgrinEOPO7sbGxsdAp7uUVEjSQz3Je5JOUlJdXcPvm7eXLfzWE+nfq3Ra1Wxvq3bBxtdFETRFCOwkIdeXkZUWUDO5YurVaadq2fu+lszdFLIWbKCgKk+K2FlVh2VeClPsscOLT52ghJQZjFS0zNYGB7KQcysdpNFl5+UyTBSKpigFAWLFEohXotWpi0mEJmdk5xPyv/nWtLlBz69aN+PikVq2wVImGcVIitNWaxSs0NH+VKROT086evzR79qxAEXflMJiMqAp4L5UKDZFJe3bvXvPLukpVqy5evMRUWl2zfhn2fJmysXyWLRtL7QakBrlOdfzw6Q0rNl5ITYNyvf/+ezC/0rVLGOX621ce6oyaPj37Ll66eNrMiZ5DRR16vCULyIupGqVTKQqsGbefXB44ok9AhH9AQJDH7lm87KtvvlrWvXc3Y5jG7CiErJDzhASC/Ggw6VLzkqkX6vQ6n+ekhwWHpRQlDhk7MEAbkJmTEagxQRd0pKKo1WOnDu3XfuS7Q94LDQ+KjAnzqqxlKxf/ceU3qiB7uRrFo8sWIzImpmw0xbS0Aeo505bVqFuLEBB8oETaDhw9kCcIpqKUG8OU2FFwUrDipDVl52QhrgFzsg4+GNMT6wxCDGo6K8IS4PZKiE+DPiB2YJUBT1gRST47c+ZsYKBhyNBBQnL2uO7cvnvx4uWUlDRCjkqXjlX4qe7dfZTxIp10qtKlQocNH9L/wz4s1vMXaat/3d5nUKdq9WLmffdZri3xux/nY+wZNKxvlVplylSKJgJ34/GdtRtUfm9o9/isJ0dOnLR4iwIjjIYQ7ZAxA7bt2tmm7ZuiIJDDCUMtLDTvPL7px/UvAvTG2LAYOsKiMdauXWfdhrV9+vRr+WYLZCzcAzTYBbu2bNlStWplEaVhNp88dfwhaQzJD5f8uATOFlMpom792tVqdkXPjI4MYfpA5v7TyzwN+Y/ATjQQjVGVXmCr2bB8tXplgoOCq9cvC3pDQDau2Dtz5hdt23UICgzZsn3Tu4N79O7T6cGTu0U5NlyNKUlU+cgGRUNDgyKigt56q1VszXDCQ412wePzbY7+g3sCW/KzR40f0ahFs3bt+0ydPq5itZjwSPz2qOO66JDALEtyljnVqbQWFOZYXVa9UYMBy89OZBhOcDLE1QsXzW1MPwB/V3Zerl4TXKZc7M+rVlLnzGqjl5SIIsMsXKp02ZKlIo4cO9K4aX2qGZFmsnPb1tCQYrWaVEfGCg8s3qFXexLcTvQ+umLtD1aXxRAQhIEBNNAHedXE0UfpbV5zQXYW3abQOiLCowi/KxNbnoaYtP9o2ABjVZYxOMhuLczOzw4OM5ZAUXHm5RZ6+w7oYdyjCgoNOnbmOBjVvXsPnGc0v7Lbs3DXQhF0IYYXOUmZWYW4txLiUzds3rR7z7ZhIwdt2bmuwJKNPxNBqbq8Whv1OxRCMGqMBTYRa1uudgyeIciLBtYvVzjsNrVB93aHlqcmnX+Rk6DURaFZBRqDiKrOz8vWGJU3Hl70+pv7D+3mUGc6LPkavcHptmCnr9ugTlTJYgQyOiyIQppNO3bMnvFlvdqNp0+aGRwZ9sHIIVVfiyWoBsMn6YHQJYS5/JzCoUOGP72ZPGXS+NjYmE1bNx08dKpEqYDqtevjdsCMeersqQqVK3Tt0wZvp07t/+O6rwrz80uFVKPuzPdLf7p1/4bNU1g8psq8RV9eu3EVKte0SbORw0bQwv2n73/q2/u9L2bN/WXNut17DkJwqtctj3/17tUH2fmpZaqV+WzKJ8FRJryrpaNL2q0OKtu92b7Z10u+SkyN79Wuf2p8VkRU4OgRYwP1Qfgrq1SstGXzxvUbtj95ms3Wo4jbzZsXV668eujIQWQbosHffueN4sWF8rBl005CfvWhSnOO6/S5axERpoysnMiIaCIWcIYismHVQQtWYF/xehCY1q1bf/LcqRfpeT/+vHT+l19QpYwsEpVorMW+98/NzS8WFiG88L5u6xANlHyp2JtGq7XZXI8eJSxbvnLcx2NEGJZCrsEuJUKy/IX9QFQFQwEV/WcRwrBeUclMsHJsRrRURYQSnbvwfNCMUshkv9XE83EZXsdBZ8PCnGxtgFap1iWnpuLIi49L6dCxY0ZWunCTU7eDtuIWNED56tUrjh0/2LN3t5vXL3fo0Ilq1eBVQtwTl8OakJ62e+v2pnh17bas/JysF8k37lxQBcioPFu5SgUknKdx97bt2Hbl7KlPM1NTniajMDx8ekem8gqhv++A7nrde4XOzGbNX+/Zu8fNmzeIjTARkUrejdWanpsOJc3OyZScAhZXmsaogE517t06tmzkhrXbX6TkxsU/mzp9Vr3a9WCbVG/Q6vw7dG8TWSpMqVVOnTu8d8/3PnxvRGRISdE2wecvJJNTQfD0f+gAgzmQTrDYQzdhJxhIUHyFnRMtgXWSeL9PKJZEgf/QSP/ktdJ4ELOg0Zh80Zv57huw+Jebl0lgwQ8/Ljl58lSbds1R7Jau/LlxizpyP/8rd44T6W/Nd/b+oHPtOjVr1Kz47Fn8J+Mmfjb94xLFY442OgJO9B3Qt1Pv1jBaAMLcFYrfmm/wPSy6VHieKTI0qk3XN14UprRs1qpXzz7Etz1MuKUL0hYRbu0R+a4kBFLqhuw9qyNTSTcLFzHXsjsP7rZ+6w0hWuMZ8vVfAvtx+hNhBIypJ4NpPTHlOWwG7y0oxwDYBlwjosI8fg8ePIyKimRTcbA6DCYzJzfJTJFoV3R0idQXmRTlEumE40YWFbDBZGx4kpVgMzBOxBGAw0anc9b5c5dOnDiFDQxnIg6V9PTU1LQkc76Na7Lzsrfv3HH6zOWQsDDKE+Bb/G7FLBoxSZYZbkePzMvLIpivwJvXplPT9u+0Tn6UMm3qLH2g7qPJH0eUCr907MoHfUZFl4xIeZGYkZ22cfu6waMGGML800W2gTzXkm/UBY4e+3H5yuVpeZ2Wn6GyIZaa32jTdMCgPhZ7nstj16gDkEUXTPuqXpPards1QxSVu50qL321PQlpiVEVwjA/0LE2UG/yOFzorgZNABOs16rG97/MGz90SlBo4E8bv3bKC2VKc+16lQqdzokzxpMZdPvWw1IlSiQXpPV+v2ejNxqGBkVXLFExw5weWc74dqcmGN4gIlSmcJBd56uwkPE83T8wIihK37lP265+7UlfN2gNSHs4BFkXoFo+IrZinZE+lGMPiep08DMWS6kQWevdB3SKi38cEk1BeUHg3qnQomX7pr4KEqQ6UKPZMcz0weTpU9MyS02ZOvnNVm88Skl49OgBMQnjpg+q2ah2QkZ8eHTY2KljJk+amZL+PKpUiX4VK1islh3Hd2/fswv/QpH3/2PuPcCrKrN//9N7S+8JJPTeQUJviiCIDRuCoCD2hiAWULAXVFSQYdRRx4a9ixQFURQs9N4hIT05vZ/7WXs7/LxjmDvOf57/vXt8MuFkn73fst7V13dVjzx3yPGGihpfrTU9q8lb687Nfv6lJ+p8VT2GdMCs7HRGaw41m6h6YSv3VcLNvvzhw427aNqtMWdr/fqGG+6aydjat2+HLAHzrKSkCNcR6IjMYu79N2/bsfXjD9Y8s+yBM88egWOp2luV4Up7bvESCpOBPRw4bBAOgAcfewCtDs37eN1xV45rweMLmqJNyWDSZDcFcQwntRdMGrd9/xZ67eUUZy5evqhL19Yn/UfbdC206FwDRpwRjdCqXMd51BniQ4f1p2wwFIu+8vob6LJ0pGCpM3PzIPAYQZeEFgdqWbvSs84d48kwpyhTCUaoS/clAq7stBOVJ2LETzTky9j83ojdmh4hdhIPo+kWFuV17NiB3nb80+p0+eolgRdUTqczi4MDFybcKd4RjfGNt17/4cdvgf1WasBTFRW1qZQVEyLdnUEips3ivG/ewhXvvR70hQxmbb2vzmK0kRF8w+wZ02+e4qUVaLjRle5I4BGOJ8xW+7XXzDAaTDhhSW1p37at0dbR528gp8bpdGHI9ejVtb6pNq/I4w81nX3OGLrSVdU0ojGEqe21kMFG+YWH59dUnUxzOtf/uvbeOfd3atvT1+hv2S572cuPtu3YipIb2iMHw6E476NalcpjnW7n3h1ieVLFoiAOYDjQ+pgcKcocGnxNF19w6YEjB/fsP9C2XXu9w1hTVYMP2+qyQfMbN3/nznTqSOmJRVGIwwFkk2bZC38LxxMzpl9Z7a8yaywhX2DVl6umXz1t6pSr1n+9PmUOt+1aYkhL9Rnencad/liNPZNMoaQ7N/OO+667dsqc8rN6dezSsSZ+1JgRfeChhWnpZAAnEn5j556dX3vnza17tvY5o7evsb5rn67EiKzh/C1bt+47vPvFvy93uG279m115xoGjuqOto2ruLB1zsxp1zWFGmhy6UrzfLryC1O25pprr776misAbPp+4y+vv/5GQWHmGWd2sdnNfm/wx63fMrvOvdtcOPkcjSXszDHdeMeVe3Yf7N9rCP9lpxdmuD3bf9l2sqomZgpNmXqZN+ClEOGvK55lxUZOGEB8/7LLL0cUojy9+/77TeHKy6+YVFiYj1fy81e+btW6bcuWZWYlzoCIgBXHQuF9h48BOYkT982336iu8rZsnWfwNq75dqW//g5HhicZpabKRAosVVUFRSXff7+Rc4cZACeH4xw9WqHRVODjJzkYHxjznXX7veecMz4JMn7Ae7KiEumAMY63G8YLp8oib51wYTImvZqBLcVLlgBmwyZiW01BwUsinQOUC1+J8n3khciyWJRMPlwrW7b+uvjZJYcOHqPLAp9fcMWY3r0600ks4As99cTzmzf8EozUnDjZNO+uX3jq12u/BPEfLrF92y/vv/f28ePHd2ze8sTCh3xB376DO8lPyMzxZBQ4T1bWE+Q9XLH/5183UYRrcGjqaytBECTXa+XKz1H7tRqbZm8Fnox4Y1P9h598OHnyJCQVKxjkJCkxUbQO2Cs8iJkp0hHUNkrx9bQk0AHnpndv2bTnjlvvGjViwm233J6dkQVWyC/bfnjq+cfm3HOLg2C3LtpYF+zVadTCe+bPuWOeLIjkOf7fcmb9lskE5yXB5XHAu1u2hHeDjQsPRXERr6NSwqRe/286tBgbjBjXIEkGJJqgDfAJyut9989buvT5qqratHQrpX6XXDLxmmuuqY8dfenFv0GEoXAUvHJXmuuxxx+WY5+MnjxZ1bfP2C8/XeFtCl8wYRJCaNVXKwu6SYdRGCK6BbSqWgPQA458Sv9iYQStvaqi5pOPP5869SoTTYu11J3gGJPkRAqRfN6Qy03/B4JitamYJe6zzJv18GfvfvHSsqXjxiC0HBIjEYgqGXJtVRW5z3hl16/fGIiB4ujGjUzjIEK69MMmgR0l8vjJmt27dwOXTPSKYaiuArbvu7U/uIhLeYBfMPbu18PuMLQsy3enu566fxmnsr6BhKIq2pmIzW4EQozlAb2aXxIkOJO7RqhLnGjA7AGujYlj0BUUFc6bv/C2WXP27jrQr3zwy6vvZhE4rAAiOp3u1avXUu+zcMGDCXvAEDVmmnPfeuldkiLvWXhP3yF9vVGvryL4xcdfjR99PvkoK955c87s+Wt+XZEwRC1ZhGDNVikgoNW3JYIvXEutnz5Nqwv4ExlpubUNVYlUkOqVaFi37IVXFs/+68pv3+3cp7TaC6aLxm1Jf+n51w/sOnbXotlM3+fzqkeS9FVsaD4J2wLF1vZv/PWDvft2znnwxjr/YYGr8WtoypVhz3xvxQdzb1v4+efvFrbID8cDJrsRGBvFX2XF0oDU6QEHzbPXkagNb/TSvzz/+ONLP/30TSwrhBjP12sM0ANnn5VHISNhAG0YfKZ4SqB9cRShFsPyeCaGIBzDZsm59rrpWl102bLnfX5vNJLwuLNJcDJaAtQAWQzOhlrf7bfOfuzhR1EBqbB5ZcUnXbp0un3WLb37dA2GmogFRyIBckkP7KxijqoDCXqg0TuueKJXTf4D7vS848frPdmeQLDOaQNDQmvVu6JGWo4IUBmnGLtWGbO0erXrLYwc2vZ5g5AugW8sqWtnXu82mjj+QKkRKEFbXfTUk/g+Yei7d+wHpvLnLZs79+jcqWv7Bn+D0awjgfaO6ffAK+bOnYP/m8KnW265BZ/WlbRm0kmiNy8iT0hFilE4vM5O/WNCf+xYVX5+Mb5Jf7Da7TTUB6v0CSv1tS5H1o7t+wlmFZfk3DOPQF5mJGFFYVXJmydwPPjJPz9848uv1274atWar9d/kZ5jiSTIDhYvVDKMX0DPMSGzrVWrVsyX4kZGorMJKIkhkTJrGQDxIV2Akn1NLMNK7z9sJ9wEuPNRRCzVVdAPmcbUvZgcTmwSH7ku4H3odXTH0xj0DYCZrPli/aMPPkn6Tqt2LRoC1Rp9LGHT0WQG6A8TDgoBEcUtC/R7zEUHFSXlEqxbjCkk4EsvvUxp0cNPPetwGpPxIH8yap0nT9ZkZrlTmiAF7yKnowI2RlWbGhfik5+3H6UwuUeXrgTgFj38xMvPvHPFlRMfeuARnb0Cgmz0e3/8afPGTZtat+08ctRoXBhOjcBCEk1esmyJJDlYLY2NDTxTa9FWVJykEvnMUWN69erjcbqCUa/f7wPFmIieUkov+TMExBnYgDP6Y59s3bzrtZdXzJx24z333DtwePnNt13rCzcBnKXQkjQoVGytRoYqksJkCtF+m7ZTSpvYcDCMQx5LwxcQaMms7HScarj26YFF2QTBypNbQpOmXnHzrJvGXTgei7SpqZ6mSuiFyx95c/FTLyEOZ90784bbrqOUti5QKVWw4onRxoPa/KwSYgJPPPx0JJjCmH367/cPG3EGNQ281mx1hUKot0GjlYixvvpk7YRxlzzwwIJx54wDVSGuixqsenvC4TCnbf1l/w3T79i2aSeDbKzzvvzXF+9cfMuiZ56cMOEcHCj+ICWHNoB+wLjfsXkXaIt5BblQuI2ePEofcZAC177284wZV8OECcaTcEnDH1z7NID5ZdsBBp+RlTZq9Mhp0yaXtWn1l+UvPHjfk4N79rrl1pv69OlFDgjeI0zqxc+98N57H3KEIVcsYfqhQeSSgwXVAfiOWgDeg1R/J9M9djKf8vJynGDsacTNTG4DzApcKzzojAHZ16JlIcBj/Il/4i6BifE02EWPnp3ZDvgV94uz7ZSiAcZVY+M7779zx9y76hsSbTu0Lh8wdOCAoeVnl9qtvD3stKU998xf7539xO2zp1519RW33vjgZ5+unD5jKuFOnPpr1qzFmpEBJ4UTXnzZBTWNVem5rutunmFz205WHf/m0y3ReBADe9Dg/j26dY8H4hdNuDgRSj309KOXXzIFjwN7mozZAi6rs+LEyUO797bq2C6IXUKHUZujocm7cs3qM0cDQIwkoiozYNRQRqGPhqNJA9lL0VCitmWfnDe+XvrTpp23Lbzq8vOmHdp+FHF+6dUT84oLG/AAJxKvvvJmi+KSyy6dKmk20TCmjiJl/zuXqgnBX5g8T4T1w33gegRiyYFDoQW1g2IJ9SdEgwUeJF2pY8cV733ENxoa/O+8/0l2XjEnB8pWdSxFvgqv5FLIXdA+T3343xn3/+kpDBUjnqbi+EhJHqKGXPkGEMfgkFD5pcUHC8dsU9YBkKmNGzcteOzeL7/4IqfQOWv+dJNNt+aXz4ecV76jcmuLNgVxc7Ip5k2ZEn1G9SwvP8OXIjmhyWlxNfljaR4nYrf/gM4zbj3HGwi26p3RFKADoFy8jLmrHF9Whu5R0WTIH0pzpCOPG2oadmzZIT6ASBMdonHx1tc1fbPx26HDBse9jQ6rKZS0U2vvTrffcsdMv7dhytRr8rPzhgwcNmXKRM4GAolgDUh6yDZW/u6592lLA5RDUoWe6czZeGjD6CuHz517x8+//Ljlp32URd8663rcIaTC48BHTXj9729/t/77R56bXT6k1w23Xn/9/ZMKSgoD8YakNjD0vGfJ8AgGqCBLLXr86W++WT/njtt//nnzui+2tmvX4csvVoaTsfzSgtbtiydefG5NXUXP/l3yM1tefvH0rPy8noM69xvVae/BfTPuvDJJakoKxCxp3A6AnNvhLi1qSazcZUIKG0hfWvoqGUJte/bv7w1WROJ1zry0y68fl4ylGuurX3n31TbdSm+feR+Jk2+uWa4FkwslwKYNxxqR91aTJUafWL0J4KfaQGXCRCMdIbOQt8FXe2zKvedldnDVhqtINgCeCQzAA4cqGvzRlA1MpYjZAWqozmVL//WHbddfe9NZI8+8ed4V/mjVuEmDgkEw1qOJoMVkcYYMASMhXFNi+JAzW7d764mnljz9zGNUSAsskzaFfkPoFhXLZLEZTTaUGxi21R4Jh+o7lXWM12jqjjS2b9G+pvE4Zd7gV7Pz1BQ1VHsPnax4/bmPKFeMnOcw5IYE9gzgPI0uHE6azU4c7kDSArs1rHz4XbMe2XPd0dZtygz6IAlrVlAVYh4EuS3T7PJorpx2hcPtXL/2uxeee3vsxEH3L5xndZq8oWOU6NAJirJWfdjStkNJXV1Dhsd15PjxxYsXz7/nfuaydMmybn1KB/Rvme4GPhXsKyftzDBwY9qgNkTcIGbTmsKNAcaF/YuHjh60otxFdGaDlXSKQFOoIKuourJ236975j9xkyXDQN5Ldknx4UMHQPIyu2I7DqwbMfK6p59dcOW0yd5g47GjlXjF8vIzYHTZhflnDO7fEKoBlhK33Zz7biJruzHYiEMWXHLgIzXh2IvPLcXRRcI4/CdEtp8hUVzmTiA3g41mo/O79duBvTA7QBcz4KWiqGHmdZNJsly/7vtJk64AIQjvDCoyOod4a4CWllJgjVOv81ZVpepTZw8dt+ylpV16lBpNiWC4LmHCkVp4bGf1rCn3L12+4KwJQwJAielj2MeiqxlIU9aTEoyZ4TBTQUbKHBBHIPQC4RF1WT1zb7p71aerOcvdx7RBabZYsxFvaCcMnCxbim5BqNPoYgPP7jfw7LdhBbWRSqWWgJ4puKcJzUiKQlhgzLhIydM3Nuk/+PCdc0af6XHCWxClAAAgAElEQVSZEUUzJ93wy6a9BbllFw6+4s57bj1r7MD6wDG9PZKWBW54OBGXkBCQIkSAYvEUyi7OJ1KggHZ58q6n6IVn7+x6+rmnjx47/Pjy2X379QoYDwYi+lRE6zYXPXLv1RBw746DgRMliBkzWKsaq4vLCosKstH4GTTxxKRRkxHL/3HL9rcXrxzWZ5jHRji1OpGKguFk09qoAmYCgg9ut/fq2REbAyDJPd8dmzH55tGjzyYMWFtTXVN53AoSINXFwJwZtRFQOUICvqp2RWTunGbUXTCKgcfRWVhvmkICjRI3OFLWNHsw4kNKElujtNqqdwI9ltsq7+GnFuzY+WucvYumsm25J482XXftbJvL//CS26ic2L139yuv/uWKyZMBKMNOoN4HmQO2ktffYLHZj+w7oYnrbp87d8SIvrWN1cgpXCz19TuJD4KLzBDRyfDsTJkxud/Q/rXBelx8RnqHAvOk9zb5I/X1tRQ2oqqvX7O+rvokNRyRWryVHopStbak3WGhuiKqAae38fmlizt17D7uvLM0lgaiDOGwLZYMWA3+AZe2vTdx+6MLlnzwKbFFzFMoIGrKMJ45deSwEX3LyzuVFBYGQxBE3eQbJvj1R198ZM25F01GySE7XYASBVVfaGXV16tWrlnF70YLuC1UOpsoB+G8BBJ+fxO1JtXgJNYlAvc9cfu4i0bHtCF2hyq/E4dPHDtcFWyMrF+78cW33tDwH/qXxRTzAqhBkmWIAlJgjgABtSUs2TmZuL7If8jKykRqK5mhmr1bjv+8/efjlUdKOuQ88pfZg0b20dsg8jBd1QHXiiQAEdVl5BdA5IPPHObINM2cf177QRkzr56W7sg5caxy6KAza48HJ5w/ZvPOjYRN01o4P3rtvZyajC27ep01erDdldVh5sW+SPiFV14s7lKSXuaqPlLF6dAn7B2GpqFvE1sVZxWjoQqXFITPV35xQ8d27KIB/0coBCQaKDVCXlYr2JL8JINV9ETlQjYo02CLouWDu7dvU/rha5+OGTH2gSfuePYvi79a161Tz/aakPntt94fO+LiosIiKdoHmEOy26ia/u8EDVWFQB2MbKNysTe8hYRQZADqMun2JtWBIn8Ey0NebRKuoclIc8y98zaiDGII/iMlS25S9AwunoyOxS/qT375/8fFRX0GzVikzZPEwaX7uug+AI3GJP6y4cfvGhrrSBs6UrH//kf/hlcgHI9cP2vGlCsvLSzJPXHy2IFDB4KRwNnnjA5GvNTZQcfwsjFjxtBDlGCKw4n81GDVMWNMNHg60YozBgwEglmd9R9/wkGwhHBy1NTWZmfmtm7b6ttv13FCAJLgWwQpUPl5IDqhy23DFtGihRt1gWB9cevs+x+9a92oDd99891J/8Hr580kjweCoZfwlNsm4YYlQp/VLr3fqCF4yzDRXn/31TVrv5o16zZgHlu1KuvRtZ/PhwWp9foILiTIcHQ7Mk+cOKZzatp1apWdnzl42NCGuvqsnBw8APyHKxh3upX0Lpfn6UWLX37lxb79euTkeo4fOvHA43MmT7/g8KEj/Qf2c7rMFlpAIU5w8kY1VhzP+iiVSW07FE6cMapX33apVBD6Z0aQEStGIUjrslb4rmPxOjjYrt3bY3Hv0OH9YtibgqYh9EMehy5lYjHzi3Pm3Db7g3ffIxeb/vaUqpFuQl9Y5J/NYkPFRNrRIoNAAN+SVoU6MkVCeTlF1117s466JpfHR0TM6AyBQSx0h5sGhD5g8cDZihh15kZvHbKwb7+uLVsXQuqgIzrsHt4LGWPP4fHCP4FCDm91OjIfefQB/LUHD+3LL8ggeQ68NM4s9GC12H3BAHwNJw1qN2n3MLjefXq265z73Xff9hvQU0yLOMSeQquuq2n66OMPjhyoOHR4L810H1/04PTZ55OwxUYjXSCtUFBanQKuY9UYzjtv/O7dO8j8bdGymD15/rkXBgwob9e9o9FsjUS9dIXp2bsDaRX9+nddu+G97IIcIA/8YR+nVZsiy97gcmZRk+AL17H4x6qOksw7bNiQ4aOGUmPe0FDz+usbyR3E0YVngsHRBJc15BcSg1xOJ2n1+/buvfeu+6g/vWDC+TEd/jZpQREKhOji98P3P9FQq2Vxy5ZtSvoPOANthJAoS0EQjRAGBM5y9ejVbvfunYHIWVS4f7XynSNHDz+0cH6t78Q111xN7gXbzWliQ/BPkMCEw4wVYFtVMw8igao5O2LsIYQVO4X8RpKXMcffeOP1EcNHjzl3AC43epiRQT9s0DAqXmGnDMEfDoIbwlC5/9X33xgyZEhWRmY8pjt/4rkjzhzx4MNPrv9+Y25BljPNc7xqb2aWMxyTlxJv7dajFb5JXA4U0bMSTouH1cA88HrrQWSCY6Pdsi/hALqgk5PisApmes8zuvfq3aNlUZklL8WhViK/vyWkMvhT9tUf+cDpPoG0fv3158ED+xUW5J08XtOpc9uyFu23b9tnStmuufpGshnbdCr20hHPAJwHpQ82+oGayADH2QaiZpMf3xKFvbjBBg/t8+PmtcNG9ujTr/348wa3b9cWdwsv5XhxdsDxHnnW8NalZTSVOlpzmD5zZLbkZON6uR3Vze+LILZAWkZTt7uswMZ26JnXoXN73GBAG8SxgTQg60o3AsH7Nuhk1oIviC9Nl1eUOf/Bu8aMOQfvRY++XTf/sqmqvkb8hopnkYs14eepf5KwT7CHDHCUZhze+DI5gGJvkuQD4ouRgD+gcST+O3GrE0SOa8M9ekiqBsi3Vrr0BL1PPf04z6dLComwxHa9fu/mn39iNWAyHEyryRwINliN+nSb3ZGmc+TqbUZLl54FgUiAg+mwOei5RNIq+YuqG5UmRTzn0ksud1iduPccTumaBZIFLI5IQ0lp4d7DO88cOxScTqvd/OuOTWVdckHTjUQDoIyTFQpJgCEJM5kzZ67AnoWbSKeqbwgazSm6C4YjXpM5dMll540cPHrtVxvzSM7PzQhGG7Lz0jIKigwm8jfqyf8zaG1kuUKWN910y6RzbyRGtHb1GnKNMJ7TXG6CyJSdFbbLxCPIEWCaHHC8U+wFG2HSGWOReGNDkLBSVm56SdsirTWuB+Y5ZeQeo9ZUmFfSurQd+CZvvbFix45d/QZBva3Xr/lh2fMvDhnc5+LLLyhokXXgyJ7t3x04duzIhg0btu/5lTQH9lfwHzWa4pKSlCmqsWgeffLh3uVdU2T2B/0JLZq9Ha7icUsvbZyyBrsO3xgh6bLWrcpatdGZDEcqDztd7tLWhf7AXrLYKxsP2ezO4uKScy4YbicRJM0Gxu7ufTtnXDzLF4mcd8l5pa1LwnFvvZfGEvWaaOPGb3fpNWZJPtlesS5OKERvC9WHvl//jd3jSM8t7NSmlJVb8sILV181gyp9vGrBiB+1NxoRa4mlVNUO9Rc5luYYZlOwzoeFBNX+vO2nkCbasVuHfRtOThgz5f03Pzt75GhsKirxmQMs7DfiVUn4v/dTGJzSSwuH9B+fimdKOk0qiJdo2b/doCbKaX+LFZ5SsFT3lXrPqQ/55z8FFv/4lv/KJwJFHSXyI6iGXJLYRGGXAtn9xusr5t4z5/DRg1a3gcQC0BmuvmZ6aWmL1m3bLF++bO26td26d7nksgsLivOA/uO0I3rJPMB21Ms5ElefdO/S6oM+DVUz9827t+8ZXfYd3NGqXftwhGahKiTfP08C7y4yAE6NbZGTlUta05ZftxFeJhupS+duSGtqMebNuwd9haNrAXkS8FElkET9Drnq3AmPgsliSKJnSGjdYnEYHY2hRkL7SJrSkly5Tav/8YefULymXTWFoSaSEaPGQSZAJBYi/4eSWM4nkQKiIZVH6gE5dLpNyMjDhypXfrn64ksnZGTayNigOnrXzsObNm6hNrY3hWMjB9LLqrrmZEF+Cc4JqnkJAYAnAY9ramqEYVmMnovOvdzjdPzlxafXbVjTun0Hpyszqo3iXYDUxaOHY4gEScoRYzG3y4YY8gdC27Zt79mrF6WXDd4GlFeMybg0RaC7L7g4PrBRTFi4ZkN1oJbZQTPwFH7C00VXo/tbEgKV5AJ2VIHCM+/Zuvft19+55d7riWdWVVaibOXnFOERvPvOeV27dh8/dSSSUrpv4beOJ6xmW1NDg5QQxwnepThQ77//IXx26JDBXn89KwZMAyWEVrOHTVCQbNPsTiDQgliiHBD2BoFx5PixDRu+JzgL2plGG9Uk9Jmu7E8++hKBMXrsCBDBMcrh2oglp81txFTRGj/+4ONwIDpuzFh9Wpy5CCuQJFPaokjLBI5JzI9Cb2OCYPehiBA2WrToaaChyjrkSWsuv9flcvCogD9M0g9rC5AHKGLUDQH6T5HXsUPH66u97Vu1NaQJxB/hup07d3fqAKADDWuTlJcDfo2qxBSQDdzAcrOq8B9ejSmd5skEBPKSiyc31Pn69h6QnZ07fkKfsjat0SToN6YQTxJkV37JyDJTGuZ2ZX/7zY8PPfTIpMsvvvTSiegK+Kigc+IaR46eAHbu3vl3DxgEjnZjmquIsgASzmx29FTiBxwHsrylIJdDJeqyVoubFv1P+DVDksg4ITsxYkEKaKj333jdLfPnL8gtcolQMRHCkzgjmYJ8nQW3OK1+rw+QAnoaTbxgItiNQMtWVFbYcDbY3HX1vsqTNa3atk5owohAfA8wBJc59/orb7l2+tXlA7v5Y/WBZMRkc+qClm83rP/7G6+1bFk0bfpVqIbAbVhsVpBc8ZGwNRAnu4YyBx0ytrhW6luVuJj4y08xN9V+/mcucPp/A46ATQjkLGBddovn6SeWrP3q+zm339Oua8mSpc9cf/OMtEyH0jrCGAzRc8JOLApE8Ti4AroEJAG2FElRjNCisW7fsaW0rDA9QypVoW0+F0w7M8HKOCgNH77zAZL4hhuvlf4GoH/jRpKuBsaF8+5Hig8cVo5HN5qKLLrv2e3bt1448YJpV02rrDkhvh2LEbXz5b++htVEWWVWFkW1MdR0cRyC1h+h1pj+fU6S2RqaGo8ePdyqXRn2AyvEhqo6FrPnTvXSJ8xprrSTdZXgwAE9Rc4i5iotqoi0cxtdYzgUP3y/0eFwAs2FYiGkoEXJo0QvhMMZsIKvVn57Rp+BBUWe2vo6oBO4B60RwsaxhwcDcCZsJbpNSnuhlOHoweMoIi1aFNPKgO2DhBgGZIwSw1dQpvk6mhYVf/yknVCNt5okWHi+zmQFKs6gNd5x651gw951x10QwJ2z5/Yc2HHBg/efrDthxT+P9UWAMxpLoaabC0KRuty0nBdfe/tvr7z94kvPW5xJi1XvDzS6LB5D0nH3HfP79j1j3Hlj4ik/lirpALBD8IYhAIsxbe3q744dPXLNzKlBP83HpCuS2Wh2OdNPHKmYN+8+AvSuQhM4qAyeWUBjqk7PT1007nGm+X3RRx96/PwLL2jTuXUw7o1pwPFypzsz77xrdl1N3V9eWL7mqzVLnlv6/OJnnbmWdFP2z1u33DDzRuBn+/Tv3b5Lm0g84NLkvf/++yQ2XHghAOkSlGQHJd9Jb62urhp99oT1331eWJTz+KJHunTpCOsDbyMabQJIkoj27u2VY8+84Oln5l986VgKrYmhShI5zE1r+OnHn1BqZ1x9TVzfQISDBApxF2qTGP9UT7M4B7dWZ+Xlt2jTosF/ElWeeMfl46/FDxgxRg7/eFJN+hZVHRM3IzPz3HPP/fuKN6oamzq0KWnySQPa1iWtyTaFl0JVJKYBKsuHsi5KooyQlHI1hGqTMaIPWn+cyEiyVccyvdnkj4S+XbdJytk6k4WtMVk5yXFoHVcNNvzpz+yf+4soef+wOVTlj7ElOZx4pHBEMXTlnLCxottJMyypTRdMCSIiQJmLU0fxhCgX68AXeSA3KR/8s9dNXGW/e+NvX/tv/x/vZolYSXQiUBxFlPGfXvPZJ6smXzmZcFZaPvVq5iGj+s+aextRDBwPcUPgyMnDFdUVj09+zJ1h94e8SR1pN5izAVIWmBTDhqcwUk4iCGcNtdVVVZVkocLucWkozSolwNrsBbGiJGFmwZ1pS5KengYIOL2rm3Z427bpSARTbflHNEQC7QjZcNLmwBWU9IelKy2Ljd1pNnCWY0Y7QY1kINZE2jKLWdqumBejgcDDDAbrsOEDBw/pj/UJMHk0hIERoKQOODp2FpcAckK22qBp07mstv6E2WFHX8N2ef7ZVy++8DxTypLU4We27tyxe8Hcx0ecU37RxPE8h4yf7PyMSNJvddpQ5Roaa1ELyOzWg4wf1QDxhb8dvAYK0wYOHugPhYgvUO3CsjAwthqSgOA5dTjq335jXbfunbr17HRG/27+YCO5KExBp8V2BBmZHH8B6tu286fGhrrBg8utKQF8ZtlZulBQcO3tdgPbIYliWlGumE6EbiaBSFFm0ZZfP9y/74jTgWco9svP27du2UE8AqdUReXx6TOnEmeEJCFMOu0gfnT6OLvvDdYgBAj4sc5kKqBOde/eFbe0MDg+SqIOAsRgbt+2VU19JRIdQRj0im6UlpEOjy4tbQU9ICHQO9kX1h8g73HjzgYHFenGsFlzny/khpgs5rraWjTFs8YO5XOrSesNSdd61of6UKaCOwl5JyLECgCVuOsQALjTQMwCi6FNm3Z05uE1qEF4oSIagq7WQDC8dOmyyy67xJ1GcjSHDl3L9tGHX3z20VfLn1/usYtSizqCzU3JkbepAZaXme2hYSV7gaQEjABho5ClWH1IxIZ6/CIN2TkZn33+yfffbd6zc/8vv2y5Zvpt6em2Zctf6NKja6OXVifaUCScVZzhq61KT8/Cu9O/vO/AgeVPPb2YalbQEXPz3Ym4h/LVBQse4FCUDziDjjqYBJTNmy3gMIqEQ79EneKNnE30ZE4WC8XnHA3GxrCFHQkx07JMPB7BALk4TSSc5eVnErciUimtjkjTVjqsw2cgoVCIrDIqhEhRdz755FNXTrnqk08+HzFiVFRz/FjNIQRV+66tvQH61AZsDivfpsIqGQrXNFTR4RtNJRwD+sts0pvefu+j5cuXjx03+pZbbyT+wP28F0+Jy+gherR3++427doxfpvb6kt4YRFWnU1V+5gFv3D2FZ5DxPMfVmiz7OAPH1JJJ4X3GiKPpu9//BZAuLn33T56xDBfpHb2PeKZbmgCDpuqPcHzo12JB/9rCElGsVic3skYv04AgSP0d4ieQSVsiLzNSofDlcQsSxqunn7jTXdMBeCD5qLDzxq6f98+dCadeApJ6Yk4TK7jR6rffPGL3JzCc8edV+U7Avvp0LlVv4G9xo0fG9eESTaQqohY2B/wl5eXw0ZQtUWVgV457IosM9kxSwJ1vgBywZ1l75zVkfMSikclPqpcp3i+qmZt27p3164dE86fgJWEiYHmzeeMRxcjesjQNE67/es1X69atWbFm2/h96V4BbsxHIvgB1XyPYzjzz2LgkcSW3GO8l07rAl5FMPfDHCNJRGQjEnaZqACg39U2qaF3WLHygpISa9cUCAvUomfNE1PRjpum90793z2yZeEJgYP65+dm64Fzp1WXfGI06a/a8Gs+qq60o55JE3klWUMGnZGOEa3HIK2eFDDFiPErSdVs7amwWjB31K7Y/vBnZv3sm5gqIE/YjY5IiQKmXWVNRWYOuMuHJlIhGvqm9D2jaakxWTEm4g2vHr12vQ0N6IklGrEmWoz2gIsaUS/99jejz/4dva8AD2xCJ5xrmF6KofBHuOfRnu8MdRgtbkBsH7gkYeXvbRMLFZOSsQA0MGUKVNoyOYLNPTq1/WxNg94sm2kwUAstjRzr4HdhowekJGVEdWGWP24MbT1wE8c2JK2+cwL1z49hYRFWy3MtnxUp6qm43nF6XwiYVaQaulRS99uoFx0+qKS/A5dS3fs3RGMDMX/iVMXpQVybQrWI5Xad2vlpa6LJAEgu3SkCvix2Rh5IplypeX2HVACRH0w5AN7EaWNerAXXnr27Vc+//DjL1FB0NU018+eFtbRp9oU9odAdM3Oy24IBDu1bX3k2LHdu/fCnkTeI2aM+L50gVCAYanaDGQBg1M5i9OZicAQ81RAluFlePH1upT50PbjX3/17azb7/K4pK+qVCiIt0nMwD8c1f/wA/WcKA8Xy4NfhE2AoC+aHPxOiRxiOknXddGe1A85F0RrgOwXbGatlhY0TEpV15iXqGiKbYcZzdP4Xf1EPWzqbf/hcP+9r5GQxRHi7QLDyyHXAvCpefvd966YfCHZG136dnjx1aWXTL1wyKhynSkRSQZQuUPRIBmIF028kI46+NhxpbjtTkif0RLpILIgUyVpQ+oYxOd0cP8RcJ7A30pqIlanNZpIOui1Qm1gcxd6HuCfxC5ZQAlOpAiL6LIyMygsLS0tozf5pk2bSUyx4ddJJm302XIVSUNPSuJS5AcYTMgQqwWoAgdKltYQ8AbwyoBwK1C5Kb3VZE3pEFkgD2rpN0L+ZyAkUSQqu4EwgA0hzwhyIQacLrGJOdB0IHB70CC9cTxzemvfnt0GDSj3+RpoMe/1BTMJuGhDd86dU1CQA/iN0+1AH4LCI6JqIOMtBBclIocLM64LBZPvr/i4Vy+MtF6QhFaSpkGDpKuplALIzUlUGdsPG3+4+OLpX3+0eeDwvh06tqPRG+4teAQ+ZDQA8U2TdmIyHT127MdNP/Qv7wPglYWUc5LuMdE5sNjdnFHxp8Y5ZeQLQ1KRKO0dCJXqU1rdG6++Of6c8e06F2HslhSX9utbTs9vgCQGDy3v0KUdAkVxonCjlv4eApoFWHtKTiXoVCTpZ2fnoBZ4PG5GRSCDh6MAsp4ut+voiSNEUsAktjucn3381dat23r36YMSxmTz8nJV4kf75BNJQZWDwWuSwQiVZSYUZJYd3QF1nPtJ5MQop5MlKiKZWCheMbpK+wM8XIp6pN4QItMrcWqwRazHjh87a/RZDCPoBVHaQsch8QAJ/qCFhjk06nG5jWWty/gKApM/VJ6oPnzg+AUTLjS6cTcSjglTLg4sNfsO1w2C/pfScirlJbyFcnHiTuKbiYFx5fKAKYo/NsbWdOvWbtDgPqPHDr1gwvjyAQOKW5QYzXqCVqTp4zmorauSn7X1ECpjGzXqTBJ7ye4Hvr+sTS5iZ83qr7/9buP9C+7zeGzUbJAlaSIcotcFgyG3K11KGSQOL62iZKWY9T8c/AxJObZwSlIXTOyyHGGdEaU24PeVlZXGaLRGS3XCEyCnsdwGAyRJ1RHKMaxK2eVUSVELOOTjjz0+ePCQtDyzlZhgNAJsgWgD4OhCM2RDgbQR1+BRzsnLJHZjsZmwEz7/bPWXn62eP//ec8aNwW6huwCvkt1EnicpKk/efssdQBt2bt+JrDJqBk1OE00MGS0TgXkyEVRn3sLvKrtrjhM0/xl2EVNoqK+H3tLS08afe25ObiZ5C75QPRsHJ7bZ7Bgr+KugKKTa0mdfaNu2jUNcvLGM9EzIGPBFLBmD3vnlV186nC6X24Ps1Wos67756W9/e2vqtPMysQ0QY1ZjYWEBg+A5eMrpvqdNEvyNrd+whjF369MZbdho0fXs0RMAC/LdqmtrsNOEhwuIEGVrGWjDnFMEMPOFj4mRQQlIPGaxARiWstgtXl8Tkoz+SHJGfjddFurURQB97tx70MLB/cfCZSvxVCBr8BuxmLyOlA9KmD/++OvevbqAYExDG045/JNVRrXhFHNbMOiVcmuLGaQr0icyc7JRviXyQBzDbAOmTGoRhCWRJ2o6crhy48Zt+UVZDFi0RiAQlMa7/EJYDbyMDE/mS8tffeu1t4Cth+ZDII+BsEMuqIlCTp/NDky5JRDygqr585ZfzjprOBhAOjMNJSBi6ZhK/iJJ9NOvub5FaQ4gmvv3VX679ruzpCGBG2pPamFTVGem/fLzr1TITrjgPBsAV0qyM1ol545YBDo2SFRjxowuKysiGoA+4BOTkr0lqB1ft3H10OEjsjM80r8tqQV+nl/obaUlzKozxfSAuFJzY+3dk0baNpD/kXywa2qvsD3SPG6rDY4RxaEAZDStS+mMxuZAVGgjpa3w6RgbA36sLsAliPO0atMyLcsZivjpuQQfRmEGi5V6vTNHj8zNzcHs7o6t3LELxxkvHgxZDqk0CreD+9izTxeH25KQTiWoz2wYLQSQduQQxuwO6/LlryM18vOKkSZGI65DqhDw45iSGlo6ioCVrncGfaAp4LRlLF685PZZN3705gcIO821t10R0QI2b6NPCNlq7ow0m8sdT4Q96WkZaVmwbzIusHoPHTx4Eni444eZGCNAAkGBCr8TGCS/LwzRQzRhavBTWFs28JcRBWlW12svv3PmqLNalbZgemwplrbUfjd/Wv+TTxmJ8DvF4OAXlWugl9CevY7wMiV2IJJhRaIUJrAAQ7V19fXEY2tr4HcELDiHHA+7gzpKRJ8UO4jPAG8KnTINPE0+gKBPvYLnn7Js/pPh/nvf4Rg2NTbRiTAQDFAds23Htrn33nHfvLtdBcYZN1758JMLnFk2gPRIryaYi/jCe0FuB7V3sBKr1dJU37D8heW7du5BJhFLUrgAHk4sZkpn0Ckjdgd1trHuXXvt27Pn/fdX7Ni1Y9/+g/5AJDdPwNL+eJGEgAbLAoqWIDJHh1sClkogPxQOYoIToGnXrn26I726rnbPnn20Wzl29ERmdjaBLb+P4vQo7TqQNWZiUbEExhOtM4E6RHZjggf9pDWIQFKCP9JnXgm+SFVg5fGTd911zw8//oTIgayVgwHVQdDwREyOMHGWkqLSzp271TfV2B3GpKjUWhj9gPJ+8CweAnSTZEubMP6YghIylqoCEFkMqSQtO5x11U1FRS07gUW+8rOjFUfr6hpD5I9ro/S+YDQQLTyEsVH2VlycM+O6a7p26woKQF5ePu01VJUdosK9IP3ikylsZWrQsrIzzDZLXWM9vReZNVnHrSoAACAASURBVJIUkOgfNm765pu1njRSnGk2I/FNyuqMNDdDc00k1q5aPbC83J1Jpg4nP5WBqphB5kNOYYvCusZqVduWwYgJQfIH5z4Bh+a7fn8AqZyenoH7jZlJWFGPbsRDZBt9Pj+LSeUNS4c7obbKiz7RvUf3ooIiYCwkHC0bSgxZwIvpFkGgmVwWXodmiFwkIwQmLFKBhsIU2ygtrDHjdORymM1kqeOZpOQTtwDTRxnlpaL2OdzUOSCzO3XuCO0hgB9e+PRLf33x0OHDpS1buj1p3ONOy6R1D2ZwekY6ygXuNG5s3ar19q1bX8Qfc8GZEihMJJkqw6NogmPndDmJNsJ/FLVG7BBmCrVwNllGthW9M90jMH7Ar/qDtXpjzOXJki7dJoISUYgfLyvqDnVVZJghq5gOqhsGfds2raiKovE52JzSECwUGzdufNt2peF4UAn4uoDhRo8hOEv6V0ODFwQgNXDDaVL1LX5RTw1SkIHg2sECBcb5yOFjxUUlOPkKC/PS0hxkwJHsokBgkBODGsQmgZJqFZh4JksFAMa9QQ+7HzlyaH5+TjBKSp/0rYVKVC2W1/CLXhsDAYTWh0UlBZ4MGxuE1kUjvMsuvZhvgf4aDPkhcDB0OKc2u42yGQyVzz8BHWnV+Ann42lGggGSpEMNU0xK1bYU3qcEdPjnH5nAv/oEvxMEQXoZh0WU9ZjDZfMFvfjevD4vh479hZey/qAucXKXPr0MnKf2bTplOwu27dxRV1tPNiXrf+xo3YzpM1iQnj17AcxEOcu+vfsBNSwv70aypFF8pWgqMCEw+PSrV651Zjgw4HJzsnv37FlYnNuyVTF6NgwTBo53Hs+jQ0xNOjvFib3iX1TJUhFeYEwQthaLWvx5egcF1B63hHSBBREC9gcw9BTBIpe6v6d2uaigGESYlau+GDJkkOK2l4Q2mCTiAg88DBKnaceOHUpaYCmVuT3uiODdSEACvRxrR8qaIiHS0SABTjMQnW+/+05BQZ47zYM7UKgCIcr+8RsNVy0ofNo33nz/7tsezm/hUruVIJIojFUHhnQ22S0kvQ3sM7CpNpifm9+la6eqxkpnmlOXgmxo+YBNQo877MwoCfVkO0jnQoILWEzoSryGiG3KVF/dUNa+VZ8zekBsHdp3zsrJTk9308NDsD9pLw27xQoPhBAW5f37o5WI4YVfneTWJNCyrqAv9sorr1x40fiCwgxvJOICHTCJHQHAYTwnN69bl65lZWXJuBf+gd5iIsECuqbCAD8VYF+alNnkwi9DN4IunbsTimUNRe/HJGXZlFR6+B47H2XQOCANoJimrGZLYX4Bu6lSRWZ6ThDoHLerddvWZK1I3ZhWQ4IaVh81tXANIpi0fKCQKzMza+P3UmSanuFi/qK0010hHClpWUQ5diDsg62FgwEkkvJaI0mcWHTkWtRVRkhNzs/LJwADXhdpeZL5jQeK2pOkYdOGXxc99sywgcPysvMXLnioe7ceF1w2dtHCpUTyNNsqvw4ZGs0Wp4EKUJMeMenIyEom/BQCGHUWtyP9p00/79m189iRQwDMtO3ejjRP8ZUpvlaxB5TcJgQn/A7piZEOBYD3BTohHCdUExh71iWjh1z49GPPooeK8kgFS0wrXu//0sXrWAvc8sRNuIihErzfvP0HojNkWyN7MF9AVVE1sOrqk1iWRLJVbsI9TIR70mzpPIR5MTuyU1FNqP6gaAhexsVIVTbET7546rD9l2bQzGMO7T183Y03PPPsorJWLW6effMzi54jUnbvwjnjLx8KN4MqFOaOByuEtJCYi+Ti4D5KprndvkaQlLX3zX/gxNET+S2yyYDOycuVXBZZchDjwsByUqzksGQaU86K4xU+fy2uETebnjJ6PM0HC4D7Jq7MEknqqDQnEQ2ULCsHaR+Ae5vsklqhM9HoEBA1jn1ZO0pPCklvhAbwq7HOhP9hKFCzaitDPFyMmfXHKRKK+XD5IJ4QBuJE1PE2AWd3GF3kUH/62UqUrWHDh/v8dTqK7eIhDZWM2pDdafL7Qpo4BqE9HGmyOfSUT1IJWV9bx3vTXelUki64/5GfN/8KS7r19pt79u4UDEk0nbMjppKOngkNuRktg01xFNMvV35EUmRJy1ZpGXnuDGNOFuVXEiolHRURi1mZlZaFdUiM8oKzpnzx3YqSUmDig+SmEzGJkQpttGB9Ikuw3hByoUgwMzM90FgPwrWvKbrum+8xWHv17tqlW1uYVTJupoJJXCE4tqIxtzN92+atrVq2IpneZLESNyRmQaoIK6BFB6NTbUiDesEOyuECBg3NQ/AqNE6zdFAlMUIVi1jm4DL7fE02eyYhfvQJVpiL+xkY6U12k/u+++b17tuLdrnYQQKPTHYwHiAT0EdhkrXhyuxxiGCDyUg7tnSrIxKHOYtjX3JrJP6rZSTWOAjaW55Y9PiwYUOumjGVqnXEA3AyBDrUM4LshtLUAeAvPry9evXqVXlFWWePPYsE4QYvdRiAvyNyaUUcwsmEfIJdZ7lyaK29c8vO7sO6070I2iCfy+10KUkNQiqcRx6rsB3xQ2DpQmzQDxYiBxyq5Mg77VQNE4YSGKi4hlYzUVRCkayJOCNHqEg6jlkSqsCzJjuHWCN/zcjIgtvTOpy8Fzr7cpEFpXgXWHUUxTAL47Cnff31t19+8dXEiRPBi29sAn5PuJ9KzDyEMahUTUSY2qXDB4589NEnN15/A0YK7brhfgkxA8UhB7UrHNwsx1bkqsgMhsRfSWvkIR6nGyMQ2E/GD/IQvN4GJiR5zeEopKg3x7QpNGBWAPLxcY/HnqXT2uNxYObjaCQSalcan+NMkmbbyYTd4Nz368FJF9G69srpN05PmuP+pN+CV1qxk2ENjF89m6pJ2QxXOv1H+BaC4jJ3ME7ig9h7KPGeNHcwQMTKyRLxZCYYAAIUjdFg+G7VloMHjhSXlKGwLlr8RPmAXtdcO7nBC7iAfvXqryZMOJcxsE2iQIv6ZvY31hP701m03mAAg82iczRV+2bdPGvWwptaFJRg4uDDQkMC2d0X8FJcwkghAelNaSDuhkpqP3ToyIljx+lFyIIzHnQwHouvQqiI9pTr9ixd9tyTix4BaZnCX8mcc1FMQOaa7/eTPsX5KcwnVHfr7beRk0r3FF7NY6FhwboE09vhoOMkSbEMn2R/JGNUlwBUAjWLSXFEJbpq0iGzbFYPe00TKuiZ9g84/bkZ4rEybFL2UWSk47UAFx87Uksnq86dBUFQJTP1pRwi1tyfDNv1rlB17KLxE6+88sop11wWMvhrfBVOowd9DhpAERRtXqn2AEyVPAq0Q7LKWAoqqQm8Htt/Ijc7X5dGEJFEOSpl4+muwj07j+zeueWccwfVUZ5Jvy3ch/Hkxu++b9ehvVlJSNWAG6rBMKDni7uu2ge8+2WXn9uuQ1HK6GRBRNbYpfWQGT8l1Q+QvUHaPyucQaQqk8UYg/DIDCU6nG5NX/Lccnbz+ptmNAZqgbw2pAxwOZgbq4S3iO9KmT1cCGWNJLZE3GG18ViQt2FZ1Ke4rXLSWR81+Yf95Z/yCjFpJD2RNeZnxYnKa665dujQ4TfdNI3nsZKU7SdEAMXDMR+9tuh8iUiFCfMnwsJ8F7aM2pDrLPtm/ZrefbrgeqYkS+gBloE/WtuU6269ZMnf77vroQX3z7l6+qTp06dPmzajVfeiTmlDYSCa3fUb/Pp6mIiZjlCJKP2eJS8x6kV2Eo7ZsG7jirfemTzpih7SR0XvjcN6hMXzAngWK8hisc0goUpgjtweFCiFU8BWqNclbvv63z5+7P4lzy16YdKky2jqoiMMrPZQPf2h/ff/AnIMUJYAePDz6NGjwmpR1HW6vsM7wnyx41GbIHc+JPdCKbKz83CyeomXsz1MhD2QU4dZTkMuoqSCIu0je5oCOjrV04rh/PPPJ5bPQsvu/u/1Jv/+OP/snf6GoCvdTeIIgFUbf9g84ZIzJ115edeunf2WSoaByWu3kBuOlJGYBRI0KXQV5ThBT2a9lWNiM3tQlBsjJzHaKDtg79ga8e0TMYxR8glsoYmURiRQiuw5XZLuwckkDQT/N7ZyatjYdRAcaTzQvFKgC1+lfSYgQEGqIky0I7ZnfPrJF2+99S714Ywzaqgh5xMrIejzEwuQw6wEVtDHFd1FAj1sCpaoP+jnrzi3kB9gTNfV1bNf2ApWm5R8mxJmfAk7d+0Dgam4RREofLWNlenprlgIB1Xc66+x2ByEyBV+REERqEKUg4VoSo/H3gSMndET8Gl2bN8bDNa3btOiqDhbK9w4gK7AYWM4emMoFtRb9ZmIP/DqsOkIL4bIUaEUAJcWgKt4X6OYgwC5G0RoGVxHj1SMGXv+u++ucKc5eaPJxleCNs6Akfa6HpQQrz9Atj52M2Ru1omd9vyzLwX80ZkzZ+bmZVTXHrGQlhonGmWIoG9pET8msIgoCEjGQCGSCkeXJ41R4n8l4soqYUVadFILI3k9ehOGMt4NpAgMNxUl+4rfCfqIsEfzZvqUvxktYukSQCEDWkJ7sQRKMGsOghdnBFMPeUBMAfHHGqFm+cHBpNYOpkEKHbsMIpo4pc0JfwAWxklBBvB1SEgUGIN+76aD4Ot07tLx4ksvIkspIR2bGQCJC5JphLJBOjnEJgJFMNVS9lQa5iBiKxSlbWaEZ/r8mNcWSI/BSGSbuiydIRZK2M2ojuYm4C/w26HwEJKIiizEHOeIEm1EUEEhkDvzxEvENOVU6gXBy2l3oFyijmAMsHfcmbJIJiUFIDajmaeRViEGOBo6cQtCdaAERIOEMJWbw5wUMU+1Ziki0xGml6oubA+LKS0Zr0WHNtKIyuy8+abbQ2Ef+HMokSj3zFfkh5KrwDghZjYCU5fyz4pjlQ8+8OgzTy+SeGDUT3w4oLSn5Qb2UTaUVVZcuHAXccOKLROzmAzkVIHIxBVPuBmu2YgyjVUuiQ3kMyE5klpQd5BwZkp6BTmJQ+3X2MzpSW0tjxe7H7mqJM7yf5S8xPDzRo35rsK/LXnlL8v++vZHb+qduqSZDyWTjCPJLORQKwFQhiTi7E9d1HLAXlBJcZyjz6aiUIV4BQBQSJG0F0ZpBtjF6SJZR0pGnLriPbsOgvKDoLjt9psmX3VRde1Bq00XiCYB0yeJiiVFt2XV+AmVmhJuk83UEGq0OCzUmgAz4tC7Lp84ee6jN3dq2xY9FOrFWwlSCg53aSgjDIfWqDR7ISEd9uRatmQ51dCLFj+IeoSMhzhliZIS+WXKTScsEy+74OoZky67/IJgGNepeIshAxxhLAMrw/X79UjFlOiwiFjC61Lgwi8I8UhKKgwwRMmmpxc1fENChDyOHtI+H84IzrQNuQlSBKoCNQBxydHkDIr6RRk+vATHJAYtSwhdaE3sEC0geVosorNZ6KRUz05xA0uqRnj5orAIwNITlsq9NWcOmbBixWvdz+hUFz2psyU0QTEtQiE0YJL9wzwQhsk/IUWpUuIwI8cNtpA3csP0G9u2bHfnEzeEAvC9MJsJ8OGsmx/G5770Lw/UxHxIipA36LTYcfnSDsTmciJHKP5mGcDEldRrk5PKXIeDrHV9JCkT53jCxzjcEBjKIGeqMYaHVdQGBl9RUYGcJZOMoCcIgNFA3GZwNtY2QviudGpICXGgS5k5GVzkVqMjShWV0cJ7SYYUUJEYBU8C9MhemeyS56oVC0WsdxR9EQEogBKRSFCqQ7yOgKn0wJYDYtp/6DDeNb2GBtvIUQlbkYSB4khIBGwJoi4wFaVeyko8TFHz9Lt27/3+q01vvvPa3155oUOn0kavIBdygmGtIAXShuCe258M+eInTx4ZOWog0YULJ14UdQR7pI2WHIKd1RvCFtokGYxE8ziS5F7gkiOtMpTyexOjRo597bVXO3Zqo9GFkilykpv3dqBohnyxnPTiIweOf/rpp1l56WePHw6JWDROgGqum3HLL+v3Dxky+KaZt517zjmCZKFDtKPMEW0VRhny++kEqpTSyT8VSSyubHy/Mj84TRK+D7lLwhW+vprayq+++vKll1/csO17ojD9B/Tt3KVDxy7tO3RsDV+maomeRH+KSwCAwnvQXpFYkBEoUCtXrvr8889//vDQmLFjFy5c2K1rZxk2mackwBEB/l0lI3mwEKsIBHE/isNXdoXcTtHJCGLpSfuDn0tqjpJpL+IzlSIaIihYaPFcEuVGLYH/yw3epgBN9264ZWZdY2NaS/PTLzzeq293wJThDhCQOi+WRT35Kk9ERxBZKLov2YV+jiLMDhsCUyMUxYmNPqQxmqFvjHOiLSz9aXLd/9SqoWHrYtAJcqixITBkyMgPPny9U5eyJm91kqzw5i5aPpNvgVvdoLejFtNGt0Vp7oTzxnBQ4HqnmLvK12SCSS8TdLvT6+qahFSQjKhHCi9q7vGkZrEOIATR3FRMH34nssS6UZqFGLbbnHg7lMxRE3/l/1AZm33O6T5EM+FU4+RH8yY+qDI72BwmEYwMlqFEIkRKcbb5RBcwv/vBu1aHcfDwAUZCOaQTkfYuBczSJ5stwy2dnpa5e9du5C7PjOpFzYXHKkqqqNFc8kCJdsqMeCxbz5/4UNg3qQ0inIUNIIAJwnL6YOjjJo6DHkUXjsdYRL6Lg5krpRcj8o8XePnffP39nt2Hu3XtSTceYsqY0xAPWtMfb+YT7BNUCtWwlucqUHOiwCm9vf94mXTSsJqNY+UFlwT9URC7ST0R6R4nloSYJ8EtJhCdzC2u+a1og0epVCGsllMDhpHwP1kKXsgv6jqQUQix4OshGzceie/auveLz1ffNWdeXN8kVKUoDUJOyrpxEU9GV5HjieuD8rdAZNeuPXTjnjp9Eqom6Y8sLHJBmpejRUXoTiMuBKapjgeBXVBQIKFtwZpu5kIrRW+sr6p/5qnFc+bMAfsxEKUSxYS/uZm7lewL1bKHNuTwKiSkCtRm72dn+ZxNV/kAy66qStIwsrmLuat7xE9exCJDnEL/4ZSohuRwgWgeDmN8UpNrdzqI5KjPh0Q5PhgYDIZB6oxxX5OfBHYK1sgHCIbBFSYZDl24eTpJgdgFb5RLBIcgpip7gfKE/4egM2fHnZZO+hErybtYID5RIjjiG0NS4i665OJLu/ToyLdEWuNVVXwhnL6nnnoKBGYc1YwN6uId6hnhjaFYiqrneBgbT8JhuoR1wze/3Hrj7C83rUCo81gxPoO0+JRRyQlS7Oc/XqeWV50Fg+dOPjzd/f/0uUpy8lhSOSEe7EmMOQqFAti4BLqNrM4fX/offJIwRq1a14nd1eNGnf/ss88MHT3Ir20IJptMGrEPWRyWFK+8GI0x9FErVhBHmKIfZe4Sl6AMEMfh/Q/NZ5zK4RKdmy/yUzbvT5ZEnG4KrA9P5mnsFFVTL7/8MpUNIA1B9qf7Cp+r32IYDIbh8QvzEv6ml8gGfAfKoXKdhCVSqRVnoVRxc0bgNvjGhCkp0bNTu8MY1AtxztN4JvdzEGC8Kn1KSX9zF8oMjhigW6DAU8TGV7C4qHCErvBzwxwQbUCaEROD43ZJG9a8zsTzYWF4heLxpry8bKXmTry+MVj2aZabN0Humzf/OH3aTOCU5i+4R5lqHPsjpyD3qcVP7Nl58Ns1G6+95ao75nr69OyTk5FD0RBLDNuhks5KiyzhYIBnUDyPfg/6oIaAK9lw6nOwUfbt2/vVmi83/7Rx38E93kBjv/59Jlw+dmH5HKxgojOA0pLlCisgWIMJJ1rLn7lgBew95ETIlQ3Iz8+lBmr8+PHeuVEKf3oN6jJ00NCenXsW5BWPGzu+pKQYK4vHq0dOcJnlH4pgFKBY/sPxIF4Q9GOYGojbtI+gqpyNyczMdrmdpGUQfUFbS1L6LSoZNC2qGd058LuCjX78+AGSNm+759orZ16eNEYIQlFaRWUMUQZeyqVSA0PljTyBLB/Qkzk5CjIrJnWcyAIYwcAnWo14jCBiMh6Vei4EuJqC/WfW53T3Qp2k5bJyCMiiImkXqpxMVqH5b3DK0A8x/jZv2nL55VOHDO07ZerFzEU9AL/nX+o0DRrqqihdJiPHLpuqM0hUyO3Bam32Bfg8RBgofFBOo7BsEOBo5gHj0AV8fumFBj4nhhxODok0/Tk2h3DClcIRYjdh97yLYbALsC82mmdC8yItwGOxk5XlW3DnveQCz7zuKvIzaupPujyeOlJ9sXGBwIrgxreT8H68snLV6rVIuDF5uZx3nkeyp2Tsk8qLf0i8WkkjHrB/sCf+qe473AG9iWOJ+khkgsQXTEaadrUtaoHxJ4KDAUkkQ1XikeXSULfZdcvMzhk95uzyAdRDmQnui3sejYBDeJrlQbAJ3SqRJnX7GJK6ic0+XwAdgVtUVDElnif5wuwT2gKqDMUCpKPh5cImJvWGHK9QiOgSVdNimKItyp4qWg6+JUXhZNkpsJBYG8/hou4GA8du9fh9TRmuzGRoz6fvfVbefeigsd0Zj0pL6sBOHRnWh9WRkIpZR6AZRomfY/WqtaNHj0ZvRUHnf+w1PRJslrQYJVKKjsWjMMfxkcPuhIRkv5q5EOGES5DoOM5hu917doOJiyLYzL3yETTDu/iWhIaVEBv3I/wkytncBbNiIiAkoS6oGgOyk08U+mnmEkqRilcRb0IUymaJaqIBprzRHwiUlrVE7wGNjzHjLZA1VbQWLtgXY+OfyEKMKnYHc5SUN+IDKI5wMbgZgadm3oo/VQnJ8XbexaOgLn4XmapF4TCSjcRY0LaZLxwT7q3Dh6JYkhw0loFFplK1dZtWv384I2eh+BMijVOmkuIpalRnxwFkC9VZ4MLMorohzdXoDdPL4cILL2TFVLWMG8QneppF5qWqYqeqcSqdq580O9nTfchqw5ZJDKL2DZ+XXmNctvQvV06eqnWYNeY/Z+ad7hW4DPGMIQfhNoGgHy9OIoydYFasMHEwwznxsXH+WFghG5eVXzAnOIhQBcxn2rRpaqtcdZrKERPtn4tVYlVP++o/8wcGw9PYPn5pUdxi6tSpKgbK6Z4ho1e+Atmw8upc+BkNRpu8DZ50l+osZ8xi+FmArWfbJdiCrwQjDC8+LgwmCFjFP71CnREJXlAj5I1xJTFcYiPKMSEbp9khgaqFfQVVw9s5cVARa8vvvHTEiBE8KtudbehsQLHhHqapOlYYiea6WdPiBsQwMT8YJ5ESMZ3Ba8ddRlic2EW37t0sVoNoDkAIKkZJM5fkKNBF3Hzw0OFzxp8zZMAgf9yP6xgPChoAlbwtWpYMHTGICixvsHbV15+uW/PT0qUvvP3OOwfpcmNzZGRmI0IpQ8EGxAEPQ0OdgyXgDtyyZRvtYm6+Y8bCh+Z/ufaL9FzrpKsnXnXdpJHjh5a1L9JbQkAiAuBBeSpQRGF6qmOGEilInEY+NDN0+QhLWvkL3EdYHmPmH6yjPVNPNV+/8p6od+99+N7HH3z+3gfv4gpu07oTB1ytTVTfRLsLtIGfvv/hw/c/enbxs/fcfdeTTzy27C9LH3nkAayu1/728t9fe3XZC8uWPP/ckmeXrHjr7T27dp2sqCbQlJVDvV507TdfP79kyfyF879c9RmZLmefM/Shx+8fOLyf2YFXGU+mRdA0BNxVZBtkdGoe6u9sNoQIfRDXE6YWxq1KdxTaB1E0TqN0MwnzhNVJBIbBglEj1Sv/jQtjHqVKstrMpPFGO3VuhxuJVRTPXHOXBBuFI6Bh2GpqT158yUV9O/eu9p4k5qfO6/dTg+L1GkumK7fJj+HlDogekyTiQAHR6eQV6wJ980XiqnKbsqGyYBJIwdElkUrlgMnRlRP858iElmdSDIaCwE8qCfiFMjRyl3gH/EjdAh7KGGDfqMs/b/r1ismXF7csIkaLvkhEkARYdAuL1aHUbKLvgcXvTs9IK25RnOZxhWMoOlxkh4qmw+hw4EpIIgWIQyocwcWN6oz9w/yC4JMB524lUubzA+SOBcb5ycnPLSguRElimiJPpbgAtR/LA6AX/Km/eUP/aXNIFAXmw+a0op6JoQADID1WErGapxOV+fIQ3nFKzWpuw3/7jEprxgCD4dEiWWX9lawgykjp7ATRomdR9sQexZP07KPLkcSe6FonhZM6qm74BdwvEj45qDjq2Vo8N2LMYAES7YY5UqJPQ8xw3GZx5GUX0m2O/ox9BndXtvs3g/jUCEm7ZbN4nUFix1Lggthu2bLlmq/XZKbhpslQ9IOUtyn00vI33M6CnHyXepsqnuEMbJJIi9NYvZSJoP5SQuvzShSpVesyJg2pwNOaXSXuge3s3LkTPg79oGCx6arq0Oz9mOzwdBBVDh48SBYpo2UXmJHqDv/jVxRSEB1X1TxU4ufDbHfO4ucW333PPBIkunfp1uRr4kMyWjgbWBEqV5G63UScyfJ1G5AkesBOo9TPkvkr+dOAEdgd1JT88aV8QtsP5ZSJ91Hawv/mGiE5QUruAPfhEJGHKGjSWIbETZXKTS4CyryRDcLFy2oLuKiqFyrKn6q0KbgMiuL+D2+lkLxaCCXhvAj8GadRSIo/KAaww/9sHgONnPkKq8d3VaWWaapP+OMU+BPym90RWlUsN+7h6/z+x5tPfaL+VZn4b1csmmS56ANNYKG2uvGeu+8bNGhkQUELWlb+i+f8+39KUjKdMqQ5Mz756LP0zPT+g/oFY1IDgcSGh8CLYCTQHqV5W37dQvbCmaNHQfBYSFLbRH4PwWmPBxQW9OhTg+ft6uj/i2qWcujEgS2skqRBJbGMFWZJm50sh447uZ+/skfczMVJeWjhI/v27x08ZBA2PiVteTl5UuimgzDCcE4GzPdAD4L9SdsdYOrivwV/1UnxUyUVRAQKGUoqlU9UoTY2eJH5AFxTMtrseCB7hqHmfJNr+9prr7G2wOxRaKLGMfwUNQq+jI17GDlSeMkjfztt0BAwOJLFyG46fkx6jtICD+cWZ4MMkGZfj1TFEZrlyaG/XvUs4wAAIABJREFUrdjxkoeI5pIgrMkhwXARzUUwCemiJnkzK9/d+tlnn/3444+hJkEQIOWPUAWIAEW5RWLZpBJgFK1b9w1JV6irLGtmgf3cc8dNnT7F4jJRrAYYXiQFcjFdBqQzo0r3bBqHh4Q1Wcp/Vl6bHfX/fEgTcd7Lv/EGYHSxlEyVK2oMmKjw15pivqS3JrDmi29e+etrB3ZVpqVnDxo0COehkkgUO3z4MK1j+NlQV8lD0rI8OHhatS3t1asbObbZeTn0AMa24E+HDh36auUqUvXhe+QMIhpR51le4H3Jke3YvdWll10E3wQP6sPP3i/tUHLRZRd4Qw3+QJN4KYU5/cYo1aEzQvVUkH4BbcGmyHByEfIxURjlxR/h9tgbGr1AH1EnwruQ0xS4YsSAWfd/WJF/78/45IMBaINIfRqBdreHYjf0AMbZPJ2kEuKXCgUTdht5zbBUPEqEgcg1+e1I89pTLIzTZTdkY4Ci8Pfp28NiNwNYCg5WCA+EQXLs/ngBLCBnWPH9queZX7DkpCwEUBIlb0+xXyVoyCf/QpL98eF8IrXpygVN8gQxmhUuoD6cD1UZwBHgr2vWrMnPakm+ORBBDd5aziG6j4CZaA0kn4Ksw8TxJbidDsQLIWfkioFSNyUcRsBX9WMrzAI1+Tddgb9yqQQP4QWjkhmJl4APfX7QpJyUwyB0AQlSwDPRrjAEJUAm1WrS6/50gB3oo0xEYDWZDk9jZXAqgwnZ7DqonFdlVeoNKits9mY+pKqNn+raicGmaIEwFDLg+KI8R4nhSvBI2RSaoapuAz5kMMxU/acYDUoWlGjOAlAk35IVoRrDgZM4arO6iGq5XbQKqHr7rRXTb5jEH9Vxnhoh/1TPO8soc4yJfwVuy+oB11RdVVdW1rq6qjIrK92gM02/6rY+PYdde9s4Vc9A+eDrqioPIQEO1OyUcfOQBJ3lyWaivAWKpTOMIK2A/dHcxSw4Pt98882wYcOINTBUNkvo4TTRA6wV+AZQ4CzLqFGjoENV8zhd0JC1Yh1+/2Z1NQwpI+998OGHOnXqMH3mNfBqEvuIgMNJmB3SgvnyRZ6vCg/KttlLEpOpi6LXFoWE9b56Ar/4oZqblrSjUQ8IrlnWAZJmnDwQyBESRnk+Wyb4HsR9MP7YPqP45FDImLg440l4FCc9RRIinhkDf0U34k4uRRUW6cuO8DlzVN/Fd2ErQlbJKJEyfG+ghlK+AMBFfbACzw2T4os8gWcK8Si01+z4eSAyCN2XTeHtcoIU5YPPm72fkfC5+pNfGBI3K0vNIJFTxmiQtKGMGdOv3bvn4OzZd5YPlWDo//eLrEdEjFnvuGHGTYx27vw5SV1EYAhiWmQuM+XtRFdcLs/B/QeID949bzb+ePgkM+JPbAqrirNSnOC/Gab/2jn9Hw6ZdeZd6pqw7AyMJVJXtdknylYqTJW/qhyAf+KNAyX1mpnThwwbRLWfFB4KedOvinx0SdXnHijNjUGb1Py8+ad169Zdfe109aXKXvy2QcIHdAC5CdlQkUrOwNNPLwY6dPjw4RpD8+Yoth1Ux6hUI4cDSN/rSZdN8gXEPuG9/IlfOC8cXoW8kwQNT6tmcSYQ2JAFiWOcNzij+CElf7P544QV6bK7wr4QFey8DP8/aPKBMFqqqK6EckiXxnLHW8Y4SFe/ceo8fDz0gEThwKm+adMmEuL4U1Nto0gss0FBNzHQnKhfvz60R3Wk2/DqsyaBkN/iJEQQC4IMriPGQMBEusFToQYyk1AIngZSu5SKj3//EjcepxIupZxY9eLXqBUrQYuJ7LK6Sd6lCJpEl3Vrv/74/VVQCftNUIB15xCi0jJOijEYc9u2ZdIZxqwncxrIRNLxQN/gaahKPB/AHp6PFYfxemJPxYFDB3EWut324tKSQYP6p2fRa8V32XlXDh45eNbcW5vCjbEklX00kZJKelLnmJQ6vN/PDrWQNEnMAkQYviWB9E1JK01xAIhfNPrLr1vJTCdXT2LB5K7pmxcP//6KqXfCyyBliXhqpbUwKaWCLContHlrgNAQiix/pck0W8xMBYVOcSX+/gDwO9TP6dqwejstsZ9Y9GjHTu2SWrAMNI1NtS6Pi4bBzQ6VfVSPMV2N0U4U8SyC3Olw4SFIS/dAZsQ3MzLShFEirE7jdWv24Xyo8nHGpjJQaIBf+Fzy8hS/jshUpX0HMpvtSPfkVddWsuaSMkhWnF54GcaThY5atGAniCPg+AaQhISYufSZUC8g7zztxIlKHsuw+YTKAAXMPau0tFTVOcTRrdXmFHlwCuF+QLHEcwlGKBk2uLLA7VByGSUWDndngORF8RzzaebLvWwcY8AM4jbV1ocLn+pD8E8LwpMZ4T9o4H841+nWjRaRLI6AAyuFBUqVtogeKpogA6DD4TNIYgKubBwZ0KaEh8PF3IlYYXHBUVq0aEHlb9gAyqXg30JwkDF4j6qmS105shlSNwE4RIYlDFRgbSwx/285HypFyTuVCzVLdlNRx3kCN7OqUl/msFHb/8nHX7773jvPP/dkujvj5hvvOnnCv+x1yVlRd1/dZX6yy7yz2Smz2ISnaSD4zdpvLrroooamBjyJag+WZu9nwDAHslXgJLAURq7SP3vR7P2cMwiMv3IxEmbHFITw0F+au3gar2D8/FRJl7tkE6ManuOXElFjiGIW2m+ieUCgirtXpYT33nuP9Am0OhF44qw2ADt53czriTHdfsdtBqshECYW39xbMUskHUKy8fnBqeeZPF+CWUKuVEhom7xeOABGhqq5glzKCNlitobhKYqKDIOYohraQ0OSU6M4tPiFx/IL7+ah3H/qePIhD+RE8KHNTDYkG4XXzZnQSm8x/sqsFR+PhMy4h+c0OwFehJqFZsbFoeCf6p2Mqtn7Tx0KfuGx6sWdOppuSs0wXEL6GZgsjsZGjCK3RvuvcpKafUXzH9KmOoVv1vb5JytZhNFjR6E7RRI0zzBjwzJH1pxqJAZC3S4rAOy6Ohd1mMyef/JFpsWYGfzvJ6LSTPPv/ZOfsiksOw/kdbxI3UGewaubfRI3CJ38Qc2qOdEwZOgg4BUpRsGRr1AF0geqJe1X1HFsJzRssv43rP921apVCx5e+PvtUGfHT2qBYKScuKzMbFqko/PQZALNHjppdjyYw6qXF2pkIpAEPFnNted+HsiAuYEn8Dpx+uhM/yo3i3VXZigeI2qGzUozDZGmzVOXJM0o7wCHFZ0skZ2V2RDAacY0wE504hTmlfiELUr+7+FjR4hglrbPyci2BOKudl1HnTtxpBwl8fyzpKSgyiR5F6vP+ZHMMMSAnoKSCNPDuIHKc9y5jcGmkyfqCwtte3cewgOkHmEKHFmL02iDzS6dfAjpK8dfyTIWB7Uio9BCY6JH4/wn2ZMG5gYL9Q6hoWMHDBpezu0MmJsYMKTAUBlbExl59GGiggr8GLMhBW8F/dMYAvuHJ9dHKllDc7ogzDCzLp52gwf0FseuQaDGMc1xTISTXq0l0bu8tzvNQck9aqXdBSAZbboZiqAy8iIepZL+KY7JJ5ih2CvUpdfXklhqJhJ1sqJq957tvXr3PXjg2IF9B5FS1GBJe2EjQKPNL4XMublLpcs//oXpsA68XfLG0IMUlodwh+T+eDOfQFTcw1tsdpSDEA0Q1XQrJq588X9OuHoqKiqPOhyWdu3aIv+q6ytNKYmg8RDYcbPP5wGQDbEGBky5Flo+ZgqkVFFRzefsFAmM9KyQh6M+4xlrfpjNPls+VHO50EiQzWyCynll5LxPOWNIEuprIGaSBbEWahtrCGGDDkxqCPE6b5MvPS0b3Q/N3ZAAl5UEFBAhDA7y53y+imONR4Cn27d/3779eD137dgp+mitEiFluogyZbgUT8vLKNW02foOKgE1w2q39ivv161HVwdQ466MOK1VaFwK30wloVuq50gDhkylkehp9l1qDBkoWympozqbmdmhsPOA5pdCeME/1P1TNHM6IlHWJwqmkCyfFDeDBCWtdlGz0iny9wWrj9SFAieOHz95YM9+eNaBA4eO7G3CJy++n3+oGTaPlZS4AWd2pD1ZUXEBmwhUi9WA+SdcNQ58DxlfVNZQo0oBLI1GokGjmpTW3AxwYnGOUH/V887ysFkcfHLCHGnp+/cdrzlJCSFIlQ3UZ1w19X+xdx/gehVF48Bv7zU9EEISukgNEEroVaT4iRQRpIsiVZCiVBUbXYooRRRsIIiIDWlSpPcmHQIBUm9ye7//35wN74fkfSMX8S+fj+eBN+ees2d3dnZ2dnZmduYIApDtE8aa9rJ66vPE/fNVj93LAFDa2tP11FMizKwyZfnJfbzserucPc1bXm1kSpXrCtLCpv2ZLXv5Ga6RsjYkw6IJlWTNvDWnh6rN8Qo34NfxGLghRyy58gQ2nHfj09LauoALPC1mEHO22+GtpZKMwJFfHAExlN7ecMMNe+69+zKTl43DqrRc+S60l2EMfwvxzu+MGa+/+uqra6xKzS8OmjjvzA9iv7V2iTXO4o8BdocSy6ITO2Z+hZlTPPoHYa4vbtSWiDDdpz8TkJ4bmiCKzCJsAth5Gty5kYoAJ46cvDnFg5tsicl/Ad7GxnB4nYqpUN/zl357r+htmhRvIy30g3BHPIyjPiX9XNTqGllOu/H+QlUN6zktuyWMxmr7nbYzQJQb/G34GkMTz1QUgpNkusneLINCfVuP8MOi/aXNNjxj3c7zcjaK7JaaBnniwH6zcf9gLjtP9cOk0XSlhcxvIZQmveM7J5pe0MMtP3FlnpSSmYQ80Nlpi2I/glhTBAe1GXrypbd0vdtuu22PtDDZletXurGvxcwjjkZ350QBGCcvx02ThUHY1LwdxsBYQnQh8+nk7GBv0xHJ1jLfL5bKOLVkR50ChYgKll0FyYUwSGYKsW4g4jNlM4Qa1lqYH+Mc6hbMn1cn45f4NwP9LW0t+J2kx5KXMxfKYoZeDbZIrVC88fQt2hd0yRRRWllcUVPez9ldltRsdFt7u+vs9JMK2gP6m4iSqO2QdRzBFl++prJeQrQH7nnouWf+tvHGm7ARPP/Ms+uKVh+nuIMxh8PQMOWsNJDBehwBi+NLMaWDy2RxrTOxNOzx0i84Ud3eL/Z3ucOjLqDF6iGf+1BR16DUJYjSMVQhiEjg+m5TW26IuwfCwM9wGBNvcEiQRP2VULOvwyDVtra3wY9zpm0dEUfEOZzDjjj0voc5+784ctwolg3b9tg88wTJ0X4m3gEy0SvNGbEBV2YrBLUjJLfefNuDDz7MyXTllTruvPNuzeEv4aqV7eExjUQB/+QvKDJ2xurP2hWCsiuYWnZwPc8VkRfCyzUcMPlsd9NfsGRH4kIQJt6Um3v+3P7jWzsB+8qrz00unaQJ8JP4W1vbJGbJU3k2ZICB6szuUEGJZUPz5JNPkzg/8pGVF8xveeqJp9ZaY3V8JXbYgMxOtr73K+Fcl3UT5jUEbBfxAdj65fLQBRL34j1zeRoqqTTEtlnYAWdgI9VYOWZu2/zXZsx94vFnXnjuFUEvHXZjZnKOwfqqlXU/svF2G39C8CSGdQLHptO3nTp1qgMs9913n/0TRkPNY6xff/3ZFx+e7djHHb9/uKq+ZvyEMcJcj1+ad9Z4ssjEyRPrR9TXV9Zzi+qNsPYpZk+e7vJFFx20ZdbCBx54yNAICgXtfL+67JAKXIkSvUyD7mYJHLm7TbSORhGPHG2bN2fBm6++MvO1N+bPXzBv1nyCL57YVD9CcDKKh6WXXm7UystXdT05ZdxynG901ozAbSnzNPHwX158ro5dfrCusZ44S04aPXY0dJkmDpc0NY8QI6S+iW64pq5xzJutr0e80ex6J5DGy9CoMwSaGlurWGOINJgmHAmw2VA7IjQ7EeOvd/U1l994kzUp4Lm+AsCgp6FXpxV6EadaDEWmM/kWTF/84he1gh4Wti5oGtnY05lfO4UrxkY0U8/4DbV0pFGKnNCL1b3oQfhyZH7BSThzH+togZOzakuTKzdMnsCDtA16rJLwkojDVuXYkVdgBgmo4JYqS0/9adFipmBW5uh02OFfEEl7pBwvQ0gk/55HW/oCMNg2xOAUsvDee+91GLahymA1LL/i8lY158RHjR6pFFHKyGrRygfeCDRKCMuUlzhfYrb+BDZgVO5JUECm9k5D4ze9dU7d2RG2GPzASuRzqkQBhzmuJAwACTw6mMg4Vbg4qq24aeVKXC6xF1/5fPHCuSc5VCeqC3yWNxNXIrJGbzcvKInscDOeA+UCV34QF3Q5TNLawT+kWcI9EeyoJoIe+kMLCJ6MVuMwnYSPofUsQ+2sCuFLYICSPT9tcnPgJArxp5sPAsaoI1UF20ACGPJ2Y0wL1Z8GyJgCUsnEeNMEoV6lzRKzMNUTCjI5ydnpRCOVjozLA5EHmRQHMcc5i7evNBfSuHPvFK9UDV2d7dOmTUUt/HM4v2ZBA/JcaaOVOqIXLoiNtVv4w4wzIEV/ZktbaFJTFQW750Ay+S7ydg2Gyo7UAeD/namLAaD/4Twk2ExPd1V1ZVsE8m6m0QvFnRxGYl109eizUyqs+2LP7P6Zz2YyY60lMU65O0CXDTJ9NF8AtWExdFLkcB0wjVhliDjk4BAnK+r/9Ntbzj3jvGOPOXap8WNeeumFGa+8IBuHkM3hASe4dwAbuRff+2VUzPMY8kzaA4DuGs6hnr7SSMNl8WatDVQ6FoBYLJUUk+x4nGhIQN0OSWU7P9FGwr9EMLdIgiO6isAe4cpaUtEfRyEEtZU3V1gjmgXh2tpDaJs1bz466KHMks6gptGhOLTFr3+TTTdt6wn/WYICEdM2SM2GFXjqS+wGPGlEK8qqQzlj/egR9n38k489c8YZZ33mM5/ZaacdRzaOnvnazOmbTLfIzW1pr66p6IoI0R+MmJXFduu1UFEGOEcTsWpCc1IQ8dQjPNMFMe+xXxa0iZQdir1FOyfw+xIZIN9EtdzMPrnLzrgSdsqogRQdBV3CtPRdFlzbNl3IE37BRbfd9pfvfOc73zr92yuttMrDDz/IE8WkompCSMHB88+mJcEfA00xGwf4wt5kmoXuM9N+qhCEaV1xrxfY2dwW2QCrrUxOrtULAN07JDDjL3/461tuuU0Ym623+PhGG2624pRVlxo/ceLEkfyEyw1NmCAJ64MmfNvCLseCFjkbenr4Qf8LXBTKxlGw457+Rx9/9KHHH3zhpefv/8uDVz1/bWv7QpFNJq8w4eP/87GdPvGxSStMEuBSDJ68fROLvqe7/4nHnr7k4h85KbzBtPV5wsj0bBuUt3waqTRYiXXmeEre8kuPnTTj1df/dPftd99x3+svv1Vf07zylFUluj/79G8LdnXmmecedOABQTX+N3dNPtHcDJ6Jn2157X/dZH+i/qJ2B2r7ema++drjTzz83IvPPfP8848+dC25c9bceeJFrLbWKlNWHL/5VtO23Haz0ppYRdIKndhrNBKwlhBTPMc3DZkHSnlK3Usxs966G5x11jmi9m+0yUerK8s+s9cn73vsQcfOM4qKSyUmqd9CvlDBjmUI7o5oCNrVkAUgnKkLa7MUAElyB4ZebUX5AiuQCmOyZ8f30kxB1QR0kYLz4j9YULZWASY3XhlvCcd2yMzkqvCVzmaHuBgRTTDpEqKb2YdIXSYFhwacnJ40SRjnldBYnKzljlmS3wlBJTpiw6MqqhRC85577rnDx3dsbxl6/PFHX3vtVanBJ0+eTB41ro7DSSYdokDYiQK9JnvqpqEBpyfpN+E/TbHU39QvhT0ELS7iPhuosIoycETMXk4c2e5OJWnmJjT6zVX7LuzFCp2t7um5m4SHJVB7UFe2viY8+4WEc77zw5mzZp50yldEPZVc0tHajq7uyAg3XHX6u+B7+0+nCIUb5YdpRPQFccaSTcNLc2kHlfWXoRliwRYoHQqf6SC2yABGRLPHFzjqf/e6Oay6iQlYQKtaAJyCjw1uwie0GKk0FqmJvN+kYTWgvkrDjeYBQ5hBqx7qkROyhjiCqrrYGQTFCu1sqDOYNajMQ+KhyP97eTENk+XIVsLuXbgDmRhQTQaYZTz/wgBpsAEeHfGbblLNGVShkUk0n00raI5uFfTNYurKe8khpWoqSvRsFDNYRXLuL61YNNuj0mwgE+Fec+UNxvLggw/q6G41TWxRqItCEVCK3Lsa66vnzZ8j3PbCBW3w0ljXKAF9CFhDRfNbWA3ecLqbTaS5eYRM1wN9rVWUS0O13a0VO+24y9HHf3GHT2zC7vzUU0/96Ec/OvXUU+3DomPZVszkz3UePGD2HFROjEvGxyUoo8UQPJPOvJCPRV4kLOGhFHBsUxAdXDgCfg6KZgT1EjEAI4GUpl9C0eP3P3vKKad87WunTttwHVHR6M9JAKEq5zsluGvE+HYMXlq3zqoK4hpPhy5OvqXlNa+/NuuaX10nqP3On9hh1VVXcVbU4TBq0pryRufPz7vw+wNFXQcfdkBvWwRdFF2G5v+0007TdNClPUTZIr5vHEFC9wPt2HS5xHO1tTfeeKPfzTbbDD51AdgDJfl34YVQ4aSGXYW3bx+sBVtsbck/MJ8te1l62jh4GG40Rb213//+94kjn//iQd3i+nV3ZIGvbLBr5OWRgZH0jMv6jmY0junKaxGpBmvtgWe/NefN12eKwLTsspNLl6roae+ssdjampdVvzVz9j77HvTVk07ZYrv10QAXwJ/+9KekLk3rWgDPepeF4bH3dUOvZpjSRApjd3b4yzKQ9Arg5COSt8vSH8gQHFG5eSEhs8y269/OwZYqU33AMb/KkbXjnn/qtQvPvvT6627cZJ3pBxxwwKqrrkqm0QqKBY/6033ia8mJkpLf5XmKDiC2vrdWi1RGK2k++zbdJxp7bcabTz39xI033vDgg/c/+NCDTU21nzt4/7333rth5ZK27s42DvIEQif7yLeyLpZUdA1zfHuLeyIfBcExYkl0Sz0JHkBSljoYmDl6ddNtl5fVUrE+88zzT/x+hiMv0Mhy7eTzhhtuqDyC/N73vnfIIYfstdde4deYCaaJ/eWQrFOJn+SeJBTl/szhjcKJwZEfK0dycYbFVeLnNG3LdXff839WXm1y08jqWe0zIw84xV1xUc1gKNcpuUgA6D/iSwSXoNJjxeHPXXXCCSex21555Y8qq0pa2+Z/73uXH3ro5+2YsqOyOAnrKkUIlXb+IwViNYGQPsYURjO2ZOnshCR1GlJDuoydS48MhtbFSUf7DXUSOSxsrG9CkBimeiCB9ANgV6goLBsFcrwLUxwIibxSYoNFH2PJcejWZjXTFqfp7FcB3C8nQLyLqhOzSrT0d6/UlLF3n3ueIS22PYUCW6R6crXlblLH0+eATKPsYar2XcAs+c9E/6pKtaVKUv26mWpOvU5zBGdjb6ULoQxWLLhQJkksuZX3+DZ1MA0uLPnKYJnI9NC6SZq0l4J2HNhb8Hj4HmtecjHRT2LEKyrmzp2NQlhItaJpur+EAZwNGLgcXrcE+gkf27f9OnJEEtDGBmhRAN6EcMXcqFNDSeIxu5GTr3QtYsMPpBMDjhJn0c4y9/Dasn45ZF95adZll/5E6CJHiuUjEdtTgsold/Bdb7NgDbGChCIqiwNnEmX8Of84OuGG5AXJI674kARiQSF38XkZVrvDLSwWzZJ8swpVZyxz3r7Z+EVoujQAuorIEmUrljBOPzxx4gQidn2D1KE9HR2dAtORyYIXZFs3RE+txcg11F8stuy4UeNR5Asvvig/pWyrW2yxRXXNFJEauEUV94to3C+l6A2/uv5znztok02mp3bRDR6txYTopN1hbVW54UYEbgD2NngDP7joYuOx5557EPE7OtpQgA8Lsa1CeCj0PDhw7C8H6QZiO85GFt5CofFKMxlp5rCkEqvmjjt+nKEnRLEsfkywxYjiH1yRJOoJjaCZ45g6Y9moptEPP/TIi6+8+uzfnpcAa5999xo7dnQ4YGcaOOcPnGxiV5KZ7vNfPDAk68yhYbvttoMHAOipX6SJD8uFR2ynNA52MCTuSBcX0fqahl9d+ysHxXfYYYe6qrr2Ii5DmUFzmJemnaTVWYuHRmOrSkvDzbZnkSo1ukfuzJYcIGFFTzzxmOy/cUCyOGRieOjsiQx9scPm7TTAmBNrBmSKeQ3PJr5MQc5PPPLQw2ojFNY1V3czPmbiLNzzyrr3/t8eeeQR62+wHhpAriQVYg3Y0szMuEFs+KAOThDSwoXE/VjSPKQdufTSSxHn4YcfDgP64kOkmxcTfFCEzxAnLQKgFxWjK+Vpj2ole+kdqCqtFuP4Jz//2dU/vW78yGWvuOSyPXf9jCkAz/ruvKpGIUfNOuiX8wqJkFMPcSGpWzgG8UWwPOhCGkEuI5YKAZzWXXddbz1MjFU9gGdum7jsUh/72LYw8Zc7bv3Zz6668cbfX3LJJbsevPM+B+4zcdmJbyx8Q1guznyYpbySAgHn7Vehh2RJbvfNDc0dreT45q5u0Tbamkc0SnvJf54Lf0VdvbPhd91y7y033/ncMy+sscw0GyFHiXOY1MeXXnrpzjvvFGMGrvzpIhvpr0t3nn/+eTeIJLFvrwwQf3n7rpiwxcWseDRSyy23HFSY3YyqoCXDyS7lLQbijOqf7vzjfnsfuNFm622y1YYbb76+sMkLO5mBYmU1xcSJoPiMVSSkTituiS0If/j6ulph81588UXbADIAHiWDheS1ZJssur3g5JaxCv8WcrvIfOtjm8QwpLwu4AuxvGVGfh0x+oapojxOJFWGul44naFy6gjZ0doX1NVXz215k6DPTcJc8EnQXrKGZ1bCQmKNU/1VFBSxz5REhX7C9GM2KeFmrnX1+DaJAjCQLcP5DRoazTv0qMtUAr8pY3SyfoXIBba85WHBcwVyjaZiIEkPUwFv31Ugb22LP4RGnU3QqiHXEArJAQY2zwHsiRqQmUMVMqqlvUom4+YHfvEJjLQ0AAAgAElEQVTm/uGTXH9TyRjibEY7R2+gQZhEq1Tsg5Kx1M+k/sgjj1gu8QQ9NcpGJ5aScEAMCYwiAxlLI2jPZtQyg0+eC1dtmSe/ZBOc2HWD3yZKbTk8qzx95klO24oeEol6lbFoXtVF9rryL5lraFt/64Sht4HukHx9VE3NQsLnn//8p403Wb95ZH1b+/w8oCzxkSZAaOwSPIl4ChGtmqzIPM+6u6gtrUSWM2luBWCi1/jXilmpE8PWZqUV3RYQv4nzn6GXA6hE2iGV58g93QeRDdbOa5k7dtxoGdHtzOA/MlZSSvB5EujGbi9Udr1OSVD6TR475cY//fHaX1+3zjpr77LL/1TXVrEcSKmmNsl8Rf0f2djwyP1P/P6Gm4859nguhG/OeVl6FijmoGpdQRZJ66Bd+2pUpeZE1knmzaZT2S233IIspk+P5Fb814LmCLoFojkvcazzvCS5c7JEcwTQTB5lhcxkypqkyg57XzbqcYF8RM1Y+IkwSaSDUqfPuuUsyHax7FLUP0IwdBKzpM2RQqK5adTM12ZdccWP1lp7tc222BR/QyWh+HVOeKgnomjLULCg+5RTvr7PAQduOH3d1u4FcugknGTzLVyzjZFpY7KlBZtFMkQ4SW/a27VL1QcqsoWNl2JEDWiEPQmq8/R2CY/iGEJs0LUr8FcQSUYwUp74KJsb4YMSjmLZvK2rGM3BSGywpqZGp7QoGrkXKMCdiUzE5c+JEstGWB86bGIqRtWP5oH7699ct83Httl+h+2dE6+uq5YFvFxu7KKiqqLyxtrGO2+/g8UQqbBLdnTPA0nqkRNSeFBivlbNWLR6e0W/ythuHDyhFPFWr++++25Io3pZ5Dfa1uawQt5OG1a6N19pRY/C4yfO6nYLMsxAdu+d95947GnjRi5zwTkXrb3a2qRLdCi64z777HPooYeyRimpuVTzQQcdJAMrtFPzkEsIUmkDatEFtqHRBG8tB/EIIo7rQpJQQEceeaTaUPLbBBbLJJUhv6DMDjf0xps+en3vg/Za0DHv8GO/8NmD9nxr/syGxjoddwQ4RRvJ27W8D4XJE/BFiK2e8E6kXexraq57a85rDTUkA6yr+omHnv3O1896/ulXTj7hlL333HvMyKUgOS05KszBCbHG8Re/+AVKw9wtErZMScMHIWxMaWVCw1Cka2a6T0wogfiTZOboqAhAG3PS3GQTSbstn+9EJoeVp559+sxzzvjxz64SQfOiS87c4RPb0k71FcVxM0gGDAyggbTyQWZsyAeK+TxoCPYEHAFvZUUd5yqBWyMYiuV8kENxQ1dnt+iwefFDTRZxCEvJnJEJR4biIocgK2pqs10NVOidX6MJBlNvIWt+dWWtXc4IGZx6WMw6uq1K3RUl1RlIgWU3vvUQtIWMlTarStZW19hEmYAO8DdWN7Z1QtkCLYZAmV06mxhjoZXpnc/TGqabbjB83yY6B0ZajP2+F0/uXD2qWrzdd77Ni9K8DxMhJdIChhu/Ln3UhCH2C29wkrqsEtsVIrsEzGniw23gs8BJt7yNLuGh5oI8sgsMIFFY02Dw66GGXAlCN8osobb3/mrGyzNuu+02oVxFKI0tbiZVm00WDguEsSZkAIx3b4KndzB/+E1AwgY+A9S0YUsk51vPk1wYVJCdz01I1pA60wzy3FsojRBIcXRXWq3YvrYsXKBCvnACJFMplZfVzHj1LZN65ChBBMWqFXYtP18thAFrgbYgUHMJ4QmqQr6SjiZRvQu+aK3MAJMbpauhQcLWD0abWAjOpM16H2JWbP4smZY6XTUS6Cqc3GvCCoPKoT57GFeMxECcb8xkCM/NxhCiCTcRjRyBOWcSblc2kYMCKb05c/YPLr502+22mT59wy7Oij0dlTWyezpXaGGqwjUYjg77/GFbbbnd3vvuPXv+W85oEWW0AsWJfK2UYEh0bBiAiotRkCSRwvAT5pqbGwGJ+GA7lv/YsMr6+cFItQ7Qwoamheyj2KR6YQhQf3vvgsTdgJdmXWKagz1FVpeWlvnkM0cYyJTZ5O8uKubTTibjl1ZEbYA0hcp/683Z5519yXbbbbXB9KlCA3Z0LORCZyB6uvuQrjxJleU15599vvBd5114wfyFcw0K468WzTfDkTYfbgBAAPale0uFKJqm4R677kGy6e2LJCpp+AItEU63gkLLKbRClJT3ueFmU/YKeEg8pl+wnUiklQDAi2IaUw9k+93Otoj47LiicOohHGTJsAIhvdTY4bZHm8U/mtKIWdNsefHx56+/4foNpm+w5RZbzOua6xgXPVNre2tNVQO7dKlVrb/4oP0P2GHnnXbfYw9R3KqqQ+gJZGXJOvQrMThHQjJssIKH0a2lZeGUyVPmt8ync9R9xKMksrEQJllHaPb8/S1i2g9fRgfcJE1PrfAMGNcw5dab/rLPXgevusIaV//8uuUmToms6o5xhzokxDsltQsG2LDoHnXUUXQwnI4PO+ww4U5gPtCROR/4TUtsWjZ8CLDrr7/+61//Oi9ycB544IEXXHBBhvNYjxOcyeMw+4tJeeDVl97cZY+dHn3qyXMuPel/9thhxqwZY8aPae90SnR4G3o2Rn4zr854c9lJUwzWYEm3sMz1jfJQcv0e/NVPb7jo3MvXXHnqd75xxtprrQ0hzpW4AoiM/CwzNvdXX331l770JbooCjkKV+oonBfwiTLhhy7c/dZbb53K+9ZNwobPUQiM0Vr94Ac/IHV5vv3220t5kZCvsNrEqOQBI034HXffddo3Tnz86YdOPOXYvT+7hyyuvAWCIjNdJr5hP+MTFkOfU2qKUKr+bIBimiBSROiVr4wUOtIdjDsOEue7Siqqe7slMRRQyspCJK2vKm94+KHHrr78al2AATIc4LEmYD/33Kv9rWFwXm3N5dZeb62+4m7O8l884gscrTrbW4I4s9UaMHCi4/4spH0f6i0+cP+DHMn8xknfeO3N1371q1/RcJtZFSNKKE1Brmm9UBXEpqmXD/x3i0Fp7JQkZiXSylARiYdToIf3slzlKklkAKupaRV6lXjOO8vkBexdD2PIslU/jSPMJInck7TwJyaWqlUmdZ8YYcSTeslDqEAD76W5f1gmIScReaAru9ygpXfOSnAqo9FU/h9W+w8LiKZk2xYRR7OzR2kzEPNoMEYc75r5+humCbpNZzIKxYWyECR2BEKwwR4gM7IJUNOQqdBbD3EnZADhMOmVJyFgZXRVX9X45WOP9clZZ53pPByQKjLJj6uHOIu00rYcmKqVodeJ4ApySH6fwkIdt7aCMzhFZuLU7iJGWkBas9W3fSJj/O53f1BYDM6+fmbM7rDN/SuvJGaBNn8U+EKti/JYWeEAYU1Xe4fN8bw587EcM41uHLpRNsym8UijxRhUWS2mM48NAeyxrQh4w0cN2xdKyJ/lPDy6ehvrm+fOWXDaaV/nss3121G/Vl7P1ZY0wQ744fADG2qsbRYU5MH7Hz70sM8Xlw8t7FzYJC+EECDZngDjSPwrkbj7RAr33HPP+eef754fjHE1Ksq7kvMWtgHJQT0pkM8/jXGhOxjHePrbZF//69+4Zrw6wxEqzuuoEIrSxAsJI4OZqoaYydISxqa0DPnlvzZIvRwegmpzaIE5b+6ceSeccOKEZZbd49O7cgyXt7K+oU4FomYLHGK3S8aaP3fBxRd9X/LmcUuPtZm25dWcNdxZmziab8JDuoXK9Jb6JCNToR/w4l/96tqx48aywlQLN9/ZEcmJsXKHRsNjfdAx0fDyHtalF4uOHA688frMZ599vmV+5C/jaWgs/KtCzI5cZU4Csq62bv6C+QJ5yEHNT85GhcEVnIGH8HPqFUPZWifdcVPDSOnnzj/3vK2323aLrTab2zqvvbujRLr7toW27kWss/1DtRX11//6hheff/mLhx3CiCIhKHOzVpKkFbM94wjGnYMBAPBcSL/jjjsuuuj73lrvgWf2wo+1EMAGzlgoBrK8aCBSVtdUG05hxZ0G6GrvFiJrdNP4h25/4pgjjt9qk+2uv+Z3Y0eMaW8LTT7LmhXUEqvCRK6JZx133HE///nPL7744q985SuEb3vuxOO0iHQ5IHI/WmuttQDmz8Sj6bF22mknljLVUgu54fyhvM5Cr1/6QMNuIw1wvLG5ccSuu+w5f/6b551z/lbbbL78isvNWzjfFCsNz7dhXELCPf7kk/vv/3lHx6dvtIG22L9Y9ue/3H3M4V/92RXXnn7ydy489yLRmXU2JLxscw9myHTDT4uuTk/5ZyBXZzUIW1ABYG/1zqCo86tf/SpWTkdlp87CyMKu714Zi9R96wcRTagbUtpjjz1G5PrkJz/JhGrgoNS+gpr2umt/87kDDn7u2RdPPvHU2W/M+t5ZF6+84koTVhprTpmApr6xplk3HXwior9o+BEEX8LqPrPA/jAOWiMHVQJJ+i+YxD+Ut1B6lRdram5qaGhrFXNYSpURc2YuuOOWe0756un3/PnJvz3xykpT1mioHlNd1rz0mOVGNiy95qrrbLbB5h9deY2WOe1//P2tj97zt/vvfGL2nPkbTtuiqjaxqzBkJxana8Fg87ZKK1zVyFcVMXx0jdXZQX/201/8/ne/U36l1VYwuyEf9nyaiN+9V3lr8jzJB4lfpfVVSYMHDIgyECRabbH5hiiTlV/88knuYa4htYHEn7kRVyY1kRrNC1Leh7qQxtqNK22qKaET84eH1F9l1J96HRMw0zClyaUkFOet/J95mHqk0dSvtDLmKkzQFkL++2i3u6ubKoG4g6NqKzzBs77zXTFYmNiYMWPp6e+7735qYxbMvoH8caGsh4LYNdTVsyx0dzLwyR2SBfvKTlTrFFwlPGuLHySfjcmTJ2vLlFQgTaIoOVDx2xtuXGfqOsstv1xnRySB5pDOQBPpQcJtqFQUBsZsyjVsQ43m/bB6raLcgCYqAlWQd4ETgloXvliM7ksvvezWW2+dOHEZiTfEgol8Yv/Ki3JBFPj8hvkltAvRmHV/Ty+ud+df7uIlKgRUc2PThptvgFFm0nQIPYZWST2vawi1vG1hBLOinikLOzF3B6sRZVJNFdWCwM3E4a6TTjqltqp+k802EBqaOoENyETo7O5k14gFqbza0bRrrr7+M5/ZiwzR1t1Cwd7Z3VtbJ+QEcYHbQvgcGGy/xlGjGDTKs4cDKkbA3GASkivsR7NeRKQ9a2qIExFhaAmdHsYrdUoQgoGMGTNaBAFdAPyDD96/RvGqaZLnplaa57yRsC1qm5Q5FQ2Gp15kinD2N5yoBH9KISJlW+MscvbZZ5oILS3EL6rdUNwRc0nlZCjLwyOP3LnqqqutvfaaHUxsonZJmDzkmHeVblJX4zVg0HUb9NAhDsXpG3G2jjv+2B2fesYk5IE+f+EcsxQ8GbSE4+DLRmq4HEGnImmjBHQlJXQDQuS/9uprABgzbhQ6oaeZMGEpa6TDHQkPc9vn0B8YJhq1IB6qXarvyipgwKEhNmTUVHzeZ8+ee8LxJ661+irrbzxNiFo5YWh66KuaGppb5y9AJ9Y+UVJ+ftUvKIRGjBzZ3ts6WCzXQvgOD0lV7Di6RGxUo5F8lw4/zLhYhvC2dACzZs3BMhgN6bGrRLuNGLNSvxDNmbkd4owDOfmpIXLuleqOI5993QMNdSNFZP7NdX86/cvnrLXm1EsvvkwsZvEampobI/V4tuGDcL9GAVrcUG+Ij2fR2nzzzfXXnwAmcMAJCCGH/JSUHwoTwmA40NXWxtGb/MHyCLGOESSlRdi5KkPTnM2+0Jy5CX5UVDSyuemS7//YWH9x/6N/+usrRk4cJc1A/k4VfjpQWrLqGqtdfe1PIt11T1fpYGlDZdNjDz962KdPZL6797aL9Fr0PoZvMjpgklygXwD+7ne/S+smdSCpaNKkSWAjvniV45v6C5kG3AgqwMpPrcV/XxkQEXmVVxj9wI9JAQObbropuY29lU8b6oIZVGS+k7klA93lU58cJQrGuDHnn3eBPeERh3z53NFf22yzTQxnMCVBZ0LHjOCLRUnNZC/6t/4Yennouu1Jgmx4k8h24OCw1u0HrDgK8MbLiyS79vmz5o0ZtVRfV9FFZ1529c9/vfVmW+/1yb37t6qigCwdqDzuqK+utNJE9ha2Yt1ygLicE3Bx0cuvzqxvqrvltpv322+fjjn937rkML2wTOpvNpRxJBBmjGXedp0dOfaEYyMaU8kQr+cdP7EjjS9FdVdJawiRmXuQqqBXPSZX3kpyD1Nhf0aL2aUSKHN5gggTv83GJf8yGfh9+0pdSLXFdH5bo+xJehX0+XZDua+WfBMra3blvgUMqDxP8miq3FuQpF/Dp+OoLslb7tOrJTf0Ht8mEk1dU20OMM/TvYdgQ5+ASRP/Pdb8D4uZWdo1QNpKaPGJcIPajfBO3Z1T11l7pZVWwkN47haKC2UWjh+79G1/uc0eT22A5DLBy4LTSOqamj10ubE8cV2A7YRYf1posuljd17hrO6rr7585U9+ssFGG6y88vIOglAY23yqlsqNt4atddKHJRXaP+zgOwtoIsn6afgsARhmFCjo/DNosauuqvvyl4/GNOQsFq1GiLhCJ3OHBcw/LFxgzSj8HTGFjIU+pk5dd43V1hRkRjreMG2U9ZNpLAyxvmYXRPilvYwxyHRI0ikkZTsVyiCPqzCUOCbQU1Nd9/rcWbPfmn3Gd0+IjIJ9A129HbIrOKFaPhBuSQ1NoyoHB5596oWWOW2bb7a1pCIDxb3yRHZ0OyEUJhUjDemgMtJJmnHvIrkbAOHwQRJbrpDDQthHeZx268olpVnkYSqjY+FOD+MNJZklubddxqH69aZNXWfdqVUVYYOb3zYPbOYYMECYZkJAOxBBCzPVZaiOyOIxTzJ7q46FRCvFWzUgi3XE5r6uobinryOLnyVDXFkN33DRn8L66fRK3/x5LdM32oR/VZ9c0dnx7RSdOWrLligY0Lo/e+M8Y0ldvVivC92sseZHDdzC1ohorxh8pvJeQeN74cjvwhEWbzPkIr4QHVZcYSXGQFXNeP0VRIJBAyMmZFH4S5mxek1/SaQiSDlazLVRhcTVmNXZMWN4qyqvoZ6TcMpcPuCwA3uKuiUQlRaEMtBZuaLuoYaKRiZ7dtsXn3vFvm7daRtYn4qlXS9ZFDBanUBSG3ZgtdZHl1FQublntXbkzatYyXiHZ3KMt6jFh2BWpoBOOtYJa5i+xNJlg11UfetN9x5zxKkrj1/13LPOp/01Rk0jnDrurqqUQmtRdB/AHH300YQDOiqiklxjZ511FtsfLysqHIiKMaoLZqQjHC9iRDPjL5DcG01UAUXAox+iXebIBZPK//GPv7c8k1E+8pGPZoMOJstMtmnk8NhbdPgXjjvv3B9cdtEVJ3/nuHmdvRJKDYPKGbCE4CsZWGrZsfTS4j4sPXrZRx945sjPHb/XrgedeurJwlE7BAAAHe0Oh7xy3kyQCT9krLPPPvsb3/gGqUhfIBlOXGn58evSNWg0QNSKOkgNw+/K6Fgh0hKFPgmdl1122RVXXCE5hqrU460uuPELCUF7HLTLijfdfJOtt92ClEwSNsuO+/LxP7nipzfddPP06dPDZyILOZvNtTgAW1KKKlLMFBws1GbmTQjakSmtmtHh3nsfoC0bPWYEB4SMQvNThI2ekFwDXcVnfv2CH3zv8j0+9emLz73MEDgTM3Wd1QU1eOzxB2lP5X7o6uIgTw/IRYxNsHzyshGd61M77Pzb7Xem2tx815Xo50wcsKW+Jxoo5IMiGxRrA3x2ye/a0fvk356c9eZbO31ix6HykOMTtasN5rWSuHTecU80r4ArlUw3SAsY6jG4CNKYKhkjG0Jinit95UVaDtKN3yRzpA9yr3KF81RU4BFqSVX5Nrh6VxenUhJ8muC5j7xSINdx5KEXHuYWCz0q0MLwHifqTd9kyFuEPX1MrSc692dqeni1Fy6NTWELiXvHShfxhoJt8mTwUejXw+zDDaOmvih/iJZUNxeXBx984LZbbqUelkzJERxP2ha2Oin9ThxCr7ao0nlSmqFJrlWDFrWrpw01TX+9566fXPWTPfb4FNmOh2IEpMxSy/CIyngXbUvsGYyFh+Zg4c7leZNoxre2xFZ5Hpmazqg6fz34OUWsMNEjRzU1NePD0poNcPnN1pl/+TVso6HgAtk8l6oqNhCCP1kGILqhuT7DVwScTQwrTemS4sFIiBG+/eJCCaBQJcqFAeNCC8VUNdX8/7t7ncbfbJOtll12Slff7J6BnsamBrUxMUZ0Qdqt3gFZN2+9+a8yx+yw4/ZDJV1FchoyK1lc+V5kBgIErXW/AAjy6g3HGq+S2Jd4gbdepbUzhVNndEMuOpJSMv/z+LYJrq2hhwvhj2CN5pj8xBITHystHpoAhgYT1fKTj1hgomOEm1qmyspO9VOx4UxyzdbX10UQz/7BFZdfacUVV+kZ4C9vv6IC232aXCFgwypEciOFPPrIk1PXWrOmtjJy2WmFy2NJMWEhS3UsSm5oaGEVFggnWo1BUYyLXERYCTOlE0zSvEEoXY5tV2LGodQdJmrkIo2zW+KIheGPbwrTX/C1sePGQLhRALNf63EaOIxXYEnkEYe4YqJGnr7gFKEd5mwUkoRMo60LO8aOHr/55ltUN9Nt2dDIXxGyKYVfJDzn5NffxXPr0YefqKmsm77x9KFSi6S0HX0VJeEIlegE4eELhBgEk4gWk8oEOOGwAzbMGlYSv0hrm9H0p3tK7/yY4O082FtXU93R3jG6eXzbgp7zzrrk6fuf+e53ztt4+kYogZO4Tlus0xlJ459Rae/ll19OhrBy+3PLLbd0I+TEj3/8Y7+O1BEmrI6AdCVKRkVJnQMkF9v0H//4R1KLS6wE2iy9wxx3223XSy+9/Pbbb9t0083EMg0tfuS0dIQ1JAtRKejMn3js8V/f8KuP7bD1uKVGOpKWv18Fnnagtxravt7BgZ66qlq5Lw49+MuzZyz81Y+v4TvA6JZpeiRkiAzwqkajOgiH8qlB+w9/+ENMIx01yJgjpU7kvMv4b2BYYWIrhV/apCr86KOPOnpJjtRrS6mjVZwBKPBovHwLD6RVw3rmmWfSqasExtSjahy8t7+DwaKrJ47WipL6l9vv6iib8+k99mRLZl7JhpW4bytinhH5KbjCZ5RRw86H3gerG+ijyqpomd/2ta+djk+vtNKK0XcKsEV5Gt+NpuLernEjJvziyt9ccuFV3zrtrDO+9a04E4JtlvSussoKjP5X/fRKjG3LLTcHJsrhgcp90GKg0SIBAstKJy01/rprfvla5wsczvAxmPGrXwEtjBXQ+piorOeyeyFYxaatP22TzTYxvUVQ87kJlpiP2qBRVe+G++2/TdV0q7zLcKSLOQm2Rd7BT1Qonp8AeGOkbmT9yXflBlQluQpjXPJp43JlCkG1+PPERdGVxvUuzVPFQKsJf7oHp2IJEk/SeuETT4JFve1ytHjl7+OJylPvVKs7CY3pxpOEdoCly5P30UTeT/re1ljHOoK9i7ayKH4Y+dLqIItUHdKSRZs+1pNCxjU+THIr0eszLEKRvY0uBOSRbW/RiU4AeOU3DXhysVfG7PNQZzGoN1+be/llPzriiMPWnrpWD6+gvm4HdQnXxZwaS4o7Otvl98QfonxmAS/AVfP2NR5CLmS6wQeYSujb0qY0v47X6jKA+TveFVspqwnEO/VkiLgaFmzjg3iRjIbDd4H/INpeQh0ONJstFDMI0WjNmjXbWNLzV1Y28FzZaustttxyUzIppVRNbYQdp69ZQm2LvzLN8G5mxMmTJ9uZpSmXE8YXL/9he0IvQJ0jj6MUJUuNXebBBx/5859v2W+//eqaqUBbr7rqKvf6iBXqmoV5uC5+Il9bpbiUmTZcj1VlUSSw9mZb/A/RJal3eaUwMBzQGhqaHT+cNy+OB45Zuh7k1AAfya60w/O84AH4jMm6UtcSo48lrTgWNqTC/yDbjYVYpoz4Z9KiCPJZW9PY28kRuZpz18BQOxm1N2ITSRHSWye2bFfZp7f/3OP3vrT0UqMFLaOgwgh8njh71JPpeqE3SQPvRKwAqoJ13XXXXXwI3ONuRtNc0Iu0cyAF6hcpxK8azA5mMjt4TloANu5YCUclTfC5I7px2IoeZYtNSBBFPY7AGc9f//K6PT+7++/u/sWUtcYVcmEWZY7o0ZclgNeiZAP8Va3RnL9pIcPyGqrEhjNPvfCH5/zsyh9dvdfeu76zm2lVe2dPad1OOOEEkh+dFplS970VqIJV1Ie6loYjt+KqwQoBIfvuuy9N2BZbbIEgE227UQO0cFnjSk+ZJyIaP620MCSU6jg0siQee+yxvlKbt3Dy+IvP/PinF6y+waT2nnnk91ibeI0In1BCnHXON3ScbZ0d5WWOf7IYlg/0x4FclhQiLNk3RdDQdHGFsK59kQOA9Tl85OkPurGkERWjHn7w6UMO+vJJx33rwH0OiPiPIRuRosp4izpAyv2f8lLkMEdNkwSf67J+ad3k5Y136HFHX3vjFVOnT57bPhMYg1JOEPw4uhRYl8jSZLX6WvHWW90RkPQ3TpoMxegnqkvk59dMkfgFirIJkCkD7LGS7FXSGiL5YGlVSU1NZWN7S+eLz74kfP/LL7yGcxovIjKwsVCVgJxNijoWfaotqas9h+2xK0xgNxB0RtxXagyHlhd2tCjW51RJVyhaiAQs2b6SgjOUMbzuhgZi6+hwQXdJU9WY0086c+pq07bZey0mHlsEWsnq2vq2Vuc3ReMkuebnS33dPSgWALqTqCWED9a6Ajko3zkBPwz3QDUX0o4UcmDY6MR4FfANHS7MIhaic+pZFbIh2P9pDvfo6oiUAFDn1yt0qPUEQN4maE7EtSf5B9mIy9PV31DXNG9uy2lf/4YpufzyUwRVN0scYNKD2Mb3FyDcvLWT54QyKC3raO9y6LgDsWXaB3joH7B2R6iSmVAAACAASURBVAxSprAbbvjd/fc9/JWvnOj5QGlH3pqwKWSAjWOnqCIhNjTfBVKe563kfTx8n3Gz3kdLw/rEaCV7rZCk9q9f+cpXWVWo98kQnLTGjYs06YY/Fn4xx8ttf4dVfUQE5rbpXBJE4/UxvT+44x7DA+V9lRaJJJhUb19dQ/0LL79w8qknTZm0HNLp6uq0BpiKumNuuEksplA4zUKNq4p9CjnCDyo035TE951DL/TJv+W5FLn4Ak8aVhJwPvPsM0ceftTZZ5/bPGY5LAkG0vqdhBioKGSzRwBpXTdFExfzJyLEe5KMJWICsWDSpEkeQgstqTmOisz8xtqxlCYLWmbXN0TEVLq5ODRAziLd9gRdEYAsOSeeeCKxDxlzn8IsoMsrc17WEaoaKigNeQjs9JwSC2Vuu+22jhAiVAITwDj0mAKmRiJ+dljCn70mpT0fcN0EdlqntW4QUxApb1GLyjW3qMAAd+/SHj5nFZXZCdNi4XZW33DXnuw00OIX0Qo7C/7bJaxarR1OnEuQZq6qAa1RBos2wgFQel2KI4fk1ZAA0Bfx226++WbRd3WTqslFvqGbQU4pNOs222xj70RBlURYnsvw7E941iPFDJxGYR4An/rUp1JPk4ORzQBU0G9RB/LFhhkGRDKWAQ2On11pClB98e7iOZCkuttvvx1WHenlCffNdb5KtKBtpSQCP+Fl7ryFEyYsTScqQ7mc9FlU6CKCgo2wfvGLINEaVpUDQ1ucA8PpNIRFEWcYGYlcoSvu6So+5qivTp604n77HBAyfJyxGXrtlZf33Ht/vaMwkE/6oosughwI0Wtj5zm5mW0a9YLcIOrOqd/55h9u/MMa077AlZ5oFYNY2FIJKgWsoEjFiBMcw6tsiK+SFFWxbdAKWlLGr8JB/I4SV4b13I5VfotYzrPQ4T1ddaOax7S1dbz5yqzrr/35jy+7auEcGW+Kxo4abZRzEoxKUp3z58/l2m/Q0Ylf8KeblvYFmYDeMXbcSKnrOcTIrkNTMmriaN6Zjc0NkYRuqE/8E+4T7Z3t1GO2T/JkqGFs83jx6Gsbqw790hf/vPG148ePFePayTYnZ/SOurS3r6D/MuxpF2zASPMCVQCsEB9IBPOh+k2T2tC4EmAIPg3cPw8nGqhvaGJugyUu7jbTI0aN8qdoRNCVxlS7MPZO6XzxdtWTqM6NQAN1ddjC0B/+8AdbXD6Rmb9jUH9WZQSvSll9Fq+n0JNAwsBgXX2NcUQSo0Y2SX1qpowZG84SbALqN4Pmz1vw85//9JBDDp3fnl/MUtiKln0SdqSg/EyP41heoaY/wOfDc8j4ABsuVBXlNpcsHG1Ba8svrv7l2uusvZp4khxUh0RxXN3MpL+HIBdMxdBlgUDe+4VuOO1yE7bgGTYDBvXGMkfK772qf0tJaYtaBReorgP2o48+svIqK37lhBMzT4MKi65dsq0/MtI14GUkPrwLfixp9B8+w6rwfUiOvfWHTJtFjyVxhlAXdneV5SW/+/1vP/bx7VZeeUVGWizYEFsLdT9xJQhhsM6LCIV1MNESJCI89yGclcYRCiZ/h/6WW245NSAVr6xJmvCJTbL6b775z8VFfetvsCa2n+qPkaAYH4xTpSutNO66a3/x7W9/mxfR/vvvb4AsqDxaLLEct4kdwiSyD3II8y0+koRa96BKjIC0RIGvdUrKHJM1RhkAi5x/FfbEL2nG2Bk1gHmi7+7VRiDQo9TTiHucyXm/vvYGuk9KY6dYHBPOi5xEA+aHZdueB3WphPnXWmx9zvT9i3SBmnBGVStJPkiSlrhWVFZ65yOWTf0FtqY5G5EjiUeck4Su0FOBsmiz7rzzTvih3SFoQgXtiAqTM5DZusceexC8eM1DlJ0ADZbLQSdOuL4iyLK9AlgZklmI4JlC16jxe6NCC01J9vbCCy/08OP/s/N99/yVj1ptQ70kUbh1WHRLSk456dsbbjRtn/32rKyoZ8qPDUaEOI6ob+5BpVqfp/llCGzjyTJBYGQ0VvpB1s8aPfr218+fN7vzmit/AE1WyZtv+vMKK0ycOVPo5Rli0vI2A4we0ZWKGeu4pT89h4Ef/OAHKget30hNs/sef7j1us/N/kzdyEbCe6xaQsuHKTM/PTshyTRIK8Uu3OeUbgwQP6oaEXM0Af9RQXY6z41hch7GmbJG4VDLanjZVpc7/VK7cH7L7Df7fn33L2/6w83yN41oGr3zNp/eZPrmq6++5ugRI6E3yb4pbAgegw0nTsM/guVdteky1jIUk0Wt33fccfvMN159/fnXbrjnpp9VXjdYVynC0/IrLLvtx7f66GrLN42sW3rCGKdWB0rCMbm+yXHjvnltc0c1jN9p9x1/fNWVZ3zn/HPOPbO2umx+y6yRY0YidSpdThHE37ykq4+mGEJK00F/DcoS+EDeSv6ND41+EFeG1iRvxWKX+bR9IFBR8cFhtr0pIdjyaWiZt6AyQskv0pxpDuUnLlSI2BI8GZzgCsBgu2XeQjvDPff6TFNTQz+3gYhfEzMrDHdmQgE+XLhTIUh5S6tivzR79ixeAXjCmed8s6er0zZbDPOxI8evvc5ad999j6PBherRHZQJjNylWlziX63NSvB86IyGKd4pWRPjFg2IAy+5AV/DBC35DY31htO8pfCMPZ8Fb5jxrsz/0SNHt3VEZHMVmn7wbthyK1yhcfqQPCcZ1tc3ohj5NGhQ8HieIjrS2y9oEz/r8DyALtAmTloojGGh7ggLbqqkGY5LutKK/kGFby3U7nCfm7bmtalSGRlFBp564sm11lob5O2dEYZRBEICB8hN7GyGF8w9pwwupptKJl7sXj0y5KAKVUGF9dVbJa0uPSwpQ939gxRptUO9Fd88/cyNN15vs82noViOSHRYQyX9tRVVjIa7bXvApDEf/d2Nv/YtexZ9D+4jDwzhwPQmuBgmddLUEl+IArQ4Vl+sRKNgRucJ8iQzATL3JHUqsV1dSzKN+UL7RSFEcBF8K32riSRe5ND7xiszvnX2t5549pl773hg9ZVXe+yp+/c5YreTzji6pS07p7PYZT46lPDoI09ce+21xxxzDNNPlgCqv72TN0yxc7XJaHjovl/+07V3f2ybT1x51aXJ/JegZZ231EGsBNgiqpjLupMgd4NurYV+iXqMcfBMw2dJToxVF3TKBSif6IhXRFUD5B6iCGe0etRLYpMqo540XqkTKqHfJdJ5yAhu7Lhx8GATRYLxcb1pG2y706YXXPHdTbZZr7coorU5AyU7zZnfuOT5F5754aUXRX6/3g5HZGKYCFxZWDUdSZMCbGl+SUngOYaEkWAlwoYQs16f8fpumx/y+YMPPfWkUxz1kQT1R5f9ZNlJ47fYfJNZs1so1fQUVL4z6BAlUhp5moEYEljqQW4iG3G9vue+e6dvscFxpxy6zxd2l5neWkXq9Ulu9N81Ymy6fPNDcdBf0lg7ylGSgUGBWFlYagCssJp1QeVpjveV9tOScZKpKnYyufLlZ1++49a/PP7oE0uNX2XNNdZubmyeNGnKqiuvWlcdOlHrHZsbNzgkpwaYiUMh2TkM080TLIhZOUpm0WPC48YkjYAAskAEpI5BzZk7y5i++tbcZ597+s1Zrz/w0F9feOWZzi5KxHGHHXnIhltvMlTc39IxJ+KwMHcWVzRWj3zgvofPEYZjleWP+8rRrW3zhFzk/2fWO40d1th812MPP0JmJcgy1qsHe0ce5vX/FaMhGgAtCtE5xObGE79LkHjyoaHgM3bkjJ5DDY8e6mrq4jQZQi6OCDtadKVpmADwMG9d4UtchiFENHaJuCVpFUbHofjP7rcXquBpnsFMGxIUi/aGvV73O10hxGOEv7EZ4DBz51/uCAtAs+g5/cGQeyLTAYYw663ZeIKEMXnh5PyAnyuWmDw06mBM7QJJq/JW8j4efkiNhqRLbjQGtb6pcaONN14ozWZnJ5Y02N/b2OSEQqijE4+AKXqW4U4bX5GxTDlkAWsoyaXC94HBf8snDU3NZAhRnquqa4ba42hJa/sCW239sngn3uceAtMUHa6SHOFaAyAnzXPsKd0PF8//auT0MX5RKBWH0xXBZ73118W7u1uFvY39OlUWJhWbleyKNamAYi+JpNCV6MHcS9jLieB8UCztqlJGYZFiZfh1jJ9HTl9XBNYnIVEtWRnTypd+1QYeYpOvwGM15dDDr0geGJtIwsfjjz+OcRA+XE4XpsHyLdGBSYXcwHjkTy7eNHMYBPVPDqWJA6pWKz40RlY77keOXjscRLWjQJomWmcgE7eQ+udPf/qTmCYP/vXett428NdWN/B2OvxL94GzUDp6LaqnubEKEsBASBoYjISYsFVTUx/LeRaVraauRgeLiu7+wx//8DUu4qefrmQiG/CrBDJ1CqiJg3uSbqzKhCR/0tjBpBtfBS8uLiYhWc75AEGX7uigwp6nkhb1JEbncAIqpJtqUF5JFzCcQyTFgp9h8eSTTybP7brrrvRqIVSVVv/m2t9tvOU0kf0xFvZeGVTp3k7/5mnRXF3YmOixXBzSWT/SsqfanIyiR8W4SJDWIBnLKwaO3q7+Jx5/1qGLQw46lIAvoSVRY7/9P5uZToZyMpbhgwRSoNgWu+++O4ct8mhy4FNPxtxC87faKqs21TZcfslVu+21S2lted+g7AVZfKBCyx7X9DjAJZxw1QvPv/rc357fbvtNk5cm2QjAkINg3PhTPSydlc4r19bdd+dD3zvz+zOen7nLzrt99ejvTFtvPVRBO1VdVc338JFHHmSfvf22O+79613UhyoxKYwUXhRIyHCCSyNaS51e8N+iCdajqZl+3TILR3bFwBo7YTzTxJQVVths+gbtHR3VtfYzC6/7za8vu/ySvXY+co/P73zMCUeNGj/u1TdfHDGm2THs2QveWm/aOozLJ518AmJeb9paLa3zrN9si8YlRwDvujHo+BhsGzU35i9kJhor9MmH7Tn0IhJQLeLkmbz1QQHZ0R2p1dpbO+rrGqorah9+8JHf/vZ3++y199gpI4xmahF5aC4WyALMMwGjMKEFQaIBR5TshTbffHPxYvAHYtsiZiVoH2N2ppAb1mVSU7ICwI2GRo5sZmlBZq1dC8urSvXCJpBWVmzq0eNH5RC1eBOQmfZ4qS8Jt+ihUA7ExWv4Z5586IyGOLjpasXEkl56+SUzVuTJfgnXxNDqdB7VFpDCRjKyiOH7rp36e0FEkqiSL4hRwZ09Uc8SRui9VPv/rYxIp1QtFVU2Z22cbPzyF4mNWmVsLh2YinOzRI0spxqScrhwWLB1ZGGrhFfFhSOqf0cocqA925l+iC6bsHCBDMNHJH5+443XkUofD9lsTAGaJlJarpbAJiw53uIFiTAwAvcqYUu0DvK3FZhNCiC1eW5a0uB0dbULLMYrPFN3VUvH2d0dsdrLwmjG2rjI6wVbZ230VaoQSEmdQD5wEJpwlrAJz9Z+ghdzGPWtyym8dBAvKVn1i5SgKqPAiuRPXIbGiCipOQAbfTIEl3nxnenGbrrpJtkDCShAsiJS4bgBeeKDn9h+h6WnLH3muedSTfHNv+RHETV+CcSvif7BcLgh7alEsBWySFLqgFx2Ur3L1bDhBhuyeVHdsbQm5zCvzFMsMokFCsM2ZCZUpG8TYPrI3coTI6JmK7TL50lX5yvFjCZQlUn82vKpngRMqlBbaWqnG8Uo9uRBhxmqRNtrJzH1OjA/WLTW6ms/+djf5FcYLIl0OnQuhNa6+orV11ils2tBXcNIfIaQp2Yqokidk8XsiD8X5T4PSEyyzAFKjU4jElyqKytqX3/1rVVX+cjokSMjGmO48YKco5Qzv3Q7kWYHbagHbo2X85JElrSksYFqhajtT2SMLznGvdP2O1/x0ytff3XOqutMWiCGzRIddEyHAJbSq6Tilz+7/vbb/7L+BmtVVQt/E6nucuSdAAjl09CoZ5762xWXXnnXbQ9sNG2zc77+w3XXXi/wE9uGkpmvvf7zn/+MwVdaJ4yF1MLGZzRJ1Ty0UDIgCfGo90tHHb/ttlsuv/zyXP2uvvZa67KpwHOhaVwTN53jjz9+u623IxX1ozUB/MTDHRy69557Pv3pT398x50oF/f/7EGf+sRnHFP44Q8vfP7p58/5/reXnjJxYddceJPUcc6Cmat+dIXzLzib6aJbbP3yUn4/9ImtsrIWMBrqoJAoBgjpoigD5zcRYfTuQ38l9RsKQQ/6ksgjkfoHArsVxFRqbGhqW9juZMPhXzxi+SkrXHfNDQd+6TPoMzFMv+lGyQTA4k2jKDujxGYVUx6XwKz4vAM7ApA6GJLibnPcEKR78SqW+AQ9h8k+/BOKxAu2Na0oCx+G0MFmcWoUcJNlqY2BLiQQgg3dYjLmlA4iDGwzdnSFJfUlwjW8lx86MUv/M/4SDrDLLLM0OcFSYT7DhmXf5EVqUJbpD4L+CpynLoiFJHwkLgbdkO6JEfq/stEJkTALM9jX3zeiro6DAiFAFzo6wicpw8yiGK36CEXDJWt48JW1TZ0qNByQ7NcMKojTf8eL6tjlhKnXUQBhQ5daZikTTdBIMdgTEsAPFYlNxG8BKREjI83oYCbBL1K3JN6B6ggrSfwi1lhx1QMnfLRsLE3a+bNji6whQr+BiOasupkC3ZYAL0iqwUxI/d8LsVneQkZ5OyYZpRd/dkcFAeA54xHNgaWLqiBd5gL9iraoozj3uE8aR4WNsnr8kr3Y9bhbAZKAolFyGNlol1128coCaX/vz5H1jR39HW09XTaF9pZplBOW8g6jTsEPAYU7I8Yk2ECuGFS4V4MLDLJFU2Xd8NtreOvTXfFLFXpHi4QG/dJl0jCQ0ugo71vtqt89sVIACz7pdH5aSTvX9CpNzESThjv3lSc5xCZIvNIKaCWb4hamHv5kdHhkF8A708eJ3pKfYC7pK/nIyqvd+8u7Wltay5sFMclOchWX1TaVbrnVdHnWSFqV1VWZeEokc5BwUfx6TeivsQBeQBgiFicoAhXiGeJpzm3tySf+tukmG5WVL5p8ihcLPZMF+3WALodA9Rg4ZEbYslnynE7LCURyYQhAmXqvqLd/l513veLKK2/6/Z8/us4hcLWEwVIcToqLbI0G5cxYuKB94jJTJo5fdmHXq05PaCvtJ9PO3p9Uhtdf4hjmQ/U19RecdenHtt3BQVRnPdXhWNhfbrn9iC8dxbed1+PnPv/56dM3qq2ve+H5l9NYvDlrbmt7D2XkWlPXx7EbmsZSwS43ZbmWBS1p1pDvnYF44vGHGYKPPOSw4449gRLRxLFRgb2hkr4VVlxuy602JzAhCZA3NNR8//sXLD950jfOOO20E7557iXfbW4aMXfBbINuTW1tnz1hmdG9A2aco4WDGGBnZ+/oMeO7OvMbu80yZJ9mSkKa39RQDv8f5hu0AXhUkROtEk9OE+efhxx+sMrBUorPqq997eunnfyNDadtiBKove3l0lKSpnYSoZbQogIQ6xN0hVtiNYDMvLLednuw+c/W6yDd4Su01J/ZFirqannF0DuH7ywVgtlnmlC7uHgUisJt/4Wy8oJqXqStsimAIeDnuC6WnrfwB/7wQydmUb8IM1VbXsZbQjhTE7i+scFx9v5uhtVQ2Jh1MsegOewJrSzB3pEXWSjAt0mAUECFnkD9kplX3qr+LQ9xKPBzrLBiCeZr6RLdtLIM5wpPSauvvqQJCTxdK2BbWBLs5gxsIGKFEloQaMHo50uq6V/4ztA3jxxJ0gJae3urVTvwUCGIXgQh1HEX4KEr/VkoqQJeZrGxpDF2KK/v7uOTskUeex6qysoBsSFUDcRpZ2JPSXHg2QVRTnL5xPwOkbTcWlsxUBVmFOqZJArgFOpJ4khSt+SkBzhKT4ydwiqnJ1hhhRVSu+/EYPrc89z4pmXDczAkedHS4q16tJgqVEPSi7hRMgTEitrzzztfQuR58+bjOFO3/IioZoWGyicYsdU0iRdx4mQwO1VOTUqXJgoiX+vs6unsJVQ5mMlFzAFDYg0dUq5a8NDDYW3oNsW1Qrp8LHzileXEScBsMxrWAV/BuU5lAC+SBZOMpXCqM3F2YijzK2Lg+kYdiG8KomOw0tpAucJQy8ecdJUT0dKHpJ3RI8f0tg0tXNg6bkQdfVVnl53EQGdv+5TlJtgka5qtSdho7k3lFcIIRzcTSBDrxojHHAmrQ2Aj1F2lcV4PSHfddfdZ151JS2jIlUFQtIAPP/zYZZf+aPz4ZgfdDVPqF7d940WFCSowM+MyuBi+NGSwoZnpG200duy4O+746+G9B6PscEUptGcP56c+UeJiZeppf+ut2Ssut7JQHVTU9fWjga0V/UrkYYx4E6/etM2px317o402Qr3cXBjiKqojAdkLT7662657T15+8gMP3jJ27AguXm++NfOggw+RAJuekhhdXdssbHFxaXVbBy7d9+k997WveGt2C6poaBwNwlU/Onattdcv7g6HuWOOOfaoQ46eNWPOiSefKCiDWGoiq4nL/8NLLrHXgFYTyyel5aVfPuqYLbfcfKNt1rn+muv3OnA3pk9eRIYjMnb0tPb2A6RXQIeOnu6RI0ZrsbzACmZ+IQaDDh4YhpA0VYfrRJEj4P/PN3wWUxx2pIKEkjpAX9KU/+eBgRlBDUXbuviiH2yz5VboUKDBeXPmNbZE6jxvE6nHoGQbuTQT87YL1fghCNEBYSh5TxYJns2fOiQwdcR9/JMlpRjuZeAye18xyRpU0nl60l8a7vbBb4UiLC7p7O6K1C887AtYb+CNrKZrPnHWhFFbkB3gDVcNMVzgU/kCRPr+KvtAvhosFmpSLH7RMtgnIslF0ZAzBekgqCnJ4w1T404Rx6OGb6pGLklUzyhgkX+08f9AYP//UIncUMEpxKfuEs/Cws86UCnkjHUJZjgYZviJ/EGhfhp+t+KEd2n5ok8tO1FLpCMp1LXeojDJi/KoCKNJeO1E+r+u0uK6vJ/0SGJTUd25sKs+kqWXSmo4WEb901MVS1goNnJfxRq2SDLIU1OVqAQd7UwGvGE4GYCTtw1gnfqKFauswiF8/F2cPvWIO1BSFlq6NNDRUtaWa8Zzs3bZZZ8bb/xl6QhHCgg6ig1AMFzCQ6bCs9gXlUJ1IFluTWkxbaHCADFY0rXUsk1dA2FmLSmv6Whvb2xsILYVUZWwP/V2LjNhfJLzch3wp15rHSQqcB+8J/tTJakYJpIpURZxgFTAq4QchXG0XIU5tquqJLoRU4jF/kTnCYHpeVrIdYgqxuSiFqZ/Y8WSiJubdB4Up0fhK9krNUfvYObo5vs42yv8QaZO7uviuFNREmcm+DgLVg88AHA54qJx5JFHUmjZOGJwKSkHkSg7LjSbdKsy6ivlU39tgs877zww05z5hKzpSdr/eAI5ZCnY0wvHM1944QWWVnXafKtKDWrDi0kSrLEYKLmBSEc6TNhOXVGD9UMTMXa9JWPGxXG/116bueyKq3X1tvEF5wPPR7c7kjBGH3UJPw/C7u/O1Oa9VbU0Iv1FMVYVg0X0iwsqKsdKUzFUbLz6ZFYY29j0wBNPja+euMzk5SMma0bOFJDcwn75y18CT+skQqo7N2ADcziaZPHrXUaKXlMf07JqxAfKBsuqqhur6me98ub8BS3VowQYLjMUgxHzNc9VUV1l60GSbutpWXENsSEWtPXNragZGeRU3tNfxNusvmKw+cfnXvPNr3xzm403dQbW2qMijtBVlXFQNNHhCzOenLNw5siO+kcfe8AaDNrG+oZvfe2bBsX+VjGjb1hDPyfbI4Gyv6tooFtYLGd0RAfwtrqiuLUl8oH2lxQdf/JX7nvkgQsuuWDvA/fO3PiCsWTEH4RnnrOp0sn6aqBiYO2pUz+59e6333Df3gfuO1TRvrCzvaGiqXeoLwJZlFSWlQjUBFFytItqlgcD6RETsJgvi6LB8RzylP2xYPF/2wu7mAgWXNwfOx0DP8DJzxGHonuufbK/tHX91ddiYxWbqqc/4vtm2vrY+iKMxFjgMKke0hRYvBsRbaQktn8ZI4yId2GHVYN521n621/cVFZc94m9PtHWPUfNI5qbjGxiR0Bxk41RcKqK0qrWzrnVtYw/xQORHK56IA6I9PdIM9uHp0W2kmCYJB3B4cjRxaF4Zm6nLeH/Z3Sxc1ukKJDvyhKphUxsjiTTvHtgGzicmhLLR8nAJzGVFclstNygHAcsnONzeGXJix3lYE11VX9PSW3NqPmzcfoZjlV2diwsKh1eyup8sP/jZ4Xp9B9/+98S/8WAOYVBlCH1vi57DrGn+wZ6hOyvi/mR77LGmZ+1NRVlRf3z58yuaawvN/cG+yvKwnZgPpvVvktT3b15nq+ags+sB4kvxMKfJdXxGytrvi+UZJ6bOnXl+sY6s7q80pbX2f6BjkiJk19MTHbAJAOxcGnFMmm96ekNryALucixWNisljebR4wRjz7JOhoKJpfJdr7V07TK5vRMoFMV+YNZUDHOW/5MgpE/fZJkrMU7kfCT4EllktEtVZjDpErSt+KeB8OjeOvsFjcLuwofr2Ee182BEa0PsCOG5dRD3fdLi0CnxaGHkY4HmMOAafHGNMFmRGADJ6Vz0t/bbrvNJ0Ql9z60WiTV1B133AFFPnQRPlxufGuUNIojU4lNmTKFhizl+KL/Yxm0SVW5hjx3A4F+f/KTn/iEb7uv/Jlwgi2LgWnrK6yAJxmG+cHkXwMUILVKH02/5QRfXfWIoNX+obr6ps5IzRu6cHFAyUzWG5ZK0LrXKb881WRjJFoJVOHGW0EuuL2TQTUKJEZVgw5CYKcRTL+5QVebMWpfENF3vepsb6sYqnqH7TE3GnEDSwlvjQ2NxE3lSWxcUmoqaxi7K2vKaysbHrj7iZv+cMsxRx97+qmnFJWHRRsdJkJK5OpPYdvOOOMMycj3339/R0S33HJLGkESkgrBySAIJHPBgEKFQTFe1HjkWmc1PAc8ddmVVAAAIABJREFUSBRWoVEjW4t5xobIhz2JWZojJfMjJIh7q2QiktQZn4huyG4+atl6DXW1dJdkBxj/866wVg+Q/+IQRlkxD9GIeOu88r333T99y7XkV2ntaeWAK0OBLAXFcTAphB5YTdKw+eKCvdwEfxeKwmCdxTxK5KRkxmJjL9nZ3nn7nbd97+Jz2Md5z9BLS9ZSXx9hUFIl6kzzxVcL29pGjx3VsnAeLb78OAOZQYkMRgjKOyg+NL5GENlMnDBxXkvkmgMD/pO3PObJ2QAT4Ntgp6Gk+lH+BxVIyCS1HXLQMLYBfXwxI/wvHEb+4X/99V8x61+P4//oFirKS3u7e+j2Off2d4XHfWPdKP4xRUJg5rvIDj1dPSNGNrwx461Y4MtKRC2qKQvFfjb7QxxJy4l7ky1fHUt6ZpE2Y31rqQi55u81ZO/8MnGQnXfecYON1uMFOG/+XKcU8fqq2iqB1DI1Xp7LGhOyVBwkjgMZvKD8mXEcCct52vZWlEfOlNffmDvzzdlCPOQWD33JwWNlSkwkJ4R5q2bBn7hsc9ISzZyklWNzXuE4eaDJHlmTkn6LNghIBx98cGpUnTCZGlUsraOhYueY2ttTVl39/Isvyja4xlqrd3S/Tx8F/Ff8TuBlQ8cKOU9DzHa0TZdeeikBAgykDehKo2nEXcrAAHMhaHUWhJ6AWZnUTcjxxK+aE94gyicJ82mNSd3J9U55n/uTA5AjitzUVJXQy1XLYNF7EYhVqIznKOvxxx8hrEhm1eXU6OAQjVxgs8BVPFAsPCK9WgRNYy8tpunsdjQnUpCnMHXFvTXlEZb6wfsfXnG5VVRDxvJ7zjnnWGwEbKRmAz+ciJTGFw2cZCwFGOCcGyCjkDb8mfqegA+cZhHS3dB4kWkqR4Rir7K4smcwf4igRJaQ2drWSgDVWZPRjOjtGWpqDKf+e+5+4NsnX7TbjvuecOSXM/3Q/wZs05Bzr2KCEI51iiAopi6D5jXXXEP9ZkOi+0QuakLFxOyVeVP9xpGYKPSXDjLREn+Jy6FIztb+NGoyf5OoQAX/+pjmNbd6jmiAFLbXwzRYLLCzzJzZs5NEPn9+38jmkOe6IoPkf+YFSzR5nJnCSsOHaRAX6nfWZeLESeTjslr+/k7tCf7ZLlVMaUlEZUtkDMMmfprjCaWFEKSkrzJTQahjtVhVWnftH355yGEHDRb1OhVoOtCpPfv8Cx+bNl2FqTbFsnkdCjEngQRQYGWqral56435M1+buc56H+0fbCvUotEEJDFdNGCSOtpODLmQAQrNaNSUcWkuTfyYC0ualIUaz/M8gv+wTVPRFQ2sv+H6zSPqI90QW9nwl5g8tf+jR/8Vs/4Rhv77fokYGOrtrygtl/aloba5srLm7rvua6itb24eWTc2P2mVDlWMaGzsbh889+wLdt/t0x9dfdXa6hGiZw+WhpOTptLETvM8VvFh2nPLyyr9R/Jg8Qkfz/BJz8S1LD3juy6V42lLTxhPxhI+pkZGRclH5JaJRJn5xRrcyhJi3bJ6YRyWw7SwFQ3S6DtIUWnJrhH8vbaut32AJ/a0dVbVqK658A7cR3kLrYWKVoP9JT1MHNN6Y62ybnEqSqAmnCxBxtI18CS5inbKDpLaxrL0zp6CWbG07PnHST8hCvC7V159WRDzpSfIAjRscRZgtqZ8sxKEWLOBsjpCKed6oSWSsItR4ptaV0wvQJKVDCVlkpNigDLxKCdxglzJBHBaQnJ9ISfpqYf64qEyKvTtoq75e3CQiJB8OFIZxU466SQ4J9NAddIBeCim9F333vGRj04eNW4EO2FZkVRrtgAF8UDUIWSwU7S1dX39lJO/dNQxK668TEvLzMpaAZyy7hRXEq95tzz00CMH7rVFgl9D9FgC0hrWlDcJAMI3OO1IfKF+U4AejghIUrEU6U4aa92EkAy3tuCRXhfwqcued3d0F+cnz3CBT+sizOs1uEASGCutJKc11Tc8/7dXH73r6elrzI7sQINhZU+YJwJCETA4bNEwkfJ9qEWnxmSsB7COmFZHHHGEWK8w7PCgXEDeolUKS7/sicyjtFDJBd7C6U9mYuKUX/pFIe833XTTBJ6ecvynt0h5ERQmf0eLJUWOqZodm22/kZAQf3vtsTqpMx1Vy89OcqTxf/UGCbOpRVbbkEpLuR2bi50dPY8//dQe++0UUQ8HKFzYVBUYGmD0qqxLFJKELV8ZXGOdo/Z3ISI8lrJUmtAOjelXjOWOlr6x48ZPXmEitS7nnO7O/tb27jffeiuxjjT0yM/lPn7jyHBXY11T0UDpH2/807PPPr/qasuXxeY6P+aZBVZccXlZ5G29JFninw7IDM78A1lXV7PDDtujXtUljwKh0dD8cOM+5ofGLk5aZArd7h7BlXfYcbss7pp9XaHiH/Dz/H3+gBv5b3X/uRiI7Rc/jKowEzgtf+45lxz6hQP33Xf/gaL8SQ9KhmraFwz0tPe0t/QtnNf9wrOvz5z9xpx5c0YtFU4qeG6ouDIvJdW+D7QBwyxNag8MyFxSCR6U1s9s3YrrfyvnXxQHB4fqxLDIsuGKRVleUsXlK2/ralBG/YmvqQe0nnDfES2xsqLagXvL28TJy66wxuSLL79g2y03TP7OasNllLQBFYWSbcWynYMkyWrWqpyA5UnOB8vylhjQ4iAlhqhaN5QijqrRhEmWp34QAi91+e01O7iiszgkUHczXn91hdWm1DbU9Q1RFRT0gl+80fRE5SE2ZcHTY6keKrK+as7zJGO5BzbAFKCc8KfnvrVH565Oj4WNvtPPLNeQGnySMPyu1nNykueLl/HWwp/kBti2IKXf9CT9Jrn2jbdmPvrQIwcctZu0TF39XD/pXeAmv0VDWw4d9gjkQYYvLnv6qb9d8L0Lv/3d08jb4XcSXj/kmEDCSy++0NkyuPJKqya0a50uja3QaBI3oYscTH2lg+xuTGyKUf+gUq5mJJvUZRjzob4QUPqK+j+y/CrQ2N0RMmXQSTlFZHX3wKKYcO/Cjxqy9SMCNqJ/Ny70wxwl+1tpcfmj9z9hIb/4/IvXX3vapptssNSE8QmlyaIqLSYXZoJ+Qm9aYt3zliM6q4rhT8gGIXaJU2CmtmQH5GOnJDMxfWqCHKgqNE0Ydl0kS0cchPVP5KrCJByY7+pU2KyHEEqvC394wXNPvOBPIrudDNGTH1BJbxk8vKun/xl/IoDYAwkLkult7PF4QXV0tLw56w3B7mNQynq7uvEivqfOP1TFBjKTyVyJThafBe/CTIZzojZvitgalXG0LC596L4HV15lJXpRLm51tU1lQ8VnnHvuxCmTVW6CpHEHmyuAQ0J9fc6+drZ31ZRWP3zfYxMmCgIQUYPymwyzuWnzYBx1AUGmK9hUgWEjuKPDOD6aabLTRqtA2ffz2MRmJZGotnegZ9TYkcBb2NoSTHXYZ/HfT+v/FbPeD9b++00OAyUVlZjpyKaajo6up555UvzztdZZs6G5tqUrv5gl6lJ9Y1PJUAd/ye+eefaG0zdYd8P1pq6zbnVDnM93mdhpnpsJpqXJPCxsYynmdqXkzaGx4JgVh9gtTll8xL+7Us1ljJ693aFoKWKT6qisrqGgybhe/iutEyr0CfCACmDcoaJ0sLIsQkLowsK2BaPHjd73c3t+9fDTxSMVFshS6hNCRuJfnqjdh0kIcB8TvqiIYQhXSstekj+SgJXe5gUIDFiYTzA11hyeDQLNp5LqTzdYZ7qhM3js6ec23mBdwsH8OXNFNJ2+7bo2mkOlPFnzVv8PHupOSXaWINoaChefXI9yvYsyJSVWWXGMBJlUo3WayYl6g78OjHmbayYHc3qSxig9TKjO9eWdkOVWBQ/TALlJyrOETL8agiifpydvvfUmxclWW28iqH0nZckgqw1N2+JksqgdZt6urramhrGlTRUXXvC9/fY9iHFt6603mt86u6K8TtxPwTzKq2qefuJpeFhr9akJZoPCGsiyHGfiMo0U/SXpJCkkdDz265lCLpF6Ah6QlAo+pDp65oW/PXzPozz6b7vndpWMmbwsAbmrtauQNstkRC16aiDQkhFRsyew7Ixe70DJy8+91DxiRH1FZDRv75hHAHK2kb8UmS+d5NcWqHQ7t+AlIMEPTjTsfKgymlCzJ2lp1AsUq3WFjZqOE/QV1lNlEomqME3qRCSe+0pn5QVnaEYbujxphWXt1ro62g4//jDG3ymrLT139lsjakYV0pq8kwz+L94zW8nlngg4IopIflRRNeutuaPHjWka0djTZ3NCJJV4oZwDF7etoqrgY0nYMiIQ68/EiPJ238H0bBJJO86z3u6lzHZg3twF99x97zobrV5RayNa0tHaM+v1eVf++Opbbr9BJWlKGh0fpl83ZRX2U2W8I6sbq19+7uW99/psdU1NT5ETUHmbDS0c38cFC+cjgJraiJ+sjyyPnXLO57to3eLYcpwczDKIh79ghIhz9ihf8WE/o7RFnGFvLx7sznKLAWy4i8uwW337g/+KWe8bdf/9MDDQ3esQeNUCTprlFSeeduLx/f2Txk+cPf+tQqmmSyoGFrYLhNZ4xjmn02qMW3qc5GV93ImLwmFWhUg/3SxavIeJZjoD08mCRIekhlTJu9byVGWaY4O2ZE5ZmeA9g2WCj2a7N7u58gJyFo6mtiQwpXo0gTv4iuOLdUzsWA7lYiZ9cveP3X/vfZdffrnFw0EzZiNlUu9Ukr5NS777JENYgxMGcjwurcdpNcqLCa/S+k2SU4Aegi3SE20lNKYKtWs5FE3qkEMO+f0N109cJmLKky8nTFyGVOlsWElRfpf/vI16GPWLm54x2cBYtjDrF4CTaAiw3L3Fnu4qxQ0HG39qiQWTjGWV9blvE7TvvPcQHvyqyo3KvU33/kyvEnjv/DZhLK3r3Ik0zQnXeGko1xZob771lvKaoqWWHtsm9my4xUQcSARYyAm+q7ttzCheR/MZ8TZYe9oun/qfV156cXBwGt8sgPnQqmSNfOzRJ+tkuB8b6FUhZY9e0+IogyyTDA0/3lJrpTJkDm8JnXoEQgAn1FHkEEalXm4e0ZAjGHW2tbfVV0Z+w9T3d/0mgldPjuZ9omZ2ofD66Rmc8dIrS49b6cbrb772ul/ec/9t0hDxY4NYADBfcr1iAXSSYNKkSWx2CeFazwGQI8XUkNbh1pXAyPksJn1YGiyv0rDmFjY3ntDzEVUJWABwelQxitg99/n00qMn/O6GGyL9HfE9y5sZY/3uXVLe3v/fe2h0ssHKUsSwW2cRCukK27sWDglOID02Yu0rqiyt5BrldHlfRQfCSFM+9RaSc4OyeP9T/Q4muUEIVGLun3nm2eWXm0xN2N3dgdzG1E888PjDvnjofuMmjOwpimAlaaYYoxwPiWxURcWjmkfe/9eHXnhmJj2uKB7F1bIvLd5mPPEhqJANUFG+CnFm6slCYpPCSipmduBUMVezs9IFXGTzN7qEp2GQDVeQSNaAHjFsgfy6u3oLePAvoab38+q/Ytb7wdp/v8lhwLFpq6vzhu2CDHEeLy2e3fpGaSWWnh9JvcWt5dUV3QMLhbAfMabWDRf4suqKot4QVnACn+XmucUyN8/zV7fYUzOZixKuLbWfk4Dp8Frs7wf/LtdVaij7erCyptICpPUsymiPRUl5SWUWqzse+BBUlhNWMLBZMECbrUIhAWBkeIST6bPnzRzTvPRXTv5S8+CEK664go1s6623FuZA0M6kZsjJEwkSFaQnfhNnTEwqdR/HyQuMh+mVz7EnwCifPkm/agt5JLuwOXq+/fbbj7//QH/v7//4x67urqlT165vqO3vnldovAq1q2aKQFo/0AI1iVlp+Uy6twRAWlltT516U1XafCsvRoBP0uKdSqaG3nkfy0JxsX5RjaghxYhPD1Nh9eQwoDYmS80lUyyW7S1PcwELeHDzjkrNqV8N2n322WcmTVq6aWQTihWNY6hoEf4L9be+trJlwTwaTAqveR1z99xj93vv/wtVgRbVnBkcB9v7I3YDzdCECSPVA3iZof2ZhDzwgxDeCDRogEpPGXCm4U6SCvw4mUgy8y0gBfwMV52Ia1ru4LnNQ2VF5ZBUrr0FwzL7yqoGXXqatEcJQtoIISAWRASM3g3XnLzssmOOOuqwo0o+/9KLM5K4I68iDypyD6igjkQIJBZYiivAeGh194QQBsP6gpZQFKHQn7qgOe2aF4kG0tAA24fwAx4d17byZF/Gwdtuu01zOWybFzYAfBPj3CpfpIhOEspR4cq00tvV+5/qm2XtF9Y8Ydgv7Xt3Vw+D7IYbrk8MmjXvjd7+wTdeX/jo/U8/8fBjCxe07LDnpptttpmxgE9ITnSSeEhe0jV0mUyGq2ReVuLg9HQzRu+2zafo78WKra9s+uMfbl55+VWOOOKw1u5ZshioE/7VqXyaj9FKxFcaaOvsOP+871VWFE0YvxQKaR9sLSRAGHSVaDrpU9WGFSOVbqSb70I26EdzSdhKMADggxKvmSeqaqopdJ11lHC6G0n1izD3tsI/H0gf4LNCWPoAm/hvVf/JGKgQJUWMKWavslL+TFwWZQ9dwppdNlCXXGBihaQ6GODYUpntzBcJWAlZaTV9H7Ngz12+OHr0qEMP+/yYkRPbFlK5Sz0ELlriv/M9ytUsfI/ALlrHE/pp5rJUOYVkrHiVpe6ygKUlJC0nausvotyOtjL4K0srKls62qpGlJ9w4UG7HbnlA/c8etft9x96/CF9RxaPH7mMIwJrrrbyGqutvtJKqzh6Vl9fo/fO7BX1iADDL5lEmMWIGeiOGGnFgzf9/vcnn3auY1kTJozHGEgXYd5KN28b3Bz2jJZZFkok4BPhq4/na+zc7NfwGDdDRROXWfboQw+57dY7zzr/2/c/evcBR39q9fUndne19rUPlf1dpPo0CPHbU9I12DtUW9FQWVJpm1nKo7akWDiiYuEiB3q4hzBC8NBeZ/ra1//2z1/9zlfXXPn/tXcecFJU2RrvVNW5p3sizBCGnAVUsooERVEUJahrzq6ru2B2DRjQdY1EMyouK+jqW0XXgIAoRoxkkewAw+TpHKq6+/1vFc7j6Qw67ggDdumv6amuunXr3Ft1vnvCdzqPGjNaQAxCrMlQ5+LUbUlBVSDcuLxEGXci50XTFkH9pNM/gYGhSRcb6JwfIQuSjHFFRKyTrXnx5VeeecZZEydOEEbAvV+MGvqkNAS3Ccyd8eCDcFM99NAjp4w7nb3orJtuuOXMs8ZhlUHX4zQWFDtCEsYX5r704msvvPzWHMqi4S80pKiQqZoluyAtMtSf0YZ2kK1ajiT/p2q9LeUTTj0uyvAncXYTmhWj1E40YFr1+c4zx/zBkAynzHZ0BplWRHmjFAEWmFeJvgJIsRJAqWC51CePkIRmBeQLhXfINiUtEWyhPwJ0DrcS7rxkQuAVYIdAipqo6t04C6ExS3X8zcE6tIWrJEtuNXfe6+a4NPWOKclUFJd80iBC2QCC2BexnIECUXWY2bB6EhqFsRnVCBgiLp4Jr+MksQLRVgJC9WqBhmxckXsRWlwbHZCxTpYGLOPeaZbTaU1PlkTvYt4jBvG+++4jar64uJjlEPYz/XZ0s1U4EDOmMIgTnm1KKWlo3pQGwuaYS1hZoqHoulVAk8FRJQalIhXcrdqD3Pw3GAYi8bCEZ83h9ldEcl0tArHoisWfTzzl0uULv35g+j27du/qcXjf0yacPmhy3+x8R9m6MnPMFgspRlvCwvqIkCaj15RwJIBSggzdpsRE3gMh8+JNRVaHzOML5z6VbhKYygCxWzbszHe1l4rM2LBtqnX9mu+efHzuk08/VatEjVZBN+y0ORkpVhR22UoZSodNBDgmLapVtZFZ+MG7K/sN6+0pciSoR05wlpHnJe1wCr40pM1bFBMRED2uaIYoMmV/YB+UrHYwFqWUsShhvQPxMHMw0QkKNDgW4DnTso40JiDx1qCycRMOn8gIRgwGfJMGlXB4SSahQLwe98uWgVn7RcyZi+wvCfxl0hWYZ/oe2UvYl7RoUVz+gnxlH6rpt+ybmg517tH2iN59L73sgk3ffv/5x19+8tGKdWs3zJj1NpeV7Za+h/VBPfTtDSnjEbi3WKDyqtJ6BKARceUpkSPj69GrPZaytJGiBYTC7ulx2ijcm/BQiL8FX5SIfRGOB+5dqGOwmPglGApv2rwZfUlU0LwFz2/+bpPkMUy+4arL/3SBxWGoqNnt9rDKrP+lBqM9i1u40CwuC7EyvhyvxC67jcPt/GN11OATVcvGjj3JJrnvv2/6mInjCPch1f/oo4daRewai27CIMQdgUgwHfGFiHHsX1jAUNApeo9q5X/9prRcBdA30WOQhfJKdNlNf7tnClAJLsqEAl+GLHJHof0R1n+Mn2lxPmKyGG+8/aYRJx0vCPRZt2siLGhd0LpNIWFKuDQRC+iOVSyI5+I/ndepd6uWLQvAAcFYtZJKWGRBqYVVaq84MdHCz27MMAFB0graCAcMjeAvA32AbjGpQrKPIY0DoDMAcBD/hBGIgHH2YKnSkRBWAc0eJtYdeoAUR/IdyEJrotNaXUg+dSjGkYJHvZGbMBWkg2QL9us3oFu3bug6TK9MD927SptAJcxs9ATURZA+zes/8QXYxHd6Cy+57vGk/5imyJ3ELgJfOZhMhH9pG7pTLwkFpqTb+ASxYRCnReNgKVznEM/SAR2H6XltRBNiRSMJEdExE7hh/d4ZHc0drVoJ0GnAmwtHHRR302ZP/+fc1xYterVN+1bBaMAOg+t+SdRv5CDUc3gsrPp82aFIzF8Rctm9iWjy/feWl+8KzXr0kSEje/3x6vOOGkr4oAsYnkgF0oZIUf+BFG6CSiRcq0ZCMV9OHrkRVJoxpPxIngeeUCzqRZKYxEzG/0Z+L180PEFsuyJbDVu3bThmyHBYRa1mR9lO/7gxFz748F3Z2XJ5de3Xq1a1bZPLE8SQQTEt0JX2HmFYNQuXpaq6hlUJsFgMit1CxQAlJeyU/gD1hcVCLRKF5gaGlAafIx5trZCGNRlNxoh2ZwamFC3CpP73Tz0iOwh3NfpxPQjvMdPl35EEjh3e3ywR82usqamCo4E1GZpK5IkfqMWtnApGqwPpGtlkbVHsHNdh5Glnj4Qhb/mSlaT0r1656tNPV3w28wv0pjfb1qG4Xd9eR3Vo36l79579Du/H+9dAUQSbeeiw4QOPHoDDiEKWGKv04eS7ViRHK6QorAtp4iAE4BDZy6Ag69rVK5e9v3T5x8vXr1/LmjgYCPEqy23jPPdP4048+YS+/fuY7ObKQCXcO5oLqv7XnBJXTaopy+Ur21WO9/OKP13q8rmxWQobCWekDaCEKMVcYtUjRg1q1bZg6l9nzHtx3rwF8wYOPurqK64ae8rpDofEkelUAtUOLiIOG18CmMcM9kpjO0pAGZ00AR3EphlvMN8Q68uNgNGER/KwnlohwmSMPD92mvWCzOLyol0+MVwFEyrlLQcPxcsm+MLjXM7EVQR7qiRKjAN7Ul+u+eK6myYtW/JRUfucq/78x5ZFLWOJMEqC8Fh0iKJi/Ws0GBf2NrEUF66ZOPWGKBT2A5sGDkQ8yxhsAA3QoQEa0FvYhwAr3A4WHQGYfgjsI0aKgHd8qbSj24o4RjMOkQqbBiTxJ3qUT3FW42GWIOlPGgg2P3XkeIECAbIazOJyeiwdfeNy/Mkl+A6kQyZci08gFH/SVRCYDl84Uuvb/23oXfZwMMYq+olJDMcif+IDhRkLtc0BuqWt7u50QZF1e/HFF0Mhcfzxx4s2BZURd56CyYx4MmIdhYShOfh/xui9LpwSlUJa5rWKVxq+Xbulc+cuwZQ/Rd3DBogD9u5zc/jusPriIbJnnGoqumzphwtf/M+i15djG3943p1HH9Mvy2svLy3Pzs0J1Aa9PlcgGF2+4tP331vxyosLPT7XA9Pu6NrD4/B4akIh2azYHFI4FATHM1vIH2QU7A6Kgsjw1PgD1VaLTMmMSCTkdtpy89wJQ6CmInTm6efdevM148aeuHXr2snX3rbyk823PHApww0sZiwYKTZGXIQ0kOFhljes3wjXKUQkrHEU+FyIaE0Kz6DZYufxEQMKt2oqZbU5lUT9KVCyzUz3AiExwWAqoX0eH5oRNO6H7paBWYfu2P4u78xIRZFkjPq1vNRljCW8sXnjQvDy61Lp/msZElpBrDirTIJOYoawkhRluQxS+ugTBgw7eQgagmIvJP3BSYNtIFDr37yu9NV3Ftx5/yqrhapFLl6i2dn5+IxatyhEgdEdnR5C6EiDgVT5SERYGnh74oqiiDhaHKKa2trqspqdNqcjJ8cLK9iosUe379C2qHWh1+uxeW0kJBJaGwj5KwJRSsax1QZrXeSI1rfJRoi+qEyT+uiDj7FDtG3bujoQNMMmLlI4LdFwwCqZ7C5rjb8cxtauPYtnP//wmtWrSzaXLH132ZXXXXLFVRcXFhRhqxvQVxTCw2KHd0Rch5SHaFyyE+YBJQQQAIDDf7zZ6wAxi3IAEEF+WCLNpPnhXODLD33UQSGi3JMc6GJhjXcJhaBpfys1KUV+Rmzzul3bSra8vfg/r731yo7ykpNPP+7Zf89s2751cZu2yXQiFAo63GJu4PwQGyH9jYTjOhARLl+NfR5nJaiFb0bJAszC5EOrDBC2HBwxHAD4wPaDvQpzDv0kCueee+5hZDmYI/VgNVAOOnKPD05QVgqFx8G69au+Ufr5fQKsxKCTqCC4SuAYwcMhHLa0jFqlY6g9vkNYhRevLlmhrl3dpEEH+MJO/Wb5rNujd4+EDzye1LIkfkjgV5MJy4feeT7rztVb4E8w1oQJE0iGmDp1KvhAjIBo3BCOhtweqFUEhpZEprDy/zDdXrcLlCZS4Zijhj5e+My/Frx84ujj8Ec5PXKUMlIHwxYNJb797jvMzCy3QrXRgX2HKP7Uju27R5w8TFUizKfWxW1XA5HmAAAgAElEQVQrdvnvuvWe9u2LSr7fvL2qole3gY/Nfvyi8y9457VFhx8xmUhQizXltWZhO8TfFwoEEKPPk+Wn0qvw56arayrgS0vEFIxe23eUdOzQGf73qJqcdNU1E8ef9oezxgf9Ab4XFLab+fTVfQe2YWHAfCAvicGVzQJeC6RlMNMdniIWMfi7BQ8XO01mLM5igcd8MoqSGwR+eX2eQKAGr1y94mdFxkDHRXVNzNlijMDVe6zu9Z5wSOzMwKxDYhgzN/GDBITXnyhHg8HpdGA6x18koigb5Gf4zQVHdovQjpic0sJ+QIgJC0FRqdMSIzyBSIWsAkdBq85YqpLq4fAh2Mys6kwl23ds3rRt9ddrv/tu09dfrfr0s8o9oSm61ekHm4vsMCfiBGph4tGsUUZDYXFB//5HDhx2+OBje3p83vyCHLgBQTGqMAzg21Ilq7OqtiwdpkyvxWwFV1DCRjCIGhoITSVUtLCgQ9mOmuXLP7rjrhtQsuhnfFyQMmFfEstcgmjSJqcbnndlZ/lWh8vbtW/hoKN7njJxRFlJxcovVv3rhZcXLFzw4oIF2N7at++ITu3du6/Pmw3gEJTiLfOdXJ1mdQcnYwX5BqpcFAbAxwHFrHhHyTZBuEo+lugAKndPghAve6HyNTVAELsIBcOQBwPT+g3rV63+Bv/ghx9+iGmEwLDDjuh2wZ+vG3fWqZ4cZwJ/RTwSjUVIb2eLChpPPZ0NLd+QQq9/qgCJdGwEltIdajoYYj9wlu/YrvgOkNJRFPYtnIlQPKDMUGAcgNahaVxmtMOvWAd1q9Ue6GPAliBsTjr+42Zpp/6u7HMvBl28u+g2Ugn1A6EmFULXWmO/AKhGI4WJQOrQ53JFHR6xUzdQ0VXddcge/V7qLsiRnA6lFnYpECReY0ZEHxcdn3Gk3j5fdLClX5d6PkTEv/zyy/riQaSYcfsm465dO2BmysvPMciCKkySbCrcAfVtZIli5uzes8dp48Y9/fi87SXfF7T2RuM1VD+s7/Bmt491wltvveN0O6657toObTrEAmpladWIY0eIJAdJBg6F/YEN60peW7D0hDHHXHLpxV36tzWoznjAXNgq5/I/XmCA9wrKBoMS8aclmzURjVPgK56IBoNh5pYwMZqg0XeGQxFjGhJpdcrtU2+87qb1FZsv/9PV06fdd8zg/jhjH58xtyCv/cyZMzArpy248sSmZeTtgfj8mVaMu7fXLn33A7FAisW1arcpmwX3ZTCdMjvsbsgKsVlazGrAX+7JcsTrp3Uz2DGtYdwXTn2Kn9rBWtFYyJPlohJOsxubputQBmY1nSwzLTUDCeDPwihAADbwCvIg/EAsj5NpRQsKOgCbzewQmiaNSwVkg/tSROFQqjmS8LMfN4tstoTiwUC4VjMnwKQVIPMot5WzoG2focf3t0ukNIp6f6a0YPdGe2k2dhXTCD5H9Dr4BoVNUAtRqKgunKRgJvxTgUiVsDuY1JBalUyodAAgxp5gMEE0lIhRxUhlTNvtNmz40UjI3kAMPGWhYYqfOe2xpe++P+maywxWxerwROJEWAiOLOEvMMl8ETQ5VmtWti8YqYGj1R+tIECkoDhrdPvhI04eUlNdu2LpxnfeWbR48eJvX1r/jxefF6AhZZCdjg5ayE7XLt06dOhEQkBRYWt8HU6nSzGK+HdrguW4IIPGw8Dg6WoefY/kECO3EAoFsBhhyVv79codpbtWr165es1KqEdDoZjdyQo7Pe7CE7DADRoy4MjBR5Csh7au9VdRqhwTGoofaxk4nFFA8kiXKzbW6skpAqNQmNNgACTxKUrcYAYwSdwXRqwtW7aAIRhB8BPjRVdxqDFejD73RZQSJGrw5uuV/hg4HX/oyIbWcNaIYDZGTgOUbOK7iONq3EazBKkzNFxCj4PjTnEA0SDdZs7orkN4N4iU4mBEzYXQr3roGLLSxC420Stt44u+R+8zZtQjjzwS4xzuv707x4n6AXr/9dNpkNsHmZF+C+jkO03RN5GHljZs2rqpQ8diq11SLalQIOGlwGi6fpiF65kMi2gidMLJw194ad7qdd+06jgywtPWOPEcsKMhdZ98/V/sRCDC7husNKnmmlBFy7YDiK/ENp3tyzInrV98vXDQiIEPPPxIlsceM1VGwrHzL7z4T3+5qFVxTihRDc4k48aSsi19+/0161eNGj2qa/fONsmEiVoYs0yJYKiWt4dshuK/4pN3194euAMQdtNfb+4/qF9UCZXtLJ/3z/n/eWsRdlhVqTWlRI4qBk7c+2JtYBI8t8LeqaQ2bdgaDcMLKGo5CAMrmY5pI/Cf/BEMXdQHTSfSweqQw2WGIQaDcr0yNZGzkDQX5LcKBiIJSpPxtLtz4rGwMGodulsGZh26Y/u7vDMRQoCJhchYIgdSwAjtpUB+slL/a/q3FpIxSVg0oE+oD8xYvP1RNiiBH+JshKcJJhvsW5q1gBRrORLXuqoAMWL+cBU/ZbegXo3QaLq6QsO1TPl6HNnBZXPFUmLZKGx4IvaFg4yJZCASrjQZJZCmXqoCREGADacTpoYPgA7ghdG0ZAqbDqFrbqddZYFa35afnfvvl99+ccErbdq2IfaCBWuVP+DKKkxGypx2K6lDWP4tskYqS/Ya2ekEfBklYtXZQ9oXjjvJITssjokXHXfymUcHgzdVVdbgW4hF1d27ywGLpVtFANPKbZ/Pf2tebW2AHnMfXIgkRXwTWnWdJNCE9CX6r6PMPSpf5FoCHRROpyA1IV0FLTw9e3Y/4axjWhYWgKDatGvTpWtnd7adu2cOJJL+sD8CliVUhcbTVhEEJoydKSwxwl9mTOGS3EeObH3S+cE2IyLG9JIDJkGYTs+AKQS4YNcBtYA/+JVUOyw9mLIg04KsleZQY9wLd8etAdcQJX9qo7mn5I4YU1FWWIuE498fwEPdl/r7VN9eTgFL0WDJ9zu7d+oC1BaptSJzQOyvOwNKBZhHkLMOqrAFQiqLva3OUKfjIR1d/eg6nEgIPzY8TucA/UZop+4wfT894VcdR4KrxIg4RJ0+dgojiizv2LF75cpvTj/vuBSlNzURCe9SA1o4rCR8Lhfe9p59uz757IzW7VsHokFcjHL907k+0RzQfUmz4sq2ReIUzFSsNtlmt6Ys8badWloMSjZWqGClw+rt0q1Nly6dPbm28qoSKWm78cbb/IHAKeNPrg5W2B0EnzpTSeuyJctnzny0R6/ut9405bEnH3Vm2b3e3MqqcsmScLuyKdKD7Xr5Bx+deubws885q2O7YpNPJrgTZt1TTj/+ppuuS8sR2ekxgY0AtloRAmCWNlKCQpnRcTu8X33xFcH0JJ8Aq3jVAHAZF0m1+hxef21sy+YdFF/auWvrjJkP2HIcIgqgvk0mmxH+1R0Vq1dugEOEqut3T701xctHJCIfslsGZh2yQ/v7vDFesNAGkLOL4hRhvyS/xCOsyA/U6hYdgWsI1gCB9ng5Cd8Yxg8J/U4PUSFsKGWKjoEneNWmoaOSnQQWhcMi7R9GJ+AQv6hEPe9VmpBWsL+U+ivw2em6WQQYYepAFxPparSQvqMnB2G6wPYhLsehnJSMO+1oNRW4h4UCKxQvU9LCLeb633O1Nf6PPvzk1ptvGTTk8Ly8bH+43OZ0EoIhC8pmss9km8jTJkSZAjtONRKmxDIGRZG4ZhPMikqSgsoSsLEitg07nuy15Wc5jAYPZpVe6U5CWyfTsmRLKMru0koid8OhGPALsNU2pyVEAAht86YtZK5VV4vCHTqzDh3mlrHZgWNatS4C1iAoOZ8SNNa8vBze73ElChURBjxsXYFkkPd6LE6Koo2I4PIyzGzGgoKWwUQtdNiC9QEgk4LgGpwLR1eESpiNenDAH1ycgSMvUmAL8x7Uolu5cKLBaY7vErxFt9koiAR0oKYNg6VDbaySKDYsOtwU9yvgtgZN2Mkejd1jDyG7jl34k3Ya1UkOpp9waoRrI8Sko3Kx8Go6VKOZ1SCRZsAQoJ/b0Rsni5B+0nOqgOuJhOzXJxtfOJitrjNIgBPBWHzRj+GL8HVqN6JP9TrIJSCFFnx26623fvDBB3oj+jHUlVmyZAnFfB46+i4uWuWvynLkp8L162xOxPcdjIWsDjmaCA88pj9BXZTlETf4/2jy9Btqjp+UAE/i90upsk2KhYOUmbQ6jAWFVINJxqMU/3ZUVVZW1e4aeszI2uhui025bMINPfv0/tsDD8STcYuNnJgUNcQfuX/Gmi++nvvcvLyCvG9WfzV9+qzrb7wWn7s3KzuVjESCis3q9tcGsSVPvXtK66IWCSWiwKIQtsye/dyxw0aOHjPKm4sY/bDEU9qT0dHmoaAPFDQIqgoO9tfWrvhkBS7OhCJmiJiBRmONv/bLxSuWLvlo1Tcbd5SUYQqd9Me/+pwtsdMa5Pq9hmu+Xv35im/KSgMnn3QaBrCXX3jtlhuvFTb1Q7SYkj7nGvdOaY7zNNOnjAT2loBF2LD10B2UFbV+HWSDNykFS73yFlWUAS4i+VmQb6FpoJyBIQBeKdgkRWQ35STAW3ioqGIdJzxL05Qq/h9VC0xCkcB4RJdFsViy+21EawnmGaFx6yKGcHXxuwgS5tSEAjYg7sioiqwfrgmwILkILKLxJ4vIDLLU0GdpYJDGqSMUI5FVSTQuDYhiz+hNPuEerPem2FmrhP944wWcyxaGbMnsBEhZUhEyGcUp6TSvbG6F9pRoEOp8oeKMaRkDTCTk4IomSsZiq5PxmgI2dbJrzouQD6Bt6FqjMchb251j9Rgxufk69SzkT/YXGwUx+kBTb3CABlHEq11cc4+KFy5UXYVzW+gGfvKHq/VmdfYrM2tkfMdxwA9FJxFjypuTzQHoNitkTKKcuMhkFBxfCWQIrJGNspMEN6fdHI4EkDCRLtFIkjJKqqF+tWGFazdKFLmXmPJoIopfkrAvWCYE94QsA55wHYK0xo0bRyzaQw89RDQSxa319EPdhAOIBI7o4AYgoiMt7ou7FthFK0dAHUFu3W12GCMJyS6FSLpsyLyz5/5//I9PdpbFg0aH4fVFr11yyYVGvOjkK2LSFJgKJC/mFeIVuavCzElNBkNxp043T5mybOl7azd8e1iP7hFQQDDYokU+h8HGQdAc4yHiCzXuSuhEdU8mdjkaYGaRtcgeCDqItef5IxSMCElO5B75CesuPsjRJ43hfy0RWJ/YxocfefjOe24+4tjuLdr5EtGII4m1Jp2w1M8VTD/lpI7kBIMAKxP2SEhGu4WDYnOq9pSk0Gno8rJMvnBNvLh9V9VlSiQJAPAIAryE9esPV0844SJj0jz78dlDRg244PIJCfNO4S1VXVLK9/EHnzw/a/7SLfNNzlBUSnY+rF3n1T0kyc3SxShD/R+1WLKScdsXn3zFWyK/TXZ1otJgNVqjnlgo9PTcJxctfsfmdQejfmo6SKZ4sqTz+ReOPe/iMcefeiy1fSK8u6A+ViP+7cnVX271uHM6tWtrC8u2Csf/vPnOvfdNDypVQ4cN+vONV/bq0y03z2N3Iv4gxWGxoLM25DWE099fHczLaeWvCS9778Pnnp87dMhhl15+elFux2ceU/r2HJA0WOOy35rwRo2GhJks4ajTnOJck9UdVM02KQTyVCMpl9sei0NqzXMq4aVQ/emc3KxgpMrtsVX7KwnixFfAMpKFTjMc9wZfr82wr5kuZSTQbCUgVvYETok6PDbir1BIRDKboRJIEuMiYlPwSoF79LAY9FODy/NG3qGw57vdySi8NdaEaopH4sKwL2K8hD1P9ErbdAOD1o3GXRl0hbJHC3Ii19JQkcBAezuD9u6ysGFoLFmFuUW7yndBrQWAxPplF9Q49WwCO2mb3ls+9T1CVj+YbQTA0g7TP/Vb0I/XT6z7SW/ql3yCbMCjiIUwNd0jpvvOvt+ye0fp9126tndjcXOIwkEMInBVA3j1bJo1i/jfkMvmxdeZjIhMQ9gSgE1YrfB7XnDBBXfddRcLfYbpzTffxCtHYW9dqro1C94pMkkxGOh2IASLE5SmmEKcApwGbe/cWeLMtpEoCoiNxiMS2e+NrEISVdSi4lYXXnbGyy+8fsKpJ94w6boRw0doKmnPuOhskILYkg3sD3el1XbbTTdMvvpKN9kkhuSuku0TJ05c8K9/d+3SFVyF3xk6NMhp9QEEqHJe3Uhp7m1tyGDE1JyhjJcwlVGFijArNW41SIL+AXAlILJKUvDGTVunTZv22FMz+g3tfeGlf7B77FU1fiYusFVkNDYg/3qG5KDahZx4mrBmRSNxn8WxZcs24vZ40HiIErGEJUV1B8VudyJAMNb3JZtvv/s2Fi+SJRmNx1jwsD3wwN+n3v9XbLoSUU/xNLmBiVicgMUWrbOgz2WExZLLJFNUHtIM8XgCfwUYcc55Ysa1k/7UIs8VjtS4HE4lLqIMx0w4Jq+Fq2vv9m63vSpQ7XR5SBCBU+al1xczU44eeuSwocdOuv4m213mUDA5CofjlKt92Vl2EcweJ7OEIcb5LuiICeCXBZUaGRXZ2bgvdz83Z96mTdsefOjuVoX5lrR55apNr7/65v2P3kfcHUGicB5LIthAWrd6Q9/uXeyyUU0nIUZlJwEG+XkF5RWldoeFOomGONnZ5bMemn377X+1OUX1C5wVGkUgcZbN1IaZgVkH1UOZ6WxzlQBIyuF283YLBYIiaFSyEV4djUTtDhFSyuuGFxwvAkLUuQOBIX6AF//tDZlNMUUwdNMmbkO7zcEX7dUjrE36S5wv+gENYaN99KEOnwnD0Q/03zrcqfcsu1WwVZExvrJkdXFxMe4ifJUkj+E1rff4uqZo/KcH1CEqftK/68fsowM/baTePcBQoeW1eCAND3lBXcuWLZsy+X6MNR+vWA6FBCkLRCLjzYnGFQxf9W42qLIljdoU2yHwxAiRGJYmAWdpn5vCdoUc8BUSBT9r1qxzzz1Xr1ypC5aRouoOMEu32HE8qItqUZdddplAz6hJE2WYq7/f+X2v3j3cOe60Kayid13uVLJBA0+9/WTCVQdq7rn/jmOHD73l+ikjTxzZqXO70fCnHXdi++IO9FCY04ShVDvbZIDhMx4LIWc3gVPxBBO3S8fOndp1WPzO2wW5OdnZeTYNTIsNM1XKIO0RUD1iwjUNaMOsQaUiMYUMaZvFRo4ryAKXH17a7SVb5r/04pxnnqG6wKMLph0zdKDLawlEakjLzfL4AkHi/IRhes/lDq1/gKGMMqsREzGOJpnCR607tdXCy6OgWzWcrK2Ob9u644X585YsffuJOTNtDmsgVCE7sVwTHGBat26tJ9s9dtzJ0Wg1BnXJYMN9Twgg7L7MQBzihCDALeyvqfp2w5qzzj8F0lFiV1n4pRJG3lEnjRqpRimRaWU2hWpSd97x9yOPaXftdZNatMwNx8IeVxYRXXElDsR9899LMb2vWffpytWfEMPYpkOXx56d4c6BbQNTZEpRQ7zhCFcQcx7btrDr23muuDsWDPjiP1vxscGo3D31dofbVOsPZntanXXuhcNOGTTy5AHRhB/PJKwqa1avvPCKa6JVytEDB9x77189hbLZAakF/XRu3Lg5Lz+bGUoMg9tZEKwKr1272g4jsNUYjQWolkZyJSEiLEiaZyR9/UvMQ2smZ+4mI4HfXALgHAhRHTar15uNZxDMg27I8eXCEENBCYxYRCPxDkKpU2UC03dTdYg2QQlatITwSKKMCPT2OLJ09CCwl47AfkBIjb2ujn54ZbOhdEEDbPuEayJ+FjavGdNnA/+Is+ZPzUf5Szf9WlxC3/QrNvRZd9gvbf2H4/QGwb7cIJYkkDEajlo9J404sU1Bm0BlKN/XUpQ0hzlRjQsTTAMbd0cqKJg5ocRE9W6zAaZ13fQFkKJxLjR+/HhY4D/99FMIpcBYtFk3Lpi1CJCnA7p42Y/Fa9KkSTDFc0F24lsjUKm6tgJ+WtIYgNI0K+jFGrlB3kZSfmV497EnDPzXf56/4qZzdlZvn/7YzNFjRvc+slf7LsVDhx31l2uuevFf87eXbKVSSyyCu9kly07yU80U2VYxF1gfeWBmnz69snO8qMx4PAgeTaWg3yC0DRMVZLM4HC3CB44NRf+TT2Ets+wqKcVnhC+V1AiLUdI85CaL1fH999um3HFr/8F977hjSsIcmPvSY6PGDLb5DFWBMsWgWOzoeKxs4Ifm6Alq5AjUfzj2ZWAWDi+73Q0P7aZNW5iKxBewMgnWBk1G2/wXXvnyi2++/OaLOXMfc/sIlg+R6ycZrYiR0jFvvPHGlCm3yHZRIcBshr6XkKvEsmVLKTcu7aHCFwmtlOPs3fswSnU5XZidBGEVCaYV5bta+FpkWfNDleqb/7PkkguvKCstv/nO63KLcgNhoJXtm8/Xv7vwvSw5973XP1m3djP+5PxC5xWTLhw5+jhfXkFuQW7aHEkaw6l0xGiKW6xGDgDkacsljEwJajNr0AeuEBMlGs87/2xftpPHobCo+Ok5zw8cOvDhx6ZabJEsn0e2+ELVyXvvvv/SCy9474NFo0846eyJ5ythYKLELCDcbsb0R7XgQh53bHXJF55/ccTIY8mjJB6Di/GUsYjjVaMvXeoX9AHdm7FmHVDxZy5+qEjA5bAHg+J5j4UpLy9t3rilpGQH3NZZWT5ByhwXNeoxZUmyCL5hg36qaW5drFhpW6rYXfH99pLevfoUF3Yoryyzu+3AL13N6xfiIB0zNeq6QgdoKEksjrUYKR0QaAigno0iHhaj7PV4N23Y8u7bS06fMNaqxNhZ55yq5xxtV52BSv8iRNTw9tOrN9a+RftoJhwoaDhskGgFiks+/PDDHT3dH3/yidtuu23q3+/OLcqJqKG0WfUHat1aQcOfbljEILBG1MAHKMrQM5+t+ES/HaTNex/1wKeuAFB4egv0nz38CR0oMAtjkt5/VCzkDpdeeqlggNSOwfIJQTwWoyMGHqEaCffDR2knaKyxxlD8KQ6XPRIJxGuCeYU519/yl7POOevLL1avWbGaHhJnvX1byXPzP3/6+cexhRTk5Q/qN7yoJf6rVvhSW+S3xErqxDdjc/bs1QfkhyqF+FtQlaEKBRWD7iBkFPnx/ya2ljdKMLVp1qNPl5VXTJ06tVXrFlu3lcHgVb5jy7tL3p7/8j/NduNh/btOOHvskGOHeHPcgXilkBsUBXZbwB+MkxJitolifA0C3Z+OycG0h+eJoQcbmZPmVDi1auWa8eeMBzko8QSGPsloe+3VNxiGu+6ZYnWmY4rfYncROyic2Kq08/ud5aW7O3Vtp6RDVskGu6kkm0q27ty8caPTbgMI0wJpzAwPuSD9+vflHFpmXmFhrg1vT6jB0h1VDtn3+sL377jtnk5HtPrH/KcMEpe2uBxZ997592dnv3jUMf2GDTn5nttn8ALo0rN4xlP3tWrbbvDwwPD+x23ZsrljV6/RAg8sxjfaJN9FYCwMaCLG0WiGBS1NjQeLiRUIA5id7eUxMSSlVxa+NmfOU4sW/9skhUhVCdXEt2ysOuekc+6fdfewk4/C43jKKSOn3Hr7svc+OWn8KLfDtnjZspqqGrJUKFztcrhLt/lfm/vmK+/PUdQoRIBAUoJxeVJ4ogmF1YvSNrcZkIFZzW1EMv05KCUANwE4BqaASCKWn+sj9PPVfy/85/MLJl8/uWPH9jm5ucTn8t6B3Yr3jkBdUv2ZfY2+ebMpHAg47S7sIs89Mzed/AdZge3bt6+Jl+kBQLq25pPu8Zrjs7GX4DUtXs0arhKvaG252hCsIROAMGq7wzV40NGzZz1+/InHE7cRjNaI8jk/t+2NtHRE8iPstXcDen/0Lu2jPw1dE4zFjWCLAjqAJDAyIhy+RA2hMeNP/J+3X77i6j898dRjkFyiw9AQrK3rbYpGME+iSFx2u3BEOgwwes958vGLL79Ch6c6xtJjYnRlUDcEHA9jAjcyaNAg/XbYQynARx8Va3fuHSFQ0OCNNxbmt87t0LlNiprdZDmAsICgjXxzaxkVonChKFqkRpRoOK/QO/GsU8dPPEnY1gTBByVqkjC7wmUljCfrP5n372+D/pASEvy+oqJ5XHxp064TEJAbAXghLpyqtMmfPbt3gTAMiMZO9tAaqws9yIx56PS5N674+KSxJ4L2tmzZxAWx4Rw5pPfl1106buKYnJZZSUMiEveHY5Ww97NmQFyKP0LpaOJ7BCvJPjF3veNysOwEIogwPuEmNEXCiUAgBNdaQglADut2Zq38fB20YQ+98GAqLVjuZIKVCH2i8hAZvk7PPxe/evxIQXvBu8QfDHqz8gJV8VtuuW3ixPGkuZDySzIy0ZRUSuKFk+V1YvMhjYGHk6rcWbnuwlaFE8/4Q7zWVF1R2+/YvtOeuNfmIXsgq3RXxT/mPvXs0y/eff8tp59yWik8bzurMdPeP3NOdlFOVbiqMlhhsBlmTZs+c8a9cYOIARXSFjPBrPEUsuEaJnhQ1C6kpLSY9gZjhLBRo2XNirXXXH3TPQ/c7PHK0Thw0gLr6enDziQztP+gwUoqTCNy2qYkDcVtO4ZjcTlle+rx50aeNBKLbzwRwDy2Yd2mNu1at2vfmkUf0Rmk4JD8iK9ABL5izm/0621/zJRGPqz7o0uZa2QkcPBJgBITNZU1hDtgkKDsTZ/eh19x2R8XLHjp+utvPPfcs8ePP92T5U4Q1CrqqEgCAO3LWNOI26fBohZF5RUVudl5V13159tvvn3i+DMmT7rWmpeiIjUXQuGJoFeNKUBX/I1oXTuUsziddvTT9bdqQzBLYJdY3KjKJ5148gvz/o2NpGOXNsIk9gveNHXISb+o3s+GLqTv55SGDtj3baLHdaQlmMdR7BptFTur0mWuFlkznprx7LNza4KBfIcvN6uQ6toSRbbr25AJt0wLdANN0Ldv7y+Wrbz66qsdnix8hTSrgyo+aR99o//JqHF1jn/nnXf4ThlpvT/8qqT1zFwAABe3SURBVI8UA8cXjt++vWTz5i1nXDrBl5+dSFUBsWiHXPtUI2OV6F9VFcRd2UT0AIAkM3UHzFW1paopBgIz2QSfCGPUoVerrn2Kz0tPTKomKvNUVVSXlZV/t/67ivKaUAAVKG3dsAOije9LSwNVEWG7QqtqLG+vviZMWUaqVtZFIfNTnQmK0QcceAzdu3cYNKJ7l66d+g46fOixx7bw5pX6S6rDFTa7xR+s9XqzKMbJaoWPZDpJt1KJlJKIEU5EPZdDcgPcUkkSs5PRIm/cuK5bt+4YDYFZeAAT8dTsmbPbtyvs3KXYnmWqCpTCQpowKLIZ65cSCfuXLFrywMMPpIzJULTGbPaQFLhk8fvr1myeNfM4YBuecH84pKcORKKhNp06OZyyAUZ9WY5AJyy5L7n8qoF9Rjxy3yx/uHb244/ktvFWhyu/+3zttddeW/p9+TU3Xj7+jNHGVGzjllVkFRcUZxd1bGmQUy6n3eMLjj51+JuvLH396EUjzjiKmU8EOxzQxGQR0M8jSSaQiNUzYnXFQYmHkqfA6rA7S3eVn3/W5Tff/MfTThmFuc6UIqfQMfuRaSSqFrTNNcuqw+0I+xMzH3oMtNa6QyF+1Ir1lV+vWHPdLTfElQRF64Gh/3jmH6OPO1nL1aDchyitwTNIH7BNy0azqtSfEXxgJ88hOnkPrFAzV//9SSAcCKIaeaewGIPCoLbaf+SR/akqUxOs0dCJCd0mluYQIAgzPgqqaR49NHFVsIZLYzno0a37/Pnz/7Xgf2C4kQuShx9+OAYGtDgd0O1YvwKR8BbTN8BE3RuNBvle7yATISLKcKhq3z5HDB50ZDwa5WAKJ/5sYtzeDf7oe0PX2vt2GntrOnYUQ7OH5lTgSGBEwhyrjdV487yTrpuM7Q50UIYHViuOWe/GYt1hF/SewLVWRUXEoHy1fNXw4cMx+dCasF9qFaN1kw82KlC4phKEbe+rr74i2p2DMWCwRz+MX/VgOx2Qle7cRS8oxWOz28Kw7+OjS6gOiyWBTaMxG9Wesr0+9B5XoUoA8YKxGC4bc9KiRFPEQYnRJARKEUVShEECEgZfkc2Z4+11RPtho/qZTXRbs4bGktwFnOD6jCIIj5g22gxUCn8ok5DiQlh29anCHtnqLGiR16Iw3+G0tCpu2aJlDvlw2dm+mhS1OMMbK8sQCNwS4WjUneWDt5YCWXggJWBHEiZMUaTS6qCOUxLHc2Nu96A5lhkYJSkY7jw1tWLFFyzPMAJaXZIxbqoqr1z61seTrr+MqoU1tRUujytG2jJxbaLwphkeLEojkCdB8UBKC5Jn8s/n//nYtGf+9dILTCeoZ0nxI0+Qag2M165duwb0O5x8WMkGjQsG6XQ0bve4bG2Li0p2fvvMcw9SQXLDdxunP/lo5bqa2dNnpQ3xboe1NZiClF8/7IhO98+Y0umwznavvSZQRtmKolb5jzxy31mnfHn7jVOOOe0oCco4KksKUvgUxDQi+I51ixmiPqocRp0Od1oxEXa2c/fum2++7ZUFz3Xs0YZKiBu3blu7etvQQaM+//hLTG/5Ld0Oj7Rh46bFb3320SdrFi16z5ttC6c3/2fhpy6XtX27jhDRGI3EQYaXL/nqr3++F58AQYHRKD50izAHxrDTY0NT9UzZ5jb8TfOub253lelPRgL7WwImWfOlwcmUAEFhMw/C12Qw2N17rOgwB4kuiZAsVupN1juKV4i6y2gkUzKS8lucljMvO/Vs8+mgOq6BLtTeqindciOu38igHt2+wokABT5pSixeG8BYHIBNBDqqaDoUSvrve3QKB8MeKao+/xCW1NCd76Nj+/ipodZ+dr9QVfoo6P+iHiAgI85IFTWn914TUw6kIYzFVdySgyRS2MjIqiqPlk28+ITHpj/RqWO3k0aPgrjA4UBomM0soXDs7rvvPf208QMG9NbNWpwLCzbiPf/880HJzA5W40osAi2WFU+lEoLglQ4+v3BB/xHdjj2hayy8U07bjaasiBpJyoIErFEbF9WOh2XdJup8wpIkUgRVs+L4PzfL3tNSlbUql1Z/UFQQgt9UvxyJFkYXDCXwpwmOSofRldcxj5/06aEfs/cnU0XfmDlsmOhwX5cF/foxdquwETKb0MsiTcyisXiJQlliGSJoboGAh/RmsrpMai2Lk4hfXfDkP6fNvJf0AoqP2uFhMBDqJ72/8Kve7fuOGDM4GKiWZGYKtiIF8v5tVVtr1F1WH7R85njY+8Hrq+69deYb78zv0KUoqlYJyg87HkaIfI1qxLRp5VZpvKRYVegcoIJwUvpTiUiq9/JzLpl8yQ39ugyf88jzD06fNnj04Nnz7wb5QbWlmOLUJoDu3ZZrO27cYCYqPjsqEorRhDhCDnQZ2vrZpbNkyIYNCVFElrnFV6aQRn5isThiyTBkKLyIjKo5Sy4494Irjx4wrMeRXSmH8NmK9ReefU3XXm2G9B2Wle2urKms+i5xzrCrvly9KquFYe6LjxV1N5P4UF7ifuTeObfPuCnlrDXJ5nTMUbqhpFU7Z2E3gyqKjENOaxXvUribxcxJk+DbPCdLBmY1z3HJ9CojgcZJQIc+mhrbEz7VuPOb7mi0rw6M6j7Rr03XfPNqScAXrA1J8vHEgj4/P2/kqCHLPlwq0uOgqIUtIpF4/fX//P3+B2E/uuGGG+g9BkjdrEXuISLCUsUntSqFOQ1foZY8JUlOWsYj+s03X596xkhfdnZlqByNAg8CGfJKIqKZSA/AxgSrG9a9B1pEN9e31fVTn5/6IZy495/1nfd72Yc5ULALq7GdO2sRCw5ZpkcCMl8TM0rQl20u2XDlpCv7v9Rr2AnDrC7H8KOOkyQ7zCMUMm2d0+WV59/Abvr++8tf+9dbT86d3qNn55pwmcvjJMsgy5sficWtFqpRqcwZBkLMKOGhZCGRkqy2L774esPWqg1bNvzxz5d99NUX191x9dkXnaOaKn86ZGJ+ao9w3ahxjG6RbWicYH2TrMKfLltF4s+qlavXf/tt28J2ry58+9VXX13+7jfDT+p38cUXd+xe9MD0O8k4Wbl8G+zxdz4w+cRTR7RsW1C6u9zmMq5bvQbK34ED+2MShi5OiURJ7jll7Bgb5UEbKCXeUH8O7P4MzDqw8s9cPSOBppGArrp0m0Gd/tu7aV07Ns3FGm6lTgez/GXT38uHMMwSjhItRJto7Xg84PI6xp81/rJzJ69bv7Fz586YjmKx9IMPPoyCeuqpJ7Kzic8TUVkYJaDRotzhRRddRNFo4VuEOUmsz/EnE2FC/R+o+eXPPv+6vLb0+BOOgxYISXJiwB/N8qAyGx6A3/4XfUz5rJtR9c43vSO4yPlSd8A+jvztO94cr0AkFkW4AOUQwWARpC6kyAMUFRqSlMHuNbDTC/Pmr13/1bQZD9xxx3SghdvxcCgsEO2HH7770L0PMqmWvPUOXsI3lr7Q9/CeZVU7YCZWFDPRApTwEd60aIiK0VCxa20K8ghZRH3FUpK9S8/uf7nxvCdmPN+rV9ePvlxsgX7BHrMkBSTQR/ZHULhup74fOAjY+tExdSJmhpMnSREusB1UekWtWvQ5vNuiZW+9/u5bXQ8rvuOhG847/8x4IrKjfFPX3q3nzJsWCjrwJrcs8qqpWGnZLofLDf3el599Jp4JSwpfoWTFYiVv276l7xF9oLZtjmPZcJ8yMKth2WR+yUig2UtAf83tDaHYw1YHcfbzHdATvQO6QuUTjMWevXu4n7v0m14OTQPOErG/UBtARhQPDTjqyPZdiyZdM/ndd9/Ch0F0/VtvLvL63LgOoXBE86HqsP1AjtWxY8c777xz9uzZL7300tIlbwvSSMLbcRaRB58gU0udMmVKVrazVfvC2mCZUdAaCMWGPGGmEk7PA7Exr/TL6hOvrgs/+rNuP8r4R8c0dOSBuJsDf01gt5KOUYmVBwRWkfXrNhQfXiRl25JxYdnq3qerxZHqO6Dbcy887a+NEoBUXbETQ5GqJtz5ZoczdeV154ZCp0IBH1OTVcHSZDqWk+cL+ENESJE8Cr8WibT+2i26zIVnTStSnkxYQjFKbmddeMVFZ597NmRakkPUNBSx+JSr+clG33QTF+3oj3OdUfMnx+7ZASNtkDxBO2xqpmp/bU5O/hPPPlq1u1rOdmV54UOVaiLVFintzqM4WEj2mN1ukZMRUUKxaNjj9chmWygY7dG96zmXGMj2pUwTWQKw/paUbM8vzCHTsrFO84b6uX/21yPT/XPhzFUyEshI4L+XQJ3S0l+F+mdDq8z9g3X0d7FuV9O7dwhrVlF/Ge5rowUaU6skh8N+d4597Bljlix/+857p0biqt1myc33KazrDSQkCspvRmfOnDkkK+BDxA7Ro0cPKLuI3kVKMCwSqIRtjGC2xYtJQ3y91+HdqHANnwImrkg4JkKeiYI+cPHgOnpm3upf6maUPtw//eRm9z7lv5/wh1gLlCIFwwBGN363KVAT+8MfLsO0Cb2ILDm+/W5Tq3atJbclZghHk36n15Lfwl3cq6jvMT37De9jdCeDhuqYFLLmmquV3aF4NfUEHS5HKCjKn7P5sjyEoiN8MD0BUoS5McGYfknhOTQykYLhYNqSyi7MSloSNaEKp8ca0PJ16sZ078eW7/qfOt5ioGlpH1ZqjLuU/YnHYLSSs3zZwWjA7jIXtcvz5lmpqRNTA7LDzMKkuraWREHWDGlLLKoE8Z86vS4MYBCrUV3htNPH3HLn9b5cYJkVg1aMLCKHRDEDv1a88iDaMjDrIBqsTFczEvgZCfxI+dUdXafqfub8JvqZN7K+6tVfzXUv7iZqvhk1o+LiETjLnE5QYZo6fQTaRIeOGkwY8J133PbMc08koTkwUnJE1D6KauQRoKfJkydDSTpmzBidzWHGjBnk2cO2rkflQ6xQXVN9xdUXenLkP5w7MaqGCd7hdBQb8tTosA+YBOr0ax2i0hWwUOz1bahModq1nuuT4YB1vVleGMlo80cqLS2lg23b5sI+BvcYrJu9evfsfliPYDxoIvPBZqCwoZoMU5HHaJXIuwyS3SLJcJklTbJBIp/PVVVbayFtU7JRIQdcRYkb3HDEfhEUCLRi4mmsoaLaKRwLpJQKI5bNGAhzlgmzE2mePo9v7zHa+7HVB1HHVXVQbB/PNSY3gBaXZgIA80zkjjrMajpidRhJV0ybEgZYYtIqrLcUH4fqFnAnkVlBdD3x9BRmcFMXQYklQrLLmEjjJE0B2vLyciZMGDf8uKGenPq5gpvlCItOZZyGzXZoMh3LSODnJVD3pqt7P+p79D/38R78+aZ/7RFcVF/yHpCr/9pe//rz0AoWwuAFkwVls41RNVJY3OLxufc8NuuZP0+6ivj3Ky+9qn1x8ebN69RE9M13li5cuHDChAn4CrEoIChd0eo0CsTTg7VQjf+Y/0xC9U/9200DhvSr8u+GHwi/pFmW4tFEUo2R76/ndv36Tv/aM39kwKgb4oYMG8zDugn5O5kPjRItAIu5g2TIv3O45ZkzZzKRAEmJWOWwkUPSZptqjDNDMGGGo5E0EVVmqbq8nLB3p0PQ4TpMHtkoB6OhmDXtcudEY6pG2GGnQclsjEYF/1bLli11qliQjdVmNyrUQkpZJSkUCEg2UhKNkXjYbLDAEJJOwXZVfwqrPlH1W6NxfSj5bAg6u52uOFVcYYSXbdjnbCQ8pqMpUyIaSebn5oG9RCUDDFmQd0CTpialtFHQqVBF2kgOIcRbVGKMZmV5AjVVZqeNpkxpczwShepZlVI1Qb/joKq/lIFZjXooMgdnJNAcJbD3y66hF9/+6bd+dR1m6VesU7T7pwP7+SpUOlLjosCzTbZHoK6wm5JpxWyzjT55OMaqWY88+7fbHln81hKMezbZrCTiUBeMGDFi7Nix33zzDZKByggbEKoxGKqJRdVQOEFM9DcrP3/yqSf+cv3Z510wocRfAT+Q002mFQSzVjLWbVBIJEN62cT9fLNcTteve3/R+1C3/0dd4u7qpsGPvuz/zjfDKyI3SMiYP6WlZSRDdOvWTZVjYRWoZKQwgWpiKtmDobDssCqReJbTF46U5fvcoBQlHJepWU6RSzUO9oJQKxyF+thqt8lUveHfZDKBvQoA43CkIPf/7rtNtjxzQavWdpivsIyqCaqeR+IR2UQlRKsoy4NlLIX/jjpOIsD8RwOqj2MdmP7Zlww2V+gnyJ6FoFQY0mRq74RgTI1GBbEWd8Y8F5mPkFMQv8jCLEWJa0KweD7IiEzLdjkVV8KxgASrGkGNkQTPVzQQcTvdKmQOkN01U+qG+qcY1bQN68o/itkCWLakpMUMkDRCgkYt9fpPyOzNSCAjgYwEMhLYtwRki+CCCgaib76+KBpReaXuKCmlKkC6zEDpX3QYhS51mgtW9MRj7dEaeAO1/ydePHrSdX/25fgSBt7Mme2QlQC8dwAOqmpix8rPzz/33HOZG2xJkVnRBJvJ6owHlIvPuHTlh9/dP+2OE8ceb/SkY+koxXyaoPVMEz8nAWPKfJhveMaa9XNyyvyekUBGAhkJNFIC4WgcPkVq/J00ZrTH5aPAdCKmnDp29Oa1m/D4EHxTZy3AP4I1qyA3LyvLLdskIlHUdCK7wJedm11bW01QSyOvnDn8YJKAbsv0er1nn322z+fDjwzkEqWWBFFIE2wJJU6M1PjxY1d/eX9efjZFjRSTYiDUL90si/81wR03xyYyMKs5jkqmTxkJZCRwUEvAZnOQG2UMBAiLV9RIPBWy2x29erfvM6STRavvCJc3Lhj8KcJ0QcXJaJySbeCtJAzfFk8iqVQHSmNq3CV5D2o5ZDr/MxIwGQWDraoUtW6FWSsQDOI5E86zJjI2UQOTkPJjhg8cdlwfb64jmghSUpp4sMy2PyWQcRruT2lnrpWRQEYCvwsJwHEFZoLBkZKJapLQ3iRGBe48JQn9Ca6Ct5MAF4wZwCy+2AjXIAGMonCwCZF4TzkcSeZXivn9LuT1e71JSi0TyAjngl6tiDmjBy1RDalpRGJKSwaLzeIo31nuy86y2C0xNRRPxc0Ge9O0n2llnxLIOA33KZ7MjxkJZCSQkcCvlQD2CQJciefVeEsNMCORP6Um4mbVhlo1i+wyK/V52DRQlYymKGRntlptJiP4DJ+OQUmYlERabiJt+2vvI3PebysB0vuYBhYrBS1lQsItRhmAlUo2GfksORPkZNQGq8h+ragos1B9E1sqgVkHGY/6bzsKv3XrGafhby3hTPsZCWQk8LuTgDBEJZW4osIlSqqgJSXAlSQ75LQTXKVvopi4FqJFGRRBvUW6VdKUIO/MLArBpVRh61LU0O9Odr+nG2bUKZUNZyhcHhg4mSVQHWAEbaoqoHigAfFWm602VO3wOGgcV7Vddmh1wTPbfpJAZq20nwSduUxGAhkJ/H4kkMIblBb+ILgXYfROps1p2LXSUlihnpwKZVDSbOR/1UQCfZpPIwVETNQQgX0yLWEAS6mJWFCJHmRs17+f8W2qOwX0iEmiOY75xHW4B4I30QWoLIAvGl54HNIwOZgssgbgMnq/ieT7y5rJiPuXySlzVEYCGQlkJNAICRBdZUBriux8IxgLhhwLSCttMybltGJJJsxqzJiIGuJxk8KfRlMaKiNchca0oirRdCpmk9OQgTfigplDD0IJiGh3k1EVbkJq7jBJYMJKip1NtKWTYH0L9KR2p6OquhYMJ0s2JRPw10Ti/YXNQF9sSCWsFgO1GlNRVTCeJWJhO/mkTTjUv7AvmcMyEshIICOBQ0ICZuGUMVICWkTCpGKCERJ+bUoE/9RZQ6AMWtaAbYsPiqmIQwWrkdESjSmZtPtDYjo0eBNkSBgSKvyiBlXLdUgmbQRPJRn+pko1jDOvuEoyGndb7eQd0q6YYk3UfIM3lvlBk4CaghMPil7qXuOoNUcSBsXscJAWY7dCIxtJp0URrsyWkUBGAhkJZCSQkUBGAhkJZCTQWAmYUwQEqBYBpgOqOye70l9BpUdD2hpPYNPyGYyCBT+zZSSQkUBGAhkJZCSQkUBGAhkJNFYCppSDOpFGi8FlMkUTkPvbDCkqYSdxIwo/YmObyxyfkUBGAhkJZCSQkUBGAhkJZCSwRwKywRK3/C8w3Ir4WXYbvwAAAABJRU5ErkJggg=="/>
          <p:cNvSpPr>
            <a:spLocks noChangeAspect="1" noChangeArrowheads="1"/>
          </p:cNvSpPr>
          <p:nvPr/>
        </p:nvSpPr>
        <p:spPr bwMode="auto">
          <a:xfrm>
            <a:off x="155575" y="-1423988"/>
            <a:ext cx="4410075" cy="29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14282" y="571480"/>
            <a:ext cx="87154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rgbClr val="FF0000"/>
                </a:solidFill>
              </a:rPr>
              <a:t>Estática: </a:t>
            </a:r>
            <a:r>
              <a:rPr lang="es-419" sz="2000" dirty="0">
                <a:solidFill>
                  <a:srgbClr val="000000"/>
                </a:solidFill>
              </a:rPr>
              <a:t>estudio de las fuerzas que actúan sobre un objeto que está en equilibrio y en reposo.</a:t>
            </a:r>
          </a:p>
          <a:p>
            <a:endParaRPr lang="es-419" sz="2000" dirty="0">
              <a:solidFill>
                <a:srgbClr val="FF0000"/>
              </a:solidFill>
            </a:endParaRPr>
          </a:p>
          <a:p>
            <a:r>
              <a:rPr lang="es-419" sz="2400" b="1" i="1" dirty="0">
                <a:solidFill>
                  <a:srgbClr val="FF0000"/>
                </a:solidFill>
              </a:rPr>
              <a:t>Sólido rígido: </a:t>
            </a:r>
            <a:r>
              <a:rPr lang="es-419" sz="2000" i="1" dirty="0">
                <a:solidFill>
                  <a:srgbClr val="000000"/>
                </a:solidFill>
              </a:rPr>
              <a:t>modelo de objeto ideal que ocupa un lugar en el espacio y que no cambia su forma ni su tamaño al ser sometido a diferentes esfuerzos.</a:t>
            </a:r>
            <a:endParaRPr lang="es-ES" dirty="0"/>
          </a:p>
        </p:txBody>
      </p:sp>
      <p:sp>
        <p:nvSpPr>
          <p:cNvPr id="23" name="22 CuadroTexto"/>
          <p:cNvSpPr txBox="1"/>
          <p:nvPr/>
        </p:nvSpPr>
        <p:spPr>
          <a:xfrm>
            <a:off x="214282" y="2643182"/>
            <a:ext cx="5214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b="1" i="1" dirty="0">
                <a:solidFill>
                  <a:srgbClr val="FF0000"/>
                </a:solidFill>
              </a:rPr>
              <a:t>Torque: </a:t>
            </a:r>
            <a:r>
              <a:rPr lang="es-ES" dirty="0">
                <a:solidFill>
                  <a:srgbClr val="0D0F11"/>
                </a:solidFill>
              </a:rPr>
              <a:t>medida cuantitativa de la tendencia de una fuerza </a:t>
            </a:r>
            <a:r>
              <a:rPr lang="es-ES" sz="2000" dirty="0">
                <a:solidFill>
                  <a:srgbClr val="0D0F11"/>
                </a:solidFill>
              </a:rPr>
              <a:t>para provocar o modificar el movimiento de rotación de un cuerpo.</a:t>
            </a:r>
          </a:p>
          <a:p>
            <a:r>
              <a:rPr lang="es-419" sz="2000" dirty="0">
                <a:solidFill>
                  <a:srgbClr val="0D0F11"/>
                </a:solidFill>
              </a:rPr>
              <a:t>Es una magnitud vectorial.</a:t>
            </a:r>
            <a:r>
              <a:rPr lang="es-ES" sz="2000" dirty="0">
                <a:solidFill>
                  <a:srgbClr val="0D0F11"/>
                </a:solidFill>
              </a:rPr>
              <a:t> </a:t>
            </a:r>
            <a:endParaRPr lang="es-ES" sz="20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4786314" y="5143512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i="1" dirty="0">
                <a:solidFill>
                  <a:srgbClr val="000000"/>
                </a:solidFill>
                <a:latin typeface="Symbol" pitchFamily="18" charset="2"/>
              </a:rPr>
              <a:t>t </a:t>
            </a:r>
            <a:r>
              <a:rPr lang="es-ES" sz="2400" i="1" dirty="0">
                <a:solidFill>
                  <a:srgbClr val="000000"/>
                </a:solidFill>
              </a:rPr>
              <a:t>= </a:t>
            </a:r>
            <a:r>
              <a:rPr lang="es-ES" sz="2400" i="1" dirty="0" err="1">
                <a:solidFill>
                  <a:srgbClr val="000000"/>
                </a:solidFill>
              </a:rPr>
              <a:t>r.Fsen</a:t>
            </a:r>
            <a:r>
              <a:rPr lang="es-ES" sz="2400" i="1" dirty="0">
                <a:solidFill>
                  <a:srgbClr val="000000"/>
                </a:solidFill>
              </a:rPr>
              <a:t> </a:t>
            </a:r>
            <a:r>
              <a:rPr lang="el-GR" sz="2400" i="1" dirty="0">
                <a:solidFill>
                  <a:srgbClr val="000000"/>
                </a:solidFill>
              </a:rPr>
              <a:t>θ</a:t>
            </a:r>
            <a:endParaRPr lang="es-ES" sz="24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85720" y="4143380"/>
            <a:ext cx="8715436" cy="113877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s-419" sz="2000" i="1" dirty="0">
                <a:solidFill>
                  <a:srgbClr val="000000"/>
                </a:solidFill>
              </a:rPr>
              <a:t>El </a:t>
            </a:r>
            <a:r>
              <a:rPr lang="es-419" sz="2000" b="1" i="1" dirty="0">
                <a:solidFill>
                  <a:srgbClr val="0000FF"/>
                </a:solidFill>
              </a:rPr>
              <a:t>momento</a:t>
            </a:r>
            <a:r>
              <a:rPr lang="es-419" sz="2000" i="1" dirty="0">
                <a:solidFill>
                  <a:srgbClr val="000000"/>
                </a:solidFill>
              </a:rPr>
              <a:t>  o </a:t>
            </a:r>
            <a:r>
              <a:rPr lang="es-419" sz="2000" b="1" i="1" dirty="0">
                <a:solidFill>
                  <a:srgbClr val="0000FF"/>
                </a:solidFill>
              </a:rPr>
              <a:t>torque</a:t>
            </a:r>
            <a:r>
              <a:rPr lang="es-419" sz="2000" i="1" dirty="0">
                <a:solidFill>
                  <a:srgbClr val="000000"/>
                </a:solidFill>
              </a:rPr>
              <a:t> </a:t>
            </a:r>
            <a:r>
              <a:rPr lang="es-419" sz="2800" i="1" dirty="0">
                <a:solidFill>
                  <a:srgbClr val="0000FF"/>
                </a:solidFill>
                <a:latin typeface="Symbol" pitchFamily="18" charset="2"/>
              </a:rPr>
              <a:t>t</a:t>
            </a:r>
            <a:r>
              <a:rPr lang="es-419" sz="2000" i="1" dirty="0">
                <a:solidFill>
                  <a:srgbClr val="000000"/>
                </a:solidFill>
              </a:rPr>
              <a:t>  depende de la </a:t>
            </a:r>
            <a:r>
              <a:rPr lang="es-419" sz="2000" b="1" i="1" dirty="0">
                <a:solidFill>
                  <a:srgbClr val="000000"/>
                </a:solidFill>
              </a:rPr>
              <a:t>fuerza</a:t>
            </a:r>
            <a:r>
              <a:rPr lang="es-419" sz="2000" i="1" dirty="0">
                <a:solidFill>
                  <a:srgbClr val="000000"/>
                </a:solidFill>
              </a:rPr>
              <a:t> </a:t>
            </a:r>
            <a:r>
              <a:rPr lang="es-419" sz="2000" b="1" i="1" dirty="0">
                <a:solidFill>
                  <a:srgbClr val="000000"/>
                </a:solidFill>
              </a:rPr>
              <a:t>F, </a:t>
            </a:r>
            <a:r>
              <a:rPr lang="es-419" sz="2000" i="1" dirty="0">
                <a:solidFill>
                  <a:srgbClr val="000000"/>
                </a:solidFill>
              </a:rPr>
              <a:t>de la</a:t>
            </a:r>
            <a:r>
              <a:rPr lang="es-419" sz="2000" b="1" i="1" dirty="0">
                <a:solidFill>
                  <a:srgbClr val="000000"/>
                </a:solidFill>
              </a:rPr>
              <a:t> distancia r </a:t>
            </a:r>
            <a:r>
              <a:rPr lang="es-419" sz="2000" i="1" dirty="0">
                <a:solidFill>
                  <a:srgbClr val="000000"/>
                </a:solidFill>
              </a:rPr>
              <a:t>desde </a:t>
            </a:r>
            <a:r>
              <a:rPr lang="es-419" sz="2000" dirty="0">
                <a:solidFill>
                  <a:srgbClr val="000000"/>
                </a:solidFill>
              </a:rPr>
              <a:t>un punto del eje de rotación hasta el punto en que actúa la fuerza y del </a:t>
            </a:r>
            <a:r>
              <a:rPr lang="es-419" sz="2000" b="1" dirty="0">
                <a:solidFill>
                  <a:srgbClr val="000000"/>
                </a:solidFill>
              </a:rPr>
              <a:t>ángulo</a:t>
            </a:r>
            <a:r>
              <a:rPr lang="es-419" sz="2000" dirty="0">
                <a:solidFill>
                  <a:srgbClr val="000000"/>
                </a:solidFill>
              </a:rPr>
              <a:t> </a:t>
            </a:r>
            <a:r>
              <a:rPr lang="el-GR" sz="2000" b="1" dirty="0">
                <a:solidFill>
                  <a:srgbClr val="000000"/>
                </a:solidFill>
              </a:rPr>
              <a:t>θ</a:t>
            </a:r>
            <a:r>
              <a:rPr lang="es-419" sz="2000" dirty="0">
                <a:solidFill>
                  <a:srgbClr val="000000"/>
                </a:solidFill>
              </a:rPr>
              <a:t>  e</a:t>
            </a:r>
            <a:r>
              <a:rPr lang="es-419" sz="2000" i="1" dirty="0">
                <a:solidFill>
                  <a:srgbClr val="000000"/>
                </a:solidFill>
              </a:rPr>
              <a:t>ntre r y F.  Su módulo vale:</a:t>
            </a:r>
            <a:endParaRPr lang="es-ES" sz="20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357158" y="5786454"/>
            <a:ext cx="8643998" cy="76944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000000"/>
                </a:solidFill>
              </a:rPr>
              <a:t>El  módulo del momento  o torque alrededor del punto </a:t>
            </a:r>
            <a:r>
              <a:rPr lang="es-419" i="1" dirty="0">
                <a:solidFill>
                  <a:srgbClr val="000000"/>
                </a:solidFill>
              </a:rPr>
              <a:t>P   </a:t>
            </a:r>
            <a:r>
              <a:rPr lang="es-ES" dirty="0">
                <a:solidFill>
                  <a:srgbClr val="000000"/>
                </a:solidFill>
              </a:rPr>
              <a:t>vale: </a:t>
            </a:r>
            <a:r>
              <a:rPr lang="es-ES" sz="2400" i="1" dirty="0">
                <a:solidFill>
                  <a:srgbClr val="000000"/>
                </a:solidFill>
                <a:latin typeface="Symbol" pitchFamily="18" charset="2"/>
              </a:rPr>
              <a:t>t </a:t>
            </a:r>
            <a:r>
              <a:rPr lang="es-ES" i="1" dirty="0">
                <a:solidFill>
                  <a:srgbClr val="000000"/>
                </a:solidFill>
              </a:rPr>
              <a:t>= </a:t>
            </a:r>
            <a:r>
              <a:rPr lang="es-ES" i="1" dirty="0" err="1">
                <a:solidFill>
                  <a:srgbClr val="000000"/>
                </a:solidFill>
              </a:rPr>
              <a:t>r.Fsen</a:t>
            </a:r>
            <a:r>
              <a:rPr lang="es-ES" i="1" dirty="0">
                <a:solidFill>
                  <a:srgbClr val="000000"/>
                </a:solidFill>
              </a:rPr>
              <a:t> </a:t>
            </a:r>
            <a:r>
              <a:rPr lang="el-GR" i="1" dirty="0">
                <a:solidFill>
                  <a:srgbClr val="000000"/>
                </a:solidFill>
              </a:rPr>
              <a:t>θ</a:t>
            </a:r>
            <a:r>
              <a:rPr lang="es-ES" i="1" dirty="0">
                <a:solidFill>
                  <a:srgbClr val="000000"/>
                </a:solidFill>
              </a:rPr>
              <a:t> </a:t>
            </a:r>
          </a:p>
          <a:p>
            <a:r>
              <a:rPr lang="es-ES" i="1" dirty="0">
                <a:solidFill>
                  <a:srgbClr val="000000"/>
                </a:solidFill>
              </a:rPr>
              <a:t>Y</a:t>
            </a:r>
            <a:r>
              <a:rPr lang="es-419" i="1" dirty="0">
                <a:solidFill>
                  <a:srgbClr val="000000"/>
                </a:solidFill>
              </a:rPr>
              <a:t> veremos que corresponde al módulo de un </a:t>
            </a:r>
            <a:r>
              <a:rPr lang="es-419" sz="2000" b="1" i="1" dirty="0">
                <a:solidFill>
                  <a:srgbClr val="0000FF"/>
                </a:solidFill>
              </a:rPr>
              <a:t>producto vectorial</a:t>
            </a:r>
            <a:r>
              <a:rPr lang="es-419" i="1" dirty="0">
                <a:solidFill>
                  <a:srgbClr val="000000"/>
                </a:solidFill>
              </a:rPr>
              <a:t>.</a:t>
            </a:r>
            <a:endParaRPr lang="es-ES" dirty="0"/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0" y="0"/>
            <a:ext cx="8858250" cy="523220"/>
          </a:xfrm>
          <a:prstGeom prst="rect">
            <a:avLst/>
          </a:prstGeom>
          <a:solidFill>
            <a:srgbClr val="14FC08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dirty="0">
                <a:solidFill>
                  <a:srgbClr val="FF0000"/>
                </a:solidFill>
                <a:latin typeface="+mn-lt"/>
              </a:rPr>
              <a:t>ESTÁTICA, SÓLIDO RÍGIDO Y TORQUE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2337" y="2285992"/>
            <a:ext cx="328450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0245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3" grpId="0" build="p"/>
      <p:bldP spid="26" grpId="0" build="allAtOnce"/>
      <p:bldP spid="19" grpId="0" build="allAtOnce" animBg="1"/>
      <p:bldP spid="20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6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DC89234-DC0F-43CB-A6DF-71FD96103038}" type="slidenum">
              <a:rPr lang="es-UY" sz="1400">
                <a:latin typeface="Calibri" pitchFamily="34" charset="0"/>
              </a:rPr>
              <a:pPr algn="r"/>
              <a:t>13</a:t>
            </a:fld>
            <a:endParaRPr lang="es-UY" sz="1400">
              <a:latin typeface="Calibri" pitchFamily="34" charset="0"/>
            </a:endParaRPr>
          </a:p>
        </p:txBody>
      </p:sp>
      <p:sp>
        <p:nvSpPr>
          <p:cNvPr id="1945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/>
          </a:p>
        </p:txBody>
      </p:sp>
      <p:sp>
        <p:nvSpPr>
          <p:cNvPr id="19459" name="AutoShape 12" descr="data:image/png;base64,iVBORw0KGgoAAAANSUhEUgAAAyIAAAIcCAIAAACFKI1gAAAAA3NCSVQICAjb4U/gAAAgAElEQVR4XuzdB4AmSVk+8C9M2NkcL5JFooKiICoYQDAnwIQYQIyIovwVcwQjmEERzFkw50AQQQUVVFBUguS729scJ3zh/6t+Zvo+dmfudvd2Z2/nqneur7/qt95666nqep9+q7q72+30tm3ffuz4ic7MdGdp0Bl3yp+t1+zrVhGoCFQEKgIVgYpARaAicL4IdMfdYXcKx3rJS1+6+9prT5w62e31N83O9objXqc/P5w/X4VVviJQEagIVAQqAhWBikBFAALdfu8RH/rQKXEsHKs73V8aj7dumVtaGi0tLk71+v3pqQpTRaAiUBGoCFQEKgIVgYrABSAwWFocd8ZT5grFsXCs3sz0cDw+vbQ4OzONZi2MFi9Aac1SEagIVAQqAhWBikBFoCIwXchUf8p6LHOF4liDTnd+YWGqbLML8wudXl2cVTtJRaAiUBGoCFQEKgIVgQtBoNvrjIbDngXv1mMNlwbzp073u73ZqdmlhcV+t3shKmueikBFoCJQEagIVAQqAhWBTmdhaanT606hWb1hd2lxqcwVNhxrtDTaPLd5abxUUaoIVAQqAhWBikBFoCJQEbgABIY9S7OszSqzg13zh2U91vyCOBaO1RmORqPhBSitWSoCFYGKQEWgIlARqAhUBLrTZWJwqtMbeXeD5wrLmvdeb9gZi2PhWKN+Xp9VgaoIVAQqAhWBikBFoCJQETg/BHqjkbc61HXu54dala4IVAQqAhWBikBFoCJwjghUmnWOQFWxikBFoCJQEagIVAQqAueHQKVZ54dXla4IVAQqAhWBikBFoCJwjghUmnWOQFWxikBFoCJQEagIVAQqAueHQKVZ54dXla4IVAQqAhWBikBFoCJwjghUmnWOQFWxikBFoCJQEagIVAQqAueHQKVZ54dXla4IVAQqAhWBikBFoCJwjgh4PenG3HwTu1SsW15bMRwPHI66Xsc6np3ujQZDm5TpvrexdjujsZexekfrxgSi1urOioC+Xbp3p3R7PdzmoL9lbn5+3vHs9CZnffKhXAjT04PmGqlbRaAiUBGoCFxcBDYszUKk+v0+v4JTdb3wvtvsep35Eyd9HHtuZnZubm7r5i1bm22mBvUubreq2i43AsORLl/+srnbaFjW+D37bzp9+vTJkycXFwfdqf707Gyv1xv55NZSpVmXu81q+RWBisBGRGDD0ixxLE5maTAcd4a8yXg8HAwG/U5/y9Tsjh079uzZs2P79ql+adJKsTZix76z16l/Rrf2ofhOdzzu3vO6aweD0YmTJ/cfPnT4yJGTp090+r2eK6RGc+/sXabWvyJQEbgkCGxYmtXt94du3jslpjXTn1pYWBLXmpmZvfs1+7ZsEcTa0suNfnOXX8jW8u9LgnJVWhFYbwTOmgN3T6Gjd8ed6anepp3bRHNnZqZvPHRwfnFRqLczPivDeltcy6sIVAQqAhsQgQ1Ls8aiWZ2xCZGpbmdpaUEsa+vc3FX79l17zVXLzbjyzcZKsDZgv65VOvvL72JZYOl3OxYmdvtzs1N3vf66zVu33HDz/iPHj3W6zVrGulUEKgIVgYrARUVgw9Isa7Os8C3Ls0bDpcVFq92v2XfVdddcFXJV/I3/yt19WSEsotXpNzOIdasIbAwEVunOTbxqrKt77MMzH73pTmffjh1LC/MLx0+ezco2Bgy1FhWBikBF4PIisGFplucKe53iO/CtqV7v6r37rr5qL9czLM9djbNwxQRKeRbLdGG3P/KjbhWBjYKAPr16VcaDbneq0/Pw4UCo14Vw9fZds6PuW268aXX5mloRqAhUBCoCtwOBDUuzvKthPCwcC63atGnTVVddNdPvWaHVn53qWYnSbO1zWFwSxnU7YKxZKwJ3LATKw4Pvv4V4Nc8VmjQs9xalx4/Grou9u3ZXmnXHar9qTUWgIrBRENiwj9n1rMvqTnVHY/ftd73+2s2zaFdn02x5omq0tCSsZT8ysdi8VUhrSvGOreyxMwdL8/P2Ze6l+bnqAeU55SBiUe442vxMeitJPsIRcDwuj0DeUlwkk5i8kSSTxDZjW3QOsh8sLBCLkslCW5lYGFWOI6MgB23RZ2eMJckVVa1Vbbk5iP62Xi0gw8VFAinFPulJafet5Tnb5m2Nd6CC9qsiE7G2oFZt0ieroHHb+qaybXWSPXklrgVF0ifNaCsub5TkbKswZqjjZAumm6VSbXO0OMgy2eixKpafbfDpEycIJH2qI2bV7QyGObBfBmHsGcTpXqfvhQ5lEOt1+9OeM+zd96537Zw+3R0NtdCo1x26Fkwq1qnEjTLQ13pUBCoClwuBDUuzytSgNb/d7uzs7MzMTHlPIybUMCovY8zeyi2vavSiBz8duNH3PiF7PyWKgQmGUUJMyhJy1hx47VAOsvyLZApKxigvU5G93qI1YU1ZEUhBOaaBwMLCAknv8VKu4rw0UhYpypLIpBREUkreBEZbNEcsyvPCyVOnTvkpi7zOxrwSz2s2yiMQk8iwxHFBpslFIMf2OSCQ7E4RaCtOXl1SX4b5SQzOxBy0CKTciMmuFU6cOCFjlBOjP6qCiT2rUqKDFNHWmvIIKwhuFDoVDKWTjwAlCrJnrfTgEJ0SWRt7oJ2z9rTZJ71tMik0SIyRkxrSKC1ubV41Ikae5WyQHlRzzDwFpVKT0MUSldKIaY60Pv1Hjx6NQnljRjpMGsheFgLRT7M3wB0/fpxyGlIpsDBDpexjWAAJ1BLbzYOHLIlhKcup1HFSrB5XBCoCFYGKwHkhsGEnDbkKzglj2rx5Mx9motDvsgB4VF7xwIPyK0GKb+OiyPjJsf35n//5p37qp8rlZ/zZjTfe+NrXvvYjPuIjdu/eLSUZ3/rWt7773e/2M+zk2muvvc997uMnD0chdyX95S9/uXd0feRHfmQK4vN4wVe96lXEmBevdv3118voHROtjAMyfOcjH/lIx7Js27Yt3CUy8saz/uEf/uG73vUuzvWLvuiLlBiblaIKH9hs5OMy//3f/51hH/IhHyLlT//0T8mobygdO5369E//9CjPPuTmv//7v//yL//y2LFjj3rUoz78wz88FSf/F3/xF4praSjbDh8+/Nmf/dlx0jSQOXLkyL/+67+GSylo7969D37wg5ka/SynUN1BoTnsCSMNH/3RH42K/cM//IOykMLAQpsD8vL+9V//9c6dO5nk+Oqrr77vfe+r1qmCUv75n/8ZvVC7bMjrvn37PuzDPkz7kgnnoJ+ST/iET2CMaipaRf7oj/6I/uuuuw6wJF//+tero0I/4zM+4wM+4APoBFdaVo3+7u/+TlmPecxjkt2ePbJQpSCN5az+cPe7310tgomq0UzJ+973vje96U2KILl9+3Z5nbrXve6lIsHzjW9841/91V8p5VM+5VPud7/7qSZ8tAJVzNCaSqHTpmN85md+JgGJ//M///PHf/zH1MryaZ/2aektAAQO/b/7u7/7jne8A1xf+ZVfGfxJhiw6iLYtm2fV99j86cEYUxTkKuTbKRPvyVL3FYGKQEWgInABCFgoPv3q171WRGXRUqZmafhMb9rnaEb9M9d2XID2y5mlCedMdcbXX3PNXa+7ptDJ4QjX8r5SGz8UH8mR8Lut+/+v//qvj/qoj+JBf+M3foNM+NDjHve4v//7v0d97n//+0uhiev6qZ/6qWc961mJqRTQZmaI/eqv/qpcOJz93/zN30jhTXm7uD3lIkCf8zmf40C6TUa+/8lPfvLP//zPx+FJQYNQFj7vhhtuCLOJcw2YiuaPncIF3/zmN/spHZnjmx/2sIdRYpPr+77v+771W7+VYyasgk94whMUhExQxfUmBKXWbCOPuGCNXtmagsKxVPCbv/mbaaBNjb7ma77mR3/0R5PXnqSMkbeX9y1vecuuXbsk0kkzuD72Yz82NgNZ6Q95yEOgeo973INOLv9bms0p2dXikz7pk5jx0pe+VEYciHzwiQYs8Ld/+7dZAmfpwEFl1OKe97znr/zKr+CjbH7Zy172iZ/4iaBO7WhmjCb45V/+ZdSHHgU5hbJ88Rd/8a/92q+1zFLpLAfXN33TNyniK77iK37pl34pnMn+ec973jOe8QzFhdoyXuk0ayZMiFrg/Mu//MvHfMzHtEVLVPpTn/rUF77whawNvZMo14/92I8pBT70xE4lfv/3f/83fMM3OPv1X//1L3jBC0gmYveiF72IEhrSfwKFU6xiM7jcAPip83znd37nzTffLJ0SVv3Wb/0WI9M59S6VZYNTD3jAA1Qfu3XMQgopD81Fpt757vfddPjQwmgw6vT6JhnNuQtnVpoV3Ou+IlARqAicJwKew3vkQx62YaNZXE6hRE3gJ4vbBQGsW5maKl/gCRMKYolqcDycGSL11V/91T/0Qz/0jd/4jaJQnNk//uM/Yidf+7Vfy0XFLcmOu9hzVGiBEBdigRz84A/+4KMf/egv/dIvDTcSyqLtDW94A2r1yZ/8ySFtTJIRfXnEIx4hu58//uM/zgt+yZd8CXoX1oKfiaz80z/90ytf+UqEIxlDEWThVlEK/lgsjc/+qq/6KsEV1mJmAirXXHNNJqqIYVeJrKig7H461bC7gTp+wRd8AbOl40xieHhSXG/4hDgQEMSf1J1OpO17v/d7H/jAB37Zl30ZzTRgXSolbziZyAqmkqiP4uBGD7h+4Ad+QF24/Ne97nWMfM5znvPiF78YPuSdVR2SFEqxCYmFkTj+nu/5HlEo5rGK2Qqy0SkLG7BGsLz97W//kR/5EcdYzl3velesRbt813d9lxIDlAqKGAGBwVTRozMwRn1DrBlMTziNvMoVVPvFX/zFJz3pScjZ/v37v+M7vkNjiWkJTaX1sStV1ljaV+tIlIthmhLXwXT9hN5v/uZvYj9MlZJaqIgDm+LQIGIp3V7ckcH/8R//8XM/93OA1az657d/+7d/+Zd/OfYm2KknqJ2M2BhJpxBrpUgRwBOjUopuIJT13Oc+F42T8Xd+53eU+PznP1/vghLwESxYSXdMSZo7nZBVIregkKhGzYXTzHSf55hSxSsCFYGKQEXgDAQ2LM2KtxiPinMVl+M12kfceRFOjkCcSsgBscwKfdu3fZsgBE/Gj3K9z372s014cbcBLjwgMSTHn/VZnxV3JRiDkQgpCT+EDfDHKJfIwe///u+b3Akd4bq4fBxLwCwZOUhhCdGyhz/84bEZzcKBzDqZ60FlZJQeiuCY8UJuZoi++7u/W9zFz4/7uI/D8BiA86GDhJWiUgnhJAbD4EREyNvucpe7iABl5jS+Xy4el23k2f9v//ZvAmYoEY7FTtzFMY+OnwUHtEM4rfjjlZVnDsLAwBKHTRU6IqYVXmJi6yUveckv/MIvBPYgCWEZIW/TKBQy1YbSydjGgVQnFrINmVBZpiK1ImRIlUAX/iG7jA960IOCbeSTMQEbKSyRUSktGU0iEFTfsflEMjiWY0+n4lhCSr/3e7+Hu5BhDwGGaRcVwWloi/10skd9/bQ5+PVf/3XNGpqlOFtOMcm8XiExDXrZ6BGNg4wgomNdQghNZEunwopCweHJSNOgupPs6YRIoWnNsGGJcjESGvqtuUhzhaxCypWOFJpc/pM/+ROdhKqWZjFAib3p6RbtmBSB1sJ6UBGoCFQEKgIXgMCGXQLPScSN8Uxo1jLHaqIjCbQcOnTIKYuEEuzhXLkZZzn+//f//t9rXvMaIQSMR5BAtIDHDd0RIIEyPkE5PRLjniUK5wgw4C58mBU2FjbxcBgVtuRsjKG8uLQmlmCTnlgaBxlPLJpiKtC8DwKBS9Ev3dk0bVw1MsdV41jtKZNlYj9ITMRaf5lpKXbiPbZUoUVGdikMY0/qFQSkC5ZQZSGRfawVk8MaU+uU4phh4RlSRMvsU7T00LUsoor9Vj7BnIyfjFEKwxgT3iMxYlEo5hRV+Qlwkq1y9cqxWgP5b//2b/1sJWNzafeGGPnZEhoH0aPo0JQgTNgWe7SIJpDLz3vf+966AVYUs2URpvIT4CZJhejkSnHUahSGpVlF0bR1UFWo9JiXOrYmKT3paRrVRIzsyQtxaWhTzIBK88kldMqGZMmtggCYGBU2HJ30mxJ1rGPLiI+amdUWGoJaxEtQcNJmkssZm0dDmNpiRVV7HLG6rwhUBCoCFYHzRWAj06xgMekqwjBCVngsjoSfNtdDhu+x5+04GzNxfKSlVzZuCeuSUS57P/k5kvLyXhITLzHB9L//+79iV5wfH4mfcbQCLSIfnCIeQD/JeLgUF05jWs1P0RHKZRT/UASrOEikxGJwJoUrhDOpFOYnRmKaj0J5wxrJm6BMlZWYgtRFij0N4ROpu59yJaRBQNHx2Y5lVLUP+qAPYgMPLSiCT0g0AaoubJCLQkXEDQc3GcNWHeBbKc4xEBQUDmQa1FIqGdlAD3uockADAVsoiCwOUtnUfZKI0Oln6kWMAJolwpSWhQbloSz2+RneE4OVZQs+cKYt8mSAyR4rmagVLvrZn/3ZcESRJHUPMqqgdh//8R/vYQKs+tWvfnVspoRaJUa/A4Eu/cRsYwxLEzi2kaHNRkDGYIUDWSvGAKE4ASoPEBB47GMfaymbg9QIg0/Hk8UBVaaJacgaf5ZIUZCOreOhgH4CRxBLQVA9ePCgeUzVSXPEDDIyFoUNRabWpsTUK8extu4rAhWBikBF4AIQ2LA0K34oc1JtJXtNZChUg68lw/14uo1Td8zR8lL2HJVpMit+EBfLk51qfTOHR2ecEALBm1oibS9qxTU+/vGP1waERbCs7xHMMBVofg3Nks6VpoU4Pw6VGEvMTlqxxG3HQ5v/sk6Lfp7SohyTQbE2apNdSlhRFMYXqkgWPLGq9fqRJxCS0RI1c2HyssFGWGyGzCSzkdFSnnBQD8FhgYI6XHKMIcnseGUpVGWVUthAy9gosZbcSiMQiQCJh+GvLcmQkUJ5pTgIWVTxtAuGwaRCvpopSGzPATEGp5RIKiLVp4RVZDwUiT9JzBSkpmlLDA5KTN7w42ggkzYVctNYjLFGyvSckOF73vOewEjA44dm6CxZY+QXfuEXmjdUC+U6xbYswKeKGRbUm8kl6WcMpoRMKpsGioVqhJST0dzmqRlpRZfolPlZi8+Sl7z0kEvysYcqy94JINypY/aMkWL9GbG0lx574MABvQ411HDSWWhP3hYA/UwtGEmnsmxplBRX9xWBikBFoCJwAQhs2LVZ/Advka24kJW1WXFFUngajhaXapfycMBZruQsJ/eTP/mT/JPwBgZTNKzM3AXlOCp8JemiDhazCynxUl6y8J//+Z8CTnlJgRCX6Twryp0SV+AmLb3CXUwPWfCEBzz96U/ntp314Jh10JiZZTrs9DielTQElChj6B0xkTMMICbF+6omM5hk3xKRuNjW8jAqFVRNtomdxIXLYh1YQkSUJ5efVqSZtcQdPWDoaT4rsXAmlqf6aJDV2TGJbWgBbclrH80kTbGFvTHY+jaLhII/Y3DQHBPg0XEOueLymYTlCH2lXvR4HMEpG8cfGtfSjraawmlUIUamxiSyilr8VV0gk+ZW9wTbCDimv2EaheelQWmAv6Z5xSteYXGVhVlWvIkpWhCmaDNxWlNMK43u8cy3ve1tiFfoyFOe8hRxL40uiyX8+kawUlZrA/wVJ4TplAO1gIP1ZH6SYa3YoYgmAify5MFMb39QYiTtCYdshbHBX6Ia2dOQRJVij+pQGE4mLGqBl7zeSxKTVt2TZ49XnwjVOvYKU2pdOKsK18SKQEWgIlAROBcENizN4jByd85hAKJd/x6Hlz1Hy2ViMwT4V+6QCw/TEhGxTtzPcKxESojFqdPMk5F573vfa7VyyzAyLfgHf/AHfLypHxNP4Rz2JnGQG86PKvEqE3CcIkJgbTUOkfXv3gdBw8/8zM94QMzZVMFqdG44JKBhGt2HPvSholxhJ2ljif/3f//HScfRFu/YkEJGhnXFYOlqpAixJTOhxZU2EbVI2idXewAfi7Q8pyY240FLISXvRwhdE77KqnBFxwZ5k10KnYpGAjwHIIgiHSChR47Bpeg8AKhe4Q0E0lJhDKbtZIxtaazUhbA6pix6/LQGzhSnY/EbRVvlDec25BPCEXIZbfTLBYQAGLXMoFZFnE1xHhEwOWhZnjjlD//wD2tNS/hxIFPDeZ+ZdpcXgTa1mpVk4lseR6AEQfRspmMty9RAlIJACoev+7qvs8+pEGi5Uq4D4VXdw7MUwmNCYj/xEz8hV7LL5YAMax14vtIBKoxCORXo1EW3ZDwQ0h9U1vOGFvKLZqWxzt7rLtHcWNu8llb8DEEcNy+Lr1tFoCJQEagIXBACG3nSECBx6sv3481b4MNX4pBQE7Eij+yR5HqTyF3F45o65Jg5v3As7ic0gnDYCd/G1xIglhko7pAeMQ+0CRMSBTHNJCJFoegI10UgnIMGlnCluBqXrAgxCfIyoiZmkaw3MnvFUzqIcKrjWGSIH33nO98pxbSRqSWJAmAf/MEfzBJ25o1KzsrOdypIPAOtUUrbSZjB1NbyUIEQETKm+ei0mgdVcsoklMkmTziyX10SL2lVhffEo1MbtpTXOsibn1BN6cTY46z19WmL1MtCKGEbxxELwn6mLShJ6zibJUotJl6lkfAVDqF0DRGOlYyhGqEgipP3bne7m72HFVSfNgKeqYyRsLKcHEvTsml6x0itGTenNKXqmNcDtcZFXLyxVumMJA8TRaeHPPOZz1SWkJX0pPjZMj9Fhy2lpiClQQN97ud+rhZ0nKIFCxXdYi57eppcwVDTqLhYmneOZJ40nVAWHdsKej0qnVZIjM48n9i22hkHuFU0MzhQryVZ0ysCFYGKQEXg3BHYsDQLBLwFN1Ocx/vP98WRcFqWUvFGXsoQX0iy3MSvhDRyc89B8seTHItAqEZYQrIk3uCUlz+Z9BHYEPOwvsqMpNCRl1ohW0q0fEp8KLxEoeiLQBEi5cFGfpQjZ4zHDC0wklE4hIWmrqjlsFMuV2rtDg0m8mgwQSmW4z1JyFaW3RAzw4WoOQiN4GWFxARIVATDQHFUDTiU2GK5U47DNhxYlUV5Hl1Ud3WkweIhOh3z2Xw8JSFnVIUByEjAWXnVVEFx2BFTRM7aIxAqG1ogL8ro2UxwOSYcbkQMI/ETztmU6FSWriuCJSYlTfBBWEZEjTAb0nCpCzEp2VOI3wCHhVae+ckkp+DvGMGlXMVZIj5EVUgnIitoBCUv5tCOokRiVNa2ayatoxZqmslThqULIXyeq0CXTdJBoGWlDCNAs32Il2aNzTi9YCSGJDiXKmspNFcgM3OC6WZMEl5VIxpYzmxM3cOGCDowQ+LNVzpr8hT+BGijOdPQjqWstUUn5WzOtZMi1pKv6RWBikBFoCJwmwhs2ElD3qJxKuVNpGVF1MqndXjfuBCLzU0D+QpNXg1FOE6Xs3HAC2b2sHVvrYsKpSDggB9KNCJTP/yoxe+mkHjrsIE4Py7cSh1BkbwbM7EHbYNGPO1pT7Nsy4p7wQxuHrtiAAtDVqyh5t3ZaS1X+I10S6kstREsQa0QLAEYS3msIRPYoFOJ3rxgtgsJoFzcy6IxRIFmZxGChM2suCKJdqgXooC6mSRtWRFhvlmcz3Ixc1hWjFmYZfaQbYxkieCcKsvLniQ+8YlPFI6SAhN7ETUFAQRQYRUBMLX4/M//fJaz09sHkAkviMIzLLQnHAKnddAdP5XCbHoQF0U7sBif5U5ZF2XtFHJmxZif6qJoM7bW22l9wn5C2ItVY0AMY7BCoWo5nXAUhud5UmGkzPdR9dM//dOaz3MJAHGMxlnHpizTvsymWUEQEx20QA1LzqvtqcXzFMpaPQfyNGhZTU8+jM1ZHYAZ5gEDGm05JQDmmQnpCJz3WgFf0SiXaGvYUsRwPgcqq5RwIE8VKAWtpwEnowG9M9WYglJlGKJZeHZ+rjooDEdl/R+B8qbShpyZZ1/+sWqGmlgRqAhUBCoC54DAhqVZPATSMB4OOFoxg+0rNCsuCjJ4g7c4ejES7yhCwKmLcyBYNm6SM0MUcjAJI2oVDYW6NT41IRbkII5TGAlvy6JmKUiYLHwnmiUuxZ3jWPIm6MIX0oDN8JGsNZ/ltZyJ+kjn6ayF8rpU1A3JiKONp8R4mIE/CecogvsX3OL4PRdpj8GIYFlfj0zIJcVir7zFnlpeX/xGGIb9ikBZGI/PYRU4kJSQLdQtj8slOOTYqy/Zhjxx/H/2Z3/mrU5qIYUGKVZ/00B/FAoIMYyAFGqJhfimFkihiS1sAJ1SHEwwLXUnqbHYozrJG3JGwFIw6bQJRCndgclTq84tnFJ6Qj6UWw+nrPAqyIsdoqR5DZgsNgoxVKusYEVMClJlBjCEGFXFVDAzvDN9AN3xZIMFcyS1Y5SE+qiy/uP9Glmtr9yQSAgTs2ZLq1kRT39SVE1lbTpDjAxx9HiBDmAGUDMp2oMCGldIDIlUNJ02krKrsg7ggMLgwxLzmMDRmdVXp0XZFc0AAjIqzmvA0DXGtF0rtZjcHz16TG8nPCrkqvnIevmGQsO56lYRqAhUBCoCF4rAhv2moYkivmq8tOixq7vf9fp7WPfjm4Z9Lr+80IEHsr7YK0A56UCH4qARXHJ4jMS4zOJpmshB8UBNhCzUBIeYDNI4FQH7aIjbbpXIFULGRybQ1TZZImHJ1Zbe8rlWD83xmimIpEgVD8rT89CcvVXtghYtpRAl8kIKWdRUWayVUd0dyMtts5lJIYiTDthZRqKABLz5HQ1FPuADz1QzJtHTEotUTQr9sdNBahqx7FPlYOLYI5MCNrRZUA+fQO1A3Z1ti2sNbjNGT8yIsOJkTHqgyz6kMOkxsjVVoE7pomhoUOpFLLlYImYmZCXElUk6Kek2apdyo7OtV9teOWj7AzFZ2rMpXWIqS4xax/SEtTvwOi7pGDnbgNAqjKpoSJ+JDYTV3cOtInMMpietMFnrSauSfsb+be98z/tuuAI9NekAACAASURBVKE/t2kJPeuUb39O9aYtKRh1C1GuW0WgIlARqAicLwL5puGGpVkdL1zkfnCk4cgHh+9y7XVX79nZYLT85NS3fMuzxHs8k79r564XPP/5T3v6M974pjc98AEPXBosTU+VVUTD0bDvE7p1qwjcARAYNG8kQSRH45F3LrRrKksPLzGnhmLmoFvuEBDqVa0ejRdlx/087Wk/1Z9ycPr0wuvf/vZV5WtiRaAiUBGoCFwYAhv809ElalX8UnFDwg+e5No0O71j6xYeSSRg86a5pzz5qS964Yvvdpe7C2a85lWv/rzP+7xrr76Gs5ppOJYAg5xlbVcTzapbReDyIuBpDgaEXVnnH15VeinOtBLGKz97RUw0y36y67ahvn5XtNUzDeXx2E63fO7z9OLS/oMHLm/taukVgYpARWCjIrBh12aVDxma+2jW4gxHo0NHj5h/mZqenZvqbt60xXzQfe9z/5e/7JUveuELvVng2c9+zhOf9KQ9u/csv4uxWcRdQlmFadXFKRu1819J9UKw0hHxpGJ3E7haJk9tNKu8WLR03dLtz+i67c3CGBEbe/UojmU68MTiwg0H99986GCnX+4u6lYRqAhUBCoCFxeBjTtpWN5nXd5EgCuVxTEeoe/1LCu+3z3ulgUxo8HyxMrpEyfmPPre+KHh4qA/MzUejLpTjTMbjjtiYnWrCFxuBLJCqolV4ViT1mBWglhiWs0ZL7BoTvdRqbM3S9sHS92pvvViw27n2OmFGw/sP3j0yPzS4kx3+Rs+Z2eqKRWBikBFoCJwAQhs8EnDsRdg9Xma8jbrqbIEZeydRQePHHnjm09df821u3fvNFcyt8l67U7hWM3m/UrFA1na0hmXT+mW9b+dZcd2AQDXLBWBi4fALf2whKoaphXmZel/+VVWbpXSmknEWynWa0ucXxp2jpw4ftOhAzcfPULNprnNo/n6tvdbga2eqghUBCoCF4jAhp009PLK8qHo7tRguLgw8ARctz8zzTcdOnb86MlT+47tu2rP3tleZ2HJo149fIwby7oWMuOejAVQEyz1OasL7Fk120VFIAGsct/gOcDy9KK7iI7IVemn5grzaaZmgbyvY7qrCNVaWbVVnh40tVj+ep1jR48fOnz46KmTp06fHjS3Fr6ouVrs66JWoCqrCFQEKgJ3SgQ2LM3q96aHA3yJD/IagkG3Z86wPxoPurMzVq8cPXHixptvnp2Z8SIia1ms2ppvXtfkNQ1+5g0CWUdshvFO2TFqpe9YCJj4to2WBubBddRdO7cVItX3r2xOhYcdO3Eib+cadqeycqss1Zp4Ff5NzYeDmldjTE/NbprulO98Ly0MenVy/I7V4NWaikBFYIMgsGFpllc6cSdu38ubh0bFBw3GI98L3rRpxkIWMyblbeOj4XtvurE7Kl/3m+r3Dhw6mNcg5Q1J/FPeSLRBmrpW40pGIO8MsxewssRwanZm21z5GOLyi76aqglleU+Yt5EV5tQtLxIL0yqrtxqmVfrz7Exnquek2wcfVyorF7vdWa91MFVet4pARaAiUBG42AhsWJq1OJrvTDXLV7gWe+8XHXfmpmfKwitv0prdXFa3ZGal3/HVw6WRRVz93kyftzEvU56dLwKrv3zoYrdC1VcRuA0EfGpcBy2vzJrqHD99csvcbM/soYcGyxWMX3k7LvZkYfvUqU5vhGJlCXxiXDq6rl4mzpdXdJXfTefHtW6j4Hq6IlARqAhUBG4HAnVJxu0Ar2atCFQEKgIVgYpARaAisDYClWatjU09UxGoCFQEKgIVgYpAReB2IFBp1u0Ar2atCFQEKgIVgYpARaAisDYClWatjU09UxGoCFQEKgIVgYpAReB2IFBp1u0Ar2atCFQEKgIVgYpARaAisDYClWatjU09UxGoCFQEKgIVgYpAReB2IFBp1u0Ar2atCFQEKgIVgYpARaAisDYCG/a9WWtXeWOeKd8P9j278hGWsuWNlA7Kt1l63kC5/CpwKREbl48+1u3KQWCqOxoONbCX7m7eufPk4mhuprT1psGUV7yVf83ndKYHnS2D7tJwON+crVtFYGMgYHhTkfaNu44NcfZeq2t88yXa8gLewdj/fPZDyrC7tDEqXmuxARCoNGsDNOItVfCa74w+SSqjks/YDctb8B32fVa4GZ6GS4Opmfrm1Sup6cv738vXCwuTHiwsHjhwoFg/8nbSsdfvatPy6YLO+NjJY6e8nXR6+tY/IH0l1bzaWhEoXzso79HNzaSDfN6gXBFuL5ovGLg0fPDDAOd6KGNgXj1doasI3AEQqDTrDtAIF8mEMwhWtM5O95e/stIV1iq8CxMbEl1avEjFVjXrgYAvFCjGlwx8FHo4WDx86IDP7BQCPbvSvj4X1estSeyNZ6anxqdq+65Hu9Qy1geBTdPl01LGrWw5kuLD523a0Lc8Os11UjnW+rRKLeXcEKg069xwusNLGWsyG5j7vFCusjc52MQ7yj/fsRMO8ee7LE0Qvm5XCgJlSrBsw542HY2GS0v9cafX7w80qwOfhTJhMhr3cGhNPhhs6tdo5ZXSttXO20ZgsLiQka3smyuh9PuVRRHuMDrdnq/WjsY+YOt2o86Y3zakVWLdEKg0a92gvuQFhWYpJuGrMhJ1OqfnT/tI9pbNm+1nZmZ8JHt2dlZ0vYTX63blINAToNKgQ98ubMJana7PnWPKfjTkuYM2mxteGpTGb7xQXXt35bRutfS2EOh2ym2Dvl0+i760tLCwYC+ge/jYUZ29WSoxJGHuvPk5rJPmt4VoPb9+CFSatX5YX9KSynQgZ+v2rtmMNYVLTU3d5ZqrNm/evHXr1umpZpyyaKH5anBlWZe0OS668sXx0JefB52BNVgNtRotX7qmSaxa0aIc0XDsm9GWqGj97tT0RbehKqwIXC4Eci/RjHBl8zOj3J7Te44fP37o6JFT8/PD0ajr1mNlJLxcptZyKwJnIFBp1gbpEuFYbRxLyGr79u3Y1VVbt4hhtcOTYWrcBD/qlOGV1fBTzeKs3lTjRhz0mnlgfqV5rKFsolmW35UIl8Nytm4VgQ2DwPIU+Eqv7rupaO4bZ2a2bt+2ZW5u7uCRw0dPnFgYLFkM7zIwpV63isAdBIFKs+4gDXFxzCizRc1DZyJYe/bs2bl1riwcRa2KRy6P6rQTi2XNVt2uHAQaWuwRqlGv4VUNbx53G+eDXYVGj6Y8V1r4lZaeqZOGV07jVktvG4H09dLrGwK1cuO4tDScnu7v3bNzy/ZtN+zff/OhgwtLi+44arz+tiGtEuuFQJ07Wi+kL3E5C6Oxle3mj2aWhnffvedB97zH1VvnZkrsihfueINDefi/1/dsmp/+FpeGlk3nT1av17KQOmupB0OLG7jussaaWBIj6VTS27wOkt3B/MKS/cKiZdllTbZ0S4UcpKzo9FNZ0SOlLTQKkz5p22RBNCf78prvxuAc0zkpSfOkEjKxJGIpN6qSK5a3FrbGtAVJcTwpkCzSY7N9Spy0bVL56fnFyZ+TpbcaJhMjHG2Oe+YGy5zgFLZ8+vRC40V6ecq9WZdV2tQ9k+dI7afL8pTlFoyGlJ7E7CcLBc4k8i2qk7VWu7MzttWPtYG3tTmJk/u0QlImGygtewbCrfJV+0NbSnS2TeOgrTsNk03mJ+HIJ3sMTlOegmpzReRaSN42O3wi3IoRoGRSG+G2YxNu+2Rb6xbniLUCZyMmpQVzsgqO21yxNnmzj2Rr/9lq2y5KpjW1xdlB26sdp1FSzcCSEttqRoPElNte5vmZKuS4VdXqlx7zJvthhKXkIIZFYEmYqttZWFxoglV5TY0RrDPTNaDp86Ot0/27Xbvv2r27Z02uD5fcahpx23vLsmCrhH6bu5W6VQTWF4FKs9YX70tW2pTXJjVrn3fs2GG6UDmatgQ/ej3pVr5bp2XFqL1Tp0+fthzeAXmJ5f1+/bKqJ8NQWf3TvAbTT2L2Ga1OnTqV7ImZyU7G3tkMalbZSzFf2Q5nyrVStS0rwrLTc/jwYaVElT0xZ6XTFvkUmj0BZ2ku9WrWgEvPYtjWZinqEqvIUJJlatEcS9iZn3I5G7OjWRFRJT36CxzdLp1tdVJ0BFQ2VjmbGsVsPxVhHzGqAot5DWLz8/PJSG3rCYJqSkl7qUuUO2gRiDwBGqi1JaPiUilZWkjbFowepZN3nOaOwbpBAE/3YHBbheRK3aly0PYEZjAp3Sk9inAq65QDFYnNKTFgkpGooFYzha1YWlbGVJ/MWv0hTUwgCDugU6FpGmdzTDMN9jHegVPAT02Z1KJNAzydFQB2rAOrRaqQ7IRlVF/pLgFiirAEO0rSBPmpLD+PHj3qICjlAkmtod2WnlxkZFSKjU57OmVhjGNng3+wDSDRzB6SJ0+ejA1+Bo2A0NYuWezbBspFQZjy2JAsjmNq+ioNtjSK7MEqifapJgvTeaTE8igP4LFBKdEfVcTaris95qV2MSYVTxHBRNFOpeFgRQ/5mER5MWmFTo3Go6ne1K5du3Zu35H6ppMQcRB7clBy1a0isI4IVJq1jmBfyqIMOl6nNN2fuuqqq3Zu3+aWz2ZYMUK1g29GQ6MVp+s4w1xGq3aUd2BoIxOPS4mxjwbp7bDrZzuwxgPZZ5iWKy6nrSvX4jj6oyoDsQGRkqQosXXAGQrJRyz+I/vUyHE242+M5MAin8E6iTSrmo1m8vLGEscpwimmyhhCKZ09tgCi9OTysx2m47mTMca0XtlPx4GlLagFgUnskZ2bCeyti5Ie/WkmhaZoiWyzjxnJlX2qkGMClLcgRz6qpLMnx4RpY3kgShtNlpuyUgv75HIQyeQKyO1Z2aWnRJpVxCkHcEjbSWFqfrZ5HRBrFToOqg5iT2q3Vn+QMe2laiRtVkDbRy0NMqbWqp9ayOKAQHw8qyLcgqloGmJA2+2lyBhCIyOCRQDHQm7UMddC23YEpMd+9zkBkyXR5idtYbqUMNg+wEYPhQQYmetOuVJyVyNvoLDXzwNyKrJlyxZ62nqlW/rpoO1j4XaUSwzU0eA4eSPpmEwu4UhKUZ1J4UCUHi5Xi1jIevImMcrRTQeRT1nt2RSa/gmBAEJD4FJ9OqHBEhsNqS9Jx2niKCyFNgNdGtrhtk1ze3bv3rJpLk0QS9JFlZ4GSmLdVwTWDYG6NmvdoL60BXHKBpHtO7bu2rG9hHuaNdAG75km8mH4Pnbs2H/+539ed91197nPfYye8T2veMUrrr/++rvd7W4ZyIj98R//8Zve9KZt27Z97ud+rnR54xEz+Bq8MqIZQ1/ykpfQuXPnzi/5ki+RPYMyMaPh//7v//7f//3fR37kR3It3EMG0Ne85jXKdSzFwcd93MeRjNp/+Id/kE4beYnMsD3qUY/i1V71qlfxN/e///3vfve7MyYjNXkjNcM++qM/mmQc2Ote97pXv/rVhD/pkz7pIQ95SMymU2yPzF/+5V+qPuOf9rSnqZ2K2OLk2tHfQWpH+J73vOd973vftsRUgeVUvf71r/+nf/onKQp68IMfTCa+LU4i2Gb/3//937/3e79H7cd//MdDg6R0VeZXaGDk3r1740jsFXq/+91Pc9x4443/9V//RRvhuBaFOnWPe9wjYKoane9+97vf+ta3Pvaxj4U8AyQeOXKEbQ9/+MNTZXkPHjz4L//yLw984APTlLEzIZkTJ0789V//9Vve8hbCT3jCE/bt2xfn96//+q8YQ3gJr6YJWMvUa665hnK1VtBHfMRHtFhp6/e85z2q9uhHPzq1Zvm//du//c3f/I3ET/iET/jQD/1QFsql9BwoQsdjhp6jQ6qUopUYR2j/2te+Fr9ZtT/QST8Nf/VXfwW0z/7sz9af40dZS1WaTL3+53/+59M+7dP8/Iu/+AucHizE2A8WXUXeD/uwD4PAXe96V9j6CeT0BzAyQNcCXWxucWCbRm9hVEfVp/NLv/RLNZyylCvF5SBLWkQTE7j22ms1wd///d+Dbvfu3WlZelTkz/7sz1xEOlKuCEpsAIE8VW9/+9s/9mM/lipVa4laKvKLv/iLhw4d+uAP/uBP+ZRPIaBE9rt4AfvQhz4UgMyQRYqLms5cFw40vYdj3va2t73jHe8AgtJTd70FMo94xCMQuDRHLiI9U+kKTV995CMfma6eWyxFMOM//uM/MrbQn7PoJgG1c93J/tSnPlUfSw9hgIJAkbi76/Hmm2/+wz/8Q3o+4AM+4DM/8zPpzJUCcBtUXUrsZ0OUKyU8zBd2XLTlZ9f6AWNed8fWbQu79xx/302EcznngB6oZsBpMK5bRWCdEDDPPf3q173WjZsnxjvj0l9netNWaozqoxrr1AQXpxh3eZYO3e8D771v+xajjRu78uYkQ4sVRU1Ig7N5/OMfb/zl4fzMwOr8j/3Yj33DN3wDIzjLL//yLzekxiAD8Y/+6I9+2Zd9WZy6oSq+3FmE6bM+67N4I0MhDQ972MP+9E//lPOIbyb56Z/+6fR83/d933d+53dGm6Hf2E04LMoB2vQbv/EbyIex+DM+4zN4LGMujy67LEbkX/iFX6CHpDGXG3vBC17glJ/K5T7ZgGHwtYTV5du//duf97znOSbAjK/+6q/+qZ/6Kcey3HTTTQZuw3oqwvf87d/+LZvBQkAWB6pm+A5QZjMRGpZ/4zd+I1VJNECHDXzP93zPD/zAD0Szunzd133dD/7gD/pJQzhQ6wagRwkXm1JU4UUvelHGfWarMgaGhYTgoq33vve9v+ZrvuZ7v/d7Zfzmb/5m+PNGqRHf8EM/9EM0eKwheLLquc997rOe9ax4o9Tiz//8z7WXUiiX4tRP/MRPQIZfVOWkMMB2ww03fP7nfz4MmS2dr2US5aIIX/AFX/BHf/RHqSDEKGEJSo0EfPInfzLWixDgW4EFvM985jN/5md+Bj6tJaz6kR/5kdSawDd90zcxPviQefrTn/5zP/dzClUpiS984Qu/4iu+wk/HAYfM53zO57Bh1f4Az5QY22T88R//8Wc84xmBRXE2ep797Gfr2Lq0Y/UK/9CpwsOwXs2kUh/zMR+jrTl41dEPM2/43d/93T/90z/9d3/3dx/yIR+ilBB6VinCT52Nzv379+ucOpVjeXHQ3//939eZn/Oc53zXd31Xaiejrpt4kmsBbtrlT/7kTz7xEz8RODgNxq9oCiPPmJe+9KUYYbqTREW4LijUiG0/VBe3GbiXmsIQIPRoAvJKRHYVmuuCzd/2bd+mOwUce106l4ljjeKs/qaXUqVQlOhJT3rSr/3ar4WeJhfOjYdRFcDhdpe73MW1qT9EQMPpit/yLd+CBhkHmJSegDmpL8JKzLUvo7Mf9VEf5efLXvYyPV9fwrSk//M//7Oauk6d0kBswCCjPGRRWarMWqYCnKlqTdKBgDjJpuf0BqNh3+cNy6KIhTe89W3QIOBUupaDSrOCat2vGwK9zvCRD3lYnTRcN8AvbUFefzw7O71ja5lHGFgq3sT8s+DTkORnRnxBFEOwUwZre+mZDXHA/7m55yeku9N1lyzFnWgGfXuDlLHesIvxGLkSnTJ0utfkRVI9g6wgBD1cDscjUS4KOTDH7mi5GYSPc+V++DO2hWeIl/z2b/+28fflL3+5/c///M8jB7GQmzfIlno182tsMHabG3Ug0Z4jIY+jcH5CQV/1VV9lmMZ+QnF+67d+izv82Z/9WZa4J77Xve6FScioRjYHbG6G6eVJK35OFVK0xAzTcc+oG7XI6Pve9z4yeI+i+Rgyue8Px+I4lciBfeqnfuq73vUuwlwaTglbCnkO4LPN7X7qLtGxzxQq2rFTBMgjxJDk/DQZXhuOldaMs4nx9rETL4GAvElhEiYnVANPNA56ctkcfNEXfdGb3/xmQQ7tiE/8+7//+7d+67dK10nUSyBHFswMV37lK18JQM6bqdne+MY3ijoEfJDKLhoRSyRCA8f6yq/8StXhaGEFIlsABAuOhZuCSEFPecpTvvZrv1ZEJ/aXHttMH8u7Vn9gKkqBumHDui4NWJ2oT+xp21TdCeh10CCGmiNVIcrKclZZ4BKwVEG1AAthSmjQ2fSuBz3oQWTwdUQHDtBAC0BBUjqeIX7z/Oc/H4BiiuRZomm++Iu/GNmVRevrDMgHJFHGJz7xibni2CALG5D13/3d30UdNBkL8UKxWN1YK9CjT+o2rhQ4aMR0MHtKUGQ09MM//MMFutQR2oh1aJZ65UJTI0U4hS+66LQXSDUK6qkrOpW2VhHX8jvf+U61dj1qX0ClTwZPkhgSYe2oH7o2kVp9iR6JNmKaErZilolQSsl198u//Mua+8UvfrH6ajV3Ea6XFJ2GdhfBYNXH6sT8wCgdkQJLqkOYMW699LEP+qAPQkkTi6IwHIsAGuXpHSny+mar69nfptlZOKSlyGRr+0abUg8qAuuDQKVZ64PzJS/FU4R8pAfSykDjQZyuJ/8dGvTKyoaMiQYa468IR0Zh/j4hHIOUWSpjKLZk3GcrLvIHf/AH+I1hmgajm1GM/gz07rndFgsISTdhYTPOEpCRTs5bFqr4oTe84Q0GxAzHzvJqXLi7eUM/3sBvxQDyOIR0N/Tud00XOpu5DCXiW4bg9773vXHV6J2h/wEPeEBqQeBXfuVXxCf4POEKDo8nQPL4j5AebM99Nu6lFPVy688/mQ+CBsPsGRaSpAoJLaSa7VIYGcnwQLygiKC96AVuwRmoOwIXtxFCGZLEx0Dvl37pl65uNvFCcUQsDdSaI0tPYJVukUIdy5uyGMb3uInHbxgPEJY7xR+nUvQQZqd9kJc9BwSCDPpr8k70Ap/4nd/5HTojjzrjFjgf4+UCuNYUw8BQYwMNEm1Kt2cJfBTNx4t7YYS6ShDjcfWcNibHKi5f2wFfdFObOhCokEgzA8yasQHrSrvrJEzljHF3DeFUANG+a/UHfYYMjgJeHVLYTy4dMn07pSjIKceATdPYC0OaZtWFwGhjKvyxH1XAYwIdVaih4IoqEKCBGWoHf22hH5pdhYOyUAr9H7MnIx6mfXVRvd0UZOTRIBr0dnl1bOmMUa5CQYfj6jxiVCJVOm0I2eMe9zit4Jrykz2ZdXUr4t7AxJ+CtDWdSBsG9qu/+qtmIZEJsT3TphBIZw5FC6HUCRWN16LvmsMF8pjHPCahxDQonRr9N3/zNx2EuEDAxlR7NmiX9CVkXfDYVabKok1ultipOqBAlxFlxEsuVskVqoeb6j/YJ1WmAjF7HRJEipaRWG5v9A1MC4fTw5mBZjkwngQuKRitjocdmuJE8dNP7EGhygREsMonEBKcNgiNysOIulBGLZI2xdkckK9bRWCdEag0a50Bv1TFGVNmTXsVqtOQhrJKofwwxmVvSCJjyZEAiVFSIldkUM545L7ZcCl8JT2DF3Lw5Cc/2fCXQcoo5pShjXIMw9KrSBq83LgbXil3FodAs0xIcTbxx8QynsqIXig0g6z7V2TFWRqcymhYatEsdI0NcYpcu+E+sw/EssDFKRsxjIGH4y+pSkbpbr75D/6ScnMcvJoDULDw8z7v8wSHuA3y4QpxJKlaSleKe2jIxCVQCCgeQtREICG2cQPOfuEXfiH+h7RJJKaU0CDcy707fiMxmr/+679eRCGTdyxZ9gqNzckS+51SriwO6LRnTAiZ4zZWAShQJ2/rPBjpmJhCaUOUiWkIvpbPI6+mytLWZKyLIuOAjJgN7qjFBRgSmoKDllKdqKJZ0WIn2hR03KpTjBQcZZuISyxEPsRBtUVrkgM/JcoS29isabI8yGoezcf3q3Kqbx9VhG1n9weWkBGAsVcdxF2QQ3iScEy1lyvMVS1UkKlCKbo3zieLFHltAMGc/BQs8ZOYPRJDkkJK6AxosUR9CaQJ3AOIU/qpOiRNp0KYMWk4qmRxivK2EamSHoViwCTNdZKJmD2GIeAki2OSaBZOjwrTr8nIazvHWJHiPvADPzD9ljz6LryXzqz6SoQh8orWoESyUJgquL0BnZ5MBjgSISPopYFkl0iSWqcA6Kx2CZ45FdwkYpbOsocYe5BRN0i4qYBciqMHsUszBViWCOy5GKPEPu2lA+iiKCOFwRMddLGk7aToY6LCZNiQyyc9hFplDYbLTKuobUa/8s6scXlMksIUXc6sPGzYSNStIrCuCFSata5wX7rChovNKJyRauz9Ul7bMzUur1JaXvVimDb2mfMyJppnkR5nEL/FC1o7IkIg3YCbUcnNqwUTIiKtmzGu0eOOVpyGSxCvcsqYy1PKEgfGu1vUoiz38dxJCvLTxjMZKA2ssouyuFM3TNMpQpASjaTk6YkqP43FihDR+cd//EcanMX8jLkSbcS4E4kG4kkPyg+xE6EkI0hguEc13PErC3twXx5nGYUpugzZTek2ef3McSyBUua26MmpeDWrT+RSIz/jYu0jKaIWhQFNoRQifPYpV9U4DPoZmbJiA0w4Y8wyJE+9/EwzEQsm0SCjonkv/AawoFC7PLdF0uyVRWkORFY0SjL6SVIDsdNx1GpBxII9Sow9ORvDkGNOixmpI6iVGPzNr2maiMlibgiYwI95qamfDliodkgqggJDc0mYlizWGKH+qX4aggEk1+oPnsxAXoFp3jk1RZWiQZbkirbs1ZrZlqyJrPzwD/8wPiFdTdOsqIC+lLiRWsjOqdOWJxtIppqtedFv70ZCcIUZgHWWSfSrGssnswS0ZA8rggwZLQVzV2KEU7QnFUyhUs42e1FYNxgg0oGz5oke6W4eSDpOD1RB16lGkZIiHBgKBH0daJ1cF2lQlVU6Rihv4moaQphWdJAwM3Kb4diBfduBBYChpBHJY6vicM7a9EwIwEG9BPzM+0tkv+LQazxPiZgrs40tBgShuxSUvVx6o/UJQUAueXVXVQ5RZrzsmkO6qGqWsiVUmZuK6f5MeY+WPxeRy8ifMa/X2bZ5y2Bhcco0YtOsnrC1eDCL5WN53VcE1g2BSrPWDepLW1B8/2QZhh23ouHriAAAIABJREFUcEaunHIPalATQzLPwtmYOswAJNGAK1DhYSjjUfxu68UpNKsivQxV/T6Pa48eIWoGXG7AHbyFUEqhzaCc9Vjuwg2LhngkwCAui590CnrxBxySVc+GTqOz0VwupMdoSyb+jyoxFZbEuxtVPSbmFpwAAxgvL3u4ilSBkWqXIuJ7uJloo9xNtlANBsDHq/5P/uRP4o4yZkyXl7DjKPRTRmdtrdOSyEkoWmLukqWolFwJRMWHSQlrtLqZzTwQYxgQ6HhiAlbJyEsJgdCp5I0x8crOapHc39MvgKRcq85FWWJeu6eZiwUjB2ZvYgVhTTjKCh6O1lmwm+qSxdQY/bLQZhapDVYFiuDGZkWbE9Qi0v20Nw8bwxxjNtqCp4/BDjJ3HECURb9cAYeMBm0ZLSW4BR8v3VIwduqK6kU4/c0BuBIjWas/mH7i76m1wAtNwZ90sMmWYsnkliYgL3SkZQV+nIWSshywVhgGYWofKhTozYMXWsdZi6vkTbfULkiDsuCgU+F5Iqx5SNMMoNZRryBwhg2TPwkwg82mEaVTZQO4TZjWPj0Ed1EQTkknHon86VQpWgOJAqYdaQjUuWzZmW5MpwNn2+uCmBS0kkIIw9kpCkUi8WCTlUDA7HPRMTIK0yscm9oDi24mTiyQhgZRTon5Pi3o4USSrneJVlbZs4Ra151pPk+D6kLiu6maXM6yIVPnhD2kqURbGkXPdByep9Oqr8CwXMBXVrg1Af0qYa3AC9Uc2Ktpi0+bWA8qApcLgfpCh8uF/EUutx1YM8rYo1miP9IdG5Uy7BoNTQW6rTfqcVTOGp4ykWEgM8zZEr2QKw5SepQY1OKb/bSqho+0bIKDMfIao63hNXqaj8Mn3PsmbCPFMgtTFRm1TRwYoPlX4SWrvvAecRE6Df1CCLiX0rk3RmYRkhKlyGuFkKkNXoFjI2DAVYV4HT9DjDJGS0yN2K90Z7kTzthIjeRhgaZXhLWyLCwcKE40o7wUpcOKkgzcjukMb1NEoGCSlMAVwFXBqTYGQEAueeOonJWiCJyJvHoBOS0iVxAmKd1xsGInAT9THROsgE1TyhIz/BSxS/UFh2BuxZUsap1pJqUgW37iVVy4CVM6mc221JRJbFO0vfSUaCJJk1Ee29gDIj9V2UHeL8DhWRKERpsyznwugeCZKscqibLE2jSQh8vER2Wxxt8qOrEKjYI3B9JW8lb6A2JnuZKMgitIs0lqJCnv+1DcGZsKSgEsEiCKxvFbpYdthLMqThjPbB1VFs/hBHiD2wBZNKX6ImH5mabMJFoU6q56vvVPQrPYGH6mLVxKzqYFzzSl+R0QaKMf5lLYoAjpaQIxSLFhZNQtgevIlDQBCjUoU9Nn0rvgHJAlMlUdlU7JqteFPqDEoCG7vEHAxWiGjnI9x2US/dRSyLZ0P8cuH8zSpWrC15WL04suU8JOl6omFmOmCv8zA0tSFsIWZhltNLRNKaYXc93Jws6UpZSMThBQBTrVN13UgXYxl50XW6iXTi6gpXM6FQzPAFli1OZ6zM90qmRZtVFqYkXgkiJQadYlhXf9lBtWMmorMsNKc1BeJ+PAQGacdcDvGr4tmxX291CYYchoKN2y06x7cJwU2iwZ9tNi87jAsLF4TQOxUfX/NRvyZIz2jBUlGIwxNA+EZ7jnfngjQ7wsghnWmtDmBt2ts8lHoSlrfZjnlAgZexjvJ2HHSkyK22VqTVG5rUe54l3odNbITsxaMXfMrRdEOCgxWEtREQeycBUciZCPUIoRX6gAj2RMikuJ8UNptnhEKarM33Dk9iJhJj4CkQpmjRpPEDcpo0QPqSnUSizK4zOk89+KEMNIvcjzKIRD8kjazDrFd5KHRtuOfiq6tapFSQrGqawwG5V1r88VQYbLJ6ahFRHbOMJkBDXvRXmYVpRjGKIUgnaUCKRlWjnIEEjgQROkHZEPbMBZRXvETKOQoTzvjoKJarZ46kVO4XlSUhbYaRBpsybMDFEelFOFNBkZBq/VH5xVR33PdK0pUb1OdA3Fzyr7QDS5p5PN6QA8PbPx9TCMiOm0NuluG7AB3QmPdErVtIiJMBQquKUjBU9VcEFRi0bYcE1L7HUqfQyw4ShnGyOFTrB7bs5DCbI7ttdYTgkNWhEvr4LwHovxsZlWGzLqQiPmenTVpIgYpl0EL7MyjPyq14VEBru90cfC10OdKVRHxEhw2hWUNqLWxjYywUHfaOeChbdRVQsiXbmibq4FjJM9qkbbr//6r+NhDtJ52GMVIH4vjqhTudUxmaitAyYx4JtbVBZgXcgO2Gl1QVZPqrXrSNEBinxoloPJq8PPyU0tMvhIVJGcIl/gOkO0/qwIXHoE6qThpcd4XUowDBnmsgS+FLi85HO5bENM/Ho8rqXuogVolnRjtLx8Hu/o7jmjUnyJQEieUWrdhrMcgFxZkqJEN6CGUWqN4G5k+fjv//7vF2DArvA2XtD9bvyxvVkeZYUTGLiluFnPT0U4laEzY32GRTLSDeW4ixto2sQkEuUiZrAOAzORhB+ESjqbpbjIXG7iv+M7vgMQjLTnNbkc4bdwrHg16YqzpaYOEm2iXyl+AsR6Jl5HpcKxQOGnRTPK5fniNso43u1a58uTQUNBFIq10M+RkxEyIaBox6aBaIC/XPZkYr/6Bg2FEpMOZyg5G+eRNrKPbU45Tl7CmkwuczdcPmqlXF7cSjhQC2hRpemFB8jL6Cclfpo88sCmRCmsojD6lShFldWFPOPJYDZUiUjBRF1ah4oBk9H6aVPGONBV5HJKRnEaBEsDOWVD0UxFKT00jiUpt0VARmKT/UHgx6aCTimX2dbAhexG5xn74MZ46TLqq7iUGWQIp2tJx2bUBQ8Wi8WxEnFMoeEi7CGWvRRFU4vbpQdqO9PoBGiwdzaSq9qjXHm9bpewy82xuoBFuTbHriD93LOEmkzD6WAuJesgNaW2oBOF9eBhMAw+FgAgJboZe0Io6TnjupAXCCpovlJbsDADQqiz0CnNInMSwUItVUxNTWWk0CbRFgLEfjYwz1MgxgRBa9xdjBmFNfupONlD1lM0Fgs6o4QO48DZlOW6FhlN72KDRA+i6hguYVcQjiVgaepQ2Ns17oZNx1Muw9iTC2ES51guRY+aTCfp1Nnyq7ZRTawIXFwEKs26uHheNm0GEaNPBl9DoQGlmS1ZXm3tIJ7bsG4TDDACul2WK6MqmuU2N6OtIdg46N5ahEB8PjMRNHCTlGA59GcVrZ+JJBnyLMtFQYyhlGSCxl2yeUmDLGHZuWqhoLgBPw3K8gqcMIBJYRLSJ4dCxzGbSco1RWXkNS4nUWVlNOjz3O6VvYsy/oCdhnvzUAZrKbyXO+ywEFncOju2xEe59DhWWfrbcuPps8IpzMxZxuNS/LSghXVssRNxsUAHX0Q7IglPm7MeX+d7EAgl8pcInxVs0LAAzlkTZxSa9nIcyiW24RgJg6TigMYqm0SbatKjLimladzSuq3ncBDXJVGN8oYCr67gv62nsVlbbaYMeqos1kg4q56DgKfxZVQ7RVDFAFsq0toQfJghC2xRAXEFBKV1wDSYRuTC1RRLiEvWKH5iQtBTC40oo47nLHl7S+4ErsJcpaQhFL1Wf1AjWbKSnbAsprHMcjq4lY029kNP8NXeIqFgyCS5LB5SL+uTzGZa265G5IOwYwJAgCpwJIbpIjFiV7nQtKCe4NhdhH3681rGpOLIZVZJEmOPUqDqgRJFuAyFhAWWvGVDZSFmL+zHJB1GDFjwDIa2FIGs5+1oEE7brXpdqIKwoil+xNR1wYzUUYn0aDVFaDWQpuISU3dAkXQcy6UrmrXYHtJGHgV0vQsuugzBi+Vnwb6+gXulJzMMRI7FruyzKYhavdEjI6qsLYItui+myCT6oUE/5fqwMUoUDX/CtzQH3NJFg0N7/frJqty9tK0webZNrAcVgfVBoE4arg/Ol7yUeILyQP7c7uV4ehMsb8eXjJ7xTAZi02eoiZceibuQsfRHmMciFRMTbk8NuGYVzYWZX3M2SozIBlwjLLrgBppy63/NHZAxFUhYhB+nMfwpxaDpwJget0HA+ChmwKMr3SBIgxX0butjpNtcd7G8iOCQveoYtb12SIl8MONRE096swEXiXujn2GGWgaYVrDSKx/SEVqgzd1/fLapIrNL3CdvyiMqBeHIcl0xLc9GqThrFUFVFDJJEIgZmcVwyuvEFGoZtYzqwiepl6kiGji5tK7JlCxX99NtN8/BR7qJB2leA2FehkLVt7fORsDJEjcUBGlwwPmZAWSA+tqzU93hwCpOBT/L0pl4cXsyvFQ8a1wOzYp27NaftzMf5yfEQhFQPYEczYoQc13whwO6KaZijR07EVZ+ThZMVDMpwgZDfYN35OxpdlaJjqVrTZSajESWxKHSr9bqa75Suoip13RhnDGMvxSc4DI1Cq6mFN7XjJWz9EA4FVHEWv3BVK9pX81tfo0ztsRQD9QxaFhr07iwYjDlZuvMcMmluFRHLkCBgmEkdTPpNuBrJjEVfBSGqaDOb/7LvQElmDRi6o1ZibhoIE9+yKUWLSM52ySWaA6W6zx6EQ26itLxbHwUdzFv63ZFZ5CXcIzEX11faIcrDkVD65kBARTfG1PxM91Y36Y5WdKNJ68Llqugts6HdzSW2gWE5NIB9E/VVGLbFmzIRWG+3kI6w4sKwt+1qUvotEaPdDOS8uquamQc0HtZiBVpXAduWjzj7OpgPBlFpPc6NtqIopF09yLOqiuKTYbCqlSov+HCRUE/WHBZ1yY96W8xNViFdUkhn2i0lCQGkLObo6ZUBNYBgUqz1gHk9SjCgHX61AmDSyjOGSsXjPtxMxmPjLAOuDqjm6GTdzHUim8ZyIyPxjhnjaTWWIQ35KbfuGawdgqPUZBYlwXFRkx3mTyEyI0NZQmNyLhmyLMUQzDJCM4GYa1Etigxn+jJ8EBDDNUw0LcshD0GccyAQLid2JgqoAJZAMQkCjOGoj6cDQdPp3JRNwO3m+nYwCWLJ2GQeVuYJVYYWB4s56HxJ2ED9SKsrLaOXJ14G0AkGuLZ5gCBwI3csnONrBJEUTW34xnx28kmP3EIwR4EK2+w5Ca5T/6Gq6NERfAPbEYdU4Rn2kGkCGbAlnBKVM00HP6KZkGbchWXK40iS4uDvLoBwzA8dMQpwEpMxMIznlysVWtolpaFMCYEQDqxIjgku1yoT+h1vBQlfCQKqGW5VT4Mh2OwdeiZSFWovOEWYA9zxTmo4jgRiJBaeuBAlTlcfc9PiGE8oeAh01GiCmv1B6EvjctyU6IQoMHdAtuUtdYGwLj2KNd8Ck3VcrGojt6FHLAZm0kiWEDEo9smNWtZNCsvA9Oa/D145cK2saUW87WMka6zaUSXnlyMyas0oCEFMtiGmx/sTUq6twPgKEjzuejQKR04DE83gLzpS10rZPpWrgvg62NZ55RbJoBQnu4BWHGy9qnh2G9w0BVBoURbeqOF7SgXAReUu5dIhmO5M2Gn7idAZX5WRzKehGSbSReNFsNTd4UCQaPI65InrzqulHR1NA4mYpb4lqGGvCqTTJO5ZXINGjpkT/XTrHCwkaHEFaQL5WfMc3wrLVJPVQQuKQL1m4aXFN71U97td5YWFn2a/vprrr16z64ygDWv6RtPEOnhqJCG4pXL62VW327afxO2ZFwzBzG3ac7b/6b63r9VBim5HCSvdHMQQg7GTRERkk7FP0XAY44pwJCaQu2bgW/5fVRnFF8sO2ujs7+2qaNxo7nrW45eed87dfqURR5ShNA2z21OYitz84GbrfLmUcw5btu6LfUi/KhHP6q8BWqlaiDKZ9HOsuWWhNPzpy36BqO4WgqKGatmecUrX8FPPPYxjz167Cj/gd6Zv5uZLmxVWRwJGN2gc4GbZjctDZamp5YnClfVdvsT2wouLi0qPSv6lX6btT7HoqN/fmE+6+LFXdRLIrjiCBV08tRJThQt0Bb79pYXKZ37Fv0nTp7gyPU3bb1rZ/lC0Tps7VWgLMccuc06JCxNRbZs3hLbbrMR5XVRBHBQuIgEj/N1P+Qjl89kWatWTfMJYqE1AlrXXXsdGaUjGbkc/DzH62JV5Rcx0XWXyVCBqEAUtpQr7txxaEeeM2zrDobitxKXBsOp6b4R4diJ0+94xzuPD0pctm4VgcuLQL5pWGnW5W2Fi1a6N/b0uuPpXt8H6q+76qpdW8v9X2cwHjVe+2xetSbPalaPGu7dwrbGxUHmrnHSYp7SoJkQ1xk1MaOVe/Gzarj6csCzbzbjjXxE6CwNZya0t62ZNUusbvJeNhnUy+147qGTwn7hN+xHYmrn/ljFjf5nVzZZckpBBFat+JnGrbzsVEZeObaRiXkSEz9bA6uzlV2ElBYZB4nDXYrSoc3WyUVXwJ9sKVCbID7f+sRguYAJveB5K+11vvrPXV5dElNsTYoZ6UJr6ZHLqTMAT1RGxzuvhsAylXgrnfAcr4u1TL1Y6bigqk1elYlaXQAOapStzVuepPZ2QMHUfhfHOnl68aab9u8/eMBlfLHsr3oqAheMQGhWnTS8YADvWBnLkNqzlnZ89PgxZAtv2Do73fEWZKN6GZmaCYhmdXbz00cP1yRaQlONWMczZlyjh47KNxKb4SzZeQUHXkgwO9N8pbiR9P8wGGdLwKx5IX27lRKbba1ix4NCy24xsqGGtHRueXhyUt/7KRoNlDmcmZ0VOClC485is0KWhbcYYOZlpV7OEnZquDR4wuMerxbW4irP4vPGxHEZu9cod7C4dEZBRdXaUxIlwmdyBIBjX7Td5MArszJNUwIO3V4wZImSi8Frq3r/+l/4r9IwTQeAcOJqKtVOQV643uQ0a+N98dPTLdr5KSZa+o/ootAjp1ugaEI251lf0T5YASqW06DVCm5rtNftrU6b/6yOC71UqtwJjDuq2SDK3TdXylr1KtfpskDYFaxuCSWucrdxdlKxCcEqpeMSLQIOzTM2zxZkO5frYk07LxZwvtgzt7lc9uOOq6xA1Cu4LZvaAHWuOGR0KCDfYpxmB0V/ygekO4NR58DhwwePHF4aDvSxi1WDqqcicDsRqNGs2wngHSZ7GciMuOVz9dP9qV3bd1x91b7t2zaXMHqzFafWrF1oXqTVTCmuurVDGAF5MsFoNFyTlTVazhIYrx60WlvNWvas7mVW7Jkstz1eNXE47oT5OShjfbF6uDjoT0/dYlNkkv1Wyx0sFCaxnDHI3Ir8ij3jEn0Y9WfWuLdZS8OqzXTBiUpJ0zhoj1VcQ1+UjZpJzZpVyhm6U9NInm+hctGJqAwaSqEugfdSozdZhZQYy4eFJbxfm6bKa9VrVSjahpBrUnl+rqWqTV/RWTCZalp3Ukl7vFbibeq/nQJtQ59R90m1ab5bweFsG5osVhVk5JhfHO4/ePDAoYOny+se+m6Vzs5RUyoC64xAjWatM+CXtrheb6pERIRHxr7eNTpw9PCwM14Y7rlq+7bc3xp13AYKd/UyZbHWKNSkl1VPpPOJxGFDziy2GpY1JZ4gdIpAub1vEstar5ZUZexzi9ksnGryFY1Za1JSznS5K7CcYc+KnlLKGhsSyB7c0ZqMItJKrhwMlprVKmWlvEiRV1c0a2JMzTTWsrx4x644RJkoLInq62ezyGONMpdL6SFn5FdwWEZj1TwNSoqgsyvMWAjCSsYWtGQs4TTmnZG6qtLbkdjwElAUwErrNDWaKsGGi7L53ozQQlEVhQ2Q6qUVGvD1vvdvqfMvtywP9Dd9C1Cl0EuMWwn/rRRY7lhGTbdvoLslaFruZMoaqWb6bw04pTdiuXxu6bQNYtol11oy30a/akFudTbIn991sZada5h/3snR35ZSPv9VOkMB87xwaOTltbEBwsKGDrKm88iJU/sPHDh46JA3zfVnpgXzlyPT521uzVARuPgIrHFjffELqhovLQLjYZ5LchtnkZbnpYdHTxw/cfrUYG95ZXl5PTpXaqRqVjDYJuYW3s8wX4jxDoEyGbHiKLvJyDnyKJ1+3OKAnzDY4Qy97qhxe0Y/43tC9ZT0+uV2kvCKGzVpVhjMJixttU08Jb5n2bCVcfnWvbBSTPeZLFBu3hMW3ZSUic0yFi9XpJw1tpNbYRSqs6xcYpn2WXb/pjTKu6Jbx/D+1lJbdKzkRVoxlmbWaPUNFOZd+zPLuDULijzbVaCUMc5YxUvhJbJc5ngv+aa9Vu71LSBmemm1Nep7vsbwoKlCJvFSjnrRo7HOqN1yZzvfMspy74ZpxWa4rRR6/prOI8ctxpdOtNJ5GgUNs1nu/N5K0fax1bU3ZtNW6NpK04d1pV0mC1qrPyguc486ZJkbX9GZEs/9uljdwouXemYTN42V6rc2nwsO5WIRuyyZl9kuZIBw5OQpXwU4fPSoIJaJ/24JTnfLCoC6VQTuMAhUmnWHaYrbZ0gzH2gA4sS7o571H1Memz61cPJt7y4fSPFUtocHrUK1BKfcCBqs1l7LgqeRMRViXVFzb11eYWqTK4+Ll6VeeVX0qIQoIhbzs5Z8cbDYXShP0ZO0QJi2LZvnjHzTa3CsMuw2Fs3Pl0+RlMF0hQaKya0KTBZ7qZHggW26c8srRhnMzpTb75YPpdHQBBhKZIuwU1IcUwKcYv+gvFS6XQ+e2dVVyy1oLCw/aU8g+DiAw6ryViifXiyvYLClXJZ417oilJvH2qVnUXCgXlXPxUpMY7XtqNYMg54V5RerCFWjU10obLtKwE9HSlsounSqwUqM6NyKZ3lp75W386el0qznpuACpVKQWqTjZU9XWhaqjnX49nJI9c8ujOWqn5VwQSCqWvkcpKAUeraSlEuPnkOJcsmzoZU/9+tiLTtXLfQCEtPETGVbWg1iQem8cJBdxuhRUw+vuK512lPl66DzPiAqwDw9M2u4GLhj87qTC7C1ZqkIXBoEam+8NLiuu9Z2uBRUQnz8NCTNbtrcG5uwGhw8fOjw0SNlPXvzkQrbWk/wNSSgPD8Yf6YeRrcM3/bGxxwTSInkQxFaGpFhFE2L1+EJxNK8j3H37l23co+JpBw7ecr7wb3kM1SAHqWv9REy5nmBE5oSq5QVNyNLjFcuDY6NxSimsxnlpcTgWF6KaF4CaSMpC1VG8DjCs5vRWfgQlit6yDiQfrawFGbweQRsrAUgM7IEXnGMUaIUB3TGwlX1XMRElmdTtC3Hac3bXwqFQT68008HaZ2UpQgH0FBukDmvQkvXbZ5YtMlYeuFKg56XntsvnKJ1Bs3KKgpzyTAs3WPVIuSK8faOQRGxNn3VXGcnAjldNEr8pDAvtj3f6+Js5RcxhZGuJkY6SJdw7CAQBYpzwYEMqyL/fuY1D/ngWGLKC+UlDuVnhC9iLaqqisDtQaAugb896NW8ayJgGOVKjXmNK+9t3jTnZYy7dmyeXQ76NBNm3TakNup6wVe3c+Toybe++51Hjh+f2rKlNz1zamHeQ0prlnFnOuFRUUvjTD6OfLtyfv6aPbsHpxf6lgj1yyu4BgsIYn96dvbk0tKJxfmpudm+e/q6VQQqAhWBisDlQ6Augb982N8JSk6woSzbaqI+Ivteb+0u8+ptzdsiyuIW+zLL6X/YlugQ4rVly9w1+64SGTi1uDQYLzV3pncCsM6tiiUk4N59etrsrxeRz3W91KA/tN6sxMzAiIeNbzh08+DmAw7OTWWVqghUBCoCFYFLi0CdNLy0+N5ptZtcTN3Lk9XD8fziQufoUdNkezbf3Wdylk+VeZOy9gqBEJdx5NS+fXtPD5bm9988WPL9xFkPBN5pMZysuIhgZpu8ZNxFa6Jq1qNWMGv46myzxtzU46aZWc8llOUpdasIVAQqAhWBOwAC57f+9A5gcDXhykCgrKJo+FPhB2XZfd8SMetVjx0/uWgZSfOklSUaFo6XZ4+amFVWVOBgO7dv37Fls4X6HnmsWxCwfngZiuaZ//JqCBiCr3nAc9jMvmJdiGyzLLp+aaR2nIpARaAicIdAoNKsO0QzbFgjmoWrhT95v0Oz9PXGAzcfPn4slMGDQ6FW5TnD8qKJQhkwhu1btuzZtXtTf3o4f9Eef7vSEcZaXavNG8Aa8trMpopvlQfcy2vLMgkLP4+ZdnxV+0qvb7W/IlARqAhsDATqcLwx2vEOVwtzheWv0KbybB2C5Vlr+4NHjvggxrHjp7IUvkwXNifaCjQsobN7+/bt3gExbL5+UzcvC+iXp0QLjF604bvB5Um95i0SzeOf3qohPFjYrF15/2yFrCJQEagIVATuEAjUtVl3iGbYqEaUJfANhYrf99NqomMnjnu62zTi9s3lw4KFE4zEZEqEC+maal5iuXl2at+evd5rf3ixvPWqbpmExaJm+uXr14V1gav54E/51yx3ayJd5Y0bzXq3illFoCJQEagIXH4EajTr8rfBhrSAsxd9uWVrXi2IXXlVktVDR44cad6P1VQdIShzYN3BcHmK0GdwJO/dve3qffs2JDgXUCkBK4FBGctatyas1bxHXELzCaHmhavZfDZorZd+XUC5NUtFoCJQEagI3B4EajTr9qBX866JQPm4zORrBcxtNT8XnZjunxwuvu/AzWYV73L1Pp8mG/jMWfkWi+BWCcJYshW9V+3beeNJfOyombKZmU1l8nEod1n9PRhf2fOJ2FJhTg0mIaMlXmWtVXf5ksxzhVa15+zp6fI+T9wVI12cX0zMz2I2r/wvT2v65FHBpLM07pYHDHxDp7v661LXbLB6oiJQEagIXCEITDXLTMr4We46l78gVwZIj7VPDKpO+WmkNd5exppVmnUZwb8zFi0KU3hS83L2Y8eOHd+ydcfWufd/xcMyx2pYxXj3zh3evYlpLQ5P9fvlvQXNZ36u+CmxcCwVPKMu3kGqW5QnApo172JWZXLQW0in++WzlWJXZdQogS3jRvmeXfPRxvK2h+b73eVFD1MY2ai+0+HOeHXVOlcE7iwIoFbN8ggjYnMnmg/PbvLGAAAgAElEQVTR+m5taNbk/vJyLA1SadadpVfeQerZ9HhfnHaJDI6dOHHT/v293jXbNs+GNzUcotx5hHz4uWvHzqWFxebDZfOFZpUgEI5Rvs57RW+FQk5G+1Yq44uUzYeJPZpZUCCDY8GkOxg3DwuUm7dpr8ZqtikRKxOsK6SzhLG80MHfYDA7m9fAXtEgVeMrAhWBisAqCIjqGyfLg9Zl2UTZOATjoyUTiWBJzwDbcLAykK6iZb2SKs1aL6RrOQ0CvqU4LC/OGs/4BvBgcPOhQ9Zzz22+bnKKq1wzzYZp4F9X797r2boDBw6WV3Fmrs2bOK90ntXMFQIk+2agKNuUd46OEcnR0BRgczaMsrwoq1veiuEdGLP9qbIYa7bBzOscmhdoCX7l60az1seX5zev7EnVprPUrSJQEagIrIKAtRJSrTYxZpbTvfJNWHfho8EtD6232ZZlVlGzTkmVZq0T0LWYINAVrjHhhSVNTQv7Li0tHDp+bOrAprvt3V0ulpUvGS8LYxmjztx075q9+xZOnT5y8sR4VJbJF+5xhW9hV6lEOwqU6jbPBRgvpmanzQDOzW7ynenyYGZTZdiVjGMr1VZ4aYmdl3dngXTT9NTuXTtkKDJX/rzqFd7C1fyKQEXgUiGwYFnEcOjD7b4vYnOH6XfzQfpmrdbKpviMrmVIvHxbpVmXD/s7ZcmuBAEtnb4sTrLee3rag4emDvfMzc7NzWW6MHGdyAgEi2Bt2TSzdcuW46dOesG5n5lMu6Lxay/7SY5VEpeGmzdv3rFjx85t2x2I+Z0xPDSr096PRFn12UBRHhzYOje3ZRMYi0zdKgIVgYrAxkRgZUX70mhUPph77Kin10+ePDnqT8V9qHW4loOy6KLSrI3ZD2qtVkVAhy+PCpZJMfPrvekZYd8Tp0/deOONe/bs2blzZy4P+/CPwh2a5d57du5AyA4dPypQbE7tSg9otewqgwJ+WT5I1O/v27l92+YtaNbMzDLBGhpI1NdjApa0CZADrVnbViAqv9rbtQbusnirzKeuPKy5ahvUxIpARaAicAUjMFgcGjN7UxZS9Ga3bNkys2nb9KbjW07efPK0r401Ya3llSftSHsZa1ujWZcR/Dtj0ZhE85BdCcCUqFSzgNGqo/3791uk5Xqxb+88cjBeWurOTG/dunnPaM/8cOn4yRPDpaFptCsavkmalbuuvFfsLtdcDQFzgIVDNS9573uTa/kYUVPdlXs4VKpZkuBbhh5gzgIv8SsPHHoacUXoigaoGl8RqAhUBNZAoIz/hsTmVYLmN2am+vv27t412H7sXe+Vku+OJGsb01pD03ok1xF5PVCuZbQIeLVTtze0ntsfquHbMYVJWLq4ddt7jhx57+EjliYhEIWGuYKWhpZy41ghGTu2b9m7ZwfSMdUbLgpp9bplqfhoZOlSWSE+bJ7Ru1K2/mzHX9fb3HtTnfHUaLh3y5YH3fteVmK5SSv1KCGpXnlhgwOXaVf9yjeLUj/LEcogM0CqsNJ+85xNeZLZzR3hpcHSsoboOWsvGFZeQdake5DRPllKkKxJLE+CdsYDqx0spZ/I3gokV3tKelJagSiZzOuYtpSbfbK0qlLW/MJ8lGRPMgceoWztbJU7y3IazrBTeltBwgRSoyS21ibXpEmtwa2FkWk1RKBVPgn1wuJCzrbGTFZwErHUJcKtzCR0rRmTVZ7UliLOqDWBtoKpdX5GrIWxLSiYkIw9xE7Pn/Yz6LX4n1GdCMTCFqUIM2CymjmWvUUpYlJaACMjPYVOGpMq2MeAFt4U3Z5tf06iesbZtri27jEpnYdwfrbVkdJmidrJqrWnJsVaBFp7Js9O9pMW9knLo3PSjJxNehBoIWpr11rSwtjqnDRyEhmqYmr2be1aZKKhbXSwt8olOs6pyRq1xkdyEivHZ2huLYwe13tSkrcFrbX/DDsJlJRmSCwjpL8MUJ6vmpp68L3ufv2uXdvE/q1O8XD2qLuwONo0t+3yuoVKsy4v/rX0ZQSaV4+Oza8fPHS0rD1KrMqLSpuXkZazzQulfOpw965d+AT2UQhKs3TJK7hEid213BHiw+fYoiWkh2KWAamsG9i1fcee3bs9SbhW9hMnTiQQSMBaBGysrHKbKtHogkaDEj20iZmLh9nnVLM2NIu3Oo4jQFIWP9G1wuosurdIbnGRqsTbgyf9NiseCJSZy+Z9qk6lLHvZs6eQnuRKYrLYR6BQ6oYQpzils8pxqh+xaPadgBicWGZbaw8ESGcn4VTEgbMl+Gf2YGqK/TEy6U4BQUoKakOGqWCwkqtFLxjKS499KhvNZGKqRNlPnfIKtwK4Y6VLjP0aZX5+njC1wV+u48ePpyKOA4JT6tKiHUDsiRHQuCmd8mypMnkyQcaxIpgR+xUqS6oZuKiSN60cYQJ+kpEl9khRXBJThLzWR6Z2jiPmINhSyAB79U31NbQDSqJHvQjESCn0p2rk6ZdRSmChMBqIkWFhTJVIDDhRFQ1kyFMSeIOJU+m6zjqVJptENRjap9wUl/4Q4dQunYeYA8i3VklxnLZIYqpGGwzb6kfMvt1aiJISBJjaNqL0Fv82F8sjSYyR0a8gtXOcrhjhnHIcJPOTgOyE2+5BwM/U1wH9yS4FmMGEGX7GGNkdJD34tG2XG79IyhtJ2mJqCpI3rexs2i5qY1hb3/QKWRSRrui4rWybRQrJGBP9AFQFzZFqpi5r7Y2lu3buZF6KCw5rCa9PeqVZ64NzLeU2EHAx2I4fP/HeG284cPhIM0g39yslZlPG9+YiHG/qz/jW4da5zX7wn1KdcjGLiZ3LFXgbRqz36eKei/+Yntm7d681WbdyNW7dutVYY5iThS+cHOvbcapg1utlfIljA1rr0loX65RCbU4ZQzOqygt/2SXK1Y7mxMzkZsBy1tgXG5Iiu4z2fnL2OZUxXXHyLlewefgxP8MJpKeItGxsQLDUMbSgHWRJSmmdShxJLIzCCDAgPmC5P5BrOJmfyUIsW6oZZxDzUmiO6WR//KJSHExmZLNSPJpAzKCf+hJjLXZCUhVS07hVKdu2bWu6btnUXcacCs72qRoj48k0blIiIFegDlxUqVEQduCsFIU6ICBjU+98HnTZa0Y4StpaOwgOKihjLJSReWrnVGyAfJomFU8PDMIEotmBs229KPEzdETe4OknnTZZ7HOWzRSSb0mAlEDqILULJuT9JKymrUCrKoC4D5FLYttFSbbHLHHMMFuLnqIDS0CGvJ8kUx2WS3Eq3Sw9gU5ng7ODnKXZAQylEybDpNRRigMXSLK0bRGdKdeeJbKnC6WCgTEABlu2BXk/6UwvSuvI66x9Cw6dtvT/GJaUCEhPWQ5s8iouILftmCrETmeJOc5PFU/2QJE+mfZKD1FWi0lqF2DTzSiBQ9BrK+InmdQxdcnYIjvNjklqDvpzNtVZde/BIct8rXB1Vs+e8oWMy/1A0K0M7KtWoSZWBC4JAjx7uVC7Xe8svfGmm07OL2FaJUL9/9m7D3DNrqrw/3dqejLJpFEEEhUsCAqKoqKCXVTsgNgAOxYUC2JXLNgRu4AVe+8CiigqWEBBLKiokEISJpOEZJLp/897v5P1f70zkx8mIbmT3PeZ58w++6y92t57rbXX3vccyZ7F66IWryhgDPirM04+7cLzzvcFZe/fOrT/QJ9S1nbxwZnjJoPeJjzfFqRej7WwLCsHvarhjDNOP/Os02ErY3c8tNlohobFWahlNXApxFGT2cpTZnYzqVx7tpiKclrslIaZbLSgdathziDqnhYPZaGypB5lTKcwMRMALhAbkQCAnzwBzG4zoNW7AotQTxMtcSonTukE5hUqTSCpvmvUKUST4TDNAMjQazW+LYpQIVplmRtCuVU5FlyNW23HQWpLn5CPY8vou0Xao2Kv1JWWQpjsUOFTk3GEweRmEi11AculpSvwuRYSRavO8rSoNE1GN/0kYPofJWASPwVkvr4AZjGlVkPkumOi5Kj0lFr8aCn8mAkh5sMQ/zCoueqqq9IwYE8xoG3wGrqFc9QVwviJgYalsuxp3a2cTlJa13J4ESIRAA1RsQ5xO/wEoEmDBCfKmIyuqzJ+EtNtBa0aGG6hDUnXFIX/SGgOYaNaoSAPM+pxiBOVjT2F+rSe0hzyGcDKgLs1hNIPimogRxRvMJgICrGNRE8Dcx1BlOFPhHAmb2qMyWDQUsAS6vGTfsIWpBq/YQZdLIGHs1i8YeAW2+pBNircRjGt1vXxA8ZTeFyVYcBDmlEOSa0aOSBpDyROPKUQYLVVefRvcQplZeW0U08666wzmVYRKW2sHnS9M38bR+DvTO1v0B4NmE6bfNXQTFs5cMNNN121++qt519gnqwcWizfgfEJCovP961sOv+cnTfetOLUvCyH+exg1j4HDhYY+mO8E0CvCwPtFPvBQ16NtXPH2dbFhFwY9uNHiqwPa/vCF77w9a9/PXPzqZ/6qf1hZjb9b//2bxXe533eJ8MK+H/+53/+7d/+7cM+7MOo47d+67f4Ia34ANeM10d8xEdku5kwlo4d/MM//EMLwXYJWVLYPAKDrls4X/e61/3mb/4myPvc5z6PfexjuUmPRA+XX375a17zmnd6p3e6973vjdyiLzZtQvTd3/3d73e/++3evfuv//qv3/d935cnvvTSS+FUo980hBy5d33Xd4UwQ/zyl7/8xS9+sUcf+IEf+J7v+Z6wMbiaZKzzCg0JLGn7p3/6pw984AMvuuiiet2j3/md33nwgx983/veV8MgUf+zP/szAB/0QR/08Ic/PEhMwsAN/9qv/dp///d/089nfdZnUSkjzjRTCA5h+N3f/d1LLrmE3j7+4z/+AQ94QG1p2wa3TJXm8HhqO9v1vd/7vbmo1772tcAgVCbI27/921NLqgZMEOr6lV/5Ff5Dq0/+5E+mc/AAcKt3fFrqN37jNyjqvPPO08uokFqrfBjF7tq161WvehXFvsM7vINH6ef3f//33+u93uv888+vRyB8xSteQWo4P+RDPuRBD3oQDKiDj9U/+IM/+Pd//3eK/fRP//QLL7wwh1osqK1balTQBfe85z2TGul/+qd/uuyyy2B4v/d7P9hqhbR0LNmLIVCE3JUa8VwsC4PmH/zBH9xIMxJe+cpXPuIRj/BHtQmO9Mte9jJP3//93x8w5BE13nTKPe5xD6MLfl0GIfyUTFgd+s7v/M7a4iR+sIdzxgHbn/mZn2mIwokZP4RAwqC5fsFPA1WPe/RRH/VRIP/iL/5CPd3e61730kSZCCqNWFp62MMe9h//8R/pTVuPDLO3e7u3K8h74xvf+J//+Z9krDeRNkj+8i//EpO6FXCKFeb+yZ/8CTBqTParr7767/7u797xHd/RMMYDosQxeRGi53POOUdb3ffmN79Zn5pHZ5999t///d/bj6ZhEuEf8/V7PaLcQDIHMWxyfczHfAwdYqCYD12EwPzXf/0XQqmCvJRJq8RpUDEI97///Q1gxgRk1qN5SjTaoCUKRwLmmlC7JhGC39z5l3/5l8Gvradg0MIJAI9Mkz//8z8n+8UXX1zlzL5//ud/NrqAfeiHfui7vdu7QetRcWTDY80VNkNHt1HR1ddeu/ctN4ivV9/0fGf+/FnStpf9zSv06r7FpzwW/mz75m0OuR1afPt347ehgTtIA8Kkk7Ytzuugx6Rs27r17LN33OvCC46cKVi1uc1V1s0UvWHfigl81a5di79X3LJ5/+JA92KNKFFzB3F828jkOA/t33fu2Wff/x0uFmY5vuyNYreA1TsvGNNXv/rVaYnx/aM/+iOeVRPOXhBAfFY1f8OMfsd3fMf3fM/3sI88GYvfIhJw/oYl5exzD9lNxo5tAsBcuvJGSPzSL/0SQ5/V+/7v/34Ir7jiCsg14bx/8Ad/kG8AzBR+7Md+7CMf+UgRUiJgiQf6/M///K/+6q/mGx796EcLHf7hH/7hm77pm1hSXpnPYC5xZVPyy77sy771W78V2q/5mq9BJROMxJd/+Zd/8zd/c3kjpjYTDD9IgwGff/zHf8yV8g3iiYWFXVnhCdjrL/3SL/36r//6nCgkP/ETPzGx4+d8zuf8wA/8QBho4FM+5VPETG5hoygqFVwWaXkKOYngQZ1CvuEbvuGpT30qSMLyQMjRtlt644Yp8xd/8Rc5WuJgBk4ApMD/137t1z796U+v01/60pc+5SlP+dd//dciCQr8mZ/5GdFMEQBdiYx5YphhoOQf/dEf5fWV1egI15e85CVGgrCG+CUREcL8V3zFV1BX+qfJ7/zO76RJt6564Vu+5Vu61YOf+ImfyP0HKcj7+Z//eTF36sUVKoTSRxjG6vd93/eNzsXNfD8Of/3Xfx02Ytb12EsckFSBYSKE35UGOH7A+Xg1AiyR4ld91VdRKVoekeUTPuETaP4XfuEXdEqsCn+FtgC++7u/O62Kz57whCfobuTUc/N6hODREqMbaRgoBnroQx/6q7/6q4X+OAynp8IO40HXRFpbcYzx7wpG22c84xnf9m3fph6AhuIkkbpOh83g0ZXFNwB0+kd+5EfiWb9o8nVf93Uk1SmweWQ+ftqnfZpJJEowhEwKj4wxIuj0D//wDy/20jXPfOYzdah4rrlmGD//+c/HhtELJ+T6QhiqibhTiGaR02THHkF0lgH/5Cc/GWMNM3MNwyI/JEikR37qp35KCNtTnFcwSAwVAV9DTj0Sv/d7v6dABGPDhDV4GBNsEEErPwhF/1/5lV9pYPeouawf1VsbsAzo6k3TmbrMcRI1QgTNEKpslsGmc/FgWdVaCFizm+zPec5zCqzhNw6/4Au+oE6su49xXSxd/YnVFnPv9W+89LI3vWnrtsWq8s7a6PDh2Uc85GEbm4bH6KmNqjteA3YUVhM6RxLgvmC46+rdV+7eHSd9UHnx1HMR1+GVU7et+Nzh6VLfq1+0Mi3vxLl069TlY4UW+zwQsReS+4ucxV9XHvvHGHEnHCS7Q1JG3xqaR1GjAdvNbcy+D23k3eVFWD0A3Jvwgifj462k2etf/uVfbs1ajBUSVJ74xCcG86xnPYsdLCpiMf/mb/6GZbQgtjYFxp3DxjhqaFXNdDL3MHMhCYAlGYWiEwzzPZBwn3yDwIUB9YiLtYrlsNllrXgaIcXjH/94ASVfKMvCpX3Xd33XaESTYhcMkBFCxlcmgMOGhyB+5JXsyXsB4wN++Id/GH6qsP6GnAKFdIUIHI9og0vg26zpefTP+IzPoCto8YzJF73oRYD5WlkcS23ygufzuBwUJdI4UZL+7M/+LKF++7d/+wM+4ANoQ1tJR75KJRLCzR/7sR/Lrwvd9KNQDAD2XCUDIOHkuBOSYoYUMj16UziFCiWMa4lt3GJSPoPCNVGJJW6sXlCDZ3gICy38NCkC+JEf+REd6in/TQq38MhDcMAkxTP1AqBY4mNGl/G+hgo+i1GoWnQIA2Visr7ApKwGhRtREMIj6BRuGkXE59dlFnWxAMKAqV8MWmjVSzvRbR1XGC2yJzseUIH/H//xHxOKdCqx9yVf8iUoGjmJJg7QF6ZDg4TDBibYwoZwRIb1e7/3e/GfllyRE4/SnnGug+hfF9dZePNUQ1krozSEFItbeAQKwg6agd9PX+saIabIRjb0uc99LnhtXY0HV/O6q35XJt0AKNOkK4pFtDiRkSVFQxfD9I+csfTjP/7jRY20RPxCYWzoHWqXaqVVUbJOfNrTniZMoTRsWMN83Md9HGC60ooqTEYWwNIUnjZSFVILbMJEspi8omodh2hhorbA6iNS6GIUU5omxq2x5yktWUT91V/9FSQieBGkeYcNAnoEv0ATn5gxMES9BqdW6omP4dLexqSxiiWkXQ1vU9XQpUDimMLsD+PjEblcj/3zTdjFFzEWvzNPO70+PTbkHVi7sWl4Byp7g9TxNdCcX9m89dDKwZv2y6Ycvmn/PquRC888w0ze4sXx2i4CrEVEtSiKtE462czfY9dGjt251P4G6vgk1tUT8vpr4+3bGduF/fVbjR+P+3vDG95gm4n7tJ5jmCx8eRTrzp/7uZ/7oi/6IpadzWLRWiAyXhlTqvPLHcrxSEJkhVlAwK2bI1lZJTCuEcCjHvUou5PPfvaz4/B5z3ueHAAzesEFF2hinQ2Gt7OVoAl/sCrCJukuS22P8KOGS8MSovjhPEQq/AGWchjyZLIamWlug4Bu2WjwfgIUQQDLjhYe4lBbaLuqQQVmPliIJpcGVY4cvEq+qpyBbFZi/uRP/iRPA7Olv+YsOx1+7ud+rqf2MmwacjN2o2yxAeMbxJq8FxK253gXMFwa92bjJoScAaf10R/90d12xQNmMJlomJF7kDOTFKFAaQYemqSUQFdcYCkKmTOEeK9v//Zvf4/3eA9tBW3SHi94wQuKvWgVQH2HEPfDHSJETLpFhftJt5iUPoEKGGbEVbpJuGaoqGnHykBSth/02Z/92coCGpkq+my05OlJKpQUnpbm5ICNNNk+bOTvicBHwmAmgiQmnCol2xRy50JzObn6pU5sO9JgxqRsKx4A58tLiJJRjasOMhrFNKRzK1bQKVw4jwvAcKVJw1KUYy8Y55y9uFxqEDaLkCc96Ulkl1DR1o9yFvNu9ay6kJrao+KqksjFBNQuchIJiflAyh+76ilXaIFBpW2dS1J5TQGlIKYAKw3QZABum3Qa0pJr0wE2j6iFBowNIQjZ8S/+w4ZHID215DCGpetoVWWsuppxMlgU26zHz0Me8hCTFJ9qBEPyWDKj8nnIGZ8iXdouLsRnHQEPWWCmq8qag6TVz/u8z8NA1iPbYoY+5jGPiYe5at6fyMBQrk5uz8i0tmEcgImZ4MdA4wpC2D7pkz6JvPhxa+GBT5OLdTKWvvALv7CVIQCdZQEDbcH0T//0T9vtlbrOtqzh5MitkSOD5H1aq1lkf120f/8NThLe8rHXY6O6/Wo3slm3ny43MN0GDRz0B4WH7aEf+SMp6RgBlcDpX9546XX7FpWLRM8i12MW2R88YMFy+mlb73XBeTvOPtNh5b1ab9uy/xYjldvA3e3fdJG52rR57403nX/W2ZsXL64SOmy9hTgrl8mfYYVtYt0YKX7RApTRZMKy/hlo1hlMJjLvolUe1C3jlTwBL1R785/oM775m2DgacOFoWTvGEeWHTxarqITDRllZZAaCqH4WhsraLXiFOsog69JzLvm7fihcUWWwuIboYanUOFTQVggySSDggEkkrHm8QyPynd5l3dhlDngfHkcCj6EBZpbEFcDEmY6FHOIKrSVz1PO4aEoSmDuiUwzIhXYJLciAYbT5baFferzeSpHLiT6eRrCiLr2x4ZI41koKUwROhA8b8Gxier0YyJjyU4ZSDxAzlcJszxKJ+qLEqCVJMOtECS6wwmpHaGTaQhhOrF7K4UmzQNY7GvjL7fnVtpDFqQDWLiC38jRSt/ZxyGLfE+opFsEXmB4PnEPDLoGWj6ej9TvwLCRXApg+GDw0y8VBCXGkjhepqq8ERh6RleEJDfZWzBgA4kHqAC4yoVgT1CYsJqQxTgUPQDQHEKiKdAe9iQO6ccjqJoOmh/pp9X/0mfSTT1HrrmRrKGCqJSAtNEtsOBdVbp1hE5g4Wlj0jUNKCAKgB7QjWetghwYU5sUYjuRSknZ4YTy7SlLyBml4CGZ3qdYvdAU9siwEaCI0uLN6stJJsqsiUpqtKqhqMbVzP3pGlylHFGvEHNkiRlPK8zYThBCKSRawroVKco/GTbqiYaW+eJpAOwVmKFrzWPlJl60yGkjfkam5s0FpKUYDWwnzEIyKlpTME/s1RsYbNxpJ61aoa3bvGTxePB3TP1GmHXH6HmDyq3UgMWQOS8hsmjPQi6875FBu0honXrS+TvP5VAPHTCVDm6+hTjlVtJfL83spFivl0lipNgaV5GWcIGtd5vxyiHFtMpMOVvD7NCkmoIGYDkYj8LmUdaNQbc/aNXIuDPW3/iN38jCOojKptvl0Rz8qhFbeBfxAcY0zIxKM/BzjlDwOkhn0EEGf0xVgslXWdCz8rw1/Aq5eZ5YK8Y3QaI+0ikw+la6Ek5iIJkndIcKtoVumoREITbcIiqsQUVcJSJhu0lKCjkb5p5ckMhhcFSMu1yOhvihNH7LfpnFN37cjqs4WrScAf+quQgVk/wcisQUZinAmXPSltQCpjyfeAg8l9lpM6kap6bAl6nKEaKONG3rdLu3lIAceXN4smVwGhuAOxFFtNJL4iRgvKDkqIM7QkbdSkYO2MFnrfCQH8Wb5tCKCIW/DQ8sQYs0uvEja9IwoFWohCZ4mA6CoYEBGMIeKYg1nSn0SIjJ8atBF2NIG2Pwi2w8pTohlxgawoaTkWlzjefO66cNiw1ZLttJmktGSliKpGUZwcieyiBCXnc0wtXjH9H0BrmnmNcjjWTDQCs9pSGeZdTkhIQ1jZ8GQ61YHvPFHysgpK/rAo+SFM8p0wgnToFpPNRfMWCFQA9qDAPBfQAhEaBLWktodVAMz8BcU2ZCoeWHK3rAgEgaWhNWAil+IKQoWjV67X6qBJzqQOqaknDxbHjbH++Iev0IEgZNgAl/4UlL6unHDzMqNR9r09/WwKOVvV2PYluBLMJxs9V0MDgBOPvPssHWIi0ZMWnzkbkDJrOof+lfApieR72xd0JcN8KsE6Kb7r5MsgIOve66Znd/gnfkbd6d4lq8/8HS/DQvLHV4/NC+vSdtXfwtz13yx1LnBpihTKQrK2zV2Jkedpz5Y+8yfG4ZNVfw2XcBU6tqMNLpcvvOfKgBQ2PsmgJDaX+NZ7WwtnXFnwlBIOxv9bn8jk2ADzPLaMtD2/L8PK7dHB6O/x47Drjy8folK593EaUBRsUtuSAkBXM8FHMtoVIWV3EMjC+6Ik7+2yMMa65hezT9Hd9QZ+IxrC0AptximqG340MEO6QkjduOtGuFpTIZ6u1/wdzhbs3j+ZhyEQo89fLZlvX2UMD7CR2oUU8BC+QAACAASURBVMHTaY4lUuBKDbdqv6bdQH+A2QmqhHLVm2BAcpDwOIAsXQcYNhQ9Mkg8BanvXGlApaekA9AxZyGR/RdSP+5xjyORQ9BWMoDr3JylW61QEY1JsShTgiayWXRuVjaouEwbSYjasRKuiRhSPoDU4hFhG3iQ4E2CyiMBLkICC6Ew14tJPaItJg2/MlL8NEi3BbXKOgXDDWm32INQDRL2yDSX/HO8mnRCCizRHrAUogDAuHUVVNmJpiIs9XNqsHUIMMzbFBbhRYLUHLxKVMKGrtlhtDi5aB6JWYVlHhVt1Edu/TQxjFEkAqI4UaCNggnwAgjqbSUAlSZ2VJuSVCesoV6hLYlETto2wfFMXa7g4z+EKg0wMM6TiZvdUmxsg5T+lBzCzNTEsEcGkq1VCxVDziChjZhfFWIRhsJfRI4cxojg57hVYEWTysAah3SLEzXNQbMAXU0EcAR0BBMej+wYupVPxZIkpTEmqNIKsDSe/XTak+EWbzmTJ9xvJCwbgThc59eNMGudd9DdnT15hD037r3y6quvu3GvP4T1XZ4jzunmxBVLc86OHWefcaYNw+3Hf4v6ia5HNo5NZF/YOBa/tA2zlVxlC7KGaqgoi5zBcmXFmHJrYpbU1c9WWrGRVqx/Ho597wi8yEA2S4TRoQqkIUHF3kQBVs5YkMeAKscAPBIJ3J7zMWIjmKGN+vH0rwkwzSHBJDMNEpVcSL4NCXYcANnDAyxINh2G6PIrToZhT1sawHOxqSb5rURwDQ+6KNKDg7fCIOtmf8vGq1G1ek24AZjd5inBl3iDGT9EuwVzzwFTNZyCD/kVb21IIl1W38VhDi8lFGrALB0o2iOLMpagImw8u6ZV2HhoARn8P/RDP4TbWAKZzhUiBB4wQgSREkh8rksaz5EmAYRz/bbw6lxPm18RgkTAIRIShxX0iCeci0/5tgvlcvSOdKMj7cJZOUJUkCOma0OFdNAmPt7skYGUfHIonidGV7oIk/oXpFtRhbQZBuST5EV0MTy48hRaAMr5dU0gFIuQq8GsRpKP9igfJzad+ysNDNAADI1k5FBxPk+0ZKyKMBBquQKSdMSUmUMID4AdhdS87k4/4hI5VLTgFG/pXwC4ckViBip+jJlkJ0jUh3moJPNIhH86lBXTm3Y5tZp+xI/A0a1ehhwwbDjxSyIAfiiSF8JIuNItAPVUhEkYohu8a6sXc01DyC1U/HQNbdgkjVCcwwMeVwAcggQgNDcsvWIDxdQSTIJDaNnggAG6AMwjf6ZA26aD8MsajLoanAaMJnpQj8sf04NR0WzVUJZLpb1Cf2dgLcGCtdff8BtB1n9h4wj8+u+juzWHvqhjaeNz0W+84vL73vPep53k6zqbff9s9cD4Jt/n8Ze6p5+8/dxzzjG39+25cWXLXXNIO7ErVTD2Ln9jBd+7ZFhVboYG2CzWk10zaMYCZpUETFaE2WhPVcLmN6a/guWsYyLsI+vMLjv4YlnfWxscSGcoi+04D27JOXEHWcKTIRaZcT9O7MqK5R09zRAfcxyPjS77InRg91lb9QQpb6QGt7EXEmLmvIt1XPl+fy7HDZT+CS1mNLSCl3ULHvMiA5VJgTeo/PwdE1PO6XKf4gBnsOjBzinMtIpozckLsxV5gUtO6Jhy+Vt3aL2wQJhiX4/bJqC2YlBq1BBCtzTMe+lHfzeqAJUaknJR1OjH/ft7KwetDAAdWggFDOcQklqkBb/IjFCpRW4MgFADEs6SpGiVxogEMADaEtnhMyGmYM62qVuMFa5FQlv9i65Egt0oiSVUCkBVigx0kHA86vjhXCWijMnGHnJiC+RwG0J9yrNqZRNTpY5Gkd+VPjGiwAMW00hKIWQjlWdFTiUwV9lNf5ZBP3liOBXEE3y2R2mVikR+NG+0iyYFBEJ/540gTHt483PefCKwBjNsFAW56aPXwIv/bLPa5C0CSwpsNDXcDs7pOM3Vp8OC8gSvI4gPFZ5n2PsbQ2Xjrb4D3N8HuIWcQrAkFJZdFqyLgSBv1FWoKyF3668UNRf6wH/RRRcJ2sIJPyQ6wsDzlxzGs24Fn5UQ4gCT/cK5gpSe6QbPTJD4RxRaoZJbGGBTmFDMbcpBiIwFcDBQlIZuGYRYtSlvW5xW9ReEupiYhp+GgF0lpP3BR+MHCVxJoPa3IAaDYMsEBxY2ACfEbyObdUJ0092XScHAwtasbJLQunL3ro4yWptbHZuKgq1t1uorKzvP2nHuWTsO7zvybvG7nr7YTekHlpTZsnUiGcCKMUlOdeRyGE25JYKXpVfgvC2Ol03SGC8FdiojCICJzAO5Mp2ZPBj4flduDB4M2A0sMgDAWzj+bLvEiRAwsDGI3CcAvk1Y5lVA6iEcj3jMTgkhMy2AUxbiiBerJIhT7Vo5rwMPnlnkuA1zLl89EkRwnomPsW6mIo/A2PBS7q0HCn4q27QqlCSFU9Iqcyo2khDiclBxHMd+KJ3nddT7aWv/wt8bKoM5pkRV5uGUJUsswWULCIVV/lLihwMuVjC2MS9e6Wg5pys2ckCHOH6kkDPgCLGk+ShhOS0huLRnKnmTgAThldGlSfAqEVWQLcAwJSMtCulPDpHABr1RtUEF0g8GzCOHOgDBE94ktASdMHsEJyQA7O9A2F/4C56cTxfXGpMaeoocbIYTYAUsaWgIif/EsnJF+oWkHdwGXKIUmL+yBG9RQduC3TSfQjhao06Gid44b5UKIAW+Agg8NCkgwYNBJXzRXD+qUXClOrz51U0wKBR21ApA+25iSkxK6xZcNniSArfwq8nZk9FtXYlzAiojQSKbYpqIrZGQnnSQ0W1vJQUJg0PrNEC3NuAoRMCqIzoJDoOxgW3YaAxRh/biHMXGfFxBTlitzFM7g/pUHgg28ZDmqYK66NOoBtlQITucA9B4wzMNzNIicq4T1gDTxLXAESr4W+ClZPPXVrKyTVvXUGkODDkLIescm4YtMIwW4s+bNUwW2ut9HCaviQ8DhrUVFot3JVCVm60enSi/jTDrROmpuyufhw4fOLSy+rq5w1deveuyq67ct+8Ar546zH+e0yCW5Drv3HP9u6uqSZqdufE38KwMt+Hsud09yQPZJlaYseOcBD1OZ6cBRpBr5HsmGrBOZX81Z3DpjaHk/7LjmgeW2c2MeuQwNUipIFbSyQlLSX4CEgCeCkqYVEkyzSFnN3lZ1MvE2GbivPGce7uFfglA7MKS+ot0q3DAqDiyg6K8gkPQsYQNBeRy28CwpyavJjVie6UUAjE99TeD0kgCPmGKtn7cntyPcEF0qCGKTDxs8PAHAlMasPnokWNbkgeCNpLmR7lzP/UwA8sD3bJc2HDW25kbGaNCZGV7lG3zYVsI5ZVaOtTbZRGlTL3joHfeC8PKvHLn05NXJeXUlRjzNKl1KEFcaRIVp3lksBobSBs5jivJM4ksFYo1UQGPn/DATKhiOI+QUyaCkJQLd4TIGAMPRs/qce7QI3kparTNZBvOT1ySTuomQsEAcwiFYuJUxwR1gZjJoRx/XwZehFSfQk4ivdP70mS21GBPcwX66a1LAno8qBS3idV0CkKWHFB1DB9FdGmAokqUNjDcEqoQB3AacPUrbkDFoPWIlswgiuoNwDTpp54GAMOfftwWpRkn4lFEBUzwJw65UBcHQ64LBKZGjoGNimDX2SMFmVRn1ARzFCL8leYRE0MeCQU/YZOcnAkeWlKYeq7ljfAg+rTd5iQlMbEnSWmo290Lj7EtsjGzenEDHtIApUGC/+xAqlZJA7QEzGiBnFAexYkrAFetCKVQSlIh3hgl6UkrNApMOTWEgUSyWbpJRkoP0oYmdu0bPGSUA4bNRipIzR1Hc/QwEchFCkEkZsamDUvrvHDX3GFZ50rfYO+t14D5ttdboE7eevJJp+65cY/X+p6ysuU8HyfZfGiz/cSb32VsTXrGqSfd5173vup1i2l51/ux1JZ97CbTxiWzTfyoxXp7OkyYM8XiHmaa0xUf2GLIA7GYWUPuh0kFWYhAsU5Al69iuTKd9CaScGX+2EFHTzhOR63V2FFyOlv2woIbMwIgS3C0BGHMH9cIJk+mrZ0sb2li+tuSYG2P1yP54K72yPhs54Rs9+AHOUk7fo5D5Qb4PDZXWMmLZPcVYtXTPCXvwoWLlmaXRxpAzGFlzIJjg/MWVQjmCiipURMApT0cWRMpUi+0vKONJwJyJ0IBS3A7JgS0sViosex4jikdrjhmerZjwrUIpzDDz/EfHbfy932iKIxhQPfRG5yUQMO6TGBt7Q5SBqK/tuP5qCXxlXOQSNOJUFIaQEd4Co8Ul47Tv705XR6FhzZg6gi7Nh5hyYiCh8/Dp227eqGRoAxV/At6+ktMOFUWpstYaOsNqDbsuEZsaEg09Ry8uBB7dRAk6MaYWE3kBHhiiM7Oey2IN4SlRmhpyfiBTUyGEwMgzu2HGoeOB6nUccJTKkVdBKMtirRn2AAmoOFHe4Kk3h1lSNAqusUWkj3GQEzizSODgRcv/qBJwvrzCPBCSVfTofALabSQAEm0ZaVpIsa1IPEU53bbacPQwr8m8sHUKJwyrcwXMSvNG2/Y0++hwg/9SHH1cuDREipmt3eAxR54andazkgWQ2Pe6AJDG9ESsVGsvVc8MxHmkWEmCiQjDMtdrK0f6s2IEkX4x4mfYDoBG1rzXQGV5gI7IHWtv8AzTWAURL3IibTqdJAFbQ1d1HEirMS54W2cdO4NkkizADDoYpPORBA4GsNU57UmVn3UMuPqmJNufVZuhFnrs182uDqigX2H92/bvvXAvv02MLZs3nbj/oOXXPeWk87beebhzYe9bmrzijeXHjywz0KJrWTNzt95jtSFGX7yaYvD2gf2L86EHjh0cMv6y9tiOD+0Gi2sLqxv8ROnbBxrKFAQ4hDKyt57Czme/maKyWO1hQLcM4vGaPIxuS56YHwtkf0Y7jwEQy+3IcxymzXnPmGz/vbDj0r+G1EAbj3K+qt0y4ugxayzj8woc4xEHqie42yEF7WtPmELPrBne4LNXR7oVrq2Rdhr63si2AHxUqX+hguYw7COrQjg8o7hYdk77AKg8FFs5GfnJZUKJjhLGSxqUWM3k6uzeo4lX3cRk8kt8cqeOsFDdmkGjPkJVuiZC2f3PRUJ9SbYBMnh5R44qtnIULPoytX9rEIQfhpFcmFeBCyHwf/Jk8GAeXGDPuU4kwhRQomSHW7TBc5m8aCoYxgz9d14X/W1omreCxLUgfGyeNZ35AKsl+0hFi7AQ2oHqjh7ES0M/L0EDKkNgFJENImQcn97iHk9YgenbCXp9I6T2nb0jLoEz0kLZwV8xmdxT2qsI6iI93Vyi7xq+sW8KFPIXkaqzhXYgRcWJDjGSJGS6Q1jgl2JMWzoX8oUE8eAMAuYwz06nSp0uhATEpoheKwCgE34LtIiJnF6Km/q0z2T2qEuiRlRWu+KM8h1qNhCDyZRvbDcF+oNYKGM4AO8fnSojkLiTUaTjFjS6b2gwUjQQZ7CTBVQYVKU7+9erZFIp6YhhEOrHfV0iwo2ZLMYOh+VAqatKNmwB9PgBGPDnZacP0tvhi4A9ToFNoXI0YA4NQ7TRp0CoLGd0rSidtgKyNwCMMzk1IkJoXGrxk/YJE1V0rdZhhCumhQgJTKNE9YJMLYRVQmtW6wKVWWzrKksQox8qyaLAY9EwGaQ+Ey5Qb5K7Ri/pGO0SInoQt6bdz+OAX2HVG180/AOUfMGkVurAZOQHTFdTRjTlQlwK69+8bk7HdmENW/XK9RNv2v2HXzTm67Yvfq3xJu3LV5p7ZD85q2+dXhLJ2luLXe3vp3IZfExRq9iercHbVtkKBaoDntl6c1vBVuDeiygc6zsGiMrYpB5EmNxeBaFVEQ//KJwxIYdI8VxagWYfXRsK28xRlYgAgCVGlY/YOqXbVnUVcLvuJK21sqa1zZWB2EmWyXSbDTZBlUFSMRYTsB0RB3bWe3so1PwshTSYIx4qLryN6wz7wg43xZ12SlHc0YudLXt787GeaDrOLNH1DKr4QGTqbKwZug9DfOy8uEXHHDkDH0aG6UFJs8hZs05RbHh6imJUp0r/XQ4XT1ZoJV/glb+A0sqG9uaiCrsdkFrqHuaLNGKSjijAj49FCQt8waDlxEAFovUfLpGAXUpLm1lO0YuYIMnuZaHwXQHMLxNj4c8NmYIjbeedBewweBpGcdqorXcibFRH6l3KxoIIGXqFBTFiOVveGhqpA3kJHgkPgll03zGGOpk0UQAtDzOl8ceGBFMO2UVmpko9jM8INePR2Zskv/vKxICSsNYDkaAS1HzXKUcm9nqEOFoQwHPiA7O+pdmxHmiOrpq0I5KNSl4UjDLSheBIYsfBgrRwPiLATqkOllnV5jrJrQSEIa0EcLp7p4uK0p3G65hMFmWOyseEhN+vXA8/HV3FmDUMqMiXRmZLHyceOS8PJyWQKXe17QdJBXGhC7WhptWXv6qV/vzy8UifA3cHXXbNw03wqw7St8bdG6VBszqCbPYEXMvW3Pfc86WUPEH3T4UuvrF5SN5kX0rm699yw1vuOQSs/Gkk08VtjAfi6+HnuBh1vhgGijidOV7KJWbyeQtXzOm2euxyFXOrbZjKxVYtNaUgfVUfbaPJfW0SCge1OcL+UhOwi0YXAmtkACc28iG1vnZ7jUeYtiGtqUzMJ4D85EDwL2JhCS3LJqhDcMY93EYEyIgl+cmS0MIEpUQ4geGopNlFzgORhMA4NXkwpfRag4hfmBQ4CCFjK4g1SwG22oSAq1xisMnzFFPz8uBSM2Xp8g81UTDSRotUy+GHn2m6um+sI1co4FGhaca4rkgj4x0TnBPPUr58HuaOFEJ26ACEGP1dZibpO0kxsPywNMW8HTiBGF14rLD1jbN19w1xlwpedwtcnXHsvZGRgWcE83TRtqMFg0bADDTg18YknTUOPhHz8uE1pRrhZDuiygGlOu1VJ0U9d3AD/U0PPzPYmCoE7zZEfP1FJxQNbCVjQTXAGYAKABu7IUfY5rgakZ49V2nx9PbMD+aUe83VNIn/BVgPho/rlQSVquoTI/jWT3kMyCbfcN/ql5zu0b/G2HWGoVs3G5o4P+tgcxTvs30c5uj8qUPi5sLLzi3I/Dcwqqh91WFha289PIrL7/ySqfmLWQWU930LV/0/yZ4B0H8X7NZ2Mq6LRvN7JEasjNbWcPAUlQAOSRgeaMUuKquI94UcAYOwJh1etMc8JjXrCqY2q7R1Hiv6gHnucEvm+PxK5CEZ9luLrsKS/kOL0PI4guzrHHl5LSaEAQ85kf2SPdUPbqFCMPbGibBj9FXxonryKsMw9h9CFPUCJ7CXdUjNJrHoUpgtBpMIhSRKI8XnIGtMC6/hilnmYGhq3C0s8HDGn0uR5+QJ9fwMzocVpN3RoLbJFLgC2GIw/zi9CN4qIjvhyswrvnyaCVa1wBS4zC8RjmxkSxd1Uyf1vt1a9fUAptC8IN5tDqiDarCuyBdsQp4OiicKXmwTUePDgNbczVWKSHelGe9MXyOUMtx24zkWHVFdw1LbrFUNAzALVSNT9d6Z01vBrBq/xYBtEINsbesq+nomEzAZZaqHzBswBC2pKiJepUejdIqrMGfdJqkpSHnNsgZMyCTywBQblzFzDGv6zPMWn8nVo6pvI3Ku6sGzFKim7oKTXtT0cTbe+jA7uuvu/6mfR5zaPsPrn7S1XL34GGZhHN37jxz9cDBwX3OYdxZCePbuc+YMPaoWBNqBXEMV6pAISlHfRobU+623RlgmgPLB1BpBjH1znWOTOUeIje9oC3MOEk2Hjez7jbbqoAEywu5fIbKbKiGArieRku9DoLZI2WFZc6RaIci8wrGPkvvRsrjotKjbH1XChnPmhHHCXI0AN4vVVSJHBhiQq4VMMKmpaSLzzSgTPCoKGuYXMHkLUbnNU+cgF25cELFNopJDaGCp67gPVWGbVCt9tIiVtMWkxXA4Ir4sa1SjSZu/TyKgTa/1MgKVJnIqGgyNfAPueRKHEgirZCWNMynKqSKeg3zOchw5gt1d80TEBsYVo6WkQMtcolMOfWmHowusGCSJZzJqwwziukkAJyEGU4F2BSQg7+O0ETZL1Ql21IIeNjwEDMx5jqaTC2jqGSP7porluCZuTA4m7yAZ1SgVVRXr2mSohI/AQMQETbjAOhK3NbjqT2uahufCQVPQ8KjYNxOf416wxbDdUFMKs8w0CmjxkjP4Ilb16lPwOPhn35P53Uo6fyGk1EpzpMLmF7zG+2tUfs6v90Is9Z5B93d2TP3qMCEN7HHTCxM6rZt195ww5uv3uVQPIBtW49sbWw5vMkRp1O3b9lx1ln8J8iFwfJO0xP/N6tYFi3zxOZypQwi50dFfmMcwdDYQlE3v0RKk+wyTeTzRiVsX2ZOTQpX0Davk9WGcGwczNl9LOVy8hnaqsdGIcUalXfGKLsZOWVN/MYNaOs2WnAq5xSz+ONdYA7SVdv4V0kh4czLqhk/t6qexV5erNJAdJPOI4XcTL5qmfl8zIjvEaJ+8RMkhKkC2kZd8IGFmd4QSgNaBQY+DArDJMwpP0V5pK2G0Q2eZkIVMBIBhLkOSkaPYEvkxkBKThuubhtRnioEXD2KbhMNe/QJGPLYS2/zNNKuWKq7aw7eUMFwwqp0G9o6RZNkaZ8o5JXxY3gnTt5dTbpNJ2kjWdCNGbQqgBwNKyMHBgZXwwZMnRhFtxGqbZXpsBpXSJb7fahXiMNUFypywZP5Gk1iYDgBkNphTq7UGBVMighDSw8NpNgQfkGY3mrYbZg1b9gMztCONtrTTAlg1NcXkCg07xoYOkJNAJFOwFDFGzZavUQdwDHxq6yP0m0UDSoMjM6VYWuMhdOtyiRao/AT4nYjzDohuunuy+TMagWzOpOxmHKbN/kzwit27br8ijfdcOMin+zHXS8+fWhtf3hl546zJD+2n7R4U9RdQH2t8rN6Yw2Ta3WZd+QjtXmysVlj6EGmuqnJGrLacE60xPoDyN6Bj5BbhdF/1j/bCrjlKYD8tPoUnvUfv4KB/HfIgSnEjGttAcekRwQZez1cqVd2zfiOS8N/5OKNRJrHiZrhLR5CC96jDPeIlmsZzsEDyHUFjLpfVDxNlphRjn/XgNVQjqcQhpl0OQ8w8KTeWd/Xm6OBbiGJvXCqrJWCvgsYfpWRiA2PUk76T5n5qvx0AwkShWRUqOMAhzYGXOumBAeskMKJBtItGPUwu6aTMIQZb5hR0+0IMr4zWfLZyiCXGQDGDU9f1x1RGd4U1CA09TAsD/54q2fVK4Dstqu20U0J9Wm6GpZCiM9hdVQ0BdoARkY1SQ0h5BBq1djzCFHI47m2agCoBN8vWerupr+u8fMUCcCWWD1VE0VNPCJIAoYZJK7AKISzTuxpwyZJw1Y9+IboVE7HweNpYPV+f9gbKvWoVK98NP5YTYeu9TWw6pHrEe0pF4HBE/MjadRPlOtGmHWi9NTdlM8MUybehDTZmm+SVowW4+Wv6hx2trq2u+gVD4tXItjFP+C9L1suPO98/sCh+ZnzJ64SLSgz/WP1RjMJlR9iqtISe6TAeJE9/xFAVzVM4bKVh62AYPxZFnlUN8YxIxhawK1ZPWXZs5jxUznS0zbm8xkq80Ou2rqtczUPHoloeQomy55TbDMl3xBw5BIfBrKARy4p4g1MzasEpjBNohueNONRhVDBpnkYRkZebdbiABIhutpSTqymB60I4heqdJsCY2lZgfWva64FQDDJ66pzkRs9V48fTcbhJV0w8IBHPebTbawCUIiipyNmOBNBZQwEpon62FD2CFFXVOIhcoAhJGnCRi6wAJQ1T29glntZw27rmtE5+JFruiNWPYKkcpKuQehp4oDRdjmQSpm6A5LamnSprrBmVDdcxdLyFU5gKQoYKmkAUbeFVuChbW5ODxbDaa5GE4WkcKthPFde7agjedlUMTU1rGdTeNfpu1jFnpqkqC9ib1nPoQITUY9AJhfGFNSzvd4gKqnm3GSEgEX9ePgHIOm0Al/b0BYmopvm05VrNbgafpLlhLhuhFknRDfdfZlsHppazbrm8GKKHtqy6RBjtP3AwZUr3vzma67fs8hjbVk5uHnvysmbVrYe9hKqU7duvvge99l5xo4thzYf3HzwsDBgkzfKL2zoJi+X33tgs49Rr8vf2PGMbyYp20oD8h95F2WVaSaYjCaZsoMJN+UgM2pp0qMaFi6ALwYqpHOLUDwMZI/CmZfKFkcLtvgEgFDNlZGuBlg+w62ytjEQz8DU9AiH0+9QjaTxA/7/Hwyr8mqbl1IYzYQ8DoNfbg5tDaMeRZWjzBSCdK1S3TQBbywBVpguG/cwNbE69W7hidtx8ypLeEAVFRQRSp8pZHkwqMnxJJRrMPhJ/MlPJBT8M37ipKAhSXPqyiEBHPPdwqDJ6CRartNxw7NWfmHOI0LVcK1VqbsUEueEraAyNiLdMBulDWN1sdvkqq0maojsFkBPIUx7KWQknU4cncQPJI2xEU3DgJdTMnqh2RfCJJr5AlVNFLCRzpWjNeHv8mDwKKWpBD9aHRiVRHMbQJg1wQZaqGBpuS8qR9pTrQCPklMvJCGMsblGYkSIn1CNjGED6RV6XuzijVxedlW/zORalfjIein+pwfDGfOu7Vriud4PD5hBVUO3RIi0p8MhKio1X66J+vq5rlM3s34UtMHJutWAWZcRMVG9zOa6GxaHavleaa7VrcNF3v6M007y+pxN9hF9bfrQwvv67HQ2izPIXK43ATP3uGI48liJiVuPmJvyH8os3TgbMPSgMqHU5wC6zURmYTNS2maYQMKJkNP0iHYgRiSkOUVpUiRhzYoEc4a6UKxyqf7YKErIJg7pWb5n5TGDFhhoY0nNmFHUPc2mI6QQw7AlxbL/AFxIMZ2oLYmSC2PZ5WiFM5VGDiSWtAWf6hoGmXs16v2FZgqZHgEPwCO/9E+KECKhMrbjc/xEzKwHNgAAIABJREFUEQ8wFMFHIoXUv5EuvaEcdQDhUYNWHaG8hhCiuiNI1+RSk0ePt/DXKQGkHPAAXP2Qi26o0hjgGSSDKrnqx+msesFtdCFJRZobMKQOUjlZYAvhsh6ApRAaW+Z/HHyCLF8nmkwzMa+MelfjFgm/xp7KWKUNvOEqATVUPnq8NcZmz67mgBvYlBCfrRzwOWM1DUMe840Zzd36kR0GnCjjDWm39XhjMuZTsnJTPoBEVumPDLAHg+Ypsylc24DRDb9C9mFEXtXKkT83TvCUQNg6Cx78h9mjmWgZBI98ztK7Yb3l9UlPehJgfxrsEZ5xuKxPkLSEVlQwOWNJq5hXg73qEzDFAvDTcDRQTVoie50I+egtgHV13XgL/Lrqjg1m3loNbF59+5zJzE4cPHzo6muvcUBl67Z7nrp9dUhLUy3M7CLoOu+cc659y3W733LtoQOWvOWcF95l25b/tcn11hJ+G8MxUg46+DzZIx/5yN5mqYbx4vK9oNwLlL0bHQtMUpZd2SsEvTTZK7m9wS83w/r4ftnrX/96T1mojKa/1PM9OABk94pR7wDkgTwKj8+y9ud4WWE2y1M7Ar56e7/73Q8e53DjBGlfuPP6RwGZ14jDCeFrXvMarxtl8nIMuS5se6WnN2u/8IUvRAVm1P1Uem+kmhC6qnzpS19K3r6DlvVnjr1T9KKLLgIc2zB4Q/QDH/hAGLzA05tatS06sap2FK/OQbd3GdADT+BdkZh/zGMeQz8wQI69fAa0YAjCiPtCH79F7cQJwB9d0jlsvd4TJJ69LJGivBUTrRe/+MUPeMADvFhEf3mK/z6Xm7fQBd5FiZC3qAPO4XlBpS9J+2aRE+LDBibh8SZSYFgqouJsXvKSl5Au2XFoc5yMfTiPIHpHR6CLZ5UFFslVrKyntHrta19L/8peaw6MOKjkDl29zNbLYH3SJA7Tp7ftU7sBg0qyGDA+7eL18XUZ4AjhkCB6reYIUXXfWoa8HvcoL+u95F6qrhe8D1bfqY+TIniv29XRYfbqUbq95JJLfBjAmJ+hXpPlK8yUQGNeHG8oKqQuM4LX1yMGNniv8PXNg4svvpiwhi4paIaWFIBRi1eGHnO8Qe5LR7rYO9u8hBawZVtKoHB/DGs0kjph6crowoYpo6YBQwkY8FZ381rWhyz1VGGEQeIF/cr4pJw6Dn7qTcMmPvz0YDQWptQQEpr3DQPfL6IokvpApOFRpxs8wEjk28yGnNeg+CTixLthxlXGwSg1zo2uRz3qUboyHqiR7CQqMiYOYMh9DEdDnw2gTNrw1KvsNPFlIfOCdGoa6sanl/sL2uDUifhvLPmko943+LWCE59ekOstshrCTCINUceka6agWdZo9OFwYwOkN8gbS5kaqk5jt/whjaPHzx1Ts/F60jtGzxtUbmcNyEw57n7w0P6tmxbv+HVc059dsTUXv929ZGgd0lrkaYVgm1ac1dz1luvecOlli6Xe4i8Utx0wF+UwNq2+XH4Rr90JP1SZ5GO+BZ7nY5W4dh9Ey1ExJWzKy172Ml6NWc/0xDQRfP3NmlITviR/5pFvjPi2BrsGgAFyZZR998PXORhu2NhQwLMyFk4hx9aHXEOfavFtDQFBH7LNInMVPv/CZ7hFxRtifYHHV0p8E8PHW7iHuBILMqbo+twHhnnxmmd/wfhsiE/ckK56cnEknorVOLP8Exvtte8+tsOm4wpL6tniZz/72b7k48tCT33qU5l1lRAqMPfIKUdFHOlTJ1wUX8gfEN8n0p74xCd6mkKQzmOx5jw9WbgEnNBkrpFT4Qm4TBEYJ9ErAHwZBgZuCV2YfVXGJwJ9QUWYKFDgA/KjGKY9OoQBdRTVwO8TSWIyH//xtcS8jmHJO1Kgb7cVAxEhJwctHjR0m2IFi76whK7vkFCCyjoRD74NnIsNsrIPvPhAZM3hefKTn+wzPuVRUF/MgtXIgN/iYjXUyhV+uvJpIE/9sM1b07bPbHtRPmw6mpg4F9wbDz5uQ0BZDd9CUe+bhn2WJ2dfNKlsjPkokG4Cb3BSqaG4mI+rX15S3wdYfE+GONhIG75d+NznPjehjr5qi1ucYM8XhFKpSjElx68rDQBPkTbyjX8jpM8g6vGwaf6UpzzF12+OOd489XkfUbUVBeWIJGAr5qAHg8FI9nUdKkrJGFCgcwqEv4FE9uIPX/ozFygcdcPJSMa2IZ3asUEzOqVWCvRspNGAL0QVCsczHnBiWBohxnlTQJDqC0u+dZPCfQBAn1o5NELUE5CFjDQ8Tb36AgYDlRS+bOOjkJAj7YoH4rhGF4zOpRMiKAvgyFU3CVUhxy0kHvnoEFTkylAYJD6OZFRAa0wa6s396VDj2XjDhk7UQcYDPNo28c2jvtz1xV/8xZqnH4+wSoHJeyT2vflDGuvqLfAbm4ZHz9yNmhNAA45e5SEOCp34YCe4D+6/aveuK6/ZzSMtjv2s/pm8jTXFnWececHO805ZvAt+4a5EZq7Mh/eXrjdRMfWgBz3I0pNLK0dCTEtzt74rZ0UOIMuF88wfFygU4OQYJqpg0wEwpp6KpbgZVytmMGICMEwYkyTvYoGOhA+rPe95z2PgGP3WiygCUG8Zaq0s9ElLjKbgxgdcn/Oc50BuSSqccj5DWy6fCxFqMIjMLt8jOJN58oE2Vh7PvkcmClTpe2c8Fpv7yle+Un1xJA5FY6jw96gUqbgSBIfCLAU/NWAK5gjCtcsD+SS2H+XgH/UAKMGRkRe96EXCTX5IdoSnxFXpJXYZXYyFCmYhLITkpUbikwhvLa/lP3wgj1OEk9RpGBXMAOPwyku5ldJL7fWLiE2OBFoKqQYG+pS1EpuiotIvz62Qu1qMytV9Q9S1feYzn4klP/1ID0I3Tg4eXzAUSfhiDx6ECLyUronhOivnLbB4+MMf7qgy/JQjXgGJEPz0bOQo+1gh5A0qrfzg14R6gannNUXShgG/TnUqCUt1Yko5RXFwYYdRKi0BLWXy7iBpOBeIJXqDM72ldgOMNvh+Y9uno30HMC2JwOR1xKbYePrTn/6CF7xABJlQR18xqQt8bclHuDEWgBpJR2yHUEGqht7oFrwfcsaGoaWP5Ng4eJDHHG/USwoxyswjYOIefaGGSgtcFEit0gAW+ugLohljRIBB8IEx2UEqogdlw0nnCsVglr9B3XctBRBCzGIIKlKJNEiqMGe1gspVjxgzPmhoFQHMWAJJHDV0qJsIqBeKlqROETK/nFIXvkSaHjCGkOGKcwNA8ERpon/DwyfGEdKn+o5mpDYNP1PbdPajRvUNTiulwCCUMFMPP20LcHEiv9jReNEztTAU+ASPNBgzlwJhNrnE7gaqrDzdAsC/sDJlgsFAX0jUpz70KYRFyHeifFvaZ1UlWcGr0bDuPnqQ3Ok1G2HWnd4FGwzcGg3Y++EETDCN9x7w7qyFA/Qyn8suv/K66288Ej0d9mFpVu3Q5pVD5+/cec5ZO2wUynuxUyakGCuLdmvIv83aZIUZRGaL1Suw4EdZNymryOahlQHzc5at7LUyg8ukMs3kKp1gk8JPoojptyh3gu0Vr3gF2VklEYDcg/0dew0Mlp9sFpwMNADbEPwWuspMXvEQZjjahz70oYIqNXYNLFhl+P1wK6LiM9hW9k5WTBrMYtoKO275GHtnkeNOeI4CGhShYnO5LkteIhQr5PVbiPOyOppQ2CamR0ho6JZ0CPH0z3/+84UdIq00wG2IIaQu+jgPNkjn83DW7ulwohm3sEkD4FaSj1NHgqT5bMzQgBgRQmBauU2BrtqW4gJMZNtJ4khcueXXqRrOYZt3EVxqorN0mY0zhCAkznQonNFNfG2hJZ1tQZLqL8GxRzy6PBDvJUkDrYW+jS369Gg4pAdbriIbYAYPulIIfQczzskoPIWZ5oUda+YCzQfWgNRQiC+S1hEwpzS9RicYc4u0BIYslCysyEnomfOboAGkch3XFemytvahDFHblGgJF4Roz3rWs0QSZMG8DWKi1WtHXzGJkFBSBGN4AxAiYEBfW6545DYRUk7dYSiizrvTLa364nIKP3q8QahHxFKAjU/ZRDVWLBgmuIi5eMWkwANU0BqKxoDVCEgI6VlA6ZEpZkwSqnBEkCpWEEb3LWq9I0gV9mEYM1SErkJjHtsaQuXaj/IFMa60BwY/kNsPNcboxLh1K4Gn1+AxDm34Gtv1nZokxaSBLZNqvQQtC2OLH2OepmrKf/SjH625OBshE7y+bi0kkpPQomQIsY0ohhUEi+a7BZXNVpzDbyaagAWUALAhEQityUstMlIWDHa3cS5wJA6jZCD5kQtdYwPmPm4oHsWDwFqMZRa0gRi3dXTldXXdCLPWVXdsMPN/0ICJZ8cvF+X9Dr4PLXKyPnvTVVft2bNv8XKHxabhql9cObh988rZO3acceppK6sVTcjFwa519sMYN8OsW7Tx2eWEmBJWWCjjEbOVe45xDlJExW2whrJTlonqWTGQxaC0xHJp1SvUyc4xFIp5pAyeDjvYxMAx5fBzqPwc3yA+s+gHkLmHU3KoJsCsMi06+eCMo7YALIvjTRk5twoYcy2Nwa+wyG5ZdpDWvpJMvBSny6HmCQLGnm0p2Q4uHCQpMsTLnVZvYs82nJ1KgSC0QkMwvD4m62tacsvhgYec7MDI5YoiDdvOE9OIfsRA2kIIkktw/oMvsXCHBwOJAENo3SYFVLICFv0cJOTW/Wo4ufw6YDqnK8EorQrI5BeTCDBCSRTO/Kh6lfEQUbcFK/ZVoXVeCiS0fpIQUpWNjRRC4X0QuhNsHZeWqBDBYwwq+DnCPCgYzjWdeAQAJ0UDylHnF8GAbIzRDGVygcaqsnpenzMWSUMrjIZnVfeLv1LEWBQbGyGsMmETHAye6dZxutEq0dpMTEVrrkirMUiKGtFSsO0uMVnWNiniZHpNE9SRaFS7Pd5409AgdI1n8ChSeGjRcpsIrvWjiWN4A0hYo0swJJ7zM7qM9oYfoppTGuSQqBSfSVKqTDMAPILWIzyIbNQgUQRG+ZY00n4IxbwosHAzZeoXYc0wbL2hib4LD7SoFH8LcWBuLohQxT1JnaqVEW3MFB/HoVksiJ91CxjyAvZUzskWp9DNiGoYw0knBATQe2unCxSw6opVvLXKcjtjPoZxSwnYNhlTuOAYtwLfNOBp+o/tdXXdCLPWVXdsMPPWaiDDZw6bflu2LZZTYqb9h5y12mryX33NtU1vu4Kr2azVRP3Jp7C8TBLgsftvLb07Co6lyAxJ13M5T3va06TTWTRRF7vT/hReiJBTlJAQnXgkl2NrIK/DVGXoQZIUTmeqBAqaA8s3MF502LKVrXfih8EaP2RVza1qLn1SlisT5hgKh2odX2KGfbTipFXmO+MexbGVKuFkFnHIGiKHQ4tg1PljUkArgUFAHhoqcZIkENFyJ+BtG4mQ5NVgzp7Wd7mfyLmiwo1BaLPG1f4dhKWagoeKMy6fB57DgKFRhKJ6avQTywptBzk2bDVaUluOC2swoGFKIxHMaPkRCiS1SAGW3rA0xw9It2kDvG1TflEN3aKiSTpRwAmiGPODMFcagP6CJ50EI4bgYgVMtkTtaXLkOJdiAQNPHYGcvpPlss9oD6tMD5309wSoiAiNCjGfFIUgGz/EqW2aSUWJDJ4SXEseAJCJETQI7pVxyIUbrpI6olWBuDRJetCcFCRKtOm7brWtZm6Jhmdjnv/m/o0TanQCOoCjr41zpEUYokD8U4IRJatkxYV6YwAP9RGuKDMXjnQDHhvHG2/qwbuSUVvweHAb28hhQBnRmTsOKWIbA+It9biifAshUTg+KTCpzUQpH70jPhY6wCnK708rkBi9UZ2yK2zqp4OMc6pGCF1UCu6l3GxQCneQkGmWBpbQMhfc0qH5ZahguB5xtVOvy0wxSTUb66jIqMkw0Q+p4YwNRD2CJCrYQFEKilAmJuuhJs0As0qB2VEtSFSmHAPMcgUJCLGnsi6A0F4hPsVkmC8KhIRcQ6vpo/tskpqexoO9b3ksGMwjwz7SGE45Rw+SO71mI8y607tgg4Fbo4GD3pC1zXuvVv9I+JDXNKxsOrDp5C0nr2zbtPfwgUuvvuKya3Zb3XgxPJe6cmjrof2HTtq2+b73unDnjh2HDloVHVg02LTuXhDPUrBENCJjwfw5wMRjSWUJZdgd9YydKzCmys6UBImFI8PE4mjoHEO+NjD1wHgIcYydJsn8dM1ycasZJqg4Ni6Ez2YfATje4UhEm0GyL2qkXqJu68GWnxW5s1BiLOdV5+RWNg4GpGHTatE1N6cNLLVhYBCRfsYznsGscyoZcR7abh1IPkYkRAQ8wwaJnzWrwzpMOVucyU6EXGNiVuPqlrAKPL3gDJJlALbeLQM98AqUgCLvkoeTn3NYJz3kCZT5QpCEzT3UQcRJWI/oGav8hFwahABs2PGC+Sd4QFp5u9oNASDEtMnV+SfAavw89Utp+KQrV3qrrwGgIkKNK3EwBymBZ+sWIc6VG8beiFZ/ceoCF5kMYOIknZ63Bmbk8HxJjStxtkq08IBQ8boabKhR0JxKDYzklUZt1LmqEUEaGwoQ2uIhLIYLPgDEs6cqXfWRynwwnv2Miv6uzVPxn/0+eR1Z0nhOFo8opA6djCnt4dlPcGBYgsGtbBblTIClMtKJpqesN+qadCuHikNswGYz3XgTQRrn0a0VDKPe6uspGDzSTSQKm915B56oXT2EukYoIORF16yxPZ3GCGKNJOy2VWeQk1SfFjGgWAEGwI0NZU2mrWFMaYHFGH5Mc1FLXSx6s0gTkSAhxlLAgDiGpPisa+DEHl3ZgANT9I9KCEEK5ZFYVfAiTSU09KjeBAY/DI1JAHgzbHojvICyCUIWTZCzwS3cVNbQbQszTcxK+XJ/x1PEjApUPSV4pI0N9TAYzxBagvqDFYe9LPkArA6KhVVsYiqst9/GCx3WW49s8HObNLA63xZJeO7/tJO27zzrzFV0h7ds3Xzw0GHvc7Aeuu7GG/bceJO/RVzYrCMZhNtE9PZtzK6xF66smPR7xm5I5KjcgrFLyJZxOZw6y2VFaI0rUKAEy1YGyKEiVo/vl2Wx+cKbaghSW8DCHctoUY60gTW3sKmkvTMcNMMgcgPYYLVFe49//OM1ZOOsku2+yf8D4wsdARExoDgeNCehJteFDUS9WUcexXLWiVe2208fMZ3OlnGKfCQfww3oHTssjl/kgzWUk2BPhTgq0YU8VTDK+EElx6MS8+OQNIffNfuLk4w+/4pKrTAGmysjzj/1BwcA/B2l08QOfxTZwG9njR/VF7wRohOpwBN+1DkGwZMmIgxbaQIayimRkFe29SlMoWpZMYLrNZGKP/3DJJZ4zXGWChgLs1yaENCWH6LAeMQ04FZkI/kndBaA+qsCYYFzxw2Muk+ZDyOdtwbofT8pFkTFQ5A4Bsf9i2mgxZgDdt4AIhpDl04msoHEbZ0lGjZa9Ajqes2WqJcX0K3NKUqDXCeCF70ZmU7kAKMuzDQGFPzSPyriAJ0IM3kBOOcEWFmlYI4HlYQzuuJZKFl3pJa6QJn2/GjPqkDsrmCsIiFqcbTR4qRe1tbwiLoa4akgzCwgpplimdHIgRADdG7JIfvLncdbQ64QQd8VqbhVoEl4/JEgVVgM2JZ1sMxpOXIhB9gWKoV0eFwTpx6pThzpqRkn2JUXRMu8kG2yWW+bHodEmJkOVXOWpPUvAGVjtcHQ8AaPf2iDcdufG2PJbCWU2JFOmgg4CcyMs8xgLUVLQm3pSZyY7Iks2Sm0aq6h1TZ0Y4NodC6hZQSKLDEJTGUNsTF/0phWNbcsxHnZetNZEwPGBrEQUC9rSCiyEFbU5UoJKdmw17N6UyxolAqLRauWQ9QlbSysR6LBcHgdGnRypZSN64YG7hoaMI1N9UP7D3hX1uq7HrbsOP201bc/LMILH5E+4/RTzj1n52VXvmn/Xn9lvdXZ+fUmOHvE3ORyGGgGK+vpGqs5LTA8N6skV5GV8ZT16c8AW8rzE2yfpxw/ry9cEA2wkpDzkQ5M0JXmHLkwiGsMWKymiZgGWBS5ASYbRZaxGn8L6cdTMtw2EG0mFqIJCPIBfM+iI27ObD32sY/lRdxauFvrM982sKDiRxlTDtXBcJ3VepTLz/NBhSUxkAQDU86BxTw2Rgnx03E02uC6IEFF2ORRXienIr7BnoSZ+uIG8AJQJ8PkDjP0IInJM8kg0lW2G0K31v10mIOPT8y0jasVBlxtwHGi/V0YnQuzYs+Vu+VmbHnAIMZy5XpFkAHQVZ6Vd8w/4RCMyKbdOvjxY2wQPLeKnDjJFhWnzg8JMgqz8IyxsDkj5fyNc802PcWIQhnAom0pUjGB8Ag/GAAPrd1h8QcSfvSm9ytEGkJUxJra2u3S6e3kaqshSKEwVw1bAgqgpaOGk8TkLBHCOfxyhAq4VU4uIqspvBCUQ2h0yQPp/VYIaSbxIaxz3eqyXicmoaVD09gAoFhERSJ61jvQehqeucaDesGE7qYuG5fYA6CyAVOh3lcOoYKkr+GtQGSDRMAtWesWM5YWQkYrFmzAplKUIMwS2YhuEXVOXMxBGzaCtZWcNubpDST4xnkBq/Jq5yzsg9jCSEsDrtijN4GUaK/+imFxNu1ZsFl9WXSZ8jjENgzwQ+VKJwZJPJh3BpJAHDZ9QZNYGs3gR7mhhQrN2JQkjiuePaIZHQenudaEUq5/KaFO1BB1f0ZjPONNrOY1Df4iMmFdMePFK6bk0EUxhcDmZ4uctv0psU5nTMR56WGBYV3uz61LptLlxnVDA/93DRyye3hkLb7JO0svu/yK3W+5fvFSB2fkF68sdVZ+5dxzdpx5+hkyBiug19mPBcwcs3FsFkPDKi37PGUADJyfMIu1kv6xKLQsFqm035fB0pbtA6ZgY4KZk8/IWjGskLPdqDBnElRWtNIelMGi8ZrWvm7hdMyFdUZU2VPAToll1LAq9FFmUj1qyVv+AFFmOq+giafKpRNYfE34sIyyvIVNDYIgJI5xW/iYJwbT9hCz64+eZssM/wlCiqIBJlt6BhWJMQ5GDIcrkURuEkWQ/vabE7Ir5BYGXClIxSmI9uxH+Ik1+XWVEKrHhiuWxIX+Is8CWmqQs9cQXT+Rk6eYUQZp3xAS+7OEqkYl0jpI1/DuChJClGn/iM4JmHJcCy8A02REO2QTTPxQrA6y1kdRKgsYrQpDZVP0bywRTTQDQJhib0XCErcNKtGD0MotVRNNPoyPpHkZOMd0xASd9cm9AcgZx5grNwmteFErj5yVwQxgQlEawdVL4/V3i6VaSWrHeeKSAgh86pd0i5mCZpU4F0mr71A28UWxYkf9CAyheq2GKVZbBVwBsF8prYuuDTsUrTQ8RQiAKxgNURFqq/GjE9eweQp/qlbj4JGhIoRVEwDSPdWE7KElDo2Fre62OJEHNd06GUYzMDe5TCjDG5N0Qm/+qgMDJXhIKrYTrDhpF854I1RdQJzingYbikYaYeMtzWiiK41/BVGdmWi4KuMEmGnLkoh98RlOSHrTmL08REEaSNLMFjmEJSBIfCYdEm4bSJ6qhxMe4Y4OMvWkM2lbjfjPIke8i+cGMAwmo91Mo1E5zK0ZIGEQDF1DOquFjXmBhXIDnuyYNwf9pOfdoiXot240nlHBT+zF7Xq7boRZ661HNvi5TRow2fbu3e8FpFyfxfiu664RZnGAQipWIVPIRZ939iLSOuxFEOvsl3kdc8+g5Fqwyca5Mpqu6kVXbI3lqf0sTp0BsgPFwNkG0rxtJpYu7yLLYtUo+cSkLpzJ6p6Up7lJ9p1RtvfElrHUngq8GFA4LWe5HEigRc4OAm/K9uEBq1bPynaaoIIQhzBUSAQKzyx6VPSgxnKZG3DwvNc68NbQIsdoImd7iKeEnPUke47EolwaxmEmoSFmsA0thJ761a1yD8Rn5flXAYEmEnU5BtzaFbXqtaafeEWlthJXT3jCE9DFADZQ11aeiaLyBzlywLBJP+Ahp54rKnElrCmaFG0QTbTB2+GK19FTrhDiR1Qq/stb9FeQIpIUNYGIW1yRPcHJSxW0igFSw+ZXQk64hjdK0MRf8hMcZK0KduUV8CCi0pYsKnlQuRNlftGrX40cOic18aXNVNazEBpmadUVzv5yUIQq8UkWOEnqrAxmHIMzJGQrZS9IJ9NgI4me+1NK7tOPBiBEl9JCqCFx1OCtgZ0GoEUdQo/0I2C7bJJ2npIOHq2CB+YWQr8iCQyIPPwkOcKcn26sRk4r3aem3kkz6da1YIsSqF1MLDJQ6Vesr77h1Agf166yWYZJPFsSePWAH/asWGzDGVR0ot/NQYoSZgnOZJVwPu9fgNP2md4pKxxLEDYeEj+hsgCCG1nYEooI4c0iRJRm9BoSVKGJcQhP26M219T34r1UDVt70P2NC13RiVRlXyOomzQhpkcztIp7cB5L+tGSjPh0NTPRTLEPaMZRI+UYpWIpY1juVvPsQM3d0g+1SEoRPJXiWSsAOITZTxkqOUIpanMNQAywP8akR9jQpKlUl62r68am4brqjg1mbqsGTt5+yk1795iWDn5v3bb4lIrP7Jx6/ennn36KPzncumXz4ujWysqOM89ateA33fyKrdtK9/Zqz1gwLjlLVkO0xCpl8tQTp91ANXluHoWwQgdXnp4ZdWSK8WWG+Ab2l3XzFEL7QY642lVsNxAhT7HNunHA9iwc1WIZ2VzukyPPbDGv6HLDjkHYeNLWMSDbYdInbKJElwy/bY5QqSnswLmGuMUG0ngrUEBOfkJYI5sl5uByPLW9UnNNAEhFCLMsf0HC0N+cq7cBal/DyQxgRRs4713bOOTLkbBhiiJg8ZDYkadEAs98DDtusS7N4Ck+oyi/JVPSX7Cz+Bl0wQdVUO/jHvc4SgBc59KtzRTHXHIn9ZFshKfKCUhRZPfHVkJeTOK/5vIZnERuI2w8nMBLPok+NbFRC1gPYoO6KCet/vnyAAAgAElEQVRBJCBlRKhCj/uBoTr6t+uky0Da5ZGF8oJZXha3DZVICKTwLGKW0BK+CJSNDX/ExznJPTh/U9xQxMM9U46g0w6O5kRom9gIxEl/BGBE2R22i0Qobh7bpNZZiArX0kM8kE7QphONTxT9nA+jJUEYJeRQhcU5XbcqHRa0c02BBoD9ILk6zNsXs02p79K2dQIGBNPgc/zpRMehLsizVMAtVYPPVbvFrVs9roawICGMNDxuZZLERh6p5LNBQm5UyGZJtGilssEMmNS6Cd3k9QiS+UMQhNpttJYQ+No17pxTDEPb3qLZJDrRd7JH2tISSYUm0kvFzSBjuMjDtNVl2FMpWyaxSkaxlClpdguMhFw24IQsxoZRAUyX4R/zQl6hqpdimGiU3NhwRUJ8Y6fSKTralh7Dg4NZZhlCtEFGY0/vNDEpWZmi5PloQxkSMJZwppijgWQkvrYytQawQ2aiKwPVlJHjNAZMwGDoEIeGE+1BYgXFNJnLRmAGBA+IYt78cnoMFYs9Q468olWZOUsI6jKS+7OeTm4temf9HQLB1UaYNaNuo3BX0ICZuXXLdi/KMp8Xr8Xasvn6PTe+4ZJLNp1/zs5zdvqsdEJ6benZZ+24ac+Nb9y1e72JTQSmilFTYENZNAVMujLB3B6nSzhpJwEBA1TEoIbxEvHYmGCRATN5bDQM2SCncKRYmHX+I2tYMNTi0kKTaROXSHj0V4EosnS5be964DXtl4kz+A9vAXUYBV0GlwFlBwtcmGaLWoFRMQeWQqJQ0MA0IweeD2DcnVa2fOdjcoRxxZiy0cjxslrJo4SHROoFW5RjQc9AY4+BRgIn9mIYXwEcdaU6kmrC08j6aMJ/8zRzzB9O3qhXYHA26TzrzzHIz0k5SLNBxQdrTg84h5MfQhGk5uQtFhT7UjIwwCJUoRuHFwARbEFKM/R1HQ01L/YVBtkt1VAftT+bwilQKNPelh06EmlSMIQfqiOv4IMC28CFUyVVUCOwRkJdr6fE3P5ktbCA2wOmo2Hgj2HTFn63XL5tWdkCYRk2RJl4q/vwI6oWW9C5OEmBONIzaGkrQBRPiI2ggrAjR4YH9iRcNZT6Mmag0jvCL2ohLxKU2bDREHtSPhROXQ4CGofUpYkfhgUQCmiJ/CRu8dmYTzOUX4LHCDfACCJ+BU8PAcCP895Bj3rqMtjSCWbEH5NoMd6KKvAm2hYMFU80gD0lvr+Q0Lz55fWeEiqhxRWi1NKiBbeQdCAJJwihaKAKEUxSmAXHekRYpjmGkRNfKsy8S2oCziuCYTBcTcP2BDWBoX4UpKLYdCajuIRaxLIOtqMuOrGHCKFHyGE+q4KHAjKseqpc9jqjYRgYmYTyw5W2bIhoCUutf0KCbccrA3ClfzE9uaS1EKJ8fPpBAr64jSDFWJgReuo7gZpeSNsBI9ewxzyuhNc+FWU8G6LwWEoZ3tqadwVn2p508pEXq5Jl/fw2vmm4fvpig5PbQQMH9i9WVKb6ocXHDL3PwVRdbJDtPHnz/e//Ttu3bt9/cP9JW478OcyePTf9/ev+/Xag+n9Hwdk6L3P0Nw1XPx10JBYMK/7HfjFJTHmhT9dlyj3N1059EZtbeBYKWUU+MBm+rjUZeLchVGCmczPVcDZ91pDFX2ajpxagXFFlVwYxWxzmxIFzCBV7xeEa2eNzNIDPvKOr5tAqTENgmMkBJwt4nsZJKYdCpHOqXCY9zMRDt3GeTkZwrWIm34xP1JWBcXKBaageSw05haObw3O0tkfPPSoIW9M1Qx3aKTs4LK71dxJ+tzBOHJSxByr+ENSOdOBjNZ3Xj4MkXbklZlKUe1ATBq2Wua3hMKZV/QuMbgXo4lExVqhqmM5HGz0Kg7KT4xJg/rJMUAVJRGU7hMt2ObXCMM1PvzQMXAEnSwx0NQzaOzM8EkHbwJbHdt06omkL3i2uwLvl9We4zqb2MvLlzh382jYF6n0I/dKYGtuL8Esh68QZz+pnMKf5mS91zYwZx61kDS0MRG/hjMOmHh3aB4QZgAhsWqUumKkFz9LYpi0woUzB4vT70F3u7oZocyGel4d6gqOFtM19kbGQqOZrlJ8ssb3M2yS6AEwvxLOrHBsSsmgi1+nHI/jX5TcNN8KsOnrjehfXgFTPPc4796J73HO7MOOggOOQN2wdPHzokjdddenlV+zdv+/U0073Kq09e/d5wSljurL/yMnWt5FejhdmmZBZE0YnLzLmeMxQrmgYy54yi2Pip8ka5pd9QFSYe4XM4i1LOlSGjYxsDiNTC0NPh5BCTiWep37ZpEYXzwqAj2ZGK4+OdlTDsCaeJssy6ZqskTpg5AZhqoh519Qeh4ChBbmGYbdEdg14OKmwhqLKZaGWOxTyVBdXINNnmGsV/LRa7twhFOToYdhOqKgsc3W8jlgWc+iuEXNZlmUfDD5ZwK+hGFhEXRsSo/akPp7qqkdUwaahJJBds2nSsFnGMGg1WY65p74x1oBJxpF6mTdlvzUYYmZYgiqY5Z7ydFn/0QU2c0R5RlQMDLxbTzUZ4Onu6dyaDydTfzTkwIR2YrjG2OhHAc5GcoIsixm5UZRH6QTk8AkmgOWePZ6e16AatpcJpbT4XOY2QjPZl/ms7AzuzSbUXFp5+atebUPaaux/rVyPbvY2q9m8cvARD3nYxhH4t5mCNxCvJw2Yn9dfv+eqq3bZNFgx6XyZ55B80mYJ8AvOPe/k7asfzVg97YvrLN2dwn4G0XX8t/IRC3JzYcIvli4jNRFDwAwTz5FJAlMZkgEbsxhmUnOEypqHc2Qf6trWHHD6UfBTmdJqvsYt4SRUi8j15ozaMifoDs8BD5PYzpSrQdHPrZ/CoNU2DVTT0yj2SHmAq8etmqgMvBo/ivWLVlwloIbjWmKpJAfgYTLky1cYRrpREYDwhxPRbuMK8sQJPiZFqEkRS5EIczWpRT34hB22PZoOCpuGaTJOll1mGFwJBXOSQgimcuSW8UxnVYA5uYb/UEUlmFSdFJVdp7MGIYqNyfiE0M+BJFmfY2IIPukCmKEIeYxNw7QN8/RmDYd6qlgzmOO5a6Ek+FG4emWd5dHoP40N3dgYLWkSwDJ8kg4tHDZCBkkUByBZZlDFeTA48YuxEW2wjXQwZFI8Uo6r5R4Pg6smfmGIT3qbMTbaGPij9Txsh2puFaaPqhwGqIg4cYvE4Fxuu87LG2HWOu+gDfZuHw2YqBLRV1x15a5rdndAa3VWbz5l+/YLLjzPJhdL7EDXts1ObR0+dOBO+wvE7OPYxKxwKpjAKxjXLE6WEcyymVPZbdYwhERmvHJpYVaTMwt5OHuUc1KTvcsIoqLGo/Cs6ZsYy2ON0awSPIs/SEYudAPwqEq3+eZMqnq3jGy3iTPNoR1njBlPl51HmNUP3Rie5smoEh5xdk+jnlZr6Fph+gVkDgy5IONk2VujPl0GfvhMgfEwXZaSPYpn9SlZw2WiKvult0gDSOowjyZBDsLcYSoCH2MKgJGOeuK7whaqcdIIja7i0LUeSXuuMRYSCLvVcHjoUZg9HXJrCrXVcLQ33ecQVTxrMp1S8+AjFzP14yBHMTHVj7yDDa307NHyQD0ekw1IT+uCKGprOTH9lSCxWuXoMLQIpY25HR2m+fDXNrUHOQrpVqvpizq0+uUrZmqFYcDTQaMKwMN5dF2HaGin16a+cVg9GMNsOD+mnsMZM+EcVMsCDud10Mir4TLDR4u5Pms2jsCvz37Z4Op21sDWzdsOH9x//U1733zNNSedespZpy/++I5nsBoVaXmTlgMNe7z00l8jbvK+eG/fup0ZeOvRjUVmUJie7HgWOaMz9ZnL7E52NlOVB8r1Ko/1VM4PjW/wKJyuFuI5j0x/wMN2TcI2zYsqxtRq6Jd3zGHEDw7jYdgbW6leZQwrhDk8Absuo8JP8LmWCaqW1esR/Muoxj0EFmaVyzHZCFXibRAuK3A49DSJPI1DzcMQ9eSKWzVgJmjwSI0OVZgmFYaHmsTeMDls9xQGBU0IG0xSD9jUYxJ1t5oMCbyNlpa1N+VheJS2zF7iYyAewOBBOeDp1phRmby1Uj664wYSzIy9ZT1A4qSzRwrVa0KEylEMPwCPRidul9ULZsCmkDILtpYrj+YzASNaucGMIirqZ0iogUqN6/LEGfwjcniWaS3DpNXQqtdq9FzDZTyxcTTC5X4fhSwXZpwvIyfajKJIazK8DfX6S/3yo+XbqU9va5iZHgxhV01iydPgp7AMdkKUN8KsE6KbNpi8rRpYWKIt23zH8No912+68opt2+556knbWWtreb7OXx3euGfvTVdecWDf/i3bt/GcLPltJXmr2o/nGz8BzVg6ZRYna66c3RkbNNaWhZqywhjQ6rPXy2gzgoUXAzyc9DSEy7ZYzbInXgMwDKwxjtCqmVBGoLbGtw1dhRgGgK5fgsPs5ykR4m24KlJUH0wyTrkOaZHtRH9axcyod9z/8BChqKgMVZxUuUwr/GDqkUSDH9pEUAbjKZhRXfCxMR2kMIwBCAk3rLxMN8e8XIOo2/CM2w4grjAAGzxxQqjEiXlXGEbqKKoE4xpXKSEMlQcnSZWnVTC1XY4hyJ4qIrpcVqPVsBppdOMKEthcE2G6KbAILbMXz7EXrakZzOl2uiNmOkq4zPM0rzCi1bnd1rZW1USFOHKlzmsDCAbnDfvBM8O7gT0qWiPODMLhp/EctsjVBKHpNTWRTrHqGxLBVKlm6ge5R8t9oX74V14zwNTEvCbAIhFLjZx0NUiiErfKqWIw1Dx5l5tgEvI1XIVq3V43Ng3XbddsMHZ7auCwI1l+W7fdeODg1ddee/V1izdBb1p8hGfhcLZt3rTjrDNO8col36A+eGjLnTctxrgw9BmU1tnpopMfC85v/mX1qsloZluzVtVnQMfwua117ko94IHvJJCGgyfzZ8tV5YAtl5d3CrTyUzMMj/VEqF/WOelyb+plE2uSq1bDkiqnBzx3C5tKV0hUeoqlMegK/bLC/h5KIXljDAk1/dVk5DQfSeHMaaHeU4SiC2ZQKSRgDZUrTKu0lOCxClsSabtGh+lkJArMbTVpQ3O8qUlpVSYjbDHgEUnpcxgeARVquExajVvA46FD6xYtKlJILs2RTroKlSm/ArBpqxWY6UQAsR0PINucHTyDdplbZRhCUufGleYaxo9rHREGYG497eep+umIqa/5MmY1kagyNhqiy+qqfq6GFvwpHIbauio3omYPOopirIRy1WqmwCCsf0PYU49qOzA6egYhVdQ7anRWIqiJq9p6lE4i6lFNAMcw/ABG8JCsoavVjPZ6Uysc+pF0amBenoy3oGetPJ1fSh4S8VyfNj7VYAlAla7VjFrWf+HO8yfrXzcbHN61NMDgHzjs89Gb9h0++Oard1111W6HNDaZwocXO4T+sNlZ+FNPPuXwwcW+4Z0leuaJKcn5uWVrWLSstiRQJphlHKOD1Sw7YIbSlckDln3M8oIJfqIZ78XJK0SR5er1yv7qO/cZhjHfxUPAQlirtJTNVcakcjy4hSeDWLiTYQ0hhnESkj6DiG6mNgHzBwA67NKLuHoUBuLA7ykS49KG22p6U1Eigw9nTkU56nCWWhsSEEbIeytSUUKRyJ/ux2TaSOHgo+tRyN0iFxJajZBHeZT6QnnUQpARYbq1uBaSGoYkFzUqQtGvoVLDYW9o1UexVBkqFKGtd6Zh4qQoAIABwKPGo4Dr5RmN6nuaQnp/FZjlngqm8YANMcEIq9JTPwWEGjCeNoAh6RFWR7EwxFv6maiO4Fp5WhNIFBquSe1pSLrt2phPtHhehmnALMNP2dBK1cGn7ZSAdGI2ooYfbesphaG7PJuaFJ6GuUeuBvBytx5zPMcYukmhU5rFUwAww7jyoFXfGFiWve4Aif/kmilD8zM8RiFIm0d+4Jf7N4BledM2mMDqIyTwMAyk+RlykCgjoZBWh+4JUdjYNDwhummDyduqAVN0v08Yykls2+p/HnT7wZXTTzl56zabR4uXOIgOzjtv51u8SmvfkS9s3FaSt6o9+5XnYK0YHS/49mNZvLnR31gxiAyQl3p7/TGXxhRmiUjnlYBee9NLO8F45B2SPvjFmGZ5sQPn/e53P2/Q8bIlr7f2mlC3GV923MtC/am8tw766AcLyB2i64oNMP4k0zt1vDa9r/jBhor3MCEKhon0zkaffIEHS655Uzwj4fU52MBklhQ27IlrvcvK2x29gdrRZrx5uxK6xAfclTPzqmutfJnHq3ce/OAHY8Yj+DGp7GWPOPHmIawWIELuqbc0ecuoq5dn+vsG5VwF9WISFa/TrH9IgTEq9f4hb1ulgbT6/7F3HwB2HsXhwO/u1etFOnXJcu8GbAyYGowphhAS+NuUQAjFgQQILfSEEkIPJIEEQgKETigpEIgJYJppphtDwN2W1ctJ11+9+//2jfxxkS1iObJ0Mu9Dfny33+7s7OzuzOzs7CxZIrI2Emlg5FRWACq1gBaamZxBPS9CWLlmx58CO7kfMIq4m08A7qOPPhoc9aol5Fk0AYncwYyw7qtRl3Cscembsoip78TsRkABY2UAmazSO4gWkceh7Yl2qeUrX/nKhg0b3BJ97rnn6qlMRIWYj2aCrBViY4r3LacQo6oIkgYcKq8IpZqJaCivIeAEztroq8thhOASokk00YgJGePKr8Zed911ENZelXqiUpQU4lLzNUF8cBTW8KxUEMpvyHURww0w9QqDGSGdwDEeDABkR0Z/Ir7MkDTmBUA3hAx1YVFRwyeVGgBqgaTxk406JNLFgp4LIStRjQqaR7CFcwxyA0NIVSG79LIgvW4WytDb50WPCN8KgjEjzHpE2lSv+wYAF+7LgERkv9FN0DbvZEbPGGzmhe72VVvgjP6mpBiqEnU9UFmXKSICqvwIsr/xbFREo+CpLIKImOXFnyDra+HHooulBGSoyqCNBhX0oAHbiIcng0ejlFI2xlKMdnkMdaCE4Q0T3ULKyGMQqt1UvVU6B5Lq1X0KCqUGlETVabXxoyOii3VfRO6IromCeIUuM2XiRqD99c5iS2/HzVpsPdLG55BS4O53PVWkgU5BTbvSkmO2Url608Ydk3s682kzZa6eOGAxX+oSj2UuLQerjb3n0f6PWNqUsoRnKzj7jLvkc6xQLWuTQ47NX5rEXWHhKonQV7AeIY9dhELkiCr+oAc9CDIYEDQig2DT7smRmCEmXLJAzCHtItG7qOgijLszThBw12sI1owzYmE+eVzYIoilC2pIdM3HDSUqCzchy92vTLLK78/gjD6J4U6I4tSXXHKJaKVSiDqyPH7doQErsddDfQy+T4ZphQykmquCIUkSwzzq8htyHSj8XUF1edFMUg0C3hXUXhxfDHoZsPtMJnlRUApNWhNkpjEQsV7Uq6CGaILQ5Kk3bw4ZjyD0BjcMit4eoGBIqglHLvR8UI8eIxo1mkOvJYb2nifw1eUnmqmId+ogfYs41xBR5oElj9FBl0mPRkHAixYJdq8jEEGgdr/CnQfpoAcThKW0kfdeojuiRe4UetrTngY+/AEhsdRCM4uupGNpCLkboFQkPWhLNRfGnZiUiP60AQMAwr7KA3/IEORRl14Tp0rE7SApvdZtNnSg6HoN1ByiFDViPLgIBa2oRwgFFMSAlZ+6RoMPGhKQAosbM9HLUVA/6i+lXM9Ch4ucYlrGdVIIDiXU00dARe1+PWo0mDXBV/2rCfELAoKjbRaQE6FMH5HlXbPjNwaYggBSOhE5UEVGekaMRiPNdHj6058eYEPYKyinlQ/4VKJoxTnnnOMyJU3zZ0wBNzToMh0XQz1aBDfjhB4pmijKu1dH8PTQC7UFZEPaJ8HQNScgG6LSIQAxzfkV49lI8xXZo8luwTKWglZqlwiCIZpNEzNR1R4jDR/wIhsK07yju/0ZxEQBVw7AR7pft4y7agJkVIpSQUyfQkNCNKHkfwWdwcHBjENVxIgN+ghhrzcDZ5BhGDcWBFjIyBYzBZJxU2cU9JsN9XbcrIwm7Zc2BRYLBTbv2Cpell2ihNB8R3dPugqmkMt3zs37l3g5t/lGw5z3hBy9Q1HHTUIXcakcHesP//APVYqhE6vEA1GHY+JocBARG1skJEgjvM9XTBm7Cd1LBrjjvFbnstGB5MH6KRnSiUAMjvQi29QYAINREqVuvhM53bVrAFL1cDTF6QFKYZEwAdCjXpwRnm5HCamgUkw2vhI8gPzFX/wFZcW1d0QyOWHxSgy7QIaEowokkt+8UwAf8PF0eJJS8quUghJMPFi/G+tgG7qFdLI52Kt313QoqGptpHu5nETbwVcQQeISEtlC9qOwpvnkT9RQNZieCF4vRU50Vhy7V0X0uBaxsigI88gTFKO5aprrQcBhCGEfIi9jqARZAIEDfMStRnN4EooaiCwsT9FTfsldIbM1UI1hr4IeTOBJkCulr131Q8YI0Yk4NBgZmFWIPcUpwTLLpiHuSZSu3kADTAjDgR7DyKFDwTQwDCfdCklFZHjqU58KPbdD0lAZn9xtTOzpX+TylcwDkIXGn4YNu4JbI4MyQUNEoBvpWVXEKFULpUERN7rAjTEJcVymhFAKZiJWPzJRqIvh0JiB53ve8x6UdDmPdwSP/FHXPr9BLolULjSJAWD80N1D4YjxEwqBlroThq1FfunxCfIx/p/ylKcQ/5op3V2E7CXozFAaAh4aSsFH7+gpeRjYNBDFmBuDjBKDFBD2SRFooDaa6HFTz3XaAIIc9+2EFqUImHCQM24c96452qKUQWJIG13GD5ieWx3PvqpUk2NsR4sU9yApNmLS0c7Vpa/hqfdltqYCP4gTrQOfKmMGwTnYhWsuqZ4xQoBFIpYqcGAbU0OiUop7QauYYvujc3S6sWoqwdlFWFJazLUOGtUWYi7/xnzgjJlABpWiC6DtviAMCmIsgmqMer1kTdhneCySP9ubhoukI9poHB4KbN26vdRZ6Fk6SnXhldWZ7xoe7F++ZGTbrjGnDlvOTgzaHTy6mJyCL9+hiKoC97EDQpKFVMBKbH7hs2QPtYOR31f8iEnAqhcy+BQ2hPl6vHgACfmEc7FPhJgMVhXIs2pgsmQwNcjVJT5FHqDYNix8W61OO492DZhwlAqO5peQiHoluomMQkPSeA+ey4hiPy7bTQgxb1kfEihuxmVCiE0WZgwFfQqlBw7ET1zUKD2Tf4GzzC6XpU7FZWqZvURxjy2VuJowMme/msYyZ3Hvcj0KtHS1QC+T3Ejhz9iNkjOTpiHVsG9oBDQaDGuEnO57tk8UapxPrgik1ljBywkNNyfKRuSjfOhJ8gRYGQiJ6CCJmXyCjJwkhy6OBX20Dj7ykHDqYnEJNIToZPOQUy/oDmKSRmWnz3gAhxJGwrlSkNLj/ke9rDjgytrwpdvRouTxJw3PlXN6xBiw+0YHIuHc74tQsNXLjB/2Men6LpJDYbJNTikqZYpAbW1ETLj5tePDqEYTVbV0GpJmaq93FflTjbbMtM6VmnJSuMGUGBAIdRYvY14rFHRpN1XPbX02tgj1yBnN3+fXqDCWFFEQVtmYiVERZIewx4xATFtaKBYKohTQAjhDKYpRRFiYpNjM9SeYjE903EBSZo311Sek0AQpKqXm0mZ0WabYwSfelTXaowtMFiONBgPshRdeSJFiEIqNV8MM6cwgJkw4a4V5FLNMddDOhuv+xjMMtTGGlnfIKGXmRnHqr66ntzGHa4JPxjB8jEaKSzAQbYnRbv6yb8WYxG3sdVJbs0126pqFlvYiAsUx4GdzBBBoSNwfnWEog+K0KBNKq93PKDFqNxnNmuhiLxgdG+Tzn/98iCEOmzT3A2XVa41HLdZMvR+9A+xCNPYZJ4f3z8Pm6nt4m92uvU2BoECzMb95y7aNW7Y35zo6C0mjYr5au3LVyNAQI898o8kdHhfAmLhv2Ue8o+mGWeAddB2sSr0uIcbvcF4eJOQc8UOucCUhgGMBF2wOVrHmC4alCGYa7z4tfPeJdAFfLbHvY4Uddfn11S9ulS1eo72KSPTJnzCM35BwJDRQPpEragwlJvLIJtF7pk/EajtTwrwoEswx5EQUlJIhHwhIsc9Cn7DAzZiySkPG+xoCVWZwIO8lWuqXnEYuy2KJgac8WRXYtHcM3adATGOBDUxCW/WOv1NusH46io7Q9hDSjBPK4vgQYF7SUluu1EGmoIxiEmUGhIKoamgEQdQYuqkWwZkGY5+XYuFrpOjiQBg+0TTNofjGHiWAqmAYoBOQ3DIoBSBbGvHJ2BD9FeT1lYCEhk1A76FQMlV+8IMfZG4ElrqsUZQMDQFEBo53zDlx8baC3IPITjCDdLZTqV8Qoyv4hQbq0RKQiPiEiSLA2lVklwp1Uwr11FdGFECCyH7VS9hrPluO2ilYUNJGeMpsdGWdK2WfR6WKqwhhVYom3rMhpyGRErPDO70B5nozG5NBJftiBieRH8QBhE9SYIsUQf+oWkG6EfNbUFuirVKqbQz1IA6YIPgUgyTwXzhuTT1fP/zhD0ft3q2geGVZY8BZoswgxFe/MA/KS7zV8QzDUKbV5R0y8ntgC6CBFINQRUD5NYatr+hhTHFMdxKjioxcoGk47ygjM+aFjpbZLKDx62Uakk/RQMDB9KvGGNL7o7P8rJu80CjfNHX9q/uUVUoPRnu9eOBMI6f+ctlUyp8yB4mMcLqyUrFa86JgRi5/LranrWYtth5p43NIKZDLFadnqlt27BifmZ5n0FL5XKM7n1+9fGV/d29sLbQcs1rs+44PpoW9YijYCqsAqYwPWk8T5PDClYi6kCv+xJhizYqzk0xSsDmcEapYLT5lq5Hphbe7TxhisDPwQ45io3/8x38sA+uLgiGMUzT8li6FU3sJ5uvPkBPBr/0JuPwwIYPDdCFFOhIFHAX9CT2/UlQNQiZ4gikHg5YhRLIXItl7NMqfsmVwiI3HP/7x+DtjDLEdIiHgIFdkiz9Vp2mAAKemH9cAACAASURBVOUBh+WAYYDqQ0JoVHDzyBxyyC/4StkQsXBnnGNcwdM1UOZolDU0Fk8VIJxoe9yboqWME2qRriLU8w4ZqgylEFiSSTZ0Ux080SEUTd0hJ7XMn95l8yfDkn5kPQIqekEpCAAYdemUoDNTh0SbQQCSkWRzVkQt8jC0uAxYcVUrpQmoDWcKmZz+DCMK3Z1PuoarnQR1niC8zgGRwfhhjDH27C0qwo4IN4qXbUTQlCVrvRB1msBYwqgjGxsJM1ioccCCTyMxdEllrQCWV1OMwMDELwRoq+EV58+wVloJoCoLXGgM0m/10Vht1DUMIZBRo1o8aOs91ItQkmIMs2ty5Lf7DFqkeEFtbaQZ2NP0JySD4FQBfv10AomapiI5NVb/IgWjDuJDQF8/6lGPiq7xG5XKZjzHFICJgqoGFkz1yi8bhUMfwQd8BETP0JBiPAPla9aJXmLK3Op4DuLEePZuRPlVxK+KuJZz3aM4ggkZI9wYxlvsYiMdy5CccIMzBDTTo6DBwFJrFsgGso42363xWDp1qA1uPmpBw2g7CIGwxP3R2Sczy9rMOsS4xZ10cSAJz2gFHDwaa9rKb2xEOq2UmQ1JrSLMO12c5feiSLQ3EhfVb1vNWlTd0UbmUFNAvPdcoVSfm981Pl5r0gk6SoVi57xDiKX+nl5OWtSrEOp0rEMwjbEz3ApzwYZIJlUzOeDXxBt2HwtWEkUGYok8CL5GPNjFwJhCQoRwxctwMTZ/ecgqQLzYOEBiHApLJSl5dGHBzBIS1SUxOgAO5IrqFPES0sKfINu+xHmjXtY1qg9vm5BkyuLdPvkT06R22BmRKD/g+Lv3EGCaGX+CDL7mAI5xw4fndQCXiJvLAPnYXuEB40+aVqAXukggzOFXjWDKrHhsZ/gkBWT7DhCwAaEgCHKGxJJTnghDoO2whT/mTlewkqbEBEx5OIswdUDJ/gt5zAQIFGpoI/zhLE+Mk0Beoj/DVBayLQ7x+UqNCCSJPVVAT4r86iWDObrRePwpJyQhAI66orGhc8QiPrY7iU8dDY780X2ITxBykMqojQgwl9+eZiADJuT9qih6RH52MtX5Ux6gNMpuNSBUDfXaFWW2+cAHPoACjDF2LaEUA0Pt1FPISwltiRRUEHCrhbe//e02BFkgAGRTJOA1OWRqDBs1GpCoIb9SHrVD2CajfSJ/RmfFp31+QaANIAItHJJAeZCCf6H2widgalGoDnqWdGe7crQzPsksmx1bCGR0DuJnlk6VZkob5F/1qldxurL+oX84cBekgIniJiAVE2SkM545w8V48NXYZkhDuhiBCMWCqAvkpBOzW8dmrrYrYlpJj7LoZi2kFJrsbzzDUCsiv+4w41BYdfQk5xiotkjEOAcCOrCcaWxselL4qMVBVV8RyqSOie9POOt02nbQyrDXj9ro1CeVXUE1RlkNybrG+/7o7BPDJ41crzHLAcKeqiD4C6ezlGzYxyKNWYtWimh6mVeDAWOjXLbQ8AKNhThkyCyGl7Zv1mLohTYOh40CzfmOYt7WjJiljlB1rhkdLYn4MN/MdeSGBgcrler41CQGgOPMd3S5/P2OfjK2hX1YtLEE2P3hBkETYuePDRdsjuCheFHFMkZjnYcFx4I+1IiQVaRjpGOdGJljaH5DLfDypCc9CSP22KPBv7ByoiLa6Gtw/NCHQA5WS0phu2QYv2aBGLBakDE4mJMlbB42GiAAf4nh0ouzh5QKUQdOwFRRmE+yFI4sBAxqBx1IGlhFKSkUERnUy+somgMCJL2rCGdXo7JQhYP8wHroN3DGoFkg6KxqDMYdWIXckk1FPIe0KDbRGJZYYuQEjd8S1Uft5BO9ik1RR9D2NDNUXmiEOhjIIB2wYAY+oRUhDr0WAr6qGp6+EocKxqEt+R1rYNWgl8TuFZRADr0hGxhewrppGPjqTwDB8R66CxwYokKDyUQX4NqlUyJd1TL7Gt2tjaCFeSDLA2CoYgEEMgQ25x6aFjXF8EMWyj1QdNAYPLzCNYd6ZIMSwREBNEUYfqSwRlCUeYDRyUIpUXuMWD1I/ZIYtXtRKdqyaUU3xZi81d9Qwrh/8aAPRQFN7HgiuxcpSsVvvLBFsU2aUPRCFfkEDQSkHsmAUJFZu2Jgw0Sitkjx+BPp6D3Pe97z0OHv//7vkYKFlTpiuOoadJY57EmUdQoNPVU2RyU0XxUqhTOlCinCTc1wggOKGW/KesC0dkJVTUBSw9u7r/sbz8AGHQCXEzR0o9Qq4t2st8YINU4TrN8o4jzNnWMwnll5nXiQElXTxihAUrROMy2rUMbwMAXsGiMUbNXCDMaSrZnoHP0FsrrQxwsa3iqdaZOWi5qDralONxnw0enZWPWi1cHEtNcY0DpTD1gHUWlXCAJtXBHFVJ2NitR3XWktt9ietpq12Hqkjc8hpQDX9nqzkW6LrtV3Nut92MeykbBbjQz21eoNd/A068kzyZYhRnYIJgxuggQZ+2DRYWLhMWqriKkDv8Y6ZRBJi7ojW8iA4E0hITJRIZEhJ6T1QrKGF5GK8EqOxrg/pQHzCsmdsU5FAiCGmBXHIpmOcMZATMHw2sbWJVrskl7IFflDbIQSIEWNuGdoDImY+bxKpYOvuHT6EODRluw3tIewOb3iFa+gh5EZlCf8HRCykGJBB1IwGD2AMPELDQ/hJxvPbpsjXLwRJ2gbekaweL8wocPZE0QcTFzx0H4giaHLoKXoHxoSgPx7WCYQ0LvDa0xB8kBGQcYbG3AaBR9gpXvROtLORm00J+jjq96BT4BFWw2hDoYCrcmAg6OBkT8aSCOBFW1PIp2GPdKLdgXZ4UCuS0fA6L4gtfxEWkCQMyBTjJhkZCPwnGQEJ5N2ABLDUgKZKAiI7uY7z3pEb6Cm2zIDVkMMpCC7IvSY6GWQNU1P2eqiylPoGUjoW9QI2cAMDKnFzC1SgmjREAYMntfIFXmCAvv8QjJ0KfB130KhK6c2ao7EQAZY8M0mfus2kTUZwoEzclnGKBIIq1SpCIJlm0ypIEuGCcytVZDC3GGxc5TVDNVMgy2GdBDf2QjDFZLsiHLqXLZAaMRQhx7rMp0GAVloYvYpKN08gid8UA8yfqWbR79iPEfbI7/ZQTthoQwVP/ouIBstVCi6jrMUaXq0RoL+Yljy4k/OhaahzOhDjTbNrfdAMH3oW6YA0iGIR12g0c9iUkdx6b+CzqaSUc2VDZwYADIzUzGt6QhlJSKO6rzAX0oouwhlFjAixlzQWIo7RTCKyBwdzb9jnxGyGP5sbxouhl5o43AYKVDrmK/nOpNAqtSbG7bv2rJn1un2RgfvhMZIf2nVkpHuzq7KZNqAEOThYCHaNdcstg6S75ken09Bs0iLJrcwvAbfURfuHFb94COs9Ngu4xYEMqbmE37kV36wcHNfI8VLpJDiYAaHDeQxR/xaioqkEA/kKPmHc8mJiwVrjsyZzAhRrUiwOeSiTkGS13YsshPDvtmvWdmoUUUhxqSoNyRB8FAQMlR9jVYr5V1dfiNbtELBkHAqJQbs14RLRyCZ/WZEkD/1V0u5CQTsm5DEWDOHkoCslK9yoluoR9FY1ogACKXAhACmNhEzzmdZwVvNy+BYnF/puoNhwHu0zgvJBEkvcAgtKkitp0LHkh4t9RUyaskwp7uAw24UuCmSEVDOgMMrC5IhF4lnhgF1xafAnNSkSUS/qwjp/NrrZI1gpfMus0SmFGqlGiFAiWedYmwIDMFRtc0ssj+iD8CK33FgrjhnefjYa1OLCBfUJloaMxUq8cuRbt9QBtCov6BpqbJUMfXaTcu6wCcDA7ZMO961GhqscTRXJiI6nJyxd8lQpN4gggyBSYjhIGB0enQZUDFiJUaKskEiRWhFMtC5g7xAiS/AUsJgIz3UGpjwZjMXwqEtJiY9A/F9gq2JEDhQnWFFcQEtKgXEiPIeKX7ZX+nutAQ5o6/p5Sa4bThwOEuxIQXOsSaJ4lICfyhFK/Y3nrNBEt2H2sgVEzm6O2gbneg9AsEYzBpCzzYvJHqgB1u1KMUMCY4d0iirCIT1r57V42aBbAxj2YDJdFD5FfcbdGYSQ/nAn1GKeqcsODQnv7IZNvJreHAwBInO8lUKA7M/bTUacpzDqKQwwXb0BR9KCEfbIZPqbVpf4R5zzc55hmgJOG3hoLHtFo0O/GmrWQdOs3aJOxEFTE6P3cB4wQvM3kqN5mNqdBVKyaWppzcdiGOOPoh3HaoubSl1/PJ+iWRCa6kpqOsrUU2TsM4LvgwBa2sLx6B9sM4QOVKCqcmTvXvxFQfEg8AEMGRMLHZDGEjE0XB/wo/cipwBRDafvMdSUs4ACGZoIYloc3P2TaxN+W5HKSkgB0uVIdhulFUcMllbohVyJhrc/ODpkSeIkDXHC7CJYi09kseJ33AcDgUiPsHZS5TSFu+RDmZgoqDm0DNC5EeLkC7gQyYEBjiBkeoURBmc3QaiJb6HyUTXUNrEQ1eEQYslRjirKKIsWxQ1gk6suAxUNy9qAcqf0YRAT5HIA4HIIIW1g68bJFFGEU3wCc3BiR6kJhIznH4AkYEXGuWJ1In2gsBcxAoFQ81RNiCApgm+Qk9K6MqCWkGYMQYc25QCbBoJ8khEcDoW5yH6gRTNASpOL0ZFVDRSXBESVytkIz5Z4/hx2y2STjeFMIMr6oUlUkG+ViAzicWIlSEGpIIscBFKzTY07YruQvu3By0PFRAOYWwDxDuhqyvjvB46RA9K9zX6OvpOXRoeQ0KT/Rn0Z0Bi3dRNgBsMSrENy2mxEcoT0jkPwViCIFFEiuUEpVNZ71oHgeggbl4gcIIEHw6ZxuMdfA/ICjLEKhXaebTCWGJYoosARd+VH1nQSpH9zSPI3Op4jikDQgAJ+PFn/CoY6FHB9bXlij4NDyqaOoWSiTTmRRjLEQ1WLHCUIboUHZThky6oCJ2YRxcIbHWGRIylmNpB4ZjUIOggupEWSTGGTSULEmuzmER+TSh+WvodwrHNCtvoQWANP/vsNGDdLd0ANqqV8rCn4szURLTSdq2LEdVqeCI4jp6QmXeA/JfhjhcS5FC+H4I9kEPZnHZdbQocGAXSmiscXEzQuU4biCScSXv0utG8KxI6Oru7S47jTVUqs82aiA5MJAdWwf5zt3hBx2y1dcuyvct6OuYT2fEO4lPwAu6oVBlSh78OxQJrg1ssUol5Z3Bgjb9IoR3i4yG0Agh2709AQJOioBcOH6IP4GhKeYKjcZ2xI0ZaZClYeUgvEKI4CF4ybhi7XbgkZk3NAiHULzISyw4hgc9aUlNuAPEesjAkU2CIAtmmBshgWlvHef6QbYrQJ2y4BGL+VBA1yEgqQuqxloHHQ5ZneVQnG9sVHh0VwUe9zBJ8ZegZMiirCgCDYr4C5d0T5oSQSYrHQh/lvaMb2aOUP/ms0IPJACoOJYPgoRkIH2UjiaqEyIGtUoEnejLP6EdAdLRHe2kh5FYmmAMZVgSVhgNWkJ2VxT4pCquRqPaJLgUCnHUBHUXQbc2PE1i2lcnsiD8UOPjkxeaXeFHsZKqTgVWGdkhcIQtM+NF711nscHqTPiRQJ8wZYIKGvkZ4WCNTQxwX0EyhGWwAceFn5wjkZTZ4SGIxGtjJUEN+W2AIAg3Et5kVblvRKapQhGcVV2i7iuy1DLd2V4n2OA8YYFnLeFNRvLicUyt5HFJ3CF1lwdE6hkanBakIaokRq4N0awxUfY1c6vJEvTbT1WhOoaEnjmtQqmwZUxNZ9VhxtIutF/AAEmCZ1nS0Ma9qaoecrDUEPzVLihpj6MYvfKJSZTWBnY8JTY+DSY2g34Aj/qczlQa54oEkfPY3j6IvbjmeFfFJLTGqA1WJXmQGNkYCrY6io9Kss5QydPUygts59SdSoCG09aOItQaeEcU8iVYGlQbG7JaHKReRdVkY/GIC0tUA8a52QAwbnS4FYka1FL0fbEeiP5EOi4OYmYUbcE+M89H4G9pGnGHKnESTRZEMc3NQDxqxoP1yrnW16N/y0JqaqcAhn28FZzmsPlttNUt3tJ9fXwqY58mptcVWOnJd8/XGbNXmYaO4dW7dyjVYFw1lZGRwz9TU7PZt2NjBotRcZxf9iMkpGc/qdU6kwRlDufFui4dIJurwKctBSzd8n+EBAs4PymCp7bfFRxLjw2iIXpwx2FCwPJl5V+D1wddkw9QIPOxM/nCcUiMuTLTw4Q2rg99w4wUqkeVm1ka6ZxwNM1UcZ4ReRG0mcX3FUuGgouD7ZJImxKaPRPmlh9CKX7wbJhoCYRXZPSH+ozl+pYgIFTf0RcEQGPgyGQy9IBrGas2toLaEeGNN4RDtoTOhsFZEF5MKcbwL5KysdzIPTdQIeX8q4k+cXTrI4BDq0iVGBxHwuoNkovNZZPMiQj1/ykPXEeUyCI6SUQQCiEA/QC55UE/z5aH02LLRuaEzqV06PQN8MklxbUQfHjDhPU0E6kGtCIkITyk80Amn0IfApKwAKx1tVRqyVqXgEPMGT2hactISwjQY2Nrdk4f+xIEGGVXEhzqEruL0AwYPZNfFiMl2ZQdHOlFnMeBl4VAhAllNGN5o4YaxGilS2sjdx7YRlQ5hDYZMZHq3fUZbpZbJhmj8tb1TSfU1mlstWAYgsoKoxExCh1OpJ5TUkOX6NOtr0AwDLYKtdEM6xlg0Vp/S/8hvxWMk0EH5h2kOjQ3RaIo0SL53UYuykIzM6E8bU2NUStN1LEA2zUG3GIHq1ct+gywK6mVtQQpLApoxaIaKlvJAMiUVV4Wyinj2N4/2N56VVQoCqAcU9KK9AEZKDAM9688IJxHzCzUoSeGKTqmSLWZK/Oop2qGFhKFogoc1XZFgGvodKej9RiNznbLSVR01wgcmTgDIxl6FXZihTL/hCyGzRx6qm442lrzrbt0adKDE6wvDRiKrVSwbYoZKQTdjTCkR6s0gFfkEsUCb7d7iFSaYSi5XqM/VDhrjjtFwgL/tOw0PkGDt7HcuCiRNp7XqIuq1LL3PJXlfyM+fcPzxA929bFqUrfHJmc07tu0e3zPfeXBWJsEOuubn6BfHrj966cig6pNG03oyqwneET4utA1mgNA/YBvs+ObsCW1PyA+QPSE5JHoJ1h8KhCKRiOsFyw7H2wxgcKv4zeB7ifyyhSQLMRn1SlQ1LpkBia/+BIc48StnqF+BZGQIIsjmRboXFcV7VnVIYgSB7UJBHnVlNcofGkmgF4zYV0WCFHDIalHXwgaGwhfKZSb4ZY7WkRmBp0+g+TOQj/wZnpb79tFsh1nihxCiA6FtZJYte4kiYMYLmFmlkRIdFL9SMlQjW5Y50M4QoIVEUAZmFU2O/vI1wzMryHIgJ9HIOKT2bJCEXLSVZruQISekV9SSleU45aF72ciLZgb8bGRm+ARYzQRBzri1xoZRRoroOwVhG30khSkU3SivNCQmOqhSixe20X4oqlKzdKJehnOmrkWNQa4MuGxB+RgSQMXyIGq0jRWnbqVHS6mhduqpRPoxxkympqBVjECZ1cVyyeZnWMae5sJODFDRBUElRQIxa5U4OgcC4sA/0I7REi3NevaW8yij1T7jWcFsLiwcftJBpnLJHw2JKrLMUa8/gyDZeIhsQbSFABc2KtIzUBmFo2w24CObxiKRzspIEdk030vUHjkXVhp5pENMV2ajOqtUBu+Ag7AXeSRNpqzqVddeM+1uzZ5emAT8gHYof7s6mvc78x5tNetQ0rxd16KjQFNIUlPUrc3kcctyE3/OzddHhoZXL1sx1CfmE0fKjula9eprrpmpHZxNQ970PL3U26hXVy4dPXr9OvrcvP+1LlKEBs6Cp5BnGbfCEK2PF6oI+EtCuxXoSDqGla1oM3mQUVxm7zIHSwrmvrA/IsVvMDs5Q3JI8aLqTN5HqYWSNQMe9S5kgpn4Cfhq98gWOeM9a0jQ3yfp3rU9tMOMJj6FQgYasbGwYGAVABe2KwgYyCsVVUe2TJ7tgzDIgV4GU/6FnDqjlRf4LKw0PmWkU0rVkS0jKbCRzUsglrVUvSFLwPQJYrELkwmYoIxfj+6Ozsq6Zh8i+xoEzBoYPRUaVSbFA5pWB0Ey3OIlG4EBRF2QBIGCRckIsgQCIbOV0q5oOOJEG/0ZRFiojmSNkieE68JBJVGNcIuxDUKIWy+efdTcDKusgTKDoFFBIrVDO5P0kRi4qSJTQbzLGWsG+aOUPzP4gRUEfJUoAwoHMvuMxqAegIrI7CUGFRykRL9EHn96gm6AZMhkveZrRrdbHc8BIXrBrz+D8pGeVb1QNQdcjeoKyBlBspcoG38GhIX4xNf4zRQsmdFKM+UMBKKLM5TUCFQMvwyrhbQFMOsv7/KDExhyJ4jQtUHtW2pjqe/SvWhd1UZz2/adN27exBkjVyzUG3P2DhYifMjeQ806vLa0Q9bYdkVtCuyXAon3tZzbs91DM9Ve/vj4hF2SmSqhkuxMvcXS8tYR+oP1CMSlXrXvmUwVcTtWTwgnVWB/dCxsMaxBkRKcK5i1FNxK/vgU8injxdicFHwHzwrBE9xNWY/3aAUuJoOcfiV6AMzAkgTSpYRIiNqhpGww9ACiUkWCvUqJiqIKrFDZ4K3QiMTAQU7p3gOHaIg80brIQ8NIEvVmz3E0UQtZ7jdEETSiYGDiV8EQY8HZ1RitgDzuLHM0P7KBHygBGBSDjPy+Kh4QSLVAKfCMirTLi09Re8CMtgfAoBjqSVQ1bCOn9EDPnwE/qOoXkCAU3SVelIKhWhQJjzFCK9roF84BPPo3EANWHsWzlkoPymcEicbCLUwLEFZ7oKG66AK/HkAiW1ShICByBig2EhWBD70obivHn0FnRSRmowUof2pL5IzxFo2KeF3KBiYKBonkSaOqVWlggiCKB4XVLlsQKugQBJRTER2U0TyGShAkmgyNSIyC8Q5VNQIShA16qk7BoIl0VQdWskVboqMh408ZZFYwG+cBJMZP/KpFEQ+YMbnkUTZKBZWiuN+o0aeF80hZBSG2cDwHxaJg4KxU9FpUFH+Gyh50y5oZTcgwRw3ws1ZkTQA8mhDYApv1VPSdnEHz6Ed/aqwujuER/a6WGDMZNNl8il6OerOuUZ1P5nvMmvA9AA215VQp+DIDFc2Xn45lSDJJjo2nmzO6CvlqLTlURCsO129bzTpclG/Xu1goYOZ7TFHTNTStwMxab9vOnYz8LSNXR61RG1265GAhHdUFHyEXd43tma0lVosHBT8KgRocB5uQTkIEG82Yrz8Tzq3zfXLiNcExwZEHHPCl35LLBLuMtsggZ3C64MuBQDBTX8GP/CFcg1PL40/pflUa2AIYKHmJBmKFYCKv9GCI0j1RkfSQoAFTRYFqNDPYcVQaqEpX1p4RASMFqw2pGXTzm3HbQECGDHkpIdQDiN+gVdQCn6BYVOQ3aAKgKkIcwjaIrCwcfApbTrQlGuU3gxBloy2RHm1Rb1SqCl8jMRqe9azEKOgXAlFvNCFABemiLVKAAhMmUmAFTjZ+gIqmRbdGcSlgyu9r1pWa6ckw8QJmlIrEIEuQPfQnXwHJWhRYEYdqVwQFQpEN7U1xbZFHEbUHJqqI5cRCygdufiXKpohskaiBIBucXtQbMzfoGcNMfp+ygaeu6CAtjRe/mbIFvrLyaxQkVeFFYtABwEBAjZ7okcAqiKCsJ8BmQzE6JQrGbxT07kUtQToAgZIS48RXKcDCP5oQpfZpjuqCbvIvHM/RBYGwT/EEzhLjqz+hCqw/AfEOAbVLiUGiVDQnOj1rb9DEp4CvpYEGgNncBzCbqtFfoGmskSBPkAhATxAw6xQpMW1V6hMgAQeQyBNzLfo69GO1R08F31B1VoVKq4367j0ToYMCAlpGsYwyh/ilvWl4iAneru7IoEC6Rpqoa871lMrLly5dvnS0lMODOvaMTVx/04Zq5xzZxUCdn881KtVyvljv2ntPyG1sXrAwv1iVIngB4cRddLS3lGxaVqIp8stei0UL5sHZrLyN6LWzHRwKhNVwge41X5+jE+0FHndotvo617l3MzfMjHW931qaG3S3xCQTeLf81E5pU+DXgwJ7LUSJkbbmV8yTPfXkM2dtHHw1U+/iz0NPmdg0PDj+vIce+3aNbQrcoRSw1VZw8HA+2fNtavR19xQGei1uh4YG1syvuXbjjUKJWo7WqpXuUrlRb6QTiQfyxLTP1qbYQWydFJYtZRIvFvIkLJCEbphH5g9MizsQVNp57wAKpAV0pl0tcAvpzKeBwgDCNa+1F52eXFfO28I1t5TkqJesC3vTY6hk9pV5t0S1nzYFfl0p0NnaBnRayawJBaveSFevbti2AyMNc5cMlDAZYk17GEnVVrMOI/HbVS9iCjQ5qZsdbM7V8clJNmo27d6eUi7fMbJkaOvunXumJrlV8ikwi29HMzCC4AJhmYiNGyfwr61MjQwOCSVA2doLdi75WNj6ux21tIscLgosHBMUplCSkoGqo+VV3fLJgxt9y80ClKrAM5bm8tuwltIyaO1VtGVrKV7+vzP9dxBD5R4uGrXrbVPg9lKgdRw8TQb/b6pMTU87NMrJdWI2+Qlg17HnmK1jF65hbm+dt79cW826/bRrl7wTU4C1iQjUwKQANZtjrZBRXYXlfQUOK/Mrly/nTzCb/NPT1b9mdbNlezjQh1iN9RbgHu/VWnXnnvHp2RTGabCvn7Il1jQx3Iph2n6OJApk9s1keGKcbOnjSWsKL+nWe9KrUmraXCQJ0so7pVOi9lqzLNf3DqyWKnbzDuLeFfyRRI42rm0KHDwKMP+aF7X6HN+viekpC9Tp2Rk8uSufLqMM5zCeGMFd/Zkm2uF72mrW4aN9u+ZFTAGHAElHDjOduXyuo8tZrzH3n3R2HrViueNESwf7Z6dGNm7ZIhwDyZiiuR/gLA6ZGuyAscpL7AcViinK1O6Jid3j41tz2wvJkT0dw+Gjv4ip1UZtXwos7FMsPpyFCYB1q1bImsbL3F4lPpW0c/dKpwAAIABJREFUNk/RatMT9y9NTk/zLyE8OgvpLGSMFhkjj5cYLfvW2v67TYFfDwo4z5DmjdM/6QSCrYd0RDoxzxYfTkk3L5Klmz7hVn+4aNNWsw4X5dv1Lm4KsDw7W5T29Zu0KAeDK/Xatp07RocGBnp7GSpWLB2dnpraPjZW6u+t1mu5AwxbGudfkoWsdYrKE1xDWAUqVbG7Jxk2Gk13y9UbKdb5fNt+sbjHy/6wC8VIb+5Vl3NzQl/2Fl1HfvO2X8uQpbg8fvnC54o5wQ8s0wUK4hoYY6OlaqdFeWhdh1ds7K+x7fQ2BQ4NBSyDzQubhml5WiwxFdOrqlweW9WnTzefLsoObx4axG61lraadatkaSf+2lNAQNIUPitN5ST/OtOOHo1nx9gO87q/3F0u5VaMLqvV6xXWLNLxAAmWLbBC01I6hKh4Xczbrjy1BqN68dxJipjbLeZTyMH2c6RQwAlzqBozoUOnwTPfwUt309YtlPJlS0f7y8n3Lhm96Fe3uMTJpqGTp75unZipV4mPpki2Ef0HqGQ7Pax3tB0pvdDG885KAQ4cbiYS8Q+HvvlENtXL9sPe+MMYLMZpNeKxRIkjR4eLGm0163BRvl3voqaAKUq2zXc4EZYjB5O87OzIF8viiDaqtWPWrC+XisODA7W55tUbb0xz+GavmdvYKk5XIrsk08T/dBqgdVl+Ec7iCxVKxXwK1Mww7rzZbQTczrYoKCCeZDD6pKS3zFR7+zrXsWPnzpmp6WVLli4dGi4Vii2/9l/6ZtkEkZlJa6B/wL/pDZuMrizSUhqHEdP1sPqaLAoSt5H4NaZAtRXgLUVl60xrlQiAYqKZIDHd4heFIluE/jpcBGurWYeL8u16FzUFmp31jnxyRk5ux5y0TFfisDlXL5a3TU7ltm07bu1aytVQX+/K4cGtu3Y08z1pc6eZtC0rLSYoelkSil23boWyJUSTkzlTs0J8unynoLLk8OUij5vLZkf/FzXN2sj9kgIOpv7yD6w/9gRdpDPXke/MTczWZrdsm5qprV6xsreUT+OL3bJlEfVVZH4L9JacmDt1zepNW7ZtmZ1l0TJYmh2dDQcNafwtH5TQ4YgZg4eCzoQWQWXbPdGmwJ2bAiaLNbDDSdHMxDMlWHss0LRMiuCxh1fHgtkBRvu5c3ddu3VtCvxvFEimpvkUbXxieoakK5aLfX0DXJvnm3XbOuGvbnqHA+Y+lqr/DXb7+52fAnEMSjsNJJc0u8J590SKaN+VT1eWc+WlcXXlUoT0lvKUvLZWrFi+du3auLSE8h2BTINSYSELZQvAuALozk/EdgvbFDiiKNC2Zh1R3dVG9nBTIO/CtPmO6dnZzVu2NJvLhof6eTTzjt+4bUdyoEleXBwC3F+RK+YJyQPcSjzcrWvXf4dToJliYvHH4uXufMP2XbtqtfrsyMjyJcNJW+KQl64pT2tzmx1Ji0ovHaNLh7mhNOfnKi5YnJ/LJYvX3nW8LC3nvXTpTbKntp82BdoUWGQUaKtZi6xD2ugsbgrkWvffEI3EIxf5YqnU011ctXzFbLXBOFGv1gqFdGtb2gxshSdOArP9tClwMwWS5sRmRTFyWWRXV61a3T0xPlOtzMxMj4yMDA3wi0+aVtoYTE9SnKhaBtSK5aP2ords2zY9M5M2JFvH1H0Gz69BSdOKP9vEblOgTYFFRYH2puGi6o42MoudAu7aTQpUvuDo8NTs7PZdO2crdVc0rxgd7SmV0k28jVqhi988m1ezwz5i+2lTYAEFkt9e3sW9uVrL9pTLF/1XqTc279h209bNO8cnW8cI2URDw0oau4GUNK3OjtGR4RVLlvaWu+dc7tR6fA7vkzhR1d6kbo+1NgUWIQXaatYi7JQ2SouXAvlOOlWSgrZ9ZkVsd8XD2BiH5YGe8pKh4Z5yuWXGSmeJ2RkWbzPamB0mCoiFVuhKlif1p5sDBMNyf2U+56bo8enpTVs237Rl28xspWXBomGlIZSu4jHC5jr4+a5cvvSo1auH+/t5YvF2j+hZcqYxeXPkrcPUsna1bQq0KXDrFGhvGt46XdqpbQrcKgWYqRghGg4RW6HMdbhvZ8+e8Z5iyYbP0iXDhJ8QpslMke6CSIfH0vnE9tOmwM0UcHyU+pSMnexVtvtaxqukmVO2OjsnZ2e5sU9PTK5YumRocNAtS/yxulyEmHJxxkoRTZcMDRRz+dktmwUEoWbRsUJpCyetOHvRpnebAm0KLB4KtNWsxdMXbUyOAAqIiEfu8coqFMXq7mrMzEyJBT/X0dvrKBhla2RsfM9srcaXueW/nETjEdCqNoqHigJOGsZBVH57KcwDHct2oHgOXNqFf8/nnTCcmJiYr9d8XDIynCLk0rSEx23FI63VGm6aHuzvWd21etu2bS7kScPs5iCoh6oR7XraFGhT4AAo0N40PABitbO2KTAvmFaXn/nOWmOu4hqcfLNY2NWoXn3TdRO12d6+7lVrVidn5PpcrqPY1SyEFEwaV+tp+TWn50inZNaQ/b1EA/dp/pHe6v87/nNsWCmge4rizjbln7HkX1EwEKHZ5jsbLtDs6hqrN67ZvuPH19/Y0XQtQEsRaz2Fortx5Zpb1dt91MiS0d7eNMIa9RQuqJBrdKWtxjiiKHNm5YqQ9P935NsQ2hQ4xBTgwWiLXXwsDJQbhvd0UDeXi2AnnDO8+OdFhiyM1iFG8n+trq1m/a8kamdoU+B/p4Dtwp07x0z1keGh3p4e0q7M3MWl5k76ZPpTpkHeSRt6iJoV9IzKaK7+DO+rK6+5dtvOMUImRlKzwba1V+cSJH50dLSvr0/mZqNGCikYvvAMZmnn+uYbnA57eMZDRMR2NXc6CmCksQ+eDnhTpIQ1aT3SY8rEuiKG+qJdTrQ3De90A7PdoMNBgWqtsXPXrt6+geGB/mXLltWqm6u1SrqXsCUeM/MV1nAnMGVpUWhX+7Ql9IPsazS8rYfd9vGYUdVLSJSZWmWyUZ1p1peNDPe4fCnX4tgNseRTPC0eXGnzemd+9549bunhLB83ukUXhKalU7zcOUbdbadkO+edgwLGbahZXoK9ZCPZqDZNQt/y7sWzOFvdVrMWZ7+0sTrCKFBPVuzm5q1bBDAaGeyfmRnauHGjXRuHDvdpyZ1J7QitcaHueMvWtQX8bRnKIUIiZ1AMJZN61F2eqMxWt2518cDq5Sv6SoWWXcsSf57/n91Eflqd+RVE0Z7xcR5duYJoEenJFv0he27ZL7cFq3aeNgUOLwVSwOfWQVq75v4ZzPlW2F4JXsKsBUPLiNC3Fuf2QVvNOryjqF37nYUCDAkdneN7JnJdW7qPOWbl8uUO3O/ZNdb89fCAz/StO0t3Hup2ZKqVikNPipTO5DLfIcjW+OSko6tDfX2Dff3lstBsHfVmPddVcF9af3dpdGhY1FMXZVZaZw+TNLo5WmnAOdTtadfXpsDBoADGEusE4UuMZO9+Ywlhi9BLrB/CXmsp4ojJwaj2IMPYd6l9kMG3wbUp8OtBAXEmXRs935Vz8HDLls35ro5j16/r6S6FyFxIA3zhTmBaWKgKaJ0WJW+glhl/n9bdkgK/HiPiwFq5jzIUEoVQadQt1Dn+Fp1w3T62+8ZNmzbv2CFsvAyFfCFtkohx2pFu4xFPa+XoqPTYbQxlK7pDvxwYNu3cbQosDgqIM8e5Pe77FMckObo350SeK+UL8WeKQmfHoDnXOliySI8WtdWsxTGa2lgc4RSgYDFpW2ARaTt37hwfHze1li8fjWZlQvROoGBlLdqnUQsVrKyZ+2gPR3gn34HoB8VCJc10Iy/pmGGjI92D6EqBzo5pgdnG92zYvmViajLFgGD6at00YPAN9nWvXLacX2CpVAqVN3098s+03oFEb4Ne9BSwWojpwAVeyBxLiEqlAuvgtP7MrpmSU4bF2aD2puHi7Jc2VkcYBZqNeeG8HQhL5oRanWPWXKO+bMnSqzZuPcJactvQ1UzsL36VyHSstly/bfTbNxfFKDZEQt8K+xNiFt17OJeu1uliIO0qNToq09VKhY1res+yZStGlyxtbQ52yC+KWzHfuXr1CucKd+3aFZFLFWz3yL60bv995FDApLA/YOG6Y8cOkXt/+MMfbtq0qVwu20PUCCuKU089dfXq1bSu9evXL126tBXBd9E9bTVr0XXJnRshsT1DhDDwtiKq00bqXsr5XK3uxpGUODVTcUzd0XVPfWKLh3HITPvFL34hcqNJ5Vm3bt3AwMCS5avKPb0z1UYTtLRtN99dSEt8BbONknjPFQvVSs37QO+ASNyVmWqpVCaimjO7wDF7P/KRj/z85z8XX/S888678MIL6wIb5RRpdqXN/vlcrrM5V80Xu+bEJrq1p2u+3pliIsmZV3RsplrdtquaK93v5NN+9NMrZm3tlAvT1Zo4k13NTlEomyly6RHwdLU2A9OasitHldQ/c81OdOvqLE9O7fzx5Zdt33rTlo03/fTyn3aX+rZv29VVGl+5Yv1DznvUbzzwEaVyT6U6WewWz2aqM7+82azPNarCbSrdMu+nMK+1xjh3irTf2skik25NLuRLdXV01eqVOk+kerpRpmGPoFGvdneXZ2pJ58giQsFNn8ZAOgKouX8UUdjH0LHMgkw3qs9XO1veJs25emq444Wtk+17Gs2ZbTvHq40Vy5b3lwvicCXX+M6OgY65k9cu31zq2rJjZ2WuMde6xqczVyzX3MW591FcWmh1cYxr/3gtli+2hczfgb5BAVqFCC4WzSAtSr1fKJZqc/N4AOk7OztNHS0ZUUfG9Fos5L3deJRy3W4jsH3NSarUXWRqYn5NhqXOjkq1Vu4bxMxN6p6ecmV2ulTIzTUa5jslSf6enh4HOdLsLpUqjZKbOquVKbeob7npxok9Y7u2b/vSl77YrM5Yz9144/UT45NDQ314db1aM1EazUoqVa1/4wufrtcN/dzSpctWrFrNb+vEk0+665lnnXDqyctXre7C9kkFcedqld5y7wuf/ydPf+rTTjrlxNnGbGfRZR6NzkoXNLjWa0V/3+DkzHS53MPHkTy63TS5ZUFu/IVvfPcyjLM274qtNNWLXYW5RnOufUvILanVTvk/U8CNy+YV625leoZ0dI+umWnihYJlpnmvVGZKxeLVV199ySWXfPnif12+fPnKlSuHWg/1a3JykuJlZTM1M7t8xar7P/Dcu939noVSeZYWxT+ydaluCCq/uHBIlNna1ODgoIX+7LQ4C139Pb2yWSFd8d1LP/GJT1x++eX9/f33vOc9zX/K1plnnvmM575w7dp1tbrDW00qWlIR5gUkbRRypVulQVJEWrpdSC/OmFQBCJ++du3Y+MTVG26cnRd4Mq/tvcUevIZKdqtwFlsilgml6mytD0+s17C2nTu2XXbZdzZfe8M3vvnlUmm+u9xx/HFHL186WqlUV69ctac2/p3v/HDTxrHjT7rLb/3WhaeefhcnA/LFwizSJSZbE00wn0uqNotMgcYw3wkmYY++qbOS63ZeL+Ty6NPJxdsHXwUh049YYXdfd/i9hspgCEnPDhwtNurdcfikET7XNN57u3u4ZI2ODIZbSr1WKRTLthmv37hxw5atSesvlSv1WregqK0YuTEdvGTD9Y5D8iBCzpNUHTkLraGB4SWjS3v7e6ZmZ2jmpc7czOysNYBWM3u4jIGrDpbiiu6DWHsb1P4oYHVpDhZL+ZqIVnNJ36G1XH/DtcsGhtO6d35uYGhk97i7CprltJfd6JzL4fDGXs4ZjnqdaWr7ti3G5NaNN9x4443fu+zbtdnp4cH+Yldnf29PoZj3u2LFCox0xbKlJ5100oqWG0Zi7B2uSchNTk5v3LT5hhs2XnfDhu3bd1gHGvBXX3v91ddcO7hk6f3PfdDdzznn6GOOW0nf6uycmpi84NEX4PPv/+AHy/0l7l3TtcpQqc8afnJiCpMfGhqxtp6amqHM1aqz+2vyAaVbHtzvzHu01awDIlo78/+VAvX5OQZeixFzrKe7G2f0Z193z+Rshe41tmvHcH+v37//27/5wsX/ea973esR5597//vf/8QTTySYzS6ZI2yjuX3llVd/+jOf/fZl3x0cHrnXOfc54eRT+gfd4DxqDtN1SGsvIYCTvWS+1jqfUndPHM1hdmbqa1/7yvvf//5dG2988IMf/PjHP/7002lEa5Vi1nrLW96yc7ry2te+4djjThweGq3UqsAxQ9UatVzYFm5BhlCzojrvXiAM2okrVg2NjmzYvGXzzu3UhhZ/yTdqta7CrVvFbgH4MCc0c0nXqU5X+krdnY3Zz33mkx/98HtPPuW4R9zvfscet27t6mW9ffmB/u65JutgKa1rB5ZMTk1PTVdf98a/+udPfO1JT37K7z3l2d3dw7VcuhaGHUt79GDSsAsFL8WOvtShjTruHApW4qHJRJGUp2ql3nLCoJo3+7pTHM65rmpYsMCRARzUptR6OcyUOrTVazvnX+thgUmdPVy1csXS4eGktXIZzqclcqXeuHHT5p27d8/h8VKYT1vHspALrRIlbw47dGgRv521MW32lLv/9OWvcL/Q2//2HZOzM/mecqGnnJuerlSrVlBU80K5ZPU1W62Qyo1a25x1O0l9QMVK+XTKZ3p2liWaNRGD/d73vveC5zzn9JPPOOaY9Vg6Hr581YqjjjrKJKXQLBlZtX3L1v/+2RU//9nlV//iv7dsummgr/ekE447aln5nvc8e8nIUH9P97LRJYUcU3daslKfMRa+iSDbCqDJpSOHlmQdjXzRjnpiJDJZoDFa4frj9Ua9Ob9z19jV19745a9devF/XdKc67zHOfd+wpOf/tPLf/KWN73ZyH/xK1720Ec8XJS5ck/32OatF1988Xve974neB7/RBKE7RdHOlh3pLXVrAMaTu3MB4cCrCMsOmZmvZZMI166i6Xdu3cX+/vdGfKTH33/Ux//6MYbrr3o95/4O4965PDgoO2l1l6AO5orvb29IYmhQkjgrTabbCZu2bZ9w8ZNVro33HjT9l0zSUgXCmY44LJ5J8J7+0ZOP+PURqO+4YZrbtp4/aaNN46OLjn77LPud9bZxxxzjMxUhDgPTK4zmH34X//9M5/+3P0f8KDffvRj7WbmSuW5eXtmc/a5bpUQoQWqWqVJj2th6OnP55ni+oaHLNZ27x7Pl4qNanLbTDeuHAlPvZCvz9S68yWa47v/5s2f+vgHX/eaZz/mMef3p0uxxWLumJjcHWYqDdehUzMdI0uHx6fHmRbf9Y8ffee7/uURj3zCE5940ehRS2q1OiteqdhdLJf0ZqNR6+kt16eTvQzdioU8Tpo2fZyf6+oyJKwpYxutp7uv0eys1+fKpZ7a/CSyqctIoDd4D3UNhCOBnAcNxzSwu5Ilby5txTYN2iUtc+/oYH8ct0KOamN+2/bt23ftRKgGnWyBXhXkUvxIodtg7/BVP//vF73w+Tdec/WHPvnx0848c/v4uLm95b9//qlPfvzC//f/Tjr5hNTkeqN/cGjP+GTaXW0/dzwF5ufS0pf247EXUS4X8ep3vvOd//7Pn+xwRGOuRm2SctpdTpucogPPjI6u3HTTht1ju4Z7i2fd5bRz7nG3+9/n3vc466yp3RvweYsEjLNeqzaqte6eJB2aHQKapP3uZNNuNjgb4A+xuJKY0locV9dbjElp5BKH4UNSKPR2Fnq+/4Mfv/c9H/jcFy8tDw6Mj0/c777n2A+5+Itf+td//+y640/47MWf//iHPnjF5ZfbcH/737/rNx5w7q7dY/39g9TBfPfBsYa21aw7fgy2a7gFBVrzYa67XE6WjGKxOjNL6xoeHh6f2vNfF3/ub//mbQ9/yHmv/rOXrV2xtDozbXeJLUUGRWIJThMig+lbZiJlSIg6osWCRrqqzL9d7MjT01y4TJWtW7cySsvm0/XX77788h/t3rXj3ve5528+4qF3uctpR61f29fT3ZyppK2o1hkWAhtwBcHsHV7yiU/9y2Mf99TX/MUbHvTQ8+c5EuVzVVuB+2Hf5nvSDhZcAaFS054zF4Xg2GOP4xd/3fU3qsX6jCWHH8ItaLMYEyrz8+VCUYymq37y4xc+5+kX/PYDXvnyZ5dLZHuddb1c5oNBi+1DH9gjQnm+ODG9x02P+FShe+Bf//2Lb3nrPxYKg3/wnBfd/ax7Fkt9e3ZP9Q0MWixOTe8plfJdjblkxdy59ac/u/y73/n21Vf+bLYyhUrVSqO3r4fiZc/w7Hvc66wz7z08suK00+5a60yGq7Sr2LJjGRiJy7dsh4uRfHcYTgXbqUnLTBZTL/YKvaDk2qXLRkeHW2OPMpqq37Jl24YNG2bzSWygWMwjRUgnAx6p7zAcDyZgG6R7tm990mMv6JpvHHfSCS98xZ+tO+kkgS1y07NPeNxjB3qLz33Os88444z+kZFtYxPDo8vmakfG/DqYNDocsKycjDIDr1zIY6QcbZeOjFx//fXPfcYzNlx/7YqR/j+86Ckz05OcqLbt2oX1rVu3rFwsLB9devLx6084+qieYm52aqJRq/QPLBsbG2s0azb1tKNZqxvPFKzqfIpB6p19Ky0JWGVjv5uLUxzBaQ3yFKu3tWYodXFBKc1W6zP8HPqG+vqHbtq07YorfvZHf/KnK1cuf93r/oKa9ZwX/snSVeuGRtd8+rP/1VGbNk/e8ra/esj5D9uze6KWzOp95sVsI51n/L8/bTXr/07DNoQDpoBpWSwULGusXcITq5gv/PjHP37X371x5/YdT3vKk579rD8s5To5QlZnpwf6+pij08KdwaQV8zcW32RDd29/WMX4BpucZC0RAmyhJ238p2nZ8vfyrqCv4xNdDqts376VEWv9urVMKfYNfS3kOpXCJhRPLh0pbnvyypyYmVqz7ujnv+Bl7//QJz7w4U+uXX90pdYolIrzrWNft3yUkhhqFg3SnyHPuvId1emZ0SWjx68/ZseOXTfedFOpt7dCKTxCfLOoxbVqdXLXzoue/LhXvuy5v/eE36xMbq5Wd9ctKjsZ9Pt37Zi69BuXffY/P0/TZTU87ahjz3vouStWjvYOlDvzXaLbbN+x+wMf+ND7P3zJ/e/3oEc+8oKTTrkbp40cV6v8/PTM+DU//dEll3zx29+6dMnIwDn3OvP000489ui1AwN9HfMWwVNzXY3NWzdd+o3vfeY/vjA9Pf/o33nsY5/2DJ5I6koKay4XyrFflL9lp9yJU3jC79UsLfCT1TYtRbS3J19csmTJilHCLBHEf8zGfBlv3D2RqVbSUSymyZGinla4/I/tePoTHvvU333sd77znT2z9Re96s+POfFU1uUvXvzZV7/0Bf295dPvcsZb/vodzUJPfa4rzw7Sfu54CuCzJiNTExuUu1wx3HqlamPh7W963XkPOGfd8uHfvfC3lwz2bROoubPYa293Zif+n++y+VdxiVSjVuVHQPHaOdHBem1MpoV04p25RuvwTb7cS+WyjjDInZ7xw3I1N98s5Mtp6LZ0r6TqdbXOwXR0lJuzUvAdDJjLgW3EUnc515X//Fe/fdxxR687ao09yE99+nN/9udv3jlpCedOhdr5j3rUS1/+8jQdnBRJtrdq8mooHhxraFvNuuPHYLuGW1AgLBDGdG+52/Klv7fvG9/4xste9rInP/bcF73ghSnqjxN5k1PMFSMjQwxLpVK3zCEYyAZqkIfAaDSTl4n56hPfHiayYtH1bsWZ6i9XIQpG2TRFu5L6xb2D+jU+ttsUtWyanZmpNpMtjcMHsLF1CIic3eW5ialavjRw4WN/v9A78srXvNZROB6d+zsvrHhoV7BqmRmSyqWWplvmxNOb7zp2zVG9vf2btmzeMzU9U6syad2CNosxoYjldc2/8x1v+dbXv/DF//xkvTrW1THjxpdKvcNi8cqrNrz2tW/hiXWXM89yJqE53/j5T37xsyu2lMsdf/jM333a0580OFCcnhkbWdL/kY999e1//e5rrhs76uhjhkeWdVqpdtZ37dl605Vb1qzte/j55z35iReeduoJ05Nj1eoEVbdjrmfeocb5Sr5U6Owq3bR596c++fm/fcf7H/uMF5x//vmrVq3SR3oVzYPOv25qVoddwNbWs8HmlifNRw3+V/P1OXrXyPDgsqVL+3rKDkzlOo3Dxg1jk2YTV8gYmbFiSZLrCHmYKaq7dz3ziY97+mMvfPhDHvrUZz7btvT7P/aJeq68Z/uWFzzraY3q1NjY7t/7g2c+5RnPnag1S12/XtbNw9WNfG2tVHmk037KhcJ1V1/zhf+6+BMf++fuXP0L//Evx60emRrbzKJP72X13j09M1iI1XIasczRSmKSGHux1GtM0rGcGE+7h3M4TLJb05bkSRy1OZcsWlZTrXBxibE69W14U8jY1tNWRnL67Kh1lLtLstVqFZAtzzEKu5ZDw8uKpdzGTTc4QFHqG/ryN3/0t+/+yFcu/e4jH3/BM5/5zKVLRsfG9/T1DdivsDeS5ogmHYwn1Kx2QIeDQcs2jNtMgTA8OJ9Px2KW+MmPL3/jG9/4mMc85u1/+RKaig2+mQap0Ozp652erZhyNJvQWvKFvHOJ5owteC/OUokkxNuEWYhLkJlqjvnaNZeMWNAJMZxufWu9E9hOL9ZEHZrdeyre3Mx3lnJ9JQdhenp75JmcnjLDk/Cu1aYmxwv57uHBgYc89MHv+ocPQLvcUzbVO+bTufpbPoqHmhV2NRlC/LvQt7/c3ZytXXfddScdf5LILjt22ywr8fS6JZDFmFJr7N6z41P//NHfedSDnO7hhOr2YkcByl3lHZt2fvJDnzhh/XHPeu7zRpcv7eh0oXFj47apid2Tn//cF//1k5/asGHj8//4KStW9OzeuemCRz/wpBPWXnrpj35x1Ub2/EZnQ6SMY088+WXPedqpp568ZvUyR8K3bbk639Eol7rq1dn5ZpU/WK0+5aTc5ER1zcpVf/KCZ44M9L/0NX+Hhg8XsP64AAAgAElEQVR60IPSMezYlkXolka7GKl3h+FktZBGdUQoZc26ech3FUtc3XbsHpuamly9asWq0VGLf0Oah7wiVi8R3THmiF9A7jAcDybgiqVUrjk82Ds7NXbSCev/5i1vfPWb3vah97z30U+5SHgXy7MzT3/Afe9731e+7o3k7MN++zErlgwezOrbsPZDAboOG5CFMQfzL3/xiz/50Y/PPOP0F77whY2prY36zOSeZq5R6bLQbNaw63K+Iz9vocqX3SVRYsV0ptAtyXbVOV+bYKQa6Ol24nhqfKxY6u4t91TrtY5mnf0pHYLpbORxe7LBfjerVaGv0mx01BspQMK8uCUiwdP0Gp3FIUKh0WTfKnD9TSeY57gflCsz47PTjRWjw9PVyY3XbPkpL+DvfYfX+5Of8yzbiBN2ToYGWb+6+3qr1RaHP6jzon3ScD/Dp518kCgQ6g5gwdlrc3U7RkLe9Ja6t264/nl/fNE97376O97+ZsESDqhCgXJoMjSzBLkjSdl6PW3hN+cqxaIDL9QzAYasnNTPnkwm7d3Uz2oJfGhFXAroPWEXIbABsaiyPAOExeu6624498EP//DH/61veHmu1NM8wD17QqyFAMtMk5xbtTzd8kvl6unvo7pBW40w8SJbvB8QHQ40c1ehb2pqwtFOainLHqM9npSsgLkJCORz5dYRLXqsMDYppIJYZt/+6udf89IXfPwDbzr3/ncfn96NyrbohvIDn/3sZ7/3vcte9/o/n5jcY8+2IsJNp/MK3RxVhwZWXvadH15wwR9ccOEDXvu6l09O7bJRYCO3u9xvuy8tOvHL+RqPDqwSQTyhJ6GAFoXsT/io6+YNQaUcevjnf7v0j5//+pe98tW/+ZgnVhvWnIYTtzyuesnqySm8ZbyZw7fRnFbRkStj4o1mlRYIve5SeWJiMjORHij1Fn9+oiaGUyJCLodi4qEM9JbKqMpPa/uOzVu2VWxqiy1ixM115st7Az1oWhAfwXVHzKxD317S1DmyJImbaf7mCqWKMFnNecdQ2STe9fa3Vbdf98G/eW1hrjpZabzola/71lU3veC5L96xbc/fveMtn//PT/b1FJ79zOd8/3u/eMt73nP8yacVegbqzq0gRbPaWxTbrlIt9Ka5ls3Kzg6DxPhvxy/61X0d3MnAkC1U/NhbEFVhZmrqda/986994XMIvWZJ93vf+bZz7n6XQrNizZzy51LInu6ePkzVoIppDkiw319d6cH8WnX8qK9Z7G8UBt753o+84S//uqOzuHLturve/XSxEh/6sIcfd8Lx9WQwK83WxPSaKzO/HYwnrFkpSORTL7rIaR9KYRJYWKxj52bgr5erw8GgaBvG/6SAiRTPwmQyr1apWM58+9JLX/riF/Z0F/7yza9ftXJZtXbrVqL9EbVUTudQCIaZ6VmTubu7N3QUSktSkuZSBEusAUdtpe81bmV6TDbJTXvv+HlU5D05BxD2KZBoR6PecEjxS1/+qkNbp9/1rPFJ4ScObPqF6ErAYZP0mOQoxhLDhKZSSAYmsv0y5/7afDDSK5WpHmc7i7lKdcp6Mp2GFnO1symCJY2HuxWbIW//tGp0KrAE1cKLX/Cstat6X/DcP5ibE3Fwxloy8dxmTszAqemJs8++e3MuBQxM54ByQl5VaL21ar2vt2/lysH73/+cZcuHaTk+zUzzSWtSiPpEPertmZ6eYmusk6ELHNhbREoPagRHjndNl03iUeuP3bjx+n/9t/948EMe3tc/UK3Oglyr1opc/ZKhUW/CpMqFritH0yJE693dTj9N9fXSLBt2zRjDZmdnbFkcDHIuOhg4eDa2g5LI6D7EHqcNurpK5W7kotKabph8qeyMWFqIJM2jtXz3u3fSHrb9xHRYn04uxCh9r1KrwDMdVZlzv0p5w4Ybt9107aMe+kDh7+z+nH7XM6/4xVUf+8jHfn7FFRPJA6HrEQ8777xzHzS1Z/xt7/y7e97jniNLl1SrjaGhFDCvMlsVXY9LmmYybKsm+WK2jiSb8ska0n72TwGcCr+KEWWExIsRZZ/vyit/8c6/+st8uYRd8ra6+xknnHbqSRNjOxHW7LO37YCwMAutiZzcAbIBlg3U/Vd70L4M9fOIrafx3Wzyvn/Yb9xn/cqR5vTYd7992Q++891LL/myuF1D/QOjS5aJ3FPKFV2scFDqxiz/6d3/2FazDgox20BuhQJmkXkYcymYeJpgHR1k7OU//OFLX/Qnj/md33zvP7xLlBRBQ9MC80AeACuzjsF1cHjy29KNeEeR9GknUb0yMDUzU2EQsZ0XyCyc2959SqamlrIVi/hYpRH+BSEy55pLR5fftHHLV77+zfMf8ZsloZv24wL/q3GPhqvFyhw+vMGmZ9h+9nKr9PVQSTXxNNI5nprge520LQGrak3u0HNdHb0txzPnOr2LiIGlWtTVPvvvH7nsm1969jOefPZZJ1dmx7t7S83OtEPbXeh1WHJwcGD90esoWFqG3ijpjGBBMNKZ9OnEk45fuWrZrHWkA4X1TiHdf/bTX7zqla/57H98TujX1WvWzM5UlEW6W1IgejDj5vLoHX8ODfSdcvKJX/nK137+i1+cedaZThJhhwyXjeYsQVkqpuPfchYwS3sVHO8c5N4z1tNdnp2eKTluXkyBqlvV3UnF6oKQIi2Z0mStScFKZmedby2XS9RNB77EktWJJGey+t5M/6A20sQS5VcP6Tvoa4rzUkwrqBSsjutyZ6439d3UfK5YrTe3bNr83W989TG/+ZD8XE1U0oGBwfMf+ZvrVq25/Pvf2717cmzbtY98+EOGB/rvf859BNZ64xteV5mduce97jU9M8tzp6d/oMMaB39oKVjwtxuFHaXrItNZgWRiaD/7o0AyDLeemKp+Y7Q4huzAypKloz+9/Idztcq5973bHz3zqQV2rXoVQ27tZdvZS7ZqBwDrzYawhQsnu/f91Xhw08MrkSeYq9BGeovHrhm9111PefTDz33iE55+xonHX3/11V+/9OuXffPbN910U66ruGrVGpeJHhQE2mrWQSFjG8itU8AkjOkUs1GmJNloP/X6jm3b3vSGv1i/dsVb3/rmkWHR2JsO/bln/dYB7SeVQWJkhFnCBkhdpBMbUmwwZH1LfIZul6SF6c3gYSUWW+3BHWLtHuiF7tWyh6WYDrFoS6u0FKw8GQCwgZ27dr//gx++65lnjy5bzjtgPxjdejIGE6wkuIubItTC6t7X349z2QfxlXYCAY/qbh3KwUst8Hfr4rRqz4iAYV0r2Zdh0i51lPhPszXt3LH1umuu/O5l3/y3f/3nT36MjvX5x134W7/3u4+en6OdiPLsGhx2PvG383waVq5ari0ENjtISksB371iwXTdJleJemOGFsSwJHBT2RnL3r7Ojvzg4NDxJxw7MrKEoobNajUKBJWiU0LxjUZHeowf79Xp8fXr1p162in/9L73/efFn4fKXe96JouFsFt5hvj5TuciWeh6e3qnxidvvP7Gn//8Bz+5/PJ//Md/pIKfcvKpzHHMOcVycY555M74pO0wQ9awNeAcXuhMagTxNjkxYU+EOcdJke6y072FSnV2cmqCyoUMuiDGXkxb714OC3n67S7Zya4S0un59je+IVLAsuHhGXbl3p5ly0a//82vn//Ae69dNixOJfuEi7VPPf6Es+5y1wfe58wH3Pes449dt2vbjnKhfM59zznx2GO/dMmXvvPNbx9z3HGuYeEQOFttVKYnSg7IdpcBp9JRueiagq1k9uzD0urFXylyIVE2SLLhwY3SMabLvvWtG6+/+uUvft7LXvi83mInW6PjSDyrkgGsNbgMM6ROp4ta3oTZc8iGmTmf9DynobtLszMCTzQHh4acKRybrl2/4cafXXnl1h3b90zPXrfhJtFA7nbWWYmZHYwn1KwDk20Ho942jF8LCixUaDLeLfH6q655zav/7PprrvrIR943NMifpjExsWegr+dAfbNcjLBz55gzwMS8eCeUre7uHrvsk5MTDvdSWUR58MkhRCtX4r1SSYG1QsGKuZ0pgi1XofRIEdwhgqa6C4ItgL6guD2+6YmpzZs3HXvCKa6VOKD+i1rUmxh60gSofVUhVVesXhUqXYbVAYG93Zk758vVmSrK9JZ6mKCY8IkrlqIrr/rhj374/W9+6+s//vH3ibmBofxxxxxz7LHr/+pNzzrp+ONmpnZPTY07pplOdObZQqZZDFm83P+V9v727rqmjScH7NGTFG/UWaqaDlQ6AKoXsNqx3TuHBpc87WlP4bRht3G2Mq0gDhyKlLLRL9mfC3m6TyEIBcjZsuWmu556/Mc/8u7XvuGv//atf/6ZT/+LELIDPQPr1qwRbHpyfPdVv7jyqquv/NH3f3DllVfONsY0dnayvnXz9gsveMJ8Y7armDCkEd5uGi7ygmgV1tkWefd6/rHjjE9OOhnv3MnSJcOibTcao8ySs8nQkDTOEKJZ2cPVxsnxCWFT+gb6zburrrryFS9/SX+hfNfTz/h/T3jcmqOPX7Nubf9A71VXXTNUPNq6qmj5RHeard/t1BPPPuOEyentomoN9vewwjanKw994Dnn/cb9nv0nL/29Cx7zexdddP5vX7hq3fqBoeUO3zBiCxmPPvHESDtcTT4i6k28q8UhY7SYU2HypMd/9tOf/od3v+teZ99l7aqVNfekleZLxbS+5d85PTtDtSqW7R5SupwnnOeOkLU3Zno23+9QOtTE33JXWLE011lo5jr2VOfe9c4PXfK1Sy+7/L/7BsonnnTai179qhNOOyNX6h5asrww1NOcsT48aM+ByYyDVm0b0K8HBWJOZhPJLP3yF754/dVXnXGXkx/6kHNLxY6d27fbQWPRtdQ4IJLs2TNBeWIDfsub3/rOd77LnD/77Hs66u9ewtWrV7KX7N49RpqyuAA7NT0pzkpIcX9m0zu4RmIExaKIpimsfOtQccuw1DpGPDc30N9HC2Rmckdvd8nF1Ae2yg/plURZy6xFhwPfQ9PyiYs9cQJPn/B6+ARuB0SKA8pcb6Rt1nqjUq9M7RnbsWXzhh9+/7s/+MH3rrvyZ8uWLz3ttJMf9sAnH3vcesGrli0XgGnJ7OTW2cntvNa5uUwLJJgcp+vd6SiA2Eu87NIlGJQtaDuCoAlJg6ERCZ7ZycO9G27YqxWtjdm+PrdN73ECDrULKczZXC2pO+nEXPZEW2LYeJcun37w7gXdisXBvsHyjm1bjj96xV++4aX/9OFPveNdH/vrt7yyPsMzt2N0CQMn2+j0yMjgUevWPPJh93nwIx/QXRr6/ac965kX/cH09CyPXRLC9tMBEe1IytzazcnmnX4J2gpgxkVreqbS2LKFZrx0ZMmSpcNLR4Z+ctW1MQK1cTFYdAwtI8ums6BrJ59y4iMe9tAffuuywXLxtS96Zs+SVaecfrcrf3bF+IPv1dNzqm3haYcg5l24VJjYvTNFSBESn0W26fbxfFncpfosw+ubXvXio1aveNd7//Gm6697yZ+9WowWqybKQa1SdZwZcSj9TMvsHEdSLx9yXA0SEzDTxdEtjPGveOHzfvDd73XMNX7y4x///u//0atf8oznXPSkXVt2FXt67fkafgyo9qzLPb2i8wspEogv5HJAHYLWqEWl0CBr5ru6f3Hdta//63+497kPee6f/vYpp5x27HHHFQQYmpjM5Qu9fX3bd21f0p0Ex8F62mrWwaJkG87/oEDwd0mZAhEnmGYnp5kRXvXKPy3kOsbGdlhWz87MJmPyAc41bpVLl69625vf/O53/4O7RVevXism3sUXf5WF7CEPPe9FL3rhaaedumtsRwqIVchhrFwwAz/MwhOiKPbpYMjs4X7Dhz3sYbQ0igJJ7HbjVKD1Q1ez4Idkkl6tCBG3/Qkhl6ix14kbp0pbhLQ6pjgwkcUjQ0ax2w78duSszU33FTu/9vUvXfbNr+zatuGoNaNn3+20+939t49a/+x0Km3pktZBPZGd59x7M7HrunTLcyPZ4fDZ+Y58d7m7gydWfa5Ydh4TddIpxVbjWue50qV6FCh47d39RDDql/Ws7T7BIKhW8ghIDhrH+VKpYJ83WqFTUMB7UMyf3sGM/op3/Pqyn9940onrVy8bGd+1ZUlf3x/83u9c+Ojf2rBp5+z05K5dOwRIpHy7o8kJf5d1jAwO1fOlV73mjWeecca97nFPtyJ2FfM3bd4wumKkJvDXnfEJGgYZM2IiqcN6BI2tdbEc3Zgu/O/aVauF/zV33GtE/iF1CLwMwmEhj2mXDgKm/eckyB/wgAdMbd3+py958WDhaZdfueHqjTuOWTGwds0qe9Sz9quq9d6ije6Znp6R6ZnJcm9+anp8+ei6bdvGu0sdtXqlu1hY2lt++fOe8ZhHPfLDn/zM71/wW3e730PdYXrve9/bysYVFKWetBLgnXhYGnsEVRoKVliwcEiP9YyRc8XlP37Ab9y/p1z8wuc+f5dTjnr4+Q/dtWOneY3v6z4R1c3fQj4tqq644or1648RhGefwRl/3tGjLq1vZ+uz47vxqcElQ+vXrly7dvUFF1xw2j3PaTEc/g0dvcUUpDrXqA8V0076QXzaatZBJGYb1L4UMHlCfBrIYSj6r4sv/uNn/ZF7rGr1mf6+nkplRo59i92GvwW4+uqXLvnMZ/7jJS95yfNf9JIGv+aOnJn8jW9866/+6q3PfOYfPfvZf3jf+917xYqlnIRoDNbqoMInqTmtIzNMI6EZUBR4Pr7vfZ8QgOe8884jy2WznyKbI3cUAvoHBcAmF/WLw/htwO6XWbQ6KqVBUKdoI8FQ/PoUep6KvISQOyDgtyNz/3Dh05/553/4+7959MMf/OqXv3pkoFSYFwiQ/3ihUkGnrY4MttQmAWuq3Fa6OoRRLjni3DISlLDOvu6yu+6FrIE2inZ1dkmMmH75fFEz6/XafN7akTt8ugmnw0ZBuvN1CrXLKYID97xqLs9pyOCgp+11qg0+HmQJY0zQJ/pLij9t6T77uS/+yAffvXLZYNoYqk0WcyJCDSwbHRbEY2ZqknVQtlrF8cPOZn2Su/N7P3DxP73n3z728Q/BhN2iNteggbnPp+tg3Q17O/rgjiwSoyiUVPVkg0oHVRuzuflOMbgrjXqyKzQbyLVizTrZ9KBxnok6L4dmNN4KJVp35NU7m7W5tOl/n3vf61XPf/773/e+N734cUvvd/Z9c64P78zVJoVBEpGOcWK+vofpevuOPQODfc252b7+wclpN0wIgzfpNr25eqWrIdr41GknHPWaP3vx2Xc/6y/e9dGvfvWrF1100e885tGGSro7r+WUmVHsVlBqJ7UsnWn51YpBgx7YL8UF0T760Y+uWbXqB9/77tcv+a/XvOrVq1as7KiOzzuP3DqBxGpoobt85Sqc+cUvfunr3/CGM04+XvHQ6QNU/N7RNG7WZnMdzVJ+3pGoPTs3n7j+uDNPO+ED737H6844p+jIxXw9HU6y0uOtX6l1Ow5/UBFqnzQ8qORsA8sokA782Z4XrIarabVzvjEzOfaqP3vRn774Dy666EmlUs6ZfztCNujKpe60ft3P05Llvje4yKe7itNBwjk2ixtu2H7egx92t7ud+da/fls6ataczeUbK9Yuu/tZZz7ucRfSil7/+tf/7d+9e/PmHZ155uueoYHBpSvWTuypjO2avu6Gze9574de+4Y3MGjf++53s2e/ZHjJo37r/Hvd4xxXlwqqNDNdpQU4aUjnKJeKN23a9J73feRRFzx2YMmKA40OnCId3yztEisnwPxNjrViZWFb5FloogjgPRN1+6HHbU3OxAaAmaarxv76kve+8+2nHD381je9rDk7yQm/1qzP87ma76/OVefztf/P3lmAWVWub393x3QywNBdIt2pgigiKIoIqEgKotg00tLdICWoKAKCiIAoSIeCQUgMMcPk7t7f791LOf7P0aODehS/WRfXsGfP2muv9caT93M/kPyF5bCIqWREfrTaYFgpGM24L3F7hKNkAbgSoGMWGFHsY6GPI9cnqRcJfEFPHokV8g7/sI4w2LAw/fAFKjVkDyP8DUFKAnkScW+mGLvXb3P6MnPthw5/dfDwVzY76HQdxYk6vdFkNlK36AUS7QvEx6ds277z4x2H+/bpGWWB/YgrUqkQUmpULpedS4o3ZNSf0mXcB11WWGc5dvp8r34zatxZv919nWMSE3Lzs0H22J12vQ5c2j8TAi8W10/WiLTWmB7mjjnjL+hJQZiN1RUM21xeR4ETpFZqcgKgOnBRRL2gDhbcY2LK/3Wln66i37oEb+m8sDbs9DqsFrMzv8AMKkCujE1LnTJ/njk2pmKVqiGfQ+YpALIe6UGuCyNCdHqX20lP+VCQnvHQXupdQQV1JToWIz6NQu2j2zv9G/w+dchXtWzxzvffE7BlLZk/7+PtW6iPS04tEVZqw3JokuREaSN1yoITRBTNUBCjlOvwOkJ+hk6MoYRhA94AqdItVRzf0pD8LT4EEA5mDQZVQxpCrnC5vQo8GzmC1XryxOEpo4ZOHfVcu+Y1HXnX1Tp1gdurF/SjsOpoDOaYazdsA58frjInd+re1+Gy7dr3xaUr15KLpUbEHaMdpJeHVen3uGwGPflcmseqBWbU5bLotbQ4w2USSHqoTCGOoSaaqUCG/nSV/6YRIpou88OGqNTT1R6MSnJs1JI5y6Corl6jkkqvcoY8CvF1fjWg1aDCIyP+KwolhZuHt43ZKMSLUnCgFuYogsAXZrSKzi3kCKB6fT6vyDfJocBhi/r79+9bqmTxdu3aAVQn2iypZwlZ+V+uTSfopKQE4hCAJ1jwdpuLmBPgd/zRxMT4Ic8OEtFpOz15oBWW++wOcutJxVIHDXqGvMDqtWvefee9uQtW0GuracMGVatWP/nl1we+OBhpyBP2+kIdOtBjB1IlL6mmChUqmKOs+F5en1NvUgveJdEMFRYAecaVa2qd6vPPP08vXxn5+1/u9rf/SdJhDAIHn5J+/lE2lnRB6eLSON9Uk998fSIn9+qTvbr5fKBTobFBxwTOf3/G6TDUqVv1yrUzVjN1CWRIBesYfFQRM/cPOETeVmhHKAoVWq2poMCelJhCL8uZC6eRw6L4sXjxkqlJKUaD+dDBr86e2ZSbf417aNioLrxcFStWLFY86btvz69Zt7VJ05rF0pLsBZm01lDq1B5fkJoCkpLQTBOT01BFSJxMRsyf6kbNjGnzwSD16NEDriyWnGiaphDwOFadiCwWHTIZO+vq1auMD4PDmGRlZZEMIsDz0wUpLSTJMP0Dl+jPDj/fTt4mIyPj0IEDZdJL+gg85thMWv20iTMrlkirW6s6pWqoLr0WKgqcLmFIqTTGQMATwllQK8AkQNzgFhWEwkyUHAzunIOIHYfRGPVM36c6dOiw89N9W959a+vmLY1btqpbrwGtvQx6PQluYIhE0WARD8igt+V/mnOT2RfRGb4Kh04E4IUpUGg9/7PPe7u8yQCyPDSi8QYEDX6GKysnF0foyN7PX3p2QN/HHuzSsYv9xlU2HfvSoDHTLQNwAFPywbaPZy1Y9NW3VypUKtO3zxMex43zZ66WL5fSuGkzaOBdjnyTwUjS1qsnIB1HtLnA4bx69WKlcmXDmrDNS/pYjaVDrEmh0AFUiPilQPCg9Sycm6RWiwbzYdxAREOYR/BWqFBu7OghQ8bPTyuZ2uKuu8x6PSadSquj7YTH5yINGoCQHlGIg4LZJdIgAtVA059bmLKipOEtDFrRR37TCBBYhlKcxRkM+DZveicn8/rcWVOR5pgyEvG6iGtEECEsX0ms/+d1o6wxly9dI9FjMceQ19DrrEi+VW+u+fbbr6dMnli3YX38G64j0xhDbqdIPKmVIY+LDYV65hg4cOCOj3bu2LHj7Jlv9uz5nKI6mHOgimrXoU2HDu07PtDBbnNS9078BRJzmx3qAfyWgMfr0arMBXZ3crES7LrjX35jNFmaNmkWIU//gT/mP2/1Ft7hqSXt9UuPfwvX/OlHpMtKI8z7jPO162crVEpr0aoBwHbRbhhPUiFz2J0vPj/59QmvNGhUrSD/Oo4bIQ1YEgCwikjhH3JgB/kgg9YI49sts0YlLF22fv68penlq7dt3anrQw+XKlcBB1J8G6EUb+Ds92dmz565Yvn7U99YWb/+HSVKpF+9knn2zI1nnxvg9tjUGjlF+/kQYpnMUDcje9GAerOuID/bajUHvAGDNe7Aga927Tz92vhpjRs3hoSJcaa4jIXHIimw2SCo/EMe63a/CKNBNQbDgveC/8MK4Vc2mkx0qhOWBD9vbs+bC+nPe2qdwUCM9PzZc2NHjZZ5MMqVsVHRepm6ad3qdABWoyUVWP8ebhszWaVR7/38qMftaNG4ntagox+xOuDFDtJA7CKs7R+8F4ytm8FdmdehlYUrl0qtXaNP+7Ytp86aN2PscK7Td8DgRk2apaSm0QWCAgm443RaMwgBQrSEb2mzx9VAzZP9JpwjBE7hwyl/3qD9D66MhGYM6Y2jFcwpKghgjSqFLSfz1cHPPHLfvc8+3cfv8HrsgLEMeMI6g8kbdOv0ppmLls+Yv8LpkZUsmVi8RErnTg+0u6f9yOEjtm/7UGeMIfYckqkh7Ttz4cyxsxe/4zhz7vSpU0GPZ/G8WfVr1/A6HXhRKoXG7/NTwEEveiREhJ2nsJVIkTSlCE6ha0TNMtY8mqhz5075Mt3YMcO+/e5Un4FDSJfwkE6vVw6xnMsuQgCIwkh7Eo3OyCUw06V1VdgBL2q2U9gRKzr/N42Ay+NkHfucXp1WfezgoVdeee6VF4b069/bVZAjYcxxGXFNEFiSEJdk+n9e2mH3ArRihzz+eM8mTZpkZFxasnTRrl07hw4dSstP4sfwLkKDBGWSx2bTWa3ip85AxFo0bw8gbVWobafdRqfDU19/QzOZr7/+tkevnk880XPW3BlXrmZowiDQ1fUAACAASURBVKLvFcYELdlxjn0B9LEAaqgUVkpjPvhgy6zZc898f3HK9DnFS5amccSfZA/954P/znekUZXuVtKUXJBf1yycUr9uueZNKwfo0BzSokc0IlAfeKrn+IuXv3nr7SUx0WoiCMTpNWoDxolc8cdAxSP8GmQDBCJerTWd+upyx/v6P9Gz+6yFc4kfqCgvgKc7gqpREPuEx590s5o+Hvnvbnx79erVOz7ap9er2re7d9Hi4XZbrj0/U6MMkNWFBQwwD7CxkCcftJbFbCywOYyWRLtT1fnhp1OLlx8+aTrrjWWm0oqO4ADyKJcSSrewNRe/cz7+rh/HnkblMD7gtDCzCPUR38IRkjCI0sr56d78s9e/Nxw0ajUAZb46evzEkSNrV7x5V6uWLzz3fPlkjT0vWxb2KWU+Mk2QPkABo9SqR09bs2bl6g82rq1crlTO9StxURZbfrZRbwD9d9PHkFb+D3shgK1vBBDo8Yd0RgtcvDs+2bVmzdrdB07TtDSteHqj5q1q1alnjU0yRUVFx8TlO0HT6wQykFWqkOv0GvKqBLRYpX/XKf0T74u0ITYKFM0BjzshJmryxAlnD3669s2laqB0XidcN+DqvEF42sIyrUJvjX/0yf479x2aPXd+p/s6RJt0cszkgGHL5s2PP/Zoy5bNmabr166cPHmCXWlKLlazZs3mTZudPHFs/ao33121tHLZEjLc9ICLaGKEbEu0QQM9yhQA7pQrCjn+0PiJFRCh6BN9I0hBsgAMPoVp7sJF85YstcQnP//KyIbNWuXb3TqdUe4XnYLQUPST5iYwsAhuAdL1CmLnQhxSs50iM6sQQ1Z06m8fAdBSAsrq8hi0umEvv+i03di980NKC4HrsNrRcz9IvQgS/Ka7/J/X1+ssY8eOmzp1Hj4uaiA7N9dkUq5du/qudvf4XQ5orYWZZTRRF8fmp1hfBsbCKxq4aPX6oD/IDtEbLQIlFKCbYlihM/hcvurVqytU4Z2f7NDp1H6o5CE2FU1vgEH6pNQAJiAk7bNmznljxiy9wTJ+8tSKFSvp0PNkGH1/TDTr5iPfHAee/b+Mw3+OzH9/5+alJE3JtzDOSJYZY58bP36oPJRj0YM+UdBIG5PSHGU+e8bXt98Tz7/Qv3Wrhm5PHmpFqdASLJf9UWBQgegSjYxkUAtoooYMGXHmzI09uw5aYwVfg5SAIRmAFOS5UGlKrQWJptVRsoTPGzh/7sKWLdvmzJ7XvkPD7o90KZYSlXnlYlJyXE6eHfA+ADJl0A3uCmlP9DEQNjz3wusbt+xd/87W6OQEKY6FsSWsZzi03IhRkPhFSUOxgkSQQCe4OpkaFgnpQg5UUU6+SOtLh7QypYXEZP33hfd7/6pSYm3HWKwUEIa8frrobP7gg5ysGw+2rduieeP0tOTszAydFk0po12VNTo6P5DQq1ePCmVK9X7iceDVudcus64BVjojBOTSPUt7QXoW2r8TCSEvCQAQawCeUpQu3QiOfn3h6PGTx786/c2Z81eu55hj4uvUa1i/YaMyVaokJydzBaLdjIxQvV4fpcd/lBz4vcP1v/o8HLcigafTe9xYuoFYg+HTT7ZOnTB+6bRXalSv7rbnA6SDK0HgmbCAgLeGVUtWrVuwYl3DZq3XrnsLjg5V2C8ntyuPYrGNHDl87969LLNyZcoYjfpKlSo1a9s6JSUFppdlC+ZPnzh26ztrlX4XHaIw6EhNqJQUhPI5BWaW2aLDzHKHRHzxtx/U8lB8wwHoEPHOEhGNgDgMRluBY9/Bo0tWrs13emvWa1KyXIWqNWumxicw3XQHI/GMAMEXRW4I7sNCgigkM6soafjbZ6rozEKMAL4DmQi9SpN59erBLz5buWQBsX1ZkN6AQvyh8/iJccMK5mBBS+/85xcAsUlOTgS8W+fOesWKFateo3Kr1o1r1KwqatdCUGC66BhDqx2MN2QAEV4kLDTneCyYFSgRkEBBvyCm0hKf0mipOeTMYsVSjp846nI52WR08EN0omModIdNnrwSGbQz5y+NHT9ly4fbmre+p+cTvROT02Lj4zMuXTAZ9VgJ/3mTv+cdJPjv+fh/+ax0ZemnkC+RYj1C+gV59tQkI3V7YX9IqxYcQnZ7QbESSQOf6QPxY+uWTTB7gCHgsut0gsniDzngHfeKhkhgJCyXL2du235w27btlphonz9TS/Qx6BOmMP2M3U4Bg6BxZNBDr8WgaLwognCly6YP7PtU2fQSDz/a/fCBw/NnTY6Kic/LtZktZofHB/hPHgg7nH6jIfrqtfwnnu779fnrk6fPtcbH8/gavU5CYpFxYiUAqwGcpy1k14E/ZBD+hhfBx8BPR+ER/SWsWOCw45lgRuAjsWCkeLNkoEgmy5/9CCFvEFYO6E64B7oLVKxVo0ylCgTYNr315soBz997V4vePR/TaeT5eTmxCWlsW/bvfR3vnzJlyoc7dkybNK5Fw7p+rz3AkqAIMbLmpQN9yjPyk9pDYqp8EGNLb6DHPF/ihRiveYM7G9xZnWBNboG9wO68kWfbsvXDmWOH5vgU9z/QsXv3HsWKl8zNz6fltt5ktDlcgqbr/6sDFJxCyRZmGei1xuPHDr8+7LVuXTrdUaOyw5Gv0KizHQ6DycIedrrduTaHV2bYsWtf5g1n7yefxFUi20hFTcQL8pMTGDVuFIQQhIhMUTFiFIWUibivIe+BfXtat2xqJs5kp0+BS04lNMU4eiv0gjho9KFw+wNIa3qeF2r4qcSigkr49xFiHZxqHekLldLptifFR9/dvFH7Nq33HTgyY8Gi7ZvW293eBk3uqlKlSu26dSpWrkxjNMhFhI0VSSMW6nulk4sqDW9h0Io+8usjoFSTdQJIHtyy6YOk+Nhnn+mXde1yNLgZ+sICVY1IPXaspP/+i6lBmCk3J3/9hve7P9Z99vz5jZo2TEmJF61viR6bzT4XXR20hHSVGi17lYi2jI1AeFfwLdECFICJqBhC0bL/aSmDjQXI8eCBA0eOHOn2aNeY2GhSVTi91qhoQmyXr2RtfHfL3DmLJk+ZRYbtsR5PPNmnf1RCqkqjBaadlpzM/hYVdH/o8b/RXtwyWoefB/bsjo+zVq6Y7nEUiC44CjrT0MfQozGoSBZt2rTl3vYdqO7HrmWaGEY+98c8rmDVonTaJJPrt374yeUrGWNenyBaZysUWZk3vth/EFWaGBMXSUnI6IQjD4u2QBjLFChCcQgJEkCxshUrl0mvMG/uMgrCWrZoZqP0QadxedzcKv24dchin2bM6zP37Ds+fMzkpne1wfqW0O4sM73BgHIlCIH+FlbFH2U//jGj85ddhaHD9BTWJ+Mb2ZiMFdgshojZlwys/+XN4SJReGEyGZkpKBu0JgOeky7aXO3OBkGVZuOmTe9v2gQgL71UOaPJ6vYEFixbhkW1bOWbcII9//KwlNSk2nfWBmtFJwOeSIQrInwx0uLnhVJjsIHPo52hRk98Qi0CNFqSpKKEwusiKWnUyuOshvRi8Y3qVOvcoW1iSsrGDWs3f/A+VK6ly5VH2vhQ1uh74EH/Px1ySvSUGjcbjMJwv3/a+DHughuzJk3AWPGFFDpj7LVs5/ZPvpi3eNWSlW8tWLz64InTTre3eFrKqGHDYGvzOexUBQvGPDjzaPGEM6zHktcESEY4ndQTMJ44ujnZOXPnzn+s++OJiYkGk4lxtslUec7QlRvOdzd/MnvRytmLlua5PU3btg0UkqVdAEgiDaiEO4ehhTgS6L2wWqvykbmgqlQWKl08pd1dre+sVTkh3rL94/2f7v7kemYWAN/o2FhQWxADUZke8d4LcRRVGhZisIpOLewIIKwRb7SInjH9je1b3yfMGxsdZc/Pk9N9GR7xH3nPkewIdMS6cBR+7gAPDbsSGwJkLrsDFaDSoHpDOpPRU5Cvj4oKub3wDgDAAjFBwki03lPBpiQwW2hsNLtIc4BdpVsLOp4kv1J5R82aCxYuP3r0aLnypdRqA4ocWpdRI8dt++jT5KRi/fo/M2TIa2rwGyq9E54lYI8ypdUShR2AA/vHpppu2pe8uKkJfm4YbuW9f7ugpG9MekvG5WtkzChpxiZFl0EIic6hup8G3AS8sm/kWKNgdXdjyZJN/S8WcKHuKfKAFBtozp69uGb1+pEjX7+ede2TT3Z/99VZmp9cv3b1/vs7VK9aW6ZmIqkvooqeUkI662hCbg8RTZlaG/YE5HpFx45dN7+/6aPtu/r36Wm1Rnu8TrrH2Bz2r7+7dPjQqc3v7/72zPUpU+fd0bCh4HTWwt0lEK+YithYiHVsf15gQADZK9T9/1NPZjRIGvJ0vCC6wBBJhhe/3lw/Nz0BXkQs7z/xgLINfwjcMYETo8VcAOOdkoC0T6U03/3AQ7CV7tq6cemKNR9t29m8SWPo7sBODX3xJXN01CvDR6aWKD5v+qTde3Y2a1incnoJsKHADMCciRxxBGfDT3dIpjfhUwVhNxXAPpkcrhC4jgm4gAbE6YIsANve6wpSkJoUpenTs1uTerXnLVkx7Y1J+w8cua9L15TipYnD6/6/C2ZhVwZwOBnDqxkZlF2vXzyLqt5P9x7Jt7s+O3Bk+yd7bR5/aloJt1devU4L4obHjp5csWyxVq/x2fJF7arfL2ydsFtn0hJVhpyHNl+sKKOJ/hyQacD3oj1y/LMLV7POZWRmXMm8dul8QU7WueyCE8dPR0elFEspbYgukfX12UNfX8zI98cWcg1KBjeMtUS1hHMnBBsYBqCASppRGAQ41OcqsBvNxjbNGlSvWu79j06AU6xWrRopFOxycPrY7i6XQ6ssJCYscp8/r9sK+QhFpxeNwL+PgNIP80Fw89tvVSpdrExaAr6C0w9YWXQwYKOKcELkQJQj/lj31A8ajKItA2X8vCMKWwRdCmFq07QZixDtbds1lqlJ+UE0SpqPDlXgsmLDNg+CEh8lFPaElBhSEF2JIBnpMQIcQiWQgBIUm3wdhpcj0iY54PK5QQN5gnzAeuCLfQsWLNqydVtaeqmXRr3evEUba1SM3eUUcCFhkom4B7FsAZMH3yX6Uv+Rx+83rXjYm/66FH7gncjIqsiRMNRYTuDkeINBJjSo1sVDpkC1pcvnkCtNSrXerwq7Fe5EXZWN78wvU7ZUdIIe7kfOF0WbEd7UQj2wN6QEOuNw5kdbLQ5bgUGnIz6BcRvWRfs84bfWbh01YmqrNm3b3935o48/ijZF9en9GN2WuDOtDlIGr2CmIbrmC6hVSEDsaZVCjwD0yQNuuU4lCxQoVKbJM16vV6/W21u3PfRgp6wbrnXrNn/22f7t+88xDhRJTH5uAtg7t9cDx6VOJoguRWgzMibMIv/xD0VeqIf6B5/MFEsRZUkPSVYUr/9tZUq//v7l+qsjGZAH5RpFIIzpow16fTqiH2IBKtVhV5Bp1Jvad+vX5oEel7775oVBA5JjLSdP7RepQb8d/d2je5e7WzTYtm3bxx9/PHLSCor2o8zmylXKV6lc4c46NXU6TZnSpQx+D22MzSa9LKB0u+zKsJdlgWHlCprJAxJbpXCZUCpFjH7Y49hFOReqploXT3j19Jnv5y1f+2SXB8vXunPCGzMNpmhqHjEWwirR2CDoD6lgmPP6VLo/WET86oj9j05Q6ZgOo1pJx63Rr7yoUuvnvPkujTcyrmWmlCpFMe/QSdNLlSolPBkRtdZc/Pqb61czIYWXhVx0twr4XCoQCGxApVnQxLA1SSDKNOxvMgzs0SD0OQr1WxvWX8rIHvryaxBGEEaqVavWuGfuiY2x0B/MGJNE3rFhndqJumC6wpan1RKMpIydGg6wmzRIZ1NHiP3+ZdL8dLkGQSDI6GdIGQPKQvhx/FUu04SVVDiA8s3XWcxhpcIZ1PpCUZMWLs++kTl15qw76tZ3erD5FVo6YAYDBiAptzTcRWbWLQ1b0Yd+bQRwBVz2/BMnTnTv2ontl3MjSzSwgeOKpgY/d0BAKrmbSqWW4JbBoOOnMcq04Z3Nez/74sWhA+hXGKZSXxwhRLAMcAUqEwokNGgYMCOIbS1Uv8BaBbVlJEBMRBrudpwkr8NBoRmJAj/VSWhZtcpsouTwm9eGDSOgkp6ePnrc63fWaWCMsnq8QYA71DFRtvZzt/m3ew+NKEYk0jDx5sGbwTDPShZVsFWAS4jYXqJ7SevWTXftXEU0kWyJUqZzo2XkyujohDUr3ty8edf0GcMpWfB5HETwKeMqrI3F6OjhzfF56DsIsFQPxYLB6rS7Cgpse/fvWLJ4xbnzma1aNR8xYpjGqG7XvpVcSYIQ4wmKIpHbVeh0fqdTbTBg3KFeRZw+UmKEOGR6I22OYCZURZkTSqdXGj1q1to1H5w9ewGmNL8/dM89HWHwRy7zwFCcayC91YuGtSCx/nZzVnRDhR8BP+l6ldJAx0OfN8piOudzR0UbPt65XQgBVDs6kwB5MJiYlvb4U0917979Rrbn2LEjkG9dvnzxs88+e+uttZwZGxNFnyjsrZo1qsXHxFQsV7ZZkwYQNPjZ9oKlN0z7HrMR+eM2Wi0EaRREb9QaRFZ+VlZ6yeLjRo0oUar8yvUbR7307BtvzFOA71PROlHmdXuMOmPAR/d6vR+77Z94QIKDSAcEsnXr1m9PneIRz5w9W6ZMmbHTZpCFj4qKgsoBISPJIuTGoUOH+Cv2VtBrU9JKmtpD2p76ggqVHzks6pZEQx4BlVOQOmT8wacr5A90uLdRvbqUHEIvkpSczAky5DBzRvSLvIJHSIOq1WqotXqFrcBMTEqh8CCsgmFabIlv9wtaXc6RDKyI0Pv34+afJO+UoKaBVrVGc77NYbBEEe3esnXLrp0fzZi7oHLVGjfynWq9Xq4x2D1uGgYpQeLfUrK4yMz692ko+v0PGQF2ms2efyMrS7QPI2Xocxs1JsE9CMHRzx3sUlqp8BMKb/YtGTq6rdEWY9SIYb0ef2jY8FfVWq3TlkceQUYaD2ochQaiSYFMpFMxJY1eL3qZJJfOaGSTOZ35YI60lqiQy+33uLUmo9iocJcLQjw7LYRtDs+Gt9/t2u3R2fMXED5RkZOSK2wuJ54VIA9hn/zcTf4938PGYrRFJDwShODgnRCGlvDtMJVANtNHQgTmiBXZbNfpGy0CAzIY3jVmo7XA75w7a+mGVe927dquRo1qzBpXoMSPXpMQ4guKmsIcHme+ga6robDJGCNXGD76+PMdH+8+cuQ4ad4qVWr17duiV69elByCeM0ruIrPGgqIjBW5qE8/++zixYsXLlyAwPaO2rWZZSk9Je47EvukTJyFpNXKs67doLje6YIoK/X+h9rojdFNmrZIToomPcQKEKaVUnSwFgMhRbEKc/9F5/49R0Dk/BU6+ithj2/9YOP7G1YtXjgngd6UXqfI4kRWCC0N0KxiIyiV1ihd2/Zt2t7VChAepYuEyREvhw4e3HvsFBENAqVnLl/84qutuw9/2bxZ0zp16ujlThS2JZpmlw7sANo8WqzRTq/P5vToNNqYGBP9tuVq/3P9n6xaqfzU6bPmz3qjQ6eOpStWgFOEIBbmBcsNKoN/apxU4KgCAafNgQ/TqGXLapUrV65UqUWLFlkFNswvBh+vGCkkgUAQP+fPn09NoUGqqA/ETyIrKIj79UZkL4aLxmRy5ediwuLLYR+TsgMkjk94T5tWXIpfBXQSV8/nU9F0kmgSwwpozwddj61kmbI2l8coD8NHzA7XcxGjgfyv3eag+RIljXw7c8F1JLeTF0IS/Biglf50c5FzDgWSWpVco4Xewbzj0/2TJ473BeVwN+Tm54G9p0DH6faoNTrCBCww9S0FK39e5/09d1rRXd1GI4DEgW3ObDGVKVOqoIAQr0jq/6x7IT0UlhhM7mwGDiytxMTkjIwrXTo/kpSSMnHSeOCQXqcTI0yUY5N7VFOQ71OBkxKdFyJbGetNo4PNJfPiVVgroXSHe54WL4AoSRniaALDdOfns2c4d+Wbb7Jtx06YWKNGLQ9E9WG5B9o7cvZqLR4zUSDhzka6wfz9D6SGpFoQcNwtwoxx5hkFqinCX6OQqY2ic7Pc5XADuJk1c8K97ZrA9Zp5JSMxPu7c+SuLli8+cHTfiBGvtbu7dWZWBkoKMkDki16jVSlVXkamMIfZoCUpaYlOgU7/qT79j538/u572ixe/m6tSpVURr3PSd6WtGCoIPdGTIwoZcCeXrBgAfyxKELSBEg3LCQMQ3K10mqRHjBSzU34AG3qK5aeOmPm9DoNG3d/8umylWqodAaH02u1gJxwCfOS8BUyFhK0SCV2Ye696Ny/7wjotEa3C8BAIO9G5q7tmz7c8l58jDnop9AYOKYoiRTLQy/6QAvmkkBAa6AmhlAtG0Cls1jIJcWmFEsrUea+bnp6f1F+gwWO2b5g4TyA82lpafMnjymempyfk0luCKo/4lJsFsLvWmu0y2aTu1wkv6mVdudea1yjQtkpo+/vMejDD9+dOHVG6YqVo+MSnA6afUWqm38ugvL3HdbffGdSE46E5KQePXsydGI3ymQ5BfkwpZOOY6vi0gi2QbWgK4NQR63TEGHC/JUHQGt4maYQHrFMabRaB/XvX6d27UcffywImQ74EELvPtHRIeAsgG9FWMxS3TFchkS7vH612M+k+Xy5Odnnv79Ik5+wSgdpj0Zn0pnMkL4d/fL0jl17zl643KB+w8ceaHbTkJLMLH6V3hE3+SMVNi8k4aDVaP2ibxL07qB8haXoc9ldnsBD97VLK1nCHJNYv3HTcpUqFyuelpqSpFeKbmK3cBSZWbcwaEUf+fURiMSND4JCpY8HfoDf56JyGvIFofl/7mDR4zC53S72KpDzjMtXH3mkG/iqiePHx8ZFw1xJ4BmhiRkh2qlQW2s0CyZSDC+V6KzicrsO7P58zpw5ez+DqcFRvXo1GPC6dn0ITnDQlSoNdDkuvZmYFgkoemj4a9W+M71MWRdspGHB78VBeorsAFWK2Csx0VYv0ZLb4WDcEB8RoSecNg5e49CHgypUjI5qAIWcTs8H9+/bsH798SNHy5ZUPNDxXpfHa7Im7Pvi8MuvDLdYDAvnzi9TqvjljAsaLVX9Xow0BJ/AMhCxL6T35vOHY+MSs244nu439PLl7Hnz53fv0VMkcO05dBTT6PEIbVqjwRod77Q7tmzZ8vrr47GJH3u8+7333hsdGwdHB0/E/YeoX8JgEhlhIRElckEeDeeTfoUpqbEUdduceSFWFg2DY40F2TlMot5Iz2DRCltkSdGj1BNFRqbouN1HgGAJyb68GznTp4xdv2ZlfHy0oCqlbobEcuQQKz+iRDngz3M77RR54CfQAZ1KCJyHABVttFIJ2PHQwqSpsclC7oH9n+5wV6vJkycPfXX4mFHDShVLkvvdokpRRnsEFdskKPObLJagx+n1uHUqtd/rAO6ZnhI/e/Lox3r1Hv7C82ve3WzLyaOoGRtCkAb8Q8NZKqWIZhFMEsFCCJ+ddsoLfE44cUTkWFpdvJZsF8LPQuZDQ4jwDUM6pZfRck2Lserp3fsJwHMVypXDcWJWcAVFaYzY5hHEJDJLJG8FCyqfRa4RpsJwDot6BdiN5eA4FWqdNS4Z6plL3507ePj4/kNHvj1zMSMzm1adfl3C4w+24DYkScjPm1LxppMvrZCbfyIryd0KAROSOVzutm1ala9Y+fyFi18cOLh3/8EC140FMyZzkRGjRye1bCZcWZXxFrZSkZl1C4NW9JFfHwHcmEjiJgitn0BU4F/qdTiI7Jaf/TDId2DmnGC1Gsn9Pf10H+L2H2z68M66VTwuB9Sg2D2wg4p9iDijE3HQq7PE4GiuW79qz+7PDx05Rms2m82tUunBTR84cPTQoaNr39owoF/vzl06kVVjTwdcpCxp2KCEBrpu/QbQWhqMZowRvtQBDoOmWZRcRRr5OTxeKTj0s7f6t3pTiKSIlyalLbg3pIZ4B7J1mcyZn73rkx0fbHz7/Llvi6ek9O7Z8ZFHWpYtWwqhs3PnrpEjxjaq3+DVYc9HRRuzczJpYhETbc7KyqSfl5B6VPhDdlVIjJraEOWX68dOHKdUm3bu2li2UkWvy07BooYS+LCHDKRWT8M4YBbe5cvXbt++Y/HixeQfKNEHiZWfm0O+GDnOjCCwhbiMaFDpAXk0xC4XwT92g7qTy6KjrXoIDOXBgrwrCeY4MY8OB/40c+eD+d3nI4bKFf5W81V0M7c2AgCd83IzB/brNeyl5xMTosM0FhSoRBaySJdTDiMaP4gW8+LgK9RqyIRVkK8Kjet1Q9oEVbKKGhm3PaL15SF7LpghCmJKlCg2e8HcTg90fnXUmJEvv1AhPQVxYDaacnJysCTshNm9XtSkKMAUdE3AtUgp5jWrX3PpvBmP937m0092dujclYpkFjlUUOC/b+0B/+afYhQZAUjoKNZTaulLqrZRBKqQadS0mReGkcAkRMwsXpO09fp9Z8+ezbfZoqPNTFYwFHa6A+3v7fjdtycnTZrUvVs3SlvBOkC4RYICNj2fVGxOszNMK9SGMN3IIgrLGStLdIpm8rRas8U6ZeqMRXNmHfv6rA12Lp+sRq3qYyZPqVmrztwFC48dPS6kROTgNm4OKTcmmVm8f/ME6TUuKL5ZgN4DZovL6Qa3EB0VVadGtSYN6g8eLN974GiPp/vpzNENGtYjl4LbB0nrLRxFZtYtDFrRR359BNiThOIPEA8R9fM6Ig2wBlBA+0ufZK8iFjmwdd55+73Dh4/Si7Bi1eqycD4xfPCPfJCiEG+BQw6qXa9HmR49dGTOnHmrV68zmq3YZHqD6cHOD/Xv/2zJEmnduz+2b/+ne/d+8eVXJ+iH2KhxA689XxsTK/OFQf+c+ubr+7o8QkVhXgGNqzRIabkAA4RETz3aV+FAaRQ0n/2lW/1bvX9TpiBHkCYIO16QgAs7C95av/bbUycS48zdu7Vu2uiVuCgznqFKo790OyuWzwAAIABJREFU6dKIEaP0OtOMWTNr31HN684BsKXVmKBvzcy8bjULMClEgmgUQgiUfRXqeQNK48Tx0w8fO/3pngMJ8UlhP4Yv1KPUbBkwdpUaLCf6E+fMmD6vWfM27218RqHxYdp6XE5wFVFMEPZdJJoF+lgITJoBRUj6kcVoO9I9Oo0hFFaf+e5SclJKrDkh5CE9pAF/yyOTpBABUTgqAoEIoCtibhbq7otO/ruOwLXrl95Z9+acWVPbtm5ODTBd5+D7IMuvUotSFZCXkh5lC7B4xEMoDTTg8jm8OqvZnn3dHGXRGiG/zSUqwx8DTnrMq+DJ9Dupg9PRSXjpm6tGvPLSwGefXTjrjRKJCYRtWE4IJcSCUa8PeEE6UrSsESgsORkxQ2bG+eaN6syZMe2ZF0fVuLO+IcpitBgxEv6pB/GpiAmF4RqiGxYoK+Ezy//l3UmWTcQtElDRypUrbtywLjo6xu3IhdB1xbxFi5esbtf+vmVL55UhlMUUeqkTpB9aALo2socak4WWgcBFdCaTqEUPyTQGA8pDFL4glUllyGXJyUnDhg377ptT3oLcDo90hzu+QtlyKJqo6FiMs7QE03m98Mt+amCJhRDB7bEqeF/6q3QCS4V7NpkMIFDzCmx2pwsfjzc1grXEe/ayY9a8Bbv3H+rao0/bezvoohPzvbhtLJ5bkShFZtY/dV/8xc8l0O5KGbx/bAOWOCEiXEAQD5FGnD9zUEuNUAOac/1a1vjx47s/1qNi5aowBdPIVWj9YEhrNHrp+GuJonbX73TPXjQHTM/Zs5ebNm86edIbSpXOZrM3blxP2gQff7JzzuyZ06dPuXTx8jPPDv70091Wi4X2CjKFNisri6xC+QqVsnKyTeZocJZsLdjywHeQfMN/CoR9tNJiX/7MXf4t35KcSEnBMFYYHAz1gF4d4QYcNOCpdnc1hQXD7bwRDmYRpsrKdQ/o3x+45wsvvla+bBm3J5+2kBra1YTJE4pSqQAPDwEj1ekEIDV6fyGZwjJzHMtXvd/z8ceT09KDHgg4vEqFLxhyBv16pVYX8JO4ocIo3O2xR6pUvzNITgbxSeOLgP+bE8e+/vrr48ePM0EwaVmNBpqclC1bFnYG6Jj1JrNWRyWRnxkE2X/2u8t17mhULLkUOs9V4DAY9AqtAL8LSBaGZoTBAWHqcLsM8NYWHbf/CLy/acOAgX0b3lFL5nOEvRhVFL4Y2a9AEcT+BTcQ8THEtiViAQT77MX169ddvvj9lDcmmuPigi47kS4yWVhLPgc1MWaoGLDbtQYL64T2iDqjfsKkyT26nse76/tkD9GdGBtLtJzi4sJXxD+g4SYBMHrO+DAC1AqY6Js0bpienr544aKXRwwTxj3g+l+Qb7f7DEjBciqDsD6dHidNdYjuILFxZRh2yYLhGZE/TAS/3nHHHe++s47QeEJCzI0rV06f/mbEiBF3te8YDhSAYPuB5JMycYQ5uHKdPuhj9ER9MJe4cP4CQqBixYp8F4aRGDpSkwUFcr0SveD1OnVaJgXSDyKIalw0mR8SU6VZ5TcpPTcNKe5Euh/ploiERQKdiBBhOkvTETknBCOjKSoaFQOoVI8oDAW+PHF8wJg517Pze/Tu3+nRHg4aIGosYdLJ4aBOBp11oY/bRpcU+smKPvCXjoBRZzVqLX56D8sQhZF1TZ0fKtfjlegQSRGyGyX8OuteEdIQWFbrzPOWTM24ntnzye50d6W2QybX0S0H8qsg3VdMsAgqDx/7un+/Z5NTE4aNHE+JEAWJlJj94MEIlS0OwEWDBz/zxBM98X5mzJgxcODLK5fMQDTK5OqTX33bpGnz1NRiaH1KV8j3+wMiAwUdOjofPNJtZGDxpGE5qEwv/HcwfxLC9zs8xqBiyHPPNqyS8vrrr5P1cOTcIFoHWglLNBBWfbLjwrWr9rVrR5UvAyv6JRnuIq27/GEEF1EjlEQgLLK62Cn0ZsWIUfioSyDX51GARIUoCKyFHE0Gj5EYaYZdTOKPdNu88F9za4OyOGsiAUi52guiVCU3KvxmLkRikwATH0pOSUlKKomH6fW6dmzbvXLlSkruydHgxIq5i2hN4FtujxNlx9Gj56PPPfds5crloVJVePxKg/ng0YOVa1dzyLDC8TDNtO0QKpZKysgtCRsrsuKKbCwG4fY6AFuBcbZ7/HoDqEpfwOPQKQIXzn6rzM+sW7EMMRAmFjSNymygcZY8RGkLjRwEnhI3yeP1XT534e2330ZJ7z+wjxrnFm1bkpbywycvp8+4TuShYZanUSbwrHBY9Mvxu1mRWtQtQCK17rlXx8+dMpGoq9ftpHWEm/eAgHm8hM0YxkiEWwgJgcMipqUMKuTuxneUX7jq7cFDnjHExKPkJZqv22vMf8vdwhosiVYmBYya+Ig/qCFrKNX0/eQSwnZBIMjU+Tco91aTHIxPThj3+iitJcbnytPoqLDxidgS5YOi3kimNlkoBve54HJxYvG888478+fPJ1K1bNkyc1SM2ptDv+4wJDuUHMq8YfsVHUBbVxBhTqWSUgdPhNIT8FMh4dXocvzMDraxCGZrdHoKEkNK40e79h469qXMZatV+w74vWKiEsIBN2TWSnAVXhcQErNepwpClBoGt0IM3+4JzFq44uvvM0aMm3BPh/vz4Sw16EK+XAOUjIqQL3wrbluRmfVb1ljROYUeAZfbWbx4ccKw1Bs2b1I/EFQ63E4EohSKF54fPVQixXF4DyLgLwsQyoJcePr0Wf37Pg3nCmI0ojdDSrgeCnIpNiRKsXXL5j5PD7rr7nunT58qCvgjapWfku8iqfwIWla0seOEAQMGvAVnztq13brc07J1G+IovB8bS+dTA9XaQOwFtd3tfKA4RJVVmKrnoM/jRKiNHTm0a9f2T3ZrxahCkk5DZazJiCUEd5jxyNFDzVs0LV++vN+TJ9qEKfX8SfijPyZJpZGUhkSoIq2SCj46xzEPFMXrDHooXknRRPTN/zmkwccwcrllRMWQdkQFgbaiOEHLcVl65njcNhjZyQOA8Jg8adKBLw6f/u4MRnbdyMGkk2hmdlgkBr0lLz+HagbKVGfMnHrPPfe0a3/3zJnTFaGwLTd3//79T9WqK6ilZfQ8Fk93O89h0b3/awSw3knYqXUmj9sJQwnggOOHDm3dtHHu1NdVBlgA8tnaTHcAoBXKXlT+y4Me/5at71OsCj66evWqZcuWbtu29bixo/RWqyhMptbN5WL9iqZSXi8hL+nL/s+aIaAFk5NZ8D99HznKFk/ILcjXmaPC/p/nz6PnTF6By6A0PtjxgTff/mDJ4oV9hjwPF534xqIjUvJMdBlRHDKpFdi4SBh6DAhUXIjKFihgwbDjWZ0+fRo4FGYxZxC+QiMkJiUsW760dOnSxUqnB1xOgJYBpxsoCdhcLQFtkxmiIDSCINtDjkSEv+S3M6FxsbFw8xgw0+0FGG0xcYlXbmSfPnEkiffNqvff2TBr5nREX+8nnmhQr7YrP1tvjAJ5h/zxgOED/QUnbTAUGxP99NNPh2O3TR076tihg8+//CrCBYknKiwEg9+tzG6RmXUro1b0mV8dAfquX7t2BZIVHBT2m92RDxsKko6VSsyYLYHWZ31z8FqITtCQGg1FKGwcVjn4KIpVqDphW2I6qFVaupHNmjrjhZdG3nffA7Nnz9brI/5lpJUpm1MytniHC3I1EdKIBEXQ3PAwLVmy5PDhw23a30uloeCu1IASIzVGk+lffY6/+wnEsvDkwDSIWmp9eNSYlz2uzIe7tA6GXPTh0hsgysrlYbE4EXxuFxQ/rmbNG/BUUgyABBwvZBgvkeiUNGjSMzOSvHB57Nbo6Pw8OGksSdYkcsEOtyMCf/lBnUjq6kcbC7NMfJrPAmvVKan789Kg+gfyZKIEhMjCMo8vWK9u46+/vbBw4cLF97Rn+ihH/c+BxkAky8PF6tWv8+GHWx94oFOb1nd17HCvOzvv2rVrRDHRxzB0iO8qMrP+c/huz3fo28D+VWsiuMCQr8CW//aGtYvnzy+enkp2iQpVHkuYRAYjvx7cs3fVqtXnzp3DRu/fvw+rKCEpHnuK6IgcdAIulIfW4wLdo6DyRlD1/iKwRkRDQ8ESJUpIpH1yeSKLHBHxS1qVy2MBUBSdViypRGrSoQP7n6ZIVpTG3Z7j/kffdW5OHjk4SlKSU+Nkfq/KaAw4/ceOHPzmzKmPPvoIuwohDCQAd7dCpUp9+/cn+ZiclibuAvsJkAktC0nwifoGcomqAOldvSjxC+Hy6XV+CtJVzJioRBaIT1pHINwczpJpxUMkT0KCpMtqMbkdeanx0cNeGESS2YS51r/PZ18cennYiIcf7T9q+DNdOneyB3x6sFuYePKQl5yJXEFtjWCWqVXzjUrVpkWZV7/zftvWbWrWaWA2mG0OB8zJOLO3MFS3v565hYcu+sifPwIejyvSHg3HA4whpFkmcjmo8mBAND8RfyACK3o9Y3VRYRhQyVXoTiLG9erVLl++AoEZ2B/ChEMQdlCP6vRvr3/nvY0frF61unOXRzDUJPuMvSo9yk3flKtdv369S5cu+EbUaeOewsa0dOlS+kJwJrqfXUTYTLLGfHCd/5Ic/fOH6A/5BjEOoi+RGnP0m9MnPvlk2/rVb1itYYdNxHiwlAxmncYP4AAVAICX2KEntVhiXl6OTsyABi8OTIs/5COCz/mStcSN3TSbjFZjns1ujYqzO6gNXH7w4BfFS6Q99VRP0KI3TVvpQaRfIXZOSlIfOnTA7/HRNZF7I4JIThbhSOkfSWGq5QcO6Ov2Bj/55GOyt8wJH+cpkIzcAKKT11wKs09qu0TpOPN111139+3bZ+PG9zu2bSOqgaKj6TXmhmVVHCQg/qGImD9kidxWFwkEw3q9zuko0OJaqZRrNqybPH58qfSSMrI8EbWadfUqGxwqEDpMIFuwtqdNm1q5elWe0ueGhCUkmplyEDPx+1hMon4CG8vrJs6Ec3dzhQsIV2ShR36EIRdAdJAMZPlJ/QMIqdrcPs0v2E1UyxD8wIE0GPVtWzSbumi5x+2yRBKdt9V4/1k3C8yKXhrHj58sW6E0Q739gy07du7OzbMnJyc2adyM3pQpKSkmwo2R0ce00Ru0dCyPuN8KsPD4fkDgafeO50dYjJ5gzCwjTkQ+7BFkoYIJNhKYFKIDImWj+XrGFew2Og86bG7mDtoJB7ZaMOQNhqgipJKRpdC0SaO5s2aPmzT5tdEzU4qXbNa0sS83E/gdrDdcitVB/3mXy6nQyxKNupee6V2Qn7dw5tTpC6opdAbwCV4fbeJuZcSKzKxbGbWiz/zqCMDNGx1jhXeBM5FfEcNIFPoaDSa5zAU6HgkF2vpHnJaoksNmgmcrMzMTMvC01OSgyFUJGwvla7e5evV8esKkNzp3eRhnBSn6IwpL3IhwOiNlI7zGB0X4ss24lKAzlckAUGPnEfkQIjWSkoiOT+L8f7MSfvWJ/p4nYLDa7U6DFqyob/36lc8P7tGgXlV7zmV/SB8XF52Tm4UY0mgIufv1OuONrLwzZ0/FxT2Oy06bCy84J4qz1Ur4wijokwaE83lSaTAZpQKHz2KN2X/g6Pw5C6yW6BYtWvn8gmdZMo9+OiYR2yickBjd/t673lr/8ZWMq2klEvArQXIxN16XC0D96S9PP/XU09GxCUePnrBEhKyk9vi6n1rMvMlXS7NJf2hBrx2UvTD0ZVKHzPWxY8cwvDhfaE1p9ouiWX/P1Vn4u8Khom4mOSH2+qULr40d8chDXe6oWY10OAD2devWnTlzBgXMjqZarVGTJvXq1SOxiG3udTnZCCxL1tsPW5taNaQEkGrUs5deLhEGNRFs+jHc9JOCf+GQAOjRqa5eyaQOQ7oU8AJh2P0Cph2+Ab1WQyMpiyl8V6umsxctcdttOrO1iKdNmvOyZcunFSvx5elT9zpbw91HoUCfPpXKVKjEhhdcshG4CAaxcJK0sA6rCZPrjaLjrdvp0CO+I8zyFOXgoAkGH5kS0uKc61fxDeMS47GtmHVhYUGMJ/rMItgVGZcu169bD7UiZk0GcMuD2I+GksMNZs+nFc6ePD8nt0LlShMmTdmx85NXXhu5cOH8mqVSoOxAE/EpYdupdVpQ8H5urSAmOuHFIQM7P95n+5YPHnjkcUgWYWKjjLvwi7qodfQtjFnRR37DCIBD3LNnV1yctUrVSj4qeUKh6Nj4b898d/CLA8Qh6FqFGQQDeETLQoiioVCYyNNLL7308CNPbty4cfDgQSGJ/QEiFY1u14cfazWGKpVroN1BUv/b9yMlOSQ1zxdxnQ8//FB6kzMJXLPlRFpKCFYRBmM7YY1BjgXA4nbHZpG2UAlBgxYJeJzZT/ce6rHdMOr0cl2xi5cu2B25ySlx1MjA48osQCSWlBwbE2sRZq6LQSAGDtmPG/5GCgqFsvkxLHTT0LFYEj78cPuYMeNatWg2ZtQoIkx0kKTxSDDk/ukscL70K25km7YtFiz6gNhkydJpoaBHKLYQrGl6t8vbteujbm/ovfe308lEIpzkS396HawoYUPL5aNGjSDXOXr0WH4SXYi0/RGkRdzt5cuXOYeoJARowv7i2SPV2r9hVRad8ncfAWosMKCzM68vXjD7oY739e7V3eO04Yxdv5p9JeNanTvrtWzZEjVMGSD0CuxksfYVdKLTkxEkgEUQC0uLZRwGDkicl4INrCsqaGAkR23b7fDK3Ixg8c4Pyw+DnRbaEf6nxMREtDzvo7DDYBV+4SBBqEcyqZS23OyKZUrVrV1z3+d77nv4saJlKA0YwWlqCOhUqKP1Vthfpny58+czvth/gE6ybF7gngDgMJoZ8Pj4eEBaZGypLMYwoksPf+XjiGhh+oiItWigFAr4Tn55tFWLFiBGdHoaVEPiLyZaozXQzdaedSM3OycxJo43KfdEtphNgqzx7KUMpVafmlbCkZ1JQ4uo2IR3Nm2lwdq0aTM+/mj7yOHDF02fFBMbBXu2kYoHujL5nERRqVfWalW2grzixVLLlCm5eMn89p07Exa45Z7zRdGsX9hGRW//vhHAP3jvvffuad2cwANRJVb8+vXrt3300bkzZ+jviyADiij5nZyJUOMErK4WLVrUqFF+9erVPR9/zBplDTrtAQXgLd/u3Z/mFTgrVa4OUBtxSrER9djcIPvwpmUgPJsIRZ60RSXsEefgBPOTAmPR91Cnxsg7cUps9QjA6LY/sEsQOjiIVzPOVaqUTrFMwBNWhdXnz+fMW7CkarUyHUveA0gckiAi8Yizbt0eRnzZ7fmqMI2ItB6KuXAuBXeoiIb/1OiRDJfduw+OGz+la9cuffs95Qs5bTkOsgGYPsTvpbHjIzdNHF5kZ2cmJiaYzaqLFy/Xb1wfP5WqAxESkCvg6P/y1Nk9u/fGJxDlEsBV/EhOkAJX0tWYF56IiCPVRkjbPn36pKWVYGY5JyEhCQUK1I9zEKN8Fy9EoEzkokVU7Lafy6IHIJjh8caYDTZ7rqMgt2/vniDQddQXB0KpqWk9evTCAnM4XNeuZRKO5TXrhPoZcId+wDsYXkplUlKCUgONJAtCAXKTgn+ZSuHIzdUGBVBBY4qSBURBvgit/7hghB2GrQ99sSfABiFCRko67C1gyf0XNDsspYB1LMCGggGDRtnu7razV26o07RVUlJK0TQyAmDXaF9YYLdFqKGVez7Z9WDnh/MK/k9GlcnCxiKxyPk+t4+tza9YWkhmJpf5wkOGw1QwVwd8ly5dToiz1K5Th1ykmo7U1IpG+qxFchQKru+yO1KSk81GUpAQWVM0CETE8PamNWvffr9bj149H2yfmJSccTVr3ITxxYqXLF06/f727V59ZfymzVse6/YwaGHSLXwqgtASNhx4Eu7bG/CWKFn84/2Hvj9/pmKVqh4faLFbmd5/gqa5lecu+syfPAKnTp3yed3PP/88oQgCDytWrJg4ecrr4yZMmjDRZiuAaECYVvSl0mhQl7wWLyLtF5566qkB/Z7/8ssvG9W5k1/pdWXPt3/wwZb09NJmswV5KMFwJANLsrEkPS3JTcnG4n12KdbArl27+GrqVtq3b0+jMgwJvNVDy9/EpNMaTR4vpXa3OWaVFqo+DwizY0cPwQpEcEtvNF86c67/oGmVq5Rp07o9uUI0kDQs0FvggPt8+cgRnUoHmRluvNFg9AYd2EqSjSX9lAaTn8tWrHv0sZ69n3o0HHJ7fHaVJoTQVCl+SBr+p1mm04OOiIY4kNQPcQaRz42YYSG/DwMLio3GTRpBOgimjjyyaGH2IzHEzUsxs9ytVKmAHuUKxDtZrVmZ2YT0qUOkGpHp4x1mWbT6Fu3UbvNJ/JM34210eYPB5PE4t2z5YOnihVhI8OR6CvJmzpqzfdfnwu5h0YTDGRkZEfY7OYj1WEsMKw1HjlY8RDpr1qpesmRJAlEEQcg1484hBDZv3sRnOz3YsXfv3kY9S+4HPBbD8sOqI47r9ej01iNHjiA30PSCgg2fDVqmX6g0xC6LpLlDcNFBoHXPXW3Hzlyw5s1VQ4a+cBuN9p93q5gsjDkBKuhiqWRCAlssUUazfOLEKfBFU1E+duxYoFQ0gaAgnVmgDTTE0Qhn0U4nwiYvTTeUxFRT9e379LvvrH99wvgePR4jNM5E07JCTBDgz0BQHgrv2bMHnghSFmHvNcwyKLEF3WiUrk27+7/PtC1ctvrU4f33tLvvrXfeqVy1+qhRo9RKedPGDeJj5Xv37n3qqSeAHkAugwNJ8QXf6/eKPk50tvSHQ5WrVvGuWHf69MmUtGLCM1f8YoDzvwxmkZn1Xwan6E+/PgKiP3MgTOGPOxIYgUPcZcuzWswfrl9Zp1rFCmXS2UKbtm598dVxkyePeKDTfQGZJ0ZrRayhecHBA3/XKFUeWqDjf/iJ94fvbnuX1frKt99+26hJI4CrBIYhuNKbtFk3bsClqdHFBHykFSIlQ0K7Cv2KI8K3sDGAbWGp8SeRK+DvCtmSxfM1avngQf3S0ovLILLTGcqWLnnx7Lljhw40bNyMWkdQApIJwhWQyOwxdi8vkKGSf3xzzyPfORNQAN+oVghGPqVc5bTbddCQczLkVX/F4ZTbdeo4fdhoz7Kll4wLwCslM23Y+V1GdubiF6YbzP6wr0AbCtNjyB12yWXOALg4YZSoodwT6HM0F1jSsBaOK7mPJ7HYHXk6o8IdVri80b37vtqvy93t7m/u8F7yhX1qjVHmE90Gcfd8PwkeSbpK+gkQBoodP1ITsq1QAJUVqcrWuF0EonK7de9FexMxRQLsziRyJ6hOEVpgAqUr8Do2NnrZykUxUbHQ52BliTKFsGzKxDG1a1Y0x8W2bt16yNDhYbxZHbI27CEvqZTr5QKaI80AV4hcUBwS5owOS/wJY1PKRND0UC0WSNHxl40AFgrbltYlULnASiVa8pIAohrfHdi2bWvYZU9OTRQhjlBAZ4l2B5VZ1+07d30SHx9nt9vmL1zw4gsvsHamz1lQu3pNQpvYVUAFmO5Ixy0bO9fhYM0EKb/RG9SgtEaNHt2sWTMj9bYuB+DNo/v3U5/YuXNnPiKtvbDSGvAGFs+aOuSZ/i7a2GPtFeQYIItQ6oRtR/xckJ4KTk6CNKwiFW32fB6ZXpdjt+PJJFvUM14Z0G/wGJNe33/gQF/kqUSkmSY/PhfJS0Irf9lYF+qL5QLbhNQVVk6kekXalToF/rBIxmGD8gIJGYlG+38sHRDCmC0vihQUgs0hQP8Hrw1IloB5BIJk39atXtrmrvY7PtmFaZWYkjxi1Oivvv7K6XVo6DMZCoAuLVexAjIB4QQSgCC4kOKyIKJmwMA+CxcsfH3Mqz0ef0zGmFNATYBcoQdcKtdoKUz9bM+nsxatHPTsgIOnvv1s95akmJjHO3f2u66F7a6yceZZY164ej3r/j5T1g0ap5V5Vy+bViLVlJt7RW+2pJaqdeT4kex8u0FPcB9aY0GLI5lE9F/FTdeFQxWLJQKoKFmqskpjVEDbVqjB/PHkIllzS8NW9KEfRwALh5c0OMHUMAvMRADykr17Pt2xY8+QIUOQfcTh33jjjYcfbk9vYCJbggMzHCYfxO4VwiriWUbANz8c+Ka8LzxFqSNpMGTQG++/v4PL6Vy+YimeqJZOOEhfP7XWwl4Q+ahIESOvVRETghf8npFxaeKEce+//17zpk169ejOeXwXdM7Vq1Rt167tsFdfOX/+HLxz4s0IWoufyBfpV74dQcENiUeLUD/wV6GzFfTyIr4G+Jo2MAIihu/F3d5U8P/7dUHY3OVwEtDCcecpPC7oFoOnvzwcH5doMlk0Sg3MfzyXhxnCIA6K/OzP3mSQWkNSNl4HUQF6W+i1UUOfH2K1qlu0bgR9q5MarrDa4w7qDVGYl8g/6ToMl3RI1+Q1EQA6u0mTK7ib6Qcn3FlBFXH9ehZxCM7kNKaIF5KRxZ845+aN8YKjc6curVu1wfbir5y5YMHcOXPndXmoE+mI4iVS6tStBfJPlCL6/CZRS6nDsMZ04x+l+xQiiX5JkRfS12HQEaXAlJcCe/oiavifXQT/wzfZMlRgsPGZehHyFKhl0cmlwJa7f99nQwY/i672wbQELFquePWlFytULDN50jin02axmERpCyRJcfFly1QkY0imiagJaUS2AHodeACsxa1aNmjevHHdendQ8rxo0cLBg/uNGj0CaDNfZ8vO3rBhA8lBkS4E+KPVuh0OQrRvrVmdn30jJSGOkDDBVJXe5AwgULixIFa6if7TYT/UAtHIMK8N+cCCYsC4AYwPwquwoT7V84H1by7+/tvTcVajoyCHUAtxF4x/tVasw9viCPghDdVhVGIoAYvFzvK4vPzqdLnwUhgxTFqkIWk72A751eGGuBh5qARmDrlUIIKGI0SdlZnpsNvr16/LUzO/bL+69Rs+/HCXZUuWPvboI/m5eXqdtmzpcjWq1kJcqBXY2TJIzyLNAAAgAElEQVQ17lTE8UKwh0QfQwWnVShfdtmypc89P5DeFZDKIk9kACAoLg4G1dTxILqdztGjR2MhzZ079777Hpw+fdnez/Yh7sxRVuB5Ll75Q/HJqSlxeqPSxyrbvGkj4iw6KsHp9B46dCQpKdoLPQRYFNGsWgh5bpi8pCTWxOIkmaiRU93M+5IsuoV5LDKzbmHQij7yrxEQejACkGIvCWYGj+vShQuzZrxRp06Ntm3b5uZlsweKFUudOHEiEjAr6zpN2sEYUrM27vUJNNfDTOGzHFgzHKx1AM52u0sg1lHP5ODZoiH/8Nde69Wrx9DnhtatUwuOyoDfHWFU+uGQwBUS1oJd8tVXXz07+JmSJUoMGzbq+SGD3313vcFsRLcT2fB53FarefXqVfXq1O752CNHDn2BuMQtw6LiHthjGFjsJRG1ioRG+Mk7nHDT0sKO9NIJFcIV+tJAwMk+D3gpg/qr1oQiqCyWnMK4i+JLmUKU4CmDpUrG5WRnX796jSdiVDE+kBooIekZJTvmpzcsHlxtpqba5csXTKJKw4L5K/Va9csv9kFBeAJOIXlluihrsYxL2fv2HwEfwyjxKS4rDRRXkwQTKgnLG+0SiRaxKmA+E6zQBpOFFtErl63YvWsPfeUYYObLJ5xD8X3cOaYzAjxifhFh4zNMvSCkIHq4ePGCQQP7P9CpbeMmdcIBl1yt6NfniRnTJ125eJ5cETllKKcB+DPDXBYKscjF6VxOIkDUOqAOmVBwHkxiJNEDauRWyoX+qin+Z35vWGE0m3C3mBQS92wqsm9sq9VrVnTp8mDJsqXQacyd3+UUHbe06pdeGLR23fJ+/Z68euXytSsZeFZewphOLzWpLBgQftLKiXRuJl1IPMZ7+usTL78ydMiQAQOfeXry5InQIwWCHvT91q1bMYmKlynDVwBqBLkliExlwdfHjqlVrVL1SmXZ4LT+JFSiNCeAwUJwcCfC7yLWQqDW5bCK+DW9UGlj4GUjYPaxy1JTU5988smHO9zzxtgRXx09EG+1UF4jlDfrzXUrHVr+knnX6YwOh9tgMBOqZyMTT4y2RMO2I2qTI5SEHDwyz8WAMAIWcxQeHI1EjUazDlJiITVFG9Ivjx9r0bRJsdRkKpmI+7ltBcjzYcOGDxj49Mb33h76wnN8nH3KrjfoLDBvUB3Ia4k9Q7r+oUOHOnd+CNP76d5PPjd4kMlsxOyGucoDGkE4asEIQ0f4832fHT58sGnTOt27dx88uC9RUblSB6LL4XH6Q35rdNT5768sWLDClXl+1qTX5rwx9I4alZFJKqVx9ar1Br26x+PdY6LETIn8iBxPW0gSoZCANGjUrM+I+0pczCnwoBHn8BaOoqThLQxa0Uf+NQKsd+QhdbZ4MgSTDHrthjXvnf/uu77jh0XFWN9at27lync2bFhGWAsbS/TmRGSqlBMmTKCcsH+/fsSu6MCOHqZAF9XKvj169CiGAUl6bBzcFy3tWolUG8zDXn0Zbs3V694aPOjZtWtWtW3TjsiEkNGRghT2nTDIZLITJ4/s3LmTv1SqUPqRRx4eOKAfNpYTEnmtsEIADLCjrBbjpInjevV6YlD/Pg/37I1fC0pAbK2IHBEuSzCAy4wYgIlHYzJBSQW0SKuSCNO1iFT0tFFnJE0ImzkXFfnKW6Kt+/0rSRmiIgbCVRWQLLsjE63kddk6d753zrzNZ787U6Fsfcwr2mw7Pa6QR643R4XcAt0ifa/0QnLgMB1VVrnJaoLJ+uMdB69dzRkzenh8ssGdn6dEoZBBCBkuXMh+fvArXm/OO+uXSUYV1/mp0cabzCElOVevXmMkMbOwhjG1KAUjVjFrxswWLVvd1/7elavW3Hf//fit2LRcQWQXMWdxUvkAxlI4LPD1gF+UytNffT1x4vh3NqwdNvyFV15+XiYX1EeygKtd+zaNGtbu0vn+pSvXVK1WKzMrW2fEWNah9jx+D9+FaSUIu0RTarekG0QKB/GMMR2hjS6i2vr9a+/3XAHyUPiQMIGZFC9zpFV7PY5jRw8rFf7Hez7qceTS+4oZVOuNIlhr999Rp+rnez959NHuzZs2ghAkEmVxZ13PTEtJ0or4q1RlIWIhREQwh2bPmTFkyIvDXhv61luri6cVcznztFR8aNQjX30V2fLwo4+KJhOYBV6vKSaGwPmsWYsyr2W16Nsr4BU5PpMlOsvmPnPlsif/BnDA2CjQEEaNns5WNPbR0tDCp/BIRSBoX6PBnG93EvCIi0uc8vqIoa+OfOzhrvd0fGDgcy8YzNEQwCGpWNq/Z7j+Z591OX0mk9XldLndnmirVWfSQpYhNqaCEmOyeX4kNk6pKDvweTRqCn69nIa1KZgURH5BTi4PEvaxI0du/mAjjSGxhPRRUUyP204iOGXWzDfatmnx1JN9IVA8efzErp2727RuJWhehU/GKGlpqXr8+FEUxPubNkJ/+P7GN63WKIH/8Ps0THQoJJIMWnqDhX0uh8ZsRXQDzKpQoRLQWwohZkyfbzRZhPBR+Sm99gX8n+37YvyUhW8vn9SkaX2X2+71ywymuONHv1618s1OHe/t2vlBjVYB1RaEf9w8wXAnLiJ1OQJmgFJSRzpeyBLik0xmq14ls7tvBRxSZGb9zxbwP/OL0NgRaFTEzJeH8nJysIFq1azatWvXG1lZr732auXKJRo2bOhw2NCaaFOTwTRl4qQFCxZOoOKjWLHs7CyjHsCpBx8Eg4nYO8SD1aqVxTVky6IZuS7MTs68nNj4+OnT3uj6yEML5i/atGnT8SPHJVIueE7gRZEGF/EKaLVD+/aDBg2sWaMa1SqgtT22PKMFUJEnEAiSjAQz4SzIu6NW9f179wwa8uyqNSs2vLUKy4k4ELmGGjVqSJh9vd545coVkPi0YcZzZTPDNM3uTadIpXRpIjnQZqLLgS8gR0Qy7i+aXiQBAg5QS3KxtOXLN/Tv94TOqgt4QlWrpLsc+TYbViyB/MCxI19dvp7x6OOPhOUCPH7TSLp514SycnOy4hJjLmZkLVqyonfvPomxVkdBRiggigSiYpM+3XNs6HOjU5KSJ08abTBbHA4Q7j/YWJKhJhltRn3MruO78/P9JUqksTSwWakFQ/MF/K70MqVWrlj+1NO9Oz3QcdiIYY9371kyPZ3cKx8XfEYYf7yAjzkYys/L27dv37Rp04DKalQKmm90fgizjJSoA756jd6o1anmz5lep36T6VMmvPLqyHI0As/NCirpSqZQgnHGWvO5hOmm0ehNQKo9xLXwTQm8gmnl68geiiBf0fHXjQCFwnhn0L4QLcilgaBKp1GqM69cfn7ooAC9geEuoh0qhkwwaCCgqlQEfV5W1Gf7Pntp6CtTpsyBs8pFrNLnxcYSDcUjS5GENdbzxx9/vGjRomMnPtv76fbad96hocWTy24wmjEXxo4dR3KQsIfEbEn7F+GnsXBDoQ+2bG7SrDHABmoTzUrlhx/vnDB19qUrWeSPoq1RtoL8YilJQE3r1q7dulULgykBsYJvQ/hDQoZhdqh0Rjj/4pOShgwavHn7zvfffTe9fKWODz4s7YtbjYP8r2cIEReJVIVoO5p1/VpUNMADAUj/7tSXhJeQz9Q2gX578MEHoRgNqRQmvSk/74bZYMQscbtcKSnJgN7GjBxJlq7OnTUj/OpBv9OmhtDFbAFER1/C9vfctXD+7I4dHwGH3vuJXkxKenopg1HNDJ47d2bevHkHDuznG1s1bzZ96mRrtJWGhiKqRDgNoyngxcRj4iAlhb807HUnJMSlpqUB6/B7PKR6aX2RnJjEtPIprFujSdO6Rcu04qXvrFEuJ+t6QBaKTyp5/vw1UpCl04u//MIgqnmc+TYhqZSsNahhBGiUCDhQLTqXkFQ5dHgbc0AQgXsocDuMlgilaiEP0TL3s4MHgMn4cCpFAFamUaiRjCER7Cw6ikbgV0ZApNjANdG6TlR9+D/c9N7EsaNWLV/ctdvDg58ZAG84tA40GiOLJDq2ymQjR76xdvWbw4e/9syzg65lXKBCCMJ3LkJIi8Yph4+fbNn6/mnTxg3o14cgP10aIiwMkU5hCpUIa5mFuPzu27Pnz11GwOFnshN4wRblBdH7sMyfgokm1HaQkHSElDlC9AAOjL0nEgph2oqKhvAAdMLhs5gVWVlnz56l9yK4e6pdUMCIfp3OQEUM4TfumbAWYhRrBkGTkFK6W7duNe6olU2ugQg2gIUI1dNfRUuIkcetel1euy132qTRTepVebJ7p6DPfvLE9ymp5oQEiitlMMUuXfHWm2vXrXprVbReRLMimuUH91oykkL+UGxSAgH2ESMmGgyWCePHKGQFMplNJo+zO52z583f/tG+qxmeieNGtG/XxO/P0Wr+TxxLWiVC1WmiB/R/6cvTFw4eOhQTbwn6XUqZOgwkTEMeJ6DWG747/c34CZN27txFv+dGjRo3qFsP85r7YdgZYQQlWWMM3AuXL1auXOX+eztwpJVMEw183QWoYhmIEez1gFeh1e/59PPhw8d6feGKFaqWKJWOfcyUsQxEsgmmQQ2BSJPLG+InrRhZJOA0BDpQobA5HRLw7lcWd9Gf/7QRkINypogYBaxRamEW9Xm/OXmSnsSPPnpvQV6uNSqalkygdZz5ecYoK6QJBDhZouDtwM8sWbLsrfXvnj1zrmTJknfeeSeVp2x8ZhwhQ4881DxiYcTYl6tVrW7Lz7NwqaCP90+ePHkt48rgwYMBY5Fahg2ZD6iNRmIvLJXSFWq+MLj/g/fec/TA59u2bjp09BiNU2vXqwfZO94Ua5JuXcSrCGNHRcU899xzpRP1yLuwCG6pnQ7Smnq3P/TyqyPcuHImy7ZPPnX5ZXUbNRk3YaI2QoACtdefNpZ/5IWp28PGxZ9RqxQE8K5dufzN6VPQENoKbjBKcO7jAPOCnAP8Cy1btqxSswHeMrE+Nq/LYYfcddfOnV99dXLDmuXVq1XBdsHcyc7NmTFzbkrx4v0GPBvyORGnGr3how+3L1+2EjaHrKwbwl8VDXICaWmYTGnppUp06tSpWcvmYGa9rjxo0kBLQUgjnhMgLFk9ka+k4aXea3fC/46WwDCi59oH7216sOMja5bPbtukrj3nChYe9PHuoMwSnejMu6DWGHTGqA8/2rNs6erz3599c+Wi9JLJPpuDRAi6iRasJEcMehOYW6wiEL9Bnys6Nu7lMZNXbt49fcnacuXKKcMkSAvH6ICj0LhWnSIz649co/9/XguGSHJFxORd9rxXhw6pUr70ovmzvzx14o47mvbp040ez8SZxX4Lh+Hvvvvuhxs3rD937uzrmRmVK5UPU7DjdoGXkoVUmFkT35g2dfpM9nCJtFQQiRhJuBZ8EjmLg6IF+koayO3WWSwCioEXG0Gh4tyw8QRfA3lHYUop3PYC0lXUBikxBziCfm5SlBYLWme51+lEy/p9QergoDDkynBPi9NCQRJwmEx4TtQz0q808iahEZ/0+uqlS/WbtKNMZuzr401WC1WK1KyJ7lqwA/8YUfsfrwFwTfSUAO0OfuK7UydHvDi4y33NB/TpHmkGbfN7bdDAmIzJu/ac6DdoyJgJY9q1rCLZWP9mZgHrNVmKTZy8cMuWHR9seVupcMr9doL0Dm/S8y8O2rT1eIkS5htZdnqWNGpQdtnymUGv42YQiwvyWsreHj56rlevZ5974ZWXXnlFJnf5vC6N2hR2y+Ug2VCEXr/JGsMc5eXnHz1yHBMc4wdCQvQQKhMgM/qSF6C4SqanxcTEKuQaDLcNa1f/P/beAz6qslvfzvSenhBaqNJ77wgoVQEREEEBsQIi1Qp2QSlWFBVUVBTFjqBiR4oIKoIgiPQWIH16n/mutTdy/P4mviYHFd+T/cNxsmfXp6xnlXvd6w2Krsydk51dRRu3+Pwus9WgNRsAAsbjhmeXvLB27YaDB47gd+Q6vBfX5JFU7e3iYWNq164NLDo9M4NlmLoC2OsCHVNyDyu2f6oFNOS6ErBLtBUW5aYmJhbknlj06KOPPfxI9ZoOEzRuOj3gGrwKmAhoYFoTQsBA2TkwQWJB6Y04t+homCoPHDwM6o6FHwkAFh6lHAyAzHQKIgYCRrNl57ZtTzzxBCLowQdm12nYkNWzODcXDAMvjmaGmsWX5S++OGrcZLtZ27p5kwN7fureqd09s2YSJwRZiBAJBkJ4YsKxuCMp7Zf9+ydPmQbd5cIHZ0ZCAUw+Rix+E9SsQCQOsfjrazaNu/ZaW1Jqq/Yds6pUZRDiRMVHQk7lv2LDsUyUHwXFZNQdO3Rw9gP3tW/T+qqxY1o0roectDgcvAW+Yeg7jx48CBXigicWEzKw2sw4ezwuN3kIwy69dNasWSkpNsQppY/kU2cYM2bcu+9/8MSip8eOGYXZKuyyRGwDPq3ZXHjyJB0hnWqS0rSgdRPgQBbZrhNtmGiyyylGURzsBqSz4rwkVzTm94r8AWqi1QYhBjKYMdvwseUcOPDi4kXV0pLCHieaOdhO4Hs64sU2ayxuee6F5U8989ygQf2mT7neYojoyGmICysHmlZQqZIE2SlvT1UMwig2RT+++b65e3KDDy1cwqCy6jUY7mXqR1XNqggalqnRKg7+XQvAdgUNuUJpk5eXu2XLptn33gE506effpqZab3hhutY85iBmAuItnfeeQfv/rYftjdp0rpO3azPPl1DVQWqinKMNsFIjsqWLVtYYmFSEXJ2hUYLeCv4Cb3FDEWdoHgS4maHNeTFYy/oeOhu1AcymBnJYJ7hO7EEPB4LmHcIpTxundYccjtJnBOvm1JnmpmsgDmAfRhxoTCNgR3Bic51ULhIY+K+UbK+jbao28VZOJHJJEwAoKDTVamcNW7cuHvuuQfvV+t2bUmt4SzUMl7RoPlnphK+KYvN4vED1UzKrt3w9lkPTLxmrCYhPPnGK42IoDjc1lIirGnzVhazY+V7a1CzfteF4peisKHH4/1px4Hze/Yh79PpPGbXa0x668y7Hlnz4bY5sydfOnTEL3sOf/H5pymJEqYUFz9iTrRQ2WgoNqzSjRs2w2lFQJDcgNOZAZJ8gM4sjQ/2KxIEih5PTnac36Nrr969BC4lUFb8YKL30AV8Kt/J8o4Cw12y6KmlS5de2KtXclKKltJmIWRsIsIzIUIOo/TPjROuv+nGG4M+Abmrr6Y6xkiwwIHx4MKlOUePNmne/JrrrkXZIrDEryx+Esis2P65FmBlTUxOcjqL8D76XMWH9h9AvT6vXt1g+BR2DZhHbB1xYJDwxtDxhwmLy0IL0YDV5C0utKUkhb2eqTOmMI/j5LcpG6spGCC3y4XPkllJR0+YMGHDuvUzZtwy9srReKUivkAk6k/OzCQCJPgBBhlfTKZvvvlm9OiRaSmp5MRMuGnq2FHDYz6nz1WIcNJHPGh2EacXxFeeq7BO1ayL+vRatfpD3FokHSOFmAuMXVEZk1JvvvnmD7fc0KBxi849elGcESR4FG4IsyHiD0hCz79hI/iGo9tutRw/dghG4m6dOj391EJmuShMwJS8borUClmVx1W9RvXp06d26Nzjqy+/RIvNyEhr1qRpm7atkh2JQtAfDfHuGLVag47KNS+99lrG1Bl0R2aSrf+AAcA9Iz6XXlrGmZoFNi6YAKk+d6EXY2HUHCmb5BVPYdzrNiU6EO3hYABfOLJB4rzhsBYoJxmP8IEIz78WV9benTs/+WTjovm316pRtfhETirg2mAgGAU6lghDx8n8wtkPPrXqw7XTp91806SxHudhuOIJNEaFdA9chYDw2RQUHZUToZxRGPnicV6tXbvuUnggGvWHfBxTjm78d/R9OV6s4pS/pwU0euqphBwWGxLzrmnTRl8+oucFPTZ9u+nlpSuWPv8S5eudzhM2m9VktK9ZvW75Sx/UPy/zggsuwO6kMBkOJ8FMs5YS4jNYd+3d+9HH6ydOvFpsEK0RvwQcEXF/kIkKFp4aoJhQEV9YF9IYtXZA6eTC/M87kmFCPIk90TBwWpUMAmROQihqNHGwHAhU/fTxssKSqqIwMuEE/pVCCRtauFrE1UxCb1gLOxcbrCkKtBOoGFrAmMsvWfj4/GWvvNS6Ywcq1ZgtZvCeJsyvf2hDvQuHwladAfMOLFqTtm1nzn8UvvUN32+74eqre3RrC1VQsfOEPS1p1NUDH5r76r59g1nPEBaqboTsQEjxlpGYI+DR5ecUjry8eTBwSvgQzFXXbz7y8vKVM6aPGDrgAofG2bKusX2TId4QZMhkTgXiUcpPJ0aRUPqgVhcJhEjztm7cvLNP/26Vq2WCjxKGLINNkM56nIbChJMQhJZGqvqC1ZLOAI8KSy3YMvyUJGsTgqE0rAJ+Dwfia79aix8CBPQjj87t0KVL1O+VUuJaJWlLIIFK1W+clHRQNGIyQ68mJSyVTb7UrFWpW/e2Y8ZeiXJ/35zZU8aPa9+54y133J2ZmU2VlHDIyWLM6qhqh8piKbWG0MB+vUjF///CFoAyz+9zQUYK/SfOg8/WfPTYvPsSQkUJYT1L5pFjh9CuMtLSbXYLSrnRaic8pzURLI5RHFPhRyDmbw1TDifBzTKLdi6ES3FFRTCh00PeRlBP075164nXX9uyTVvAAoQO9VpMNdQ1pn4Yfxe1qSHaS9CYc066x43o0bFt+6hvMKPRFnIFoz6dzej2ucz4YvVmhkWUZZ7AltfTvlX7lavWwSNgoV4eBGyMXavVCOmWr/C8Ko45t05/7fVlnbu1jxv0rkDQarRj3MUp7HmODSt0UB6bDhZPkjLyVYFAmdMkmx3w+NKnFvZo12rFshcoUSRBAK0eEbz/wEHyuKF6xq1FpWcisFmVa956660GEHIBj95MNNajwQTCMPUGIX0gkZPprtGhu0Tm3DfT784feMlVt95885SpN2ZUzohHfVRSVaB1Gl1UKh2h32BiSdFDgHt6smeoIZacEJDorExMvTHkcaF7Me19cYdVG9JS8itE+mEKRtzOH7Y3q53Zu2Nrf1E+1ZW8CUo5MJ1JEzOgY93y0DNbvl4/+4FbR18+LP/4ntSkRPyhxHdJc+LuZMUgUWQpUHMoEsIObcTj10QsqUeLwudh11H5jaAHNn+55kQ5ExTLda+Kk/4LWwBHlBKF8S1b9tLxnKPMQCIyzz79jMVibtmyOS9MNTpmMttzzy1mUYexZv78+ZMnTxa2QIARSryPeW42Ejk3V62ctGjh843q1xsxbPjD8+Y/9+zTuQW5YgiKloMPWeppAK34B9sRT1uPHj2QNVg5PAZGLdCf8pk4Z+UtaBcUBWQQX2hMvqDFPv74442boVI8cN0NN3/++RablVJfsaGX9H9p6RxAZqqOhVBTzxVNUuScH8YrQGupaUk4wUDMUEFsxi2Trr2u/9Bhl2Rkpnp9Trj76Fx8k/CaqQ9P3/EFAc35EF+cPJnHM4wZM0bw7OT0KVXnRD4q0qvEjXURwgz1IoQGcIiRdnDfPXffMfO2vLy8++65d9myl9GxUNqU9aB0ecUzlPSP9x1zxah1a794753l9evWmnj9NZs2fCUrrpKNz31pPa6M7ObuigSv2P6mFmD6Y6Lgpfju2y0UP5GsF3jprFa8kuSOrVixgpEA+SQIu5DHI0hLfN5m47atW0eNGvnNhg3C4mBSiPdIWFXItxh1DDlVPtC5qAIwLLRs3x5VAgCWvJWs3hgk4ETNMp6Uwojbt23bvHlz1UqV3U4njKMWm7nAWfz5+k3bd+1zpFWP6Sw/7dn30IPzxOOu1cKhd/RELuB8vYHcjjDIesgtV3302Z5DOccKPDlFvvoNGx8/kQN4Ky+vINHuYGpwotUhEM9zahNHkcq3rBDZMB3YJGUEBkODbvX779mttldeeYW+IN/oVM7JgtxcfmWDKJ9Yv7Bs6PUTJ04E0jp16uTjhw8SjA+4igkC0qoBp1sKPCiMd8xKbhT1+YwOx7x581a+9+ahw79ccGGPW2dMAy1gMFkJH6MNoVvTg0KLJaJeoaFRAgUCkQp6NWKQE50g7ztZqzeHIcrQoJ0rZDFWG0MI1yG5U7fdfgv1RdCc0J3pLFRrfKU5OcdmzZz5xefrWrVoThqTElqRMcYFVQlQYr+Eo3F7YtLefQSlD3U7vzuwLeW5SpVjJV7kzM5zTMf+44et+PXcawHqssosikbffusNoO59+/XevOmbl156e9J14wCi5pw4aHdYwGhv2fzDmo+/HDRwANnUakyHFZqzOFdd26jAU7NmjcWLF0P08N6772/cuH7Llm9OnCh6uPaC+QsevGjwxXAjxUN+jdHiPJWflJaB1+ofaQyEOyU+PMWrAM5Xqmwif40Zq3izStcA/soHpTGZ/IgUJKAan0XrJS8yu+pNXbr1f3zu7NtmLpgze0bnzq0yUnU9ujQLeNyqYsECoAoOuoCNPLyTxfnkQFPStev5TfOKDu/86fvsmsk3Tb3BYbUCpCNIp9OZ0KdgvQeESv4RwhkdGdJPYKFYmga95afd22vVqjVk+HDWFpY2o/505Tjo8xUq9xI2iQ9KWCiks9hyT+S8/da7ANVRZOvVq0+Gl3i5JE0xAoIPvgaxqhXF7vcbr/D7neyB+QfO/qpZ6VUH9e/T58LpM+64Z+aMK8dcfdXEiTQXB9AaDEUEujqM+bPE61TsPLstgNXExJH6vgH/7h3bbp12E9hM0oFDIX9iaurIkSNxkBAVini9DFRWaEHheDyMq/Zduw4/dowa81TlunTYUBkVIeAAZDyYGB6RAFAcESnQxsAgQJKKEDeQmEp8yOs1W224bUUnYyUW40TyOFhrKWMfC0WTE5P8XpfH5zbbHes2f//dD7ueff7F9ETLPfc92KhhPY4XiI816aVXXiNubSUXklljNH/yxdq7HngyOzsdaCBRNZM5Nc9ZlFazJtaXEp4WEKGw+55jK61qa50RAmrn0nTAmU7kHFn4+GOffvQeiNWigty7776bhrP4lNsAACAASURBVEJ9IX+zTv36D82Zg6YiwX2zuWGDBosXP/PNpo0OQBr4EsNhCAaBapHNFIM+WtlQs5jFIQjS3G5bauqAQX0GDLpw2dKleMIeefjJqVOvu/HGG7Nr1MAZBk6OzhJRILl+4tYSw8kA152J8jp6m/21Jc/v2bd/+7YdPXv2nHbbLVJDAOuw2GlJqXTbbbNYd+becwcZ0Gp2C6uLlPgKh0HoU07HWmnt+6s+Gzzwkldfeq5ju5aFucIpCGyOOGWJA5vKFJAYb9r8bctWbYi9AGVgUEk4uxQ5U+JFzuw8xzr/jx+24tdzrwVMRgsw5107trvczulTbzLpdc8//zwTZPhlQ5xOqWon/+IaKgHz7BMn3sAUwgPE9FbnkjrbkXRmswUMZffu3Tp37nTLLbcgx8hk2blj1+uvvYZT+ptvNt13z11CRegPJqWnQ1qIu+WfaQx4kAMBDGWekPlsNJs8HvG6l2v2nYU3UFUlxdODQSgFZ3A4ifQ0GBs1b3v7PfPuvWPG5Cn3vfn6s3VqpUOZjDamaiTKM8vGwUhDMK91atdIT6v85hvv9e7TPbNKNUqR9O83mFdk4QEDkZKSBFMRZNCOlHSiuGAvSK6Mh2LCLapQNoNy+P7bnXj7eCsuSwY3XngdcAolHlfqq2o0BXl5q1avJucIeGnrVm0vu3xEanoG0Vshu/W4Eeh4NFjgkJkBj1cYccq0IeGIS+k1AafHnJTyyNwHdm7b/t6by3sPHkxaoupJZRCqbjm1Zcp0+YqDy9cCsIzA1OByFhJLrpKZ1qhhg4jPCcoKVvHCI0dwqVStmR0NBCX1hN5xe/CkmpOSYr4gYaNhl19OWgOuFPxhA/r1ZdiT3CcuK1/ARGowQ1oqN4RVvLZ0cTwgiCJgXiSToWVhKnFZkDsBioHG8cfg86iamVWYm2swgAyImCzJw0eN2fjDXeMm3Jzh0Hl8obvuuisSdOPQWL3m0/Wbt02YNMlqtRR7YdfVHjh6Miu78nVTb7Y5Ek0Wm7egAAhRdt3aNpsdlY16UKIlhH5bm6p8DXaWz2LWM9pV6cGlsXjZwwYC5IVnF7dq3rgltfw8rsyq1SDIoFgNeKzsOrX8ziIResLMqg8pjDbw6Zx/fjefz4sG7EhKCvt9itmMDSZAK65M+4uXzOEIud0ozVojrPHmK668vFGjhkuXvrh06UtPL1rSuHHTO2dNgc4a/RW03OlXVZ4HPICwzCNwgsFKlSpfc/1UIAd79uzr1L1zx7atEqIBS0rajz/uembx4tunTAC5jwJtNVs8CtcXIrq4sABGD8pzNW/fo3ePrgsWLCDJasHcuZlpDryjUSC5YP5K2nQmK27L1R+sGTLmekoPwSGDCGOdKl/GaIWaVVIbV+z70y1Aej1y8Nlnn27dqsnFA/tt//GHd958b9ilg1u3aQFpk1DohkJ5uYWAkTt3bn5evVri21e9wcrcVjfWOZwdIB88bicTOFGhUahVo2adWrWHXzaUSp8Pz3+8evXs6ydO9BQWUDUM9rg//YBn+0CNhuRwso4xcQAfYNipTH1n+zZ/9noISpQkZBkiCQGnbpwciEU8QW+12rWffGbp3bdPv3PW3Pfefi7vVD5rAEdyiqpgqZ+0ecAPWCo4cuTwaTPuGD503IV9u5NcLeW600w1q1UFcOpR3GAmq+CZIjEywAgFUqsEfhlxCMU0WnDKP27fPWzkGDWRkzhALBSGtZAuFu6M0jJ0tFoMZRyENWvWJqvAkZzGwxMFgH8S6Sw5EFiQ5CgAwsKRJgmhJVufpWlyijMDlHSYzCm4SqkX/uRjD/fpN2D16tUQc6gKljy/0iaq6vlnm77iuP9FCwDAkwpRVvOzTzxy9egrokGvYNJ15pz9B2BpB1YFt3DlKlUlzRC3Ewu7ODKjWotRR+2XcLB1+/ZrPvzw3ZUrp0ybxsI/ZMgQiN1he0HBUonuOIscCGdRUasO7aJeH2s8Kz2VVD94dxUX6933QuA7HEN6Mvh3DD/SRRw2eyhCTqzR5XS3a9ehR68Ln3j6eXMssnjhXNKotRprsctz9/33d+/WZsSwgahxjBayPPYfPtqlx4XtuvaEJ4YV3aGP5xcVWuw2p9sHxTEtFARmGIff/J8TWSV1k2pRqGNejSqo37d+/+2Grz7/bvPG5cteTk6yDx46NC0rKy2jklCX+XwWgW1J8FS0E0oKanUoWFbyhhy2KOm9YdCZFiGt8/qwPzGQuIsY0sopimc6wQ9PLIA4o6l1+7akpEy8YeJnn31B0nFJzyj7BOoeJ2HcBJ4yvVLmgP69Bw4aTBUKGPKwu0CM5R0/efHgwS6X12IyE3QkK8brc2M7UmgLrV21yqRsgNExasSwqpUrjZ84aeGiRbNunU68WZC4pWw6k+XHb7b/sHP/+MpV0J6FpBSmLpjeSjn+j3dXqFl/3D4Vv/6HFsAowsWxfevWRx+532Qxff/tt0TML75oECsXQX5GJ3719HQzKb5169RLS0stduar81ksFWUTYWcw+P2kRktNG04hyIhLxuv1cIwxaIJO8I0Vby16avHll4+iFKxAgeIRckv+w5P9NT/D6QBn5oAhw3lmVbkhNMCsJgjy19zwP1wVWU978ImqxKHoQPwpWis55JFQXrGzcnrlm++4a+zIgd9v3dGiWQ2nBzYsYduXVvyNOavTE9fz9erd/v7Zdzzx2LNPP/UaDBUYcCZHwsUDOo+/ZmzdutkBr4s9aD2IT5QezFXVGYl7nwdwOv2Hj5xs0KCBiao+gQBcgrgNWEpFKCu6dYkb0hlPQ49evdCqQMMS6DFZZBhQQQ5zk4fkImQ/QbIESkMihmVcrnRoZgQv/V4dpAA6o7sgr2nrlqMuv2zV11+PGDECKUyLqUvOmZYs8Tkrdp7dFiDaTvrYF598ZDUbunRoy6QWopakpCbNmjVp0QIoFenAxJoZPDJKWaqDflmzzVbUoxB19MLh5OTEq669tkePnpRMnTlzFkcyqglE7ty5m2gw6zLqwXl16jz99FNkMGoCXinmEo6gjWH+sWwLCT25FxYx9qCDgnfJ6XQT7yIOlZqcCh/9hrWfjxx+yYXtWrVv29LtLErJSH9g/qMEDu+8dVrdKqnegkN6i4MB6nR5LmrfAfpNDzkgCRFnsROiY5DdiQ6Hn1mgTkYlMn52G/B/eTWZlczhX8HvSDPmMk3x9fovBw7oWz27ygW9epIoSb9g8wCCi/iFXQxQo5hVEEpDspCYSHKy1S4codJHYv9gcgt8QJQRnOVKBTYwj0gomhpPO7cDqou4l/giJPJGc8MWTRo2bUyKUiTsxpWFUcQxp19NeUSPy0c0Y9KkyQ2aNqNI7tXXXDdm3DXKAX7qi2vM1hN5+XGyTeMJ999/f+9Ob1RJdQBpQDnjkTxeP88M0bS8aUL01PEjHTt2rFevwfYdPwkFjz9AQMIvuVMlbBTM+H77Dp1Rk5SSRieyVvEwRIDx+pVw9H/aVaFm/acWqvj9D1uAEYj12ahx/cEDL/Z7nD9s+75eveqtmrckvkRRZ7Ql/CykdGFucmRe/gm+qxOJWX3mwkxCBjF+adZQCOACUQ/nEp0nY98X9FWvUaNNm3ZvvfWulDVNtQd9xRTNEO/GP7EtW7YM67lfv37q1AOBAR08JYZ4zX/icURhQmRxa7VVVRVW9AbyMfX61KpVi4tdqVlZDZs23b77pybNs1XByvGqbsHpfOFdWMly845nZlQefGnPZs0bFDv98LAXFOStXffDO29tbFy/ab2654UF1K7FTnWjAcf1CGGuFoqC2QJsqnW7PS4ntSbJ5GJ9BLOlQywZUW4oyx2OKMUrStg4ElQUuUVkKgJ2tjhMxArB0AinzumaOwlxjzgweErcWjxBCVf5g10aohsBKHkorMY9HGlpYY8XyHNSUmV5VEXLl9dXQqisCqq2+gfXq/jprLQAHe4pLl789KLN6z8nh59IHqHhEOOKpC8lp0RMFzoIADSIAjtEWWFDchL0tSar3Wi3xKmEjgYW9GfXqPXY4wthtYVBZtOmTfRmz14X0on1zqvdu3dvpgA04gorhFJjQK/HCQ31AE4vmFxsNmH+xiENNgvvDOoRKPjk1OQtW7697a57O3TtdtvM21M0CbCc21OSVq766P0P19w5c1aH1k1PHNhjtJiRVvl5hUQeCZTDvsdSCmuu3mwBMuQpcoIsFO8oCiL0fZJqWPL4PyuNWb6LqBJAHfy0Gz0CvfvPu3fMf3A2DqRqVavgsnYW5CdlZqlzU9K3FRphSsDK3CGCxtsp1cbiaDYYwNhDHg8/4WDH+8Xri58M8DhxU3FLgwMQ/gWoWqQclpiFsajPBR0H/UV0mORNXgQyahEfCBBaT2qt2jy+8K23z0Jhql2nzujRVzid+UjdmB9iW4ZHtFnL1steXd6zW+daNapRG4DRgjyM42gz6Ikewt5OARKwZfi+MlPTf963P+fkiUGDBnFDKmALFVcp/ZJX4ASY1bhp0wzAxJEo8UdNFISYGz9cOVq7Qs0qR6NVnPI/LQCVFWS+N024Mju7WmHBqZ9//rljhw7goJ3ug2geyC+4tym7KctowIeOxcRTFQI+mQ9MbzwKfKFgO+s0c4kZSUEURCjzn2nMxpGg6XFk+Hx+Lmey2oL+YpO2PMP9f99zr7/+epcuXXB3u/xBRWJEESu8lNhL/8RG06kNxc3FdqSWH/lQwEhjRtoNnD7Ni2erWasWm7duuezyC86oZepZ/MlZbFqNBaej21MYiedXqZ6aWcXWpv1Ik1m78PGv7r7znuPHcrUalFtzMOyBQQdqDCV3PgrXBsSxSh/pIGlUJSZS0ogzwaDzFRZZU5OkpqGI1JKtRgI9uBm0mLzRwMnjx4oK8Q64EWoZKcksVPI6ZoNSIkmroVJH6ZmA6prx+x6giCw+/0DATTsYrHqf24MftNBZ3L6TLMY0lKqY8p1zf6v6//5SFXvOYgsgHD777NPbbr01K6uSRIQDQSje8UtdPGhQw4YN4bKCvAPctJFyDDYbKWHUDE7wSYagpFPAvIvWBDMV6oCiIsPJd9mIEZeNHClPqLrJqeaOX0SW9jAVuGSEs+6TkK+AswgnSa6c0Qw+i5IDTZu0QIXPL8hLT850FhYn2ZIuveiiSy4fHgsWe30Ru8Xw6IKHH3/+7XHjr8JcPLjv5xRD2A/3iF7LiOfWqckM8jAJeoBHQ0yNhAToghlasXiMiUCJY9bps9h0Z+VSZ+QwV1MFMiYxub2NGzbsfcGFUbBN8bAuYkjKyMCziO8n7pdKG1h1ZvQMorc6vfgamZjaaMDtwS4S0lFUYUBv4rfTRYN+GhxXlthz+PsVZx6guEg4SlyPS8kelDGcaHBUYaeR9Sk+eCGjZlMhpDyk0Z6xZPHS886rgybdpVvnnBPHKleroqTXcKSY5qTHEB3GlTlx4njCvmE/SpVsxHOpzIP3UdQ+bhcMvv32m3Mff7pxizZXXXUVYpPb4WtPwJ9Z0rZhw8Yfd/4yctx1UMygjqGA2s3oivryGdPnVsC4pPet2HdOt8Anq1e5C4+3aVXf6cwj/u7zRbJr14jovJgxVouNqcsoR3PCZUDwJ0Erc49Br05sfmKsqyM+GCaxH2pQPaYOmdlS4BdTMyFKdSkSuU+eKKAVdHrYlvHchBMiuEzIOMOdwrAXYavwXTHtpAi1Quqr7GGHzG7ZGUsIyQXJY2FqycWxrrgA3zgYiSyeDOhGpRoPkkPgmxo/VYAM4pKjaqrUWNA53n7789257lETpvpiGlRBfMhasc5OC/Z/qp9oUkU0QRQrJLG0J80b08NK7TNYdcFoBBdQenr24QOF7iJ5TQ47o5lhi58+EYvVHzHpHRadI+gJIJX8oEuK/Cq7fbuOLYIJnmiCDwidASOXorHITFLpJTUJOz6ug6gfPGkUdpmgRoeXwY1pK8CIAI4KwBh0QWICJn1MakIDSJecQcK+xkSf0/bBh9uGXXJ9jZqtGjZo16FDj549+nXt0rNO46bZ9RqOvGrCN1//lGBMhZUW8BTlLaVD1Y5We5lOxio9jd/9/+VO8o70iCjjgMO4r9YEYyIK3N79e1yeQr7gxlBVfLVB1DH5T3Xif+t9dXGYD6j9h2qEkkP8N6Y1GhiTjojPn3/q+quvAi0dCPphy0Ivr1mnZloyFFlkgEZQkcQVigGDYaaUFVeIXaALljWL0BVzn9nH1ARzJ/xJGABBl/zjC/+4SNgvo1EiUkGWbelfwUghXSLUANDAhqUsnz9s2VSrajo5G9Snh5NUa4zXrVNp0g1XVDJHzb78aGadpau+euzZt2fNuPb28aMD+YegNYacAEcKi+6m77a179XPmFKJAowKj4BfB7VbJIiOItTAvC/WYQSi8XPOnSE8ZMJ4oI0wdxF6kWi6zfblBys7tW8J1RTu6gmTpuQcPxEPhIneUlFSmh3+fSmmIc0oElqB0yaEKfYF4bvIUUosCKZAvNySLSgNzhz8lTiG2/Fd7BlF5ZJfJReQE8Vahd2KBlMic6jGCq0DckabhHT+Yv2XUCq8snwZ8PbHHnkEAxxXp/IkhnAo7nUWTh4zYkSv1pf16RrxFihONF00bghQZtaYHNTYnVHLkeLo6DufGHvLAmt6lSk3TbLD5+UvTogFZBhIbFOSl2VNgjNIoYWx25K+/H6/K6Tv1X9IBL+9Vpdst8HfAYCvfPP0nOv+8r1GxVn/VAuILycSA8VMKO1ETr4k7ygTjBw8gIomo40VFWhoKEz+CDOgzBBC8TfEAoUUEDQLsxFzQkFsAAJQTFVZcYUGWELnomkwXZX7iEiVIBAfMn1EoJCGEiElW2emVGIE/y/TXgtwBxJyUEQWE0ID9mENrm/VjxwOWhNTYiGf3uwAC0IxLK/Ld8ttt5LfBF6bS/LiHCnObfRI6qMpkbtzaGM10cVhWYhF4yi7NCNyH2e/sDmXtEmL/bqp36U1Y7G9+3ampiU0aFgnAiMg4pBGjEUcFgAQp8NtYuHhUQCMkgTk14wMZIk02ZJVpiuTFSRsCLqjqN8p3NDSd4aAN2CGcFKjff/td6++ZgwaT3JyUpduDdu2bV2NIkusgHotQOYNG775cPXq9999Z87sB6bcPC0eNUYgB2dtREVTIs5gPqSvBRwdgV9CdsrzCaCHVxClW7C6Osl+MppBAqHtAcZ//Y138ws9sOMSepD4gqKe8ikX/E0jlNRIFfvK3wK0LX5NJguzCcfPwV8Otm/flv5hBiEx4A5g/+WjRgdcheK8ZOn7tR+lX5TeOTsb/hXoUAWaLVRzdD0jmT9DwQD5rAmogMGgNxghFo4YoBbe22tWPvvME/fdO3XclSO87mJMMZ4WlnLGCk948ODBpOxGeOZInMTXgSj5h3hdytw2dARaL3SvIseotxCNHD954ssvvxwxeA7NkZyePnz4cBIwZQahmwoSoHx+nD/9YOLcIl9Z6ysqFpqxmNCvG0y2g3uPzJ49+7GHF7Ru165Xz/OLi4ukLkiYIpJG/OgGi33Dp5/7QglDhg33UNkWKxw3ld7o83pxiCKO3nz3/eeef2HP3lM6c8LUCWNHDB9SPSvdU1xgNxm5GbWScKDxiAwANsaDujEGftq9KyMzk3WNX/lTVC0C2bK6lGerULPK02oV55xpAdZIg1FPISqGKTHBKlWq8ImyxfpVpXK2zxfc+8v+zVs2XXhhz+QUuwKTLNtIZRUnD4jSrcx5rqxOBvQa4fjFtBXTCkWJlZJZKs5hfF2QpYgYxVcMvEuNIChTRDw5Yn5hxun10A2A7vR6DNbEcCQB/DePJrVcogmffPwxtbquu2ZMmzZt8Hp73F67I2Xt2nV3zLwnEAn37dsXpUo47ggH/IrsVh0n59SoYP2gQAX6Bi9LgpVQMWuIzgVwEJS4qRqG2rxidyqih4WksOhUjRrV0tJT/H5XkoPybT6rJbG4oIhG0GmRdHEWxXDEp9FG0jNSataq+uOOXW06dZVKR36fwGJRhVleg17Iq/CDEQeG78ycmLZ7x4558+cj1qfcdFmLFi0aN26YmOTAHwBfJSo0KBm/xz/4oh43jr9qxYr3n372sa3bt9x1191169WPYYYiEGl5FCmurDj/QXBAIk/oQcxrlCmsanZyDPnpAeGwoEaZ+FQNekoOL1myrG//IVCLsd/tlvRJXlaNodAIvHWJ7VOxs3wtAOM6rP8hieDJxBfbKBqOxLXLX3l54ZOP8StQaPLyik6dSqlUOR4MAcySGa0YLWfGYfluXeJZcWDpTHVCe8rw5hg6HFWDIeP3U5wlbLbYQe1Y7YkAqF987tVnX3hu1GXDhw3p73UWBP0QQBAnNxqYVnGMhdC2HTuHtOwKdyVFZXCNMB1KvOm5uZPXl+wCsTFE3Tx16tTRQ4fq1q0rtpDR2OuCnko0gKBcBIzlX/0KYLgEwQlPFnowvme9Yd/BA7fcfMexnOOQmlKBDa+1xWEH/UZ6jdEOWD6os9iLip1vvbdq/I3Xte/aIxQojpLGgxQ3GBIxq3SGY0cPr1v7pctZfPGArldfdUXTpk3xmRYXFZhFw9QEfBEzQUaFHJu3Q4bTCGz8iYZHObUmLVqjZvkJDkTjdLHkNjJWymWJldMJ9lc3esX1/y0tgLYRDgmjsurdYd1CJQKSlZGetWrVh1deMeaCC3rfNOmWbdt2pCRneL2nSxD++bfj+mQPcU24IcSOFKJL8WQw4FnClf/J0ihVSonYA6IUk4h5IQwqYoHhmY5SOsIDUkLCEnoT0Xo5Hi6lKM+si/iDlqQU3CRSMS0UeWrhonFXXfPSS2+sWfOJ1mwlE9zuSD9w8Pg110/YtOXbhx9/Qn0euYKy8dZMS1Ve//mX+huOxAGOlx/tAb84zM6AQ3EUoSeVdmtV1qi/qiYdb8d7nTyZW7NmHb3OYtDZTYbkA/tOUK5Er1NYQyU6e7ryF95/aIPad2j1w9Yd+I1gjARRxZIp8AgT+o0BwQ3nlpYlymJ7aPbsLt06aTT+115ffPVVw9q2rq/TUCHjaMhfSJ1JCmkU5B5NiBQX5u6tlmW95ebr58+7Z936Lzp06nTk2DEtKRSybCu+KbOZhDXwMTzMaU1XeXRK28IeJh0PPySgfRgsQefEtA/NXTBmzHU9L7xo+oxZdBxGKgerKBDelCtU6FilDY9y78efLBMWTR/WUHADFIYymXfv/Kl2nRrZtWqAB2AOOgsLSBPLOXREw+pIKpdiJgmNuEQJ/8fJWu5n+O2J9DheVSQJ3a2OeW7CnyGfB7sBcpYCUgXTMou84VvvmvPwk0sWPjpv0o3XgR2SIKZem5qcHHD70LSwXtw+7+HDh7OqVOZpxY4T+MC/aWPMqxJVncXgOMnKQ7GgWUhAQfeMEv2UDTH7l2PLMHZQsARKZUnkm5i8Fsv6DVsOHTqO9QU+L//UKRIXbCkpgrNyuzU63KLBcddc+9KrrxW5vTdNnd6778VOXwj5TL843S4SctLTU2+9eeo7b694dMG85vVqhF15hSePaKnopUhs1giyYtR3V7UrVe7xCUatoKCgfv36yBnkAkk/0iaqxV6uHi7Fti3XtSpO+j/YArJQmYTaAIgiPi1oA1999dXktMTDvxx6Y8W7SmAHGZQAM0q/fr2VME3ZNC118UONU+M7SDKcUgrWR0QbeSkilwntg9Kg9AYV7/xhADdGk+CwOBe/FcWk8RgDPQqyNMdiBCywd0hTZgGApVCwQoiTYPDztV899NBDm77+ftAlF11yySX9+vYClmRzpEWisYmTp/uCsRdfXV67YT3iCcxJFmmeh6upahZ7zrUVmpgZCgT82II5CwXy8k9VyUoHTJYghb5K3VShoy4/assXF3mLCr1Wc4YmIXnZSy++tnwZ3BzNGjeJafIJysIjQTMrMogk6njX7u1m3r3oxKlTlbOr+pxFNnOi0eLwuihDhkfDgnZ2/MSpW2ZM+/KLj++47cahwy7GSA67iuSpwFdFYiTc47w0aOE/NMeiTrvNHI37co6c6NWr43NLnrz9jnvvuP2WJU8vstgdRgqEk5UWQFE2ErFJIJWefCbULepQwsgv3gXxUeg1oQQTiptm5fvv3XTTjBMnC6dMu3X4iCswDLAMeGzVfmX0qnJWBa6V2joVP5S9BaTcM6E0EQSgG8UfQHDtw1WrWtSpGvK5TDZyBv24CXr06FWlcpWYz6+YBkq+pxICxlqSc8t+31LPUC5LjA/iBr1RTDiq15N8iPLn9HrjulhaevqJk7l3z5775boNjy9a1KVLS7T1wlN5aVTxi8XAcjFUxPep07icFFv3pxJTZxeKWjiArPm3uLMQXOQIIyKCXr9WgOSR/fv3iylLKFXqCFHZxiVcZfiVhMr1L1ezBJEbjcNWJcTu+LSdzuvH3/Do47N/+H7buKuuoszGxRcNwEyO+EhhAdkhyPrrb7hu5crV9OSry5cnhOLZmWbSPBljDB54f4iohAL+lOREXsrpKjJGPPQSiTWsAVDg4n1kmVDCEacBnaoEQADyBR0LPApUfkQtohqtGbYP+OIRd6WOqv/wQ4Wa9R8aqOLnP26BkydPor8wHFWFY/DgwWvXr33kkUerZ1a9cdL4Af0vXrduw/33z6ldpybXgQxLBGhZNmYC2htImtzck2CMktPt2CAyJXRk/uPOBcEtRogechTsVP7pKSgbCIAL8/lAdHEKEajKlStTIkYPKovwEBlxVIG1go3WRHxevS31wM8/L1q0qMjpuv76a59atKhOnTokNKHG+b3+++6eueLNle06dV7+xtvWJBvhS7NJ6pTJdRSgifqF5ynLO/0dxwJLE7gSCdKQVwX8JPF1blvT64GX/z/LijMqIw2blpayefN3U6dMzzl++MC+PefVrZ1VqTK4FoHFKU2PVagVQgdW00CDhrV9fteDD91PgY60SpXoBRxaFnMirqz8/IIXX3juhecXp6XY77/35p49H+e2ugAAIABJREFUOlmN4YLCXCOOMXDJEBlZFJBygsDzubbZnETfxbWBlNTEw4f2tGpRb96Dd42+ctyMmxNJ1B84cKDZlogvhNKwJrMMgBj51pCy+qTCJldATLOCYqDv+OXA2nXrNm3a0rP3gHYdOjdv0YYllrRyFVKmdh8vwnoj71JKJZ+/o8P+e+8RDIWMGDaA5vB563R5J0/t/XnPonl3Gq0Wn7vQYhK/xcVDLkVXRlmh/2kJGQkSXSRWc5YpNnCViQ9cTC0RRFTow8SiAhhly8UIjFNcOrbq/fc+/OArJso7b7z+2Qdv9ezW9eK+vSBGBm/K4m2yWTHsDAk6XCbyqEqYSQYPuGso7f8lepZqRCl6hmiJ2JzoFshMXlCaR7ImJY+Y5hKaK8rAa/9ankJhLNMal73wImmhDRs0fmDO/Z07d77xppvC/lDNmtmS392pI1grQZca9UR+QXxWzsgYMeyS+g2bXH/ddXffccvmrz6jxpIkoIIGCQvZBAo9ZY681A8gXdAo+VikMRPUkAhMGFZBMbRULN0Z85JmoTWQ86SIgitAmMCqh1FGDhcO8/8sOkuZxWVb80q5SMXu/7stQMDbarNs2bKlXesWPq+fggmbOm0qKM5Lttpr1qjNyFy3bh2Sp3v3LizD8C+X1fPKBEhOTunVqxdE8wcOHGiV3lxJ+oWTKS5c4bI+U5hMHBgnTpygbsbnazchOrdt24aOReyIjqlUKZUJM+bKUXXr1m7fro3ZbgsFfFHRAGystWGvMyMrbfK0SVWrVqeqA/VkQG1j4hTlFcy6895XXntnzLjrh10+MkBmDsasVkgo2JiKbHK6EuA4o5ecQ+MgSkImqezieHMFivLyc1u1GkQuQjBQak1AEToKJEt9C/XP+Y/cTQXZn3ftrl6tyt13LaldKzsaC8bhBkQKC5JJTqElyMinHqLNljx52vjJk+89dOTA3LnzCRyHwvEff9z5xgoqhr9cuUrGbbdO6tWjE4Uz4rGA1+nJSEzxRVh++Q9xryYuiMJK21KnxGROBo4MpMpqSfC68hrWqbr4yQVXT5rz7nsfvfjS6zweEAqiPMSpeWYWDGQinc7pyEoGAwsGX+o1bdWr54ULHh2TXbMmbBEK6ZeXHPxwROFU/E0sQP3zHOrB/4pHAbMkbEkMRDZCgRrtd99ubteqZY1aNeFC4zeN0Z6gFJd005sp6ZLTgIxgKCrTSp1ossKdpeghmhxWgUALGCeR8LfffuvxyrqLpsHg0RutRCov6nshNYaP55wsdDp/2X9s1t1zqlau1rJJfZ/HaUtyoL5DcGDQChUqT4hB5zCLj0T11f1bOg3BhSKCion7mOg6ogzSHBJlyDAmXkCX6almpkwrREK51Ys/3xrcCN2uyOWePn1WRmbKk08+MWTYYDgZAFHdec+9xXmnkpIcuBVlJITR+eBYjM2Z/5DfQ90zqRtBOdQMAKRJia68wyq8BLGAVwuwBPiOoN/jjZLvBGuQye/1kEiuSG8iHlhcp6OBygAT7AECk4ex2CjAmErupEmDLApQjoJWATNWPjW6Qs368yOh4sgSWgBqPnQgwm3k4w699HLMURwDVatWRZ86dvxIWmrmho1rqauaTuFiMsgMulCwbP5nRjwTAG+Wzx/avXt3i1YNBVwVQqxFmDaE8AkeEZFcu3btRx999M03O3VGIYKC1rlPn/5EMElY27p1K/6Yrzdstli0cKvMmnmbPTkp4ncR6ZdQo8ngMMP2gjNDSMjNVovLXUQJ+vlz5idoTE888WTDJi29YYgA7L6A12wzxQNqiECwHcpCIH4RnlC1C0tooH9oFytHkDCNJgHLbP++Xyh25JCILeGbUmUm73JG01K/IIyyqjjumDUZbk8KTVDxxO9zxShkSJRNxxJIMIFT8CEKqpgeQXcZcFHfYDCwYMGjTZt2dNjBmJNXLT6qoZd2nTJ1Yv16NfJOHrbAtsMiFyKYFIqYSNuS5xQuUhFzkhwqerPOrmQGmiRHEms65NEbYx3aNvvggzUke3700SdwPdO0WVmZ1L4EWFW/UX3QuxlGM4sH+laN2nXho2/Xrl2lKnXoMI50u7xWu43IhNFs8PicCvJXVnF+4gvdx6eCsPmXuCP+oXFV1tsyrWhVhpOSi0HkMLZj2/ahQ4cyAqhQaUlM3PbtZrSeZs3bOFJTiQJrzTKnJLVQMWNE32JySQ3ms7dUQUoO2hoYkEkY+5KT9CjrCRqnLTGJTGUS+JMS7SyxDc+rS8U+bzxl394Dq1Z/1LxxA3LcwP1Qb4qzCK0xAmGfkbAjdBBRctHwCTEmS51fZW26v/p4nIgEPUFOet1INiuSnJ6SGaFF/aLMtgTmoADFBykJQzgB/8oNzxmzv1WrVkT6n3n62YFDBuJFwv9k01tDHk8y5Ud9HpVNDTg6NZ+hzEgIeC32xKDP5XZ7P17z1biRFwHrE6QE3lOl7CL2Gz1lNtGNhpDOHoD6i/mdoAB8E2IWIyW9A8QZVUkuEBRFtedEGoGLeEjicQMwJTUnQoY6S44iH8rTCmdv7Jbn7hXn/OtbIGQxTbtzzn0zw5OnzfF5ojOm3RQI+hA9hAesibZjp45t3PzNFVeM/vb73R99tObw4aPjrx/RrVs3/BCMXZZDhjWjnEVOXfB+3xzCMRdw9unbYdbMyXfffQ+Fja+/fjw+MzLzjx458uqrr7z11ltbf9hRo0bWuHHjJk2dnl01HQA+UhKbRvU28TBs+/cdWfX+R08+8cyaD9YuWfJs205tnEU5SSk2vDCQdaEzaHTARKKfr980/5EnUKqmPfAEuY1wD6KLKSznUYvBHPEJiEedwKpqxZ88/+8f+2/bgzigGbkd7alqCapiqtOHAi4fDRENeTdu+LxWLfAnqQFPXiDmsZiROFBkWRBGSKtwxBPH7xX7H5q+M8oWl8JPGCPBiiApoUeFC4KUKtQgxE0Y2hsdWpSk92kSLHJMOKKLFo4e1qdN4+rr168/duwYjYP2g/8/uwYslAnuomMmWHhI8mIpxbLEJRamoIVCkC14KoqUiBiLx8N6HcxbKkOzIqMouAiEzleclJz/2quz3nl99ReffT5y1PDOXbr9uOPg8BETRo2b0L17d7pD0hsZVJIbLu4xXJByOo+tMwgiR9LGhcCJPfyqKlXq+575Uz2+4vOstADgYRyWGohtpQYwrHiB1DT7xRf1ZNU0w13sch09ksN6LwR42nBMF9TGlJWeTe04xoNKtnRWnkbGATmCHpxRlCD0huM/7NorZDQRINWiagdg77PYCUYnGQwBd64xpKecdVFBbofLB0Wol5cAstMQBrZPXCmuycyuzsil1p9FH4NXD2A19VulKtS/YYPNnFpAgCZhKbPbpFBplZq1oB31FHgTsuFvlYYKeFxUW9cApo0aYpCToekqslp0EatoP0DmgbVKcR1F+DCjqJiEeBQ4FwmdBmHREZILGM5kWoKKg8sqHg2GdTAGQ2pqAxhAzUqdyWyNhz0ao+bbH38M6BMatG4ewc0ZCSPBo1G/0WZKCBL6C8JAprCmMVS4lw1d0GT08wz7tu6E2KdRo0aCMROrD2FI7E/kBqq0Wh1HF/NZ2BEBP8du+ckfhsLNwvIjFpdUl4BBnrVAA+ydu/AOUBmnV6qESQaGBPsALwHvIXKq7FuFmlX2Nqs44zctEA74bWYDtaLWfvIxIComId5amXIQIgcCFqOpaeNGS555+dWXX/X7WUgT+vXpgJsBzYBjUBG4El9UP22J7Wqz2vFIVa5cdeq0yUCCHnnksY8++qx58yYWm/mnn34qLvb36tVp8dOPdu7Skcgg6lRCHL1IfEuC7FEENJQTyPHs7Jpgetq2bT9lytRhwy99883X23ZqGw35hHGOddcEs3xwwWNPPvXMc1OmTe/QqQuBMRxCPBvqi2ru8Hjqqlzic/5TO3k1liUe8ozGoKoX/mDUnpgE2OJEzpG331i+5Kk5yFNkqtlkg7wdRbQov/C991Z269opJdWGJ17E19nYnM5ixNx556Fc1VFhUvQy/RuAN1K1FnnQX01Cxcdx+sbs/DOKjjjPEjQjRgwfdukQI9IvrqlZp2r9+lVggqYR6G40KXoN6S4qV/lsz7PRDhXXUFuAbAMWMAK4fIKFP5VzomatGri3JA2WIoYOx8WXXCIaVSyG78Jos0E68tc2HcMMHKciJRBHDM4mjRraLFanO1evM1J+WDRwA5Wj3MmJKegHe7f/jI8EkSUJbgIy00EBwKQjrpnkgH1JjzHGLDNarITeIGQWHuN/w6YKSdVKZOJYTCaktyUp6Zc9+xo2aWJ0JEd9TvRg8K3WlMyw20vZQJQX7BN8xSGv93TxQcwwBZ8qAp8tHhc+DmwblC2DJeiF65XcYvEqUVQb6FXMTZGuuN6WGHBy8WQOg6OBPggHvAayVbTG8ePGbNrw1UP3znrhhRfiUQIHFBO3BCj7TaoLHsdAUFQ0vTZGzjIJzIwWrZD2rfn4I7M+oX27tiEKRZRxOy12FKQBp54RR7QPL8Wn+ALQwdFA4evimHLJyXKdVMY3qTj8v7gFzEgareb7b7fUqVONKjTisDVQ3UUAxQhWXCiTJk06r14VqiXceeet7763okePHriIlKX2dMiGU3DtltZEjGyuQ4Ytn+PH3/D668snT7mBuj1bvv2uarVK99w7Y8lzz4y7+sq0tOTc3BOBoFuQUzhogPsomYZ84fpsRUV5Tlf+VdeOnj37vuM5p3Cw/fj9jzpwIRRbMFp/2rl76IhRX2/+fsFjC7v16A1DtJQ5U9zOXIR3YWMGsqe05/yn9tOMPCSbKiN4SHWDhZqcHbNJN3fOXbVrZHRp3zIe9ksxZmp5G2y5pwruvWf2pq83AwU2GqzUVz1bz5+alkhUMRD0BBHGPidhRP50ugpoRja13397L3X/mU/1AD5Lex4Iw8NUvQwEiFr6A060N5vNbE+2UTIFgaiq7+KlU2HUpV2lYv/f1QLKaCRhQnRoKB6//XZz86ZNDEJqFmXBZqFVSFjIZ5PN55S65n/pRlCasqlC3sdzgTH0YmhpyD6GAp5fiDUVF+TC1iC8Laz+Mf1TTy60WcxVK2dFghK4ZGSy+nIkqDKqRwR9/rzck5hx6PtKxKnUcfuXvlT5Ln5mrqkvBTYLRNq6jd8kUE5H9Ak8RghyAzoNSQrqu6uJn9yO3hSCK9xDABGCp5UbkUL8o2fRukI+GtNgID/FlKAjaQC3ODl7dr0tpTifDNNEgOUSBAz4Qn6PAUcTtwuFYPWbe/+9BSeOO3NzAHXAI43PXPKO8U/7oYaneAeudJ0WtCbAqnAkikc9rln9/soOHducV6c2hZXK0RSqeEcEqe9Fa7AHPZtVA8QFf6rSifHC/nJcn1POuWWjfK9RcdY/1QJIqOKCU59+/NG9s25p1KBefn4u8TcJHhn0+JOoZjho0MXwfCYlJWMtYfZpAL4GMQulGoP4HpTB/QfeLBy5SUkpDHoSYUxGS9euXc4///wJE24I4f7V65NTErEsi4rzgvilJNqgDyl5iGyqgcXEUKUJFA9gtHOOHRg6bNCu3TuXLHnlsssunzXrzqyqqfsOHFr45DMNmzafcdtMrz8COSH5ijwhUoNzuYsIZGUr9zT763pHfUiuz/uqEoFPaVKjjRjIxvWf/bj1x5eefyAj1VZwItdhIQzioIbGmDFjzqtTa/78uTarCV00EFAqPZ+NDe1KbTQ++U42D51rNGkhjz9zebUZf9uYavNywH9sYVz3DoqiFDnRLuO6kAmCQcmuT4BZjfHGvaDRossk3KksimfjnSquUf4WILjPbEdroQoUgJgftn5349WjWcUlSzcWg9VMaquEKTDop+upBgDldvlv9ifORHEQJltmNAX49CaH3YqVaNLrihlNep3P605NSoTg2B+MmBNTt2zdsenrbdNvGgNu0BX0pyTafH7ATBZ4TPFskNtK1RdXUTECTdb+BI1f4Yj/E0/xzx/CBKEL1AmCWYK4w0QhT3z+rFvvuv9eiKLIHDbrIkZ7IuV0wn6vwW5GCIoiFRQaCCYqJqzMdGpNKiWlVUHEHsmLoRGgCjWZIlhEsajdnoRW6/O5SYDwO73J6ZXIPghRyiwSIgPQGNNHPU5UMRILKDVZq36j1994W5hI4e4ymdGc4IjWUq8oQvARByQEiVKNQvQ5hLzWAEPp9h9/vnnSGJ+nmC4QWEBZNnlg2cSbpRK8sIeWoTVIUWfcyrvASqIQv0lzlUvRqlCzytInFcf+rgV87uKPP1hdv17dK0ZdDqkMv5OFDUs7eGjYq5h7Hrc7PQ1OOU1xEVBlKHdlsKoznKmuXg//E6rM764tOxBbSkaPxmazcpHConyOTE9PI99NTo+BnMgHfm23WZkneLnMZodMBmVTJwafnIjKh3w0240Qay1c+Bim20MPPT537lzAIh27dIbxYfv27adO5mVkVYEJQcEUiFpwRhc8o3KV+JD/4E5VrKuKoOrAUzUVFoCCorxFC+fNnTP5gvPbOQsFAQNTwpHDJ8aMvXLgwAETbriG8jjOoiLQnQqOoWzi6Q9e+YyCizg+Ywj+9ni1R9Q96tOqn//PMSXeAjCM2+mioLDZos3JO6yzWHz+GPV9K1errGYYacPideAZuOaZkVDipSp2/g0toLJs0x3UJDhy5LDFYKiclQHQj7I2BSdPpmVlsVji0xIFC7PA5SIX7K99KoY53pooTGsxUKQAPzu16wbcitVTND+NBuAzkejs2vVWfvjppKk3D+rfediQwVDVQ7eHEGCjjDKrvMOqr5ZVqW2blqQ9swSb4HgTKmCh0/trn/8sXZ2JyTRRBDLFMvQBL84nIwh0KozNuvu+hQsfoXnC+JkElBmjbjdEg9z5tJTmRCwzwLUOBwgtroDAR2NG8ZKJrGhgWovZk19kT0yjAtfuXT+vWr1y57bviwvzvL5Y/wF9p8+YZrRaYeTTW80w24mCS5aRzhrXB19ZtgLPdK1atS4aONAYM2Kye11OMzhSsOpBP91EjQccXVoc9Xi09KaNGz9JcmguOL8b5dLwc0tN27JvIiuEykF0KIQGopLBIO8F2iEi4N3/pTApzzOV/S0qzvivbQGdJrbitVf79elTUyFzI6JtsVphUmIaMw8Zr0Tt+EeeMLhmwE6qj0FVgNS1kD0i4ErZAFzq4ROHv0R8YAGoU5gRkDNh/rKHmJ5oQjpJweWaKFJ8UbUNdYlV/+QzKTEdlDteMYJNHm/hTZPHr1nz7ksvvbDy/XcXLXzymmvGHdp/4O03V4C9cDqL9FBOKaaNqjGol1JVrlIe8x/bfUaTUBUaGhNxyWdezpFbbrr+0ot6jR05OOgrpFK22+ezJKa//vpb9es1nDZtGpR7LncBfIoE4UpRccvzUgKQj6PqYJdCfyE1oiWTsPQiJOrSpXaZ+gp88mdp9zaR76jREs8pKi6w2RMrZVbbtfvA1q0HySoV7yl0glFI4GVJqNCxSmvDv3M/05QhiemFLvLtN5vO794VBwZrdywYfOaZZ95cvpwFm/ATFhLYLEL1f/WzYUSBpEY1AoW9f+++Ezk5nTt1hEuP5ZwAItXg9SZrRpXsnT/vfXDevPTMzCmTJmVXq0LlKPBbuHwU1SQGmDRE3XGDtlunjivfeyc5yYHTHc4pv++vdcWdxcZhdjDRkHJsTBnVTkPEDRh4yVOLFr/2+gp0C8Q4AFVeNh4KnZGBomkpeAwzfiwI5+x2pDehQ0xSfqKJTgdPgwGA7bijdmzdPm70lfPvvyfNbrh65KXtWjabc8+977/1DvqQLSUVYzmohA8slsTnn1/atXPn66+++s7b7xo54spWLdts2/4T6Unk8RhN1oDPi5qHDkemIfU5yMjxeaRO7sqVK9u3bdO4UT2fF4ejMIOUaeP1zxyv6lK8qVrtFG1PhaDQPupPvz24THepULPK1FwVB/+/LXD88KHjR4+1a9Mq6MeTZA6EJWYnibhmwSuAHDTDyh2LoI1BB4DJoE7pMxoMwW8WxT8wAQGwM+4Vq0vcLWhsJE8Tx9PDDqElX0hrQmzrjJR/5h9mpqq6IQU4i40bIQXQ9tyuAPV2qAAjOl/IFwx5OnRsXbtOdlqSw+9zt2rWtHmzxiteW37owIH05CTCaKpYUZd8vnNZ9cr/7/v/03+fUVB4SKQAD8kX/H8rXn7e78ybcM0V4WCRXksQJJiYXungidw9e/ZMnzGVNEGDEY9dCJ5RswXfT7lc4SW9uxo0UFgeTpe75wsLrSLP/2f77ansVccDD88X9aCSri37/B63uN/AxsQ0yUlpu3YdeOGFNwx6R9euXRl+9DV+fg5TFXcuVdp1Kvb/PS1AdiGZL4xSZMJPP+3o16+PxH1gIDKbSUkhBZWoEwYZB8jQ/YsjhryyKA1kvYEKCgbfeO31Zo0bVauSJQWpDAlgsHDRxPTmdZu+m3bLbQCTXn7xhdo1q3k9LimYHpcsY8YXXm4e1axMmu5du/3www/MKcocWJlI5x52s7ReZmqoahbigsZXrV/kcO++/arVrDVl6rTvtm4l6dJLdF5RMtS5ySkoOuQVStwwFlv93nt+4HTUs6KCqs8nzi6UMGXCYycZHIk/bt164/gJ277fcfvUSY/Mvqtr20a3T51y0YW9nnh0QdDlot8JG5usiRqD48lHHpp0zXXVUmwvPTl/zZvPz5k5RR/29OjUFi3q1Ikcron+CzaWviNBEhQXt8ADeirnJAx5lw69BIEGm21aUnnUdFXUq1JIXjAhQfWLg0PgO2vH/75bK9Ss0sZhxf4/1QLwKVjM+qZNGuEo4gSxbCIxhiZmDVMO2coYxT3B8EW/IajHF6YoY5qfmN4siihSf7Acetxyypmlly+4M6TuAUWtEHkxZhwyOk6WEPMQr4mqdqhzhgdgCqGi8TBGAyVpJaURX49KlOp0FoDWQuiDE8iqlLH0hedqZlcbfcXIosI8ePDU9Z7T1YnHq3EdnvlPNcrfeJDaMmcakKelIxA9az5Y+fLSxQZIrVEZBfdujGm0n3y5AQ0MmnuAMjjtzBaDkF2FQ9BVnK1Hpl8QhUq2AE4LxAseQVyVJaBHaVs2if79ujES1LRQdpb2PLwIdi2f5Cjs2bP3wTkLNm74bvGzy3Cm0kGsE2qPc7oqPUu7TsX+v6cFbFYHZReYTQw8qPkbNGgoIJt4nPhg286dq9SoEfZ6ZVJbLEzOv+GR8K0LfCca/fjjj6n9MHz4cPQCfO3RkJ+MQp8/eP/sucNGTtCbbM8991xGeioRapL5ERqg3VE1VFnEJ2FEn8eLila1cpUHH3xQbEU4dsHG/0s2RSOSWXlmmvCFaZWanrlkyXN9+g8YN27chnVf2RITKYkqUDYFiYF05VNEol5P/Q9AF7y7r7gYpVlEkGrVCHxeqzPbFjz0UP9+F0FP++6KF0cNH3Jk7y563V2Uf/edt+M+fPftd0i/QTwsfXV5285dli95ctmz815YOK9Xx5atGtS8duQla955fdr1Y4cOHTt+/Pgtm7+Bh1qckAqAj4bmFoC0Jk64ce/e/Rf07AEKOMluU9egMvXAmRZQRagik6QdwLpAdo0XQD2AnWpzleniZw4mm0A37tprkYuSba/gu3QISnwBFQpY+Vr0v/WsMEOcQhhoJZTSNEBnha4U9voenbcg2eG4+pqxGBuCQydlBGs1StUKoUoBGErtA3iK+AbJEtxFDFZmKaNWNREYxKrkKq3ZFIwNP56RX6AgBWQJHgv9iJuxlCtshlLgVKUl4IQzc4Mvp6VJApoTOhN6E9IFhweOExSCGABqhro/6K5bNzstLenLzz45tH9fr27doX4JBUI2S2JIgl+QRCvhTs3fQYhcWlOUuJ+3U0UDb8oTomeguWICtqxluXx4/1jEgyIFNUw8QVK2Fy16Ic2ROHBQ92DwJEuGUZcUC5mU+iA4288STFMDO5XkceFtEhuYLDNGTDxqAXCcoCUyZLGbyeVnobPbbMjN3ELtwcO5+w/mbdq847UVH3z6+Te5+UFfQJ+almq22uKIJR11Gb2ReJBse6DHZvyVBuloT9A0cfKCn/YUP/P8i7UaVgeUQe6FsBhx419XhRJbrGLn39kCYMkdFnPYV/zOq0tbNTnv/B7no5HoDFaSDaX0JE4sFRHDmBEvU6lbJBYW9Dpz1WAVDDtFV+ACjXgTjOn+QAjqJZgDyGXjMmC3BWsImy3f0fj5QslqHGh6nejgTHq9/khO7uCBgzq2bDr5qlERdwGESAENACQbluCJIwfO79DktikTKiVbg+5CKcmj1pUivq4IIYQNUw55AMFSpfQU0ENvLV9+5NjRnn0G+KSqJnJPB5cnz+AlYIqshFaK5zh72MdS26gcPygucM4T1RNRDCVo0Fe5SpVqVbK//nrzAw/MI9ekRdMW9rQ0UQ5IkyFJEymO004Hp3NySqWaN0699URhbv1GjdMyq8RpdoMJnfpEXv4ddy18cPaDPdo1e/zeGS3Oy4oG3HRLXGe3xgrIW4obLNdNvmPfwcOff/LFvXfc27J+zaWPP1CjaibqK7IiFCb3PGDUxTq1bV6lZu2Xl764+v3VDRs0qlu/GVXVwNZFtZYv1n//0JyHVr755p3TrmvXtF7E7eE1yGUtK+OCJhChhpIIFB2kbmRphEHv22zan34+uH7dF6OvGAVBh15nZuQIyz9tBfdeWTZOWPrskrMkW8ty44pj/40tIFEYUgijUooYQamJxqgYRXkKn8/Tt/dFQMgjURZBwWOp6375MjL+/pbB6YKPzeawHjt6dMCAAUWFrqlTbnUWu2fOfigzsxI1RyGyL3QWoy9QTou3M5xjcQHV2cbywResbZXrC6d3tdSaATRc5CY5RFYLqgfuK/x26Vk1WH4UxtW41+u2GpNicdTHcrIbl9BfLEBEiFHuiDWcLgLGAoemir4atVkTYxrqsNoO7j9cXHjsqy+hQu1wAAAgAElEQVS+Wr1m49GjRcA8mjVrlJ6e6g94d+/+GfKtrMzkvn17d+veOTXNkZKcDiyPwZaamq6hvkYw7HAkf7T6820//vTw489lVatO2qkkBFVs514LMCBV0qwDBw5cO+4KdCmxr0gIK+NGDQJ0MnB+KFCCrfIGNFoKwtgi/mKCOjBhxgNeAsm4VRIiVCcIACHQWa1RsHpiVqHTEfc3keVMDdPCwoLLLr0kNdE+b84DGIAwgqMfkE4MsI9saJJweTT8qbjf1FBaiU+KOoAT9sTxnEsHDSxw+WY/8vSzj80df9M0Jh2ikiL1rMmJdvHTqy5wgxQ5+BdsWMIFhcXVatQYP/FGxN3CRc9u+HpT3759LriwZ51a1YFYWKgyVOw6fHz/qULXylWrNNGE5UtXvLHs7YsvvpjSkPBO8/qffPLJkWN5ndu1mT59Kr7znCN7aU8AT8Vu8FXRiMc/oH/fH3bvW7J0eaJNM+++GSOHDw07T6oKn2o00lKq52z08Evq164+4+ZbBw4YesEFXZq3bkNVI6pJvr7iTVdBcb+e7Xr16oF7m54CPII3i0IjZWplvUkPpg5FHDUL75qWkjxKNlWlylW8G74hCb1Jq7aeIOV9KBICe22QzMgyXV89uELNKkej/V88hUGPtGIwizsqLth2xMaGDRvcHneXrp0BRnl9bsnWYLFHIYsrBWD/JRsigGIyknMeDl566aVEMG65+fYpkydOmzajWbM2Bfl5docDFUHNeQaXcE69lurE4pHUeBndxGqBHrx1966x4wyREFyMVvRIg0mXlGRPSrQcOnJUKu5QGkQft1ghPvahOVNr6GxlGkpVXknYwaMQoxwsKyPPhux2htClUnNynd9s+fnw4byfd/2SdzLvhx9+4teuXZpcdtkwNKqUFIcMJC/VM9y7d+4HgrroyaXo8V26durfv09mRnXKhzvMcUuivdjle+zxpy8aOLR563aAaKPU6jmneqXiYX5tATEDNLHigvxdu3Y1qFdffEEo4Lp4mftLSg2gDWEUBalGCjwKbxZql94m5oIGOgj2kGUW8lEBKoGsNdwzQRfcmMCwEkJxDcSVlCG0OPILC8eMGmk36Z9+dmGqw0zwDx4BJozBJEhwcqUJW/PsfBHPV+nFl/Cio+7b7daQ33XF8MEYNk8tfmHyD1vadO99YZ/etWvXcXs8cEJZYFgXylNdMHTO4Q1KHKQWR7IbK9Pnb9Ck2YPzH9m/d8+6tV++9tZ7D8ydV71qFYfdQmAemeP1BStXq5lzIq9Pt67QQHzxxRefvv+Bh2o2ihwh8wVtp7jg5Hebv67s0CUr9WoIwJktJk04Fgjh5LPeOm3S2JEj/F5Xy8b1ivNzUM647BkdS7Ub+fTlHOzQpN4LTz3y3fZdG775bs3qlfsPH/P4wvjfhl3S58brxlbLyig8dYK8Q+Qe7VziS/3BzogmqjfjQYALTXvwyMkP1nzSoFGTIUOGOpJS4IT/6qv15zVpTgIHqwNBYVa9M8xhf3DN3/9U5tH++0tU7Pm/0AKIy2gYT4SEqATqpCEjz0nh9Fatmnbv3pWSo0wkQO4SoUsAwRBR66Sc+y0jWcFSQtVPXBD7NSU5Y9y4seB+pt92+9zZ991++z2t2rQPhqi3HCep2B/0YfKcUy9Fs/M8NDufdA2fyJrq1asvfWJ+r96f9r6gXTgODSABFPBmvt4Xdl/89FvEcWw2R17+sYyMNKSLTmeMJ6AZlzlJp8R2oPcVEUkVMHFrSWBXYixRe3KVPXtPvLJs1Vfrt+eeAlcbg1W7SZN6M2eNbdiwfqWsTLfbmZt3kkYGMQbIvW+f7qRu4YPYsvk78B/r1n4+b/4DSQ6Sm/AjaIpczvxiD1kQHhLEDXBPm+J/MXl4iS9bsfM/t0AsSimIY0VFHrdTdG5BW8OMgEviDyKEJV0VSohA0GCz64i/4XEpyHd5nBaLKYsIFAkW4sSiHE7QYLbFSYyDSlQT0ZksCZTvcfsNeouWAsNhqQ911ZVXbP/+u3Ufr0bHKs49xfJJfUOzicJ2YRQsbBVWa26PPcnCL3lzpWyMX84qLiwkBGaIxy7td36n1i0eefyJZx59eOMXH/Xu06/b+T0zKleDu9PrC7Bml3KZc253sctlMprAHwRDQaPd0ax126YtW9Mse/bsgrlw+7ZtRw4e6NGjV/PmzVPSMkAvrVm6aMiACwf17blhQ19KQ3LksmXLKCnbe9CASMCbapckcUX+MN+x7dCvzWC7qB2CTlynWnrQZ4r5ihzGBOEe/ZWKnS9nVK4kc4LfmXtejcrn1a095JJBnmD0znsfeOudj3v37HDL1EmVU5NOHad+l2DmAAvA2PMH2VQltjX1WQXkRfFGo33Xnr2PLHrV6rA++cJbVbOzDGbD5i3fjbkuinbFueBZoemi/mo5tgo1qxyN9n/xFOSOALME2aRFHpn0RuodUAbnissuqlW7en7+KQL3EokKn67CqxQM/hdsmLBgAWC89AV9Uho54EZ9vGzopWkZqVeNvfa+e+988qlnq9eqE6Rcmcqy+BeXUC1rkwm2/ddCY3yhd9ARW7du3bZj+5tvv69O3SVNGlQLeAuRbNGI7/xuXZe99P6HH3wydtzl3CgQcHIKlDTBAGU0ynrnko8HC4dEAnqFskXQEqlkMpnRtDze5DfefH35is/8XhQ7rcNhaFCv9uzZM5s0SML3lpd7CMFKRIKLQrfNZ2HxYZstiVBtl+4t73fcVlxcAPsjSebhADRF0dTUlHr1a3744ftAQzyhgIKv+3eMt5Jb7b93r8gNioRHQjCM28iM8XmomqKNlV2nh9HUaHbm5y2Y/+ihI8f27P356LHD1BkYPfpKCtX36devVau2JJziZJJMQIFR+SVtMBqzJlJMU1Ix9h3YM/rKsQcPbF302KPJDmvBqeOAplnPUbM0el2EBDZKCygbvcHo5U8+S3OQoDrIXEuyozGgkIHdrJKR+NSjD42+5sjsOQ8+Nu/hLz/7dNjIK8+/oI/O7hAX+L8jZphghZpfcn28CvzACEUCEVqzzV6/cVO0qJ69+zNbTXoUS6nPs2vHzjrZiQH3UZx5Pbo0obkQRw3qTKEAkctP6SETk9nv9RCFJJcTfgeSkYT5OUAVRVOYxCRvUIc7ETIIuPmNYr6qhiJfzgQQo6GgGaaycMjpdOvN9pSkVGKIrZpk3zJlQu1qma7CvOQkOw4AyW23J1IKuqzauwkHFYUsjRQhk4rgJrN2wCUjNn67/cc1n4aC4Z/37ysoctoTBY9hoWUQTeUSlBUQ+P9eCXdW3wzwN/HrEHBkIVnRwH18MifnreWvXTSgZ9s2rd0e0Evi8kWuYWyKXJPqo/+CTReTSiDoiHq9xq/Q36EWFBUVNm/aKDu7+quvLN/98y/n9+wJSYzX77FYLb9lMz8XXg8RL5aisvE89A5fEJFNm7bevmNbzvGjXTu1FRxWBEINYoOmIrfviYWLEu2ptevUAe8p1TIiUrDibFFniR7OSEgACAtCK27QW02GpIJ878uvfbZ8+UqvB81LazQS0vE1b1Zz/A2jfa6iSDiq11KzyQrhs9cdgC3cZLTZHdqCgpORSJAQdGpqYrVqWaBbcMlpYwYUuaRku9frX/PxxgaNGteoQY6hIKnPhe6oeIb/pwVECkTDP/34Q+8e3YDfCZXDH0LdS2tAQWibLHknT02dPIVc4AF9Lrz8ssF9L+zudvnWf/XV5599vh2SpV279uz55fjxHNLEYCjPyy88kXOKn77ZtGnDl18uWbKYENWcmdO6tGvjc+OzgWHOAJYoLT3N43axiHJrRSkUvINAUZVP9c/fPxXaht/nMVGUQKqB4mHTQhAfDISysjIHDujfolnDA/v3v/nWWxgAiVSxSE1HWfn9Rc7BPfhsEBP4HQlQMIUJ8xHx9/n8OA4Jkrp8/qTkdIAi4Cu97qI3XnvlikFdagrnRTGSxOdzoVJbLQa3q9Bhsfo9xTCJoY2hhOEclIHA1SMRQFrAM4TrB6yC1AMwGUzm0G+SNFVRpn5iksHE4w8EU1LSAiSERkKtmje9eEC/KhmpAY8zHqaMd0KQ8rUi//Tw9MAiW6ZWJVEdxwDud61G+8v+wxu+3Xb7PbP7X3Kp1aQ7fjLf7faMGjuWirqBAHmmPCwgrbLZoyoEvkLNKlOn/B8+OMpSjDCRxD3Ek0KDEKL2cNfOrTq0b4szWIr1ylhnucOFy8H/jrYykqOERSvp3BGr3cbzI0DxEntdhR3adw6FI2+seMtidzRq3MgAxBL5IjwF59CGj01VrXgmuoYOwBjlMy2teucunRY+/nBGSiKsZvBch4OCrmvSqunnn61f/uoHWZUqNWlen2ISiFQJ752ld8J9hW0PHAetT2iG9I7jR4vfe/fjF5e/efJkLuQN8Eeg9pkMscy0xJ7du5JvpjgbREdnzFgs0IBTFkli0GYTxRbJnaQMCJ4DnccdMBisDlNiMOCKJYRbtWm9bsPGrzd+33/AQIvZSlbZWXqDisuczRbALAH8/enHH14zdrSVftRrggFIXliryjbiiPhBkpeUnp5z6OAVI4YOH9y/Ya1qtatndm/Tvn+v7hd065KZ7Dh55PCWDeveXP7qy88vWfzMMyteefXZJ5/MObA36Mp35ucMHdhn+qTr6lXLohShGIQJmoKi4qysSvl5J3gwQnt4LFCzmE28P18Up47w0ZTcHPFYWmoyjhnkHksvi7XeYouiC4YDVpO5QcMGvfv2P3jk2EsvL3tv1Qe1atapUatGydc5x/ZCcgjHC24nIGXMR4/HTT8xK70uF8oQFIQoPQj/9NTEj1at3PL1+lvGX4GFA2AL0FKiI5GDA36/w273Ov8/9s4DTIoqe/vV3dU5TmJmGIacc5QcxIyLSjChLEZUzGFdI4oBxYiuOSOiomJAEAElCEoGRZA8hIFhhkmdu6urw/e7XS7//XYHF3AUVqcen7aoqbp164Zzzz3nPe+psshs7Cww9kUVBdpXlg6KFmF9BEoRi4AFkf+T48hk9RNanA4p145/tWkFo6orI1uJiWgedHTqxr7NQDRiFOeDzm6GJ5Y01bLd6ULHwtFL3PkRtSjyXBjCE0gbS1hVX53ycWaD/Ladu3Xr2HHQSSedePJpzVu2As+HMu0gA1F62BxR+XWRhkfUXH/2m5FBQFchBMWyCs8nOxIkJbOI7SB8MwijQHpHCKxGnyKGH8DQUTmxf/dmZgsKEtwoyQlAP5CXp5CwkJhHiaOsPFB64Xnnfvb5l/PmfDlq9Gj2tQQiKZFDwjV+97qLF2KlRypxILNQs+gm1gmq6guqHk9evdyGXy34ZugZg3UiBguyZlQq5dlnn+3X+6yi7cXkHqryVWB2RNbAwlF7hyDsQCIBTI8o6to1P770whQvoHiDFA6z66WWpBs37NlZEg0msjLBrgZ1KF6Qg+sECS2xQmAhqqsZX0l/oMrpdLhclriqczlt0UjcF6i2uSzRmJ9A/Tv/ftP5o278cd33PfsOYDNde/WvK6nWWgDJAMkGUQ2UiDqSjClmh0MkpDuy1VAyWWx+r8/l8WS43flgCpMxf/UBgM+6pOKWWAKlrKaFvTu1lXQXlJZXYFYKxKSg35ud5cnPyzbpifsjWl9RAiWAp/Umi2w0+8PhHCLjAn4GGD4pPGLMIByFmpeQE2qugY1qbAsMw4S+OslhLHJ3xmWLDTRBQifbDPH1a1dNee/DnSUVazdt97gykgYzQrLGQo7Di8kEChBTENcFiq1IoU0HxpQI7e71h6ASRbygRe3cufP1l186Z+jpupQlGlbNRhf7vaBfRfLYbB6w/w4L4Zaoaz/nK+Mpdk5mI8qr0NIoluLhsiaRZChG9kO7lFQO6liaQOOfnNicmWElzs6eHb4gpQZHpUah3XLakAYRwALE2bAwaQlIiJEQLCFHcuggu4mrfKSqRAAtYLIi/tpo0UtRfX5BfU9OHqq24PYzG3BxOOyYPI/MmqXV5RCq+pFUtO7eP0MLYPEhlpVwZbxSJovdHw6BxTLZrcuXLgn6b2Ag2q1OZhpxr2oyAqGNLB1fVh9JJ0hzUEQwmiBPBY4MehtVNdksgagf74BBNpMVSFw3sOsSNJfAYVs2a3DrDZeNveYWGNUzcwtDQRh6jq/eTkR0MuFUAs2AiBHgcwht+KeaUpD7zZq327bhm2Ak5HHKQne0OGHSMhlC778/nqyOAW+ZIQk4wYqQOuSu/Qg/V5gBlIjNYSoHNpFVH4D6K9M/PpA0SSrZlkRZCEq2j4mEqbgkMuW9hbfd1tthsYUjKcni3rx1d0VFeMPGbWvX/VhVsQfXIUGRFosNj+HAE3u07VCYU89lsJMrRReqNujCvh6dm95/12UTJ9w6ffrXOrfgvKWLqYCAj5jNGn75UNiaI/ysutuPsgWMupi/ymu2WQ1mm2S0EjOveCvNNjs6dEJVMR+xadN8c5g+tfGBIo4fW7AgGeVwwGdzOSUw7Qmdy5P1xcxPFy9ZctH5IwPBqNmUgdEzIfjG04cuAXSB/7MU2i3mXIIEcwXUT4qFBOmRwP0wR6yMRGH2VGN2lnx4bnUGsSXUEXIochEeHC2cMJZ+AU8N7Mtktiri5ewmjFhZEAz8FzfZ9vkCH89bFpX0z77wRsfu3Suqyp0et9h2/NMdifzhXASvHTqXq6j5sTjIBS0aQpZI+ihox2gfdBm9HFchTRATzGa0Eiv49eyZbmtizPmnx1QRQSkyV+LF4D9JD+cz59GUmY9kRwWYSfQmxm2TJYi81RNHZYgKNx1gO6uIqCKJNS4QJQQKPcFLmcIGWRUtJOayGvHRUEAvsXwJFnhJHyOYndw7sHoYLek8i+n/xA+I0CNOdgSlPVxcpBbBINnAnd2lSf70tz4cftFtdvLxwsohpL3oY0K8GLSYVI/uqHMaHl27/emegsUhGAqZLQ6DbFSiUdLmAW78ZMaMqP/AJZdcwlKthe6n1zlBts4kOa7aKCGkepwdkYksM8LwK+hJ03htAbdE/WJKU3nOtRNsdgJdDqO93b5g4SJ2ch06dwOmUFvEB7XVOAQ+sovGFMfaBPwXcr8EqIdUHKsQVu5Zn36QUKrPP2+o2Yg8YUWL6wwSe3Rg8jk5OcgvDfarNUKtVIm2xP0K7SuIFDVumPrOJ3O+XIJrRZBJ6iH6E1VklWGJiqmJzZs2e5wug5wxd+43j0x86pmn31y+YiGIsfbtmp038tRTThrwlyGnN2nUcOanH7/+2kdFO34YPGiQPokkZYgJYA2qfUzVv/f+LKczt13XDvSd5j+lH7X1UuvKWvmuukKOrgWgRs/IyuL3jddf79i+Ayu13ZMJmIbShCHCAvm7if5Md5yeX/B3TEigMGaHCFuzgB/HxMyoTcYfeeiByU88fttN1zUqyGfZBd8nlv1DmMUYDLyCkaBV++DJ0X3F4T+FXbZ58xaNmjRdsnRZl24nNGvVWtBPYGZhRLKFS9ubtf3AQVFz+IUfwztRK4mzY2eNn7Rk144nJ9739hsvFOZn6dSarchoVuxXxZGm9ASUgD/PTJw2yBO6GFVJawWMT+l/phnhZWQEna0ziJQVEI0Sj8qDKFwclMTna6Z67bxWWkMvo7fFyZ2ECHVlOCr8vnnfLOs9eGC9nMxaKb/OaVgrzfhnKQSQJ55voYgIxA22emDLRMKS6UaksmH08yf0EjZqnPxuQu3wW19mB2R1phPUqlaLXUzXRNLlyggEqxB82D8oionPtxwUglxHC2nVqlWPHj0+//zzC0Zf7mAHd3QRvYdf0SO8M5FSNBmUZlIQWHitABAH+4p3rFn57bgrRoJtCoeqgPYbdYKLlW/X7Ad8NT3FYsZTBx88wvf/++1qIma1kg8nAAmhLLt2bt/pq4aT0Cy2uoKzVMSLoe6Fo6GszGya9293TqbGYGHPO3/o2Csvb926cb3cDEHNlgxiynI6PK2aFph01y5ZurhJ04Y5rqxIrBw4v9glS4SFKy1bNnc67fPnfXH26JEabPlfx15tfdS/f2Tdvw+7BUxQVXl9fQYM+mzW55269+rauf2rr7zcqmULKRXDoEHociymYlDF6SbULoqNBSWjyWaysKISSYGOdaDKN/+rr1544sGCvPxJE8b37tkt7PeRsQeucJGF8BCQvIPD4F/HA+e/+ZCIRTC9nXvWGSWl5U89MbFD926ZufUBLrHL4+N4u+bcR1FgGh52Kx77G4XJh6RJahgnxcP333Hb9Ve3apivBIj/rdkhxl47jbfEWBWXiZ9iQpP1K/0dAoYlGIyFBEbtBgFPswTIPc1VQbnH3lb0ExtfZrSAfaUNjQc7jiIRXKw1tdIocUOS8UbOL3hKzU77wBP7OV6d+uPape3bNK+V8rVCam6jWnxBXVF/jBZg2FutdhKCCag71iABQgx6qysvuWBo2pQlDowHiA8mFhMjndLuODr0OlMoSLhKBh9SVlbGjolKrl37Q6PGeU2aNDlowNfs+Xwk05gvYm7zRe3atZv+8Sz++a8i+zj5trjQrGh4I7gybAbICuoZj6kbNq75+MNpzZvkjRjxF2AQJGhVhAYp7PB8I/fw+eiReHs1+cWVWvkinC2MECgfdQk9GPZ62fXYhNLsfthrcTxHwwTCY81KSQwln9Nt7tG9377iPT1P6HjHHbdkZ9vCgQPknFTjhA5FUNi9lcVmk6tv7w79+nQk9Cns9xodOBRYfpHEiXAi6HLld+nUfvmK7RUVFbD1aOarg91UWx9VKy3z5ywkEMFV7QgrifH3P7xq5fLvvv3mL8POP+usv9SDipY4UkVhBDIBGYppGBCA8wRSxeNy7t5ZBKHlnj17thftZG938YhzoFnBtOGvKLVZ4IqMuVw2ME+y1VFjw/7rVP09p63DaqyG0U0NXzVm1LyvF9103biHn34mr7CxzOYgbZLhqzVNi2ozI37PutXYUId5MSE4DaR4xP/qKy+0aph78blD48FqK6agQ4gNJa4C8EJRZqVAAjBb9enc21HBniBEK62hGfa0YWCyu3G8isqkW4mDf7LIYN+ilbQ7eUobJ9yl6V6HWflfuC2W0H8yc+76rUUep9Vu1JMNNhSSdhft+IVHjuJPdWrWUTTan/ER5ktYieKrwUgPVbdNNsz87BOXzXLttdd6PB5wgkwGbeizV2GSHG9txGRmiq5evYZc13PmzGVVJs90OJJ45dXHcKJp+CTmvzbDkX18Do9YTBZwSwQkQxXGeiDk43GGzZINdni/RCrXlMEGyCkY+mrulxxrVi7q26vtpEfublhYjzj2GR99Bq3nqIsujkd8fBrfkrbEC1MAv5qmVTtdRhbLdMwpLYmQHTSw3+zZX+/YVWpzZhOOCks3XEcQaZ12Su9TTxt8Qs+uGR6nEg6xfBpNwdL9+8A0qyKZQNxqM1tNOqLU4iqxTQp9x86Wj4xEVaMOrAaOX8SxQIv06NFt/vxVu3fvzszMZKmmj/gQvogKHFzPaufT6ko58hZg4sDpbzHhJbaRKaVf/4Hw0BKVZjPpsRxD9M9M3FtWuXHjxgMHDnDFlZFZvH3rhrVrLhx2ytDTT+3ZoWVmVhZJlmQ1TMLBCPFlBpltBAZarw9CI0c0vTT/53Gs1Bfo491OT3V5md1db+I9d5wy4qIJ99zx8GNPAYVEPGKeYeppmxzqrE3A/6z8cXhFR8SoLnXbTdfb9crUV54zqLCFyVBaAJCqsbYi0yxzEDUyYYhhyRMaEmYsWQDrZUJY4IAFeqeh02SbA+8/Ge6TBGnSuUBjjSlDPKWadGSPEHtdTTLTp4wQDqRBbS0xibjpjSkf7KkI9enTRxePbNm4EXfn/n1VNX7UUV+sU7OOuun+ZA8yQ8hpIjKL690u596dO15+/vlxYy9v06YN5OnIC81Mkt6jCJvW8dY6doe1sqL6nXemvvvuB23atOzTp5fZbIUtHZ8gUZPUlpmMsoUo1Nbmgys0UxrRiWTkr5GYSH51XH2axWA9EPDl5WSqSviDaVOnTnndW1XZrWvnN1+bePKJvdCmyvbtbNSoWVVlaOGSb4cNHw0ATbPxILwOnvBFtaVpoWORuoJmRGMNBbw9ure97vox0z/4eNu2MkBZHbu36kGodKeWgwb1gWsaD2YsVuJyWeF/CIVI04vAdURDAHdkuCHTNlEO0DsGkRhOZKfTJ0SqOiMJCbBnGUSUuFQvJ4OSCfuiyzRXgtDw0mrWcTgOj6vB8ztUhsB7AvCBGRB2BpouGAnbXW6xVKpRR2Z2U6e7UUJkMunY/QQ2M2gh0Yj695uu7dGl7fVXXd62aWF1VYXNZq2qLLGLBTie5fYEI0EAV+R1cbg9UNlBYHs4X1Fbw/u/votEw4xMi8moTygdWzf9aOrL51169VsvPXPvw0/w0djnNKWBsapNQGEj+l84kBvzZ39WVbrrmVeetRsTIW81/BpOuzOSdob+5wEXC0l10r4/8u4QIyg8g2yYHNk5zOtAXASpEPMZVIWBykhWaqMBnge92aYzWhJqDL8IoYdALN1uK9ACpj+3oaFquBSEQm1pqA6LJTOjXo/B/S69apxRn6woKd65p8Sekf2fX/RrrtSpWb+m9f5Ez7KTYCqwiHLi9/k++mA6pvvLL7sEwaGxy2DEYg5wzgRIW4OOr8aprCzPzMocf989N9x4XVZmDhhw6slUDwSr0TY0JDjzn3NtH8xftSltc6YzkqYndlomHl/Qfhjec7Ksu4s2vvLi5FUrvhk0oOfws69r165N/XxPJFQOhaLTYUa/bNK45eNPf7R5y+4enXKxzyHx+TpNxGufpqlctdBnKT22fjabpM0JsRhGq4YNP7nfgC4WsyscCoCjysrKCAd9el0s7A1hFrWbzcHqACzMLocbFTcQJCCRgURGDgJaafBUVAlDIk63EFWN2gTnPTf83EcEh6cSZQdKqTYi+KDwFdpYuh+R7MfKqlELLfmHKN18GWwAACAASURBVAJMksgZjHcPGAH9CpFSOkIevZ7cXUkdeaBTsMSbbU7UL1w2cz76wJRSXnvu6aZ57gPFO8SzFeVOt0cNx0xmExseDLDgyUFMw3LEkiwyDvy3Q9OxtN/fejykUCXJuqiXlWhQllIDena9746bHnjs6WEXXgL2gK2aBgOlGtqW4L/V/Xj5uxqoXvnNV5MffbBV4zxdQrBd2G1uEXl9iNxjILGg9bHaHKDuQko8okrRWKLKG1jwwRwMzyS41KQQ6iZdzLnNmYFq1bJ5s0YNC5s1atCiWRMHLgSLwa4E3G43r2Mzj3zWRBYTvLbULLc92alTiwOxgCoA9/r8Zk1d9QuSEEOIUJtaO+rUrFpryj92QbjYgKsKzSOmrl618p1pb99wzZXNmzeNKiH8AqxqEKII6Vl7dpHabU+SvApCFKMMTTNTVCS61umCIT9zm8prTjSULT4Q3QstRDOEaKs1v6CL+KvV4UEzqN2K/crSFKX60YmTNm5Y0/uETm+++eQJ3dpLyTDZ5CPhCqBQFhEKDfme3KBhcww/JBPU6/P5NKQ8kgsZx5dSARqktrb7lAwLF2GNXm91pifDGwqQNjEz0xIOVubluSIhXEbRJOlNwFtIBrPJloym3GYwf/EIxN0wGMoWYkGFX4A4I+BimEV1BrOgpSYmHJsWRjKJPN88jtKP9EbNgsKHICY6iE7U3NZ8IJ/GR/GNv7J56x7/lS2Q5XZVVVc7rMIOIUzFMZUUhzESOZuscKrRU3QvihLL54EK79z5C39YuXTypIkOk+7Avt02s0j2AqVtPCESG4SwhNntETWGaSRtbDZg0/yvtqx/1bF+5bcc1uMGwI6QcMqx6iqzwR72V/71wnP3luy77bbbHn744c6dO1MIVdL2onzF/8oQnfzYJHy4g/r2DFYW61IxYX4OKzoSFB6Crw5clkmEFSd3FO2av+jb5WvX7yret3vvPiCkzZs3px34ZftaXl6O6vzDDz+s21QsmQwVUcOSNZurqw4w+RFbcKQN6dl8+PDh3I+GqqnI/NJuh9UXh3FTXKnK9Mjvz5hz/hVXejyuCrEDxGGjkYscxvOHd0udGDq8dqq7y5QEdCNYRlT1yUcead288S03X6UmSAeLE0q0DhKT1ZHFLx1DfZzZskQksGB/oWb/NNtg7RCLuKZhaBfTlf858k4EHLNnJn1sJPbV3AVXXDLWZnfDmnCsBgL2HIvdFo6SbiLlsNvVYBjrTdgfeHnSg4r3wN3XXzFyxBkwMAe9B8CHw50o62zg5Swul88bKKifXbxzafNCT/P69bXMuKxqmkaifXJt6Vg0DmHZMEEyHCBXC0ZjBHjGFcHAY5atSljV69K5V/Xw3wirYExwxiOnFXh6GDEEVoj+iKqaVMI9C5MhRKZkeKJk/maU4eMhDUZKD10YoUlJW8Sv+2HDloKWjTt07IjpDE1L60GWMqxe0DKJdHJ1x7FrAdKzyPj7JCkSS3uXDHp0IzLUoFKjYRAtgzeKrQ7sMDol/uWnH0978OqGHjHvgqotlEoKjxNRzfFoLGVkO4clDEqARCxihf1SjdgMBoye9DgHUxhNjl8OBpEtFUFfJyaVaRxRk7IpnSLaatfHSXUoYJqMeaaAUPcppPa2Gcb0NiykxPQ2RygdIqcPVd5z9ejPvlx8+9WXX3nNuFEXj1Zwf7P9EZmUzcmkAtoMbpm4cLEhoowqqdaJukzW7Iz7HXpSbHIMBoxMqEG8Dv3m9ddfnzN3FuileydO/X7Nd6cM7vK3Gy8t3b3TYaFTa3Z6RhNWvdU1+ZUpz736Fr5C1KYGGda7r7ly2NAT0Zgpk6mqWZ0x79EjXyxZfdd9D8nx4FvvTHv19SnvvPVmk8YN3Hbri58un/HNpofvv2voqYPC3nIHUs+gI+3sxTc9nF9QcMO4qzq1LPDv256V4Sz1xfSuepaY74iaKBH3NM1rVrXznYqdO93tu6TN4sZ4NCwdykx3RKX/8+Y63qyjarY/30Ms89CTEmu7bevmd9+ZctstNwzo30tRwmQF/kM2BsY7NjUpybB48dJXX3nzqutvMNkciEFW/mPyvVBhBUNhl8uDjScWCZP7tnx/yb13/V2f8k2a9MDgk/pVVJSQUEykMRHqo4Fc12azkZA9aMKi0dCOHVsLG+afddYZSsx/TOpfWy8FrgGKQ9YlI+EwueK27ix59sWpl15+TYu27XkFgpvNMTENnLOKH7RK1tbb68qprRZAAw4E03kjTEZ/dXVuVsbbr73csnGDc08fAGUdnQhNMLZntGQM5cLYLOzlcVZowJECqZNO18MfyTihS8ZN5BYEyQPBTCTEuctuVdD1UeSMRl8w5HTYedZpt/l8Xi33pbCipdF7AhNEfos0Uqq2Pq3GcoYMHbFu9cov58zCnNu4YROnGx96EI4V7LdQdQo7DR9GWmXsumqcNmG/UWM5v/VFaqI5JTDea8oW0QkPPvhgQgkvWfrtujXf7y3Z2axRfu/eXRxW0j8TMlxzuxnlpD/kLa+qaNqi8aV/HXX5peefP+LMU0/qJ3C7aZ8+2hWvQNPljTR+py7dGzUq/HrBgo8//axoxy6uP/XUU49MmgS73tJvFs+fO5+OO3PIGQRM0FjUsKI6PO29DxYuWtija+dmjQvKD5S5MrMgLj5S9VQml7XF/sGnnyX15u69+tjteDCDpiNPBnWofqnjzTpUy9Rdr6EFmHJMDNDN69atbVRYMGLEMCwNKULr/5haFlYvwVYM68DkZ55v0aZtg8JGCiQEJDeuWarU0GK1e4kFxm5zkp5W+G2TKtlz77z9hh7dOl91yZm5+Y6K8mIi/LAPQQwmG2DJUrHG4VSJgM1ywYWtdD+hrcXcIxDeX7u1OgalpaBq47uCHo87FIutXP09/sMBA09DWNMyDFF0LJBAWD7E0lV3HK8tEAkGsjwZYQwdsWhubu7q7xYu+2rWC888qdk2UJE17UesyToBi4QWDiZJJR2hglEKxzQ+RNI66BIqnkRttY6pqsct8PWkjtbZ3BhJKN/u8OAGkiU16K10W8wi5VPabUc5mg1bs2z91u3UIMvy/hvPLf522ctvTL1u3rx2nbt379O/R8+ejqw8NA2sz6RHZgCnrcsxXSJ2KPXlt66nZuTT5g7tAyKK9mzfvn3/3h1aNGlbtqf0sUcmFBTW5zZfMEheNQxxNVZJJ4UzXRZsVwk9H2WWsGkrgXgMmn7h5hXmx/Sh9QW/8YqS4UNOQXZdPu7WcFwaeOJJoy4aza6Wvsa8l5uXO/nFV+bOn3fHbTeddGJ/b2XFbTeMzczyTJj42MtvTu04aTxuPvaX0HrVWJlfuAj7TMPCgnatWyxZ9NWYK8fyRqOgrRa8t7V41FmzarEx/8hFEe8F1RKo6Zeef3bwif2Gnf0XcDbpBBZ/UD1Lp/O4M6d/+MnzL7w5dtx17bp0CZCRBq9V7c6/wx4ySgwa0hTxdVDDUonFX39BOponJt2fmyNHIj5VDYGzEsToFruakGAqsllBlCdBjwqB6POJzIBuF/HwLDmH/c7j8UYAgjarEccoyK6U3vrAo/8Yctaonr1PTOlxKQoycQwkLNIYK1geEPDH4zfU1YnFFoOkoIYhhaVJCfnH337zhWeffubJfaNh7K8kXxGMHZi1zCYzLJd0JaMae4/ZQpZwMjQbguGoOyPb6c6QGeeSrEpGUjcbbW6S5CUNFps7WzXYDUaLwYS+bSf2lngdJg/ii3Rhmh2LNR7tjYMTXveb90k0YNLrWrVoeurJJzVt2nT16hXT33/vu28WN27RsmFhIWokpiwH+Y8DQaxEhNrxsb95lQ7xArGdJkl7eqPCkZ+ff9JJJ7Vq36pN6w7QCq/4buHVYy/Oz8tAFkF2BvtKjcUYAV/EEqwagCtDQV8qpvD5OENEOp201RntlkN0tGZHhGs4Gm3cqBHJvJVYdMWq1cDnZ8+ZP+nRiY0bN/ly/ny70z3j45lzv5oHf1CXLl1UX/nAE0/Zsrv4iy++HDns7IYFuUBvMQFio6yxPoe6CHuqxeko2rV3/qLvBp04kMKxgNYi6KXOmnWolq+7XkMLgG3CpV5eunfnrm133HYtswsNHbP8sXGh1VDBWr5EKOL+soo3p7yblZ8/6JQzSsvKHW4HfE6IiFp+0+EVB4RY7Nh0MPap5Lb+dMa7zz01wUDQp7dc+D3M4NnFHh1rlhLDriPvLa4sLS1pUJibmeW0mN1oV8GAYtBj2frfxipZTPrKykp3Ro7JnPHhJ/O3bi+e+OSFKhIfpsQ0NFCLmcf4978CLj68/v+j3SXCTSwG8HYwhJNzCdKsYcPOAaUkOs5Imt5qgS9Mh/dCFs5ibM3IBSoUDsX8QcxY0SpvtaJs3bBhw95KYW4pKSnRglR4hE0FRLVArpLxGIv84H69+/c5QWeyu6xOb1UFWZ+0g6HCgU1LA2Zx8TdtYqJCZKjro0GbXnfOGSedPHjQux/MePOtKbeOu/yyy6+6+NIrJVlkmGYq4x4VCZJ/09ocunBagzZEkmiRgFoTAaUisHBvcenixYvyc7LbtmwRCweMBlOK9KSHOFJJC4SsSgiiQZ1VT5YdRJfQq9O5In9O78ijmr7F68xmQyAYMhvNl1107hlnnHHLnfdPGH9vIBRt3771tHffb9a8xd/vmZBfv/7fbrrugYcndevcuUWWOeCtPO3kU8jP8eOGnwqyTxBmToJgjlC8sTslH3WvHp3tb7zzzVfzuvXo6QuGjWYrVT3Elx3N5UM209EUVvfMH7gFkrq4Evtp04YmjQs7dWrP6MRQzyT8o34xWVBXr1679vsNd937AAlinRmZQiKTmO8YHbQ2Wz9WFJyB7019Kzfb1bxpvqpUyGzFcZ0kkVPWSCTKFjCiKDff9rerrxqHAIJEm+WDHMwQLIMnFlly/8cPfLYY6my2nGnT59z34NNDR1xkc7pgMgRGJ6jh4wnAPi/847mQPyBjIDgEcOR/vA3+CNXHQcamxUL+ZlWZO29O3/4D128u+tv4hxcsWIAGhrKFqUNbjzlBzjz1/EtX3XDrRVdce+0tdz7x/Gtjxt40euytqzcUWbMLG7bpqnPkzJi9oDpm6DbgtM59T165sei9j2a2aNclrOoeffr5s88dfecDk+YuXWmv1wifshYnwVSifM2a8lvrWHQYfkuy8LCiG2Wdt7zElIhePmrEFx+9+8qk++bNmHrXzePWrlxmBU1pBNqvYpU+Vn1Ma9M1mvZDQ+GQpSaIPq8vhGl8x7btqFlOMzkekuRBiuHeO8QBu7qZnKMmKxzFuoTY/kWiqFwi54RmvtJMiVrIAr+hcETQFsbCFfuLXWZD13YtlRCMGPHGDfKJUo0qcdiJr7jqmrOHDY9GpR07drhdjmCgul2b1rnZWWiEVFtsq47cVI8dMxoJdu/cbsgp/WbPnFFRuj89Mg/xVUd7uS7S8Ghb7k/2HFZeAItBv69Dh3b1C/LUEF4qTMB/2FZg6k6b9t7Qs8/p3X+QiE1CSSELDIHohmOWRAhspsPm3LV9+3PPPj/tjUeTatCoV/S6TLZKoWgQ0QhHfyga8XqJ7oq8+PIT9XKzZWMK/DuIFrPJKssWiKz+1zsMOKDbVW/pkvX33T+5Wauuo8eMBbZjtunxInLQUaWlpSzVl156KYuEJtD/1z/5D1l/AOp8l1EnRZTIgvlfecsPzJo1G0SMJRUdMLA/ahb5L7UP11xLm3ftW/nDpseffOqC8y/cVrRz1IV/3bZtx533P9q3fy9g41OmTPl63tyLLjj/mmuuCoejJEsp2r592IjzH3xoIskqhp8zfOv7s79cvPzRifaBHRtQOHoVOHp+NZPn76BmwfGVgGVcSegIskyStKbKaDYxQIcP7tWs8Ilrbhv/91tuePGNd1q1aoO1ziQfy+2r5kil2ZlNtBL6qGCOlfWVxaVbf9p4/ZhzzYRnmqwpHdGg6CM1E9yAbIglEDwqQCcjSrPJEFPBZ8UMKeG05aB8+lfTpIW+azAp5MdVYgV5ebv3le4r2tyjQ9MTTx3y+JPP9ejS8fShwzv2OGHpNwsXfvm51SAVNqgfDIY9nno7t+zxVVUQZghQGAd0LJVgRB3RYYR6Q4lkeLIvHX3R4u9Wvv/uO1dce3MtOg21ytRZs46oU/7UNxPim5OTw46LnOpMRWgFlEjNc+wP0Ex+X3DhwoXnnn9hlNhsgzESFiIDP8ax+jRezfKAyJs1e2brls1ImZxMROCHkuDZiMOyDFECuWhQAfUNGhY++eSTufUdsbg3ngxIesKysMMp4YjXajtmgI/aajeH3TV71rxLLruudevuEx+ZbDBaY3FC9cMIbvbEGANINNSrVy+MFpphoLbeW1dO7bYAc4oC1Ziy/od1uPmGDh/x4GNPyc4McEv467mipTtEzjDvUIbOGnGeN6w2bNL8QHXw0ccmb95aBN/67Llf44o6sG/Py889w/o965OP1q5YftuN1838+CPibUddPGbO/AUHKvzQr9WrX3/X/srb7n4QljV2UBrYnAowbLDc/B5qFswTVgfKJbqLE+SkRdapEYxCUrSqR7tWTzz8QE6G68Pp7/HVeXn18fzXbmsffmm0ttYgmi+VvQqNj30RrEJFRVVVdWXLFs2TMWKdQyFf0AKT+yGOFDJHF5NNCZ2ROKJQIhnWm4gDFP7fg09ojU/5TFVYTOHNo1/KD5TmZnn+futNb7zy4rVjL5v25otdOnT49LOP77nzrjmff96nV69pU19r1bK5WIGSyQ3rfwDy1bJZUwIpSBZBXohDVOeXLsMt76uuOqFHt9NOPeXD6e/jsP7XSv7Sk4f9t2O2bBx2DetuPC5aIEmmBJUQmGQqqrPqrGHFC72L0UbmKSGqdBIxuiIuV+BU2aZAbHQIFl2T2YCuwIooAocEma/Y0KSHdTqqOS34ODjXDkFj+VsecR1pHRKyTtB/pc3OchIIlNF0+10TWrTs2iC/wGySlHgYsiad3gzx9JHulmqr7vFkhpSIxiNV369YdNrAbg0yM6lXLJqMEw9Oc6d5HFRFsDObTUaS2KghTszJaMxhdZEVkFsMUHLI2A9MakKnqFHM+QkDYe+gmuxksrHq4G4Vu3x6BL4wRBj0Q4g/Rf1ZMmrdROdqK5+2Gf31XxdXIfTGsQC/swT9hIYLEa4EgzOpRq2gd0ivQ4YngzMlu9Z8v3HqJ8uWLvvu1GFjRo0e7cxxgKilmiaTnegyu9VaWV21+adNY8eOpeZUWNT211exroTfoAVkctgZjNh4Cpp3evKlt9u1aGKXUy6r3Kf3Cax5mZ50Qh6SnRuENziqqD3bNr75qgtvuuZSONazc/NuvemShgV5L70weduW9Rt/XJfldp477Mwtm3467eSBNodr5Ihz0Axmfzl36JAzdLLRbHf4AyGT0VBZvv/cWx9/69lH+neoFwv5JZMlwmSAp94sC3K33/Iw6EBmkZoTCSkrJERGzhktsSSgbSPZpbp37fTMoxOuufn2Jd06nTH07KNwftVW3ZmATHBNz+AXtU+b6YQdwLUHh1lhI1dI9cvoJlDiSaoxJpgIAZNpj3BOe6ddgThI/+VgmYhDsfX/IeA0ga/9SkqEuBVkD9ooXeyws2OMpQL7Tu3dum/H+4qKisA/4LVs27YtqUvD4YDfUi/qDb31xqt9T+jK/tNsdQR8XjMK8yGsWQQ88nJVVUhobTWT0TWuopkZDJt2QVWxs2WzPLfD2K1rx6kfzH560uPjx99vsBIyIVlN8PDpBCOu2agkGI0sD0ezHtWpWbU1Pv/45YCRKD9QKbYgRtlmtydTEOhBWCqFgqHs7GyS7oi5JQveS07AZdfYIsxbJiTx2Mwu4XZkf5eONIFfULufv3Joyzk31FhILV5EraAmhBACaRI7W1IXq/Ev53399ttvT3ricQx4Vcxemx0kmgGwj+DN+o3l8SG+DeJ6naSGotUlZbtPOf2mlEGt9lW6nTYUJmpFOhpajHQ0ND4LjNFizci0IhjLqgLekKREdZlui92R8PpKjSYrH2Cy2mSTI6lYEjFFZyQFG4F5jmT8Z/L0tCRB8RUMilrKNTqUvuBFtJUYALUXmUW+wkRCcOdQf1QuUClpyW6iYgBxAZMZdOakZCIA44Ppnz717Av9T7vgjTfecDjd+CDQpfBLoJILy4dBqO9PPPFEvXr1WrZsSYXxd4D2IDrzEC1ad/lYtgA9zuIYCcXorwyPK9fjfPfNF7t37gh6ndFF39GDaUkgjB+cs6v4+7hLx44+zx+KEgKckemOK+FBXVt+u2bLDWPOaZBfL8NpKysrIwDC7ib7QGZJZWjd6hXFZdUNGzTYV1qmiESZyaxMz749e/Apt63vxviZ0kHCjo5OZpVjxgWKTmM1mcJKJDPDU1hQcP+995rtzgEDTwSlcCy75z/eDTAU0iyHU5+VU+jMyKCpqwPVe/eVtm5WiHEOxEIk7BegN3ZxBlkhIbPmxf+Pco70AgxqTPMWLVo0a9YMEaGZqIU4SinXjB27a2fFhPvudrtchMV4XE7CVNHLa3yFQXAKyia9gL6BvkiPLDbV+gnPjV+15Pu2zdpluurtKivBj40TY9RfxzRr1YzAz6qKchGTYTLi2qZkALs1Fv5fL9apWf+1iepu+LkFkIwuj7tsrwSZSgJDcDhosZj1cDyTtUpIMQlziKYYERYrwmtrOpghCBBtmWbWENTCck7JLN/atolpAEMf52mblqaD1VRQLV1j7sUFT17MarUlqYPRLKd0Tzz5TPPWrfr07QvUCQiFpgRQJRTDYwaq1ivJhBIM+ULRaL36uWanM44iAQxVD1oJJiErhNegJdyerDXrvidBdvtW7Tdt37rq+41hRfL7QqeeMmjCfbdYPI10ukB1ZYUNjscAeq7dZc9V1MpEAj6bLKiJZAO7VqHxsG1Nh1WKgz6glbQeQTjRGlzUfn99J8BTSCGMhJiSAHTFW7Auslia9IrZiNYIY7ityhe9d8L9M79cds/99552+jA2rHAeIdOjoTAmO1L20H9oVLNnz14wb94HH38seiqZQEXmOoTjv76SdSXUegsw1fDLG8xW+Bo8DkdFacnLLzw34e7b8Rhq2es0BUsbfoxFW9wPqT+OJxcbBWvKEK2OVFc0yXa2GHmqr6pSlgIpX1WOOdUoy1NWXmmMxOtn5JxzxslvTP0QvDkc8vilGLGBIOzeevg29foRJNWKYXRPZ5pia4IRpda/8XAKxHIcU5Wy8urxd92z/vsixMvkyZM7dupGXPPhPP673aMEw7t3FQOgeGPaR7FweNXatb5gZNPWXZPuv/GC84ZHiKB0uqhMtc9vsrsls12qJRpkeo01Be1K8AXG4xoxPeLIYTG1bNGsT6/u/Xr3UuCp0fJrSVDU1nygZsELgl6FbgWnINo1MoelKGSU/Ql9iVfdU/KD119l1uO7UFcvW92xRy+vr9qZlYNzlKgFfRyHAUQ62FaPJga0Ts2quVfqrv5bC6B/xMJBsJDVPp+NPBIBkcEQ9xpk6W63SA2rLcbMBIIQ/X6vpjP9ZzPCpIJcS9ulhXU67TTUKJiF2ZlCNGOJdi7+/FsfiTi6Hm4p3E8s3ma76f77Hv5p6/bX3pzGCo2Jy+3x+P1Bh9sVjYhUescqdbROIvOuDCzYZnc989yb5w4/s12rpnqCCE1oVzhc5ZKS/bt27S8vr1qwaOnsWd8ZjSuzM1KnDGhL8uXSUmndN/NGX7Tt+lv+1rJxVuMmrcmEGE5GjVIqrkasZhHckNBj1ROGPR3+XrCkYErTacJJj0MPcMLBidZB2knt9Iw+JYZTUDHI1vLywNq1a4HODBgwwGMnID+lxllZ3fc99Pj2vb5b7rxnyLALyYeYJvAWkB2hk+n07E05IRntp59++uqbbxYUFKBdMawwbqHuE95VO/WsK6VWW4DcoaSkZOohLzA1ffzhNLfZMKhPd/pOW1bpU07ECEzvyThXY0m9yeqx2at8flzJTqeb63gYyasUj0dt+MrDobgqZ2W7Uacwr5x1xinvT/8wkPakx9N5b0BfWx3C6EWZpCNnE8eqCfD6EI6mWv3gQxRmskBiYMlwxVs0abTq+6LsvOzS3bvXb9jQp2+vQzxxbC5nujN7nNB7T9GOLxZ8i9Jjs+ecOrivfcXKjT/94HZc5A1XB31+ttAuzMypOGD2Q4K2jrD69B1PaEZ6IZ3S2HlOYJS4987b2fwFSZIaDrkczggJAESQYM1LhkgTh6FLB7MNurUO+3dSioF1USIGo81zx73XtyjwJmOr9+zaOW9e+bz3p504dGhOXo6QgJDiskaAHtPJZFMFBnuEXyBur1OzjqLR/oyPsMVEmY8lkqtXr/b5/UpUEeHyqur3hlatWj1gQH9uSPPaGWw2l5Y4r8Zm0iYJFqz0/NEzfzCiMIhjYDVSmFBYy4WKhfcu7ahKokbUWE4tXmTq4jrkdbAx7d5X9tJrb9z/0COt2rVB4uMbFRMSPYbcY4oikmQfYhrXYn1qLEoY+FKG9m17Tnz0+TdeeeGCi66zW4x9+/ZOKSF03ypvcOvWHZWVgbAISiA9dqN9ZWUnDmjz+F0nuZJ7ZWfet9+Vj7pp2qhRY5vmNrxo9KmXXnGGxQpncrVscgaC1RluVyihpnVefvBXoGzxH0plMgXGIu0lTKuY/3doWleNVT2ii6SFJoFGbr2GX83/5tFHJqFgnTHkVJvNEleqcX1aHJ6RF15R2Kzj5Bce1bMwA2Zm0MVUkaKFdB5UNQXnpH7//pLbb7/9oYceatO2LRVjjFkI48LcRfD3saLtP6JW+PPdTDIoh8NFTKzVbCovO/Dx9Gn33HJtg+yMsJ+U5yIvOE3CWKQrxfSkm63ZGH6wbXoT+qhBcsCC5XEvX/ZtUrY2LMyXQVnpUgoGB6PLQEIeHbQNDtw96V2BRPoapApzmfGgaW8HB7P2Lky0x8priB/AomN8mAAAIABJREFUEI1lup0Pjr97w+atJOa78777cKQebyPCH/Ceeurp/fv2g42MmYUpKCnJX3y9pF/X7rGg16jX2Z12IcZJUqYoZoxKtaS6atMZ+aMddB+jgh0UgAab2cYJEkukPYUjLW2wPFS7wVnLX7GOw5pK+IXwH0I5bzL1bNl845If/nbd9f27S9NeGnlS28bnDT71uhven/z4gxMffSQYUWWryIaJlYFQRraiRxdbX6dmHapf6q7/fy2Af9phMYN6Kdlftnz5yiFnnFxZVWZ32l596cWJj0z65pv57dq1DYUDuHsIRYSOHA2pxhZkKWesY6dH8JmgIwSFAzYnTcGlyT7tn/xyhXgxRfltOQjSPkswtkr9+g32lh4Ye9U13Xv0PnHwKWQBQd8TaW7ZAVutfJcN5AFZsmtJfNTYOL9w0QJgNhYrD/pPOKF/w8Kmy7/7ds7sz1d9v9OmU3ft3ktbu5we9pCsNyA3Kyrx2DoSkbBFLZXjWyXv1r5dB7zy2OV/vfn1kv1733x5aq8T2vTr36HEv9NiJVbPCL1QNB7k7bh9Qato0Qzs+xBMaeiaOLTe4QRJp61Vv1Dbw/9TldeXX7+w/ID3kUmPDfnL0FtvvSmeICN2NYtkwiA/8tg/Nu/cP/Ef0yzsVmMR1lxFSdjtTr+vOk1liatROXCg7OqxV3Xv1rNbt27+YIB6sgzgGPrxxx/PPvvsWo/NPvxPq7vzF1oAWxKLnkgbmlC3bFxvkpIjzhoSDVRqehVLKRJAe5whx8n+QGrWl7M3bt767bIVhNl07dypWZNG774ztcIfzs3JPnfYWTded012rvuTz2YuW7mm34CBbRrmzZr7tS+cysrNTvojUdJOhUJsAhE12DjFW1KyKoxlApcZIzfrMXIug0kAja1EwuCyB/Tp9cq7M9q3aVu/eQtMb7/Qer//nyBlCClRfqlwMIT1yLRnd9GBsr09e1yj15tsbgfmxo1bty5evLh/3z4sE3xRrVSSkcAhtOV0fiSxLdcwDHoJ3yVbX3eGB0ZBgc60aLDOmt2G4RReQpRDontI1kXwY8KgpqJx9YbRZ/bu0POTT+aWF802hhyGeLFLX3zNxa37j/vyo3caX3ndLb5wjF0nmj857WG1OLpeqVOzamUw/AkKSemDgTBrOVDEN6a81btPdyEgksk2bdqBU/7hhx/Jz0VUmNVqxmOYtvPXrI8wT9BatKC2VBLQjzACC0cjG5R0JldmC79gYJk5acdQzeXUVovzCtJ32GzZ1dW+qW9PW7lq9bsffU5kk2wV7gxq5bDZhTUnhQpCBF/0aEGQv7a+4YjP4YBBWh8knV9OxomnnHTSaSdRw2Xz5j7zj2erqgQNjy9QwWtkixW0ls3orC6vIseuzZEjRQNSqLJ/x5wpk8+a+vmO+XM3Pvv4K9kZ9zRv1biiusRktEdVo8PhBjMnKCFSRF3hRoFQxiokmj3EgsdBX9NWHJrW9Wu/55/PW632QCC0Zcs29O8LLzxf6FjBcraOBpN78bdrPpw5+6FJz8tmmy8QdDrkWNRnsWUHg6F6ufkV5WXk1vnkk4+/mj+3eYumt9xyC1YxBzDYaLS4uPiBBx4YM2YMu1WCA2qrqnXl1GILmCw2xhKG2GjQ9+O6taMuPM9mMoQDMaB4vIXBxi+SgcHG2MMutWHjzpden9JnwKDTzx5JR384/QOL2TCwf7/Tzhz5/bo1n8z6atPmIofdunrNul37Sl94473CHFdpuZ/NXFhFYdFlZGaizJD3PRAKN2jQgInDbo+wYk5IES8W8lr8tiMpig9EHkYCfrvVdumYi9779IvJzzz1+HOvHkkZv8u9+hTRNjqMQsxYGiwRWTB3ZstGuXn1mxeVlC5bu+HbFauXLVtWUVp60d6qifffR8PXVrW0PR6rA93EYEAoMTCiIbKaeoheiITF/pC/an861EvXbtmjRCIF9es1a1Qok647FiENDkMiz2Y887SBr701Nbt+PpFdUjgmmQJd2ued1q/Je6+/1KNHj6ZtexC9LeFpEYiJQ1rLDvVe7XqdmvXL7VP3159bQNhsZTkVj40cOfKJxx7+/PNZ5547PBjynnbaaYMHD5hw/4O7dhW5XM5RF52HpsV+ASxRjW3HDAGbjBK1atWqbxYv3bx5M0IT+vJEMobtqk2bNgMHDsQsQegi0wZNq8ZCavGi1STIqJjAjz322JOTX73h9luz69XTG63+sJd6WvTAs6LEU0IWgOYnmKsSx4YqzGIFLRUmnpjJjiXAZBP78q+//ur5px6lYgajrqLqgM4kMqHFYyGT3ZDwhzt16WnLzEwEyw1WVzyyz5YdGNA91KrX6H3F9y5bseX9t7+875GborH9Mz799NJLrlNC5ZWV1ftLDuzYvmf7tj3VVUQ5CB9u34ENEGesTGCeNDIqYaivvdgEoVibHaBr+/btW1BQHx0LSlWSdIN3fveDj0acf0HHrt0UVUSlJdSo2ahjJ43yxJhhhV6yaOF70969/e+3DezXPxxJgJ4mBwtq1oizznriH8+S+Eyspsdq/azFMfpHLIpRRBQ+uDrYxHcUbbt61G2RAJQc5gBBHWkwFqACTuhNflFEVqxYQbjZpEmPR2Lqju07v/322/17911++eUjzhuNW3jqW2+NvexSk2x4e+o0vdk87robqqvL0LFat23fqWs3lv/dO7ZneBy4mYJKDFIAvP/RQNRitoCOZ5AglGq2vf/2LU/MtaKQNFoOhvwFebmXjPnrxMmvQhvmcQv69ePnSEgpq8OOnAwG/Q6LZd/eoldefKlHt7Z3THjkk1nz6jVpPWLUmLNGX+s7sG/i3bcNP3db+0YCEf/rD03VRuBomjejQtO8TUY5FAzAyKznL+R7SGvkInhQqrknn3r+tRXLVxTkekade06fHl1aNm6Ql5OZiMmGaLLUV7l606qxo1sZnEEJGtXqqMnpueuWsUOG33nP7be98cGXZocdOxp5zmApxOJ/FB9V81p4FAXVPfLHbgHc0jj7nFZ7vQZNognjP158++xzRhkMWXuCVSl77t6KHx5+4oWMwtyRl47zGCLmyE5VboFhNgWei4WfhPNs2mCgM1uCKeWrbxa9/ea78+fMCwfidqPksEpWm1FJqntVack3P7786syGTbOeeXri0CHn7N9RZrRDsqWysgo7ipRkucWNyJRj08E5MCLwRMIXEItIyRhpGdJkKMJ/j5QGLub2iMAlHicdC7cpsaDFasKtFlHiZPozQfwlp8rKyh+eOOGjTz+7bNxV551/IbCxmBq2m+wAwbHJkboLCxZGEZ2sO1Y6FkMrFTOQpyNFyAFUWQTjRdUVXy967sFJOp2TCGV8L0TA6FK2hKDI0lmlfFXaM+yUnnp/iZSIxGSbwZkrhVRbRGc3bT6rZ/NCd3DaZ9MCWQl/0L55zfbNmydu31lFUDSp5WguzSzPS9F0P1tgIPLTbDEOOWPw+HtuysuRA6HtTpsupjq5TVQsfWjnvzAF6BHNhImGjYUS9BWKtSAVhLEs5Qz6IV6z2q2CMcTlcisRWzAc2r0rdPG40XSC2RiVUzJkQzG6VoqLAGu9GA9tO3R89qWX0QKxMSJgeYQSr7/++nE33ti7Zy+xfAKVP4TY/YWq1v3pKFpAuFVgWUvvi5huoDNRZfinNhm5qClPjKj0fk2OJlTgWdxZWravfnZWg9wsixTRRQKSwandzIChB7lZKza7oNmCl6c0bNTkZ8hdOhrjor9eftf48RApWcy2KNYvs6UyHDp9QP+Vq1fcO+GB1195ZfyE+0eOHDF//ldA9zasX1+dCl7Qv9nwwT0QKRHYMJMRfOTsJQR53lF8c208kkxEiSCGyESkTo6Ehp52ytPPvbJ/y4bsHrDbCwO/zWGnMaHAoeloN35r47VHXIZZItYkTF/gImQLnZRsKZ159U/7iiPhy/92x4A+pziyPFFdOLPQVpWIfDF/UbfbRyVC5TpsRgmPIscSFp9Rh60oN2nek1J1ZhnFJZ6UEWNJiy2LnayFWFFoIP45cvh2bqCvITZjiwsRoAGQiZFgnbARaJVJDqkuVVfKlj4SEckeLJZwXCUfXLYpFSJsR4d8SIjBg38QrAsUWbGYrWmOlOXwPj75rag0s2nD+mcM6dG2U5su3Tv8uG5PKiq1yHcBdo9WpyzGTClZYTIW2IzSgRICWqsdzmwlHnc4HdGI/+ignnVq1hEPuD/nA5qFPxTwsxe8Zty4F5995oYbboC1YdmSpf5Kb65ZUnSSWx+vPFCW0bieM685NAnwNmClIoYtw5NrM9rK91Vs+GnHHXc/+tOGlQG/b0CPzDEXDuzcNtNi8totyVjCoyYcq9eVvDN98YLlxX+7dpz5JWnASYMqKxSDCUilAZgUKlUUyz+Sl41wIoU7EUUOrQLDvy5pNBtRMuJWq0lTFFCqsL7EYQQQeUmxQokTgtqA+PC03eiwWlxLly7/ZOYnc7+cv7u4GK6UK668Si9bDlRU5OXnAyY/rjparFJgyMICn5RC4YzFJk6cKFTJUEjUM23MZl1K1zkRCZR1bSHZ9NAiJHVGeEhBnyQEganZnGOO3nDpqXE5/9npM9//as66732AVEo2xVPWLLpYM+yJ8tKaEwdOG3wxxEN9/vkXAW/ZbTdf3qNLs/LS3UbLzzoWN3Nb+r3/5dBWTeH6FNHXMUFFZgDDl4CJAqOFy+XARkUC4ECAnELZfn+A+nAn6zTWfjIdsWz7FB/EWqw0/InrmBuRy8hi7cWcTJgwAaKdM888E/uHJqmPUabv/9IUf7w/C8NheiTQOxzMOPpIsz3868dqpgiuMKh8/mA8Jm3Ztm3X3pKUbInrCVfg+Z9v506tQE5Qudo1yjr/zIEs80KpAiWZShHdzMLvj6m4+/1V+7PcJtBXt9987d23myHfYljB6vHuG6/M+eRD9g97t2+26JNAy6+++ur8/HxEBIVTvfQIF35JTQv8/fsFnCqhANFgAGGV1MvZGa4hJw+e/fmMLr37McL5QJqRWlFD6qnNiN+/krwxvXEVrC4kswWoyknP/v3r168/5prRzRo091YGwBRYbZZIJHn6kGFT3vvk7NP6dGpbEItyHUZQoxJBZ2KzSupvg9vmTsaQAEHgcGajakh6dUpMB0lxWo5oYoU34SCk4y2yIRaNCAY/WQ+CFhXLbLMJCW/QZdlzosGQPQqbjTXgDxOJDdYOfVSJqrDP06HUmXoGw1EUaYtUPO7mIf1PaLRoWdGib/euXbNh5usb3lHZ4esC4VSOVerSqiCOgTMDKoowAdwzZi0IqKTzlhYsXjhyVGM9tizCnmUQWkfT/HVq1tG02p/wGRY5nFPMNObShRdeSIpNUv7RDp0L5WfvGlE/OzH/q7Xvz97z1xEjm7Xr1qpd+1YtLAWFTZ2O7FAwVlG2bsuPPy5bvGjzhh87NIv87Yq+g/u1b5hrchmDcqpSinslAn2MAUgzG51gO6vXBT8URSc8M33sFZdO+ejL7q3aIWJgQNXrTPgU0qbjJEBGeE+ojC0lTDtIHwJhEly3yAC64PFCcpL0ir2OUBckkXEZ35SI/AcHKdjRbStWfn/v+AeKinZ369lr7LU3dujU2Z2RFWWaxmMZ2XmQUx3druU3HRiwFzhlWGHjvsrKxx6ZyAkGARUVM/1WnWBOBW+gM+qT2W711rGDmxWYSPeNOVGHESypU6D4REcL7k8qpZZc302XnFReKZXs2AQYNBGrqApXUoi22BxcC4XgQ74kEj5fgMac99XK0n27H7r/9v69u/lCldpCeNifnF5DRfSo8LpywpJptdj8UUwaFvB8Nlw4VmxUggKHO8OhKNZTzCG8hTuFyBWdyMcJEIYm9FnLucLNrPF4mJD+pNkZOnQoqykaG35nRiz0zYddw7obf1UL0Cn0BQsb042VD9WZ3qFEbZyImZgOWeU2jpDf53Q4AUE6PdlF+8ouvfbGJlmuv980LsMjnGXaI9yvndPjZ/Tt3L1lAX5hyhSLPRQO6bDBQEIkoULlqqysQinBMo1SxfXN23cM7tOFmuzfvys3K+vK0SObN28ONLtjk2wu8ixPicGdTmtImZqa+Ku+/6ge1gunIfZiKOKj1YHKvIYtx111GRJp7969jRs3poaariByqqbJL47qJbXwEKJFU7OQFiZZLmzUELMxbtygLhYic7MuwSwOROH2M1x2xbWffzD71ddnPPbwbRBNiWSqTNKIHJOA4rH3s6khBVAJtmvJiNNOIo2Fw2GFhYseQT6lJ3uC3RWBVPQjuXQUXQJYh5ADZkDuagDrvODl0itBBRB7PbfF5/O6APmh0JEmA0dgWh2U2Ienhx9Ju4G8KwfKuzbp2ygvfO6JjpEn9Y0pfSrLw3tKw9V+czhe3KC+1Kt9Pb2fxUgXTch7S+Iff7lSlSWzxfbxzM96DRxUWNiIaBsBFD6qhaFOzaqFIfhnKCKtqRiTsZ+XPfIeCPNKSoJcpFefgkLPgb6d/zLydOnGh95a9MWML2bOSAGRIE0VjsNYGPpyctTkZ0mdOmd++tSZJotRUsvYwBmwsIA6TGQxuFPJKh0ACX3EmNravV3GpAnDr7591oVnjnvtzdsHDRqUn5PpryxntuK9Ki4ugVRi9YoD8MzXz8/KzsnIb5DTrlN7m9OxZ2+xRbjnhdsC7A6LNDJZVDuR9IWq4b4ymiwbN2+Z/sGMV197i23RPXeP73viSXgNkHNJ2QjJL44M8kOjyplqDlg5Zl2dBIIJPgKidJ30xKOPLZn/tc1uFbixtLmGnDQi064Oc4Jsl9VT+jU766TmJimY8vl0JotEX5hFbh2R59XgNBkqlaqNMbu8b/feYECJpQSwk/UPQZbWYn8mx+KfHLwuLdwxK1FIauNPZY8/+UqDJydl1xPqDjewEmiLAQ9qhdTYRniKEFKsa8Tc6wX0GLmpCwbgocFvYyrZX9y6RXN0MGxRwmkYIwG2F6sDxi3udBBsoZDrN2rxEJYl1nIkKW+hYlolRc3h+0olh/zlTGH08vkICAiEgngXj2rzWeMX1F38pRbQbIqalNC0gfSqKRCE2mP0kTZCNFVehiISl25S6tm7z423/P3jaW8s/3bRpVeOzcoUeph2M/drmhBXKkuL0aljIW/on0n3+KsAA8TZXZidxmRGQTb/jLdqyiO8ApJJYcxOjxDqwEXu5zwaFvRO1JYhhLJFyZxof/2lz/vN/kYeDBxhHpuNHVKGyw2gO9vjzsnMmDNnzujRo/ki2kJMq3S02zGsp9aPYECog0ZKV79BAXM6GTcy3XI8Lpx8ajSRkZWtSF6oqWbOmnf1lRe1bJJFBjD2PznZ+VD2VFSWwDPrMrlNFjv6VEU4umnT9pIdu0acfpbTKXNbKKrQHTEVAIEDnGkQXtlEmM0Ye2kULEKfZTwbkF0lEk59KpbU2TLd1clAzBY3gvSIJV02M0wPJN4GQEbnejyZEVU1210rVi0rqO9sWN8jVa7XhYJme9BulTMayA3zbBLV8ajRSKVaXWxOmJLGlNFR+PHUhUUlIdJj84o9O7YuXbJozJhLEgxk+Ibq1KzfbC7UFayttT/jiZcuXfrOO+8gxfDefLWqYsW6ffm94snyH9q3bvfpG5duOVA9/5uVP2607S8p3bvvgMMmtWuT26FNvR5dm/Tp0c7k2y15Izi9LBBAs7VlAxIHZsWsa4y8IW2MpIN78ECjnPwJtw4bfcVr515847BhZ6NpYaD2+ap59aLFC3/auJUMLAhOLaCxUWFOm47dB5069NLLxxp1lZiUowrQEBfGDMzGLO1MXbNNLOelpeWXXXb15i07u/Xs+fhTTyPF04hbvRkfU5wYOmjoREIu9ssYT46rXmfFElzEuvgXn81cPH9evdycA6VlSB8UVAnfGggk0RzQxRpclsjQ09qYMBOGBcoKxApaJmw2aMU6THtho+R0shvcVFT9w6Z94ZQ9lU7TqEtrLNonc8KDNAu/ZHuk9aDlw6BIUgts+KtXb1ny3ZqRIwC4/KxmHU5DURRrHsSn8DArKoR/OpvVTSadevUbzp+3uKho+yV/vQCdmLVZLNUiyNGQn1eQk12PdEFIWKtsI9oHR6OcDq2gNVggqQDFUltNvWNAoqXR6SjWnEMYLTRsgHh1x2/fApobl1/aHCWGTqRf6CBhV/gngE8bV1pd6D6W55TBFFFiQ846u6ps3/ZNG4WT5l8OTavgKWHRMdswYbN26mQzirZWVCSetBv1kZBPm8NqGGGSzp2VtmdUle6jAmwIg14v+orQD7C3kTIlfRyEkfFCbSD99o1Uwxs0nQ9bEQnQSb54xz33/rStZP3mnQHTsuHDhyP0QpEw9xwc7TUU8ftcQpLQssw1mjadAJv9jACNWSzOzIyg35dIyh5nVizonz9zaobFF1GlDRs2dO44ojpSnA4/DyJ7snDX6p02s2n3lq1zFiyetXD5irXrU0B+s5qdNbi9bLIJKJXbE4rEDCaLmiBnLlGN5mqvV+QsdNnC6XgF9k5YsFXFb8/M/WnXvvWbN/fr18+Uklx2OAS9IQicLUkLwF0TBm42n6lMZ8bCpcvzG0csDr8UJRyoUEpYUoGADrwnt5AAIxCwAMA12aV4RO+2F1WF564qInsZu1oJqKskffXlnKFn/sXl8WCcix0Vc1adNev3GaT/82/BC4BgIv1WdXUlSeWY9swxAmQgZn78hRm9mp/VINst+bY6rZ7WWVK3S/rFQjIbSlw/iLwsj12nV1ORKl3l2pjqNtkcupRFiYSQeyhYJiNgI9UfU2wWmCfDOhJ0sk3VR0/skTlv+tCHXyreveqLJ+e86/E4EJ6snc0aNrjoxvNyG+92IHlVuaoiUlYaW7pi+eSHv14095MxV4wmZs1hd5WXl4Pdwa2EaMb9hJzFy/j2O+8X7y17cOLjPfv1NTtcfAVGIGxCNoMADOF9l3SJdCa/lHqcmUHC0ZCNXEaR6Iv/eC7LnVFZVp4WIuRaRdcUgo/FAks75qrcTF2P9hgID4DlR+SAHAU2QYo/skywnuhtnpC/SmfP3lYcL/dDQsrWFIPAz24aTV9Ji9O0SAVEhS9WwpqFoNDDsUFqH4IZeYY/HRzT2nL4X4a4eEJoemlO0aTLlWU2urZv2z3xsccXL17arl279h0EHywLCnexjKIn7U8fVpeDDSQrDRRrShJwxs/WDvqOAjUXA6+mDow3ohZZ49kVh+H+NpvA8/2XWtX9uZZaAPkgWEXSKHjOxXIoFjExSLTff9MVoJS0OS062QIUL+wNbfzxh/ZtWzYqqJ9KVDPw/rNSUcw+cGzphCKetkLhSpbpfkUJ8iIO1GvGAGwDmk+QGAsjCceRO0qEE4tJTiuCOhRzCuecA0WBR46hjkVNMNHhF0vEY6QZ9Ufin876tlHb1v1PP3PevAXr1q2jPc1WuEBhZhURdtrxn43zO1xBftJQWieiQZOMwegworMS3en3V2GBq6qKksXmpzXfbVz20fsvjp3++aqFC2ad/ZezzSab1ZzwB2KuzPwKv3fR0s0LZ79TUrQupKbW7Kpy57eorNh77xOT2jd7pHmzFmGfP6zqtxQVT313+rYdRReMunjEGX1d2bnsJZWYgrOS3M9KKOB2ugC+L1u1/q4JT/60fVtOTvbgfgOuumRk+3Z5clgOh3y4lGEwZijKZuvWoj2z5i58+t4uiLBECGyFJSU79MY4mH4lWmnVhZNKQm8mtVEc18rWXfEJL362cge71rSDIJXMzPRs/WnjksULTz79DKPpKMnt69Ss32GI/hFewQRj5cPTt379+k0//piR4fFXV4VCCU+jrI0bQt+vq24wuD45DCSDVQ6HdQG/WSlHQLgyDNCtJINCGYBVXLi1TFUw1cgiSzrZRckgReMg62S73pdS9GaTPUGqYJJYuc2hfT+2zbO++VBbVW2BYMWRxAoKgBpZg4lC765PVJ3NaJXi2WrMarjutHlL1t/70GfDh8+/+uqLx48fn51VDzP1rl17mjVrgnJGgB54nY9mfNK3/4kDBp2EIqfEkiqwTZMVIzPxewTrAWJC42NlIMyb/H7HVbfhA03F4itXrCA5vY2mow1EHOTPdUQnZPkQVySpbYtG9dxxiVQ6KEQJvLFQfklgmkgoBHotGa2GDlvnKty09XsvOGAgx/qYjvDEf37tv2lamu8UBIkax2Mc9WRYYhEF0yB9xkFf8Ks9qp3XuEZyA05Hkonh28NTpNmi1q79/tnJL3+3av2gQT3uHX+n2+2sqBLmB740BgIjEEBR9nr9do+LDlLJdCSYUUWn8AqtkryaEx7RXs1Cy8LJKiuWJahl0xBstLHjqh//qJVBx1qyZAlsLHSK5jpERWAnRvuzQtMRB8eJ1gJEcRBj6vdVOu128kd8v2blBUNPcZgNavD/PIYH24pnzbJQtlMJhoEI4k8bpRh7SUM6XbpIfWki4syACQTkAbYPcv1SARFcDKQGHjZJD18yckOwf6dHhaZdMWa0t3DxmHQNeVLZBoqvMVoqSstlp+3Gux4oaNKqc4/PO3ToIHDxkggQQc3S9hX/1oy/W51pY+pIK4kEyugriMu01ZA8gJluR3lFtSejUWVp+dMT7738rNy+XWSTu9voC15bs3x9775tfcFdnoy8nfvLn3r+lY/e/7R7U+n6y09u3qr7iCsf31m2H2PY7pKSuV8tzqnfJKd+oy/mfnXnvffvKfEikVasv3/v7ouGDhnSskWTQHWVRdZ7nDagWkkl4DU4brjl1pg/9P4/rly0aNHbH3y86OuZdz5w5xl9BwHgC/twTUDi6NDbM19468XSKl/7JoVSFOIbIykSE8kI+S0JrbGQYkRkHPEwGCKRaoujzfRPVn70ZWnMVqjXFTOSkH6MG6PO+PFHM3r162vPcOOTPIo2P1ZxrEdR1bpHjmULMKNY9qgBfFc2l6u6ilRiYn2NViaRT/v2mKV4BuFCaiT2ZTpTAAAgAElEQVRkIRA2SSriXClsT0UtOoNbkp1YUSRJ/GdiXylcWFFBDwhlgg7+5YBkCciJiBGPkEq0osnokqMVu+3OHCmWZ4KCQQ1luYz1s5yZOM6jfv6zyklzuckWtktlQclbaQwV630bT+6e+ebTJzmd+ilT3gEGy4o7ZcqUm2++mXNWbv65fPnyLVuK7DYXUhjBzD5RNprRTUDTq3FFl0wQMJzEmwXWUiS0Pr4ORG1paenrr78OdUMQrnMcZ/+cu+m88SmQanh2EQstmzcxGYm2QYWyxHVG1rN0LGYUeS6RaMIUBcW0d1fZmlWb09xmKgTcdIy2zCDKkZ4YDDAE0mgskCRNdNhcKrni8LnarKFICAdHKCLI1o+ogSgZSc0vOpBAaAlVSMQrvPjiU88//zwYrNKyEiwQHKx8Tpd9+/aievVyGzZsyFuEiMcwkX6jhrZJFyJ8QPxT+CLT1RZrQBocrS2ifIXmGDqietbdfHQtMGPGjJdffrm6uhpTFl1DR6B4aRkq0broEYrlOgerNUd6JBiZlVw3YWKIxxo3yLeAr/unKUvr7v/7Z1IVltR//scGQo2GxH9E8ZMBOj2kGF7pWDOyJSb0MolfMPbqCOXjv2hMBVPNRU0pp1jt4C0MOcb50X31r3+K+giYmiyHItFyrz+oJGyeenprxrBhw2Aq0ZQbKonCyD3aJP31Lz2KEgBp0mJMLsL9xJRLJZmnVN5hs4qtkctd7Q1s27qjvOTAsDNOSFX/mJOpOO3S2tXf28iK5HEtW738iquvnbd4xSMPdH9nynlnn2pu3djXrrlNnwyHAtBfSQsXf0u21g2btr765tvoWO5M4i4li9359PPTJjw6acPmbY2aNKOnAj6vUZd02c3zv9tc7Qs9NuHMof1ik+44YfprF+cX5F1944MjzzsX4C6aFggHpj9Mxe9P/6Bzl+6Nc2NSbIckl+kM1UazimdDSjh1alYq3iAayTCYM412a1Uo9tGna82sO8ZKtp/g55GpAb83Nyv7p/U/whBx1NzUx0aFP4purnvk2LZA1JvMdXv83uL1q5boI6ohZQZ5gXSUEzJruyEjpBhK9RGf0dI4FVB1NndKsuks+N78OuA4LPB4pkj1ihMRaedysSfAO0Tchs4YkxJ+JeY1J9xSIsjOTeCxA0Ak89V4zGDz6eMApaxJhUmOjSlmd0HZpJdgUTGkmUv/GcwPOlGOVbcvcH76bNOb/779ovNvePWjp/KaNF2xbOvSb9YNH34Oi++HH80x2xydTuimJmAcxYSTgpQA2zFMNMgv3Et4rEjQLIJ5avBa/E7Nbyb0WCaAJqw3sxQJXjCzXiS+De8/8NC99+7avi2JyQ05gZLKDp09MGxSZJonwTNaVwqbeCi/CT5Zv0VvkeKhn6d3gv+nTxEbiiwZcqpixr3VXp3slHWumLpfdoVzJX2LFo3btc7NyQRJGs/P9lj0em9V1fJtWfOWLXJn6wvNugsGNe/Ro8HH3+35cu73Y0acYpIViFtlCftWxGUR0aK6kBy04buEZkOVYK1K2QSSQacAtAiq5QbZloybMV24MFUqZY1auF9/+wm8AWpiTyIRdjjlSDBos2RYLe5V3/5w5d2QHk0gxpSoUhyFpBkWZN5pIkK+Q1t+ONH0NtFj6SxArOi0idZV3MPi9Dt125/mNbQzq76mo2jKLhsArFYffPD+5MmTGxc2YPUN+P3r1qzdtGlTlifD4c5u2TILvzMxZWSJELAeMsRBs0vMvQKJXlBvsmzesT2a0nft2lUJVh1sSF5x8Fy8kYg0ZqfRKvITkvmEf2PJFiMgIexc9D88SWnNHzuVtgNBFSeAD1OaVg6zCUUdNQ+1gCuMDbQFTS8/+KJff4LnSSClaaUUsFAxhXGPCtJgkV2M2De9koyhsojkysK/GXfq81IpvxoPO52ust2lJtWQ8FZY8zLY/DFdtRBEXOFUlfHMzuHX1/DoSiDIhkMzZYkTpmGa09UW1itshVU4yHSP3jzi1YdOaJZVqYvn5BmdDRpKM1bO6F86duIdL1ZumX3FufnDhjTOy60Pnl8i242+eOyYfgtWzQmD6Miw/7AzdPHVt+/ds3Nn0R6oubw+AqOlSDIQtzkWrdlRfNPdY0b+Zcip/QsL8pB+32/b+eIjzz1y94DhA1IsOqZg8uTO5s4vdF+4KOO9hf5Lxo7v3ndg/1NbnXPm2c898rxaFvjHix1MxFxLjRPw2rDqsB3FuM9BDLp1txzJTARko8P1fVHVgZgO/lv8iQnJkhDkIpA6SPu8JfL/Y+87wKSo0rWrq7pCd3WanIdhGBhykBwEyVldE+jCuqIImGFVWBRRBMUAiBhRUVCSgoggUUGULCAZhjCJyaF7OlVXVVd3/e/pVv57/we4v66rc9epZecZe2YqnDrnO194v/c1c/lnCvom5UBP41cMYIOb9SsG7c/4J44YsdZ54eDBHbV1FWBSBsFkmPID1Qh+BEzEjGwHj94Qhg85FUALKUY2aI6gq8Zowe4X1s1WRoivdelVrsDe7cWSzxmQNKSNwBFoFpnWrbPBp2A1l5l40nsre52sQWVYkVFZ1RXmzEEYKRogG6Mu0qgzQroUDb2Wq3lCHdu2fHxy53H/XHnbX+5avfLjTp3b/+Pxqc2aN62pce7evVeRpNatW5MgzGIBfh+5K7gq9ep1BuGVAhdAkygc+SO4KnV17sS4+Gdfm37u3LlongY3HN3qiL0DkwOQV6R8iC4YhqfpmhI3JTuu+lAwl3ogJ9V6c7/MpCO1wBO3ad2+VZv4G5rG2BwmiwU20Kchs4jyHDyggO3vYUfFhOF+g27nhVhORn/2RX/S66u2rdnUasSN/U1WC3ofw6zmpiSr3aHArwuSbRctDmbOSjBckfuQZbxQM8sAUxGvAiwjO0E0axattTU+k2AAjwMAp5gorBCj0+KuA0dnPP18VpMmWVlZwC8D1U68ScKLGKlW/EH0jFcdzz/ZD6JJpuhDR10uhCjY/t98fVGjzEzQdeDfihUr4BNA/gi/IGsM8goBCWLzYD+i0GtCfKGISF1kGdrQEoF8M/6TN5vIK4Yz9b/6CINQhlC7gRGTJ+VvjeONAPtbrSDkRGJNQ8LOyPB2XgTLskFhNKPfbGbAMR7UZI/PDeyiaHeoMHfAQUZI48hoRZgyMM7/1fWsJ4MUZLHGWYdofXDS6BuHt+3bq4MeKoPCERNb2b9X522v/DC8d7dGSdLLzwwYfn1TzeNTFZegw4MEQp3p2K5x86bCiUuo73NOqW7foYOS5EVGWlMxCUj/jSaBAxXk0taLBTWzX35/5afrn5rxj65du85buNhdfb5Lu14MXaU7PYaYNFVyOiy2kYP6dBmhPTt76/IvNn25fedrr28N1pY8OKFLi1yd8kgahbynjkmIhCoBS8CPR/OT1iikhhgOF2TLikttloSqakBfMLqA86J7kUg1sQIr++Vvv93RqWMXyvxrXKZf8zf15AU33MbvOQISyJZE7ssN22tqJDSIhSgkhEJmkfN5y/r3MOc0sULvV6tVbfGJkr8crJhGoZA1Q/zFFKAcecXBTd8e3brj7Ll8T0SBirgEZLuP5FhY9igit9ZtEnJzUnp3bZqdFhdj8ifaNFEIQZ0PMWpQ9SD+YDkLJYMLBWcGwEuilCsnKkwGrf8NOd3bN9t5NH/ShIkJccn+QPDJ6U917dipqrr27vHjsxple6QAPCxwXBKmqQgBRP05GJ74WHooCh9BXYyy2+MKCkuAP4C1hQVHXPtf7xZkGcT7IJaDpHrYMBtwo/MZiM6raIrRbMDrNKfyU+7p7Ludgyl32HRwilEg0VIYQOVIhpGMCboBGJA1U0FXsghO9pCFdVBqHcVwvbITuyZTUx5ZsGvXCXAuoKXgUlmhyWro0un64cPGNE4Mi5zVLxEaM+ITIRsHX5GwtFvzL5Tt37u5oDB/0JCenbu0RcUQ6kzoDvO6g/GJaZIclFV9yzf7Zr84v6K87plXZ4GVB/tK1K+K7jT4z+jGU3/eV8OdYPvHjpiTmYVq8vm8cy+98vKo0aMB0vJIfkxXM2euKa+EobCYRKijqAHSzAu6NwZcGwzB9yjwygPouwc3kvof0LLA0jpKmSQwgMywRqqlktcnCiY4WDA4AmdieEZTNAVtKDodA016hI0S4lXZKPABRUIdNBBUrYwxrBISimhoEXVnMfOxFv6rm1sf5p4MKWaJri3JL8nbv+Afo2KgX1+tIRhjwlKP9s2T2R8Eq/TCU4NuHJzmLS2wmjOh1kPsjBpUFV9Cgt6zS+bh8+f0cJItllcVP/KQOOBm4dGMBlQ8groS9slA5SKMNx0rLJ3+wqLszC+/3fn934fHN04xgpGZNProcNRCpqDMKDUZTM0bT/UfdaPy6VfH9+w+1uk689Pje9Du0yolossU+GDMOjJuILRGUi1MsQELQyP17sFJkuMSJO8+nRJh+uDlgSgrGr0i6Wi22AHtBbaEjZYFfuHQ16895hfefMOv/34jENYD1ZW+gwfOI3ShNB8VUm02k88TuL5FzPSHhqRYw6gRUg6jLpUA+ySDb4SnA6rZ6Y158/0da7cW+tDAn5jx1wkT+/brnJ6WGReXiIJYIOAvvVS4ZeuGzVs27D+jfnsob/2W0rC/1s5RD9/f8c7bu2nBSqvZbOSVkNcNhBFltpKSg+YLA8BFXTlhowV8OlUFylKGEo4cOZucWM5ypp07dx/e/0NmZvrwYSPdXg8BdKsg2eOwide32Nmv+gl03YCeZQbdyAygJ1po2UcfR+EjUR8LlgjmG++eeCHIfJuoIIoQiM3C4UBYd/mRTIIgxlXcLLOd8gW02ksiL4gO/CWKjvBZPZQlCWU/oGhwXRDq6+A7UwMgNjOGJZR6OM4UliXK76E1OjMj7r1Xh81bWpF34rtTu9S4BEdmanxdwL1yyfufvPvZu2/P7Nq9DY8sBmylIVIpQSDO8iXlJa+8Or8wvzI3tynic5rRJNkHcFhsTKZfCqzf8O2Px8+czMs/nVfY6/rB4+6baItPwL6CVBa+4nnxpEhoYSf+/WZ8w5WuPgLRzR4v5bIHgOxrVUUFFLv7DxwAkliQ2OkBaEDRHpertKQYFN8A+8XGxuElop4GpxvAKcKDpaK3VM/OzgGFd0BSoJkDxaSrX/Z/wU+A6kSlH3VuVQ0BxEToJHw+NL0GJCJRjySfFJBj7CJabsAoXlp6wW5pJFpN6LbENMdgYlVDcQEOKwYKg4xljvlPPo/we9XD55cMmpWLWfPZvPtG53ZrLYQ9l9DWifVNK+Zmmca35veLi3V0bJVO1ZRRgHUay/D2KcaMxwMhmCqVDenX5NNN52r8pIWc41gMSwgJJODsUXcNw4bDxvEhCuoeTrmOZm1xBZfqCi4WtW7W+KmHexrVKgIjMImaHIDeIm3Ug/5aNmQzh4qHtEro2+YGr7ez7i+nqWrKb9JFdFqTOjTIbXBW3AQxszhYH26GUg2K25uTbWmRy5Qf9dLGzKBcDLMDq4veK0iUSKr3XN5Zye+x236N1mR9fHP1cDI13BJnSFqx/EOUkRjBGgrysVZr0OO6uX+LBU8OSorx85RHLioREuD6wEtwQDTicHHs6wuX/PBjZbdefd9YPKdLrx72eCtSNUpI5hmijqKAHomx5DZP7Tew6zPPTAlodDho9DnlkoLyE4d/2Lh57bz33kxNiRk9Imf44OsyUmKDtfksHQIvr0GzsDRPha6sKs1ZYk7sO3PoSIFJSAnRUkWF2yTAaYFKj/rq/AUZGRkaDRgTobIk6RY4K5eR5PXjHQMGHozEckFN55BP4pjPVny8ddM6ZHUIHiuCiojaX3wP+ysDkwXyCURoaBlELTVkPHWxvE7tEnOVx4F6B5hudERvyIqFAkibgV0fYHmfrAO8bMRYkY4s8HPJYH40gE4GoDWtjjOjWVSjsDsEBdnvzcxKeHV6vInrUOfyGjkbD2VKE3fgaPGUyes+XLqyWfNGZgu4nRWBFRBsQsIHVi0p2TF12iOpKY3xgP5AlU+qhUYYcDVfbf/+9TfePn2msE+/AT37DL//ESIhUOf2InDHga0lGsTD5DXksa7ySn/XjzHlcD3MQBzR7T/6n+Ahfv6FOQBpjRkzBj+uq3VyJpC2yI9NmphfcAFd+KLNduvtt930l9uyGzeXwjLS1IS9lEF1mk5KTZF8vsLioh5ts3/Xh/k3XAyBEPZm5D9gWATWVOv0JCYnVVZWCmi2Qc8HAFuC/ZIz8N3u7zp16dC8dTe5wlVRVWaxgtaLNPKh762wsLBtUjyo0zG8UQwiJj++iY78v+GW/9VT1lYWnj2y7dE5vVm9CuE3RVtCaCZXOYvoGdDHjDSeXleuy7o1No0CmV9QRJIb0RclWjnd061N4rDe6cvXl6AjCa0rVBA068glwbJppMuH+EPI0mtRYJhBhV6P1CiRmjG1f2aKFHL7AaXFqdBOjX5qMKHxsRYq4EB8CvAm462KF3kqkQl4SzlTEq978ZwYQ8D4yQMjlxjp0w4bvLQCcvoETtMyHNoz/xzsfubrw3mQjgPCDkyOJK5jSECu+/3uc+dOd05J+RXjhbiZGTd+PF4xIeOKXBhsI7hpUsNsOBpG4OcRYJT4d9991e0vBXic0VhbWO/UnH5z3pgEpkjQkfCADCj2+bBBTHAqSWs3n//bE586JfOCt95/8vlZOU2yTVYAL1CTAgIR1S3CO47gAisQnCWgsuEFmyjECLQhPtGelZvWpU+3oTfdkpjZ4kK5vGTpzuKSysyspPhk4Lwk5NsZykoDL2+4ctSrUuymnVXb95crFNiEIeAAtdGg2cIH5WCz3OZNW7TChJeDkD40q0rAJIrRmlT9ec8aoJoYSKxBTRd53ll5adYzT0g+MMFEYU4kzI36W7hnstcZY1D6BOmeDkADHKcQrXqcfx/V0UpfOZsFzw1+GvZKICp0SqBZK8VbAgFdhJlHpBnUDHDmiH4PKBtEIKhk1lqnilUezY3sFGPhjVYOEhlqIUehmusyM2HBpDOeEpbxZWU0Mmn+FVvO3DbqZsGMiokCmhmITuJ/SGmpmpScnKIoMs0o6K/3+z0Cbyu4WP6Xu6bUeQPPznnl7nsfaNSkRXxSWlVNtSCaIT4SxWNFCo8EU0zamyJUDvXnZf2Z7yT6Isi+FXG8GIGNi4sbceNIR0yM1WIBHx04zZcv+3j7V+uDQblV62aKIu3bs7esvKxTp84g5oDoQjgINR6y17hc3jWrludkJPft0QVQ7//Vowq8O6gqwGYO8a4fj598bdGbGY1zsrJz1WCFJCscZ4uJa7R6zeannnnpZF4Jz8c3aZTBQUPMQAlm27Fj53fs2t938GAN0QxvioL0Mc44MPnxFUONFV+vxge6Gstef9EWzBt/ewdarSQUezqPZk90kWsaRMvqmFCQJVWIMAJr4hWBLRmUMKC1g7NBqzAFaYmZeccu1LhVqCWCXzlsAAAXcA6ktODp4HzolSJsNRYhJhxwJ3HSpLG5d96UobtLWQbJeEIaqBt1cB8SohiEnQbJaJLR/QOHlaIh4Oal7WY/zQH3izwhJDFAb4tEooEzgRSbQpZVMKJnB/z1sFTIOSYn4W3E7dl5iraywO4irQbkIYRx8VrRfo5UVqcevX/R+IPU9cN332vIZv2iQfvz/nJ+wbGqyrJQgEIbmpn3xfPUI/f0STOVM4C8+tDJBsl2Tudi8qvtzy3asHbLpWG3DVu4cAFYjD2uSltMPApPITQjMkIYxDgRYklQmACfASoc8g+wb9IwBBl4KHTWqaGAPV68+76bxtz7lx1bD0+6b9TgO1ZOntjiwbsHOUTkQSosaGT8bwil//teVNq+eWs+bUzSwk5w5xE1GioseaAUT82f91pqVk77zt1YeHgQwFLReYRcfSR1XG8O2CN4J9i5wHUc8LiWfvAm0J12E7KFsLrgNP+JVQi3je8RN4OOQQoHDQFXpAcJVkd2CJS75nxq8pWLqgxeITBcsDIaYDFBRfWbaZORATqhAr1bAIKhBgld3ZJKtbTcXV3ru+hMAQ1tSYnb76tMcIjNkxN7tbV27NCEZAhJ846R8sFdZg3+kK4q8JUTE1JNAhxiSFwz8PsQoAIfDaIbnrMiNITQDhpIAV5JSsx0O/XX5y/vekO/u+++t1177K/YcEOSHBBFk6b6UVWI+lV4qug7wh5DTtUAgf9D5ypW7uVXEM1p4XbwTSAUvK5nNyCKeCPn9/oEhv3wncXbvtz4zFOPJyUl3Xr7LecL85+Z+dw3O7/b8fXWUXeOkVQiFR1CEowygDqkS/fuFwsKMJ0BJPhDn+9fvTi6UND5z6KLMEQtW7lm0/bDjPjJhIkPNElBXgc6MHzFpcJtG1e3yImT6/JmTHvg4j0PP/zg3ToaZI1onCRdteGA/M8pU+bOW9i4cePLsPf65l1dHqbjB44e2bvxqbHtGR2GxYqOcniCiIkQDTFhk9WMT0KKsxokpRRnVgIh3gDRD1gaICLQSAmxVVfnjq1fePKmp9/e9MNRPxiG4SwhZgc2NKIrH0RvqtkExILMBWvb5VAPjul85y2d1JrzHIiXFYECXY0RrB24ko1lBK22hol1hA1WjyRzbHxFTU3R2ZpKt6eyshTBPAwmCVDDiLFNiQlxUD4FLVlabHpCcsDI11G+MCVrhkDt3Te3DdRoT3ywD7bLJJh8EimbYJcD3A76Zr9ufjS4Wb9u3P50f1XnPebzODt16Fla8OPoW3PvGtqkQzbPSK6ATptsDj3gQRBS5eOefnmdZG69Yf/yPp2yCREDKBjMjnBACeuK0YyNFDUuK2ERJyoIClwlAtQADskIMalCwmWlCSjtm1izHgS4AQ35TK8hXfefPPfJO58sfHZa+YUvn5s6MCGR1b0nDHTOFd/B2fyysnKDHzkvACgRJMKy0SoyQWZwPkn+OXPmfPjJSkiQghsCtDTQXo7G4lc81R/yocDzRoZ11UmiyVxTXbHms7XTptx99tShjd/kk9UewcDCTGBnIpgPozGWU7ITwf4idWvb2hHnYGhz63R/8ywGLQpXPCBTQSGyDKEkgbYvVlP8KB0iGqT4VoCIulz6obzyXUcuuYKJra8b0bZv374pIMtOpHijykiSYty+dvfcVe8mbK64+xZbxzatNI9fQHbMggZ1D2sNOAPF6RlZuCtCUMmBVR/AG0L5o0pIraEpHXVJwe3x2ewObKYb13936MCF179ab7fFScA/KJpoMsHj1oJ+KKOgOQGvBvsunhfGMeppRalHr/hcDR/+PiMQ3e+jSSy4XFFPC9+AAhxlbTQ7YKdEVXvl8uUL5y/YtGHj4IGdwHQOYbuunTtt2bTphgGDli77oGWb1olNW5Gcpd+rG+iEpMQuXbqs+3AR6mUxMfbf50H+TVchUB4DkRx2eaX8guJbR41Yt37j0VPntq9axoCjjmYKzv949Ejex8seuK5T1prPl06f/WFh0YVO1+WWFBavXbcVVfnCixcAUEKdEaRxmP/RcmF0nOthNuvd197MaRR304iemr8AndHoUQHLM/oZeJC56Ii8EBohMYfEFQNXCRINaLKhOUhPUNgQDGg5BMFF5dmuHVu+vXDGy699snnXuWq/gYNOmuTXiB6XqNCcGgi2zW1035hWNw2wJLKVlPMCpyWGNB8AE0YAHnQPxHBpjvXWeGSvvPbbw5dKg7v3VZzPV8JGc0ajVHBopSRmprXIwGwF+xDo3CoLS0u/Li0r+6HO5R+SbR95e+yoO9qAHVAtU7gEh1Rz5r6721bau85bsAgAYrNgCsiKjiKOKp86deLXTZsGN+vXjdt/7F9FQZd4vMv+B7Z2LPUfjpeEg7aCw3tmPNDqkfvbAQ1NQffXFAPQuy5XG+Bkmdou/uCb9Ja9XnlrCf48LAUoFrlWJIADgLwiaIUKllGIY0jGWIHQTUiWCEccuRCRT6UNDh45MRz4CO2FUEc3GYFtNIcls2iZPPWxxs0aj/nbX/xv573zzAgTV45+WwpocQutBdDoLFChEsqsK1z2h98pF4NOlDG4MI/mHnJlUMYbKND5xMbFVZdf+vj9tx57/AmfX4KGIR4NO0S9epc6zbgCBqPNBPdz/cerBreiZo8RdGfLDf3SoDyDznAwOsJBRF6HAFtYtk8b0nwHc4zvCTkF0uuIBeFX4h+oxTgV5UEFnBjIeZNMksQpSRQrk5JrRMFGxy+HOeTS65iY3YfOr936ozeUOOKWCSNvvDUuNpYgLZD9AqmYopgpa5zIjZt445AhbcGQdNfMVaNuFp+Y1E6rOmUJWngAMsAUKaTKBo/BBCeOdEDqQP0youz1GBm0XHGwsR5vkdVulYBk5+xzF78/4q932ZD6UtF6RJkAXkEXEsldQeqbzAuSD4vkrrDHROdFfUs91quZ8/vcDF7E5SUTfSm4Lr5hlRDonUJk1kG9yrfo7fmzZk8dOKgTGsoAJUAbiqZICtLUbl9lceXcmXNefX8hlBzUkGa3WP11tcMHD3p/4fxLPmNsEg1gAGR0eJYnknmsUQkDTonMBpkJv/+BhyVGKUKpcNnXgW1UmKDAmNgwIhQN5XbQxwVQqGJ1wchBeJNjLfl5Z5pbnO8+Ik68cfDND+5/4Nln5i+crPPGdZsOxFuptk2C9sDW+4dkb9npXbbu62Xr9pgEv0gLFnvCirUrlIAvIz4eIAoU0lAyQ94vCLY8tMmRFmBiIH//g9GILBfQBCCZ8csBC5TRUC+orXUe3b10yb12upziXBRlDekOI23kdQ8CP/jgqNJRsECYE2g2YlEORlkQnhZGCwf6+PBsdoJEl4uaxFTMntzmlkFZa746+f3+QqdM2ayWxo0zslMDrZoydw5pkgjyNVctxcYT9QBeZmg35eDAm1jjsR84XLd998ldB4orqsHHxXTqdF37G/rd/PeMLl075ebmWKxmAakvDBtIavqmQeIAACAASURBVEjy1ABSY2wH+fn5W7dunfvq2q9ePldBxz0w2mpP1Cm/0SwkUIEzM4eldUvpOG3+/lMFsQwbbzTVyponr6DW7/EixMWGiCCBlHEJW40M84sg4xovpcHNusbg/Bl/FI1W8eTRyOmycdm68XOOct4xou3A/rkGVtGRhAVns7+CNjkQgRlN9oOHLx49VXr/tElhqBRDjhj7PSrlflmwWjGzg5idNmHXzh3tW7dE9w12eBIQR7K4IGFHAZw05UIW42d8N77HGci2CgwiB8UM3803DZ0wYfwHby5ukeCddl8WkZGB9wR2GZS6ED+G4efZXR4+/2JeZJPGFUibW9QqESiSDoVQL9oUT5w44alzYzPH1l3ffCzcNggVQeaCbySPu6ry/Lixw7WgF73hNw5OVZU4jBmhKIT/EWHWRt4oDEb4yEHGM4Jeiu4K6DNA25JBM5LGQdA5InEY1hnKpBpcHM6vgu5GZqCWJiaVVDEHD106Wfx9mLWMHffPvkPvMBgtOD9xsPzeEEtA6MQhRvMQZJQMhtSsrOeee27CA5PmPD35q6/OjBnYhEIblacSrmFtLTiak+mgSQ/jrrA1yOAIMlk5rw80ttAx0uMdKU53XWJK9j9nLPA4lQ7tev0Z19h/4jNj74FEHLx5rLuzZ8+iItO/f3/SqYW2MuxAEQ3piorS06dPYb0XFRXU1rgEk4XjTU63JyE2BtFQZnaTr7/9vlurUf6gFxLC2MvJ8tcpYJQA//6jxizqYEWLd9HFhTvBKjAbbZ46l91qMZhQ6ya1fJ43A+IsMAAohMv8oRcXvHvPyM6gyerQNnPhs/TdD29+im88eMSt67ZuG39r23grr0k2sEJZRN4EuXRSuEe6BDEo+j6gARYqLS3NyGqENgLQGSDhB72pgM+PzEoEPv0HHBgHhkVfC14FDR9LlRWvq+7TVasefrRZbgcbWmqCQQRr4Evwa1IQevPAPwFhqmtqRPwI1oPI3wITcjUv0eCqTBRihnRL7tQiweUH4B/WW3M4zLECsvsAvoMJSDGZeT3sQQ+1wcRUOZsf+vHcibwjp84jLLU7krNvubNf/8FDcrNbxMXHAeGOVmmaI/Au+PcgzQCRPhLmZLuJQC9gRdu07wAp1bvGjpv17DNz56wsPV792N+65aQGac1LhWORVb+hQ8v5M7LeWrLv2IkCayx98gLFWQk2DqVGZApIaQYiSJENCxPj2q+kwc269vj8SX96ed5gDsEXIfZO8vfulPzQhJ4tc/xqXQny3+BGYcxonGCCQGvQ3Mavjzslx/X9h2h6kFVpBCw4iWBzYDKC2kQUbdu3bvnkk+XvvrmI5JB+xjKTOADlfCSI0XqBa+E/I0TeRHwKBTJclzZBz440Z/CG2bOeq3MF3lz6cY8O9t4dUsDki2iYCJQFQeUHxKJl+7f5Z05fiM55QotCjp+gVyRpFQbIkTt//jxUazKzssDlgJxLfTtgAhDeQTz+zJnTrF45cujgkOeI0WDUai6BDh8chUQIEu4UrBoGBVVVWiQvizhZ5MDjIKOF8QuD5p7kEomOoUFHjyacMNAzcIwV2vYSD/IxACn4+C27C1ZuyW/WbuTdD93VqGlTpBBR9WB0eGFBCpU+cPHB3OFcigLNe+T8wXKELdNktzexxzz/wtLr2+Z0zB6bmxhkRTFMCYD/elx1COzgAIMoFR+4vXWyZqK5GEAyAIX3eSSRdxSeL1u9Yn23zoM6tumq/CpW5fr21hruB3MP65rnTOAjQp4AeKxu3bqTdmBMaCxkFGwAAITWE5rmVHnA0EEpKan4yAhWEaNQXl1r4bmZs1+c8tgjtwzompuTpck+gSUZaIRbLGtHQfnndfx7jzTq1NF21+huGrWHeAoNqjgmEeQLVbVVkIqC1DwyeTpkUoMGY2rSzCdfyS880bvf3Uqo2uhnbuxEvT37xgefXrZ89Ze9Our339PK4C2FemrYxjqs0NXDX5KKAVYogVGgBUanDuzf36V7N7SkRESm8H8Sc+JONCSY/4iD5SFVBDodcp8MEZPUv962bflHSx8c3XjD9tNdW8U1yWqiKlW67uNZC1UHY0Ca6dCXA0ZQguBExYLgHZCQu0o2TjNT/iClOuNZKj6BJIlCmsSgCCnjr8xQAeEcdilQF2ZZS2yzffuOzViwmeXEzl16PzxzVIeu3cHSroUQpYN6GYSOMlF8Re8NEqGR4QKDD9w7DK8RNhG4MCQRANKChBdlSE0V33n77YF977z/r+MO7lv91Zr74/gaWsFOJBiV6r6d09qmDQjpXImz7oGpK48WlOXl5WHPIiBROHJwiSO0yVHDe43XUr8qJte40YYf/T4jQBZ15Lg8dcgSJ6KsdPsWKS1zjJRUioZB1mgJBkBwAmcKi58JaNThk6VNcnvwJgfpSo70qSJjVVpQ9MLcefn5RaC1fB080Y0yBZsNQQBOjnNixZIzRKLDy5cj8KNI/Qv2GYTvFHroACsVBVd5sUk0T3l8hjNAHb+oQAwZGWwsGsRMMrDYvKXaY1y17nBllTPqP2GlInQCCglnJ94H9F8ihAj+Ojek1nDFqH5F9GHrz9eIdhg8KcPubza3axHDhcsJZyitG6k4Q8hBKRZKMlEqRHLQ8p1EGeIxXNEjOqRRnxivxABQE3k7BqCSCUEDa6B5wEUNQajQmsyUaK8MxPzzpa0LPzl7633PPjHn5fQmbcNGESgEgOLBkUboG6CvEQiQ+RCpqwIEiiwaPC34xIoX3lNNfEqTlu16b915SgEKlQ1JvjqBk1mLhqAW/aTO2hojTTlsSFSYgn4TiLJIfAvXSxCqq2sDvtBNN92kKD8J99af8W+4k183Aojvo3kCTBgs8MhJUA1G22zEfGAWqWpGWvrdY/+KH3Tp3MGEPg8Uib2QWgnZHHFoRotJToHU/KI3l6AKJ6nB2rpadI4JJj6kqNjUf91d/et/Fa3O4/5JEBNJFUftBscAva9WO732uMwqZ7DWqwgmM5I98Yk527Yc3rhm3WNjumfHCAgqJFctbfTeMSLwypPtrm9eN/WBLmmJoEoBLgnkf87EWAF8piQxgjwWbteA/C9YLugDBw6gETtKD4FFjeFFvhBX/9ef6NedAak23AO5AUMY8kExDvsP+w/AzixfW/fo9B03373iwae2bzsU9jKNEKpRFnDMAKynhcEGCq+GgLTwt0ioXz2tYwJ0nQsqoHSFa4XCs0ir8ZSUbGCSASTlzAxVV24W48prHHdNWj3k3j37Lyhz3lr93MI3OvftYhBAAVsG2wY5NprwOoNBBhKWpHeauPfIhpHkFnGJ8C8IKcZIqQQGjczPABUOBm65c+Sr731QKiVMmbHepydQIoJJyL75qJozcYbSRIerfY7pppHXIehESQQXgMsLZwtH1MfCa7r2qDa4Wdcen4af/jQC7joQW8mINkI+H2ewGdhY9NNQmglLCBEC6lEBVXfEJyOnTJjfCO9n0Gg27/j2+7kvvlpSWnn8x2M+Sbp/0kQ4X0AXoUqIAJegdSLoKEx6yKlgDWAfxoGElgReSogdQFkWBQfYFk2NSYrTgoGEpJT0jMwqN6I+9AnCHyP1NZQhsHtXu4In8txYyaRoSHQUCE4JhpGk4uCnoM2anAZ6VfSe775Hix0Ye3js/PXsoIlDhNZI996d23q0S5friiKWCX07hKECX8O0rON7BhQ8Pk1xwYRgKEmUhiQWnhEbEgj4wFVDgkg8LMh6wF3lh5i3pnkCah1LW32qY8+p4JRXtlIp/VZuPjzsppuNlIcxKT7PJZry2K0oDmCcFKIXKZiJjxoKRhwtVIMDsIIAjfGIWJFtMFJtOva+UOJmrYLGBCw2qlvHjOLComPHz9isaTEx6S63V5KcgNhZeUT7CgjLNGBKacOZc2dA0PXxig+enT2tng1/w+38yhHAKoNHgtwPnH4oWQHBDU1DRP2YulimiKbgSIh267h7/xYXY1n28UfeujqH1QIdecwvj8+LrgyL3dG7b9+1W77dsHlHSmZ2TGIqOHfR5wHvDfvZr7ytf/nPog4W9lES/kVSSjjwTZDysLzR5khE0X7Oi2/MfXmhFAqKMaYqd8U7r827tXfcfSObUuVVlIyWHo4yOLAU75s4ZOXiKX069zl7limtNemIdigpJV5ENBKxVoRRCZ4cLoT+j8qycsgeR/WikYYhRhDFyUig+IccMAoMzCxxXGBLwwf3Hzh18rhF4H0s7zUm1GpNP/pCue3+7ROmfvvtqToKBIro+wsBDBohJkQNkXAUI9a66nvUGClkCqHCbLSQnijYb4BFgNgkwDS4TmhpcjTftT8w7sEVuw9Rf58w84135rbrkCOr1V5vGWjcQe0ATkdgIwAF1pHIJ5yIGjYhyEkS04j2R1KtjHxI8BPocgQnoBHkDRQaNnRaUsv+eu/AR55+csN3ld8eqFRoXlLdtA2kDwJ2l7CrOhTydurWBj2HANSjAynqbeMryUH+f7DMNLhZf8ikrb8XvZxVwsKI3mU0jIPHY+SxlcPQWLFjkg5b2D7g0KGEGkY7H5uWYgPpQwgbPMkm/aQVyLHo6Qt/8vHqWbNfHD9+QnpaGkA/2KWRpvJ5vTAqAVSmIklXyA9DHFWTJDJrUY0UReROfjxwoLy01CRaAjK6hQkOGi4ICCQImDsEiTSguFHgAjoV1YlApdOr6CaiT0yIViIcdxHLFRXWIxX+iBVDKHb06NGqqqqIR1fv5n+EU0w9cfyw31nXLM0uAtZAJMC4MIeMHXJ7msGk4fuQMYCv+P6nmRQpLJB/kWfEQQJhkn9Cwh4hOEDwOm2N5eManSyS/vHcqjXbah99ZsWs+e9ZY8ySp5KGzo2/zBYD90mTPDVAxpBiLrKFDGqLRHsOA4XdJfoVth7k7G+//45uDPS8obfbx9Z5SZeZJtW1aZoayzGvPvvKqo8300xCfEoj3sYbOCmoVaEbOqAarI4kuOMrP13rV6kLRecHDO1Xf1dCw539khGI7L4/kZWjRQ7KJIcPH8YSJk4/5iG2TTI5w61atHj++ecA8X78kQfPnzwBzQbgd6ygr4OsCkUNGzmia5/er761eMvOfYUltfa4dJMlBgJ/ZE38QUd0NeHiUXt42SoiPQ/HAbvspIn3f7lp6559B7xyqLCs5h+PP9u6ifml54bYc/wg+MMq9RiyThY2nf+BZ/K0NU/O+rTPoFn9/rLq7ZXfhkRbQENnGzQPSYoXYxVNVcGcQpYZi3f79u3EvYvktBCaRsuXf9AwUGqIgEGJDEOkyLDsoyWKX4JSlqYWK1pZeV0B7LhByP18Z/WjM3e8t6ZOhynmLDDlMEVEMxvBIp7v6hXPoApuUiB+oSqtUrInrLoMRh9F11EGV9hk2X7Sf/2Ydx56ec/4qe+ev3hu4bwpf79zgK7VciHwW8WH3XDEzJHJ5iM8QXDuSSIfB0wiuTDcVkT1cGAxepzFggBek2U8DCkdgh8QHCWqbKBqbx87KKVx2qPTvvjxrMGcEOcFiY0nSLE2mhdxJpMZREBkGuDAeyebUSTHiZlP2o+uedS7beaad9vww99pBC5bk6jpxEbr16UwS6CsFNitDCCdqqONoAYIkkgFYiy0oW3LpAt5ezXIBkP8nCE5JKRwoQmdlJCyZOmyysrqUaNGkYhM18sKC+G0WWw2zNnoBMXlOFGE4AYeD/gD4i4YjZ6amqeffvqVV15SiZaCA5dEcCx5agNuZ/tWqSBrIpkbdPngjkDQhCCGBuecGeiGCPIdV/pprEgPCIiBI51KxP+A3oXHU1BQQDTUwJhX7w7wv/s3b/q8WeP4RFBgYWUHgVBgdY0NqQy6C5AlxPf4SutAsFuIUxvJYJGv5JExlsQdQnM1FDuIED32OAPHisneYPyRM/JDL2xp0uVvc19f2aX79bIPyTBZhKIkOEuRa8JOZzCZzfGsQdQVbH9IXeH9hhnkyiKBLL5H2RFBrVkUlr6/5pZbR/btf0Nhkf/ieR9vdGh+haeppx4cWFdS8M8nZt13/5RV63aWVMOSxXCWdI5P83jZCxfdM2YsOHikrGWbFm+8/UH/ocPq3fA33NCvGgHiEIRCWM6YfI0aNQKW+/Tp01hvoEiCIAph5YYQaiDAmc0TH5y0ePE71SVFjz4wYePna/1uJ+ZoCK3/VCgxMWH8I5MvFpePm/TYY4/PPHDktGiPgyyPErwKPcmvutVf9EfRChESdVFLhf0VB56U4zLd7uCTTzxUWn6yb6+mXl/gUlndE08t2r3rh4njuqWmchcuamsPep+ct3nomLc637ZgzqJ9768v+uTrSpeeMmp0lxt6NkNvopGJS0m0Q/qVZNyjviThOkCqhahxb92yBc3FuBZ+ikoijBpCxF9087/hL0cfn4cqBcO4XU5ks1ANAPEs0T4NUYIR4NoKWTuPDNT5S9yTz+wtLq4B8wzpMCUFNfwUws0B5MOvdksw3qDNN4RhsuDNgHYN3KFoMg1Qsc1Wby14f23BdYMefGv1llHjx/AQuAiW6+C1VsJIfBEpVwEoCAtBiBA9RFwI/mCE5hbYFYJkRbQNrwsAQeIioqKhKQECzEAqCzE4a6ZozWaGH8g0Tmv8wisv1crUkuUnqUDIBI/MDvJnCLOhiB0AioXDhqOB0ItUDPGC8BW7FQxu5BmvdVy9Vnqtv2r42X/sCMARiT5b1NOKBnP4qlJ+wcoCAQnOONpsZdF7D1QzskFk5SNhomZlOSRftc/rtpkSKCA10YZtNLVs1SY3t0V5dfVDDz0EWwHk9tSpU48fP/7BBx9kZmfJPh/6EEMK4QgNoWuDqE0YQXPuc7lQd7DFx+NODuzfR3JOJCVFg7d9z3ffQFsvAV3AWNzwLWiOhpcAsKQoJCZCidWkYJVEgg401l1+SZGwgzhfkLBQgCoFC6LPb+IFZOdJoF2vDt0AMcHd3++8b2Anm8VCuXyUMZHk93ToC0VaKKNuKCqjCuI/OJARy/sT7D8SD0fTkCCwwZMhIwX7ZRJlzbJhy5FXX9+bO/SBR59dyLOS5M63WuLC7gBjMlEg1+BjwwAaAwZG4j8Ca8AIQ1aMAi8zGhQi5yfljIiVMZrMby9aNnRkn0enTHY6w/nnnV1bZUCyDbZpUC8xa8m49V9XzHtv08adB5NS7EkJqRnJjUCJ9eORY0XFFdgvHMDiCDGNc1r5pTA04BqO/4ARIKkD4uATYBZasfBEqBuSGYuZg1gfBAgcRwQBVNSdkbUaefr4j/dNfHDBqy/vOXBw7iuvAECDLQv6AykZmUmNsioL8/cdOTNhwqPzXpk1oG8Pp6vqj1qm1dXVAEXBHEWB8Jj80SLmsdOu52dPO3b81KpPZ+3/4dDOPeenTpt19oLrvVduFfj89z7IW7KWPnpREYyB9OzGY6YM6JbTuMRjfPm194qqznfv1GRADyulVDBqQnpqosnE6P4IjvTntYAAx2ayVZWXV5SVp2Sk44roBgCpBdBRFPvHLBgYYUmWSFJNVuD8ofhAigiULiD3ptOcBsY7wK9gPhQwt8g+5tgJdJvGIx6Tgz6S6oG5hsvDXtXfMJjhhNHYNjh4TmilITJftNcvTZ29Oe+C8vCTCwffenMQdAuUW5b9gjHeoIsMHQDinTLTwYBTkymTGKupkBeA38ei4xEkINFkKgp7yDeFNZnmecTqCEexC1DI1vul/fv3O+uEEbd2oBSnHk6GJEaXTn3hMbn8ViokgHBRDfgRXXIW8IswSIKBnNTlcuFdkA2FqAGRWUk2LwC/onb4Kiu5IZt1lYH5s34cTf5f9rFImEWRlh9jIIgeIXSqkWocAoMQgDY0hWwqq6tBC6O5+rSlM2yGgCRI2Np1NMgwEFXAqps+89HU1Ji2rXOPHfzhiUn/2LN/3xPTpqKsgK1cMJk0yYddG14UAD8GHZTyWAZBYKYQhMCh4Cyx5tg4I80BTKmbODetzJk1r3/ruC7ZQNQKxOFAiBGUCVePYswVyjbPjpkwqkWv1jYHmO/gg+kmyihSkIMRjSHRjCZjCMMnJllDmvzZl9sOHT5Ia2X17T0HzVre/ksmjzz5nmxNOwOyKoRsBmMtQi6ijoN/RI8ZIK0Q+R5fSZSLrSwiTgFWfaL1QWBoId3LQPXZCG49KWRjFny6++m3T/79mddWv/+MKVwLHINZECmYHgEvCyfhEeQBYgdzRBBgRphLwEjR6Um6oIALI+QZOg02IzD34z8pJdi5c4utX20/fPib/NrSU5WUn8lR9DqKP6fVac3ifNPvdZxdO+D7hR1fuTvt9o5Sj6Yl6eaisUOMS5/peWL94K2Lry88sPfcmeOq2V3fxr/hfqIjAK8Cm3o0NUrc6whmCMaBRyUZ7b3IIcDRh9IviWdIhV7jQItkCIEji+grhc0mq9cNeTtkrEGPhG/IjMS+hPoNh+KRUheXFrtu3fL33553/Ifv161azhtQuAZyj7dy3J13/FWMS1m67svRDz/54IyX312xWYzLBQ6AYw0o7UisxafpFsxVGRxyFp0NgReCRGGQWddplJ6w3v16GKhPCmI+yP8wLOYxIIqgHAeLpQ9dzkYzyQRrUF3Bto/bl3VeFULA5IMpPED2dxsX4EPvfLax323T+948tbAaNUusBB+Qi8Cjfn/6wt+mvzD3gYl9mmo7PhvUuWXt/j3b4ET8eLY4OdO+P5/fVTAgrsNzsxfNP3n6q+KKk4cPf//evFfvnfTwzKmTju1b8/Djj46buWfkI8V3PXHi4KWEeFto3rTuZl+F3dSe0uNgbW2gmqJUl6cqJjHuqZlPn8svYAQuTBuAbmRJDZ8ccLx+9muJ3OH/WLT612e1F2w7RLIG1MOhL1Z+arNbYf7xD2h1qNh6iSiHhtdgQC9p0Ax6MCKmI4CHFHwXRhBlGSgzpGu0iJrtFQ+asjEy3DV0RsNn8Xjt7LLdyiOv0C17jVuydtOwv9xAK5Ws5GZCYKOB2ipiaTexUQjyFXhVogl2XlGQ5yeuKsggiFcXoaShAAnF7oKvKJUgE8/TvEDsI+ZbWC+vqr7tzlu/3HAgZMhB3dFgLK/2VYCbzKgXqXQVpYY52kycKbQkBlSo6YIi4sThQxxyaAg+iXoJqb1gymMiXfGhLn94Ve/y2n/W8NP/7BG4nNPCY/60sskDg7kB6VfMY8AKCWUAitpYFJhz+AyxS8sWTQryz2fn9AQ5KVDYRLlMCx4+/OPIG4fv2rXrhVnP3XbLX3bv3g2oO9rfgr4A2tZQKCQ92xC/CxJ9BlwLUV2kg4MF+vXkyZPdu3SFIfT7pRUrV1RUVeVfODv31b/SjE8LBEnqK0J/RYKJUEgQxfT09Jeebpx3Nv3Q4Usn89z5hb7SSq9XRvLY4Fb9KEtgNXgr3VhlJw8cmXL6zKLXZjYHMUR9OoB8Ki6+kJspOixmUiOAjjS6oKMJqiveZyTfSEobkVxX1PhiWNggShHIhwdMGa0/WnXmi41nvty8oW27gRR0x36LAw07HTt22vTV5ldemLX4/Q/ZUN0TE4fJwQSGK2QNCZTbHMsl9+qW2suoeGRNsILJBnuzh1ZA+lXrdFGtU00ndx9Ozs4Gjr7hqIcjEC2OYOJhauH2SEY5ckA+gbSqkDZWhpAYBOHAkOWvykGraPG6PVlpqSd+PCwrvjZtW5DY4GoHism08d4JEzZu3fHZZ5/ddOsdrGBGISYoe5NTU+A3pKdlOiyWJe++NfuFF5Ejf2jUCDbsFzVImCMvbYR8Q4hPfGfN5sbxMa1a5KYmJ5GapOTVNYXWgiIACyGoQEDOBfDEMP4Cf4NOfo4TOLMn4Kkm+B0jD54qPBfHWmW/4jegVRCPYvFJTF5e8XMvzr54qaS6Fs29FCu4DbExspq0c9vp1159+XzRkdwmse8u6pGTkyRaLd/tr/l+jxzUTcOGDR791xHDB14fm5CIhwY6gbT6RshQUBKFvYIOPNQNZ896tmXTnMcffJjTqCbZe9tl2/r2zhhwvW317jyDQ+B0g+IG2zJ09MJSlU/RtTdfnP/83BdAlI9zwqNCxStqDfBecPMIg3EA/3AtE3G1V/BLPsfLDcoK6JFrysoPHjxIQFowOHjz8FjIecgsAUIBtTizxVpbWxFntyE4Q38ySa4T14fQq17jgmqd02wAvorwpJU7hdWfFn702YHVX2xp0a4DoeAKoTtQAYKNENkg8ofawC9sPiW118hkjiafwMTIW63Dhg3rdN2SF1984caRw2VvUGCRIePhqtkg5Q2AF4n1Q8he4isGHo2lwAQjk0fotc1mnAcbE4k9ULW8nIe8yhM2GLmrDMyf+OOfturICFyOmfA9zFTE/YosK6Jmilo1Fg+mfKSipAYbZThOnzg4cPD1MMYGARpeOugBduzYMXr06HvuGTdsUP/MnCbhINIkhB8LvEqy5IerBMqlkB8UKZBNQHEMwQy6ncEgR124kH/xYtk9dzc7m5c/aszo9p06y95AVgrVuYs9HEaztxApWYKIhUYlC4Utck4AvDwXumRYuzS+Lqxb3D690llX66lDL/LFyqC7yiWahWq/tnDpflxv2vSns5q2rG/vOSQHz5zY37tnSysQl2Ej3FiCmkKEFSkYXuH477tg1D8mNT7YajrsCgnvvLVr9huHl61a2aZ1exQHI7i13+AA5bfq9aSkp89f9HZOTvb0x2esXHNq3gv3D++TGAbTB13DQP8LecawBhC87sw3CDbVX8OGLAaLHis4mjfK+mrdN8PveYyiqn+Du2k4xb9hBLCrwd2JbuFRNwtfNSD1jAAOIJGB/RMxPUhoiZdvN1uVQCAhJvbsmZOLXp/fq2eXCff/jQpdWb/8p5vF1A2FJk+e3H/Q8B9++KHH9X2wgaHUjQ1MVhWoWyalpd1y+x3vLHrjpVdfr6msemLi3RnpmSUFRVD7FUxcXUB+Y/GSmpKaVs2yhg8bOKhvz6bZaVaTEQEAUhZBzoLbDKt+enUaygAAIABJREFUHbpPRhYY7FqP98jxgz27t4qLTfC7AabyWkxikBTGNZ7lQlawyjk8Lvr1eYs/WPFR6w6xC159fso/5qg8v+dM7covj21bt9FTXTSgY9rMB4f17pGhxbrOni/Ysv3cgSNqt+v73vvg1CEjegmcInskeEMYm2h7INYj0sv4x5stQcmr6hryfOPG/b3o/JkFL78lhWJMDlGpqRx/Z8+N+zb7wJIfJHEscEYS2ouYsNnInT60b8mihf+YNk2G8IvVhtIrRi/qK5C3EPG0oqv+3zAF/u8p4U+AAQEDBVSry+kU0D6JA+kr8L2Q73T0HelAAMCnpcHUSqUlxzMkAYpGvgiqAU4hiRWjKP8r3KkZCXWkxKzWGklcvProqg1Fazf+kNs2CY8W8HrMiMhRiSYMiQoniLoEZZFf5roQgmX4ZxEQFUYM9RmzEaTa9jmzn7tj7OgfjxztcF2rEFoUw1CIplLibPgtos8IX5mHmwVHKmgzGdOSRRQNcUvkQPBOk3IhAVj8Tz7fL7vXKwxPw0f/WSOAqCi6aP/rN5iXKMEhRQ9tU1KhigQoEbwTuDQjOCeUDdVA08bxR8rOk/FAMh68dKB4Lik5d+5c48aNFcmX2bRJ0OthRYvP7TGCLlmELidOCKuBBcggTEHsA6eJzGDEHBx75MhRZOq/+ebrRYuWZWZnzn/pTSCuu7WPS06SqBpk8eGRAfdN1i18NfJH6ByBjaZQC0NJ0UUbXDFcKCYdPAiE16AvnU0pqfh13Z5+5uL59buruve+jhcJ6qteHQZVr7x0osewPki1E55CHJDyIHHVVW8UjmbkjRD6ip/ofWB/oX1jEpevObf403OLV68dcdstgKBSek2kTfq3OCQv3Fo14Ib3PfGxxzOaNHn/3bfGTV08ZlDjIYPaNMmiU2OQxDJTTg1FBQMlBgMcJ6YBQU+FPJQl3Gtg1pJZm89cOtwa5eOGo16OAHbxKFUSWf4/H0aWB4BGDYLUP8QLcLajcuaU4vNVV5efq65cuPBlkWfWrFmRmBQb1iLtwFc6sGcz6JanqKysLDLHaRqILp+kIgUOatPExOQAumzc3tvvvOvokcP79u5b9PGag8fy/nbLLcOG9uetep2zUJX0UF0dHxd/+Hzh4YXvLXjvvc5tWt80eHDHNm0yUzJ0CzhHBGTTIUcOJwCPcP5i0QMPP92zZ/cbRw7t1LFV82ZN65yVl8qLMjPS4KgUFPi3blx/4eTZ2qrT82b1gc8069n3QzUBDyN98vbCBFG5tW9cz64D+/Vto+m+HXt3Hj4RU1xSl5LeZfrse7r37Y/lGZQ9ITmEhBzMF54r6pjCisIPIgOghViLBazoXnetaHVMfuKJzz5ds/LznTf36nV9p7h+nWLHjWj59rYLQS4mDAyq7geSG06XiTaIFn7TxjVdenQaMOxGNRSMmmV8hdGL4vHxaLhWNOl4pZH+bT6Lnh9Pt2vHTjjfmBjIDQaR04pQPGMjAFQksjVQbmdp57aZ6YmxkH1AlymDejGKtuhYwoZxdSNGZHCEsCfML/niXKEndd03y1q1yVEDHsgakTZMAjMNoUudlEdDIN1HUuqXPRc6n7BJkJwWCiCgCImcDbfUp1+vQQP6T58+/cvP16IFvvBiMR4iK92BnQ37EiTiABMjrDhGYwxnbNrIfsKlRyu2oL+GfBnZcVAxJ4ojV57n0btscLN+2dv6s/02plF0SUP/HCyhwEeT1mwsKELRHk2M0GHg48OQPOaaNbFsOpTn9/lEtJwRhJZeXlaJPHP79u1BbRX0+1mB9Xm8Fgcy8aibB5AHgzmCGAKqY3CTsByjFgolLzWgfrFuA9LSe3cffv7FeY9MnnLpYmn1pbNzHx/oqb0gQJgYBUkksSJJYOR1o7dE3k7YQxpMkBYj3SVkhSNGQl2RMlyE50G8KjXcoWXq2u21e/fs7z2g1/9QVP/d33coELIJctvmsVTQRzJYhA4LutsQTbvWMia3SeIrVHPJ2yHfC1JBpX3VF0VvfvjFDcO6ewPlsYwZghPXMHS/7Fl5CEJ7OehOBGU5KA+9aeSQG288ffrs3beMe/fzLxsnU7Nn3Dyiv10WKkTyFOiegEolo3lrDYYAo9S0b2OxCFRxwdkGN+uXDfvv9dtY9Vhc+IpNDntMJJdBlhsxCDr05kQNrKEIbRQFMG0ESJ+vXrtlyyZvnXPGjGl/++vtjTLTQ7I/0h535XmL7ALJQAv86tWrgTEHkbrfD3+cxeVQNFy4aJHJYgXHUXxs/EsLFs576YWvtn2Vkka/vGjG60tfmzn9pVuGDFHKSmKTU70eAHRQxNQDrHnv6cJ9P74J3y0xJm7svaP69urWskkaT9trq2tgf5LTMiCvt2nv/s179jXJaTRkcP+KkuImWen/fPzxc3ln7x01NSG29sGJXUcM/AutlwWkww4lf+qovu1yTb36p+nmfMYmeJSM5xduXbPpVN+htz0/5ZWElFTOwSmqF9JSWsDL0mbKYKcAUYuyW0Ua26L2k4ykjBqiCJ/LIoqK7I+NT3j/o+V3jRqz7PPCjs0cZuPp2ZN75ldVbNzrNMdm+vzogAvDMwtAJxSEgiburXfead35OqvNFqZ4nBOvA5s9juhLwWv6t8+LUBiMsmVlZUB94B35vOD3J3k1YnIQxZJ+ZvwHDdZooxK6sU8zm5WjULiI/AqmQMSTxter5eSB9ZNosenzL204dNH81bdfAK3u9hdzuhVpM2RP/S4XuvrgTsITCvq9v4LfI+r1EpwJxirSxxMt6eLeH3r4we5dB77/wUeTHn7k6+1b4RL17N4krIElgmTACOUWer0I8MSfFk//UC5HB5/sVpEDT0fc3MijXu34jUoIVzt9w+f/20YgumLJ7Pn5wCeYlBabw+V0kyQxSQJjuQAPiy07FA6oItDlsCzhUKyd8jgvgekK+SVFAd1DGHzfaWlpMAeYsqxoCiqBiI8FivOdyHKB/A1JYKPJQrwgdMbyYOaEl4DSO5eXd37Llm2skZ85c/pjkyfjsymPPSSynpbZdpsgojqIGyGsvlgIOEiSingYqBtSPMQNgZIEkBUeIZoQQXDqoA1JNIvWXB4MxZrfb1DDAkPFiAlG2lLf3k9pfnFudnxaEvxU4DchwwoHFJjiq6/TiIXFjoVXQJxUvBWCXWD8fMKsebtuGjV58LDewA3HmoK0oYbSxN/sebVghFLZF1IhtQasjEcLSu1aNz947scP1q42JDS5d+oXT8z9rsCXHYxvGoDOLO8NUZ4Q52cg4xr0x4tquo31XfL8ZvfTcKLfegRIQR8BjMEAlCR8oEg4wxLKcjC1SL68M8e//PzTl+c8O3HcX/8++jYt4Hp9/pyLecdmzfxn46wM3AtyLdfy6SOkxOdOn37xxReHDh3aoUMHnBwFSkRlaOtzxMbYHA4Q5nmkABLm9z/8qBgIPjK26/L3bs9IrJ00cfwdY578eP33RV6vv6rCauENvKD5IAQVgg5i0MTXqP4Zc+ZPf+6Fj1Z/caaoirbGCbZ4o9mKnlp4KWKi6UJJ0RvvLl2z/uvCS57t3/ww/r4pHZoHPl85/vbhVqP/rEmiYg2mOTNv/sc/k+B08YbzYUP8Z195Ro7+8OTF2HnzPl/y7mdpuQ6jA5ArT0B2o9LEGu1UmMc9INfy0+4byWnhiOYBDSLUwAC1ggIzIkoQWEi9+lw/5m9jP92c7zdaKUGxxtU8fm/X4V1jDd4SuBEc/FBSOmADEgpyXFl5zYJ581XFDxcH7X64RBQ8R9yFCIPLb/3y/9/zRQPa/Xv2EsJYIvxBcmnEtYA3HiGhiDwqYzLqOUnU0K7JBIceJrTGUVxcpCEdCaKrulmQO132+ZnFy8ufnbvIxANsUi3QaB40IG2mSH7RZgO2BFcgsToYHJHf+oUHjdTmz28EfhL5PrJroP7YtUuXbj06v/XWO5Aq3/39jsQYKiEG/bKEIQz7DlE+QsQOPsOgt3G62el0gggeY47VgZNET/U/jn9DNusXvq4/wa9j7mEa4bj8rFjMSOMXFBQqclMo6xF2cfTMRiQwyM4OTqWQEbRyQG3H2Fjw5eTkpgJiSrE8oSikqA0bNkDdaujAfrb4GCAnEL+u+PiTe8b9vUXbdpFoIAKohy4heudI/Eeuu3PnLgTP4+8bN236sygl5p2v+G7XtgdubWJlA1QAnKi4JOHWImFEhIeX5G9ICZ1WQibgbkkZDQldiMiHVTgd4OYMSKwJjF+K12gXmjZurAVPuaprUGf8hSX+f/vr37trT25mPEgtiJ2iCMc9uF4YBvvD1Sm+fvaJf3plAESo6tq9/O5jtZPnDiWwVKeXFtGcaAC1O4sz/RYHbg5OLjrPEFBTahBAMFISkP2SWjrqlj69r//itfnvrFn++bffr+/aKaF5M2vX5pa4+PikpHSeaCSpSalCSpJ4/uwxirrtt7idhnP8xiOANYUtJLqFY5WBKgVuEMRAq0qLSoqK886cPn70CNZV25Ytnpn2eO/evaDDizYuTYEH5iG7DkTtWDAMAzxw5XmLeqRRRHYGIBgKfgM2bwOY3gyMAIeJsEkygYi0C+Q9GZ61McYuvXps+nzDnKlDVr90z2fr85Z/uuqdH1b4VKp9MuVI4g+dqfVhrwe+U5WBcJIMVFxi3Pc/HN29/2ib1k1GDhuam5uL3ZE3CYxX9tcGsHk64mIDHtcXaz/f9/XngpF69rV+MVx+qNrDh+IpMU4OVBscjDvsL69gt3zj3LG/yOlLvGPs/IcmjeEsIIs6Ay46ABdYI8cjK4tHhP/Ahph4iNkDWhrNY4URnsK2RSXqg6TdEqwVAgwgXCiQz4G17tFHJn26+pMjF5iWqa1rq+oSHJb1Hzy8bNU3u46fqy73ef3UyXOKBJYnSXbExu7Y9HVmWvrtY8fFx8M+EGbUn5KL/91W/8bz4OfTcSwLD3jz5s2AZ0V9brBOMEYaFhbIJALQAhGMETpb8q2DcttmoGjgRzEBCCp0SZD6HrHIkfD8KuDQHy+xC5Z8/8ysl3v1GkKFq8zoVjISlUMjmkXxt6FQbVV1XEoKZAGwX2AMWf6XeVqACWPEMFREgyfi4uOmMMmBzIMS0Lhx4ybd/9DMmTPzzh6deEdzlqsxhMyEcNFIpHEJeT2YzIzUda2zVLUMEyk2IYFAsshEjWBs/qdsYoOb9W+alv85p42sYoPDHltccoREMGggIfLG6AnRUCwwWuyyVCmIDl2Skd/lWXr71m0DhvQ0sw5QukOn+dTJC7NmPTvmrlG2O+8oPn924oNPpKenYkJ37d4dLbgcbwoHICsFtgBCMU9gRuiTDYX27NljNlkmTpgE3ymgSveOG49kSc+eubhEyAVdDxQAAa4E0IfEjkiV4W+JvxUM8mYBWlU6TAB+CuQr1jXJlUGB2kzpMgHLK3UtWuWAEvDQoW8H3dQDsqD16lUdOni4y2gwhaL0CSAtVB0gK0tS3Fe9yZ/9VPILJHjUEdTDDj7yxO63lrzavktb3WuwEMkIiFEyrBXiFb6rnuoX/cAIiUQYPCQ0cdFI+RfXZxgH69B9xpT4lnOenz/jmVknTxz75IPlK9f9+OLJr0U71a9v5pDObXt1tIspFqNoQ4P0L7pmwy//biMQhf7A00L6BNsSSLBAMrRy5coEq9Clc8c7R9362isvJibFIdNSdak4GFQYIF9UH5IcSEXDn9AkBQS5OnyOq+wwSEhAGTM5Pf3JJ598Zf6ij1d+OuGBh4aNuBkuCEiKYA9IoQ3Ej0g8KGHBaLhp0rNPjRr06K1yemN9/GB+wl1jj+ZrH2w89tdereIbtZq/+IsVG44owEcBEgoDFdRrqsGBAvlO7vjZ/IKSD2Wf324z1Tnl1Lg0Z50XiV9vjcshav37Nxt0Q/OunZo0izuj1umcIYdi1aB8lo01ncy3LVh4ctW3Vdf3aDN33vMdu3UHft3AiDJg80aLSbEzeiAE5wlTGFSY4Pll4PXJtjB0ZrAisHAh2x7RA0XHIxHngbKCAENH9MEY4LicQKYK6YkDBw1/eMoyqAD6ql2PTmqbkxK+54640bd1VuREl5db9eXhI2d95bXMyfOlVtH20eKPctt1QuYPCb9oBiXqaV32G/590wOJxtJLJUcPH7aaRR+6MSM1MlhTPDiSQlj+ID0EOB3SpgN6tac5L4UGbwg2M0h/wk5E3ZprldXWbS5p07PLI9Meg1RtOGBhEBb6PBQD2BwRwF26dOm6dWuXLV1qs9uBNkFp+Zo1uisMA07CI5lJcgSEXRYWFa8IEwxUy9ApuOUvty1d8smr8+abeWrs2FutsceoOhsV8uLWI9VAmF/sJobsbKQPeOQRcUDhDJchhZpwhKPxmmXbqyyCK9xnw0d/ihHAur28gKOuOiYlnrxlr3br3/u62muKSSmDNAETdIRD0BqOgfyewMVrss9o0WW375beXcY/u2z6yy+YBZ9RMHs9ckaj1KUff9i5YwdITS96fVmsw/rmotdYkQ9KbtYsep21VksMUmI+2ieQmYv5TxJjAW9deuOEptdlg2x+6mMzLuzeNCDH0K95CqUUGrgQRcdBqgqlMkxumGUSJJGO7chM93nQQULpJuKlwN4h3NIlgzFoNBwJBzJpJomhKuNMxclm6ugPJ9yyakGR8Y84MLYYWGIfsaUQIYgwFjAkgMr9he1yOyg+Ha1JYdVJ6VYAmyIcMAQrE301xExEPEtVluFxMoRyD3klBvyiIbqMTkldsNAvxKpDhg2ndI/OoeoAHhme8JWCbe8qYDQ4piR5IIoBl9tks4UCKvgk4bmSFmvYmEi4Fv1KRgs58whYh4XRCYeMHHpt0NZMo+cZjjhphgq7DEHVwrLd2rfq9ubcgN9/5mLp+i82rFq16oMvNtrtYtu2bfPypUTfKWdFhYOUh0DfH2FmAml4RMsCj4sNHrl7PHK0nPRTfYQi6NXI0JFaNnIu5LbBEBhUUMvArXm8dZeKigMBCf3nKEwXXDiND7EtAWGdmJjYtGlTBOUoRLTr3gt4IFSa0XNks8cgm2LkSTYFHgNOiM4mss3rIJVWec5EUjuEruxPdKigmUJzPU0XnT2+9/td4BNOSkm57cabH39kYmqka6GsuHjRgmUQhDlx4kS/fv0Wv/cm7AQHvxmsjl4vXllYl8msQQoZcxUS5nhlHC/5vGj4RxshS8ksdAqC0rSpk/v37j79qZkfLpx7fPf2O8f/IycnR7SaQb6NlDlaWqCSqDFspjWILtn1P9be1zTNaHZQmrd1gnvRI50pXw0Vd2LahCxFql39VTnLxwQNTrItRjJMGhwhfKug0mRQDKI5LsUVcsmEEU6GZfCEqNats8eNbGFwFVJ+kCQZSZuIHVnwmG+PB8c+9nnI3P7N1yeMHTsW5PWUDCfOzZlUzAxouYZoD8nPAFCK/yR04gaBihF84I8ANgucdkQxlWzP8DNIjp4yK0jPCIcP7IUM0eChQ3g+Bt6X4vEcyC8vrtZH93KNfbRD355dw+GKsMdsohUhKNnjah8dm2g2tNFcXr+aUug3PzbzyxXvL77hvQ987jqoaAApwBg5VYNOA4DhVyVY/01mrdnIuGur4S5xEfoe0pyDekIEmQQXCySKgkEMefx/uT2zSyeWqguAUpFcVwsRXIcGUCxyR/hVIxp6IjwQNN4HYwDwqTgsxjil3G17z675dDWru4jsBJitGJMMCyDCnkD8Q9y4afvmLfvA40Z6rg0BwiUEGBxqILAPAK3iEkjUY7bhfqIytdEE/89pflw80rHNQh2INYP5D6E8AoDIuwsl0kFvrN3Qo+t1u/cekpTgy+9+JzI1ulweI7ofHdcvxRLQZI/RapUkb2JccEhr79Ed32TntqkLV4tsguoP86xM+ONIVfSqR4ObddWhafjBfx2BNq07fRqgKsu92bGIFk0GzoE6HOXHvoipr2HLA00c9OhTkoTM1JiqS86UVsmqrF0qKx06dEinjh2w4FiBG3Pn6EY56aiy66qfbNJ62OpwaLKG9iWeEUlcBHI7r58xiIWXKtIymnG0uPHzr5e8PXfgdaanHhsmWELQMzTyNpKsvcrr0TlQNKFLG9o7EGlH0MXQgGdpRgNnpukUKDCCZYLiY3gHNGtZGm3J1wqxrnKN3+LjaLAeSVMRZAOCRez3Fy5cUJweOyfyCHmh8KWAGRv6spzu9xhEuB8/tRP+VCSF5oMAInsVmSr0wiDLCOJFmhHd/lBxUeVtt90G94UYQ1LBiXBMI6gkl7sylZFB4EF6rHg9ptgYguElNjRM81z4Z56e//bQ2IkAz4gUlohEksGAZn50XMOYwlkMg6s60moehaUgq26yWq+7rgP+PfHk5G3bvt6yZcvX23dUVdWAMWDS+HvS8Kab52ZnZ6ckp8UlJsTGxsErIjcM+BdgEaT7FBSHsM/g+ghB3RI1JtHMwVXyuJ2AU2Dc4FQ5a2pLiy+dOXuqsLCwpqraZrM0ysiAN2Y1cxjbmkpvwYVzeIQzJ49j5HGTHyxfff3119vt9kaNsrKbNEFNHJsWTCUPsm2jGelA0WxW5CCpZ3kl0uv0JzvAXRcMqE8/+/TBvd8nxDqef/75e8ePR4I5GKjLO3UKOGgkt4qKipBZGT9+PPiHAJuB1JXs8QCqTJwSTA0laBRMIZmILgBSc+ZM3qYtW2688aaWbdtCxi8kh40mIaRAGMLXuXv3L9evW/bx8qVLP35g3JiOXbuOuOnG6zp1tFpt0H4SeBOcYEtsQnJqo9Xrt4wcODrdzGt+l9EsoG2PsHmXeZLtSc/9c0hC8oH3Vpx0q5YQB5oJ7KukTg6RLdAkQ2ydNnqDIReCGwN07CIxA6o+VVWFsppi0iuCiNlMAZVOO3lW/HSdc8UXe28d9/fpc2akiBZ0AQTq6kyiyNlQlAQfDUltEFJA+PdGhriP5L+B+IYjjuwOeFjgBoT8Af/qzz5D5gQZn4EDBzZv1sxTXf3ee+8NGjQI6wbAdki0QBy6zlnUqmnKnOdvSYsNUwFZlurgfPCchg5DZ7U3NjFdddaAfdyeiCxe01bXORevO7Lr22+HDR/uleFtkBVoFkxev1/4N7PDYxGVlJTgybDusBQIADy6IogBI4IfIc3ZqYPloXGDddlFmQl294orBoQ+YcLdQDxQdDwYwLBOm4sKqi6LB+DFaHIAxTrBbkekhBEO+CXU6R5+eGJCUhLo9+AuQUQbd6BKfnjzKEKiVI3aHVSikfsEf2n0uj9Zy6jvRUgc0CfBsJzgrkFkV5aUlOCIc8AnCwYvhULSohcW7di5DXM4MdZybN/3ySJVet7co1OCrzpEW1gD7Cu4hxjcrHXI4K7vfrKl27DbkpqnaBKabQ2iYPL5Udi51kbS4GZdcTI0fPj/jgAWF6j+aqtlKixixurQWgAfL7Y/JhAC8JQVVL+BowNJSWLTRjFLXv8/7J0HnBRltvarc+7piUwgDDlHyTkLImJWRDFnV8Wsaw6rYgZ1DYABARUxi4qCmBCJAiI5M8AMEzrH6u7vf6oQveuM37ff7+69u+6WY9NdXV3hDec94TnPeeGp5+/zh/1bt2274k8XYTWkYkEq5XXt1lUBHVFD/QoHYov6nUK3wkQxWy0ZSzBY7cUBYrfDbFpdG+01oP3mn/Y+dP0Vxw3IveuGwT1aWRI1B20WVAemU8xS/yzGiMXlAypCScUgBTZYQDXh6ohQkZrLcDn+hPrH67IeDsYduLX/l5wURz1DSEqEBSl7vEGW5ftihQVYwwEFK9USzoJugPsZJ7wxR7MbRXfhX/w9WgkLNs2gJP2L0ARWpckVjRn37Ky987qTJSGAomPiKkO1EkpZPfv6b7tW+0yxIxPQWhIXcEpgb+JgB+MVh4uyfoWWdGh0RMQucVgJ2mobeWd4ueSmIK7Fr86/KCg8FQXCodVQFJfDdvLJJ/B34/XXk4X6zDPP7KuoRLkEw7dmxbevb9lyuLoWHQgFccCQ4RzP+TWuWtn0MBaPixJGSGbLli1r167Fd6XrQDCO5Bfkdu7c+fRrruzbt095ebnb4yIJkqRsfsv9RCMRVgj0Ks5JxbiZr749a9as9et/TCSTeLmemDatZcuWlMSmCjqVLtGxcHpx6Ugs7cv1ShLc7xmr+tP/oV6jZLupic8WLbrkgnOef+45nm3H9h0fLvzordfnovSMGTPmnnvvByRkdTgYCRUVFe+998ZJJ51U2qiYWgF0t5R7c7moZ2KyOJJBRq8BmoaXX375xRdn4ABr0aaNcJyqMlSksmjA7/LmXHr5paeffvqqtavmzH39qan3xhPJXn0GnHDiST169nYR2TFaLvnT9X+59aplK7ecOaarGjlMTq7F4sBH7iIana5t7DHdeuUxxMcf/uvyZCyHRTeZ8f9sUljwvFPnh5kikE6K4RlscQJ+amrHlr3xSHdHKpkqLE6kS2e+uurh6d/HqBlqzr35ljtKC3wUPEjHwiQqagMAPT/J4GFcYunhZtWwpBiHQNAEvYBCJt5fKFvtli0/rPv+++/79x8wbMTwXF++Eo8DRJswYQIqF+lyTAqOb9ux4/mTJ3w19xWbNRQ9fNBJESvC+nGSr2O0ogs3dhzwFwihdMCfefrtRe8uXpuKxcFgtO/QATZmjy8XIREM+i02EJcNosv/u8bljh07mINH1CxRXyQYKiVl7YZ4NNWiLPPna/u1LozaQMMmA4pJSqX9djNR9NIgIQbNDEO2ONS0Y/WarT5fHnOThQJPE5abNKYGVCd/k4K6HHztlKtxlGYSwOq5tBQOETmDiFOx0qUjqGJoRmoR0tU2vhT/FpuGMkTKzpkxC9zwli2b2rdvf9fdd1JWIBmJWt0FieihSZMunnDqRaRidGnrmvnYtbb4OjxUBIW9lgPpGHRgHqSIlaTDuqoTxh7zxLNfvf/W25fdfENCDZhsWX8wbjT5JB2x4e0/albDbfOfb363VFe+AAAgAElEQVTVArt2b8MVEolDpe5EUEUjIZYiraYBXoCkyeIyGhzxaF1Oobt7h4IbH3ii37AuDrubuEyfPn1Yf0ULgFzE7ECV8PjySLQRzQBadqmmbq85cNBhzfW4vRRDBGy4f9/hZCK1Yc3q3l07DWsVnn7fVU0bByKVW11UDVWz8WTM4mJU1289GI21sUjKafM4nIVMsFSoxmKKaF5o6HNkWludCoXj85ymHQcDtpia/FlF+B/ubYlzaXE3EuMRClYYFLNZrFuvl8TlrBKPUY8b3EA8QTvFLQ5oIDU5riOxNJocwQewoW2xEzJEagnxxgSrviEQTBN5AeCPr5xYqmZ242w3ZpMcVP+D4hnLxCDCRrtiySCokkRDspDtQ52y+jYEH4cJRTJqn9mMKws7l4diP5eTeB7pCNGoVFVVVWdODtXsMFitdls0VItleestN6JLsVDluF2d2rY48cRxLIG1VdWr16yhbAB283sfvIeTit9ycS6kZ72hXKIyxuNSvMPtdrZr1+7EEy/ElUI2K3KWY1jdoXKS+wWfFwvxrHjARDe1Wp02i8MCZY7JmKQMS+K9+fNXf/cdSiyqWMXuPffdfgea2elnTmzVqT3tnIjGwKAIFttsCGghMACD9TXDH3YfifR11bVejxd08LKvv3788UeXLV9Bt9503bUnnHBC81at5Mmz2WBd3bPPPktI0eezjx8/njGTDAc1H614aGlJYkD4rhSro5HVOmvGjOEjx7/66it33/+ArpqwYAKu572wFiuG3FzPqKF9Ro0atHrFBY89/tT7Hyxatfy74SOOPemkU0o7dOk/dCi5wus2HTx5WEf8CrKIJlWzNS+brDNgHwRTOYXmKye3SWei89/Zt7kqKGaHwxanLktGsOrMlVQ6Krk64nVi6HpJFdm5MxwOWHMbtVr+U2baAx+vXrfz5DPbFrdp/sSTn6BNKqlc1miGD3XB0lEpvSpWjeC4synYv+El93rlUamUBz0UGlcSBgaZpjarDe/so48+mpOfrxGXm3GH0BhjjxtDPDGbkIGdTKt4rUvzc4N1VQ5r1on1lDFmIpAg2ODNVFMBmzsvWVVpzQkr7pKVq+Nz3l5V4Y+A4se3c/c9d74wYxaM/LQvDleZjHjt/pEbzw6bA9eKBAOiv4hppw0BUidVqKYTwwY2HjWgibpvh2LOUywoTA3cjRh7/CciQmJ3UkrMtXtPdTqdh2PaA4QDtAe+/GQiXBd0FxQiXmJRqLOsxcVFiXCQ9rc60NSo5IaYEeNRLsMsNaSAhpHbjlGNvNNtUe3+JCWTbdCg4UiVCRPGP/HEU5R6owoAWr7V6laT1e5cu8NlL7U3OnnC6d98/LwpnHCoCZcjB7FDUFsSvQg5C62DVU2pvpxIr66N3npz9oVXTZEuRy5nUnanI5UKNfDAsrsBofs7v/jPV/+WLWCyM55Yrcj7YJYlXBIggqnYRHkpeF3wuBMqMALcNkQH925ZnvPt7bdeV1LSvHFZWbs27WPRapxXChoaS21GdZidODgckGixSJtMh/buvfee+/r1HHrOZWdT8h3zjYIGIX/lxjWVJT7lzhv6Ny1JhSsOuixeCkVn0jFCkynJH6zfnQWcw0JpP4V7iVIf3mLzUr2BWGHG1DhGQY1kDM0wQCEaiyuRjJDCY/L+73A6SDKBOKeExJk3fEQLobhQnjk3x0TYDheUjSUKImLyJXHLi4GmmWX8hN9I+E9DHohwpYocgg8WPYEaIAosgFkwDTlei2hoc1w37H5n6JKfLGqZOL9IGWMxwLee4/XpK2a9v0NURYNB4kclJSWdu3cX81TEmgY1A+KkFcegf8G+xUMhes1hB5AXIgqkpe0AQZV7JZNIkLRJ6plZ8grzR40ZxR97Hpn6ED4knohH1tUsGgpxmev16AnVNjvJTxa7R6g9YoGA3e5AhZLGiIUzwhYoTKiK3W5CtUbTkiLh2MFGJRFBt+W0N1x37dDBA+mBNT/8AHvIjl0762qrP1/02aXX/mnYsGGljRvj5UK/A04Eaxnl+DQO63+jDTgd+StBf+3ks88+WLEPY+mNefN69OwpxpWmQOMY+Pzzz0kipheeemp6hw7l5S1bhWtr6V9AMIlIRIiOUO6RGjZbIuS32V39hw6e/cpzc+bMiQYDgIkADwAwFo+jWbCGDAfcS6YsDjDTMb26z319bqDGP2Pm7GlPP7Pww/f7jB7btmUHnK0HqxJWipTXVgZrI97SUjHeJLZMXqNDqa705UWvu6RXiya+qa+u2bw1HCfnENCUjaI7CCuMEI+SDRltBWB60LG4ucJcpwlfVCgwbfqXa9cdPnVk/m3XDX1+3grY97zuXGaBgBCxHwh14UUH2sA4wu8r8XoHGk5tVdVLM2dSZ+yc8ybjBIWx04qP32z6cvHiG2+8ce5rr6FmCT0YYTVxtEjSJWPV4XZxBtjCoCqIBYV2EOC/hrNGgSA9M1dJBMxWXHRJq9egOLyHa72z31m+80AKEFg6pRYU5q9dtRqa0N4D+ot5RhY3ruX6xeF/24hF6aSKNrctfjyNMko/NZE0s9FXUlg7+cReyYOH5fEziWzWZzBE6r+2Sm5fklr0Vp4YIQcewE6IEY+1sIcwVEjVzESjRo/X7fDQ8ug4FRUHmzRpwvyz2cQWRcOlEpHF5ZUJLpmCiECZ2mSkhmpqPLjE6tumTn0IPCjJzpqamyDwXVl5ePDgwWarTxzzVuemjTtU1bppG3g5JaegVI3CEpt0eqVeGfBA0ZTMhB3M8dDhMcM6vP7xFzs2benYvbmqhnAqou/+vrP7P2pWfX3yn32/aQESulHdnS4voaVYdS2YiXgsbLe6YfqlilU8kLbbCJpbs/5Qy5KiW6YMueCeL/fvrrviqsuNBgwU1CMygGBod1A3DH45SbfB+QLsOZH6culXM2e9fvnFVzJ5Q5GYz+pds2oFWJj+Xa3XXnlqjy6Vqbr9LksuKkcmEjOC4MI3Jsk7DcgVkKms3C4rrJ4Zq3fvwfDB7cmamtjCZUB2qqOxgNNjduWVLt9eV5MyhZVM/ZPyN4//374DexCJgdgyS36xsCGgTPj9/tzsQYu5TrFlTDwlaFAqv+Phy1IFwsNPqHAEnbGoCzQmSpUIOxAmwDlJOsakJy0BK0/cV+htrAqE/ThGjhcdjewYWq9+MzNNjNUOiE3dtWvPp59+euEFF+U1KkEeSarN0e1n2coO8ZBpVwHSy+IiqpIWzUTi4xITbxaOKKtVBF9+vqTnEH+EIFvqzFnJLeVZSAAVXBd3KLSDJIomUM60mhhCB+BwWmy4SI/6GmXBFtwtXkyrJRceCRZ7leol4SB16hyEWtCs4A4QOmqKXTIGuKUkFbKFUwAJjWLKK+3AJazUfjUMHjIIGoIdO3Yt+XIJnoX27dv26NFz586dTz48deumzZdecTmIb54I7FduXh79gk733z4G/plPmJfnI5mXbjr22GNPmXDCkJHDkrHEnn0V77zzDsZATY3w4eEV6N23Lx+nP/NMzx7trrvuutyCwnQsQk9RME4ciimVVRjcnDOvANifNW0/6aQJHTq0wykiAzIu7i7xZ0tdEwyJDK5GwSEQp5MJnsrJy73yqovHjBm9a++eGbNmz33lBZJA0mlHLBq1pdPeRqWcJKnW2uxNsPgUFCkSKUKq3V579gmNylqe/OEnG77+/uBPe+qiMowFmohZqFjzHFkzKTc5duWYrk3HDWtc2tSk+ENXXT7YMjEwoJMLLtAVn+zM8zTy5TqzYWs8XUdJFoY39xkLhJlKNpQ86JYiiUcfeXjp0iUnnXQiG/NBSrtSWDGtfLFo0aUXX/LII1NbtW4dC9Q5oB4wKkmcZg7y4zKOHDdBVeYx1H02p0NNgln1ECEFiMFpEylVFHuSL7L2RPiwLc8bVnOfe2vjW4s3JchpTCahUYC6KTcv/8mnHn+tT2+K0NQGgmhsR/Wef9CgAofHLGB2c37xRomfUow34HoEcI/rV9q3bb414BfUllkc9LpPuZ6byZLjAnATDAduZlYPKlIDoTdLg9icmmvcmgxH7ImE3x9+6NFHt27du2nzT06HafeenS3Lm2leNCAqYFQiVhCcEhxMwYgmnKXxpCcnFz1UVDE9aMjlNYIrhvGwEYNEZipKpK4GMlyMwJtvvhGh1abNwGbNipo2K733gamhiLCCvPLWotNGtw5Rd0mJ9ujcGvwEvU+9dMrhKua4PZPTv2fjru2tr8585pHpU1G/0qoRimZnA+AKvQX+o2bVMxL+s+u3LdC0WauCfF82jaRwO+x5uCKwM7JpnFuwDwBTxmcgKzpjXjHWHH9c6bmbu3/44dpGuXlfLPqitElR0xYlDrs9VOdXE2mAWcisZEwKGlIvvbi4+LRTj+/QsWUiGsjLLTxQWf3stKe6tbVPvevM9i3SWc5KPoowYUYtOS6qpMXCUQepRg0RCmN/oGlkHbWqdddBw0vz1n69cncwagzEANKGWGYBiuUWgOvw5Jbk5Rc1Am7524f9H9iD6YaOovmfxGGjUyqzqEOfHaZKUVqpy+ZEo4lAmKifqXGO2xarlapetJiOAhF0iMQnkDlawSIkH5nTlG4jRiM1IcEtjRp7rChY2mFIJ1GMGmYJM5hN0UjY6fHAV/TQ1Kk1df5bb71VI/rX8nd+s6HDxcNhfGZg7UXeEfyMxRxQuxuxAhNAdnjAA7t3T58+nRhTr169UAxFmiJbo0SQiTC7BNgVjxPJlAiEpImiCNIMBE64GHYuCWEiysUZwFOoqThlA4Qh04VPjyR/sBLCUsi9pVPC7kGNS0io7UKzIx4OTecTwUrdMUifWZ006md4D9H5eC5ucv3GH1Eof/jhhxAjIxRZu+4HHIq048L330UKT7nhel9+Pr6ZUDhAEqLeQb9phj/sDmBq+KseeeTh66+9es/OradMmPDJp58RlW3eslW/fv1GjhxFM5LKgNYFCh6K0W5dWtLjyXAYrZdsDpRsUoBZ4oBFOvPyMtGwDfcPTGsZQ8fu3cWjY7HR79L1rIuCs2Ega4aTwYFsYSEFRZWiPoTZ3L5zm1btmh8/bvQrL8178blXdm3/TqJr4hwyRVQ0DCcEVMSEMcIwMSwmSZI1qKHhHRy9m/dbMTj6yHMfLl2ZgM7F4bCRzVDkjRY5zf26Njrp+D6du3S0WvyZ6D41Fu7f2eaM5CjGRDKQMjqLcpvAdRw2GPMc7jy0xu3bd7Vq14670hzwlp/Wrz9n8kW46+6+645jx41F3WcOSyAMr4bD9drc17v16H7yaaeBd3R4cxKBOtpK5kgmDdmKTSMUJYwei4QdFiuPjnMrEg94bEm8braM8EkYTAlKP9AGisn75Yr4m5/tiZLCiZtZNZM9id5WV3MYneC7774bOHhwjtvDfGJ4/0PHIhaIUHZq+Pdfb/Ra+9bqhae1t0arscKVpCmdUe1OPMEN3A6RXJBuMESnqdsNliSRpH4jDBdxsTOzSaIZRmJ4Cv5ucxz1says2YGDFQX5npKSRuAm0UMxz8j2YUq+MXcORaxbt25FKqjTZRfDEoyEJqxkXLGJLigRTow3FPJ0QrINXTmuTCLWpWeP55//67x5b1TW+GtqN11/0+k5RdYXZr699PMl015aO3PmWjTxvp1z7rilWZvWeN9xhWJlZGxmrzFuKMrNjBjW7uFnP92/5+qy8hKGm8tlg3yrgQeW3f9Rs36ncf7z1S8t8MPaTYdrwi/Pmu9MtOnfuy2BOYenUIlilCSSUdXq8EouNHgpTz7GjSvHcNnFZ7//7toZz/31nvseReu/ssPFxAfeXfjhHTfc9uijU08+ZQICSygAEomePXsOGDDIYIiaLSaiOws//Hj/ngOnTO7duUNeqvYrs6m5yhqeipqAgmbTsWDMkVukxHCK1D+PU4kDFmeTjTuqZ7256oddmXW7o3VRrcph9jA2JeEwZHEgkLSS1otzug4T83+H0EGPhdG+osiwyZIkVteaHQVPvbajYtPuvX7HwerQ7r11bqdpQOcWf7ncXWIwUBtbW5vEMSPGpIa/5QNVTyQKmU2jY1kzxF1NX3/99ciRw8XJnxGeGLiIJKan26ANjGsWA6zLDh079uvX/957HyFRf8qU6/v07iqi6r9qWqK3YX2y1AFCFZTDER1L3O/aUyAyUaIkYVBRwOeZJR8+ge8d6chXBoiRiAsId4M8ttjGGcGZSWaokN6Kn09y5eW6nEa4G3heHFKCu4JiAh+YuLXwrooLTVuh0TVNRLIksx6tPI26SetoOqKgaTSjlmNYGDXiCc5qsppXrVo5/Zmn8Q24XcSjs02alJWUlG36aUtVZeXiTz/lWtdef31Bo6KoHzwyp2rAe9pAY/6r71aTqVWrVvXv2fWmG2548onpMAadfdakU08/zZdXuH79erIHyFog4eCJJ544+eSTJbFADWh6vDgMeJV0inhUuKME7q2lmdCpZOQThIurqONKDA+BdC9faGVPpIAi5HnGDMFfdCzpNAuamXQodb0yeCHOPX9SpC4x59nvkrE4QHESKuxOVzKYshcC39lvMuZZDB41EjNbOHmuYtjiVh3De3XI8Zzx6lvrkAVOj7Vrt+bjBrraFBeWNWKy+OOB9VYnEH5yJEtNoZgSdym2dNAQPKwE9gbVWKbGoYaXfrNz4cKFy5Yte+mll1q3b09gfeWy5TfffDNPfcMNN8DSBx0r2iehRLPDhhqFg+SSSy4hFQDziTGGE8tG40TDmahq9rgNmjYhupqW28HTbd262eY0+3JdmXhtOlJNzBAlQjEns3FUSXMwZvnrK59s3BdTULniMVvWHVWEkd/lcUfC0TfffBNvIhM7mTrS8v+4UYf/UvqCLpbCaPQO+qFczWQx3HX3Kd07GpQQTFfVcdgYcn3R0E6npVH9N0MYED8eSCdColYL5hX1bAnbRsIkTmaEEAtmCkZRMunOy7vjjjsUU87778xfseIrLMA4iaUWu8AQzOYZz7/48MMPgs4k8cKVkyNZFwCktHiuXFeXV7z+LLgyWfJebcloHPIZRCWu6S7HdO/SrVtGyTEagVXVTDxzwoBRo5o3axdJK7f9+cqxo6xx/44WTZMp/35TinSvAvLpU8hXEPqG+MjhPZ55efOGdesLihtBq9vQYnS0Bf5N1SyR4L/a+Cjs4xphD4sN32DOMhnEW6CRmB3dtB2yiYX9B91kuFMtC1wn+fkWK3YSD1u9ea3F6V6wIfXuLVt6dQhcc/7g4b1zCz1RQ6LGaq1QIri087PGkEH1m1H5k/HA/q9Uq/3EC05VIqHRIwDBxHas3vk0CtfUe4cPHwiTApEjmpIzu1xUn00yiEmozqjOyr2gIZTGzcKpeIVF7aika4ADYOCgKhEUc7h9CkQSRIW0AoiyHmubrKbaR0tR3zc/2TVtzg9b98VjkUw0lLBaxbyV7DmKrZIhbLSokKzEDTm5HrC59Thq/mu36pdgn1yFLSUxODYA2qB3aSv9cGCyFpsVBAPjh2CeDBFtZWmITgUWPqvJSlgQNxIgSpIi02qiwOddvnXp7dNxrMOSEEgRBQMYHk7v/37v8jXJ7xePLDRuMpCrbvXGstVOlJKoJ0OaOjVMDS58CFlDLJ3IdanFxzSpfemt96+++Ta3jTRFmxDpUWreoiqpGiWbJ4AtBrkeg0MPSyaJzakq+HRHPJa85OLLv/xmJbSjbyxYNP/tJceO6nru+eedceYkBGs8EQcVn02iA5HJGZa6RkkyGRG+KZuDiEncZGbx8+I4sjg9RqaSxfng1KfE5Y6lJxoeGZRilCtqHEokmpLAbkpg9BaB9pNGFIujJKEP4Z0CqiXqnabi4aRLRBI2hzNDQd20MGmJIEZFIxItzKjIbF7iUniAJVkUKe1yuidPCn5YwA7KfCURUqSw0IGYjLGLzztjwvGj9lVUrFi15ttly7ft2Lll+08tmrfq2qUL2XCfvP8uyXEXXnwRyqC01R93vtcrxpxW89VXXnXJBecVF5c8/dzzp5568ptvvDFj1iuR0CFSMi+64Ixnn364vLycxU902UwYzjQRiPyvcT/S1KyfojeL80GIvCE2Yz/eC8lQw/FKkIXJK3gkwcogeHUaCMWaghTqgw8+Lm/WetfOPThlR44afuyxo7KSHGNr1LLt5n1KVdiek0tQOGRSnFI2MWB2GEsB7KQNISOkegojE8WukfgQgvuPKVWOuZqst18nvtVKkFEx2ckfFOHmIMENua46Qkk1mevMP6axad2G8OiRNzlMVaiSLVu2mjZtWus27QloPjtt+scffXLD1bd07dXxsUf/sunHjehbJ504wWh14Wc3wdgXj/WHv0bGHrTvZMKZ07EQVyITIBmO4uUVLlOrvXL/oWgiAx/Wd99uOH2I3QrVVtrHXM0GYiYbk9FlAKvvyJ3+2qYv16poBslEFD9v1BhFvQGPFQ2FHTbnWkg1li0bPHyokEkxu7RMEX1t4hUBpZflqbd/G9rJ7MNrxXnEB0w/pmUtIFa4eMlKCMy0lQ86NeKXOb5EcvzwVnefW9ysjVOJVipmSkzY7FkLLFNWe1EgmXJaSItRqS1OrC0ZD0H6YDB5oIVPI4SRfeBG0gabqUnyYOTScU2fef8HMo7bd+pA7JcDFUMVtSLi4Yzdm2nestHs2ZuzCDCTWzzekHOkI6eePO6Uk47TsVaZeFiEUJy0RPm33kcDQ6bE01ZiL2l4Su1pghhg4uAPytRJtizUOQlnU3d6wvAB3y384uxR2QLDdsVtSu9NmK1lDFElFrOx6JjIfMDtHx9WXvfg5WUPPfVk136jChtnM7gb/otC8be38G+nZrFYivL0s5KrtwcfdTWLUSReAW1DNOj75fXnztMXdRH0f9CNh9Wb6Mjja1omE3jDj2soYmF356hJ28qf9t35+JwPO+UP6tv64gldjLY6raJCTKxSBTeXK6mSPJ8uKiwGB5pDYDCnJKP6mzdv9sILL7Rv3wzyAj2SdSRPDZ8Ghh0NH0tYnOYuHVtxlu6dWkFgSEaYaqV0KLPOmsgyMVQMGRQSIKVoNfTAEdXnZ6WZm5/+/OJ3F+9auykczTCjBK0pRDnahuDgHV0p3hMtU09z8zTYkfrJ9dbgIH3MGE247yTw5HQL/55kEWs1fzC66+rqcnJ9CCl8LMgmqhIB1hSzr4FNG13yLWFDyrzzhvM4LY6IMa6BuLUogJwZlFnWBdlCtFbxCLaJ3VLvjIdRkwTdRBrCi6GVtjBkVQqBDRzYdcbUNTOmP3vL7beEg9V4qSTlO8zCVqjYuWo6C4hU8z0A2IJf1CrUnE41lvTX+seOGX311dcSRPt++YoDlVUL35s9eeKVn3z49ZQp13Y5pmMy5mfomyEPTJPHDT2RLJoWyU4wzXt1Hk16znmn4+XiXg1WR1XVnuN7937ggQeOP+UURTWR/0BClKy4rMToOQgvaIew/wGE7diBAG3TsRPJO8JR5M3BMSCH6bapSH0Cilo0UQO+gnw9EhXElATrkUySScZ++UrrbU05kwZGkyPiLL0OAZg0Gd4xOQ8qGh+IRJSUleESuOqqK9etW3/fA/e/PX/hiJEje/Tsvmb12ldnvzzpnLOlo+We5bT/PhvxZQrUQDXEFMY9M3TIoPXrfzj1pJNfeO4xMhuABNHjtLaISy327QAQWd+GyYEGJoo5B2ieTuKJUsYENRgrBV0ANoe8PAqRxgMB+tlstm3atOmmG2/2+yN4wUqK84YMHYD2BjUbHq2iAg9UdwwN4OfcAGUdcGhKhwvWB44sDsND4pJSYA1kyNZ3j7LPBAM8fhWGSCbRsnlpKnkwP8d12cXXwFBlc4CmwiakuF7w+PFjW5SXg6fevndLx44dx44+9piePQS4nYS6SVPHWYyZszKoNeccs0UTDmgqsJCr8ShTbeW335416dxde2sdHrsh6Wh0agci4BITsJgN4CPNFhltFJSJWGvqanHDJBJizMig5iEBvGMy/Zx++/BfHmzToV2jslJJhdN2sonwgR5WE9261GroqX+7n/vkJ0xShDknERFqMBBBDkR2qbGA1ej12PMCkX0tGqdPP7b9lMt7eiIB9BWBoaMXZvHruWSCqukcT1iBlZ+dqJ5pB2qmlJSNJondomORoZRWo+iWOLNAVhWXtejUcvcbs+fdec9f0mY8UmoC0sOoYidim6WcgLmmRioJekkv1fRXVPe8/HyJYLKOw/an5TjrtA7a7K9ng+qdUIYGAWQBofiik9A2uAPyj/ELuhxACcnVcJY1a5kxfrFu4+4hncTeM0kiKdYp+FHsAVMkFHDZyXZnlTOPPXbwU3MXLPronbMuOC2RTOjemXourO2qf240dPQfbP+vh6DMf02mHx2aiA/mih0kx69WcVmkNRXt6M4/XpvoLcArm77UMY7r6moI8cUTRKmJ4Li2HYrsq6nZuN/kr02dc0b30oJM4tBeMkEEwYo2YzXD5mK12jzuHBZwCSolEg6HpysiCeWJjxqzjlgJSeaMUAiw6Ip8UJTFi95pUWosK/QoiYOYRwazlzZnjWQZBhSNRcMUJGsal+N/6QJZU6VfPl56ePn6UFRxi3KmxDDzNF1Lekmr5HNE6flFzfrd/tP1abkBbVXnihhzZrsFgnCc3gwPRAApbWAWXBDV4WFhHeEvTYlqayQeQydrCKOg3e4vNpB81LLq7GY7CF00WlGyuG0YYiifZjEdd2yJmwIUSCuYIFBt2M90J5iiM9AgZEEm0YZqDGkwZEibTnPWPfXg3aedfmp5m/Kk4qd6jyHFuQuy6UN6u8mjaW4kwn+Sc47KYzAWl5ZMGDfOCUOpogwe1Af/34N33T979ux77rnn048W33TrTSeefGx5iyLFGLRavJLzg4ktsCqe3PbQ/Y8Al1bOx3g1wL5tSsYaNy1b+MkHMo9iQR6FHucpEd9HNHgNy6/vJPxBzK5N+w6w/8NlCo244I0kMb4AACAASURBVIUlJAEyWFeYRDMWRHxW1dFauEhk5NC+RiSspAVxNlF5ZRCJNiUal5j5HIN0xRRPa9U2oL+RVCVBE4qnjALnKGlQaFq6du382qyZV7pvoebmOZMnFxQVLfrk0wP7K1q3bYMuKiXb/p029KC41AAwpTKpq666Yu/e3Y89MvX8iy6SMlCiT+CAFu2KsYTDW5yLeIjr3/ABCLM/Y0wlzQJNS7g+JEsjTZ4vMByHK0veHyPfRRqg8Oj2GjCAWluUT2TR7ty5o8VpJxE1lUxYvKnGpfl0b03toaiPis6EjyxZcmKka1DYrQ6TUSrYMzGyWjXQv2czGKkxn9aCVtGiPIvXrpxyyriTTj2FkZRKhiW9jrC7KVvesll5s8Z1/sreA/qRASBweERBGLIG7bekvYEQ4ikQAzwOuDMqiTGMSVHU9HTmgtnpACYB8DGeUjy5+ZdPvqBdyyachJbJqEgXFEepA099SPzmVbV1BrxBaAC6110XGtpzcVRho6LKqsNVhyobN23KJKaRxXDS8pFFdmvBmSOGyv9zU3Ab/ISpBApBTpWURXDjxo01ew/muhVXOpLvMg3vXnbexIFDethdhrWKtSnJKyajQ3gJVdIXxIYVcCRasddF/DalBs0mkm80l3PaFk9qGTOQUtFl9KXEkYByWk4YVv7ii8+eO/nq8o4lFTVbGuc3VUOqEokpZCy5XCQ5VkMvkuMTAa7n9CBPHA7KivGYkqPAEoETjhM25M1yeA7t3w91GU8H9IL2sLo1jz5oAvAnJos/EPK5fE5fcShl3l+dMnvyyYfF7+6EDAijDsJmBVCxG9dsNmpJhGPlLfM7tXV+vGD28BEDmrUql1LTDW//XrKDdpCB+vNGDx19z7RnnOpp2wwyLflJPqLdyxvtIwdro1c2fd1tuGH/Vb/h0XhYno4MOGkuDWkBfiVYl7C7HOBrsKikWFXWk1CTew5mH5652prruuTUVviLZQ6Qm59NWt32w1U1iCFOhQyCrxniE/SAdByaULE8sJPE9UVNFYHKmkXDgMnS4as4sH/BgtljBrXPy8nLRg5inxLz1/L0iaMRUEokUyCkweg4yfuVJv5VD+otfjhqT+DUNtqyhqjVglGIWszvRSnR+o2HEgtPlyaiJDWwiUKgnZw3+pjRWwYPmDyUFkhl4ysxXFU1ZkiQNwSnJYY++9Gx2CmP2cD5tXsXsShykHZDYdE8qcG6oOZo4epiu2LyY762aFp41qk9c1xZBdFDzpxQaGmZAcRTNakqYAe0PKmlFk0lqkuKPDMfv+DCq1686eopT89+Pa8wL5E57CbjPRLL2n8pASmlKjTVRB4Wz5oU6gJUY01Hg0gtPQXMWeCZfMXpZ1100ttvfHL5xbfdevOjQ0d3u/fBKb269yLn0Q47A+TVgZozzzyrQ8dmt912LWILh7z8lhZPxUvLinEmSVzSKGoTolCyyTRbGfUuEgxS0Jto0fnnn5+Tg0GpomNxmAhiZL2mYOlauLTSke0o/aDWQcJjJC0g4RimMI2YFI2KY6Xx0TuTUfxmwDKIxOBO40k5lZbhKCAvNRbj8cHnZZIJ1Aq72znzxeeKi/JnzHrprHMm456cNeOFW/98R15BQfwfzEvU8DD53/nGCNB78ybWoalTp3qdjvffebtz1y7ZVEziuT9v+gQR3Uhr8IY23AYyzOgPbVRIn6IxsyJCDAFkHne13tdEcKCxleK+VhL4m7ZqI2dWkxrZh9lmKMQhioeYc7jzcp1NPBn/YZUoOdqz0ZmNkctnBtSFIyhlSFiop/J7q149d4pX1eiwpP1VJp9nQJ8OXvfyDespe386rLZa2WxjLBwASSQonGx20vnnaIxNeLhijCgWavExYwLhVGOZl/KqaRy3OPB4bi6Wggqf4nycyuvNkmZrszPgDTb3nr37G+WYG+Xb1VCl2ezGchODE5YxAauF0wZnZXUojSWARSSOWhpZiw6KeSBzIxGLFxQULvzwo06dOmGCcCG+YjxrHsYjMZl6HvV3d/FDOkvrJRGSdpLHYUcLBj2K7+zxbTs1M3Xv2KRJY0dxDjMopERsYHNxpEniN+YWoCtQBFJmgzhyiZpwHqwDcGcqKnM7zbEMfe1V8GWSFA0ZGTTxwjWGayobRHKdcVyLD95aesLYEc+/Pr9n/46H6yoK8TCRNK1m8vIKGCSAw1o0b8Ht0aiivyYpKwKLi/C5QJ9G8pCMMUoSklxc3wZYnkK6kydPhmavYudOMIV0Kyi3HLP7xttvOFBRdeOUPxc2L1y+endKsReUtglHUdrIZ/VLoEbksDAXgl6ArsJgpsYmKmDlhWf2++a6995+/fWLr70KKVLfZY/s+8MGv37nmfmK4ahvR0UGb8TA0hgj6UveiyzQrG19MeYrfWPYySD/g2666Dz6gHorwf8rjwulHEKEcZYK8Qd8HS9FzFw8Y+5XazftNedR5Ua4kiX6njICt4hG4ix8kg6m5flnoxRXl6kLCbJECVFQdAJDLZSARwu14b13P6z2+2uD4ZjqNThaK7amRhFhmq2cFLQHEX2kaTxSj47FSWSm2RH5zLQgBEosyFrMDr4cWaTpXdZh/dGQ+bLcNqxmcTaO1IcBb/ST84rjBGkImooAHX8pFZlucnucwKrJcnParGgRMDCtXb3S7QRq0eDyozfs0bHEnXM/3JWK9qQNLbll2hML2xBvXmxs1cSWjoeFvkfAp1LfQzPb0oAcuEnx3jCV0bsEaxVR1EC3tsFpD56+9NPP7r/tAcjIXLa8tBpSrAGGPk/Fq3QBzY5DgtQnYYqnrIRbvIYEE6GkcjpxGqWi4Zr0brPN5PG443F/Vqm2GOuWLPp0xMATxo+Z+O7bnwdrWM0cy1dvrKjxP/r0X3OKS+LhuAn5aLZi2EvGI3eGYCWtMplQU0mLB1B89uuvvlzz/XIUKFd+Hu0AfLWwsFCWB9LFUYZYa3kKbQ4SD2AySvtrg4TwCQ5Ok9PBR7lzlhaRbmRl0dJaLxGnIdXN5bE63Vwdpd8kRQUojEaxFRORU4uNGgYOiSNT+prgC72FFwFTFMpT2h1nrVG94vKLg/66l1+a2btnj68WL/lpw4/gwbU++TfaCOx16NBh1muzWWIHUjy5W5dUJJCGnRzNQeBw2swS2iMOpFBNw0oNw8sMmgjWBgvBQ5jq8B1SZZheiwbDNiLcmEx0n2KU4jySqKGFx2y2wxUVO7dsQYUGNagmwqQP4z5OUcQh69i4Pbl5q3F3VaNQtn3WXKJYfQIQMAUUq18xhyxqxAB88+/cRFXAXIF8IZMqK84f0L8zSjY36XR5EPtaFq0HUYa3VWV+kQZLjFIjvICuCTUoGQtDFcYbBqAUv0JoESS12k2AFh1uMEtMN4kr6cYb9owmeUgV9DlVnxuIonbDACHwzImvGi3JQJGnQxShQXFhlOr8CTL3xbDgWCowBoIBGFI+/+TTRFiUDHbqkwUhIJJKY+v9O5vhyOG66UgIgqAuugjeLG82eNnEvpdMaterbdxr3JkK71airAXQAuOAEEMRa1AqqJqCaRO0CGHVZ3vkpXePO2f2KRcuuuzm9Y++tO/rrSoIf4ujvWIoTmVsUM8Ys2SSqqyvhlS2kbv63ltHh6t23vinG8wZW2GuT7HDCC/jCoQZtIu7d+0Vix+xKIILS9uOiBAdiwfXMjdJxCaDtaHnfeqpp0pLS6HEy8nx0Sykd0D5hnJWVxf4+utvylu0hKD/m6+XrV2+gsZ94IFnnnv2nQP7Ey5naTrDkLAALKPtcWpL4ekMtTHsoerKsUPajOxb+vkHb+Nsa+i6+v4Grfnf/9kf5ttf9AkSWnT3g/itZImFV5d1WIwXbW6Icay5N3RtTB/Wf5h2OPog+jPyUdcAdH8eg9LhzIFyUiSRkOjpUFcprmLx5G7feWj7Lv/AjgWS22UnkQP2ZEtxcenmzVsQVY4CHw2Lskq8zURaH9aG7sTSoulyXc2LA8Ddacnds/sQC9onX+656tbnxg7p3rZxq2ZluY3ySbQOZyM1Spw6f1IAkYi6zh8h00y7V14kJmgwtG+Tu2r9XpJCMPtQuFgRyMAmCRi4ge5P1oUUohPxQbzf6ZMAWUObpsFw1l/cWulkwqEZ5XHMHaw9Fm2zFT7VvBxfdaVU5lq2/LtFixbt379/3uuvk2QXa2CF5pzofKCyaGeGnvmItW9z5eZkIvhdQEiIfkhM0GnOtm+KUz6CKmowY+FJxQ98UCaYAKlnLOAyggoSecXiYkmjA9ihRncM7t3v5GEl82Y8XlbiuP7Wq21CVkSiuE0iuFGp03cUG6cNcXKIKBIiaYPRYJQlAW0Jye1RbN9/s/rO6274cfV3V05uftoZwyOR7IwX3nl/0aLFixbl5uWMHT8+HE9NvuBPUBWRAOp0Gj79cOFbC94kDwjlDN4vGTaptM2VQ2E7FlQW2s2bt+bl5bVv3xGAj+iXZvN7b2MTzp03/y0Mf6B7aihMZgAaEj+WyDKa1s/56olQzArdM0oTj2+ypBNJBK3F6dVL54pfS3M/c076iO4jj1vrfD7inxWUn/yWpUpiTfZMPCIoMZebJCQAJZLVFo+UNWv8yNS/XD3ltvU/rGvVti10mr169VYaJAJqaOz8a+9HE3K5vS1bt6JFS0tLcB9YgAdGNc5J3cjUpKJMOm2GNBSsETlJX4DHkrQGQsFE1piOkoQh7LUWy+b161mloPywMz4FL2hZs3L1qpWrYeuGzOzN+fOsbicpZniM0IGiscTuKvXmez9gBHjt9tJmhT3a2vr0btmvV2lhI58SrwbmrFiotu5W0uG/qwNMOTY1FJUCDNgJTmuzZs2XrNnDuFv/wxrqnQ8c0I9lGL3cQdhInClYkvjJMfagc+Pxs1QXzRIpQwIJN29CmsVqXbd69fz5b/n9wdKyJls2b7jx+int2rbWyUGYg/j4lyxZAjgCBi+r8DxjZgLRlhJ9iUzUVpC/b3syFGbcEgHktkR+4f3R9X3OzxTnRiJhdJrsN19/PfrEE9Ee0Iq4NcFUadvR1e3/vSl045MfQr7BRtCQTq6srCwryuTnVGdDB8VrT8UzjGnCs3LPRNGE+Y5qg5TotoKqzLJoOg5G877fru4IwABYsuXL2g+/qm5cqOR5sicN6NSufVGfXo0LGoHXraCOqjCyqgaH3T+8b9lfHz/9+rs+uPDMUx+Z9ueC4kLo1xmH4WAQQf3VV1+dduaZTHYhCzVgEMVtbvfhAwd27dpFqgr1slhEvFRxbaCE9jNPPcXjuH0+QoGlRUXfLF3Kc0lbkbugUgwkefaksyecMf6Ka+6c/9LLXdv50tEkDk7+pDgj6ThasIsqnJgWybjflHaQFa8kq08b03XBko8PHTpEkvLvNPK/nZp1dMnUR6E+EHmlACSNfnR08h6NnoGrxSHEBcJGP+mGwv/fCP6dbvjn+erozBQ9QMt+Rx3B4xqOiaEglQzSsGIfuV+x/2sOeSwmv98ItZtLcNwstTGrsSgeYylHESGzDFOPNFoKXoDtgpUZOLtVEAS6YaedSRw5DhOSa8uW3UxRa455wWc1X6/6PB39vKy5cdSg7qP7tO3VrrnLkzEED2BMSJkG/eeaxD/yXrNs+nRq8+b8deIREqc+xyGLEEQqmWs8jpQhFtNZlmNMGWJ8DalZPL7eFNpSciQ4yK+8hJ/MZn7Iz8vLyxFA2ysqyJHZu20HguBA5SG/lvncu3//fI+XiIPk1tW3HT25/iUfGWQivc2q6AUYpjQyWqvN3LaJ9fjhbTU+GCHgzqJvwT4lQDAtGHokFipBRmkH0o0Frokt7c2EDj7z8LnmO1546oEH9u5dO+n8y9t36p7nTUOvIAwLwPPFaSTKHk4dGBBS0SDNZXd5nTZ8TsZoKLKv4uCrs96YO2N6Y19k2p39xo9pmlZ3ehvn9n9g1I6rG327fDV+rE3LXztYrSz/4u0NK79o0bpDPJJ84C8PnD3pzNy8Yg3OBAqDlGdLsLbWm5vLWkLcZMJJJxVRBdZkioWkQgVqK41MznzV/v1FTUqBRUttMrHps1rN4DyOlGgj+d9kpRmsehSyzh9EXayqrKYvPB5Pk2ZFqG4s3qRI0TXkbTJ5cS3QqjYn0I3s9u079u45AOIHPc9upwWU3j17UcGDr8z4y4B4YSSwXCAEMurEiWdMfeSxnzb9WFAAxcNPdTW1vrKS+rrxD7uPcD6eqtUrVtBlBKeEeDMSEhZdmXBHNpnDR0SjgJ/rbQsoneDfx5lN3+GTCfnrGOS+/ALeUJKPWCTcEAMHDjymdy/RxrKZV2fOmjv39WAgdNNNN5188okIHDUWsbsIUXHh9L5DB2zO/AhV67PGw2Hzri2hL9bsK/p0+6B+rQb0KOnQzNWjbWOv1xat2O/0/n1LGxCiRDrl9npIQlyxfNWq1ZtX/VB95lnnb/xhBbwkx405DmU+GoXy24VmL9aP4JeMuOrIoBTDHKc7E1asAnJ0NAMpS06Mf+vW7ZTpjMZSXbt2JUMTnFEKBnw7hTCclQcOAEm8fGQLQwbllVaRaSiWqonS0YSr7F99uyUcoVXpCISY4NlEBhyxKwWsz1v0A4obvjLrpS59++KtoZFp6qMLFv3z97oDWPWkV0VUyqZ/BDTSoohys+iC3CQkecakGiaJ2gzeHViHeMcJ7zJxHIqt2Q9rDx4KpF5e8MniZf4YMUXlYCYdBrK17YDbrnhW/bSsOM8wclDnYX1atGni6Nq6CUz30T3bKDiftlSNGdJavWPYtX9ecPq45ZMvnjL2+FPyi6jBltO+XUdkrNi7NLhU786Qd8x1YRUhrYpH5tmbNWtGTczWrcrrHYc++BRxgwnWSsNrGqnDGLG73eRFou9CqYU4RYwU5jgLneYbr55c7qI4gTEZrDQIdYiVFpGyZdCCkSTvFDoKp6NACVR1bw+ll8L62L37MfVeV9/5943F3znRv8pXR5dPfTDpI5Kbx/2ATorWzIaY1r2veCPAXurvcV0S2qCuSH5+vtTh+oNuv17+pXEMhP8S+3fsMNgAsWqF0TWzSsSB4JwgRSY6Z6irgQ4gR0nWZRK1VjtedGa7SluJXaVpq9SOA7UdqK4MByNMCRAWmBISvUJuCCESWHjYMVMbNvyEsywUN8OtVJf04uJZtT20auvql15bff4JxRefNqB5E4eJOAVxAXQObRNZr6tcmprVipOzlwwXVBC8RAY7nHeAKuhF/WDRmoQizwIrov6wv9OTuo6ljxnkIPP5y2XLoL1mXiF8hw4diuNq8+bNInCTAHyZkChGduIoA/r0hYrQZbeHtWf87SaXFnJy2VSURpRX8TFFKREGR4GIU2EVMhC+Ky9zDujdVgluFd0SWQwzFqAzSoykkii9FKuQHiHfUJBZuLQQAUhqO1wPMFco6rbHHjzn7IvU+x5/b8jQ8d6i8gsnDoZQFInPLYkVoSVF8ixJVThF/YerKw5UVdcGPvrw09ffeGvHjl2dm5gfuGvsyaOL7IkKJU44MlepA/sW7FS8v9MZvvNPHJVQiirrLF8u37H02xVvfPbGTxUSD1qw4L3du4d36Nh+yJABQ4YOQm5feP4Fjz32GDw3yMoiaqRgiAcCLg2JRbSF5LInn3ySUsREl2ltEdxGQ6CmZvfu3dwoNig6lp4wgaA9tO/QK6+8wvJMFQ6aMQlU2KCUlHlg0Dn77LNhy3R6vNLg+ExUNRiMbt36wwsvvPj6vAXIZ7uNh7Z7Pb691XtxRowcMej+++7p06c37YAni8UulYzbLJb8RkWnnXbK08++WFrWjOlPmeo+/2ZqFh2AVsvSZXPZd+3eAfcVoWRRH+AjYOjq/mNteshyL132K/3rV8OdA/BaO0wmgAcvv/wyHccYACUzYNAgxjcmHCgl1G5OSOUZ5tGpp54+duy4wkYlzA2gnBIiw0yS2DMVVE179u6NYO+ZYwqJNcKbhpJeuK829cYi/8eLKwtsoQtOb3fppN65JcAQ/744b9aYcud7UzV1Fl8uNQtWrdkD5n7n3orXX3+r2zHdUyhK8YQrN1+vOiAoRgkvSvoFybqExdFHkA9mm11qY7jciUgcbMPQYcP6DxhiBT8kQiAByIw3GGnSXKkUcoN83mNHDrFYoOySpFoQAWDmLZCkW5UDlbVLlqwOEJijhfFWH92Immklt/HCyogVBGRqz+7dDFHw3TpTnb6oiRqo2Ye/6o3/+1vdE8azcJP6b5kwvDGamimm/HR6H/ACnkXUJ5IQjI6MUbgwpKRDhkydHP9h06PTFn6+ImowUt8dCrRsJk5NC9EO1XhdNBvOOI17AsZ5n+z//PMD+faaiSe2PndS18JSoxLKx2WXjuwYMdj92UdTpr2w8crL/+y+69FzJh1/0UUXs+B+8cWXlGUrLMwVdB5BSk0dHHPCCf379+cNnlEW7oJCaiA2FL+WQrE8P4uORGzVtB3XFIs7TMe45DLA9JMQv+AOiBDXjlYb7Mi6lBURShQY5C3hA+G7SaRhhfCpsVDSAdBMyfrc2bISM5Uzfr9l//FqVlp42Oh4PMXCMIhvI63V5YiptB1jLhqXyhs8BV3LUJPKktomx2gb33JYFqtYVhlJnQAZw9hhpziczDaOZInSXU0czwHEbgidc36ang5g6KCPc2newFvMToYjl1u3bh2jEzHKr3TtSr8l/Vdw7unRd67LAUDw0HYxnYFnDhky5JxLL+PM3JsmaiRHnWM4krA8r6yXXIvbYz/6GR/dhPbNZqh7fTl5rMf4QqmoJ27zhuE7+uP/D7+S6Y/vAd91kvUGTGg89u78ecTohORWmkEPoskrWop8lrxu3L7UpotDHqqYC8APWQzh6rqwJzd365YD+c5UeeuOkNLU7N9z/iVXHDi465tvvnFaragsoBWQEYAiaUOKYCSShw8f2pHnc8Vi8ViWoF6NKE74QhSqEBoefzfw44Edrz4y1mdaRY6ZBkGVTe8CeSdxs3SXNrt6t7BuqGhcmTgEkxNDRb7hTjVpA7WVDBWTORoJEBdb8dXSCeXN9fHGsOFU+qjTxhhlWRlwTDxrzcGqVStXLvns8+++XVZcUjBo0KDzJp0JaeGjD95P159yyinsefCe+1KJcHmL1jt278oranT8aSebXPa6aEzKCjW86ZfjBnSBSJs4s2biYGTrGc2gf+G48HtdjbJqJfE2l1U1pIw4nISRwpzGq0M1UwXTimwmTElN4IurT1LrRalNp3IgFrKmQgOaJefc1W/+x7ve/njni9NmP/PUq6T5mI0uYLO4jHwFeSi+FHWuOlRVe6g6Hq01KzGCMj265Zx6Xu+/XFAst18L+EBzV/AL2ZBQUt/GCjhMOQjgqtVIy4UjuylKt52HbFv2Vi3bUPH59+tembn8hRfmmnHoAY01hKc+8iRlSWh2CuTx4I8//jjon0nnnE9rk1FksOYYnXlIWhZtwD6kSHz2+Ufvvvvuq6++GvJHMIG+//57iDG/+m41vKlMKKbnWedeeMYZZ7BUs/+9996b/uycJ6e/Sl/gOWDJwRMGpoS4DM1LstKQ4WPOO++8Hj3IdaXUoX3TT9tmzHxh/vw31q87/a67bz/vvMk2u6ACKLeInKLpA5E4CtyP6zewolG6UXIypTxMglORYsooQhokQJuZ7dwMDyXfxpOk3RGgRG5IKOVfeosnTTZrWVHZcWNPXPzpJ6/Nfefsc8/JppKAE2XhF0/KzxviEVmNpaRLbF7FL5UF8U3Pfv/tD4TU4YufO3cuwpDW+3zJ6u07r/hx3fdIyImTJskKbMhG/X6n8KSrJofR6cll9lP4TpZ8tDTxJYDWwoowbdv0g1GJmTIU7CJdAyc14h6HKBPFFDKm/Cnlrpf2rNltffDeTi1pf+3GdFuOexUhI/oN+kA87bCkVHILXWo4AfQwa01Z41Saqk7nGuLOoqXbdot/V0mfMG54t2M6pdUALBTiy4DcC5S30bJl09ZvV6zYu3f39i1bKTp0x+1/ppQelpZCkRlK08eSNimrKuLIilYU90vUyRhJhHx2Z9TgyiGObTGZZz39Wguv0rW5X0k6UukcCAqthmAkkTZ7irGlpr69bW0FxGButzE3lDlE5EpYHLJeyfQUZxrahKR5gihOpeGSyKz77ruRgwdFoxGrwxZLpGT8B8JcRUPR/R0bBMViO1PjIZWErkPgd4m012aN1m5Q1H7MSpmgGYsVZzkhAjWAAaukvFDoRbP7HYVFb8/f+dXmdMqXG/aDbBM59MurLB4pR9QUN6jRZHC/aqsyOe6cc6gqUf7gDc2NqTr0INrckQ01tm1/8NrS00YMfHHW4heemPHMEy+rCoPCuq+muqC4RFHBwNUas+Q7m7KRmNfrY7yRWJDHG/RRLYhdzwbqgOFEwTEh6yMSamIkA8p0pPPlV6Q72kM8dyLjRU1LOeEtQ9CRHhoGTJE14FwHehKzmyGZoBKJYrUllEy1YmrkMBd7vJbdh/dQ1oxGY6FhlUdRY+Rj++Md1328/3g1S/OHIoN0FRs9HG+klaK+dg86B384h0BFIitx2LLMsNBxsL52itDT0qAQamBsuHU+En62O6yck7C0z+cN1EIcQGKJ5gIAwatRaKDNseDs2rETRYozIwcRuFjGqEpJfx3fMwpZ2Di4cePGyGVy4nBcIXxRoZg2KEY+nw85zlU4jItSzmnr1q3sX7x4MdGN19jemE+ZetzdHIlU5R7AIVVUVOT7chH6aGP0NL/lWihtPDua2ZVXX01hmcM11Xn5hVXaKzcmZN7/TBuiTZu7gjGnfcgL+Hrpl9L+vxasv75hErsUFCa4Q+Fc4IsjFfRoqxWrVgwaPODpqXde0qEbo//LL7/EadF/wDFCmqcDCHBxa7KYKDtgS8QxCxWFdaDB1K8gZrNEj+SV1JLtu/b9uHFb//b41sVjVe9GlrDbY4+CZRZ7T1QvSWwz43+T4jY8CL+iO+hT3gO7xttKdAAAIABJREFUGXjceDqFjmbscSea5DJS18XlsNI7X3/51cYNP378wYeRYOiY7j2eePzxMyaeyojl+NGjRw8YMIDRSKejMRyuOTx92rN7D1Y89PDDkETTjNCxwIPXgDNLF/ryBAxvXrmuPry1MIzsEEwXxFJGe2VVOKV6nLaQiAMYz4EUwMBApE/NsFboRaURGuLkl/EmMFt4TS3ZWpKU0XCyyQhpMfmFvslntTvtrH6b9kZ3bN+za3eFPwxsjCqRsaRaZbBUuw0WZ2OXVQKK3rLinM4dylq3LszNtSm1/xdD7W96oUXjSOPi/LGju9wQUjbtrNiwaf/GjXticcPX2wtnz37zvfc+oNlZa3Fcbd26KzfX/f4Hn3Xs3GnBex++Mmfusu9X0kXkBcqQyCroWFhHZ08+FwWLsUG+BNfq078/hJCoa5R8IUoohoqikD0EvdO8efOWLl3KTKdbOQOXYFZS6qdVq1aTJk3Cy6W3tj5bmzRuMnTYYIKDTz897U9/uvbFF5+/+ZYbR40awbfEv7Zv2wmtg9vt7N9/4PbtOykZtHTZN+NOGN+6devaqmpfXi46Fsg+GSopwgdO7DqaP8fjZRQxNrgu9YD+pmX+tT56fZ5AnT/Pl3PRxReHw8Frb7jx1Tmv0VxlJQKCwYCkhUVWaHEl9jBzmS/g5dFumRSUwMNbQ7P8uGUHwhbozJDho5CWcE1hZT3+2GOwlPXt2ycVJ3HMHIuGpZ4dDuZwwuIigpOgYUnCYPYK15rktdhTSfHlwseJHKKFaUyUPfk3EyeYhYtNTRJix0LM//yz9W2bV9x3wbB6GlwTKJQPsJhg8yVBJya5aRDpqlQHMpucrTZvC7324ZI3P/opFIfgyTX/9femXHUZ3Q35La4jWXrsDvJCduzcPm/eHBaIxiWlXbp2ZjAwMYVtRFKG8Y3ImifyEkeIkayhNKhEgz3mcBa99/7rCz5477HpTzNtv1u2eMLxPeGhkowWgTaQI6u6nF7yfLbv2PPmguVg2UzWVCB5iFwOh80UY0CpvwwqWl5fVRFlLPBQYJyyY2dZ83Isex6cvsDgl2PqaYXf20W3irzVlmBxeiBZUEiNxrwch9yknJvt57NiFcVEkUAa2bwdFy899ODUj2kkqKUbusYRagpJTiXNFxXNumbd+v37Xc18drJyWMGFKyQN3XGmf6+u5U2bDVy+d826A198u23bgeCdd975wnMvNCnyYNyJPYbIgygwTfEu1QBT2n+9tb+9AdBsMD64AXGqWpldYywYlmoEZE4YTaloxuYS5qDq3XtxUnmoe01SAty3Niusp0RbWE2oyiorIz4iWHfEscBArGQFO2FUz0de3cLEx0dDRR7ajSGtWf+irugr6T9czaKHmBU4HxA9TEtGKpOSd8FwgBvx5npD1H8V8JoX+Uu6gh0dU6Nj4ZXf0etsfAQCGY8K77ZVsDFUp4z7PG5IeG+acg2DjJlM/W3c0cxziIMRtazEuk6GGkSwD8k+euhw3hTmeqHdg9sXKcxg4rdIav2KdAwX+pvu0b9iJWbjK1JneWVMt2jZFiGy8J33uCLQAxwz3bp1Q1fzV9f0OaYnb1DpuAHQeTwXkmj+2ws+Oe64e+65d/CwoUE/LGeOYKCO4IUwUf0zbfSXKDVa3jsdwOjZtnUrmUIa02Z9G24s8vaLvZiWZpL5BQMqQR/meWlx6ennnDnp7IliVmYz48ePP+GU0ygxR5PSIJwLJyT6LHXQeGNzeBDQ1B2TEq34ZoWQSTOPNVVJQy4reypqNvy0rX+nVhpQ44iz82/uiTIUTVuUqev2y35tTqNoiWEhfDrSv7ps0kdjVVXVJ++/jzsKbRttWNfIuXP2b9r00+JFn1UeOtSqeYsrLr504IABI4cNd7ocaTAqkQgOFdwkDGbOuXLlStT0N+a/3btvnwknnnjqGWf27tcXPyZSOCr64t+OqPoa8YiaxQRBxHDPtCSFlDEt8PLtqfDvrlA6gbDE6Y26aHeIh88I8EgoGTE3od0TMx1El0RXRAIKPFzJw8krSDohuTZnI+wM+pzxge2yvZu71FQbYaxmrtE1wkRvsMAdRagRe1OI8kluR47tStRW25Qm9d6w9Gl9Wyp9yGryZitrclzmvq0ifTvkKhcMOrArff79a/x1IZo9mA3GosnamoDH7TKbbB26HxOLx3v06Y/tVFFZzSnh/sBiITbftHmrHzd98t2K1QcOVqFjjRs39v777+/WTdxR+jLAGxZ4WYa1DWQG/ipGEVOS0cu37GTi66oYwoSBRwtzD3xF0ilpGcQZKUn0xJOPPfTQgxPPvABYD2fj5MFg3OfzPP7Yk+eddwEQZpSGF16c+ebsOT9t2QwJBdTnfaWu30hir01atkjGWNK4BwvlNmGqQM6JfdKgIVBfq/3z7YsRkrabq/21JU2b3HHv3V99seTdt9+54LLLNM+wNqj5+3kKSuVyKa4gpSQJPTdv3hzpWtysJQruRde0RXIin9GJ6QJMrFhacea+MunsyWvWrPHmEFXIOCh2hEZCrr7dnQiHkMmoXCpwdyHbc+BaQT6QyhYOxfiJ9L42yBntuogAtATMHq46CDABOSBZXLYmmsypb4iy4oEooCQmtyzUAMlMAh3IaPCVz3h1xfyPDq7bEa5OkMFK9D61a+ueb79dNm78eCSSw8V9CYiQFA0S1sZRLlrmjgb9xKUDSB8HsSaoBBSOKscbDNCE5ACSUIk9RJGZ8vJym90Ep2Bdlb/ucOXgfmNMMB2ouAZESghFixvazMTG9RsTmfxg9CA4LWwtXNVqlCVUhq0+Ujgnd0J76hOBEV6xZy/VOctbt0qpST4mohQdsv+iF/2dA4zTSieLtMzgzsDa6dcmz4bA4fqiRYoDUmSROJQ8opWksos/2/vI00sP1gEWZej/jtAT0gvMQY0lWK6yc+ehIMELH7AnpJlkptCRsWA1xR1L89znT2h20ujytRN6XHT9a598/HlcOPShOYUxmBismOgw0LBCwE8mSoJUumzoUZmg4E8BbsZRIV1uj83liQIaNscNKYvF7En6U8Q6PvvwzT6dzfluqs5bMomwkXipYPuT6OBwMnNpKm4wxyk2oaT9iqEWh9eI/l0fmv49S4aUnNKcRIwEDBFNf0nrhTr/4WoWadxIOi7Pgo1sAyUj3tgkJqMMFIxX3mjpG1mElExFjUsBachI0u0kDmOT5V8QmBKWxhDhxzXV1bf/+c8nHjcG7wJLI2rNhtUrGWEjBg24+rJLgFGx+KFjcfUjs1FzJyKXxRetbfpg4o2c/OeNnUcHmX5pXpnwMvk1YgIkBTgSEhP4CFRz/vz5GLvrN6xvVJBPgMOXm8N+YLYOKIVEzdfzcZRrrpuCwX3bTTdecfU15190IX7Fgtw8hq8knvwzbSJ4iOLhHWGumEwbN23m7mhDP1xtP2/63KZZ2KFhtZTiEocYToRM2YnzxGCvrjl8xpnn3nvffQ5bHFdQNhtzk6Mr/FVJsSrodbudIY+dJ++1vLB9+/bROxSLPtr+Mg+FQkrrKYs9mUzVhWJGBxWso7CF19ts5OGVlfoyyhYlC3sWAHyUFW1Kk3/3qx5HRdYX4BenPx0PBFHQUc2xs/fu2cNhLMW4Na+55prjx41r3qxc2gKBwAJjVOa8Nufpp59GtUJjRzkD0sfgeeaZZ0Yfe+ygQUOMFutll18O5AimeDyaWlG2+mT9b25dH3W8MuYxMsAdyGJCcAQDqy775feHOp1Bzl9YKgMix9QsNQppScUADzJrBl4uDXMgHnO5nADaDQ48DswmuBnoSMQhTNVqBHbZCOlMmMkij4TkhmwB8ROIcizCkYlH2F7JRGCMpOn47W/u9Xd3pM0FFnuhARRXnAgyLgbDupV7Hp2+eOV6oUehyLMf7lisbWrlejx2p7ffkOG5uTnhYIgFFXYMdCA4r10OJy47vMJLv/lu9579A4cMue66604Yfzw/1E0vlltmMZYVr8xNhC0jh4nJAZxHzEoNc83Q0seSrtaLFqt5F/nIhRgD7OE2/nTVNbhbnnrqyc2bdzB+9dX5maf/CoiN0+Iyz8np/Mz0J0FmMES/X7kCR9d3y5ev/G5ZKBi8+E9XQ8Yjtx1PuSBOCwuoH6eKxuP/L7yFY+FGBYVRa9gfDgGuGjF27IAhQ3n8RYs+p21llGp8N0hs5g7qFI2G1aH3BToWcpiWx9qs9gc4BhuGqFsMtuxItLxN21vuvOvuKX/66OPPJk08g3rJmApfLl5CVLFHj26XXnmJ1N7RxAK16kS6cD2A3t68nzZuAXMOug4hAZSQnmSoMjzxDIl9Qc9By2GsG9jZfcKxQ5Tsvvo1LUMWTRu6UxvRT/SgoF+1uqw5jRYur5317oY125hRPihsKd3OksMUfGnW7DFjxjjcOfGIH+mGvzgdCzt9Xjg+8MegXtPHYPxpCiO1npAzRk0pZOoaqPuD15xKyFLgPJXIGhKhrn36Pt+zI8Cu5UuWe2xKj84lanojOQLymBIGQAziXyBV0BQMH0BhhRxUWAREu8EFoUjwnX+10JDufdDf88qdIb7GjD8eSeewm7GZuDEZ/H/n/JUTygQQMcJ7PAjE6/fu3dt8RAep+y7fyNe4QUT+k2CUJuhRGzX67n5k8daDFo+3rDZYibpZvxEsT6KvG3J6zRSxxCCrTthVJYxPKpsCLSCUDVh5qURNKikAhrxc1+CuLTs39+ypDFmdkAdyeWwhqjPBJZtWIywulNm2g5pIhII2yl3Utwm/MEhZf+CmW25hGN9/31+69ujhdNvUJLLQM23q4198+/XVU65VLcn23dvZPJATqXF/1JxJWIkSCl9MChcYuZQWXIsmFqIYBJFmX2M1464KKqFoctuWrS2bt6ALcV8xElgHJYYiQlw043+4muXAfNGMflDQ4tUir0eT4wxlbETQxEXFjdCTsHgK8/NRO6hiwqRiGCG5mGm8QdLxGolHmGBowWo8RkzQaXe//OKMiu077vh8IZE+mWPaBuiVRmcIZkWjYxwwSkmOkIRT3oMK03UsxIRMDG2ScFf0PJfgcnzUVSv9bLwiOBAZ6FgcwK+Q4JdddpkcqdkVTpv9wgsv6NG1G3GipYuXdOvc5fbbbwfU6XDYQUESM9JcO3LpFs2azHtt9lkGw8svvzRi9ChUQH9dDa6bI+bJ0ev9b7+RGSvOH5nMNAXkIjw+wTZtcv2y8ZHW44B0LI7CnptDU0OVi6wBlQ1+nRYyU+NUeOETAZcXX5clEwobne5oOIgHK0HARedcFgGEToIYdaCyIL0xTHTZIDXv9Y3ZqDmypY8lc5DXhoWHGisrdbsd5EiCeECDgBmBNrZpvjkJAbPpViBOKR4N7XD2qy/Tv3Q0J2YsnXbaaRMnTux5TA+NCEDMU56MJ0WKUdps/rtvsXiwstLL77zzzrPPPjtixIjhw4c/8PCjGL7nXXoJHnweB5uJxaYuKDbur5rtl7cMJ5QffbAJgEQkp2xIasatKhgC8noyCZDBivnjJZvPOrZXLuCD5CEwnrJSGC1iWkIBbyUlABSquKiZ2TwwUQP+zJYQfF5KBoIGvseXBewfik6A5FITQ2NklrGOz1ckpu6qFCkP7RZ+cRQzDyfTVOf6vZh/Mx5+ebCUIxaA0dGrxDOKvWRfjWP67G8WfO23AGdICioOJVCzhSU3LRyG7N4QYgjZHYFQuKAgj4WSVbCq6jCUzTNmzCR/B4cTTe3xCHFzIpl2Wk30FIrOggUL8I9eccUVbdq0YWLq8/qoEYX0QAiwQiBY6A7dg8UZaGEGgKbMybxmD9/SoZddekWXzt1QtRkJX3zxBScHF1BQUASigDOLdOFpbLbWrVu1btPq1JNPgboT0iMc52/MmeOvrr7o4kuKSoqBQLgdzhgMYZiR2jr3r7t5Xe46fw29jMRjvoSj2Jn28latL2vTQddZaV7203q8EaUqIzxSukRlzNNoaLGBcBy2sjjcZ9gOxiwcVByPsTJ4yLCJZ018ctq0bt26E1ucM/tVHJAU4+rUufunH3wEtK4Ykc7ZE0eI5u1uL8L3tdfmcmaAR5qqjBxg0gghqCYY+Eesjo4djJdd1L1VmSpV7TWRxRT79VgVvLbJJiF5+icSzFLey1O2cXv4kb9+89O+aNYCuQCMlIzKtEW0nNiyZcvX/bCxR69urN96zg9BQ7LPtMLnFE6QsSyReq08ogaNh20VOwYEjyq1e6zWXdu2vfTSy0MG9R0xbIx45gVSlqk8cLBXN48tWyX5RAwV0aMgypGEIdIQe/XqOvCY2g3rg6lUntNeGIlXAU9lnsqvTUdwwNIEeqQoLdFMj8u9ZvVq2hwmXj7KMi9mU4PqTkMj87fzGhcGWJzyxnlIDe1XONO1AkdsoETNqs1tDIeQSgoEIP5EddqUwAmP6ljvJh54OD6RqMxFOgHe14Rh6+7qPl3yFdL9MP8AoZDLiYwT9hU6MVcJ+C2e8OiB3Zes+KryQGW+1+ymZYniQSmMgiUkC1mCy4xDFtyjHta/uTpHQkYGJnvcuHGUtaAodfeex0DH37dv33yfedjYAZ+vWnzauefVxJU1W6o3bfc2s1b6SsqVWBUagAwVjSQW+1e7t6DFjreyeM9++/xPf3z5o/VRq33nzp2MNLfLBUQJFm00f9jTZMXRxL+2aP0jN+Ye0h+5Js+Jf9hmJ3+bRqGu0w1XX33/nXf+6ZJLeK2uPIS7OM/jZsYysbU2ORIO4O5lRSeSQYaxqiIHmcM/rF49d86ca665thE5KZKUxUrB5MOMFyo8EPWiY8mGNJcJKQ5t1C95L5voYT/rDbzn/PpyKPeobUfWPA0ty/G6WsZTaDJXNgYbVDCw5DKWu/fqsfDThTfcfMP+g/svveLS+/5yHxY5GTrSutyF5kNlbbHbLM9Me6pd27a33XwzVDE0BQ5I/X7+iV614i20A80Si0TRLfiIcKz3DqVrDMZ2bZTCQjCewibAYaijyDYMsn379lRXV2/e/FM8GtKmnaToA3SFRM7m8fDbr5cu3bBunYWwjuaHoE20ziK8dWSJkuUNnQvVCoGJuix+JiNpHhSyqvd+2AmOOdedkQI/sZCQKvFzSd+VLj76E31E8ZGOFkVQybRq1WLKlGsWLJi/bt3axx57pFOnDprag7c4sXbNmkefeLSkaelxE8Zt2r6ZuBUsYiRMDR06dNSoUVgIRA+PP/54Ais9BvQbPHSo0+PGVYmPBPeqA0vodzcZSNoms+PIqiAmAUOZkSwthiPVoHy/Yc+Xqw6qGY8oSVrFZW350KqnoT/RVcAT8RXhCsSadnhsUD5y5jTQ+IiS9BMeNMK+JZ4wWEPRYhMg2YHIkyVEfVbFTIoN4R7gLXK8kdoXxjTyngRIbOffvf16voSS1ZKlSEU1+YGheNGCj7YvWLgRPmvcD1K0AiAF/SDsFBkYPxKpeGV1JV4obdbbGG8k+q1dserE8Sdcf/2UCy88/8uli6+55iqv90gzQv5KryABpkyZMmPGDBBaPDoK01FdVu9ljmE/ywOH/fWvf9V1LD5yuxypNRQV4vFsSYaK9q0RaFH//gMnTpw0Zsxxt912+8yZL7EH+B2ou7iULpC4tRimmtfQ7rR16NBu1LEjL7rkwofue2D519++Pm9uPMJhMmo09/k/37yup69+bxcdgZoNoh82B56LEUX9N0YEWgroIxJleGNFO7a7UCoATum6F43JuGSZZ73Xz84e2oTljf3s5D2NT3dfM+W6cCQxYuSYO+68u0+/gZdcdmWnLt0vu/RK8vNRdjUHrUwNIAR0GYvBtm3bcHfxW7HEtOQbTUzpq6pIeLomJ8d63IhWJ44ut8b36zqWfg9c+uhEA+1LNxKUFycYy0Z+2eYDxr88+8XKDf5AAj0CeDX0CgCcDfjeCJtWVdXNmvUyXhAaATp78ESY/7grGHVi5+B/AY3H2I7HU1peJIVBJT8nBVen4fuVK8cdO+bYY8fYnY4BAwYR1YyHw+JXttk/W/hpt46lBTnAzMFvMQKReOCgSK4Mp1KRwlLfa09Onvh/2HsPAKnKLP37Vs7VOdCEJmcEFQEVEQETiIg6CmZFRcU4BjA7mDDnMCqOETGLoogIBgREEUFQkEw3dKRD5Vz1/c59m9Ydu/yvu/rN7rh3mLL6VtW9733DeU94znOO7Jar+WypOJsiE4o9kLhV64PQk+rpaBgdSz8DFkTvQdGHzlDJEyVSfm2Yf/EZvapmr+o0Rkp2Pbu9tMgtZSLpO9Bm4pTSbWCUJRDySVNjQ8qdU9IcBD8j3txfqZjAb1VOqi7kxJEez1i37GggzBSLBOX6hI8ZeRHcwj2WCRNCJBQYOuLQ/oi9H9Z854Juxij9BqZCWK+o6kPutStXelLfgNo8AHxGAvjXDeOOPnruK6+88fqrPbt3/WTxoi+//tBoiQwY2HnO3H9ceskVoMZ/3LBn/DH33PvQC/WVdQTP0FXEFhXct8QlaT7MWwZP6cZax7Qb37lv9urvd0QZ0Y8/WrRl02ZmBd+gA2HPR035SS612abf8STjwVBxe1YIENGqXbsefvChC889/6svlt8/6+6Kbdsrt+0Y1G/A5Ikn3nDV9O+++VbhKpT3iJmkBpvm6meShBVoW3Nj46OPPFKYlzv9mqus4iQ04qzVtyUdhcOfOG2Z8WRJEGdEwRGuZ2NK99Ko2cll6QuE7D89KecR0ErxUrON77TKcZ0XWPY3kSmCwsCjIJ4XfA+8v/b669au++7CS6bdff+9R4w96osVyyIMUYJgAv5imVzUVWtXWvzM35/8ccOGKWedBbt0OKjT/f1POliZ0gniltVIwww1+wRwoB9qLFobq/5Eqz34oIFgkbH/5HfimGHMMwhWEGwTJ04AtWp3ukRptpPtLH5NCb/qaQ3EWEE1NtbUMDHj0QjMKICyxQjVXWU6JE93X+mAL31Na4V5ZEdTWSM7oC0aKsg1tSuWWAQTwmEh145WwcklQRxGn7HjVU0DlGZdRbHivmJDBVstaFZdt4Zx+vEnn+jZu9d+g/e//a47z5t6/trv16/+bu2MGTO6du2qZg4obFC9yLiqqqoXXnrx/gce7NW7t3jm9Ho7eGu4WWt3/cqblj7XMzyINWBRIMN0EcmTw5CXaIpm5i35viFmS4FLEPybKICQ8GNaUZNWweb4PsaBGQXLaguFI5WBDg2JXC03j4I4KWt+fcS9ancoU9JZSCbhg8ENkcLZh05Nf7NtxTHHdTdmWlLlAXWIbaBnkWY51Oj/8pWdyuwkZOKniNInq3a/8s635KRr9hAdT80StEHeiCKOtAoHPR5H9y6dd++uhHBVSioaMsuXLr12xvQTJkz48ovPzjnj1GgowH6Isx7wL6NIvrtatnCFkFOCqwl0lEynvQej2bqolUaFdxk9mM9VSJFZx3vl+tKnl8h63SUjQAKGjOghlhsIMJAA55577o03Xk/MiKwX8XBAtaoTxxM3vOueu9d9/31eQcG4I484bsL4fzz9zNNP/R3DCWAYz9W6BWbpvP8Fp3H/SuwATQuMj9XBzh0Ns3lLxSs2HexDlAykMZm8SArmibI/1eKi5xkINauRuPEYqdVhliBi2GGXMgnAUinfd/JJp8Ip1b5D585duk0+5bQrrrj6gmkXg8EgQImswYPCWDPPxVC32Tb9uKWpCdgW/KZi9+rkcHJgTiOwGEeCc9aMdVDPclsyqDW3rWfImhLgvOS88x8QOs1NidmvfvHGoip8r9xUSOdwqfA+Q6XzVJgAkMH4zarVbm8uueH8nMATGBepAC2oFqkKyq31h5WQCH8CBkQPxMrEEjvnnHNgxFiw8EOEht2ZQ7QRrgcm8cYf1m/9cdPowwancFOBcJLcDpjNpXyn0E8lgvFoQydP4w0XHDLh0JxUYrvD2uTx2qF9iaJT/Ey7Uj3cOplg28JSpRkyFqxsPSLxW6ea+om+NKQ5vOGVB8xzW9Mwf3JBzqBcKYcWN3E6ElFXdUWyYsce2DzZgcVhnf2QAZA9U24gaw4HhMkRiFCVQTpUrHHc57Jf2wBhJQHb5To1tzOTqOtYFhs+1PHjuu8NqKuoPDGSUuGMMLz48tzHH31i4/oN1bV7cCJlvXM67nRYkmhawviAozF16sl/uf/B+8ePPYZhToQibrOHEmndSs3zXpnx7H0TO5QX2akZz3wF1aM3lni10exmK3J2H774y8jVt3+0aE2zH/5muAbTqdrKSjgUWRJ0vmIbQNSw66j2/GqXZG3yb/tAHMWZDJl7WzZtmXXHHdFAaNasWROOOQJNBWnPLofT+NhxY8+/YOraNatvvOf+Pn364MaXTtdHWslNUdjx0+peLlSx1V9/fe89d7drV6J/h38tqgCwAexUmfd7nSJq2251kHBZZiqvaodQM4lb8BNkBK+cl3Wof4Fv8ooc5yMOWqXwHMgRPDPi0wQPkIijAsvtLOZefXo/9PAj+x9wAAvskOHDH3zkkalTp1oAGuvWipS+0jTQ9w8+9BA4rSuv/Osbb7z527ryj/+2PDVwUwGkJgDHoADpovOf9VHVEL5MGZNuXTvhyQY2lE5hZ6QACDImuHn8gc0AAydNmoR3V76PG8DloM4oCoi/ocFbWEjEjUAh0A29Dp1BabHyRR0egLGKSBHtOU0Eje07Q1ZQaXGeGeU2xvRtG9NG2bWhBww+63T3gs/3fP3t+nCokfXrsNhhcEGdaoWPqEnFcEfjEbRk3Cq4WxgpHnz7zm3krM2d8yoRbUopoz1fcNFFJe1KWWfE3yRHWrdX+PToo4/GZQUUmkKwxtw8ZDcJgLiUuFGAdeuU8Hc2f7GafvoEF9Egs11P3eKlhYRCjy8AgEUsmM2OxctqqprC7qIMrHz0MLqW1OUgRov/AONVoJfYfkKr7aurX7ny62ufSI0YVnzi+P6NDYHNlfWffbllzcbay//qvPwoJ4aiRDskrsC+N1SMAAAgAElEQVSqEbnGvaNpK7dhfYnqxe6CoksZSXGY/ZTc9J+afYbcUNznKs3bvDP06vsUYYobnHkwNSJPI+JOExuVmxBK5ZE9Xlcw5O/UsX3Q5ycH/pOPP75hxvRpF11E9h8Nw6FCsVamA63lZ7JP/8wJTb8pEcGSVFsvvU3P8x3uok6iYzFASBvQqfvvvz9TmrWM+ONr+j4iXm3WOH/yPh5LA0tgD7j9tjsnTT4JyBHl/HC0Pfzwo6NGjVq2bIVAwZhCseill18OOI9oV9eu3Zqr6qaee97nS5fB49WjTx/wAJSzBPumQzL+Fx/6Jk3VZLwyrFcsHJMeZAAOTI1IOWTiytSlIwWbAUsnc0pA4PpORx0D5AZGCzm/OESUyOUVHZRJzrCaYqkjjj6Kbly0aFFNdTUrnUF0OT2CZMKHrHsoMa4QwawULki2KbKZYU2IU1sOGsPw6UxxKWHCM0E/k+xWVq75KjVTEWkM6of/NAaYJQZgikxC3jjdq1dvmfPWOqOzSzxcIWuRtSayGqgQbl5sPnOu275u3fdNyKscBwnR6VgUpgmqcELroIwouQvVw2BcEPCxgLGpTExWWv999nnrrbfZEZiWmOQAI6UGhhDFG8l5x7QpKcwxm6o1M0pb1CyGFVWwUmYHUBlOhLXa2rKizrffPHHE1w1Pv7p8ww6fJ8cdjISJ6atpT2eq7Uk9pvJg4fNr36kj1J2KvV0cR9ktpX/qGfUnT0C3inAQZz+eCiH7jYbDDnLJgZ/L8TNPLftfJGW1l73/ziuJKL/AsSSgRBx0mHBtXl8PBIrFzpwRjZGtJYNaS88osBeBI3KNgY9aEjGhjEhbQlR8RDN3OH0nThz5zCsf+2pn5BRanBZPJBByuFzktrL0brvtDsCyd95559gjR7Z5Xz1cazSDn2M7I70DUUnVi0gI689szTdRny2YCuyuHNLf1a10x6Di5IEjTzdnfNHmKjvhQuh5qddIjksw7PS6P/l4w033LvlupzdjKwtHq9gwbXji9mapywaqQ0DoKKRNCtXz/wdsFoAQYI8QZIUa6y+fdm5RUcFny5fkAtYRrF9aEiZ1pefkyZPYye65554rzz931JFHnHH2WX369mcBST0z+NowVkzuUCCY63GQwBnwNRFwmzZtKuwhZIEyZCrYxPPoMSA5WtaivFGq80+dr6Ypf7e+UaK51cWn/vz5F8TNoINslECXj/Q7cGkpUK8fshXo5v+Zp54GAvkS0sQvvmTn1m133XWXWM+Y6qiMyRTXmTb13I3r1z755JO1u3YUde7u8pLyEIH9T5Lzk8RrSImAzTNrXEzd7g96ZWITcaWl7IMbflhPVd0ou6PehbRfIrG6o571hYCzea35TZGe7RyxppgTTR92GTN5uaZkOFBWAsRU69RzaMJpMwO+cYFmjYCrNlKsBkKNvDykEt3SuXNnxDFTE/uL/d7hNgtcRxjAsWykvpcHJCK3s5VSp69TiXbIgYXpBECAMrOl7fJVEWdxtGHDOeMdUyb0eOfDyOMvNK7bimQCCh+FdpZOkxHSSwZxhAOBLsXaljrz1upoxpSsq975wKNPPfn3f/gaQvle8/XTr5o69cIOnctpDG4MIs78j8ePReMvvjRn1n33mN05t0y/9rBRoxB/LGHd0sNqkGuz0cbwvGaPHTH30IxYjzLZJDdHZiMd4k80iTsJ7SoBC5YFSniNtBVbM3JAbDyXDao8S0IKr1Ljzei1aOA0DWRmWQ05Bd9VNr38/JffbjSt+tbkD9dt+ij8/Ce76V6US1YZCeqzHlt5QPtxw0fWGGoZxYJMEuXKlsj47KZCewpmLlrBALd6Cv5LIO5YFe6zhojjyVfXLVi+k50nQyxAtrWftgcZgSRZxrmRcIKqvDh8IWa9YMo0KCpemTNn0kl/oSXEHSxQEOl6aMt+qYcbOaGWp3rl6fauYuxIEJnQKYn7044YTWt9uvV6/8P5q9eshp4AlB4K9/IVn3MA6b1g6sWoTSheal1zHVKY1Z+HjjwYmUkQk3/33ouP80TcrqjU06ZNmzJlCui9Y8eOm3HV1eXtO2CxFbYr9ubnPPrYw/fdf//MW26kLk333j0FRJMWRQRyCq4s00K34vhT5+P5X3AQEhNPkS7QSGOi61QkQTYn3RCSZ9ir8Mh7yU8CV7PXfUsan8kKTI1H10GWwkbMq6KRY6fD74Gb7Mobr28M+7787NMrr7r0kAOHdevamdqEAAdtRI5MxMICdg8ZRRbYgJ978Q2T1UUa6U99JwY0ehiRIuRqDlNq1LBUr3ZB9oq0xd8q23/e10wkRKyAg1nHKGWGkrnvfUMGYDS8XdBRe2meSHnSH4jth5oUsMPEzz33oqefedLrcRhhiBKaVu3zT5djjAEcHDVqFJjUTMaKcwVaCwgHAW/T/P0HSU66loiwnCV2bwolI2mT00WE/r77Hy8pDhR4aoF3awZSAvmeQIq5ZTqeRPDDhpd0Q0SYLknUnz3Kffbow5Z8teuldxre+Kgy4pD8A75O57MYhMNY3qLXwNMbd7YvitoxfQNOZAIBHQMrKLvj/+dds/c9jjDdBIViKgU5DkHR6qoKAr82S6OWRobT3WELYSK8f9jWmKU2y+uLtn+0MdVE10CAHwO8HkjhhWidCLolw9Ox0Gg56B6dvwLcAqFVM8xONmNDCMBTgnLTzDMq3CEQiT2ZnPiwUXESNZqn6+5Il7fm7Hh94bpvNlZ/vGLBCRNP0OJB6rphgV966SXQuEy7+NKTJ5+q785ZAkT4OIAVZUiKEvx8Clo4h1AymI2eiGFz3MrmlLNsxcILJ3VzYHImgy5tQyxOYilYeHYiqlg2MM/sBc4Fazve8ei7326JRzLsS8DhEfvxsDmRY/EuWbAAjpgAmdpUrKccAJTc+Gv0NfKHe7OIi4Ftr95ZceP06Xg4QFTkerx4BeIUCtVxEhzKDB05ciTcNg8/8ticV+fe9reZEyaecPAhw/OKigT+o38nH9KHaBj/LFSEVJjS+/R/osxiMZ9++ulQP1AGnKw0eJXOPPPMI488kvmjFj8PTogKy4PAxJ0PPUIinivHiyzjILKeIbjPRP+NVkhbS+a/co4WsiTQxpv9fpBVeEHFw8EuKe4T8UMIlUpGnHmiCMW0g4a169a11Omq1iJBPsVSIExghvnYHvI6TAcOHeK0QD9iXLZ4yVMvPrlhY8WSD9/l8biHUq8ZWjDYqBixCE7KACAPPCi6b1KUFgQpUUYhKI2Q4Gkcd/jATIQGAr3L6mKx+2qdKPFhsm0Dp4zrM3HUgB93NW3bVW+2l5DuBP8ZxplyrzIcqDW99hly1mUvLZj39sFrFm6GB8Tm+uvVM0YcOHJA784FJULhIa0VmnpB8mJk/+1vfyMIBaD3vPPPP+yIw6OxWH1jAxRoWJO/qbulk3XvOYd6L5Ywu37aJGTFGajg0Bti8BqSSGeIuU6Z2K4k1w7Y1Qh/IF1P+I19C/SV16e5ewUai1944ZtnX1/yQ6XmyPU2BRgtqSbEM3JZ3bQSBw9vFixc0bdvRy+1a9HXsFApH8HYYoz9XpKAsKDBlUgVbN7W5I+CwnGAcdHHlJu3rFalNvGwJAITywP2Pnv2bETw/Lfn9erZHaVE6mmgVOqHPhlbXBq8141FkdpKzWI2KD1JNhpAIsh00jB5FfqqFOEurjCw/0BZegbjd2vXjj9mAm514oAqhsiwct+9V5DIF1dWS5Uf0oF8TUUngbgy9HC/zZ8///rrr1cii/kQ9geYvfn5uVdddRWsaUBr773/vrIO7cGaoROkolSAc/CkfBPTNh6DzvT36mjVPf9bX7GHAz6/y2G5+aa/nXXa5Pnz37/h+mtzc/MyoQAJNPiX8TcQRWP8YT+g55FFKuDLA8so63OA97r5xyn+Ey8pKpSIlEySrPYNLjICW1CTG5zOmobUrppkE3ady6ypavQ/60412ciwLiwonL/gA8zml19+EbEcad5DwajiksKa2qpzppzFDGHC4CslTCHkt9lgApJ0aEWEfPHlqq+Wrzh9bLmTNOQAta51v0CrLbG3AWgyaH6oZZReiGZ8ow7fp6Sjpa7upYUbTJDeGB2CeMFxzorCy8hWmKrbQYyLsl/Dhw1PpCjSx6wGxW/NUlI167TRxYUocPQwuQboWSyx1gUofS2CmV4Xoa2nOxUt/OyLqlo/+mcs6iN+D59zWC8lzrfUGKmbcR3WF/ls8pFittfjj4kkCBOnRnmhIKRZBmFQQw2K+WmEiVxCa+/KGuOdD897+f1aT34R82L208+eMHFciqAhaAGDYdeOnWjhHy9evHT5MiInY0cfnPXZLOZ4OEpReRxalJ8HiiqKP4B9oyWWNP/w3brdO3eMPPhYc7Iu5otlrGGIcojWCFaMBG27W/MU76zxPfb3l75d16zr5GJuyPxD4Uwj9NJgbLDfcouKeXAelp4UGSWT9I9XswCEVu3aveKLZWTlXHzBVDgeuS/BfXTJ1u7Aaa/sSHz7115z9fXXXffSyy9fcvll991x57nTLpp4wgmIY6PFgI7ltFqWLV36/nvza6p2MYRgteCjzdqt/4oPeBDZkqNR8mUwgvHWoGxRuwp/JhH61g2GtYEGRsHUBe9/cNzxE/Gl6z4smdAE74F9xv9FUQcZCLhIbPaGSC2oXvaGCCaILDxiAir5j20PPyPUzKRVp/bpl5/nZcJBSgyBkx0AHKmd8DZ1al9IGVOni3WXJhvxo4Uf767cdc5ZZ6i11yolZYiYqSZTU2NDbU0Tt2Ixsqlip+BDt5rtkQykAzZ3Xl6iYeuAriUeV74W8GeMzQaDQDR+eRi1fGoqCmoSK6+h2WFIDupsH9S9RGzedE4mI7S0CAi5qf5mZ4Oz0JnYVLtrt+a++KLLzrv4kg6dynFWW8wqM1HqDTNjIdV66ZU5d911z9Bhwy68/PLBQw4A0OQPBYEGevLymwN+J6ip33jQFao3mMkivXTcmMPcLm2ktqC4sTTwbIl058J0v145U08ZWZJjiPrI4gGeLrEZxKDE1XI6rv+u+flXVr787sa0KSdh1aK+sIWtPSyCUmbT3oOboBys2VAXTQ6BcJHOwWgUl5pE53/62m98iF9+HfLHTvM+2PLN2jocUpFoAE1S4q168UUldpXg5j3rPeQLkFLw8UcfwrAPKJUHS6CL4NsXtUkOFdHjNuq3SuLLIIpTUhdk8KegfWJM6yCtcIw9RlIvMWP4cnFZMTBBtjR0qeLCkjtvn0WqUfsOHVoVXKVj8crV+DkXVNfkduygqg/59B//+AdQrcWLF7OciUXyHaWE3XzvDU8/NRu2NpRfIsXoBLPuuPOhhx4KJUJ6aNJAGi2tlfCBntH8y/76c55BZyIVt7lxjyfHe+rppz35xGMXXHjxHXfc3qWkFLEC7vW7b78DJ1dUXLpje+WCBZ+LkacfrUuG94yO0sYBldtS/t49OhB0J5dDJ8TS97dfHsKxBYqFVMHcL7/d9cMWCKmgrGz85Rc5wxzAFguGQ9SQJu0UaCnsbg7yJUOh3j17UescOA5BT1j0Xpv76q6Kyv0GCQVu20fSQk1rgyH0yYIvUpHE+CMHoqVoqWiLmqUmxs+ULcAX+nUQtBahGgxu7VVedvu1wy1P7K6voyxFPfhL4CxIp2i8KeSLP3j94V/+2LB9/dooFTPwu1jNuLcoTPRb1XpdYjBhJa8GywRqAlYBwV+14vaqWfIVGQmDVtvcDN7CYrDRRTSXJRSGyt+am078FG1QOocgKOTglwh4uZIgAcQDCnky9Gk+K3pnAjUWqFqEAGvakuOPm9Z+b33ljc/eXVIb1WxxH2LBuWLpV1s2bu3eqyfFT4lmdujWZc6cl958820kWZ+ePdrufIlic3cTHBmIOmiYvMX5wMUlTS3qA8HtcRS99/qd3cstXltUC8ZttrKkthPVnXihVNcwxQ3Wgk07krNf+2blmgqc/EDt0SZBKBkgbMJBR1TAZYQ5gdTmwnZlrHSsPwyB1sb84ToKwggnFpo+merEpNnFgaeDw1BCTZ/HAodCNVFCk1RgNpDTT5ncpXNnVJNnHn188cKPzjvvvKGHDEfYJeOZN16bC7+oLsLwRmTr1X/ZeR5EWbqqBTNnzhw9ejQ2LvAdvCkgvmk53+HTLl26gP946jGh58H9KT4auzUSDJnRM7LJiD/+sWgcmz371ndr1u7YulWEG2MkEoE9WUDWKssHi4YAPPHqHuU2Q7JBA3YqEXl8EGiKApbIcWQghtmyeUM0FXU53ZdeftmpgZN69tk3GfaB9GaIGXrZOPVX/PPhELIrTE4LilZKBwHwGRRbcBCZbDnJ0O7u7bQD+hFq9OPLkcTabIfdKjSdaFBEpYF34Hci/hFJZEziPBdhoSSavn9y6wKnqSzPHIh5P1m0uFe/fugccRhZBCuBpMGHSnKDecPGzdffcANItZMnTRp3/ASmawg4FIBXQt7SP6SeYRv9Zk1FbbrSCWrz0MV6irYC9KaAltlW6slMOLznhMM708ntqeYcqjILOx9wJe4qTnswIi+9G7l11vyaoGZ05KGaw84o+MVwS9Ck9eLqXrxurAh9s9ZfNqI4Tf0bEgktOu6JfIFfpINk6+D/x3lHzpdrap9+/osan8Xl8YbgOZMeatFgJHC2185jOePvefLxR1+bM+c+sge6d+PKCAFdxxJYugJa8Qj8ipbL8v+Z50kpQEgPfsKe/ckni4FPkUXB4qKqNCdXr17D9zuVl3GXju074F0mIfSss86CSRgNGiS76nZeMYpQg5R2pYtIsXbUn+q+NAZ7CU2LA+uIL1x33XVYSvwWBzweXIJHhxw6gq9t3rp95m23vjfv7YknTpZnsQu7B5IYxA3+Tm7NzP9/dOCf42NGE+BmSVEBlsLYY45DNj79+BPfrP2uU2ERsyASDR148FB4g6nHcdppZ7jtVviiGE1dCWhJY1L9JI5vcF1mk90U796V2niAswk44mPIombpiDOb2x7KGDftqK8NUlOoMKW1rWZxC24Ktow3DDqVhlOxsAkKeamtlEa169Sl89lnn0UifbC5mbbhh5P8/7YPOxWBoLz7ZNGSIb0Lh+5TkgzXS6a5vvx/eUgint0aa46k4wmH2xkLwSJRMbBHyesPHNzU5Ktv9EUAv1HfPZZu8Pl9vsCUkwYb3ljz7oqANWOTSrQw7kl6C7rFb9vidatDAhrMXtgT2b5BQjOHRetCeOpunNaDr7UrSl12/uEN4aXLv6uzOAubfT5uLujSvc/FdbimWlP8UCxoOLG4DuvPwnKIMlblZW4CFIlAFIAdhPuxuN9e2qu+0fPCa8uffHVrRXUzSDj00Xiy2eN2BILNTz/+4l0P3w6ECzWTERox6rARo0bJHZHtsZ+FlX/WVPKLUBjuv+e+Q4aPOGD48DgMW15vIugnA9Fmyd1V2TT3pafPHl/qyYmI/RkzmSk1zcgA1kP3tcFh6vjgs43PvbmlOWYnMVRsXLB9ggzQtz3hOraGolRnFb436OPwsdNjTAkVNBRZ84ceAIGxzOEFQJARSkMIgt0HdYL8oh20iTdMZdqg5BprTE8r0w4ZfvD8d9+jpkGuy3PD9GtnXPXX6sqdm374ftlnnx8xZhQ0IWhssrX/DzuQ+PS4zMi94oCgA0w8lG+jdC7ES2rD45HpEBLcfE2Nzzz5JAVtkwmSMWWJQiUCA9W/6rFkRYH3s9kQguCMYN9AMVFeLCXjpMQgajHzSEt2KsvZt2+ps4W2jvw3HMCCuOIbLkuqvMyxetVK+NySkSjEaF3KyynVKaNMF+w9WKhyWd2xQXI4IG59WFkwAJ+NqON57rJ0uKF3+8QNV+7brSMUAw1oBmTwZusfXO0mQOFa2J9plKp9dg3cD1aJIeUypN3U1MrEbPzTUi6jIcdkzIV1eb+B3anW3rFjF/QNhJPUl8horJn6xqbHn3p67DETHvv7k8edcMLDjz02/viJsOmABES4C6xVTBYgn6qEa7YWtX1eTQMeXx38yZzhNao1FJYUWZO2Mm96xhX73npdn0MGxNo7o1ocJEezJKIDCJC9Rc/XM9k3bdX8IQAkDhOIiYQ/GQmTDocLXmkh6t7SSP3gzS5/4r0PfwiF6BkdPCRRNkzL/yg+227yf+ps1Fjw+PNLNmwD+OkIBXysT9nyfuYtU0uDNUJ7QJG/9vIrl15y2RWXXsLVdftd5zEm9KDD0pkM9AkzqlX14RH0GaIrZBYLEXl8SzBrXH31dKxJWHCmz7jukccf69mnL7jPQ0eP2m/wkKuumTHmqKOfe/7FCRMmnnnOlFfmvgpuSE1AlqG+j0pxUi6rthPeKxGJ+qWGiRvxNVBZGEtYR2DqP/74Yz7i+2jeEK2tW7cWMi0K+5x5+qknH3/iw/c9gBygqRSuEGmQ0VD1kHX/p2O1ziEGFC8jWC7Y9dxe7+TTz5p05jlbNm39ZOny5mD4oUefvGXm7QcNH7l27fcbfqBcjzDI059qsaiLqImh612wQQLlSuR5hNcHtC4rofVG//xGAtAscUEddS4vwjwius7MU/NBvbauSt6QgqMTuhvenf9+Y33DBx8sWPftWkE1wAYCuy8JPcztRIy0K2+OJ0lQItuB7q4ZKiuqV6/68pjRvXKs4XQEk0mC1G0exMa1eFg2S6s7nXDZjEVWc36m0W9u+qLIurlvJ9/+fZJDeyUP6585/pD8Kcd2y0Q2JQO7nDj5rQ4yvWOxCLqOnbzj33i0rgt5dh1QyCpgsJR0arFRuSY6jS5itKaaoX0tT8yacPgBeXHfnpKCQuXoYrazatSezkW4rLoCalaLnSHmLttFsEup1r+7F3wbylgi0qAZk/b2XSuq0w8/u/yh2d9uq4kkzU78Y9CBChuzgeC79vJrz+2pqWE24Gjh4kAp4kFIZGJpWJGzHGxpNL5iV+Wdd82qqazAQhZwsM0aD0WXLFq+eNHigD+x3/7dkrEGzQ44rhkZy5XFtIuH0VcBFX/93a7mhAdaIXxYKPyCjUGbFVgtIys0yMpyUA9Lz/DITFrVnD9czUJ4ceOVy1fA6okk4q7cW5Vb+qkRulLCIdF35F0yJo2XVE/DpJNPmv/evHfnvT140MBLL4It4UK2hCMPP4JrynauHKtZevZfchrlCcuMB1FTE0Esc1HT5s6dC1fybbfdBoO8Gj8Ghj6ZcfU1z/z9qT11dXxf8j9BmOo5Af+SxnNT8rdpGBYMRAwgSyIKNq4D/nV3sr7FCwaLxJJUt87O8mL4VGBdYlOExpDFB6YgwRg73NY+Pbt8v37NnuY9IAF1wCs8cvpjqfXJm72yjZUpb3UjSrZ8A0njaFpobYlU8479yjPXXnTYpOOGRpqrpPoEkz57egBeXEh5nVan15kfxVsDFUiBU5N8NcnjRRiDLNN91aRVQBPAEzaTTUYOke7zpvtZPpIls/Cjj08/+5z3P1xwEmRKp59OznluQSFci9grrUuIqJ2ZlU6DAK7+xoNHVR2gXtWIc2USIqO+ipHDMg/eOuKsY8vcqR2ZcK0GGw0lWtFsQYVTOlqAqDpTURSqKz8PRnYbJWYE+o3pIuWdW1w1LcLxZ21LWV1ff1fjA49iB3MKswZAFdLifjc1a9m6hq/WBzO2fKxoWBztsOzwoIAXdBcRDVGvLBPEN05TePYfevB+MRmlkbKPhiLB9T+sA0XH36xx1VHICvUsvHKSZUVEHh8SKCtqeOOmev3V15566pnpM2Ywge6+576V36y66daZV1xz9bQrrth36NBxEyc+P3fuFdde+8Y7886Ycu6Yo48BCM8iVXa26h62BKXb0bFqDaJ+QeVAaUXmJt/k+9z6nHPOYYGzkJFs0jwtferpp6B7UWodsca/aRddAFjmheee52n4FcgzLguKpYWf+Wdj8Wd+qwd2JYrtcHsCJHC5vBddcsmEk0/Bi9zoC36xYsW0iy+HdveVV1/DqxzwhxgUNRNaO40/ReEWxIEF9nBgPBYT/ly8vJafkPi/7GJsNLMnEzSY4qFDD2y//wArqS+6eGv7YJkxUSl0u317Jdr8rbfftmnLFj1ax/cpPRwGIiUZ5wJzwFPb9kXkrOC9Tau+WU/t6cMOLjQkwnjpld/on36jhCLZAoB1SbkxiqfclAgBELcabDDnlWmpfC3o1HwWLWzXkm5j3KnFQBEF3A6NvF0UepRN2M1EyuplQH/TwULjoG9ZaMxe1imrgAmslq2oWXvjmy2XBSQe3Nkpb9sjtx196+XDS901XhugfsE/MDqsKSXZuCZXkBGENwyBiezH/IqFPRbt6IPL+paZDDCqki3qckfMeTuqLE/PWfvEi99UBRwmB5tLGJeVbDEZayAYcngtuxv8r77+Ok5ENg5WJWg1VDRyXeH0yPawyXBMs9qvvuqaLVu2IdHfe3c+3Mg4yVClrr3upvOnnpebqw3cf0QsUxTX3CmneBn1pB0yCUSRgo5/e2W1weJFC2QHYaBFxyLZSzR64adhktASLD1pj+7HaukxvUG/Mi+yNfi3nQdDTQvIfr/pxhulx3UdWXmzuJBaOWok+JPhJM0MOcowwAakMMLQxI87Zuzjjz7y0gvP2yzmMaPHQFYkauZvD9P8tqb/l77NExHJZnbS3cwz5dnikQmbknfKvkIYEbJ7ZSgT9r75huuPGXf0Rws+ZNYhtekhrCRBIf6LDrWfMSL1NbV2l0siSpIT+rPWMKfE30i1Cm3w4HIyUjS0njSpcaSdIBXYshOybcf87UsLktEE/gaHxytx9ADscy32KL2ENGnRrvR1y8dwSuNvNlth5cEOEL5Bm10b3kN7ZOb4scNLtKDfquVIiRjUI50ao+3DFMnYcP6UfrE+/sTcH15esKWi3qx52pFIqKtoCPdoMhVOkyqDiaKxMu2BGDh/XGcURJNLfvjBwkMGHzLzzjtGjRlz6+239x8wELlA/Mtic6CjwSpiJS0YqKBYMTT3ORsAACAASURBVMgKA8nHEEa03ZjsZ9Ui3Ktn6lmoevArHYhff8mRzzxw1LhhaVNTTarRbXZ0QvnVlVyUQwjiwRKggAjPCJ67XY1+8AwosdSsokU8W4wq3joQSnpYP1rvwnuSg3bVhmoam9NU6U5T5ItZ52r9Zvb2/mc/WbB0S9gIog6x2AzTFeqFSFVFCaRfgwdXwpc3ROIeffghdlymGWqKyGWz8e9///tBBx2Eo5ccfr6vekZsKh2TLsqlpr377ruXXnop0FfcS6hBwM+7devBZS+77Ir77nvggGFDb5k588CDDjJaLVxa/mUyZZ3LJ5922tvvz3/+lTklHdoTkLr44otBrTLVWYxckzfq4gyEelrIIIgSkq2idghQ8BhLkGcCFQULT1l6NYgHH3zwo48/wkqPREJkQ/fs3uPsM8947rnnaJ7av3F8qIJjgr/+v0PvAaYcHW4x2xDzdqc7GI6S2H/e1Gkz77yL4vHXzLjhgwUfnXLqGa/MeZ1qUSEy6rMfwpiaiHct9+ZT6RwbiYWuI/baPDJS89BuiFnNyUCHoqbT/tJvv955yIxsSwBSdbxffioOWYAQlbz+2psnnHQS9PTYOUSb7E47GeICW0WnJtaPEM92QDyfDi1a+PnxJ5T17IGnCho2K7TndELr8qRHRLLq/9LIV4crnQiFGyopbQxoCBdVkowgA0aUiaycjCRjsjxS6WSELGoWWfeePapqagIRv9FK5T0peGzM/Ga5RGOY1bSKdacylDmD1c3SkHXxH0Oc0mkpKUCpRetK7PUXntzrzcdPf/DqQ4/oZiA6QU8o9zBvuCCDIheX/uGRqQJDop/Wu9w5+ZiDbFqd0WQN+0JGZ+mGSvPM+z977s1NzWDT7aZ0JO12QEvMbiCOQ6YM+hIPvmDhQj3tNONw2hKhgFwR15RPbLM2DxOVRsOh9l27fPbF0osuuXjVt6sD4RBJM86Copl33JI2xut92pVXPfLtWmvMOCBiKRX1HR0rRSsJg0gVIJjjYhQQQ5Yko2Q0S/BZdilYuXGnSrEvegwjXE1sUdJ+5i75w5c98vG9d9/Fma87n2iRgN8Ui5XqdzpFtall6xVvhu43ATyh7xMylvwonTz88NHfr1//9ltvuChsJNQ7f3jj2xywXz/JU3DwHXZBtTcwO5UpNmTIEGrXwA51++23YyKIKYZm6bABQUMog55TPjAiFmhav36XP+5T1gP9DvVzdXW1Ghp1r5YIv3S5/N/psFJKe9iwvsS2dWI9KzMSs1IEBbYdapDFUFyYy3fZbOQ35EEL/FAWcKtYUdeXvSqdpnKcyw0xD2YQ4HIWj2HQvr2PP2Hc0w+dMbiv0WlsSDWGTMYCzeqJpeMWkpCyHDUB4ysf/3jG1a+eefXntz7VfN6Na8df8N5tz+5oiqaCCS2WMUPtnIZH2OE1OHN4JURd29Dkysm1OS3ffrf26ulXTj3v/CMPP+rWW28dMWIEAxmKhEnYiMapcE0qJcqQmODQ0shjm8y4xthEURSyNCfrabVzq65Q/cAk4cr5Vm3fXu727rgh2GwyEgrMRxQENArCQ5VlThstLfArCoChw0ST6zZEY0lHNGlLCL9WWvxTgF/hA9EVGmVEqkaoVca4UEyaqjUi+ixOCQebwXL+bvNt664wih8OfJyREl6mGYJdkDUuU2uvvc+fTBf4Xcs7dxY4ZkaKDOrOoQxUc2+99RZOI/jzVM/wTRYLz4JZwhqBzoq0L56OQoeUi4Yvh5MgpYTtbO5c9CekTV5+PokbssoEOefEeANSHIiGvQV5ZR07nHfhBWQLsui4zoYNG7i+UrAw3rgjK1dkjqYBKqUePBdh6EG+o06h/OE8g9yBpkKkyQ9pMHRrdpswMMOrV1JaxAw+47TTcHTQGHxy0MKxS6nh+JXtP+tE+ff9QHn6o5DqGQ0Cc9Qy3ty84YeOYBTBsyInX3/9TcYlEmujeqmaS2prwEvC3OjerVNpSaE4lah0lN0Mi2MAMNktbso7ZyI7Jp849OSJo5UPRA36P/U3KXvIb06CiqSsU3nXriQGibqgCwJgg6gSUEvJXkbFTN0GaPsw4WryLV/29bHjD3I5/FqUNSL+khb/kNKumHUifcVj1NgUAykPDMjpgWc5kU76wplmk0tvigUNSsA2eLSBdqOSWWwmdLD2Hcsrd1c1B5qTGJBSIJCgQ1Z1s+1G7j3LYmQtsEhZVngNeMNAKKPipx/qinISEHkiZTJ4zSmTPVHTtbDurLFlz806jTVIioPaAfmJkkWyMwpFiCwu4vZOqwau/4AD+mu+XVos4swtaGhOz3lz1VsfbN/dCDEEWSl+C7IsFIOsFmYtSColudpPuLnbV1+tYtCZQrSBpgqCgvKEjqx5SHSXiBe98inF1HB2lJSUyIinkvvtN9BgSQ/Yp1s0VjL53KcvuPihbzf68PKI14AONFE5UdIV8vOI4IoqIo2HQ0qGilHAac9/eTKhYefivPKwSrC3rvffTVORIgjC+tQCuiKewj+2oppNPz55/72XXTRVkjZFyxJw8T/NRtqkdl95AKS+5FAyGgo9hmmiK1tSkcBcXNLODZPKXs/lT0P+P+Zd64O0toi+Zh6oNUzqL+BZCkpACtA6Bfv06DV86JAZl1+ZCkVgwLRR1ULPmVJziDdcgfdqZ/qjH5QsYGzD77/dmIph5UuyetLkzZhdUVsqYxe2GaO9zGMrsUXiowaUDu5IhBAGThxxwj5DlqGJSi1pGOEBRxWPPzqERbNhNdYHlp6PcGOMEnusNB3zLm+I2ct6w+uRtnhAu3sSsXaGdJ7HqM26bN8PHz7g+b96ykrCyXBUS3lNLlPcXJvMNGFDahi3cbdmzQ0K3RO4JRZDWHMavlqX7jpx8Zm3fZ/bc8Izr7xe3VC5cu13ueVDbnzwo2P+ujDs7GqzJWyxBksKMQR7YcgUT9TuSS3/YlcmnDp/8tlDBg564KGHZj7x8IGTJuYWFhFGxKFKbW+RLwYYpqRCPUPJEAtfD158mAcI0+M5Fnra33iIuoO9AUUvpYGAwprs8O7gLsvR+pT5tabaTKJIElqMmEd+TxxuKfBDmITxdJTyqMh8f9xqq/DZYvUpqwaJctBMBcOkQE3E/Zj0ejQ9lZf1ja8dNzfxK6x4zkTz+3S3di3Kp1iUZqhHe4uHAlJemr0H7x7xBiElTELZEScNCv8fBrHQl2JAx1OmiGaOpDUfZBlhMkDZV1DnIEtlI6Sikcnqixi27ZGcI7fB7E6RgEreDlSqeLZohj2ZNqWh84HmnirglCNJx8+cepouE2izAG9F89MseTmFY0YdSV6IV9j1WjwTtIpVQPIgSMdb9GPp0qU4vcjzx+ZmcUUTyccef/LMKedBKh4n6EGJ37QxQuVshHUMMjjEIZ4yfK50IiNo7n/wiJn3PbBo0afnnD6lpqKKjo5GQuzRahTVauWmJN+QJrx9+3aqHBKjRP8jYxr6CZqBFiW6owb/Ek/AvGCeaHaHi1rL+cVFIw4esmrZZ5i/Tf4Gu8dBGAsace77G2fJv+3XbVTFYgqm4OYmI0GcQ/hjiaxBXxZL+2+acYMhWWKyFoUNIZsjidQQNmLZAWSaWBxkgMKRhpJLUYRyXNS5Lt9hQ8uijRHC+kaU6ihklzCvyat6AwiIP8musUKhbPFrpmYtXZzxl5uCib8cXnLOBPhTvIaMG/orbA8TNbIwHa1uzZbjsadzcvJiGaJ17nmfL64N7DLbY4ZUkKEUjJesLALKtEzKiTLE2QYsZSt7/flnPYF1o7oXasl2WoFJy4ngKqNaRdpijRIp83mXb3M99m7TtHvXjzhnXqdTl/Q/e/6nO3I1b+9ExG5MR53WmIH6ptyJXRyAE9asMOnpahmNSBUnwpvKcnOizY3GRMAYL4CBMWH5baRZNF6QmlASk66LAkcGUUbr0qN3Mm3dXGW2UCAj1ZTIWFAqkXuSLwjdQSZk19yGJOVT2dgtWgLarkhRTu2L13U6dh8fXCZoYDZPN40EcJFIZEkXGZ1lTnuBMRgbOyjvynOGZsI7krZCzVqZ9gy85fnNsz/a7OeBtGaLOeZEFzXCGgTLlvzDNMR5B6rTEK+LhuLr167HdicGIHUIYL7Bx4V7PsvBVGObIlpiI0We7MJEGE2ZvovaqrfVbTOFMrdO6fbWc/vefvcRW+vNL/1jhcWSB7cWQJhQpFLLpURssiy/yACcLsPcMCHDMHPxSUJ9ILT1OoEF0E5cdNjKwiCnu1pE09WPrM3K0tqsp1XejRj6uvOGfRRdgf0JgUhxEsxWJJdCM/BGWY1Zr/Vv+oHo8ppGrpOqw4Bni+wnYQ4xaRjo4ycef+qppz734ouYxpSUYEvgYEenS+mxVsfYH903Zoes4i+WfWrIxIngsu4kQubyxkJJ0AIYgNZ0U6Hb2rdXwdB923nsgWxscCTZk/1QkKut+WYlNGnMBzLbbe58Ld6GbcptopHiAk9Odfybc4/teuL4/UbsX2InzTDAvp+g9CPcx5FE3JFTmIoQULcKRt3sjyXiFFCWjGU8ShEc/x1uvP8x8AxElEBRiH1pMBCrhWWNBPt7b73ljbdXXjS5r2ZLanBWpN2U0LK5jKuW7vaFNH+4+vm5LwCem/63W7t370nwHWv1D+1q2qYMRJYib2AxYLFgRBaVd8GJohmChijBCHHs4t5DsAgLLhaKDnFFZPD8bPHfrllXH2ySlAGp+BQwgINCQjFqxpRf6jpG2YsQhdzBZM4DuEXdHi22fd9+vfNcCESCK6T3ZoQSBV++xZyIYSPJroF5KOBOWBgQo4KpAOyNhkSpPsHfEy+mZ7BE0ZJxPgoFN1Q08K2Egjm5ntF9mwrT5i07fOEEfPXWYCTQkp2UkpQiVU0A+UVjDhx60Ihho7J1slJ0+BR5wirARty0aRPOJzxG+JNwDDO+BPv4VEmVZ2bPRiHGAUlEr7KqOr+oMBiKOJyOVKzteBNdPXLkqFn33PPC7NnnT5360MMP9OzbRwp36/ocS5UGcF/e802aQZlw+AV4w2Ahvgg4UpoJhuELL7yQryktkI9oJ5+yZmF/+PyLZZS4vujyywnpwqSN85NvZnveP9t58G3/tBEo8ejI8WjBDFUiyEKxUN/G7A77ok5DLhs+ehi+rXQ6lo5ECaITti8p9ea4G7q1LxzUzXlgv1K7IZ6JRNldNNLrRfmVUJ6ownQ7Ggmu6HgCs0b0eWQLtaQQcOk97YuKLjn7qFXbNwHW2VPfhIlBuq4lz1BaZsvJdZpTjuo9idqmUHUy2C6nR6Q5ZLA4DGT77nUVqIkqt9HD+tmGOBjIvPbWIhwPW2oLfbXN1TV7IinT9p3VgObhtd+5q37D1qacgsJddb6OXXuXlh81omOosXr79Te/NHFUnyknjclzUxBxj5Z0aZYsmYwmzesll8AdiYQh2RdnN6tT4Oa6++U/fYhHwAS0QnxXPBNRMEFJplKNzUGUCroUXLsEmqS+IXpV1osX5aauOG/cwH3q1mwJVDX4gcnEghGcQNWR3ai0/bvlDu078MjhfQf1KtaSJFBzqfbvvf/Nlyu3+FqIIJBlIi1aXWh0rHqvPA4ep47a1BsJKkrAOZSdlhqLPwe4/PTYMkD6kHEdDv5SA2dPdlzz2aIu+drg7t3dyW0nHJE/auhZjRX1kCqTUEpc0OUppOgIGLJjjxzy1Zr5G/cInyPAQvE8Zih90qLIckFA/2r5C7RNqVkiT6UNv5uahV+d1iOVVExICiUYjWSrkWJ9xhln4KDjZnyKTFRf+0+P+7/JF1sdiT169IBOGp8WCugbb7yBfo5ZNmBAv/vvv/eE446f987bZ58zRRXJ5smZCgwYv6XrWifcH9ojNY2NLrth6/bNVi120AB7u1xXnqcU34bT7IWxjUqdhfmeHp079Oua174waEpXaOCl2jygJfd6Rw3v/Ny8RRU7djU3VL39xtvHjDth6NABbX/d5j523BhzYO2V5x7eq3dKa9qaDkAbVaSTDphhkzPBCUd5PACJ2Kfw7lrdqXjIYvCYcDqhPxhzX/5g+6eb048/9SQVf+ku7kKPEcph37388svfeXPJs698ccyhvTuV5Sfrghbq9mGCWOLrN0LxCfbKPvmUiUceNrZr70GEIGIharBLuv4fd9BC9mYGl/WCDi2FpAwGctkyTaQEg3VgxxeKWn25srDRbXDpCerEYLaDysWgT5lcW7bvikiZe/0rQnAtQhU/MFzSfE8nOJREP6PBgToEmtHhNB1xcN6ksf2s1rjmB+NhF3GDKy0WCIDlkIqnZtQmiIsQJShftAx5arTY2Leg8EtSRRELUOQYLknki9EkxDOJZDhldoLYjQAMvv/KQ6sak0FTp6fmfPngU5/ZLC4eh6xwSNnZ3QRZh9DBW51MXfPXGQBbsvWwkvL0iRpKsKXki4BwAiyFlwvUlC4tRb/BwEPOPPDIw8Ti0a4CoSB6amNTE5RmSZhRs9yAPif/ARaGooL8S6dddOXV02+9feaAgfsgwOTxdCmsBDF/MoXUZZBy5MfxnrghbCw333wzjIi0B9AYsRWEG7sUsg7wJfzJXbp0wRN27kUXsQOoxSuhyf9TtPSubIkR68KtdU/i/J5AfYnV8+ar/zhiZCfQMytXN8BIB/rAawrlep1uj8frzSsutOfnOzp0LOzWpVOvIpOHMoNaxOIxa831Uu6HualzyjB15E6yWeO2EJc5/8JwpTAIUp6H04Z4oN6QiJYX2eY/tU9dTaCpLup2FBbk5UIla7UTkAr7bGOuvGbW1s27c23alMmndO7YlRmcbA5AEKqmR+skUTMk2ysXHHPUUbNmLh9+3G0Yn6AMyjp2yS8oYWNmnowbM2hKh47N/vDts+7qte+wKedNLbBHKnbUz3nxqTue/HDH7tjNV47OZXUK1iqLmhWPQFuI//3HTd/ve3A3cWwTh6A3socx22yqWBE4pXR1hCoISF9ZgJRHC0LCoNcEEAQZFXJExeGzNi/CyUTj5v79u/TrWbKnCQwDlepxX0cdVlskA61dtDDH7baiJ2P1VSaD1La3pLROb7236MctlOhmrICXkMuEk/4/HHR168JUAR8WKqEfEfTi4aOYpF7lua2Dx+HRWn6O2s07pWmlnSs/fv+CM4cU5ZE3arJHd7W3+zp0L8kkw+jTsWDMjvYGy5IzfsTw8o2bu985Z2cIMSi8hchXZpeeEibFyTKIFFolgv0XpbN/NzULYUe7uRN3RdyQJIa9olCieLOwO/lIlDDdnmt5wra649/1HPMAEawcGGBKKOZFAAI16y8n/oUeY7c45uixF1128Zy5ryGgBT+IL0GvsUi/6bNIwr1qX/lDu8jlLbGa4r1690jUrLr75hO7F2cQc9AKGxJAHSNUQODugAEshoiWCISbg05HFjXLZgo3N04cO+zVeTv21O4pLCqg2BZ1Y7M13m5r6tGvfN2W5IJPqqKRkk4lHb3upCbBtETM32jTYsTdQV3gW4DA0mxNaND52gs0c54WbdBS/kja8sBT88+45BqiPMwupcHQ4UxLgkr050133DV5/IGPP7/0+kuGeUD2p8kaM0E5XbET5cV+8mmTLrx0siVNRrjDH2jIcbnIh87W1N/lPI1UCgQ5IryhrAkaIUPs8wdhxIHyBI+VZFtCa6FjNcRhhZ9KR78TW0HEoYtbyBHI+M02t/A4CEpezFcK84XjZpslGoZwGUXEjEcnWehsHrlfu4P2a3/4kZ37tsvRQoQLoahBnkppI+7mcOVR45cIplRopiIZQQEMgFjIYGuS/AaDJwOfFUUlcX3BUp+IZjIu0fYw6PC5cp004o5SbjFzqr4gEyprZ582uc/2jRs/+Kw2nvRYYT6LhWgcVEMUkbQ6XSeeMOm448a3ZJ621aFKUKhPkCfTp0//5JNPCBQC+KBQN+elz3QNFS3n3nvvzcnP692vLzY4BAF2uzCLAq+m/qCir/zlHajjjs5UVtqu/6BBnXv2nP/B+0MPHAKl8D99U61BbiR9qxdE5wtoUSCuqGUJPwt5LVdeeSU6Fl/gPfelhg/Stl1JKXHPe+67Bw0MkIfaFZRn7peN+ROeUVsmI8sbhpK+ZcR5hRmhoWrX0oUvP/vE+Q2NNR8vsubll+QVpI8Z1NWFJLKTeJcxU8tEQAgxu72Jmnoyi5ChgXQiGrbkFgiaKpOy4bXiAwHVoHZhHohzCxoHgyUvmgDZwHJJEFG0wu6N98uo5SUC+YU2rcirme1aIphMBKUUrdv+9pIVC5bszs8z33H346dMOSMRao6Hw678onQ8oHYx9cpTIJ1lHJX74hcjajY3zLh2WqcupWedObWs94E33XQLE6NX3z7GVIj0QPZK0FCbt3y3eeO6ndvWfb920b1/u7N9xy6nXHDJsjUbZ7+7bfwxw0bv49Yy2QkjDCkb/DcWU0XFDjzgGbxNoBKQG7/Rm6U/Ac8g6q8CRIptwFKn3B2Q1nhjGt4E4oPi5IbEWRldv3hase7QemvolCKy9hAaiFObwEBT4YAJtJk5jH6ge39J8bGBN6j3a99+vzVtzsMvn0GjQ9yBPdNzjdXSk1bt7Vs6m7bxJ3E6iwPODYARNBkvG/pTFr1SjLIWJ5Y8m4JPGY21FdVbt391xvH9M8bdhmieKaonFkT8BrdcykS14mhMMrITIbe15pzJg+YuqVu/JajpGxndgLpDPEoy2P8jJ45+N939pmt9v5ttxTPTazj0eH6WDdsbpqeKIRIxRGdHxLSOBufbGJl/61Ns+XhfeaXrkblECUHXUmyn2deo5jQr5Jabbh4zauQdf7vV39BEB/Jl1ZnMKqU3tM6zP66raBuc5hAN4//o3yUn11pvTVa4DDVOY8iphW1RPwkhplBQA+Ycx7rsla0lmYjPabF17+gsdGu11fVdu/eYev6FA4cckO37cKr3H7S/XzNf8cCHg09+5pDTXph2+0fzl/ojCbutfXkw5qMomNFIrJ7AVyQDVNoMTyncWBVaJqTl5FTuJldJ++s116gYq1LoZZbrxSjQtPYf1tOTV/r0K1u/WFOTAlMUr+TnBovrx40bkbI7d1WGYtHmUKBuT70UCKe6wh98KDHBEKspwZ+0nM27tq4xjrWETiPBUOXjFnOpZaWKh4qibHBkobQk9h/Up7AQAhgkixOGE/GXpzUgRhaDOYyoMmh5RdZ+PZ3HjSm546+HPHrTyCvO79a/kykd2kWpNW6BoS/2ISWZrdZMMGURNC1etKgWaxYaWJQrpzVq77U73u6HOufSH2NvL939zqJty39M1mS6JK3tLd6SQCwSS4SMYFnw44C9wAy15NiMruTObV1yI3dfPvr8k/q6KVMEmZo912zLgU3R5M4r6Fh+yZVXyNNl45D8WefTM1gjRN9wVvXr16+yshK9ivFloqq8HjDsAKemTD2vKeBjw0XU4AVB3WHQVZ3vNkeSpZRfWFxdWxNNJa6aMd3p9cx7dz5IL27H93U5LJNHaQO8QWhyU2UmMUw+n4/ANJ9++OGHe3MjUtRBB1k/duxYYPjkVgOZ52ekkqglzxVaTPA2G/QnO6l6mFGgV3l0Jj99y+FIel6fPXu/rq4Du5vHH+C549JR15414LKTO3VrFy/1+vLMDbZEgyneZE/G7ESeQ7BHUoyeQhGCrcb6Y5ngWTDbMc/ACVP0BWUoShnSVDrCn7iCLKlGuzFosSUMZOUmwZ6SJU09Zp/BVChgZw3MYaVmbjSTimJxhxuTs9/6AsdQ78FjCtt327FjFwvGVVQQCweYDQwoE4DG/ySW9T/bPDJxgmGxiceNv+CCqd+u/mrPnsqydq7XX37s8ccfR8fCzUMyRdf2HW+97orjjhyz4/sdtVW11bXbzZ74lEsuMtq8b7y3Ej+yZt/T5sXlJFVsdNQB054lIP4O3TbI+v0sH6gfKhuGtcBFuBrfbQ5CjuNA+5EC0kRXhMCP5ZtFp2HhmIsQH3IT5EnIr8VCwnsQD5k0j5YSULnZard7vJrDlbTYIqnMnoivLpg2OYCD4K4D7ytUHWhNbHwcPEhrJ9M2ZCMn8TFTyj1F2T54oJR3LctDyem9fgrecikORhBbbeUPK1atbazZ4zEU9oxiNBbkpUMgUO3EBUE/EWUQTI/VxW+i/l3t2munjNuPpE8JNYiNivNMtHjEAxdU+g+vdJrqwFad53dTs9QD0h2MDa/qBspAB/Iivb1XzaJBf0JxQ58wLegcZi09QJ+gY2Gdg9NiqyM1hny1wrzcv918y4qln838283oZOgH+vRoodHiV2oP+JW59N//KBapxWT88cdNJK6FfTEtCmNDrhYtgthTS7i0ENSfVqPZSa0BNJ50pO36zTLc8MTYHXnOaK5dW/ftOnwj8FvI7p7lMMZyO3Xsc+m10yeed3bXAw/Ynch57r09p17+7jX3vNUYstnzC5PxkNRfATVlckSptOMJao50Aiq+fHdDjem5V78advBRXTsUKCQNcx0hyK2YgbzSk4UejZ2YjK8PPq/IOMrINEpA6xA3TzrxIAMVEBua7TaPNyfHneMKhgOQxWRp5u92mnWoZIeS1LQW9Y70HCoOBYIRxJkISAkqiohhEqAMIWn4j5h6svTjlNU5YGCPs08eDKIf3JbN5ET3dDhydHcxVq+he2fXNWcOXvDYpDfuOebssaWFroZY0850oCkBvo3KyuTppGLEJ0F6EYqFIAJdXjis8f+Qg+kqzVjLG+Kld70QOH368pGnvDVx2oeX3732qgc2nj7987HnvPP06+t3+V2uwvbkNGmJsK72EZqhahYKXKHZ1lGrqerWMTL9wv1OGtfZnqkzperMhkYJ2BhSA/bZp3e/3tiracmub/tgBHl4PmPboHYCsEXi7GzG+I1I3GNY6UB8S3TOZZddRpxu0H775RUUUP4IaCPOS9QgEaxZXAtyS5hu4/G8omJy4/v07z/r3vtWff31O2/Nw8fAhwyHcZZNwgAAIABJREFUkleMjhogtfRoDB/RNsykNWvWUI4CnlK0K5rK/kTK8IoVK0h4hDGVnQClsLC4WGh+TSZ+iDamZmPbD/wnO0ufcNCZqj/VpsCZ5e8t+/y9Ny+fMtEQqM801bqSNbZUldawI5OCDobdF9Zt1DISKdxpY05Gy9VsBbAZkVqBt9UIA4LEtGDcTRGVJBDAVioxLt7bCf7gCCelrM5kBGwECj7DatHsXqDuRneRZvRp1rDmSIasxqAxZ/cez4tvbb94+gefLq8IxYwLFy098phju3TrfuX0a7Zt327zkEPdUrNLTQ/aj4/kV/jnLAYXZRccFtesmbd1alf65ssv5DgsDTWVzzz3zPYdOxCPEKHmFZWOP+4vF1/y1/sferistMzlgtCu+ZBD9m9f2nFXZb1e5TO7NwtfMtSZOiSff5I9IwjsrGpftunGc6ilp4YGyQkksV3Hjlt37omRhYXk0fmicNDqD55VjYvE4XB2ama3KFsGj2bKo04F1bc0OKLRW2MkytjAK0bCNNpEwTKymBhVuWCrN0ZypWT7U01VK7F1PSLnEZgqaqmWKt/UK+q0ffBQfMDPZaSUcq9vEAs//gQ/2623fvLUnE0AYqLJbUZPMk1GFxXjEFVMOf4rWAecbo54U8MpR/Xp10F/bgu7M+EpdTuJNSk1i8a0NrK1Kb9b0JCrt6wZvV+QSpxRGwlGJ/JFqVY8Ie8FsKZcrG33yb/hWbUaeWr6hB5g+uLNYj/48quV06gGiBNbL97boV3ZySdPAtKxePHi4447jo5i8BDZ/FBd4Y/umkwi4vLk+n3hdnlsmSnNBVMDhFIm8sukVCf6B3xgEb+wtFsNRoeFok9tHmaHNbqnoahdu2GDy9et/YHlaSbITaV6vB5tHmmLy2q4++YrCHdFEpGmOt/OTbWb1u+4fdZ5PeZ/f8np/TNR9j8X+TlIR81h8EdwtttcOc6GVGL2Gytmv7XrlPPHc2H6VrmIeE+Ptc46p9U1efKkZ597btEXuyuqPV0Lyyx5ybTfOOn4Lg+9sCTf7TWkLI2+Pe6cQri+KNKFQPhDD+UMlzUCFF187LJ54wAm0TtKhgvJy1IrA7ktOVUC0rJAJo4rS/IbhTksFYJk1W5xHjXM+/Gb2uaqcNII5DwdjgSgwsz1aEN7502euP8JY7pazdXpBgj92VE8KCekZpFiQVHWeDKETCYCKy6llEl446UsTJTaI/GE87vt0cUr1y38fN3n3zbj7yfMZ7TafAEYx0IYb/Cg3fLA57WByFXnD/J43fDBGqyCXsIjAeQlnQoZwbRiqqbiZTmZW68aPWRA3sqvNvhjpvxOA556cemgvl2RdqAaSEzP1snizNMP3EUgsShXhdHPNqzGV8GzeMWVBWMImg3E7tSeE3Jn3aIDG+r0uMVrrkNQf3kwMcj+w3Gbk+MJ+JsPGDpkwD6D4GgYOepQLqvWKb9ScplXxos/UfJ45VPkG5qWku/ffPMN+hZn+E55eTnIMJQqOD7c3hxoLevr6/VVnJYwJj/81xV4+GUn/AvP0HXsBWrXoBnKeQ+pzStPPzB0kHf/fTHtdhs0RzQawv7RjCQfoHYLdzGpovxQ9nqdyj8NbRzQ+ERcyhgznUmQAbVJvkw8abXnSBUpzH6STlHOcI1Qbo9dky8kzSlzbnVDbEtF3YZNO8WwcaA5mcOR5A8bd23eSljY3OSDERiDobrfgAGHjTi8qDj3o4/nPf7E8yu/WvWP517r0ymHuyuxrCSz2uyYom33qsEdDYbtjoTT7Tp0+PCVq1ZW1zUdd/KZg4cP79Onm8/XjLVDxmKTn7h3qkfvbonmKLEol91ZV7mrqaayY+8iMALJmCML9IgedMeD8DmRcueE1lV8LBmENm6ntpuT7ax6CqGr4NBSsRSRWUGPbdr6dSiSBHkkAAYkBs+MyoKikiVTyAn3AeUKRQ2A4odMSZFwGC/iPpRCgEBBxZskvK4YauFQ/R4hi0zCkyO6GPTX3AgJKDzvNEn1MC1S7/kTG0YWo+6DECGPeCSnASxa9vXVOkwyatwcOzMS2fp91YAeXlMmfMOshXbnmJNHtIcIOhYMwouKMpUS6nmSlhHQds3uIvW+o3PPkQeVb6ja2RxFbuPL0vUsiU2Lv00phfob0H8KVyrqUJY9L9sgZD/PpZGMTDKpF6YfrBz0Tc6rpBKeTfkzlTsn+5X+PT+hQwCo8eyMBD3DK7Y4CVPz579Lt3CGwDHzyutx3Tpz5orly9ldiEqgh6kAKz9XS1om/x95uO05gUAc9rgOHdsXFFMffmfIX+cqKsvAE5eJGcjvMVstpDrjMTHEodfKRlSSjEfs3jwtEy3Mda9as6XJ35zr9EomSLbDHNJicWrPa421bpvNXZbTsX3xoH27zn798Hsem3/smC6d3Xla0LB27ebl6zcHzakt2zwrvtxW0MmaX+Z5/8P6uFYUglRa83tswgKg9j+ZjSoGj2iI2wbu0/fwcePffO6pZ5//vF9pxeEj+nndpRljpcOSjgXD5EazHQLnBhhLtUCSdbO19Hc5z7AylAwrjWR7xnLCGqESLWyIsqMz2CT/YzLKMoYwyxxLJSTvVP9A+KZh0UJJSoSG7Zc77bwjH3hq9famoNvrTISj+/frevjo/tNH5zvceGx2g980WkldtKfDKSukD5K8mEbcQaQhrvFwyIZ+lkGlDljATFi8gXB02drdi1cFVm+z/lDdLg/0PJk1acokSt03qrkBJgv6mxKGrq+89fXoA70jBrpTiZAJTgsUaTDwCXPK4DO6jNFAxpgoIvO7yFl11kTDCSPHOfK7fvxV1fPPLd2vXw+0IRHXkgPf9pRQnQN5EtrMKaecgvpCRI/lwxjxEZ4hQV9ZLHiPKHGDZkNRAtQmt8MVjkZYR8h/FDKReln89RKlotSgDd3R7wbeEApDKP/M358E+FVWhiOBtEr5pRLNasRVk9QCJDhIhVYULF4//fRT+LRojDIm+SHTT1Q9s5mdgCgnI8to2m1ONn9BfvzfoUPr6CgGiDd0Kd1FdHXZsmXpaMWNN54ST22xMz3MDrs7h9R9UzLXYglKpAaDAD8vfUhQiegSWfrwmTjs5EBzEjIg4uapQHTH1t3YZO3atUPG+v3iR2QsmDncJa55q+p9K7/b8WNlYN2WhlofgXOnw5VLvlsYaWZzACR35HXdp19pl+7lffr06l5SUFrUyWH3RGLBI0fv98Szz86e/cbV19z4+j/uUuacWq0MKdPl14RzImbPcaWjeEPNh44+eMmKz1M2UOrmfl26R5sDEuCQYjNkn8RhrEpEQg6nxxcKum1Of21NPOYvK+nBbDUaKPjYtvz379y1tTlQX99QXCLcflYjSChENIppVodTm9OQQWGrScFXw/pEQRLzwAm6evWGJXA0aZReSzEOSQZPmpxdzdISMIXGwTYhZVBuRSFARwanD6Uf70Uso3sgyvTQoJbetKEGttGkcAYBSZXuhLiDjwEhqXaKQDSbaQxrk4MC8Dn5+QnyAaXyGY7OGEq40ZxtOxLCFbnkXiQAbUAC4PP+dNGnZ50Sv2r6ubfc/sljjy3PaTz42JEdHd56wsvg8ww21Djdz5Y2J5CfrjxjMnD6X8Yu3bT487WNNpMxFoQFh9uLLkmz1TbNCWaaSHZmuP4wv5uaBfpOPFh6sAZxg0BELQf1zI2RRIMHD+ZmKgqmeu3P9kq/K/2S2alPUJHFOLQA9q5ZvRYGINAECi5XVlb6wgvPjR515NdLPhlz5BFuqzVGOJzpSXJDhjT9n4Q4fYicYgKpq/0uXRqK+Wsrw5HmXWB4oT4zZ4rZg6hFTEK/wZCDUwXCTi0N0QLbY9xMneO03+LOTcXECLHmF4QDjRmUf3PamrDHjNZYol3Gtd5t3lOoeTMxc9oAJVbbsCdxbjhdiUjM4ua+aUPceO111z322BPxmKQPz3i4yu21UPlky6ZGcVXDk2Kv9XqdWzaGUxSnZkWam6q2bbZE7Wmr2DfK7aFEuZJ9aTPsT8YDB/Wam07e8eJKh82YfrAayTt46OBBYyaddOqZ8UhU7GAqm2OLmAg1tr39/y6drC6CgFauynAsKlIAJBFoUIO5zu/u2T5NJDNjs6aiCavRA9ung+ZIaguyRIChWqZAzyGKORubTz+h0OgacuE1C/IdRZdd2n/S4Z4OHuKzjbpHn67BAcMPI1K4Q78xfNaYi+L2iRpsRtGY+dNsyc8kqg0mpyfqsAfrzpo0yP/qD1+vgxVB4hT0iWA9UWSjLYlOycy2ij2e974MDRlUancKID9jIQ0cbAWzwgOXmc4gq7s62Vm0djnW5pjWPHfed0Z7pwH7DqM2iJbwEnwQnW8vIYLekpai0Uq/geQdniqg5coFri8d0K9xmxWMY2LPnsDb778//YZbArDfJg3kLQJsF9SIPnRsB9l0LD4VXj6mHCuRbwum11DerWuT308oEE4s1iatkovo/A68Uc4q3qjFy1om3F9RUYHLGbZ6PsWkVq5TdgIkuJ+icon4fvsMoByyxwaOiL0PXSCF7iyN+9Mf5MJrSY+B/TweZhNuboh2KC1+7/VnPrlv/3b5sVTcEc1EDaYwEohhMFkDQGES5LmQcAMTOqp+2Ge2eVMmr7EIRCFeKGsEmjSD68dqw6yH3v98RQM+3/y8oo7tO63/fjXxZ/wdRLNtFjduddBcPbq3P+igYdf85ZDyDu1cDnCNoLmTlK4nbYKN2OXyoHyhcmEAJ+BjT1Kcs0lstpQ2/dIrGmqb57331uffnjv28DG7dm5qX1QI/xfqAOB8MkiUtFGzVyyJVqvYBmUUBg+Ml5lRIyfccM3dWlPI5TH5hP4LKidMO8peyazEsDJjzRpDthxjzJJz2z1Pu2za8RN62swNQsKSAEMGTqrZaM8kjO5IunTdxui89758c3WCkkSNvvDh+yUtRpdmjOAlQmODOvk3zTVhqsJWAlquu5GUX+DAUaPmvPRMbVOipAAHGXWVc9IahQ4RB8J/3/YBHEHElCwhIdHgwClPDFF/IytU1z/0N/Lp/JWNUFxrtkZvaQeSgICYmxIRcslL0+33hJLO/CJI6V1asLmh9uBDhrz82js2Mcv9KGK66S6NkNTR7K4s1RK0LRKydZUYb6h9R8WGmBZoV9KnJLPlpb91+3BJxzOnvf/+qn6zHjgwP7GHbyBC9EYCpYjJ80SRqYauOY0fPzD23ic/vev5NUZvsT/cpJkTdpM7EIruP/gg9D2rnchDDEqtSDgoedy/o5ql3AZqy2fWcjBHcZgz7TBDdfn4U450yyzUH+FPciiprbRdXZsXM4560nQUFjlZAqp/6A1U9QMOOIBEcQIlAE0OGjEiniBzTFiKRG8XZ6scdDXXQb5zBX6lNoP/fmdy96Iil8vu8PuaZYnqFicGDluS7i2GaQbfLO+gl8E54k5Zvbvrgs0+w/Zt/spdm3bXBHxBMKms08pQPGNyFK1cXVHSvncoEXV5oSEBMZPV4EhJOipulYTF5Xr5+Rfuv/+JQYN6JaKmDRt/ePPNhayi0aP3O+2UKWBviovae/PFdep0uN94690nnnimrKTkhx9+gBDhwAOHHnbYYVRiYc9TbkLVS5TlBjHD1ojcAx5K75GTD1rug4UfrFu/YeyEE0o6dPaHwjYrDOkR8vuyGI3//Q5uuQKtkg5VGoz+nibhvBSPmhhw4pxXa+onSd3mzUm7TCeH71N40mFlXbp0OX3CoBJXvdYU+K0GVCy82+5sH2tosBUkDxl3yMvvV3/80U4Yu1QL27wz6Ux1dc1kf9rFYhZrTmqVZTuw/OLa5i1b+/QbCtpDJC1ue2YuPrmfHawCFSinQ6iE89JLLzFMABlxCKmWyI6oo6PINl+85FOgVAw0P1HCOtvN2zzPLdCo9VeZ3EpJIkCp97+4DdWrkl3sOlQBgisLzxnjor5MrJC8wo8++oiZxhmlk0lqoR5k1PUuMCgJPhX2LZ1/i3BCm435s52ExoZtmmqigVgI6o2uXTs/89BNhw4oaLd/UaSxGleyw+YSbipmFbEvA1HyBktxSarBJ9yhGbslp6QxbPphY/WPFYadQNMr6td+v7Wils0f1hdc0QVFef5gY/26uvpjjj503/37EI60GNzvzVtSWVfjsdtm3TnzkEMOqNq1XUgFYnGhm0rGC4tzrRY7HmXJptHz9IKRIE5IhhtyPqYca1Tp0yxcv89XVbUbLUTmiWTSUeQH16noVYx+y2j+PPIQQe6gYWONEjILGm3xrbt/3P+AvhpOeKEXoPZVkN9Rt4tZhLuio3dgwF/z3N9nV29bf9FfBvbpkBdvXg/cTLNviUfTJmdxOFPw9beNCz9fuezr3d9sqMPykDRkg0acmiaxK0iqdHZeq2zzTSSR7mLn4MExb3hkXhG/YTGxBBMgeYZE6IQYNZuSle3yWc+P6D6gat3OnU3htL8WTRNTCQxJntsTM+wuzjNVNda7cwpqm+pdZq13nx7URWtRgLJer60PsJdEn7YEcWC7vWa7fdWqVajf+eYcj7s82bDxwCHlN1817r5733/nBes5x5S3dQkchOF4ysdSPnfKYVv2BF7+YGuut4T0cHuhIxCOIcCBHMQJeSoxvrf/fzdvlpJKtAypxCt/IlbYs3nPxG1tcasy0eYz/BufbJ2R6o0yl4cOHUoXgaK9+uqrOc9JWdIWCwbxTTff8PKcFwH/vvjSS2XlnQgZQnfrdHpCwSALgG5k2bMx84auZrWzEn6X3gNfvX37NrL5crz5mH1Sgh62s1QcHm3kHTKEfUL2H+HQdcTDtrmLMvPmLd2wsWpPA7hqS0lJR3jTYzGiQXkOt7t+m7+q2TLhzGMc+fA++ONJn0NgFm0cglRl5lAARs+VpU8KCpwomrsr6m++5bpDRx50wonjyfDKyy0xGmzRCBt0kO4ivR9AtNNphU6pqqpmxozrCLZy3HPPPSeffPL555+vCrZs3boVxeuTTxaz7R1xxJhPP11C7R+KunTo0MHmtD38yFMbNvzYqVsvqRm9N4qhLKQ2Gvr7nWLEGT7RYvUdnWHlcfD46mFi2Bb2qlm/vjH/f+ydB5xU1dn/78ydXnZm+7Ksy7J0kSbVAtLsYEMiolGjib23xBiNKNbEEhv2AhpUULCDqCiiIAiI9N62t5mdeqf/v+ce2BDdJW7E9//GvPeD4907d+495TnPeervMThSTQ2lTtedVx5JJLjdUq8EkWVFYEG7WmrDXKbFVLcnYozsqU+/+f6W3ZUY+3HAtS46cZXqKLt2N0Q0UxbcVhQvRDaV2l9rb1bV6urg9h3NZ18yBIdIJh0Reix76L6+y98wp1A1B3+SIMJQgP8pxRfmDu8PP8IWT1la7kG+QVCG+IUy0E44WcmIhLS3b5yFrV13JTARzIjkY3K18glHBocFGQu8FeEn0ovF8uoBAwaAM9zi2ec6z6HBkKXRYOIeFjgtB3RMil96jv3/HQjZRKerjJI12xGKGTZ+ueTNl5+YNnW0QkVMg406cgrAttR7sHmJDaV8oFH1NzTEnY5ulQ3h6bPm+uPWdVuav14B+JsAF+/ZrdeAo88cme35Yuni/I4dJ5/76z7lWZ98/MWjf3vimKF9r7n2Umaz2Rff8t2GmroqAvzuvvu2W2+58fABvRvq6vJz87CYTn1gWnmXspEjRw4ffhSiNrCnxGdJ0Vnw2L2ItcKoiS+SOUxoAKWSiWYGyJ7KGSI3Bzz3pNBIW51dKkWYLNaQbxc1xzoUe/sN7r27dne3RDk1ChCuKG1iTjmE8JJRyZOlU6/MePHrVQuXfLV64tiSG397jNlYK6oyZBH1bzJnF9b4PLM/2PTqnOXbKrVw2hqlGBcZQjTTasG9LkkXGtY5TKvNafMi7Iifc/BbnsCfnCA6sCLrAF0oFdY4tgK5Lv7JXNfmI3/UFzdeWDRiwNAmQGhUOyq902HzOq05WU5jlmG3z3Xv0ws+Xrjx9DNPvuGq33Xq2IFYlB/10P1uwpOK8qxzEosrJweZuLayEuG7LE/pVmRTKiImg9WTHT73rN6mRJ23beAhNWNTnSYtVOHNMV9+4RAsnQs+r3HZ1GjaBjwyRM2+THAtRXeIzoRHgS1CKw6amMV88Dipa8oJhkaRrPnEA8qs7J2Y9g7PL+7+lm2VnqGmY9DC6QC7QRDWVQhJCmr37l2Xf/MNWNLnTJ48g2K3HTrgGtRCQYFkqUtXcHYexSHlrYM1TuFIBKEEgaO4INcOLJIWp5IzUyvqJLBmRdgLqlsEzSxjdH6xdM9lN3/Rtaz8mJNOPqzvoR07FbqzHQBtUo6LYlxmi23K1Psbv1p2xNFDib4Qfh8cWG1txFAkPcoAeU9+TQpHMxD5iEG52QVXXnV5v36HlXYqhvGRgAk2APWmbE6hXyLBkzkfi8WJiBwz5thx406ZNev1Z599FsA2kN+BNSLgBhsP1evgjyefPP7BBx88pKSYi198tuidt98l6OfX554/Z+67ooqLFne53OyFbJOJmG7Q+vkPuSgkO+MTdrZXzAKHULe1CK5N2pQQw9o8CAFWTbGyIurKNMT9ldgGBPtr72GwhBO1zvxeHyz0//3dRZ8t3UGCg/BxYTBv44AN19RHgiG1KBuHSMIgqlm0GQtFKNimzTXhmNJ/4ACRfC/KslLgVmjE8vEtZAxhS8PP9OnTQZoFH4FUPtYF9EOoDSxMbgDM1MqVK48bdwpCTzSBp6ONVrZxWWwkwk0jthPOGWc4FY3BbCZ3KX4nNxv5AASsMWPGwNCkM4VfCfEOtKZgUJ5wLh/FCfZ7ZhNbPgY5TFkwd74Scij6dHv3vTba/59+mdnEcU+cJ7QQiYQeuOfWY4cUHj84TyGmL5IwOHNDiru2UV2yevfqTTWRuDGY8NXXhrWIunFLw3HjRhd37rXorZdSlg6PT/3V8cceV1RQAN4bGDjNDWegjgqo2Lja9fyJh/fqkpvnba7fw+vIjTlh7PAzJp3SrVuXDz58e9euTT27lZCDSAkGkNP79B2oaZE/3HLb9ddfO+HMU/1+H0qjANcCDmKf7xiXIFMJLC1zuGP7tgmnj4NVmSwqHkNR94YaLGJ+9ViiH8wytd1hm06Xy2B1CESDtK2pPu51l6ZMKtC7a9du27GNf1urK/fs2bUb4hnaKz60R8nVk04cN7K3Kbwn2lxjL+weidk/WRz44KOF32yor/abGsJpEU8ChCGUSDytSnVQc2lpKXQrdpm2ko0OSDqSF/FzSbTsNawLohU9OQXVdX5F7SgKqyIhC7MW3RS60gGf92O/tKrrhw80K848NggsaCJbJA1SP9gK5mxvQTxQN2Hi6bff/ue+vTqLqMtgwKrHB//4A2cBifr4gCKo5V6Pv6mJfBeOGTNO75frUXwxxZIdra01ujMXXjAgA+B+W7iJSW8yFrBZshKhur7div5y+/hlK3crxqxr/ra638AueQX5BJ2gf8qGtXCSgyZmsY3BHOVzmRtpeIctMm1S1Wt58X+5vCXFLMFwdew1dvqpU6ciiSJmSbYOfXPCGA4cOABAoFv+dOu5Z0+mGOKV11yD7h7RS3jyLcMoP7mf0WacfzzNHehO1UQJZ56Vk+USIMIEwcSTJqfVgNGb/UjEYJsINib0hgKFs99dZbHGr7zugoGDDyf8NB7XAqFmFcwngzHLQn2y+I71azwO08B+PVX0IoICWRttWR10LQo7nl673gRT7FhSyNYbi4dPPPF4WCHGKoZIhFaINBdRPR6JpNkfRCCj6DACCp3KzvZgwUI2BZ4bFw/C6/z587nOEFFCB9Ngly5dSPYWhVA+W4QtBB/QZ198noinXE7UNRgKmU0iMv1A43OQvmMS5XTL5cA5nYUqhALEEOmd/MeSafulcVOc3EOSqmLVPmjAkltAfl/cmLS0M5cbH789L2fpusanX9m8YEkdmY4GQ9So2Ghly8v3X7nCsElyX1iprNW65YP6ERMKsGC9bcg7qmn7zkZk7M5dS3U7GyhfSPDCjyYFLDrOOZ/8yQniy44dOwhvR8Zi14S3IGRzEV8cY8WftbXVfEUxJble2npt2yO39xu9U/v6aDAQAs9bWGj/1Nl0GmGdUqRF1EvXg+vZe+QNRLhjr4IUaTZXOJgFZDKyF+02YZ9GMqO1dJz0L7GHtUX//7Khv6wbrCYyPWM2p6M5GFyzbFH97tW3/o2qRLsABzF4Sz5a6n9s+uI1W8J1PoHjb1eVRlHewJGOJSxm9c93/TU/P/fbVevmzVtcv9tXnFeUTgS0mC8RyrhUdCSzOaiGk00Uihjc/7AE5ZYE7ozRbrOf9+vJ4VSEPIpePa5IJEXZPsopwnsHDx5y2MCxTGJNbfXTz0wbNXq4Uc24XU5IziJwUpS4puFhSEQF7ADmIkGfAb/TicAE7Bam1QSWkA1r1+Xm5xewZ+tLpoWN7CUkEyjoYYsT6CngT212Y3YipKxdtu7VmR9v3vxdoH4n4eGdi5TB/YomHtPlsF7lR/d3WW1A4vnT/pWEotpzDp33VdP7S9a/+35NNWY9yJ0cYRIJAdbBBg9ulA4oCoFBui2v5kobq7FNYpJaxP7t5xwK79l7UH1TJVFyJB+I7EDexYIXzWjzUe37IiZKguKyYZrNGdUgwrzTIvveHNi1bWPt7qbHnru7Z49e6aTfCPasO5sCOO17vg64YKaystNISrW3oIAVvW1b9TfLNhw+fiigjMyL3ZujJbR4sMpBvgVYIa0eNjzH6LHUzkxEGyqz7K4Txh5SX9dM8YljRo5k4bPMGcM4aqcoV0tovHjKQROz2CHkTs8cy0NekRKApADex1f7869WO/KLvPi9jjNW8srw4cNZGFhT0EJkx6UqL2w/VishC9NffAnry7wPP/xy8eK77rpr8DHH8BVjC9FwoEnD8eWfB2XcAHyjYUQRdOlUosSgNpLazECCqgrZMAk9WYOWi6xqXyDz2ZJx9MGRAAAgAElEQVT6E44fOWxon1i82Vfvs7uc5gzJGRYqW6ajpro6X1NVcPyp47p2pfhDGNMBNnc9/LC1Q/cWiRsMxsb6ejS8IUOPoIN2u4VsZ36QDb5zMhkI+PCsxWJhFDckLcFHDAakeSnWk4OBdQ+H49y5c7ElMDgkpADtTUG6tWvXDxw4mPO/3H8fNqxnpj0FEMC1116/buM6ygmiodIw4cKgLLPwxrIvtmV2a63x/9Y1qS/yUwacTyl47aUTrghzi4CwPvAB1EYiaTZHUtbsAn6SjmmAsFGkW09WaMehunN8WsdXZy1auLwyQQitSoBE0ErZwDaGARbLPzIWNm6qGdE3V1RvFUWqyW9owwpoVOob4w6rs6BDvlCDibdhusmXZqPQk2YYeZw18CkpaeFuY2PDVbd48eL77rsPfyi8XlpwmXHEUWafe+ghU09C04H8lW0Mgxxq5EW9RpsA/ONGXiGnY/8f0UKuI2NBG3wr3Iv7hC1kMq4IS9i++EjmET6L2TXL7aVHvfv15wYSpogzkku7jeb8d122KRaUAV84CJbKJ7OfvfisstISNeGzbmw++pGnZny9pqJr76MuHnd05+LCriXe0nzv8F9ft3PzNrarMUN7FTr8TlPkvptPC2z/vLG+QjXHEpmA1aNmCAa1uNDuIrGEzWEF8QUx3uYg/yBILALBBrEESB9pn6/WamWK1GAYkQtodRUruZEygMnQTTde/dnnCym8gMzia/Q7HQ5KfkMhks8wj1ACdEJw56E9uovQMUKgknFmn3V33Q03dO7SY9pjfxETuU/SglYlmaXiAexeIA9bLNZINLV53eqtW9Z+PPuFrEKlb7n3mMmDB/Yu6VHm7ZhnUmKk9ALrUpHyQ+YAVCGe5yz6qu66u96rUQr8aDawBSPplkLdJfdIJYxNMWmGIK3ExMtBa3kLeCmJeAzUi3YRltyv5R4tGy/XxaAhI307XpDhXyBkYNZrr/34XzTD5UR9IZVAVMQWvC8DYJBCELDBGfRFOuYX9+rWC63/u2/XNdZVHnXkCNScf/HAf/4a0UpYxOHwzixqZpB0Sgjv8ccPf/TRLyYfd6onK6iE6gH/N1hy7KpHidhE6dvWjqS2w2T3auEkOc92R1YqRqRWpKaivrqqCh7FWImMA6MJhBHSdMQurwdvHEwxS1Ihc8P+Aa/kHfAaLgojxH6qOW+VlNdaL37516Qdi34yJqwHpCvGBycXLomWUeJbZCw+o1oUJYxAYLBM58376J67pt5ssaDcUxgRGYKdBu7P1EoucFDGjkeh3gGY1aW8UyK2A7hxMgi5CO2I+HfVQnwmJhdyOmqbQg1hpaigPBIWCJdk2hJ9kCRkIZkkVNMEWqDFHEslu3TvggiRJJQdEc2ItbyNzBfdDKABYez26IYlKyPDSX19LfsrmFuRSJShY4cTKE8mYckTEWmaDy9Pjx6HyPSuRYsWX3bZJZTRZChGjx5Nfd/TTz+dc+xYc+a8fcEFFzDOxGyBdYkZPJ5IEjVPuKIYbYvoYywhmKAgzh8h3/zE0ZazL4mBV9N3PqXoLC7qbJqLIth0f3PLD97K/u9w58cDQQBH0ykCgGKunOx0iBD49olZTYncN+Zsev+T3VFytBwkk2pAh7YVaiX5LxHs0bj92++2x0/3YtsRyXuimFfrYhb4OT5foqSsa04+JkmBvCMy88GrSCZx8r722mvPPfccVE3/pNMQKAe4B7YipobMBjk4ugQm5otfsQogDBzcJZ3Fr9p7CDYl1GfBi8hMhRuymniIVA5bntbCqVokJPZnvqU9kChLDwGRP/mUkFqwPlAJwL07Z/Kk3Jx8xKz8fJKkhG6Jas6Eipf+38EMhhJKtkr275a1GxyRyksnjQyFd27do55902uHHFI49d7rTztjDNgMiUgUYy3Rqq89eVssnPDX1peX5TvN8VhdZb8hfd+Y8TxJQtigm6moa8lavmqtw5I1bOiQpuoKUcDF6QTGPMCSwKnjcDc1ansqaorzQNlwhMPBdMrssDkhWIzZXk9eJBHUItohxbnnTZ6ISVs12lWHi5gEpwdUGmGfENK8bkoAqg1uM3rUMexjoN6J5Wm31e6qXLpkWf+BQ783ty30o5J5q1oSETInjfMXzAk3b7z2twNPHNOrU2HQ7XQ5HVboL6FVJJsQLfTigapFBdUTeSsO3q8xkbI0+lMhJ65JMAtFALiN+0zUCBZF9WKYtfBv8Bv73morolU6R/2HpfbHUZ0uRO5FkGe58RzWGs/p2qPv1yuaESqsdIBITF4rVO4f99AfcVcoECYaBrcr2jhGIMEDVTOmX2MmkZXtraioumvKbYzFsqULJv3q7NHH5YpM6vYcdIQ9I0HGTCrF3gpiliMr6+abbx41auXLb31y5ZmdjDZ7mppyFmMykjSrxJS3jrxtsmIuTQD6IfIAYkHV7E6lHTu3B0GXEKZuUSoTQZGpEGYUwtiklHvQxCwYDR2BGQlWoscioGvi0GHO9hez5Mj8F4pZgu71g5OW7nMOF8aahfFGfqubUsSkINMQQusAzy6RKOnY4f777rnl9398/vnnr7344kMHDaKMLmAQctkz4C0Pbw/htX5vLEH4HmWoSH7GLipAMgmqsnldip+oQbzyiAJAtZmwVjU1U+TYM+SoQarNSP08wXRipL3BGkCfUtP2OhM4D0YqHgc1nNkkhxDrScUo4SZq7WBQMtht7eQb0gCcgLiE2MlycryhUAQxi2HBagWj04uip7EiQGxAbLNtkbkGmuvMma9Pn/4Kmy859rgFcbPuL9GeftqEQ5cdynb+0bz5Tzz5BG5NqgXi0MnOy165ak1tbd1ANFyryh4vIqwFgkZrjTx415gyXXgVBx2nqfoA/AOwUWh02Ij+1RvVtEkJglwN3/MZTAaX00VGkJmL7TxWrml+/pX5lY3EhJEBKNL6BMNIwW7E+f6HJDbIGe2ZVIftOyvjqb42oWEjs7TJd0lP8jVHyjv3lWUBBf/HQUDOtNFE9BVZC8hVkviZVk5Id2D2peDFV/AQhotX69QuxCyMmtzDwmHoyIYimKOdPRa3i8Uow7N08Y4rWDSxByAz6VuUOOBmkpBoAEQomRuf3PDqq68iqVdWVrL1sh4l98PT9MQTT9TX1fzmgot4Gu2Uzab1MEnyY/+Ndv7yfuK2OpvSzVaH94F77r1wxOGdO6TCqQzQtTXN/hkznh0yrF9s1xprftHSRcumPDTtsEEjplx6isdbTLEDvIqJcLPVWdK4J1bUeZiq1SRrE25jiVnp8OGc2fM+fP/OO28cO3pQLBkwASmJ1Z9t0OXdtmvP1Lse/WjBihsvO+3aa69mboUD2spuxZ5ljmoYRJNA1sW1oKBK1QKEA9ERBbkFoYSwbjKzbGcms42pJN4OZa+wsID9FMg7oTHE49+sXGl12C+55DLh628t6iAT1gx2g93hrK9veOjhe8A7+v0N45Toeoc/qeDTjGaQ4LCi6cZ+lA8EzLTbAb4MuFBYQQkUokYhClCdyp06NaQ1FA6hJ6RtIAzjtFdIECrqWAxWJa3F0otfi4AwvKLtIh4oXPoNoXA6Ll6kK4EeT66vOQzYHGVJSXbH8SYEOKB0JFhDu97R2s12a54BhArxxiRhv3pUqJmahYo9fkj5ISVl+ffcN5XLL7/w4LnnX5yItdNWz5jqZXlcubmZKOnzBoH/F4sRcuAudGyu2Zmx9os1ZazZnqDWZDMDasGgCYt1K0cyF30pAWyNMZjOREEaxJpQU+9n+SMOMlaiiiGJXGYMFP+wh7WbHbfyYv0SPJGJkSyJT2Ya3kQkP1Wzu3TrKp3VtIEZYnb08uj/vUeLVMQJGwZ2FzLjHn74YUZEylhi39WLRnFI7ZkTb7brhhuvaQg23Xf3PTd9u+r1mW8c0qkUG4/JAiAkdUUOzpB6TZY9lRtsZlcyVgWJKyZvGnN3KBJHfk8rZqoRU2knZFA79Fr89bw+Q7qUdysPhELAllqAnBHedLyOtlhCw+3Y0Bx2INRHTRS5Az8O3CDM5oAJqTZijVUCEqk6RqgNmFfRcBhYQPZ3bF0oiBZnVu8+hz36xLMESk2YeDKlY0N+zVcXmfPGB2kj+AGuTxaurNzpN1liTb56YG4+X7r0k/EnlxTnTnv82fN+M0lyipZBZuh03Ug59NCef/7zbXfdNQXfK9ZBvIrHnzwO0+43K9aUd+vK2iC2DPIEmIzP/4EQGqksyiUjW8sVG6WEqGmYQonPGOGrLrKIqNacDf570mTY2aSGYyXhYFNJUWNHV1jFpWcmKI3lpRpTAqBcHDgULG2iZoBxDP+kGKqRADsVgTWiOEurw9nPf7RzSxAw0aio1ZUEnQ1lLZ42hEV0LSYqxCcR/aGvY92RaYXxA41nTG9rjgfCAKNSuSysuPerlbG3NXv/h9xa2j3r4xVb8CardsDsmWxA/6KK0YyxijLqLTIxP5AjA+WTBoFRk4hyCXQsbEh6bB7NQXMfe9JJm7dtx0eazlBHVjAcbmA8MXMiKsGCGFXB91o7AKyHDVktVoOmcy32Wz3pgcYg0nGF33JwIpckXyEksb/yFikOEoBPnXIp8HEPB8uW1yE1kvd6602/J8w/GEZp9jDi7NnJiFBgwKBrrTm/2Gtiy49GWxZjC83XOFL2hGXDohU7vv1i2HVjlYidQp7zl8Svv2LCkKP6ZRqrrXhmM54tm/xff7lz4Zc7G7esfvbpJ2zWhEJen92VDge8zpQhtjmd9CQNCYsdNCxf7z5ls+bGJl/yh6lTf3/DBSeDzKKFG1XcAe78WXNfmbdobSRtrWgAiis3GG5IqzYSqEFzEHEX7PBJG5ZVYa7iHMOVBYtOJqT5DYonTR6QmrB5qJJphkPMn/dZhw6F+IyovpdRwcsyWdXsGTPm/mr8uZ1LuiuxRlGeBbzKFP4vEY4n7LuI8g5KzSAUGf74h5tWL137wPXHqrW7rbZ6RS+f8M8HTnHqAJnSkSYT8HY20NPrIoZcq6UjladSola21NV1wkbQ0oSaTXQ+/e3crbvd443DOUQ9UmxdGs/6/uMP+DePkl5Cqfhxr6T/wqzgmkrnr6Zs6NHR3anQhlGwd4+S3FxnB/CrbCR5BFRK6ESc4O0rWeGQqdoTzT3ge77/pZqhEBod068LyGKB+I+ImYzY82zf3n3V0JEXvndI1y4Tx51KXee0DeDltvT17z95799UbgW6DMhiHsveiqHekPHkeEYNG7Nn6wck0asg+TWn3ZTJMEAYzcha+DiErkmVM2FQZcxJgQDiJoAfmXq+RqWAHUMxNSOPrd4eH3HCuKRI9DTrVCS0ZcaN8tY66zx4TkMxRLqdhgPhVwrC2CSID8QJBa4mYPti5vQAfnHP/0gmVxtD/r/oMpNBJTs4O+4PdHfJqfffcr7X1qlTpgwZNPjKyy7H+fXCSy9269WL8r2kkh6sLuGD21NZEQaP1GIWIlEqjlle1F6Isz1i9wZ3zWdwOnHprN9R2aXPKXZMCaTXUjbFpBK3AgZ3OB7Fm5NKu8KRAHGKFDo2mA2UxqEmlEAfRcYiviEiOC/4WMTMp7SMM8sD0CkuJyI2GZBYJHzuued8svCLp556bveOnadPPG3OW+8t/3JVMurTdJMDfAw6ohwCcQuCp2jK2JNGPfPYU7C5eFr44FvYuiQ2/pRbI5TJCTgRhx9+OP5EjGFEbaPZsP8x8joB01chU+ggxT/jITfyFkukXC80wGDTUmArZOeQ2R6JZZFM9N2y2m+/qtpdXb2zrrohbNISHn9j5cSTvff8fhJ1iUxtGLfbbDqim7AJgZltUWAgZkswYp83b8UXn4PNKQrAZVQmQngl6D9ZowEdYVTnfghnQgAljwbRRSxjpsJicdiBfqcobFAhhapNWyW/Sca1SFN9AgOPza7XlOXQXaX0/brrrmPeqQmItibjtDDxYujFVnT55ZfzFQYtQVTIQ0qGjHemjKFjCZw4bjyZWWXlnakEwvMYPylXScfH3re09j9mnDvJq0Vy0iKhLLuTOldQDmIWX8lfyEnhHJrB1sV12sZFmVrIK7jOTwjyIOavxfqFYHH00Ue/9sbry1eseuu9d6Qdjt0Wjic2sJ+XrFrr6v/XaxiBmBTJ0IQ8q9tIhL5tUsOB0CP33znxhC7lHYsVt/Ht2Wt79T3sNxfe9OFbn/fuUlhaWhL31Y4eefj77z3LoANUZXPnfLlw4bSnnrjqyssGD+gbjzJ3lowJZF1DMNTgdGZOP3Xs6FEj91TudHls4WA4icmBrS6VDvl9Hrvl0HIKH4WbKRNcWwHdebOzCKuiBAPyNWF+AqNWmG3EEhSHoE3YiJBU3Fn2UJh+ULjJ9vjjT+EIvuHGa0FhIKkhFo/bsjyz3pjz8Ufz/z7jBSUhZCxR9YcAI+oNYxdHu8TnaMO85LPbOz7x0DNzZ/z9+ssHnn5GqcHQoMTBIml9esj9UVPoqhQ/i5u9RZu374G10pjvUSZ/Mp4cOPr4BL9G2DvSGRZLjLRM4bpq/fntvepwFHtzu37x1aqvMxSkSACiUZCnUvB6WI+8DqXu8ScP6F5KuJRPBSo+avA4OwJ40t5XtHo/eqdidXUoLcdazZhHY9icbJlUsNWbD3ARL4wwtmNr0t2pQmNkjg0GgkErq1jHSaL1CDsWaV7EViJgEUspxlXigyGW8TOaYFXimA4IRFVTWpC4WKM5d+P22LqNifMu6AwnkdxMUjifgifoBv6DtuhFi3QeJ5+uk6wRRglDhLEKYFnd6Su+RenUk4n+75AjMHDgQFYF8NOIWWIjOaBbAYH1tPHjenbtRrkPXGMnjh93y+23UcLr4C0nB+RC2QphjwS3BrMwyMQG1YqyTlYNhlel2Z7l3bTat2az/+oLRkaaCTnJslhMMDWbS3XlOn2BxmC83qKVoMS6qJAjWBZpz9jSqcUO1FbAgtlZNwlAx5AEjsIkMOg2RyoSQrYTclY8duLJ455/5um33nrnzddmfbzw0xgZ05lUr06u8WN7d+mU16dX/4LC/Hpf80dfrLv7obnnX3Hd3fffSXEZgNG/t79Cbwwyn+KpOlKAvIK5uKysjDHH2cTgow9IiuVb3WYjVtXPeuicXNc3dNYuFw6zH4j5q0PG3eHCtSurZr49f+mGHY1NWKAKtVREo6hZ2uz22GOaUtK1i8NtyTQ36Fjw7TmSuETgJkLMSoAHa/fENOeXX20MRTCG0XPhgID1O0mW0Yy4CCyAuIspxAgj3iSUQKGeG9MmdDxqI1k6dcj3eCgrXsfPUhlqyLUeM+922JG3A34fcrhR0ZOxxQDQe7HPINzgTGSH4JwZlPp0586dgaRCzJKuQwYHmjGYjHj0EAfhKj279zhq2BEfvP/+RRddBJ4Qgwld8UDu5DmCwPQXiHf94IhBnSy0VJr9U0yB7i7EIEAca8saZF4gG36KbYzwPiDpZZQrV5gvmjdx4kSyK2g8720JakFR4U9yWh969LFYNCJCJog5YdQFCQtoth+05Zd8gTFkeOWik3PBpy79ZJYs/cZXufGWJybn5zhqfU2PvbTi2DOvmPnqvDun3PHay/eWlvVIG7ROZTllvQpTmZiaJDUv9OXXK96dt97X/PgLz0wrLOmk1VYZMJ0nI4Q5RKM+l73AZbUU5pZp8WZWPFqiCLJMJpwOSpeOO/3kUzNpU3319jzsUnGhDzY2NeUVdIgnMg5PXiJCwU72JWF3FK0VPnHdGkVgfZwUoIzXm7N7l//1WbOOOGLQxZdcAHRTWovZXF4M7XdOuScQDnvzKPujKXEnchs2poQAGYVc8d1RFiNidxS8+uLMKTdffd7pfW64+Gg1sZY6Bgo1GFpfLmzpcCaBUZxM2I2Z3BXfLYyjTf4z8TC2gl/tZXGC4MmCFNIimpAuy7KUEGsPCnklDM15JZ6169KIfzDuqGJp9GE2z6zbU6Maq95cuOOy8wedO67cbqgxpuxKMNO2wtW+5hDWn0o5v161heL2O7fvjsOfInEsfO17yj8UMJ3hiMER6F9YxuE5cAAxZKz0mJ7EjiSDqm8AOEZ4iPTti6hXAWTMzKIu4bYWoMpApKJ3Jm3frqnVUtkwAahaMhPaJudFPEpvaLube4DuMety4uW64py4BDjO5s2b+ZXoCe/TZQgRQ/1/x74RkLFrRGdzQUyM7qpoa3gQWMORMMW2Zrw8/bRTx789d+7OnTvYgNq6v93XjWpubj6zFgiEBIlRBSyiiR0rSnFWMwZys92W0JLfrq0Ka/YevYZkFXqoKrJl156PPl7ywovvPnDfq1de/MCE8TedP3nSrb+/GXyHJn8jbTCbkZ1whIHzrovaNptgARqFiq0BXxPGjIXzP8ZUDhtJRaPcEI+GTj5l3GN/e2TxonkPPXzvbXf90WRThg0rnPqnUyafVNinpMadWtm/c3TUoAKcWh53ltOO8UwYuhi9H3ZZXpRkKXdExhxMJoLlORArpaWE28QqRI09oKT7w+f/G1dYk/ItslVydTDOTU2pO6bOO/q4hy+4ds7cRYHqSB7lAxvi1aF0MIOoCieI7Rp7lPeMsb2TTeuMURHs377DaBEVUZGaQNZmOyBj2m7KzsdHDLgdGQBmTI88METlARQ6A37DRNKExMW5qFstqlgrJPmgMbOMrclIU0ke8B+EgSczyXBMZN+3fgAqZDGpWozwjn05EDrvkR2/9tprgSHlT0aAAYE2OAfNASMW8U9YjxDCuFMfnybmGJFICOgWyxFDh735xixZflvKVQysNJm03o59V3kaL+LJouiaRbBaGR9ZXl4u5bn9f85Mvf/++8ClcpH3ykbSJMxpnNMjfiLbzDMlsRHBA2JIeffuVrsoY7qXlR/k7KwDd/F/xbcoNoxJy9S0bD+Ef777+uyzTzukayG28PCSdU3f7cgUFOXfPuWO3Fz7iJHH434iGyYRj4CkpcbCWnOl2ZY+/Yxx99x/w+dLNk2f+SoeNJvdhpaEtZx6ydgj03Gq2ocN8YgdI6nYa8w2Eg5VU0oLe+1qaYGjIMswoE+PWLiZ+HE2W2L7iGV+c+67n3z+JYmHZG0x0RxMpdBFhKmVndQUCcdzsgtiWurFF18yq4bb7/i90w1GXcTotRHGtXjp1xs2bxkxZsSw4aOjuPszDYoaNJqAfsjYLHarOcukOGqq/Ccee+qlF543tH/qzpuPdSUbzBoNMMUBdWjjgIzFnq6kLI78ddsi321sxN28v8og9tr9eJ10kUPPcgdBMeAJcnG18Yb2XU4oAU+ONWOOJU0aYCzUICKAFVlF1Nxxlazapt50x1cvvrHbFzuE+Lk0kfwH6cgAN2YueH/hikgs482iRLLZ6HLZTG0ETrX9UiSnvWtTF6RaRgaPNmkEciTJRtSlKsGVUNvEdoCBKxk1pqJmYxxvjWB04SYF473VLMAMqQKbW7a7tiGpkuwtlEMeKx/Fu3iMVBc5OWjijpxd2U3eJLuBkQD5mtKqkWiE0lFCTSSImkiFn38ba3vA/3d9I/kOy0OKWVJ7PtA2n0kC/cF253Q5iOiaNeetXTt2lpQeEhelmg7CAdA2AcUaRcNIvMKxS9YFUj9pa1FShzNodSY7VVStgQbNXx+97YabCrzOVatW+hrqY5EglIWhBATdDh5nKoLjUag0Fbt2NQWa3U4wkLFVYIcHKQBXIlZ1YP1ETSwInXJDs15/Z+7bs4cdfURaS5ittgyNCIccLtdhfXodNuQImvLys4/kZSkGbZc9XYEnEgu1MR4ty8stzlW2blhHz8GCV8I4Zf4pw25/TtSyBTK8iFnYG/iVQGfRoz5x2vMn08EnvzpY1sG2pkQ2TM4+98i2sRu5HEUpLUTIFSGvIXKkNKq5pchSQuFKxSLMR3GWcsU5x3ZhLIINCjWh2zvtYm0CsxbH76pa4ZN+4gmOHdNj4eqNm7biGkH5BYXbTkUxAB2SIAQmBDCPUMdwQOD0j6UAzaHCCIEIhmTKoYT7dPUYklHMf+QSsjkxoq12OR5sltDKeOiE8R5AGZGEwzDoeDa6XMVoMBf8KWcEORjw3tdffx28fsxIXOe4/Iorzj333AkTJoBhyP19Du0dbPStWfltv6OH8y18jZGUz+HkAPKWFQwIHBu4Ap3OSDiIw3rFN990Ke+CaZkdq4ULS7aGFI6jmUwiaRDVyUPgA2/fvh1aksokT5Oim2z8kq+/ZqvD3CWfQEAb3iOhYrYpiLY6bP/xF+UUyBmhM3qKifDpN9VU2ZL+W64eqWg1FKWf/sbK4tLOfXp2Pf+8sWdPOqfeX/f6vA8vPO8s7E9U7VWiINcAdFVH4NxvLpxIRnIJEejmeDziNxhzHM4iLdhAlOfqVettFudh/Xv6fVUGPWMYnx3CQDqBWULHG6QMGKlyGIkocBGLurPzdu3e89as2SWHdBl71ACR6CaCBlgeRJeLXRYmYDLaC/K9NTVVM19768svF98x5baxx41OpX2RpNFtsjY0+q+55hpiGEqKOy1dtgEDpzkHg3/C1xgKYRvVlG1bd3388acAUDdVfDnxZM8NFx/pMu6ATZmN2QoLJh1oy9BBy83UNkcZcHdY8Nk3u+uIjkig9Era+x5ZQOpstQ0+6mE4hNsd6EE9pioWIzu7fRnHbRGc3dKxR/mQZPAdlyMrHA7tLXaDsmVORpprvDnFgaamKQ9/tXt3YMpNYxT3WmubhoK23tD6dYPRtnpL6JOlNUUd8mqr679bt/7YsuEpSpe2fnvbV4VFfu+3UAYjJuBb9UA0s1m3f+tmoL1iFsHlGbuwcePBwVGLDRosYngUdGQtqWz011amGhqSzeGAwbFj3vIdJYePkJYRIRzrwo/ga/sJwQdNzKKFLaIc3ZAd4q3wREIu1qxZM2zIUCE9CDyg9u4MbY/df/43csrZ8lesWIG7QfjUdQyhtnqGNYt0NLHYEumOxR1Gjx796cKPhxw5hFSKtn7Sruue7BxADY3/iwAAACAASURBVKwqEajUH6WUWIril0jJDpsD5hQLR4nCspudR/XtMqL3psWLPtyAU9GoDO2fw4ZX0sHSqdRVUuwsyvc0VFq27o7f87c561Z/azNnmQnRTgRVeAX+b6JM4wLLWxBiIlFY3JE9bMKEC1948eVhRx8FzcRDIQtkjY1AC6ORhkMYVOwOi8dmIOidpEXw/UxGm5aOCmTC0gJl5fLFwWAi103Br72rT9LY/oTOILANs4PKnZKivyQn8ifFF6X1gmAKfiX2V+FNZzNs90Ju1zjzUikQyKZKMQuJM0Yd6XAslEbSwlEqdHIi8oWg484o4XSu03jVb0cfP7xcCdcpGbeSADGnnasJCYdtR6+5Sm3KpOZnbxnar+D15wbNemvhO+9/t70irqXMmBJITSCflDElmDOMZwVew5AYiOpERiJ+HIk6PLCbZdSQEjthXnGnmQB0dLi2fGKZVMcOhaqyRRMl/4TJluHCWIDxhxmXmzEnXOQryUlIIH3ooYcAjZsxYwbQWawLwmLuvf8+KlMB9HDppZeHAsHRo0aBhPKnW2+dNf8jdhoJpSYnQuyqek2eVucFYhC+cFWNELnPbpHO4KC85vIrealsA5+SHmgPs3PeeeeJPMF9LeQibWbN8kllQ3mznFBuI2af6pm5eXnDjjqSF2GdI6hXuBsEr29rgFpt5n/8xf23HIaCAYfFMS/PP/XcUf29HYqTSoN9e4Ph40VN1143ecxRA4YP7Whx5d/553uffPKVfv37DB0yQAE2L2UV1adCGjPlyLJceuFZkRCVU7ErkJumaqCZWO1kj1XX+t6c/eJTTz/mzS2OanGcgFglVCKfRe4wiGdpXHiC2tLGWFKEbeHSzfN6rrvqSm9OfiKJx0hg7uI35JN8OtggWA/hSGL10lXvvvfW3Le/Gjp0wM233JKMNwMlaLGVbN+55earLg1WbT1j1MC5M2a8OWNGTk5xQVlXqLumqrq+tlpUTVeS+TnK0UcNvOsvV5aXOuPBrZlowIgaGSUx32Yz5bUVwyQwcoQFWG3WjJ8t3aPhfTISKCRZk6AKKHD/fVaaUoQ/XRcdGGSiIb/HAH8KMVFYqPehhysZi8eRhQJMdAEGQbi5IWECPczv321z5kTTrml//3bwoKJTxuSR/vxTXveP32bcz7708UlnTvrjLbf16tJn5uuvHHvycBG4plcIbceBTCuWnkDI41fCn8Y/oCATCQZNcAO4l4DfE/Au3CCMUQSCgTKK5YzQYYOj0qdV1Da+9ck3X61cX9VIwXJXOBgCYbKmKXr/JWex9qWuyKPgCVAXg69fEfJm6zyoHa3f71aIWpphmH5JBLwPlfSpp56CLQ4dPETOuuihcH7/l6l1bYypHJNBgwaBqEnAL0WjmbA27tUv62OLtCrQHRXl1HHjb7791htvuokkhwP96kd/J9DtcL2n4j64Wwes4haj2UDUejqpIdlYSZdJYMYNHjXQ8+yDv9par2U7gxReLczzcFVUISAAh1CERKSke7RHl65ffFn++vsbm+ojapGHqswoBwK7GHhcHf1I7q+I3uPHj7/8yktfefXliy+5aNCQgdRYSMYIlneAIZEM+5zZpW++92nlropOHUaL6OlwRMm40sK5ROCFNmH8iCvvW7Twk/lnnDZODwzaGwiyf4/lfimtFJA+ZAmy0Ycffoi70G6zkNqNDc/hyWn5iU7AP3rI/q0bWxYLv5brhfWJj0w1a8DsY6rRqwQK3UXP6kPSihKgXuhMnTKqnDzwmLBseRUA99tb3kssPTLHyfIDut2gJkMYpTwWxePacfGE0uOPPGTH7sTmnc0VVaQvJBGpfXWVAU3ZWBHe1cA+JaQ+aE/3aae9DsOEcX17dkLGSimagIdOJRCLWx8OTFnlZZ0c5iX4+0QMKqH05BKBnaVHc0q+IbZCPVxPPoKvQOUgUwG/ISekTLN5lJWV3X333eSLcA+/slttJ51w4qeffLJ8+XJC0fktYjQLhCmWT269NfpV4SZiGwsFHTbbpws+joUjOAH3bw/P4RWCBe+T0eVqlZ/cSQoFX2FykzPIOcuHBiDEb9665cKLfocBDCupyCBJG9i9RfWW/7KDsWKhcjBcHCiQXAFqf+lXyy79c8/Yns0ZZ6fF3yWIuTlueB9FqxP0HAk31jc1B5Vvvl19eJ9uZiqrItITcKxYWQKpQDPgyE6bWaQnA1+SUPx1TRabm52zV59etc89u7OmsqgkF2hOoTGJxAMLhEJyLRhngjmkgdWIA7xnddiC/qDd5j72mOE4jsJxYhvQYUVMKsUUAA7csX3Xli3bpr/y8srvdorMeANg6NZENGF2EG+aeu7p6Y/cfbN/T+3T95987OgBX40v/PvsRYu+rtq4sgryZZr7lpgG9y/p2d3Tv0/B0GG9LE1VsZooAp/R7o01N4Mazy4ugn/a4DOCVMTSN23aULFuU1OGhMSETzgRdaM7B8MoxSy5wbOsunfvhcQA+THOYgnsLc96cAhOi/vyC13l3Uurd+3IGLEQgltNrD8jTEpmEteeFg0YnPlOqxKNxNoK0Pw3mtLYmPz8y8rL7hleVlb691efrWr0NYcaPW4PLLJ9T9ONO4yV3AvQMGGtwDQSKlCW5RTqk16pUbA2wiq4V42IRU0egz0/GLYvWl319sLvvlq9NRjJq/YRTsE9lN/I5OW5oRpRe3Hfri1ZAZ9SqSDnkPcezGUvXyCnX3Iiyeww+PMm5l4QhwgqFJF97RujX+7dcrhQiBGr161bRyVauVWw2lvtNHsc4QL6V+lEPBkKB8xGJHtRzeOgHEwiyRc8Smwh3UgYMVKrwmyyoghGEz6i4g0ZuyhTmq4ozjHnd8izxBCG4kpzLZn51CdTQkQnMLnWjPtbq8V5/KhBM+ZsfPD+Rw4f1ve0U0a5HISVmogxJ/yBkBax24LmEArZXW4coO+8O2f27DcHDeov3ItGNQ4yltVhyla1RNMdd/6e2wcN7JWK7hG5bgoR9y7w+5Lh0LEjj1TvW7Toi4Unn3SsQxhp9jIgSYH8KdeV/JNz1gN4mIQzc46vFlNcfWMzdkQpZnGbiHREjm2nkejfGHy2cA7eJ3cgrCDk5JLC6bB6jAaMV2ArkEaJ5BgTxbpjZrfB3rPYXmhPqPEaBAwcsAmBxd7ON5OXJTgjJQXhFEwHRkqTEhDI0TnerJzO6R6dDCeNKWF3kuOmpgcE465Pl1e9+u63S1ZV1jeCL28kaTRqUctLPCeM6W801wPwAXqPwW4WVAj3ae3An+fNQmtMNfka5PfwA3ZOpkOashgHaSvivVId5IQxeemll/r27UsgPNWTwHdA8GaxCMmG1HaiFI3hcSee9PBfH/z0009ZO/iCeXiLbIQPhWXVWnMYPMFwRdqjwx4KBnj4sCOOKO/cucX6RRsEKeiBepy0rEdpDeWZePkBqacsKRH6jB63cZHQMd743XffcT72+ON4CPUmhWKEcB8X9ksRBP/fdIgR2Je/J7cigFSWLl1K4ED3rqo1KzftdC9csiEry9KrS4GSDChJE7t3JBAfM3rAoCGDRTS5i2zaZsWWR8kbgeaXoAYGtVaTFiNBoimDVp9b4EqmsF7FDulc/NvLfuvIdhjtRkuKBA5hpiR7GaR2EQiOzRVbRor8OCe1U4mWo0gSbrlwwEd01955FxoIgczxDZu2vv7arPc+XNyzZ86Fvx07dNjh77yz4OOPlo4adWx5ec/Kqj0Lv1jUq6Px9qv7jx/hMacXH3+U7YhBp1U3mmuCe1xWd5bN5bFYs+0Zs0VTkj6lbjllLGwYp0kkiiStOSWRhloHmABpv5L5IaCDoA89Lgj5PrV249Yq8o315FwobH/qgYD1O4UygDR/1FFHIWYRVUlf6B2cTV9c7WUQrVMngfxEwh130olP/e2RgoIO2GuBahL2WUyEONmJ5FQdImczpngdSWOCNd6+moOtv1VRfE3RRr/SpdthlBA5/awzI9G4zWFIRUiibKe3QbJ1hCGJB4YYRNnncJj6K92GmVG3AcxFRiELQrUTzZLWMiGrlQoB5q1ba976eMusBVvWVhoTliI1RMUw7PpMTYIYVaexOW6JFVhjkonRCyaFtvEpxSzZrwMaTtrqemvXJZeUrFmuK+7iJGa0nnDahK+XrxDMSvdTMO8Haer3tkOqm/wBs6O3La2TyrHsuaRIef7D5u//q5Y7uU1el1dk1+Rb+JQvZRtouY0TUApxj3KnZO5Ssmy5ueXPH56wf7AloLXLN7ZFQ/xQJBKT0iXyUY3A62EjjAWDlVu2YvsAy1L6NbBaChMB7W+/NIts1L24m0s1B5rLFDVLSddaATuj3k6C+ubZahpfUlSxRjNGl0HLsQRt6TAebgdVWwNEYwFl6aaBYMqlzdEulnD42CO8p4zMferJv174uz88PnN2gAxla5qMK+bKZAGehP6k7C4QdeNNjZGCvM5PP/3a3Lc/A6yLWFJTlluxWSLKIc89Pbty+TeTj3KVZQcMFi2ajJPFbTFHQMgzuZTcnN3DeijL3lulJq2BjAi3b5l3BlOM2D59msFhYBcuXAhuFvcQwoxYE2gOcXHL1o20AQBAfo73AV7Myc96WAxo6UIzBcUfaYNF7zCpYAvqjjT8WSF2AgHCDm4F48VokDdltySK0hmQWpLFaa0YrdWcaTOEts3GGzQBoZ/E7RpWVIrOYtZiUghBsSjEkhCrlMzYIpolELaC9BDWLH6/N7Fx4qmuh289uldRyprBKFkaitvO7BV48tZhXQstGXKrrRqJR0oqlCCWq43DFKVeWC0ZSEtW7hCQOAmf8KMRVKrvE5Ls5aecLym4oHLgCgSVFzxuTJ58uhzudDITDRNVFXe6XZgncgpzH3/6iY/nztm9dQsSfyIaIUdf8DjS2QjIIehC/wdvZEswEhOm/wOCgmVEnA6Ffi4974KanTuuvOxSr3cf9pguq0mxgPbIPklyEo5mPdZ1wYIF2EEnTZ5otVvAhBNTxapj5cXTM6f/feQpp3uLSyxODxVEzPijRXFrHEEC61IePJ9HSV4hX9TGyP3HX6aPdBYGhciDJsa/px574uzT+zSqPTQ0CKIOExUDBvTIsjnwZRvNtkw88OCUy+c+f+/Q7iWmjJqKEBnjobqf4jBEQk2K3Zy2mBAmRKFkgyljASgkbjK4HXyhRSacOLIoywqGUDIlEwaZF81kTBHdjnvLELcBF2dJC4ws4CnTiQhlKmIWWzOOxYwoZJlSc2e/v/70SX/89fnXGOJb5844Z9nrw/5ycfK8wZtm3dHvg4dOGJK3NbT5jU6O3e/c1XP5a5OuumhAPNSIY1CJZTui9T28FceUZg0sNHTLChXYGs3pRkULg0KnqIWiGiBwqUjcePmjTQ4ntmSWfesyFlOeAXfL1JTI2FesCcbh+QSKJE02EPHQeHWKoN6NELtwIqipKM4GxTT6pHFAGAqACsFOYhazjQT0g0U9VqM1GUufeOJJRostFMWfQIxmGgUxY45QYMaUNgOOno7Xqg5ypZyKISIsKfrCaSH4f9EStYK4hKTJk1TpOTzFQDhU2hjdEDC6yOBsqjUmvLzUbg4YoxE15UqmEzt37yAQGIESWJlUHIu/RaxCMCRFXAMypvhTXM9Qj4x1iacxIhyvql2gLqdB8DHPnPVac1PtSaMHG6PUNIwmKcxq8ySJ1sCTkijNpGubbQ3Pzdt99zN1m2tzSGg1xXenlRChgsA/2gxmq9Ozqz419pRfu3I6CgrXD9ayvvfu9dXIXh80MautQeStqJiY5mCLe1+phygcxEMqIjBW3kVvpQAk+Kzec14k+88JjJIhkNJYi6zD9ZZfyZv5Sn7LddlOdmh+qCsHok4zF3kpJ9jAcRNwG+fs38SRAJkDJtMDDzwAkD+ejkmTJiH4y4fIn/NkyVXlCZ80j9ovKOgU42vxhuw/PtwjWTw/lD2SDeNi9+7dkc8Q7+gvqozdIvCEUM3kTAvW1s4jkmqqaNgWSkWagcUlnYIqhSaQiprNVo1np4EcDltTCZfB7FbYO9J1RuT6RAxbvMNK9iBpfyL6Tv+wQ/1atPaay04ty1HUWP2LDz/78vNvJOIexZyXMtpiJC6CcZ82zpr19oQzzu1VckjDjg3mhO/S3/xq0sSzvl6yprquYfqsF66/5JIpN18xcVzHe+8+3wF3jGBKySEHB96KgZ+KsRRev+X6iVs3L5zx0nSHUeh8ktY5kaMkp5LZoZ40M3LFFVfgs2DzZgYZNGYQQwsnciLkUMsJaufIte923iilCkm0yBO0B9+6GED9aHnc3qkU1Jto9mds3q5C1QXOtQ17Z/va8S/vVt2qwRrZsbM0x3bdhSf17xS3RndOPq3z1D9fMKh/uZIMAv0vot7ZM4x2M9C1bR1mQ16uFzOsr74aBqyaHUKg1PmAHAE5/vwpF7JcxXIiiL5i7hgiQEzwxzGtEiOen7D60ERHjhw54VdnUVsp2Bzo0KGDjhrvZtwYYdBDTFQbhhXwH5IT8c/IO3It66I2lhWGndCrc86dnDxgPVp+jlxOcQLpd5Y1nYYPP4bugLdNPU1/oNnhcG3YvGnDlk1UJQdSFb4BNdJO2R3pD+U5NEDWZORb5l2SaFsj9x99nQ7CG9kLGQF6Sq9hVlG///np8667/vHKSgK7qVuaG/QTYexS0gj9VMyLu112E4ITBsBIEJmBgHXBUpICz52U13Ak6S4tJ9Bbi2lmJyohEO3UgRahSIgXnLjdWQhO8EGMU/iFcRHyWLMKgm1atVL0k3QEApwLrGqh1WjPsiSLcxJBU5enZnw46exz/3zrdZbw6vuuPfJvfxw75tCA0pxnDeelmzMGLTCkX/adfzzhpacnPf7gmBNOPMxkqU9Edzs9cNkk5fBUQ45iKRZmcLl4f5o9HCU6GQN2y7R9y+4sF+puCnxAFCKkBfYkIV+hrqYJrjSrSYcrkwU+uOD/erVNCIyhluzlYBEPFIvAgmLD+pLbqEAa58C1IFYxcp7IPATMsLKB6kDCf9WuIx4sYTtQ0w3okxg544RMhvzGHACz+odQ2x0u1M1gJBjjPcTmWqxvzflg3MmnVe2qsnmyMTSodsTWuIBiFfufiDpIs/SQB2CSbLgCnMhpdecmNS2TCpns5EQkzDb38qXbnEqypAgARpFHbbI5Ac1Px7UMYe+GUDzpttq6rd9cmTLEwxESsemhYMuyHDdrlnG2OZ29eh9KMMOBO3swnYatvknKEIhZNEv2v9XbfspF8WQdi4WHQA3ypOVPyeakdNIiprS8TjI4yexaLu6/y0JSjGZLTDpfiY1Zz+IG4x71mhJmeArYxTE/EqLLDbgMBCCTnuFJShSvkJxUbictTgf+hAvLzZLPs88+Gx8E0NISpHT/TZTm0YyWVtFH2R0+IXq2CkJxR407jQAj4ZjXS5GwzrhNMHTdV/vjDxzOqs2CMoBuAUYJIeIZg8vudCS1BlGTzWQXdXYxRwDikomZQU5JhDIEWgE2wBcsPOjQiD5BIpsX32KWLXNYuXrO+G4vzNhSt3n9H397/cxps4ZTynzMcd7cnPVrv3179mtLP/+UyO9TjlCuvO4sVsu0Z99758233509z+ay+8L+EkWZcvOYiaeVZamVGQ1GmQOxx5N+cqVhbWa3i4jU4YPKrziv3313XuoqSJ503JkCFDdJcFdMwjSAME48MrYHMSz6VOIr1PN4hbjMeXMwxAQxmIwwWzNskvOfxiT/9XgL+kRmRj7VD7ZigvG/+uor5l1e4RF6M/bmHuNsJ2J3+3bzV8saBncxmy3ojsTXxo14D3/WA9DpgmwL0KWJxlNGdOpacNbu2qohRw7ItYWUcGUi2EiNIjy8yThMDfgHgVvY6pGKBfK9+d3LlK8Xf1RZUV1a0hFKoX8idXpfzISkcLkfS6MRi4h5ZMoQoZivJ598csiQIZQDR4hBmQEgnotY/pG6Jpxx2ptvzXr5hRfPPf+83Pz85iYfxU94QQIqxlGn61eMt9iB0FXIck2woNS5b775yMMPH3PMcCBFaIbJ2kbrdUs5TwCbBoHvkUceodY40WB4DI855hhclyT/8mSECaqRPPv8c3369sWDSUe4sv9Cljsfd0rJg96hI9FrrssV3erQ/UdfpLN0UGgReuUP5FQhnjKjqndXRdSb2wsZ3mbL2rJpQzQUsbFbmYBnMKXQyZvjhBbAbITUYjERnkVpJ7JBIvH0nXfd06W88+WX/pbKyZFQlPg8m9GcjlNhMwqnwlZeX1OL9b2oqDAe5lrEZcdSrK9oxG7FJgxFxnDaStKLK9gQW/fNzh3bqp6ZPifYvLm4IHXHdZ0nnjC4LNemxPy46w1YPbEfwUTjlPxKuizWZDocboo4LEVRit8R2eGyYiLBk4CLO+pvktC19PSnTmg85bBmAxkweFDfRVtXK1YRfBYCToER0mtUEC6gB2fhVjUQbYopTgrxkBxVHhl2KFZfUO3j/20RGyQKy2I6Bg0d8vYbr1us2AR1DDhdH9QdVMDmUaPD8+36hqTWzaQIx8KPPyxWMO5rkZPJIscubsl3pE0FX32nvfHex7BpAIOGGxWHK0sUTcUemkq+NnPOpi21H87/9ILzzrE63QTpIofhCRZGBsxg8aQwz6cRmSIWRE8qDqUdqXhYL1LBzpYxW13z3/v4tZlvXnFGSa9yhxKvIGHACBB3JGwDEIuoXzXmcPWe+V7F1l1B1W1VgnFwzOAmIr6PL0XomwBGy88vIIYhrEUJ8zxAZ9tkKwf4Tbu+ghIQBVA6YZcC1YNd/8Ah3u16us7+JEFLPgh58QCp43ICp4P4+JTMTnLw/d/QIrvIi5LftQgxXOSGlifLx1ZXV5MANW3aNHrEw+W3WOyQseggVM7P5QlgFo8//ji5Szy25SG0pIXbwm1k+/kJljCcWRTdIzeT93Kdg+7wFQckLtaUfsjmybbxWVZWRpgIeBnsNzwcJSORSVjMZmlmkz/58Z9Z7tIOHboDCVJX5bMopSKhTCNjS7MZCtmukAXSWOBF3ABhdg5hBrcEBNKSkZiJFHV0sRwYiP5h42C9oItlmTMNu6+/YOSQQ7unTHkLv/x69sIlT65Y8thD91pMLkLLyKg87oic88751diBdSZbPcrmk1PPnDC6+vEn3g5osbGTRvQrsp151uC0tiYdb1YtBZH6gMNttTiMlPQy21zU1jZRjCK69coLB3/4xerfTL4ov+gOBoRwaT6ZEUJ2kEHZ1RgZtD3mi4LEjAZjyyd/SgJAVOUGsROzB4uEHgGY87MeNEmUSUU9hYCpFGNUQVNgHmmSlP/2fzszTtNgEBW1mfuf+OCRO44szSVfUFDHz9pIHp6xGnHVwHgULZRO7OrdK693t0OU9C6tMQTilNUM7pZNLwGGyJg6ACwUfrwsu+GCX435wwOfLF705cRfTeKnutdwb8A7fZSTIjcqKRPTANaI1ExuvPHGU089lVCt9957D5QH6lFedNFFKCcYdJlTXIoX/ebC5599hp9cfd212AYB00KICUSpvAmYiImoUH1JiYQjMZ7J5BVXX71u7dpxJ56A9FZYkIeWIipC7jvkcvveWgPVltkZNWrUVVddhbiANxNvFMHU/KiqqsLl9kx76uEPPpw/depU1jh3MkNyw5NbIFek+idfoq9scfCulhf93BP6P/x82S9GIxoNM7OY7ZlEZNPHHpx2SDaCd8e04VtE4YAWjoR8dreXUGo8BaIeF2tQOhOQKbhIvIGJrd2Y5c7auGHr/Pmfn3r6KV4vpiyHFkM3TNgddpKZRWxVIlVXUz/rvfmXXnJxcVGe30d4HAanNJIQ6MeJSByW5s3LBXLh9TlvP/fcG5vW1zrMzuvO9ow/8ayeXfOTkXqbiV1ZEyIETQAqSc/XUQDuw2wV0eBvHotHiSTthCykA/GmZkPGxt6OKcXuAK5IcOmfPqcCdIW0kXT4jFMHvrd8zaotfsWeS65J0uAX+TC6fMP/McJQAS0UDx9+2PHQGIQEievS1143zt494yfPOpo1UIeRsAbxv/3mLKYy4BfFlY1plcAPTvTCEMaEYlv23a4dVQO75bfzlWpDKhxX2VOogYEXxGD6dLn/nr9+uW1PHQmAjzz51BFjR5R2ycNXuW3T5jtv/8v7Hyyga9t37FHtrkQ0pPPHtAULKFj9uCZ0dgl/h6eLVAlCNkmRx7hpRRcy2CyFSly9e8ofykuN1//2mGxXVPOHzVSEwxAk4IsQreNJl3vxkpr7/zp/W52WUkOMNRkUsCqx9UEVBAHr2/GAww/v0qULe92Be/uzi1m8HksmvAbLvCcrC4sBoCRAhR24WT/+W7lNSp7IW+QWJctlQHC4h7A5EXRJFQKGY38etz9rg49LgYbP771a8kG5AbAT8ycR/ZLFkx6IPo0UhVL7+eef//rXv+Zd8H2QDFGvidslRZxEy+uvvx5fFbImT5Z8Vr5FqulSl+UK+jE6OioyghpE3NIvyadkM/ZvG03iHnYjXoEzZf78+cOHD4fp44uymkQynXhL+20yYX+4Y8EhToujaldFLNzNCnEZnVbSgyMJgwOPJKhJovSmcEfiYUmRGa0XfWPYdJlFcCYxGbjGEfDNicaAg6qFmYbjjslDGTnm6CEXX9Z32TebVny7R4uZO3Xscnifov49s/MKjApFi0NKIh5z2GvGj3AfN+hMFHyH08HTEk3fGdKgw4nsEofXinJJGJhqxhNJ0lAK7CeTGinICj563yVn/O55yIxDIknSMMaBUcK+xRQTSSPZHyMjN28h68CP5OAaDIRJkVsHQgWjKi3iP54O23unsI8ieqAFCs5InK4B5/LunTuznEJS/+HTBByAGHzH/K9r5izcePEpPV2wA1EU4of3HswrcRsx7yLBXbHYCXBIB5qwcpJOSC1wXcDCnAljYw+yYG8wJmMC5ai1w2A1p6PNJ4zocffDn3zy8byzJk9i8LGGBrv8qwAAIABJREFUMkGMNp+sWTk7/BoNQS5hRB9Mkqw7uVgw9JJmiDv+0UcfRSeZMmUKWczUELzgggsKigqvvfpKskf//ur0kWNGY/RCcmHhZ+V4mXrKxEIGOj1kQiGRWDr96edWLVs++Zyz77jjDmQsrJuI2ohGEmdI8hNa0sIlOOE5tAo4eHYaBCkpMUAwNJ5Q+nBEq29ouveBv7i8niNHDGfPodlSaOYGKcTLhS+ZCQQg+QnftjZgv5Br6H4inZdcE11xkXovLLSqZtuYIw6HSySTwWisqbxTBwyCign6oeYuIDJEMpk0v58po7wfUXWxlGK1m7Hqg3Lwl/umYvbPzs13uB1J+JLZ6muosjsxapkScSJsKCrQ6YLzz6e2uM/XCIUhqkNhLHQ2aWu5d+WK7QumL/jgvc/XrF1VWqT86fpBxx3Xb3B+XTLms4D1h8sJH2Q4YaQYhtWuUNEaSEK0XQelxhKUksikCYiESdgF3g1WNpS9jEfAyyWoS6XHSx2Mw8h6iUeMFl+v8pxbrzvx6j+9U1UXoq6KAKPQlRpoM2XAv8ZqFAHoo0ePZqWg60BU++hWV+EO0k4L6eK7RZoguKVbjx4Vu3eJ+RQBImgJosNieA1YuNK7K0J7qhq75R/IuvPDEUqlK1VXB4WiRw5jUi1a8FXT86/vWrmRGC/V5nCv27Ce3c3mMvTo1mX50m9DAa1b114VFbsXLV5SV11f0CE3FglAKbzeaHFGg6jiWRvXrSUC54gjjsjJL4iGgpjcTXY4PBAbXsAgF77/0abVqx+fNrGkiKq79SLlWCHgAYRsRFvy4W3Nqbxp09+qYlcSxiuykYh4w4oognelSAVDAFqyd+/eiDR7hcwf9mrfldZ5Ytv3t/sbuBuZtLAwYsN79uhB2GK7H/GvfiDlEng0VCW1Rq5gxgAWddasWXBA0qpRdgkzh71yG7wSMQguiehD/ITkd2L49NB1HgJJSYFsr7CynwFJ7A1mM7os90hBhx+yB8D9kbH+8Aeqlk5FyQad4YUXXgAJmno4BANhR8HRcNppp8FuuJkx4SFyPfBzubtwkd9yPzl34EhxnSv6Hvx9rLMWnZjm0U4y3u+///5HHnqYWoditNkMXE42Kt5FmMO/Grzvf282xTxZ1CA3VNb6E0aH1W1Jas4wya2qY/O6ihWrtzaHEh07duhall9WnNWh0GWKYoiNx8J+C7GXgEogNojgTGQXZAXMXBbF5Yk11lvNkWiD3+F1dvXml4/tNfmkw1GPqHZKQhvsKVFNFrQLeAKzhYI5pGhXUSFY7OLEWhqo6YBnnSwknkduS0xr9gMKDhw6ZcJUys/hSEgEFEN9SV5+WWFO1CCSPiAAGDqjJ7hDMgkNyH622IqkYM1F0iqramqxe/ErMfU6VxKy179SUL4/cO38mwageaNi8y6Gmx4iBSII0IaWfVfu8XxygOsCNRhtwDC7n/v7+lOP7OHKF5CXP7c5i4KVDqslk3JpUULy01T+UjHBwWlS7IjgFIiSbeiAIlM+AcwMCUdtsJQkm0KoOMdxygm5q1d+wwNIMoVymCCO/UUNzlmhcvrgG4wrV4RUqp9wYDn+05/+BPQJNi0WGnWap0+fzkOQty6/9OKp99x33TVXXfS7SzAPe7K9iUiYIcIJ1dDQyHpcsfwbNJk9O3fSBZQTFrKDxP5gUHSLEd5Py2LM91HCXpKgDSxe2D0KFW8EuR5PDd9hP96zp7JTWdlV117HE6ZMnYrxmZXIzLJUpVmOZkvGIlc030ohTP6p09sv85Aaowhm0B2j2Hr4xBBYsXN9tjesGqPYFoPNTWVl3UmFIQ4BAzmpa1owRA0umzcHoSct1gW7IKoWGALJSGPloQN69+hZrlpsr818fdWK9bfcfG1uXkFSC7AecP0QO5OXm2ezRzMxDWVAVR1IwPjWLfasxkbfS09/NOeN2euWbyj2KNef3/+c0/sdWp5ORLckUnlsp6LyHYzLbrCzqxL71ZxU3RGMVemMlZfjIDSacoinjgexm4mQD5Md4AUbfmkPbkunQQn7DZm9YTo/dU6BrgOgNBywuLVRffMuPbPv8zO+awpWUBgoFCFgQzgPYYjw0AR532YFOysExnahb0ySdg8mRUHYTCJLAID8Y489dtoTj3NFiLD7OJBOwmw3GijRKlnS7ay2wzBSv0jJyfKHErM+2vXMqzu+3R5MK0Swsz+E3B4nVXEbG7SG6iavJ0c12vZU7rbZLYTZPP7ktCl33k5kGigbNCkZSzrcSF2RHTsq58x5f+vW3cQb2O0eSlZEYwG7FRAc14evzbnh8rMHdldOPCJHadgN9pfB4iDtCUNVBqg0+ugpeuKFpZ8tr4+m8wAAEVuPsI8RIrPXcCGWLYZ+s7lDSUeECrOD6j8Hkq/b4IkHb4IkH6HiD+FZkvIOoimLZvJ8KRLBzmBqaE6VlZXPPPPME088AWvDm4CMDx7Vxo0bxSJPpbgBzZUfwubKysqQdjFijxgxgtvgCFJKkxyWe/gJ57ILQq/SPXdS1eZ1QnzWTUoEYy1atAhCR8+GylF2CQaiDaAGgIF58cUX4+aANaMHY9kSwHH6wcP1hSFEAU54IGIf3q4HH3yQDYOnSWWXG2i27KOcFu7nhPfyK04w1PGKvz74GIFiOFBEs9G+9K1LtP4AjpzWZtlpTjcHYR/uRi20s9lDKOLCxTu/Wr1h7YoaivM2hiTIdwWqypC+uaNHDPz1uOKOBXlGbFzRJqsoDI/eB5gT6YcolgmLy5sKaVYXuSdpuy1HCZHSjBk+kjSEqGvP5CXJuia2wJyPoTgZ92PvNalOgzUHdC5qV4EgxTypLCFRKdpIWXaS7mxZACgDh64QvNqkaR7Vo0YtioOAjqiZQmNpgQLAYNI5RqCliwwmbIJDXmFg5D0YHddv2kxcs9wOxfWUCOHaC3Pc2hAdlGu8gnBsac2CimkYRjhJojy/ZXIlBepvFFb5ZCaoZnfYUhHcsyfRpcCIRIqE87MeLtUUgx5UqtIwiRoBGKiF6VhCSoS8nhZiKsgQVJohaKLtQDFED6vJbQ2fPm7w/NsWvT5r/sQJY0W6pb6CJLkycYwDTl40ZqDVWYxMCgcLkz5ywirgTu7hEykKI/HkyZNZesuWLVvw0UcUniKeXQPSXTU/+tcHiNPKyc8jLD+hxZCziYtH8OncufPYESN7X9ab2CksXi6XM5YQsV/IWAmgCAFeEED2gqvIUZXrVIz+vnaylpHtWJ4gvAuGllS27diOIvf440++/c47r8ycmZtPTV2kYUF7UiOiI7S5RcySEhhPlge3ief8Qg/6yDJk7nAxi26SEG00gopu1FIF3ogSC6SjLpJhqmuq43F8u0YtkiKs2EIBJ7M56Pe7s7PTBgJEsUnD1ZImEI4woTZWmOAJGeuKZatefHnB+eed6+1dlozivCI4xB7VUqFgmBzSGDGc1KKz2hyu7MrqplkvvPDSy6/4G7UJp/V76Jrf9OxkIOTQrgZw/5lJqzU2uZ0diMHXQlEzQHWmOLRp8zpj6Zw91dG1GxvWb22oqsOzqVCRORbJhBLBJKE6KEpGQ57X1q9Hzpijigf1LVL9+2A52+9J2J8EtFTMavRkIimDLZOj+G4+f9SArsW7aqqmv7Nuz54U9SFIIjQa7KK8j8HYuawciV+3zQP9hTq2V0dkqA8WHxNbFe3TA3OPPmbEM09No9QVhmHpneOt+DGYZ6sxcWh3Z7dO/8jY/bF0nXBp6YjNY1mysfnZ2ZtXbI8J4GKMBkibSJLxVFxL5HvymkNhf1MzlcCQ7hKJaHaOB7zixYsXd+lSDiciXrN3n76weswr6FTbt29//8OPSRy49NJLd+3ZtnrNdyu/Wb544YLqLRsP76I8MnWyNVAPZAM2lSjQbGKRa7wrY8r+Zl3F8zPXR43OUIJ0bGqWwBHIl0INE2xYhMXpwQwwATZcu8tJCgx+nQP09GcXs1hjTDZilggV0qPUOaCDg8VYWLowXymIcILNDAgc+CAGHtRWxB2EKt4+bNgwBgUfHwyX9nCAC0X0OvOBYooRm2Ql7K444LhHDLjOVTk45xWc8ApYBq+QirUUuSSjJK+Q+3/3u99hG+OEd7Ex4DFEqEJyeuedd1C7mWl8HIiAOClgyjxNbi2SBUMZkh+df/75PA0BnC7wNK7LNrRMofwhb2lpFc9BKX9k2vNE9uDNBOVBCIIuJ1I2TRUAcu05yNTxegp6HHrEysVv3HjnK+vXByv8bKBEIbgEbC7wo27WlznUWPvpmsYv1yyo35E5d9LJ/Xt1gEMqKb0uAfJNMkN0RYoaLMgGJtS+uFmopVkKVUWVSqPNboyrabJrqThNKJIImI8nIrl2lyNjbNZIgKcikwkzfJC6PgZfjsFuI4U/mQYxxYzOkQinrCJPTUskNYvDGQkZ3OZsitI4bVYtEshkcP2IsZX7MY3hhE/2OTmSgl/sC4VhIrBxWt95V2aDMtowdA5OEB3aM2ztvpe3CCfgPjE+lUjSBkFmwiXwj323ZQPemx6dJjoj5rDlE3EiAOhE19o3v+1uaIxYYQJlwB+ElAgJRvYV2Q5IuYAlmCFPxN8Y2fMikUtXbYUO08ohEMCSiiVRVppbVxf5/S1/GDTore7FpUarMDdK+QkjFsyR5FwmCy0FsFB5nadJKzKDxoAwO0yifAXxpyxYRK6RxwwPBSM1dbUYyQo7dKR8U3VNHZJQNODjTqoWIrd17oTJqYwlmeVyE7pAmR1Mh1aLFd7KWPKu/VHIIBJ+uL8AJGV0FjUNJjpTBuA31jSw2CkgDRL9by+7lAVI1LSkQH5LO3ksz+FpkiZlZ/lK0Jnenf1f0cq4/edfkoyUT/qOvUlqwg6TUpRrJoTdouZ2KOi0YNGygD+V53RYndRsjThdrsqKCmLmSNw+cdw4HCKI95lUVAk2EzPA7ovUjep1ysmnWF15HQ8pCTdTYUJAkUq+LSBLyGCkbpTTZbDa35u/8Pd/nLKzMjFu3OgpEzI9upWanEklVE+EOwYhoB+M1gI3sRDNmmLSkN+AnQAOdOvOwBeLV3y7q2jz9rote/x+jFiGNOhc6QiRW8wp/kEB4afas1xmw7sL1i76assNV004tocuMcsd7idIWqyLdMhitndUghVKjjnj2zpubFEkbTph/KgVq7at39CwdXukIaBs3Vlb3xzo3b2bTHaDiuFu7FQ6xR1MziAEZaGpxjAPQvnsL7oyD7QQa0T4AIQURj1lU7JreUFxWa7iF+uuHQc5wR77jorIzDlrv9nQSDU1gxoTtVIBG0O+FiWjFZ+IBkNw1AUaFJx0ur7BR/7ysuUrPvtsMdfMpr/LpYfKxJ94CZCzb77pj488/HhlQ2UmTkaFubxUvf3PEyaO6eSm8GJA+F+5E1+nXVQ000x2SyStvjRzbkMzNcXDKiXOdUeh1e4m2yIjUE0FSjNkZrdbuvfqiTMkYVCag0EH4NttHz+7mEWNOWDtt2zb2v/QnmIuBCyQgH9s7yHXT6u/4itYGH4fXAmrVq0i/RuFGMlJWqry8/Ox90CFksFJft2y0WLu2rFjx9q1axG5CPjAYYdEjHELu6jM+GthgnK3pgEtVzjhacTkzp49m+wnorJk82C18BSeKQNKuI2dgzbgpAAYE80bh6YIVtBzcGiVNKHxJ09DOp43b94NN9zQr18/iukiPyFs7S9pyWZwhZv5lI3hjW+9Ov2CC39jVzNjTzjRaDKSYGNyWsPxmI1ASt2yJRm9ZO6S9bc6mGyf1AP1FhjDKdOStWo4LNKhkylRqTedjqZjQOcK3HHeywaLKPq3hbYvNnzywbSzC/8fe+cBJ1V19v87M3d629nO7tIRlCZK70pRkCIKEXtvMQZ7iUaNBqMmdjQWiKKiKBoFQRC7KKBIkd7bLrB9Z6f3mf/33AOTTdwlIa983v/75r3yGWfv3Hvuuac85znP83t+T34jWboyug4k29QbDypJN/lxlGQMJ7HRoOUOwsNtjKSNkDO54hG9BXa+hE8RpJZqLFhht5BXDkc4gAhjhqDlJDFBRqURbxS4hwiJCnUw6CSIF1KMenJaBzOg6xN6XSysWnJEvkVdKJgO18VyCCRLQ9/F+onrUvMA8oW9lkDpZwikT4HZRj/Q6c24uEo6dCpplZfU24IJK8tgKtpo0zv90M8Bezq+WpZGacbSqxriCXh9hFdky7p1Fl0moArwbwocCHE8mN4y1AUbKkhTYT83YlJqrCnzGF1FZYpN1QfXKOmSZvuxxZMUw4oEKBi1BwsUdRBiEjM/DYPlWzhmBOkpikeKfZ5NMQaVcGNG79SZHQyMDHnWksRtBFUTS5lRSLwkmVAETaHmJkbL0ikOmGyMybqUYD6LVCp5bbbV2auCjg0b9q1cuauqVmcxuxoO7l744fs333QjiAepM8npiZHpnnvuIT2X5DuQdixKZfgR5cdIBmHJn3JGMAjZQTHL0Jw6dOjAxWxjeCMW8nMmjOca6bGSHmS2HAgBNDnyCdOmAHloB4nD40Xk0zUZLV6CySV3U7IZOY8eRjMxhTE6PvPU0yNOOz1NzxF1Ho8iQO64515nQd65508NJ9kMYFCJknKTmsjNGIXLaSu/UBrFyjNZQSQf9L/vk15APaUjsBLzXUgTnQ5l91PVYo5sMaC7Fzp79Ejp31Oef/vr++69UB/1El2KAwh/8bdfbVu9onLsxEtDkX2YHdFJU3pwWogT3FUJfcI3dFDnoSNOiflDiAe9zg5HKUq2wQbjTDzq1sWT7g1bva/MfOu9N94ocydevnvA+ZO7mOJVSsaHhEAlENAGYTJBnAHJqs+kCnUGd0zxGdz5X6xO3PX7deu3RZzOKvqLjuPIKvfcJTpOxK5ApRoMAAIxm1fttV374Ipv/zyutNUupSauONtG09UWZlBSx38puC2ZZfGk8JsCn4K0Nq3HBGwC6YWDEkSAtjIKTwSIcn3G5IfYCYEZVRxMItgH1EzQa9Op7W37ygY6zhuep4TrSYbhj5/xi7tebturWDAVM241G6o8fi47liyN6EUtns7AfteoMwwfNuqTRR/ZdPaADtiThemfoMvcznR94OKxo5TAFiVTLG+UK9Q/HdgZdYfOPOKN+WvnLS0HCopstCZMYNFTGcC3MIlKlbEJEJXXpeMSSn1to0WFOdVqd9rofTXRkM54AlE1nAwm4n4kv8eSKbbFpo4qc7n1Xbvk9+vdvk0xqUT2w1gIMUQSmjv284gyklOYdaAilq4Lz/o0Px4jV5Jmu9KOWFhojWSVFK+T0VlsDEelz4BBcUgsdHpCKP526eE7/u5/x13NYmgS94jMEoxQQr+WVIRCajVXnxbPMUUpSkqlpmpHVv3CcAVKAyMWuTy5jIJQWZjPPBqJJu/lpNRp+FNTFPTYWpHsGLouuugifiUHC/tUjE+oaFiV2EtxUguRFTkiKFaqdJzkixQfQLIoAWwW22VZGaQ8t0PxgLMSy5Z0HKA2sUHH4gWzAHYLUPMyblGOQnmNrBtqInh2HI7UhGPatGlsoFG2pILIo3ku4ltezEkeyp8TJo7HGvfQgw9aHM6RY86A19xs0GMsYqDI1pCVl013dOGOQJFs2nzhceJThFeIxpdFcVJ+195Xt2NvtKI+neMwm/WxeKjW7MkPBlJwyjV/JO0E/ggdC7I4R07S5weaZc0vhSWZICCISdgzGUxsjcCZgjAlb89+kVonjDPHnEmHBSu0syAZogUQRqgKUEYjueD3spqTxPqQLNWED4IKamQB0pArRBgbErLKi1BJWgTxSp75JAtAIlxfTpYxOC3Fq+mM4LmQ78FYiGjJ5uv/M52VqywVko1JI0tftqC6Zv+EtBRxBGLvhpQRCfFMLl4dyuq+XZ2/unTAsAG2aN0ei7FY24wdy2FBpaAlMqBV9IKRP5bRkb82jjUKj1kiChofyhLB+5hON2DmAT+suki4ZIsEoyAfQNtBLyPmrkYh08xhTIejcavRptotSiioWDxrtwd+N+Ov5ZXxffsQlyhmGDFdrDjPPvOcx+O+4uIr6XG5IeGTBoFbYeLEidKJn9VIaBwECKRZqFNyEGY1LTFgtEx5nEcJky5jBjAXcMg9Bl+YlVxJheXQlbfzJ49g+nBk5xd1YL6jPDHvOPmHP/wBz3JdQz1TctbMmU8+8eS1119Hr1TV1DAT8dRf/6sbSDh9403TqAPuQsonHyhKWDON8593itagqfmkJfkEko3cQ1W1GWkls+I2J2sPXTiuzw8rvE8+/miXLvZfTBiFGwwolrvIPeuVp15/9a0Du38s65CrhG0UwYxQBZxRmHKFHSKcSIeZ7aZ4KpjWxy0edgWWA1V1O/bsXzRv47crVxw8sOPUPrnPzxhwet+SAijfg6ydLUyYpCuWqTOYM+u3BWbcvfCzVbGI3mCzO6SAldvUbO/JESg/5UnpFObMlys3nT+OJJ/YNrQwGqQKSS9QTzAHh+JWtC5IQ/CMZmJELJoIDwL/wHXCRIylLwaVpsgMlEnqzQLywdrJ7AeKhI4PGhU7FTsyeG2AEMFarjOnquv1m7f5p9wy5XiPLCYFbl/VpKIuwxLEDF34/vtOtwcsW0Sg4pSiwlJ/3cFrzu/Sq0e+gh/jGA+dtcP+/cHl328RkFxkbwJ/pGITKbmQkBL4gsBhtTlcbiplhMkCGIlICp7C2UfQeUSIJCt7UV9h0Umntum3Y8NHl53b+cZLhuZa0Y+KUomgQR80w56djqTScVwJ2OQNhOancqB4UXIJd0h/9V3tY89+o8todoHmDroYWDWLL/mhZFgbLSOAW9r2rKXjuKtZQtLpVGxrG1avYiyKHJ9C725hrLdUTe28mKVHjPDZC6W4xFE4Y8YMUsziJpCjXwrupmYbqZdoG1YBKJGTPytkKZBbMDtxYE/CrHXFFVfgQ0S2lpWVyadzl1wd+ZPb5VabVQEKBtQmTopdr+ZnBPYBKkuqWfJx6GqA7t966y3sbbJ7ZCwV6ysXUE+pxrGcsBhgisO0hjkNOxkKHCY39vcSDiyGu+ZhFI2pLRuUIF8T7NdXX399z523/9H87PDTT0PTEsFT2EOOkKFzMU/hyK4o2WbMfhE/6/VQUXBpVo5gd0vLqOYmN/Arh54xrijvfrH5hGt7m1MVZmNCSYRsZMY44tb5h0dkolaSEYN2BAsjdiO6hDWnMBWzrK90ffbpF+vXb2xdVjx6xMCTu7dxWAhj9DnsXuFeJNooBlARc1faV+9zuYlJqRadIEBU7OBAZevJM23Cisf+R9uDaKoVRC8SPAQ0O0LDibg8+CYwdyPw1TQI/s6lDgghiGSiNIPRihWHJLIAdYBM/rRxfsYzdLrYH4sQQ9HOsPFBKSQ6F4QQpg6NOhU5IIyQwi2YJtA5Gas+Y1DhA7ee0aNDUk3tgdNayeSJjfixHKEMBPqkiGNjjTmvUWdSdbY8RbUGicxIxeyOjJGsk5EAiXRVcoebctOmzlv27ayva7SqmX4nFycaK9MBL9YfA9HszR0puDYSllBUuIdFpl5r/vcb933+XZjGBdsH1QkGT+JhEZcVe8sfmf7YWaPHMR2Ed/sIzp0pIE1WsngaijZASQKJJQckLdb0ycw4Oek4ycBmWsl5wZ9SCNCqctjLu+Tt2ekjH82NcjpL+cAthK2wSQPRJRU4DMyvv/ba+HHj2SnxuLqGunpvA5f96qabG32BZ+68o6xNm/qGBpF9VtHB2uXUwPv/d0gpwaeUnBhIkcP0UdQfyy8wYyhVdaY8XcODtw6rr6u88aaH3p379jMzHlahX4s3tutQcP8Dtxj0YRHjksoRubxEMnURN2pAQTFBKINVmvQDOovqVBxtKg96X5/7wWuvv717dzU5mUeObnvXr0cP7JvTKhfiBV/GCyNgjqCcavaAiqCosKZR/eNLS5euiFlcuZFoQzrhw/DN5XLg/cN92XEo35EhhJBf+u3WCWcNddtwWhIUKVK66CARFbaruEGH0U1LAIpBDvAZ+ApEjTOSiqIEWA1mh4iyQ0YB2WTzHGqw2K2gL5OQWehC0sqF6T8eiFic7ZQQVi6ihZLlNfWeglZFxd2hJGv2tX62kzii5JFKxZNx/GWFRUWBRh87I7D4pPSoq6ke27942uWn5DgDip+0j8emacHkHxZc7RqRL/hIOjeWgP9fQKOEuVGD1/PBF21/pwotVKjdDAjB5SB+JdIdC6UuEU0e3LPTEIuzcxrQw1NoqjRCoa14BctjJpaKxMUeE4SDgZhWOOsjNl1eJhTQOaINSus/vrhkww6UjOYzhsnGJHiNFQerCoqBIBAh8yFeKZzOLR/HXc1iLLLUIapEINURqFPL9TnaLxQl1REuYmRLnYYywVcBe7rqqqvQseT9XClt/k0v4yfGiZzt2Zr8VA9jswXUA78hUHRgVXgDMSkNGjQIQU9pDIKsGYkv1IF9Mwcl82tWk5Nal6R0l89CiLN+wCwACEzWRJ5vWgHOS92LYtGQ7rrrLqIUefozzzxD1CS8iOPHj6cc6sAL8iweyicHJYM+6d69KwyNt99591NP/Al6CELcBZEVCZg1pZBbxLqutQCNw5dm25or8WWy8sm1ippwGfeK0Iq/P6ToSUUjJpv1tfdX9+1ZNmVwoZI4mIkEyCGqiLDn5g6xvUuRkkxvsqbDkMGkQxnr2+9smf7etpqaOnIXGQ0H5ny2sMijb1/malOaO7J/m6H94Cb1p8MN+pBBIVlYoSvoPcTW1JAWScoQQAIbQLKJTKJ/j7yKteFwCACTNvk4xKZXMCbZsZwlDACTVaAYmQY4cEYNs//unoG6mM6uV07s1J6dGoQOFoM5FPRZneqxx2g297Itn5MyWlt+hKkQowjKNK0thDocVQIAgOVcihEqb81XGiad12Pq+LZ9AH/4GkQIDoR4GKKOMS0p9I3h+qBKbkpTUgfUN7ds7z7jewvWf7J87ekD2p9/dtcMauDxAAAgAElEQVQOZaYYrl5zaSBRvOHHhidnffAjtN1hZXif/Kemn1Ngtovk1hA2trBawRhp0vEz6m2MzJYJnXnjtjqTrW1joFpsUjN43/ThKEtCuqigcO/O3VOmTMH8fN555zEs0YoYdVklSfSe5sNjeDNN+C7/zDaqHIFNVzsmKb9SDpOCkSyL4ouUA/zExXIuyJ/kroZ5IcUFBmzmO0HazA7EKDsc5iOlMQHnvP7GmDPHQJSFKNtXvh+eAijiCHnZtHULW6C27dvX1dfLh7LcEsgMarflzv8P+oWOowGF8irlT1IEIdGqHqs+EqlScLaQFFXf2L6t8eHf33DaOa8t/mJz/3c+O/+CM1uX5GK2icZwVUWs7InMCS1bMMMeWlFMFgRkWKKJtAFWt7hx3fd7Ppg/++Mln1bXVnXv5P7ttAkTRqpty6x2NZj012Yq7QadRzBoigC4FgauJeP3ut98f99Xa1O6nDLFkUngzUuTGUdaxP+xyxhIHE2lKIOTQfXD5hpfTHXbVaJChNCVNl+oS6HpMbsFggEYgImg3RjjBKBvzGiCLkrR54T8lk1bq7bvrm4MkOEi3anYdnKPE9u3a2tnY2IIpxONOl0ITmaTw5yqqTEQXg1jvrmovKYcnh2bR2MKPZ6HVLEwZaFh8JrsbqdeeMGMp59R8YkabHCndyjU3Xz5gI7FCSXoT6byjsCw/9U6AfdtXZw3asgJW/etrI9A5m9w2/MD/hCQBAx8jCIC2pm5wtAO8w5A20yIhK/C8xzXjFhmGgTHTsIYNpE2jbCHIPyIEaWguEhE5gCyMtTjm9W0Vc06hvWJOK1kxsa+KBTWuSx0yfItNSu2+nSm0kS8oqV683QGczQRP33EKMHII9ZULWj6qMc/+fmo9/5LP1InQhDQsdAPRGMJlIO2/h37IfUSeR9ykz85oE0HzIENEx4dZB9CUDaElMh856FcLOeDlMvyT85wO5dlf5W3SD2GkQTSC0ZE+EUBXaHikI5D8ltSAXYtUqPiFl6QXpfyXdaNYvFCIkrggpdn6AuqIa/hcdSKayQPBRdItYmiOM+fVEx+4RO1jEfj/cR1iHUNbQ+Hpgwj50p5GbdrJTPPdEMHD3n3nbmTzp0yccyZL878C97MRr+fy3gdKixrS/l8b0nNkvXhM46KptGbyfaUL/LTT2pNRGF1VHl65ieDul5Z4nDrLEm4BgEUNnuQ9ApRB9CH4Z4kC7rFPu/DdY8++0ONpyCsI0Udk8lUEzbU+CKbd1XplKrZb24ZMbjgpqsG9+9ebAIUyValrtaR44CeVEtWRWBIXJCdJPW5LsvFU4Yt3vR1xI9BmJoDVzSQDwhmJzxdGV+jWSgmyUK7adyorueM7XBSh3hRm53vLjxoMuNfPoEeIVGexW7TAD0iF95xPeSoIy6T5zKECHFn9PIFE5/mWmdiGolmURJk6EuWlrj+dE2fiWMHKkqd0nAA4x6g7mQ8hGcBsthjqmfKVwd8VTP2uSt9xg8+WD9n4YYteyHTzvlx57aGqO3Cc/vX1ySWfvb1+i3BWq+6+0AkknFiRti4M1pdkyxszYZbS7P6dxalv1XBlMEolhD0kokgA7kxEt+z91AE1g+iKjUfLsMUucfXuvqqvLx8iO8x+jLO2dsw0jjkNDws1rWti9x7cEbOo6bvKycLbUh7SrcUCpPUmeRl8oJssdl7s9Ofx8knEpe0YMECNCRglMxWOT2p21NPPQUa4Yk/PX71tddQgR27drITc+XkXHjxRfz69IwZgwcPrq2rM5HWx2YFD+B0uIkjaal9jqmz/ndcTO/Q/iIEjm7CWyPINeqGD+nWuqSD4qvBC0hsTcUe35y56012o8vd+d6HniMNxKjTBp13zqTOHdo7Szsogdp0KqR354Fpxxqxfdf+VWtXrN+4/WBV9aa1+3yNwXAgXFbomjiyy1kjRvfoonocIQyO4AyVMOAFp6DjAgaK385EfGILjWovfeqPy+d9GvAlnSklGKwmqbNIsd5SVkC5lMiyeDu+MIp4QW9ACUZJR4gepG0SsCwAfIhHhK1UqCgQVhB94QfJZPUUkjR25UbDl1//sGbdt0yuyppEQxgnmU3krFEC7UsrCvNsFlOiIM/UrtTTsWOrjh2LupQGHGYibYNKKhDMFP+w8UCrNu1M5mBLkSctvO0xn+Z1NEukGoUn3SZo1kePHYNzxmWJ1tcpuU7DU9PHjeyTVhr2KbZcWFzFZvFYDl28hmQjF4/vUlpsO1BH6u59fi9Bw9DYGVnTrTbIE5AD8Iy6WcsAM3y9qm7N+k3RSMqRUwrGQ+P0ESQSiVjc6lAga/TXB0b269C+bYlO3aOYyB+eozArcRPSH2AmxDaRzLz4Dcneg8EsUxtyPff6/JBYmsN0aNP+bfoeIC8hWAftMP7siWLzQDJMUPJ8OerrHpuMPpZ2O3ytWEUScfDpgCpYsaWORf4vFv1/ozRu4f2lpiIHN2YeOEix+vAT/SEvaKpPZG+RwpQ/pcz9hz85n90Ec4GUzsyNO+64A+wtHDnAzCG+ko+W/gWuQeBidkLLkdtizsgdLWAO/G6welCm3Ihrexeh8NEgUsRTCN3Dn5zn6dklpOk1EhZG1DpQX8Q9AU2EIgIZgUaZW6TjQ74Id6HvUVTb1m1eeH7GacNH3PLrGx9//PFThg3ndbhSqoZUj5pQq+zrU07Tg3L4lUNWiU/Rgy0rHQIvDdzdk796Y91Lc1fdcU1vh1pvMjDNmh9ayYQvFTearfmxSNBcnFcTUOd/8nUltEyNxNZqFUEqYTYWoRPEd6vBlHnRisZvV8+/7tKO064ckmdi75JW/PE067lcynDQYyYBkZhJ9D251QuPTVn/45Z1a7ccKIftQeBHW7UqyM1zl7oNuR57WbG7W6dWnVo7STmqhGoUf2Z7RUUwqfiwgMWSpExhlsI7EE2EoXT++4b5mf9iDMi2pcH5TsCE0BKwiTJdhdAWXIpKrN5pgjgjd8LYPhPH6JTAtqgvYbESChXOpMHKW4hzJ6PEMdUMXBwPMuaWrlwTmf7EF9+sr0nb8aeKunjjrnkfV33+7RKy+tT7oPUANQeOjfBAYyppaQgF/YEGohHMwl3o0gxpzR1g55Gw8QhkzPqctnvWx/Yd8IJeFuWIfSSDRfyfhYkGiMUjjEPMeLjmGZmgEhmocjqINflIClG5gGXP8EXOfbF4awZyDr6jp7IjIvYQ4xMzi5PcKCeyvEZOXtngcvwjsuXE5AIEFNZrnk6ZVIPpSfY9fIUAJZmAV155JbTXILRwPJSUlT00/ffYsZ559pmT+wyob/SC1ojEYwCzyNfrsNnw/+Iwba51/uPO0bw0Nb0jQH20raqjcRjtwzuFoj7MnnkJQyCk5j4358f3luyu9UUFZsuWt2nroY2b577w0tvjx40tKylIp0ioysAxBsOZ7bsqiHDyNYYACLrtSq9eHYcN7Dx8UPchvduUuKKG6AElckAJhRS1VToUhXpSIRkU8RlCmSO0JWgQjqZmjq83JOct3bar3oozSgnBRE+yO/J8a/TFRw5GTtM7s3/K9UKYWPT6TmVFLrvNiCsfLAPIxoxRUNhg/EHFTLB/xjoWIW2G1dO2stb8xbJdD72wo6qyNkLUkNkZFik1xeP0NmsgHN1eG9xZB0MX5mGkwV6RIkav69/D8si9U3u2z6TVZEMk8fGyrd2G9YiHUgJffzwP9oMyCxkvGyaFlN6Qk+uZNGXyG7NmkNB6yujBo/vZMpHNgigxQVqaY1ezuDHSWJaju2RCJzgPY4l2wXCkILcg4hcpRBlCrG988l2E7ySTK0d3f+7FA0u/ro8FDpoN0J57hBZoyJDC22gIN9TWlDqUK847M08NJGprjLZCKOKF+YK9NxNTh7MAGChuXPIuJQwuWziT8+7Sncu+CxAmnE7WC/HUgjpOLwOkw4wCOXkgHEaAwLUlfA8t3aB1SvNr4c/YX/QKs4vJdkqvntliW1rj/5XnStVEjn7e+ZNPPsHYw2tzr9RUUBHYzvKIpk+R36V+I7WT7LOy+k3Wz8hlXC9UVO2TuGKyFqLfkNoZUkR5uyxK4qUoSlqquJ7zTD+KYo87a9YsCJkk0ISf5GzMFssZuWBI/IempB9mIqBA+YJSn4OaAVJE8PgY2ADkQhSEpsV3uUiIkaddTzuj7QG/HdCv/6uvvAKFxC033zxr3rvt2rXjStQsLqNiPPQf5EXTZqf+lAOWjnD3eAyOZsFwcJStOZoBv6ZCkEDaX3xzVe9+pad3zzgJKsw0T52i2hyAoxQ1TPoNf9Aze87679eH4qZ8Y5yMLiKxurB4iGwSSaA8cTQuVbE68uoijU/P2R1OGm6+bEipy6H4a7BSqWCX6CARSoyuZ1QifrPRPLG/f0RXW2LyIDK8YxYmGlJDyyQcdmcyFk5HMQ55dWm/EkfoOpWQdeuBbWS60hutvCb5OoKRIOwzZI05xgiNpk34L32XXUBf4NRnBGIXEf2CYsGMpSH0BB8LO/zwU/MnjTxx7KjWSgPBO9hLzBn05EyCVQPDtx5gxDFCyFK2srQpd9b76x9/YdmOQ2AqihKJWk1VY/turqxLVtcbiaASfGZYG8kexk8ica/i8qhFRYQ5wDNUDyN8Sy+ZjKYAvxOTqLO5o8m8Dz9bd9DLGgMFIDYLgWOAMpchI+L2LHp/MGSz2tq3b49Cg98QCl/o5aQyJGelmMNHKEPl+abLHnVo+icTgU5k55Od0UKhPMKHLG+Xt8gy5a9cwE+w+tH+ksxFZN1xOJhKwD1BWKK6Af30N3ira2ocLmdJWenTz83485+fn/7Yo716n+r1+xD+8Mu6LLZQMOJyOGpr6rE3R2Dc+b9D6yAaln4RWY4EyZIOzwYQeEu3YpddVYIxvavDYzOXPv/e3kjcpjNEwzGRO9XhtIOCQDC++cFidBuLlUzAAtSkN7mZLgYlNGZox8umDOjawVNaksLca8T3H/sxXY/WTqpQAFiEJ5v0DqxCQSVO/lWTih1L7Et9Vp3gYPvpMWfJdm8KSA6gTME0mgb5oPmXjiIqs4VkByEjKjfHSpJDEA2iuswb3pgoYdxWwQSBcIx78BIGe+6hQ4an/rL6nQ+2ezOmMMG97C6xABHWw1zD/RX3I89ifNcW+4wJrlY3qbBpyaXr6xt/M++xu0YPHzNg5fxV9QFl+NAz9UmbYhIb4+N3aNsVYYlgSWKfLmL6BPpt1GsvvTCoT94d1/a2RPbiP2Rfmwywhwdh1oKe0lIVdTlCChFcHa+3ZCIEVtrIPxH2unXsKjnPrgnaQC3nBCMqkxncsarLAyNWb/F+9NmWz5cdgj7CgUSPKYGMQ58JXjq29aVTThncy2ZK1pmsrZWgNeMGiipAyjCDUBSdq4K+xXZuNwbCpr3BnLcWbTXC7ZJOYpwSalYLahNBpwaTylqMv4OxQYMgzQSBwlH5KY+7msXIM4lUrYJsQ3gMqY1YH1pq7H9+nqHGwXWoO8xD1ieQ7/ypaRhWOQ74kyaQ2pL8wi38iQDFSYEvD3otfATC+O9ygUxHE7r88ssltyfXU1up8cgSuJdUgywDWLbQ6lBZREdpPkfqgJhmmkndjvOclDOzf//+qFnEK1G4kC8aBYMU+ll1EOvU4sWLoU5ldZHM8lKHkxdwFyVTk6wyB1iEGEZYIfCQwgqBDQ9uVdlkrNZ6nfRLQsedPP+8X5QUt4KjC4UM1Bp2AhQsSmvaLC21NT4aTHFY76qrDgWDAs7FNgHvu2zV7F2HhQvBJ1BYRSNGfUlDNP7xN5tGDxioBGsUbPXNHbEYOqg+Eau15bi27Y/Nmrm2MZ2byAQdShGzKpmGABNJJzStTJq4P4w1oQjIIKvTH0k/P3tHrinvN9cOUCyHBI0ktAeCTTTKbhE2MwVKJyVmaAi4M8Tqk6UH1DwzQJNcAPjjjVCmomcKiAbTTU1mHJBxBVas2w7l88m9+9I1oYDfrJqJ4YF7DBXvuB60njzoX7qbRJliiCJB0hhlbUV5nhM75E4+o+u5I1q7TOVK3bdK6mTFEknrG6C5h8E1mSBiJkEgqYY+O4ZjV21ixsz33vponzflUuyIiQOYmYC6QMafxh8DcFWWxxin2WAhRdsSShVhYUkM5EKag9sFU5pufrlSbW6hJRuMMZ3xk2+3vzLvm0imACp/q2KNk2pMVBcuf5RJ0CpJi1Uw3jH12AngoMcvT9IqbMYgI5mYvBVjTwy/Jgk95dxv9oUxZhPGC3scycLZDqG9cTHly1vkrJSDVs5uprmcYkxMvnA7s5hnMd0QEWAiESwExGBpg82rwJML4BJmpunTpz/66CNTL73ktNNPF9R0VpHHiRI4mGJsZrid8wbwaf93aC1Aa3MItjWUIL2BniVBWSLqSCv1Bl3o3fmVr83fG7GXpeOA2Y06M4HpZJiOkwERDKnD5SAPAYPTYjJCWexwFSag2oqHurRRB52olBbWKTGfiMxnZCEQWBcE2XwwbQKumUgJa5SFxKGqgz2DNw2mSCRUEXLsp8fu6lClP2YyO+IxcraA5RHmVxwkCtwPf38clnuaBsng5Ec5tPjCSPPWVkUh95IgDlR8YoSSQMgSRpObVZAUF2wxFZ3z2+V7X5+7IZQ5JaKsQ/vCIg9FxeERI/UT1QTYRtRWR1ghWCAEozbXPV3W7N555z0LLt5cs3r3QYTZKaf0NZPxSXBMHd+Dhc8bIBTGTuMy5uHbPVh5KJm0lRSlCt2VSiCUjpuSyZCJxJRhxEcL2NwW6kiCC4o0Wy2xRh/MK8RdG92tMpgVaR3wbGIp5OWJuhabccSk4vPmWx2jTykc2q9D4E5DozeYAZGL6dTiDHm9J3UscNi88dBOKPNQqHROELl1WDT1kFGQ6SMFMEtLZUG4dIqUmIVP/fnjjdt9Fkt+JtYg2NdaqCSnzTZbTm7e4GFDsZ0TiBoRnhfsBofz8LR0339B32mpyJ+cZ/DhjCd6TgxQoScy8Y5R1W1SJmsSf9Hu9DqpaZCnknZB2qKaSmSpLfFQTsJKCsACLkogrmC5cCpjZ0Lzo1aIVECsEE/jF0A+Sj2Je+n17IxiDeZ2vIdIcPl0ymSOSZVLtL6W4Lbpq1Mgd+HQzJ6UpXEZ1KOk5UGrY6OMKAdehssZScSVFMiryd22vF5+5yf5Jyh4bsemBZMykH/43+Uj4OnGFat5ZQjqAiaqH376sCVLF5c47H+877efLvgA7kgkFEBCqPXQJJpWtel3Xor8IOR/6XZqL380jJ5OBpxUXJjZZMWy69zhxkF71GCi0fQhxZKY/+X+FRvhXFATZhZjVSGFVBLNBkw3gGgzMclGg0MJuYy63GDKM/P9PUFb60Q6oqb9QaU6oQS0tV0wOYiNoEirHkKTUPGeQ+0N26nZ+fQ7P2zYQ0YOpxq1KLjkreQCCqmY6IXyZE+AiDDkQ2Eq9ABdXdpSH1W9KWtGkFtY9JEo3MFE8pFs1SK4vzLmaFqNhUqsirPYAXN91GAzhnSQD8YNIgjy+B4Yr5OJkD4TdVpsu7cfjIQBjtgQB8Sk33Z13/eeHfn29O6Xj0y44puUQKMCSz5+WIydaYc9k5tmHRE7DUQwxm0yb7DrJUoZcK2gCyOSjyUnqfdDXAyYHXBoOB0gllJxl32/NTzx5u9f/LDCy54wHVBoVS3raQTIG60uJBirC7E6ENaI7ZyIVmBbjcvGEPGYXOZ0RImSwa0oBlctJGdJFjb+qXCr4hARrI7YHk2hdLhcNVoPVhf87vHP9YZ8Nd4ISibCQ0C8iT0+ecsYL4CX8XMInx0qJgmjiMAl5gMPHWoWOxO0HHZBDDYuoCcYe0wQuZ7JmYJFhLmMgZlfkQmaIBaIVMph08LskHdlpxK/yhHLNZxknFM4shI8A1/QySTykp+Y42PHjmViElgjskoXFfFr67btyCVx7rlT/vjYkw9Of+z2234DjM5qcZHcUzBta5S2Iu0UaEEaEgwqJl7BeS78TOx/hK+CYXn8x9XxHbXHXjq2LC3cHQMHqkAGek+n29VvQH9TenNVevTVz9Te/sKyyspwunGXogKvgehAiynDchGOxgIBf11DpD4crU8EAuF4ONBQuS/QUBNN22fO3z5y2ocPLTKlTIUZe15SdaYSLkWfG4Xzm/SaioXNGuKXHT72YTFQE2ZgVgRMa8hHcWTHg/gjk4lGYUzGZhY1KV6zEiUtgCYCQhiL5T8Klf8wfsp/bNzZhGD2Fgxa6E78oZo7l8XNzo4xg5qCcE6EwCFK9SZqxfiHXjVaoxQXzf2m4cYnfqzR2ULqOgEdJTesZsI+/I95xz/BPKNZ6mkN+Y95AH+qdzsAqb2Z/GnPfD/384aR46baHeBOji3cWLbAMX2m9GnA5mQl5kXBxZqNltrahqeffR7ql8Uf132yAvZSpx7KlDj5rW0JS3UAq5FAl8O6h1RHhmBitKSTARGchLppQFaFUoRJGfDB4QOE1z0NuJE9ts5MdCYINToDlkTiAQGThKDiyMQPKQ6CzQ060KjwXxNEj9NJSdrDDcWxmhNdkRNyQz3apLvmV/XplLCma9LBjCFepOgL8AsqqVo96WrhroEWUCDkaG66lxAiwi/SG3bWzP14e9SS2xitI8Ibvlpj0pa1gstWYrmXCx+bw3PPmWK1OdkDxFNpvMFqIm1ucTk93MbHfTlhNCMoEWpIIqac8DH9van/X+xsqV1RlBBnGkgc9QhOUQQiU1j+SlF8l8KU71ItkBtN9JLrrrsObQ8EBtANdCxsSBC1w5gAuouMs+hqMG8hoGX15INk3aRwRwpPnjwZA5WU8tmfsn9mVS65xWFTS01Q72Rt+aSrSAYCgRbqEfxe6FtEHT766KPAn2Htyr7F383/FlqHrT8sXGB1IUcFGo9lDmMeqh6VoeYMCFkHzqCTofCxaGH2w0zFeBZe9r8HGTR9CE+nEOn0pAXpMtm2fMqfKFkuXXyhHPYQiAcRqwylQkJfU5X4ZPG6WJ0xjDGVDHf4ioBHWADh6wMBr0KqwnhAMYZQKVatOfTBwu9iqRia3FFGoSiDAYPQE0E7Ga8/+ejTf0kpeSQ3JAmLYK9zEXMEn2EGcy/+n0TMx2wH7ZgidSR5eEhPHElb4Y73J6x5OVyUxuZlSBrMjaAfd271V1VX4ZAFWMPb8TbMLjbc/5VtQAs99o+n4ba02tllGyLxxO4dW1LByjY5jZMGFix8cfQt57frWZqyJIOpINEV5qhii4IUQfFEXgAWEakjBSJLgOIgDRNaKJthI8MLEBWQNqQPQ4vUs7GwzqwvVoJ6m9NpySn4y7wfr/vNJ+g0TQdwVmnO1k+ODTkItamE7wTiHx3ZdiwQHbGW4AZhY0nOWhiyokESrYqYSAtcnDh1oS9ysuMjHnfpN1u2H0iSsomIPFJ4QhyE30hz74qNFp0uH8HjcK8zonDbYcQCWcWopv4E8ZFyCsMtahAjjXrKjQ0GJzn8CONlOvMrpfETpckpNmrUKIy4MKpIsUP50l3OBVJj42IKoREY0kxSHHxyg8T8pUBYUTCq8RPCATJSfmXiYzX/9Q03MlsxZkPocPrppzPdAIjxyQaaxMgsP4SMEBNHPCQiDo+KiWGkcQTytnLvJ9/iH8fBf8DfUm7QyLSGlM/Msp37E2/M/XLR4rWNfsViAZnOinkkR0xzbcK6IaSNUEXQS8iiquzaGXhl1typV85duAzYeru0yxRN1VmAM8OPEARrjwlMxPWJ8Sq8dfgceESLdgqMX/QULHFJxR7TkfdewAriCBIwu9o/1AHtH45F8S+lWCFCZduGkSyTsurSDo+7GPKFHieWmvDlJ0XiWjKPaUFtOva9epF6Na3ktS/fm3nt9S/rvSTMgPe5uVc96jnehxhFX8Av8mdEo63btYVsMLv8HfXW/9KPcnWjE+kExjNlARdmLow658zauLJq636dtTAWhntCbNNhOrST84PcHw4PiUMIGA1gYrTE9PZYUhUwlEzGYlALMxlPPGwgsQWpIU0WO7alTEysMqrdYC5zNvh2Ks5AxFGQzmmbcXQO2XvurfPs9lrjdlc8E4yGYR/VKAaFswJGDJoZqEM0nSTsUeSmEJAp3BmpMPHOMGanFVdKb0c8EteQNrDVJi1bTOBfrbbq2ho4/oqLCo1Wq4BJCPgouyWBKaQTOeTSzPxlWSToERVCShs+BYj+yBJ5lPY97k5DMdrSwm4PvIl6iKkiNK2jLKzN11aKKrkGSM8gWhG9jizmBsaZhDHJR0gJzq8MDuCWXLl582YAFkSPM8Nl4BJFCSGo00FewEEyQRQXriRnGRYjqcxmVQqKpa2Rv/jswMmy+eaMeDXtMytAKVM+mvMkckGIg/ekw+geWXO0LpyJwKrQDpHg3AtSATnONVRGapCy2OZbQWMGknWDrIu1hDqz7QZxj/cQPZJQxKwaLivTtm1rlMhLLr/s1punPfnsjJ69Tg6EAO4J2tJmD54uJxJs+Hn5+f6G+mQMaCfr4mGTdvYFD98uDCqY30xsSVS9jff4dtl25ao+NnuGVUghnWo8nBCUVyaw0/jDDSnS6dRl1JPmvLfpYD2GI/Y6bPm0rVyzh0BIqEki0wTxAQw59s+/Cy3fFOzft+PuvUF/0N+rW2E6UQkWQI8sYy9scmfiCYFzZIJBe+EwKOEo/9cZnUlfLZllTa5WqUBF2hYD5/HBghUQOF982eXCS2hQoyzhpEHGUQaO5PDrNlunn+GkKrQCErspsUj8u+WftfEoLzxw/pBeuao/jIlLiVSx+QICZUi5MgpUFIQW1kJIBvsOWeYNmuuTnEWi5TDMkFEC0wqgWGHJlOMxDRWfytKFxDA5UhHTGx9s/t2zyw/4CkmXQO2ZTVI005vcwGdT3UuOVfmSwvIkCDEI56SX+YZQExYzRqKRlIQiA6BB4G4oQmWLmI6Eo3aLMZBUv/pur8GZn0gRkR8QIDkkmnYImaXlr+AuJlshik8AACAASURBVDKTETILOB2wS/ETZt2HHnoIMgXszYxbjLU4mGDMGjFiBPhLDmnupe2k0sP1GL2YX7wFb8Tgh8wG/ztTT05/3gssgSZ1RHiK3C3I+SjXDKFYqyqbEPQq9iRk6GLHxTaGGYr1GowBLHqk7qmvrQP1yHt//fWXP27cAIn8Sd27s2WiqpQvsmxFo1acXFYrUx6VMJbQniv6xxAliWci7XY6ed+fYej8jypCilAhNLRqs1eiEfhr2YboPu8yP4qMwRaNCDQPXJyCovPwMPnJSyJr2UyoRuL04okUwQbgeKoOJZbsdyzb/vEvJm6+ePLAE4qdFozooSg56AEBIjjkLGYLRnGHv/+kYHli6ClFDZXlOw9E0oY8ppFIgs6BYDKFj4gmTWJK6KQwYhmjQsJwim7PT0T9wfqqbh31IwedaCeDZQQRRA116HmxTMJgTBrT6GTxSFD98+yVa9ZjpnWyDTUoNoIhW6hRi6fRNcXYNkO1peKfoYVRMdj7tHjDz/EDT2EScTCemTJUACc7+40efXtVVu+Y88GaG68YyXaKVBG6MKZz+BX8pLsnu3LA5E5Y8g6Ve/PMqRIXEYOFmVQgmfYyX1U7EowcHpYUFOv2nQaTPaNnwciNKvby7fWhWOvvttRuqC731WX89ZkDtYE9FdVhf/Sa8zvffdtZSi1QMBEziIhjg03wMjATiEr1lICQRBppUVT8hO8iBjoP+ws2AZRpsliYVIHkEjEKAWhizVY7Rreyk/IG9Ol5YO8mnz9ksuRX7NuOlKitraXx5OBFSvDKvlC0faeO0hYqlyycjE2FZ7ONfdzVLPHCRiNSDwZnaiB0CGFNabYy/+QkRSFk6WDkF2qTJCMFWcVt9D2fcrfEp1S3uRhMFdB11E9kJXgjhKz8SSor8i6+cxKtCBCGjC1Cmje9OKtIoYoRXwA4g+GFfJcdwK88kUN2Bp9STyLJDyKYNeCIhBFAE/hOOeR7yrvQscgQQvJLVEBeLaveyUJ+2iLyAoplfcLtSCwh/KjYxl588UVWpquuugpPB7Aq3pTXlw1SUJj30cIF3Xv2+tUN1z/9zIxuPbprmILmMT1yLuFMoTIsHvVVlUgSXoHz0LJRLOsVyyQGXk4iMUXjiDcRUimNZ0rRH6rGL6e3QrgAjBruUoF7xomCEgT8gGwYOktezq5K04q1AYvbEwd3haXzp+/5tzNoTMApESXYZ/VJnTGsU95eumPmBys/WlzRplSZ9czVp7Ztk6qvNbhwDcDjV0DyKb01abLjBAgLDmVCqdl0hmKwmYsIuHh9xuI25nXdtEv/xZqanILidu3bo1Zh25c9JVoAc+nxjtzBOydAb+wOmOQNfbt7Rpyar4TXK6ayDKY1MK06eBOQqHCzBjWgWutIMgxrIwYsvdUFrIzmJYlHOg7cBCWGeSXwf2K/julHBGEwPhuh3/OGip6eteK5eZvCaj5uO7pKzpTsIDxa28vfxAjAzgcGQVAu05ha25DFO0kOaZoNZBxXiGGRiNrJoqmL4RLYvr0ykylJxBqEmqy6IIjk0TStgN5oB7MPQxcj6oYbbkCRgqmENSPLcsJ+hp+wWKP9MHkl/pItCokOoSkBKiDCvDWWLLlrkgNeliyxjLI35Tzi0cxxTF9chhOQ2EZmBz/hr8fATOQaYSXsA6Wpm2n75ptvAsTE8idiBrXBf/GFF42fOAFcUTAU2blz597yitXff79owYLGunqJx6IjASFQNyBcTMyi9m3j0RiGLrxRmO4cThumP1EN2vA/6aDpeF0hFTVFC1MHjUAXxER6JyjRCTgWoTnCFEHOwKOsC/yEIVSP409HogKRs06w3xrCOgvexFnvVSxcUnHO6YXT7xjvtHmVwCGdGeZeIYpR3NgBUg2+C3SU5k756fGb6091Gapnztl+MFCb1DuMlhySVAPrimVI33QkvF94mihASAiy4ImB7WCXQ/KLmFMJD+5jv//ec3sUYHIOsFFT9BaYZDD1a4yaaSObC1W3dX/jq+9ut+Z38fkO6dIgKo6ZwxYNkryrbAtZb/r07oOnwsx2i6xjWha/43ewSsqpJPVmHgTAhsXI7cm79pe33n7FRSu+23tW/1wlWE6KjwwGt8x+o7tdVJe/fGP9nPkfffJB+f03dL/x4v66qBeV0Ii3Dhr1KHiTehKNkTgtZi1NGXJ27PSt/GHH7DnLK+sUJFxObm6Xvm1y3SWnDBg6uLRdWm9/+Ld3vDpv+1ljhvRshecCGniUaZHwQzDEGC0ioJNxBBI+grE6iuRPxUS6CwuqfKDSanNgi0onyOWWzAA40fFGaYOjq94McxBsybscVtXnD4YhHAlUkteBuY+gkGYt5IZkBnA4yWbu4fUFhIvdpWY5EltHYQVr8TjuapZ8MpYbqWYJNMm/dTA5xTzRgFYUgEqB0ESrEEP+CC8oX7JlMxpoo/vuu+/cc89F80BtkqqV5NZifMgbKVMqLvJXcO5oZmxh2RPzIK7JLr2UzJUkdcaxCNJW0s3LC2hlHidHYbYC3Eh/8DhpbuUaOVK5koPC0ZTZPfMi33zzDb+CNWEXzl1ZXbDZdpJ7dJYWvlAgiw1KFVwPAM7wHkKfiKzH8SGbQkiZjEiOS1F/+tNjv5g85e7bb3t9zlsiL1DL0p7xRK57u8XSrl276oMHklHWiygyRTIuIrpQ83kFCPdQoHGa0KUpdqKouUlyFBLRroTiDSSaVozxVNhnyC0yWfPCQdLXxIgBSSdMiaTrrQVrqgM2sF8GB67GlvK2yAZA4yHnF1laoNNEapmDSf3sd3/Ma1M6/Jwrtq5b9Zvpb858eHK7IkesttzsNEWiFday9smI0Z+ylB9o+HHDxvxcz4CB/XJ0uyXpA1HggVDRyzPWvTDn20DCeNYFE8BEinS/6DRYIeDgwiaD6tySua/ZXvm3TtLXgmWDoaCq2FNZDITCbqzAs0KyDr0RFjGQTwaQndFYor7RkY77OnUgJ2s19iR0Gp3FSPJKWPe1OcX6AYxDQ1qhbIHgJazdZAtb2j44Y+msd/dbXR0ToTr4ybUhIQ6qLBUIznAw6poOXb7La7InGaJihAsaPLFsqZjLES/sGSmJICkqb1KtDgsM8gT86AiFhIVRNZI8nNpppgHhDqAEPhk8FM4nA4lJyrtjaWaGclLuDbhaaxWVXQ3pqgAyMiVhIQYfKUFXJEhAocGIy0hGqaIcZgE7Jf6kEDGAtYPmlPOOmcuqgDMRPQlrGUZlZh9oAYzBmKzk5o26USW2KwDepWylGtzId4p6c+6bc995GzQY6RnYKZFiCzcmhW/ftoWZu2/fPoJd+PLdyuWLFi4ALvni7NnYuiKEPaZSzFY2JJA9pGDu+Q87aDqGlpB42k4YpYfOomVA3Yw5+4zlX327Zf0mi9mCw5VfW1CB/tZkrMwo/NhutLybupgg6YVYRGd1tWoMRD5eVjN5QnBYX4InaoRGJosTRJQMVnEwNlpafly67TdecHLf7if8sNm744B3976DhyoqgTmAMBX+KE3HwxovpgBLOY4zK/TkKTAYVkMolWg8qchy4wUjTm2rEjGthGKCDwDJm0arJgWyGYkCttJgy99cXgMzb66qSyQDQBuE7/MYj1hMSEsyxCTC0X4DB4DBBe4mXVfHWNKxXS6nP/1Ib/L6dCLzgi92xdqlQ9du3brPnv3xWQOuSCR3Gi0JHbm2XCfv3Bt78Nm3Pv4+6CjoTOacvJKOaJ6CxJCYd4SCwymyixJgmWQfovvrIvM7781dvb7RbFEmTLnwvF6n9B86uKikVfuyInhfwECxZKYU29tvvbxs4fYV3+3peXYxqDZOw/1OB6FLa6ov9O77dFg6SQgGDtJoMLLORaN4ba32PCUZzcQbCDVUbeBM3LyEzuTcU2Nc8PF3aH4Br/fAvr25eSQV1wcjEQwuCGfekWaSshFxxJdBQ/qLSLsMsDARNGTGvMreSbNqHuU47moWPcEuF9K/fTu2yXpI2XeUOjX7kzZNxMsw0IFQsLtF32RTS/na0BemLPmF5pAnga8iu0mbg86EUiJ/ldxaUtAzdLiRi/lTylNJvgDkiwgjfuK8vEZWiSvZdoMdYeeNmkV9ZDmULAvP1lyex+IlXaXyKTyC81yJfwR9CJwHawzUCbwFgp6SpfpC/ZttAXmSK/Ez0tN8kQocEpwbpTWOfT98qmD5ZYIgrcU0VT+VnDzpnGuvvebll2a+O/ct9LmW5D3VoyVjJOqxWhlkLE5W8lpoh4jmY8xBwYU3kAOWbeYJKyiQaTnM6Ac13blrXl5RTiZWhXdcn5ufthRv3u2rravv3tFW6MSWdcK7i1Y/OfOHQDpfWPU18coo1xyHzRys59FEDAItkJ5+Nr6qLi+/yFdX+ctb7rzl5mlzX3//lisn//Xj72+5pp+xIC+VcRlc9TX+9FffVr/5zo+bdzTU+UFZKA8/3P66swrC3kO2nNLN+8PTn3lj8TJ/TnGXyy+aPHbiBBMiA/BrQtMDRCZjgSU/zjZ4wGMJ5K/TYa08WLVrd0W+wfHZ2ro2ua4T26EymcMp+879vnXb923ZE9h/kGBL04Yf3u55gvLSn6a0smAbhKIJmJQxHA3aTChPoIAEqykVx5gltgYwH1tiOmffR/707cvv7o+b4MvexxKHfQ+nKINQmFW0acIXMUM126ecCHLoNu0JAakXyChkOzFRImKM3XmcKFACqcA3sI1mxMJYmGHDnklb2hOMvXtjpMEX19ti2OfjEeK80/C+MgdpYR4kBlg0yooXieHP1bF1YZ7yRDlt5YZHbjaoDOex+DI7iJYFwsgIR0NCE4Jqge+iqFiMi5lcHNKFxycFYlVicjE1eASKDkITjYq9GT5KYPJ8l3exLWHbSt24mDP4KPFUStg7t/DaKHBgsLZu34JatmjRh1ipAXp26dwpGAwTE9qhfWvZVlSemjA3N2zYQATxnbfdjo15wOBBUW0/BEYIYzA1PLz2NzPS/zefEjNL0+8FtFlRaNLC1qXBUKCgMBcZzGDgJBHbDCoJ3ftpW2BREicFuI/VnZUVy4V2MSq8QR8gcXwibQopuw96T+lscjrL0lHBk8JD6UFhxGKNQEVA2W2JR7Ku2plrH9W7oP/JxXqbmdjp6qoGX31o3R7BPh2LCd5B7YvIqMMQ9YUcUZCh6aDH5W6bmz+8X5cRg4qUOAmJYSHHVSyTyQpjlgGEPLoFoyPj+XTFCoxfgVgdc0hkeRbQ1Z++69HOcDmNifwnXbIENUKNItie/qmKerRS/6Xf6D4OqW1wg1wZkyEyLhguvvKGh6bd8NeFWyZPGVixf09FTfzzb2tWrtmT22bUky9dt+9A/e/vvsTm0SX1hxLk2CgoUszOurrYrp2NuytiG7c1bN1ZdcBbsGFbZNLZ5z3yxz907Nw2nAiYkVQiFAIDPuGaESJtlq1YvnX7Tppt+aq6qyeUwMID9Ip+Rf6wDedPsuEmEjXwmeKDTMZ0sIM43A4l2CCgDo1OxW2CMV9oa85cr9e28rvKtWu3LPx+XUJnKW1TtHtfda7HWVZcVLthc9gf8OHf1RIHM4p4U3Zu9D5OJAEoMpvEgBBgZbHuM72F1ti8c+hwwx5tRf+X2v6fXUTH0EwoHOz2BOeEKmz1/+ymZn6Xd0kRDJCCjSM2KmSovPQf9CFOYkZi7ysVDmSxXEU4L5U8qUxIUa7pImKY0qbUkwbFlSCHVFbHkl+4BiGLN4GkHAhrZLEsR9ZBvKk2B/jkPIWjXAKe5U9+4jzC+oUXXvjoo4/AvGPsJa4Kzwg7cnbYXCAVZ/makpxCFvsPn0xyVp3si8h6ymvAlED0AOkDO3LQu9KlokGlcVSLjkbjtNucsAFNmjCxoEPHZsuXJ3lfKkzGnq8/+5Qz/MUqQftE0LocDshRcZvi63z2qaectoJguFbwvCEwhEMYpcWFfNNZy4j6qQuZFi7e8+fZnx4sT182yfXsY9fsL4++8e4uX4y07in8dMCQcAriUheG32YPsk9h1Emkwv74sCEnjxo9cfCg00efMcJ7aAtxLMOG9U6m1cVf7px6yYjycv/mDfXknXhv/odfrAgE4uaJky7t0fPEN159Ztp9bwxsM6FH7+5V3ugLby2Z/1Xj+Vf98oqrrrMAL7LoAuEIrgixZSVoDJ0D6cm26Dg7d2zOnEg8lIwFD1XsTWYsDYncV5fssRp8d14z8KMlP364ZOveykz7bv36nv6LEcO7FbQqfeEPf6it/FxvL1NttUoDiAH2aoJJJK062QviT8VmjiWRrk7Cw044aW7uW/N2z19anlA85MkWGdbYBOttkYTwYkulhCFHR/OdycJoYcRyJiuv5dJoNFh0cGXAexUHEZJGRoEYMxkRbcykOHtbsI6KqziWsG4/ENpf45/97l+LLM5DB+O1MbaUEahA0ChznDZfIoZJm80ALczk5ZMpyThnj4HSL2clgowZLaeA/JTTll+pDFKPUcdBDfmViYBJicrzK3B4ZAJbGl4ESxJ/rlq1Cl2H8hlT6FjIx+zgQhPCqcc2idnHVo3zmJMZzFjO0Mykw1EqWHLDIyfjeGXcnXfc+ehjjz7y8KPocPfdex8RuDSprLn8RHRwoA4C5H/l1ddmPPs0OlyrstJQOJxfVFhx8IDDlfPvyL5m58X/nJOMMbqbLqMTxZ5b04mvv+rmJx551AYHsc5EbCZvE8dMI+ZgCy8mfX0aJTGqKnsKruNah8FEoAheRJvTbhRp8RJWhz3esE9vtmMFx0nENSSvkeOHGGyB8Gr2sLRSiMNWAlYiYUn6pEs68o3GIle/vmIvrQ05YcoiaFT+GY/lQSVjNjEvwnYzudV1kbq9KAYGnV1YU7Dvi1swkotU9SLHvcW2eWvoq2/3swSqmaDVbAiHSIiiBRIe44GrPRKLde95MoAZ0O9IKomNPMZiju1yOcJ5KblN4k8O/hSOW4fasU+vmDXn2TmbXKXdXn7zm89W+K684a6bHn6osG07bziut5IDWrdj817DkK6xtsVby2NLlm55+69rdh7IdOs9+OypF95y7YBdO7fdf/9v7/7drR06F2PvMiZj2Mu1R2CVwjplbqyvuevOe/eWVwOG+3T5rqradoX5brQb9oxCkwYhioc3rjPmDKjyJbburK04VB1qrDl/0hC3JapP1iqFFrLGps1us6N0+Q8Hn3rpzfWbQq3bd73j9yC2L9y6fQ8g75pDB0gnGWzwZyJ/M2LRTExqxjAvK8ChvU6mVgwESNfxdrLqMbTEwG5x4Ip2Pu5qlniGhh1D/CHgcjx51OnYeli7Whu1hx18NTU1qBrolfKFKVD+ymXStMMZtDoOuUumjZCbNJYcK3xygdScpJpCyXzhdgYu+AwcE2hCyGJZLD/JR/AndxFviL5CoCLqkVRluFFe0/QLb42aheFNvixLC/oZZrAJEyYAB2HrzHiVmrJ8O6S5XGOoarZYeW/TT/kWnJEdT83lGVkB3CtYs9DkAJDJu5BbDFVGAa/ocjin//7BT5YuffGFF+770+M/LZwzLLRSi2fFAgXPGZqLioWiMTb6LHJg7VG/8IfCcU8lrBZHMIwqiUEevisTatO27eU/rN7mjZiWfbd24ZcBb8bRZ+j1CXXtO4u+G3/mwaWff7Z8XZ2nsLu3cSeZq1CTcQliv4WWt9n6MHxzC3KH9R0w+ZyR7dqXTrvpN0MHDb3wwvPGDDtZn67p1LZsYL+x675f+M6iDZ9/ue6bZcC89Cd173XRDaedNm60J89tMqQMdt+D9z00Z8GycYrpuZkLVm5Ur7npt+deMs6gi+ji5nAMcDeqiXDjwjfG/okvZqspDL71eB5QWbI/A4vZq0f3516YiX/tySf+sG71tnkf7mjdtuug4b+6YNDgE7p1tNgNqAhWi3P02df/6YElP27dX9jTIrZrgn1BR3I4r6/sUFX1jt3l5ZV1jSFs3AQeInH03mRy+YqdB+oQ8KZ0OE35IudHWhDFMXLoZQ56lj4lYohZI3ZBWvCdnAgshHQ6n4HGSEqE2aeqSRdXWZ2nhBxuC6CItC5uwiZvyQ+GdN98uuX1Beu+3xpIm4rdHdot/HQ1nh1XYYe6hnIQaHlOExH5fQf0x+PGAbCJbKHYk+QERLrJmFzq03SG8qucHdRHqjtyU5SdwlxMzWUhaDNEKWavlJBB3gi7F9+BWGV/wsrLDoeJKQWF1CwxlVEsL5vtcOam1OR4NA/iPPOItZ2t0ZtvzHnh+T9PPufcrl27gQ7Rm4S1GDOipgDg38CAZy4tK2GPd/7UqTDFTH/kD5TGdospw+rIgnw8h9X/j2UjPGlnxhYtLLuSth3c94zHE8+yA7Qa4GLw0URBCHGIdxH4zuYOXG9JuEtE1KCwHRj0TjsjGY0lQhAJuPhwOOFwoiCFVbx5lnha58SQxVaEQFPWHUQ3W2hIjwQ6s9lDdaVjKRESi+KTgOYU1nmnEncpmToReCwYKzGY4B1K8CcTwm7BPJxWooTMkc0AYD8esNxUwpxMR4wZiYkGsygIHbR9LslYLSu+L6+tV41uWyzuA3Kp6u1w2Wi64rEdtBWGNbYEAGRj8b/FlR9bKcd4tVwx2QjRknynB/nCtMqYAbSHVI+r3+gpyz6cd8F1z7Xp0e3x2U+UnFBI+kFfujppSJW1ybea3Fs3+Desitz+/IZNW3dnjM4zJl43bdKkwrattEhNNbwx0KFj6969usFakQj4TKTiBffJZpJdZcqu6O379+9evWrN1MuvqSo/sOyTJV5/uLC4EENaKhFAU/WHorUN3vqG4KIVsW27a75dXRWKK1aDclLPPn27OM1qUNEftBWVrd0ce/nR995Zsj9jM193+72/efB+F0yAKeXErj1xZC/5cHHYT4QWuXKtaBu8ICOWtZgDq0r79u2ZzkgDIV5EMrHDxhQi97ks/t+cOhqUS0ZHni+XK9cOdSHajJhI/Ds2DU/2K58MD8kUhaZFf3NwRs5evmTtW+hJjAHkqdyMSlkphbJsPi7OKmfZcrgFjC0YDjQt1CweJ8U6F/NdPoui0DPwIEjJLteDbAUYiEwDruRGvmfD0XFzUGHchWx2KU1anqVkl+sH54kTxNEg99PUjYPC5UNlbakeZ+RbyCrxycEZLpZLBeGQaIHEVwIo5ieBP9Z20Fwg9dsbbwRzfMOttbWe3FwEGzQz2NeNWLEBQXG9lqKXBxE1Yra4TDZPLBRWTfbHX3webymvxsGDCNwvbNfJU9o2Ud9QUlJaWVtrd3qwhkTivo2V6ZG3riSaluOuO3912+235nty165dN2jgiOsf/qq2UQnrzaGa7cgXQrfsVkskCtMSKXRUt8sdCPrEo5lccE8kMc3Gzh05+i+v/DmnMAdT00cLP/9x/RaILd+YM1MkYY0BcoxMvWjQ9+sX3vHgSsgn+gwZeunVV4PaoYb0iFxc+ww44/Sxm55ZuPRP7y1w5nruuf+3p40a4YdY0u0KGWIi0BqHBa9O+BJwI7RKvRI+AtMW73CcDjWtV80ay1XmpB6dMMxY3I5fXHbtiBEjUH0Yt3II4RKxmKxgQIYOartpzMRHn/zMd/GYwf177d5fvnbLvnVbd60pTx2oYN+G9wGSdTouZRL+iGReAf6yglD6EEFv9D07e6CikMjHI/78/JzidmXQU6Hi8KxSwHz33vv7PzxXWFDga2yIp6M2swm2W1yJaDhXXDC5c4/Oqst5//3TR9z0o0etfv2FSzu3CtniZXsro8s2eV9655vNewJDR0286eIxHTq09+Tl3nbjTWuWrzBGgy60Z9XWGEv98pZfj58y2Wq2+FKZvNLW4yaeu/ybFR6PBUfPaaedJvcVclQzy+Qgp9XlnMqOf/mnvKzpp+yf7KTgTykEmL8cLfWevIZnSTNe09ulWOCTa0CUAsQkqpdZr/llM9Om3YyX86WZL8NZTzAA5TN/CaOVdxlEjKs4OXXylB+m3fzEs09XHzxUWNIKG7DAcPxbhvyWXuF/xHlhps4CsxidWqUBLTnc6YFDey7/+isLu80opgFCPViv9G5XLi2JMxu4ggAgagfdBA6KXTbbdaY2XaaZJy1VVbXWwiJYlsxm1ZrxWZPKqd1PTuhcSTX88uKwmo7v3XFow27fmq0V+nR09uNnju0r1u10wKt32URoLoTmOiObk+27y0/wdC4lxDBcJZYmQysllFFshPoeUODnw0fpcgaiMaPNokIRFwkQ8JhMGVRLTqPX58whgUQQ7SwZrDPqHYoRNzo5JMC/C986koUgQ2KAv9t/wrwvFkPIYsuYGuMWm8sM4tJAuheBqRQH2HZenFA45DVgNlY1dBnOIG8hlcr2tRWmFgNsYeqYiRNF/KoWUQbBBSPwuI4HeoFxzoKlrSMaU4lmFCd9UjwEo7L6i6mjfljzSY/eI1lc2MyI+HSBNTW7UKDDwXGXXPDa7Nmvrf48z5k76rxLx08a37ZjB4i47MRSszcMxr75fMno04aSm1JYJa0CBYWiQ/m6eI4gOrRbPvlsFQkJh3c/afwdt57Yeclzb67p3d+iml37D4ZWrd2+5sf9EB7SkqRMg5jt6lt+2+jdO2fWm7sOVPbu0ZMK/PXLDvMXffrlih2Q3U265KJrrr5i6LC+iXAV6AvB4pUw5HlcmLBiOjvpBniyPh2zme16OCPTmcZA9Jpf30wETE5+vuAXUgmrz/Bs4o3E5koPqdHfOqjZXjg2XafZIo5+ks4Q2TU0zZfvR7/46L9KHUuaWxDNzENAGC3dgp7EbETRyYpRns6foj5H3Nhi9h4xRFEsolaMaY0ahPksDWBS/koZKm/kmm7dumFR40/5a9P3QjQzBKkqP7F/QiME+cFGluUTUxAneRCjR6p9UocDkMvmHu0KMBkhh9C7cyOLinxfKiMfJP9s6X35lYPRCTX8nDlzQMFjOZNqnKw8laQo1BccJXyZO3futJtuImOAVPLAcsI4BwDBr79TQwAAIABJREFUYDUKbV2nI44LbDK2t9JWJUMGDspp04p7uZGnyGmGKsCzHr7zDi8hJxZrgHwHgicibbaoccIMFeX+++588MH70aKQF/hGx545asmSz/QWpwnrEXkNjSrY7vqG0EmdO5455gyL1Y2Rw2aVocKw+UNiqfz23t/ce8dtJgd2pgCxwmzgKFbC3fBviXU3lYJcY+677+6rqN5bXkXqydYdO/LW9B1VpXk5cFQRHLD262WdunQ+b+pUWLKEDqdFSJDr93gHQrfUX7ShtCfRnnQQZlcqzye1YsTyCtSce7mMQwwbU8FVt//h+8/7Lvrui7/Mn+MNBFp36tr1lKmuDnWff/Y1IAe322mzOkw4L8KNd911x6133LVm9WoCIxhRqLPE6KElY/7pfEIbRi9twjDW+K8Uf2P9wkULTCZDbW0V2jiSrcuJnc4+e8LgQQOKigq6d+kGQxAVWbtq4/tz32+IKx9/eqC2p+v1N+YdqA+VnTTwgqvv69i9n8uVD8IGwGAk4X/goQevuvCS2uoql9110sk9Lrr6ip59TvWHwyk9biFddVXVK6+8MnjIkO9WriwrLWPHwvtmW4mXpTWyM6ul1vuvn5fDg3aWZi3Z2hQrJwt/SuGAF575yxijuThDR/AdDlWYX+BGxjCWnZXyRi6QXxC/9/3uAfQH3PcvzpoptlXplMg7K2is/+9ghUohiL767NPSkhI2W/5gIBQJkxGyVatS/AkkA7A5XEGfH9HhYA1XVV9IcNVit8KazmBG+COd5s2b98MP3wO3QiFz5hcUekyLl+2f+dqqmoONn29RmNt9e3Vs12VA5wHnznvnpUdnLB3+1j16dY0lF3+942B16rvPDyxfsW/F97tq6pULxq+6986pecVqquGgQcUelqPYXCFSXtn1eyoiX328be3a8ng0eNmUYSNHd1YatmasjnAsmlPUSmymw1GTy2EUFBKWqkhxOFjdoQ2WsPp0DIu1TZew6WLmB+5/ft0GWAyIIIYjSk0rIZ0hCdw7jpzT5vhhbLvJREKnhvp6hwUCCF0oHJKBR2KhIcQSRcdkQkTc+7sHiQJBzcE+SoZaJj7y8L9lVDFTmBqMeXoTljvcQUxnzIdgw+VERsqx/IGqBGrCuuY02TG5WJ3WWCpJqkKxmgsfVBwzBIREMPzV1VTGItFWrYpViy3q91vsJlS5YGMjsWK8oNlscuc4R40c+sFn3+yqXpdXVJJbUNJnyLiRE4vadzwxN6/g5K5FAu/uymOR37L2h5dmLV8yf82+bfUHo8rIM4fOfv22Pv2HtOt4ApujTCxI8HQiLvgV4Y7v16/Pa2+8bTLjFM6QaI61nYmf63BcesnFhOGc0KUzGszRss4dtfWPu5olJRdruRRbfDKkjlql5n88LLw0yw2LBN1DLABLZvNXKwrAKUSb1DOYpYwGbhRLy5GDAuVXWR+upG5skmDrQYFALUATkrXlUx5cKd8CCKfEb8kSsqI2W7i8ES0QnUBKcK7hCw/lQVLT4mL8btAwQtWDyY21nzrjp6Oe0hIjH8enmGP/7JDaEjeyVDOm0dj27NkDRkTeJ+vPisIcQFnhQSBXLrzoIkeuh/IZQFx2+GWTKV6cSUuVCooKr73+eqfdLprIKhRQvvDJxXJ2jR49Wrnvvjlz345EY6f07nva6cO++uLTjxd+yB7t7rvvuOeeu9GWzASjsXirxrPGjflo8Wd5OQIK3egNxaKJ4laeKedMQlfr0vVEyAsb/dWzZr1KxFujL3jKKV2ZtBhyAV+HGqvsHoe2nRWoIyqWTAkdi6Sq0XAkv7SULmvwRYaNHMtJDtyd1JN25pNmYRgguBd89BGdW9iqOByN1FTXujw5uJBFJMp/07InRwJvxEGFaVKRgSSRQBLxk9jMaeNTtLz2GYhXF+R5+p85vvfwkUDKRGyRCaBucueqFXPfnM+04PrTTh90+WUXd+9G/xYm44HefXq++MLTvD4aPGsSLUNBglNDmwXRkMB48nRYGLp07rh+wx64984++5wLzz+vT59TS0qLOU92ai3lTpil4dxzJsx57a9mxfnwU1847Epp1z7jp543esIkKPkb/UFcrSYbwyYOOTKc1527d/MFAudeeP75F19k97gj6WR+jgfhS+TdNVddPXb0qEemP/zoI4+cNeZMhiKVofLyTfn+09nEyZ/9YLTLFpYzmvKliODpsjJy0uHso0dw8cvZwdAFnQkqdMGCBWxUwMJzsRiKmvWUfmR7xhkQBe3KWuOfRUubPeeNZ596+qbbb3XARnv8cco/e0MdpwIRRATKtW7Xvq62BuPHwapDDre7dds2f3zyCZfdQQAdFBt5hQU0LHYRpOjAkSMwvrJgY6SXCznfX579SjLgzfMUwAxQUe2rqEpv3ttQWpx3Qsdu8e3f9x3Q+6VZM4tKOxscZndh7uO/u2vuJxUndu+2Zs3GjZvWfrhgJzymbDRGjRrXJyd/7nuv9R/VcPbY1pncjC6FKb1wx57w6vXln26s+PLLcl+jUugpDHgjJ53s7T80ZbKZGlOuv767+sDu0Phx/QcOLIp4N1l1HiXhumvG6h1b1ky7dvi4EV24KhkOmdSkt7Jm/fpaAfZHfDX6uvc9KRioPrCvQphfMHAKcKpQVvILCxDR9eBMWGiAV4KG1TZCKOiHbV4ZBZCDxWofdvppkRgJGCE81ZOiA7aI49RN/7RYJBXdgWilp1iXmT5MGc6IYOgj6RaYF0LB0iDFEBgSOBCKkqUmacW4Ho2ZrJYD+8qrD1X2692HPCXPz3jurbfe9Ljd2IwvuugC+Mgsnty9e/dv2rylXbuyVq2KXPm57773Tn0wDJcEjwCQbrVY2RUJ7jBEZbRc4Fahlo3pT+ox5I1XZx88pF558a9/dfe1xSWtdGZzwNcYD3tNVjP7OdpdJQElELlkrLSs2GpTgyEvMJhAsMFsd0w+/4LRY87sdeqpsTjURMRnwGZsxcPyT9vkpxccdzUL6YlyITUMTaL9OzoW9aYEKX/5JB4QIUio0VHULBxw3IVlCOAFz5Xmgay+gijkpPxTyndgHGge2KjQn6APZVniifwkD67kelkBzrMccqUU0FkxLRtXCmv5HTnLldllg0Lkn1QGQYwmBCKegYIyNHHiRDC5+Di4hSdSPXkX10vVkKdI6d/SIiSrwTJA4WB74dMiWB37kKy2/GT08wXxRJu8/sZbRKF3zXETPxiOsmsTUBjuJVuIyAwlnJX6WCJud8LsokMKoHbxUtjqpI5IraQ39qyJZ485exJ5bJCMdpvFbNSjZv3yl9f+9r57kJA2myUaDpTv35+fVwgx2JJFSxYs+Rw4/uAh/a66/LJRo0cU5OUZrWa/F70n/8rLL0rEgu3bt2djNHDgIPROBNOrL77UrXunPgNOgcqXpxPbJRsnGgJsZ7J7LAf37Clt184YFoze6Me0AJXnkOsfix8VpubgGBxAZKMROp5fhQoOHymp5o+zsf2nU06eobV5HSpJm9PpsrY0KR3ET3xSSfpa9jtfCoyRcK1Pr4NwPI8APbK3Wi3gbeP9+g6984577737rtdfnz1p0jgtUREumCCEMiA027QuwSqexLuKiwSkMDqB2ZCIinRjlM33eCQC9O3xxx+d/+FnTzz5x+uuvgoaBnGBFm9KkhxwE3qLMRbxn3ryiSd27rB1x/42nXpfcMmUwaPG4TILp1OQNNpcbLXJPBkG0IQT1OywTbv91oPlFYznvFZF3qCfCAPwp4yx301/2G41A3Fo17rs2WefBsZElaiMnGV84X3lfGyp3X6u8zSpnFlsKiRwKluynGIMJC7AdoU5EGAlhkAu4AwLISs9S/7rr78OZR2zievliiJdWvAbk9phyUeL8bp7PO5bb7r599MfOql7tzPGnCmWn39XAP5cL/7/STnAqcratLn2uut+/8DvQC+0b9+pvLLigosvcrpyyJM85qzxC+d/iBLEyj1x6gU4AnJKilB2Wc4ZIZFE3Op0BKMRvLEbU0qj32/3eE7pNrB7r979+w3p3PnEyoqqxcvGwt7WrmNZLOFXlbzLrpo6/90Xb7n/DbOtxOuDVCE94rSxl11+fv+BPTt3bh2MeBcuWvLEy2trIFdXAt+t/AZayr0HA3XedH6HIfc/8si5k8/W60JTJw2rjhp21eV98+my2R8sLt8t2nLTvvDDJWO7n9Q52VAf99UtWlnlq1euvP3rUzt9/fTD1/bsUhKJ7jPlxqc/8cu/zJ6/dmMlbAXTbvn1a7P/Mv/g+5m4IZaux0DFW4OtqayuxWpyzS9vYHv56yuuYVDhsdL6CwILMmigG6jsrG669RaXyE0eF0gytic2o0jk+G8ZL/7rgwEhRo+ILZy2WWJ2iJ0u/gphrwQaRwyMSFuHE1QlQI9DRFiL8E9eDBHHXQA1VnzzLfs6uwP7o+6aa64eP35c0O9Ho0IGWez2eDDMOo5x/y+vzBw2aCDiDWHutqFfGXTgtwxslEPpRFSEJaYzRrUA1RaInt3tufWOmy665OJunbsSlrnkq0X1tUuHDR/YrfuJwJbi/gbiMw1WByFDAsVuMAwc2P+CC6a+M+/9QCBYVFz03CuviR2g3oDVjZ2mzWrhOl84KHjij/047mpWtkr0gSZSNaDQsR+sRvImCmH3w5SDEOGBBx5oaXgRwYQ2hlWZ8Gxp1JGLK4KSYUFRso/5Lv+EohDVhFGCIwA9WkrMpjpN9kFUgOU5+xO3N71MFiurKrxvR2iKuF3qJYDpCAaEkIJZBI7qtttuw9DKYEUES8WOArlY+jJkbaXi1bTkn7afbB9pwsE9xAWkZkPNkldmKy91KYFZ0exSPIvXoZLiESgyAOqNIjmjuN6gQ6hxhsNq/3/snQWA1VX2+F/3m4CBGbpEEUxELIQRi7VQwMJCWDtQVhFsLIxV1zWwUHBtERVbQbBbEbEVRDonXvf/c+4Z3p/fMm/WGQcV9bvs8zvfuN97zz3n3HNPeqkjQVP0kF9eoWNcF6lOStOJ8Y40m3h7OuwuHD9xbiO0xOPzv/ry8y+9+DxuQFtu1TMeiuHjsnLtKqxjhx52CKZDvECzcZIsZ4pwlUjU7rhDz3vuvkNKwHLgjO5wvDl7Nokir5l4GWpdpAaNEhD5g4BpQm2TyXvvvmfs2EvvvPeOQQceBmDpNge36Cd9g5gBLP0UhkX9KbOoi2EriYErwRTj9mRw8jc4VMaik3RVZcE8IinMhROZ+FN6KNMRtvjsRXCVZNTqchbbHDGqq7Ibo2pMgIK65a32239gIhVB7CElJi96yLCcjqUSMSaHMmCSCBvRjZz8kbiIF0j8RNHjTCch7khWjorWZbv02YmzrGjRRVQTVyRQkejLRIyJ6ti5zdSH7thzr4P6Deq396EHUBmD+Js0O4K0OGFQ9JfqZh6nN5yKoYRv0ap1WVlrBOW11TVo4Gsj4TbBYjYVVatXvfXGm23KW4F2Yl6XUkrifSgDNHjFLx/lFyBs6lkBtgCfKvIYMYkdBh/0o1A3shdQ4i4YS1JiBkJntGCDdhUSxgiCTRadK4/JWNa7CpBVi717UUmQ2DQw9uzRZy5Zvuy6iVcfsP8gsoYgqW3qcW0W7aOhAf7999pr2Jdf/mfKlK7du/UbUNlrm+08Xh+BmeTXP+u88zApVLQuR5AF5klbDnHK4IxsQkjNwO/xI0bssu0O7Tt0qOjUPlBSjHcmCzpBwx9/9gF4tHzRT6uXLS5vWx6LLtuyXdkl4y589IEHBh582MyZrz37zAvbbd9r+JHD8XRPxWq99uJTzh3z0NQ7Hnv6h+179ezQ/fj9h/Tu2K1T284VHcq6UBvU6bV89f0CfIDee8fyxutLS30tjj1tar89t3U5QxMuOW/wiAcG77f1KSMqi4O166qr7rnn0R6duz9076STz32sZ3f7BWOGlBYXzZz9zrqa6Ha9d9r/b4NIcbls6Qr2Svgm4lrlLyreumfPQYMGdduyO9G4qEtXryXjg90JN86JnwYTinSC0ZD9FRHK/SorAZFL6mywTMRgYlTMpBz7bzLvqomHWGDLyrKgYi5CQcyakljdgmJ2U8Rr0m2cR8lok4tJQfFYJEpUVuWufVlJ4vEYq2FbkggK/yG8nXgHG44Q7HPat2+FsRgmQT4hUst4yfNPmhhrUjy9CWomHQ+czkl2UtJieRMS6JD48uuPZr362oJvF7Zr077rVr0qystAJykHhIqRnK4OTyYUge+IysWabdmq4u677/zHeWPPOWdMTW2ovF077T9xDyRSZSlEFvN7SV74u9RmgSW6Lwf6cCLD6ptyCMc3vBhWiIyF5ITFDc8n7Hf1NsfDKKVGjBhx2mmnwd95nhbUIyr/PFc4lLfCELGy0VVSfULY+gx95q6uczSoz7OKgz2ou1Tu0evaN97Kv8LSDnJAM4pwXNeV9YUXXiDYiozzVPOgVzymTBxneUKieIVMjHyUqtJY90BcbVPb18brHS8XAS9dokHELNRjpM8mUj2v8OOuYLmxXYpMZlLMccUIXu4MJVwohEMLJjMSI+U67vDFbJtisbXVVeiKkPx0RYFsWIq0NSuG80iMBLvgKroihpBJZxcu/LHPzjs8Pf2Jt996fcSI43v12DoZDXuKioccOnjI4UNkLA5bpGqdvyjAjKYiEYxXDjc+02GyB6BIpzgP/guRddXjx47v168/Lu0SqpPNYL9H8cAQJDON1Ro2OTuOPfaI4ccf/8H7n7K2KZ3Tc6ChEiqd134S3E0abgZOsXt+GXsqbghGUg/+BofiFd2gzzqtwFzP83PNdcVPwTRvQLLgk/rYAodCOEtStssuZb0d06dP236HbQlqfu/9dxBqV69YefbZZ/fo1lmGSWw5Tru0Y4YoChwpcmvFaVZS71M9rAS/X8vyZStBaex+Ag6SpkYSXmqn4iAcjTlgZIDIZLMNx6oT8Zodd96Gqm6ZCAn2RSRySXZXYj7sBB9aM9gBcjDZkuJifgE1D4AtJcGi7778Yvrjj6GB7tKxg4E4G98Y42VoPMPf/PJpHbteMV3ehAfghTZJ5YB9ClgpH+B7YjQ39g4lcA0lAfPV6gEI4blEdpMA4t5778XkjRzGWzzMdWiZXBL49ct6kIxTBRLdzMSrr4TqX33lJRS6NVLf/a+D1RN9Rhp+dPIpp3708cfob8489yyIdF1tKBgIgABDjjiSJROoAkHhPCk8kLzCvlJpKu2AJ0xf24o2bfdr6/G5Y2SetDGb1KuLFvvIQCzZtdYsWf3t/AXl7TtL5u9U8qjhxxw5+AhrILlixdcvzMi2LqPtSLyaXQGV6INXXHnyOece7rZ5A0Gs2DbK4lg9ZE1LWWt+srhL06FE62DrseecFwlHDzv00L477QRnTGSr3Lbs1Ceevv6K2/557cRX5vy0777be6zRViW2fgN69+t/z32Tdj5v9CnPvX7vVp2Di8OOy6781y577p20platWRhNrkllQmDHdjv3O+3MM3C0Aick5WqONIGp5StWrqqqKkfEDAYlWjaZqGjblmKdpAGNYbYub52CpA3jQhgDV6UswybfldSPtBAOOA91sCLIEAwtcyVmmC1zBLchx49Qt/gnwHdyGEPpNtlQKH9DQsSFPy764dvv7vzXFVKKzei3VMbKwmB4HOVXIACRkqaY0GecHijbRlkdS4TAT3aPeKBLFACba4KiEDWz/hgAwa6yetXiRx+cmk3ZLxw/vlfPbUtbtaaEBfFG2WiNze7CEm0nn4aXKofIsKTwsSaI9PcGttpya+xUAyr3Io89nUHtBltDc4AsS8di0RiOYvUDosGrm1ybBXwN9ISZMhnaGZNZrnGHcuH8O2x0kCFwzyokZgFrPIeY79mzZ5MInjQHmnEH+tSm9ER5K/tUQr3QJ6HmIck7nJRVR6BsttSKOjxvJBJRqhF/hLuPrPdmbQCZdHngFi+yduoiCnJga1DZTpviLo5TfIIFhtb45VtEBVLNGm8PraDEdxHoyUefF4yEuRjQaU/qBRx94EWVMHgAPR+1F7HOsAMQ7YXuJNZrCGRhsNkQUntsty13tP+4YkK8Ju+a2LMUCDWm9DXCFjIy7TNMFRbz0JM9hc3K3pQjEPAXtyhlU0Pqig7tWh86+GB8U3gJ5Tblgwl255lJd97VtqL10GHDUOqSYYCib1IuER4ZT3j8AWSsXDLr9AWrV6w56KBD+vTZ+drrriMjQaiGFB6lZMdAXkAIBg7s9pD8SF1R1rY9GSqZPuw4zA6J5HTu6CEnOi8CQLRjTvwy0YGlYtGEJPr6vzH89UJ1012kb4okileMCLArLglvWm9H4xkFNWlkwuG1XuykfgnswHfLbkMvi4o04nQ55n767nHHH/3Gm7O322bb7l23bN2qnRNjqM2EqSJeS5y8oH0WbxSjsseyR8QD/EXK2brdtdWhNWuqb7/1jkGD9jvwoP19JS2y8TC6eir3kUCWlGmZaM6ecz4745VAaVmPbltT1RpPXXJuUp7VmpOEpWZGWJ7I/55DrcVOHb0mncdt1+fyhqtDV1155Zhzz+2x1Vbq0stEgUgK3jwRgWB6RWdt0wF/w5YxS5EaRslTCUFJSfGHxQPpSimRt9T7CkbBOfZEpEZM/1jnlZbhNrjNUnkCyexf/74ZYxCPESbWulXr2/99K3USt9m6Z5st69wlf53R/W6/Qm2DkkAQHbnd5bzpppvZZbEpwEvB5fUhgdWasCH0HCQNxvzAWu2ntDBpE6IJcmGhBELwgkHhW2mheh7rLXlNWWsdLLYOEpMu+eEHkq8Tr0iapd1iKYfHnUxHCA+DruzZEleuBIo4/IjDLLa4p5S43HgmsQr+0LJFMB2JxcOLPf4SUXNboYCaoK9FLob7XaC0xHn5pZfYKcCTqbXaI8nEGr+rZTyGaBe4cuIlA/bue/7oSyY98BnLg8+RCIeWBopanHjGyC49thx7zrjP539ZXO6BA9WEI1Sxb9+xw0mnnLxn3349u2/bvnsPNFi6a0XlDhTQ9Kxcs5b9zsrV5IiylHfswJ55wF6ViGKM2uPxRqJxrPAkUMUEIkSU4i8bOVd+k7lW9sVuFgrSfTubDVVf5ZctTqBxDnrIFOObRSSfLFXEdMeT8z//nN0gQcokcMWfi9TtYh4hQwpbO7ZhThf7cESfLXpsBTcBMYpKKTUWtzr9qDRYEsVrjXWN/Hy0j/DJSkStBae9VcuK++6aWoTGxMq3UhRSBENyoYQYRpzeXDJn9frJi5GrjRHvTkShZEIl8a01vWrlWvgrEyG1gGyijGBTjw8ZAYkeO3VImhJq8GuIWRgRFNC6fjQNG5QPymJu1nt1lcBOVKg1JBiWYbxeEFnI+Izyn/g7JC2e/y8mjoxFWCISCdEreKDXeeoZcUqJmef1FUUUOoBnlZas1hVCr/M8J/nFA+mK19U9K79+MArOWWJ5mB7iDXbTTTehvlLOjhaKVI2Y2FDX8SQPqMTAwzyg7xYar0KYV7Qb7LZRAhESxcIAP1Lxi2cgAP5EzEJxjXhXud++Lqc7HCWG35Mho4FY2URXx0DkFSnAaUeEkoJZUpVThE5a4MDCwi8UhaGIAFoEF6KEEnFcfcS2+Obrb48aeTTSrYUMMxSQx2CvNYYzmeuuue6EEccNJck+LpwwSI8/G8aG77GmI6I7cWCpIfG79cYbb+7QvtPNN90ixs1wWBR+NjshNn6fl9g0XpRUtx6PiFzUe/Z6sSB36NpDYatAg3MBNPrJQGRESH9OcVJmXjyoi1Mp3YShuC8E0k19nY4ALjoJSYNgnAN2VWjpeq9yLfhG/5GGSopIzBMNr1vrdfucNg9hTLgikGV92bKfeu+0/eGHD/vXLTe2Liu329zs3lE4pUIh2RWo7IJoBS+ORskPjKSVlmK9yDRiYcUg8d13P6Dcgk21a9fB7QumwryIRCpJzYhxZ6Zc7oAxFLdoU9bZYQlih6y1SBQC8hocUZIsUyHXJhZMt7UlcrUUkjPqVdYBwhRmvvIqF0eOOJGEtGIUpv6hydBtEKouT0qeRtRcvqmBT/u6YWCXjF5KCUcpXXvCXAA9DuZFnRp5BXTil8eYkVGjRuGajTs80bhopgUnMxlUqhTzARudDjthYn6fBEqxpfzboP3+88B2V0yYMOkhCZj66wD52cJ5KE4Ti+HqDu9E9wnOMBGhaIQIFQRWgImkRdyAmJkMFQvKGa7IjCixi5Uoa/c5/WBvIpIisUMiEnv/3Y/TOank3aZTO4ffk8jW2jxp7G6k20DQMrNqgWtBGtFIDKdNKsu7kk5LhGy6LtS3mQQ1qUiW5g26ShKWUMZBvTJcn0M+txc0x0hO3WgX+R7WpsLJWFmn8kx67T777PH6OzO+nv/T9x9/0LtX70BR8dx5Hz/46KMwntXhxTSClm7W68+Ud2tb0b7DytXrtu21a69Ouzqy3oitGkZKoU8ju1NlnKTqTnR7J51xOpYQYgKIjGldIWEiEApKLOQULa2DfxLO20JHZGv5jRyzlBYgWChCuRmTolSDhztMDIqAa3CXE36hKShIPPql8Kot4PPGQmGUETLGsjLZwTvtOAE7ADBpaajeGouhKme7wkKjCj9eT4SxHaOkNxoOvBkQuqntRdVcMIHPJcvcGe/LT86s3GtAUYtylFeJDPGeVoJHMf9R614ymUXjTm+AIM17pk59ddozNIM3PTpCh8uNCLtkybKuXbegVWFv6E1w9gVnTLIjYZGN1Q8ZUt/kYlaGSnRBb3XNOpx5MllkSQpOoTyEhTWO1ah0xSyCWPyqNKNhSkweh/JsFUe0aS7CIk899VTc4RGz0NjjCIU7FPtXHuNg2cbhHVkHb1awBKqWlJtGIyWEuD4BD+0wE/ypaiHyL6BWQYXLFf2oEjyv6GP5Ftim0KB2j1sq4vCn8nFGhG8HEhsiESlPka5wC6OR/OdoR7ux4YkOrd5fGgQzdMPNCfWCyBPS01w/AAAgAElEQVRBjW2yw/M8V/QBzpEwSiiW7nIVB0vCFLh1ER6FzkMEKVwspXGDTPyIEosz0Gu9JkwpBxApaUnWkLioUkkURy0Kr8tN2KtkSQD/LWl5P8fOwE7crNPh/fHHBSvWVe934D6YkqgtJcnFk1GHl3A/TJBSGApXROS2WM2a7XtvddQxh1rdkvOJTWsyBSuxk/apvKKkoryFDcuLI0uhHjyDqOvO+jZ33jwCsGkR6DFSRRLgDMzpvgE4NooULvpSVo0u2smCJ1ru3+qgS7AnxR9ASjd0rvVcEUnPtf92YtZlv8pCUCLBkVQtdVJXKx2JpFauWjf4wAOGDTnagh8olR8cBJ2kM9Gk001NWWLdqbDGRKZRXImUg34pRSI0XOKTOKmy+7e4vTEMgxbLtddc2bKiRTZR4zQpoiiNQcagtEWCJLLo3jyZb774cI89e+OqIm53aeRpo2GV/zBz6L0EYyTpNaJfhoxAOaR20s/UrFnx7xuuRPLwBbw8IBSK+ssuSTcYsgl//D+sK79RadTUbEj4nPOuwrbhRvTT/CrRbUh6+V6p7kr/zD9AzyGBMWPGYDecPHkykpYKjjyAz1ZlZSXfRV+oObToD9M9btxYYlOm3nHnqFNPxo7LSo1gwU4wGgrLuoIl/M90oAclkE7kKgxMauWQlGM4Zaa8pHpJ4GKIaINnIT6j7PdMNiuXExihBhMcFjKWE64aMkmyiZK0d05LPJM78Zwzxo0e7Sn2d+zSCW2HOwtyuiEZ0060TccKN87WqJUiGZ8nmIlFJPbWbrRBKOftJFLSsyQ53DFMiOtOMueze0gCAMMhOR25q8jL8PxLz5IphqnH9wP9vd9X0nf3sr579MGhkvrFn33y1Tfzf8ChYtGiZWeP+cc+hxzKEiO701jUY/cQW5Kypzx+myVJlGCOocm4DJcGhdicHztyVB4dBJsJDU7C3t1AgFWfP8U3yaQhy9lRsPyWlmhdzlQI1j5zLh1jo8JwjMeCVLRk4UN3QMXTZIKyXS47Enbcbbe+9/as/fbf3RMMLPj+O1giHBt4IuvCB9gT4pqFOS8aDW/dvZtMDztL/OlQdNmlrAU8BxGTPwAB3rv8y7ItSkUn3nLVt0u+Omv0uegHPO7SeCRm80kW7HgWQzCtuqSYdzZz9OAD99ih99xPP/7kw4+itWtDseRj057BleKL73/qU1nHlCB8ca43PFRH14Rf2U5u0gPRBC0RLkcIN6oo4nMMtbEfzYsmQF9Xeq5oCiUAkWepnMDUeED9WJlvZB2sh6j3TzrpJLLd4BrPXgHRmMzRyDfoY5GEyDSIRKJJEMggCg8VXY7ZnvKbF+D4E7kN13JOsFpyC7RQmzSvqCJHMYw/uc52BGMW2zKeBOcABc9ob7EP0n/KVKNpw6yJGxm90oVWmX5j4UOXIFHeym+4kdsA+GeffUaXdOFRGNITTniMjjE1jI4rOlIdS6M+Lep6I+MyNPgICjkmqFvXLbxeH0XfaJaUWvzKp10u0KBjxxbi02oXmY/th6hwEeCMPpldCzoqVMTe4mKk2F5YNrlrlGqyJXI4cPySHYa4dpETj8QzdmegiHWbQurrqqr67NSX6WhU5/8ADwON9QzOyBYitpjyebASh0i+TA0l0ACylIOA5RnTJE8qHjLxkl5TgCwoWteC+LWbMAhcx0g5HYkIWSWTwB8UZX4bgDOdAYtEdWazcU6br770MgQIrSlmKqbROFOpCNlcs6BILkMwhyCYGVG9h9KpgoJuAAGu8Fa9D9d7UQGImwE6dW2N17nIod9Vcuac6wCtS5cupCCe+sAUCTaRtUeIora22kOCRNU41vuZvy42CAFlbgpwoMo8soeEvcN7KTmwVY8eiXB4KRnEv/oKtDCisJ0H6iYIusA5BM8hw+3rPUSwMgeLiig22AfiisTmzWZHwGLhQBGDrkVxj8WACsS0A+6dMGLEszOeJWsaLI5VhuQ+vKucUPGExzCk1PvRP/BFAAVdcAAN5o4VHNgOHDgQbSGJ6AiBr4spkeUjjFPQvLlz1aIqux2JZMoIiytMpzyAKhHnh/HjLzl39FkIbUwb8UDXXXv9tGnTPT4JTFnw/QIciB0ub6vWFTv17YusfDv16e67D+u/1gJW5XQzzsIm12bBdBBQcQNiAVZnBQDdKHa24Wh5V6cH1ygAOnfuXCxTylKVwXFX2R8nKKtYDyADnsRbgihrzdaIsQyVD1weeyImAwISkQ/4CiC+6qqrCE5UTVX+uzwMl1Qhhskm9o0X+QrN6s4bouVPfQAE4joHbUJayAcgE3dBJrrE65wQ8o3nLAIfijTuqpKMRriVZ8280qhpVk5Na7QAbtEZFgBJSLN0qXZMW1Mo8UUOxgV8SMLEmsvrbjs9b7SDLnFtuKLj9YBuDB9Ef1GwfYdOFeUV2PvYnabwpo5GxMWHGiPxhAQqn3VWx/Yd4EO48qACky0C3kIiBMjKzw+g42pJixb8SSVedpOs/8LFUiky+zObMlLkNkrVJNP8ArcfFi4gOQVbQKdHfC0bBbfN/eEVK5fhJrpk6U+PPfxw1RpZ7z0+3+79+vUiZRoYlUUZ6ZYicMk0ETsitsbEWif5qY04QlpzgG64njUcjZYkgw4nBJuQDaLHlYoysymkXppavWwltQI7bdlL0ElVnvXBDrQ3SGgy0KJNTMSpNnjhBWO1tgGTq7Sv06SEU18zjb6mTIDXMJTzC7/mtwEiYhTKiOpWXKO9hgA3JJaNO5FvkLd0IHDk22+/HQ0327n889qmsgjtBucs/CRgnPP62z/+uLBjt65sfTCRI3KJCTWR2tQ1NDceyx/jCtwgj0uMCNxjBgE1CLDg+6/HXXDBwm/me9xUMfBfMO7C9lugEZHthNluiGgluEoScBh4YXC4xEPRvANvYYMXDlMtbcWqKsSsE0f9ne2HMFXYfiIRCYVHjhzJ6kBNuXYdusDEpj35FPIZ0UgUwGOhITMwhKAyGUTX5HWwcGd/73cE1FbZgOlKh5iFbMAOhNC/p56cznoEG/cEAsSYP0HS6R9//PtJp7LIQl840sheUcx2VvFCMTqFjQ826lRbougc7hO4CR1z9HBUy+Rkee65mXPmvIIqEFPkgw88jNoFv2H8arDStiprgbYeVKBxZIb9DjgAlyTcxDZuvMlX6u9rk5vb+EUACphY+HfYQRJZGb1FAyi9cQN1V/Koyd+wcjy72ZSgK1JwK74q5eRZIbtMVGhaxhyJGIJkCvGpQopCyIDjo4BR7k8nOWgQx3OkKG4p6WqzfE6JmZZReqF8YhOTJ2/6w/N0A7yRTY/xYckLPfzJJp7WeEDbRCWgXh0EzSmj119DqnWW1CaTn7agchsdIwEVzoMKkPxXDKJbWRU4UHfhxsMVuAh6eAGySYj38w92crqyQgN44cBZDjj4oEm33T5r1uv77DeQahDeYLBq1fLiolJW7lZtK0456WQfQYtxZC8vliyJcBT7OnYw2aFg2MeHCv8vpgMjq0ixbByNRAt8kQsZEVWmSDFg98lOFKMkuR2+/urbWDS5as3qVm07qiXr5/d/c38SpCUlFYJ7PFzdqX2b3r13qGjbvlu3rkTKkGTMjdkKdwTcsDGYkktMkjWwrEgFX0EDMmMY1SAzSJi8+rsg+ArYc6LXAZ8nXDkBnsW0gtJMCuZyaBmVVq6Qy60JB+FJ0s3gPvL53M+gwb0GDqQpvghiK2kwoTymFNFcU0DLUDTbJL6CF6bSuH5u409oJ3mGE6V3KLQQ7974da7wIo2jMvn3v/8NqyFnGxeVuLilo+M3z5ponNx4jz72JPkjLp5wGbBIU9fIG4iEw4Qy/bk2B/UCtEkXAS/Tp6uD8mS1xbNAvPzCjCGDDxw+bPB2fXYMr1kVKGsdWrs22FLqH4j3vNGUo5sVZyupdVi/IhxsJ9cOnJHeyStGYQl6H3PMyVdeeQGbRqgGxk0tPO62aN0KmZsU9m++9c6jj09fW1VVG4pSeJQE1M7iUja9PAMh0GFao8959GjS0DfLl2SlySHVENngAnRMH4dx/sn4/J5gkXijr121/JkZT5HsesjQWxLxLFYXuBzWJ1VTQ3hKU/WO30OSZFT4OcfIUSM48MlBkmP13377HXG8hlX6i4vxI0LVcuCBBxEcScTFOaPPuuziS1h3li9fAvKgwWFRowZdve037eImF7NAJrtTJAysBgZZjS218QeQpak8RbEwAHdipzWZDdfB4Dz0VaTA7wp9Eh5XfI3n6QPrNFOrUggPq4ylLlMIKBBP586dkaCZV0QQ/lTJSZkvn2C2CCNiqwS7pE2IRLe/PMBb9IQxcl2piF8RihMJ7IMizRgxDsmdgCPaBwOoh5NfA7TDvMtjdCx//efDKb8R127zIm2yAyAekwHSIL3V1rjOQZe4wnUibNmnGTfTJs0Ly4XFRLqI3dyKfDRg773vnHTXnNmvowr2Boti4eqSYqnQh2E9HSeVZQDJSbIbk+dYEhel7Flqh5LUSpzS8j0E8vInbZt/kmsFMS4eJ8mFJEqlbHsmh0wm6hmrnUwcgZJgq1atyQ3VFBH+50P59/ckHiqBkqJjjz3mphsnipeJCYIj6N3udL/8/HN4RPXv12/w4UM9ztJ0NIS9w0LxeZOwgxnhUJDLfiPog07hLy63DaWgAJL5yaTBXhCb/YlKISpSax75eoGhmlToHCrjnH38EYcO4ckNJRhwVXGv3haafJFBQd1kZgdflMYboCOlel5hyGyEoAi+myein98HEBKYYN3AsZLWlBEpremftMyfDF/ZwhGHDz3mhOPPGnMOqTVxwiVxGcXIyIcSTdW/zP/8nvw5n4TdGTQWyDPp7BC4AsxRe+OcgKOIz4c7pnEwTySCxcXQC3OB/47OOFxSNgC1tWwJ6gWg4C26YBM5xAO4NFBYkSw5Tz05FaoR70OjXP/266/Zn8PxWpTJ6jD8+BGJePqHhQt332PPQw8dcsZZo1eFoywcim8wNzBTOyBc7s90CC2wqcjK0pkk0DQWYxvGahuvDXmKiiJVVQSZUAbgonHjS8vLCW9y+wIrv/0WWAEo8lUKZYklxMQV1ndk4lIpzobIgYbYZuu53XZMWT+qxdhcaSid4NZItHV5xePTnnzt5Zcl66nVgpZRGIXTSQIBXbURDGKk9Gu+oykra6O+zgDAUXqPYpCVUv410hyW/5xKWuAoB2SDpIJjE/IND9C+TIPhlRycQ2ykw8EmqGKWUiP8lK8zwTzDCR3jBPpRXxOu01v+ZMvOt/gKd/WjvA69vfvuu2QQIPUzamFlmrp4sPyj4URJhgilTlfaDtsXWDBZsmhKtA6RCKHj7LYpz0TCJxHPjTCU7zZ/0iBfNINo3KE9oSlOGD6H9hwQqW073ywD16Eh5rPG6JN0mItNmBq/1wf0WLWFzXk9NeFQeZuK4Scc99FHc20O108LfgRoggAEo9mkSyA9T8IYYV0ioCHbAXY0LibJCjxPN446BKkqykNmWsUNMhxGcmWAcDrmSRIVMoM563cLFkK3bdq2ZboaB7XN/2nQm5wmJuSW2bOmo+FMMgEHu/rKK+6++55AILjbHnuQ6zVaU+3wBTOE3bCTNgs/IrYCGVJBw4qaEOpgq8edV1584ZXnnwf4JJsmbg5shxiYRHgi31JMKwQ5l6POFAJGLfj+h7fffhsa1BnUV5hk8/HGKU0LfS5/nWYZDn+ysxL7wkaU9V8t6KrJRfUYg64xiTY8tP9qgc8p22FFJ1SZPxlXnsogOuUhtKl8hiHzPCsxe/c5s2fFCHo1IcD0hLqf/3OAfz1QLwQUl5CuBPkNYwfsgBpnCTxB4W9s6qLV1fiigiGgNL5VAJwHxa/X8BxnMNgANsot40TI1OoMshV2BQIHDTl02LAhTr83GqpJRMPt2rWpqamaOPFqci9Ta1xEAbI6e7011bVa+FKLv2naP3pbR3oFZIV6R/qHuahkItORIfQ5ivYIwJINC95FYa54PApUJTmWyTyHYyjbPEQxgCYzSzgOHKww3EiPjf0dtSVBhbKUJLFiEdZAbHWIuJ90IoJTBA2nYqGB+1RedcPEiddfT9w9DkUTLroINTMbfzAHP4fmhfYmX5ZkZTU5qJDlf0nXmRVeZ4b41XNqiMLC0NByBcrZkHcrs8Miy6rARMLmlJB0G83dvIClTTGFnEAVrChIG9gilWXzy8NCik4nazwKYWQjEl/xRWWyDI1zZCkcrXgA8wGRjKiIuQgOIeIgguCEzufAleHDhzN/6JkxTapIp93gExxKeIxCx9g0WKk0mW8EQ4ZaS/OtMRZtn44ZcafOcMM5ndH+NOrTsVjChSYKtXnUmGWLS8ksusee/WqqQ08+Pu3qqyaSl8G93udUImpJG09SOYFq2mI3TtBSkVOELV2o2PizqNMHG7ZavCIMOXILFSCn6AtpgpKiwjHREGTR3KTQDEtSiZiRIf5kB1ICHgaLFy8ifyMQA5GQsXCGA8ceeezRCVddJTIHJcNZZqjGrTscIxBASwpwoEpqXOq5Mo0ALxQJIzS8/tabK1av4pl2XboIjRDg7vFwghKUuVb6KgRpcFsqNsUTEAKbfTIvw+9ALV7n4KNKjLyuVFaonUZdVwriFVkRzTCVeAs1AqXQJaiDB6iJCdky6kIP56/nO8wnGAv4xkFgFE6iint0Q78OuFhTdRMIe0FCpRHYVFlZix223Y5YnHXr1gAoouN44U+It/8T1D/zAbBRMQrI5xGsjpNYregnADqMPRuNwvFYzCORMBdbtvQjhIHegtvGV6HQ52QHbpKPyJpNiWFT7xX+kw5TONUWp8hBIOgOBFuVV0y6/Y433nxrzpw5lAEgjgpNCVUvXW62hH7WILbuYCZqEpoC6xTx8oRQ6Ot/vOtKNfxCC0BDyQcdBPxF5CcWUyqPxWKy+SE7kjE9IRDzy5wK9zALruy9CxwSap3NBUuKZHKpOIbvI/9SuMbxCopMMgHFSTPk9KOwJw1Nir0j9ItCi6+wJ2zbtoJ6MJufmKV4DBzF3EA2MIPWhYXRAsAzexTuIVfRIOdMD/mTQGgkUCxx3OJKnvdxAnlASEjKzJAKYcwTr/MYr+u0KdPUHnIRzssvy7lRz0j2atrhed6CIZLHmQyiRI6oFoqLEAlErvJKZWUlXu208NJLL1FIB8UVd1G90AIN8jmc69kx9+/fnzIdOhDa57qOiys8qQy6IAgavKGjoEGe0l0dnJ3GOWcIeoVbXOFJ+gzZ8zn6r5KZLk76eoPf+e+bNEg7NMJaggMQA6cs6JZbbb12bdVxx50gQZ1bbw0qkxSAui5MPD0RHNClWtZvGTqwpovSFPMr4dB17gvUOJAemwMwAjHUy7FQiMyrc+fOYzTsTGFhiMWiMoFETVGUP9WBtFpSUoQ2Cy9RjIbMBRNBxFPXLlsYdMqRRRuyAVRE6JBlWzj7etkaTBC1kgna4L+YXKLhEKaWSy6Xo13HTkwKDozAUyZIsEjqdvOW7i7qhbMINxbpAwSCXyABuWKetovnos6jIjmNyNebqtiu99MMgU5yi2ZBFRlp4YPuge0swOAPWzV2QWijGxjXxi0p32dc2A1RB+ZJTJ9kdEQuU4ICrs3A84SJeLtF967rVqxgIeEVbhGsHCQx719HkyAAnBFZlFcrgum8sGFmZqdNm7bip5/Mpi6rkRzYIi644IJVqyJkuuGDDq83QSR44QUJTOYxWqYFdqL8ck5iBhCaHSAp/tlA5BDWNSTC0JFknHO7iV+79NLLkonUmWecQToh/FvoJ9jCL40w+5yr8N2kcW+uLynJQ6cczBqMSyH8/Rdf4PR8+fjxd95yi5ASay7MH6g6nUuWLIE8IVjidZXKJD66wIHKEd8sJozX9VvMF8HPaBzNWsP0wc5IMppg2UF/BrYwm4cPH06GcPbw1M+49dZbkSsKNN/EywWlwia2t/FrZK7IZWqqqhkPeg4wHs1+/WbVjd+t7wpQ4zLYzCQRSsDqi1c7ewiVmXTB4Jc0Ddzq1KmTclumR6UBXs/zYlkSzAF75SJ4D9vleVXtqiimr7M1gWxgxHiva6dUfOEcLKEF/iTxOrke+vbtyzxRSBHOixsmFEULmC8p+EP6LnaxrDr0XIdQ3/iaeE3Bwud4X38ZC/ZK/P4Yl4qn2jSjZrBVNZFoLIbaQeq3ZMkvlyONksvVaDElayffS5KMNehi7ZmcFJVnim3W7Xfd6eTTTzl99JlSQIoPp5l9Wc4TcYvdW5yJpm12v8XmJt8SyZGtLh+qKSEhK37WeLW7Fy5c/M9rrl+5Yh2JonD5sjmcc958g3GR+Mob8K1ZuSIei4jRMGeb8eKslWvDlQP3g3MloyIT/KmOrM2xQ5/dv/1+6Y+LqIMWJDkyKYzdLgzHCUrtLF60YNYrL1D16MMP3yO7tIWMREblLllFNeDXaKqgFB/7xVTCDmUSbJrMON3+mc+9mAhFyc7l9JAt0IniEPdSfOlC0Vqrs2AYDvGMyayI9XjqeezOliWl4pqJ/nK9RKWIqnTX5JlSYs+/nv8zL1r9zw0D/dG36AnbJ2x5qP1AMHrOto2dkiqiIFXRZ5iDu7yiv/wJWXHOAUXzq0TNiT5Ms6RvYEvGuk6AIZwKjZc8lorvvddA2pr/yVzcR8hyjY9hc7qBNBmmm+eLgBQOzLxwMKfK5wG+Lxh0uDwkf750wuU1NescQZ8lEyOos3K33XbtszMrUDhOviq2H3Z3gMR7BWdAmJIxr9O4ROest6jkyGJnJXEXObQcZGUmfChDDqwce3Ji1EJ7Vu7+xtuzO3fpvF3vvhNvvn3/g4bBhxVJ0DiApSAVCKMSxuYJ+Cb2mmIRcBJ4AhAApJ9++nHbigprJv3ZvPnPPvfCipWrO3fpxipAADqeucRDIyFhUsdSJAxE/KWypraFhHwKK5OEZ2ZzpexFPEzEp8QSz/II3vT4plhQZVgzbrIqkv6WNLY2z8effPHx3C/J2GZxBMk4a8lESYT6zY8/fTDvix136x9NszWVLMTNeGxyMQsllmqDdKcIA25y75WW8q+DrDBTMo5ilYOR4evNLeWzPEkoAX/COvW7qraB/JgimSWzfeFE2SJ3eZFz9t88o8kzIDB9bN68eaSN4JnrrruOx1QmU22WdgYNDn8yUvKjYIAgygnvKzqGuIbvMFe4zsaF16mECE7QbZBMm2oyNOp9UUehawzDQfokI6K4f65XB+ZBxP4Atx4RiXQfZprTpaLelht7EYM3yvlkLIHGCVWKKEWQOH0+rO8vP/ssyqf3qMIK28ovwBTkASzkzkBd7HCgryKc86WXX2RGhcBylJqRHP3MAtOGyLtHv35wPdRxiJKJaHTRokXMC7PQ2H5u7s8zZNTdUkQIycbpXLZoEeACFGDC8iWL0aagPUUZDg5LBiwiaAAgyI80oDt4VD7pNC0gYPC6OxgUc4bLtXbZMpQxpO0FQ2gZyyx4wgShJKDcB4tOIbjp4sErtEMNSojC2CcLPl+onYavQ0R66GNNaB/q0Lfo4emnn07wERBTJRzRxEhFYKD4OJtD+QCg0IOPAmGUJYyRK4hZ6FPJNsKo+ZO7NE73QHJgOHnyZLZbaLLxGcBNB/dNoN2hY0dUaCgOVYZrlBatYcj8dVchAPyZTcqaoZctbt06Vi37fOA8fMQIUyZc0jiDlzXr1knSrMJGQ9Rd0VCIh1EGs3gx49KO0UhxAkHRiNcUYWT2TeoHazxJaZfMFl23iMQTGKMxdIwcNYrOwLvySw+d5LwJeLu5z68uuAxc11zoBQKE4Q898khcbkhfNeigg6A4tjtwNiaRyqqYpPDNkpWdt1AumiVY5pJfYyERnqaWd9kmpUiURfQ8khwpDaTkNn/iN08RQ683Ur0OxfLMma/u2nfg+HHjKPGE/YUSunaX95kZM9q368hXMGU2Ia9nw/OyyZcl4Ai3yuMTUP6Fkp2yPBoEIhwsJCgVKZUDr8SAiFQBujND+EVxF7FGFm8CFgyWAwtez+O39oq5VObIL1eYPJ7nl+eVb6LyRVIhkIRlXq/zCk3xGM/wltqYBQ8sFtyhUD+ykcUwryngkQLBJFRc9I0HgACH7mO0Sw3P0M+8S1fpAP3X4fAn3UNqZF1U/gIc9Os8xgoB49Dq16RjVrAwEN7VVMw/86MNPIaIOXfeZ/JFWXsobu4TR+yqKqfTj6L4229/4AFkLzRrkpMXOxTpRjF4+cnyQNLdJMse6VW7kfyJUCyWLrudYC4s6BAJEXNeKlXlSB1P6mfxgOErXbp0of9wvga69Ie8BUIiaDLZiPUVZSVffP7phZeOP+aYoxFw21S0ueuOSeyeidmRsafTJkcaVb8IzlpPBVTgDoXR3HQhXza6xmgIzMzGIi1btyRPYIsSspdJEmy2lSwwIFV5uVRMr6tEXR9AlTwhQErN4FS+47bb1PdU068p/ao8rd8SlmKEm0YdSvvaGovxhlmvyNGAThq46f6EZvUxqENpXBmIsiDuQvKk28FFQQON6Q+3lJo4Z5EgW+bIkSPxVMOj4LHHHpk8+f4oRWhTad7CmM5XINUmDKFR4/2zPYy4T/07dpJtiTRKi6WbCsZkhENAZjrI9CfbCVMPQ+q6oDwpkDEQBwsfGdEwF65PfCiTK0s+FkeSLKMLIeYk4ULT63ax38N12+PxWe2u62/4J1/vvXMfcKYmVMv9PMrxXT3/s02KkpImdIKEJZvf+kx1ssE28hYAh6fJ+shyZnTD6EqgEaE+uBb+7Ep+6DWYBQgfz13zmHADco+iU8DrVxZoSbiIS4RcJF4K0Sue8FMos6bmgosuIiwdaWHRwgWdunRg6rEzTps2ffvt+1DXaPmKNR5foElZpwrOZ6PZU8GWCtyAg2A+g4uJ0GoyfRd48H9czotHGyIr7wB9QriRgbAZoTQinTqrDhdZOfii0tKGulmdI6hOebTySn6ZWlpTNspbCFuixlgAACAASURBVEA0glfsoEGDEEqYEuy1ep0XZUU3ohInCJFc0Q8hu9AOvhpsoZDJRNFiLA60RgAUjUyZMmX06NFE/CIa/o8BN/K2yv76LX0VIY9OImYxOrrKr8KQu6j6GB3LA/3nOudc5FyH38gv1//4rrvvxtglnEcKYkgRPZI3+UpbYpcdMvSwF16cwRYfOjIuDjiVJghQo7AGe5R0Mo6ci9KrG05dbBYNF0NEQMegyx6joIgS1MiQeR6hDQMB6We5rAOpv0N/0KtMsWZsAuHJAIzvoDoWUGIagbVd586l5HPCjggSh8OiYxfwGROeiibZLEgLhYInhH1SixY5mzZ5rGWbcis7QjibOaqqaqhcybIEhjcgE+iuhl9egQB52Ogim038VTSWHubNN01qXCBgWqBvKmOBruAPcOI6CyT8RNFJn6kDmsEizsE9JX/WCdBSaUeFP57XxoGAbtmVORAlQzoYSO/mm2/ef9AgfOloRzmJPv8HxdDfZliCpXY7KnDWbxRNhNBSxofJQiOFiZw+CTMRPxZy8EZTtbUN9JIkyTr78mucgwUH8FakoqvRDaMq/uzTT9nqMOM4PNicPsJxbp9055lnnA0WVdeKtKckQwscvK5IoucNfPqPd0tRXQfOHOn6CJPHiCEaYNTDUBaJyjgkAt2JAxenambhRGLPtd4JaxYcjCuaNwDaUzUK8yLCm+iTSf4ne3g2lums3ePEXk9eZY9HMjuceOKIWbNmEp1TvWKtxeH55usfPvxwbr/+A8TPm6lqfJWahmdqk2uzAB0LIeGsontnSyEqE2TMX2REUManAwO8zNaRRx5J/Ve4GCYSjE1o5vE8JUEzykYegzA4oAH9zWM5J2ZCZDdM9ziHLCE/nOvhtnhKElrIUkFeadyqWI0k/GE9a+ZEcYUO0B9ex8MDeiOa10TXWzBj0aziBy1TYRBQwHbpLe0gZqFM4jF6pQP55b/K5WmHj9IfUhbxXTRA+ZaV1LkoYlYyydDoEh3AK0tymbB4rM/m8ss7QyXpZctXvvv+h4cdPAhhGBUupcDAb1CYqtV77LUX7ocwG4yGqaQs2+ItBDnF4/gls6ch1TLDcZEjjnLuuTRrElODpx0TJhzK5RQFC1UK02miQtAmAlj6/ydcrljsSXj90oxn9tur/4Qrr4SlsALguEYaIPZoJCojzBNJF/coR9CfjuBJanbVhkMJOeDCYI6OndqTxpoi0OlMnMgp7kbWkcOmCG6F4hi3FDKVQBoBrkjcAtuzOiekelGFlnkY2RdMY1kBzfLIWe/zjbqorSnZcp4n6kY18l8Pg0i6GUOO5JZSpfB6dcoxRKrYxef0nE9jeYfQuMIv7gE8QDs6Un1MKS6vF+ci6wKOm7v322P3/gMATo9evewuUWjx4i/p/1/vbjyh8DfMsgDXkgWxpeIqqkOr3RuJLAH9uSvcRlLv2W34pBbYCDCDeNbCRbtStwdHbEjGcCrhVxikyJlcVUUxj5dffrVT1y5oLvvstMvOfXd98513V65Y1aZdeyoroIypqglRwy/fQ0UkXT7+bBNnxi57Gw7IwVCEJHbHMVTYEkVXiQzEA9Ts5fB6R9JigpSs8ADmOiosQ5WyeEODdWsHy7EJzXF5iijayk3ROOYIUYf5iAdFJhYn1wwZ1LgmNkEcJCyWpcuWHXzAIWPHXfjsiy+179CuW9fu/uLSJOGMML1mnZhNLmapYAG6022Axe4ByDaLbKEcUNo0Yiy1ZfCIwsBHFU+S/XAXaQZVk+41eYAJ1u+qbKFglCXbKNh4XtZ1UxsHcwn2DsQU1AO4rpOMjgdUxoKx4orBwypCcQJ3xm6FjgqNGrsW/kQxgK8GOgZ0OXBtmmW9Qbml2jVyTPAnQqHgh9lSN8uR5+/0X2GuVUeIduQWAwfs+kX6o8IfI+JhKzXpzZFlwWqWrphGikpLioqLUQceNuQgqp6Sy8ldFMzFTaU8RKR4lG5g9xOwO41GTRKUYyL3somJ1UQYAkZ7FLxe3Ll9vm/nfYik1aVLF+QDGanNyrbU4fHVVlUhsPqCLWiHAYpK+U92IH2Wt26NPZpMpInYZdgscnZDX4bK8DZSpbpkycJ3TbRZxuQhqZjNbJsNBigtKaqxeoQibi8lclPUM/a3bJkJxXhIbNE5y8qVq9u37yjpIbQGeQE4g1rgeSwaDvq8KCyvv+bqVatWt2oliaya5chLbFrfRsbYpI2Kco88K8g3q+RDm5zQYaVQUMuASnT/eZrlFaUsfpXdc5dm+dXFQzu2IbfhujKrXj17wSWQXPdo2TKRzjCJAK1Z4PNXIwoBEBWfKpksZg2rUNrkF+VPI/EbdW0ObpOIVKNDl4QyBcQspkzD5JlUEIA5VWUBX2HeE9XV/hYt2NuffvqZpJrlySlTHh19Tv+Va2tY6dh1t+3YubsUmXNL4sD1Sqz8HCkS/gmnjHlh7ABTyUG5On+qD6guxEAe0ZhAaR5G6yGMxWWSSqKpoZqc28VKISsa04quBHnL7SYAK5OQxLOy1WF9QWIiNAG5iqT/lODBhTrnsvFiMoNXHWAvCgS227b3iSf+PZGxULxkXU11hufcHrFNFsCHpk3WJhezAASCTnR91Ux62TS2mOdu/zVOAAqTyudzp84UuijELJxYOSA2nLew4qmQoe9yLtSyQQ1BpDGuQIe0BlvERxJpiQRXOK3ziiqHuM45CxK/vCtUut4AChLAlHmL4pcq1fGwmsy4RbTRhs5b2lrTZquBtwSxDH9nIMAKB1v2ymRUYvnUWxsyfR5jNybKIfMKc6QEz29z2aTR4fbsuc3Lr7565eUXr1uzJhKqLY2XUbMllYi53AGsgZ6AD0siCckddpcmwSLfB/ZLeusrKcrEEmSW8xLahuuixcJw1qypFeuYukwSIyRFY8TJLBQKb997F96KJlJSvP1PdrA8I9Mz0ZPvnISvT6uWUvMAvp5LJhCt0GYJPhjTBqyD3FrU1ZQq0cw6qCI2Qdkg8ko4LHYTtv7klSEkXUwqRmmP04qQXi7HV9C/EsNAu1QOIPdMvZAWFDISCSdkc+BdrL1Ucq334SZcZDh0GNwGJVBXQ9o0wldUBmpCg/qK0ghkq3yfT3BFeY4KXtza8CJv8SS7R116ld4Zcp65aT/zXAJor29cJLZwJIz7JnfhPNSZ+kvGavLEFXpRQGr8rGHE6J9ElsKGGAoH/C0U2qwavCtTJlTApNS/Q0OjgikDrwu8rQVJrFYyl9MsOxV3URH7Rin5ZdLL5dIpsHDchZe+/+EnTz/zPLzummuvR5f84COPlrYoA5cUnfhVGlG8LdT/P+p1XWKgGgqtKe3U+dW4HUwQpi6mhKoiSMOUnRRYGXUXigwUHN4y8XJhxeK65P3R4C0oy3AqmA7ZKV3BFqo2xEqCocrp9bAnjyfiHsrfggVslDAdo98ih6nbFSyyT3nooW126H3hxZc+/9wLn8z/+j8PPwKdUoWseeG/ycUsOg1aI/jDaISFCWiAIe6DTRnIxghKswgxKiuwNjBneDgS3UPgIWY7AnrxiELly8aa2DfSOMGXEaHoCeIOizSiEgFxc+bM4WF81bFA8Qn8sVDs4+mFUwXzyjP0n6lV4UxPGBd/8l3+REGF0xXN6p9c4S3+RF3EM7zLUDnhc+JxaTRYKmzxLf2zKbCo7x1dbOgbmSO4j7gJbuX33Ixa8DubRc2GyNK5c2fuEn/MwFBlIbjAAOprtSnXGNoxxx075qxTsb163Y4RI47HEZuod8EBrVyhakinWK/kA2anCCmkEkkCcnidfnIZfQymRmLWysqKJE6TMGDMiHYbiuU04T9ig7bgs8xJ3eiabQRNGfWv/w5Aw1xF7t9g0I/wsff+eyMARUPVYBoRBjiEsjzkEkn2fBQpEs9INncmj6MgHvOeBIoSLw26ygN2g5AyIxJOZcvZbW6p3ICFEE4HfYFakK6gGbln6juYBagm4POlE3Hogj0Ge/pmFLPy2iZSqgp6NEmVxYtKehtS9IatQRc8oM8wIk54EsjkqRUAKuTpD/yBc07yDyiVCaqbQ/tscBWNMVZFV8AfYDc4+f6p+w4a5HQLe2xePlDfzPy5ri1cuJA9A1537D1Ki/D1gV2b6mpZCILNhoVlGySQrTJ2dszlBETXd+D5ztRASvwatJeCTkYrJknkZPNisxnGbkVBJg9bcMa1EZl+3rjxC35aTFJUNUPzrk4xuMR3FLUUT+r77B/2mhm+MBmzZMsmn50GXJ10xmK1N4uj/JJ+jBORayXlHlMmy6isHbLdEbstSR84EMLU2g7bqakhIflTM15GBuZhYLv11j2Io6po01pmmTohRoeJBwUlWSwZ4iLiqMRov02bdnhljb/k0sXLl9OZViWlteGo+XyzHc3aWH29Io8OtTNxA8wzHbGb1vfkz7m2MTMS1F+vz+dEpspkW4a/E2d31113Ec1OYV0iq7nO68h8qOs5uAunRtzB+sDznKD44TpGKKyEVMXh+fwuUze72oL2U/m7fj3/3fyfeqLP5N9VelM4qCZs4+Fo47/kF1YOWyeAnEUOrx2aUkkrD38wmzRgdp+fzZff4UomstaM+MyRQ4uHYQa/5Ov5d4FA507dHO7gv26799GH7u/ec7tMJERRHewrrP2pcNQdCKxbvebNt99CJbD7bv2yybgNryzhRtlUQgzBQofIiBaP3WV9970PtunZA+/FWBgzIvmCU0gATr/vmw/m5Qj3cbjDxsGL3RD086c6YFuxVNIdLLK4/N8sWLK3Fbe2kJeIwiyZ/YivSaF4IhE19UYImCKTI84O1hz7SGZa9ntOT5AEaggRxNUBc8OemAX2D9wSbkXdaXHDsjoXLVux656VZAZigtgoFaoeiUIY9INrppAnbNY9B1ZCgJnUOaIzaI5D0Rg9GccvaS9PqvXSIBc3vK7n+VeETAzb4dA1ANLGOp/vj2yI19MR53kOwGQhi0FibMD33GW3C8acV71qdaBliSfgz1DC/a+j8RDA7ZA1GAhTlBDE44Bv+IgUSyTJSHnzLf+a9eqLTzz+iDdQkovGWLItbt/y1WtYbddR5CAnTIPQHDu4Lgqteg7lh8hSci+/C+XE5SGu0CvLDYWniwQh2Hh7vF9/v+qVOW9PfeThhNPRrnt3Kd7KjgbLCf/Lv/5/jdH1fPWPewmFklT7SmfwFYEjoDby+tx2fB2ycHURZFl/EZFx5t6SMHMUFE5CC+LdunUtLgmyRZQtHwnKbA6kKzk36i5RZRnJFVfsrNVpRTHizAb93q26dm9VXGoli2Mu8/FH89C/FLVqKWUTAyR7JC88Xl7MROrBx/4zYN+9WRB79e5THaolvbbXjd6hOReS5uF9DWAFmwYkGKKd1U1KxdX1PKqB937pLWSmzz//HLMC0dqED8Dr8RNCX0XyX1wi2OKwhMAiUQPgNYVrC1ltMKIRrsWfWtNQNxy/tB+/1vsMB16jOjbMNKgoGLvy9w1vwf25BR7vts8gtmUoHiTFCBs9/r9e8dZcXUaJyKS7nI49KKsHReGWl4w7vP4IDg1UCa2uHj786MWLl8x47lnJGoDjIdoXY/okV4p4QqBrkVxQ1uoqpqv6oIMPiBOgQIqahGQkl7hekwAawwBzLcobY6jNL2nNNYrfeTu4nTCPsBayNKGXhSdRwyIbD+e9HMgWs+zHH3ExZOOBUVuXCtCAeVdZAXxgO4FQzvpEEBbn0MX/V88gf0vyXgu3dA8jq0VhUVxmxOh9cXpk7w8CMCOa1/F3Dskmdw+AMGpUGqoj1OFzrsQIKHhAtdeAAsjhVuiyO5gONMownH7dKsnLhDa2yR34M78InIV9kUw/FkfGwjsWUBMD8tlnn3bt0vmZZ55o16bMG/CSo8SG0zMZei1ZFiPYDEySOfOQhkFUHUTp1C9mFYItmZC91CEm2NBlnOpyVjYtLqsdv16MjMws7iUrV69FzAr4gvjaN1einEL92VyuQx1GrYd0Gw9HQiy1wrq1ZgOuDokEifvRiRCMP2HCBGEjJLA2Zb6EWfGfrJF+aMEIWPzKJTIrkb0sGMQ/e9KdtwmLyxCxnnBQAAPVfDyCOyrhccOGDRt5yknkdMglYljX7F4/LsIfz/3gk4/nnnLmucxXVU2NPxggCggMIhqsGUHaZL3Sz+0DhjM4uGY6EGwUSP3cd3/Jc/vuuy9rM6ZAGkFHNXTo0H/+85+EAS5YsAAy47pKzSSzefLJJ0kJgVs6gKYKLMyRGnm8JVrKzeeAg4vuwSAHoiSIwpoq+Gy8rzYcDk42CJp49zM1Bl3lGd6FSTXjkGlNStqtN76gTUECQDuFZORH9SJCHRoUHwrFFcuWO1ySGkO6YtYkqAg/LfFdNKZDLIbLl1ezF/GIzl8O1DM8Sbc1yEDzd/PnhvvFzWfqflFPAaPkzbfYjzrqaIoYjh07buXSpUQPoGoH+MwCQMHYisUcKgC363bkxneKd0mmAZmwOLVq2RKz60cffNCpQ4fp06YZu2Cd1pknOdgvQR2wPO40QMM8yXd5AFxC8kCgR1tM2e9fNMjf98sMVsUsxq7URH9VhOWEu1xUJZziJ368kByQRNIyqr664MTf9yh/v71jmxGJhvDyLGtREgnVZFKx5599aurUu++5945tttm6uMQfqlkrudpjNRY7+d6TbgceI5bTTzsF+Z/0Meh9k8YhulGHy+umthWKeXbvE664MhTGK6jojbfevu22284880w09CpAYKZk7RM741+HgYAyE6hDmI/ZiuDGg2eIeGiZ4ignnnjiu+++S0kVOJjwK9xwHQ72eLAyJR+hrLyqyeTE4grTyrvE8iQitelE1IIHPBqydCwTr8W6wzZ+9Jhz75s6Zde+u9x39901BPoEiyM1IbJvTLjyqh49e7VsVQ5nJPoQrkXzzWXSyc/5JhezgCZIxtJO7B4wFkWfsJ5NjnQaHsj+3kzV/z+YEnxZkDDYmkMD0AOHLhuAGF0lmq133nkHIoEzyiq1+Rw6CvqMqxnLamVlJVc4lOOrmgds1nwTuOOgacgvmSpvqbqiWUaMCEVWX/YFCAFkFsViJYJgMonrITvH8Jq1nqLA7bfeeuaZZ3z99Vd8EbFJeoivGPTG1t4EXnGJ5PBY3DnXUpK4ESEuf/SOySBvs2H5pfAnCKYyoi5mzdL/zaWRTJr8smmn29W1+xaLf1r6r39PGjbs8G/nfykbPqOUitXW4sA79IgjDjzsMOFTRopldHJuOB3LAJvv4uIgq01lZf9rr73mjjtu++F7svtabeLpK9IYRASo8zZ05Xf1ggiM4ssqrzMdSFpkjMu/WO8rm/VFZS8ARHVXjIUT/gQCKnIJPhthKw80HuCiz+vZukePl158ER6VF842a1D8Jp0nwTesDB7uc7uWLV3scto+fO+9G6++Yv/99h7Qf/dYpAY9Y7CkJJ2MeYJB/DmZhZtu+ufxxw07b9w4EFsSV2oQYmN7z57W4Xji4YcrKweRdo46ch9++NEZZ49BqQyn0qgsJlpTpilnbuwX/pDPg+qAhUNxHr6N/xx2DPWi4TpbvpYm1RGsnhhzKAdSYjeukEQ6k8gesy7XcTMkNpNeH6LCz8vtJlYwbUnHs5l4Jidz5PCRIci2/4EHknGJCLnrr79hhx12fGjqg/7iFpMm3f38i6+cOOokKJakgKSYR5VFyxLh0KzHJjcaspbDbeGzrLU77rCDQqfZpcWNYYIKDSkKrZUuEvwqK9TpNKCs09KrhKEtMM2otRCz2KPgWM0Eb0Yrt3YVUyn6OWIkGRdDZtlT/g4EdNSaFxHggOJAQx9D/NWTjSHZtCvomejJ3vvuu3TRgpkzZ+67/z60g9CUjicoSxRoUYzzRJtOHS6+7DKsh2QQEAV+UdHiH35A6453MNpHCr+QPYvENmhEAgE7hUqgRgRBVm50ddKrbBaby0477cRFilpxUee6aR3eTN+ys7CkMVoliZ3ZYafe22zVNVS7asz55z3y4H+YXLyAyUtLJDM4gDFRMOT/ZoRh0kFy9LgwK0wbRG38feSoI4YdLs7CDic6fKuUfbPX1q5D+wunQyZzeCQbZ6EAeDMtcuBIh28WT2I71s3VZgrhhrvNAAUaGxxKbnqdLQ1JldAXgqLsB0Dsdh3au/GcM2ycBSYE8os2JY57UMMf+utuvRAA2uBwMhbH/7xdmzbV61aNHTMa9+hRI06AG3j9vngsFK6tdrs4iXv8RSOPP/GL+fMfefhBlulYJOQL+FCYk5i3UKRhvR/lIqu/ze3HXeG1117Ybc9KeNtdd0/+4utvH7z0GhgRPCrgLqZvbhxJ7X/GtMmF4KbzJb8UGjT7DXgFM0jSKyP1EgKVyMSjHp/P5fMkQjUunxQMpbW6dQor4PpQTUhMLB7GhgOPUkUZqiz2j9yykzkQYwi7HWQo3N8z8Zbl5RdefNE55/7j4YcfLSouXfrTsquvuX7gvvt33XIrty8QiiXTsRi5/FPJqJvar4UG0KTrm1ybRa+QTylDQfUbAZCBaTO5WTc0YtaYfv36sQzzEPKETpXasHQZ4LqK1ZxAGCw2eldDxAlU5MpmpOzN7w9IHoZ9B9s2V3QBUL6vcOAKNlOWW8qJwPq5pVoufUZ3DA2B9WffY48OsyEj+eDBg/HHD5m4MGRbh5eItkguzhY/k6wNUUuHhO84EokEkEqxK6UQOCW6kbGwxLhEmRxHVsZtDkWj9NbtIdH57mQyY/8RiSDJYcmqk7r+lEZDlIXAlf0cqWNqakIdO3d66pnnjjnmGHBeGBM4QHIak1Y3TqprCI9/RqclRGh+6xhfNiUZFFn+bbmiliWptKQq5VcQw2ZDuoJqlBzy6FQvLnBX+SYn7OmJT0RVppma631+c78IAHUDw0AUMpAYF5X0gACbBLTLU6ZMIWcy8zJmzJj33ntPRp2z7LDd9qRuoqS0ponZ3EHxm/Qf9gWrB/K4Pf/04/fXXXtNx3bl90y6nRBOILxowcI7bpu0ZnWV0+N3e/wnjzp1+vTpN954Q0W7dpi0RXlPjiWsS+tT8/z8Idg87nhN1W4DBvTtuwtloBEDlq5c5XR72SUiWMN7wQolBM519fn5jf+Bn2SmgIxKAECGFQc1ORtvARGikkl5xX6bEy2/I8KC1QoP0QAy8Uxf75aAQQM/B+VgAjFDddRid+LiTnRwMpNOZEmFbrX7bE4v69Hbb76BvPXVV9+8//6H/ffc67ZbJ8VjqXPPH5uWeB4JsWYNonvCOZs7HGWTa7MYO6Bk30YuXZGxjF8CfmxEYGzSA2D179+fGEMApzYLZYJMZ373yblqgIg5J7sjCzy2NvSKVOyhEOwm7V6zN668nvI+TzzxxMCBA7HU5D+RH68+Q5ghTpoSlGH0sTan5HwDr7gLoGRv1xwHHcAnEaXgAfvtjWUdHAiyeIdqyEUqq774DFlcPnculUUNBd2hd4N+SBBP6g3NUsNGx1tUFK+Nf/LJJ8OGDaGTEFU2lUQrkwzXutx+Oo/ISLcRs3A15cjLms0xgs2jDcYdTyRKA0WESqHYw8CKYHr0sSekIjXAGXUU1St9fr8LP1NTZtX8I3LQqDlFdS98is23bjO4W11VVdKqleTOpsY5wm4iwtzwACSMRItevWGPRVlajP2XBtHl4AUIJijibR4AbXwvlaXodoW3gSe/ehFN3qWXXgpZAQFgCMxh9+wl0Ap6fH4CgduWVxCdsNPOfVqWi6Hkr6MJEACwhIZ9/OFH1119RcDrnDXz5W5dumZjSZSMN1x/I25bY86/MBFNjB174QMPPvLuW7N27LMzuztxwXG7yNSQIqkSLgqNXZASCY/LbUkn0cCQBfjd99/74suvb739jtrq0B2TJr378UfjLrmopEUZaX4pyEr7CfYtfx0qC+FOmiRmUPZjMHk8ofcbOMDpJTg6bapLZJORWujF7cE3i6VBShKjqcmboWRzKGm30rppFD0WFGfcvISnJTM2lzUTz/KQg0K6WXgXqR5qcIE/4IAD99izkl3NlCkPpVM5ihhSfbisVUU6m4vE4jAtxO4E/nbio896KFTcXMcm12bpKogoSlIf9sTC5WXb11z9L9gOmE3MIB/Fy4qHmFEOTuhPXv5VhsgijZiFjuSkk056/PHHO3fuzBXEgjzfLPiN39MNFSIRFuHjeGWBc/SOX66rmKVYyLI3e/Zs+LsIWFLNQORsntEh65PNMizU6eixcGbE/xpnOHbwJGhyYopixxCNCYUZfa/UCJMc2pJQG60Jnu/ydaNc9CKNyZ0MVk7dykiBCyp2k4OObSj1yIzZFxWLalkYi466Wfq/uTQCIBk+AMNu2L5Dh8/nfSG+dznZFLJfB8N9wBzPIaOcl0Ex2Up+G+SkxbLPLFidLvSLJa3LM0wQPgqkgohLSWN0jfApGlTXPYCshFMviKAvXuEXCsIjM6Lxib+C+rre3mz6i+oUyHjV/p7/IEBQ3bAmz+M6AARjCYYqCgQ9Rr9ImDNpKUi68Zc2q8kTBeYDvaeffvrs0WcuW75k6tQp3Tp3IQ0v8IenjR877v4HHsYhYfz4i269/e6HH3ocGQvRSpih3Q4nIZWAzIWj8esgSxg6GOI8YlFCR++57/7+/Su326E3e3vsCWPHjoXpaS0mEEP985o8xj/Si3Ah+A/whxYQnjgkTyyRUqbcpBq7dFemKxfPqw8xf4q6yri+8JgsVWjbye5rony4yF02eGzFJdsMxZDc3lQk8dyMF//+91P79N19l913O/qYY2Kx6IhRI++bcu8DDz0cTSTffvf9+V9+IfkgcpRz9ZDpml653M0f89t49Cow53VQMApzAYQBCvDCFycYLC5tVb66KrxibTXaOe4SJF6gmWa7zESSGpvJQHplzdbOcHHWrFmsGSpPqLGJWyQxI8CBWsvURjz77LNhiL9bwlBJIt89/RNog47g65133gkEsZaKULm+qBErKKoje46wqqaqUgAAIABJREFUmsxbb7+/dl1Nzz47k0wkpRpYWXZzEpaGNqj5gisTyexpo899ZPqzRRXtt9i29423T3L4qOKSIG7a6vZZXT4SqtExsjiw3KMspgMIVfwq9uifXHF7XR27dfho7of4BWVS6AOyeGtlkiQGFJP7cccO//cN1y1ftNhpcSUjVrezBXsYIMDiR/C2C6Kz5hzZDFlx8odiAsNtRpmyIaw1zk8+pztRG7EmM36XVFOW7VczHeTpkzBesgRYLXsOrCRB3ZxZc8jRocMUSjO1V4nlkfHyXSjUnCA8ieBlExWg7H9QMeOIWhSkJdkP+kos3qJolsLeLrsr8PRzL5IhPkm5xKykZyyQmlSGRIgDdUVQOgY8ng+IXchlu3TrnM4Y6XnzP5hKpTVSw5CTD7jBl6E7llIBponYBfI8w/l/Of7zDPyQx2DoKcrhMQl2S+tWpRQ28uayTpuTzEpEjFIUgZ04ZIJnL0lNSDTgcco6zfQliJIj0hNlAOlP1h8KVD6qx+YOYwWRsrU8JOXErKOitzb5b8mIAcSsWasvaX3j+ZcfuvvOEUce+ubMZ3bu3d2Sq7VZo2lHOmFNtevSadGCHw87ZNgLz7147523DRk62JIMw+fspCTNmiqWGZS74L6V7R/gZb0noEQmDxphByiqXwoqkAOTdLxZsjJStMeCM2Q2abGRJAJxLusLBPHlfXz6k4OPPjpmc5DPGg1MsKQ0k8oS7gtfljI7onARO7IejAL+wwTyy6dACa5zzqgVwTixUmc2Z2XqMTSQGwz1D/4WpK/jAd3JKI4pE9OF7Hc19ezxvCiIEATSKXi69pN9hoDY6SXAk8UmFapat2L5Nj22YgqAD2msZJolXYyIS1YHZIHHFRn3yN/LEoasggZMpkbgY1goQBMYGnKTTyDDyVMkz+KzYafP1nPrTsMO22/qvbecPepUWzrjtlLdIb1bv53cQfe+Bx68aFXNxZdd+uT0J9jZW9NxYV3kr7M6osnmMenkZ6TZxCwlCZ17Wtc/AQfiKt7Qsl0ziRIQWfXupsYJgM56AGvDMQi8pD9IVwSpIUgtXboUvKRvqiNRsZpk8Y8++ijWNIzroDJ9xq1EqX1Td7VR7St6qV6hDrcMtBkjLiBo77AcUTCRQQEBRce6euPwDacdk2LXrXuwjW7UR5vwMF9XWwmsapfd93jz7fc++3SepPGVI0cGLJZ/bEvYB9OpZF0m3/o+wyR27dxt9msffP75F3aXv3ptLfsUO4Ka0+4N+o8cNnTN6pVnn3V6uLbK73MlYiGZMit+4R6Sc5IcJU3NBtI0x8Q7ni4BKJgagg7rFk8q8df32ea8BiNAIceGG/znRKemuT4Ab/G63HzC4/MWF5f07tP3iSeeBCNkvXe7w7W1xJyjBVy1bBnQRlnIRlLtwgoNk7k6DWmgWmdXF6+hnrfd5fN+8tH7I0eOnD59mk4Z3RaLoUb0GBVpof4DW9G9k8DMZmeHs33v3vh963JS6JXN5Xp+dSTEZMSIEQBERSvwnIUfYSu/sVEirXdcegtI6l1SymHzImUJjcOOmC9gi488vzSI/QK8hReVl7UCXYOBgMavsPrq69paA5+rtw+/54tqWs0jDFgKVBm77NjTaVSDnAe8PjQcNVXr8Fw/f+w5Ey6/6IorLp88+d7ddt9d8lclMlaH5LoMBkrnz/tiwIABVdVrX5v9ysi/n2BJsp0ocBjtPvf4NPBMxONUQZBHsykrKd4JFaIULKWjKTRCriyvH57L4+6gPxEJXzFhQqf2HSpal9PDAq3XGRakPVMkkV+mmF+dO070XRYsDnpiZ+5tNowAPMCJqsSQzCEuIKCv59/NLweFvv7rX8fHvDaCng+fOQ8pkoVjGPehoN+3euUKEoGvXb2SGi1kuMJvW0x+CSk8yTPkfQXpxZ5BTke2hCYxjcwI4TgwcIpVYGiSrLD1H/JkVCqM6TNdu3dHh7LPAQeIDdC4oZI/5fLLL6dX2K8mTLiMEnnkflLwKqiBdrPDs9nELB208t/89IMQ2OyQsQjfA39xWFbGVD+EmvuqfnfGjBn0B0sK2cnGjRtHUhNCfnSNwfnO5GRaThTkAw88wIqO8zUiCPOKP9ARRxwhBRl+Zwc9zy9ygjVGqAeqLG+MlHN8QRg4t3TfQ30BLkpS7lTmx4WLpj/zdGVlJRi9qYclpSfMweaCGkd44z32xBPsxnDIliT9HjfKevYOVHXlGSsxtwUOhMOJE6/ze+yXX3YlMUMlrdqkk6SJzySiTE2mY6d2gwcftHzJT+efd3Zt7SoJ5TVHLBFn/5fOWtJZG8lRXD6/EPp63TInyqqUsRb4cvNcZhZYU0Et6jjBKSBgRi8KrWY6lKBy8DOWZ49n7733ff7FmcuXLJPmk8lAcXG0pubcs88G7VevWqVpMhQO3BfkMbXPWbRQpJBqhsQQXHlz9uwhhx72yUcf7LHrbtQhwfCHVR0jCEDj3YZJWIRXKUpmwzz99fz5gw8+GBtZM463mcDWlGYUW2688UYSJ959993YxHXVZ34ZNROtXKVh1QIwr5syg43s6/hF/mYnyFJbVoY6NldTW5VIxKiepM4ORH1qgmWCPZkFnme+aEdpX3+bMp7f5TvwXuDJMqkEq7DiT2gHwuFP1BSpZNzv87RvV/HA1PveemvmoEEDjjnm8CzOT6L1sUTjuVhtmpJ1jzz46I477tahffs5c15r267CkuWBwnSn+iSj+kUxwhdxQ0TFxMyKIykSgMMoLOEm/qJ0lGxb4usAsdRUVb322tsscPiWkiW4EFBpVlk3tKD8R//kXHeA+fHSLAdAeOvtN55/boaE6ovrKvxc6jHwMC3Qk/xCkMeEQp/+Ta6jASRxK1mtUhT3srLnEj0ufY6FqstaFH05/7Pzzztn5quzTjv5pC7duyVjEXvAb3M4pQ4h0q3d6fL7eJcX6TwogQ+u8BAUuqGQKZVTOBBQ6QIRGP/6cBioiUdvPA7WkLiR5FJvvPHWww89M3HiRCAMRmHEh4qVeBXBwLRm51fN5gLP6ARBNzj4E8gSI8C2jGUG8QXO63LKGkOKfTWybjoMyHMfZCkUVPh9o+yhG2TgQH7CVZxuwLbYPDGLcEYwIE/SekIaAnb5eP5uuk42rWVduRVraUFP6D+OWYRJEtynFxkXt2T5tEpdKC4++/xzSPpsoJmaZrNaFRgD6IDOCLbkcaEcCey6685PTX/mqssvh1RyMdTzKbICpFNZe7GPvVs2nqxTuW3UWiqe3LbXNhhDL77won33+RuWGjI7WJ24b2OBTPgC/v88cN/Qoc9ff8NNJx5/5OlnnNVj+12ISbR5RG4DB0KRKIIc844gCjS4Alh0vdwYYzf6eDNc4CtgFwybj4oXgnGYoyd15Tt++RcwZmAAof4Nlabstj4771LconjmnNePO35orKYGxkHGMgLcwJlW7dqR2YE4HCuGL7aPlM2hsKjNTnJXYLJi5eoWbTpg4Xx9zpyJ11137LHHXHXttYDQkpAkDsgBg3psy1jYWjIQDllj6jtYBlQxM+vVV4PFJSTm4Km88qa+NzaPa7ALoISGGyobP378zjvvrP3W1ZHzPMPJnxQamLIafnkXlRiMXgJukB+SKcJFMUc+9+ILRx99NKD2eCmeTj2+3C2Tb+G7N//7lprqarrBPipp0nH98Q5GB2oJgzILip4wTDDZXM+gueU/0drqd1+f+9Jzz5w8avg1E68iDWKoBptJMWamo486vveOfTt37cCG85yzTzt79On4Q7DTTCbDwNxhq792IWow4yyaIZWAFNRjYXSIg7x4xmNMgkHh815cunrpUqReb1FJGl9pUgYYrCgr9S7+6UcIUQXueicFumBEED7PQ1AMR0VJCFM5kmIFf/IYR6im9vPP5pH90YXwIZWrkkgDUBZowpPamj6sghe/9X73t7oYTwpkmEWkQ3YOeB5gdmW1rVmz6svP5yE+1lavveTi8y8c+w+8FWAqlF9zun0kCE3iuoBJV0TqRDgcmv/F+6TwRYkroo8xs+JHzKAKURkKe3nG8Fg2kFh5JGA6nXZ5fRRjjdaGx5x3Qa9tesAnCdGGtxFLrfIWbYJgPLkh1jUX9JpNzCrUITKS4+ZZW1OFmIXeCAWG4bnNbPvc+OuAjIkB0EwtdaD1Af4kkT8zxF2wtmvXrqTGBndJKMcv6w2C4Msvv6x5sVEqakrMjRv/ba+AByoI0g2lUk6wjZL44Oabb1aFpyzk6uxP2qRM2ml3hGrC999/P7V8K9q2IY4Myt2ko2A7gasJi7/VQUitbcBe+15/9TXf/fBj9+7dkLSwb/F1G5STlFLEqXjMXaCWuJW6VjnH8OHHlBaXMI/9KweQsv+ggw5p17Elb+Qy6Xg0ctSRw/YftO+woUdcPP78Lbbe8dhjj9tjz34etw9vCnTUfAflFpXawYc8CSmPy4Nx04ECbI9LwRkrQWe4hAsZS5LhZpNycVJJUBbXIQoV/HkqOrQ/7oQTpz359FFDB1FLVOrkxGJ9dt0VFsKWTkpHr4+gARQ6asz6nK9aU7UVRaYtlp7bbPPwgw+2qKhAGYZOxe2RYuehUAzqUHxruPOk2MbBgq3+a6/OJGh3m569OLcZj7vN+lBJkekjSkYSKq4vFA0iqcSpDJox/hyZMg987EdoxSQFAAk10Iolkw8++ADlEdu0KSflGVJFPJ4hK80rL7185NFH4dwdKC6CodWamkh5eOZb26whnO888ESSUDRTYKJgwO7kInqGwqtUO4/HHn7wP1PuveeGf153zuiTsyl0S6R7dUvVead3l113v/mmW6mlPmf2a1v26JbDR8vlIHoNPtQA2WGY5DYpTFnFn3vmGdytSHlz2JFHWpJxPifbVLszEYqcM+a8b7/9jh27yw1Ks4nNtmhZetTRR9w2aeqSHxe2qujgxAO1voO1XwQFi0V1J6CNMh+uc6LsWs/pBifrqtZNm/bEtdde9/obs7F7YjnEn4kSirFkghZoSjEwL4bW983f8hrLEOWP3G5ny9Li6qq1X33+6auvvPL4Iw9hvmhRVnTaKSePHzfW66auITVYa1F2Acochl6HKMBYNxYvWDjprjvvmzwFOyMAiYQlwxZ6LUJEQQ8xCBbY5gmLQ5xd7yKJjIXIjFDLSpmJI/k5ly5ZyVe++ea7nttsZ8PUYKsLiRP+aYRgPtfs60JBJWdjp2hjUqe7UAsYiUmOHQDCFmWkBFi/ygEew4kIc6NjqDdIl4JQ/MILL5C+iy0pOi2EEjaOL730EslhJ0+eTHgIpmIcmxCcUX6QqIkMNw3R5a8yino/oqgAbLmrCIH8ytaNHTb+NPRZ+RSCo2AMqUIMd3l82hPA/7AhQySeXN0O6m29mS7iX0/vUKzzLYnecIt6af7nX+JlwEqP+W8dNix/kBo/uUTa7QsW+qzDRk2qKrwa/3bI326741bE4tPOHLPL7rscd/Tx0594ypK1ETWdiEVLi4unTr531Ihjv58/95KxY8aeM/qj996hCHU2maCSRrFfZIX8FpAVkc9tCnLaeBSygTZ2EEUt/bMZ8QqRhsWYofEdDLX4Te+73wGvvfGm2LuNvqSOMI3NAo8T2JOwZv4w+INpF4YYDosXBc+jP4FqWpSXp6NhdpluVnqzd2SrjEDAizB3oNcAG4LAGSz0hcL48CFD+YqsIcnCxpqNQfa7vGKiBCQ2EObA9DHGDSeRPwE4VxTaKng1MA7VPfA8CwDODGjNl/y0mKz7sKZPPv541KhRrVuW4fyORIXMSuKA2urqVi3LWF/XrFwFSauKXSdXv7jheQPf/f3fYiCKMyASHEwXPx0d14Gz2+X41003Tr77rsoB/c4ZfVY6EsJjiSrRUrPA6518P0629yGn/ufByVv22oIqK1a7NVZbLXEfolApuN6B+6Lit9qfffb5f/zjfFKRVFYOFG2ABCGKcgUtC8n89tln388//+612W9if4/HY8wffOS8Mf/o0K5i8j33BgNs6goeynaYYlZDxqJ0xIjgD7yjTFsRg/HWrMNwnGjTpuK1mbPIhcQYYaRc4QHMiGAjrysJc6LCaMEP/xY3rEQgEZ6TTX45/9Prr7nipOOOfWnGtGOPHDLjmUe/+fLzSy4c6/d7Ke5N8UG8Q20+N9Vvqqtr2RI7nK6bbvrXNttuj4x1xhlnUbENC8Z+++3BHhXdIQG9DrR6sVihMaGPIrCUu7gGA0aBOWyQ3SbpT13Ol1+ZSenLstYVxx997Jdff4VGnwN4AlgeNlxUMOR/0m+hrxe6XhDtCr3Q8HVlPUr59Jh+U3wA/RDCDfmQ+MWEx8g1WX7DTTXLXY2Uhs+Dl0ghRNuiVIBbwSvZnWtv89HU1157LRosOClkQB9/NYmwsSMFsHkWrwTGbhgRCu6srhushUBecQX+gh8tWopHHnmkZ69ebJ3JjNzsaLTxEEzCBnF9ZP1m7SdchD5Uk4+UKgqxKKIt4QhSeJV8TkSPFE7WhbrK43UmwtW4mg4eMviDj9976qmHt+zR/fnnXj1m+Mjddt3z1RdeXbViNZywfcf2d9056aN33xw3ZnRk7cpzzjh55LFHvfL8s6G1q2vWrUZ6Zk5V0lL8bEZZZ+Ph56+Ae8wXM4KASB9UwFVibuCtn39LEjFgSGCvJjpO9mxZOFEkKnmoJV5HPfmM5E2boulUJRaDV68+kmOJft6yYNGPJCKn5m4QRSOmELywSWND4wbZMLswBFrjYeSwBtg6/WF1lOIYsRi0xkeRMSXKejM/VAnBINR6BXjBJSYXyBuTdHbBggX5IQKr/zlcRUIeY/9JaPAbb7xOwrPXZ88+9NDBxUVB2RzEIi1KpBAyvItk4vDPSCiM6lEW2rCk9ddPcKLn+ZP/+enf8wN5aQMmzIaQQUEyAJ99mtCONYeD7wvPzdh7r/6PP/xQJhohbM1CGC059KnI+f475503pkvXji/NfGHXfrtk46F0nFCbuBjoCUDGwZqY5kKHWa3Q+A4cOBAPE/xMStls8EVsVzh8af5kC9TAToRdRBXNYC2gRepXdOzS9bTTTnv9tdlLf1pcqHnGRfvMJr4osravj7/BfpKXk7jIeMEl8Mfrc7cuk/rTffvu/P233wWL/AG/V/TE2Sysnn01whkP61rw67CyQkOr9zohsl99NveKiy864agj1q1c+sTD93/56Yf3333HgfvvS+nJLKHH6aRkzkqyCbeLjioaLy2vWPDdt0OHDLv2uutOOeW0t997/9IJE7bcemv2IShB+u62GxItnC6ybh2pE+v9qEwK7MnvB0qwQjyxcFcFZML5sX3YHY8++jgy9E033rLPgQdi+l++fCmgY14AppKz8slCjTf5erOJWUy5Yd111gH9k66T8JMsTeAW7AkYsb4yJHUVanKnf/6Lp59+Os6JoPIpp5xyyCGHkLJBOwZn1Eb4UwmApFkohCBsxBEkLXI3QxI//0O/2pN0mG/pLycAnH4CVa5UVlZqN8A0/mSM/PJ0AuNPMkEQIvlXGRomUaLSNnWHmW76xnpMZzhp17YD015cVEIEdVFJ6fKVK6ZMmTp33jx0yNBAA6ngxOWAeEQvUlqKqB/42iGDD35t5mvLl6949tlni4tLDzjwsF49tz1v9Dlfzv2MJDY77LTDxCsv//LrL96cM2v7bXrdcN3Vgw8+6PwxYwjX0r0gXfo1eRPYxfAhezQQwETkoQLq7qbNCG4NABZOwuv/j7m3gJOy6hv+Zyd2amdmky1ql+6UllRUultBEGlQEAlpQaQsEEWQEunu7u5utndhO6fr/z1zKa/Pe8v9f31u7+d+rg+Os9dccc7v/M6vQwiRCkVmdlaxyAimSW1SwYBEQWQR2Mt7BfWRNunvgS/cJbmf5syZO3v25+QNEK2FtkzqNCwFpyzcizHjupLaivEcHvJPrKEibMhmL8ovIBCNvBPijf6JDP3fm/J/6i7J6iBpj9j2JLsdJ5kysCV8jU+BzP9QyuH/GrCEANInwAT+nTt3xqBOLWVc/zBsruc5yBYIc0jGwglQWAj+cCWbnZ/+SGa5WGzz/0oW/lMg+tffCw7zEKYJjhH4D0AI81i9ejUEGUxGvPhyzuwePbodOXo4yGQQPXJwwttFMMCP333XsOFbkyZPOHzscLFioU5LnlfmUurUBFfBlZ1Wh8wPO/orxX3ex1ogagUYjXg/0FXo9CV2ltupNxqhoH4qaik7t27bERgYDCuxWYuIkbcW5BORTXOYIYMHR0YU+/brb14FAZab5WNSGB0wXiJICU+WTIbpAe0LpOJgZZkIEOA7Xkv+JKeSHrv4qUnV4jwqDFiHgUdqMCrRFs7/vSTlVVP4S+fXrV21Yvmy6lUrnjp+9PD+Pd16douOClOS2EAjZ69Tg9btduLjwGUnorTl8uy83D6sa7cepMlfv35zwVdfEbFDEhORoUDDFBSEBYs1gr7pg4PRz185GDQcj4cGyndu3aLvhRDksK9T4cztTk1K3LfvQM2atSmYPGf2XCJWRTXH34s9sfqAUdrd0m565Sv++g//TMzilTxQYhKg+Esk4CTjkDCDL4J2wwoVIi+AoGYMs/iL+JPvOKwsdlvJmNJ9+vbNKywIDAsFe/76IP+bdzC2mJgYkeQokxGGhfsSg9acOXOkAUsP5TsTxI61YsUKLiaBCEc4NmcMiRLF/G+++992m4QBbLaXZPrEiRO0BkKWpSLoy9e+RBSl16PzV83/ahFVpN7p0a2QPqkqtdL7t8XkAUAJhoALJGFgkA+opB9lX1zUQaFHlQO7iMNuhgXFxhanhAyVdocOHRIcGjxj1sz8okLMHbLfE9T/DGwKEb/lllGERuZ0oND52c0ye4FS52z6Rv1ft6wZO3GUSq/9bvnKOk1aVavXbPHibwrsRViCG71eb/OmVTu3runX8+07Vy++277j5SPHPIVmBbGZfnKHk7o2ZO7qnH4qZDekCuIESPZFwWIKfnIRbyvpN8wOVAdJpE9GCGyfp6Reu3xFgdBCzQir3d8rp2wVFxCZ5Cyy5qVnkW0HjSasDOs1u0CtD7C4HXUb1Lt+85rKTyYWhc1iFS4AUiG5F+GLxzIwYq34pGQlj8JtxCfdTEWRfp+DGNhKViWpYhNvdLoot4QspEaM4o18mnQBlcuXg1UwZhgDd73creKMjMo1MhQeCmryVhJyQg2qVcvmWQsdM6bOnTRx2oO7DzX6QJIFRRQqj7UVRBQLnP/5p5tW/zz5k5FnThwpLMxnjGJEfr6ICqRgOYWdyNw2Es7rsBPIIqeIA6/IKSi0YpdXABxC5jHwCELBeKRVFr7HPw+j/zMs+LedY6GlzfL/YoL64yikIEjO0D4VKzL8EvBKvPOPl0n79I/ERBKSWCyIDCsIQLCyk2T11dy55ctXoBmbnYQGPkWwnSwt/sn+PdtN4YFKtdzugWEIkZoUItId8MtQ+p8vYNTOrVu2b97EGbANXgwbI95R6y/KB0mFi4iddlIESsHCyVk1MnEh0fxj7hJuMwyJbTP4l9TjH6HOsIU077OPcov0XeCV7zkSKZB+5d5/wv6lK/l8ydik2zGZ2lxuLA/Xzl74+IPBa5d87cpNuXh067iB700YMvijQe8XZL6YNeMz2jh5KBuu8fOoXR5/z6O4xJFjptepU23Cp5Ooh+AnM6t0oQpNoKXIKVcHuR1+KkMQ+QUUCwBvRTUsWJsfUgv2dkpaqdweub8WK4DdaS3yOqwk2MikT6IO3Gwi+lUY0Q/nz51/5MDxGZ9NDQ4K0aj0nkKLWqEiFh7WZzSoG9atefb4oewXGV6HS8R+U0lGNGf/LWUSCsbDTAGG4uGRX82fp1ezNp7niQm3r1w36ERsO9klcE0O7qKuys7d+7p270UvJqPRhMBx4dx5Qp1wH2uoBHn1SojJ6LZTPEzO4jIVkYSI/RmDn9lGlS+dSouzVCy0XMGsoT/8o2s2cehKkv7Q+/5rojmQf3lAsqBFov6zT4FndURVdI/X7iQ6TWcXRYuFk0IsrosfiDFHFnJCwaxOl6h3haBYUDh5+NANy7+e9smQ+XOnNGxYy6BVyexmKmiKkkKIxlgHBbYoMLp7FVqvynDm/M0mTZoifa7+ecWkKZ9FhJjo/axy2xSOQo3S7ee2yJwWfwXBeX44Gcl9FgqPH5sD8uEW/SgJ/URWUykdHlLoKYGm+/a7FZM/m6vRhkB5AZLXVSRXay9dv2nzqgLDSzm9OovT753O3dp26cKOwNkCJoiyaP5aGkizTGql6CFN2RS2LSjqQHQT68kO8pVF9RExCbclzId0/COq85OE20z2lWKWtP8lLBHU3Cd9s5f4wjukL3yXdpe0r1gV6Xo+JWbAr5LxADJEVj+VFEjuk4b+jxv47z0jkQwc4TjUsFFhTluzZg0lOii6jy4CgWOEjOTy5ctYifEVYunBBY5PjclSSIN0vJdk9O8d2L/4NIaHHIBiBJB5FFNAD2Y6VFVF/X35cFbk5feLFy8vXrx4+MgRkg0PT/TfaKiThiEtNDAHaDwcg7+0bxkqA+ZAIw8LCyTijdYW/KnVBwwdOvTw4bN8cguxBn8VLIS/s+lCQ4Lnzf3iwf27G9f/0r1LJ6ul4OOPpvTo3uvxo6dOmwgPe7tN+++X/HD3zpVhw4ZMnzF19MgR6II4tgKNJqedPhsOlQikZxv4YXchqQd5ith5psMgX+4c5gLOS3grNo9Xhqlm7PDhpHcAUgzTgom6PcLS4BAF06nLcvf2HU4iM0HtuMViFcm2Op0GgdjHYIS+DuhOnToFmWfubC5JhJJUW2CC9YhdgxFOUF5fSWu+8MllPJAMNZ4vua44z3duYTomQ8C9e3drVheqxZ8eAjF8lOI3s5bXGxge3qdPn5u3rn3zzbydu7ZRdo1KM2fOnEV7ZK/7aXQyfy3pOStWLDUXFE6dOH5Avz5Xzp8tyssl1VPucaqZgNuh9EO0BhGXAAAgAElEQVTvzPNXeCDKLjtDlZcoXfrqlUs0kOZlsH4GCTzhB8yFl5M0jR3u1fnvfzr2v/Mkg/nj+v63Hw0ZAfLkU9N9AUkLzJHIo2+OdjamtEEAu0AS3wEEuIYv0n7kO3pdm7ZvAx0YKnYyaCbWHL1Wd3D/fjwmmHDY78R+MWAu5nYKd1FXAmTgCTyWL9AuzB4+zyZhvKJinEajAx95j/SFYYCNrBUjBEuxjXEb/yRpj1nwKJ7MFwnfXgUQScHjGmHp8W0KHsgAuJc5cpJPxsmf0vGq50hvkS7mOfz52+0eZ4BGdf7MyW8XzRv70fATRw/t3rXz7Okzc+fMefTg3vPU59mZecT8vd648VcLFuKkEzkeFufsz+ciGNA+hfm6HYRLi6YIuVm5Or0xMS6O2ki9unXDSZT5/DnmELEFGLRkKcCpRNIfOf8Ou9IQoNJpydeRUQEZIZaV9HVTEDGmNsvNG9e+W/z1jBmfDhgy0OO0UNIXzi0syTpdPptUrQ4LL4Z8RwiRtKz8IvHHl5DhDOB6//33cUriUpBCrNjmommP0MYYuWBJ0CJuefbgASeBNvjQr18/woiBqoRdsaVjMG5hGGMiXIlYBE1gCcAQKAY4gA72Ut2lBptEHLiY8XAXNgXJwyDg4Dt8wPBpchAikMTXwoGUPbEogMBnidCpFZSSlrkpyJCd+SI58dkTpZ9TnDIL4Q+rG/9ooepwWkeNHpacEr/34MG2nTsLFZBN7q9GrVUGGK15BS67qNeAOgLt0ptMPHn9L+vatWvTokWzX3/9tXqtWoitxNi57b/FvUmj+sdPEtzESYixbwNQCJEBCxTy9ycpCv8Vk2Vi5FYrRK4u6rATgygjRPeg/xL9W4X6IfBVbEamj1mNg7x4HgI8WUSEB8RidjeY/Rt+8jrfwTWSYMMQuItreNIfz0uwZWgcXPNKqwbvZl15Op/cA9x5Ma/nNgnuPvz7P7opDAWqTKVEFptVxLXMPKlwwmUsOWIg0ehEIZw4chiEgN/8I+D+3jNMngcyeDCP7wyeOg4tWrSAbBEI/80339APgdkdOXIEVke9+HXr1iGNSQSC4PcPPvjgZczW3zuwf/Fp0p5hRQGuxJvJ9EaEbdWqFU8G1Cw5iyUxY7HwMr8VK3/OepGBNMnGJrKGJoZiw4t6un/DIdF9MAQgS+/lk+ejVwBefhU447AQUYHsxUHOIyNHJBk5ajRhv19/vezcsLNNaAXt8hUD/H8+IO00hyFmi0qkxUKCOrZ9u0uHtharnb1Kj17KEUGbyLtEVmI/kzAfViwo0Gi4cePy44mP23bs1KNXr4jIaCxBCi8WOKd/gKYgNx9U8aDzafxtxCEphA1fwiKx/3wHo0NxoiBXqVIlJs+cPnzE0O8XL6GnE7uP5JeiwkIYFzZRzuDGrdOgHiVuDXojbgtboQWdlfCsq1eumM1FvAjJ7cz5c8uX/9SoSUO2MRKHpbDgxfPnd+89wDAJAIEVIhdCG1Vz33vvPfy8L7ch6wiQWVw2moC/UuWiOg2E0uOKj3u6duXP1KR5FSClTS0QA1GIftKiuZ6OJkjhKvfIMcM7d2rHSp08ebpTh86BpuBKlSq179iuVes3y5Wr2Lffex07dbv34P7BA4cWfD7V6VXSFhPEYzCoT9iMDxw4wJjjn8VB5QECi35w/95O7d7BwQEmcAEnGRUjZ9gQKbiGUG3/Q4e0mrycsUlDeHnmL42IiRDlCRygKojdmPEkCgvWSdWPAbVEPHmsRIj5Il0j/SkRaNaFUIrSJUr6yiPJ1Qrl5g0bF305d8SIEYlJSXsPH2CcIKQ/1NzjIfFQVDiTyahKCDC///57Hgh4Ia0EISn9RUt44ecSrZaMYBGkzIydBlLsEHUBMITYLEUibU3Y7L1gI3SDeyVewmMlJv2ncJCgJI1c2vVAQJoOw+O7wEMf7/nT21+e5Bbp9pe7TMJMTFRnjh/e8uuqvTs2V69eBVuFraiAuKTu3TsPHYZKJp82bQpcGf5y/fq12bNnZ2RkPX0Sn5CQ0qhhM8qFfz7rixMnjyPcxyclRoUXgxgyx/r16nXs2B77hGgd4RNWBLT9NSBf8rNnaICkQ9WqWZUwYqqPioICjNInR4r0NBE6jdnPU7ly+fXr1zV74w0olRwbiwNxiBUVHSdMgcHc0bx582U/ruBpJLsAQDas4Ca/G8V5KSjBMxGp3333XbrpzZoxg7lnZqUXmQuoDYGJ8eKl85HhEVUqVExOSaQhKewSePJkBgYRkMDLUoJsCHNI9jwwIzOTRFRRo4dgKCE9uukYw4IS/2o2F2p1WnSeAIOOygiwZvAwMz2DKmJEsClFHqtYKemTtZDWlDFLaySJDnaL0BMEv7AX7dm548qlc1nZL5o0apSenpGUmFY8sviIseNozZydnoHgnpGdMffzaXXrVJ39+cyoqBJwf6zscU+eAI2y5WIxH1IIAxpF6BlrAZrS0eujsR+TF7V31+7atWogdbnMFsQ8AksFZfCVJXsVFomSG762iNJSimnggMRCbKaknPzS5QsD+g+k0QKODlt+toaiXHKlTqtxOx052emRJWKz8rLUOjWymlAOBNwYEYYwj5L+AB7awtHiUCGFY+bl5/GFKSBCSHKzeJVPqZAQiS/wOMbJDpLOMCRO8gQBWwyJvPtV05DOv9w5ktoEuKWn8xqewlu5gC8cDBN5VvTn0ol0U1pm8m7h8qCsK4zWbuPdLL/0hH/+0r/lV8YJFiLbnT17Vno1UCAyCZ2GYFXhffeRLYJPwY8BAwYgY/Gn2Fo+eBFqypeXZ/6WIf0tD2HY0sCkpaWqKhgAueFPpsne4NeXgjbLfOTo0Z9XrKjbpAnkBY8Ujl2mSOa/5MH514cEm+eJfEoSFYgBdxFKPJUcRHk/JXSKTlLpGc+R0qECKGxoCpbCQp2/Ydr0KVabmWKMPvPvXzxoV0JMN1FoDnJJHAoaUbncOq1y8NChOHGQsZYvX42pku/Xrl1LS8shkU6rxf4lg8Fs/mXtzetXP504uXRsbFpicvqLtEf37uzavqNT126du3QnElxQAQIzf+eLkCcJtoDaz+foCtDr33777WdPnmIHJXJCr9EWFBaGBQUTpJyZnt68adMx48bmZGYZggKdDjwRTgJYYZ9GgwF69zw1jWJItLXbumlzubJlMUGxLwpy84ICA+d9MbdC5SqgrrS/eBHMG/MbGjBDYul5DiwBoyAoylrzabPbhFUfVdjpUKuUB/bsSkp42vx1UfTyT4/fiArCGWSFGoyIO9QmYBf7K8wFmZFRodGl2mLNDQkOi4tL4F3DRo0vU7b0po0by5cvF2gyNqpbm3+jhw1ev2nnpk2b9u3cUlSEVi3oIYj52mt1mrdonZgYv3XzegpwPLh/u0nj16VhmIICPvrooymfTYNnMWzQ1WKxYuD7g9X1T8f77zop4PD7Aery9Y9n/upbEXEgekSESDfyQHYB1INncpKqb3BKLOXS9uQaiaVJNIolQBKl+ydZNykpyRRMCjAaQKRFs2eXr1xx9qzPZ87+XLbfnZeTG1MmFgwEG6Fgs7+YA/XnLTx/2/r1E6dPBz2geMIP7hZl/UEqQZ+xI6qUheYinb9Cp9PmOx14j6h9cPrkKWRodsfcRYvg+hBGhGOexpAYvCS+/ykQ2NEMXpLJGDkXv2TML7mLxIT4SZrmnz6Hi6VfJYLGn4yWG51FBVPGj5s/5/PqtSp7bRavA11C0LQJEz+pXbsKdXb79e/vtFNjyT8mpjRlpRTCYe1s1vSNhIQkymWJyPFioZcunXm9WbNqVSp9++2P/fp1nT59KiwcqFNJjgliiIDE80yM6FgBCfwChit/XibGKbnDYJNCexEKIV5acjoEWLyuZm+2oOQly6r204tGeOLAAGH3UxJyoFPie/LK6HzAAjERgCOYpjAGCWuQr545Gp3wokCdgDkwFCaTrGwgAAGxuUUdx7DAYEDhs9I5WQ6s5uAMF6C5kbCPAOew2jCAwdQGDhzocDoKCwoI9kKHUWlF9RaSjYmXR/8pFhGO5QZDl3g9xkKf7RrBECNIhXLlhYfsvx7/ZaX4wzdo3gUlDw4M4nP+zMkYgSZ8Oq55s8Y8SKvRJyekzJu3oFfnrnPmzn2tUQMCOkcM/9DPbd+15ReWAJfl5m3bd+3YuWvXTjx5FSvGdGzXfsyYMcXCgnEdwn5QBj4cOJDYu6vXr0VGi3AXDIoeL8qGWuESoi1OVjf+cRr2/NmBtEZ3HgglgV2QHqfVjl8UmqbVm/bt3v38eV7ffj2FEUkoDyrkOdC0R+euC+cvnjd39twFi4w6nUKtKCyySbVDEJoQnSjuANjxTkBVMdFhcQwMDuIlLIGTtiU+aQdbn6RCSAjM0KTtIFDBR1I4D/C4Rlp3kSXxT5yGLC2XcgXIAZTZeFBGEIjzkqgElkgbg2vY1VBPxOeiogIpCCMoyORzEIjuchwMVDIqIIzzHG75M9D9zeckbZLqfxAUJi/JJZgKCAbv1asXL2MimD1gxv3792dIkoz1UpMDTNKZv3lY/9rjWEtJ9uUx5MxLPtB27doxfolgiU3lE8WYMiv4y6/r1DrB4ZCuMTZwL1uMa/61Ufyfu1++i9eBJGxjgMZJ1BGBiDJR74TX4fgg7ww0QPZGBdTp9G6rTWcwLpw3v3WrN4Rh+S8eRKTip/PhNlnDdiiy3VJAcKW1yNKmfccDBw4VLx557dr9ffuOpKbmgIcN69ccNXp4bEwJXDPs3Mf37g4bPLB31y59unf8ePiHq3/+oSAv44fF3wwa2J+6eTAkBi9NDfznFZJuJ3aBSnnwwP7bt2+xe9q1a5udlpbw7Bn7S6NWYzZ48ugxxb1AMPySGK6hVuxSvJI4yNJfvEAFqlSh4v0Hd2k+f/vmjevXrr7z1ltoyli5g4MCszMzj+zdC+eQsA5IQk+3bt3avXt33stSMiR8iNjq8CAAVTYgBz/5oE3Yhfx5Wsr2rZs7d2xXtnTJV4ETPEGXFxQBHPB5iMjNEZmAHjc2AwDlsVFEwDN+4qc/LF+2d/fOZq2aP3uW0LRZs6iIyEmffpqWmpqemqJVKceMHnX+3NmUhIT3+nTr0uGdsaM/HDFk4IZ1K+fMnrF+3dpO7dvm5WaRVTRm1Id7dm5Yu2opouGCBQtmfT7DR1IEfrI9IeevGue/+7xEggQ0ftfpJXL3V9/LQrAukp/o5b0SweXJQBe6hzxKj6933nkHzz4bgfO8C7GGfSFJNhjUs7KyQ8PC+ILRNUCjO374EKWwN/7ya2CQCVaKdQj7B9IY9+Lyg4oSbApZBh9OnDgBIaMoMZYtYY51O9NSkxctnH/61AnMlUWF+UaDnuDIXTt33L1zW49a4nafOHzki88/NxcUrF25kvraUHVoo4RgEpOQYPKnoICAcF5iIdzCn0CAT2bKTuFGiceIve+b5p8+RDopvYsbARcXS2zl8P4DpoCAfn17yrzk7ZhFMKFCdfTgkSOH969etbxf/3dxU1Ehl71vNVvCwyMwy65YsTIxMSk+IREIgGMAB7/4kiXfR0ZGw6wpkCvMJDarE+uOyVc4xktyiB2xjup9UhZbXEICjXqoFIChBXs/HkBYJRfCxek5wfAQuYToaRcmZHWAgeAErIZOu5PcXdZx1szZiGIaPZIWLkQdswYULI20N3kOZ2CCrBe/Ah8mDkvCywzcMPnQYYnEUqrJW4qKoqIjmV1SUiJLyYHyD2ohT2Ovwk7Pc7i9MC//0d17PB+BAJsWopCo5oKMoPA7cfIYuuvRY4ehMCItxo+GmEprUSG59eAAJx8+uIdhCfsWE/nTVWb9mC9rIYJESVoyCF8Qwuit65fWrvypzTtvKv1cWlbVaSkeGbrku6+mThw7fcqEI3v3/Lxs6fPkJLxVpMfCfGZ/MZu0MzjUoEEDJ04ch6nv2LFjlCK7fOW6HD1WJhs/buzqtZsxxEZGRIq86ALRaBhkYH19vZx9ERF/CIP5vxDpt/FTxQZ40qgHE4POoPLXmguK5s2bN3hwnwqVKqJ6IoSQqeDnT1dbWUhw4LKl312+ePqjUUNzstILSQWjTbSvYAf0Wa9Brsph1xQW5RtNAdjmcXCJMAyTyWkTPiJwRqSs/i5OSTxUYnZ8FxKY7wB6rP7L3SSADG6/ahu83EhsQsyS4AcVxpkMLxNo5zOa8TgIPX7iS5cu9evVE2wgDhZFHwzIzsoCP1JTUqJLlUYk9/pqw9Gyo1xMaUDJqP7dWixD5UXMTtrwzJ/vrBwEBfRlMLAxNiQ7oVy5ctJkpVskjZMtwfjZQkzqVSD6T51nXiweU6CgCHt1yZIlrLFE0aQ9zHfWRRJnqX5P7lL5CpUQsIssNhG0Qby5CJD8ezicNBLexRgAL3o24C1dujTONTtKCW54P29OQZ7NbG3SpJEwu2B9LioSngu8ii46WhBZqXBazKJX9F85yIGj+Z4ILBUB7CKiCsuWHdu4NgwmUL9hQ2QdAqEwBTFCANL6rZZ1Xqs3aviwiZ9N+XXdVnQyJGyb3VmlSpmmjZtQjCckJOwwzR9Gj508cfyceQvUAToJZ15iO4Z61ESPWw7C7Nuzt2b1Gmy/Wq+9htyzaOHCmCpVCNJHMKpVoyY1OYEGGfliphrRXefokSOQzp7dezRoWA/t840WLRfOX0BoJQZggz6Ayxjt6WMnxowdi2NRIn+kw1CIleBozGZCn8E6SHS0vzrx4SPIK/Yw7sIQW4hU5CcEa0B9+eI5mmrPmvaZKPbzCvsgaqKknQN2UfSabSL5UDQqlFeVkua4Tn9dAEENRL2wwY20SjTqqUVEnNG7fQf8um4tqUA4FiuUr8o4kagLCvI+GDywr+B/FmoDEvFGxZruXTt6XTacLCrK8cOYVYq+AwbRyQpZAd89maEoY4xYQtq/sux/27Usq0SpJVL2336uRC4gFJAL0J7nsAeleTFBiCep1lg42Bd4rjnP7uC9kBc0H0gQFYO5ETmsY+f2Hwwe0rFz9zQCW+Ljv1q4iDpw1atUthSYgTZSBbEjrDs+dywZJaKipeA8zDCEZs6cPZv3ChnL4zFo1dO++YoUqt7duwYG6EjJKszN/nbRQvhrzapVrObCX375Zc2q1WRVr1+7Blvpqq3bcGNJpE/6ZNhsZGle/wgWXiEpHhKbYUaQULAdbIQhQXZ4CLDlU+I6/PSPD+EMN/IEDl4nfXI90TBLvls8ZuQwtA6XtUgdaPDa3QBk6NDR/Qf0q1iJttBO0UzZI8MlpjManz169NbbbcuUKbdy5fKRIz8C1EhayJ2fThgHxXv8aD5Gq9KlY+FzdFrRBuiRtATWQS2Etx2NQlgNRN1dpZKaWJJJANsRS8gUhN9QDF14ae0W6g4I8xVGbrILtUaTTKr/6HChK8YnJkyZPsNfpceOyG7lSujAsRPH27Zti+zF7Ni/OqxNLhe5k7Q+VGuCkJJZO0GCrFYyTKk9i8CEYhYaHAJ6bN606d0BA6RrMGKRlQXlgZSBGJXLVYBtEYGE/ZuTxJhiiYTCAHCiu5BjzlY5lfH8BZAkjB35t6jQDCW5f+8eYX8IDeTRE5rMTnf/Xq1VzPT347cdAW+A0dMumwQBhSIpIXH+l/NWLl5YMqakoygPec7lJCwESYgb5WPHfFiqZOTAD4fATg7t21Mmtkx2ZtrHo0acPH911/ZtLVs2F0Y0YC2XWQsLSRrt1K37gP79Q0KCKIu1a9fGd9q0tVvMgkT6q1gjDIByO63hbIi8On+lk0RO9Z/HFymIGfVVAhJOOSURpKLEw60bN4YMHRMQoMP64HSYaVKEF5icJJZULtwdrjfefnPxtws/GPrRyBFDflrxs5+XbtzIolSZ9Zpt5iuXL0NyZ82YiVt21pSpTVu2BKpY/tjFQtjVCNukRJxfMgW+cIC6kizEQkt/chlfgB4MD1PAK7UN8QLfpewcEAWTDy/jWZK0Lu0x/oTQk+CGBDZ58qQ7d25Ta40I3Pv376Wnv0DK/PLLuRAXjCi8j6GgjbGlAQePfbm0/6YvvFFSNKVXMxfGzOAZBjQOcICsGOGYJgPgV+Ru0qqp+CCdAazsiv+FMpYEPQBItjzVRIAt5jomJVF2zkvkgFlzJRVZi8zmFi1aQQQhAawgV7KqolTV33QAVQmfeKNEZHHS8SJAypAkbRZxJ8CkR6HBksTFhsBAggaJWIS6IYlg14Xw/dXh+GkNIKZMrZNrdHaRxUM2okcdYMrMzN6ze+/G9RufPHlWvXpNiOygQYMnTZlWp05tc2F+dMniA/u/R2Rg2dhSc76Ys2jR/IED+8aUDC8RE6nx93bq2mHL5l9TU+OWLVssoSizkJR1LFUAE/2B88VCw5gRjJO2P4Ql5WZmEgQmhVKuWbUKOgu7DQ8Lg24GmwLx69BMkILOCLamQAPOI/TuQ4cOsFmgvJBInERQzw8/GEyV5L69egNDaRERoFFvCBOU8JNlBdSIesXLlIExSMgMDnAxPAPvPK7Pk8fpRdixbKWK3qK8V8LTZ2sUv/owH/LgU139ZU4IgtyP+kOoX3IZhgR/HXNypiUlTP70ky6dO3bu2J4grgYNX9+6bdenEz47dPj45SvXIqOiE5NTZsyciUEO5xQOYlRLnO3YUexkvJM8Jbpnut1m0WUIHkBheTiQ1DDER7D+Njx85Xxf/QOgkxAUasAqc6G06K++489/gWLAC1k4qZm0RGq4VBJB+MIqU/UKCzq2E8luBCFCNYWtQmcIiKYb6cSJE7iGYIYZM2ZMnzqtTq2avXr0hGpSPxnjJYuCGZ4HQkKJf0dg5aVIQujcIAM/8UCezK+b1609d/wotcuP7t+7feP6/Tu3//Dt1wd27ahSviKukIvnL6z44Uf0iof37h8+dOjLuXPh5TwKksjcJTLCl1fJWMxFQh4JUFBIaTqYxGjZCRh/Qy0fnPgusYk/hRpQki7gi/Sd2wEjAfuNmjQh7gEm7rJaKOWyau36Z4kpHw4aSFCp22ZFRMASq6Mij8ezdfPmtOfpS5cu6duvj9liRpEzGnUer+ztt1ujhlF5Qaf1Z2AgIOknFGgQGSkoFVAhDCc+76co6kYdsvx8m1lQSH+thvc6SJLHD07KJnma+A/dfuqAQNGej1xNGZJAgNtK9rRHpdEJ8TrAMHPmLII3Zn0+Jzw8kkQECZ5E/SLz8Z1VAw6QRC4mwEBSR+Gb+MsAOEBAYGIL48GkriaAxWPIcmCeBD0I3qdoNmSH6wnVwrbNd0zmkHICAXkmsLUUUUkqR4SE+3kpCImahJWDjD7+5IGXL10kTAvPXWpy8uXLl9LSUpvjaRURSOKQloaXSgd/YsSSNgViPYuLOgcTJOoUwgUYfVRIuKFZIPF2+Ii/p2u3NiuXL/lq0fxmrzcF6zdv2LZp04GlS75p3PA1Qddd5COYneYCrV477qPRc+Z+OffLrz8ZP239po3Yd9lylJwRDkOn8LRCbVHAsByac7IIacQQ9afII05Kg/eKuBS5vxDFEp89I4QD4Q8rVGSJ4iK6SyF3EO1OMVg8CtgnXU6XOX/Qh4OmThn37PHjLZs2Q+Aobe0rKuFH6qeRenX5+XhcEGDgo+xW0lBYL5RbkFMwVrdgdhLceC9fYKzoJJxk8FBjNiAnJQogpvN7dsgrxSzpcdwDIYCR8wieCCmBHknbCfwAG3gHxAVPB1bxyZMnY1+hKSO7BdmLywjdRYDlGpYET6e5sJBoACDCw18Jvr/pB2YIsXi57SVAMB3wHpIEyNh+uIoZGy/kMsrEo9sxSK58KXv9TWP5Ox8DVAWlcLtBJhwQKDqszssXSBjAJzPiSupTYA6JiIxkG/MnS8nEWYw/UsN/cXA+uU3IIjwHmQ+BG1QDqrjVOc9LUdlhBuR4cviswZSzcXGDKH8iiJTQQqSN/ZdGUpidt3nL1ptXr5ForQ0w5eYVbNq8dfeeXZAn+Fm/fu/Xrl0PN+XAgYPwGhTkUkceL5WG4N8K5csSXnXuzFlzXq7HTuFBoIHCYhbNy1y2Jo0b1KhRddeubUCYQ0IbCA24hIgjjHAuh0brTwEboae4HfXr1ZWrFHdu3UB9FBvSB2emg6IJZCTH3+7du66eE81loYbIQ/jWMeqUiY3BNE0HXAIYkxLjHeaCDh3awe4l+Z5XQ15Ja+C90jAknQGBDDqOK4El5nW4SKSUJRQG2PalSxc6d+4oMq1/Cxz5E4iSj8S64NWQaIFYDinUFC+sGnXf6m8wWPNy1DoCVM13bl/Ly8rs3rkTtQRhEhaLs1hEJEB5f/DgmjVqV6tW48flPx89epSsLpLs8FswKlEP0O7A7Qhj8NIJ1kahZw+km1kwfUKuQRKJpgOoPxnf/9Spl2+HpsHPWFyJaf3V9wNGuCnTZ4KsPrezuV7St5dbgy+cZ/eBFVxD0BvbRGr4yEKjfMJEQSGk+dvXrxXl53fv2g1eSEQw/BuaK7xQvjWF5D6+c1dCAKYApUV4ZeER1L777jsI2sJ588qVLd2gXu29u7cvnP8F/7Zs3IjZcs/O7R9++MGET8bCfU8cP7ph/Tri+lJSkhg8z5GovbSXWeh/Tp9ZZTD8JQ1BbkYDgetzowQ96XY+/8kSg70vdz3A4UZuhyabzdZatWqDlgALyQYsf/T4GTVIA4OM2JQUPtcYRFzUzpXLARfcNiiYblHuunVr7NixrXqNasBp1qwZrCbxTxarAwBKo/LXa9DuKFmJT5B7f1toOBFBVCYTNS2xxSJpYoLADoTrUHwRNf/8FRqD02yn4YQ6wIiv0EYdFuEbUhB2qQ8MRD4rV6EiS0nKMU5hRBMwCg0LbGeO0ublJNAASQCaJJtCtDFAYOakI8nrTclqV125cqlkyeJM5PSZky1bNkc0B7Co/aw4FgF4VsuWLbF7sd9xChF3AdIiJXCASCKWyBc8wMXXr1/HngfkgSqGTwgImMN5MBw7OnZQDsRiSbwNmagAACAASURBVBoACNJmfLninOfgT8bM4H8r8aVWi4AT7NtIMRxQTAw82GUhHRY0OmeXTu0Gvf8uMiuW8o0bN7dv+3a7d97BweC1W0SrItQ3vdaSmy3zV77b770OHdvy3jNnzlGlD4JM7DbLzesEVH3O8b07d8IdGIagTq84eJH41ccKYTP8D4AcOnRuw4ZNERFRON3E7b6JkAMlniF6SPsTEEYp1Anjx9WuXW3Lpg142wCgtGRczzbE6QugZs2aReoJkiVLCRil5QOjeJokPPE8vgBk4AORZ035RDFm0blYWgseCEojNYGuBLNR4I2wygICoymwhPhDkAuJDxTeEMWb5QpfCR9F9y6dZ0z77PbNa3SPwg9C0iwpWhgWyYBPTHp49/7Feq+1+nzmglUrVtarXQPPOvtBrtNXfq1+2ZjYaZMnZj+Pv3jqANGXbd9+Q2wR3vtvPl7izR/fI1EHZs5JjC5YCyS9DWCtXr0abRLGJhFEAAd2iqX6X3YwKqbG8DD+M7Rx48bxp49Okc1pd7voQkD9EvL8RHT0ul9+qduipV2hcvtpvW6N1+PvdHjUhKIrPV5/V4E938+fGFOMQm5/fPm/Vd/ABSDyY/AGoNvwnX/8ggJIdStMHhYynzUqm8PqpyDGUnSzoYmd22lR+PHCfOLcMUqPHTfh2qX7eoXRY/XoZPInd2736dkFGc/qAPJcLNgwBhPSOhgpZlv0DCd1gbF6C4eAW3xXq6QzmN5kVAcivl3EMTr45E9iGxV61f5jR95q22HmFwtF0L/O+OuWLZ26Drh15+HU6dPPXTy5dNk3ZSvEEh9/9fqt0WMmeFwFkH3UWWgW/N3O+OVuQh69NpYYZFWJ/coPbpcJnHC4fJW8MOjicfcVU5CrCNDMSM8BMsXCo6rXqrl1306lXlm5VtWSpUuw23f9uj457unDZ/eLlYl0qN12uTslKdWoMtw4e3zV0iVytSayeHGtPrBk6TI1KtesWLpMWHiokswbbTGl03/TuvVQ9lo169GFtshpT89Kf/ro4bVz58NNwXKPknB8p0yLuxU47dyx9Y1WzZ0OK6Tp6tXzN25ccmJ+ctuunTry5WeT6r9WsVHzeoSRytQBTnkBiiYcSQ47A7S4CN0Wr7wQ1wZWK3gGyipOAbYiOp9YBdafcjrksVsQFkPtZo2fssQ3i9a/3aZDqZhygIiemBCHTu3ayV1u3JdVq5bNz0unzQkmBpNJrSNew2vxkdki1i49Iw/PiJ/SIFNqbG4oKYtW8Pj+tcAA6juwnCqqoDo8Ct4H6vqwF35KVDKmLywGfLEjotG0DseWtbAAL4LQmwUWIJk5xV9emZUa9SATRWvFQskcXpubWrfCQ8kn8xH/RN0yYU2T5WcUWHIR+HzmM/5R9QBBU9wu6g3t2r23Q8fOOXm5kCary4bPxE6bPOFTgkD73itscqTxgL2+EXpQKtA2Ia9FHq/jzt0bac+T3nq7VaXK5bBcOF1YhnyJn4KHUYIIfKVkkzAeivfjoJB5Fyyan56R3rV7py3bNu/bv69N2/YaleHx/aeIuWyNfn169endk32xcPHiQ8f2btq8uXqlmsf27/c687ZuWSbzd164ctbuKHr+IiknI23bujUTRgxf8+23t46feHH3XliJyJVbl6w58sWBuyt3X91Y9526hmjVJzMGzV/6WaNWlU1Riv7DunXs847S5A0uYTpwav8HA7qdOLybvHe8YB6LV+lWYvCnFlKh2+Fv1EIcKJhADLFH4XHQQJnlwpPmlbusbq2fTmGXa+XaC6fPpySm9O7Qx88qS3wQ/+DanYsnTl84fuLulSuPb91Ki8uMe/DYVphLbSIVGfRWf5VdrnTYAuQ6r9mtsPvx6cy3q90Kk7/27WbNI8JDPv10PPm2clWAXEXvGm/N6mXlHuv27cdlMoMvJJp4BBfmCRYkLCiISk7xSS+wZ3Tv2/NpWvyZq+dqNal75OyFDz7oUbFyqXff7XHm9Plhwz5+eD/pwrlb27cA7JMnTl3KyjWTmIbIlZ6R/Dz16ZFDO5d8vX72jMXzpn+9b8v+BzceZCSnJ8Yl37/3aOeuvd8sWkSU9+QpkzauX5WenqDUkCJr9XmshLGC2IXc3LxrN25rDcFvtekod1vVchdp900bvpaV/pyMax/1cir8LDdvnqXKhNyfEmb28BBTYWb655Mm+mm0JWPK87vMqS4eHuO2uZGYO3ZqS1Tz1s2/Usxv9MhhRNQlxsUhJGGQ27h5Cy2Pw4oHnjx7zOun9nowYAUdOnI4I9fi8hIWQr2FFy57YW56mjUrb9vaTTVr1KHUAUb/TdvX3n107aulC4ucth79+q/6cblWTnwr1alcarnGafWo/DQUtyp0WV0EakIt5G6X2x5gVN+6eTkEo7y/aEzKxocAi55eGh2WHGL/bTI1e9xPiSTH7rAfO3koKz994owJpGRThZ+dIopSCQ+rRzRvFgqXLDjQEBZqQChJTEndvf9w9+6923Xp9e3XPyXGpQ8fPvbUyYt16jT0Wj0KOc0VqCDIdsGNSxQEwSG0NmJwBFBgrRPsCaUGeiK8hl6/iODQw3s3x5Qyydz5QJPSZTInkxKWOxKfZGq9x+GhnBBqkN5geOvN1tmZWSjK+oBgqxlRJ8jj8icQje6X0JyggKCOPTtYPGb+FVgLLHA3ssdUcgf5pR5SIoR/VkS8qVVbN67LfJGo9LNdOXHk1oULNSpXdznRLoQfEjy9ef3CB727USxIKbO59doAnkFhbmIHQQlqc2FDJzmW6JnMjByMVRj0IiNLfPzRJwSXde/WsUaN2mGhkdDcsNDQ/ft3nz134uOxo9BX87Iy6tWps3vnLvL72nXqCpEBCoM/GLZv33Y+Aw3a4CBDuXLlRbUcn9fiP3UgbCKmoAnxBdmTYVA0FU852o8krnJG0tUkWvmfGuer3svgEZNTU1PReIgTki5zOohaIL4ciogIjy0axTdfr9OfPnnk9cYNWE2tRgTxaXRqwi2piYyqFl0sGuk7MS5erzeg5aiwoFqs1DpE5eOZRBSI/USJO+IrKTVqw4rB3veGBgYRYRAeGoKGhL5CoUS+6DWmrKz0yOiovNz88GKRC+bN/2LGjMSEJ+3avL125SoowRstW1nNRVoN/Bby5hOyeYEI3iJViCQorRRGh6yDbE/koq+7BZUgRJI5Rv7fVkRqL40G43DqNPq1q1f9tOznMR9PeHj/wYaN65cu+TEyfMbyH9ezgevXb1CzpjAPPLg/EwmOyGK0jkBTCIBB7UCbBauZF5BUkhgPO1b7E9+KpwAqTvhacFgo5Tpxx4AACOVo+ShklqKC1OTEUpH18nILPvxgyMiRw/v26BMSHIxRJzkxbeXKn4nGwMYWHhIKhyd/kpqsTx49mDDhM1h5/boN9Fqjy+EtyM5/8jiuwWt1XfIim8OCSJSQmPDo8T3kzPOXjm/Y9OvNh1fzsnPkiJMW1+yZk0kgql67Tr1GDWKLlURdS4tPSnmWYMsvJIRr7U+rWjdtYfDXyl2y779ZCkyLFy+FD0VXOsCWmRUQEmIrcnz/3dKPRo1WBBgo86PQFxOKncop98cjwha3oqISzaZ0+Ix2pCTYrVpjkJNkZlEG0d9jzX34+FaHzu3laiQG1/4DO4oV05UrXxL6lp4ad/TIibbt3kHIOX7sTGhIeEzpCkh3bHmGgyBy7vxJqASiG6YHXABI4R6X9uGDZ2+1blOpYjXKC1msTr1WZGYRGnHo4FFSqELDgoAPj6D3NMrA++/3Z74YCVyiVqfKbnMwJJDHjRLor6K2vG/jIpNRPpIKrhSeFIk1ok6Fz1DBIoK8wnKkFOUJFnw3/+LF8xje8FciNPuUK6p0CiWKwXTu0h7Hi81W5PEEaZQarEcE+qGqavy1JDSBkyLvyUu4cwCYQsyyWqMm8I5sUW5Hmlq6ZGWALnTunK9NhhAuI3wKqYzHinReP4QS0X2I0pHSqAi5vXbt5veLl2K8NBdaRg4fZTIGjf/kk4zMnOkzZtkczjKx5QYOGhwRGfH998smfTZl3NjRHdp2OnLo3MbN66dP/eLM+ZNzZi9o8vqbFkvRxLGTe/d678jhQ7euXZ27YD40YeSI4eVKFFv6w3dTvviYAPCcTBcWlJGjhn388RDgYgzRfjh8AOZeoPTZZ3rit/bu3f7r2k2zP58ze86Mrl37NWjQGNKNlBUTU0pV5MxPy4KzPrx3jz0YU7YsrJTNQr1hm8NtNATi5ArQ6e/fuf3LupWVqlQc/Wn/9AxhEWR3ligRTZECLHfsncxUm0zpLFUqslTJspUq1KZsy/kLJ4uFm8qUq4prhnDj/Pxc0A9/CJFVRBG9/vqbv6xbfe78pW1bN1WoWE6vDxgzevze3Uc+nTChZctmESUiLIW5OkMAjj24e+cuPcd/NnfNT2vr/FBv9JAxm9ZunDzuMzyqpbuUpmymXKFbtXZDx057evfuvXL1OlQsRHlkcJNJHxMTQzowEKNEOQSBok01azdv9dbbEaFBx48e2rRt2z28qo+f2KQ+ID6TCkYyTNc9e/aHcQva5c5T6VFxPBo12qM1OfkZmcX37l+PqVSZaFGFUl2sZKnk9IyqJBiK+hpCcYh7ktKmXVsP+rsgJwRf6wpyzTIjjkoVtPHKxQvo+Xt27U18Gl+9Wu20lPRtW3Zirm7RogXtLih2RRQX2LZjy4aQsICFC758b8AHN66cr1a9bnpa/OWLh7r2GWApsu7euads+Qqv1ao5ZPCHZouzbfuOxBQZArRPHsbdv3vt59WrI4pFHjxwlMSkGvVq5tsKsFE55Q6b16IMkCNMqE0sMNkQSupQOai6TAE2mysvJ79cbDl/8j2x/ImZQZoIPpHLAwKQtDRGvcNcCOHUG4x0qt2ycQvoWrduQ09Rrsgg0Ko9VitGJ7fVrtQZLAWFQ0aMlrzkLDfpkw8fxmMxJMunW4+uX34x9+Ch/WfOnAJXYA+uIrNSC3EWeg4GIeJ6yXWSDB9EhgtTjc8IIgRu4p+U8uKlS0QVj8TAADpxCOnjjxkYhKbAa7Qac26+PigUPPetKTW0KAnE1Ggv5rXZHRCfpIRn3/+wgjqu1MidNX1Wn959CQ6hANjzjOeEP9rkdr1RD55zL2lIwDz+aVLlslU+nzVn1Zp1EA1tgBEbpm+cctzWaObAChuW3G62x8c/wmXW//1B1LmvUasmDAbScOPGNeIrsZdwHUJJpcoV+vXtPeGjUavWbSgWEg4vLLTZ16xY3e/dXlpFQG5W6ro1P126eB4Ldt93+7Vo/qZSE6DWE1Hr7dmj77b1mzKeJ9V7rS7dUWx24iu1PjD8Bw4osWS3J6JQ+DV88WcYbwEQvlixbD6H5h8//wOj/P97JYZNrMeYkaXK74xWpSRYwTfu3+PtSFzq1avPirXL273zdt06DexOO5uKMi1YlXQaVVE+BaThrbLlS1fg242JKsG60DfY4jD7K0WeHewIsY0EUrgU96rlerfNEWYynj1z9sypU5QYOHnyZOOGjQymaJ024Nixg0t++Gbq1M+CQ0OQ/2rXrtu7b6dJn06KCg88cfzwmBEjK1ashI3A67C4bb7YQIiWcKH4cIB8RMqWUCmUTB+7CxoGOcdMxi9EpjIjuUiYEOnJ4mqfkQDG63Zgc9X36tn960XfbNm0ffSIC3Xq1V0w7+uTxy7ATbOzs0JCgilMMPvzL/HE4fLOyS0IColAfs7KzsVVWL9BA4qp4JinyDDtSygcTakL6IKl0Jz24kWrVm8a9cF2q69YiZ+SAAX4AZbC2JgoAib9VYpiocUKs/ITnyZG1oto3LDJsSPHq9eodfHypUrVqkKYTKZATCopSYk7Lm1muMi+jx8//Oarr4nZOnHsSF5edl5BXo4lMafgxZeL5mRmZrgobSyXrdmwonyF2IaNKxQPj/5xyYaSMYH93xtw/c6to8d3Hz282+hvKiwqZJizZ00VyeH+hB4601LiTl+74s6zFOXkahXarVv2bd2+LyLCGB0a7eelsJ7yxp3LYcWjiN0JDy8po+a8TOt0vCBYAcKkhgbhWNcHIFoiiYiCF3ojoKWft5dMao9r89Ztt+7cW756haB0ckUqHuoWLaKJrfR49u7f/zwjq32HLlS6hiMGGEIUiCBOX1Sw25ubk3/l6q1evQewgMJUr6TKtnPGtC/y8+3jxk5CWnLYPFo11kE7kFm98tfp02YQyKLXGbXYR2yyBfO+xQO1bfcuopToFrf3wEGwUCqwgis2My0xLDzaEBgk93fBDqJCI56npT19mPp607pIEgJD0A7kUF1mJ8OO5tZS7EPxPOf5zQe3qSFLpA0VzhAIvTRTE5KaB+4VUSx0/LhxYvAciFPwRfpYyFWQKEgz/1nMVjWWj3T2XE6lSrEgIuY7VvbSpWs/Lv1xx86dTV9vmpb2PCIiklR27hDBbz7eDArRJ4rd6csnQIYXAyTcih3QoUOXbdt2UfaJWAt28bDRQ6/euBhTPjY5NaF1u1aoAQggwK9Pz15qjeL9/gPWr//19ImzyKU1qtVTeHWFuWnwv8cPH926ftUUZjJ7zNMWTGneoalC4ymwEF+ipR0luXivv964U7d2+UWZiNJ1G9YKDQvJyE/Fj9R7QLs6jcrbZVn9B3WrVrPc6lUbz5zev23TOqEAu2S6YKPcqdSTn0XESVoa7NYfXdxgCIkoVqNRRYVXXTq6AhsZ/erI0f0Jj+8lpd6r0SBm+Hu9kAkMhgCipPF94xxHjXl8O/3pswfHTxy+dP7k6WMnhSlC4X3wwEv3xtqNagcEyvz1IvJ9/brV69cJ0yG2BkCfgKbUuCHlDN9o0bp4VIlSMRVOnjn/5jttp0yd1Lp1y6yEZHQktCZDSEjFMuWJTZbZMD+rhw0ZTj2XQ/sPUB1DY9ImpCRt3bLj2NFTNoddEEYoiAfZTI6H6Vliwp2l93W6ACjYG2+0xonhUhE4YDl9+dyOg/suXDiXk2uOjgktW6F8dNmIRg0ahQWHHzt0bMUPq9eu31StYjW4YfNWjfCky5Tqp48fb9qyPTkpKzgk5MLZS1Hlquj1IsXqtXqNDh87qlRrCq0i8Uhr9ztx5Ez7dp216oCCvHzK6VFTyiaz+7mtZEeHRpbIzsogjnPT0aP1GjRiwx07ehw+BYMnxqogNwez9MAB/UsUj1o0b36wyVizepVSUeGL5s/9Ze368FBTcGAl4mNUAbrLFy5Wr1L9008nHjlygpAsxEq6TMhdCpPO1KhB0/KlypOXtGfbtjat36pVtzp7yoKqZ7fkF+WrtRrM/PS28fdoKdanR/TDzkKFCFHSVjiBsBgBQ6rhoEWoAvS2/AKN0l+uEW5BFQgug5VYcfs9exLHiyDhyJqI5c4iM+5COeREEG+/L774km4F+GEQ6N/t1+/hg3jid5Cwf16xilr7+w7uHjVqZHSpkvbCfCGa6EQoHh5e3Bg+AU+E0iPEi32FMZwSshiIxZsxdJHv6gJJaUH9W2qCj4mLw6d7cYjwX8DqduuNBqLzYsrE8kDhkKW4hx351Uaqkq9IgqAexYtH6HUBMLIrl69260puH2HchWvW/NK+ffvYSmVsLlEqQ6+BTnpLRpe6efF66YjSAvxEgaC4CqeIsLf7upYrUcJJYRGBAlmZmatXrWz1xpsEiny3+CtyR5EuM7KTbty6fvv66c+mJRBVEx//DNsJKwGb2btvZ3zCM5PehPGEwNtg+hhYnF8t+Py116rTQ6BVs6azps26e/NWlVp1bt++GR5RPDEhjl1XUGBp364jZAv9Dm0aoP8GiP/Z/0nyE25vxEo6HvInkinbskqVKvjLES9grKwKgxICyx/F4f/Zcb7qbYyN7UdUFuMk3IfLpDELhPMd4B66CPo6Y69avRoYOW70JwcPHdbrTEX51mBj0MOHD0qUjjIZogpy8p4+fEIVjvKxMdAgUCHu8WOzw4VOiTCOkieEDF8wAaDAMwj20Glz2dLFo0eMxP+7cd0vT+/f79y7b1Jy3OWrp9ISnyz4ampwaBA6YvDOUL1a67AVnTh56MWLtKjIcJkdVkuQo4zUD4aIhYB4EebyEsjk4uK9xqoqhEVScFFdLBZsPKIMIwqLrzEfW527xNJodIgGfKFK76hRYyZOnHTl0tWGTZrgeiNU5fz5c5LSQ3INz2HHUlzq4YOnZWIrwTJv377L8hLTxmNE2S2bQ6H0RxTyJcqp6T5y5969wR+OoI6fPkBnMGgLC3JevCjIyclISXly/fp5WgdVrlglNDC0ePES927drluzFmjDlgoJMRnInHe5UxOTjj86gtw4b/5s4aMMxfhuj4gOyC9K2b7r1POE1NCowKt3zvobZMVjIxNTn966ei26XHCrtxo0bozs1yCoWDCdsP0CPPVqv9apY6f45MSPcgbnFxYUpXmJh71/O67h6zWo/ZadnYnXmxi4W9fjK9RpGBYQlpjy7OL9c/0+7JuUlLJ59Y6Y6Ep55vSQEkFffj930U8LG9Vq0vi1N6uUqxURrVGLDBAnplziQnzwEbkLNmGncV68cJk9npeXv3fvfkyAk6bOrFy1HvRBuE2VxtCwUidPXQElTpy8XKp0qfDISIpAxiUmUcbl0cPH3Ij14sXzXPIDnsVl3Lz1pLBoJ4aNkNAgiit+vfj7SpWr0lvp4IEjcfHx9RvUwd935szJKVOmkdx+6NguMoa2b9+J8n3w4GFCVtv3eDPh+cMDx3cQDwf9YZxMlqjhuHsJ0PzGzZvUeq2yn5zOvvIdGw/lZjp++nEx+nFMTBl/OntIByq2v5C4+KvDO+23b9o2e9YXeLQZHgpVdESUyyGy4TQaA21MkOSw2YMP9+48ii4eFRhkoOIrNmF2AXYjtJrbDx9PmjQhNTGxxZtvNmokgjbu3b9DEAzlwSJKBJ8+dyx1fDziLNZlZEF2UKihGIF0u/fsAyGr16zGw2naocJMKFfv3r2dSCz0acJQIKp16tSYPXvGL1tWdnm37aBBgwAjwTestcdqiYwNnrtwetMmrakz6pVjFXCUrVTG62e7duui05KuVFifxN0YPXHIO+1bexWuklXCZnw14eqlSzXrVoXoFxQQGGId/+nYoDC9y52Tleek6FSXrp27deuSb82Pjo0uVb4kVes8Vj9TqO7zLyfjuEiIT0lMTE1JTgUsljyLUW90mG2bN24BLStWrpCSnkb7GOJDZC6aNF9+ej9B2AV1fpNmjqlTr1rl+mUg8hDMh4/uo/TjMlLp/eDudQymtu0avju4HeVRt285Omfm/BEjhtnshWvW/Tp20rDWbzU1W3OQWlD6c7MtR4+cshRCjy0kEr5IS3c6bCtW/ZT5Il8Y4/WBd+896d1vAJsXRTK4mD/aHUe2OfvczZM9P+iKjejazRtutSzPbm3Roam/FkqjJ/DKYrHjPQ+JCKxWrXL5CmVz87NIXjEZQ4AIrtACe8GUWdOmzZ5hLK4IMgVrVXiOArsP6FK+YtlGzRqHRxazqNIN6kDKXTV/q17JmIiF332Z9CypcoVqQxKGg5kPnzxc+NWCgnxLsfBovS5w2/b99Zu1ZPpspeTEhMKsLIeFjF0nqEu+nsmkunz1zM27F1OTU4joMtsykftVLtlXi+aQzvvk6f3Va5bfuHa5WcvmaGXHTx0NDDTeu3fn0oUzPy5bSix/uTKlMH/4K7RPH8YdOXBU6eefkJiSEJdIcELrt15PTHiYEBdPsZj0tKSTrY7l5ObAYHfu3lKiZGzLFs0oBE1r1+T4pF27dty9fn3YoEFui6fIZaaYKkJPhUoVMKYQs3v29OlGrzU6tG8fJbJeb9SYkPCc7Ozk5CSHw2qx2uApGmMg7TVpMqYi6hw2jgiH48tgchRa/HUmu1lU3hc0XLQiILCDdkZWdCz6mim0ujs3bhw+dJSc5W7du1+7epVsgGrVKsIsxo8fjwf/8sXzEO1uPbqRzaQkSol6QAjHSFC08ZJqFfkkKsIeBadD3mL3+rL0eBH2RYg83gPRjlrx+/b3MfGXrJy7qJ1lzsk3hYTCR1CYSDcJMBmJQDAaTMhbsAOlAvuitX79pjEx5Qps1pTkZHteYakSJal0j4exUYOGNavXyrHn+MqgkkhntlltZWLK7t22OzriUuu332F1UC3wqmN7U6vIsVdUrVB5ytTpPXv0gBTJjIEmED0mNjYsIvzqtctYFPRBRpW+EAJRrVoViBdaBQoQcXOYoG/fSCLfITszB21GBCp4SOgIy8vNw+xGNZxK5SuVKhVDXekt27ZTuJ4+WoJreuUVKlSKf/yUohR169bGx4n54j/lOMQ0A7pgt0SDYcmxyrAYJHBiS8dC+7tNUiRi/C+UsRiqNDAMNnQHGjVqFD03JDGLPlFSfLlN1KsVVco2bPiVPDWz3VOxQqUvv1wYHBIGHTxz/syMmVN+/nnF40fPnr9IJYnp8oULlK62i7oA3rvkNNFZK0BEUzJ98AZYoVWzGdD+KT2DTZXYlcioiOKRURg+MY4qTbJy5WLLVihdr371ClXK46rDSJWcmnLz8t0nDxMun71x6fTNHZs3durSyVWQqdQR7gbHFIckY0k7AXkWcVAsjdHI/yC0oJBQPoTXx498aLLGiZrHnUnRCC5jeESt0ywkKLz4zz/+PHzYqK++WTRi9GiUrarVa1D16vadW8QKoCWXK1uJsGssVUeObG3RqnVRfmGnTl3YVPv27QkMMRbm5xkCTC76w7O3sTaotEOHjVy2bPWoUR/9uGZlqdIlED9ycjOLcgsCi1GTvSi2TLTZ4X4e9yIqPKogu5A2YUuXLb1y6/LSb5eI8isEN1EcXamG0RqDdfcfPZi38PMO3Zs8fRpXumRssCkMy//Z8+eWLV9KfgCqV+mS1bZvPbhn/56Zn48PjaQMtChEZybshHAnt9sQYMjMzQxA41YjouWEBUTNmDMD2YiuQUBYICeiMTX3Wn0QaSi+d9O+I7gV0AAAIABJREFUxOeJ836YPemLT3EGjRn60fYN+4ePGTTy40FvtW9x5/btI3tP/bJ8c2YqdahlotYOwZgFluLFw3HMUZOZk4RABAZpWHHsLiw6cnxRvuP15vUxtGCfBpLAnFVD7EAiKci1CVsPhZrJVvZ5gJHqYdmiwoZdkBRgYTIZeIvdIgx1PjurMPAoKT1IXigWIy2GKypxy95s24iAbhS21Su2v9Wm8aRJnxGZcGD/qZOXdiFdUfVg8+bdS5YsRI+EMqIXdX6j+4YtW0rGlPpiwfRCc1bWi8ytGw788PWakBBRRoTdERQUTOvSypWqojhx4PiTrHG7d+whOwdOwdQunL8UHG7EwYXDQoz+98NicdSpWwOvU58+vTZt2VhgLrxw8VwW3qD0/PCSJqhETEzMpk0b8jIc9ZpUZtfQpKhE6Wge2KVLl+XLlwMfBC+kK6ynz26lUsaEudNsIK8wOya2JDayxJR4awGpYEBJpg3QUeONNxNwQnb8qh3f4EOBc7NzgwKDPhlPNc7aCIXrlqzatePwjZvxwsOpkBlCZehLjRu/2bBOpTPnzjRr+XrfAb0cXmuBLY8oPMKFDOoQYshgdXdvPxz64ZjRH43p1KU1jlCXMygxMWHixE+ji0d+/fVCLH2wBBSDuAfJ3bu/N2fOZKYgKVSE8AJGIi+VMn+b2d63Zz9sVGPGjXbS5w/HB74kuV7p0o8ZMWH/3r2t3mryw/JFukD/F4VZEtogKXLQ8AospdaM3Ovs07c7RnGjPvTe7eSObbudOXM6ukTYTytW3rp9ddz44WViSmRkpweawjBkatQGP5UFg4WdXV7oLBZSMiut4NmjFHO+3WAKjUt8/PxFwomzBwmp7N23R3SJKCD/4OljYrrBjdca1GNTxCfGkfiCLRCFDCaj0xnV/joi0+Fcu3Zvp5qjn9Kdn4dDH56qDtAE3r59b8zocT279+r0fjMtKSAWF3YmYcP398u35NudFm8AJUpc0QElEhJTXVDBAnff7v1rVqtptrrOnT6vCZCHhIUizxFIYLWQx1aokIvNyzqazQXgfGz5si/S0zjDjNgyJctE9Ovfj6ouVPPv06M7dWT8XJpKlarkF9quXL5OWdrwqEhMoY/uPgYxikWHZaRkil2jBI+oSCDqVvp5jU53gUAbkcVLB4JiObnpWr3MQgSSy/N6wyZIA+Dr1u1bylcqn5SSnBGfg3SCMgXTRejwhWPTEUuh1oZFREUmJMSRUjNu/Nio6Igdu3bNmTPHEEKpHbeFVDDiT2hkqFXRtYyJNKtfh2uod1A6towI/fV5h4WZS7RRJbMYTZVAOkXvbr2TU56vXbsuNqaY2PYq3A50GsADoPl0wuScnILlP6/kLnYij8Ibw2YhzB9esG//9unTp184d5ZyDAySe6G95CV47SItlJFLQhVUiLnzHVFM2LHAVJ8VAEmLK4R3XsTz/SZd8UXiNfwPBVgkBinpW4sVXN2pa6/EpBfLlv1slSluXLsCfSOpMO5p/PIfl48cMQw1TKmVk7eYkpJKqhlBIIwWrMasdeXuFbLKiBnQ+asD9YZbN2716dkTm1/F6lXnLZwPMiSnJqEjTRg/0aDRnTlxqmfPbtWqVlX6aWVTZn1K2Z61azco9c4WrRtS4QVAbNizDnLMQKmVB7n3+CtLVAgtXj6kTefOg0b1cVisp46dmTl1jjVXFhphdDgtLVq2DA4MjnuSiOYXU6ZMRIkw0LTFm6337zhQo27lF4kvQsMCoVNS3XmW+z9kzIIfiBxRTFl8skYQNTYVyRqYLmFykAZoDdNnef53SlqSgIIkzmhZNWYhYZ5w/4rwYJdGq05KSSSr6NCho/waUzb2weM7I0cP7d27D0VcDh06mJuZ0rNPF6fDIpbALqtet1pomP748cvgrinEOPO7sbGxsdAp7uUVEjSQz3Je5JOUlJdXcPvm7eXLfzWE+nfq3Ra1Wxvq3bBxtdFETRFCOwkIdeXkZUWUDO5YurVaadq2fu+lszdFLIWbKCgKk+K2FlVh2VeClPsscOLT52ghJQZjFS0zNYGB7KQcysdpNFl5+UyTBSKpigFAWLFEohXotWpi0mEJmdk5xPyv/nWtLlBz69aN+PikVq2wVImGcVIitNWaxSs0NH+VKROT086evzR79qxAEXflMJiMqAp4L5UKDZFJe3bvXvPLukpVqy5evMRUWl2zfhn2fJmysXyWLRtL7QakBrlOdfzw6Q0rNl5ITYNyvf/+ezC/0rVLGOX621ce6oyaPj37Ll66eNrMiZ5DRR16vCULyIupGqVTKQqsGbefXB44ok9AhH9AQJDH7lm87KtvvlrWvXc3Y5jG7CiErJDzhASC/Ggw6VLzkqkX6vQ6n+ekhwWHpRQlDhk7MEAbkJmTEagxQRd0pKKo1WOnDu3XfuS7Q94LDQ+KjAnzqqxlKxf/ceU3qiB7uRrFo8sWIzImpmw0xbS0Aeo505bVqFuLEBB8oETaDhw9kCcIpqKUG8OU2FFwUrDipDVl52QhrgFzsg4+GNMT6wxCDGo6K8IS4PZKiE+DPiB2YJUBT1gRST47c+ZsYKBhyNBBQnL2uO7cvnvx4uWUlDRCjkqXjlX4qe7dfZTxIp10qtKlQocNH9L/wz4s1vMXaat/3d5nUKdq9WLmffdZri3xux/nY+wZNKxvlVplylSKJgJ34/GdtRtUfm9o9/isJ0dOnLR4iwIjjIYQ7ZAxA7bt2tmm7ZuiIJDDCUMtLDTvPL7px/UvAvTG2LAYOsKiMdauXWfdhrV9+vRr+WYLZCzcAzTYBbu2bNlStWplEaVhNp88dfwhaQzJD5f8uATOFlMpom792tVqdkXPjI4MYfpA5v7TyzwN+Y/ATjQQjVGVXmCr2bB8tXplgoOCq9cvC3pDQDau2Dtz5hdt23UICgzZsn3Tu4N79O7T6cGTu0U5NlyNKUlU+cgGRUNDgyKigt56q1VszXDCQ412wePzbY7+g3sCW/KzR40f0ahFs3bt+0ydPq5itZjwSPz2qOO66JDALEtyljnVqbQWFOZYXVa9UYMBy89OZBhOcDLE1QsXzW1MPwB/V3Zerl4TXKZc7M+rVlLnzGqjl5SIIsMsXKp02ZKlIo4cO9K4aX2qGZFmsnPb1tCQYrWaVEfGCg8s3qFXexLcTvQ+umLtD1aXxRAQhIEBNNAHedXE0UfpbV5zQXYW3abQOiLCowi/KxNbnoaYtP9o2ABjVZYxOMhuLczOzw4OM5ZAUXHm5RZ6+w7oYdyjCgoNOnbmOBjVvXsPnGc0v7Lbs3DXQhF0IYYXOUmZWYW4txLiUzds3rR7z7ZhIwdt2bmuwJKNPxNBqbq8Whv1OxRCMGqMBTYRa1uudgyeIciLBtYvVzjsNrVB93aHlqcmnX+Rk6DURaFZBRqDiKrOz8vWGJU3Hl70+pv7D+3mUGc6LPkavcHptmCnr9ugTlTJYgQyOiyIQppNO3bMnvFlvdqNp0+aGRwZ9sHIIVVfiyWoBsMn6YHQJYS5/JzCoUOGP72ZPGXS+NjYmE1bNx08dKpEqYDqtevjdsCMeersqQqVK3Tt0wZvp07t/+O6rwrz80uFVKPuzPdLf7p1/4bNU1g8psq8RV9eu3EVKte0SbORw0bQwv2n73/q2/u9L2bN/WXNut17DkJwqtctj3/17tUH2fmpZaqV+WzKJ8FRJryrpaNL2q0OKtu92b7Z10u+SkyN79Wuf2p8VkRU4OgRYwP1Qfgrq1SstGXzxvUbtj95ms3Wo4jbzZsXV668eujIQWQbosHffueN4sWF8rBl005CfvWhSnOO6/S5axERpoysnMiIaCIWcIYismHVQQtWYF/xehCY1q1bf/LcqRfpeT/+vHT+l19QpYwsEpVorMW+98/NzS8WFiG88L5u6xANlHyp2JtGq7XZXI8eJSxbvnLcx2NEGJZCrsEuJUKy/IX9QFQFQwEV/WcRwrBeUclMsHJsRrRURYQSnbvwfNCMUshkv9XE83EZXsdBZ8PCnGxtgFap1iWnpuLIi49L6dCxY0ZWunCTU7eDtuIWNED56tUrjh0/2LN3t5vXL3fo0Ilq1eBVQtwTl8OakJ62e+v2pnh17bas/JysF8k37lxQBcioPFu5SgUknKdx97bt2Hbl7KlPM1NTniajMDx8ekem8gqhv++A7nrde4XOzGbNX+/Zu8fNmzeIjTARkUrejdWanpsOJc3OyZScAhZXmsaogE517t06tmzkhrXbX6TkxsU/mzp9Vr3a9WCbVG/Q6vw7dG8TWSpMqVVOnTu8d8/3PnxvRGRISdE2wecvJJNTQfD0f+gAgzmQTrDYQzdhJxhIUHyFnRMtgXWSeL9PKJZEgf/QSP/ktdJ4ELOg0Zh80Zv57huw+Jebl0lgwQ8/Ljl58lSbds1R7Jau/LlxizpyP/8rd44T6W/Nd/b+oHPtOjVr1Kz47Fn8J+Mmfjb94xLFY442OgJO9B3Qt1Pv1jBaAMLcFYrfmm/wPSy6VHieKTI0qk3XN14UprRs1qpXzz7Etz1MuKUL0hYRbu0R+a4kBFLqhuw9qyNTSTcLFzHXsjsP7rZ+6w0hWuMZ8vVfAvtx+hNhBIypJ4NpPTHlOWwG7y0oxwDYBlwjosI8fg8ePIyKimRTcbA6DCYzJzfJTJFoV3R0idQXmRTlEumE40YWFbDBZGx4kpVgMzBOxBGAw0anc9b5c5dOnDiFDQxnIg6V9PTU1LQkc76Na7Lzsrfv3HH6zOWQsDDKE+Bb/G7FLBoxSZYZbkePzMvLIpivwJvXplPT9u+0Tn6UMm3qLH2g7qPJH0eUCr907MoHfUZFl4xIeZGYkZ22cfu6waMGGML800W2gTzXkm/UBY4e+3H5yuVpeZ2Wn6GyIZaa32jTdMCgPhZ7nstj16gDkEUXTPuqXpPards1QxSVu50qL321PQlpiVEVwjA/0LE2UG/yOFzorgZNABOs16rG97/MGz90SlBo4E8bv3bKC2VKc+16lQqdzokzxpMZdPvWw1IlSiQXpPV+v2ejNxqGBkVXLFExw5weWc74dqcmGN4gIlSmcJBd56uwkPE83T8wIihK37lP265+7UlfN2gNSHs4BFkXoFo+IrZinZE+lGMPiep08DMWS6kQWevdB3SKi38cEk1BeUHg3qnQomX7pr4KEqQ6UKPZMcz0weTpU9MyS02ZOvnNVm88Skl49OgBMQnjpg+q2ah2QkZ8eHTY2KljJk+amZL+PKpUiX4VK1islh3Hd2/fswv/QpH3/2PuPcCrKrN//9N7S+8JJPTeQUJviiCIDRuCoCD2hiAWULAXVFSQYdRRx4a9ixQFURQs9N4hIT05vZ/7WXs7/LxjmDvOf57/vXt8MuFkn73fst7V13dVjzx3yPGGihpfrTU9q8lb687Nfv6lJ+p8VT2GdMCs7HRGaw41m6h6YSv3VcLNvvzhw427aNqtMWdr/fqGG+6aydjat2+HLAHzrKSkCNcR6IjMYu79N2/bsfXjD9Y8s+yBM88egWOp2luV4Up7bvESCpOBPRw4bBAOgAcfewCtDs37eN1xV45rweMLmqJNyWDSZDcFcQwntRdMGrd9/xZ67eUUZy5evqhL19Yn/UfbdC206FwDRpwRjdCqXMd51BniQ4f1p2wwFIu+8vob6LJ0pGCpM3PzIPAYQZeEFgdqWbvSs84d48kwpyhTCUaoS/clAq7stBOVJ2LETzTky9j83ojdmh4hdhIPo+kWFuV17NiB3nb80+p0+eolgRdUTqczi4MDFybcKd4RjfGNt17/4cdvgf1WasBTFRW1qZQVEyLdnUEips3ivG/ewhXvvR70hQxmbb2vzmK0kRF8w+wZ02+e4qUVaLjRle5I4BGOJ8xW+7XXzDAaTDhhSW1p37at0dbR528gp8bpdGHI9ejVtb6pNq/I4w81nX3OGLrSVdU0ojGEqe21kMFG+YWH59dUnUxzOtf/uvbeOfd3atvT1+hv2S572cuPtu3YipIb2iMHw6E476NalcpjnW7n3h1ieVLFoiAOYDjQ+pgcKcocGnxNF19w6YEjB/fsP9C2XXu9w1hTVYMP2+qyQfMbN3/nznTqSOmJRVGIwwFkk2bZC38LxxMzpl9Z7a8yaywhX2DVl6umXz1t6pSr1n+9PmUOt+1aYkhL9Rnencad/liNPZNMoaQ7N/OO+667dsqc8rN6dezSsSZ+1JgRfeChhWnpZAAnEn5j556dX3vnza17tvY5o7evsb5rn67EiKzh/C1bt+47vPvFvy93uG279m115xoGjuqOto2ruLB1zsxp1zWFGmhy6UrzfLryC1O25pprr776misAbPp+4y+vv/5GQWHmGWd2sdnNfm/wx63fMrvOvdtcOPkcjSXszDHdeMeVe3Yf7N9rCP9lpxdmuD3bf9l2sqomZgpNmXqZN+ClEOGvK55lxUZOGEB8/7LLL0cUojy9+/77TeHKy6+YVFiYj1fy81e+btW6bcuWZWYlzoCIgBXHQuF9h48BOYkT982336iu8rZsnWfwNq75dqW//g5HhicZpabKRAosVVUFRSXff7+Rc4cZACeH4xw9WqHRVODjJzkYHxjznXX7veecMz4JMn7Ae7KiEumAMY63G8YLp8oib51wYTImvZqBLcVLlgBmwyZiW01BwUsinQOUC1+J8n3khciyWJRMPlwrW7b+uvjZJYcOHqPLAp9fcMWY3r0600ks4As99cTzmzf8EozUnDjZNO+uX3jq12u/BPEfLrF92y/vv/f28ePHd2ze8sTCh3xB376DO8lPyMzxZBQ4T1bWE+Q9XLH/5183UYRrcGjqaytBECTXa+XKz1H7tRqbZm8Fnox4Y1P9h598OHnyJCQVKxjkJCkxUbQO2Cs8iJkp0hHUNkrx9bQk0AHnpndv2bTnjlvvGjViwm233J6dkQVWyC/bfnjq+cfm3HOLg2C3LtpYF+zVadTCe+bPuWOeLIjkOf7fcmb9lskE5yXB5XHAu1u2hHeDjQsPRXERr6NSwqRe/286tBgbjBjXIEkGJJqgDfAJyut9989buvT5qqratHQrpX6XXDLxmmuuqY8dfenFv0GEoXAUvHJXmuuxxx+WY5+MnjxZ1bfP2C8/XeFtCl8wYRJCaNVXKwu6SYdRGCK6BbSqWgPQA458Sv9iYQStvaqi5pOPP5869SoTTYu11J3gGJPkRAqRfN6Qy03/B4JitamYJe6zzJv18GfvfvHSsqXjxiC0HBIjEYgqGXJtVRW5z3hl16/fGIiB4ujGjUzjIEK69MMmgR0l8vjJmt27dwOXTPSKYaiuArbvu7U/uIhLeYBfMPbu18PuMLQsy3enu566fxmnsr6BhKIq2pmIzW4EQozlAb2aXxIkOJO7RqhLnGjA7AGujYlj0BUUFc6bv/C2WXP27jrQr3zwy6vvZhE4rAAiOp3u1avXUu+zcMGDCXvAEDVmmnPfeuldkiLvWXhP3yF9vVGvryL4xcdfjR99PvkoK955c87s+Wt+XZEwRC1ZhGDNVikgoNW3JYIvXEutnz5Nqwv4ExlpubUNVYlUkOqVaFi37IVXFs/+68pv3+3cp7TaC6aLxm1Jf+n51w/sOnbXotlM3+fzqkeS9FVsaD4J2wLF1vZv/PWDvft2znnwxjr/YYGr8WtoypVhz3xvxQdzb1v4+efvFrbID8cDJrsRGBvFX2XF0oDU6QEHzbPXkagNb/TSvzz/+ONLP/30TSwrhBjP12sM0ANnn5VHISNhAG0YfKZ4SqB9cRShFsPyeCaGIBzDZsm59rrpWl102bLnfX5vNJLwuLNJcDJaAtQAWQzOhlrf7bfOfuzhR1EBqbB5ZcUnXbp0un3WLb37dA2GmogFRyIBckkP7KxijqoDCXqg0TuueKJXTf4D7vS848frPdmeQLDOaQNDQmvVu6JGWo4IUBmnGLtWGbO0erXrLYwc2vZ5g5AugW8sqWtnXu82mjj+QKkRKEFbXfTUk/g+Yei7d+wHpvLnLZs79+jcqWv7Bn+D0awjgfaO6ffAK+bOnYP/m8KnW265BZ/WlbRm0kmiNy8iT0hFilE4vM5O/WNCf+xYVX5+Mb5Jf7Da7TTUB6v0CSv1tS5H1o7t+wlmFZfk3DOPQF5mJGFFYVXJmydwPPjJPz9848uv1274atWar9d/kZ5jiSTIDhYvVDKMX0DPMSGzrVWrVsyX4kZGorMJKIkhkTJrGQDxIV2Akn1NLMNK7z9sJ9wEuPNRRCzVVdAPmcbUvZgcTmwSH7ku4H3odXTH0xj0DYCZrPli/aMPPkn6Tqt2LRoC1Rp9LGHT0WQG6A8TDgoBEcUtC/R7zEUHFSXlEqxbjCkk4EsvvUxp0cNPPetwGpPxIH8yap0nT9ZkZrlTmiAF7yKnowI2RlWbGhfik5+3H6UwuUeXrgTgFj38xMvPvHPFlRMfeuARnb0Cgmz0e3/8afPGTZtat+08ctRoXBhOjcBCEk1esmyJJDlYLY2NDTxTa9FWVJykEvnMUWN69erjcbqCUa/f7wPFmIieUkov+TMExBnYgDP6Y59s3bzrtZdXzJx24z333DtwePnNt13rCzcBnKXQkjQoVGytRoYqksJkCtF+m7ZTSpvYcDCMQx5LwxcQaMms7HScarj26YFF2QTBypNbQpOmXnHzrJvGXTgei7SpqZ6mSuiFyx95c/FTLyEOZ90784bbrqOUti5QKVWw4onRxoPa/KwSYgJPPPx0JJjCmH367/cPG3EGNQ281mx1hUKot0GjlYixvvpk7YRxlzzwwIJx54wDVSGuixqsenvC4TCnbf1l/w3T79i2aSeDbKzzvvzXF+9cfMuiZ56cMOEcHCj+ICWHNoB+wLjfsXkXaIt5BblQuI2ePEofcZAC177284wZV8OECcaTcEnDH1z7NID5ZdsBBp+RlTZq9Mhp0yaXtWn1l+UvPHjfk4N79rrl1pv69OlFDgjeI0zqxc+98N57H3KEIVcsYfqhQeSSgwXVAfiOWgDeg1R/J9M9djKf8vJynGDsacTNTG4DzApcKzzojAHZ16JlIcBj/Il/4i6BifE02EWPnp3ZDvgV94uz7ZSiAcZVY+M7779zx9y76hsSbTu0Lh8wdOCAoeVnl9qtvD3stKU998xf7539xO2zp1519RW33vjgZ5+unD5jKuFOnPpr1qzFmpEBJ4UTXnzZBTWNVem5rutunmFz205WHf/m0y3ReBADe9Dg/j26dY8H4hdNuDgRSj309KOXXzIFjwN7mozZAi6rs+LEyUO797bq2C6IXUKHUZujocm7cs3qM0cDQIwkoiozYNRQRqGPhqNJA9lL0VCitmWfnDe+XvrTpp23Lbzq8vOmHdp+FHF+6dUT84oLG/AAJxKvvvJmi+KSyy6dKmk20TCmjiJl/zuXqgnBX5g8T4T1w33gegRiyYFDoQW1g2IJ9SdEgwUeJF2pY8cV733ENxoa/O+8/0l2XjEnB8pWdSxFvgqv5FLIXdA+T3343xn3/+kpDBUjnqbi+EhJHqKGXPkGEMfgkFD5pcUHC8dsU9YBkKmNGzcteOzeL7/4IqfQOWv+dJNNt+aXz4ecV76jcmuLNgVxc7Ip5k2ZEn1G9SwvP8OXIjmhyWlxNfljaR4nYrf/gM4zbj3HGwi26p3RFKADoFy8jLmrHF9Whu5R0WTIH0pzpCOPG2oadmzZIT6ASBMdonHx1tc1fbPx26HDBse9jQ6rKZS0U2vvTrffcsdMv7dhytRr8rPzhgwcNmXKRM4GAolgDUh6yDZW/u6592lLA5RDUoWe6czZeGjD6CuHz517x8+//Ljlp32URd8663rcIaTC48BHTXj9729/t/77R56bXT6k1w23Xn/9/ZMKSgoD8YakNjD0vGfJ8AgGqCBLLXr86W++WT/njtt//nnzui+2tmvX4csvVoaTsfzSgtbtiydefG5NXUXP/l3yM1tefvH0rPy8noM69xvVae/BfTPuvDJJakoKxCxp3A6AnNvhLi1qSazcZUIKG0hfWvoqGUJte/bv7w1WROJ1zry0y68fl4ylGuurX3n31TbdSm+feR+Jk2+uWa4FkwslwKYNxxqR91aTJUafWL0J4KfaQGXCRCMdIbOQt8FXe2zKvedldnDVhqtINgCeCQzAA4cqGvzRlA1MpYjZAWqozmVL//WHbddfe9NZI8+8ed4V/mjVuEmDgkEw1qOJoMVkcYYMASMhXFNi+JAzW7d764mnljz9zGNUSAsskzaFfkPoFhXLZLEZTTaUGxi21R4Jh+o7lXWM12jqjjS2b9G+pvE4Zd7gV7Pz1BQ1VHsPnax4/bmPKFeMnOcw5IYE9gzgPI0uHE6azU4c7kDSArs1rHz4XbMe2XPd0dZtygz6IAlrVlAVYh4EuS3T7PJorpx2hcPtXL/2uxeee3vsxEH3L5xndZq8oWOU6NAJirJWfdjStkNJXV1Dhsd15PjxxYsXz7/nfuaydMmybn1KB/Rvme4GPhXsKyftzDBwY9qgNkTcIGbTmsKNAcaF/YuHjh60otxFdGaDlXSKQFOoIKuourJ236975j9xkyXDQN5Ldknx4UMHQPIyu2I7DqwbMfK6p59dcOW0yd5g47GjlXjF8vIzYHTZhflnDO7fEKoBlhK33Zz7biJruzHYiEMWXHLgIzXh2IvPLcXRRcI4/CdEtp8hUVzmTiA3g41mo/O79duBvTA7QBcz4KWiqGHmdZNJsly/7vtJk64AIQjvDCoyOod4a4CWllJgjVOv81ZVpepTZw8dt+ylpV16lBpNiWC4LmHCkVp4bGf1rCn3L12+4KwJQwJAielj2MeiqxlIU9aTEoyZ4TBTQUbKHBBHIPQC4RF1WT1zb7p71aerOcvdx7RBabZYsxFvaCcMnCxbim5BqNPoYgPP7jfw7LdhBbWRSqWWgJ4puKcJzUiKQlhgzLhIydM3Nuk/+PCdc0af6XHCWxClAAAgAElEQVSZEUUzJ93wy6a9BbllFw6+4s57bj1r7MD6wDG9PZKWBW54OBGXkBCQIkSAYvEUyi7OJ1KggHZ58q6n6IVn7+x6+rmnjx47/Pjy2X379QoYDwYi+lRE6zYXPXLv1RBw746DgRMliBkzWKsaq4vLCosKstH4GTTxxKRRkxHL/3HL9rcXrxzWZ5jHRji1OpGKguFk09qoAmYCgg9ut/fq2REbAyDJPd8dmzH55tGjzyYMWFtTXVN53AoSINXFwJwZtRFQOUICvqp2RWTunGbUXTCKgcfRWVhvmkICjRI3OFLWNHsw4kNKElujtNqqdwI9ltsq7+GnFuzY+WucvYumsm25J482XXftbJvL//CS26ic2L139yuv/uWKyZMBKMNOoN4HmQO2ktffYLHZj+w7oYnrbp87d8SIvrWN1cgpXCz19TuJD4KLzBDRyfDsTJkxud/Q/rXBelx8RnqHAvOk9zb5I/X1tRQ2oqqvX7O+rvokNRyRWryVHopStbak3WGhuiKqAae38fmlizt17D7uvLM0lgaiDOGwLZYMWA3+AZe2vTdx+6MLlnzwKbFFzFMoIGrKMJ45deSwEX3LyzuVFBYGQxBE3eQbJvj1R198ZM25F01GySE7XYASBVVfaGXV16tWrlnF70YLuC1UOpsoB+G8BBJ+fxO1JtXgJNYlAvc9cfu4i0bHtCF2hyq/E4dPHDtcFWyMrF+78cW33tDwH/qXxRTzAqhBkmWIAlJgjgABtSUs2TmZuL7If8jKykRqK5mhmr1bjv+8/efjlUdKOuQ88pfZg0b20dsg8jBd1QHXiiQAEdVl5BdA5IPPHObINM2cf177QRkzr56W7sg5caxy6KAza48HJ5w/ZvPOjYRN01o4P3rtvZyajC27ep01erDdldVh5sW+SPiFV14s7lKSXuaqPlLF6dAn7B2GpqFvE1sVZxWjoQqXFITPV35xQ8d27KIB/0coBCQaKDVCXlYr2JL8JINV9ETlQjYo02CLouWDu7dvU/rha5+OGTH2gSfuePYvi79a161Tz/aakPntt94fO+LiosIiKdoHmEOy26ia/u8EDVWFQB2MbKNysTe8hYRQZADqMun2JtWBIn8Ey0NebRKuoclIc8y98zaiDGII/iMlS25S9AwunoyOxS/qT375/8fFRX0GzVikzZPEwaX7uug+AI3GJP6y4cfvGhrrSBs6UrH//kf/hlcgHI9cP2vGlCsvLSzJPXHy2IFDB4KRwNnnjA5GvNTZQcfwsjFjxtBDlGCKw4n81GDVMWNMNHg60YozBgwEglmd9R9/wkGwhHBy1NTWZmfmtm7b6ttv13FCAJLgWwQpUPl5IDqhy23DFtGihRt1gWB9cevs+x+9a92oDd99891J/8Hr580kjweCoZfwlNsm4YYlQp/VLr3fqCF4yzDRXn/31TVrv5o16zZgHlu1KuvRtZ/PhwWp9foILiTIcHQ7Mk+cOKZzatp1apWdnzl42NCGuvqsnBw8APyHKxh3upX0Lpfn6UWLX37lxb79euTkeo4fOvHA43MmT7/g8KEj/Qf2c7rMFlpAIU5w8kY1VhzP+iiVSW07FE6cMapX33apVBD6Z0aQEStGIUjrslb4rmPxOjjYrt3bY3Hv0OH9YtibgqYh9EMehy5lYjHzi3Pm3Db7g3ffIxeb/vaUqpFuQl9Y5J/NYkPFRNrRIoNAAN+SVoU6MkVCeTlF1117s466JpfHR0TM6AyBQSx0h5sGhD5g8cDZihh15kZvHbKwb7+uLVsXQuqgIzrsHt4LGWPP4fHCP4FCDm91OjIfefQB/LUHD+3LL8ggeQ68NM4s9GC12H3BAHwNJw1qN2n3MLjefXq265z73Xff9hvQU0yLOMSeQquuq2n66OMPjhyoOHR4L810H1/04PTZ55OwxUYjXSCtUFBanQKuY9UYzjtv/O7dO8j8bdGymD15/rkXBgwob9e9o9FsjUS9dIXp2bsDaRX9+nddu+G97IIcIA/8YR+nVZsiy97gcmZRk+AL17H4x6qOksw7bNiQ4aOGUmPe0FDz+usbyR3E0YVngsHRBJc15BcSg1xOJ2n1+/buvfeu+6g/vWDC+TEd/jZpQREKhOji98P3P9FQq2Vxy5ZtSvoPOANthJAoS0EQjRAGBM5y9ejVbvfunYHIWVS4f7XynSNHDz+0cH6t78Q111xN7gXbzWliQ/BPkMCEw4wVYFtVMw8igao5O2LsIYQVO4X8RpKXMcffeOP1EcNHjzl3AC43epiRQT9s0DAqXmGnDMEfDoIbwlC5/9X33xgyZEhWRmY8pjt/4rkjzhzx4MNPrv9+Y25BljPNc7xqb2aWMxyTlxJv7dajFb5JXA4U0bMSTouH1cA88HrrQWSCY6Pdsi/hALqgk5PisApmes8zuvfq3aNlUZklL8WhViK/vyWkMvhT9tUf+cDpPoG0fv3158ED+xUW5J08XtOpc9uyFu23b9tnStmuufpGshnbdCr20hHPAJwHpQ82+oGayADH2QaiZpMf3xKFvbjBBg/t8+PmtcNG9ujTr/348wa3b9cWdwsv5XhxdsDxHnnW8NalZTSVOlpzmD5zZLbkZON6uR3Vze+LILZAWkZTt7uswMZ26JnXoXN73GBAG8SxgTQg60o3AsH7Nuhk1oIviC9Nl1eUOf/Bu8aMOQfvRY++XTf/sqmqvkb8hopnkYs14eepf5KwT7CHDHCUZhze+DI5gGJvkuQD4ouRgD+gcST+O3GrE0SOa8M9ekiqBsi3Vrr0BL1PPf04z6dLComwxHa9fu/mn39iNWAyHEyryRwINliN+nSb3ZGmc+TqbUZLl54FgUiAg+mwOei5RNIq+YuqG5UmRTzn0ksud1iduPccTumaBZIFLI5IQ0lp4d7DO88cOxScTqvd/OuOTWVdckHTjUQDoIyTFQpJgCEJM5kzZ67AnoWbSKeqbwgazSm6C4YjXpM5dMll540cPHrtVxvzSM7PzQhGG7Lz0jIKigwm8jfqyf8zaG1kuUKWN910y6RzbyRGtHb1GnKNMJ7TXG6CyJSdFbbLxCPIEWCaHHC8U+wFG2HSGWOReGNDkLBSVm56SdsirTWuB+Y5ZeQeo9ZUmFfSurQd+CZvvbFix45d/QZBva3Xr/lh2fMvDhnc5+LLLyhokXXgyJ7t3x04duzIhg0btu/5lTQH9lfwHzWa4pKSlCmqsWgeffLh3uVdU2T2B/0JLZq9Ha7icUsvbZyyBrsO3xgh6bLWrcpatdGZDEcqDztd7tLWhf7AXrLYKxsP2ezO4uKScy4YbicRJM0Gxu7ufTtnXDzLF4mcd8l5pa1LwnFvvZfGEvWaaOPGb3fpNWZJPtlesS5OKERvC9WHvl//jd3jSM8t7NSmlJVb8sILV181gyp9vGrBiB+1NxoRa4mlVNUO9Rc5luYYZlOwzoeFBNX+vO2nkCbasVuHfRtOThgz5f03Pzt75GhsKirxmQMs7DfiVUn4v/dTGJzSSwuH9B+fimdKOk0qiJdo2b/doCbKaX+LFZ5SsFT3lXrPqQ/55z8FFv/4lv/KJwJFHSXyI6iGXJLYRGGXAtn9xusr5t4z5/DRg1a3gcQC0BmuvmZ6aWmL1m3bLF++bO26td26d7nksgsLivOA/uO0I3rJPMB21Ms5ElefdO/S6oM+DVUz9827t+8ZXfYd3NGqXftwhGahKiTfP08C7y4yAE6NbZGTlUta05ZftxFeJhupS+duSGtqMebNuwd9haNrAXkS8FElkET9Drnq3AmPgsliSKJnSGjdYnEYHY2hRkL7SJrSkly5Tav/8YefULymXTWFoSaSEaPGQSZAJBYi/4eSWM4nkQKiIZVH6gE5dLpNyMjDhypXfrn64ksnZGTayNigOnrXzsObNm6hNrY3hWMjB9LLqrrmZEF+Cc4JqnkJAYAnAY9ramqEYVmMnovOvdzjdPzlxafXbVjTun0Hpyszqo3iXYDUxaOHY4gEScoRYzG3y4YY8gdC27Zt79mrF6WXDd4GlFeMybg0RaC7L7g4PrBRTFi4ZkN1oJbZQTPwFH7C00VXo/tbEgKV5AJ2VIHCM+/Zuvft19+55d7riWdWVVaibOXnFOERvPvOeV27dh8/dSSSUrpv4beOJ6xmW1NDg5QQxwnepThQ77//IXx26JDBXn89KwZMAyWEVrOHTVCQbNPsTiDQgliiHBD2BoFx5PixDRu+JzgL2plGG9Uk9Jmu7E8++hKBMXrsCBDBMcrh2oglp81txFTRGj/+4ONwIDpuzFh9Wpy5CCuQJFPaokjLBI5JzI9Cb2OCYPehiBA2WrToaaChyjrkSWsuv9flcvCogD9M0g9rC5AHKGLUDQH6T5HXsUPH66u97Vu1NaQJxB/hup07d3fqAKADDWuTlJcDfo2qxBSQDdzAcrOq8B9ejSmd5skEBPKSiyc31Pn69h6QnZ07fkKfsjat0SToN6YQTxJkV37JyDJTGuZ2ZX/7zY8PPfTIpMsvvvTSiegK+Kigc+IaR46eAHbu3vl3DxgEjnZjmquIsgASzmx29FTiBxwHsrylIJdDJeqyVoubFv1P+DVDksg4ITsxYkEKaKj333jdLfPnL8gtcolQMRHCkzgjmYJ8nQW3OK1+rw+QAnoaTbxgItiNQMtWVFbYcDbY3HX1vsqTNa3atk5owohAfA8wBJc59/orb7l2+tXlA7v5Y/WBZMRkc+qClm83rP/7G6+1bFk0bfpVqIbAbVhsVpBc8ZGwNRAnu4YyBx0ytrhW6luVuJj4y08xN9V+/mcucPp/A46ATQjkLGBddovn6SeWrP3q+zm339Oua8mSpc9cf/OMtEyH0jrCGAzRc8JOLApE8Ti4AroEJAG2FElRjNCisW7fsaW0rDA9QypVoW0+F0w7M8HKOCgNH77zAZL4hhuvlf4GoH/jRpKuBsaF8+5Hig8cVo5HN5qKLLrv2e3bt1448YJpV02rrDkhvh2LEbXz5b++htVEWWVWFkW1MdR0cRyC1h+h1pj+fU6S2RqaGo8ePdyqXRn2AyvEhqo6FrPnTvXSJ8xprrSTdZXgwAE9Rc4i5iotqoi0cxtdYzgUP3y/0eFwAs2FYiGkoEXJo0QvhMMZsIKvVn57Rp+BBUWe2vo6oBO4B60RwsaxhwcDcCZsJbpNSnuhlOHoweMoIi1aFNPKgO2DhBgGZIwSw1dQpvk6mhYVf/yknVCNt5okWHi+zmQFKs6gNd5x651gw951x10QwJ2z5/Yc2HHBg/efrDthxT+P9UWAMxpLoaabC0KRuty0nBdfe/tvr7z94kvPW5xJi1XvDzS6LB5D0nH3HfP79j1j3Hlj4ik/lirpALBD8IYhAIsxbe3q744dPXLNzKlBP83HpCuS2Wh2OdNPHKmYN+8+AvSuQhM4qAyeWUBjqk7PT1007nGm+X3RRx96/PwLL2jTuXUw7o1pwPFypzsz77xrdl1N3V9eWL7mqzVLnlv6/OJnnbmWdFP2z1u33DDzRuBn+/Tv3b5Lm0g84NLkvf/++yQ2XHghAOkSlGQHJd9Jb62urhp99oT1331eWJTz+KJHunTpCOsDbyMabQJIkoj27u2VY8+84Oln5l986VgKrYmhShI5zE1r+OnHn1BqZ1x9TVzfQISDBApxF2qTGP9UT7M4B7dWZ+Xlt2jTosF/ElWeeMfl46/FDxgxRg7/eFJN+hZVHRM3IzPz3HPP/fuKN6oamzq0KWnySQPa1iWtyTaFl0JVJKYBKsuHsi5KooyQlHI1hGqTMaIPWn+cyEiyVccyvdnkj4S+XbdJytk6k4WtMVk5yXFoHVcNNvzpz+yf+4soef+wOVTlj7ElOZx4pHBEMXTlnLCxottJMyypTRdMCSIiQJmLU0fxhCgX68AXeSA3KR/8s9dNXGW/e+NvX/tv/x/vZolYSXQiUBxFlPGfXvPZJ6smXzmZcFZaPvVq5iGj+s+aextRDBwPcUPgyMnDFdUVj09+zJ1h94e8SR1pN5izAVIWmBTDhqcwUk4iCGcNtdVVVZVkocLucWkozSolwNrsBbGiJGFmwZ1pS5KengYIOL2rm3Z427bpSARTbflHNEQC7QjZcNLmwBWU9IelKy2Ljd1pNnCWY0Y7QY1kINZE2jKLWdqumBejgcDDDAbrsOEDBw/pj/UJMHk0hIERoKQOODp2FpcAckK22qBp07mstv6E2WFHX8N2ef7ZVy++8DxTypLU4We27tyxe8Hcx0ecU37RxPE8h4yf7PyMSNJvddpQ5Roaa1ELyOzWg4wf1QDxhb8dvAYK0wYOHugPhYgvUO3CsjAwthqSgOA5dTjq335jXbfunbr17HRG/27+YCO5KExBp8V2BBmZHH8B6tu286fGhrrBg8utKQF8ZtlZulBQcO3tdgPbIYliWlGumE6EbiaBSFFm0ZZfP9y/74jTgWco9svP27du2UE8AqdUReXx6TOnEmeEJCFMOu0gfnT6OLvvDdYgBAj4sc5kKqBOde/eFbe0MDg+SqIOAsRgbt+2VU19JRIdQRj0im6UlpEOjy4tbQU9ICHQO9kX1h8g73HjzgYHFenGsFlzny/khpgs5rraWjTFs8YO5XOrSesNSdd61of6UKaCOwl5JyLECgCVuOsQALjTQMwCi6FNm3Z05uE1qEF4oSIagq7WQDC8dOmyyy67xJ1GcjSHDl3L9tGHX3z20VfLn1/usYtSizqCzU3JkbepAZaXme2hYSV7gaQEjABho5ClWH1IxIZ6/CIN2TkZn33+yfffbd6zc/8vv2y5Zvpt6em2Zctf6NKja6OXVifaUCScVZzhq61KT8/Cu9O/vO/AgeVPPb2YalbQEXPz3Ym4h/LVBQse4FCUDziDjjqYBJTNmy3gMIqEQ79EneKNnE30ZE4WC8XnHA3GxrCFHQkx07JMPB7BALk4TSSc5eVnErciUimtjkjTVjqsw2cgoVCIrDIqhEhRdz755FNXTrnqk08+HzFiVFRz/FjNIQRV+66tvQH61AZsDivfpsIqGQrXNFTR4RtNJRwD+sts0pvefu+j5cuXjx03+pZbbyT+wP28F0+Jy+gherR3++427doxfpvb6kt4YRFWnU1V+5gFv3D2FZ5DxPMfVmiz7OAPH1JJJ4X3GiKPpu9//BZAuLn33T56xDBfpHb2PeKZbmgCDpuqPcHzo12JB/9rCElGsVic3skYv04AgSP0d4ieQSVsiLzNSofDlcQsSxqunn7jTXdMBeCD5qLDzxq6f98+dCadeApJ6Yk4TK7jR6rffPGL3JzCc8edV+U7Avvp0LlVv4G9xo0fG9eESTaQqohY2B/wl5eXw0ZQtUWVgV457IosM9kxSwJ1vgBywZ1l75zVkfMSikclPqpcp3i+qmZt27p3164dE86fgJWEiYHmzeeMRxcjesjQNE67/es1X69atWbFm2/h96V4BbsxHIvgB1XyPYzjzz2LgkcSW3GO8l07rAl5FMPfDHCNJRGQjEnaZqACg39U2qaF3WLHygpISa9cUCAvUomfNE1PRjpum90793z2yZeEJgYP65+dm64Fzp1WXfGI06a/a8Gs+qq60o55JE3klWUMGnZGOEa3HIK2eFDDFiPErSdVs7amwWjB31K7Y/vBnZv3sm5gqIE/YjY5IiQKmXWVNRWYOuMuHJlIhGvqm9D2jaakxWTEm4g2vHr12vQ0N6IklGrEmWoz2gIsaUS/99jejz/4dva8AD2xCJ5xrmF6KofBHuOfRnu8MdRgtbkBsH7gkYeXvbRMLFZOSsQA0MGUKVNoyOYLNPTq1/WxNg94sm2kwUAstjRzr4HdhowekJGVEdWGWP24MbT1wE8c2JK2+cwL1z49hYRFWy3MtnxUp6qm43nF6XwiYVaQaulRS99uoFx0+qKS/A5dS3fs3RGMDMX/iVMXpQVybQrWI5Xad2vlpa6LJAEgu3SkCvix2Rh5IplypeX2HVACRH0w5AN7EaWNerAXXnr27Vc+//DjL1FB0NU018+eFtbRp9oU9odAdM3Oy24IBDu1bX3k2LHdu/fCnkTeI2aM+L50gVCAYanaDGQBg1M5i9OZicAQ81RAluFlePH1upT50PbjX3/17azb7/K4pK+qVCiIt0nMwD8c1f/wA/WcKA8Xy4NfhE2AoC+aHPxOiRxiOknXddGe1A85F0RrgOwXbGatlhY0TEpV15iXqGiKbYcZzdP4Xf1EPWzqbf/hcP+9r5GQxRHi7QLDyyHXAvCpefvd966YfCHZG136dnjx1aWXTL1wyKhynSkRSQZQuUPRIBmIF028kI46+NhxpbjtTkif0RLpILIgUyVpQ+oYxOd0cP8RcJ7A30pqIlanNZpIOui1Qm1gcxd6HuCfxC5ZQAlOpAiL6LIyMygsLS0tozf5pk2bSUyx4ddJJm302XIVSUNPSuJS5AcYTMgQqwWoAgdKltYQ8AbwyoBwK1C5Kb3VZE3pEFkgD2rpN0L+ZyAkUSQqu4EwgA0hzwhyIQacLrGJOdB0IHB70CC9cTxzemvfnt0GDSj3+RpoMe/1BTMJuGhDd86dU1CQA/iN0+1AH4LCI6JqIOMtBBclIocLM64LBZPvr/i4Vy+MtF6QhFaSpkGDpKuplALIzUlUGdsPG3+4+OLpX3+0eeDwvh06tqPRG+4teAQ+ZDQA8U2TdmIyHT127MdNP/Qv7wPglYWUc5LuMdE5sNjdnFHxp8Y5ZeQLQ1KRKO0dCJXqU1rdG6++Of6c8e06F2HslhSX9utbTs9vgCQGDy3v0KUdAkVxonCjlv4eApoFWHtKTiXoVCTpZ2fnoBZ4PG5GRSCDh6MAsp4ut+voiSNEUsAktjucn3381dat23r36YMSxmTz8nJV4kf75BNJQZWDwWuSwQiVZSYUZJYd3QF1nPtJ5MQop5MlKiKZWCheMbpK+wM8XIp6pN4QItMrcWqwRazHjh87a/RZDCPoBVHaQsch8QAJ/qCFhjk06nG5jWWty/gKApM/VJ6oPnzg+AUTLjS6cTcSjglTLg4sNfsO1w2C/pfScirlJbyFcnHiTuKbiYFx5fKAKYo/NsbWdOvWbtDgPqPHDr1gwvjyAQOKW5QYzXqCVqTp4zmorauSn7X1ECpjGzXqTBJ7ye4Hvr+sTS5iZ83qr7/9buP9C+7zeGzUbJAlaSIcotcFgyG3K11KGSQOL62iZKWY9T8c/AxJObZwSlIXTOyyHGGdEaU24PeVlZXGaLRGS3XCEyCnsdwGAyRJ1RHKMaxK2eVUSVELOOTjjz0+ePCQtDyzlZhgNAJsgWgD4OhCM2RDgbQR1+BRzsnLJHZjsZmwEz7/bPWXn62eP//ec8aNwW6huwCvkt1EnicpKk/efssdQBt2bt+JrDJqBk1OE00MGS0TgXkyEVRn3sLvKrtrjhM0/xl2EVNoqK+H3tLS08afe25ObiZ5C75QPRsHJ7bZ7Bgr+KugKKTa0mdfaNu2jUNcvLGM9EzIGPBFLBmD3vnlV186nC6X24Ps1Wos67756W9/e2vqtPMysQ0QY1ZjYWEBg+A5eMrpvqdNEvyNrd+whjF369MZbdho0fXs0RMAC/LdqmtrsNOEhwuIEGVrGWjDnFMEMPOFj4mRQQlIPGaxARiWstgtXl8Tkoz+SHJGfjddFurURQB97tx70MLB/cfCZSvxVCBr8BuxmLyOlA9KmD/++OvevbqAYExDG045/JNVRrXhFHNbMOiVcmuLGaQr0icyc7JRviXyQBzDbAOmTGoRhCWRJ2o6crhy48Zt+UVZDFi0RiAQlMa7/EJYDbyMDE/mS8tffeu1t4Cth+ZDII+BsEMuqIlCTp/NDky5JRDygqr585ZfzjprOBhAOjMNJSBi6ZhK/iJJ9NOvub5FaQ4gmvv3VX679ruzpCGBG2pPamFTVGem/fLzr1TITrjgPBsAV0qyM1ol545YBDo2SFRjxowuKysiGoA+4BOTkr0lqB1ft3H10OEjsjM80r8tqQV+nl/obaUlzKozxfSAuFJzY+3dk0baNpD/kXywa2qvsD3SPG6rDY4RxaEAZDStS+mMxuZAVGgjpa3w6RgbA36sLsAliPO0atMyLcsZivjpuQQfRmEGi5V6vTNHj8zNzcHs7o6t3LELxxkvHgxZDqk0CreD+9izTxeH25KQTiWoz2wYLQSQduQQxuwO6/LlryM18vOKkSZGI65DqhDw45iSGlo6ioCVrncGfaAp4LRlLF685PZZN3705gcIO821t10R0QI2b6NPCNlq7ow0m8sdT4Q96WkZaVmwbzIusHoPHTx4Eni444eZGCNAAkGBCr8TGCS/LwzRQzRhavBTWFs28JcRBWlW12svv3PmqLNalbZgemwplrbUfjd/Wv+TTxmJ8DvF4OAXlWugl9CevY7wMiV2IJJhRaIUJrAAQ7V19fXEY2tr4HcELDiHHA+7gzpKRJ8UO4jPAG8KnTINPE0+gKBPvYLnn7Js/pPh/nvf4Rg2NTbRiTAQDFAds23Htrn33nHfvLtdBcYZN1758JMLnFk2gPRIryaYi/jCe0FuB7V3sBKr1dJU37D8heW7du5BJhFLUrgAHk4sZkpn0Ckjdgd1trHuXXvt27Pn/fdX7Ni1Y9/+g/5AJDdPwNL+eJGEgAbLAoqWIDJHh1sClkogPxQOYoIToGnXrn26I726rnbPnn20Wzl29ERmdjaBLb+P4vQo7TqQNWZiUbEExhOtM4E6RHZjggf9pDWIQFKCP9JnXgm+SFVg5fGTd911zw8//oTIgayVgwHVQdDwREyOMHGWkqLSzp271TfV2B3GpKjUWhj9gPJ+8CweAnSTZEubMP6YghIylqoCEFkMqSQtO5x11U1FRS07gUW+8rOjFUfr6hpD5I9ro/S+YDQQLTyEsVH2VlycM+O6a7p26woKQF5ePu01VJUdosK9IP3ikylsZWrQsrIzzDZLXWM9vReZNVnHrSoAACAASURBVJIUkOgfNm765pu1njRSnGk2I/FNyuqMNDdDc00k1q5aPbC83J1Jpg4nP5WBqphB5kNOYYvCusZqVduWwYgJQfIH5z4Bh+a7fn8AqZyenoH7jZlJWFGPbsRDZBt9Pj+LSeUNS4c7obbKiz7RvUf3ooIiYCwkHC0bSgxZwIvpFkGgmVwWXodmiFwkIwQmLFKBhsIU2ygtrDHjdORymM1kqeOZpOQTtwDTRxnlpaL2OdzUOSCzO3XuCO0hgB9e+PRLf33x0OHDpS1buj1p3ONOy6R1D2ZwekY6ygXuNG5s3ar19q1bX8Qfc8GZEihMJJkqw6NogmPndDmJNsJ/FLVG7BBmCrVwNllGthW9M90jMH7Ar/qDtXpjzOXJki7dJoISUYgfLyvqDnVVZJghq5gOqhsGfds2raiKovE52JzSECwUGzdufNt2peF4UAn4uoDhRo8hOEv6V0ODFwQgNXDDaVL1LX5RTw1SkIHg2sECBcb5yOFjxUUlOPkKC/PS0hxkwJHsokBgkBODGsQmgZJqFZh4JksFAMa9QQ+7HzlyaH5+TjBKSp/0rYVKVC2W1/CLXhsDAYTWh0UlBZ4MGxuE1kUjvMsuvZhvgf4aDPkhcDB0OKc2u42yGQyVzz8BHWnV+Ann42lGggGSpEMNU0xK1bYU3qcEdPjnH5nAv/oEvxMEQXoZh0WU9ZjDZfMFvfjevD4vh479hZey/qAucXKXPr0MnKf2bTplOwu27dxRV1tPNiXrf+xo3YzpM1iQnj17AcxEOcu+vfsBNSwv70aypFF8pWgqMCEw+PSrV651Zjgw4HJzsnv37FlYnNuyVTF6NgwTBo53Hs+jQ0xNOjvFib3iX1TJUhFeYEwQthaLWvx5egcF1B63hHSBBREC9gcw9BTBIpe6v6d2uaigGESYlau+GDJkkOK2l4Q2mCTiAg88DBKnaceOHUpaYCmVuT3uiODdSEACvRxrR8qaIiHS0SABTjMQnW+/+05BQZ47zYM7UKgCIcr+8RsNVy0ofNo33nz/7tsezm/hUruVIJIojFUHhnQ22S0kvQ3sM7CpNpifm9+la6eqxkpnmlOXgmxo+YBNQo877MwoCfVkO0jnQoILWEzoSryGiG3KVF/dUNa+VZ8zekBsHdp3zsrJTk9308NDsD9pLw27xQoPhBAW5f37o5WI4YVfneTWJNCyrqAv9sorr1x40fiCwgxvJOICHTCJHQHAYTwnN69bl65lZWXJuBf+gd5iIsECuqbCAD8VYF+alNnkwi9DN4IunbsTimUNRe/HJGXZlFR6+B47H2XQOCANoJimrGZLYX4Bu6lSRWZ6ThDoHLerddvWZK1I3ZhWQ4IaVh81tXANIpi0fKCQKzMza+P3UmSanuFi/qK0010hHClpWUQ5diDsg62FgwEkkvJaI0mcWHTkWtRVRkhNzs/LJwADXhdpeZL5jQeK2pOkYdOGXxc99sywgcPysvMXLnioe7ceF1w2dtHCpUTyNNsqvw4ZGs0Wp4EKUJMeMenIyEom/BQCGHUWtyP9p00/79m189iRQwDMtO3ejjRP8ZUpvlaxB5TcJgQn/A7piZEOBYD3BTohHCdUExh71iWjh1z49GPPooeK8kgFS0wrXu//0sXrWAvc8sRNuIihErzfvP0HojNkWyN7MF9AVVE1sOrqk1iWRLJVbsI9TIR70mzpPIR5MTuyU1FNqP6gaAhexsVIVTbET7546rD9l2bQzGMO7T183Y03PPPsorJWLW6effMzi54jUnbvwjnjLx8KN4MqFOaOByuEtJCYi+Ti4D5KprndvkaQlLX3zX/gxNET+S2yyYDOycuVXBZZchDjwsByUqzksGQaU86K4xU+fy2uETebnjJ6PM0HC4D7Jq7MEknqqDQnEQ2ULCsHaR+Ae5vsklqhM9HoEBA1jn1ZO0pPCklvhAbwq7HOhP9hKFCzaitDPFyMmfXHKRKK+XD5IJ4QBuJE1PE2AWd3GF3kUH/62UqUrWHDh/v8dTqK7eIhDZWM2pDdafL7Qpo4BqE9HGmyOfSUT1IJWV9bx3vTXelUki64/5GfN/8KS7r19pt79u4UDEk0nbMjppKOngkNuRktg01xFNMvV35EUmRJy1ZpGXnuDGNOFuVXEiolHRURi1mZlZaFdUiM8oKzpnzx3YqSUmDig+SmEzGJkQpttGB9Ikuw3hByoUgwMzM90FgPwrWvKbrum+8xWHv17tqlW1uYVTJupoJJXCE4tqIxtzN92+atrVq2IpneZLESNyRmQaoIK6BFB6NTbUiDesEOyuECBg3NQ/AqNE6zdFAlMUIVi1jm4DL7fE02eyYhfvQJVpiL+xkY6U12k/u+++b17tuLdrnYQQKPTHYwHiAT0EdhkrXhyuxxiGCDyUg7tnSrIxKHOYtjX3JrJP6rZSTWOAjaW55Y9PiwYUOumjGVqnXEA3AyBDrUM4LshtLUAeAvPry9evXqVXlFWWePPYsE4QYvdRiAvyNyaUUcwsmEfIJdZ7lyaK29c8vO7sO6070I2iCfy+10KUkNQiqcRx6rsB3xQ2DpQmzQDxYiBxyq5Mg77VQNE4YSGKi4hlYzUVRCkayJOCNHqEg6jlkSqsCzJjuHWCN/zcjIgtvTOpy8Fzr7cpEFpXgXWHUUxTAL47Cnff31t19+8dXEiRPBi29sAn5PuJ9KzDyEMahUTUSY2qXDB4589NEnN15/A0YK7brhfgkxA8UhB7UrHNwsx1bkqsgMhsRfSWvkIR6nGyMQ2E/GD/IQvN4GJiR5zeEopKg3x7QpNGBWAPLxcY/HnqXT2uNxYObjaCQSalcan+NMkmbbyYTd4Nz368FJF9G69srpN05PmuP+pN+CV1qxk2ENjF89m6pJ2QxXOv1H+BaC4jJ3ME7ig9h7KPGeNHcwQMTKyRLxZCYYAAIUjdFg+G7VloMHjhSXlKGwLlr8RPmAXtdcO7nBC7iAfvXqryZMOJcxsE2iQIv6ZvY31hP701m03mAAg82iczRV+2bdPGvWwptaFJRg4uDDQkMC2d0X8FJcwkghAelNaSDuhkpqP3ToyIljx+lFyIIzHnQwHouvQqiI9pTr9ixd9tyTix4BaZnCX8mcc1FMQOaa7/eTPsX5KcwnVHfr7beRk0r3FF7NY6FhwboE09vhoOMkSbEMn2R/JGNUlwBUAjWLSXFEJbpq0iGzbFYPe00TKuiZ9g84/bkZ4rEybFL2UWSk47UAFx87Uksnq86dBUFQJTP1pRwi1tyfDNv1rlB17KLxE6+88sop11wWMvhrfBVOowd9DhpAERRtXqn2AEyVPAq0Q7LKWAoqqQm8Htt/Ijc7X5dGEJFEOSpl4+muwj07j+zeueWccwfVUZ5Jvy3ch/Hkxu++b9ehvVlJSNWAG6rBMKDni7uu2ge8+2WXn9uuQ1HK6GRBRNbYpfWQGT8l1Q+QvUHaPyucQaQqk8UYg/DIDCU6nG5NX/Lccnbz+ptmNAZqgbw2pAxwOZgbq4S3iO9KmT1cCGWNJLZE3GG18ViQt2FZ1Ke4rXLSWR81+Yf95Z/yCjFpJD2RNeZnxYnKa665dujQ4TfdNI3nsZKU7SdEAMXDMR+9tuh8iUiFCfMnwsJ8F7aM2pDrLPtm/ZrefbrgeqYkS+gBloE/WtuU6269ZMnf77vroQX3z7l6+qTp06dPmzajVfeiTmlDYSCa3fUb/Pp6mIiZjlCJKP2eJS8x6kV2Eo7ZsG7jirfemTzpih7SR0XvjcN6hMXzAngWK8hisc0goUpgjtweFCiFU8BWqNclbvv63z5+7P4lzy16YdKky2jqoiMMrPZQPf2h/ff/AnIMUJYAePDz6NGjwmpR1HW6vsM7wnyx41GbIHc+JPdCKbKz83CyeomXsz1MhD2QU4dZTkMuoqSCIu0je5oCOjrV04rh/PPPJ5bPQsvu/u/1Jv/+OP/snf6GoCvdTeIIgFUbf9g84ZIzJ115edeunf2WSoaByWu3kBuOlJGYBRI0KXQV5ThBT2a9lWNiM3tQlBsjJzHaKDtg79ga8e0TMYxR8glsoYmURiRQiuw5XZLuwckkDQT/N7ZyatjYdRAcaTzQvFKgC1+lfSYgQEGqIky0I7ZnfPrJF2+99S714Ywzaqgh5xMrIejzEwuQw6wEVtDHFd1FAj1sCpaoP+jnrzi3kB9gTNfV1bNf2ApWm5R8mxJmfAk7d+0Dgam4RREofLWNlenprlgIB1Xc66+x2ByEyBV+REERqEKUg4VoSo/H3gSMndET8Gl2bN8bDNa3btOiqDhbK9w4gK7AYWM4emMoFtRb9ZmIP/DqsOkIL4bIUaEUAJcWgKt4X6OYgwC5G0RoGVxHj1SMGXv+u++ucKc5eaPJxleCNs6Akfa6HpQQrz9Atj52M2Ru1omd9vyzLwX80ZkzZ+bmZVTXHrGQlhonGmWIoG9pET8msIgoCEjGQCGSCkeXJ41R4n8l4soqYUVadFILI3k9ehOGMt4NpAgMNxUl+4rfCfqIsEfzZvqUvxktYukSQCEDWkJ7sQRKMGsOghdnBFMPeUBMAfHHGqFm+cHBpNYOpkEKHbsMIpo4pc0JfwAWxklBBvB1SEgUGIN+76aD4Ot07tLx4ksvIkspIR2bGQCJC5JphLJBOjnEJgJFMNVS9lQa5iBiKxSlbWaEZ/r8mNcWSI/BSGSbuiydIRZK2M2ojuYm4C/w26HwEJKIiizEHOeIEm1EUEEhkDvzxEvENOVU6gXBy2l3oFyijmAMsHfcmbJIJiUFIDajmaeRViEGOBo6cQtCdaAERIOEMJWbw5wUMU+1Ziki0xGml6oubA+LKS0Zr0WHNtKIyuy8+abbQ2Ef+HMokSj3zFfkh5KrwDghZjYCU5fyz4pjlQ8+8OgzTy+SeGDUT3w4oLSn5Qb2UTaUVVZcuHAXccOKLROzmAzkVIHIxBVPuBmu2YgyjVUuiQ3kMyE5klpQd5BwZkp6BTmJQ+3X2MzpSW0tjxe7H7mqJM7yf5S8xPDzRo35rsK/LXnlL8v++vZHb+qduqSZDyWTjCPJLORQKwFQhiTi7E9d1HLAXlBJcZyjz6aiUIV4BQBQSJG0F0ZpBtjF6SJZR0pGnLriPbsOgvKDoLjt9psmX3VRde1Bq00XiCYB0yeJiiVFt2XV+AmVmhJuk83UEGq0OCzUmgAz4tC7Lp84ee6jN3dq2xY9FOrFWwlSCg53aSgjDIfWqDR7ISEd9uRatmQ51dCLFj+IeoSMhzhliZIS+WXKTScsEy+74OoZky67/IJgGNepeIshAxxhLAMrw/X79UjFlOiwiFjC61Lgwi8I8UhKKgwwRMmmpxc1fENChDyOHtI+H84IzrQNuQlSBKoCNQBxydHkDIr6RRk+vATHJAYtSwhdaE3sEC0geVosorNZ6KRUz05xA0uqRnj5orAIwNITlsq9NWcOmbBixWvdz+hUFz2psyU0QTEtQiE0YJL9wzwQhsk/IUWpUuIwI8cNtpA3csP0G9u2bHfnEzeEAvC9MJsJ8OGsmx/G5770Lw/UxHxIipA36LTYcfnSDsTmciJHKP5mGcDEldRrk5PKXIeDrHV9JCkT53jCxzjcEBjKIGeqMYaHVdQGBl9RUYGcJZOMoCcIgNFA3GZwNtY2QviudGpICXGgS5k5GVzkVqMjShWV0cJ7SYYUUJEYBU8C9MhemeyS56oVC0WsdxR9EQEogBKRSFCqQ7yOgKn0wJYDYtp/6DDeNb2GBtvIUQlbkYSB4khIBGwJoi4wFaVeyko8TFHz9Lt27/3+q01vvvPa3155oUOn0kavIBdygmGtIAXShuCe258M+eInTx4ZOWog0YULJ14UdQR7pI2WHIKd1RvCFtokGYxE8ziS5F7gkiOtMpTyexOjRo597bVXO3Zqo9GFkilykpv3dqBohnyxnPTiIweOf/rpp1l56WePHw6JWDROgGqum3HLL+v3Dxky+KaZt517zjmCZKFDtKPMEW0VRhny++kEqpTSyT8VSSyubHy/Mj84TRK+D7lLwhW+vprayq+++vKll1/csO17ojD9B/Tt3KVDxy7tO3RsDV+maomeRH+KSwCAwnvQXpFYkBEoUCtXrvr8889//vDQmLFjFy5c2K1rZxk2mackwBEB/l0lI3mwEKsIBHE/isNXdoXcTtHJCGLpSfuDn0tqjpJpL+IzlSIaIihYaPFcEuVGLYH/yw3epgBN9264ZWZdY2NaS/PTLzzeq293wJThDhCQOi+WRT35Kk9ERxBZKLov2YV+jiLMDhsCUyMUxYmNPqQxmqFvjHOiLSz9aXLd/9SqoWHrYtAJcqixITBkyMgPPny9U5eyJm91kqzw5i5aPpNvgVvdoLejFtNGt0Vp7oTzxnBQ4HqnmLvK12SCSS8TdLvT6+qahFSQjKhHCi9q7vGkZrEOIATR3FRMH34nssS6UZqFGLbbnHg7lMxRE3/l/1AZm33O6T5EM+FU4+RH8yY+qDI72BwmEYwMlqFEIkRKcbb5RBcwv/vBu1aHcfDwAUZCOaQTkfYuBczSJ5stwy2dnpa5e9du5C7PjOpFzYXHKkqqqNFc8kCJdsqMeCxbz5/4UNg3qQ0inIUNIIAJwnL6YOjjJo6DHkUXjsdYRL6Lg5krpRcj8o8XePnffP39nt2Hu3XtSTceYsqY0xAPWtMfb+YT7BNUCtWwlucqUHOiwCm9vf94mXTSsJqNY+UFlwT9URC7ST0R6R4nloSYJ8EtJhCdzC2u+a1og0epVCGsllMDhpHwP1kKXsgv6jqQUQix4OshGzceie/auveLz1ffNWdeXN8kVKUoDUJOyrpxEU9GV5HjieuD8rdAZNeuPXTjnjp9Eqom6Y8sLHJBmpejRUXoTiMuBKapjgeBXVBQIKFtwZpu5kIrRW+sr6p/5qnFc+bMAfsxEKUSxYS/uZm7lewL1bKHNuTwKiSkCtRm72dn+ZxNV/kAy66qStIwsrmLuat7xE9exCJDnEL/4ZSohuRwgWgeDmN8UpNrdzqI5KjPh0Q5PhgYDIZB6oxxX5OfBHYK1sgHCIbBFSYZDl24eTpJgdgFb5RLBIcgpip7gfKE/4egM2fHnZZO+hErybtYID5RIjjiG0NS4i665OJLu/ToyLdEWuNVVXwhnL6nnnoKBGYc1YwN6uId6hnhjaFYiqrneBgbT8JhuoR1wze/3Hrj7C83rUCo81gxPoO0+JRRyQlS7Oc/XqeWV50Fg+dOPjzd/f/0uUpy8lhSOSEe7EmMOQqFAti4BLqNrM4fX/offJIwRq1a14nd1eNGnf/ss88MHT3Ir20IJptMGrEPWRyWFK+8GI0x9FErVhBHmKIfZe4Sl6AMEMfh/Q/NZ5zK4RKdmy/yUzbvT5ZEnG4KrA9P5mnsFFVTL7/8MpUNIA1B9qf7Cp+r32IYDIbh8QvzEv6ml8gGfAfKoXKdhCVSqRVnoVRxc0bgNvjGhCkp0bNTu8MY1AtxztN4JvdzEGC8Kn1KSX9zF8oMjhigW6DAU8TGV7C4qHCErvBzwxwQbUCaEROD43ZJG9a8zsTzYWF4heLxpry8bKXmTry+MVj2aZabN0Humzf/OH3aTOCU5i+4R5lqHPsjpyD3qcVP7Nl58Ns1G6+95ao75nr69OyTk5FD0RBLDNuhks5KiyzhYIBnUDyPfg/6oIaAK9lw6nOwUfbt2/vVmi83/7Rx38E93kBjv/59Jlw+dmH5HKxgojOA0pLlCisgWIMJJ1rLn7lgBew95ETIlQ3Iz8+lBmr8+PHeuVEKf3oN6jJ00NCenXsW5BWPGzu+pKQYK4vHq0dOcJnlH4pgFKBY/sPxIF4Q9GOYGojbtI+gqpyNyczMdrmdpGUQfUFbS1L6LSoZNC2qGd058LuCjX78+AGSNm+759orZ16eNEYIQlFaRWUMUQZeyqVSA0PljTyBLB/Qkzk5CjIrJnWcyAIYwcAnWo14jCBiMh6Vei4EuJqC/WfW53T3Qp2k5bJyCMiiImkXqpxMVqH5b3DK0A8x/jZv2nL55VOHDO07ZerFzEU9AL/nX+o0DRrqqihdJiPHLpuqM0hUyO3Bam32Bfg8RBgofFBOo7BsEOBo5gHj0AV8fumFBj4nhhxODok0/Tk2h3DClcIRYjdh97yLYbALsC82mmdC8yItwGOxk5XlW3DnveQCz7zuKvIzaupPujyeOlJ9sXGBwIrgxreT8H68snLV6rVIuDF5uZx3nkeyp2Tsk8qLf0i8WkkjHrB/sCf+qe473AG9iWOJ+khkgsQXTEaadrUtaoHxJ4KDAUkkQ1XikeXSULfZdcvMzhk95uzyAdRDmQnui3sejYBDeJrlQbAJ3SqRJnX7GJK6ic0+XwAdgVtUVDElnif5wuwT2gKqDMUCpKPh5cImJvWGHK9QiOgSVdNimKItyp4qWg6+JUXhZNkpsJBYG8/hou4GA8du9fh9TRmuzGRoz6fvfVbefeigsd0Zj0pL6sBOHRnWh9WRkIpZR6AZRomfY/WqtaNHj0ZvRUHnf+w1PRJslrQYJVKKjsWjMMfxkcPuhIRkv5q5EOGES5DoOM5hu917doOJiyLYzL3yETTDu/iWhIaVEBv3I/wkytncBbNiIiAkoS6oGgOyk08U+mnmEkqRilcRb0IUymaJaqIBprzRHwiUlrVE7wGNjzHjLZA1VbQWLtgXY+OfyEKMKnYHc5SUN+IDKI5wMbgZgadm3oo/VQnJ8XbexaOgLn4XmapF4TCSjcRY0LaZLxwT7q3Dh6JYkhw0loFFplK1dZtWv384I2eh+BMijVOmkuIpalRnxwFkC9VZ4MLMorohzdXoDdPL4cILL2TFVLWMG8QneppF5qWqYqeqcSqdq580O9nTfchqw5ZJDKL2DZ+XXmNctvQvV06eqnWYNeY/Z+ad7hW4DPGMIQfhNoGgHy9OIoydYFasMHEwwznxsXH+WFghG5eVXzAnOIhQBcxn2rRpaqtcdZrKERPtn4tVYlVP++o/8wcGw9PYPn5pUdxi6tSpKgbK6Z4ho1e+Atmw8upc+BkNRpu8DZ50l+osZ8xi+FmArWfbJdiCrwQjDC8+LgwmCFjFP71CnREJXlAj5I1xJTFcYiPKMSEbp9khgaqFfQVVw9s5cVARa8vvvHTEiBE8KtudbehsQLHhHqapOlYYiea6WdPiBsQwMT8YJ5ESMZ3Ba8ddRlic2EW37t0sVoNoDkAIKkZJM5fkKNBF3Hzw0OFzxp8zZMAgf9yP6xgPChoAlbwtWpYMHTGICixvsHbV15+uW/PT0qUvvP3OOwfpcmNzZGRmI0IpQ8EGxAEPQ0OdgyXgDtyyZRvtYm6+Y8bCh+Z/ufaL9FzrpKsnXnXdpJHjh5a1L9JbQkAiAuBBeSpQRGF6qmOGEilInEY+NDN0+QhLWvkL3EdYHmPmH6yjPVNPNV+/8p6od+99+N7HH3z+3gfv4gpu07oTB1ytTVTfRLsLtIGfvv/hw/c/enbxs/fcfdeTTzy27C9LH3nkAayu1/728t9fe3XZC8uWPP/ckmeXrHjr7T27dp2sqCbQlJVDvV507TdfP79kyfyF879c9RmZLmefM/Shx+8fOLyf2YFXGU+mRdA0BNxVZBtkdGoe6u9sNoQIfRDXE6YWxq1KdxTaB1E0TqN0MwnzhNVJBIbBglEj1Sv/jQtjHqVKstrMpPFGO3VuhxuJVRTPXHOXBBuFI6Bh2GpqT158yUV9O/eu9p4k5qfO6/dTg+L1GkumK7fJj+HlDogekyTiQAHR6eQV6wJ980XiqnKbsqGyYBJIwdElkUrlgMnRlRP858iElmdSDIaCwE8qCfiFMjRyl3gH/EjdAh7KGGDfqMs/b/r1ismXF7csIkaLvkhEkARYdAuL1aHUbKLvgcXvTs9IK25RnOZxhWMoOlxkh4qmw+hw4EpIIgWIQyocwcWN6oz9w/yC4JMB524lUubzA+SOBcb5ycnPLSguRElimiJPpbgAtR/LA6AX/Km/eUP/aXNIFAXmw+a0op6JoQADID1WErGapxOV+fIQ3nFKzWpuw3/7jEprxgCD4dEiWWX9lawgykjp7ATRomdR9sQexZP07KPLkcSe6FonhZM6qm74BdwvEj45qDjq2Vo8N2LMYAES7YY5UqJPQ8xw3GZx5GUX0m2O/ox9BndXtvs3g/jUCEm7ZbN4nUFix1Lggthu2bLlmq/XZKbhpslQ9IOUtyn00vI33M6CnHyXepsqnuEMbJJIi9NYvZSJoP5SQuvzShSpVesyJg2pwNOaXSXuge3s3LkTPg79oGCx6arq0Oz9mOzwdBBVDh48SBYpo2UXmJHqDv/jVxRSEB1X1TxU4ufDbHfO4ucW333PPBIkunfp1uRr4kMyWjgbWBEqV5G63UScyfJ1G5AkesBOo9TPkvkr+dOAEdgd1JT88aV8QtsP5ZSJ91Hawv/mGiE5QUruAPfhEJGHKGjSWIbETZXKTS4CyryRDcLFy2oLuKiqFyrKn6q0KbgMiuL+D2+lkLxaCCXhvAj8GadRSIo/KAaww/9sHgONnPkKq8d3VaWWaapP+OMU+BPym90RWlUsN+7h6/z+x5tPfaL+VZn4b1csmmS56ANNYKG2uvGeu+8bNGhkQUELWlb+i+f8+39KUjKdMqQ5Mz756LP0zPT+g/oFY1IDgcSGh8CLYCTQHqV5W37dQvbCmaNHQfBYSFLbRH4PwWmPBxQW9OhTg+ft6uj/i2qWcujEgS2skqRBJbGMFWZJm50sh447uZ+/skfczMVJeWjhI/v27x08ZBA2PiVteTl5UuimgzDCcE4GzPdAD4L9SdsdYOrivwV/1UnxUyUVRAQKGUoqlU9UoTY2eJH5AFxTMtrseCB7hqHmfJNr+9prr7G2wOxRaKLGMfwUNQq+jI17GDlSeMkjfztt0BAwOJLFyG46fkx6jtICD+cWZ4MMkGZfj1TFEZrlyaG/XvUs4wAAIABJREFUrdjxkoeI5pIgrMkhwXARzUUwCemiJnkzK9/d+tlnn/3444+hJkEQIOWPUAWIAEW5RWLZpBJgFK1b9w1JV6irLGtmgf3cc8dNnT7F4jJRrAYYXiQFcjFdBqQzo0r3bBqHh4Q1Wcp/Vl6bHfX/fEgTcd7Lv/EGYHSxlEyVK2oMmKjw15pivqS3JrDmi29e+etrB3ZVpqVnDxo0COehkkgUO3z4MK1j+NlQV8lD0rI8OHhatS3t1asbObbZeTn0AMa24E+HDh36auUqUvXhe+QMIhpR51le4H3Jke3YvdWll10E3wQP6sPP3i/tUHLRZRd4Qw3+QJN4KYU5/cYo1aEzQvVUkH4BbcGmyHByEfIxURjlxR/h9tgbGr1AH1EnwruQ0xS4YsSAWfd/WJF/78/45IMBaINIfRqBdreHYjf0AMbZPJ2kEuKXCgUTdht5zbBUPEqEgcg1+e1I89pTLIzTZTdkY4Ci8Pfp28NiNwNYCg5WCA+EQXLs/ngBLCBnWPH9queZX7DkpCwEUBIlb0+xXyVoyCf/QpL98eF8IrXpygVN8gQxmhUuoD6cD1UZwBHgr2vWrMnPakm+ORBBDd5aziG6j4CZaA0kn4Ksw8TxJbidDsQLIWfkioFSNyUcRsBX9WMrzAI1+Tddgb9yqQQP4QWjkhmJl4APfX7QpJyUwyB0AQlSwDPRrjAEJUAm1WrS6/50gB3oo0xEYDWZDk9jZXAqgwnZ7DqonFdlVeoNKits9mY+pKqNn+raicGmaIEwFDLg+KI8R4nhSvBI2RSaoapuAz5kMMxU/acYDUoWlGjOAlAk35IVoRrDgZM4arO6iGq5XbQKqHr7rRXTb5jEH9Vxnhoh/1TPO8soc4yJfwVuy+oB11RdVVdW1rq6qjIrK92gM02/6rY+PYdde9s4Vc9A+eDrqioPIQEO1OyUcfOQBJ3lyWaivAWKpTOMIK2A/dHcxSw4Pt98882wYcOINTBUNkvo4TTRA6wV+AZQ4CzLqFGjoENV8zhd0JC1Yh1+/2Z1NQwpI+998OGHOnXqMH3mNfBqEvuIgMNJmB3SgvnyRZ6vCg/KttlLEpOpi6LXFoWE9b56Ar/4oZqblrSjUQ8IrlnWAZJmnDwQyBESRnk+Wyb4HsR9MP7YPqP45FDImLg440l4FCc9RRIinhkDf0U34k4uRRUW6cuO8DlzVN/Fd2ErQlbJKJEyfG+ghlK+AMBFfbACzw2T4os8gWcK8Si01+z4eSAyCN2XTeHtcoIU5YPPm72fkfC5+pNfGBI3K0vNIJFTxmiQtKGMGdOv3bvn4OzZd5YPlWDo//eLrEdEjFnvuGHGTYx27vw5SV1EYAhiWmQuM+XtRFdcLs/B/QeID949bzb+ePgkM+JPbAqrirNSnOC/Gab/2jn9Hw6ZdeZd6pqw7AyMJVJXtdknylYqTJW/qhyAf+KNAyX1mpnThwwbRLWfFB4KedOvinx0SdXnHijNjUGb1Py8+ad169Zdfe109aXKXvy2QcIHdAC5CdlQkUrOwNNPLwY6dPjw4RpD8+Yoth1Ux6hUI4cDSN/rSZdN8gXEPuG9/IlfOC8cXoW8kwQNT6tmcSYQ2JAFiWOcNzij+CElf7P544QV6bK7wr4QFey8DP8/aPKBMFqqqK6EckiXxnLHW8Y4SFe/ceo8fDz0gEThwKm+adMmEuL4U1Nto0gss0FBNzHQnKhfvz60R3Wk2/DqsyaBkN/iJEQQC4IMriPGQMBEusFToQYyk1AIngZSu5SKj3//EjcepxIupZxY9eLXqBUrQYuJ7LK6Sd6lCJpEl3Vrv/74/VVQCftNUIB15xCi0jJOijEYc9u2ZdIZxqwncxrIRNLxQN/gaahKPB/AHp6PFYfxemJPxYFDB3EWut324tKSQYP6p2fRa8V32XlXDh45eNbcW5vCjbEklX00kZJKelLnmJQ6vN/PDrWQNEnMAkQYviWB9E1JK01xAIhfNPrLr1vJTCdXT2LB5K7pmxcP//6KqXfCyyBliXhqpbUwKaWCLContHlrgNAQiix/pck0W8xMBYVOcSX+/gDwO9TP6dqwejstsZ9Y9GjHTu2SWrAMNI1NtS6Pi4bBzQ6VfVSPMV2N0U4U8SyC3Olw4SFIS/dAZsQ3MzLShFEirE7jdWv24Xyo8nHGpjJQaIBf+Fzy8hS/jshUpX0HMpvtSPfkVddWsuaSMkhWnF54GcaThY5atGAniCPg+AaQhISYufSZUC8g7zztxIlKHsuw+YTKAAXMPau0tFTVOcTRrdXmFHlwCuF+QLHEcwlGKBk2uLLA7VByGSUWDndngORF8RzzaebLvWwcY8AM4jbV1ocLn+pD8E8LwpMZ4T9o4H841+nWjRaRLI6AAyuFBUqVtogeKpogA6DD4TNIYgKubBwZ0KaEh8PF3IlYYXHBUVq0aEHlb9gAyqXg30JwkDF4j6qmS105shlSNwE4RIYlDFRgbSwx/285HypFyTuVCzVLdlNRx3kCN7OqUl/msFHb/8nHX7773jvPP/dkujvj5hvvOnnCv+x1yVlRd1/dZX6yy7yz2Smz2ISnaSD4zdpvLrroooamBjyJag+WZu9nwDAHslXgJLAURq7SP3vR7P2cMwiMv3IxEmbHFITw0F+au3gar2D8/FRJl7tkE6ManuOXElFjiGIW2m+ieUCgirtXpYT33nuP9Am0OhF44qw2ADt53czriTHdfsdtBqshECYW39xbMUskHUKy8fnBqeeZPF+CWUKuVEhom7xeOABGhqq5glzKCNlitobhKYqKDIOYohraQ0OSU6M4tPiFx/IL7+ah3H/qePIhD+RE8KHNTDYkG4XXzZnQSm8x/sqsFR+PhMy4h+c0OwFehJqFZsbFoeCf6p2Mqtn7Tx0KfuGx6sWdOppuSs0wXEL6GZgsjsZGjCK3RvuvcpKafUXzH9KmOoVv1vb5JytZhNFjR6E7RRI0zzBjwzJH1pxqJAZC3S4rAOy6Ohd1mMyef/JFpsWYGfzvJ6LSTPPv/ZOfsiksOw/kdbxI3UGewaubfRI3CJ38Qc2qOdEwZOgg4BUpRsGRr1AF0geqJe1X1HFsJzRssv43rP921apVCx5e+PvtUGfHT2qBYKScuKzMbFqko/PQZALNHjppdjyYw6qXF2pkIpAEPFnNted+HsiAuYEn8Dpx+uhM/yo3i3VXZigeI2qGzUozDZGmzVOXJM0o7wCHFZ0skZ2V2RDAacY0wE504hTmlfiELUr+7+FjR4hglrbPyci2BOKudl1HnTtxpBwl8fyzpKSgyiR5F6vP+ZHMMMSAnoKSCNPDuIHKc9y5jcGmkyfqCwtte3cewgOkHmEKHFmL02iDzS6dfAjpK8dfyTIWB7Uio9BCY6JH4/wn2ZMG5gYL9Q6hoWMHDBpezu0MmJsYMKTAUBlbExl59GGiggr8GLMhBW8F/dMYAvuHJ9dHKllDc7ogzDCzLp52gwf0FseuQaDGMc1xTISTXq0l0bu8tzvNQck9aqXdBSAZbboZiqAy8iIepZL+KY7JJ5ih2CvUpdfXklhqJhJ1sqJq957tvXr3PXjg2IF9B5FS1GBJe2EjQKPNL4XMublLpcs//oXpsA68XfLG0IMUlodwh+T+eDOfQFTcw1tsdpSDEA0Q1XQrJq588X9OuHoqKiqPOhyWdu3aIv+q6ytNKYmg8RDYcbPP5wGQDbEGBky5Flo+ZgqkVFFRzefsFAmM9KyQh6M+4xlrfpjNPls+VHO50EiQzWyCynll5LxPOWNIEuprIGaSBbEWahtrCGGDDkxqCPE6b5MvPS0b3Q/N3ZAAl5UEFBAhDA7y53y+imONR4Cn27d/3779eD137dgp+mitEiFluogyZbgUT8vLKNW02foOKgE1w2q39ivv161HVwdQ466MOK1VaFwK30wloVuq50gDhkylkehp9l1qDBkoWympozqbmdmhsPOA5pdCeME/1P1TNHM6IlHWJwqmkCyfFDeDBCWtdlGz0iny9wWrj9SFAieOHz95YM9+eNaBA4eO7G3CJy++n3+oGTaPlZS4AWd2pD1ZUXEBmwhUi9WA+SdcNQ58DxlfVNZQo0oBLI1GokGjmpTW3AxwYnGOUH/V887ysFkcfHLCHGnp+/cdrzlJCSFIlQ3UZ1w19X+xdx/gehVF48Bv7zU9EEISukgNEEroVaT4iRQRpIsiVZCiVBUbXYooRRRsIIiIDWlSpPcmHQIBUm9ye7//35wN74fkfSMX8S+fj+eBN+ees2d3dnZ2dnZmduYIApDtE8aa9rJ66vPE/fNVj93LAFDa2tP11FMizKwyZfnJfbzserucPc1bXm1kSpXrCtLCpv2ZLXv5Ga6RsjYkw6IJlWTNvDWnh6rN8Qo34NfxGLghRyy58gQ2nHfj09LauoALPC1mEHO22+GtpZKMwJFfHAExlN7ecMMNe+69+zKTl43DqrRc+S60l2EMfwvxzu+MGa+/+uqra6xKzS8OmjjvzA9iv7V2iTXO4o8BdocSy6ITO2Z+hZlTPPoHYa4vbtSWiDDdpz8TkJ4bmiCKzCJsAth5Gty5kYoAJ46cvDnFg5tsicl/Ad7GxnB4nYqpUN/zl357r+htmhRvIy30g3BHPIyjPiX9XNTqGllOu/H+QlUN6zktuyWMxmr7nbYzQJQb/G34GkMTz1QUgpNkusneLINCfVuP8MOi/aXNNjxj3c7zcjaK7JaaBnniwH6zcf9gLjtP9cOk0XSlhcxvIZQmveM7J5pe0MMtP3FlnpSSmYQ80Nlpi2I/glhTBAe1GXrypbd0vdtuu22PtDDZletXurGvxcwjjkZ350QBGCcvx02ThUHY1LwdxsBYQnQh8+nk7GBv0xHJ1jLfL5bKOLVkR50ChYgKll0FyYUwSGYKsW4g4jNlM4Qa1lqYH+Mc6hbMn1cn45f4NwP9LW0t+J2kx5KXMxfKYoZeDbZIrVC88fQt2hd0yRRRWllcUVPez9ldltRsdFt7u+vs9JMK2gP6m4iSqO2QdRzBFl++prJeQrQH7nnouWf+tvHGm7ARPP/Ms+uKVh+nuIMxh8PQMOWsNJDBehwBi+NLMaWDy2RxrTOxNOzx0i84Ud3eL/Z3ucOjLqDF6iGf+1BR16DUJYjSMVQhiEjg+m5TW26IuwfCwM9wGBNvcEiQRP2VULOvwyDVtra3wY9zpm0dEUfEOZzDjjj0voc5+784ctwolg3b9tg88wTJ0X4m3gEy0SvNGbEBV2YrBLUjJLfefNuDDz7MyXTllTruvPNuzeEv4aqV7eExjUQB/+QvKDJ2xurP2hWCsiuYWnZwPc8VkRfCyzUcMPlsd9NfsGRH4kIQJt6Um3v+3P7jWzsB+8qrz00unaQJ8JP4W1vbJGbJU3k2ZICB6szuUEGJZUPz5JNPkzg/8pGVF8xveeqJp9ZaY3V8JXbYgMxOtr73K+Fcl3UT5jUEbBfxAdj65fLQBRL34j1zeRoqqTTEtlnYAWdgI9VYOWZu2/zXZsx94vFnXnjuFUEvHXZjZnKOwfqqlXU/svF2G39C8CSGdQLHptO3nTp1qgMs9913n/0TRkPNY6xff/3ZFx+e7djHHb9/uKq+ZvyEMcJcj1+ad9Z4ssjEyRPrR9TXV9Zzi+qNsPYpZk+e7vJFFx20ZdbCBx54yNAICgXtfL+67JAKXIkSvUyD7mYJHLm7TbSORhGPHG2bN2fBm6++MvO1N+bPXzBv1nyCL57YVD9CcDKKh6WXXm7UystXdT05ZdxynG901ozAbSnzNPHwX158ro5dfrCusZ44S04aPXY0dJkmDpc0NY8QI6S+iW64pq5xzJutr0e80ex6J5DGy9CoMwSaGlurWGOINJgmHAmw2VA7IjQ7EeOvd/U1l994kzUp4Lm+AsCgp6FXpxV6EadaDEWmM/kWTF/84he1gh4Wti5oGtnY05lfO4UrxkY0U8/4DbV0pFGKnNCL1b3oQfhyZH7BSThzH+togZOzakuTKzdMnsCDtA16rJLwkojDVuXYkVdgBgmo4JYqS0/9adFipmBW5uh02OFfEEl7pBwvQ0gk/55HW/oCMNg2xOAUsvDee+91GLahymA1LL/i8lY158RHjR6pFFHKyGrRygfeCDRKCMuUlzhfYrb+BDZgVO5JUECm9k5D4ze9dU7d2RG2GPzASuRzqkQBhzmuJAwACTw6mMg4Vbg4qq24aeVKXC6xF1/5fPHCuSc5VCeqC3yWNxNXIrJGbzcvKInscDOeA+UCV34QF3Q5TNLawT+kWcI9EeyoJoIe+kMLCJ6MVuMwnYSPofUsQ+2sCuFLYICSPT9tcnPgJArxp5sPAsaoI1UF20ACGPJ2Y0wL1Z8GyJgCUsnEeNMEoV6lzRKzMNUTCjI5ydnpRCOVjozLA5EHmRQHMcc5i7evNBfSuHPvFK9UDV2d7dOmTUUt/HM4v2ZBA/JcaaOVOqIXLoiNtVv4w4wzIEV/ZktbaFJTFQW750Ay+S7ydg2Gyo7UAeD/namLAaD/4Twk2ExPd1V1ZVsE8m6m0QvFnRxGYl109eizUyqs+2LP7P6Zz2YyY60lMU65O0CXDTJ9NF8AtWExdFLkcB0wjVhliDjk4BAnK+r/9Ntbzj3jvGOPOXap8WNeeumFGa+8IBuHkM3hASe4dwAbuRff+2VUzPMY8kzaA4DuGs6hnr7SSMNl8WatDVQ6FoBYLJUUk+x4nGhIQN0OSWU7P9FGwr9EMLdIgiO6isAe4cpaUtEfRyEEtZU3V1gjmgXh2tpDaJs1bz466KHMks6gptGhOLTFr3+TTTdt6wn/WYICEdM2SM2GFXjqS+wGPGlEK8qqQzlj/egR9n38k489c8YZZ33mM5/ZaacdRzaOnvnazOmbTLfIzW1pr66p6IoI0R+MmJXFduu1UFEGOEcTsWpCc1IQ8dQjPNMFMe+xXxa0iZQdir1FOyfw+xIZIN9EtdzMPrnLzrgSdsqogRQdBV3CtPRdFlzbNl3IE37BRbfd9pfvfOc73zr92yuttMrDDz/IE8WkompCSMHB88+mJcEfA00xGwf4wt5kmoXuM9N+qhCEaV1xrxfY2dwW2QCrrUxOrtULAN07JDDjL3/461tuuU0Ym623+PhGG2624pRVlxo/ceLEkfyEyw1NmCAJ64MmfNvCLseCFjkbenr4Qf8LXBTKxlGw457+Rx9/9KHHH3zhpefv/8uDVz1/bWv7QpFNJq8w4eP/87GdPvGxSStMEuBSDJ68fROLvqe7/4nHnr7k4h85KbzBtPV5wsj0bBuUt3waqTRYiXXmeEre8kuPnTTj1df/dPftd99x3+svv1Vf07zylFUluj/79G8LdnXmmecedOABQTX+N3dNPtHcDJ6Jn2157X/dZH+i/qJ2B2r7ema++drjTzz83IvPPfP8848+dC25c9bceeJFrLbWKlNWHL/5VtO23Haz0ppYRdIKndhrNBKwlhBTPMc3DZkHSnlK3Usxs966G5x11jmi9m+0yUerK8s+s9cn73vsQcfOM4qKSyUmqd9CvlDBjmUI7o5oCNrVkAUgnKkLa7MUAElyB4ZebUX5AiuQCmOyZ8f30kxB1QR0kYLz4j9YULZWASY3XhlvCcd2yMzkqvCVzmaHuBgRTTDpEqKb2YdIXSYFhwacnJ40SRjnldBYnKzljlmS3wlBJTpiw6MqqhRC85577rnDx3dsbxl6/PFHX3vtVanBJ0+eTB41ro7DSSYdokDYiQK9JnvqpqEBpyfpN+E/TbHU39QvhT0ELS7iPhuosIoycETMXk4c2e5OJWnmJjT6zVX7LuzFCp2t7um5m4SHJVB7UFe2viY8+4WEc77zw5mzZp50yldEPZVc0tHajq7uyAg3XHX6u+B7+0+nCIUb5YdpRPQFccaSTcNLc2kHlfWXoRliwRYoHQqf6SC2yABGRLPHFzjqf/e6Oay6iQlYQKtaAJyCjw1uwie0GKk0FqmJvN+kYTWgvkrDjeYBQ5hBqx7qkROyhjiCqrrYGQTFCu1sqDOYNajMQ+KhyP97eTENk+XIVsLuXbgDmRhQTQaYZTz/wgBpsAEeHfGbblLNGVShkUk0n00raI5uFfTNYurKe8khpWoqSvRsFDNYRXLuL61YNNuj0mwgE+Fec+UNxvLggw/q6G41TWxRqItCEVCK3Lsa66vnzZ8j3PbCBW3w0ljXKAF9CFhDRfNbWA3ecLqbTaS5eYRM1wN9rVWUS0O13a0VO+24y9HHf3GHT2zC7vzUU0/96Ec/OvXUU+3DomPZVszkz3UePGD2HFROjEvGxyUoo8UQPJPOvJCPRV4kLOGhFHBsUxAdXDgCfg6KZgT1EjEAI4GUpl9C0eP3P3vKKad87WunTttwHVHR6M9JAKEq5zsluGvE+HYMXlq3zqoK4hpPhy5OvqXlNa+/NuuaX10nqP3On9hh1VVXcVbU4TBq0pryRufPz7vw+wNFXQcfdkBvWwRdFF2G5v+0007TdNClPUTZIr5vHEFC9wPt2HS5xHO1tTfeeKPfzTbbDD51AdgDJfl34YVQ4aSGXYW3bx+sBVtsbck/MJ8te1l62jh4GG40Rb213//+94kjn//iQd3i+nV3ZIGvbLBr5OWRgZH0jMv6jmY0junKaxGpBmvtgWe/NefN12eKwLTsspNLl6roae+ssdjampdVvzVz9j77HvTVk07ZYrv10QAXwJ/+9KekLk3rWgDPepeF4bH3dUOvZpjSRApjd3b4yzKQ9Arg5COSt8vSH8gQHFG5eSEhs8y269/OwZYqU33AMb/KkbXjnn/qtQvPvvT6627cZJ3pBxxwwKqrrkqm0QqKBY/6033ia8mJkpLf5XmKDiC2vrdWi1RGK2k++zbdJxp7bcabTz39xI033vDgg/c/+NCDTU21nzt4/7333rth5ZK27s42DvIEQif7yLeyLpZUdA1zfHuLeyIfBcExYkl0Sz0JHkBSljoYmDl6ddNtl5fVUrE+88zzT/x+hiMv0Mhy7eTzhhtuqDyC/N73vnfIIYfstdde4deYCaaJ/eWQrFOJn+SeJBTl/szhjcKJwZEfK0dycYbFVeLnNG3LdXff839WXm1y08jqWe0zIw84xV1xUc1gKNcpuUgA6D/iSwSXoNJjxeHPXXXCCSex21555Y8qq0pa2+Z/73uXH3ro5+2YsqOyOAnrKkUIlXb+IwViNYGQPsYURjO2ZOnshCR1GlJDuoydS48MhtbFSUf7DXUSOSxsrG9CkBimeiCB9ANgV6goLBsFcrwLUxwIibxSYoNFH2PJcejWZjXTFqfp7FcB3C8nQLyLqhOzSrT0d6/UlLF3n3ueIS22PYUCW6R6crXlblLH0+eATKPsYar2XcAs+c9E/6pKtaVKUv26mWpOvU5zBGdjb6ULoQxWLLhQJkksuZX3+DZ1MA0uLPnKYJnI9NC6SZq0l4J2HNhb8Hj4HmtecjHRT2LEKyrmzp2NQlhItaJpur+EAZwNGLgcXrcE+gkf27f9OnJEEtDGBmhRAN6EcMXcqFNDSeIxu5GTr3QtYsMPpBMDjhJn0c4y9/Dasn45ZF95adZll/5E6CJHiuUjEdtTgsold/Bdb7NgDbGChCIqiwNnEmX8Of84OuGG5AXJI674kARiQSF38XkZVrvDLSwWzZJ8swpVZyxz3r7Z+EVoujQAuorIEmUrljBOPzxx4gQidn2D1KE9HR2dAtORyYIXZFs3RE+txcg11F8stuy4UeNR5Asvvig/pWyrW2yxRXXNFJEauEUV94to3C+l6A2/uv5znztok02mp3bRDR6txYTopN1hbVW54UYEbgD2NngDP7joYuOx5557EPE7OtpQgA8Lsa1CeCj0PDhw7C8H6QZiO85GFt5CofFKMxlp5rCkEqvmjjt+nKEnRLEsfkywxYjiH1yRJOoJjaCZ45g6Y9moptEPP/TIi6+8+uzfnpcAa5999xo7dnQ4YGcaOOcPnGxiV5KZ7vNfPDAk68yhYbvttoMHAOipX6SJD8uFR2ynNA52MCTuSBcX0fqahl9d+ysHxXfYYYe6qrr2Ii5DmUFzmJemnaTVWYuHRmOrSkvDzbZnkSo1ukfuzJYcIGFFTzzxmOy/cUCyOGRieOjsiQx9scPm7TTAmBNrBmSKeQ3PJr5MQc5PPPLQw2ojFNY1V3czPmbiLNzzyrr3/t8eeeQR62+wHhpAriQVYg3Y0szMuEFs+KAOThDSwoXE/VjSPKQdufTSSxHn4YcfDgP64kOkmxcTfFCEzxAnLQKgFxWjK+Vpj2ole+kdqCqtFuP4Jz//2dU/vW78yGWvuOSyPXf9jCkAz/ruvKpGIUfNOuiX8wqJkFMPcSGpWzgG8UWwPOhCGkEuI5YKAZzWXXddbz1MjFU9gGdum7jsUh/72LYw8Zc7bv3Zz6668cbfX3LJJbsevPM+B+4zcdmJbyx8Q1guznyYpbySAgHn7Vehh2RJbvfNDc0dreT45q5u0Tbamkc0SnvJf54Lf0VdvbPhd91y7y033/ncMy+sscw0GyFHiXOY1MeXXnrpzjvvFGMGrvzpIhvpr0t3nn/+eTeIJLFvrwwQf3n7rpiwxcWseDRSyy23HFSY3YyqoCXDyS7lLQbijOqf7vzjfnsfuNFm622y1YYbb76+sMkLO5mBYmU1xcSJoPiMVSSkTituiS0If/j6ulph81588UXbADIAHiWDheS1ZJssur3g5JaxCv8WcrvIfOtjm8QwpLwu4AuxvGVGfh0x+oapojxOJFWGul44naFy6gjZ0doX1NVXz215k6DPTcJc8EnQXrKGZ1bCQmKNU/1VFBSxz5REhX7C9GM2KeFmrnX1+DaJAjCQLcP5DRoazTv0qMtUAr8pY3SyfoXIBba85WHBcwVyjaZiIEkPUwFv31Ugb22LP4RGnU3QqiHXEArJAQY2zwHsiRqQmUMVMqqlvUom4+YHfvEJjLQ0AAAgAElEQVTm/uGTXH9TyRjibEY7R2+gQZhEq1Tsg5Kx1M+k/sgjj1gu8QQ9NcpGJ5aScEAMCYwiAxlLI2jPZtQyg0+eC1dtmSe/ZBOc2HWD3yZKbTk8qzx95klO24oeEol6lbFoXtVF9rryL5lraFt/64Sht4HukHx9VE3NQsLnn//8p403Wb95ZH1b+/w8oCzxkSZAaOwSPIl4ChGtmqzIPM+6u6gtrUSWM2luBWCi1/jXilmpE8PWZqUV3RYQv4nzn6GXA6hE2iGV58g93QeRDdbOa5k7dtxoGdHtzOA/MlZSSvB5EujGbi9Udr1OSVD6TR475cY//fHaX1+3zjpr77LL/1TXVrEcSKmmNsl8Rf0f2djwyP1P/P6Gm4859nguhG/OeVl6FijmoGpdQRZJ66Bd+2pUpeZE1knmzaZT2S233IIspk+P5Fb814LmCLoFojkvcazzvCS5c7JEcwTQTB5lhcxkypqkyg57XzbqcYF8RM1Y+IkwSaSDUqfPuuUsyHax7FLUP0IwdBKzpM2RQqK5adTM12ZdccWP1lp7tc222BR/QyWh+HVOeKgnomjLULCg+5RTvr7PAQduOH3d1u4FcugknGTzLVyzjZFpY7KlBZtFMkQ4SW/a27VL1QcqsoWNl2JEDWiEPQmq8/R2CY/iGEJs0LUr8FcQSUYwUp74KJsb4YMSjmLZvK2rGM3BSGywpqZGp7QoGrkXKMCdiUzE5c+JEstGWB86bGIqRtWP5oH7699ct83Httl+h+2dE6+uq5YFvFxu7KKiqqLyxtrGO2+/g8UQqbBLdnTPA0nqkRNSeFBivlbNWLR6e0W/ythuHDyhFPFWr++++25Io3pZ5Dfa1uawQt5OG1a6N19pRY/C4yfO6nYLMsxAdu+d95947GnjRi5zwTkXrb3a2qRLdCi64z777HPooYeyRimpuVTzQQcdJAMrtFPzkEsIUmkDatEFtqHRBG8tB/EIIo7rQpJQQEceeaTaUPLbBBbLJJUhv6DMDjf0xps+en3vg/Za0DHv8GO/8NmD9nxr/syGxjoddwQ4RRvJ27W8D4XJE/BFiK2e8E6kXexraq57a85rDTUkA6yr+omHnv3O1896/ulXTj7hlL333HvMyKUgOS05KszBCbHG8Re/+AVKw9wtErZMScMHIWxMaWVCw1Cka2a6T0wogfiTZOboqAhAG3PS3GQTSbstn+9EJoeVp559+sxzzvjxz64SQfOiS87c4RPb0k71FcVxM0gGDAyggbTyQWZsyAeK+TxoCPYEHAFvZUUd5yqBWyMYiuV8kENxQ1dnt+iwefFDTRZxCEvJnJEJR4biIocgK2pqs10NVOidX6MJBlNvIWt+dWWtXc4IGZx6WMw6uq1K3RUl1RlIgWU3vvUQtIWMlTarStZW19hEmYAO8DdWN7Z1QtkCLYZAmV06mxhjoZXpnc/TGqabbjB83yY6B0ZajP2+F0/uXD2qWrzdd77Ni9K8DxMhJdIChhu/Ln3UhCH2C29wkrqsEtsVIrsEzGniw23gs8BJt7yNLuGh5oI8sgsMIFFY02Dw66GGXAlCN8osobb3/mrGyzNuu+02oVxFKI0tbiZVm00WDguEsSZkAIx3b4KndzB/+E1AwgY+A9S0YUsk51vPk1wYVJCdz01I1pA60wzy3FsojRBIcXRXWq3YvrYsXKBCvnACJFMplZfVzHj1LZN65ChBBMWqFXYtP18thAFrgbYgUHMJ4QmqQr6SjiZRvQu+aK3MAJMbpauhQcLWD0abWAjOpM16H2JWbP4smZY6XTUS6Cqc3GvCCoPKoT57GFeMxECcb8xkCM/NxhCiCTcRjRyBOWcSblc2kYMCKb05c/YPLr502+22mT59wy7Oij0dlTWyezpXaGGqwjUYjg77/GFbbbnd3vvuPXv+W85oEWW0AsWJfK2UYEh0bBiAiotRkCSRwvAT5pqbGwGJ+GA7lv/YsMr6+cFItQ7Qwoamheyj2KR6YQhQf3vvgsTdgJdmXWKagz1FVpeWlvnkM0cYyJTZ5O8uKubTTibjl1ZEbYA0hcp/683Z5519yXbbbbXB9KlCA3Z0LORCZyB6uvuQrjxJleU15599vvBd5114wfyFcw0K468WzTfDkTYfbgBAAPale0uFKJqm4R677kGy6e2LJCpp+AItEU63gkLLKbRClJT3ueFmU/YKeEg8pl+wnUiklQDAi2IaUw9k+93Otoj47LiicOohHGTJsAIhvdTY4bZHm8U/mtKIWdNsefHx56+/4foNpm+w5RZbzOua6xgXPVNre2tNVQO7dKlVrb/4oP0P2GHnnXbfYw9R3KqqQ+gJZGXJOvQrMThHQjJssIKH0a2lZeGUyVPmt8ync9R9xKMksrEQJllHaPb8/S1i2g9fRgfcJE1PrfAMGNcw5dab/rLPXgevusIaV//8uuUmToms6o5xhzokxDsltQsG2LDoHnXUUXQwnI4PO+ww4U5gPtCROR/4TUtsWjZ8CLDrr7/+61//Oi9ycB544IEXXHBBhvNYjxOcyeMw+4tJeeDVl97cZY+dHn3qyXMuPel/9thhxqwZY8aPae90SnR4G3o2Rn4zr854c9lJUwzWYEm3sMz1jfJQcv0e/NVPb7jo3MvXXHnqd75xxtprrQ0hzpW4AoiM/CwzNvdXX331l770JbooCjkKV+oonBfwiTLhhy7c/dZbb53K+9ZNwobPUQiM0Vr94Ac/IHV5vv3220t5kZCvsNrEqOQBI034HXffddo3Tnz86YdOPOXYvT+7hyyuvAWCIjNdJr5hP+MTFkOfU2qKUKr+bIBimiBSROiVr4wUOtIdjDsOEue7Siqqe7slMRRQyspCJK2vKm94+KHHrr78al2AATIc4LEmYD/33Kv9rWFwXm3N5dZeb62+4m7O8l884gscrTrbW4I4s9UaMHCi4/4spH0f6i0+cP+DHMn8xknfeO3N1371q1/RcJtZFSNKKE1Brmm9UBXEpqmXD/x3i0Fp7JQkZiXSylARiYdToIf3slzlKklkAKupaRV6lXjOO8vkBexdD2PIslU/jSPMJInck7TwJyaWqlUmdZ8YYcSTeslDqEAD76W5f1gmIScReaAru9ygpXfOSnAqo9FU/h9W+w8LiKZk2xYRR7OzR2kzEPNoMEYc75r5+humCbpNZzIKxYWyECR2BEKwwR4gM7IJUNOQqdBbD3EnZADhMOmVJyFgZXRVX9X45WOP9clZZ53pPByQKjLJj6uHOIu00rYcmKqVodeJ4ApySH6fwkIdt7aCMzhFZuLU7iJGWkBas9W3fSJj/O53f1BYDM6+fmbM7rDN/SuvJGaBNn8U+EKti/JYWeEAYU1Xe4fN8bw587EcM41uHLpRNsym8UijxRhUWS2mM48NAeyxrQh4w0cN2xdKyJ/lPDy6ehvrm+fOWXDaaV/nss3121G/Vl7P1ZY0wQ744fADG2qsbRYU5MH7Hz70sM8Xlw8t7FzYJC+EECDZngDjSPwrkbj7RAr33HPP+eef754fjHE1Ksq7kvMWtgHJQT0pkM8/jXGhOxjHePrbZF//69+4Zrw6wxEqzuuoEIrSxAsJI4OZqoaYydISxqa0DPnlvzZIvRwegmpzaIE5b+6ceSeccOKEZZbd49O7cgyXt7K+oU4FomYLHGK3S8aaP3fBxRd9X/LmcUuPtZm25dWcNdxZmziab8JDuoXK9Jb6JCNToR/w4l/96tqx48aywlQLN9/ZEcmJsXKHRsNjfdAx0fDyHtalF4uOHA688frMZ599vmV+5C/jaWgs/KtCzI5cZU4Csq62bv6C+QJ5yEHNT85GhcEVnIGH8HPqFUPZWifdcVPDSOnnzj/3vK2323aLrTab2zqvvbujRLr7toW27kWss/1DtRX11//6hheff/mLhx3CiCIhKHOzVpKkFbM94wjGnYMBAPBcSL/jjjsuuuj73lrvgWf2wo+1EMAGzlgoBrK8aCBSVtdUG05hxZ0G6GrvFiJrdNP4h25/4pgjjt9qk+2uv+Z3Y0eMaW8LTT7LmhXUEqvCRK6JZx133HE///nPL7744q985SuEb3vuxOO0iHQ5IHI/WmuttQDmz8Sj6bF22mknljLVUgu54fyhvM5Cr1/6QMNuIw1wvLG5ccSuu+w5f/6b551z/lbbbL78isvNWzjfFCsNz7dhXELCPf7kk/vv/3lHx6dvtIG22L9Y9ue/3H3M4V/92RXXnn7ydy489yLRmXU2JLxscw9myHTDT4uuTk/5ZyBXZzUIW1ABYG/1zqCo86tf/SpWTkdlp87CyMKu714Zi9R96wcRTagbUtpjjz1G5PrkJz/JhGrgoNS+gpr2umt/87kDDn7u2RdPPvHU2W/M+t5ZF6+84koTVhprTpmApr6xplk3HXwior9o+BEEX8LqPrPA/jAOWiMHVQJJ+i+YxD+Ut1B6lRdram5qaGhrFXNYSpURc2YuuOOWe0756un3/PnJvz3xykpT1mioHlNd1rz0mOVGNiy95qrrbLbB5h9deY2WOe1//P2tj97zt/vvfGL2nPkbTtuiqjaxqzBkJxana8Fg87ZKK1zVyFcVMXx0jdXZQX/201/8/ne/U36l1VYwuyEf9nyaiN+9V3lr8jzJB4lfpfVVSYMHDIgyECRabbH5hiiTlV/88knuYa4htYHEn7kRVyY1kRrNC1Leh7qQxtqNK22qKaET84eH1F9l1J96HRMw0zClyaUkFOet/J95mHqk0dSvtDLmKkzQFkL++2i3u6ubKoG4g6NqKzzBs77zXTFYmNiYMWPp6e+7735qYxbMvoH8caGsh4LYNdTVsyx0dzLwyR2SBfvKTlTrFFwlPGuLHySfjcmTJ2vLlFQgTaIoOVDx2xtuXGfqOsstv1xnRySB5pDOQBPpQcJtqFQUBsZsyjVsQ43m/bB6raLcgCYqAlWQd4ETgloXvliM7ksvvezWW2+dOHEZiTfEgol8Yv/Ki3JBFPj8hvkltAvRmHV/Ty+ud+df7uIlKgRUc2PThptvgFFm0nQIPYZWST2vawi1vG1hBLOinikLOzF3B6sRZVJNFdWCwM3E4a6TTjqltqp+k802EBqaOoENyETo7O5k14gFqbza0bRrrr7+M5/ZiwzR1t1Cwd7Z3VtbJ+QEcYHbQvgcGGy/xlGjGDTKs4cDKkbA3GASkivsR7NeRKQ9a2qIExFhaAmdHsYrdUoQgoGMGTNaBAFdAPyDD96/RvGqaZLnplaa57yRsC1qm5Q5FQ2Gp15kinD2N5yoBH9KISJlW+MscvbZZ5oILS3EL6rdUNwRc0nlZCjLwyOP3LnqqqutvfaaHUxsonZJmDzkmHeVblJX4zVg0HUb9NAhDsXpG3G2jjv+2B2fesYk5IE+f+EcsxQ8GbSE4+DLRmq4HEGnImmjBHQlJXQDQuS/9uprABgzbhQ6oaeZMGEpa6TDHQkPc9vn0B8YJhq1IB6qXarvyipgwKEhNmTUVHzeZ8+ee8LxJ661+irrbzxNiFo5YWh66KuaGppb5y9AJ9Y+UVJ+ftUvKIRGjBzZ3ts6WCzXQvgOD0lV7Di6RGxUo5F8lw4/zLhYhvC2dACzZs3BMhgN6bGrRLuNGLNSvxDNmbkd4owDOfmpIXLuleqOI5993QMNdSNFZP7NdX86/cvnrLXm1EsvvkwsZvEampobI/V4tuGDcL9GAVrcUG+Ij2fR2nzzzfXXnwAmcMAJCCGH/JSUHwoTwmA40NXWxtGb/MHyCLGOESSlRdi5KkPTnM2+0Jy5CX5UVDSyuemS7//YWH9x/6N/+usrRk4cJc1A/k4VfjpQWrLqGqtdfe1PIt11T1fpYGlDZdNjDz962KdPZL6797aL9Fr0PoZvMjpgklygXwD+7ne/S+smdSCpaNKkSWAjvniV45v6C5kG3AgqwMpPrcV/XxkQEXmVVxj9wI9JAQObbropuY29lU8b6oIZVGS+k7klA93lU58cJQrGuDHnn3eBPeERh3z53NFf22yzTQxnMCVBZ0LHjOCLRUnNZC/6t/4Yennouu1Jgmx4k8h24OCw1u0HrDgK8MbLiyS79vmz5o0ZtVRfV9FFZ1529c9/vfVmW+/1yb37t6qigCwdqDzuqK+utNJE9ha2Yt1ygLicE3Bx0cuvzqxvqrvltpv322+fjjn937rkML2wTOpvNpRxJBBmjGXedp0dOfaEYyMaU8kQr+cdP7EjjS9FdVdJawiRmXuQqqBXPSZX3kpyD1Nhf0aL2aUSKHN5gggTv83GJf8yGfh9+0pdSLXFdH5bo+xJehX0+XZDua+WfBMra3blvgUMqDxP8miq3FuQpF/Dp+OoLslb7tOrJTf0Ht8mEk1dU20OMM/TvYdgQ5+ASRP/Pdb8D4uZWdo1QNpKaPGJcIPajfBO3Z1T11l7pZVWwkN47haKC2UWjh+79G1/uc0eT22A5DLBy4LTSOqamj10ubE8cV2A7YRYf1posuljd17hrO6rr7585U9+ssFGG6y88vIOglAY23yqlsqNt4atddKHJRXaP+zgOwtoIsn6afgsARhmFCjo/DNosauuqvvyl4/GNOQsFq1GiLhCJ3OHBcw/LFxgzSj8HTGFjIU+pk5dd43V1hRkRjreMG2U9ZNpLAyxvmYXRPilvYwxyHRI0ikkZTsVyiCPqzCUOCbQU1Nd9/rcWbPfmn3Gd0+IjIJ9A129HbIrOKFaPhBuSQ1NoyoHB5596oWWOW2bb7a1pCIDxb3yRHZ0OyEUJhUjDemgMtJJmnHvIrkbAOHwQRJbrpDDQthHeZx268olpVnkYSqjY+FOD+MNJZklubddxqH69aZNXWfdqVUVYYOb3zYPbOYYMECYZkJAOxBBCzPVZaiOyOIxTzJ7q46FRCvFWzUgi3XE5r6uobinryOLnyVDXFkN33DRn8L66fRK3/x5LdM32oR/VZ9c0dnx7RSdOWrLligY0Lo/e+M8Y0ldvVivC92sseZHDdzC1ohorxh8pvJeQeN74cjvwhEWbzPkIr4QHVZcYSXGQFXNeP0VRIJBAyMmZFH4S5mxek1/SaQiSDlazLVRhcTVmNXZMWN4qyqvoZ6TcMpcPuCwA3uKuiUQlRaEMtBZuaLuoYaKRiZ7dtsXn3vFvm7daRtYn4qlXS9ZFDBanUBSG3ZgtdZHl1FQublntXbkzatYyXiHZ3KMt6jFh2BWpoBOOtYJa5i+xNJlg11UfetN9x5zxKkrj1/13LPOp/01Rk0jnDrurqqUQmtRdB/AHH300YQDOiqiklxjZ511FtsfLysqHIiKMaoLZqQjHC9iRDPjL5DcG01UAUXAox+iXebIBZPK//GPv7c8k1E+8pGPZoMOJstMtmnk8NhbdPgXjjvv3B9cdtEVJ3/nuHmdvRJKDYPKGbCE4CsZWGrZsfTS4j4sPXrZRx945sjPHb/XrgedeurJwlE7BAAAHe0Oh7xy3kyQCT9krLPPPvsb3/gGqUhfIBlOXGn58evSNWg0QNSKOkgNw+/K6Fgh0hKFPgmdl1122RVXXCE5hqrU460uuPELCUF7HLTLijfdfJOtt92ClEwSNsuO+/LxP7nipzfddPP06dPDZyILOZvNtTgAW1KKKlLMFBws1GbmTQjakSmtmtHh3nsfoC0bPWYEB4SMQvNThI2ekFwDXcVnfv2CH3zv8j0+9emLz73MEDgTM3Wd1QU1eOzxB2lP5X7o6uIgTw/IRYxNsHzyshGd61M77Pzb7Xem2tx815Xo50wcsKW+Jxoo5IMiGxRrA3x2ye/a0fvk356c9eZbO31ix6HykOMTtasN5rWSuHTecU80r4ArlUw3SAsY6jG4CNKYKhkjG0Jinit95UVaDtKN3yRzpA9yr3KF81RU4BFqSVX5Nrh6VxenUhJ8muC5j7xSINdx5KEXHuYWCz0q0MLwHifqTd9kyFuEPX1MrSc692dqeni1Fy6NTWELiXvHShfxhoJt8mTwUejXw+zDDaOmvih/iJZUNxeXBx984LZbbqUelkzJERxP2ha2Oin9ThxCr7ao0nlSmqFJrlWDFrWrpw01TX+9566fXPWTPfb4FNmOh2IEpMxSy/CIyngXbUvsGYyFh+Zg4c7leZNoxre2xFZ5Hpmazqg6fz34OUWsMNEjRzU1NePD0poNcPnN1pl/+TVso6HgAtk8l6oqNhCCP1kGILqhuT7DVwScTQwrTemS4sFIiBG+/eJCCaBQJcqFAeNCC8VUNdX8/7t7ncbfbJOtll12Slff7J6BnsamBrUxMUZ0Qdqt3gFZN2+9+a8yx+yw4/ZDJV1FchoyK1lc+V5kBgIErXW/AAjy6g3HGq+S2Jd4gbdepbUzhVNndEMuOpJSMv/z+LYJrq2hhwvhj2CN5pj8xBITHystHpoAhgYT1fKTj1hgomOEm1qmyspO9VOx4UxyzdbX10UQz/7BFZdfacUVV+kZ4C9vv6IC232aXCFgwypEciOFPPrIk1PXWrOmtjJy2WmFy2NJMWEhS3UsSm5oaGEVFggnWo1BUYyLXERYCTOlE0zSvEEoXY5tV2LGodQdJmrkIo2zW+KIheGPbwrTX/C1sePGQLhRALNf63EaOIxXYEnkEYe4YqJGnr7gFKEd5mwUkoRMo60LO8aOHr/55ltUN9Nt2dDIXxGyKYVfJDzn5NffxXPr0YefqKmsm77x9KFSi6S0HX0VJeEIlegE4eELhBgEk4gWk8oEOOGwAzbMGlYSv0hrm9H0p3tK7/yY4O082FtXU93R3jG6eXzbgp7zzrrk6fuf+e53ztt4+kYogZO4Tlus0xlJ459Rae/ll19OhrBy+3PLLbd0I+TEj3/8Y7+O1BEmrI6AdCVKRkVJnQMkF9v0H//4R1KLS6wE2iy9wxx3223XSy+9/Pbbb9t0083EMg0tfuS0dIQ1JAtRKejMn3js8V/f8KuP7bD1uKVGOpKWv18Fnnagtxravt7BgZ66qlq5Lw49+MuzZyz81Y+v4TvA6JZpeiRkiAzwqkajOgiH8qlB+w9/+ENMIx01yJgjpU7kvMv4b2BYYWIrhV/apCr86KOPOnpJjtRrS6mjVZwBKPBovHwLD6RVw3rmmWfSqasExtSjahy8t7+DwaKrJ47WipL6l9vv6iib8+k99mRLZl7JhpW4bytinhH5KbjCZ5RRw86H3gerG+ijyqpomd/2ta+djk+vtNKK0XcKsEV5Gt+NpuLernEjJvziyt9ccuFV3zrtrDO+9a04E4JtlvSussoKjP5X/fRKjG3LLTcHJsrhgcp90GKg0SIBAstKJy01/rprfvla5wsczvAxmPGrXwEtjBXQ+piorOeyeyFYxaatP22TzTYxvUVQ87kJlpiP2qBRVe+G++2/TdV0q7zLcKSLOQm2Rd7BT1Qonp8AeGOkbmT9yXflBlQluQpjXPJp43JlCkG1+PPERdGVxvUuzVPFQKsJf7oHp2IJEk/SeuETT4JFve1ytHjl7+OJylPvVKs7CY3pxpOEdoCly5P30UTeT/re1ljHOoK9i7ayKH4Y+dLqIItUHdKSRZs+1pNCxjU+THIr0eszLEKRvY0uBOSRbW/RiU4AeOU3DXhysVfG7PNQZzGoN1+be/llPzriiMPWnrpWD6+gvm4HdQnXxZwaS4o7Otvl98QfonxmAS/AVfP2NR5CLmS6wQeYSujb0qY0v47X6jKA+TveFVspqwnEO/VkiLgaFmzjg3iRjIbDd4H/INpeQh0ONJstFDMI0WjNmjXbWNLzV1Y28FzZaustttxyUzIppVRNbYQdp69ZQm2LvzLN8G5mxMmTJ9uZpSmXE8YXL/9he0IvQJ0jj6MUJUuNXebBBx/5859v2W+//eqaqUBbr7rqKvf6iBXqmoV5uC5+Il9bpbiUmTZcj1VlUSSw9mZb/A/RJal3eaUwMBzQGhqaHT+cNy+OB45Zuh7k1AAfya60w/O84AH4jMm6UtcSo48lrTgWNqTC/yDbjYVYpoz4Z9KiCPJZW9PY28kRuZpz18BQOxm1N2ITSRHSWye2bFfZp7f/3OP3vrT0UqMFLaOgwgh8njh71JPpeqE3SQPvRKwAqoJ13XXXXXwI3ONuRtNc0Iu0cyAF6hcpxK8azA5mMjt4TloANu5YCUclTfC5I7px2IoeZYtNSBBFPY7AGc9f//K6PT+7++/u/sWUtcYVcmEWZY7o0ZclgNeiZAP8Va3RnL9pIcPyGqrEhjNPvfCH5/zsyh9dvdfeu76zm2lVe2dPad1OOOEEkh+dFplS970VqIJV1Ie6loYjt+KqwQoBIfvuuy9N2BZbbIEgE227UQO0cFnjSk+ZJyIaP620MCSU6jg0siQee+yxvlKbt3Dy+IvP/PinF6y+waT2nnnk91ibeI0In1BCnHXON3ScbZ0d5WWOf7IYlg/0x4FclhQiLNk3RdDQdHGFsK59kQOA9Tl85OkPurGkERWjHn7w6UMO+vJJx33rwH0OiPiPIRuRosp4izpAyv2f8lLkMEdNkwSf67J+ad3k5Y136HFHX3vjFVOnT57bPhMYg1JOEPw4uhRYl8jSZLX6WvHWW90RkPQ3TpoMxegnqkvk59dMkfgFirIJkCkD7LGS7FXSGiL5YGlVSU1NZWN7S+eLz74kfP/LL7yGcxovIjKwsVCVgJxNijoWfaotqas9h+2xK0xgNxB0RtxXagyHlhd2tCjW51RJVyhaiAQs2b6SgjOUMbzuhgZi6+hwQXdJU9WY0086c+pq07bZey0mHlsEWsnq2vq2Vuc3ReMkuebnS33dPSgWALqTqCWED9a6Ajko3zkBPwz3QDUX0o4UcmDY6MR4FfANHS7MIhaic+pZFbIh2P9pDvfo6oiUAFDn1yt0qPUEQN4maE7EtSf5B9mIy9PV31DXNG9uy2lf/4YpufzyUwRVN0scYNKD2Mb3FyDcvLWT54QyKC3raO9y6LgDsWXaB3joH7B2R6iSmVAAACAASURBVAxSprAbbvjd/fc9/JWvnOj5QGlH3pqwKWSAjWOnqCIhNjTfBVKe563kfTx8n3Gz3kdLw/rEaCV7rZCk9q9f+cpXWVWo98kQnLTGjYs06YY/Fn4xx8ttf4dVfUQE5rbpXBJE4/UxvT+44x7DA+V9lRaJJJhUb19dQ/0LL79w8qknTZm0HNLp6uq0BpiKumNuuEksplA4zUKNq4p9CjnCDyo035TE951DL/TJv+W5FLn4Ak8aVhJwPvPsM0ceftTZZ5/bPGY5LAkG0vqdhBioKGSzRwBpXTdFExfzJyLEe5KMJWICsWDSpEkeQgstqTmOisz8xtqxlCYLWmbXN0TEVLq5ODRAziLd9gRdEYAsOSeeeCKxDxlzn8IsoMsrc17WEaoaKigNeQjs9JwSC2Vuu+22jhAiVAITwDj0mAKmRiJ+dljCn70mpT0fcN0EdlqntW4QUxApb1GLyjW3qMAAd+/SHj5nFZXZCdNi4XZW33DXnuw00OIX0Qo7C/7bJaxarR1OnEuQZq6qAa1RBos2wgFQel2KI4fk1ZAA0Bfx226++WbRd3WTqslFvqGbQU4pNOs222xj70RBlURYnsvw7E941iPFDJxGYR4An/rUp1JPk4ORzQBU0G9RB/LFhhkGRDKWAQ2On11pClB98e7iOZCkuttvvx1WHenlCffNdb5KtKBtpSQCP+Fl7ryFEyYsTScqQ7mc9FlU6CKCgo2wfvGLINEaVpUDQ1ucA8PpNIRFEWcYGYlcoSvu6So+5qivTp604n77HBAyfJyxGXrtlZf33Ht/vaMwkE/6oosughwI0Wtj5zm5mW0a9YLcIOrOqd/55h9u/MMa077AlZ5oFYNY2FIJKgWsoEjFiBMcw6tsiK+SFFWxbdAKWlLGr8JB/I4SV4b13I5VfotYzrPQ4T1ddaOax7S1dbz5yqzrr/35jy+7auEcGW+Kxo4abZRzEoxKUp3z58/l2m/Q0Ylf8KeblvYFmYDeMXbcSKnrOcTIrkNTMmriaN6Zjc0NkYRuqE/8E+4T7Z3t1GO2T/JkqGFs83jx6Gsbqw790hf/vPG148ePFePayTYnZ/SOurS3r6D/MuxpF2zASPMCVQCsEB9IBPOh+k2T2tC4EmAIPg3cPw8nGqhvaGJugyUu7jbTI0aN8qdoRNCVxlS7MPZO6XzxdtWTqM6NQAN1ddjC0B/+8AdbXD6Rmb9jUH9WZQSvSll9Fq+n0JNAwsBgXX2NcUQSo0Y2SX1qpowZG84SbALqN4Pmz1vw85//9JBDDp3fnl/MUtiKln0SdqSg/EyP41heoaY/wOfDc8j4ABsuVBXlNpcsHG1Ba8svrv7l2uusvZp4khxUh0RxXN3MpL+HIBdMxdBlgUDe+4VuOO1yE7bgGTYDBvXGMkfK772qf0tJaYtaBReorgP2o48+svIqK37lhBMzT4MKi65dsq0/MtI14GUkPrwLfixp9B8+w6rwfUiOvfWHTJtFjyVxhlAXdneV5SW/+/1vP/bx7VZeeUVGWizYEFsLdT9xJQhhsM6LCIV1MNESJCI89yGclcYRCiZ/h/6WW245NSAVr6xJmvCJTbL6b775z8VFfetvsCa2n+qPkaAYH4xTpSutNO66a3/x7W9/mxfR/vvvb4AsqDxaLLEct4kdwiSyD3II8y0+koRa96BKjIC0RIGvdUrKHJM1RhkAi5x/FfbEL2nG2Bk1gHmi7+7VRiDQo9TTiHucyXm/vvYGuk9KY6dYHBPOi5xEA+aHZdueB3WphPnXWmx9zvT9i3SBmnBGVStJPkiSlrhWVFZ65yOWTf0FtqY5G5EjiUeck4Su0FOBsmiz7rzzTvih3SFoQgXtiAqTM5DZusceexC8eM1DlJ0ADZbLQSdOuL4iyLK9AlgZklmI4JlC16jxe6NCC01J9vbCCy/08OP/s/N99/yVj1ptQ70kUbh1WHRLSk456dsbbjRtn/32rKyoZ8qPDUaEOI6ob+5BpVqfp/llCGzjyTJBYGQ0VvpB1s8aPfr218+fN7vzmit/AE1WyZtv+vMKK0ycOVPo5Rli0vI2A4we0ZWKGeu4pT89h4Ef/OAHKget30hNs/sef7j1us/N/kzdyEbCe6xaQsuHKTM/PTshyTRIK8Uu3OeUbgwQP6oaEXM0Af9RQXY6z41hch7GmbJG4VDLanjZVpc7/VK7cH7L7Df7fn33L2/6w83yN41oGr3zNp/eZPrmq6++5ugRI6E3yb4pbAgegw0nTsM/guVdteky1jIUk0Wt33fccfvMN159/fnXbrjnpp9VXjdYVynC0/IrLLvtx7f66GrLN42sW3rCGKdWB0rCMbm+yXHjvnltc0c1jN9p9x1/fNWVZ3zn/HPOPbO2umx+y6yRY0YidSpdThHE37ykq4+mGEJK00F/DcoS+EDeSv6ND41+EFeG1iRvxWKX+bR9IFBR8cFhtr0pIdjyaWiZt6AyQskv0pxpDuUnLlSI2BI8GZzgCsBgu2XeQjvDPff6TFNTQz+3gYhfEzMrDHdmQgE+XLhTIUh5S6tivzR79ixeAXjCmed8s6er0zZbDPOxI8evvc5ad999j6PBherRHZQJjNylWlziX63NSvB86IyGKd4pWRPjFg2IAy+5AV/DBC35DY31htO8pfCMPZ8Fb5jxrsz/0SNHt3VEZHMVmn7wbthyK1yhcfqQPCcZ1tc3ohj5NGhQ8HieIjrS2y9oEz/r8DyALtAmTloojGGh7ggLbqqkGY5LutKK/kGFby3U7nCfm7bmtalSGRlFBp564sm11lob5O2dEYZRBEICB8hN7GyGF8w9pwwupptKJl7sXj0y5KAKVUGF9dVbJa0uPSwpQ939gxRptUO9Fd88/cyNN15vs82noViOSHRYQyX9tRVVjIa7bXvApDEf/d2Nv/YtexZ9D+4jDwzhwPQmuBgmddLUEl+IArQ4Vl+sRKNgRucJ8iQzATL3JHUqsV1dSzKN+UL7RSFEcBF8K32riSRe5ND7xiszvnX2t5549pl773hg9ZVXe+yp+/c5YreTzji6pS07p7PYZT46lPDoI09ce+21xxxzDNNPlgCqv72TN0yxc7XJaHjovl/+07V3f2ybT1x51aXJ/JegZZ231EGsBNgiqpjLupMgd4NurYV+iXqMcfBMw2dJToxVF3TKBSif6IhXRFUD5B6iCGe0etRLYpMqo540XqkTKqHfJdJ5yAhu7Lhx8GATRYLxcb1pG2y706YXXPHdTbZZr7coorU5AyU7zZnfuOT5F5754aUXRX6/3g5HZGKYCFxZWDUdSZMCbGl+SUngOYaEkWAlwoYQs16f8fpumx/y+YMPPfWkUxz1kQT1R5f9ZNlJ47fYfJNZs1so1fQUVL4z6BAlUhp5moEYEljqQW4iG3G9vue+e6dvscFxpxy6zxd2l5neWkXq9Ulu9N81Ymy6fPNDcdBf0lg7ylGSgUGBWFlYagCssJp1QeVpjveV9tOScZKpKnYyufLlZ1++49a/PP7oE0uNX2XNNdZubmyeNGnKqiuvWlcdOlHrHZsbNzgkpwaYiUMh2TkM080TLIhZOUpm0WPC48YkjYAAskAEpI5BzZk7y5i++tbcZ597+s1Zrz/w0F9feOWZzi5KxHGHHXnIhltvMlTc39IxJ+KwMHcWVzRWj3zgvofPEYZjleWP+8rRrW3zhFzk/2fWO40d1th812MPP0JmJcgy1qsHe0ce5vX/FaMhGgAtCtE5xObGE79LkHjyoaHgM3bkjJ5DDY8e6mrq4jQZQi6OCDtadKVpmADwMG9d4UtchiFENHaJuCVpFUbHofjP7rcXquBpnsFMGxIUi/aGvV73O10hxGOEv7EZ4DBz51/uCAtAs+g5/cGQeyLTAYYw663ZeIKEMXnh5PyAnyuWmDw06mBM7QJJq/JW8j4efkiNhqRLbjQGtb6pcaONN14ozWZnJ5Y02N/b2OSEQqijE4+AKXqW4U4bX5GxTDlkAWsoyaXC94HBf8snDU3NZAhRnquqa4ba42hJa/sCW239sngn3uceAtMUHa6SHOFaAyAnzXPsKd0PF8//auT0MX5RKBWH0xXBZ73118W7u1uFvY39OlUWJhWbleyKNamAYi+JpNCV6MHcS9jLieB8UCztqlJGYZFiZfh1jJ9HTl9XBNYnIVEtWRnTypd+1QYeYpOvwGM15dDDr0geGJtIwsfjjz+OcRA+XE4XpsHyLdGBSYXcwHjkTy7eNHMYBPVPDqWJA6pWKz40RlY77keOXjscRLWjQJomWmcgE7eQ+udPf/qTmCYP/vXett428NdWN/B2OvxL94GzUDp6LaqnubEKEsBASBoYjISYsFVTUx/LeRaVraauRgeLiu7+wx//8DUu4qefrmQiG/CrBDJ1CqiJg3uSbqzKhCR/0tjBpBtfBS8uLiYhWc75AEGX7uigwp6nkhb1JEbncAIqpJtqUF5JFzCcQyTFgp9h8eSTTybP7brrrvRqIVSVVv/m2t9tvOU0kf0xFvZeGVTp3k7/5mnRXF3YmOixXBzSWT/SsqfanIyiR8W4SJDWIBnLKwaO3q7+Jx5/1qGLQw46lIAvoSVRY7/9P5uZToZyMpbhgwRSoNgWu+++O4ct8mhy4FNPxtxC87faKqs21TZcfslVu+21S2lted+g7AVZfKBCyx7X9DjAJZxw1QvPv/rc357fbvtNk5cm2QjAkINg3PhTPSydlc4r19bdd+dD3zvz+zOen7nLzrt99ejvTFtvPVRBO1VdVc338JFHHmSfvf22O+79613UhyoxKYwUXhRIyHCCSyNaS51e8N+iCdajqZl+3TILR3bFwBo7YTzTxJQVVths+gbtHR3VtfYzC6/7za8vu/ySvXY+co/P73zMCUeNGj/u1TdfHDGm2THs2QveWm/aOozLJ518AmJeb9paLa3zrN9si8YlRwDvujHo+BhsGzU35i9kJhor9MmH7Tn0IhJQLeLkmbz1QQHZ0R2p1dpbO+rrGqorah9+8JHf/vZ3++y199gpI4xmahF5aC4WyALMMwGjMKEFQaIBR5TshTbffHPxYvAHYtsiZiVoH2N2ppAb1mVSU7ICwI2GRo5sZmlBZq1dC8urSvXCJpBWVmzq0eNH5RC1eBOQmfZ4qS8Jt+ihUA7ExWv4Z5586IyGOLjpasXEkl56+SUzVuTJfgnXxNDqdB7VFpDCRjKyiOH7rp36e0FEkqiSL4hRwZ09Uc8SRui9VPv/rYxIp1QtFVU2Z22cbPzyF4mNWmVsLh2YinOzRI0spxqScrhwWLB1ZGGrhFfFhSOqf0cocqA925l+iC6bsHCBDMNHJH5+443XkUofD9lsTAGaJlJarpbAJiw53uIFiTAwAvcqYUu0DvK3FZhNCiC1eW5a0uB0dbULLMYrPFN3VUvH2d0dsdrLwmjG2rjI6wVbZ230VaoQSEmdQD5wEJpwlrAJz9Z+ghdzGPWtyym8dBAvKVn1i5SgKqPAiuRPXIbGiCipOQAbfTIEl3nxnenGbrrpJtkDCShAsiJS4bgBeeKDn9h+h6WnLH3muedSTfHNv+RHETV+CcSvif7BcLgh7alEsBWySFLqgFx2Ur3L1bDhBhuyeVHdsbQm5zCvzFMsMokFCsM2ZCZUpG8TYPrI3coTI6JmK7TL50lX5yvFjCZQlUn82vKpngRMqlBbaWqnG8Uo9uRBhxmqRNtrJzH1OjA/WLTW6ms/+djf5FcYLIl0OnQuhNa6+orV11ils2tBXcNIfIaQp2Yqokidk8XsiD8X5T4PSEyyzAFKjU4jElyqKytqX3/1rVVX+cjokSMjGmO48YKco5Qzv3Q7kWYHbagHbo2X85JElrSksYFqhajtT2SMLznGvdP2O1/x0ytff3XOqutMWiCGzRIddEyHAJbSq6Tilz+7/vbb/7L+BmtVVQt/E6nucuSdAAjl09CoZ5762xWXXnnXbQ9sNG2zc77+w3XXXi/wE9uGkpmvvf7zn/+MwVdaJ4yF1MLGZzRJ1Ty0UDIgCfGo90tHHb/ttlsuv/zyXP2uvvZa67KpwHOhaVwTN53jjz9+u623IxX1ozUB/MTDHRy69557Pv3pT398x50oF/f/7EGf+sRnHFP44Q8vfP7p58/5/reXnjJxYddceJPUcc6Cmat+dIXzLzib6aJbbP3yUn4/9ImtsrIWMBrqoJAoBgjpoigD5zcRYfTuQ38l9RsKQQ/6ksgjkfoHArsVxFRqbGhqW9juZMPhXzxi+SkrXHfNDQd+6TPoMzFMv+lGyQTA4k2jKDujxGYVUx6XwKz4vAM7ApA6GJLibnPcEKR78SqW+AQ9h8k+/BOKxAu2Na0oCx+G0MFmcWoUcJNlqY2BLiQQgg3dYjLmlA4iDGwzdnSFJfUlwjW8lx86MUv/M/4SDrDLLLM0OcFSYT7DhmXf5EVqUJbpD4L+CpynLoiFJHwkLgbdkO6JEfq/stEJkTALM9jX3zeiro6DAiFAFzo6wicpw8yiGK36CEXDJWt48JW1TZ0qNByQ7NcMKojTf8eL6tjlhKnXUQBhQ5daZikTTdBIMdgTEsAPFYlNxG8BKREjI83oYCbBL1K3JN6B6ggrSfwi1lhx1QMnfLRsLE3a+bNji6whQr+BiOasupkC3ZYAL0iqwUxI/d8LsVneQkZ5OyYZpRd/dkcFAeA54xHNgaWLqiBd5gL9iraoozj3uE8aR4WNsnr8kr3Y9bhbAZKAolFyGNlol1128coCaX/vz5H1jR39HW09XTaF9pZplBOW8g6jTsEPAYU7I8Yk2ECuGFS4V4MLDLJFU2Xd8NtreOvTXfFLFXpHi4QG/dJl0jCQ0ugo71vtqt89sVIACz7pdH5aSTvX9CpNzESThjv3lSc5xCZIvNIKaCWb4hamHv5kdHhkF8A708eJ3pKfYC7pK/nIyqvd+8u7Wltay5sFMclOchWX1TaVbrnVdHnWSFqV1VWZeEokc5BwUfx6TeivsQBeQBgiFicoAhXiGeJpzm3tySf+tukmG5WVL5p8ihcLPZMF+3WALodA9Rg4ZEbYslnynE7LCURyYQhAmXqvqLd/l513veLKK2/6/Z8/us4hcLWEwVIcToqLbI0G5cxYuKB94jJTJo5fdmHXq05PaCvtJ9PO3p9Uhtdf4hjmQ/U19RecdenHtt3BQVRnPdXhWNhfbrn9iC8dxbed1+PnPv/56dM3qq2ve+H5l9NYvDlrbmt7D2XkWlPXx7EbmsZSwS43ZbmWBS1p1pDvnYF44vGHGYKPPOSw4449gRLRxLFRgb2hkr4VVlxuy602JzAhCZA3NNR8//sXLD950jfOOO20E7557iXfbW4aMXfBbINuTW1tnz1hmdG9A2aco4WDGGBnZ+/oMeO7OvMbu80yZJ9mSkKa39RQDv8f5hu0AXhUkROtEk9OE+efhxx+sMrBUorPqq997eunnfyNDadtiBKove3l0lKSpnYSoZbQogIQ6xN0hVtiNYDMvLLednuw+c/W6yDd4Su01J/ZFirqannF0DuH7ywVgtlnmlC7uHgUisJt/4Wy8oJqXqStsimAIeDnuC6WnrfwB/7wQydmUb8IM1VbXsZbQjhTE7i+scFx9v5uhtVQ2Jh1MsegOewJrSzB3pEXWSjAt0mAUECFnkD9kplX3qr+LQ9xKPBzrLBiCeZr6RLdtLIM5wpPSauvvqQJCTxdK2BbWBLs5gxsIGKFEloQaMHo50uq6V/4ztA3jxxJ0gJae3urVTvwUCGIXgQh1HEX4KEr/VkoqQJeZrGxpDF2KK/v7uOTskUeex6qysoBsSFUDcRpZ2JPSXHg2QVRTnL5xPwOkbTcWlsxUBVmFOqZJArgFOpJ4khSt+SkBzhKT4ydwiqnJ1hhhRVSu+/EYPrc89z4pmXDczAkedHS4q16tJgqVEPSi7hRMgTEitrzzztfQuR58+bjOFO3/IioZoWGyicYsdU0iRdx4mQwO1VOTUqXJgoiX+vs6unsJVQ5mMlFzAFDYg0dUq5a8NDDYW3oNsW1Qrp8LHzileXEScBsMxrWAV/BuU5lAC+SBZOMpXCqM3F2YijzK2Lg+kYdiG8KomOw0tpAucJQy8ecdJUT0dKHpJ3RI8f0tg0tXNg6bkQdfVVnl53EQGdv+5TlJtgka5qtSdho7k3lFcIIRzcTSBDrxojHHAmrQ2Aj1F2lcV4PSHfddfdZ151JS2jIlUFQtIAPP/zYZZf+aPz4ZgfdDVPqF7d940WFCSowM+MyuBi+NGSwoZnpG200duy4O+746+G9B6PscEUptGcP56c+UeJiZeppf+ut2Ssut7JQHVTU9fWjga0V/UrkYYx4E6/etM2px317o402Qr3cXBjiKqojAdkLT7662657T15+8gMP3jJ27AguXm++NfOggw+RAJuekhhdXdssbHFxaXVbBy7d9+k997WveGt2C6poaBwNwlU/Onattdcv7g6HuWOOOfaoQ46eNWPOiSefKCiDWGoiq4nL/8NLLrHXgFYTyyel5aVfPuqYLbfcfKNt1rn+muv3OnA3pk9eRIYjMnb0tPb2A6RXQIeOnu6RI0ZrsbzACmZ+IQaDDh4YhpA0VYfrRJEj4P/PN3wWUxx2pIKEkjpAX9KU/+eBgRlBDUXbuviiH2yz5VboUKDBeXPmNbZE6jxvE6nHoGQbuTQT87YL1fghCNEBYSh5TxYJns2fOiQwdcR9/JMlpRjuZeAye18xyRpU0nl60l8a7vbBb4UiLC7p7O6K1C887AtYb+CNrKZrPnHWhFFbkB3gDVcNMVzgU/kCRPr+KvtAvhosFmpSLH7RMtgnIslF0ZAzBekgqCnJ4w1T404Rx6OGb6pGLklUzyhgkX+08f9AYP//UIncUMEpxKfuEs/Cws86UCnkjHUJZjgYZviJ/EGhfhp+t+KEd2n5ok8tO1FLpCMp1LXeojDJi/KoCKNJeO1E+r+u0uK6vJ/0SGJTUd25sKs+kqWXSmo4WEb901MVS1goNnJfxRq2SDLIU1OVqAQd7UwGvGE4GYCTtw1gnfqKFauswiF8/F2cPvWIO1BSFlq6NNDRUtaWa8Zzs3bZZZ8bb/xl6QhHCgg6ig1AMFzCQ6bCs9gXlUJ1IFluTWkxbaHCADFY0rXUsk1dA2FmLSmv6Whvb2xsILYVUZWwP/V2LjNhfJLzch3wp15rHSQqcB+8J/tTJakYJpIpURZxgFTAq4QchXG0XIU5tquqJLoRU4jF/kTnCYHpeVrIdYgqxuSiFqZ/Y8WSiJubdB4Up0fhK9krNUfvYObo5vs42yv8QaZO7uviuFNREmcm+DgLVg88AHA54qJx5JFHUmjZOGJwKSkHkSg7LjSbdKsy6ivlU39tgs877zww05z5hKzpSdr/eAI5ZCnY0wvHM1944QWWVnXafKtKDWrDi0kSrLEYKLmBSEc6TNhOXVGD9UMTMXa9JWPGxXG/116bueyKq3X1tvEF5wPPR7c7kjBGH3UJPw/C7u/O1Oa9VbU0Iv1FMVYVg0X0iwsqKsdKUzFUbLz6ZFYY29j0wBNPja+euMzk5SMma0bOFJDcwn75y18CT+skQqo7N2ADcziaZPHrXUaKXlMf07JqxAfKBsuqqhur6me98ub8BS3VowQYLjMUgxHzNc9VUV1l60GSbutpWXENsSEWtPXNragZGeRU3tNfxNusvmKw+cfnXvPNr3xzm403dQbW2qMijtBVlXFQNNHhCzOenLNw5siO+kcfe8AaDNrG+oZvfe2bBsX+VjGjb1hDPyfbI4Gyv6tooFtYLGd0RAfwtrqiuLUl8oH2lxQdf/JX7nvkgQsuuWDvA/fO3PiCsWTEH4RnnrOp0sn6aqBiYO2pUz+59e6333Df3gfuO1TRvrCzvaGiqXeoLwJZlFSWlQjUBFFytItqlgcD6RETsJgvi6LB8RzylP2xYPF/2wu7mAgWXNwfOx0DP8DJzxGHonuufbK/tHX91ddiYxWbqqc/4vtm2vrY+iKMxFjgMKke0hRYvBsRbaQktn8ZI4yId2GHVYN521n621/cVFZc94m9PtHWPUfNI5qbjGxiR0Bxk41RcKqK0qrWzrnVtYw/xQORHK56IA6I9PdIM9uHp0W2kmCYJB3B4cjRxaF4Zm6nLeH/Z3Sxc1ukKJDvyhKphUxsjiTTvHtgGzicmhLLR8nAJzGVFclstNygHAcsnONzeGXJix3lYE11VX9PSW3NqPmzcfoZjlV2diwsKh1eyup8sP/jZ4Xp9B9/+98S/8WAOYVBlCH1vi57DrGn+wZ6hOyvi/mR77LGmZ+1NRVlRf3z58yuaawvN/cG+yvKwnZgPpvVvktT3b15nq+ags+sB4kvxMKfJdXxGytrvi+UZJ6bOnXl+sY6s7q80pbX2f6BjkiJk19MTHbAJAOxcGnFMmm96ekNryALucixWNisljebR4wRjz7JOhoKJpfJdr7V07TK5vRMoFMV+YNZUDHOW/5MgpE/fZJkrMU7kfCT4EllktEtVZjDpErSt+KeB8OjeOvsFjcLuwofr2Ee182BEa0PsCOG5dRD3fdLi0CnxaGHkY4HmMOAafHGNMFmRGADJ6Vz0t/bbrvNJ0Ql9z60WiTV1B133AFFPnQRPlxufGuUNIojU4lNmTKFhizl+KL/Yxm0SVW5hjx3A4F+f/KTn/iEb7uv/Jlwgi2LgWnrK6yAJxmG+cHkXwMUILVKH02/5QRfXfWIoNX+obr6ps5IzRu6cHFAyUzWG5ZK0LrXKb881WRjJFoJVOHGW0EuuL2TQTUKJEZVgw5CYKcRTL+5QVebMWpfENF3vepsb6sYqnqH7TE3GnEDSwlvjQ2NxE3lSWxcUmoqaxi7K2vKaysbHrj7iZv+cMsxRx97+qmnFJWHRRsdJkJK5OpPYdvOOOMMycj3339/R0S33HJLGkESkgrBySAIJHPBgEKFQTFe1HjkWmc1PAc8ddmVVAAAIABJREFUSBRWoVEjW4t5xobIhz2JWZojJfMjJIh7q2QiktQZn4huyG4+atl6DXW1dJdkBxj/866wVg+Q/+IQRlkxD9GIeOu88r333T99y7XkV2ntaeWAK0OBLAXFcTAphB5YTdKw+eKCvdwEfxeKwmCdxTxK5KRkxmJjL9nZ3nn7nbd97+Jz2Md5z9BLS9ZSXx9hUFIl6kzzxVcL29pGjx3VsnAeLb78OAOZQYkMRgjKOyg+NL5GENlMnDBxXkvkmgMD/pO3PObJ2QAT4Ntgp6Gk+lH+BxVIyCS1HXLQMLYBfXwxI/wvHEb+4X/99V8x61+P4//oFirKS3u7e+j2Off2d4XHfWPdKP4xRUJg5rvIDj1dPSNGNrwx461Y4MtKRC2qKQvFfjb7QxxJy4l7ky1fHUt6ZpE2Y31rqQi55u81ZO/8MnGQnXfecYON1uMFOG/+XKcU8fqq2iqB1DI1Xp7LGhOyVBwkjgMZvKD8mXEcCct52vZWlEfOlNffmDvzzdlCPOQWD33JwWNlSkwkJ4R5q2bBn7hsc9ISzZyklWNzXuE4eaDJHlmTkn6LNghIBx98cGpUnTCZGlUsraOhYueY2ttTVl39/Isvyja4xlqrd3S/Tx8F/Ff8TuBlQ8cKOU9DzHa0TZdeeikBAgykDehKo2nEXcrAAHMhaHUWhJ6AWZnUTcjxxK+aE94gyicJ82mNSd3J9U55n/uTA5AjitzUVJXQy1XLYNF7EYhVqIznKOvxxx8hrEhm1eXU6OAQjVxgs8BVPFAsPCK9WgRNYy8tpunsdjQnUpCnMHXFvTXlEZb6wfsfXnG5VVRDxvJ7zjnnWGwEbKRmAz+ciJTGFw2cZCwFGOCcGyCjkDb8mfqegA+cZhHS3dB4kWkqR4Rir7K4smcwf4igRJaQ2drWSgDVWZPRjOjtGWpqDKf+e+5+4NsnX7TbjvuecOSXM/3Q/wZs05Bzr2KCEI51iiAopi6D5jXXXEP9ZkOi+0QuakLFxOyVeVP9xpGYKPSXDjLREn+Jy6FIztb+NGoyf5OoQAX/+pjmNbd6jmiAFLbXwzRYLLCzzJzZs5NEPn9+38jmkOe6IoPkf+YFSzR5nJnCSsOHaRAX6nfWZeLESeTjslr+/k7tCf7ZLlVMaUlEZUtkDMMmfprjCaWFEKSkrzJTQahjtVhVWnftH355yGEHDRb1OhVoOtCpPfv8Cx+bNl2FqTbFsnkdCjEngQRQYGWqral56435M1+buc56H+0fbCvUotEEJDFdNGCSOtpODLmQAQrNaNSUcWkuTfyYC0ualIUaz/M8gv+wTVPRFQ2sv+H6zSPqI90QW9nwl5g8tf+jR/8Vs/4Rhv77fokYGOrtrygtl/aloba5srLm7rvua6itb24eWTc2P2mVDlWMaGzsbh889+wLdt/t0x9dfdXa6hGiZw+WhpOTptLETvM8VvFh2nPLyyr9R/Jg8Qkfz/BJz8S1LD3juy6V42lLTxhPxhI+pkZGRclH5JaJRJn5xRrcyhJi3bJ6YRyWw7SwFQ3S6DtIUWnJrhH8vbaut32AJ/a0dVbVqK658A7cR3kLrYWKVoP9JT1MHNN6Y62ybnEqSqAmnCxBxtI18CS5inbKDpLaxrL0zp6CWbG07PnHST8hCvC7V159WRDzpSfIAjRscRZgtqZ8sxKEWLOBsjpCKed6oSWSsItR4ptaV0wvQJKVDCVlkpNigDLxKCdxglzJBHBaQnJ9ISfpqYf64qEyKvTtoq75e3CQiJB8OFIZxU466SQ4J9NAddIBeCim9F333vGRj04eNW4EO2FZkVRrtgAF8UDUIWSwU7S1dX39lJO/dNQxK668TEvLzMpaAZyy7hRXEq95tzz00CMH7rVFgl9D9FgC0hrWlDcJAMI3OO1IfKF+U4AejghIUrEU6U4aa92EkAy3tuCRXhfwqcued3d0F+cnz3CBT+sizOs1uEASGCutJKc11Tc8/7dXH73r6elrzI7sQINhZU+YJwJCETA4bNEwkfJ9qEWnxmSsB7COmFZHHHGEWK8w7PCgXEDeolUKS7/sicyjtFDJBd7C6U9mYuKUX/pFIe833XTTBJ6ecvynt0h5ERQmf0eLJUWOqZodm22/kZAQf3vtsTqpMx1Vy89OcqTxf/UGCbOpRVbbkEpLuR2bi50dPY8//dQe++0UUQ8HKFzYVBUYGmD0qqxLFJKELV8ZXGOdo/Z3ISI8lrJUmtAOjelXjOWOlr6x48ZPXmEitS7nnO7O/tb27jffeiuxjjT0yM/lPn7jyHBXY11T0UDpH2/807PPPr/qasuXxeY6P+aZBVZccXlZ5G29JFninw7IDM78A1lXV7PDDtujXtUljwKh0dD8cOM+5ofGLk5aZArd7h7BlXfYcbss7pp9XaHiH/Dz/H3+gBv5b3X/uRiI7Rc/jKowEzgtf+45lxz6hQP33Xf/gaL8SQ9KhmraFwz0tPe0t/QtnNf9wrOvz5z9xpx5c0YtFU4qeG6ouDIvJdW+D7QBwyxNag8MyFxSCR6U1s9s3YrrfyvnXxQHB4fqxLDIsuGKRVleUsXlK2/ralBG/YmvqQe0nnDfES2xsqLagXvL28TJy66wxuSLL79g2y03TP7OasNllLQBFYWSbcWynYMkyWrWqpyA5UnOB8vylhjQ4iAlhqhaN5QijqrRhEmWp34QAi91+e01O7iiszgkUHczXn91hdWm1DbU9Q1RFRT0gl+80fRE5SE2ZcHTY6keKrK+as7zJGO5BzbAFKCc8KfnvrVH565Oj4WNvtPPLNeQGnySMPyu1nNykueLl/HWwp/kBti2IKXf9CT9Jrn2jbdmPvrQIwcctZu0TF39XD/pXeAmv0VDWw4d9gjkQYYvLnv6qb9d8L0Lv/3d08jb4XcSXj/kmEDCSy++0NkyuPJKqya0a50uja3QaBI3oYscTH2lg+xuTGyKUf+gUq5mJJvUZRjzob4QUPqK+j+y/CrQ2N0RMmXQSTlFZHX3wKKYcO/Cjxqy9SMCNqJ/Ny70wxwl+1tpcfmj9z9hIb/4/IvXX3vapptssNSE8QmlyaIqLSYXZoJ+Qm9aYt3zliM6q4rhT8gGIXaJU2CmtmQH5GOnJDMxfWqCHKgqNE0Ydl0kS0cchPVP5KrCJByY7+pU2KyHEEqvC394wXNPvOBPIrudDNGTH1BJbxk8vKun/xl/IoDYAwkLkult7PF4QXV0tLw56w3B7mNQynq7uvEivqfOP1TFBjKTyVyJThafBe/CTIZzojZvitgalXG0LC596L4HV15lJXpRLm51tU1lQ8VnnHvuxCmTVW6CpHEHmyuAQ0J9fc6+drZ31ZRWP3zfYxMmCgIQUYPymwyzuWnzYBx1AUGmK9hUgWEjuKPDOD6aabLTRqtA2ffz2MRmJZGotnegZ9TYkcBb2NoSTHXYZ/HfT+v/FbPeD9b++00OAyUVlZjpyKaajo6up555UvzztdZZs6G5tqUrv5gl6lJ9Y1PJUAd/ye+eefaG0zdYd8P1pq6zbnVDnM93mdhpnpsJpqXJPCxsYynmdqXkzaGx4JgVh9gtTll8xL+7Us1ljJ693aFoKWKT6qisrqGgybhe/iutEyr0CfCACmDcoaJ0sLIsQkLowsK2BaPHjd73c3t+9fDTxSMVFshS6hNCRuJfnqjdh0kIcB8TvqiIYQhXSstekj+SgJXe5gUIDFiYTzA11hyeDQLNp5LqTzdYZ7qhM3js6ec23mBdwsH8OXNFNJ2+7bo2mkOlPFnzVv8PHupOSXaWINoaChefXI9yvYsyJSVWWXGMBJlUo3WayYl6g78OjHmbayYHc3qSxig9TKjO9eWdkOVWBQ/TALlJyrOETL8agiifpydvvfUmxclWW28iqH0nZckgqw1N2+JksqgdZt6urramhrGlTRUXXvC9/fY9iHFt6603mt86u6K8TtxPwTzKq2qefuJpeFhr9akJZoPCGsiyHGfiMo0U/SXpJCkkdDz265lCLpF6Ah6QlAo+pDp65oW/PXzPozz6b7vndpWMmbwsAbmrtauQNstkRC16aiDQkhFRsyew7Ixe70DJy8+91DxiRH1FZDRv75hHAHK2kb8UmS+d5NcWqHQ7t+AlIMEPTjTsfKgymlCzJ2lp1AsUq3WFjZqOE/QV1lNlEomqME3qRCSe+0pn5QVnaEYbujxphWXt1ro62g4//jDG3ymrLT139lsjakYV0pq8kwz+L94zW8nlngg4IopIflRRNeutuaPHjWka0djTZ3NCJJV4oZwDF7etoqrgY0nYMiIQ68/EiPJ238H0bBJJO86z3u6lzHZg3twF99x97zobrV5RayNa0tHaM+v1eVf++Opbbr9BJWlKGh0fpl83ZRX2U2W8I6sbq19+7uW99/psdU1NT5ETUHmbDS0c38cFC+cjgJraiJ+sjyyPnXLO57to3eLYcpwczDKIh79ghIhz9ihf8WE/o7RFnGFvLx7sznKLAWy4i8uwW337g/+KWe8bdf/9MDDQ3esQeNUCTprlFSeeduLx/f2Txk+cPf+tQqmmSyoGFrYLhNZ4xjmn02qMW3qc5GV93ImLwmFWhUg/3SxavIeJZjoD08mCRIekhlTJu9byVGWaY4O2ZE5ZmeA9g2WCj2a7N7u58gJyFo6mtiQwpXo0gTv4iuOLdUzsWA7lYiZ9cveP3X/vfZdffrnFw0EzZiNlUu9Ukr5NS777JENYgxMGcjwurcdpNcqLCa/S+k2SU4Aegi3SE20lNKYKtWs5FE3qkEMO+f0N109cJmLKky8nTFyGVOlsWElRfpf/vI16GPWLm54x2cBYtjDrF4CTaAiw3L3Fnu4qxQ0HG39qiQWTjGWV9blvE7TvvPcQHvyqyo3KvU33/kyvEnjv/DZhLK3r3Ik0zQnXeGko1xZob771lvKaoqWWHtsm9my4xUQcSARYyAm+q7ttzCheR/MZ8TZYe9oun/qfV156cXBwGt8sgPnQqmSNfOzRJ+tkuB8b6FUhZY9e0+IogyyTDA0/3lJrpTJkDm8JnXoEQgAn1FHkEEalXm4e0ZAjGHW2tbfVV0Z+w9T3d/0mgldPjuZ9omZ2ofD66Rmc8dIrS49b6cbrb772ul/ec/9t0hDxY4NYADBfcr1iAXSSYNKkSWx2CeFazwGQI8XUkNbh1pXAyPksJn1YGiyv0rDmFjY3ntDzEVUJWABwelQxitg99/n00qMn/O6GGyL9HfE9y5sZY/3uXVLe3v/fe2h0ssHKUsSwW2cRCukK27sWDglOID02Yu0rqiyt5BrldHlfRQfCSFM+9RaSc4OyeP9T/Q4muUEIVGLun3nm2eWXm0xN2N3dgdzG1E888PjDvnjofuMmjOwpimAlaaYYoxwPiWxURcWjmkfe/9eHXnhmJj2uKB7F1bIvLd5mPPEhqJANUFG+CnFm6slCYpPCSipmduBUMVezs9IFXGTzN7qEp2GQDVeQSNaAHjFsgfy6u3oLePAvoab38+q/Ytb7wdp/v8lhwLFpq6vzhu2CDHEeLy2e3fpGaSWWnh9JvcWt5dUV3QMLhbAfMabWDRf4suqKot4QVnACn+XmucUyN8/zV7fYUzOZixKuLbWfk4Dp8Frs7wf/LtdVaij7erCyptICpPUsymiPRUl5SWUWqzse+BBUlhNWMLBZMECbrUIhAWBkeIST6bPnzRzTvPRXTv5S8+CEK664go1s6623FuZA0M6kZsjJEwkSFaQnfhNnTEwqdR/HyQuMh+mVz7EnwCifPkm/agt5JLuwOXq+/fbbj7//QH/v7//4x67urqlT165vqO3vnldovAq1q2aKQFo/0AI1iVlp+Uy6twRAWlltT516U1XafCsvRoBP0uKdSqaG3nkfy0JxsX5RjaghxYhPD1Nh9eQwoDYmS80lUyyW7S1PcwELeHDzjkrNqV8N2n322WcmTVq6aWQTihWNY6hoEf4L9be+trJlwTwaTAqveR1z99xj93vv/wtVgRbVnBkcB9v7I3YDzdCECSPVA3iZof2ZhDzwgxDeCDRogEpPGXCm4U6SCvw4mUgy8y0gBfwMV52Ia1ru4LnNQ2VF5ZBUrr0FwzL7yqoGXXqatEcJQtoIISAWRASM3g3XnLzssmOOOuqwo0o+/9KLM5K4I68iDypyD6igjkQIJBZYiivAeGh194QQBsP6gpZQFKHQn7qgOe2aF4kG0tAA24fwAx4d17byZF/Gwdtuu01zOWybFzYAfBPj3CpfpIhOEspR4cq00tvV+5/qm2XtF9Y8Ydgv7Xt3Vw+D7IYbrk8MmjXvjd7+wTdeX/jo/U8/8fBjCxe07LDnpptttpmxgE9ITnSSeEhe0jV0mUyGq2ReVuLg9HQzRu+2zafo78WKra9s+uMfbl55+VWOOOKw1u5ZshioE/7VqXyaj9FKxFcaaOvsOP+871VWFE0YvxQKaR9sLSRAGHSVaDrpU9WGFSOVbqSb70I26EdzSdhKMADggxKvmSeqaqopdJ11lHC6G0n1izD3tsI/H0gf4LNCWPoAm/hvVf/JGKgQJUWMKWavslL+TFwWZQ9dwppdNlCXXGBihaQ6GODYUpntzBcJWAlZaTV9H7Ngz12+OHr0qEMP+/yYkRPbFlK5Sz0ELlriv/M9ytUsfI/ALlrHE/pp5rJUOYVkrHiVpe6ygKUlJC0nausvotyOtjL4K0srKls62qpGlJ9w4UG7HbnlA/c8etft9x96/CF9RxaPH7mMIwJrrrbyGqutvtJKqzh6Vl9fo/fO7BX1iADDL5lEmMWIGeiOGGnFgzf9/vcnn3auY1kTJozHGEgXYd5KN28b3Bz2jJZZFkok4BPhq4/na+zc7NfwGDdDRROXWfboQw+57dY7zzr/2/c/evcBR39q9fUndne19rUPlf1dpPo0CPHbU9I12DtUW9FQWVJpm1nKo7akWDiiYuEiB3q4hzBC8NBeZ/ra1//2z1/9zlfXXPn/tXcecFJU2RrvVNW5p3sizBCGnAVUsooERVEUJahrzq6ru2B2DRjQdY1EMyouK+jqW0XXgIAoRoxkkewAw+TpHKq6+/1vFc7j6Qw67ggDdumv6amuunXr3Ft1vnvCdzqPGjNaQAxCrMlQ5+LUbUlBVSDcuLxEGXci50XTFkH9pNM/gYGhSRcb6JwfIQuSjHFFRKyTrXnx5VeeecZZEydOEEbAvV+MGvqkNAS3Ccyd8eCDcFM99NAjp4w7nb3orJtuuOXMs8ZhlUHX4zQWFDtCEsYX5r704msvvPzWHMqi4S80pKiQqZoluyAtMtSf0YZ2kK1ajiT/p2q9LeUTTj0uyvAncXYTmhWj1E40YFr1+c4zx/zBkAynzHZ0BplWRHmjFAEWmFeJvgJIsRJAqWC51CePkIRmBeQLhXfINiUtEWyhPwJ0DrcS7rxkQuAVYIdAipqo6t04C6ExS3X8zcE6tIWrJEtuNXfe6+a4NPWOKclUFJd80iBC2QCC2BexnIECUXWY2bB6EhqFsRnVCBgiLp4Jr+MksQLRVgJC9WqBhmxckXsRWlwbHZCxTpYGLOPeaZbTaU1PlkTvYt4jBvG+++4jar64uJjlEPYz/XZ0s1U4EDOmMIgTnm1KKWlo3pQGwuaYS1hZoqHoulVAk8FRJQalIhXcrdqD3Pw3GAYi8bCEZ83h9ldEcl0tArHoisWfTzzl0uULv35g+j27du/qcXjf0yacPmhy3+x8R9m6MnPMFgspRlvCwvqIkCaj15RwJIBSggzdpsRE3gMh8+JNRVaHzOML5z6VbhKYygCxWzbszHe1l4rM2LBtqnX9mu+efHzuk08/VatEjVZBN+y0ORkpVhR22UoZSodNBDgmLapVtZFZ+MG7K/sN6+0pciSoR05wlpHnJe1wCr40pM1bFBMRED2uaIYoMmV/YB+UrHYwFqWUsShhvQPxMHMw0QkKNDgW4DnTso40JiDx1qCycRMOn8gIRgwGfJMGlXB4SSahQLwe98uWgVn7RcyZi+wvCfxl0hWYZ/oe2UvYl7RoUVz+gnxlH6rpt+ybmg517tH2iN59L73sgk3ffv/5x19+8tGKdWs3zJj1NpeV7Za+h/VBPfTtDSnjEbi3WKDyqtJ6BKARceUpkSPj69GrPZaytJGiBYTC7ulx2ijcm/BQiL8FX5SIfRGOB+5dqGOwmPglGApv2rwZfUlU0LwFz2/+bpPkMUy+4arL/3SBxWGoqNnt9rDKrP+lBqM9i1u40CwuC7EyvhyvxC67jcPt/GN11OATVcvGjj3JJrnvv2/6mInjCPch1f/oo4daRewai27CIMQdgUgwHfGFiHHsX1jAUNApeo9q5X/9prRcBdA30WOQhfJKdNlNf7tnClAJLsqEAl+GLHJHof0R1n+Mn2lxPmKyGG+8/aYRJx0vCPRZt2siLGhd0LpNIWFKuDQRC+iOVSyI5+I/ndepd6uWLQvAAcFYtZJKWGRBqYVVaq84MdHCz27MMAFB0graCAcMjeAvA32AbjGpQrKPIY0DoDMAcBD/hBGIgHH2YKnSkRBWAc0eJtYdeoAUR/IdyEJrotNaXUg+dSjGkYJHvZGbMBWkg2QL9us3oFu3bug6TK9MD927SptAJcxs9ATURZA+zes/8QXYxHd6Cy+57vGk/5imyJ3ELgJfOZhMhH9pG7pTLwkFpqTb+ASxYRCnReNgKVznEM/SAR2H6XltRBNiRSMJEdExE7hh/d4ZHc0drVoJ0GnAmwtHHRR302ZP/+fc1xYterVN+1bBaMAOg+t+SdRv5CDUc3gsrPp82aFIzF8Rctm9iWjy/feWl+8KzXr0kSEje/3x6vOOGkr4oAsYnkgF0oZIUf+BFG6CSiRcq0ZCMV9OHrkRVJoxpPxIngeeUCzqRZKYxEzG/0Z+L180PEFsuyJbDVu3bThmyHBYRa1mR9lO/7gxFz748F3Z2XJ5de3Xq1a1bZPLE8SQQTEt0JX2HmFYNQuXpaq6hlUJsFgMit1CxQAlJeyU/gD1hcVCLRKF5gaGlAafIx5trZCGNRlNxoh2ZwamFC3CpP73Tz0iOwh3NfpxPQjvMdPl35EEjh3e3ywR82usqamCo4E1GZpK5IkfqMWtnApGqwPpGtlkbVHsHNdh5Glnj4Qhb/mSlaT0r1656tNPV3w28wv0pjfb1qG4Xd9eR3Vo36l79579Du/H+9dAUQSbeeiw4QOPHoDDiEKWGKv04eS7ViRHK6QorAtp4iAE4BDZy6Ag69rVK5e9v3T5x8vXr1/LmjgYCPEqy23jPPdP4048+YS+/fuY7ObKQCXcO5oLqv7XnBJXTaopy+Ur21WO9/OKP13q8rmxWQobCWekDaCEKMVcYtUjRg1q1bZg6l9nzHtx3rwF8wYOPurqK64ae8rpDofEkelUAtUOLiIOG18CmMcM9kpjO0pAGZ00AR3EphlvMN8Q68uNgNGER/KwnlohwmSMPD92mvWCzOLyol0+MVwFEyrlLQcPxcsm+MLjXM7EVQR7qiRKjAN7Ul+u+eK6myYtW/JRUfucq/78x5ZFLWOJMEqC8Fh0iKJi/Ws0GBf2NrEUF66ZOPWGKBT2A5sGDkQ8yxhsAA3QoQEa0FvYhwAr3A4WHQGYfgjsI0aKgHd8qbSj24o4RjMOkQqbBiTxJ3qUT3FW42GWIOlPGgg2P3XkeIECAbIazOJyeiwdfeNy/Mkl+A6kQyZci08gFH/SVRCYDl84Uuvb/23oXfZwMMYq+olJDMcif+IDhRkLtc0BuqWt7u50QZF1e/HFF0Mhcfzxx4s2BZURd56CyYx4MmIdhYShOfh/xui9LpwSlUJa5rWKVxq+Xbulc+cuwZQ/Rd3DBogD9u5zc/jusPriIbJnnGoqumzphwtf/M+i15djG3943p1HH9Mvy2svLy3Pzs0J1Aa9PlcgGF2+4tP331vxyosLPT7XA9Pu6NrD4/B4akIh2azYHFI4FATHM1vIH2QU7A6Kgsjw1PgD1VaLTMmMSCTkdtpy89wJQ6CmInTm6efdevM148aeuHXr2snX3rbyk823PHApww0sZiwYKTZGXIQ0kOFhljes3wjXKUQkrHEU+FyIaE0Kz6DZYufxEQMKt2oqZbU5lUT9KVCyzUz3AiExwWAqoX0eH5oRNO6H7paBWYfu2P4u78xIRZFkjPq1vNRljCW8sXnjQvDy61Lp/msZElpBrDirTIJOYoawkhRluQxS+ugTBgw7eQgagmIvJP3BSYNtIFDr37yu9NV3Ftx5/yqrhapFLl6i2dn5+IxatyhEgdEdnR5C6EiDgVT5SERYGnh74oqiiDhaHKKa2trqspqdNqcjJ8cLK9iosUe379C2qHWh1+uxeW0kJBJaGwj5KwJRSsax1QZrXeSI1rfJRoi+qEyT+uiDj7FDtG3bujoQNMMmLlI4LdFwwCqZ7C5rjb8cxtauPYtnP//wmtWrSzaXLH132ZXXXXLFVRcXFhRhqxvQVxTCw2KHd0Rch5SHaFyyE+YBJQQQAIDDf7zZ6wAxi3IAEEF+WCLNpPnhXODLD33UQSGi3JMc6GJhjXcJhaBpfys1KUV+Rmzzul3bSra8vfg/r731yo7ykpNPP+7Zf89s2751cZu2yXQiFAo63GJu4PwQGyH9jYTjOhARLl+NfR5nJaiFb0bJAszC5EOrDBC2HBwxHAD4wPaDvQpzDv0kCueee+5hZDmYI/VgNVAOOnKPD05QVgqFx8G69au+Ufr5fQKsxKCTqCC4SuAYwcMhHLa0jFqlY6g9vkNYhRevLlmhrl3dpEEH+MJO/Wb5rNujd4+EDzye1LIkfkjgV5MJy4feeT7rztVb4E8w1oQJE0iGmDp1KvhAjIBo3BCOhtweqFUEhpZEprDy/zDdXrcLlCZS4Zijhj5e+My/Frx84ujj8Ec5PXKUMlIHwxYNJb797jvMzCy3QrXRgX2HKP7Uju27R5w8TFUizKfWxW1XA5HmAAAgAElEQVQrdvnvuvWe9u2LSr7fvL2qole3gY/Nfvyi8y9457VFhx8xmUhQizXltWZhO8TfFwoEEKPPk+Wn0qvw56arayrgS0vEFIxe23eUdOzQGf73qJqcdNU1E8ef9oezxgf9Ab4XFLab+fTVfQe2YWHAfCAvicGVzQJeC6RlMNMdniIWMfi7BQ8XO01mLM5igcd8MoqSGwR+eX2eQKAGr1y94mdFxkDHRXVNzNlijMDVe6zu9Z5wSOzMwKxDYhgzN/GDBITXnyhHg8HpdGA6x18koigb5Gf4zQVHdovQjpic0sJ+QIgJC0FRqdMSIzyBSIWsAkdBq85YqpLq4fAh2Mys6kwl23ds3rRt9ddrv/tu09dfrfr0s8o9oSm61ekHm4vsMCfiBGph4tGsUUZDYXFB//5HDhx2+OBje3p83vyCHLgBQTGqMAzg21Ilq7OqtiwdpkyvxWwFV1DCRjCIGhoITSVUtLCgQ9mOmuXLP7rjrhtQsuhnfFyQMmFfEstcgmjSJqcbnndlZ/lWh8vbtW/hoKN7njJxRFlJxcovVv3rhZcXLFzw4oIF2N7at++ITu3du6/Pmw3gEJTiLfOdXJ1mdQcnYwX5BqpcFAbAxwHFrHhHyTZBuEo+lugAKndPghAve6HyNTVAELsIBcOQBwPT+g3rV63+Bv/ghx9+iGmEwLDDjuh2wZ+vG3fWqZ4cZwJ/RTwSjUVIb2eLChpPPZ0NLd+QQq9/qgCJdGwEltIdajoYYj9wlu/YrvgOkNJRFPYtnIlQPKDMUGAcgNahaVxmtMOvWAd1q9Ue6GPAliBsTjr+42Zpp/6u7HMvBl28u+g2Ugn1A6EmFULXWmO/AKhGI4WJQOrQ53JFHR6xUzdQ0VXddcge/V7qLsiRnA6lFnYpECReY0ZEHxcdn3Gk3j5fdLClX5d6PkTEv/zyy/riQaSYcfsm465dO2BmysvPMciCKkySbCrcAfVtZIli5uzes8dp48Y9/fi87SXfF7T2RuM1VD+s7/Bmt491wltvveN0O6657toObTrEAmpladWIY0eIJAdJBg6F/YEN60peW7D0hDHHXHLpxV36tzWoznjAXNgq5/I/XmCA9wrKBoMS8aclmzURjVPgK56IBoNh5pYwMZqg0XeGQxFjGhJpdcrtU2+87qb1FZsv/9PV06fdd8zg/jhjH58xtyCv/cyZMzArpy248sSmZeTtgfj8mVaMu7fXLn33A7FAisW1arcpmwX3ZTCdMjvsbsgKsVlazGrAX+7JcsTrp3Uz2DGtYdwXTn2Kn9rBWtFYyJPlohJOsxubputQBmY1nSwzLTUDCeDPwihAADbwCvIg/EAsj5NpRQsKOgCbzewQmiaNSwVkg/tSROFQqjmS8LMfN4tstoTiwUC4VjMnwKQVIPMot5WzoG2focf3t0ukNIp6f6a0YPdGe2k2dhXTCD5H9Dr4BoVNUAtRqKgunKRgJvxTgUiVsDuY1JBalUyodAAgxp5gMEE0lIhRxUhlTNvtNmz40UjI3kAMPGWhYYqfOe2xpe++P+maywxWxerwROJEWAiOLOEvMMl8ETQ5VmtWti8YqYGj1R+tIECkoDhrdPvhI04eUlNdu2LpxnfeWbR48eJvX1r/jxefF6AhZZCdjg5ayE7XLt06dOhEQkBRYWt8HU6nSzGK+HdrguW4IIPGw8Dg6WoefY/kECO3EAoFsBhhyVv79codpbtWr165es1KqEdDoZjdyQo7Pe7CE7DADRoy4MjBR5Csh7au9VdRqhwTGoofaxk4nFFA8kiXKzbW6skpAqNQmNNgACTxKUrcYAYwSdwXRqwtW7aAIRhB8BPjRVdxqDFejD73RZQSJGrw5uuV/hg4HX/oyIbWcNaIYDZGTgOUbOK7iONq3EazBKkzNFxCj4PjTnEA0SDdZs7orkN4N4iU4mBEzYXQr3roGLLSxC420Stt44u+R+8zZtQjjzwS4xzuv707x4n6AXr/9dNpkNsHmZF+C+jkO03RN5GHljZs2rqpQ8diq11SLalQIOGlwGi6fpiF65kMi2gidMLJw194ad7qdd+06jgywtPWOPEcsKMhdZ98/V/sRCDC7husNKnmmlBFy7YDiK/ENp3tyzInrV98vXDQiIEPPPxIlsceM1VGwrHzL7z4T3+5qFVxTihRDc4k48aSsi19+/0161eNGj2qa/fONsmEiVoYs0yJYKiWt4dshuK/4pN3194euAMQdtNfb+4/qF9UCZXtLJ/3z/n/eWsRdlhVqTWlRI4qBk7c+2JtYBI8t8LeqaQ2bdgaDcMLKGo5CAMrmY5pI/Cf/BEMXdQHTSfSweqQw2WGIQaDcr0yNZGzkDQX5LcKBiIJSpPxtLtz4rGwMGodulsGZh26Y/u7vDMRQoCJhchYIgdSwAjtpUB+slL/a/q3FpIxSVg0oE+oD8xYvP1RNiiBH+JshKcJJhvsW5q1gBRrORLXuqoAMWL+cBU/ZbegXo3QaLq6QsO1TPl6HNnBZXPFUmLZKGx4IvaFg4yJZCASrjQZJZCmXqoCREGADacTpoYPgA7ghdG0ZAqbDqFrbqddZYFa35afnfvvl99+ccErbdq2IfaCBWuVP+DKKkxGypx2K6lDWP4tskYqS/Ya2ekEfBklYtXZQ9oXjjvJITssjokXHXfymUcHgzdVVdbgW4hF1d27ywGLpVtFANPKbZ/Pf2tebW2AHnMfXIgkRXwTWnWdJNCE9CX6r6PMPSpf5FoCHRROpyA1IV0FLTw9e3Y/4axjWhYWgKDatGvTpWtnd7adu2cOJJL+sD8CliVUhcbTVhEEJoydKSwxwl9mTOGS3EeObH3S+cE2IyLG9JIDJkGYTs+AKQS4YNcBtYA/+JVUOyw9mLIg04KsleZQY9wLd8etAdcQJX9qo7mn5I4YU1FWWIuE498fwEPdl/r7VN9eTgFL0WDJ9zu7d+oC1BaptSJzQOyvOwNKBZhHkLMOqrAFQiqLva3OUKfjIR1d/eg6nEgIPzY8TucA/UZop+4wfT894VcdR4KrxIg4RJ0+dgojiizv2LF75cpvTj/vuBSlNzURCe9SA1o4rCR8Lhfe9p59uz757IzW7VsHokFcjHL907k+0RzQfUmz4sq2ReIUzFSsNtlmt6Ys8badWloMSjZWqGClw+rt0q1Nly6dPbm28qoSKWm78cbb/IHAKeNPrg5W2B0EnzpTSeuyJctnzny0R6/ut9405bEnH3Vm2b3e3MqqcsmScLuyKdKD7Xr5Bx+deubws885q2O7YpNPJrgTZt1TTj/+ppuuS8sR2ekxgY0AtloRAmCWNlKCQpnRcTu8X33xFcH0JJ8Aq3jVAHAZF0m1+hxef21sy+YdFF/auWvrjJkP2HIcIgqgvk0mmxH+1R0Vq1dugEOEqut3T701xctHJCIfslsGZh2yQ/v7vDFesNAGkLOL4hRhvyS/xCOsyA/U6hYdgWsI1gCB9ng5Cd8Yxg8J/U4PUSFsKGWKjoEneNWmoaOSnQQWhcMi7R9GJ+AQv6hEPe9VmpBWsL+U+ivw2em6WQQYYepAFxPparSQvqMnB2G6wPYhLsehnJSMO+1oNRW4h4UCKxQvU9LCLeb633O1Nf6PPvzk1ptvGTTk8Ly8bH+43OZ0EoIhC8pmss9km8jTJkSZAjtONRKmxDIGRZG4ZhPMikqSgsoSsLEitg07nuy15Wc5jAYPZpVe6U5CWyfTsmRLKMru0koid8OhGPALsNU2pyVEAAht86YtZK5VV4vCHTqzDh3mlrHZgWNatS4C1iAoOZ8SNNa8vBze73ElChURBjxsXYFkkPd6LE6Koo2I4PIyzGzGgoKWwUQtdNiC9QEgk4LgGpwLR1eESpiNenDAH1ycgSMvUmAL8x7Uolu5cKLBaY7vErxFt9koiAR0oKYNg6VDbaySKDYsOtwU9yvgtgZN2Mkejd1jDyG7jl34k3Ya1UkOpp9waoRrI8Sko3Kx8Go6VKOZ1SCRZsAQoJ/b0Rsni5B+0nOqgOuJhOzXJxtfOJitrjNIgBPBWHzRj+GL8HVqN6JP9TrIJSCFFnx26623fvDBB3oj+jHUlVmyZAnFfB46+i4uWuWvynLkp8L162xOxPcdjIWsDjmaCA88pj9BXZTlETf4/2jy9Btqjp+UAE/i90upsk2KhYOUmbQ6jAWFVINJxqMU/3ZUVVZW1e4aeszI2uhui025bMINPfv0/tsDD8STcYuNnJgUNcQfuX/Gmi++nvvcvLyCvG9WfzV9+qzrb7wWn7s3KzuVjESCis3q9tcGsSVPvXtK66IWCSWiwKIQtsye/dyxw0aOHjPKm4sY/bDEU9qT0dHmoaAPFDQIqgoO9tfWrvhkBS7OhCJmiJiBRmONv/bLxSuWLvlo1Tcbd5SUYQqd9Me/+pwtsdMa5Pq9hmu+Xv35im/KSgMnn3QaBrCXX3jtlhuvFTb1Q7SYkj7nGvdOaY7zNNOnjAT2loBF2LD10B2UFbV+HWSDNykFS73yFlWUAS4i+VmQb6FpoJyBIQBeKdgkRWQ35STAW3ioqGIdJzxL05Qq/h9VC0xCkcB4RJdFsViy+21EawnmGaFx6yKGcHXxuwgS5tSEAjYg7sioiqwfrgmwILkILKLxJ4vIDLLU0GdpYJDGqSMUI5FVSTQuDYhiz+hNPuEerPem2FmrhP944wWcyxaGbMnsBEhZUhEyGcUp6TSvbG6F9pRoEOp8oeKMaRkDTCTk4IomSsZiq5PxmgI2dbJrzouQD6Bt6FqjMchb251j9Rgxufk69SzkT/YXGwUx+kBTb3CABlHEq11cc4+KFy5UXYVzW+gGfvKHq/VmdfYrM2tkfMdxwA9FJxFjypuTzQHoNitkTKKcuMhkFBxfCWQIrJGNspMEN6fdHI4EkDCRLtFIkjJKqqF+tWGFazdKFLmXmPJoIopfkrAvWCYE94QsA55wHYK0xo0bRyzaQw89RDQSxa319EPdhAOIBI7o4AYgoiMt7ou7FthFK0dAHUFu3W12GCMJyS6FSLpsyLyz5/5//I9PdpbFg0aH4fVFr11yyYVGvOjkK2LSFJgKJC/mFeIVuavCzElNBkNxp043T5mybOl7azd8e1iP7hFQQDDYokU+h8HGQdAc4yHiCzXuSuhEdU8mdjkaYGaRtcgeCDqItef5IxSMCElO5B75CesuPsjRJ43hfy0RWJ/YxocfefjOe24+4tjuLdr5EtGII4m1Jp2w1M8VTD/lpI7kBIMAKxP2SEhGu4WDYnOq9pSk0Gno8rJMvnBNvLh9V9VlSiQJAPAIAryE9esPV0844SJj0jz78dlDRg244PIJCfNO4S1VXVLK9/EHnzw/a/7SLfNNzlBUSnY+rF3n1T0kyc3SxShD/R+1WLKScdsXn3zFWyK/TXZ1otJgNVqjnlgo9PTcJxctfsfmdQejfmo6SKZ4sqTz+ReOPe/iMcefeiy1fSK8u6A+ViP+7cnVX271uHM6tWtrC8u2Csf/vPnOvfdNDypVQ4cN+vONV/bq0y03z2N3Iv4gxWGxoLM25DWE099fHczLaeWvCS9778Pnnp87dMhhl15+elFux2ceU/r2HJA0WOOy35rwRo2GhJks4ajTnOJck9UdVM02KQTyVCMpl9sei0NqzXMq4aVQ/emc3KxgpMrtsVX7KwnixFfAMpKFTjMc9wZfr82wr5kuZSTQbCUgVvYETok6PDbir1BIRDKboRJIEuMiYlPwSoF79LAY9FODy/NG3qGw57vdySi8NdaEaopH4sKwL2K8hD1P9ErbdAOD1o3GXRl0hbJHC3Ii19JQkcBAezuD9u6ysGFoLFmFuUW7yndBrQWAxPplF9Q49WwCO2mb3ls+9T1CVj+YbQTA0g7TP/Vb0I/XT6z7SW/ql3yCbMCjiIUwNd0jpvvOvt+ye0fp9126tndjcXOIwkEMInBVA3j1bJo1i/jfkMvmxdeZjIhMQ9gSgE1YrfB7XnDBBXfddRcLfYbpzTffxCtHYW9dqro1C94pMkkxGOh2IASLE5SmmEKcApwGbe/cWeLMtpEoCoiNxiMS2e+NrEISVdSi4lYXXnbGyy+8fsKpJ94w6boRw0doKmnPuOhskILYkg3sD3el1XbbTTdMvvpKN9kkhuSuku0TJ05c8K9/d+3SFVyF3xk6NMhp9QEEqHJe3Uhp7m1tyGDE1JyhjJcwlVGFijArNW41SIL+AXAlILJKUvDGTVunTZv22FMz+g3tfeGlf7B77FU1fiYusFVkNDYg/3qG5KDahZx4mrBmRSNxn8WxZcs24vZ40HiIErGEJUV1B8VudyJAMNb3JZtvv/s2Fi+SJRmNx1jwsD3wwN+n3v9XbLoSUU/xNLmBiVicgMUWrbOgz2WExZLLJFNUHtIM8XgCfwUYcc55Ysa1k/7UIs8VjtS4HE4lLqIMx0w4Jq+Fq2vv9m63vSpQ7XR5SBCBU+al1xczU44eeuSwocdOuv4m213mUDA5CofjlKt92Vl2EcweJ7OEIcb5LuiICeCXBZUaGRXZ2bgvdz83Z96mTdsefOjuVoX5lrR55apNr7/65v2P3kfcHUGicB5LIthAWrd6Q9/uXeyyUU0nIUZlJwEG+XkF5RWldoeFOomGONnZ5bMemn377X+1OUX1C5wVGkUgcZbN1IaZgVkH1UOZ6WxzlQBIyuF283YLBYIiaFSyEV4djUTtDhFSyuuGFxwvAkLUuQOBIX6AF//tDZlNMUUwdNMmbkO7zcEX7dUjrE36S5wv+gENYaN99KEOnwnD0Q/03zrcqfcsu1WwVZExvrJkdXFxMe4ifJUkj+E1rff4uqZo/KcH1CEqftK/68fsowM/baTePcBQoeW1eCAND3lBXcuWLZsy+X6MNR+vWA6FBCkLRCLjzYnGFQxf9W42qLIljdoU2yHwxAiRGJYmAWdpn5vCdoUc8BUSBT9r1qxzzz1Xr1ypC5aRouoOMEu32HE8qItqUZdddplAz6hJE2WYq7/f+X2v3j3cOe60Kayid13uVLJBA0+9/WTCVQdq7rn/jmOHD73l+ikjTxzZqXO70fCnHXdi++IO9FCY04ShVDvbZIDhMx4LIWc3gVPxBBO3S8fOndp1WPzO2wW5OdnZeTYNTIsNM1XKIO0RUD1iwjUNaMOsQaUiMYUMaZvFRo4ryAKXH17a7SVb5r/04pxnnqG6wKMLph0zdKDLawlEakjLzfL4AkHi/IRhes/lDq1/gKGMMqsREzGOJpnCR607tdXCy6OgWzWcrK2Ob9u644X585YsffuJOTNtDmsgVCE7sVwTHGBat26tJ9s9dtzJ0Wg1BnXJYMN9Twgg7L7MQBzihCDALeyvqfp2w5qzzj8F0lFiV1n4pRJG3lEnjRqpRimRaWU2hWpSd97x9yOPaXftdZNatMwNx8IeVxYRXXElDsR9899LMb2vWffpytWfEMPYpkOXx56d4c6BbQNTZEpRQ7zhCFcQcx7btrDr23muuDsWDPjiP1vxscGo3D31dofbVOsPZntanXXuhcNOGTTy5AHRhB/PJKwqa1avvPCKa6JVytEDB9x77189hbLZAakF/XRu3Lg5Lz+bGUoMg9tZEKwKr1272g4jsNUYjQWolkZyJSEiLEiaZyR9/UvMQ2smZ+4mI4HfXALgHAhRHTar15uNZxDMg27I8eXCEENBCYxYRCPxDkKpU2UC03dTdYg2QQlatITwSKKMCPT2OLJ09CCwl47AfkBIjb2ujn54ZbOhdEEDbPuEayJ+FjavGdNnA/+Is+ZPzUf5Szf9WlxC3/QrNvRZd9gvbf2H4/QGwb7cIJYkkDEajlo9J404sU1Bm0BlKN/XUpQ0hzlRjQsTTAMbd0cqKJg5ocRE9W6zAaZ13fQFkKJxLjR+/HhY4D/99FMIpcBYtFk3Lpi1CJCnA7p42Y/Fa9KkSTDFc0F24lsjUKm6tgJ+WtIYgNI0K+jFGrlB3kZSfmV497EnDPzXf56/4qZzdlZvn/7YzNFjRvc+slf7LsVDhx31l2uuevFf87eXbKVSSyyCu9kly07yU80U2VYxF1gfeWBmnz69snO8qMx4PAgeTaWg3yC0DRMVZLM4HC3CB44NRf+TT2Ets+wqKcVnhC+V1AiLUdI85CaL1fH999um3HFr/8F977hjSsIcmPvSY6PGDLb5DFWBMsWgWOzoeKxs4Ifm6Alq5AjUfzj2ZWAWDi+73Q0P7aZNW5iKxBewMgnWBk1G2/wXXvnyi2++/OaLOXMfc/sIlg+R6ycZrYiR0jFvvPHGlCm3yHZRIcBshr6XkKvEsmVLKTcu7aHCFwmtlOPs3fswSnU5XZidBGEVCaYV5bta+FpkWfNDleqb/7PkkguvKCstv/nO63KLcgNhoJXtm8/Xv7vwvSw5973XP1m3djP+5PxC5xWTLhw5+jhfXkFuQW7aHEkaw6l0xGiKW6xGDgDkacsljEwJajNr0AeuEBMlGs87/2xftpPHobCo+Ok5zw8cOvDhx6ZabJEsn0e2+ELVyXvvvv/SCy9474NFo0846eyJ5ythYKLELCDcbsb0R7XgQh53bHXJF55/ccTIY8mjJB6Di/GUsYjjVaMvXeoX9AHdm7FmHVDxZy5+qEjA5bAHg+J5j4UpLy9t3rilpGQH3NZZWT5ByhwXNeoxZUmyCL5hg36qaW5drFhpW6rYXfH99pLevfoUF3Yoryyzu+3AL13N6xfiIB0zNeq6QgdoKEksjrUYKR0QaAigno0iHhaj7PV4N23Y8u7bS06fMNaqxNhZ55yq5xxtV52BSv8iRNTw9tOrN9a+RftoJhwoaDhskGgFiks+/PDDHT3dH3/yidtuu23q3+/OLcqJqKG0WfUHat1aQcOfbljEILBG1MAHKMrQM5+t+ES/HaTNex/1wKeuAFB4egv0nz38CR0oMAtjkt5/VCzkDpdeeqlggNSOwfIJQTwWoyMGHqEaCffDR2knaKyxxlD8KQ6XPRIJxGuCeYU519/yl7POOevLL1avWbGaHhJnvX1byXPzP3/6+cexhRTk5Q/qN7yoJf6rVvhSW+S3xErqxDdjc/bs1QfkhyqF+FtQlaEKBRWD7iBkFPnx/ya2ljdKMLVp1qNPl5VXTJ06tVXrFlu3lcHgVb5jy7tL3p7/8j/NduNh/btOOHvskGOHeHPcgXilkBsUBXZbwB+MkxJitolifA0C3Z+OycG0h+eJoQcbmZPmVDi1auWa8eeMBzko8QSGPsloe+3VNxiGu+6ZYnWmY4rfYncROyic2Kq08/ud5aW7O3Vtp6RDVskGu6kkm0q27ty8caPTbgMI0wJpzAwPuSD9+vflHFpmXmFhrg1vT6jB0h1VDtn3+sL377jtnk5HtPrH/KcMEpe2uBxZ997592dnv3jUMf2GDTn5nttn8ALo0rN4xlP3tWrbbvDwwPD+x23ZsrljV6/RAg8sxjfaJN9FYCwMaCLG0WiGBS1NjQeLiRUIA5id7eUxMSSlVxa+NmfOU4sW/9skhUhVCdXEt2ysOuekc+6fdfewk4/C43jKKSOn3Hr7svc+OWn8KLfDtnjZspqqGrJUKFztcrhLt/lfm/vmK+/PUdQoRIBAUoJxeVJ4ogmF1YvSNrcZkIFZzW1EMv05KCUANwE4BqaASCKWn+sj9PPVfy/85/MLJl8/uWPH9jm5ucTn8t6B3Yr3jkBdUv2ZfY2+ebMpHAg47S7sIs89Mzed/AdZge3bt6+Jl+kBQLq25pPu8Zrjs7GX4DUtXs0arhKvaG252hCsIROAMGq7wzV40NGzZz1+/InHE7cRjNaI8jk/t+2NtHRE8iPstXcDen/0Lu2jPw1dE4zFjWCLAjqAJDAyIhy+RA2hMeNP/J+3X77i6j898dRjkFyiw9AQrK3rbYpGME+iSFx2u3BEOgwwes958vGLL79Ch6c6xtJjYnRlUDcEHA9jAjcyaNAg/XbYQynARx8Va3fuHSFQ0OCNNxbmt87t0LlNiprdZDmAsICgjXxzaxkVonChKFqkRpRoOK/QO/GsU8dPPEnY1gTBByVqkjC7wmUljCfrP5n372+D/pASEvy+oqJ5XHxp064TEJAbAXghLpyqtMmfPbt3gTAMiMZO9tAaqws9yIx56PS5N674+KSxJ4L2tmzZxAWx4Rw5pPfl1106buKYnJZZSUMiEveHY5Ww97NmQFyKP0LpaOJ7BCvJPjF3veNysOwEIogwPuEmNEXCiUAgBNdaQglADut2Zq38fB20YQ+98GAqLVjuZIKVCH2i8hAZvk7PPxe/evxIQXvBu8QfDHqz8gJV8VtuuW3ixPGkuZDySzIy0ZRUSuKFk+V1YvMhjYGHk6rcWbnuwlaFE8/4Q7zWVF1R2+/YvtOeuNfmIXsgq3RXxT/mPvXs0y/eff8tp59yWik8bzurMdPeP3NOdlFOVbiqMlhhsBlmTZs+c8a9cYOIARXSFjPBrPEUsuEaJnhQ1C6kpLSY9gZjhLBRo2XNirXXXH3TPQ/c7PHK0Thw0gLr6enDziQztP+gwUoqTCNy2qYkDcVtO4ZjcTlle+rx50aeNBKLbzwRwDy2Yd2mNu1at2vfmkUf0Rmk4JD8iK9ABL5izm/0621/zJRGPqz7o0uZa2QkcPBJgBITNZU1hDtgkKDsTZ/eh19x2R8XLHjp+utvPPfcs8ePP92T5U4Q1CrqqEgCAO3LWNOI26fBohZF5RUVudl5V13159tvvn3i+DMmT7rWmpeiIjUXQuGJoFeNKUBX/I1oXTuUsziddvTT9bdqQzBLYJdY3KjKJ5148gvz/o2NpGOXNsIk9gveNHXISb+o3s+GLqTv55SGDtj3baLHdaQlmMdR7BptFTur0mWuFlkznprx7LNza4KBfIcvN6uQ6toSRbbr25AJt0wLdANN0Ldv7y+Wrbz66qsdnix8hTSrgyo+aR99o//JqHF1jn/nnXf4ThlpvT/8qqT1zFwAABe3SURBVI8UA8cXjt++vWTz5i1nXDrBl5+dSFUBsWiHXPtUI2OV6F9VFcRd2UT0AIAkM3UHzFW1paopBgIz2QSfCGPUoVerrn2Kz0tPTKomKvNUVVSXlZV/t/67ivKaUAAVKG3dsAOije9LSwNVEWG7QqtqLG+vviZMWUaqVtZFIfNTnQmK0QcceAzdu3cYNKJ7l66d+g46fOixx7bw5pX6S6rDFTa7xR+s9XqzKMbJaoWPZDpJt1KJlJKIEU5EPZdDcgPcUkkSs5PRIm/cuK5bt+4YDYFZeAAT8dTsmbPbtyvs3KXYnmWqCpTCQpowKLIZ65cSCfuXLFrywMMPpIzJULTGbPaQFLhk8fvr1myeNfM4YBuecH84pKcORKKhNp06OZyyAUZ9WY5AJyy5L7n8qoF9Rjxy3yx/uHb244/ktvFWhyu/+3zttddeW/p9+TU3Xj7+jNHGVGzjllVkFRcUZxd1bGmQUy6n3eMLjj51+JuvLH396EUjzjiKmU8EOxzQxGQR0M8jSSaQiNUzYnXFQYmHkqfA6rA7S3eVn3/W5Tff/MfTThmFuc6UIqfQMfuRaSSqFrTNNcuqw+0I+xMzH3oMtNa6QyF+1Ir1lV+vWHPdLTfElQRF64Gh/3jmH6OPO1nL1aDchyitwTNIH7BNy0azqtSfEXxgJ88hOnkPrFAzV//9SSAcCKIaeaewGIPCoLbaf+SR/akqUxOs0dCJCd0mluYQIAgzPgqqaR49NHFVsIZLYzno0a37/Pnz/7Xgf2C4kQuShx9+OAYGtDgd0O1YvwKR8BbTN8BE3RuNBvle7yATISLKcKhq3z5HDB50ZDwa5WAKJ/5sYtzeDf7oe0PX2vt2GntrOnYUQ7OH5lTgSGBEwhyrjdV487yTrpuM7Q50UIYHViuOWe/GYt1hF/SewLVWRUXEoHy1fNXw4cMx+dCasF9qFaN1kw82KlC4phKEbe+rr74i2p2DMWCwRz+MX/VgOx2Qle7cRS8oxWOz28Kw7+OjS6gOiyWBTaMxG9Wesr0+9B5XoUoA8YKxGC4bc9KiRFPEQYnRJARKEUVShEECEgZfkc2Z4+11RPtho/qZTXRbs4bGktwFnOD6jCIIj5g22gxUCn8ok5DiQlh29anCHtnqLGiR16Iw3+G0tCpu2aJlDvlw2dm+mhS1OMMbK8sQCNwS4WjUneWDt5YCWXggJWBHEiZMUaTS6qCOUxLHc2Nu96A5lhkYJSkY7jw1tWLFFyzPMAJaXZIxbqoqr1z61seTrr+MqoU1tRUujytG2jJxbaLwphkeLEojkCdB8UBKC5Jn8s/n//nYtGf+9dILTCeoZ0nxI0+Qag2M165duwb0O5x8WMkGjQsG6XQ0bve4bG2Li0p2fvvMcw9SQXLDdxunP/lo5bqa2dNnpQ3xboe1NZiClF8/7IhO98+Y0umwznavvSZQRtmKolb5jzxy31mnfHn7jVOOOe0oCco4KksKUvgUxDQi+I51ixmiPqocRp0Od1oxEXa2c/fum2++7ZUFz3Xs0YZKiBu3blu7etvQQaM+//hLTG/5Ld0Oj7Rh46bFb3320SdrFi16z5ttC6c3/2fhpy6XtX27jhDRGI3EQYaXL/nqr3++F58AQYHRKD50izAHxrDTY0NT9UzZ5jb8TfOub253lelPRgL7WwImWfOlwcmUAEFhMw/C12Qw2N17rOgwB4kuiZAsVupN1juKV4i6y2gkUzKS8lucljMvO/Vs8+mgOq6BLtTeqindciOu38igHt2+wokABT5pSixeG8BYHIBNBDqqaDoUSvrve3QKB8MeKao+/xCW1NCd76Nj+/ipodZ+dr9QVfoo6P+iHiAgI85IFTWn914TUw6kIYzFVdySgyRS2MjIqiqPlk28+ITHpj/RqWO3k0aPgrjA4UBomM0soXDs7rvvPf208QMG9NbNWpwLCzbiPf/880HJzA5W40osAi2WFU+lEoLglQ4+v3BB/xHdjj2hayy8U07bjaasiBpJyoIErFEbF9WOh2XdJup8wpIkUgRVs+L4PzfL3tNSlbUql1Z/UFQQgt9UvxyJFkYXDCXwpwmOSofRldcxj5/06aEfs/cnU0XfmDlsmOhwX5cF/foxdquwETKb0MsiTcyisXiJQlliGSJoboGAh/RmsrpMai2Lk4hfXfDkP6fNvJf0AoqP2uFhMBDqJ72/8Kve7fuOGDM4GKiWZGYKtiIF8v5tVVtr1F1WH7R85njY+8Hrq+69deYb78zv0KUoqlYJyg87HkaIfI1qxLRp5VZpvKRYVegcoIJwUvpTiUiq9/JzLpl8yQ39ugyf88jzD06fNnj04Nnz7wb5QbWlmOLUJoDu3ZZrO27cYCYqPjsqEorRhDhCDnQZ2vrZpbNkyIYNCVFElrnFV6aQRn5isThiyTBkKLyIjKo5Sy4494Irjx4wrMeRXSmH8NmK9ReefU3XXm2G9B2Wle2urKms+i5xzrCrvly9KquFYe6LjxV1N5P4UF7ifuTeObfPuCnlrDXJ5nTMUbqhpFU7Z2E3gyqKjENOaxXvUribxcxJk+DbPCdLBmY1z3HJ9CojgcZJQIc+mhrbEz7VuPOb7mi0rw6M6j7Rr03XfPNqScAXrA1J8vHEgj4/P2/kqCHLPlwq0uOgqIUtIpF4/fX//P3+B2E/uuGGG+g9BkjdrEXuISLCUsUntSqFOQ1foZY8JUlOWsYj+s03X596xkhfdnZlqByNAg8CGfJKIqKZSA/AxgSrG9a9B1pEN9e31fVTn5/6IZy495/1nfd72Yc5ULALq7GdO2sRCw5ZpkcCMl8TM0rQl20u2XDlpCv7v9Rr2AnDrC7H8KOOkyQ7zCMUMm2d0+WV59/Abvr++8tf+9dbT86d3qNn55pwmcvjJMsgy5sficWtFqpRqcwZBkLMKOGhZCGRkqy2L774esPWqg1bNvzxz5d99NUX191x9dkXnaOaKn86ZGJ+ao9w3ahxjG6RbWicYH2TrMKfLltF4s+qlavXf/tt28J2ry58+9VXX13+7jfDT+p38cUXd+xe9MD0O8k4Wbl8G+zxdz4w+cRTR7RsW1C6u9zmMq5bvQbK34ED+2MShi5OiURJ7jll7Bgb5UEbKCXeUH8O7P4MzDqw8s9cPSOBppGArrp0m0Gd/tu7aV07Ns3FGm6lTgez/GXT38uHMMwSjhItRJto7Xg84PI6xp81/rJzJ69bv7Fz586YjmKx9IMPPoyCeuqpJ7Kzic8TUVkYJaDRotzhRRddRNFo4VuEOUmsz/EnE2FC/R+o+eXPPv+6vLb0+BOOgxYISXJiwB/N8qAyGx6A3/4XfUz5rJtR9c43vSO4yPlSd8A+jvztO94cr0AkFkW4AOUQwWARpC6kyAMUFRqSlMHuNbDTC/Pmr13/1bQZD9xxx3SghdvxcCgsEO2HH7770L0PMqmWvPUOXsI3lr7Q9/CeZVU7YCZWFDPRApTwEd60aIiK0VCxa20K8ghZRH3FUpK9S8/uf7nxvCdmPN+rV9ePvlxsgX7BHrMkBSTQR/ZHULhup74fOAjY+tExdSJmhpMnSREusB1UekWtWvQ5vNuiZW+9/u5bXQ8rvuOhG847/8x4IrKjfFPX3q3nzJsWCjrwJrcs8qqpWGnZLofLDf3el599Jp4JSwpfoWTFYiVv276l7xF9oLZtjmPZcJ8yMKth2WR+yUig2UtAf83tDaHYw1YHcfbzHdATvQO6QuUTjMWevXu4n7v0m14OTQPOErG/UBtARhQPDTjqyPZdiyZdM/ndd9/Ch0F0/VtvLvL63LgOoXBE86HqsP1AjtWxY8c777xz9uzZL7300tIlbwvSSMLbcRaRB58gU0udMmVKVrazVfvC2mCZUdAaCMWGPGGmEk7PA7Exr/TL6hOvrgs/+rNuP8r4R8c0dOSBuJsDf01gt5KOUYmVBwRWkfXrNhQfXiRl25JxYdnq3qerxZHqO6Dbcy887a+NEoBUXbETQ5GqJtz5ZoczdeV154ZCp0IBH1OTVcHSZDqWk+cL+ENESJE8Cr8WibT+2i26zIVnTStSnkxYQjFKbmddeMVFZ597NmRakkPUNBSx+JSr+clG33QTF+3oj3OdUfMnx+7ZASNtkDxBO2xqpmp/bU5O/hPPPlq1u1rOdmV54UOVaiLVFintzqM4WEj2mN1ukZMRUUKxaNjj9chmWygY7dG96zmXGMj2pUwTWQKw/paUbM8vzCHTsrFO84b6uX/21yPT/XPhzFUyEshI4L+XQJ3S0l+F+mdDq8z9g3X0d7FuV9O7dwhrVlF/Ge5rowUaU6skh8N+d4597Bljlix/+857p0biqt1myc33KazrDSQkCspvRmfOnDkkK+BDxA7Ro0cPKLuI3kVKMCwSqIRtjGC2xYtJQ3y91+HdqHANnwImrkg4JkKeiYI+cPHgOnpm3upf6maUPtw//eRm9z7lv5/wh1gLlCIFwwBGN363KVAT+8MfLsO0Cb2ILDm+/W5Tq3atJbclZghHk36n15Lfwl3cq6jvMT37De9jdCeDhuqYFLLmmquV3aF4NfUEHS5HKCjKn7P5sjyEoiN8MD0BUoS5McGYfknhOTQykYLhYNqSyi7MSloSNaEKp8ca0PJ16sZ078eW7/qfOt5ioGlpH1ZqjLuU/YnHYLSSs3zZwWjA7jIXtcvz5lmpqRNTA7LDzMKkuraWREHWDGlLLKoE8Z86vS4MYBCrUV3htNPH3HLn9b5cYJkVg1aMLCKHRDEDv1a88iDaMjDrIBqsTFczEvgZCfxI+dUdXafqfub8JvqZN7K+6tVfzXUv7iZqvhk1o+LiETjLnE5QYZo6fQTaRIeOGkwY8J133PbMc08koTkwUnJE1D6KauQRoKfJkydDSTpmzBidzWHGjBnk2cO2rkflQ6xQXVN9xdUXenLkP5w7MaqGCd7hdBQb8tTosA+YBOr0ax2i0hWwUOz1bahModq1nuuT4YB1vVleGMlo80cqLS2lg23b5sI+BvcYrJu9evfsfliPYDxoIvPBZqCwoZoMU5HHaJXIuwyS3SLJcJklTbJBIp/PVVVbayFtU7JRIQdcRYkb3HDEfhEUCLRi4mmsoaLaKRwLpJQKI5bNGAhzlgmzE2mePo9v7zHa+7HVB1HHVXVQbB/PNSY3gBaXZgIA80zkjjrMajpidRhJV0ybEgZYYtIqrLcUH4fqFnAnkVlBdD3x9BRmcFMXQYklQrLLmEjjJE0B2vLyciZMGDf8uKGenPq5gpvlCItOZZyGzXZoMh3LSODnJVD3pqt7P+p79D/38R78+aZ/7RFcVF/yHpCr/9pe//rz0AoWwuAFkwVls41RNVJY3OLxufc8NuuZP0+6ivj3Ky+9qn1x8ebN69RE9M13li5cuHDChAn4CrEoIChd0eo0CsTTg7VQjf+Y/0xC9U/9200DhvSr8u+GHwi/pFmW4tFEUo2R76/ndv36Tv/aM39kwKgb4oYMG8zDugn5O5kPjRItAIu5g2TIv3O45ZkzZzKRAEmJWOWwkUPSZptqjDNDMGGGo5E0EVVmqbq8nLB3p0PQ4TpMHtkoB6OhmDXtcudEY6pG2GGnQclsjEYF/1bLli11qliQjdVmNyrUQkpZJSkUCEg2UhKNkXjYbLDAEJJOwXZVfwqrPlH1W6NxfSj5bAg6u52uOFVcYYSXbdjnbCQ8pqMpUyIaSebn5oG9RCUDDFmQd0CTpialtFHQqVBF2kgOIcRbVGKMZmV5AjVVZqeNpkxpczwShepZlVI1Qb/joKq/lIFZjXooMgdnJNAcJbD3y66hF9/+6bd+dR1m6VesU7T7pwP7+SpUOlLjosCzTbZHoK6wm5JpxWyzjT55OMaqWY88+7fbHln81hKMezbZrCTiUBeMGDFi7Nix33zzDZKByggbEKoxGKqJRdVQOEFM9DcrP3/yqSf+cv3Z510wocRfAT+Q002mFQSzVjLWbVBIJEN62cT9fLNcTteve3/R+1C3/0dd4u7qpsGPvuz/zjfDKyI3SMiYP6WlZSRDdOvWTZVjYRWoZKQwgWpiKtmDobDssCqReJbTF46U5fvcoBQlHJepWU6RSzUO9oJQKxyF+thqt8lUveHfZDKBvQoA43CkIPf/7rtNtjxzQavWdpivsIyqCaqeR+IR2UQlRKsoy4NlLIX/jjpOIsD8RwOqj2MdmP7Zlww2V+gnyJ6FoFQY0mRq74RgTI1GBbEWd8Y8F5mPkFMQv8jCLEWJa0KweD7IiEzLdjkVV8KxgASrGkGNkQTPVzQQcTvdKmQOkN01U+qG+qcY1bQN68o/itkCWLakpMUMkDRCgkYt9fpPyOzNSCAjgYwEMhLYtwRki+CCCgaib76+KBpReaXuKCmlKkC6zEDpX3QYhS51mgtW9MRj7dEaeAO1/ydePHrSdX/25fgSBt7Mme2QlQC8dwAOqmpix8rPzz/33HOZG2xJkVnRBJvJ6owHlIvPuHTlh9/dP+2OE8ceb/SkY+koxXyaoPVMEz8nAWPKfJhveMaa9XNyyvyekUBGAhkJNFIC4WgcPkVq/J00ZrTH5aPAdCKmnDp29Oa1m/D4EHxTZy3AP4I1qyA3LyvLLdskIlHUdCK7wJedm11bW01QSyOvnDn8YJKAbsv0er1nn322z+fDjwzkEqWWBFFIE2wJJU6M1PjxY1d/eX9efjZFjRSTYiDUL90si/81wR03xyYyMKs5jkqmTxkJZCRwUEvAZnOQG2UMBAiLV9RIPBWy2x29erfvM6STRavvCJc3Lhj8KcJ0QcXJaJySbeCtJAzfFk8iqVQHSmNq3CV5D2o5ZDr/MxIwGQWDraoUtW6FWSsQDOI5E86zJjI2UQOTkPJjhg8cdlwfb64jmghSUpp4sMy2PyWQcRruT2lnrpWRQEYCvwsJwHEFZoLBkZKJapLQ3iRGBe48JQn9Ca6Ct5MAF4wZwCy+2AjXIAGMonCwCZF4TzkcSeZXivn9LuT1e71JSi0TyAjngl6tiDmjBy1RDalpRGJKSwaLzeIo31nuy86y2C0xNRRPxc0Ge9O0n2llnxLIOA33KZ7MjxkJZCSQkcCvlQD2CQJciefVeEsNMCORP6Um4mbVhlo1i+wyK/V52DRQlYymKGRntlptJiP4DJ+OQUmYlERabiJt+2vvI3PebysB0vuYBhYrBS1lQsItRhmAlUo2GfksORPkZNQGq8h+ragos1B9E1sqgVkHGY/6bzsKv3XrGafhby3hTPsZCWQk8LuTgDBEJZW4osIlSqqgJSXAlSQ75LQTXKVvopi4FqJFGRRBvUW6VdKUIO/MLArBpVRh61LU0O9Odr+nG2bUKZUNZyhcHhg4mSVQHWAEbaoqoHigAfFWm602VO3wOGgcV7Vddmh1wTPbfpJAZq20nwSduUxGAhkJ/H4kkMIblBb+ILgXYfROps1p2LXSUlihnpwKZVDSbOR/1UQCfZpPIwVETNQQgX0yLWEAS6mJWFCJHmRs17+f8W2qOwX0iEmiOY75xHW4B4I30QWoLIAvGl54HNIwOZgssgbgMnq/ieT7y5rJiPuXySlzVEYCGQlkJNAICRBdZUBriux8IxgLhhwLSCttMybltGJJJsxqzJiIGuJxk8KfRlMaKiNchca0oirRdCpmk9OQgTfigplDD0IJiGh3k1EVbkJq7jBJYMJKip1NtKWTYH0L9KR2p6OquhYMJ0s2JRPw10Ti/YXNQF9sSCWsFgO1GlNRVTCeJWJhO/mkTTjUv7AvmcMyEshIICOBQ0ICZuGUMVICWkTCpGKCERJ+bUoE/9RZQ6AMWtaAbYsPiqmIQwWrkdESjSmZtPtDYjo0eBNkSBgSKvyiBlXLdUgmbQRPJRn+pko1jDOvuEoyGndb7eQd0q6YYk3UfIM3lvlBk4CaghMPil7qXuOoNUcSBsXscJAWY7dCIxtJp0URrsyWkUBGAhkJZCSQkUBGAhkJZCTQWAmYUwQEqBYBpgOqOye70l9BpUdD2hpPYNPyGYyCBT+zZSSQkUBGAhkJZCSQkUBGAhkJNFYCppSDOpFGi8FlMkUTkPvbDCkqYSdxIwo/YmObyxyfkUBGAhkJZCSQkUBGAhkJZCSwRwKywRK3/C8w3Ir4WXYbvwAAAABJRU5ErkJggg=="/>
          <p:cNvSpPr>
            <a:spLocks noChangeAspect="1" noChangeArrowheads="1"/>
          </p:cNvSpPr>
          <p:nvPr/>
        </p:nvSpPr>
        <p:spPr bwMode="auto">
          <a:xfrm>
            <a:off x="155575" y="-1423988"/>
            <a:ext cx="4410075" cy="29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11" name="10 CuadroTexto"/>
          <p:cNvSpPr txBox="1"/>
          <p:nvPr/>
        </p:nvSpPr>
        <p:spPr>
          <a:xfrm>
            <a:off x="4071934" y="571480"/>
            <a:ext cx="50720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D0F11"/>
                </a:solidFill>
              </a:rPr>
              <a:t>La tendencia de  F</a:t>
            </a:r>
            <a:r>
              <a:rPr lang="es-ES" baseline="-25000" dirty="0">
                <a:solidFill>
                  <a:srgbClr val="0D0F11"/>
                </a:solidFill>
              </a:rPr>
              <a:t>1  </a:t>
            </a:r>
            <a:r>
              <a:rPr lang="es-ES" dirty="0">
                <a:solidFill>
                  <a:srgbClr val="0D0F11"/>
                </a:solidFill>
              </a:rPr>
              <a:t>de provocar una rotación alrededor de </a:t>
            </a:r>
            <a:r>
              <a:rPr lang="es-ES" i="1" dirty="0">
                <a:solidFill>
                  <a:srgbClr val="0D0F11"/>
                </a:solidFill>
              </a:rPr>
              <a:t>O depende: del módulo de </a:t>
            </a:r>
            <a:r>
              <a:rPr lang="es-ES" dirty="0">
                <a:solidFill>
                  <a:srgbClr val="0D0F11"/>
                </a:solidFill>
              </a:rPr>
              <a:t>F</a:t>
            </a:r>
            <a:r>
              <a:rPr lang="es-ES" baseline="-25000" dirty="0">
                <a:solidFill>
                  <a:srgbClr val="0D0F11"/>
                </a:solidFill>
              </a:rPr>
              <a:t>1</a:t>
            </a:r>
            <a:r>
              <a:rPr lang="es-ES" i="1" baseline="-25000" dirty="0">
                <a:solidFill>
                  <a:srgbClr val="0D0F11"/>
                </a:solidFill>
              </a:rPr>
              <a:t>,</a:t>
            </a:r>
            <a:r>
              <a:rPr lang="es-ES" i="1" dirty="0">
                <a:solidFill>
                  <a:srgbClr val="0D0F11"/>
                </a:solidFill>
              </a:rPr>
              <a:t> y de la distancia perpendicular l</a:t>
            </a:r>
            <a:r>
              <a:rPr lang="es-ES" i="1" baseline="-25000" dirty="0">
                <a:solidFill>
                  <a:srgbClr val="0D0F11"/>
                </a:solidFill>
              </a:rPr>
              <a:t>1</a:t>
            </a:r>
            <a:r>
              <a:rPr lang="es-ES" i="1" dirty="0">
                <a:solidFill>
                  <a:srgbClr val="0D0F11"/>
                </a:solidFill>
              </a:rPr>
              <a:t>  (entre punto O y la línea de acción de la fuerza):  que es el </a:t>
            </a:r>
            <a:r>
              <a:rPr lang="es-ES" b="1" i="1" dirty="0">
                <a:solidFill>
                  <a:srgbClr val="0000FF"/>
                </a:solidFill>
              </a:rPr>
              <a:t>brazo de </a:t>
            </a:r>
            <a:r>
              <a:rPr lang="es-ES" b="1" dirty="0">
                <a:solidFill>
                  <a:srgbClr val="0000FF"/>
                </a:solidFill>
              </a:rPr>
              <a:t>palanca o brazo de momento. </a:t>
            </a:r>
            <a:endParaRPr lang="es-ES" i="1" dirty="0">
              <a:solidFill>
                <a:srgbClr val="0D0F11"/>
              </a:solidFill>
            </a:endParaRPr>
          </a:p>
          <a:p>
            <a:r>
              <a:rPr lang="es-ES" i="1" dirty="0">
                <a:solidFill>
                  <a:srgbClr val="0D0F11"/>
                </a:solidFill>
              </a:rPr>
              <a:t>Se usa la letra </a:t>
            </a:r>
            <a:r>
              <a:rPr lang="es-ES" dirty="0">
                <a:solidFill>
                  <a:srgbClr val="0D0F11"/>
                </a:solidFill>
              </a:rPr>
              <a:t>griega </a:t>
            </a:r>
            <a:r>
              <a:rPr lang="es-ES" sz="2400" b="1" dirty="0">
                <a:solidFill>
                  <a:srgbClr val="0D0F11"/>
                </a:solidFill>
                <a:latin typeface="Symbol" pitchFamily="18" charset="2"/>
              </a:rPr>
              <a:t>t</a:t>
            </a:r>
            <a:r>
              <a:rPr lang="es-ES" dirty="0">
                <a:solidFill>
                  <a:srgbClr val="0D0F11"/>
                </a:solidFill>
              </a:rPr>
              <a:t> (tau</a:t>
            </a:r>
            <a:r>
              <a:rPr lang="es-ES" sz="2000" dirty="0">
                <a:solidFill>
                  <a:srgbClr val="0D0F11"/>
                </a:solidFill>
              </a:rPr>
              <a:t>) </a:t>
            </a:r>
            <a:r>
              <a:rPr lang="es-ES" dirty="0">
                <a:solidFill>
                  <a:srgbClr val="0D0F11"/>
                </a:solidFill>
              </a:rPr>
              <a:t>para el torque, y su módulo vale: 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215206" y="2357430"/>
            <a:ext cx="121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s-ES" sz="2000" dirty="0">
                <a:solidFill>
                  <a:srgbClr val="FF0000"/>
                </a:solidFill>
              </a:rPr>
              <a:t> = F </a:t>
            </a:r>
            <a:r>
              <a:rPr lang="es-ES" sz="2000" i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285720" y="5534561"/>
            <a:ext cx="571504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</a:rPr>
              <a:t>CUIDADO !</a:t>
            </a:r>
            <a:r>
              <a:rPr lang="es-ES" sz="2000" dirty="0">
                <a:solidFill>
                  <a:srgbClr val="0D0F11"/>
                </a:solidFill>
              </a:rPr>
              <a:t> </a:t>
            </a:r>
            <a:r>
              <a:rPr lang="es-ES" sz="2000" b="1" dirty="0">
                <a:solidFill>
                  <a:srgbClr val="0000FF"/>
                </a:solidFill>
              </a:rPr>
              <a:t>El torque siempre se mide con respecto a un punto.</a:t>
            </a:r>
          </a:p>
          <a:p>
            <a:r>
              <a:rPr lang="es-ES" sz="2000" dirty="0">
                <a:solidFill>
                  <a:srgbClr val="0D0F11"/>
                </a:solidFill>
              </a:rPr>
              <a:t>Si modificamos la posición de este punto, el torque de cada fuerza también cambia.</a:t>
            </a:r>
          </a:p>
        </p:txBody>
      </p:sp>
      <p:sp>
        <p:nvSpPr>
          <p:cNvPr id="14" name="7 CuadroTexto"/>
          <p:cNvSpPr txBox="1">
            <a:spLocks noChangeArrowheads="1"/>
          </p:cNvSpPr>
          <p:nvPr/>
        </p:nvSpPr>
        <p:spPr bwMode="auto">
          <a:xfrm>
            <a:off x="2214546" y="0"/>
            <a:ext cx="5929354" cy="584775"/>
          </a:xfrm>
          <a:prstGeom prst="rect">
            <a:avLst/>
          </a:prstGeom>
          <a:solidFill>
            <a:srgbClr val="14FC08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600" b="1" dirty="0">
                <a:solidFill>
                  <a:srgbClr val="FF0000"/>
                </a:solidFill>
                <a:latin typeface="Verdana" pitchFamily="34" charset="0"/>
              </a:rPr>
              <a:t>MOMENTO O TORQUE (</a:t>
            </a:r>
            <a:r>
              <a:rPr lang="es-ES" sz="3200" b="1" dirty="0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s-ES" sz="2600" b="1" dirty="0">
                <a:solidFill>
                  <a:srgbClr val="FF0000"/>
                </a:solidFill>
                <a:latin typeface="Verdana" pitchFamily="34" charset="0"/>
              </a:rPr>
              <a:t>)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71480"/>
            <a:ext cx="39624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8442" y="3214686"/>
            <a:ext cx="2675558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CuadroTexto"/>
          <p:cNvSpPr txBox="1"/>
          <p:nvPr/>
        </p:nvSpPr>
        <p:spPr>
          <a:xfrm>
            <a:off x="4143372" y="2701065"/>
            <a:ext cx="3000396" cy="20313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D0F11"/>
                </a:solidFill>
              </a:rPr>
              <a:t>Se define el torque de la fuerza </a:t>
            </a:r>
            <a:r>
              <a:rPr lang="es-ES" b="1" dirty="0">
                <a:solidFill>
                  <a:srgbClr val="0D0F11"/>
                </a:solidFill>
              </a:rPr>
              <a:t>F</a:t>
            </a:r>
            <a:r>
              <a:rPr lang="es-ES" dirty="0">
                <a:solidFill>
                  <a:srgbClr val="0D0F11"/>
                </a:solidFill>
              </a:rPr>
              <a:t>, que se aplica en el punto P, respecto al punto O como el producto vectorial del vector </a:t>
            </a:r>
            <a:r>
              <a:rPr lang="es-ES" b="1" dirty="0">
                <a:solidFill>
                  <a:srgbClr val="0D0F11"/>
                </a:solidFill>
              </a:rPr>
              <a:t>r</a:t>
            </a:r>
            <a:r>
              <a:rPr lang="es-ES" dirty="0">
                <a:solidFill>
                  <a:srgbClr val="0D0F11"/>
                </a:solidFill>
              </a:rPr>
              <a:t> (que va desde O a P)  por la fuerza </a:t>
            </a:r>
            <a:r>
              <a:rPr lang="es-ES" b="1" dirty="0">
                <a:solidFill>
                  <a:srgbClr val="0D0F11"/>
                </a:solidFill>
              </a:rPr>
              <a:t>F</a:t>
            </a:r>
            <a:r>
              <a:rPr lang="es-ES" dirty="0">
                <a:solidFill>
                  <a:srgbClr val="0D0F11"/>
                </a:solidFill>
              </a:rPr>
              <a:t>. </a:t>
            </a:r>
            <a:endParaRPr lang="es-E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4857760"/>
            <a:ext cx="235745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17 CuadroTexto"/>
          <p:cNvSpPr txBox="1"/>
          <p:nvPr/>
        </p:nvSpPr>
        <p:spPr>
          <a:xfrm>
            <a:off x="3929058" y="4786322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i="1" dirty="0">
                <a:solidFill>
                  <a:srgbClr val="000000"/>
                </a:solidFill>
                <a:latin typeface="Symbol" pitchFamily="18" charset="2"/>
              </a:rPr>
              <a:t>t </a:t>
            </a:r>
            <a:r>
              <a:rPr lang="es-ES" sz="2000" i="1" dirty="0">
                <a:solidFill>
                  <a:srgbClr val="000000"/>
                </a:solidFill>
              </a:rPr>
              <a:t>= </a:t>
            </a:r>
            <a:r>
              <a:rPr lang="es-ES" sz="2000" i="1" dirty="0" err="1">
                <a:solidFill>
                  <a:srgbClr val="000000"/>
                </a:solidFill>
              </a:rPr>
              <a:t>r.Fsen</a:t>
            </a:r>
            <a:r>
              <a:rPr lang="es-ES" sz="2000" i="1" dirty="0">
                <a:solidFill>
                  <a:srgbClr val="000000"/>
                </a:solidFill>
              </a:rPr>
              <a:t> </a:t>
            </a:r>
            <a:r>
              <a:rPr lang="el-GR" sz="2000" i="1" dirty="0">
                <a:solidFill>
                  <a:srgbClr val="000000"/>
                </a:solidFill>
              </a:rPr>
              <a:t>θ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72089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2" grpId="0" build="allAtOnce"/>
      <p:bldP spid="13" grpId="0" build="allAtOnce" animBg="1"/>
      <p:bldP spid="16" grpId="0" build="allAtOnce" animBg="1"/>
      <p:bldP spid="18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6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DC89234-DC0F-43CB-A6DF-71FD96103038}" type="slidenum">
              <a:rPr lang="es-UY" sz="1400">
                <a:latin typeface="Calibri" pitchFamily="34" charset="0"/>
              </a:rPr>
              <a:pPr algn="r"/>
              <a:t>14</a:t>
            </a:fld>
            <a:endParaRPr lang="es-UY" sz="1400">
              <a:latin typeface="Calibri" pitchFamily="34" charset="0"/>
            </a:endParaRPr>
          </a:p>
        </p:txBody>
      </p:sp>
      <p:sp>
        <p:nvSpPr>
          <p:cNvPr id="1945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/>
          </a:p>
        </p:txBody>
      </p:sp>
      <p:sp>
        <p:nvSpPr>
          <p:cNvPr id="19459" name="AutoShape 12" descr="data:image/png;base64,iVBORw0KGgoAAAANSUhEUgAAAyIAAAIcCAIAAACFKI1gAAAAA3NCSVQICAjb4U/gAAAgAElEQVR4XuzdB4AmSVk+8C9M2NkcL5JFooKiICoYQDAnwIQYQIyIovwVcwQjmEERzFkw50AQQQUVVFBUguS729scJ3zh/6t+Zvo+dmfudvd2Z2/nqneur7/qt95666nqep9+q7q72+30tm3ffuz4ic7MdGdp0Bl3yp+t1+zrVhGoCFQEKgIVgYpARaAicL4IdMfdYXcKx3rJS1+6+9prT5w62e31N83O9objXqc/P5w/X4VVviJQEagIVAQqAhWBikBFAALdfu8RH/rQKXEsHKs73V8aj7dumVtaGi0tLk71+v3pqQpTRaAiUBGoCFQEKgIVgYrABSAwWFocd8ZT5grFsXCs3sz0cDw+vbQ4OzONZi2MFi9Aac1SEagIVAQqAhWBikBFoCIwXchUf8p6LHOF4liDTnd+YWGqbLML8wudXl2cVTtJRaAiUBGoCFQEKgIVgQtBoNvrjIbDngXv1mMNlwbzp073u73ZqdmlhcV+t3shKmueikBFoCJQEagIVAQqAhWBTmdhaanT606hWb1hd2lxqcwVNhxrtDTaPLd5abxUUaoIVAQqAhWBikBFoCJQEbgABIY9S7OszSqzg13zh2U91vyCOBaO1RmORqPhBSitWSoCFYGKQEWgIlARqAhUBLrTZWJwqtMbeXeD5wrLmvdeb9gZi2PhWKN+Xp9VgaoIVAQqAhWBikBFoCJQETg/BHqjkbc61HXu54dala4IVAQqAhWBikBFoCJwjghUmnWOQFWxikBFoCJQEagIVAQqAueHQKVZ54dXla4IVAQqAhWBikBFoCJwjghUmnWOQFWxikBFoCJQEagIVAQqAueHQKVZ54dXla4IVAQqAhWBikBFoCJwjghUmnWOQFWxikBFoCJQEagIVAQqAueHQKVZ54dXla4IVAQqAhWBikBFoCJwjgh4PenG3HwTu1SsW15bMRwPHI66Xsc6np3ujQZDm5TpvrexdjujsZexekfrxgSi1urOioC+Xbp3p3R7PdzmoL9lbn5+3vHs9CZnffKhXAjT04PmGqlbRaAiUBGoCFxcBDYszUKk+v0+v4JTdb3wvtvsep35Eyd9HHtuZnZubm7r5i1bm22mBvUubreq2i43AsORLl/+srnbaFjW+D37bzp9+vTJkycXFwfdqf707Gyv1xv55NZSpVmXu81q+RWBisBGRGDD0ixxLE5maTAcd4a8yXg8HAwG/U5/y9Tsjh079uzZs2P79ql+adJKsTZix76z16l/Rrf2ofhOdzzu3vO6aweD0YmTJ/cfPnT4yJGTp090+r2eK6RGc+/sXabWvyJQEbgkCGxYmtXt94du3jslpjXTn1pYWBLXmpmZvfs1+7ZsEcTa0suNfnOXX8jW8u9LgnJVWhFYbwTOmgN3T6Gjd8ed6anepp3bRHNnZqZvPHRwfnFRqLczPivDeltcy6sIVAQqAhsQgQ1Ls8aiWZ2xCZGpbmdpaUEsa+vc3FX79l17zVXLzbjyzcZKsDZgv65VOvvL72JZYOl3OxYmdvtzs1N3vf66zVu33HDz/iPHj3W6zVrGulUEKgIVgYrARUVgw9Isa7Os8C3Ls0bDpcVFq92v2XfVdddcFXJV/I3/yt19WSEsotXpNzOIdasIbAwEVunOTbxqrKt77MMzH73pTmffjh1LC/MLx0+ezco2Bgy1FhWBikBF4PIisGFplucKe53iO/CtqV7v6r37rr5qL9czLM9djbNwxQRKeRbLdGG3P/KjbhWBjYKAPr16VcaDbneq0/Pw4UCo14Vw9fZds6PuW268aXX5mloRqAhUBCoCtwOBDUuzvKthPCwcC63atGnTVVddNdPvWaHVn53qWYnSbO1zWFwSxnU7YKxZKwJ3LATKw4Pvv4V4Nc8VmjQs9xalx4/Grou9u3ZXmnXHar9qTUWgIrBRENiwj9n1rMvqTnVHY/ftd73+2s2zaFdn02x5omq0tCSsZT8ysdi8VUhrSvGOreyxMwdL8/P2Ze6l+bnqAeU55SBiUe442vxMeitJPsIRcDwuj0DeUlwkk5i8kSSTxDZjW3QOsh8sLBCLkslCW5lYGFWOI6MgB23RZ2eMJckVVa1Vbbk5iP62Xi0gw8VFAinFPulJafet5Tnb5m2Nd6CC9qsiE7G2oFZt0ieroHHb+qaybXWSPXklrgVF0ifNaCsub5TkbKswZqjjZAumm6VSbXO0OMgy2eixKpafbfDpEycIJH2qI2bV7QyGObBfBmHsGcTpXqfvhQ5lEOt1+9OeM+zd96537Zw+3R0NtdCo1x26Fkwq1qnEjTLQ13pUBCoClwuBDUuzytSgNb/d7uzs7MzMTHlPIybUMCovY8zeyi2vavSiBz8duNH3PiF7PyWKgQmGUUJMyhJy1hx47VAOsvyLZApKxigvU5G93qI1YU1ZEUhBOaaBwMLCAknv8VKu4rw0UhYpypLIpBREUkreBEZbNEcsyvPCyVOnTvkpi7zOxrwSz2s2yiMQk8iwxHFBpslFIMf2OSCQ7E4RaCtOXl1SX4b5SQzOxBy0CKTciMmuFU6cOCFjlBOjP6qCiT2rUqKDFNHWmvIIKwhuFDoVDKWTjwAlCrJnrfTgEJ0SWRt7oJ2z9rTZJ71tMik0SIyRkxrSKC1ubV41Ikae5WyQHlRzzDwFpVKT0MUSldKIaY60Pv1Hjx6NQnljRjpMGsheFgLRT7M3wB0/fpxyGlIpsDBDpexjWAAJ1BLbzYOHLIlhKcup1HFSrB5XBCoCFYGKwHkhsGEnDbkKzglj2rx5Mx9motDvsgB4VF7xwIPyK0GKb+OiyPjJsf35n//5p37qp8rlZ/zZjTfe+NrXvvYjPuIjdu/eLSUZ3/rWt7773e/2M+zk2muvvc997uMnD0chdyX95S9/uXd0feRHfmQK4vN4wVe96lXEmBevdv3118voHROtjAMyfOcjH/lIx7Js27Yt3CUy8saz/uEf/uG73vUuzvWLvuiLlBiblaIKH9hs5OMy//3f/51hH/IhHyLlT//0T8mobygdO5369E//9CjPPuTmv//7v//yL//y2LFjj3rUoz78wz88FSf/F3/xF4praSjbDh8+/Nmf/dlx0jSQOXLkyL/+67+GSylo7969D37wg5ka/SynUN1BoTnsCSMNH/3RH42K/cM//IOykMLAQpsD8vL+9V//9c6dO5nk+Oqrr77vfe+r1qmCUv75n/8ZvVC7bMjrvn37PuzDPkz7kgnnoJ+ST/iET2CMaipaRf7oj/6I/uuuuw6wJF//+tero0I/4zM+4wM+4APoBFdaVo3+7u/+TlmPecxjkt2ePbJQpSCN5az+cPe7310tgomq0UzJ+973vje96U2KILl9+3Z5nbrXve6lIsHzjW9841/91V8p5VM+5VPud7/7qSZ8tAJVzNCaSqHTpmN85md+JgGJ//M///PHf/zH1MryaZ/2aektAAQO/b/7u7/7jne8A1xf+ZVfGfxJhiw6iLYtm2fV99j86cEYUxTkKuTbKRPvyVL3FYGKQEWgInABCFgoPv3q171WRGXRUqZmafhMb9rnaEb9M9d2XID2y5mlCedMdcbXX3PNXa+7ptDJ4QjX8r5SGz8UH8mR8Lut+/+v//qvj/qoj+JBf+M3foNM+NDjHve4v//7v0d97n//+0uhiev6qZ/6qWc961mJqRTQZmaI/eqv/qpcOJz93/zN30jhTXm7uD3lIkCf8zmf40C6TUa+/8lPfvLP//zPx+FJQYNQFj7vhhtuCLOJcw2YiuaPncIF3/zmN/spHZnjmx/2sIdRYpPr+77v+771W7+VYyasgk94whMUhExQxfUmBKXWbCOPuGCNXtmagsKxVPCbv/mbaaBNjb7ma77mR3/0R5PXnqSMkbeX9y1vecuuXbsk0kkzuD72Yz82NgNZ6Q95yEOgeo973INOLv9bms0p2dXikz7pk5jx0pe+VEYciHzwiQYs8Ld/+7dZAmfpwEFl1OKe97znr/zKr+CjbH7Zy172iZ/4iaBO7WhmjCb45V/+ZdSHHgU5hbJ88Rd/8a/92q+1zFLpLAfXN33TNyniK77iK37pl34pnMn+ec973jOe8QzFhdoyXuk0ayZMiFrg/Mu//MvHfMzHtEVLVPpTn/rUF77whawNvZMo14/92I8pBT70xE4lfv/3f/83fMM3OPv1X//1L3jBC0gmYveiF72IEhrSfwKFU6xiM7jcAPip83znd37nzTffLJ0SVv3Wb/0WI9M59S6VZYNTD3jAA1Qfu3XMQgopD81Fpt757vfddPjQwmgw6vT6JhnNuQtnVpoV3Ou+IlARqAicJwKew3vkQx62YaNZXE6hRE3gJ4vbBQGsW5maKl/gCRMKYolqcDycGSL11V/91T/0Qz/0jd/4jaJQnNk//uM/Yidf+7Vfy0XFLcmOu9hzVGiBEBdigRz84A/+4KMf/egv/dIvDTcSyqLtDW94A2r1yZ/8ySFtTJIRfXnEIx4hu58//uM/zgt+yZd8CXoX1oKfiaz80z/90ytf+UqEIxlDEWThVlEK/lgsjc/+qq/6KsEV1mJmAirXXHNNJqqIYVeJrKig7H461bC7gTp+wRd8AbOl40xieHhSXG/4hDgQEMSf1J1OpO17v/d7H/jAB37Zl30ZzTRgXSolbziZyAqmkqiP4uBGD7h+4Ad+QF24/Ne97nWMfM5znvPiF78YPuSdVR2SFEqxCYmFkTj+nu/5HlEo5rGK2Qqy0SkLG7BGsLz97W//kR/5EcdYzl3velesRbt813d9lxIDlAqKGAGBwVTRozMwRn1DrBlMTziNvMoVVPvFX/zFJz3pScjZ/v37v+M7vkNjiWkJTaX1sStV1ljaV+tIlIthmhLXwXT9hN5v/uZvYj9MlZJaqIgDm+LQIGIp3V7ckcH/8R//8XM/93OA1az657d/+7d/+Zd/OfYm2KknqJ2M2BhJpxBrpUgRwBOjUopuIJT13Oc+F42T8Xd+53eU+PznP1/vghLwESxYSXdMSZo7nZBVIregkKhGzYXTzHSf55hSxSsCFYGKQEXgDAQ2LM2KtxiPinMVl+M12kfceRFOjkCcSsgBscwKfdu3fZsgBE/Gj3K9z372s014cbcBLjwgMSTHn/VZnxV3JRiDkQgpCT+EDfDHKJfIwe///u+b3Akd4bq4fBxLwCwZOUhhCdGyhz/84bEZzcKBzDqZ60FlZJQeiuCY8UJuZoi++7u/W9zFz4/7uI/D8BiA86GDhJWiUgnhJAbD4EREyNvucpe7iABl5jS+Xy4el23k2f9v//ZvAmYoEY7FTtzFMY+OnwUHtEM4rfjjlZVnDsLAwBKHTRU6IqYVXmJi6yUveckv/MIvBPYgCWEZIW/TKBQy1YbSydjGgVQnFrINmVBZpiK1ImRIlUAX/iG7jA960IOCbeSTMQEbKSyRUSktGU0iEFTfsflEMjiWY0+n4lhCSr/3e7+Hu5BhDwGGaRcVwWloi/10skd9/bQ5+PVf/3XNGpqlOFtOMcm8XiExDXrZ6BGNg4wgomNdQghNZEunwopCweHJSNOgupPs6YRIoWnNsGGJcjESGvqtuUhzhaxCypWOFJpc/pM/+ROdhKqWZjFAib3p6RbtmBSB1sJ6UBGoCFQEKgIXgMCGXQLPScSN8Uxo1jLHaqIjCbQcOnTIKYuEEuzhXLkZZzn+//f//t9rXvMaIQSMR5BAtIDHDd0RIIEyPkE5PRLjniUK5wgw4C58mBU2FjbxcBgVtuRsjKG8uLQmlmCTnlgaBxlPLJpiKtC8DwKBS9Ev3dk0bVw1MsdV41jtKZNlYj9ITMRaf5lpKXbiPbZUoUVGdikMY0/qFQSkC5ZQZSGRfawVk8MaU+uU4phh4RlSRMvsU7T00LUsoor9Vj7BnIyfjFEKwxgT3iMxYlEo5hRV+Qlwkq1y9cqxWgP5b//2b/1sJWNzafeGGPnZEhoH0aPo0JQgTNgWe7SIJpDLz3vf+966AVYUs2URpvIT4CZJhejkSnHUahSGpVlF0bR1UFWo9JiXOrYmKT3paRrVRIzsyQtxaWhTzIBK88kldMqGZMmtggCYGBU2HJ30mxJ1rGPLiI+amdUWGoJaxEtQcNJmkssZm0dDmNpiRVV7HLG6rwhUBCoCFYHzRWAj06xgMekqwjBCVngsjoSfNtdDhu+x5+04GzNxfKSlVzZuCeuSUS57P/k5kvLyXhITLzHB9L//+79iV5wfH4mfcbQCLSIfnCIeQD/JeLgUF05jWs1P0RHKZRT/UASrOEikxGJwJoUrhDOpFOYnRmKaj0J5wxrJm6BMlZWYgtRFij0N4ROpu59yJaRBQNHx2Y5lVLUP+qAPYgMPLSiCT0g0AaoubJCLQkXEDQc3GcNWHeBbKc4xEBQUDmQa1FIqGdlAD3uockADAVsoiCwOUtnUfZKI0Oln6kWMAJolwpSWhQbloSz2+RneE4OVZQs+cKYt8mSAyR4rmagVLvrZn/3ZcESRJHUPMqqgdh//8R/vYQKs+tWvfnVspoRaJUa/A4Eu/cRsYwxLEzi2kaHNRkDGYIUDWSvGAKE4ASoPEBB47GMfaymbg9QIg0/Hk8UBVaaJacgaf5ZIUZCOreOhgH4CRxBLQVA9ePCgeUzVSXPEDDIyFoUNRabWpsTUK8extu4rAhWBikBF4AIQ2LA0K34oc1JtJXtNZChUg68lw/14uo1Td8zR8lL2HJVpMit+EBfLk51qfTOHR2ecEALBm1oibS9qxTU+/vGP1waERbCs7xHMMBVofg3Nks6VpoU4Pw6VGEvMTlqxxG3HQ5v/sk6Lfp7SohyTQbE2apNdSlhRFMYXqkgWPLGq9fqRJxCS0RI1c2HyssFGWGyGzCSzkdFSnnBQD8FhgYI6XHKMIcnseGUpVGWVUthAy9gosZbcSiMQiQCJh+GvLcmQkUJ5pTgIWVTxtAuGwaRCvpopSGzPATEGp5RIKiLVp4RVZDwUiT9JzBSkpmlLDA5KTN7w42ggkzYVctNYjLFGyvSckOF73vOewEjA44dm6CxZY+QXfuEXmjdUC+U6xbYswKeKGRbUm8kl6WcMpoRMKpsGioVqhJST0dzmqRlpRZfolPlZi8+Sl7z0kEvysYcqy94JINypY/aMkWL9GbG0lx574MABvQ411HDSWWhP3hYA/UwtGEmnsmxplBRX9xWBikBFoCJwAQhs2LVZ/Advka24kJW1WXFFUngajhaXapfycMBZruQsJ/eTP/mT/JPwBgZTNKzM3AXlOCp8JemiDhazCynxUl6y8J//+Z8CTnlJgRCX6Twryp0SV+AmLb3CXUwPWfCEBzz96U/ntp314Jh10JiZZTrs9DielTQElChj6B0xkTMMICbF+6omM5hk3xKRuNjW8jAqFVRNtomdxIXLYh1YQkSUJ5efVqSZtcQdPWDoaT4rsXAmlqf6aJDV2TGJbWgBbclrH80kTbGFvTHY+jaLhII/Y3DQHBPg0XEOueLymYTlCH2lXvR4HMEpG8cfGtfSjraawmlUIUamxiSyilr8VV0gk+ZW9wTbCDimv2EaheelQWmAv6Z5xSteYXGVhVlWvIkpWhCmaDNxWlNMK43u8cy3ve1tiFfoyFOe8hRxL40uiyX8+kawUlZrA/wVJ4TplAO1gIP1ZH6SYa3YoYgmAify5MFMb39QYiTtCYdshbHBX6Ia2dOQRJVij+pQGE4mLGqBl7zeSxKTVt2TZ49XnwjVOvYKU2pdOKsK18SKQEWgIlAROBcENizN4jByd85hAKJd/x6Hlz1Hy2ViMwT4V+6QCw/TEhGxTtzPcKxESojFqdPMk5F573vfa7VyyzAyLfgHf/AHfLypHxNP4Rz2JnGQG86PKvEqE3CcIkJgbTUOkfXv3gdBw8/8zM94QMzZVMFqdG44JKBhGt2HPvSholxhJ2ljif/3f//HScfRFu/YkEJGhnXFYOlqpAixJTOhxZU2EbVI2idXewAfi7Q8pyY240FLISXvRwhdE77KqnBFxwZ5k10KnYpGAjwHIIgiHSChR47Bpeg8AKhe4Q0E0lJhDKbtZIxtaazUhbA6pix6/LQGzhSnY/EbRVvlDec25BPCEXIZbfTLBYQAGLXMoFZFnE1xHhEwOWhZnjjlD//wD2tNS/hxIFPDeZ+ZdpcXgTa1mpVk4lseR6AEQfRspmMty9RAlIJACoev+7qvs8+pEGi5Uq4D4VXdw7MUwmNCYj/xEz8hV7LL5YAMax14vtIBKoxCORXo1EW3ZDwQ0h9U1vOGFvKLZqWxzt7rLtHcWNu8llb8DEEcNy+Lr1tFoCJQEagIXBACG3nSECBx6sv3481b4MNX4pBQE7Eij+yR5HqTyF3F45o65Jg5v3As7ic0gnDYCd/G1xIglhko7pAeMQ+0CRMSBTHNJCJFoegI10UgnIMGlnCluBqXrAgxCfIyoiZmkaw3MnvFUzqIcKrjWGSIH33nO98pxbSRqSWJAmAf/MEfzBJ25o1KzsrOdypIPAOtUUrbSZjB1NbyUIEQETKm+ei0mgdVcsoklMkmTziyX10SL2lVhffEo1MbtpTXOsibn1BN6cTY46z19WmL1MtCKGEbxxELwn6mLShJ6zibJUotJl6lkfAVDqF0DRGOlYyhGqEgipP3bne7m72HFVSfNgKeqYyRsLKcHEvTsml6x0itGTenNKXqmNcDtcZFXLyxVumMJA8TRaeHPPOZz1SWkJX0pPjZMj9Fhy2lpiClQQN97ud+rhZ0nKIFCxXdYi57eppcwVDTqLhYmneOZJ40nVAWHdsKej0qnVZIjM48n9i22hkHuFU0MzhQryVZ0ysCFYGKQEXg3BHYsDQLBLwFN1Ocx/vP98WRcFqWUvFGXsoQX0iy3MSvhDRyc89B8seTHItAqEZYQrIk3uCUlz+Z9BHYEPOwvsqMpNCRl1ohW0q0fEp8KLxEoeiLQBEi5cFGfpQjZ4zHDC0wklE4hIWmrqjlsFMuV2rtDg0m8mgwQSmW4z1JyFaW3RAzw4WoOQiN4GWFxARIVATDQHFUDTiU2GK5U47DNhxYlUV5Hl1Ud3WkweIhOh3z2Xw8JSFnVIUByEjAWXnVVEFx2BFTRM7aIxAqG1ogL8ro2UxwOSYcbkQMI/ETztmU6FSWriuCJSYlTfBBWEZEjTAb0nCpCzEp2VOI3wCHhVae+ckkp+DvGMGlXMVZIj5EVUgnIitoBCUv5tCOokRiVNa2ayatoxZqmslThqULIXyeq0CXTdJBoGWlDCNAs32Il2aNzTi9YCSGJDiXKmspNFcgM3OC6WZMEl5VIxpYzmxM3cOGCDowQ+LNVzpr8hT+BGijOdPQjqWstUUn5WzOtZMi1pKv6RWBikBFoCJwmwhs2ElD3qJxKuVNpGVF1MqndXjfuBCLzU0D+QpNXg1FOE6Xs3HAC2b2sHVvrYsKpSDggB9KNCJTP/yoxe+mkHjrsIE4Py7cSh1BkbwbM7EHbYNGPO1pT7Nsy4p7wQxuHrtiAAtDVqyh5t3ZaS1X+I10S6kstREsQa0QLAEYS3msIRPYoFOJ3rxgtgsJoFzcy6IxRIFmZxGChM2suCKJdqgXooC6mSRtWRFhvlmcz3Ixc1hWjFmYZfaQbYxkieCcKsvLniQ+8YlPFI6SAhN7ETUFAQRQYRUBMLX4/M//fJaz09sHkAkviMIzLLQnHAKnddAdP5XCbHoQF0U7sBif5U5ZF2XtFHJmxZif6qJoM7bW22l9wn5C2ItVY0AMY7BCoWo5nXAUhud5UmGkzPdR9dM//dOaz3MJAHGMxlnHpizTvsymWUEQEx20QA1LzqvtqcXzFMpaPQfyNGhZTU8+jM1ZHYAZ5gEDGm05JQDmmQnpCJz3WgFf0SiXaGvYUsRwPgcqq5RwIE8VKAWtpwEnowG9M9WYglJlGKJZeHZ+rjooDEdl/R+B8qbShpyZZ1/+sWqGmlgRqAhUBCoC54DAhqVZPATSMB4OOFoxg+0rNCsuCjJ4g7c4ejES7yhCwKmLcyBYNm6SM0MUcjAJI2oVDYW6NT41IRbkII5TGAlvy6JmKUiYLHwnmiUuxZ3jWPIm6MIX0oDN8JGsNZ/ltZyJ+kjn6ayF8rpU1A3JiKONp8R4mIE/CecogvsX3OL4PRdpj8GIYFlfj0zIJcVir7zFnlpeX/xGGIb9ikBZGI/PYRU4kJSQLdQtj8slOOTYqy/Zhjxx/H/2Z3/mrU5qIYUGKVZ/00B/FAoIMYyAFGqJhfimFkihiS1sAJ1SHEwwLXUnqbHYozrJG3JGwFIw6bQJRCndgclTq84tnFJ6Qj6UWw+nrPAqyIsdoqR5DZgsNgoxVKusYEVMClJlBjCEGFXFVDAzvDN9AN3xZIMFcyS1Y5SE+qiy/uP9Glmtr9yQSAgTs2ZLq1kRT39SVE1lbTpDjAxx9HiBDmAGUDMp2oMCGldIDIlUNJ02krKrsg7ggMLgwxLzmMDRmdVXp0XZFc0AAjIqzmvA0DXGtF0rtZjcHz16TG8nPCrkqvnIevmGQsO56lYRqAhUBCoCF4rAhv2moYkivmq8tOixq7vf9fp7WPfjm4Z9Lr+80IEHsr7YK0A56UCH4qARXHJ4jMS4zOJpmshB8UBNhCzUBIeYDNI4FQH7aIjbbpXIFULGRybQ1TZZImHJ1Zbe8rlWD83xmimIpEgVD8rT89CcvVXtghYtpRAl8kIKWdRUWayVUd0dyMtts5lJIYiTDthZRqKABLz5HQ1FPuADz1QzJtHTEotUTQr9sdNBahqx7FPlYOLYI5MCNrRZUA+fQO1A3Z1ti2sNbjNGT8yIsOJkTHqgyz6kMOkxsjVVoE7pomhoUOpFLLlYImYmZCXElUk6Kek2apdyo7OtV9teOWj7AzFZ2rMpXWIqS4xax/SEtTvwOi7pGDnbgNAqjKpoSJ+JDYTV3cOtInMMpietMFnrSauSfsb+be98z/tuuAI9NekAACAASURBVKE/t2kJPeuUb39O9aYtKRh1C1GuW0WgIlARqAicLwL5puGGpVkdL1zkfnCk4cgHh+9y7XVX79nZYLT85NS3fMuzxHs8k79r564XPP/5T3v6M974pjc98AEPXBosTU+VVUTD0bDvE7p1qwjcARAYNG8kQSRH45F3LrRrKksPLzGnhmLmoFvuEBDqVa0ejRdlx/087Wk/1Z9ycPr0wuvf/vZV5WtiRaAiUBGoCFwYAhv809ElalX8UnFDwg+e5No0O71j6xYeSSRg86a5pzz5qS964Yvvdpe7C2a85lWv/rzP+7xrr76Gs5ppOJYAg5xlbVcTzapbReDyIuBpDgaEXVnnH15VeinOtBLGKz97RUw0y36y67ahvn5XtNUzDeXx2E63fO7z9OLS/oMHLm/taukVgYpARWCjIrBh12aVDxma+2jW4gxHo0NHj5h/mZqenZvqbt60xXzQfe9z/5e/7JUveuELvVng2c9+zhOf9KQ9u/csv4uxWcRdQlmFadXFKRu1819J9UKw0hHxpGJ3E7haJk9tNKu8WLR03dLtz+i67c3CGBEbe/UojmU68MTiwg0H99986GCnX+4u6lYRqAhUBCoCFxeBjTtpWN5nXd5EgCuVxTEeoe/1LCu+3z3ulgUxo8HyxMrpEyfmPPre+KHh4qA/MzUejLpTjTMbjjtiYnWrCFxuBLJCqolV4ViT1mBWglhiWs0ZL7BoTvdRqbM3S9sHS92pvvViw27n2OmFGw/sP3j0yPzS4kx3+Rs+Z2eqKRWBikBFoCJwAQhs8EnDsRdg9Xma8jbrqbIEZeydRQePHHnjm09df821u3fvNFcyt8l67U7hWM3m/UrFA1na0hmXT+mW9b+dZcd2AQDXLBWBi4fALf2whKoaphXmZel/+VVWbpXSmknEWynWa0ucXxp2jpw4ftOhAzcfPULNprnNo/n6tvdbga2eqghUBCoCF4jAhp009PLK8qHo7tRguLgw8ARctz8zzTcdOnb86MlT+47tu2rP3tleZ2HJo149fIwby7oWMuOejAVQEyz1OasL7Fk120VFIAGsct/gOcDy9KK7iI7IVemn5grzaaZmgbyvY7qrCNVaWbVVnh40tVj+ep1jR48fOnz46KmTp06fHjS3Fr6ouVrs66JWoCqrCFQEKgJ3SgQ2LM3q96aHA3yJD/IagkG3Z86wPxoPurMzVq8cPXHixptvnp2Z8SIia1ms2ppvXtfkNQ1+5g0CWUdshvFO2TFqpe9YCJj4to2WBubBddRdO7cVItX3r2xOhYcdO3Eib+cadqeycqss1Zp4Ff5NzYeDmldjTE/NbprulO98Ly0MenVy/I7V4NWaikBFYIMgsGFpllc6cSdu38ubh0bFBw3GI98L3rRpxkIWMyblbeOj4XtvurE7Kl/3m+r3Dhw6mNcg5Q1J/FPeSLRBmrpW40pGIO8MsxewssRwanZm21z5GOLyi76aqglleU+Yt5EV5tQtLxIL0yqrtxqmVfrz7Exnquek2wcfVyorF7vdWa91MFVet4pARaAiUBG42AhsWJq1OJrvTDXLV7gWe+8XHXfmpmfKwitv0prdXFa3ZGal3/HVw6WRRVz93kyftzEvU56dLwKrv3zoYrdC1VcRuA0EfGpcBy2vzJrqHD99csvcbM/soYcGyxWMX3k7LvZkYfvUqU5vhGJlCXxiXDq6rl4mzpdXdJXfTefHtW6j4Hq6IlARqAhUBG4HAnVJxu0Ar2atCFQEKgIVgYpARaAisDYClWatjU09UxGoCFQEKgIVgYpAReB2IFBp1u0Ar2atCFQEKgIVgYpARaAisDYClWatjU09UxGoCFQEKgIVgYpAReB2IFBp1u0Ar2atCFQEKgIVgYpARaAisDYClWatjU09UxGoCFQEKgIVgYpAReB2IFBp1u0Ar2atCFQEKgIVgYpARaAisDYCG/a9WWtXeWOeKd8P9j278hGWsuWNlA7Kt1l63kC5/CpwKREbl48+1u3KQWCqOxoONbCX7m7eufPk4mhuprT1psGUV7yVf83ndKYHnS2D7tJwON+crVtFYGMgYHhTkfaNu44NcfZeq2t88yXa8gLewdj/fPZDyrC7tDEqXmuxARCoNGsDNOItVfCa74w+SSqjks/YDctb8B32fVa4GZ6GS4Opmfrm1Sup6cv738vXCwuTHiwsHjhwoFg/8nbSsdfvatPy6YLO+NjJY6e8nXR6+tY/IH0l1bzaWhEoXzso79HNzaSDfN6gXBFuL5ovGLg0fPDDAOd6KGNgXj1doasI3AEQqDTrDtAIF8mEMwhWtM5O95e/stIV1iq8CxMbEl1avEjFVjXrgYAvFCjGlwx8FHo4WDx86IDP7BQCPbvSvj4X1estSeyNZ6anxqdq+65Hu9Qy1geBTdPl01LGrWw5kuLD523a0Lc8Os11UjnW+rRKLeXcEKg069xwusNLGWsyG5j7vFCusjc52MQ7yj/fsRMO8ee7LE0Qvm5XCgJlSrBsw542HY2GS0v9cafX7w80qwOfhTJhMhr3cGhNPhhs6tdo5ZXSttXO20ZgsLiQka3smyuh9PuVRRHuMDrdnq/WjsY+YOt2o86Y3zakVWLdEKg0a92gvuQFhWYpJuGrMhJ1OqfnT/tI9pbNm+1nZmZ8JHt2dlZ0vYTX63blINAToNKgQ98ubMJana7PnWPKfjTkuYM2mxteGpTGb7xQXXt35bRutfS2EOh2ym2Dvl0+i760tLCwYC+ge/jYUZ29WSoxJGHuvPk5rJPmt4VoPb9+CFSatX5YX9KSynQgZ+v2rtmMNYVLTU3d5ZqrNm/evHXr1umpZpyyaKH5anBlWZe0OS668sXx0JefB52BNVgNtRotX7qmSaxa0aIc0XDsm9GWqGj97tT0RbehKqwIXC4Eci/RjHBl8zOj3J7Te44fP37o6JFT8/PD0ajr1mNlJLxcptZyKwJnIFBp1gbpEuFYbRxLyGr79u3Y1VVbt4hhtcOTYWrcBD/qlOGV1fBTzeKs3lTjRhz0mnlgfqV5rKFsolmW35UIl8Nytm4VgQ2DwPIU+Eqv7rupaO4bZ2a2bt+2ZW5u7uCRw0dPnFgYLFkM7zIwpV63isAdBIFKs+4gDXFxzCizRc1DZyJYe/bs2bl1riwcRa2KRy6P6rQTi2XNVt2uHAQaWuwRqlGv4VUNbx53G+eDXYVGj6Y8V1r4lZaeqZOGV07jVktvG4H09dLrGwK1cuO4tDScnu7v3bNzy/ZtN+zff/OhgwtLi+44arz+tiGtEuuFQJ07Wi+kL3E5C6Oxle3mj2aWhnffvedB97zH1VvnZkrsihfueINDefi/1/dsmp/+FpeGlk3nT1av17KQOmupB0OLG7jussaaWBIj6VTS27wOkt3B/MKS/cKiZdllTbZ0S4UcpKzo9FNZ0SOlLTQKkz5p22RBNCf78prvxuAc0zkpSfOkEjKxJGIpN6qSK5a3FrbGtAVJcTwpkCzSY7N9Spy0bVL56fnFyZ+TpbcaJhMjHG2Oe+YGy5zgFLZ8+vRC40V6ecq9WZdV2tQ9k+dI7afL8pTlFoyGlJ7E7CcLBc4k8i2qk7VWu7MzttWPtYG3tTmJk/u0QlImGygtewbCrfJV+0NbSnS2TeOgrTsNk03mJ+HIJ3sMTlOegmpzReRaSN42O3wi3IoRoGRSG+G2YxNu+2Rb6xbniLUCZyMmpQVzsgqO21yxNnmzj2Rr/9lq2y5KpjW1xdlB26sdp1FSzcCSEttqRoPElNte5vmZKuS4VdXqlx7zJvthhKXkIIZFYEmYqttZWFxoglV5TY0RrDPTNaDp86Ot0/27Xbvv2r27Z02uD5fcahpx23vLsmCrhH6bu5W6VQTWF4FKs9YX70tW2pTXJjVrn3fs2GG6UDmatgQ/ej3pVr5bp2XFqL1Tp0+fthzeAXmJ5f1+/bKqJ8NQWf3TvAbTT2L2Ga1OnTqV7ImZyU7G3tkMalbZSzFf2Q5nyrVStS0rwrLTc/jwYaVElT0xZ6XTFvkUmj0BZ2ku9WrWgEvPYtjWZinqEqvIUJJlatEcS9iZn3I5G7OjWRFRJT36CxzdLp1tdVJ0BFQ2VjmbGsVsPxVhHzGqAot5DWLz8/PJSG3rCYJqSkl7qUuUO2gRiDwBGqi1JaPiUilZWkjbFowepZN3nOaOwbpBAE/3YHBbheRK3aly0PYEZjAp3Sk9inAq65QDFYnNKTFgkpGooFYzha1YWlbGVJ/MWv0hTUwgCDugU6FpGmdzTDMN9jHegVPAT02Z1KJNAzydFQB2rAOrRaqQ7IRlVF/pLgFiirAEO0rSBPmpLD+PHj3qICjlAkmtod2WnlxkZFSKjU57OmVhjGNng3+wDSDRzB6SJ0+ejA1+Bo2A0NYuWezbBspFQZjy2JAsjmNq+ioNtjSK7MEqifapJgvTeaTE8igP4LFBKdEfVcTaris95qV2MSYVTxHBRNFOpeFgRQ/5mER5MWmFTo3Go6ne1K5du3Zu35H6ppMQcRB7clBy1a0isI4IVJq1jmBfyqIMOl6nNN2fuuqqq3Zu3+aWz2ZYMUK1g29GQ6MVp+s4w1xGq3aUd2BoIxOPS4mxjwbp7bDrZzuwxgPZZ5iWKy6nrSvX4jj6oyoDsQGRkqQosXXAGQrJRyz+I/vUyHE242+M5MAin8E6iTSrmo1m8vLGEscpwimmyhhCKZ09tgCi9OTysx2m47mTMca0XtlPx4GlLagFgUnskZ2bCeyti5Ie/WkmhaZoiWyzjxnJlX2qkGMClLcgRz6qpLMnx4RpY3kgShtNlpuyUgv75HIQyeQKyO1Z2aWnRJpVxCkHcEjbSWFqfrZ5HRBrFToOqg5iT2q3Vn+QMe2laiRtVkDbRy0NMqbWqp9ayOKAQHw8qyLcgqloGmJA2+2lyBhCIyOCRQDHQm7UMddC23YEpMd+9zkBkyXR5idtYbqUMNg+wEYPhQQYmetOuVJyVyNvoLDXzwNyKrJlyxZ62nqlW/rpoO1j4XaUSwzU0eA4eSPpmEwu4UhKUZ1J4UCUHi5Xi1jIevImMcrRTQeRT1nt2RSa/gmBAEJD4FJ9OqHBEhsNqS9Jx2niKCyFNgNdGtrhtk1ze3bv3rJpLk0QS9JFlZ4GSmLdVwTWDYG6NmvdoL60BXHKBpHtO7bu2rG9hHuaNdAG75km8mH4Pnbs2H/+539ed91197nPfYye8T2veMUrrr/++rvd7W4ZyIj98R//8Zve9KZt27Z97ud+rnR54xEz+Bq8MqIZQ1/ykpfQuXPnzi/5ki+RPYMyMaPh//7v//7f//3fR37kR3It3EMG0Ne85jXKdSzFwcd93MeRjNp/+Id/kE4beYnMsD3qUY/i1V71qlfxN/e///3vfve7MyYjNXkjNcM++qM/mmQc2Ote97pXv/rVhD/pkz7pIQ95SMymU2yPzF/+5V+qPuOf9rSnqZ2K2OLk2tHfQWpH+J73vOd973vftsRUgeVUvf71r/+nf/onKQp68IMfTCa+LU4i2Gb/3//937/3e79H7cd//MdDg6R0VeZXaGDk3r1740jsFXq/+91Pc9x4443/9V//RRvhuBaFOnWPe9wjYKoane9+97vf+ta3Pvaxj4U8AyQeOXKEbQ9/+MNTZXkPHjz4L//yLw984APTlLEzIZkTJ0789V//9Vve8hbCT3jCE/bt2xfn96//+q8YQ3gJr6YJWMvUa665hnK1VtBHfMRHtFhp6/e85z2q9uhHPzq1Zvm//du//c3f/I3ET/iET/jQD/1QFsql9BwoQsdjhp6jQ6qUopUYR2j/2te+Fr9ZtT/QST8Nf/VXfwW0z/7sz9af40dZS1WaTL3+53/+59M+7dP8/Iu/+AucHizE2A8WXUXeD/uwD4PAXe96V9j6CeT0BzAyQNcCXWxucWCbRm9hVEfVp/NLv/RLNZyylCvF5SBLWkQTE7j22ms1wd///d+Dbvfu3WlZelTkz/7sz1xEOlKuCEpsAIE8VW9/+9s/9mM/lipVa4laKvKLv/iLhw4d+uAP/uBP+ZRPIaBE9rt4AfvQhz4UgMyQRYqLms5cFw40vYdj3va2t73jHe8AgtJTd70FMo94xCMQuDRHLiI9U+kKTV995CMfma6eWyxFMOM//uM/MrbQn7PoJgG1c93J/tSnPlUfSw9hgIJAkbi76/Hmm2/+wz/8Q3o+4AM+4DM/8zPpzJUCcBtUXUrsZ0OUKyU8zBd2XLTlZ9f6AWNed8fWbQu79xx/302EcznngB6oZsBpMK5bRWCdEDDPPf3q173WjZsnxjvj0l9netNWaozqoxrr1AQXpxh3eZYO3e8D771v+xajjRu78uYkQ4sVRU1Ig7N5/OMfb/zl4fzMwOr8j/3Yj33DN3wDIzjLL//yLzekxiAD8Y/+6I9+2Zd9WZy6oSq+3FmE6bM+67N4I0MhDQ972MP+9E//lPOIbyb56Z/+6fR83/d933d+53dGm6Hf2E04LMoB2vQbv/EbyIex+DM+4zN4LGMujy67LEbkX/iFX6CHpDGXG3vBC17glJ/K5T7ZgGHwtYTV5du//duf97znOSbAjK/+6q/+qZ/6Kcey3HTTTQZuw3oqwvf87d/+LZvBQkAWB6pm+A5QZjMRGpZ/4zd+I1VJNECHDXzP93zPD/zAD0Szunzd133dD/7gD/pJQzhQ6wagRwkXm1JU4UUvelHGfWarMgaGhYTgoq33vve9v+ZrvuZ7v/d7Zfzmb/5m+PNGqRHf8EM/9EM0eKwheLLquc997rOe9ax4o9Tiz//8z7WXUiiX4tRP/MRPQIZfVOWkMMB2ww03fP7nfz4MmS2dr2US5aIIX/AFX/BHf/RHqSDEKGEJSo0EfPInfzLWixDgW4EFvM985jN/5md+Bj6tJaz6kR/5kdSawDd90zcxPviQefrTn/5zP/dzClUpiS984Qu/4iu+wk/HAYfM53zO57Bh1f4Az5QY22T88R//8Wc84xmBRXE2ep797Gfr2Lq0Y/UK/9CpwsOwXs2kUh/zMR+jrTl41dEPM2/43d/93T/90z/9d3/3dx/yIR+ilBB6VinCT52Nzv379+ucOpVjeXHQ3//939eZn/Oc53zXd31Xaiejrpt4kmsBbtrlT/7kTz7xEz8RODgNxq9oCiPPmJe+9KUYYbqTREW4LijUiG0/VBe3GbiXmsIQIPRoAvJKRHYVmuuCzd/2bd+mOwUce106l4ljjeKs/qaXUqVQlOhJT3rSr/3ar4WeJhfOjYdRFcDhdpe73MW1qT9EQMPpit/yLd+CBhkHmJSegDmpL8JKzLUvo7Mf9VEf5efLXvYyPV9fwrSk//M//7Oauk6d0kBswCCjPGRRWarMWqYCnKlqTdKBgDjJpuf0BqNh3+cNy6KIhTe89W3QIOBUupaDSrOCat2vGwK9zvCRD3lYnTRcN8AvbUFefzw7O71ja5lHGFgq3sT8s+DTkORnRnxBFEOwUwZre+mZDXHA/7m55yeku9N1lyzFnWgGfXuDlLHesIvxGLkSnTJ0utfkRVI9g6wgBD1cDscjUS4KOTDH7mi5GYSPc+V++DO2hWeIl/z2b/+28fflL3+5/c///M8jB7GQmzfIlno182tsMHabG3Ug0Z4jIY+jcH5CQV/1VV9lmMZ+QnF+67d+izv82Z/9WZa4J77Xve6FScioRjYHbG6G6eVJK35OFVK0xAzTcc+oG7XI6Pve9z4yeI+i+Rgyue8Px+I4lciBfeqnfuq73vUuwlwaTglbCnkO4LPN7X7qLtGxzxQq2rFTBMgjxJDk/DQZXhuOldaMs4nx9rETL4GAvElhEiYnVANPNA56ctkcfNEXfdGb3/xmQQ7tiE/8+7//+7d+67dK10nUSyBHFswMV37lK18JQM6bqdne+MY3ijoEfJDKLhoRSyRCA8f6yq/8StXhaGEFIlsABAuOhZuCSEFPecpTvvZrv1ZEJ/aXHttMH8u7Vn9gKkqBumHDui4NWJ2oT+xp21TdCeh10CCGmiNVIcrKclZZ4BKwVEG1AAthSmjQ2fSuBz3oQWTwdUQHDtBAC0BBUjqeIX7z/Oc/H4BiiuRZomm++Iu/GNmVRevrDMgHJFHGJz7xibni2CALG5D13/3d30UdNBkL8UKxWN1YK9CjT+o2rhQ4aMR0MHtKUGQ09MM//MMFutQR2oh1aJZ65UJTI0U4hS+66LQXSDUK6qkrOpW2VhHX8jvf+U61dj1qX0ClTwZPkhgSYe2oH7o2kVp9iR6JNmKaErZilolQSsl198u//Mua+8UvfrH6ajV3Ea6XFJ2GdhfBYNXH6sT8wCgdkQJLqkOYMW699LEP+qAPQkkTi6IwHIsAGuXpHSny+mar69nfptlZOKSlyGRr+0abUg8qAuuDQKVZ64PzJS/FU4R8pAfSykDjQZyuJ/8dGvTKyoaMiQYa468IR0Zh/j4hHIOUWSpjKLZk3GcrLvIHf/AH+I1hmgajm1GM/gz07rndFgsISTdhYTPOEpCRTs5bFqr4oTe84Q0GxAzHzvJqXLi7eUM/3sBvxQDyOIR0N/Tud00XOpu5DCXiW4bg9773vXHV6J2h/wEPeEBqQeBXfuVXxCf4POEKDo8nQPL4j5AebM99Nu6lFPVy688/mQ+CBsPsGRaSpAoJLaSa7VIYGcnwQLygiKC96AVuwRmoOwIXtxFCGZLEx0Dvl37pl65uNvFCcUQsDdSaI0tPYJVukUIdy5uyGMb3uInHbxgPEJY7xR+nUvQQZqd9kJc9BwSCDPpr8k70Ap/4nd/5HTojjzrjFjgf4+UCuNYUw8BQYwMNEm1Kt2cJfBTNx4t7YYS6ShDjcfWcNibHKi5f2wFfdFObOhCokEgzA8yasQHrSrvrJEzljHF3DeFUANG+a/UHfYYMjgJeHVLYTy4dMn07pSjIKceATdPYC0OaZtWFwGhjKvyxH1XAYwIdVaih4IoqEKCBGWoHf22hH5pdhYOyUAr9H7MnIx6mfXVRvd0UZOTRIBr0dnl1bOmMUa5CQYfj6jxiVCJVOm0I2eMe9zit4Jrykz2ZdXUr4t7AxJ+CtDWdSBsG9qu/+qtmIZEJsT3TphBIZw5FC6HUCRWN16LvmsMF8pjHPCahxDQonRr9N3/zNx2EuEDAxlR7NmiX9CVkXfDYVabKok1ultipOqBAlxFlxEsuVskVqoeb6j/YJ1WmAjF7HRJEipaRWG5v9A1MC4fTw5mBZjkwngQuKRitjocdmuJE8dNP7EGhygREsMonEBKcNgiNysOIulBGLZI2xdkckK9bRWCdEag0a50Bv1TFGVNmTXsVqtOQhrJKofwwxmVvSCJjyZEAiVFSIldkUM545L7ZcCl8JT2DF3Lw5Cc/2fCXQcoo5pShjXIMw9KrSBq83LgbXil3FodAs0xIcTbxx8QynsqIXig0g6z7V2TFWRqcymhYatEsdI0NcYpcu+E+sw/EssDFKRsxjIGH4y+pSkbpbr75D/6ScnMcvJoDULDw8z7v8wSHuA3y4QpxJKlaSleKe2jIxCVQCCgeQtREICG2cQPOfuEXfiH+h7RJJKaU0CDcy707fiMxmr/+679eRCGTdyxZ9gqNzckS+51SriwO6LRnTAiZ4zZWAShQJ2/rPBjpmJhCaUOUiWkIvpbPI6+mytLWZKyLIuOAjJgN7qjFBRgSmoKDllKdqKJZ0WIn2hR03KpTjBQcZZuISyxEPsRBtUVrkgM/JcoS29isabI8yGoezcf3q3Kqbx9VhG1n9weWkBGAsVcdxF2QQ3iScEy1lyvMVS1UkKlCKbo3zieLFHltAMGc/BQs8ZOYPRJDkkJK6AxosUR9CaQJ3AOIU/qpOiRNp0KYMWk4qmRxivK2EamSHoViwCTNdZKJmD2GIeAki2OSaBZOjwrTr8nIazvHWJHiPvADPzD9ljz6LryXzqz6SoQh8orWoESyUJgquL0BnZ5MBjgSISPopYFkl0iSWqcA6Kx2CZ45FdwkYpbOsocYe5BRN0i4qYBciqMHsUszBViWCOy5GKPEPu2lA+iiKCOFwRMddLGk7aToY6LCZNiQyyc9hFplDYbLTKuobUa/8s6scXlMksIUXc6sPGzYSNStIrCuCFSata5wX7rChovNKJyRauz9Ul7bMzUur1JaXvVimDb2mfMyJppnkR5nEL/FC1o7IkIg3YCbUcnNqwUTIiKtmzGu0eOOVpyGSxCvcsqYy1PKEgfGu1vUoiz38dxJCvLTxjMZKA2ssouyuFM3TNMpQpASjaTk6YkqP43FihDR+cd//EcanMX8jLkSbcS4E4kG4kkPyg+xE6EkI0hguEc13PErC3twXx5nGYUpugzZTek2ef3McSyBUua26MmpeDWrT+RSIz/jYu0jKaIWhQFNoRQifPYpV9U4DPoZmbJiA0w4Y8wyJE+9/EwzEQsm0SCjonkv/AawoFC7PLdF0uyVRWkORFY0SjL6SVIDsdNx1GpBxII9Sow9ORvDkGNOixmpI6iVGPzNr2maiMlibgiYwI95qamfDliodkgqggJDc0mYlizWGKH+qX4aggEk1+oPnsxAXoFp3jk1RZWiQZbkirbs1ZrZlqyJrPzwD/8wPiFdTdOsqIC+lLiRWsjOqdOWJxtIppqtedFv70ZCcIUZgHWWSfSrGssnswS0ZA8rggwZLQVzV2KEU7QnFUyhUs42e1FYNxgg0oGz5oke6W4eSDpOD1RB16lGkZIiHBgKBH0daJ1cF2lQlVU6Rihv4moaQphWdJAwM3Kb4diBfduBBYChpBHJY6vicM7a9EwIwEG9BPzM+0tkv+LQazxPiZgrs40tBgShuxSUvVx6o/UJQUAueXVXVQ5RZrzsmkO6qGqWsiVUmZuK6f5MeY+WPxeRy8ifMa/X2bZ5y2Bhcco0YtOsnrC1eDCL5WN53VcE1g2BSrPWDepLW1B8/2QZhh23ouHriAAAIABJREFUcEaunHIPalATQzLPwtmYOswAJNGAK1DhYSjjUfxu68UpNKsivQxV/T6Pa48eIWoGXG7AHbyFUEqhzaCc9Vjuwg2LhngkwCAui590CnrxBxySVc+GTqOz0VwupMdoSyb+jyoxFZbEuxtVPSbmFpwAAxgvL3u4ilSBkWqXIuJ7uJloo9xNtlANBsDHq/5P/uRP4o4yZkyXl7DjKPRTRmdtrdOSyEkoWmLukqWolFwJRMWHSQlrtLqZzTwQYxgQ6HhiAlbJyEsJgdCp5I0x8crOapHc39MvgKRcq85FWWJeu6eZiwUjB2ZvYgVhTTjKCh6O1lmwm+qSxdQY/bLQZhapDVYFiuDGZkWbE9Qi0v20Nw8bwxxjNtqCp4/BDjJ3HECURb9cAYeMBm0ZLSW4BR8v3VIwduqK6kU4/c0BuBIjWas/mH7i76m1wAtNwZ90sMmWYsnkliYgL3SkZQV+nIWSshywVhgGYWofKhTozYMXWsdZi6vkTbfULkiDsuCgU+F5Iqx5SNMMoNZRryBwhg2TPwkwg82mEaVTZQO4TZjWPj0Ed1EQTkknHon86VQpWgOJAqYdaQjUuWzZmW5MpwNn2+uCmBS0kkIIw9kpCkUi8WCTlUDA7HPRMTIK0yscm9oDi24mTiyQhgZRTon5Pi3o4USSrneJVlbZs4Ra151pPk+D6kLiu6maXM6yIVPnhD2kqURbGkXPdByep9Oqr8CwXMBXVrg1Af0qYa3AC9Uc2Ktpi0+bWA8qApcLgfpCh8uF/EUutx1YM8rYo1miP9IdG5Uy7BoNTQW6rTfqcVTOGp4ykWEgM8zZEr2QKw5SepQY1OKb/bSqho+0bIKDMfIao63hNXqaj8Mn3PsmbCPFMgtTFRm1TRwYoPlX4SWrvvAecRE6Df1CCLiX0rk3RmYRkhKlyGuFkKkNXoFjI2DAVYV4HT9DjDJGS0yN2K90Z7kTzthIjeRhgaZXhLWyLCwcKE40o7wUpcOKkgzcjukMb1NEoGCSlMAVwFXBqTYGQEAueeOonJWiCJyJvHoBOS0iVxAmKd1xsGInAT9THROsgE1TyhIz/BSxS/UFh2BuxZUsap1pJqUgW37iVVy4CVM6mc221JRJbFO0vfSUaCJJk1Ee29gDIj9V2UHeL8DhWRKERpsyznwugeCZKscqibLE2jSQh8vER2Wxxt8qOrEKjYI3B9JW8lb6A2JnuZKMgitIs0lqJCnv+1DcGZsKSgEsEiCKxvFbpYdthLMqThjPbB1VFs/hBHiD2wBZNKX6ImH5mabMJFoU6q56vvVPQrPYGH6mLVxKzqYFzzSl+R0QaKMf5lLYoAjpaQIxSLFhZNQtgevIlDQBCjUoU9Nn0rvgHJAlMlUdlU7JqteFPqDEoCG7vEHAxWiGjnI9x2US/dRSyLZ0P8cuH8zSpWrC15WL04suU8JOl6omFmOmCv8zA0tSFsIWZhltNLRNKaYXc93Jws6UpZSMThBQBTrVN13UgXYxl50XW6iXTi6gpXM6FQzPAFli1OZ6zM90qmRZtVFqYkXgkiJQadYlhXf9lBtWMmorMsNKc1BeJ+PAQGacdcDvGr4tmxX291CYYchoKN2y06x7cJwU2iwZ9tNi87jAsLF4TQOxUfX/NRvyZIz2jBUlGIwxNA+EZ7jnfngjQ7wsghnWmtDmBt2ts8lHoSlrfZjnlAgZexjvJ2HHSkyK22VqTVG5rUe54l3odNbITsxaMXfMrRdEOCgxWEtREQeycBUciZCPUIoRX6gAj2RMikuJ8UNptnhEKarM33Dk9iJhJj4CkQpmjRpPEDcpo0QPqSnUSizK4zOk89+KEMNIvcjzKIRD8kjazDrFd5KHRtuOfiq6tapFSQrGqawwG5V1r88VQYbLJ6ahFRHbOMJkBDXvRXmYVpRjGKIUgnaUCKRlWjnIEEjgQROkHZEPbMBZRXvETKOQoTzvjoKJarZ46kVO4XlSUhbYaRBpsybMDFEelFOFNBkZBq/VH5xVR33PdK0pUb1OdA3Fzyr7QDS5p5PN6QA8PbPx9TCMiOm0NuluG7AB3QmPdErVtIiJMBQquKUjBU9VcEFRi0bYcE1L7HUqfQyw4ShnGyOFTrB7bs5DCbI7ttdYTgkNWhEvr4LwHovxsZlWGzLqQiPmenTVpIgYpl0EL7MyjPyq14VEBru90cfC10OdKVRHxEhw2hWUNqLWxjYywUHfaOeChbdRVQsiXbmibq4FjJM9qkbbr//6r+NhDtJ52GMVIH4vjqhTudUxmaitAyYx4JtbVBZgXcgO2Gl1QVZPqrXrSNEBinxoloPJq8PPyU0tMvhIVJGcIl/gOkO0/qwIXHoE6qThpcd4XUowDBnmsgS+FLi85HO5bENM/Ho8rqXuogVolnRjtLx8Hu/o7jmjUnyJQEieUWrdhrMcgFxZkqJEN6CGUWqN4G5k+fjv//7vF2DArvA2XtD9bvyxvVkeZYUTGLiluFnPT0U4laEzY32GRTLSDeW4ixto2sQkEuUiZrAOAzORhB+ESjqbpbjIXG7iv+M7vgMQjLTnNbkc4bdwrHg16YqzpaYOEm2iXyl+AsR6Jl5HpcKxQOGnRTPK5fniNso43u1a58uTQUNBFIq10M+RkxEyIaBox6aBaIC/XPZkYr/6Bg2FEpMOZyg5G+eRNrKPbU45Tl7CmkwuczdcPmqlXF7cSjhQC2hRpemFB8jL6Cclfpo88sCmRCmsojD6lShFldWFPOPJYDZUiUjBRF1ah4oBk9H6aVPGONBV5HJKRnEaBEsDOWVD0UxFKT00jiUpt0VARmKT/UHgx6aCTimX2dbAhexG5xn74MZ46TLqq7iUGWQIp2tJx2bUBQ8Wi8WxEnFMoeEi7CGWvRRFU4vbpQdqO9PoBGiwdzaSq9qjXHm9bpewy82xuoBFuTbHriD93LOEmkzD6WAuJesgNaW2oBOF9eBhMAw+FgAgJboZe0Io6TnjupAXCCpovlJbsDADQqiz0CnNInMSwUItVUxNTWWk0CbRFgLEfjYwz1MgxgRBa9xdjBmFNfupONlD1lM0Fgs6o4QO48DZlOW6FhlN72KDRA+i6hguYVcQjiVgaepQ2Ns17oZNx1Muw9iTC2ES51guRY+aTCfp1Nnyq7ZRTawIXFwEKs26uHheNm0GEaNPBl9DoQGlmS1ZXm3tIJ7bsG4TDDACul2WK6MqmuU2N6OtIdg46N5ahEB8PjMRNHCTlGA59GcVrZ+JJBnyLMtFQYyhlGSCxl2yeUmDLGHZuWqhoLgBPw3K8gqcMIBJYRLSJ4dCxzGbSco1RWXkNS4nUWVlNOjz3O6VvYsy/oCdhnvzUAZrKbyXO+ywEFncOju2xEe59DhWWfrbcuPps8IpzMxZxuNS/LSghXVssRNxsUAHX0Q7IglPm7MeX+d7EAgl8pcInxVs0LAAzlkTZxSa9nIcyiW24RgJg6TigMYqm0SbatKjLimladzSuq3ncBDXJVGN8oYCr67gv62nsVlbbaYMeqos1kg4q56DgKfxZVQ7RVDFAFsq0toQfJghC2xRAXEFBKV1wDSYRuTC1RRLiEvWKH5iQtBTC40oo47nLHl7S+4ErsJcpaQhFL1Wf1AjWbKSnbAsprHMcjq4lY029kNP8NXeIqFgyCS5LB5SL+uTzGZa265G5IOwYwJAgCpwJIbpIjFiV7nQtKCe4NhdhH3681rGpOLIZVZJEmOPUqDqgRJFuAyFhAWWvGVDZSFmL+zHJB1GDFjwDIa2FIGs5+1oEE7brXpdqIKwoil+xNR1wYzUUYn0aDVFaDWQpuISU3dAkXQcy6UrmrXYHtJGHgV0vQsuugzBi+Vnwb6+gXulJzMMRI7FruyzKYhavdEjI6qsLYItui+myCT6oUE/5fqwMUoUDX/CtzQH3NJFg0N7/frJqty9tK0webZNrAcVgfVBoE4arg/Ol7yUeILyQP7c7uV4ehMsb8eXjJ7xTAZi02eoiZceibuQsfRHmMciFRMTbk8NuGYVzYWZX3M2SozIBlwjLLrgBppy63/NHZAxFUhYhB+nMfwpxaDpwJget0HA+ChmwKMr3SBIgxX0butjpNtcd7G8iOCQveoYtb12SIl8MONRE096swEXiXujn2GGWgaYVrDSKx/SEVqgzd1/fLapIrNL3CdvyiMqBeHIcl0xLc9GqThrFUFVFDJJEIgZmcVwyuvEFGoZtYzqwiepl6kiGji5tK7JlCxX99NtN8/BR7qJB2leA2FehkLVt7fORsDJEjcUBGlwwPmZAWSA+tqzU93hwCpOBT/L0pl4cXsyvFQ8a1wOzYp27NaftzMf5yfEQhFQPYEczYoQc13whwO6KaZijR07EVZ+ThZMVDMpwgZDfYN35OxpdlaJjqVrTZSajESWxKHSr9bqa75Suoip13RhnDGMvxSc4DI1Cq6mFN7XjJWz9EA4FVHEWv3BVK9pX81tfo0ztsRQD9QxaFhr07iwYjDlZuvMcMmluFRHLkCBgmEkdTPpNuBrJjEVfBSGqaDOb/7LvQElmDRi6o1ZibhoIE9+yKUWLSM52ySWaA6W6zx6EQ26itLxbHwUdzFv63ZFZ5CXcIzEX11faIcrDkVD65kBARTfG1PxM91Y36Y5WdKNJ68Llqugts6HdzSW2gWE5NIB9E/VVGLbFmzIRWG+3kI6w4sKwt+1qUvotEaPdDOS8uquamQc0HtZiBVpXAduWjzj7OpgPBlFpPc6NtqIopF09yLOqiuKTYbCqlSov+HCRUE/WHBZ1yY96W8xNViFdUkhn2i0lCQGkLObo6ZUBNYBgUqz1gHk9SjCgHX61AmDSyjOGSsXjPtxMxmPjLAOuDqjm6GTdzHUim8ZyIyPxjhnjaTWWIQ35KbfuGawdgqPUZBYlwXFRkx3mTyEyI0NZQmNyLhmyLMUQzDJCM4GYa1Etigxn+jJ8EBDDNUw0LcshD0GccyAQLid2JgqoAJZAMQkCjOGoj6cDQdPp3JRNwO3m+nYwCWLJ2GQeVuYJVYYWB4s56HxJ2ED9SKsrLaOXJ14G0AkGuLZ5gCBwI3csnONrBJEUTW34xnx28kmP3EIwR4EK2+w5Ca5T/6Gq6NERfAPbEYdU4Rn2kGkCGbAlnBKVM00HP6KZkGbchWXK40iS4uDvLoBwzA8dMQpwEpMxMIznlysVWtolpaFMCYEQDqxIjgku1yoT+h1vBQlfCQKqGW5VT4Mh2OwdeiZSFWovOEWYA9zxTmo4jgRiJBaeuBAlTlcfc9PiGE8oeAh01GiCmv1B6EvjctyU6IQoMHdAtuUtdYGwLj2KNd8Ck3VcrGojt6FHLAZm0kiWEDEo9smNWtZNCsvA9Oa/D145cK2saUW87WMka6zaUSXnlyMyas0oCEFMtiGmx/sTUq6twPgKEjzuejQKR04DE83gLzpS10rZPpWrgvg62NZ55RbJoBQnu4BWHGy9qnh2G9w0BVBoURbeqOF7SgXAReUu5dIhmO5M2Gn7idAZX5WRzKehGSbSReNFsNTd4UCQaPI65InrzqulHR1NA4mYpb4lqGGvCqTTJO5ZXINGjpkT/XTrHCwkaHEFaQL5WfMc3wrLVJPVQQuKQL1m4aXFN71U97td5YWFn2a/vprrr16z64ygDWv6RtPEOnhqJCG4pXL62VW327afxO2ZFwzBzG3ac7b/6b63r9VBim5HCSvdHMQQg7GTRERkk7FP0XAY44pwJCaQu2bgW/5fVRnFF8sO2ujs7+2qaNxo7nrW45eed87dfqURR5ShNA2z21OYitz84GbrfLmUcw5btu6LfUi/KhHP6q8BWqlaiDKZ9HOsuWWhNPzpy36BqO4WgqKGatmecUrX8FPPPYxjz167Cj/gd6Zv5uZLmxVWRwJGN2gc4GbZjctDZamp5YnClfVdvsT2wouLi0qPSv6lX6btT7HoqN/fmE+6+LFXdRLIrjiCBV08tRJThQt0Bb79pYXKZ37Fv0nTp7gyPU3bb1rZ/lC0Tps7VWgLMccuc06JCxNRbZs3hLbbrMR5XVRBHBQuIgEj/N1P+Qjl89kWatWTfMJYqE1AlrXXXsdGaUjGbkc/DzH62JV5Rcx0XWXyVCBqEAUtpQr7txxaEeeM2zrDobitxKXBsOp6b4R4diJ0+94xzuPD0pctm4VgcuLQL5pWGnW5W2Fi1a6N/b0uuPpXt8H6q+76qpdW8v9X2cwHjVe+2xetSbPalaPGu7dwrbGxUHmrnHSYp7SoJkQ1xk1MaOVe/Gzarj6csCzbzbjjXxE6CwNZya0t62ZNUusbvJeNhnUy+147qGTwn7hN+xHYmrn/ljFjf5nVzZZckpBBFat+JnGrbzsVEZeObaRiXkSEz9bA6uzlV2ElBYZB4nDXYrSoc3WyUVXwJ9sKVCbID7f+sRguYAJveB5K+11vvrPXV5dElNsTYoZ6UJr6ZHLqTMAT1RGxzuvhsAylXgrnfAcr4u1TL1Y6bigqk1elYlaXQAOapStzVuepPZ2QMHUfhfHOnl68aab9u8/eMBlfLHsr3oqAheMQGhWnTS8YADvWBnLkNqzlnZ89PgxZAtv2Do73fEWZKN6GZmaCYhmdXbz00cP1yRaQlONWMczZlyjh47KNxKb4SzZeQUHXkgwO9N8pbiR9P8wGGdLwKx5IX27lRKbba1ix4NCy24xsqGGtHRueXhyUt/7KRoNlDmcmZ0VOClC485is0KWhbcYYOZlpV7OEnZquDR4wuMerxbW4irP4vPGxHEZu9cod7C4dEZBRdXaUxIlwmdyBIBjX7Td5MArszJNUwIO3V4wZImSi8Frq3r/+l/4r9IwTQeAcOJqKtVOQV643uQ0a+N98dPTLdr5KSZa+o/ootAjp1ugaEI251lf0T5YASqW06DVCm5rtNftrU6b/6yOC71UqtwJjDuq2SDK3TdXylr1KtfpskDYFaxuCSWucrdxdlKxCcEqpeMSLQIOzTM2zxZkO5frYk07LxZwvtgzt7lc9uOOq6xA1Cu4LZvaAHWuOGR0KCDfYpxmB0V/ygekO4NR58DhwwePHF4aDvSxi1WDqqcicDsRqNGs2wngHSZ7GciMuOVz9dP9qV3bd1x91b7t2zaXMHqzFafWrF1oXqTVTCmuurVDGAF5MsFoNFyTlTVazhIYrx60WlvNWvas7mVW7Jkstz1eNXE47oT5OShjfbF6uDjoT0/dYlNkkv1Wyx0sFCaxnDHI3Ir8ij3jEn0Y9WfWuLdZS8OqzXTBiUpJ0zhoj1VcQ1+UjZpJzZpVyhm6U9NInm+hctGJqAwaSqEugfdSozdZhZQYy4eFJbxfm6bKa9VrVSjahpBrUnl+rqWqTV/RWTCZalp3Ukl7vFbibeq/nQJtQ59R90m1ab5bweFsG5osVhVk5JhfHO4/ePDAoYOny+se+m6Vzs5RUyoC64xAjWatM+CXtrheb6pERIRHxr7eNTpw9PCwM14Y7rlq+7bc3xp13AYKd/UyZbHWKNSkl1VPpPOJxGFDziy2GpY1JZ4gdIpAub1vEstar5ZUZexzi9ksnGryFY1Za1JSznS5K7CcYc+KnlLKGhsSyB7c0ZqMItJKrhwMlprVKmWlvEiRV1c0a2JMzTTWsrx4x644RJkoLInq62ezyGONMpdL6SFn5FdwWEZj1TwNSoqgsyvMWAjCSsYWtGQs4TTmnZG6qtLbkdjwElAUwErrNDWaKsGGi7L53ozQQlEVhQ2Q6qUVGvD1vvdvqfMvtywP9Dd9C1Cl0EuMWwn/rRRY7lhGTbdvoLslaFruZMoaqWb6bw04pTdiuXxu6bQNYtol11oy30a/akFudTbIn991sZada5h/3snR35ZSPv9VOkMB87xwaOTltbEBwsKGDrKm88iJU/sPHDh46JA3zfVnpgXzlyPT521uzVARuPgIrHFjffELqhovLQLjYZ5LchtnkZbnpYdHTxw/cfrUYG95ZXl5PTpXaqRqVjDYJuYW3s8wX4jxDoEyGbHiKLvJyDnyKJ1+3OKAnzDY4Qy97qhxe0Y/43tC9ZT0+uV2kvCKGzVpVhjMJixttU08Jb5n2bCVcfnWvbBSTPeZLFBu3hMW3ZSUic0yFi9XpJw1tpNbYRSqs6xcYpn2WXb/pjTKu6Jbx/D+1lJbdKzkRVoxlmbWaPUNFOZd+zPLuDULijzbVaCUMc5YxUvhJbJc5ngv+aa9Vu71LSBmemm1Nep7vsbwoKlCJvFSjnrRo7HOqN1yZzvfMspy74ZpxWa4rRR6/prOI8ctxpdOtNJ5GgUNs1nu/N5K0fax1bU3ZtNW6NpK04d1pV0mC1qrPyguc486ZJkbX9GZEs/9uljdwouXemYTN42V6rc2nwsO5WIRuyyZl9kuZIBw5OQpXwU4fPSoIJaJ/24JTnfLCoC6VQTuMAhUmnWHaYrbZ0gzH2gA4sS7o571H1Memz61cPJt7y4fSPFUtocHrUK1BKfcCBqs1l7LgqeRMRViXVFzb11eYWqTK4+Ll6VeeVX0qIQoIhbzs5Z8cbDYXShP0ZO0QJi2LZvnjHzTa3CsMuw2Fs3Pl0+RlMF0hQaKya0KTBZ7qZHggW26c8srRhnMzpTb75YPpdHQBBhKZIuwU1IcUwKcYv+gvFS6XQ+e2dVVyy1oLCw/aU8g+DiAw6ryViifXiyvYLClXJZ417oilJvH2qVnUXCgXlXPxUpMY7XtqNYMg54V5RerCFWjU10obLtKwE9HSlsounSqwUqM6NyKZ3lp75W386el0qznpuACpVKQWqTjZU9XWhaqjnX49nJI9c8ujOWqn5VwQSCqWvkcpKAUeraSlEuPnkOJcsmzoZU/9+tiLTtXLfQCEtPETGVbWg1iQem8cJBdxuhRUw+vuK512lPl66DzPiAqwDw9M2u4GLhj87qTC7C1ZqkIXBoEam+8NLiuu9Z2uBRUQnz8NCTNbtrcG5uwGhw8fOjw0SNlPXvzkQrbWk/wNSSgPD8Yf6YeRrcM3/bGxxwTSInkQxFaGpFhFE2L1+EJxNK8j3H37l23co+JpBw7ecr7wb3kM1SAHqWv9REy5nmBE5oSq5QVNyNLjFcuDY6NxSimsxnlpcTgWF6KaF4CaSMpC1VG8DjCs5vRWfgQlit6yDiQfrawFGbweQRsrAUgM7IEXnGMUaIUB3TGwlX1XMRElmdTtC3Hac3bXwqFQT68008HaZ2UpQgH0FBukDmvQkvXbZ5YtMlYeuFKg56XntsvnKJ1Bs3KKgpzyTAs3WPVIuSK8faOQRGxNn3VXGcnAjldNEr8pDAvtj3f6+Js5RcxhZGuJkY6SJdw7CAQBYpzwYEMqyL/fuY1D/ngWGLKC+UlDuVnhC9iLaqqisDtQaAugb896NW8ayJgGOVKjXmNK+9t3jTnZYy7dmyeXQ76NBNm3TakNup6wVe3c+Toybe++51Hjh+f2rKlNz1zamHeQ0prlnFnOuFRUUvjTD6OfLtyfv6aPbsHpxf6lgj1yyu4BgsIYn96dvbk0tKJxfmpudm+e/q6VQQqAhWBisDlQ6Augb982N8JSk6woSzbaqI+Ivteb+0u8+ptzdsiyuIW+zLL6X/YlugQ4rVly9w1+64SGTi1uDQYLzV3pncCsM6tiiUk4N59etrsrxeRz3W91KA/tN6sxMzAiIeNbzh08+DmAw7OTWWVqghUBCoCFYFLi0CdNLy0+N5ptZtcTN3Lk9XD8fziQufoUdNkezbf3Wdylk+VeZOy9gqBEJdx5NS+fXtPD5bm9988WPL9xFkPBN5pMZysuIhgZpu8ZNxFa6Jq1qNWMGv46myzxtzU46aZWc8llOUpdasIVAQqAhWBOwAC57f+9A5gcDXhykCgrKJo+FPhB2XZfd8SMetVjx0/uWgZSfOklSUaFo6XZ4+amFVWVOBgO7dv37Fls4X6HnmsWxCwfngZiuaZ//JqCBiCr3nAc9jMvmJdiGyzLLp+aaR2nIpARaAicIdAoNKsO0QzbFgjmoWrhT95v0Oz9PXGAzcfPn4slMGDQ6FW5TnD8qKJQhkwhu1btuzZtXtTf3o4f9Eef7vSEcZaXavNG8Aa8trMpopvlQfcy2vLMgkLP4+ZdnxV+0qvb7W/IlARqAhsDATqcLwx2vEOVwtzheWv0KbybB2C5Vlr+4NHjvggxrHjp7IUvkwXNifaCjQsobN7+/bt3gExbL5+UzcvC+iXp0QLjF604bvB5Um95i0SzeOf3qohPFjYrF15/2yFrCJQEagIVATuEAjUtVl3iGbYqEaUJfANhYrf99NqomMnjnu62zTi9s3lw4KFE4zEZEqEC+maal5iuXl2at+evd5rf3ixvPWqbpmExaJm+uXr14V1gav54E/51yx3ayJd5Y0bzXq3illFoCJQEagIXH4EajTr8rfBhrSAsxd9uWVrXi2IXXlVktVDR44cad6P1VQdIShzYN3BcHmK0GdwJO/dve3qffs2JDgXUCkBK4FBGctatyas1bxHXELzCaHmhavZfDZorZd+XUC5NUtFoCJQEagI3B4EajTr9qBX866JQPm4zORrBcxtNT8XnZjunxwuvu/AzWYV73L1Pp8mG/jMWfkWi+BWCcJYshW9V+3beeNJfOyombKZmU1l8nEod1n9PRhf2fOJ2FJhTg0mIaMlXmWtVXf5ksxzhVa15+zp6fI+T9wVI12cX0zMz2I2r/wvT2v65FHBpLM07pYHDHxDp7v661LXbLB6oiJQEagIXCEITDXLTMr4We46l78gVwZIj7VPDKpO+WmkNd5exppVmnUZwb8zFi0KU3hS83L2Y8eOHd+ydcfWufd/xcMyx2pYxXj3zh3evYlpLQ5P9fvlvQXNZ36u+CmxcCwVPKMu3kGqW5QnApo172JWZXLQW0in++WzlWJXZdQogS3jRvmeXfPRxvK2h+b73eVFD1MY2ai+0+HOeHXVOlcE7iwIoFbN8ggjYnMnmg/PbvLGAAAgAElEQVTR+m5taNbk/vJyLA1SadadpVfeQerZ9HhfnHaJDI6dOHHT/v293jXbNs+GNzUcotx5hHz4uWvHzqWFxebDZfOFZpUgEI5Rvs57RW+FQk5G+1Yq44uUzYeJPZpZUCCDY8GkOxg3DwuUm7dpr8ZqtikRKxOsK6SzhLG80MHfYDA7m9fAXtEgVeMrAhWBisAqCIjqGyfLg9Zl2UTZOATjoyUTiWBJzwDbcLAykK6iZb2SKs1aL6RrOQ0CvqU4LC/OGs/4BvBgcPOhQ9Zzz22+bnKKq1wzzYZp4F9X797r2boDBw6WV3Fmrs2bOK90ntXMFQIk+2agKNuUd46OEcnR0BRgczaMsrwoq1veiuEdGLP9qbIYa7bBzOscmhdoCX7l60az1seX5zev7EnVprPUrSJQEagIrIKAtRJSrTYxZpbTvfJNWHfho8EtD6232ZZlVlGzTkmVZq0T0LWYINAVrjHhhSVNTQv7Li0tHDp+bOrAprvt3V0ulpUvGS8LYxmjztx075q9+xZOnT5y8sR4VJbJF+5xhW9hV6lEOwqU6jbPBRgvpmanzQDOzW7ynenyYGZTZdiVjGMr1VZ4aYmdl3dngXTT9NTuXTtkKDJX/rzqFd7C1fyKQEXgUiGwYFnEcOjD7b4vYnOH6XfzQfpmrdbKpviMrmVIvHxbpVmXD/s7ZcmuBAEtnb4sTrLee3rag4emDvfMzc7NzWW6MHGdyAgEi2Bt2TSzdcuW46dOesG5n5lMu6Lxay/7SY5VEpeGmzdv3rFjx85t2x2I+Z0xPDSr096PRFn12UBRHhzYOje3ZRMYi0zdKgIVgYrAxkRgZUX70mhUPph77Kin10+ePDnqT8V9qHW4loOy6KLSrI3ZD2qtVkVAhy+PCpZJMfPrvekZYd8Tp0/deOONe/bs2blzZy4P+/CPwh2a5d57du5AyA4dPypQbE7tSg9otewqgwJ+WT5I1O/v27l92+YtaNbMzDLBGhpI1NdjApa0CZADrVnbViAqv9rbtQbusnirzKeuPKy5ahvUxIpARaAicAUjMFgcGjN7UxZS9Ga3bNkys2nb9KbjW07efPK0r401Ya3llSftSHsZa1ujWZcR/Dtj0ZhE85BdCcCUqFSzgNGqo/3791uk5Xqxb+88cjBeWurOTG/dunnPaM/8cOn4yRPDpaFptCsavkmalbuuvFfsLtdcDQFzgIVDNS9573uTa/kYUVPdlXs4VKpZkuBbhh5gzgIv8SsPHHoacUXoigaoGl8RqAhUBNZAoIz/hsTmVYLmN2am+vv27t412H7sXe+Vku+OJGsb01pD03ok1xF5PVCuZbQIeLVTtze0ntsfquHbMYVJWLq4ddt7jhx57+EjliYhEIWGuYKWhpZy41ghGTu2b9m7ZwfSMdUbLgpp9bplqfhoZOlSWSE+bJ7Ru1K2/mzHX9fb3HtTnfHUaLh3y5YH3fteVmK5SSv1KCGpXnlhgwOXaVf9yjeLUj/LEcogM0CqsNJ+85xNeZLZzR3hpcHSsoboOWsvGFZeQdake5DRPllKkKxJLE+CdsYDqx0spZ/I3gokV3tKelJagSiZzOuYtpSbfbK0qlLW/MJ8lGRPMgceoWztbJU7y3IazrBTeltBwgRSoyS21ibXpEmtwa2FkWk1RKBVPgn1wuJCzrbGTFZwErHUJcKtzCR0rRmTVZ7UliLOqDWBtoKpdX5GrIWxLSiYkIw9xE7Pn/Yz6LX4n1GdCMTCFqUIM2CymjmWvUUpYlJaACMjPYVOGpMq2MeAFt4U3Z5tf06iesbZtri27jEpnYdwfrbVkdJmidrJqrWnJsVaBFp7Js9O9pMW9knLo3PSjJxNehBoIWpr11rSwtjqnDRyEhmqYmr2be1aZKKhbXSwt8olOs6pyRq1xkdyEivHZ2huLYwe13tSkrcFrbX/DDsJlJRmSCwjpL8MUJ6vmpp68L3ufv2uXdvE/q1O8XD2qLuwONo0t+3yuoVKsy4v/rX0ZQSaV4+Oza8fPHS0rD1KrMqLSpuXkZazzQulfOpw965d+AT2UQhKs3TJK7hEid213BHiw+fYoiWkh2KWAamsG9i1fcee3bs9SbhW9hMnTiQQSMBaBGysrHKbKtHogkaDEj20iZmLh9nnVLM2NIu3Oo4jQFIWP9G1wuosurdIbnGRqsTbgyf9NiseCJSZy+Z9qk6lLHvZs6eQnuRKYrLYR6BQ6oYQpzils8pxqh+xaPadgBicWGZbaw8ESGcn4VTEgbMl+Gf2YGqK/TEy6U4BQUoKakOGqWCwkqtFLxjKS499KhvNZGKqRNlPnfIKtwK4Y6VLjP0aZX5+njC1wV+u48ePpyKOA4JT6tKiHUDsiRHQuCmd8mypMnkyQcaxIpgR+xUqS6oZuKiSN60cYQJ+kpEl9khRXBJThLzWR6Z2jiPmINhSyAB79U31NbQDSqJHvQjESCn0p2rk6ZdRSmChMBqIkWFhTJVIDDhRFQ1kyFMSeIOJU+m6zjqVJptENRjap9wUl/4Q4dQunYeYA8i3VklxnLZIYqpGGwzb6kfMvt1aiJISBJjaNqL0Fv82F8sjSYyR0a8gtXOcrhjhnHIcJPOTgOyE2+5BwM/U1wH9yS4FmMGEGX7GGNkdJD34tG2XG79IyhtJ2mJqCpI3rexs2i5qY1hb3/QKWRSRrui4rWybRQrJGBP9AFQFzZFqpi5r7Y2lu3buZF6KCw5rCa9PeqVZ64NzLeU2EHAx2I4fP/HeG284cPhIM0g39yslZlPG9+YiHG/qz/jW4da5zX7wn1KdcjGLiZ3LFXgbRqz36eKei/+Yntm7d681WbdyNW7dutVYY5iThS+cHOvbcapg1utlfIljA1rr0loX65RCbU4ZQzOqygt/2SXK1Y7mxMzkZsBy1tgXG5Iiu4z2fnL2OZUxXXHyLlewefgxP8MJpKeItGxsQLDUMbSgHWRJSmmdShxJLIzCCDAgPmC5P5BrOJmfyUIsW6oZZxDzUmiO6WR//KJSHExmZLNSPJpAzKCf+hJjLXZCUhVS07hVKdu2bWu6btnUXcacCs72qRoj48k0blIiIFegDlxUqVEQduCsFIU6ICBjU+98HnTZa0Y4StpaOwgOKihjLJSReWrnVGyAfJomFU8PDMIEotmBs229KPEzdETe4OknnTZZ7HOWzRSSb0mAlEDqILULJuT9JKymrUCrKoC4D5FLYttFSbbHLHHMMFuLnqIDS0CGvJ8kUx2WS3Eq3Sw9gU5ng7ODnKXZAQylEybDpNRRigMXSLK0bRGdKdeeJbKnC6WCgTEABlu2BXk/6UwvSuvI66x9Cw6dtvT/GJaUCEhPWQ5s8iouILftmCrETmeJOc5PFU/2QJE+mfZKD1FWi0lqF2DTzSiBQ9BrK+InmdQxdcnYIjvNjklqDvpzNtVZde/BIct8rXB1Vs+e8oWMy/1A0K0M7KtWoSZWBC4JAjx7uVC7Xe8svfGmm07OL2FaJUL9/9m7D3DNrqrw/3dqejLJpFEEEhUsCAqKoqKCXVTsgNgAOxYUC2JXLNgRu4AVe+8CiigqWEBBLKiokEISJpOEZJLp/897v5P1f70zkx8mIbmT3PeZ58w++6y92t57rbXX3vccyZ7F66IWryhgDPirM04+7cLzzvcFZe/fOrT/QJ9S1nbxwZnjJoPeJjzfFqRej7WwLCsHvarhjDNOP/Os02ErY3c8tNlohobFWahlNXApxFGT2cpTZnYzqVx7tpiKclrslIaZbLSgdathziDqnhYPZaGypB5lTKcwMRMALhAbkQCAnzwBzG4zoNW7AotQTxMtcSonTukE5hUqTSCpvmvUKUST4TDNAMjQazW+LYpQIVplmRtCuVU5FlyNW23HQWpLn5CPY8vou0Xao2Kv1JWWQpjsUOFTk3GEweRmEi11AculpSvwuRYSRavO8rSoNE1GN/0kYPofJWASPwVkvr4AZjGlVkPkumOi5Kj0lFr8aCn8mAkh5sMQ/zCoueqqq9IwYE8xoG3wGrqFc9QVwviJgYalsuxp3a2cTlJa13J4ESIRAA1RsQ5xO/wEoEmDBCfKmIyuqzJ+EtNtBa0aGG6hDUnXFIX/SGgOYaNaoSAPM+pxiBOVjT2F+rSe0hzyGcDKgLs1hNIPimogRxRvMJgICrGNRE8Dcx1BlOFPhHAmb2qMyWDQUsAS6vGTfsIWpBq/YQZdLIGHs1i8YeAW2+pBNircRjGt1vXxA8ZTeFyVYcBDmlEOSa0aOSBpDyROPKUQYLVVefRvcQplZeW0U08666wzmVYRKW2sHnS9M38bR+DvTO1v0B4NmE6bfNXQTFs5cMNNN121++qt519gnqwcWizfgfEJCovP961sOv+cnTfetOLUvCyH+exg1j4HDhYY+mO8E0CvCwPtFPvBQ16NtXPH2dbFhFwY9uNHiqwPa/vCF77w9a9/PXPzqZ/6qf1hZjb9b//2bxXe533eJ8MK+H/+53/+7d/+7cM+7MOo47d+67f4Ia34ANeM10d8xEdku5kwlo4d/MM//EMLwXYJWVLYPAKDrls4X/e61/3mb/4myPvc5z6PfexjuUmPRA+XX375a17zmnd6p3e6973vjdyiLzZtQvTd3/3d73e/++3evfuv//qv3/d935cnvvTSS+FUo980hBy5d33Xd4UwQ/zyl7/8xS9+sUcf+IEf+J7v+Z6wMbiaZKzzCg0JLGn7p3/6pw984AMvuuiiet2j3/md33nwgx983/veV8MgUf+zP/szAB/0QR/08Ic/PEhMwsAN/9qv/dp///d/089nfdZnUSkjzjRTCA5h+N3f/d1LLrmE3j7+4z/+AQ94QG1p2wa3TJXm8HhqO9v1vd/7vbmo1772tcAgVCbI27/921NLqgZMEOr6lV/5Ff5Dq0/+5E+mc/AAcKt3fFrqN37jNyjqvPPO08uokFqrfBjF7tq161WvehXFvsM7vINH6ef3f//33+u93uv888+vRyB8xSteQWo4P+RDPuRBD3oQDKiDj9U/+IM/+Pd//3eK/fRP//QLL7wwh1osqK1balTQBfe85z2TGul/+qd/uuyyy2B4v/d7P9hqhbR0LNmLIVCE3JUa8VwsC4PmH/zBH9xIMxJe+cpXPuIRj/BHtQmO9Mte9jJP3//93x8w5BE13nTKPe5xD6MLfl0GIfyUTFgd+s7v/M7a4iR+sIdzxgHbn/mZn2mIwokZP4RAwqC5fsFPA1WPe/RRH/VRIP/iL/5CPd3e61730kSZCCqNWFp62MMe9h//8R/pTVuPDLO3e7u3K8h74xvf+J//+Z9krDeRNkj+8i//EpO6FXCKFeb+yZ/8CTBqTParr7767/7u797xHd/RMMYDosQxeRGi53POOUdb3ffmN79Zn5pHZ5999t///d/bj6ZhEuEf8/V7PaLcQDIHMWxyfczHfAwdYqCYD12EwPzXf/0XQqmCvJRJq8RpUDEI97///Q1gxgRk1qN5SjTaoCUKRwLmmlC7JhGC39z5l3/5l8Gvradg0MIJAI9Mkz//8z8n+8UXX1zlzL5//ud/NrqAfeiHfui7vdu7QetRcWTDY80VNkNHt1HR1ddeu/ctN4ivV9/0fGf+/FnStpf9zSv06r7FpzwW/mz75m0OuR1afPt347ehgTtIA8Kkk7Ytzuugx6Rs27r17LN33OvCC46cKVi1uc1V1s0UvWHfigl81a5di79X3LJ5/+JA92KNKFFzB3F828jkOA/t33fu2Wff/x0uFmY5vuyNYreA1TsvGNNXv/rVaYnx/aM/+iOeVRPOXhBAfFY1f8OMfsd3fMf3fM/3sI88GYvfIhJw/oYl5exzD9lNxo5tAsBcuvJGSPzSL/0SQ5/V+/7v/34Ir7jiCsg14bx/8Ad/kG8AzBR+7Md+7CMf+UgRUiJgiQf6/M///K/+6q/mGx796EcLHf7hH/7hm77pm1hSXpnPYC5xZVPyy77sy771W78V2q/5mq9BJROMxJd/+Zd/8zd/c3kjpjYTDD9IgwGff/zHf8yV8g3iiYWFXVnhCdjrL/3SL/36r//6nCgkP/ETPzGx4+d8zuf8wA/8QBho4FM+5VPETG5hoygqFVwWaXkKOYngQZ1CvuEbvuGpT30qSMLyQMjRtlt644Yp8xd/8Rc5WuJgBk4ApMD/137t1z796U+v01/60pc+5SlP+dd//dciCQr8mZ/5GdFMEQBdiYx5YphhoOQf/dEf5fWV1egI15e85CVGgrCG+CUREcL8V3zFV1BX+qfJ7/zO76RJt6564Vu+5Vu61YOf+ImfyP0HKcj7+Z//eTF36sUVKoTSRxjG6vd93/eNzsXNfD8Of/3Xfx02Ytb12EsckFSBYSKE35UGOH7A+Xg1AiyR4ld91VdRKVoekeUTPuETaP4XfuEXdEqsCn+FtgC++7u/O62Kz57whCfobuTUc/N6hODREqMbaRgoBnroQx/6q7/6q4X+OAynp8IO40HXRFpbcYzx7wpG22c84xnf9m3fph6AhuIkkbpOh83g0ZXFNwB0+kd+5EfiWb9o8nVf93Uk1SmweWQ+ftqnfZpJJEowhEwKj4wxIuj0D//wDy/20jXPfOYzdah4rrlmGD//+c/HhtELJ+T6QhiqibhTiGaR02THHkF0lgH/5Cc/GWMNM3MNwyI/JEikR37qp35KCNtTnFcwSAwVAV9DTj0Sv/d7v6dABGPDhDV4GBNsEEErPwhF/1/5lV9pYPeouawf1VsbsAzo6k3TmbrMcRI1QgTNEKpslsGmc/FgWdVaCFizm+zPec5zCqzhNw6/4Au+oE6su49xXSxd/YnVFnPv9W+89LI3vWnrtsWq8s7a6PDh2Uc85GEbm4bH6KmNqjteA3YUVhM6RxLgvmC46+rdV+7eHSd9UHnx1HMR1+GVU7et+Nzh6VLfq1+0Mi3vxLl069TlY4UW+zwQsReS+4ucxV9XHvvHGHEnHCS7Q1JG3xqaR1GjAdvNbcy+D23k3eVFWD0A3Jvwgifj462k2etf/uVfbs1ajBUSVJ74xCcG86xnPYsdLCpiMf/mb/6GZbQgtjYFxp3DxjhqaFXNdDL3MHMhCYAlGYWiEwzzPZBwn3yDwIUB9YiLtYrlsNllrXgaIcXjH/94ASVfKMvCpX3Xd33XaESTYhcMkBFCxlcmgMOGhyB+5JXsyXsB4wN++Id/GH6qsP6GnAKFdIUIHI9og0vg26zpefTP+IzPoCto8YzJF73oRYD5WlkcS23ygufzuBwUJdI4UZL+7M/+LKF++7d/+wM+4ANoQ1tJR75KJRLCzR/7sR/Lrwvd9KNQDAD2XCUDIOHkuBOSYoYUMj16UziFCiWMa4lt3GJSPoPCNVGJJW6sXlCDZ3gICy38NCkC+JEf+REd6in/TQq38MhDcMAkxTP1AqBY4mNGl/G+hgo+i1GoWnQIA2Visr7ApKwGhRtREMIj6BRuGkXE59dlFnWxAMKAqV8MWmjVSzvRbR1XGC2yJzseUIH/H//xHxOKdCqx9yVf8iUoGjmJJg7QF6ZDg4TDBibYwoZwRIb1e7/3e/GfllyRE4/SnnGug+hfF9dZePNUQ1krozSEFItbeAQKwg6agd9PX+saIabIRjb0uc99LnhtXY0HV/O6q35XJt0AKNOkK4pFtDiRkSVFQxfD9I+csfTjP/7jRY20RPxCYWzoHWqXaqVVUbJOfNrTniZMoTRsWMN83Md9HGC60ooqTEYWwNIUnjZSFVILbMJEspi8omodh2hhorbA6iNS6GIUU5omxq2x5yktWUT91V/9FSQieBGkeYcNAnoEv0ATn5gxMES9BqdW6omP4dLexqSxiiWkXQ1vU9XQpUDimMLsD+PjEblcj/3zTdjFFzEWvzNPO70+PTbkHVi7sWl4Byp7g9TxNdCcX9m89dDKwZv2y6Ycvmn/PquRC888w0ze4sXx2i4CrEVEtSiKtE462czfY9dGjt251P4G6vgk1tUT8vpr4+3bGduF/fVbjR+P+3vDG95gm4n7tJ5jmCx8eRTrzp/7uZ/7oi/6IpadzWLRWiAyXhlTqvPLHcrxSEJkhVlAwK2bI1lZJTCuEcCjHvUou5PPfvaz4/B5z3ueHAAzesEFF2hinQ2Gt7OVoAl/sCrCJukuS22P8KOGS8MSovjhPEQq/AGWchjyZLIamWlug4Bu2WjwfgIUQQDLjhYe4lBbaLuqQQVmPliIJpcGVY4cvEq+qpyBbFZi/uRP/iRPA7Olv+YsOx1+7ud+rqf2MmwacjN2o2yxAeMbxJq8FxK253gXMFwa92bjJoScAaf10R/90d12xQNmMJlomJF7kDOTFKFAaQYemqSUQFdcYCkKmTOEeK9v//Zvf4/3eA9tBW3SHi94wQuKvWgVQH2HEPfDHSJETLpFhftJt5iUPoEKGGbEVbpJuGaoqGnHykBSth/02Z/92coCGpkq+my05OlJKpQUnpbm5ICNNNk+bOTvicBHwmAmgiQmnCol2xRy50JzObn6pU5sO9JgxqRsKx4A58tLiJJRjasOMhrFNKRzK1bQKVw4jwvAcKVJw1KUYy8Y55y9uFxqEDaLkCc96Ulkl1DR1o9yFvNu9ay6kJrao+KqksjFBNQuchIJiflAyh+76ilXaIFBpW2dS1J5TQGlIKYAKw3QZABum3Qa0pJr0wE2j6iFBowNIQjZ8S/+w4ZHID215DCGpetoVWWsuppxMlgU26zHz0Me8hCTFJ9qBEPyWDKj8nnIGZ8iXdouLsRnHQEPWWCmq8qag6TVz/u8z8NA1iPbYoY+5jGPiYe5at6fyMBQrk5uz8i0tmEcgImZ4MdA4wpC2D7pkz6JvPhxa+GBT5OLdTKWvvALv7CVIQCdZQEDbcH0T//0T9vtlbrOtqzh5MitkSOD5H1aq1lkf120f/8NThLe8rHXY6O6/Wo3slm3ny43MN0GDRz0B4WH7aEf+SMp6RgBlcDpX9546XX7FpWLRM8i12MW2R88YMFy+mlb73XBeTvOPtNh5b1ab9uy/xYjldvA3e3fdJG52rR57403nX/W2ZsXL64SOmy9hTgrl8mfYYVtYt0YKX7RApTRZMKy/hlo1hlMJjLvolUe1C3jlTwBL1R785/oM775m2DgacOFoWTvGEeWHTxarqITDRllZZAaCqH4WhsraLXiFOsog69JzLvm7fihcUWWwuIboYanUOFTQVggySSDggEkkrHm8QyPynd5l3dhlDngfHkcCj6EBZpbEFcDEmY6FHOIKrSVz1PO4aEoSmDuiUwzIhXYJLciAYbT5baFferzeSpHLiT6eRrCiLr2x4ZI41koKUwROhA8b8Gxier0YyJjyU4ZSDxAzlcJszxKJ+qLEqCVJMOtECS6wwmpHaGTaQhhOrF7K4UmzQNY7GvjL7fnVtpDFqQDWLiC38jRSt/ZxyGLfE+opFsEXmB4PnEPDLoGWj6ej9TvwLCRXApg+GDw0y8VBCXGkjhepqq8ERh6RleEJDfZWzBgA4kHqAC4yoVgT1CYsJqQxTgUPQDQHEKiKdAe9iQO6ccjqJoOmh/pp9X/0mfSTT1HrrmRrKGCqJSAtNEtsOBdVbp1hE5g4Wlj0jUNKCAKgB7QjWetghwYU5sUYjuRSknZ4YTy7SlLyBml4CGZ3qdYvdAU9siwEaCI0uLN6stJJsqsiUpqtKqhqMbVzP3pGlylHFGvEHNkiRlPK8zYThBCKSRawroVKco/GTbqiYaW+eJpAOwVmKFrzWPlJl60yGkjfkam5s0FpKUYDWwnzEIyKlpTME/s1RsYbNxpJ61aoa3bvGTxePB3TP1GmHXH6HmDyq3UgMWQOS8hsmjPQi6875FBu0honXrS+TvP5VAPHTCVDm6+hTjlVtJfL83spFivl0lipNgaV5GWcIGtd5vxyiHFtMpMOVvD7NCkmoIGYDkYj8LmUdaNQbc/aNXIuDPW3/iN38jCOojKptvl0Rz8qhFbeBfxAcY0zIxKM/BzjlDwOkhn0EEGf0xVgslXWdCz8rw1/Aq5eZ5YK8Y3QaI+0ikw+la6Ek5iIJkndIcKtoVumoREITbcIiqsQUVcJSJhu0lKCjkb5p5ckMhhcFSMu1yOhvihNH7LfpnFN37cjqs4WrScAf+quQgVk/wcisQUZinAmXPSltQCpjyfeAg8l9lpM6kap6bAl6nKEaKONG3rdLu3lIAceXN4smVwGhuAOxFFtNJL4iRgvKDkqIM7QkbdSkYO2MFnrfCQH8Wb5tCKCIW/DQ8sQYs0uvEja9IwoFWohCZ4mA6CoYEBGMIeKYg1nSn0SIjJ8atBF2NIG2Pwi2w8pTohlxgawoaTkWlzjefO66cNiw1ZLttJmktGSliKpGUZwcieyiBCXnc0wtXjH9H0BrmnmNcjjWTDQCs9pSGeZdTkhIQ1jZ8GQ61YHvPFHysgpK/rAo+SFM8p0wgnToFpPNRfMWCFQA9qDAPBfQAhEaBLWktodVAMz8BcU2ZCoeWHK3rAgEgaWhNWAil+IKQoWjV67X6qBJzqQOqaknDxbHjbH++Iev0IEgZNgAl/4UlL6unHDzMqNR9r09/WwKOVvV2PYluBLMJxs9V0MDgBOPvPssHWIi0ZMWnzkbkDJrOof+lfApieR72xd0JcN8KsE6Kb7r5MsgIOve66Znd/gnfkbd6d4lq8/8HS/DQvLHV4/NC+vSdtXfwtz13yx1LnBpihTKQrK2zV2Jkedpz5Y+8yfG4ZNVfw2XcBU6tqMNLpcvvOfKgBQ2PsmgJDaX+NZ7WwtnXFnwlBIOxv9bn8jk2ADzPLaMtD2/L8PK7dHB6O/x47Drjy8folK593EaUBRsUtuSAkBXM8FHMtoVIWV3EMjC+6Ik7+2yMMa65hezT9Hd9QZ+IxrC0AptximqG340MEO6QkjduOtGuFpTIZ6u1/wdzhbs3j+ZhyEQo89fLZlvX2UMD7CR2oUU8BC+QAACAASURBVMHTaY4lUuBKDbdqv6bdQH+A2QmqhHLVm2BAcpDwOIAsXQcYNhQ9Mkg8BanvXGlApaekA9AxZyGR/RdSP+5xjyORQ9BWMoDr3JylW61QEY1JsShTgiayWXRuVjaouEwbSYjasRKuiRhSPoDU4hFhG3iQ4E2CyiMBLkICC6Ew14tJPaItJg2/MlL8NEi3BbXKOgXDDWm32INQDRL2yDSX/HO8mnRCCizRHrAUogDAuHUVVNmJpiIs9XNqsHUIMMzbFBbhRYLUHLxKVMKGrtlhtDi5aB6JWYVlHhVt1Edu/TQxjFEkAqI4UaCNggnwAgjqbSUAlSZ2VJuSVCesoV6hLYlETto2wfFMXa7g4z+EKg0wMM6TiZvdUmxsg5T+lBzCzNTEsEcGkq1VCxVDziChjZhfFWIRhsJfRI4cxojg57hVYEWTysAah3SLEzXNQbMAXU0EcAR0BBMej+wYupVPxZIkpTEmqNIKsDSe/XTak+EWbzmTJ9xvJCwbgThc59eNMGudd9DdnT15hD037r3y6quvu3GvP4T1XZ4jzunmxBVLc86OHWefcaYNw+3Hf4v6ia5HNo5NZF/YOBa/tA2zlVxlC7KGaqgoi5zBcmXFmHJrYpbU1c9WWrGRVqx/Ho597wi8yEA2S4TRoQqkIUHF3kQBVs5YkMeAKscAPBIJ3J7zMWIjmKGN+vH0rwkwzSHBJDMNEpVcSL4NCXYcANnDAyxINh2G6PIrToZhT1sawHOxqSb5rURwDQ+6KNKDg7fCIOtmf8vGq1G1ek24AZjd5inBl3iDGT9EuwVzzwFTNZyCD/kVb21IIl1W38VhDi8lFGrALB0o2iOLMpagImw8u6ZV2HhoARn8P/RDP4TbWAKZzhUiBB4wQgSREkh8rksaz5EmAYRz/bbw6lxPm18RgkTAIRIShxX0iCeci0/5tgvlcvSOdKMj7cJZOUJUkCOma0OFdNAmPt7skYGUfHIonidGV7oIk/oXpFtRhbQZBuST5EV0MTy48hRaAMr5dU0gFIuQq8GsRpKP9igfJzad+ysNDNAADI1k5FBxPk+0ZKyKMBBquQKSdMSUmUMID4AdhdS87k4/4hI5VLTgFG/pXwC4ckViBip+jJlkJ0jUh3moJPNIhH86lBXTm3Y5tZp+xI/A0a1ehhwwbDjxSyIAfiiSF8JIuNItAPVUhEkYohu8a6sXc01DyC1U/HQNbdgkjVCcwwMeVwAcggQgNDcsvWIDxdQSTIJDaNnggAG6AMwjf6ZA26aD8MsajLoanAaMJnpQj8sf04NR0WzVUJZLpb1Cf2dgLcGCtdff8BtB1n9h4wj8+u+juzWHvqhjaeNz0W+84vL73vPep53k6zqbff9s9cD4Jt/n8Ze6p5+8/dxzzjG39+25cWXLXXNIO7ErVTD2Ln9jBd+7ZFhVboYG2CzWk10zaMYCZpUETFaE2WhPVcLmN6a/guWsYyLsI+vMLjv4YlnfWxscSGcoi+04D27JOXEHWcKTIRaZcT9O7MqK5R09zRAfcxyPjS77InRg91lb9QQpb6QGt7EXEmLmvIt1XPl+fy7HDZT+CS1mNLSCl3ULHvMiA5VJgTeo/PwdE1PO6XKf4gBnsOjBzinMtIpozckLsxV5gUtO6Jhy+Vt3aL2wQJhiX4/bJqC2YlBq1BBCtzTMe+lHfzeqAJUaknJR1OjH/ft7KwetDAAdWggFDOcQklqkBb/IjFCpRW4MgFADEs6SpGiVxogEMADaEtnhMyGmYM62qVuMFa5FQlv9i65Egt0oiSVUCkBVigx0kHA86vjhXCWijMnGHnJiC+RwG0J9yrNqZRNTpY5Gkd+VPjGiwAMW00hKIWQjlWdFTiUwV9lNf5ZBP3liOBXEE3y2R2mVikR+NG+0iyYFBEJ/540gTHt483PefCKwBjNsFAW56aPXwIv/bLPa5C0CSwpsNDXcDs7pOM3Vp8OC8gSvI4gPFZ5n2PsbQ2Xjrb4D3N8HuIWcQrAkFJZdFqyLgSBv1FWoKyF3668UNRf6wH/RRRcJ2sIJPyQ6wsDzlxzGs24Fn5UQ4gCT/cK5gpSe6QbPTJD4RxRaoZJbGGBTmFDMbcpBiIwFcDBQlIZuGYRYtSlvW5xW9ReEupiYhp+GgF0lpP3BR+MHCVxJoPa3IAaDYMsEBxY2ACfEbyObdUJ0092XScHAwtasbJLQunL3ro4yWptbHZuKgq1t1uorKzvP2nHuWTsO7zvybvG7nr7YTekHlpTZsnUiGcCKMUlOdeRyGE25JYKXpVfgvC2Ol03SGC8FdiojCICJzAO5Mp2ZPBj4flduDB4M2A0sMgDAWzj+bLvEiRAwsDGI3CcAvk1Y5lVA6iEcj3jMTgkhMy2AUxbiiBerJIhT7Vo5rwMPnlnkuA1zLl89EkRwnomPsW6mIo/A2PBS7q0HCn4q27QqlCSFU9Iqcyo2khDiclBxHMd+KJ3nddT7aWv/wt8bKoM5pkRV5uGUJUsswWULCIVV/lLihwMuVjC2MS9e6Wg5pys2ckCHOH6kkDPgCLGk+ShhOS0huLRnKnmTgAThldGlSfAqEVWQLcAwJSMtCulPDpHABr1RtUEF0g8GzCOHOgDBE94ktASdMHsEJyQA7O9A2F/4C56cTxfXGpMaeoocbIYTYAUsaWgIif/EsnJF+oWkHdwGXKIUmL+yBG9RQduC3TSfQjhao06Gid44b5UKIAW+Agg8NCkgwYNBJXzRXD+qUXClOrz51U0wKBR21ApA+25iSkxK6xZcNniSArfwq8nZk9FtXYlzAiojQSKbYpqIrZGQnnSQ0W1vJQUJg0PrNEC3NuAoRMCqIzoJDoOxgW3YaAxRh/biHMXGfFxBTlitzFM7g/pUHgg28ZDmqYK66NOoBtlQITucA9B4wzMNzNIicq4T1gDTxLXAESr4W+ClZPPXVrKyTVvXUGkODDkLIescm4YtMIwW4s+bNUwW2ut9HCaviQ8DhrUVFot3JVCVm60enSi/jTDrROmpuyufhw4fOLSy+rq5w1deveuyq67ct+8Ar546zH+e0yCW5Drv3HP9u6uqSZqdufE38KwMt+Hsud09yQPZJlaYseOcBD1OZ6cBRpBr5HsmGrBOZX81Z3DpjaHk/7LjmgeW2c2MeuQwNUipIFbSyQlLSX4CEgCeCkqYVEkyzSFnN3lZ1MvE2GbivPGce7uFfglA7MKS+ot0q3DAqDiyg6K8gkPQsYQNBeRy28CwpyavJjVie6UUAjE99TeD0kgCPmGKtn7cntyPcEF0qCGKTDxs8PAHAlMasPnokWNbkgeCNpLmR7lzP/UwA8sD3bJc2HDW25kbGaNCZGV7lG3zYVsI5ZVaOtTbZRGlTL3joHfeC8PKvHLn05NXJeXUlRjzNKl1KEFcaRIVp3lksBobSBs5jivJM4ksFYo1UQGPn/DATKhiOI+QUyaCkJQLd4TIGAMPRs/qce7QI3kparTNZBvOT1ySTuomQsEAcwiFYuJUxwR1gZjJoRx/XwZehFSfQk4ivdP70mS21GBPcwX66a1LAno8qBS3idV0CkKWHFB1DB9FdGmAokqUNjDcEqoQB3AacPUrbkDFoPWIlswgiuoNwDTpp54GAMOfftwWpRkn4lFEBUzwJw65UBcHQ64LBKZGjoGNimDX2SMFmVRn1ARzFCL8leYRE0MeCQU/YZOcnAkeWlKYeq7ljfAg+rTd5iQlMbEnSWmo290Lj7EtsjGzenEDHtIApUGC/+xAqlZJA7QEzGiBnFAexYkrAFetCKVQSlIh3hgl6UkrNApMOTWEgUSyWbpJRkoP0oYmdu0bPGSUA4bNRipIzR1Hc/QwEchFCkEkZsamDUvrvHDX3GFZ50rfYO+t14D5ttdboE7eevJJp+65cY/X+p6ysuU8HyfZfGiz/cSb32VsTXrGqSfd5173vup1i2l51/ux1JZ97CbTxiWzTfyoxXp7OkyYM8XiHmaa0xUf2GLIA7GYWUPuh0kFWYhAsU5Al69iuTKd9CaScGX+2EFHTzhOR63V2FFyOlv2woIbMwIgS3C0BGHMH9cIJk+mrZ0sb2li+tuSYG2P1yP54K72yPhs54Rs9+AHOUk7fo5D5Qb4PDZXWMmLZPcVYtXTPCXvwoWLlmaXRxpAzGFlzIJjg/MWVQjmCiipURMApT0cWRMpUi+0vKONJwJyJ0IBS3A7JgS0sViosex4jikdrjhmerZjwrUIpzDDz/EfHbfy932iKIxhQPfRG5yUQMO6TGBt7Q5SBqK/tuP5qCXxlXOQSNOJUFIaQEd4Co8Ul47Tv705XR6FhzZg6gi7Nh5hyYiCh8/Dp227eqGRoAxV/At6+ktMOFUWpstYaOsNqDbsuEZsaEg09Ry8uBB7dRAk6MaYWE3kBHhiiM7Oey2IN4SlRmhpyfiBTUyGEwMgzu2HGoeOB6nUccJTKkVdBKMtirRn2AAmoOFHe4Kk3h1lSNAqusUWkj3GQEzizSODgRcv/qBJwvrzCPBCSVfTofALabSQAEm0ZaVpIsa1IPEU53bbacPQwr8m8sHUKJwyrcwXMSvNG2/Y0++hwg/9SHH1cuDREipmt3eAxR54andazkgWQ2Pe6AJDG9ESsVGsvVc8MxHmkWEmCiQjDMtdrK0f6s2IEkX4x4mfYDoBG1rzXQGV5gI7IHWtv8AzTWAURL3IibTqdJAFbQ1d1HEirMS54W2cdO4NkkizADDoYpPORBA4GsNU57UmVn3UMuPqmJNufVZuhFnrs182uDqigX2H92/bvvXAvv02MLZs3nbj/oOXXPeWk87beebhzYe9bmrzijeXHjywz0KJrWTNzt95jtSFGX7yaYvD2gf2L86EHjh0cMv6y9tiOD+0Gi2sLqxv8ROnbBxrKFAQ4hDKyt57Czme/maKyWO1hQLcM4vGaPIxuS56YHwtkf0Y7jwEQy+3IcxymzXnPmGz/vbDj0r+G1EAbj3K+qt0y4ugxayzj8woc4xEHqie42yEF7WtPmELPrBne4LNXR7oVrq2Rdhr63si2AHxUqX+hguYw7COrQjg8o7hYdk77AKg8FFs5GfnJZUKJjhLGSxqUWM3k6uzeo4lX3cRk8kt8cqeOsFDdmkGjPkJVuiZC2f3PRUJ9SbYBMnh5R44qtnIULPoytX9rEIQfhpFcmFeBCyHwf/Jk8GAeXGDPuU4kwhRQomSHW7TBc5m8aCoYxgz9d14X/W1omreCxLUgfGyeNZ35AKsl+0hFi7AQ2oHqjh7ES0M/L0EDKkNgFJENImQcn97iHk9YgenbCXp9I6T2nb0jLoEz0kLZwV8xmdxT2qsI6iI93Vyi7xq+sW8KFPIXkaqzhXYgRcWJDjGSJGS6Q1jgl2JMWzoX8oUE8eAMAuYwz06nSp0uhATEpoheKwCgE34LtIiJnF6Km/q0z2T2qEuiRlRWu+KM8h1qNhCDyZRvbDcF+oNYKGM4AO8fnSojkLiTUaTjFjS6b2gwUjQQZ7CTBVQYVKU7+9erZFIp6YhhEOrHfV0iwo2ZLMYOh+VAqatKNmwB9PgBGPDnZacP0tvhi4A9ToFNoXI0YA4NQ7TRp0CoLGd0rSidtgKyNwCMMzk1IkJoXGrxk/YJE1V0rdZhhCumhQgJTKNE9YJMLYRVQmtW6wKVWWzrKksQox8qyaLAY9EwGaQ+Ey5Qb5K7Ri/pGO0SInoQt6bdz+OAX2HVG180/AOUfMGkVurAZOQHTFdTRjTlQlwK69+8bk7HdmENW/XK9RNv2v2HXzTm67Yvfq3xJu3LV5p7ZD85q2+dXhLJ2luLXe3vp3IZfExRq9iercHbVtkKBaoDntl6c1vBVuDeiygc6zsGiMrYpB5EmNxeBaFVEQ//KJwxIYdI8VxagWYfXRsK28xRlYgAgCVGlY/YOqXbVnUVcLvuJK21sqa1zZWB2EmWyXSbDTZBlUFSMRYTsB0RB3bWe3so1PwshTSYIx4qLryN6wz7wg43xZ12SlHc0YudLXt787GeaDrOLNH1DKr4QGTqbKwZug9DfOy8uEXHHDkDH0aG6UFJs8hZs05RbHh6imJUp0r/XQ4XT1ZoJV/glb+A0sqG9uaiCrsdkFrqHuaLNGKSjijAj49FCQt8waDlxEAFovUfLpGAXUpLm1lO0YuYIMnuZaHwXQHMLxNj4c8NmYIjbeedBewweBpGcdqorXcibFRH6l3KxoIIGXqFBTFiOVveGhqpA3kJHgkPgll03zGGOpk0UQAtDzOl8ceGBFMO2UVmpko9jM8INePR2Zskv/vKxICSsNYDkaAS1HzXKUcm9nqEOFoQwHPiA7O+pdmxHmiOrpq0I5KNSl4UjDLSheBIYsfBgrRwPiLATqkOllnV5jrJrQSEIa0EcLp7p4uK0p3G65hMFmWOyseEhN+vXA8/HV3FmDUMqMiXRmZLHyceOS8PJyWQKXe17QdJBXGhC7WhptWXv6qV/vzy8UifA3cHXXbNw03wqw7St8bdG6VBszqCbPYEXMvW3Pfc86WUPEH3T4UuvrF5SN5kX0rm699yw1vuOQSs/Gkk08VtjAfi6+HnuBh1vhgGijidOV7KJWbyeQtXzOm2euxyFXOrbZjKxVYtNaUgfVUfbaPJfW0SCge1OcL+UhOwi0YXAmtkACc28iG1vnZ7jUeYtiGtqUzMJ4D85EDwL2JhCS3LJqhDcMY93EYEyIgl+cmS0MIEpUQ4geGopNlFzgORhMA4NXkwpfRag4hfmBQ4CCFjK4g1SwG22oSAq1xisMnzFFPz8uBSM2Xp8g81UTDSRotUy+GHn2m6um+sI1co4FGhaca4rkgj4x0TnBPPUr58HuaOFEJ26ACEGP1dZibpO0kxsPywNMW8HTiBGF14rLD1jbN19w1xlwpedwtcnXHsvZGRgWcE83TRtqMFg0bADDTg18YknTUOPhHz8uE1pRrhZDuiygGlOu1VJ0U9d3AD/U0PPzPYmCoE7zZEfP1FJxQNbCVjQTXAGYAKABu7IUfY5rgakZ49V2nx9PbMD+aUe83VNIn/BVgPho/rlQSVquoTI/jWT3kMyCbfcN/ql5zu0b/G2HWGoVs3G5o4P+tgcxTvs30c5uj8qUPi5sLLzi3I/Dcwqqh91WFha289PIrL7/ySqfmLWQWU930LV/0/yZ4B0H8X7NZ2Mq6LRvN7JEasjNbWcPAUlQAOSRgeaMUuKquI94UcAYOwJh1etMc8JjXrCqY2q7R1Hiv6gHnucEvm+PxK5CEZ9luLrsKS/kOL0PI4guzrHHl5LSaEAQ85kf2SPdUPbqFCMPbGibBj9FXxonryKsMw9h9CFPUCJ7CXdUjNJrHoUpgtBpMIhSRKI8XnIGtMC6/hilnmYGhq3C0s8HDGn0uR5+QJ9fwMzocVpN3RoLbJFLgC2GIw/zi9CN4qIjvhyswrvnyaCVa1wBS4zC8RjmxkSxd1Uyf1vt1a9fUAptC8IN5tDqiDarCuyBdsQp4OiicKXmwTUePDgNbczVWKSHelGe9MXyOUMtx24zkWHVFdw1LbrFUNAzALVSNT9d6Z01vBrBq/xYBtEINsbesq+nomEzAZZaqHzBswBC2pKiJepUejdIqrMGfdJqkpSHnNsgZMyCTywBQblzFzDGv6zPMWn8nVo6pvI3Ku6sGzFKim7oKTXtT0cTbe+jA7uuvu/6mfR5zaPsPrn7S1XL34GGZhHN37jxz9cDBwX3OYdxZCePbuc+YMPaoWBNqBXEMV6pAISlHfRobU+623RlgmgPLB1BpBjH1znWOTOUeIje9oC3MOEk2Hjez7jbbqoAEywu5fIbKbKiGArieRku9DoLZI2WFZc6RaIci8wrGPkvvRsrjotKjbH1XChnPmhHHCXI0AN4vVVSJHBhiQq4VMMKmpaSLzzSgTPCoKGuYXMHkLUbnNU+cgF25cELFNopJDaGCp67gPVWGbVCt9tIiVtMWkxXA4Ir4sa1SjSZu/TyKgTa/1MgKVJnIqGgyNfAPueRKHEgirZCWNMynKqSKeg3zOchw5gt1d80TEBsYVo6WkQMtcolMOfWmHowusGCSJZzJqwwziukkAJyEGU4F2BSQg7+O0ETZL1Ql21IIeNjwEDMx5jqaTC2jqGSP7porluCZuTA4m7yAZ1SgVVRXr2mSohI/AQMQETbjAOhK3NbjqT2uahufCQVPQ8KjYNxOf416wxbDdUFMKs8w0CmjxkjP4Ilb16lPwOPhn35P53Uo6fyGk1EpzpMLmF7zG+2tUfs6v90Is9Z5B93d2TP3qMCEN7HHTCxM6rZt195ww5uv3uVQPIBtW49sbWw5vMkRp1O3b9lx1ln8J8iFwfJO0xP/N6tYFi3zxOZypQwi50dFfmMcwdDYQlE3v0RKk+wyTeTzRiVsX2ZOTQpX0Davk9WGcGwczNl9LOVy8hnaqsdGIcUalXfGKLsZOWVN/MYNaOs2WnAq5xSz+ONdYA7SVdv4V0kh4czLqhk/t6qexV5erNJAdJPOI4XcTL5qmfl8zIjvEaJ+8RMkhKkC2kZd8IGFmd4QSgNaBQY+DArDJMwpP0V5pK2G0Q2eZkIVMBIBhLkOSkaPYEvkxkBKThuubhtRnioEXD2KbhMNe/QJGPLYS2/zNNKuWKq7aw7eUMFwwqp0G9o6RZNkaZ8o5JXxY3gnTt5dTbpNJ2kjWdCNGbQqgBwNKyMHBgZXwwZMnRhFtxGqbZXpsBpXSJb7fahXiMNUFypywZP5Gk1iYDgBkNphTq7UGBVMighDSw8NpNgQfkGY3mrYbZg1b9gMztCONtrTTAlg1NcXkCg07xoYOkJNAJFOwFDFGzZavUQdwDHxq6yP0m0UDSoMjM6VYWuMhdOtyiRao/AT4nYjzDohuunuy+TMagWzOpOxmHKbN/kzwit27br8ijfdcOMin+zHXS8+fWhtf3hl546zJD+2n7R4U9RdQH2t8rN6Yw2Ta3WZd+QjtXmysVlj6EGmuqnJGrLacE60xPoDyN6Bj5BbhdF/1j/bCrjlKYD8tPoUnvUfv4KB/HfIgSnEjGttAcekRwQZez1cqVd2zfiOS8N/5OKNRJrHiZrhLR5CC96jDPeIlmsZzsEDyHUFjLpfVDxNlphRjn/XgNVQjqcQhpl0OQ8w8KTeWd/Xm6OBbiGJvXCqrJWCvgsYfpWRiA2PUk76T5n5qvx0AwkShWRUqOMAhzYGXOumBAeskMKJBtItGPUwu6aTMIQZb5hR0+0IMr4zWfLZyiCXGQDGDU9f1x1RGd4U1CA09TAsD/54q2fVK4Dstqu20U0J9Wm6GpZCiM9hdVQ0BdoARkY1SQ0h5BBq1djzCFHI47m2agCoBN8vWerupr+u8fMUCcCWWD1VE0VNPCJIAoYZJK7AKISzTuxpwyZJw1Y9+IboVE7HweNpYPV+f9gbKvWoVK98NP5YTYeu9TWw6pHrEe0pF4HBE/MjadRPlOtGmHWi9NTdlM8MUybehDTZmm+SVowW4+Wv6hx2trq2u+gVD4tXItjFP+C9L1suPO98/sCh+ZnzJ64SLSgz/WP1RjMJlR9iqtISe6TAeJE9/xFAVzVM4bKVh62AYPxZFnlUN8YxIxhawK1ZPWXZs5jxUznS0zbm8xkq80Ou2rqtczUPHoloeQomy55TbDMl3xBw5BIfBrKARy4p4g1MzasEpjBNohueNONRhVDBpnkYRkZebdbiABIhutpSTqymB60I4heqdJsCY2lZgfWva64FQDDJ66pzkRs9V48fTcbhJV0w8IBHPebTbawCUIiipyNmOBNBZQwEpon62FD2CFFXVOIhcoAhJGnCRi6wAJQ1T29glntZw27rmtE5+JFruiNWPYKkcpKuQehp4oDRdjmQSpm6A5LamnSprrBmVDdcxdLyFU5gKQoYKmkAUbeFVuChbW5ODxbDaa5GE4WkcKthPFde7agjedlUMTU1rGdTeNfpu1jFnpqkqC9ib1nPoQITUY9AJhfGFNSzvd4gKqnm3GSEgEX9ePgHIOm0Al/b0BYmopvm05VrNbgafpLlhLhuhFknRDfdfZlsHppazbrm8GKKHtqy6RBjtP3AwZUr3vzma67fs8hjbVk5uHnvysmbVrYe9hKqU7duvvge99l5xo4thzYf3HzwsDBgkzfKL2zoJi+X33tgs49Rr8vf2PGMbyYp20oD8h95F2WVaSaYjCaZsoMJN+UgM2pp0qMaFi6ALwYqpHOLUDwMZI/CmZfKFkcLtvgEgFDNlZGuBlg+w62ytjEQz8DU9AiH0+9QjaTxA/7/Hwyr8mqbl1IYzYQ8DoNfbg5tDaMeRZWjzBSCdK1S3TQBbywBVpguG/cwNbE69W7hidtx8ypLeEAVFRQRSp8pZHkwqMnxJJRrMPhJ/MlPJBT8M37ipKAhSXPqyiEBHPPdwqDJ6CRartNxw7NWfmHOI0LVcK1VqbsUEueEraAyNiLdMBulDWN1sdvkqq0maojsFkBPIUx7KWQknU4cncQPJI2xEU3DgJdTMnqh2RfCJJr5AlVNFLCRzpWjNeHv8mDwKKWpBD9aHRiVRHMbQJg1wQZaqGBpuS8qR9pTrQCPklMvJCGMsblGYkSIn1CNjGED6RV6XuzijVxedlW/zORalfjIein+pwfDGfOu7Vriud4PD5hBVUO3RIi0p8MhKio1X66J+vq5rlM3s34UtMHJutWAWZcRMVG9zOa6GxaHavleaa7VrcNF3v6M007y+pxN9hF9bfrQwvv67HQ2izPIXK43ATP3uGI48liJiVuPmJvyH8os3TgbMPSgMqHU5wC6zURmYTNS2maYQMKJkNP0iHYgRiSkOUVpUiRhzYoEc4a6UKxyqf7YKErIJg7pWb5n5TGDFhhoY0nNmFHUPc2mI6QQw7AlxbL/AFxIMZ2oLYmSC2PZ5WiFM5VGDiSWtAWf6hoGmXs16v2FZgqZHgEPwCO/9E+KECKhMrbjc/xEzKwHNgAAIABJREFUEQ8wFMFHIoXUv5EuvaEcdQDhUYNWHaG8hhCiuiNI1+RSk0ePt/DXKQGkHPAAXP2Qi26o0hjgGSSDKrnqx+msesFtdCFJRZobMKQOUjlZYAvhsh6ApRAaW+Z/HHyCLF8nmkwzMa+MelfjFgm/xp7KWKUNvOEqATVUPnq8NcZmz67mgBvYlBCfrRzwOWM1DUMe840Zzd36kR0GnCjjDWm39XhjMuZTsnJTPoBEVumPDLAHg+Ypsylc24DRDb9C9mFEXtXKkT83TvCUQNg6Cx78h9mjmWgZBI98ztK7Yb3l9UlPehJgfxrsEZ5xuKxPkLSEVlQwOWNJq5hXg73qEzDFAvDTcDRQTVoie50I+egtgHV13XgL/Lrqjg1m3loNbF59+5zJzE4cPHzo6muvcUBl67Z7nrp9dUhLUy3M7CLoOu+cc659y3W733LtoQOWvOWcF95l25b/tcn11hJ+G8MxUg46+DzZIx/5yN5mqYbx4vK9oNwLlL0bHQtMUpZd2SsEvTTZK7m9wS83w/r4ftnrX/96T1mojKa/1PM9OABk94pR7wDkgTwKj8+y9ud4WWE2y1M7Ar56e7/73Q8e53DjBGlfuPP6RwGZ14jDCeFrXvMarxtl8nIMuS5se6WnN2u/8IUvRAVm1P1Uem+kmhC6qnzpS19K3r6DlvVnjr1T9KKLLgIc2zB4Q/QDH/hAGLzA05tatS06sap2FK/OQbd3GdADT+BdkZh/zGMeQz8wQI69fAa0YAjCiPtCH79F7cQJwB9d0jlsvd4TJJ69LJGivBUTrRe/+MUPeMADvFhEf3mK/z6Xm7fQBd5FiZC3qAPO4XlBpS9J+2aRE+LDBibh8SZSYFgqouJsXvKSl5Au2XFoc5yMfTiPIHpHR6CLZ5UFFslVrKyntHrta19L/8peaw6MOKjkDl29zNbLYH3SJA7Tp7ftU7sBg0qyGDA+7eL18XUZ4AjhkCB6reYIUXXfWoa8HvcoL+u95F6qrhe8D1bfqY+TIniv29XRYfbqUbq95JJLfBjAmJ+hXpPlK8yUQGNeHG8oKqQuM4LX1yMGNniv8PXNg4svvpiwhi4paIaWFIBRi1eGHnO8Qe5LR7rYO9u8hBawZVtKoHB/DGs0kjph6crowoYpo6YBQwkY8FZ381rWhyz1VGGEQeIF/cr4pJw6Dn7qTcMmPvz0YDQWptQQEpr3DQPfL6IokvpApOFRpxs8wEjk28yGnNeg+CTixLthxlXGwSg1zo2uRz3qUboyHqiR7CQqMiYOYMh9DEdDnw2gTNrw1KvsNPFlIfOCdGoa6sanl/sL2uDUifhvLPmko943+LWCE59ekOstshrCTCINUceka6agWdZo9OFwYwOkN8gbS5kaqk5jt/whjaPHzx1Ts/F60jtGzxtUbmcNyEw57n7w0P6tmxbv+HVc059dsTUXv929ZGgd0lrkaYVgm1ac1dz1luvecOlli6Xe4i8Utx0wF+UwNq2+XH4Rr90JP1SZ5GO+BZ7nY5W4dh9Ey1ExJWzKy172Ml6NWc/0xDQRfP3NmlITviR/5pFvjPi2BrsGgAFyZZR998PXORhu2NhQwLMyFk4hx9aHXEOfavFtDQFBH7LNInMVPv/CZ7hFxRtifYHHV0p8E8PHW7iHuBILMqbo+twHhnnxmmd/wfhsiE/ckK56cnEknorVOLP8Exvtte8+tsOm4wpL6tniZz/72b7k48tCT33qU5l1lRAqMPfIKUdFHOlTJ1wUX8gfEN8n0p74xCd6mkKQzmOx5jw9WbgEnNBkrpFT4Qm4TBEYJ9ErAHwZBgZuCV2YfVXGJwJ9QUWYKFDgA/KjGKY9OoQBdRTVwO8TSWIyH//xtcS8jmHJO1Kgb7cVAxEhJwctHjR0m2IFi76whK7vkFCCyjoRD74NnIsNsrIPvPhAZM3hefKTn+wzPuVRUF/MgtXIgN/iYjXUyhV+uvJpIE/9sM1b07bPbHtRPmw6mpg4F9wbDz5uQ0BZDd9CUe+bhn2WJ2dfNKlsjPkokG4Cb3BSqaG4mI+rX15S3wdYfE+GONhIG75d+NznPjehjr5qi1ucYM8XhFKpSjElx68rDQBPkTbyjX8jpM8g6vGwaf6UpzzF12+OOd489XkfUbUVBeWIJGAr5qAHg8FI9nUdKkrJGFCgcwqEv4FE9uIPX/ozFygcdcPJSMa2IZ3asUEzOqVWCvRspNGAL0QVCsczHnBiWBohxnlTQJDqC0u+dZPCfQBAn1o5NELUE5CFjDQ8Tb36AgYDlRS+bOOjkJAj7YoH4rhGF4zOpRMiKAvgyFU3CVUhxy0kHvnoEFTkylAYJD6OZFRAa0wa6s396VDj2XjDhk7UQcYDPNo28c2jvtz1xV/8xZqnH4+wSoHJeyT2vflDGuvqLfAbm4ZHz9yNmhNAA45e5SEOCp34YCe4D+6/aveuK6/ZzSMtjv2s/pm8jTXFnWececHO805ZvAt+4a5EZq7Mh/eXrjdRMfWgBz3I0pNLK0dCTEtzt74rZ0UOIMuF88wfFygU4OQYJqpg0wEwpp6KpbgZVytmMGICMEwYkyTvYoGOhA+rPe95z2PgGP3WiygCUG8Zaq0s9ElLjKbgxgdcn/Oc50BuSSqccj5DWy6fCxFqMIjMLt8jOJN58oE2Vh7PvkcmClTpe2c8Fpv7yle+Un1xJA5FY6jw96gUqbgSBIfCLAU/NWAK5gjCtcsD+SS2H+XgH/UAKMGRkRe96EXCTX5IdoSnxFXpJXYZXYyFCmYhLITkpUbikwhvLa/lP3wgj1OEk9RpGBXMAOPwyku5ldJL7fWLiE2OBFoKqQYG+pS1EpuiotIvz62Qu1qMytV9Q9S1feYzn4klP/1ID0I3Tg4eXzAUSfhiDx6ECLyUronhOivnLbB4+MMf7qgy/JQjXgGJEPz0bOQo+1gh5A0qrfzg14R6gannNUXShgG/TnUqCUt1Yko5RXFwYYdRKi0BLWXy7iBpOBeIJXqDM72ldgOMNvh+Y9uno30HMC2JwOR1xKbYePrTn/6CF7xABJlQR18xqQt8bclHuDEWgBpJR2yHUEGqht7oFrwfcsaGoaWP5Ng4eJDHHG/USwoxyswjYOIefaGGSgtcFEit0gAW+ugLohljRIBB8IEx2UEqogdlw0nnCsVglr9B3XctBRBCzGIIKlKJNEiqMGe1gspVjxgzPmhoFQHMWAJJHDV0qJsIqBeKlqROETK/nFIXvkSaHjCGkOGKcwNA8ERpon/DwyfGEdKn+o5mpDYNP1PbdPajRvUNTiulwCCUMFMPP20LcHEiv9jReNEztTAU+ASPNBgzlwJhNrnE7gaqrDzdAsC/sDJlgsFAX0jUpz70KYRFyHeifFvaZ1UlWcGr0bDuPnqQ3Ok1G2HWnd4FGwzcGg3Y++EETDCN9x7w7qyFA/Qyn8suv/K66288Ej0d9mFpVu3Q5pVD5+/cec5ZO2wUynuxUyakGCuLdmvIv83aZIUZRGaL1Suw4EdZNymryOahlQHzc5at7LUyg8ukMs3kKp1gk8JPoojptyh3gu0Vr3gF2VklEYDcg/0dew0Mlp9sFpwMNADbEPwWuspMXvEQZjjahz70oYIqNXYNLFhl+P1wK6LiM9hW9k5WTBrMYtoKO275GHtnkeNOeI4CGhShYnO5LkteIhQr5PVbiPOyOppQ2CamR0ho6JZ0CPH0z3/+84UdIq00wG2IIaQu+jgPNkjn83DW7ulwohm3sEkD4FaSj1NHgqT5bMzQgBgRQmBauU2BrtqW4gJMZNtJ4khcueXXqRrOYZt3EVxqorN0mY0zhCAkznQonNFNfG2hJZ1tQZLqL8GxRzy6PBDvJUkDrYW+jS369Gg4pAdbriIbYAYPulIIfQczzskoPIWZ5oUda+YCzQfWgNRQiC+S1hEwpzS9RicYc4u0BIYslCysyEnomfOboAGkch3XFemytvahDFHblGgJF4Roz3rWs0QSZMG8DWKi1WtHXzGJkFBSBGN4AxAiYEBfW6545DYRUk7dYSiizrvTLa364nIKP3q8QahHxFKAjU/ZRDVWLBgmuIi5eMWkwANU0BqKxoDVCEgI6VlA6ZEpZkwSqnBEkCpWEEb3LWq9I0gV9mEYM1SErkJjHtsaQuXaj/IFMa60BwY/kNsPNcboxLh1K4Gn1+AxDm34Gtv1nZokxaSBLZNqvQQtC2OLH2OepmrKf/SjH625OBshE7y+bi0kkpPQomQIsY0ohhUEi+a7BZXNVpzDbyaagAWUALAhEQityUstMlIWDHa3cS5wJA6jZCD5kQtdYwPmPm4oHsWDwFqMZRa0gRi3dXTldXXdCLPWVXdsMPN/0ICJZ8cvF+X9Dr4PLXKyPnvTVVft2bNv8XKHxabhql9cObh988rZO3acceppK6sVTcjFwa519sMYN8OsW7Tx2eWEmBJWWCjjEbOVe45xDlJExW2whrJTlonqWTGQxaC0xHJp1SvUyc4xFIp5pAyeDjvYxMAx5fBzqPwc3yA+s+gHkLmHU3KoJsCsMi06+eCMo7YALIvjTRk5twoYcy2Nwa+wyG5ZdpDWvpJMvBSny6HmCQLGnm0p2Q4uHCQpMsTLnVZvYs82nJ1KgSC0QkMwvD4m62tacsvhgYec7MDI5YoiDdvOE9OIfsRA2kIIkktw/oMvsXCHBwOJAENo3SYFVLICFv0cJOTW/Wo4ufw6YDqnK8EorQrI5BeTCDBCSRTO/Kh6lfEQUbcFK/ZVoXVeCiS0fpIQUpWNjRRC4X0QuhNsHZeWqBDBYwwq+DnCPCgYzjWdeAQAJ0UDylHnF8GAbIzRDGVygcaqsnpenzMWSUMrjIZnVfeLv1LEWBQbGyGsMmETHAye6dZxutEq0dpMTEVrrkirMUiKGtFSsO0uMVnWNiniZHpNE9SRaFS7Pd5409AgdI1n8ChSeGjRcpsIrvWjiWN4A0hYo0swJJ7zM7qM9oYfoppTGuSQqBSfSVKqTDMAPILWIzyIbNQgUQRG+ZY00n4IxbwosHAzZeoXYc0wbL2hib4LD7SoFH8LcWBuLohQxT1JnaqVEW3MFB/HoVksiJ91CxjyAvZUzskWp9DNiGoYw0knBATQe2unCxSw6opVvLXKcjtjPoZxSwnYNhlTuOAYtwLfNOBp+o/tdXXdCLPWVXdsMPPWaiDDZw6bflu2LZZTYqb9h5y12mryX33NtU1vu4Kr2azVRP3Jp7C8TBLgsftvLb07Co6lyAxJ13M5T3va06TTWTRRF7vT/hReiJBTlJAQnXgkl2NrIK/DVGXoQZIUTmeqBAqaA8s3MF502LKVrXfih8EaP2RVza1qLn1SlisT5hgKh2odX2KGfbTipFXmO+MexbGVKuFkFnHIGiKHQ4tg1PljUkArgUFAHhoqcZIkENFyJ+BtG4mQ5NVgzp7Wd7mfyLmiwo1BaLPG1f4dhKWagoeKMy6fB57DgKFRhKJ6avQTywptBzk2bDVaUluOC2swoGFKIxHMaPkRCiS1SAGW3rA0xw9It2kDvG1TflEN3aKiSTpRwAmiGPODMFcagP6CJ50EI4bgYgVMtkTtaXLkOJdiAQNPHYGcvpPlss9oD6tMD5309wSoiAiNCjGfFIUgGz/EqW2aSUWJDJ4SXEseAJCJETQI7pVxyIUbrpI6olWBuDRJetCcFCRKtOm7brWtZm6Jhmdjnv/m/o0TanQCOoCjr41zpEUYokD8U4IRJatkxYV6YwAP9RGuKDMXjnQDHhvHG2/qwbuSUVvweHAb28hhQBnRmTsOKWIbA+It9biifAshUTg+KTCpzUQpH70jPhY6wCnK708rkBi9UZ2yK2zqp4OMc6pGCF1UCu6l3GxQCneQkGmWBpbQMhfc0qH5ZahguB5xtVOvy0wxSTUb66jIqMkw0Q+p4YwNRD2CJCrYQFEKilAmJuuhJs0As0qB2VEtSFSmHAPMcgUJCLGnsi6A0F4hPsVkmC8KhIRcQ6vpo/tskpqexoO9b3ksGMwjwz7SGE45Rw+SO71mI8y607tgg4Fbo4GD3pC1zXuvVv9I+JDXNKxsOrDp5C0nr2zbtPfwgUuvvuKya3Zb3XgxPJe6cmjrof2HTtq2+b73unDnjh2HDloVHVg02LTuXhDPUrBENCJjwfw5wMRjSWUJZdgd9YydKzCmys6UBImFI8PE4mjoHEO+NjD1wHgIcYydJsn8dM1ycasZJqg4Ni6Ez2YfATje4UhEm0GyL2qkXqJu68GWnxW5s1BiLOdV5+RWNg4GpGHTatE1N6cNLLVhYBCRfsYznsGscyoZcR7abh1IPkYkRAQ8wwaJnzWrwzpMOVucyU6EXGNiVuPqlrAKPL3gDJJlALbeLQM98AqUgCLvkoeTn3NYJz3kCZT5QpCEzT3UQcRJWI/oGav8hFwahABs2PGC+Sd4QFp5u9oNASDEtMnV+SfAavw89Utp+KQrV3qrrwGgIkKNK3EwBymBZ+sWIc6VG8beiFZ/ceoCF5kMYOIknZ63Bmbk8HxJjStxtkq08IBQ8boabKhR0JxKDYzklUZt1LmqEUEaGwoQ2uIhLIYLPgDEs6cqXfWRynwwnv2Miv6uzVPxn/0+eR1Z0nhOFo8opA6djCnt4dlPcGBYgsGtbBblTIClMtKJpqesN+qadCuHikNswGYz3XgTQRrn0a0VDKPe6uspGDzSTSQKm915B56oXT2EukYoIORF16yxPZ3GCGKNJOy2VWeQk1SfFjGgWAEGwI0NZU2mrWFMaYHFGH5Mc1FLXSx6s0gTkSAhxlLAgDiGpPisa+DEHl3ZgANT9I9KCEEK5ZFYVfAiTSU09KjeBAY/DI1JAHgzbHojvICyCUIWTZCzwS3cVNbQbQszTcxK+XJ/x1PEjApUPSV4pI0N9TAYzxBagvqDFYe9LPkArA6KhVVsYiqst9/GCx3WW49s8HObNLA63xZJeO7/tJO27zzrzFV0h7ds3Xzw0GHvc7Aeuu7GG/bceJO/RVzYrCMZhNtE9PZtzK6xF66smPR7xm5I5KjcgrFLyJZxOZw6y2VFaI0rUKAEy1YGyKEiVo/vl2Wx+cKbaghSW8DCHctoUY60gTW3sKmkvTMcNMMgcgPYYLVFe49//OM1ZOOsku2+yf8D4wsdARExoDgeNCehJteFDUS9WUcexXLWiVe2208fMZ3OlnGKfCQfww3oHTssjl/kgzWUk2BPhTgq0YU8VTDK+EElx6MS8+OQNIffNfuLk4w+/4pKrTAGmysjzj/1BwcA/B2l08QOfxTZwG9njR/VF7wRohOpwBN+1DkGwZMmIgxbaQIayimRkFe29SlMoWpZMYLrNZGKP/3DJJZ4zXGWChgLs1yaENCWH6LAeMQ04FZkI/kndBaA+qsCYYFzxw2Muk+ZDyOdtwbofT8pFkTFQ5A4Bsf9i2mgxZgDdt4AIhpDl04msoHEbZ0lGjZa9Ajqes2WqJcX0K3NKUqDXCeCF70ZmU7kAKMuzDQGFPzSPyriAJ0IM3kBOOcEWFmlYI4HlYQzuuJZKFl3pJa6QJn2/GjPqkDsrmCsIiFqcbTR4qRe1tbwiLoa4akgzCwgpplimdHIgRADdG7JIfvLncdbQ64QQd8VqbhVoEl4/JEgVVgM2JZ1sMxpOXIhB9gWKoV0eFwTpx6pThzpqRkn2JUXRMu8kG2yWW+bHodEmJkOVXOWpPUvAGVjtcHQ8AaPf2iDcdufG2PJbCWU2JFOmgg4CcyMs8xgLUVLQm3pSZyY7Iks2Sm0aq6h1TZ0Y4NodC6hZQSKLDEJTGUNsTF/0phWNbcsxHnZetNZEwPGBrEQUC9rSCiyEFbU5UoJKdmw17N6UyxolAqLRauWQ9QlbSysR6LBcHgdGnRypZSN64YG7hoaMI1N9UP7D3hX1uq7HrbsOP201bc/LMILH5E+4/RTzj1n52VXvmn/Xn9lvdXZ+fUmOHvE3ORyGGgGK+vpGqs5LTA8N6skV5GV8ZT16c8AW8rzE2yfpxw/ry9cEA2wkpDzkQ5M0JXmHLkwiGsMWKymiZgGWBS5ASYbRZaxGn8L6cdTMtw2EG0mFqIJCPIBfM+iI27ObD32sY/lRdxauFvrM982sKDiRxlTDtXBcJ3VepTLz/NBhSUxkAQDU86BxTw2Rgnx03E02uC6IEFF2ORRXienIr7BnoSZ+uIG8AJQJ8PkDjP0IInJM8kg0lW2G0K31v10mIOPT8y0jasVBlxtwHGi/V0YnQuzYs+Vu+VmbHnAIMZy5XpFkAHQVZ6Vd8w/4RCMyKbdOvjxY2wQPLeKnDjJFhWnzg8JMgqz8IyxsDkj5fyNc802PcWIQhnAom0pUjGB8Ag/GAAPrd1h8QcSfvSm9ytEGkJUxJra2u3S6e3kaqshSKEwVw1bAgqgpaOGk8TkLBHCOfxyhAq4VU4uIqspvBCUQ2h0yQPp/VYIaSbxIaxz3eqyXicmoaVD09gAoFhERSJ61jvQehqeucaDesGE7qYuG5fYA6CyAVOh3lcOoYKkr+GtQGSDRMAtWesWM5YWQkYrFmzAplKUIMwS2YhuEXVOXMxBGzaCtZWcNubpDST4xnkBq/Jq5yzsg9jCSEsDrtijN4GUaK/+imFxNu1ZsFl9WXSZ8jjENgzwQ+VKJwZJPJh3BpJAHDZ9QZNYGs3gR7mhhQrN2JQkjiuePaIZHQenudaEUq5/KaFO1BB1f0ZjPONNrOY1Df4iMmFdMePFK6bk0EUxhcDmZ4uctv0psU5nTMR56WGBYV3uz61LptLlxnVDA/93DRyye3hkLb7JO0svu/yK3W+5fvFSB2fkF68sdVZ+5dxzdpx5+hkyBiug19mPBcwcs3FsFkPDKi37PGUADJyfMIu1kv6xKLQsFqm035fB0pbtA6ZgY4KZk8/IWjGskLPdqDBnElRWtNIelMGi8ZrWvm7hdMyFdUZU2VPAToll1LAq9FFmUj1qyVv+AFFmOq+giafKpRNYfE34sIyyvIVNDYIgJI5xW/iYJwbT9hCz64+eZssM/wlCiqIBJlt6BhWJMQ5GDIcrkURuEkWQ/vabE7Ir5BYGXClIxSmI9uxH+Ik1+XWVEKrHhiuWxIX+Is8CWmqQs9cQXT+Rk6eYUQZp3xAS+7OEqkYl0jpI1/DuChJClGn/iM4JmHJcCy8A02REO2QTTPxQrA6y1kdRKgsYrQpDZVP0bywRTTQDQJhib0XCErcNKtGD0MotVRNNPoyPpHkZOMd0xASd9cm9AcgZx5grNwmteFErj5yVwQxgQlEawdVL4/V3i6VaSWrHeeKSAgh86pd0i5mCZpU4F0mr71A28UWxYkf9CAyheq2GKVZbBVwBsF8prYuuDTsUrTQ8RQiAKxgNURFqq/GjE9eweQp/qlbj4JGhIoRVEwDSPdWE7KElDo2Fre62OJEHNd06GUYzMDe5TCjDG5N0Qm/+qgMDJXhIKrYTrDhpF854I1RdQJzingYbikYaYeMtzWiiK41/BVGdmWi4KuMEmGnLkoh98RlOSHrTmL08REEaSNLMFjmEJSBIfCYdEm4bSJ6qhxMe4Y4OMvWkM2lbjfjPIke8i+cGMAwmo91Mo1E5zK0ZIGEQDF1DOquFjXmBhXIDnuyYNwf9pOfdoiXot240nlHBT+zF7Xq7boRZ661HNvi5TRow2fbu3e8FpFyfxfiu664RZnGAQipWIVPIRZ939iLSOuxFEOvsl3kdc8+g5Fqwyca5Mpqu6kVXbI3lqf0sTp0BsgPFwNkG0rxtJpYu7yLLYtUo+cSkLpzJ6p6Up7lJ9p1RtvfElrHUngq8GFA4LWe5HEigRc4OAm/K9uEBq1bPynaaoIIQhzBUSAQKzyx6VPSgxnKZG3DwvNc68NbQIsdoImd7iKeEnPUke47EolwaxmEmoSFmsA0thJ761a1yD8Rn5flXAYEmEnU5BtzaFbXqtaafeEWlthJXT3jCE9DFADZQ11aeiaLyBzlywLBJP+Ahp54rKnElrCmaFG0QTbTB2+GK19FTrhDiR1Qq/stb9FeQIpIUNYGIW1yRPcHJSxW0igFSw+ZXQk64hjdK0MRf8hMcZK0KduUV8CCi0pYsKnlQuRNlftGrX40cOic18aXNVNazEBpmadUVzv5yUIQq8UkWOEnqrAxmHIMzJGQrZS9IJ9NgI4me+1NK7tOPBiBEl9JCqCFx1OCtgZ0GoEUdQo/0I2C7bJJ2npIOHq2CB+YWQr8iCQyIPPwkOcKcn26sRk4r3aem3kkz6da1YIsSqF1MLDJQ6Vesr77h1Agf166yWYZJPFsSePWAH/asWGzDGVR0ot/NQYoSZgnOZJVwPu9fgNP2md4pKxxLEDYeEj+hsgCCG1nYEooI4c0iRJRm9BoSVKGJcQhP26M219T34r1UDVt70P2NC13RiVRlXyOomzQhpkcztIp7cB5L+tGSjPh0NTPRTLEPaMZRI+UYpWIpY1juVvPsQM3d0g+1SEoRPJXiWSsAOITZTxkqOUIpanMNQAywP8akR9jQpKlUl62r68am4brqjg1mbqsGTt5+yk1795iWDn5v3bb4lIrP7Jx6/ennn36KPzncumXz4ujWysqOM89ateA33fyKrdtK9/Zqz1gwLjlLVkO0xCpl8tQTp91ANXluHoWwQgdXnp4ZdWSK8WWG+Ab2l3XzFEL7QY642lVsNxAhT7HNunHA9iwc1WIZ2VzukyPPbDGv6HLDjkHYeNLWMSDbYdInbKJElwy/bY5QqSnswLmGuMUG0ngrUEBOfkJYI5sl5uByPLW9UnNNAEhFCLMsf0HC0N+cq7cBal/DyQxgRRs4713bOOTLkbBhiiJg8ZDYkadEAs98DDtusS7N4Ck+oyi/JVPSX7Cz+Bl0wQdVUO/jHvc4SgBc59KtzRTHXHIn9ZFshKfKCUhRZPfHVkJeTOK/5vIZnERuI2w8nMBLPok+NbFRC1gPYoO6KCet/vnyAAAgAElEQVRBJCBlRKhCj/uBoTr6t+uky0Da5ZGF8oJZXha3DZVICKTwLGKW0BK+CJSNDX/ExznJPTh/U9xQxMM9U46g0w6O5kRom9gIxEl/BGBE2R22i0Qobh7bpNZZiArX0kM8kE7QphONTxT9nA+jJUEYJeRQhcU5XbcqHRa0c02BBoD9ILk6zNsXs02p79K2dQIGBNPgc/zpRMehLsizVMAtVYPPVbvFrVs9roawICGMNDxuZZLERh6p5LNBQm5UyGZJtGilssEMmNS6Cd3k9QiS+UMQhNpttJYQ+No17pxTDEPb3qLZJDrRd7JH2tISSYUm0kvFzSBjuMjDtNVl2FMpWyaxSkaxlClpdguMhFw24IQsxoZRAUyX4R/zQl6hqpdimGiU3NhwRUJ8Y6fSKTralh7Dg4NZZhlCtEFGY0/vNDEpWZmi5PloQxkSMJZwppijgWQkvrYytQawQ2aiKwPVlJHjNAZMwGDoEIeGE+1BYgXFNJnLRmAGBA+IYt78cnoMFYs9Q468olWZOUsI6jKS+7OeTm4temf9HQLB1UaYNaNuo3BX0ICZuXXLdi/KMp8Xr8Xasvn6PTe+4ZJLNp1/zs5zdvqsdEJ6benZZ+24ac+Nb9y1e72JTQSmilFTYENZNAVMujLB3B6nSzhpJwEBA1TEoIbxEvHYmGCRATN5bDQM2SCncKRYmHX+I2tYMNTi0kKTaROXSHj0V4EosnS5be964DXtl4kz+A9vAXUYBV0GlwFlBwtcmGaLWoFRMQeWQqJQ0MA0IweeD2DcnVa2fOdjcoRxxZiy0cjxslrJo4SHROoFW5RjQc9AY4+BRgIn9mIYXwEcdaU6kmrC08j6aMJ/8zRzzB9O3qhXYHA26TzrzzHIz0k5SLNBxQdrTg84h5MfQhGk5uQtFhT7UjIwwCJUoRuHFwARbEFKM/R1HQ01L/YVBtkt1VAftT+bwilQKNPelh06EmlSMIQfqiOv4IMC28CFUyVVUCOwRkJdr6fE3P5ktbCA2wOmo2Hgj2HTFn63XL5tWdkCYRk2RJl4q/vwI6oWW9C5OEmBONIzaGkrQBRPiI2ggrAjR4YH9iRcNZT6Mmag0jvCL2ohLxKU2bDREHtSPhROXQ4CGofUpYkfhgUQCmiJ/CRu8dmYTzOUX4LHCDfACCJ+BU8PAcCP895Bj3rqMtjSCWbEH5NoMd6KKvAm2hYMFU80gD0lvr+Q0Lz55fWeEiqhxRWi1NKiBbeQdCAJJwihaKAKEUxSmAXHekRYpjmGkRNfKsy8S2oCziuCYTBcTcP2BDWBoX4UpKLYdCajuIRaxLIOtqMuOrGHCKFHyGE+q4KHAjKseqpc9jqjYRgYmYTyw5W2bIhoCUutf0KCbccrA3ClfzE9uaS1EKJ8fPpBAr64jSDFWJgReuo7gZpeSNsBI9ewxzyuhNc+FWU8G6LwWEoZ3tqadwVn2p508pEXq5Jl/fw2vmm4fvpig5PbQQMH9i9WVKb6ocXHDL3PwVRdbJDtPHnz/e//Ttu3bt9/cP9JW478OcyePTf9/ev+/Xag+n9Hwdk6L3P0Nw1XPx10JBYMK/7HfjFJTHmhT9dlyj3N1059EZtbeBYKWUU+MBm+rjUZeLchVGCmczPVcDZ91pDFX2ajpxagXFFlVwYxWxzmxIFzCBV7xeEa2eNzNIDPvKOr5tAqTENgmMkBJwt4nsZJKYdCpHOqXCY9zMRDt3GeTkZwrWIm34xP1JWBcXKBaageSw05haObw3O0tkfPPSoIW9M1Qx3aKTs4LK71dxJ+tzBOHJSxByr+ENSOdOBjNZ3Xj4MkXbklZlKUe1ATBq2Wua3hMKZV/QuMbgXo4lExVqhqmM5HGz0Kg7KT4xJg/rJMUAVJRGU7hMt2ObXCMM1PvzQMXAEnSwx0NQzaOzM8EkHbwJbHdt06omkL3i2uwLvl9We4zqb2MvLlzh382jYF6n0I/dKYGtuL8Esh68QZz+pnMKf5mS91zYwZx61kDS0MRG/hjMOmHh3aB4QZgAhsWqUumKkFz9LYpi0woUzB4vT70F3u7oZocyGel4d6gqOFtM19kbGQqOZrlJ8ssb3M2yS6AEwvxLOrHBsSsmgi1+nHI/jX5TcNN8KsOnrjehfXgFTPPc4796J73HO7MOOggOOQN2wdPHzokjdddenlV+zdv+/U0073Kq09e/d5wSljurL/yMnWt5FejhdmmZBZE0YnLzLmeMxQrmgYy54yi2Pip8ka5pd9QFSYe4XM4i1LOlSGjYxsDiNTC0NPh5BCTiWep37ZpEYXzwqAj2ZGK4+OdlTDsCaeJssy6ZqskTpg5AZhqoh519Qeh4ChBbmGYbdEdg14OKmwhqLKZaGWOxTyVBdXINNnmGsV/LRa7twhFOToYdhOqKgsc3W8jlgWc+iuEXNZlmUfDD5ZwK+hGFhEXRsSo/akPp7qqkdUwaahJJBds2nSsFnGMGg1WY65p74x1oBJxpF6mTdlvzUYYmZYgiqY5Z7ydFn/0QU2c0R5RlQMDLxbTzUZ4Onu6dyaDydTfzTkwIR2YrjG2OhHAc5GcoIsixm5UZRH6QTk8AkmgOWePZ6e16AatpcJpbT4XOY2QjPZl/ms7AzuzSbUXFp5+atebUPaaux/rVyPbvY2q9m8cvARD3nYxhH4t5mCNxCvJw2Yn9dfv+eqq3bZNFgx6XyZ55B80mYJ8AvOPe/k7asfzVg97YvrLN2dwn4G0XX8t/IRC3JzYcIvli4jNRFDwAwTz5FJAlMZkgEbsxhmUnOEypqHc2Qf6trWHHD6UfBTmdJqvsYt4SRUi8j15ozaMifoDs8BD5PYzpSrQdHPrZ/CoNU2DVTT0yj2SHmAq8etmqgMvBo/ivWLVlwloIbjWmKpJAfgYTLky1cYRrpREYDwhxPRbuMK8sQJPiZFqEkRS5EIczWpRT34hB22PZoOCpuGaTJOll1mGFwJBXOSQgimcuSW8UxnVYA5uYb/UEUlmFSdFJVdp7MGIYqNyfiE0M+BJFmfY2IIPukCmKEIeYxNw7QN8/RmDYd6qlgzmOO5a6Ek+FG4emWd5dHoP40N3dgYLWkSwDJ8kg4tHDZCBkkUByBZZlDFeTA48YuxEW2wjXQwZFI8Uo6r5R4Pg6smfmGIT3qbMTbaGPij9Txsh2puFaaPqhwGqIg4cYvE4Fxuu87LG2HWOu+gDfZuHw2YqBLRV1x15a5rdndAa3VWbz5l+/YLLjzPJhdL7EDXts1ObR0+dOBO+wvE7OPYxKxwKpjAKxjXLE6WEcyymVPZbdYwhERmvHJpYVaTMwt5OHuUc1KTvcsIoqLGo/Cs6ZsYy2ON0awSPIs/SEYudAPwqEq3+eZMqnq3jGy3iTPNoR1njBlPl51HmNUP3Rie5smoEh5xdk+jnlZr6Fph+gVkDgy5IONk2VujPl0GfvhMgfEwXZaSPYpn9SlZw2WiKvult0gDSOowjyZBDsLcYSoCH2MKgJGOeuK7whaqcdIIja7i0LUeSXuuMRYSCLvVcHjoUZg9HXJrCrXVcLQ33ecQVTxrMp1S8+AjFzP14yBHMTHVj7yDDa307NHyQD0ekw1IT+uCKGprOTH9lSCxWuXoMLQIpY25HR2m+fDXNrUHOQrpVqvpizq0+uUrZmqFYcDTQaMKwMN5dF2HaGin16a+cVg9GMNsOD+mnsMZM+EcVMsCDud10Mir4TLDR4u5Pms2jsCvz37Z4Op21sDWzdsOH9x//U1733zNNSedespZpy/++I5nsBoVaXmTlgMNe7z00l8jbvK+eG/fup0ZeOvRjUVmUJie7HgWOaMz9ZnL7E52NlOVB8r1Ko/1VM4PjW/wKJyuFuI5j0x/wMN2TcI2zYsqxtRq6Jd3zGHEDw7jYdgbW6leZQwrhDk8Absuo8JP8LmWCaqW1esR/Muoxj0EFmaVyzHZCFXibRAuK3A49DSJPI1DzcMQ9eSKWzVgJmjwSI0OVZgmFYaHmsTeMDls9xQGBU0IG0xSD9jUYxJ1t5oMCbyNlpa1N+VheJS2zF7iYyAewOBBOeDp1phRmby1Uj664wYSzIy9ZT1A4qSzRwrVa0KEylEMPwCPRidul9ULZsCmkDILtpYrj+YzASNaucGMIirqZ0iogUqN6/LEGfwjcniWaS3DpNXQqtdq9FzDZTyxcTTC5X4fhSwXZpwvIyfajKJIazK8DfX6S/3yo+XbqU9va5iZHgxhV01iydPgp7AMdkKUN8KsE6KbNpi8rRpYWKIt23zH8No912+68opt2+556knbWWtreb7OXx3euGfvTVdecWDf/i3bt/GcLPltJXmr2o/nGz8BzVg6ZRYna66c3RkbNNaWhZqywhjQ6rPXy2gzgoUXAzyc9DSEy7ZYzbInXgMwDKwxjtCqmVBGoLbGtw1dhRgGgK5fgsPs5ykR4m24KlJUH0wyTrkOaZHtRH9axcyod9z/8BChqKgMVZxUuUwr/GDqkUSDH9pEUAbjKZhRXfCxMR2kMIwBCAk3rLxMN8e8XIOo2/CM2w4grjAAGzxxQqjEiXlXGEbqKKoE4xpXKSEMlQcnSZWnVTC1XY4hyJ4qIrpcVqPVsBppdOMKEthcE2G6KbAILbMXz7EXrakZzOl2uiNmOkq4zPM0rzCi1bnd1rZW1USFOHKlzmsDCAbnDfvBM8O7gT0qWiPODMLhp/EctsjVBKHpNTWRTrHqGxLBVKlm6ge5R8t9oX74V14zwNTEvCbAIhFLjZx0NUiiErfKqWIw1Dx5l5tgEvI1XIVq3V43Ng3XbddsMHZ7auCwI1l+W7fdeODg1ddee/V1izdBb1p8hGfhcLZt3rTjrDNO8col36A+eGjLnTctxrgw9BmU1tnpopMfC85v/mX1qsloZluzVtVnQMfwua117ko94IHvJJCGgyfzZ8tV5YAtl5d3CrTyUzMMj/VEqF/WOelyb+plE2uSq1bDkiqnBzx3C5tKV0hUeoqlMegK/bLC/h5KIXljDAk1/dVk5DQfSeHMaaHeU4SiC2ZQKSRgDZUrTKu0lOCxClsSabtGh+lkJArMbTVpQ3O8qUlpVSYjbDHgEUnpcxgeARVquExajVvA46FD6xYtKlJILs2RTroKlSm/ArBpqxWY6UQAsR0PINucHTyDdplbZRhCUufGleYaxo9rHREGYG497eep+umIqa/5MmY1kagyNhqiy+qqfq6GFvwpHIbauio3omYPOopirIRy1WqmwCCsf0PYU49qOzA6egYhVdQ7anRWIqiJq9p6lE4i6lFNAMcw/ABG8JCsoavVjPZ6Uysc+pF0amBenoy3oGetPJ1fSh4S8VyfNj7VYAlAla7VjFrWf+HO8yfrXzcbHN61NMDgHzjs89Gb9h0++Oard1111W6HNDaZwocXO4T+sNlZ+FNPPuXwwcW+4Z0leuaJKcn5uWVrWLSstiRQJphlHKOD1Sw7YIbSlckDln3M8oIJfqIZ78XJK0SR5er1yv7qO/cZhjHfxUPAQlirtJTNVcakcjy4hSeDWLiTYQ0hhnESkj6DiG6mNgHzBwA67NKLuHoUBuLA7ykS49KG22p6U1Eigw9nTkU56nCWWhsSEEbIeytSUUKRyJ/ux2TaSOHgo+tRyN0iFxJajZBHeZT6QnnUQpARYbq1uBaSGoYkFzUqQtGvoVLDYW9o1UexVBkqFKGtd6Zh4qQoAIABwKPGo4Dr5RmN6nuaQnp/FZjlngqm8YANMcEIq9JTPwWEGjCeNoAh6RFWR7EwxFv6maiO4Fp5WhNIFBquSe1pSLrt2phPtHhehmnALMNP2dBK1cGn7ZSAdGI2ooYfbesphaG7PJuaFJ6GuUeuBvBytx5zPMcYukmhU5rFUwAww7jyoFXfGFiWve4Aif/kmilD8zM8RiFIm0d+4Jf7N4BledM2mMDqIyTwMAyk+RlykCgjoZBWh+4JUdjYNDwhummDyduqAVN0v08Yykls2+p/HnT7wZXTTzl56zabR4uXOIgOzjtv51u8SmvfkS9s3FaSt6o9+5XnYK0YHS/49mNZvLnR31gxiAyQl3p7/TGXxhRmiUjnlYBee9NLO8F45B2SPvjFmGZ5sQPn/e53P2/Q8bIlr7f2mlC3GV923MtC/am8tw766AcLyB2i64oNMP4k0zt1vDa9r/jBhor3MCEKhon0zkaffIEHS655Uzwj4fU52MBklhQ27IlrvcvK2x29gdrRZrx5uxK6xAfclTPzqmutfJnHq3ce/OAHY8Yj+DGp7GWPOPHmIawWIELuqbc0ecuoq5dn+vsG5VwF9WISFa/TrH9IgTEq9f4hb1ulgbT6/7F3HwB2HsXhwO/u1etFOnXJcu8GbAyYGowphhAS+NuUQAjFgQQILfSEEkIPJIEEQgKETigpEIgJYJppphtDwN2W1ctJ11+9+//2jfxxkS1iObJ0Mu9Dfny33+7s7OzuzOzs7CxZIrI2Emlg5FRWACq1gBaamZxBPS9CWLlmx58CO7kfMIq4m08A7qOPPhoc9aol5Fk0AYncwYyw7qtRl3Cscembsoip78TsRkABY2UAmazSO4gWkceh7Yl2qeUrX/nKhg0b3BJ97rnn6qlMRIWYj2aCrBViY4r3LacQo6oIkgYcKq8IpZqJaCivIeAEztroq8thhOASokk00YgJGePKr8Zed911ENZelXqiUpQU4lLzNUF8cBTW8KxUEMpvyHURww0w9QqDGSGdwDEeDABkR0Z/Ir7MkDTmBUA3hAx1YVFRwyeVGgBqgaTxk406JNLFgp4LIStRjQqaR7CFcwxyA0NIVSG79LIgvW4WytDb50WPCN8KgjEjzHpE2lSv+wYAF+7LgERkv9FN0DbvZEbPGGzmhe72VVvgjP6mpBiqEnU9UFmXKSICqvwIsr/xbFREo+CpLIKImOXFnyDra+HHooulBGSoyqCNBhX0oAHbiIcng0ejlFI2xlKMdnkMdaCE4Q0T3ULKyGMQqt1UvVU6B5Lq1X0KCqUGlETVabXxoyOii3VfRO6IromCeIUuM2XiRqD99c5iS2/HzVpsPdLG55BS4O53PVWkgU5BTbvSkmO2Url608Ydk3s682kzZa6eOGAxX+oSj2UuLQerjb3n0f6PWNqUsoRnKzj7jLvkc6xQLWuTQ47NX5rEXWHhKonQV7AeIY9dhELkiCr+oAc9CDIYEDQig2DT7smRmCEmXLJAzCHtItG7qOgijLszThBw12sI1owzYmE+eVzYIoilC2pIdM3HDSUqCzchy92vTLLK78/gjD6J4U6I4tSXXHKJaKVSiDqyPH7doQErsddDfQy+T4ZphQykmquCIUkSwzzq8htyHSj8XUF1edFMUg0C3hXUXhxfDHoZsPtMJnlRUApNWhNkpjEQsV7Uq6CGaILQ5Kk3bw4ZjyD0BjcMit4eoGBIqglHLvR8UI8eIxo1mkOvJYb2nifw1eUnmqmId+ogfYs41xBR5oElj9FBl0mPRkHAixYJdq8jEEGgdr/CnQfpoAcThKW0kfdeojuiRe4UetrTngY+/AEhsdRCM4uupGNpCLkboFQkPWhLNRfGnZiUiP60AQMAwr7KA3/IEORRl14Tp0rE7SApvdZtNnSg6HoN1ByiFDViPLgIBa2oRwgFFMSAlZ+6RoMPGhKQAosbM9HLUVA/6i+lXM9Ch4ucYlrGdVIIDiXU00dARe1+PWo0mDXBV/2rCfELAoKjbRaQE6FMH5HlXbPjNwaYggBSOhE5UEVGekaMRiPNdHj6058eYEPYKyinlQ/4VKJoxTnnnOMyJU3zZ0wBNzToMh0XQz1aBDfjhB4pmijKu1dH8PTQC7UFZEPaJ8HQNScgG6LSIQAxzfkV49lI8xXZo8luwTKWglZqlwiCIZpNEzNR1R4jDR/wIhsK07yju/0ZxEQBVw7AR7pft4y7agJkVIpSQUyfQkNCNKHkfwWdwcHBjENVxIgN+ghhrzcDZ5BhGDcWBFjIyBYzBZJxU2cU9JsN9XbcrIwm7Zc2BRYLBTbv2Cpell2ihNB8R3dPugqmkMt3zs37l3g5t/lGw5z3hBy9Q1HHTUIXcakcHesP//APVYqhE6vEA1GHY+JocBARG1skJEgjvM9XTBm7Cd1LBrjjvFbnstGB5MH6KRnSiUAMjvQi29QYAINREqVuvhM53bVrAFL1cDTF6QFKYZEwAdCjXpwRnm5HCamgUkw2vhI8gPzFX/wFZcW1d0QyOWHxSgy7QIaEowokkt+8UwAf8PF0eJJS8quUghJMPFi/G+tgG7qFdLI52Kt313QoqGptpHu5nETbwVcQQeISEtlC9qOwpvnkT9RQNZieCF4vRU50Vhy7V0X0uBaxsigI88gTFKO5aprrQcBhCGEfIi9jqARZAIEDfMStRnN4EooaiCwsT9FTfsldIbM1UI1hr4IeTOBJkCulr131Q8YI0Yk4NBgZmFWIPcUpwTLLpiHuSZSu3kADTAjDgR7DyKFDwTQwDCfdCklFZHjqU58KPbdD0lAZn9xtTOzpX+TylcwDkIXGn4YNu4JbI4MyQUNEoBvpWVXEKFULpUERN7rAjTEJcVymhFAKZiJWPzJRqIvh0JiB53ve8x6UdDmPdwSP/FHXPr9BLolULjSJAWD80N1D4YjxEwqBlroThq1FfunxCfIx/p/ylKcQ/5op3V2E7CXozFAaAh4aSsFH7+gpeRjYNBDFmBuDjBKDFBD2SRFooDaa6HFTz3XaAIIc9+2EFqUImHCQM24c96452qKUQWJIG13GD5ieWx3PvqpUk2NsR4sU9yApNmLS0c7Vpa/hqfdltqYCP4gTrQOfKmMGwTnYhWsuqZ4xQoBFIpYqcGAbU0OiUop7QauYYvujc3S6sWoqwdlFWFJazLUOGtUWYi7/xnzgjJlABpWiC6DtviAMCmIsgmqMer1kTdhneCySP9ubhoukI9poHB4KbN26vdRZ6Fk6SnXhldWZ7xoe7F++ZGTbrjGnDlvOTgzaHTy6mJyCL9+hiKoC97EDQpKFVMBKbH7hs2QPtYOR31f8iEnAqhcy+BQ2hPl6vHgACfmEc7FPhJgMVhXIs2pgsmQwNcjVJT5FHqDYNix8W61OO492DZhwlAqO5peQiHoluomMQkPSeA+ey4hiPy7bTQgxb1kfEihuxmVCiE0WZgwFfQqlBw7ET1zUKD2Tf4GzzC6XpU7FZWqZvURxjy2VuJowMme/msYyZ3Hvcj0KtHS1QC+T3Ejhz9iNkjOTpiHVsG9oBDQaDGuEnO57tk8UapxPrgik1ljBywkNNyfKRuSjfOhJ8gRYGQiJ6CCJmXyCjJwkhy6OBX20Dj7ykHDqYnEJNIToZPOQUy/oDmKSRmWnz3gAhxJGwrlSkNLj/ke9rDjgytrwpdvRouTxJw3PlXN6xBiw+0YHIuHc74tQsNXLjB/2Men6LpJDYbJNTikqZYpAbW1ETLj5tePDqEYTVbV0GpJmaq93FflTjbbMtM6VmnJSuMGUGBAIdRYvY14rFHRpN1XPbX02tgj1yBnN3+fXqDCWFFEQVtmYiVERZIewx4xATFtaKBYKohTQAjhDKYpRRFiYpNjM9SeYjE903EBSZo311Sek0AQpKqXm0mZ0WabYwSfelTXaowtMFiONBgPshRdeSJFiEIqNV8MM6cwgJkw4a4V5FLNMddDOhuv+xjMMtTGGlnfIKGXmRnHqr66ntzGHa4JPxjB8jEaKSzAQbYnRbv6yb8WYxG3sdVJbs0126pqFlvYiAsUx4GdzBBBoSNwfnWEog+K0KBNKq93PKDFqNxnNmuhiLxgdG+Tzn/98iCEOmzT3A2XVa41HLdZMvR+9A+xCNPYZJ4f3z8Pm6nt4m92uvU2BoECzMb95y7aNW7Y35zo6C0mjYr5au3LVyNAQI898o8kdHhfAmLhv2Ue8o+mGWeAddB2sSr0uIcbvcF4eJOQc8UOucCUhgGMBF2wOVrHmC4alCGYa7z4tfPeJdAFfLbHvY4Uddfn11S9ulS1eo72KSPTJnzCM35BwJDRQPpEragwlJvLIJtF7pk/EajtTwrwoEswx5EQUlJIhHwhIsc9Cn7DAzZiySkPG+xoCVWZwIO8lWuqXnEYuy2KJgac8WRXYtHcM3adATGOBDUxCW/WOv1NusH46io7Q9hDSjBPK4vgQYF7SUluu1EGmoIxiEmUGhIKoamgEQdQYuqkWwZkGY5+XYuFrpOjiQBg+0TTNofjGHiWAqmAYoBOQ3DIoBSBbGvHJ2BD9FeT1lYCEhk1A76FQMlV+8IMfZG4ElrqsUZQMDQFEBo53zDlx8baC3IPITjCDdLZTqV8Qoyv4hQbq0RKQiPiEiSLA2lVklwp1Uwr11FdGFECCyH7VS9hrPluO2ilYUNJGeMpsdGWdK2WfR6WKqwhhVYom3rMhpyGRErPDO70B5nozG5NBJftiBieRH8QBhE9SYIsUQf+oWkG6EfNbUFuirVKqbQz1IA6YIPgUgyTwXzhuTT1fP/zhD0ft3q2geGVZY8BZoswgxFe/MA/KS7zV8QzDUKbV5R0y8ntgC6CBFINQRUD5NYatr+hhTHFMdxKjioxcoGk47ygjM+aFjpbZLKDx62Uakk/RQMDB9KvGGNL7o7P8rJu80CjfNHX9q/uUVUoPRnu9eOBMI6f+ctlUyp8yB4mMcLqyUrFa86JgRi5/LranrWYtth5p43NIKZDLFadnqlt27BifmZ5n0FL5XKM7n1+9fGV/d29sLbQcs1rs+44PpoW9YijYCqsAqYwPWk8T5PDClYi6kCv+xJhizYqzk0xSsDmcEapYLT5lq5Hphbe7TxhisDPwQ45io3/8x38sA+uLgiGMUzT8li6FU3sJ5uvPkBPBr/0JuPwwIYPDdCFFOhIFHAX9CT2/UlQNQiZ4gikHg5YhRLIXItl7NMqfsmVwiI3HP/7x+DtjDLEdIiHgIFdkiz9Vp2mAAKemH9cAACAASURBVOUBh+WAYYDqQ0JoVHDzyBxyyC/4StkQsXBnnGNcwdM1UOZolDU0Fk8VIJxoe9yboqWME2qRriLU8w4ZqgylEFiSSTZ0Ux080SEUTd0hJ7XMn95l8yfDkn5kPQIqekEpCAAYdemUoDNTh0SbQQCSkWRzVkQt8jC0uAxYcVUrpQmoDWcKmZz+DCMK3Z1PuoarnQR1niC8zgGRwfhhjDH27C0qwo4IN4qXbUTQlCVrvRB1msBYwqgjGxsJM1ioccCCTyMxdEllrQCWV1OMwMDELwRoq+EV58+wVloJoCoLXGgM0m/10Vht1DUMIZBRo1o8aOs91ItQkmIMs2ty5Lf7DFqkeEFtbaQZ2NP0JySD4FQBfv10AomapiI5NVb/IgWjDuJDQF8/6lGPiq7xG5XKZjzHFICJgqoGFkz1yi8bhUMfwQd8BETP0JBiPAPla9aJXmLK3Op4DuLEePZuRPlVxK+KuJZz3aM4ggkZI9wYxlvsYiMdy5CccIMzBDTTo6DBwFJrFsgGso42363xWDp1qA1uPmpBw2g7CIGwxP3R2Sczy9rMOsS4xZ10cSAJz2gFHDwaa9rKb2xEOq2UmQ1JrSLMO12c5feiSLQ3EhfVb1vNWlTd0UbmUFNAvPdcoVSfm981Pl5r0gk6SoVi57xDiKX+nl5OWtSrEOp0rEMwjbEz3ApzwYZIJlUzOeDXxBt2HwtWEkUGYok8CL5GPNjFwJhCQoRwxctwMTZ/ecgqQLzYOEBiHApLJSl5dGHBzBIS1SUxOgAO5IrqFPES0sKfINu+xHmjXtY1qg9vm5BkyuLdPvkT06R22BmRKD/g+Lv3EGCaGX+CDL7mAI5xw4fndQCXiJvLAPnYXuEB40+aVqAXukggzOFXjWDKrHhsZ/gkBWT7DhCwAaEgCHKGxJJTnghDoO2whT/mTlewkqbEBEx5OIswdUDJ/gt5zAQIFGpoI/zhLE+Mk0Beoj/DVBayLQ7x+UqNCCSJPVVAT4r86iWDObrRePwpJyQhAI66orGhc8QiPrY7iU8dDY780X2ITxBykMqojQgwl9+eZiADJuT9qih6RH52MtX5Ux6gNMpuNSBUDfXaFWW2+cAHPoACjDF2LaEUA0Pt1FPISwltiRRUEHCrhbe//e02BFkgAGRTJOA1OWRqDBs1GpCoIb9SHrVD2CajfSJ/RmfFp31+QaANIAItHJJAeZCCf6H2widgalGoDnqWdGe7crQzPsksmx1bCGR0DuJnlk6VZkob5F/1qldxurL+oX84cBekgIniJiAVE2SkM545w8V48NXYZkhDuhiBCMWCqAvkpBOzW8dmrrYrYlpJj7LoZi2kFJrsbzzDUCsiv+4w41BYdfQk5xiotkjEOAcCOrCcaWxselL4qMVBVV8RyqSOie9POOt02nbQyrDXj9ro1CeVXUE1RlkNybrG+/7o7BPDJ41crzHLAcKeqiD4C6ezlGzYxyKNWYtWimh6mVeDAWOjXLbQ8AKNhThkyCyGl7Zv1mLohTYOh40CzfmOYt7WjJiljlB1rhkdLYn4MN/MdeSGBgcrler41CQGgOPMd3S5/P2OfjK2hX1YtLEE2P3hBkETYuePDRdsjuCheFHFMkZjnYcFx4I+1IiQVaRjpGOdGJljaH5DLfDypCc9CSP22KPBv7ByoiLa6Gtw/NCHQA5WS0phu2QYv2aBGLBakDE4mJMlbB42GiAAf4nh0ouzh5QKUQdOwFRRmE+yFI4sBAxqBx1IGlhFKSkUERnUy+somgMCJL2rCGdXo7JQhYP8wHroN3DGoFkg6KxqDMYdWIXckk1FPIe0KDbRGJZYYuQEjd8S1Uft5BO9ik1RR9D2NDNUXmiEOhjIIB2wYAY+oRUhDr0WAr6qGp6+EocKxqEt+R1rYNWgl8TuFZRADr0hGxhewrppGPjqTwDB8R66CxwYokKDyUQX4NqlUyJd1TL7Gt2tjaCFeSDLA2CoYgEEMgQ25x6aFjXF8EMWyj1QdNAYPLzCNYd6ZIMSwREBNEUYfqSwRlCUeYDRyUIpUXuMWD1I/ZIYtXtRKdqyaUU3xZi81d9Qwrh/8aAPRQFN7HgiuxcpSsVvvLBFsU2aUPRCFfkEDQSkHsmAUJFZu2Jgw0Sitkjx+BPp6D3Pe97z0OHv//7vkYKFlTpiuOoadJY57EmUdQoNPVU2RyU0XxUqhTOlCinCTc1wggOKGW/KesC0dkJVTUBSw9u7r/sbz8AGHQCXEzR0o9Qq4t2st8YINU4TrN8o4jzNnWMwnll5nXiQElXTxihAUrROMy2rUMbwMAXsGiMUbNXCDMaSrZnoHP0FsrrQxwsa3iqdaZOWi5qDralONxnw0enZWPWi1cHEtNcY0DpTD1gHUWlXCAJtXBHFVJ2NitR3XWktt9ietpq12Hqkjc8hpQDX9nqzkW6LrtV3Nut92MeykbBbjQz21eoNd/A068kzyZYhRnYIJgxuggQZ+2DRYWLhMWqriKkDv8Y6ZRBJi7ojW8iA4E0hITJRIZEhJ6T1QrKGF5GK8EqOxrg/pQHzCsmdsU5FAiCGmBXHIpmOcMZATMHw2sbWJVrskl7IFflDbIQSIEWNuGdoDImY+bxKpYOvuHT6EODRluw3tIewOb3iFa+gh5EZlCf8HRCykGJBB1IwGD2AMPELDQ/hJxvPbpsjXLwRJ2gbekaweL8wocPZE0QcTFzx0H4giaHLoKXoHxoSgPx7WCYQ0LvDa0xB8kBGQcYbG3AaBR9gpXvROtLORm00J+jjq96BT4BFWw2hDoYCrcmAg6OBkT8aSCOBFW1PIp2GPdKLdgXZ4UCuS0fA6L4gtfxEWkCQMyBTjJhkZCPwnGQEJ5N2ABLDUgKZKAiI7uY7z3pEb6Cm2zIDVkMMpCC7IvSY6GWQNU1P2eqiylPoGUjoW9QI2cAMDKnFzC1SgmjREAYMntfIFXmCAvv8QjJ0KfB130KhK6c2ao7EQAZY8M0mfus2kTUZwoEzclnGKBIIq1SpCIJlm0ypIEuGCcytVZDC3GGxc5TVDNVMgy2GdBDf2QjDFZLsiHLqXLZAaMRQhx7rMp0GAVloYvYpKN08gid8UA8yfqWbR79iPEfbI7/ZQTthoQwVP/ouIBstVCi6jrMUaXq0RoL+Yljy4k/OhaahzOhDjTbNrfdAMH3oW6YA0iGIR12g0c9iUkdx6b+CzqaSUc2VDZwYADIzUzGt6QhlJSKO6rzAX0oouwhlFjAixlzQWIo7RTCKyBwdzb9jnxGyGP5sbxouhl5o43AYKVDrmK/nOpNAqtSbG7bv2rJn1un2RgfvhMZIf2nVkpHuzq7KZNqAEOThYCHaNdcstg6S75ken09Bs0iLJrcwvAbfURfuHFb94COs9Ngu4xYEMqbmE37kV36wcHNfI8VLpJDiYAaHDeQxR/xaioqkEA/kKPmHc8mJiwVrjsyZzAhRrUiwOeSiTkGS13YsshPDvtmvWdmoUUUhxqSoNyRB8FAQMlR9jVYr5V1dfiNbtELBkHAqJQbs14RLRyCZ/WZEkD/1V0u5CQTsm5DEWDOHkoCslK9yoluoR9FY1ogACKXAhACmNhEzzmdZwVvNy+BYnF/puoNhwHu0zgvJBEkvcAgtKkitp0LHkh4t9RUyaskwp7uAw24UuCmSEVDOgMMrC5IhF4lnhgF1xafAnNSkSUS/qwjp/NrrZI1gpfMus0SmFGqlGiFAiWedYmwIDMFRtc0ssj+iD8CK33FgrjhnefjYa1OLCBfUJloaMxUq8cuRbt9QBtCov6BpqbJUMfXaTcu6wCcDA7ZMO961GhqscTRXJiI6nJyxd8lQpN4gggyBSYjhIGB0enQZUDFiJUaKskEiRWhFMtC5g7xAiS/AUsJgIz3UGpjwZjMXwqEtJiY9A/F9gq2JEDhQnWFFcQEtKgXEiPIeKX7ZX+nutAQ5o6/p5Sa4bThwOEuxIQXOsSaJ4lICfyhFK/Y3nrNBEt2H2sgVEzm6O2gbneg9AsEYzBpCzzYvJHqgB1u1KMUMCY4d0iirCIT1r57V42aBbAxj2YDJdFD5FfcbdGYSQ/nAn1GKeqcsODQnv7IZNvJreHAwBInO8lUKA7M/bTUacpzDqKQwwXb0BR9KCEfbIZPqbVpf4R5zzc55hmgJOG3hoLHtFo0O/GmrWQdOs3aJOxEFTE6P3cB4wQvM3kqN5mNqdBVKyaWppzcdiGOOPoh3HaoubSl1/PJ+iWRCa6kpqOsrUU2TsM4LvgwBa2sLx6B9sM4QOVKCqcmTvXvxFQfEg8AEMGRMLHZDGEjE0XB/wo/cipwBRDafvMdSUs4ACGZoIYloc3P2TaxN+W5HKSkgB0uVIdhulFUcMllbohVyJhrc/ODpkSeIkDXHC7CJYi09kseJ33AcDgUiPsHZS5TSFu+RDmZgoqDm0DNC5EeLkC7gQyYEBjiBkeoURBmc3QaiJb6HyUTXUNrEQ1eEQYslRjirKKIsWxQ1gk6suAxUNy9qAcqf0YRAT5HIA4HIIIW1g68bJFFGEU3wCc3BiR6kJhIznH4AkYEXGuWJ1In2gsBcxAoFQ81RNiCApgm+Qk9K6MqCWkGYMQYc25QCbBoJ8khEcDoW5yH6gRTNASpOL0ZFVDRSXBESVytkIz5Z4/hx2y2STjeFMIMr6oUlUkG+ViAzicWIlSEGpIIscBFKzTY07YruQvu3By0PFRAOYWwDxDuhqyvjvB46RA9K9zX6OvpOXRoeQ0KT/Rn0Z0Bi3dRNgBsMSrENy2mxEcoT0jkPwViCIFFEiuUEpVNZ71oHgeggbl4gcIIEHw6ZxuMdfA/ICjLEKhXaebTCWGJYoosARd+VH1nQSpH9zSPI3Op4jikDQgAJ+PFn/CoY6FHB9bXlij4NDyqaOoWSiTTmRRjLEQ1WLHCUIboUHZThky6oCJ2YRxcIbHWGRIylmNpB4ZjUIOggupEWSTGGTSULEmuzmER+TSh+WvodwrHNCtvoQWANP/vsNGDdLd0ANqqV8rCn4szURLTSdq2LEdVqeCI4jp6QmXeA/JfhjhcS5FC+H4I9kEPZnHZdbQocGAXSmiscXEzQuU4biCScSXv0utG8KxI6Oru7S47jTVUqs82aiA5MJAdWwf5zt3hBx2y1dcuyvct6OuYT2fEO4lPwAu6oVBlSh78OxQJrg1ssUol5Z3Bgjb9IoR3i4yG0Agh2709AQJOioBcOH6IP4GhKeYKjcZ2xI0ZaZClYeUgvEKI4CF4ybhi7XbgkZk3NAiHULzISyw4hgc9aUlNuAPEesjAkU2CIAtmmBshgWlvHef6QbYrQJ2y4BGL+VBA1yEgqQuqxloHHQ5ZneVQnG9sVHh0VwUe9zBJ8ZegZMiirCgCDYr4C5d0T5oSQSYrHQh/lvaMb2aOUP/ms0IPJACoOJYPgoRkIH2UjiaqEyIGtUoEnejLP6EdAdLRHe2kh5FYmmAMZVgSVhgNWkJ2VxT4pCquRqPaJLgUCnHUBHUXQbc2PE1i2lcnsiD8UOPjkxeaXeFHsZKqTgVWGdkhcIQtM+NF711nscHqTPiRQJ8wZYIKGvkZ4WCNTQxwX0EyhGWwAceFn5wjkZTZ4SGIxGtjJUEN+W2AIAg3Et5kVblvRKapQhGcVV2i7iuy1DLd2V4n2OA8YYFnLeFNRvLicUyt5HFJ3CF1lwdE6hkanBakIaokRq4N0awxUfY1c6vJEvTbT1WhOoaEnjmtQqmwZUxNZ9VhxtIutF/AAEmCZ1nS0Ma9qaoecrDUEPzVLihpj6MYvfKJSZTWBnY8JTY+DSY2g34Aj/qczlQa54oEkfPY3j6IvbjmeFfFJLTGqA1WJXmQGNkYCrY6io9Kss5QydPUygts59SdSoCG09aOItQaeEcU8iVYGlQbG7JaHKReRdVkY/GIC0tUA8a52QAwbnS4FYka1FL0fbEeiP5EOi4OYmYUbcE+M89H4G9pGnGHKnESTRZEMc3NQDxqxoP1yrnW16N/y0JqaqcAhn28FZzmsPlttNUt3tJ9fXwqY58mptcVWOnJd8/XGbNXmYaO4dW7dyjVYFw1lZGRwz9TU7PZt2NjBotRcZxf9iMkpGc/qdU6kwRlDufFui4dIJurwKctBSzd8n+EBAs4PymCp7bfFRxLjw2iIXpwx2FCwPJl5V+D1wddkw9QIPOxM/nCcUiMuTLTw4Q2rg99w4wUqkeVm1ka6ZxwNM1UcZ4ReRG0mcX3FUuGgouD7ZJImxKaPRPmlh9CKX7wbJhoCYRXZPSH+ozl+pYgIFTf0RcEQGPgyGQy9IBrGas2toLaEeGNN4RDtoTOhsFZEF5MKcbwL5KysdzIPTdQIeX8q4k+cXTrI4BDq0iVGBxHwuoNkovNZZPMiQj1/ykPXEeUyCI6SUQQCiEA/QC55UE/z5aH02LLRuaEzqV06PQN8MklxbUQfHjDhPU0E6kGtCIkITyk80Amn0IfApKwAKx1tVRqyVqXgEPMGT2hactISwjQY2Nrdk4f+xIEGGVXEhzqEruL0AwYPZNfFiMl2ZQdHOlFnMeBl4VAhAllNGN5o4YaxGilS2sjdx7YRlQ5hDYZMZHq3fUZbpZbJhmj8tb1TSfU1mlstWAYgsoKoxExCh1OpJ5TUkOX6NOtr0AwDLYKtdEM6xlg0Vp/S/8hvxWMk0EH5h2kOjQ3RaIo0SL53UYuykIzM6E8bU2NUStN1LEA2zUG3GIHq1ct+gywK6mVtQQpLApoxaIaKlvJAMiUVV4Wyinj2N4/2N56VVQoCqAcU9KK9AEZKDAM9688IJxHzCzUoSeGKTqmSLWZK/Oop2qGFhKFogoc1XZFgGvodKej9RiNznbLSVR01wgcmTgDIxl6FXZihTL/hCyGzRx6qm442lrzrbt0adKDE6wvDRiKrVSwbYoZKQTdjTCkR6s0gFfkEsUCb7d7iFSaYSi5XqM/VDhrjjtFwgL/tOw0PkGDt7HcuCiRNp7XqIuq1LL3PJXlfyM+fcPzxA929bFqUrfHJmc07tu0e3zPfeXBWJsEOuubn6BfHrj966cig6pNG03oyqwneET4utA1mgNA/YBvs+ObsCW1PyA+QPSE5JHoJ1h8KhCKRiOsFyw7H2wxgcKv4zeB7ifyyhSQLMRn1SlQ1LpkBia/+BIc48StnqF+BZGQIIsjmRboXFcV7VnVIYgSB7UJBHnVlNcofGkmgF4zYV0WCFHDIalHXwgaGwhfKZSb4ZY7WkRmBp0+g+TOQj/wZnpb79tFsh1nihxCiA6FtZJYte4kiYMYLmFmlkRIdFL9SMlQjW5Y50M4QoIVEUAZmFU2O/vI1wzMryHIgJ9HIOKT2bJCEXLSVZruQISekV9SSleU45aF72ciLZgb8bGRm+ARYzQRBzri1xoZRRoroOwVhG30khSkU3SivNCQmOqhSixe20X4oqlKzdKJehnOmrkWNQa4MuGxB+RgSQMXyIGq0jRWnbqVHS6mhduqpRPoxxkympqBVjECZ1cVyyeZnWMae5sJODFDRBUElRQIxa5U4OgcC4sA/0I7REi3NevaW8yij1T7jWcFsLiwcftJBpnLJHw2JKrLMUa8/gyDZeIhsQbSFABc2KtIzUBmFo2w24CObxiKRzspIEdk030vUHjkXVhp5pENMV2ajOqtUBu+Ag7AXeSRNpqzqVddeM+1uzZ5emAT8gHYof7s6mvc78x5tNetQ0rxd16KjQFNIUlPUrc3kcctyE3/OzddHhoZXL1sx1CfmE0fKjula9eprrpmpHZxNQ970PL3U26hXVy4dPXr9OvrcvP+1LlKEBs6Cp5BnGbfCEK2PF6oI+EtCuxXoSDqGla1oM3mQUVxm7zIHSwrmvrA/IsVvMDs5Q3JI8aLqTN5HqYWSNQMe9S5kgpn4Cfhq98gWOeM9a0jQ3yfp3rU9tMOMJj6FQgYasbGwYGAVABe2KwgYyCsVVUe2TJ7tgzDIgV4GU/6FnDqjlRf4LKw0PmWkU0rVkS0jKbCRzUsglrVUvSFLwPQJYrELkwmYoIxfj+6Ozsq6Zh8i+xoEzBoYPRUaVSbFA5pWB0Ey3OIlG4EBRF2QBIGCRckIsgQCIbOV0q5oOOJEG/0ZRFiojmSNkieE68JBJVGNcIuxDUKIWy+efdTcDKusgTKDoFFBIrVDO5P0kRi4qSJTQbzLGWsG+aOUPzP4gRUEfJUoAwoHMvuMxqAegIrI7CUGFRykRL9EHn96gm6AZMhkveZrRrdbHc8BIXrBrz+D8pGeVb1QNQdcjeoKyBlBspcoG38GhIX4xNf4zRQsmdFKM+UMBKKLM5TUCFQMvwyrhbQFMOsv7/KDExhyJ4jQtUHtW2pjqe/SvWhd1UZz2/adN27exBkjVyzUG3P2DhYifMjeQ806vLa0Q9bYdkVtCuyXAon3tZzbs91DM9Ve/vj4hF2SmSqhkuxMvcXS8tYR+oP1CMSlXrXvmUwVcTtWTwgnVWB/dCxsMaxBkRKcK5i1FNxK/vgU8injxdicFHwHzwrBE9xNWY/3aAUuJoOcfiV6AMzAkgTSpYRIiNqhpGww9ACiUkWCvUqJiqIKrFDZ4K3QiMTAQU7p3gOHaIg80brIQ8NIEvVmz3E0UQtZ7jdEETSiYGDiV8EQY8HZ1RitgDzuLHM0P7KBHygBGBSDjPy+Kh4QSLVAKfCMirTLi09Re8CMtgfAoBjqSVQ1bCOn9EDPnwE/qOoXkCAU3SVelIKhWhQJjzFCK9roF84BPPo3EANWHsWzlkoPymcEicbCLUwLEFZ7oKG66AK/HkAiW1ShICByBig2EhWBD70obivHn0FnRSRmowUof2pL5IzxFo2KeF3KBiYKBonkSaOqVWlggiCKB4XVLlsQKugQBJRTER2U0TyGShAkmgyNSIyC8Q5VNQIShA16qk7BoIl0VQdWskVboqMh408ZZFYwG+cBJMZP/KpFEQ+YMbnkUTZKBZWiuN+o0aeF80hZBSG2cDwHxaJg4KxU9FpUFH+Gyh50y5oZTcgwRw3ws1ZkTQA8mhDYApv1VPSdnEHz6Ed/aqwujuER/a6WGDMZNNl8il6OerOuUZ1P5nvMmvA9AA215VQp+DIDFc2Xn45lSDJJjo2nmzO6CvlqLTlURCsO129bzTpclG/Xu1goYOZ7TFHTNTStwMxab9vOnYz8LSNXR61RG1265GAhHdUFHyEXd43tma0lVosHBT8KgRocB5uQTkIEG82Yrz8Tzq3zfXLiNcExwZEHHPCl35LLBLuMtsggZ3C64MuBQDBTX8GP/CFcg1PL40/pflUa2AIYKHmJBmKFYCKv9GCI0j1RkfSQoAFTRYFqNDPYcVQaqEpX1p4RASMFqw2pGXTzm3HbQECGDHkpIdQDiN+gVdQCn6BYVOQ3aAKgKkIcwjaIrCwcfApbTrQlGuU3gxBloy2RHm1Rb1SqCl8jMRqe9azEKOgXAlFvNCFABemiLVKAAhMmUmAFTjZ+gIqmRbdGcSlgyu9r1pWa6ckw8QJmlIrEIEuQPfQnXwHJWhRYEYdqVwQFQpEN7U1xbZFHEbUHJqqI5cRCygdufiXKpohskaiBIBucXtQbMzfoGcNMfp+ygaeu6CAtjRe/mbIFvrLyaxQkVeFFYtABwEBAjZ7okcAqiKCsJ8BmQzE6JQrGbxT07kUtQToAgZIS48RXKcDCP5oQpfZpjuqCbvIvHM/RBYGwT/EEzhLjqz+hCqw/AfEOAbVLiUGiVDQnOj1rb9DEp4CvpYEGgNncBzCbqtFfoGmskSBPkAhATxAw6xQpMW1V6hMgAQeQyBNzLfo69GO1R08F31B1VoVKq4367j0ToYMCAlpGsYwyh/ilvWl4iAneru7IoEC6Rpqoa871lMrLly5dvnS0lMODOvaMTVx/04Zq5xzZxUCdn881KtVyvljv2ntPyG1sXrAwv1iVIngB4cRddLS3lGxaVqIp8stei0UL5sHZrLyN6LWzHRwKhNVwge41X5+jE+0FHndotvo617l3MzfMjHW931qaG3S3xCQTeLf81E5pU+DXgwJ7LUSJkbbmV8yTPfXkM2dtHHw1U+/iz0NPmdg0PDj+vIce+3aNbQrcoRSw1VZw8HA+2fNtavR19xQGei1uh4YG1syvuXbjjUKJWo7WqpXuUrlRb6QTiQfyxLTP1qbYQWydFJYtZRIvFvIkLJCEbphH5g9MizsQVNp57wAKpAV0pl0tcAvpzKeBwgDCNa+1F52eXFfO28I1t5TkqJesC3vTY6hk9pV5t0S1nzYFfl0p0NnaBnRayawJBaveSFevbti2AyMNc5cMlDAZYk17GEnVVrMOI/HbVS9iCjQ5qZsdbM7V8clJNmo27d6eUi7fMbJkaOvunXumJrlV8ikwi29HMzCC4AJhmYiNGyfwr61MjQwOCSVA2doLdi75WNj6ux21tIscLgosHBMUplCSkoGqo+VV3fLJgxt9y80ClKrAM5bm8tuwltIyaO1VtGVrKV7+vzP9dxBD5R4uGrXrbVPg9lKgdRw8TQb/b6pMTU87NMrJdWI2+Qlg17HnmK1jF65hbm+dt79cW826/bRrl7wTU4C1iQjUwKQANZtjrZBRXYXlfQUOK/Mrly/nTzCb/NPT1b9mdbNlezjQh1iN9RbgHu/VWnXnnvHp2RTGabCvn7Il1jQx3Iph2n6OJApk9s1keGKcbOnjSWsKL+nWe9KrUmraXCQJ0so7pVOi9lqzLNf3DqyWKnbzDuLeFfyRRI42rm0KHDwKMP+aF7X6HN+viekpC9Tp2Rk8uSufLqMM5zCeGMFd/Zkm2uF72mrW4aN9u+ZFTAGHAElHDjOduXyuo8tZrzH3n3R2HrViueNESwf7Z6dGNm7ZIhwDyZiiuR/gLA6ZGuyAscpL7AcViinK1O6Jid3j41tz2wvJkT0dw+Gjv4ip1UZtXwos7FMsPpyFCYB1q1bImsbL3F4lPpW0c/dKpwAAIABJREFUNk/RatMT9y9NTk/zLyE8OgvpLGSMFhkjj5cYLfvW2v67TYFfDwo4z5DmjdM/6QSCrYd0RDoxzxYfTkk3L5Klmz7hVn+4aNNWsw4X5dv1Lm4KsDw7W5T29Zu0KAeDK/Xatp07RocGBnp7GSpWLB2dnpraPjZW6u+t1mu5AwxbGudfkoWsdYrKE1xDWAUqVbG7Jxk2Gk13y9UbKdb5fNt+sbjHy/6wC8VIb+5Vl3NzQl/2Fl1HfvO2X8uQpbg8fvnC54o5wQ8s0wUK4hoYY6OlaqdFeWhdh1ds7K+x7fQ2BQ4NBSyDzQubhml5WiwxFdOrqlweW9WnTzefLsoObx4axG61lraadatkaSf+2lNAQNIUPitN5ST/OtOOHo1nx9gO87q/3F0u5VaMLqvV6xXWLNLxAAmWLbBC01I6hKh4Xczbrjy1BqN68dxJipjbLeZTyMH2c6RQwAlzqBozoUOnwTPfwUt309YtlPJlS0f7y8n3Lhm96Fe3uMTJpqGTp75unZipV4mPpki2Ef0HqGQ7Pax3tB0pvdDG885KAQ4cbiYS8Q+HvvlENtXL9sPe+MMYLMZpNeKxRIkjR4eLGm0163BRvl3voqaAKUq2zXc4EZYjB5O87OzIF8viiDaqtWPWrC+XisODA7W55tUbb0xz+GavmdvYKk5XIrsk08T/dBqgdVl+Ec7iCxVKxXwK1Mww7rzZbQTczrYoKCCeZDD6pKS3zFR7+zrXsWPnzpmp6WVLli4dGi4Vii2/9l/6ZtkEkZlJa6B/wL/pDZuMrizSUhqHEdP1sPqaLAoSt5H4NaZAtRXgLUVl60xrlQiAYqKZIDHd4heFIluE/jpcBGurWYeL8u16FzUFmp31jnxyRk5ux5y0TFfisDlXL5a3TU7ltm07bu1aytVQX+/K4cGtu3Y08z1pc6eZtC0rLSYoelkSil23boWyJUSTkzlTs0J8unynoLLk8OUij5vLZkf/FzXN2sj9kgIOpv7yD6w/9gRdpDPXke/MTczWZrdsm5qprV6xsreUT+OL3bJlEfVVZH4L9JacmDt1zepNW7ZtmZ1l0TJYmh2dDQcNafwtH5TQ4YgZg4eCzoQWQWXbPdGmwJ2bAiaLNbDDSdHMxDMlWHss0LRMiuCxh1fHgtkBRvu5c3ddu3VtCvxvFEimpvkUbXxieoakK5aLfX0DXJvnm3XbOuGvbnqHA+Y+lqr/DXb7+52fAnEMSjsNJJc0u8J590SKaN+VT1eWc+WlcXXlUoT0lvKUvLZWrFi+du3auLSE8h2BTINSYSELZQvAuALozk/EdgvbFDiiKNC2Zh1R3dVG9nBTIO/CtPmO6dnZzVu2NJvLhof6eTTzjt+4bUdyoEleXBwC3F+RK+YJyQPcSjzcrWvXf4dToJliYvHH4uXufMP2XbtqtfrsyMjyJcNJW+KQl64pT2tzmx1Ji0ovHaNLh7mhNOfnKi5YnJ/LJYvX3nW8LC3nvXTpTbKntp82BdoUWGQUaKtZi6xD2ugsbgrkWvffEI3EIxf5YqnU011ctXzFbLXBOFGv1gqFdGtb2gxshSdOArP9tClwMwWS5sRmRTFyWWRXV61a3T0xPlOtzMxMj4yMDA3wi0+aVtoYTE9SnKhaBtSK5aP2ords2zY9M5M2JFvH1H0Gz69BSdOKP9vEblOgTYFFRYH2puGi6o42MoudAu7aTQpUvuDo8NTs7PZdO2crdVc0rxgd7SmV0k28jVqhi988m1ezwz5i+2lTYAEFkt9e3sW9uVrL9pTLF/1XqTc279h209bNO8cnW8cI2URDw0oau4GUNK3OjtGR4RVLlvaWu+dc7tR6fA7vkzhR1d6kbo+1NgUWIQXaatYi7JQ2SouXAvlOOlWSgrZ9ZkVsd8XD2BiH5YGe8pKh4Z5yuWXGSmeJ2RkWbzPamB0mCoiFVuhKlif1p5sDBMNyf2U+56bo8enpTVs237Rl28xspWXBomGlIZSu4jHC5jr4+a5cvvSo1auH+/t5YvF2j+hZcqYxeXPkrcPUsna1bQq0KXDrFGhvGt46XdqpbQrcKgWYqRghGg4RW6HMdbhvZ8+e8Z5iyYbP0iXDhJ8QpslMke6CSIfH0vnE9tOmwM0UcHyU+pSMnexVtvtaxqukmVO2OjsnZ2e5sU9PTK5YumRocNAtS/yxulyEmHJxxkoRTZcMDRRz+dktmwUEoWbRsUJpCyetOHvRpnebAm0KLB4KtNWsxdMXbUyOAAqIiEfu8coqFMXq7mrMzEyJBT/X0dvrKBhla2RsfM9srcaXueW/nETjEdCqNoqHigJOGsZBVH57KcwDHct2oHgOXNqFf8/nnTCcmJiYr9d8XDIynCLk0rSEx23FI63VGm6aHuzvWd21etu2bS7kScPs5iCoh6oR7XraFGhT4AAo0N40PABitbO2KTAvmFaXn/nOWmOu4hqcfLNY2NWoXn3TdRO12d6+7lVrVidn5PpcrqPY1SyEFEwaV+tp+TWn50inZNaQ/b1EA/dp/pHe6v87/nNsWCmge4rizjbln7HkX1EwEKHZ5jsbLtDs6hqrN67ZvuPH19/Y0XQtQEsRaz2Fortx5Zpb1dt91MiS0d7eNMIa9RQuqJBrdKWtxjiiKHNm5YqQ9P935NsQ2hQ4xBTgwWiLXXwsDJQbhvd0UDeXi2AnnDO8+OdFhiyM1iFG8n+trq1m/a8kamdoU+B/p4Dtwp07x0z1keGh3p4e0q7M3MWl5k76ZPpTpkHeSRt6iJoV9IzKaK7+DO+rK6+5dtvOMUImRlKzwba1V+cSJH50dLSvr0/mZqNGCikYvvAMZmnn+uYbnA57eMZDRMR2NXc6CmCksQ+eDnhTpIQ1aT3SY8rEuiKG+qJdTrQ3De90A7PdoMNBgWqtsXPXrt6+geGB/mXLltWqm6u1SrqXsCUeM/MV1nAnMGVpUWhX+7Ql9IPsazS8rYfd9vGYUdVLSJSZWmWyUZ1p1peNDPe4fCnX4tgNseRTPC0eXGnzemd+9549bunhLB83ukUXhKalU7zcOUbdbadkO+edgwLGbahZXoK9ZCPZqDZNQt/y7sWzOFvdVrMWZ7+0sTrCKFBPVuzm5q1bBDAaGeyfmRnauHGjXRuHDvdpyZ1J7QitcaHueMvWtQX8bRnKIUIiZ1AMJZN61F2eqMxWt2518cDq5Sv6SoWWXcsSf57/n91Eflqd+RVE0Z7xcR5duYJoEenJFv0he27ZL7cFq3aeNgUOLwVSwOfWQVq75v4ZzPlW2F4JXsKsBUPLiNC3Fuf2QVvNOryjqF37nYUCDAkdneN7JnJdW7qPOWbl8uUO3O/ZNdb89fCAz/StO0t3Hup2ZKqVikNPipTO5DLfIcjW+OSko6tDfX2Dff3lstBsHfVmPddVcF9af3dpdGhY1FMXZVZaZw+TNLo5WmnAOdTtadfXpsDBoADGEusE4UuMZO9+Ywlhi9BLrB/CXmsp4ojJwaj2IMPYd6l9kMG3wbUp8OtBAXEmXRs935Vz8HDLls35ro5j16/r6S6FyFxIA3zhTmBaWKgKaJ0WJW+glhl/n9bdkgK/HiPiwFq5jzIUEoVQadQt1Dn+Fp1w3T62+8ZNmzbv2CFsvAyFfCFtkohx2pFu4xFPa+XoqPTYbQxlK7pDvxwYNu3cbQosDgqIM8e5Pe77FMckObo350SeK+UL8WeKQmfHoDnXOliySI8WtdWsxTGa2lgc4RSgYDFpW2ARaTt37hwfHze1li8fjWZlQvROoGBlLdqnUQsVrKyZ+2gPR3gn34HoB8VCJc10Iy/pmGGjI92D6EqBzo5pgdnG92zYvmViajLFgGD6at00YPAN9nWvXLacX2CpVAqVN3098s+03oFEb4Ne9BSwWojpwAVeyBxLiEqlAuvgtP7MrpmSU4bF2aD2puHi7Jc2VkcYBZqNeeG8HQhL5oRanWPWXKO+bMnSqzZuPcJactvQ1UzsL36VyHSstly/bfTbNxfFKDZEQt8K+xNiFt17OJeu1uliIO0qNToq09VKhY1res+yZStGlyxtbQ52yC+KWzHfuXr1CucKd+3aFZFLFWz3yL60bv995FDApLA/YOG6Y8cOkXt/+MMfbtq0qVwu20PUCCuKU089dfXq1bSu9evXL126tBXBd9E9bTVr0XXJnRshsT1DhDDwtiKq00bqXsr5XK3uxpGUODVTcUzd0XVPfWKLh3HITPvFL34hcqNJ5Vm3bt3AwMCS5avKPb0z1UYTtLRtN99dSEt8BbONknjPFQvVSs37QO+ASNyVmWqpVCaimjO7wDF7P/KRj/z85z8XX/S888678MIL6wIb5RRpdqXN/vlcrrM5V80Xu+bEJrq1p2u+3pliIsmZV3RsplrdtquaK93v5NN+9NMrZm3tlAvT1Zo4k13NTlEomyly6RHwdLU2A9OasitHldQ/c81OdOvqLE9O7fzx5Zdt33rTlo03/fTyn3aX+rZv29VVGl+5Yv1DznvUbzzwEaVyT6U6WewWz2aqM7+82azPNarCbSrdMu+nMK+1xjh3irTf2skik25NLuRLdXV01eqVOk+kerpRpmGPoFGvdneXZ2pJ58giQsFNn8ZAOgKouX8UUdjH0LHMgkw3qs9XO1veJs25emq444Wtk+17Gs2ZbTvHq40Vy5b3lwvicCXX+M6OgY65k9cu31zq2rJjZ2WuMde6xqczVyzX3MW591FcWmh1cYxr/3gtli+2hczfgb5BAVqFCC4WzSAtSr1fKJZqc/N4AOk7OztNHS0ZUUfG9Fos5L3deJRy3W4jsH3NSarUXWRqYn5NhqXOjkq1Vu4bxMxN6p6ecmV2ulTIzTUa5jslSf6enh4HOdLsLpUqjZKbOquVKbeob7npxok9Y7u2b/vSl77YrM5Yz9144/UT45NDQ314db1aM1EazUoqVa1/4wufrtcN/dzSpctWrFrNb+vEk0+665lnnXDqyctXre7C9kkFcedqld5y7wuf/ydPf+rTTjrlxNnGbGfRZR6NzkoXNLjWa0V/3+DkzHS53MPHkTy63TS5ZUFu/IVvfPcyjLM274qtNNWLXYW5RnOufUvILanVTvk/U8CNy+YV625leoZ0dI+umWnihYJlpnmvVGZKxeLVV199ySWXfPnif12+fPnKlSuHWg/1a3JykuJlZTM1M7t8xar7P/Dcu939noVSeZYWxT+ydaluCCq/uHBIlNna1ODgoIX+7LQ4C139Pb2yWSFd8d1LP/GJT1x++eX9/f33vOc9zX/K1plnnvmM575w7dp1tbrDW00qWlIR5gUkbRRypVulQVJEWrpdSC/OmFQBCJ++du3Y+MTVG26cnRd4Mq/tvcUevIZKdqtwFlsilgml6mytD0+s17C2nTu2XXbZdzZfe8M3vvnlUmm+u9xx/HFHL186WqlUV69ctac2/p3v/HDTxrHjT7rLb/3WhaeefhcnA/LFwizSJSZbE00wn0uqNotMgcYw3wkmYY++qbOS63ZeL+Ty6NPJxdsHXwUh049YYXdfd/i9hspgCEnPDhwtNurdcfikET7XNN57u3u4ZI2ODIZbSr1WKRTLthmv37hxw5atSesvlSv1WregqK0YuTEdvGTD9Y5D8iBCzpNUHTkLraGB4SWjS3v7e6ZmZ2jmpc7czOysNYBWM3u4jIGrDpbiiu6DWHsb1P4oYHVpDhZL+ZqIVnNJ36G1XH/DtcsGhtO6d35uYGhk97i7CprltJfd6JzL4fDGXs4ZjnqdaWr7ti3G5NaNN9x4443fu+zbtdnp4cH+Yldnf29PoZj3u2LFCox0xbKlJ5100oqWG0Zi7B2uSchNTk5v3LT5hhs2XnfDhu3bd1gHGvBXX3v91ddcO7hk6f3PfdDdzznn6GOOW0nf6uycmpi84NEX4PPv/+AHy/0l7l3TtcpQqc8afnJiCpMfGhqxtp6amqHM1aqz+2vyAaVbHtzvzHu01awDIlo78/+VAvX5OQZeixFzrKe7G2f0Z193z+Rshe41tmvHcH+v37//27/5wsX/ea973esR5597//vf/8QTTySYzS6ZI2yjuX3llVd/+jOf/fZl3x0cHrnXOfc54eRT+gfd4DxqDtN1SGsvIYCTvWS+1jqfUndPHM1hdmbqa1/7yvvf//5dG2988IMf/PjHP/7002lEa5Vi1nrLW96yc7ry2te+4djjThweGq3UqsAxQ9UatVzYFm5BhlCzojrvXiAM2okrVg2NjmzYvGXzzu3UhhZ/yTdqta7CrVvFbgH4MCc0c0nXqU5X+krdnY3Zz33mkx/98HtPPuW4R9zvfscet27t6mW9ffmB/u65JutgKa1rB5ZMTk1PTVdf98a/+udPfO1JT37K7z3l2d3dw7VcuhaGHUt79GDSsAsFL8WOvtShjTruHApW4qHJRJGUp2ql3nLCoJo3+7pTHM65rmpYsMCRARzUptR6OcyUOrTVazvnX+thgUmdPVy1csXS4eGktXIZzqclcqXeuHHT5p27d8/h8VKYT1vHspALrRIlbw47dGgRv521MW32lLv/9OWvcL/Q2//2HZOzM/mecqGnnJuerlSrVlBU80K5ZPU1W62Qyo1a25x1O0l9QMVK+XTKZ3p2liWaNRGD/d73vveC5zzn9JPPOOaY9Vg6Hr581YqjjjrKJKXQLBlZtX3L1v/+2RU//9nlV//iv7dsummgr/ekE447aln5nvc8e8nIUH9P97LRJYUcU3daslKfMRa+iSDbCqDJpSOHlmQdjXzRjnpiJDJZoDFa4frj9Ua9Ob9z19jV19745a9devF/XdKc67zHOfd+wpOf/tPLf/KWN73ZyH/xK1720Ec8XJS5ck/32OatF1988Xve974neB7/RBKE7RdHOlh3pLXVrAMaTu3MB4cCrCMsOmZmvZZMI166i6Xdu3cX+/vdGfKTH33/Ux//6MYbrr3o95/4O4965PDgoO2l1l6AO5orvb29IYmhQkjgrTabbCZu2bZ9w8ZNVro33HjT9l0zSUgXCmY44LJ5J8J7+0ZOP+PURqO+4YZrbtp4/aaNN46OLjn77LPud9bZxxxzjMxUhDgPTK4zmH34X//9M5/+3P0f8KDffvRj7WbmSuW5eXtmc/a5bpUQoQWqWqVJj2th6OnP55ni+oaHLNZ27x7Pl4qNanLbTDeuHAlPvZCvz9S68yWa47v/5s2f+vgHX/eaZz/mMef3p0uxxWLumJjcHWYqDdehUzMdI0uHx6fHmRbf9Y8ffee7/uURj3zCE5940ehRS2q1OiteqdhdLJf0ZqNR6+kt16eTvQzdioU8Tpo2fZyf6+oyJKwpYxutp7uv0eys1+fKpZ7a/CSyqctIoDd4D3UNhCOBnAcNxzSwu5Ilby5txTYN2iUtc+/oYH8ct0KOamN+2/bt23ftRKgGnWyBXhXkUvxIodtg7/BVP//vF73w+Tdec/WHPvnx0848c/v4uLm95b9//qlPfvzC//f/Tjr5hNTkeqN/cGjP+GTaXW0/dzwF5ufS0pf247EXUS4X8ep3vvOd//7Pn+xwRGOuRm2SctpdTpucogPPjI6u3HTTht1ju4Z7i2fd5bRz7nG3+9/n3vc466yp3RvweYsEjLNeqzaqte6eJB2aHQKapP3uZNNuNjgb4A+xuJKY0locV9dbjElp5BKH4UNSKPR2Fnq+/4Mfv/c9H/jcFy8tDw6Mj0/c777n2A+5+Itf+td//+y640/47MWf//iHPnjF5ZfbcH/737/rNx5w7q7dY/39g9TBfPfBsYa21aw7fgy2a7gFBVrzYa67XE6WjGKxOjNL6xoeHh6f2vNfF3/ub//mbQ9/yHmv/rOXrV2xtDozbXeJLUUGRWIJThMig+lbZiJlSIg6osWCRrqqzL9d7MjT01y4TJWtW7cySsvm0/XX77788h/t3rXj3ve5528+4qF3uctpR61f29fT3ZyppK2o1hkWAhtwBcHsHV7yiU/9y2Mf99TX/MUbHvTQ8+c5EuVzVVuB+2Hf5nvSDhZcAaFS054zF4Xg2GOP4xd/3fU3qsX6jCWHH8ItaLMYEyrz8+VCUYymq37y4xc+5+kX/PYDXvnyZ5dLZHuddb1c5oNBi+1DH9gjQnm+ODG9x02P+FShe+Bf//2Lb3nrPxYKg3/wnBfd/ax7Fkt9e3ZP9Q0MWixOTe8plfJdjblkxdy59ac/u/y73/n21Vf+bLYyhUrVSqO3r4fiZc/w7Hvc66wz7z08suK00+5a60yGq7Sr2LJjGRiJy7dsh4uRfHcYTgXbqUnLTBZTL/YKvaDk2qXLRkeHW2OPMpqq37Jl24YNG2bzSWygWMwjRUgnAx6p7zAcDyZgG6R7tm990mMv6JpvHHfSCS98xZ+tO+kkgS1y07NPeNxjB3qLz33Os88444z+kZFtYxPDo8vmakfG/DqYNDocsKycjDIDr1zIY6QcbZeOjFx//fXPfcYzNlx/7YqR/j+86Ckz05OcqLbt2oX1rVu3rFwsLB9devLx6084+qieYm52aqJRq/QPLBsbG2s0azb1tKNZqxvPFKzqfIpB6p19Ky0JWGVjv5uLUxzBaQ3yFKu3tWYodXFBKc1W6zP8HPqG+vqHbtq07YorfvZHf/KnK1cuf93r/oKa9ZwX/snSVeuGRtd8+rP/1VGbNk/e8ra/esj5D9uze6KWzOp95sVsI51n/L8/bTXr/07DNoQDpoBpWSwULGusXcITq5gv/PjHP37X371x5/YdT3vKk579rD8s5To5QlZnpwf6+pij08KdwaQV8zcW32RDd29/WMX4BpucZC0RAmyhJ238p2nZ8vfyrqCv4xNdDqts376VEWv9urVMKfYNfS3kOpXCJhRPLh0pbnvyypyYmVqz7ujnv+Bl7//QJz7w4U+uXX90pdYolIrzrWNft3yUkhhqFg3SnyHPuvId1emZ0SWjx68/ZseOXTfedFOpt7dCKTxCfLOoxbVqdXLXzoue/LhXvuy5v/eE36xMbq5Wd9ctKjsZ9Pt37Zi69BuXffY/P0/TZTU87ahjz3vouStWjvYOlDvzXaLbbN+x+wMf+ND7P3zJ/e/3oEc+8oKTTrkbp40cV6v8/PTM+DU//dEll3zx29+6dMnIwDn3OvP000489ui1AwN9HfMWwVNzXY3NWzdd+o3vfeY/vjA9Pf/o33nsY5/2DJ5I6koKay4XyrFflL9lp9yJU3jC79UsLfCT1TYtRbS3J19csmTJilHCLBHEf8zGfBlv3D2RqVbSUSymyZGinla4/I/tePoTHvvU333sd77znT2z9Re96s+POfFU1uUvXvzZV7/0Bf295dPvcsZb/vodzUJPfa4rzw7Sfu54CuCzJiNTExuUu1wx3HqlamPh7W963XkPOGfd8uHfvfC3lwz2bROoubPYa293Zif+n++y+VdxiVSjVuVHQPHaOdHBem1MpoV04p25RuvwTb7cS+WyjjDInZ7xw3I1N98s5Mtp6LZ0r6TqdbXOwXR0lJuzUvAdDJjLgW3EUnc515X//Fe/fdxxR687ao09yE99+nN/9udv3jlpCedOhdr5j3rUS1/+8jQdnBRJtrdq8mooHhxraFvNuuPHYLuGW1AgLBDGdG+52/Klv7fvG9/4xste9rInP/bcF73ghSnqjxN5k1PMFSMjQwxLpVK3zCEYyAZqkIfAaDSTl4n56hPfHiayYtH1bsWZ6i9XIQpG2TRFu5L6xb2D+jU+ttsUtWyanZmpNpMtjcMHsLF1CIic3eW5ialavjRw4WN/v9A78srXvNZROB6d+zsvrHhoV7BqmRmSyqWWplvmxNOb7zp2zVG9vf2btmzeMzU9U6syad2CNosxoYjldc2/8x1v+dbXv/DF//xkvTrW1THjxpdKvcNi8cqrNrz2tW/hiXWXM89yJqE53/j5T37xsyu2lMsdf/jM333a0580OFCcnhkbWdL/kY999e1//e5rrhs76uhjhkeWdVqpdtZ37dl605Vb1qzte/j55z35iReeduoJ05Nj1eoEVbdjrmfeocb5Sr5U6Owq3bR596c++fm/fcf7H/uMF5x//vmrVq3SR3oVzYPOv25qVoddwNbWs8HmlifNRw3+V/P1OXrXyPDgsqVL+3rKDkzlOo3Dxg1jk2YTV8gYmbFiSZLrCHmYKaq7dz3ziY97+mMvfPhDHvrUZz7btvT7P/aJeq68Z/uWFzzraY3q1NjY7t/7g2c+5RnPnag1S12/XtbNw9WNfG2tVHmk037KhcJ1V1/zhf+6+BMf++fuXP0L//Evx60emRrbzKJP72X13j09M1iI1XIasczRSmKSGHux1GtM0rGcGE+7h3M4TLJb05bkSRy1OZcsWlZTrXBxibE69W14U8jY1tNWRnL67Kh1lLtLstVqFZAtzzEKu5ZDw8uKpdzGTTc4QFHqG/ryN3/0t+/+yFcu/e4jH3/BM5/5zKVLRsfG9/T1DdivsDeS5ogmHYwn1Kx2QIeDQcs2jNtMgTA8OJ9Px2KW+MmPL3/jG9/4mMc85u1/+RKaig2+mQap0Ozp652erZhyNJvQWvKFvHOJ5owteC/OUokkxNuEWYhLkJlqjvnaNZeMWNAJMZxufWu9E9hOL9ZEHZrdeyre3Mx3lnJ9JQdhenp75JmcnjLDk/Cu1aYmxwv57uHBgYc89MHv+ocPQLvcUzbVO+bTufpbPoqHmhV2NRlC/LvQt7/c3ZytXXfddScdf5LILjt22ywr8fS6JZDFmFJr7N6z41P//NHfedSDnO7hhOr2YkcByl3lHZt2fvJDnzhh/XHPeu7zRpcv7eh0oXFj47apid2Tn//cF//1k5/asGHj8//4KStW9OzeuemCRz/wpBPWXnrpj35x1Ub2/EZnQ6SMY088+WXPedqpp568ZvUyR8K3bbk639Eol7rq1dn5ZpU/WK0+5aTc5ER1zcpVf/KCZ44M9L/0NX+Hhg8XsP64AAAgAElEQVR60IPSMezYlkXolka7GKl3h+FktZBGdUQoZc26ech3FUtc3XbsHpuamly9asWq0VGLf0Oah7wiVi8R3THmiF9A7jAcDybgiqVUrjk82Ds7NXbSCev/5i1vfPWb3vah97z30U+5SHgXy7MzT3/Afe9731e+7o3k7MN++zErlgwezOrbsPZDAboOG5CFMQfzL3/xiz/50Y/PPOP0F77whY2prY36zOSeZq5R6bLQbNaw63K+Iz9vocqX3SVRYsV0ptAtyXbVOV+bYKQa6Ol24nhqfKxY6u4t91TrtY5mnf0pHYLpbORxe7LBfjerVaGv0mx01BspQMK8uCUiwdP0Gp3FIUKh0WTfKnD9TSeY57gflCsz47PTjRWjw9PVyY3XbPkpL+DvfYfX+5Of8yzbiBN2ToYGWb+6+3qr1RaHP6jzon3ScD/Dp518kCgQ6g5gwdlrc3U7RkLe9Ja6t264/nl/fNE97376O97+ZsESDqhCgXJoMjSzBLkjSdl6PW3hN+cqxaIDL9QzAYasnNTPnkwm7d3Uz2oJfGhFXAroPWEXIbABsaiyPAOExeu6624498EP//DH/61veHmu1NM8wD17QqyFAMtMk5xbtTzd8kvl6unvo7pBW40w8SJbvB8QHQ40c1ehb2pqwtFOainLHqM9npSsgLkJCORz5dYRLXqsMDYppIJYZt/+6udf89IXfPwDbzr3/ncfn96NyrbohvIDn/3sZ7/3vcte9/o/n5jcY8+2IsJNp/MK3RxVhwZWXvadH15wwR9ccOEDXvu6l09O7bJRYCO3u9xvuy8tOvHL+RqPDqwSQTyhJ6GAFoXsT/io6+YNQaUcevjnf7v0j5//+pe98tW/+ZgnVhvWnIYTtzyuesnqySm8ZbyZw7fRnFbRkStj4o1mlRYIve5SeWJiMjORHij1Fn9+oiaGUyJCLodi4qEM9JbKqMpPa/uOzVu2VWxqiy1ixM115st7Az1oWhAfwXVHzKxD317S1DmyJImbaf7mCqWKMFnNecdQ2STe9fa3Vbdf98G/eW1hrjpZabzola/71lU3veC5L96xbc/fveMtn//PT/b1FJ79zOd8/3u/eMt73nP8yacVegbqzq0gRbPaWxTbrlIt9Ka5ls3Kzg6DxPhvxy/61X0d3MnAkC1U/NhbEFVhZmrqda/986994XMIvWZJ93vf+bZz7n6XQrNizZzy51LInu6ePkzVoIppDkiw319d6cH8WnX8qK9Z7G8UBt753o+84S//uqOzuHLturve/XSxEh/6sIcfd8Lx9WQwK83WxPSaKzO/HYwnrFkpSORTL7rIaR9KYRJYWKxj52bgr5erw8GgaBvG/6SAiRTPwmQyr1apWM58+9JLX/riF/Z0F/7yza9ftXJZtXbrVqL9EbVUTudQCIaZ6VmTubu7N3QUSktSkuZSBEusAUdtpe81bmV6TDbJTXvv+HlU5D05BxD2KZBoR6PecEjxS1/+qkNbp9/1rPFJ4ScObPqF6ErAYZP0mOQoxhLDhKZSSAYmsv0y5/7afDDSK5WpHmc7i7lKdcp6Mp2GFnO1symCJY2HuxWbIW//tGp0KrAE1cKLX/Cstat6X/DcP5ibE3Fwxloy8dxmTszAqemJs8++e3MuBQxM54ByQl5VaL21ar2vt2/lysH73/+cZcuHaTk+zUzzSWtSiPpEPertmZ6eYmusk6ELHNhbREoPagRHjndNl03iUeuP3bjx+n/9t/948EMe3tc/UK3Oglyr1opc/ZKhUW/CpMqFritH0yJE693dTj9N9fXSLBt2zRjDZmdnbFkcDHIuOhg4eDa2g5LI6D7EHqcNurpK5W7kotKabph8qeyMWFqIJM2jtXz3u3fSHrb9xHRYn04uxCh9r1KrwDMdVZlzv0p5w4Ybt9107aMe+kDh7+z+nH7XM6/4xVUf+8jHfn7FFRPJA6HrEQ8777xzHzS1Z/xt7/y7e97jniNLl1SrjaGhFDCvMlsVXY9LmmYybKsm+WK2jiSb8ska0n72TwGcCr+KEWWExIsRZZ/vyit/8c6/+st8uYRd8ra6+xknnHbqSRNjOxHW7LO37YCwMAutiZzcAbIBlg3U/Vd70L4M9fOIrafx3Wzyvn/Yb9xn/cqR5vTYd7992Q++891LL/myuF1D/QOjS5aJ3FPKFV2scFDqxiz/6d3/2FazDgox20BuhQJmkXkYcymYeJpgHR1k7OU//OFLX/Qnj/md33zvP7xLlBRBQ9MC80AeACuzjsF1cHjy29KNeEeR9GknUb0yMDUzU2EQsZ0XyCyc2959SqamlrIVi/hYpRH+BSEy55pLR5fftHHLV77+zfMf8ZsloZv24wL/q3GPhqvFyhw+vMGmZ9h+9nKr9PVQSTXxNNI5nprge520LQGrak3u0HNdHb0txzPnOr2LiIGlWtTVPvvvH7nsm1969jOefPZZJ1dmx7t7S83OtEPbXeh1WHJwcGD90esoWFqG3ijpjGBBMNKZ9OnEk45fuWrZrHWkA4X1TiHdf/bTX7zqla/57H98TujX1WvWzM5UlEW6W1IgejDj5vLoHX8ODfSdcvKJX/nK137+i1+cedaZThJhhwyXjeYsQVkqpuPfchYwS3sVHO8c5N4z1tNdnp2eKTluXkyBqlvV3UnF6oKQIi2Z0mStScFKZmedby2XS9RNB77EktWJJGey+t5M/6A20sQS5VcP6Tvoa4rzUkwrqBSsjutyZ6439d3UfK5YrTe3bNr83W989TG/+ZD8XE1U0oGBwfMf+ZvrVq25/Pvf2717cmzbtY98+EOGB/rvf859BNZ64xteV5mduce97jU9M8tzp6d/oMMaB39oKVjwtxuFHaXrItNZgWRiaD/7o0AyDLeemKp+Y7Q4huzAypKloz+9/Idztcq5973bHz3zqQV2rXoVQ27tZdvZS7ZqBwDrzYawhQsnu/f91Xhw08MrkSeYq9BGeovHrhm9111PefTDz33iE55+xonHX3/11V+/9OuXffPbN910U66ruGrVGpeJHhQE2mrWQSFjG8itU8AkjOkUs1GmJNloP/X6jm3b3vSGv1i/dsVb3/rmkWHR2JsO/bln/dYB7SeVQWJkhFnCBkhdpBMbUmwwZH1LfIZul6SF6c3gYSUWW+3BHWLtHuiF7tWyh6WYDrFoS6u0FKw8GQCwgZ27dr//gx++65lnjy5bzjtgPxjdejIGE6wkuIubItTC6t7X349z2QfxlXYCAY/qbh3KwUst8Hfr4rRqz4iAYV0r2Zdh0i51lPhPszXt3LH1umuu/O5l3/y3f/3nT36MjvX5x134W7/3u4+en6OdiPLsGhx2PvG383waVq5ari0ENjtISksB371iwXTdJleJemOGFsSwJHBT2RnL3r7Ojvzg4NDxJxw7MrKEoobNajUKBJWiU0LxjUZHeowf79Xp8fXr1p162in/9L73/efFn4fKXe96JouFsFt5hvj5TuciWeh6e3qnxidvvP7Gn//8Bz+5/PJ//Md/pIKfcvKpzHHMOcVycY555M74pO0wQ9awNeAcXuhMagTxNjkxYU+EOcdJke6y072FSnV2cmqCyoUMuiDGXkxb714OC3n67S7Zya4S0un59je+IVLAsuHhGXbl3p5ly0a//82vn//Ae69dNixOJfuEi7VPPf6Es+5y1wfe58wH3Pes449dt2vbjnKhfM59zznx2GO/dMmXvvPNbx9z3HGuYeEQOFttVKYnSg7IdpcBp9JRueiagq1k9uzD0urFXylyIVE2SLLhwY3SMabLvvWtG6+/+uUvft7LXvi83mInW6PjSDyrkgGsNbgMM6ROp4ta3oTZc8iGmTmf9DynobtLszMCTzQHh4acKRybrl2/4cafXXnl1h3b90zPXrfhJtFA7nbWWYmZHYwn1KwDk20Ho942jF8LCixUaDLeLfH6q655zav/7PprrvrIR943NMifpjExsWegr+dAfbNcjLBz55gzwMS8eCeUre7uHrvsk5MTDvdSWUR58MkhRCtX4r1SSYG1QsGKuZ0pgi1XofRIEdwhgqa6C4ItgL6guD2+6YmpzZs3HXvCKa6VOKD+i1rUmxh60gSofVUhVVesXhUqXYbVAYG93Zk758vVmSrK9JZ6mKCY8IkrlqIrr/rhj374/W9+6+s//vH3ibmBofxxxxxz7LHr/+pNzzrp+ONmpnZPTY07pplOdObZQqZZDFm83P+V9v727rqmjScH7NGTFG/UWaqaDlQ6AKoXsNqx3TuHBpc87WlP4bRht3G2Mq0gDhyKlLLRL9mfC3m6TyEIBcjZsuWmu556/Mc/8u7XvuGv//atf/6ZT/+LELIDPQPr1qwRbHpyfPdVv7jyqquv/NH3f3DllVfONsY0dnayvnXz9gsveMJ8Y7armDCkEd5uGi7ygmgV1tkWefd6/rHjjE9OOhnv3MnSJcOibTcao8ySs8nQkDTOEKJZ2cPVxsnxCWFT+gb6zburrrryFS9/SX+hfNfTz/h/T3jcmqOPX7Nubf9A71VXXTNUPNq6qmj5RHeard/t1BPPPuOEyentomoN9vewwjanKw994Dnn/cb9nv0nL/29Cx7zexdddP5vX7hq3fqBoeUO3zBiCxmPPvHESDtcTT4i6k28q8UhY7SYU2HypMd/9tOf/od3v+teZ99l7aqVNfekleZLxbS+5d85PTtDtSqW7R5SupwnnOeOkLU3Zno23+9QOtTE33JXWLE011lo5jr2VOfe9c4PXfK1Sy+7/L/7BsonnnTai179qhNOOyNX6h5asrww1NOcsT48aM+ByYyDVm0b0K8HBWJOZhPJLP3yF754/dVXnXGXkx/6kHNLxY6d27fbQWPRtdQ4IJLs2TNBeWIDfsub3/rOd77LnD/77Hs66u9ewtWrV7KX7N49RpqyuAA7NT0pzkpIcX9m0zu4RmIExaKIpimsfOtQccuw1DpGPDc30N9HC2Rmckdvd8nF1Ae2yg/plURZy6xFhwPfQ9PyiYs9cQJPn/B6+ARuB0SKA8pcb6Rt1nqjUq9M7RnbsWXzhh9+/7s/+MH3rrvyZ8uWLz3ttJMf9sAnH3vcesGrli0XgGnJ7OTW2cntvNa5uUwLJJgcp+vd6SiA2Eu87NIlGJQtaDuCoAlJg6ERCZ7ZycO9G27YqxWtjdm+PrdN73ECDrULKczZXC2pO+nEXPZEW2LYeJcun37w7gXdisXBvsHyjm1bjj96xV++4aX/9OFPveNdH/vrt7yyPsMzt2N0CQMn2+j0yMjgUevWPPJh93nwIx/QXRr6/ac965kX/cH09CyPXRLC9tMBEe1IytzazcnmnX4J2gpgxkVreqbS2LKFZrx0ZMmSpcNLR4Z+ctW1MQK1cTFYdAwtI8ums6BrJ59y4iMe9tAffuuywXLxtS96Zs+SVaecfrcrf3bF+IPv1dNzqm3haYcg5l24VJjYvTNFSBESn0W26fbxfFncpfosw+ubXvXio1aveNd7//Gm6697yZ+9WowWqybKQa1SdZwZcSj9TMvsHEdSLx9yXA0SEzDTxdEtjPGveOHzfvDd73XMNX7y4x///u//0atf8oznXPSkXVt2FXt67fkafgyo9qzLPb2i8wspEogv5HJAHYLWqEWl0CBr5ru6f3Hdta//63+497kPee6f/vYpp5x27HHHFQQYmpjM5Qu9fX3bd21f0p0Ex8F62mrWwaJkG87/oEDwd0mZAhEnmGYnp5kRXvXKPy3kOsbGdlhWz87MJmPyAc41bpVLl69625vf/O53/4O7RVevXism3sUXf5WF7CEPPe9FL3rhaaedumtsRwqIVchhrFwwAz/MwhOiKPbpYMjs4X7Dhz3sYbQ0igJJ7HbjVKD1Q1ez4Idkkl6tCBG3/Qkhl6ix14kbp0pbhLQ6pjgwkcUjQ0ax2w78duSszU33FTu/9vUvXfbNr+zatuGoNaNn3+20+939t49a/+x0Km3pktZBPZGd59x7M7HrunTLcyPZ4fDZ+Y58d7m7gydWfa5Ydh4TddIpxVbjWue50qV6FCh47d39RDDql/Ws7T7BIKhW8ghIDhrH+VKpYJ83WqFTUMB7UMyf3sGM/op3/Pqyn9940onrVy8bGd+1ZUlf3x/83u9c+Ojf2rBp5+z05K5dOwRIpHy7o8kJf5d1jAwO1fOlV73mjWeecca97nFPtyJ2FfM3bd4wumKkJvDXnfEJGgYZM2IiqcN6BI2tdbEc3Zgu/O/aVauF/zV33GtE/iF1CLwMwmEhj2mXDgKm/eckyB/wgAdMbd3+py958WDhaZdfueHqjTuOWTGwds0qe9Sz9quq9d6ije6Znp6R6ZnJcm9+anp8+ei6bdvGu0sdtXqlu1hY2lt++fOe8ZhHPfLDn/zM71/wW3e730PdYXrve9/bysYVFKWetBLgnXhYGnsEVRoKVliwcEiP9YyRc8XlP37Ab9y/p1z8wuc+f5dTjnr4+Q/dtWOneY3v6z4R1c3fQj4tqq644or1648RhGefwRl/3tGjLq1vZ+uz47vxqcElQ+vXrly7dvUFF1xw2j3PaTEc/g0dvcUUpDrXqA8V0076QXzaatZBJGYb1L4UMHlCfBrIYSj6r4sv/uNn/ZF7rGr1mf6+nkplRo59i92GvwW4+uqXLvnMZ/7jJS95yfNf9JIGv+aOnJn8jW9866/+6q3PfOYfPfvZf3jf+917xYqlnIRoDNbqoMInqTmtIzNMI6EZUBR4Pr7vfZ8QgOe8884jy2WznyKbI3cUAvoHBcAmF/WLw/htwO6XWbQ6KqVBUKdoI8FQ/PoUep6KvISQOyDgtyNz/3Dh05/553/4+7959MMf/OqXv3pkoFSYFwiQ/3ihUkGnrY4MttQmAWuq3Fa6OoRRLjni3DISlLDOvu6yu+6FrIE2inZ1dkmMmH75fFEz6/XafN7akTt8ugmnw0ZBuvN1CrXLKYID97xqLs9pyOCgp+11qg0+HmQJY0zQJ/pLij9t6T77uS/+yAffvXLZYNoYqk0WcyJCDSwbHRbEY2ZqknVQtlrF8cPOZn2Su/N7P3DxP73n3z728Q/BhN2iNteggbnPp+tg3Q17O/rgjiwSoyiUVPVkg0oHVRuzuflOMbgrjXqyKzQbyLVizTrZ9KBxnok6L4dmNN4KJVp35NU7m7W5tOl/n3vf61XPf/773/e+N734cUvvd/Z9c64P78zVJoVBEpGOcWK+vofpevuOPQODfc252b7+wclpN0wIgzfpNr25eqWrIdr41GknHPWaP3vx2Xc/6y/e9dGvfvWrF1100e885tGGSro7r+WUmVHsVlBqJ7UsnWn51YpBgx7YL8UF0T760Y+uWbXqB9/77tcv+a/XvOrVq1as7KiOzzuP3DqBxGpoobt85Sqc+cUvfunr3/CGM04+XvHQ6QNU/N7RNG7WZnMdzVJ+3pGoPTs3n7j+uDNPO+ED737H6844p+jIxXw9HU6y0uOtX6l1Ow5/UBFqnzQ8qORsA8sokA782Z4XrIarabVzvjEzOfaqP3vRn774Dy666EmlUs6ZfztCNujKpe60ft3P05Llvje4yKe7itNBwjk2ixtu2H7egx92t7ud+da/fls6ataczeUbK9Yuu/tZZz7ucRfSil7/+tf/7d+9e/PmHZ155uueoYHBpSvWTuypjO2avu6Gze9574de+4Y3MGjf++53s2e/ZHjJo37r/Hvd4xxXlwqqNDNdpQU4aUjnKJeKN23a9J73feRRFzx2YMmKA40OnCId3yztEisnwPxNjrViZWFb5FloogjgPRN1+6HHbU3OxAaAmaarxv76kve+8+2nHD381je9rDk7yQm/1qzP87ma76/OVefztf/P3lmAWVWub393x3QywNBdIt2pgigiKIoIqEgKotg00tLdICWoKAKCiIAoSIeCQUgMMcPk7t7f791LOf7P0aODehS/WRfXsGfP2muv9caT93M/kPyF5bCIqWREfrTaYFgpGM24L3F7hKNkAbgSoGMWGFHsY6GPI9cnqRcJfEFPHokV8g7/sI4w2LAw/fAFKjVkDyP8DUFKAnkScW+mGLvXb3P6MnPthw5/dfDwVzY76HQdxYk6vdFkNlK36AUS7QvEx6ds277z4x2H+/bpGWWB/YgrUqkQUmpULpedS4o3ZNSf0mXcB11WWGc5dvp8r34zatxZv919nWMSE3Lzs0H22J12vQ5c2j8TAi8W10/WiLTWmB7mjjnjL+hJQZiN1RUM21xeR4ETpFZqcgKgOnBRRL2gDhbcY2LK/3Wln66i37oEb+m8sDbs9DqsFrMzv8AMKkCujE1LnTJ/njk2pmKVqiGfQ+YpALIe6UGuCyNCdHqX20lP+VCQnvHQXupdQQV1JToWIz6NQu2j2zv9G/w+dchXtWzxzvffE7BlLZk/7+PtW6iPS04tEVZqw3JokuREaSN1yoITRBTNUBCjlOvwOkJ+hk6MoYRhA94AqdItVRzf0pD8LT4EEA5mDQZVQxpCrnC5vQo8GzmC1XryxOEpo4ZOHfVcu+Y1HXnX1Tp1gdurF/SjsOpoDOaYazdsA58frjInd+re1+Gy7dr3xaUr15KLpUbEHaMdpJeHVen3uGwGPflcmseqBWbU5bLotbQ4w2USSHqoTCGOoSaaqUCG/nSV/6YRIpou88OGqNTT1R6MSnJs1JI5y6Corl6jkkqvcoY8CvF1fjWg1aDCIyP+KwolhZuHt43ZKMSLUnCgFuYogsAXZrSKzi3kCKB6fT6vyDfJocBhi/r79+9bqmTxdu3aAVQn2iypZwlZ+V+uTSfopKQE4hCAJ1jwdpuLmBPgd/zRxMT4Ic8OEtFpOz15oBWW++wOcutJxVIHDXqGvMDqtWvefee9uQtW0GuracMGVatWP/nl1we+OBhpyBP2+kIdOtBjB1IlL6mmChUqmKOs+F5en1NvUgveJdEMFRYAecaVa2qd6vPPP08vXxn5+1/u9rf/SdJhDAIHn5J+/lE2lnRB6eLSON9Uk998fSIn9+qTvbr5fKBTobFBxwTOf3/G6TDUqVv1yrUzVjN1CWRIBesYfFQRM/cPOETeVmhHKAoVWq2poMCelJhCL8uZC6eRw6L4sXjxkqlJKUaD+dDBr86e2ZSbf417aNioLrxcFStWLFY86btvz69Zt7VJ05rF0pLsBZm01lDq1B5fkJoCkpLQTBOT01BFSJxMRsyf6kbNjGnzwSD16NEDriyWnGiaphDwOFadiCwWHTIZO+vq1auMD4PDmGRlZZEMIsDz0wUpLSTJMP0Dl+jPDj/fTt4mIyPj0IEDZdJL+gg85thMWv20iTMrlkirW6s6pWqoLr0WKgqcLmFIqTTGQMATwllQK8AkQNzgFhWEwkyUHAzunIOIHYfRGPVM36c6dOiw89N9W959a+vmLY1btqpbrwGtvQx6PQluYIhE0WARD8igt+V/mnOT2RfRGb4Kh04E4IUpUGg9/7PPe7u8yQCyPDSi8QYEDX6GKysnF0foyN7PX3p2QN/HHuzSsYv9xlU2HfvSoDHTLQNwAFPywbaPZy1Y9NW3VypUKtO3zxMex43zZ66WL5fSuGkzaOBdjnyTwUjS1qsnIB1HtLnA4bx69WKlcmXDmrDNS/pYjaVDrEmh0AFUiPilQPCg9Sycm6RWiwbzYdxAREOYR/BWqFBu7OghQ8bPTyuZ2uKuu8x6PSadSquj7YTH5yINGoCQHlGIg4LZJdIgAtVA059bmLKipOEtDFrRR37TCBBYhlKcxRkM+DZveicn8/rcWVOR5pgyEvG6iGtEECEsX0ms/+d1o6wxly9dI9FjMceQ19DrrEi+VW+u+fbbr6dMnli3YX38G64j0xhDbqdIPKmVIY+LDYV65hg4cOCOj3bu2LHj7Jlv9uz5nKI6mHOgimrXoU2HDu07PtDBbnNS9078BRJzmx3qAfyWgMfr0arMBXZ3crES7LrjX35jNFmaNmkWIU//gT/mP2/1Ft7hqSXt9UuPfwvX/OlHpMtKI8z7jPO162crVEpr0aoBwHbRbhhPUiFz2J0vPj/59QmvNGhUrSD/Oo4bIQ1YEgCwikjhH3JgB/kgg9YI49sts0YlLF22fv68penlq7dt3anrQw+XKlcBB1J8G6EUb+Ds92dmz565Yvn7U99YWb/+HSVKpF+9knn2zI1nnxvg9tjUGjlF+/kQYpnMUDcje9GAerOuID/bajUHvAGDNe7Aga927Tz92vhpjRs3hoSJcaa4jIXHIimw2SCo/EMe63a/CKNBNQbDgveC/8MK4Vc2mkx0qhOWBD9vbs+bC+nPe2qdwUCM9PzZc2NHjZZ5MMqVsVHRepm6ad3qdABWoyUVWP8ebhszWaVR7/38qMftaNG4ntagox+xOuDFDtJA7CKs7R+8F4ytm8FdmdehlYUrl0qtXaNP+7Ytp86aN2PscK7Td8DgRk2apaSm0QWCAgm443RaMwgBQrSEb2mzx9VAzZP9JpwjBE7hwyl/3qD9D66MhGYM6Y2jFcwpKghgjSqFLSfz1cHPPHLfvc8+3cfv8HrsgLEMeMI6g8kbdOv0ppmLls+Yv8LpkZUsmVi8RErnTg+0u6f9yOEjtm/7UGeMIfYckqkh7Ttz4cyxsxe/4zhz7vSpU0GPZ/G8WfVr1/A6HXhRKoXG7/NTwEEveiREhJ2nsJVIkTSlCE6ha0TNMtY8mqhz5075Mt3YMcO+/e5Un4FDSJfwkE6vVw6xnMsuQgCIwkh7Eo3OyCUw06V1VdgBL2q2U9gRKzr/N42Ay+NkHfucXp1WfezgoVdeee6VF4b069/bVZAjYcxxGXFNEFiSEJdk+n9e2mH3ArRihzz+eM8mTZpkZFxasnTRrl07hw4dSstP4sfwLkKDBGWSx2bTWa3ip85AxFo0bw8gbVWobafdRqfDU19/QzOZr7/+tkevnk880XPW3BlXrmZowiDQ1fUAACAASURBVKLvFcYELdlxjn0B9LEAaqgUVkpjPvhgy6zZc898f3HK9DnFS5amccSfZA/954P/znekUZXuVtKUXJBf1yycUr9uueZNKwfo0BzSokc0IlAfeKrn+IuXv3nr7SUx0WoiCMTpNWoDxolc8cdAxSP8GmQDBCJerTWd+upyx/v6P9Gz+6yFc4kfqCgvgKc7gqpREPuEx590s5o+Hvnvbnx79erVOz7ap9er2re7d9Hi4XZbrj0/U6MMkNWFBQwwD7CxkCcftJbFbCywOYyWRLtT1fnhp1OLlx8+aTrrjWWm0oqO4ADyKJcSSrewNRe/cz7+rh/HnkblMD7gtDCzCPUR38IRkjCI0sr56d78s9e/Nxw0ajUAZb46evzEkSNrV7x5V6uWLzz3fPlkjT0vWxb2KWU+Mk2QPkABo9SqR09bs2bl6g82rq1crlTO9StxURZbfrZRbwD9d9PHkFb+D3shgK1vBBDo8Yd0RgtcvDs+2bVmzdrdB07TtDSteHqj5q1q1alnjU0yRUVFx8TlO0HT6wQykFWqkOv0GvKqBLRYpX/XKf0T74u0ITYKFM0BjzshJmryxAlnD3669s2laqB0XidcN+DqvEF42sIyrUJvjX/0yf479x2aPXd+p/s6RJt0cszkgGHL5s2PP/Zoy5bNmabr166cPHmCXWlKLlazZs3mTZudPHFs/ao33121tHLZEjLc9ICLaGKEbEu0QQM9yhQA7pQrCjn+0PiJFRCh6BN9I0hBsgAMPoVp7sJF85YstcQnP//KyIbNWuXb3TqdUe4XnYLQUPST5iYwsAhuAdL1CmLnQhxSs50iM6sQQ1Z06m8fAdBSAsrq8hi0umEvv+i03di980NKC4HrsNrRcz9IvQgS/Ka7/J/X1+ssY8eOmzp1Hj4uaiA7N9dkUq5du/qudvf4XQ5orYWZZTRRF8fmp1hfBsbCKxq4aPX6oD/IDtEbLQIlFKCbYlihM/hcvurVqytU4Z2f7NDp1H6o5CE2FU1vgEH6pNQAJiAk7bNmznljxiy9wTJ+8tSKFSvp0PNkGH1/TDTr5iPfHAee/b+Mw3+OzH9/5+alJE3JtzDOSJYZY58bP36oPJRj0YM+UdBIG5PSHGU+e8bXt98Tz7/Qv3Wrhm5PHmpFqdASLJf9UWBQgegSjYxkUAtoooYMGXHmzI09uw5aYwVfg5SAIRmAFOS5UGlKrQWJptVRsoTPGzh/7sKWLdvmzJ7XvkPD7o90KZYSlXnlYlJyXE6eHfA+ADJl0A3uCmlP9DEQNjz3wusbt+xd/87W6OQEKY6FsSWsZzi03IhRkPhFSUOxgkSQQCe4OpkaFgnpQg5UUU6+SOtLh7QypYXEZP33hfd7/6pSYm3HWKwUEIa8frrobP7gg5ysGw+2rduieeP0tOTszAydFk0po12VNTo6P5DQq1ePCmVK9X7iceDVudcus64BVjojBOTSPUt7QXoW2r8TCSEvCQAQawCeUpQu3QiOfn3h6PGTx786/c2Z81eu55hj4uvUa1i/YaMyVaokJydzBaLdjIxQvV4fpcd/lBz4vcP1v/o8HLcigafTe9xYuoFYg+HTT7ZOnTB+6bRXalSv7rbnA6SDK0HgmbCAgLeGVUtWrVuwYl3DZq3XrnsLjg5V2C8ntyuPYrGNHDl87969LLNyZcoYjfpKlSo1a9s6JSUFppdlC+ZPnzh26ztrlX4XHaIw6EhNqJQUhPI5BWaW2aLDzHKHRHzxtx/U8lB8wwHoEPHOEhGNgDgMRluBY9/Bo0tWrs13emvWa1KyXIWqNWumxicw3XQHI/GMAMEXRW4I7sNCgigkM6soafjbZ6rozEKMAL4DmQi9SpN59erBLz5buWQBsX1ZkN6AQvyh8/iJccMK5mBBS+/85xcAsUlOTgS8W+fOesWKFateo3Kr1o1r1KwqatdCUGC66BhDqx2MN2QAEV4kLDTneCyYFSgRkEBBvyCm0hKf0mipOeTMYsVSjp846nI52WR08EN0omModIdNnrwSGbQz5y+NHT9ly4fbmre+p+cTvROT02Lj4zMuXTAZ9VgJ/3mTv+cdJPjv+fh/+ax0ZemnkC+RYj1C+gV59tQkI3V7YX9IqxYcQnZ7QbESSQOf6QPxY+uWTTB7gCHgsut0gsniDzngHfeKhkhgJCyXL2du235w27btlphonz9TS/Qx6BOmMP2M3U4Bg6BxZNBDr8WgaLwognCly6YP7PtU2fQSDz/a/fCBw/NnTY6Kic/LtZktZofHB/hPHgg7nH6jIfrqtfwnnu779fnrk6fPtcbH8/gavU5CYpFxYiUAqwGcpy1k14E/ZBD+hhfBx8BPR+ER/SWsWOCw45lgRuAjsWCkeLNkoEgmy5/9CCFvEFYO6E64B7oLVKxVo0ylCgTYNr315soBz997V4vePR/TaeT5eTmxCWlsW/bvfR3vnzJlyoc7dkybNK5Fw7p+rz3AkqAIMbLmpQN9yjPyk9pDYqp8EGNLb6DHPF/ihRiveYM7G9xZnWBNboG9wO68kWfbsvXDmWOH5vgU9z/QsXv3HsWKl8zNz6fltt5ktDlcgqbr/6sDFJxCyRZmGei1xuPHDr8+7LVuXTrdUaOyw5Gv0KizHQ6DycIedrrduTaHV2bYsWtf5g1n7yefxFUi20hFTcQL8pMTGDVuFIQQhIhMUTFiFIWUibivIe+BfXtat2xqJs5kp0+BS04lNMU4eiv0gjho9KFw+wNIa3qeF2r4qcSigkr49xFiHZxqHekLldLptifFR9/dvFH7Nq33HTgyY8Gi7ZvW293eBk3uqlKlSu26dSpWrkxjNMhFhI0VSSMW6nulk4sqDW9h0Io+8usjoFSTdQJIHtyy6YOk+Nhnn+mXde1yNLgZ+sICVY1IPXaspP/+i6lBmCk3J3/9hve7P9Z99vz5jZo2TEmJF61viR6bzT4XXR20hHSVGi17lYi2jI1AeFfwLdECFICJqBhC0bL/aSmDjQXI8eCBA0eOHOn2aNeY2GhSVTi91qhoQmyXr2RtfHfL3DmLJk+ZRYbtsR5PPNmnf1RCqkqjBaadlpzM/hYVdH/o8b/RXtwyWoefB/bsjo+zVq6Y7nEUiC44CjrT0MfQozGoSBZt2rTl3vYdqO7HrmWaGEY+98c8rmDVonTaJJPrt374yeUrGWNenyBaZysUWZk3vth/EFWaGBMXSUnI6IQjD4u2QBjLFChCcQgJEkCxshUrl0mvMG/uMgrCWrZoZqP0QadxedzcKv24dchin2bM6zP37Ds+fMzkpne1wfqW0O4sM73BgHIlCIH+FlbFH2U//jGj85ddhaHD9BTWJ+Mb2ZiMFdgshojZlwys/+XN4SJReGEyGZkpKBu0JgOeky7aXO3OBkGVZuOmTe9v2gQgL71UOaPJ6vYEFixbhkW1bOWbcII9//KwlNSk2nfWBmtFJwOeSIQrInwx0uLnhVJjsIHPo52hRk98Qi0CNFqSpKKEwusiKWnUyuOshvRi8Y3qVOvcoW1iSsrGDWs3f/A+VK6ly5VH2vhQ1uh74EH/Px1ySvSUGjcbjMJwv3/a+DHughuzJk3AWPGFFDpj7LVs5/ZPvpi3eNWSlW8tWLz64InTTre3eFrKqGHDYGvzOexUBQvGPDjzaPGEM6zHktcESEY4ndQTMJ44ujnZOXPnzn+s++OJiYkGk4lxtslUec7QlRvOdzd/MnvRytmLlua5PU3btg0UkqVdAEgiDaiEO4ehhTgS6L2wWqvykbmgqlQWKl08pd1dre+sVTkh3rL94/2f7v7kemYWAN/o2FhQWxADUZke8d4LcRRVGhZisIpOLewIIKwRb7SInjH9je1b3yfMGxsdZc/Pk9N9GR7xH3nPkewIdMS6cBR+7gAPDbsSGwJkLrsDFaDSoHpDOpPRU5Cvj4oKub3wDgDAAjFBwki03lPBpiQwW2hsNLtIc4BdpVsLOp4kv1J5R82aCxYuP3r0aLnypdRqA4ocWpdRI8dt++jT5KRi/fo/M2TIa2rwGyq9E54lYI8ypdUShR2AA/vHpppu2pe8uKkJfm4YbuW9f7ugpG9MekvG5WtkzChpxiZFl0EIic6hup8G3AS8sm/kWKNgdXdjyZJN/S8WcKHuKfKAFBtozp69uGb1+pEjX7+ede2TT3Z/99VZmp9cv3b1/vs7VK9aW6ZmIqkvooqeUkI662hCbg8RTZlaG/YE5HpFx45dN7+/6aPtu/r36Wm1Rnu8TrrH2Bz2r7+7dPjQqc3v7/72zPUpU+fd0bCh4HTWwt0lEK+YithYiHVsf15gQADZK9T9/1NPZjRIGvJ0vCC6wBBJhhe/3lw/Nz0BXkQs7z/xgLINfwjcMYETo8VcAOOdkoC0T6U03/3AQ7CV7tq6cemKNR9t29m8SWPo7sBODX3xJXN01CvDR6aWKD5v+qTde3Y2a1incnoJsKHADMCciRxxBGfDT3dIpjfhUwVhNxXAPpkcrhC4jgm4gAbE6YIsANve6wpSkJoUpenTs1uTerXnLVkx7Y1J+w8cua9L15TipYnD6/6/C2ZhVwZwOBnDqxkZlF2vXzyLqt5P9x7Jt7s+O3Bk+yd7bR5/aloJt1devU4L4obHjp5csWyxVq/x2fJF7arfL2ydsFtn0hJVhpyHNl+sKKOJ/hyQacD3oj1y/LMLV7POZWRmXMm8dul8QU7WueyCE8dPR0elFEspbYgukfX12UNfX8zI98cWcg1KBjeMtUS1hHMnBBsYBqCASppRGAQ41OcqsBvNxjbNGlSvWu79j06AU6xWrRopFOxycPrY7i6XQ6ssJCYscp8/r9sK+QhFpxeNwL+PgNIP80Fw89tvVSpdrExaAr6C0w9YWXQwYKOKcELkQJQj/lj31A8ajKItA2X8vCMKWwRdCmFq07QZixDtbds1lqlJ+UE0SpqPDlXgsmLDNg+CEh8lFPaElBhSEF2JIBnpMQIcQiWQgBIUm3wdhpcj0iY54PK5QQN5gnzAeuCLfQsWLNqydVtaeqmXRr3evEUba1SM3eUUcCFhkom4B7FsAZMH3yX6Uv+Rx+83rXjYm/66FH7gncjIqsiRMNRYTuDkeINBJjSo1sVDpkC1pcvnkCtNSrXerwq7Fe5EXZWN78wvU7ZUdIIe7kfOF0WbEd7UQj2wN6QEOuNw5kdbLQ5bgUGnIz6BcRvWRfs84bfWbh01YmqrNm3b3935o48/ijZF9en9GN2WuDOtDlIGr2CmIbrmC6hVSEDsaZVCjwD0yQNuuU4lCxQoVKbJM16vV6/W21u3PfRgp6wbrnXrNn/22f7t+88xDhRJTH5uAtg7t9cDx6VOJoguRWgzMibMIv/xD0VeqIf6B5/MFEsRZUkPSVYUr/9tZUq//v7l+qsjGZAH5RpFIIzpow16fTqiH2IBKtVhV5Bp1Jvad+vX5oEel7775oVBA5JjLSdP7RepQb8d/d2je5e7WzTYtm3bxx9/PHLSCor2o8zmylXKV6lc4c46NXU6TZnSpQx+D22MzSa9LKB0u+zKsJdlgWHlCprJAxJbpXCZUCpFjH7Y49hFOReqploXT3j19Jnv5y1f+2SXB8vXunPCGzMNpmhqHjEWwirR2CDoD6lgmPP6VLo/WET86oj9j05Q6ZgOo1pJx63Rr7yoUuvnvPkujTcyrmWmlCpFMe/QSdNLlSolPBkRtdZc/Pqb61czIYWXhVx0twr4XCoQCGxApVnQxLA1SSDKNOxvMgzs0SD0OQr1WxvWX8rIHvryaxBGEEaqVavWuGfuiY2x0B/MGJNE3rFhndqJumC6wpan1RKMpIydGg6wmzRIZ1NHiP3+ZdL8dLkGQSDI6GdIGQPKQvhx/FUu04SVVDiA8s3XWcxhpcIZ1PpCUZMWLs++kTl15qw76tZ3erD5FVo6YAYDBiAptzTcRWbWLQ1b0Yd+bQRwBVz2/BMnTnTv2ontl3MjSzSwgeOKpgY/d0BAKrmbSqWW4JbBoOOnMcq04Z3Nez/74sWhA+hXGKZSXxwhRLAMcAUqEwokNGgYMCOIbS1Uv8BaBbVlJEBMRBrudpwkr8NBoRmJAj/VSWhZtcpsouTwm9eGDSOgkp6ePnrc63fWaWCMsnq8QYA71DFRtvZzt/m3ew+NKEYk0jDx5sGbwTDPShZVsFWAS4jYXqJ7SevWTXftXEU0kWyJUqZzo2XkyujohDUr3ty8edf0GcMpWfB5HETwKeMqrI3F6OjhzfF56DsIsFQPxYLB6rS7Cgpse/fvWLJ4xbnzma1aNR8xYpjGqG7XvpVcSYIQ4wmKIpHbVeh0fqdTbTBg3KFeRZw+UmKEOGR6I22OYCZURZkTSqdXGj1q1to1H5w9ewGmNL8/dM89HWHwRy7zwFCcayC91YuGtSCx/nZzVnRDhR8BP+l6ldJAx0OfN8piOudzR0UbPt65XQgBVDs6kwB5MJiYlvb4U0917979Rrbn2LEjkG9dvnzxs88+e+uttZwZGxNFnyjsrZo1qsXHxFQsV7ZZkwYQNPjZ9oKlN0z7HrMR+eM2Wi0EaRREb9QaRFZ+VlZ6yeLjRo0oUar8yvUbR7307BtvzFOA71PROlHmdXuMOmPAR/d6vR+77Z94QIKDSAcEsnXr1m9PneIRz5w9W6ZMmbHTZpCFj4qKgsoBISPJIuTGoUOH+Cv2VtBrU9JKmtpD2p76ggqVHzks6pZEQx4BlVOQOmT8wacr5A90uLdRvbqUHEIvkpSczAky5DBzRvSLvIJHSIOq1WqotXqFrcBMTEqh8CCsgmFabIlv9wtaXc6RDKyI0Pv34+afJO+UoKaBVrVGc77NYbBEEe3esnXLrp0fzZi7oHLVGjfynWq9Xq4x2D1uGgYpQeLfUrK4yMz692ko+v0PGQF2ms2efyMrS7QPI2Xocxs1JsE9CMHRzx3sUlqp8BMKb/YtGTq6rdEWY9SIYb0ef2jY8FfVWq3TlkceQUYaD2ochQaiSYFMpFMxJY1eL3qZJJfOaGSTOZ35YI60lqiQy+33uLUmo9iocJcLQjw7LYRtDs+Gt9/t2u3R2fMXED5RkZOSK2wuJ54VIA9hn/zcTf4938PGYrRFJDwShODgnRCGlvDtMJVANtNHQgTmiBXZbNfpGy0CAzIY3jVmo7XA75w7a+mGVe927dquRo1qzBpXoMSPXpMQ4guKmsIcHme+ga6robDJGCNXGD76+PMdH+8+cuQ4ad4qVWr17duiV69elByCeM0ruIrPGgqIjBW5qE8/++zixYsXLlyAwPaO2rWZZSk9Je47EvukTJyFpNXKs67doLje6YIoK/X+h9rojdFNmrZIToomPcQKEKaVUnSwFgMhRbEKc/9F5/49R0Dk/BU6+ithj2/9YOP7G1YtXjgngd6UXqfI4kRWCC0N0KxiIyiV1ihd2/Zt2t7VChAepYuEyREvhw4e3HvsFBENAqVnLl/84qutuw9/2bxZ0zp16ujlThS2JZpmlw7sANo8WqzRTq/P5vToNNqYGBP9tuVq/3P9n6xaqfzU6bPmz3qjQ6eOpStWgFOEIBbmBcsNKoN/apxU4KgCAafNgQ/TqGXLapUrV65UqUWLFlkFNswvBh+vGCkkgUAQP+fPn09NoUGqqA/ETyIrKIj79UZkL4aLxmRy5ediwuLLYR+TsgMkjk94T5tWXIpfBXQSV8/nU9F0kmgSwwpozwddj61kmbI2l8coD8NHzA7XcxGjgfyv3eag+RIljXw7c8F1JLeTF0IS/Biglf50c5FzDgWSWpVco4Xewbzj0/2TJ473BeVwN+Tm54G9p0DH6faoNTrCBCww9S0FK39e5/09d1rRXd1GI4DEgW3ObDGVKVOqoIAQr0jq/6x7IT0UlhhM7mwGDiytxMTkjIwrXTo/kpSSMnHSeOCQXqcTI0yUY5N7VFOQ71OBkxKdFyJbGetNo4PNJfPiVVgroXSHe54WL4AoSRniaALDdOfns2c4d+Wbb7Jtx06YWKNGLQ9E9WG5B9o7cvZqLR4zUSDhzka6wfz9D6SGpFoQcNwtwoxx5hkFqinCX6OQqY2ic7Pc5XADuJk1c8K97ZrA9Zp5JSMxPu7c+SuLli8+cHTfiBGvtbu7dWZWBkoKMkDki16jVSlVXkamMIfZoCUpaYlOgU7/qT79j538/u572ixe/m6tSpVURr3PSd6WtGCoIPdGTIwoZcCeXrBgAfyxKELSBEg3LCQMQ3K10mqRHjBSzU34AG3qK5aeOmPm9DoNG3d/8umylWqodAaH02u1gJxwCfOS8BUyFhK0SCV2Ye696Ny/7wjotEa3C8BAIO9G5q7tmz7c8l58jDnop9AYOKYoiRTLQy/6QAvmkkBAa6AmhlAtG0Cls1jIJcWmFEsrUea+bnp6f1F+gwWO2b5g4TyA82lpafMnjymempyfk0luCKo/4lJsFsLvWmu0y2aTu1wkv6mVdudea1yjQtkpo+/vMejDD9+dOHVG6YqVo+MSnA6afUWqm38ugvL3HdbffGdSE46E5KQePXsydGI3ymQ5BfkwpZOOY6vi0gi2QbWgK4NQR63TEGHC/JUHQGt4maYQHrFMabRaB/XvX6d27UcffywImQ74EELvPtHRIeAsgG9FWMxS3TFchkS7vH612M+k+Xy5Odnnv79Ik5+wSgdpj0Zn0pnMkL4d/fL0jl17zl643KB+w8ceaHbTkJLMLH6V3hE3+SMVNi8k4aDVaP2ibxL07qB8haXoc9ldnsBD97VLK1nCHJNYv3HTcpUqFyuelpqSpFeKbmK3cBSZWbcwaEUf+fURiMSND4JCpY8HfoDf56JyGvIFofl/7mDR4zC53S72KpDzjMtXH3mkG/iqiePHx8ZFw1xJ4BmhiRkh2qlQW2s0CyZSDC+V6KzicrsO7P58zpw5ez+DqcFRvXo1GPC6dn0ITnDQlSoNdDkuvZmYFgkoemj4a9W+M71MWRdspGHB78VBeorsAFWK2Csx0VYv0ZLb4WDcEB8RoSecNg5e49CHgypUjI5qAIWcTs8H9+/bsH798SNHy5ZUPNDxXpfHa7Im7Pvi8MuvDLdYDAvnzi9TqvjljAsaLVX9Xow0BJ/AMhCxL6T35vOHY+MSs244nu439PLl7Hnz53fv0VMkcO05dBTT6PEIbVqjwRod77Q7tmzZ8vrr47GJH3u8+7333hsdGwdHB0/E/YeoX8JgEhlhIRElckEeDeeTfoUpqbEUdduceSFWFg2DY40F2TlMot5Iz2DRCltkSdGj1BNFRqbouN1HgGAJyb68GznTp4xdv2ZlfHy0oCqlbobEcuQQKz+iRDngz3M77RR54CfQAZ1KCJyHABVttFIJ2PHQwqSpsclC7oH9n+5wV6vJkycPfXX4mFHDShVLkvvdokpRRnsEFdskKPObLJagx+n1uHUqtd/rAO6ZnhI/e/Lox3r1Hv7C82ve3WzLyaOoGRtCkAb8Q8NZKqWIZhFMEsFCCJ+ddsoLfE44cUTkWFpdvJZsF8LPQuZDQ4jwDUM6pZfRck2Lserp3fsJwHMVypXDcWJWcAVFaYzY5hHEJDJLJG8FCyqfRa4RpsJwDot6BdiN5eA4FWqdNS4Z6plL3507ePj4/kNHvj1zMSMzm1adfl3C4w+24DYkScjPm1LxppMvrZCbfyIryd0KAROSOVzutm1ala9Y+fyFi18cOLh3/8EC140FMyZzkRGjRye1bCZcWZXxFrZSkZl1C4NW9JFfHwHcmEjiJgitn0BU4F/qdTiI7Jaf/TDId2DmnGC1Gsn9Pf10H+L2H2z68M66VTwuB9Sg2D2wg4p9iDijE3HQq7PE4GiuW79qz+7PDx05Rms2m82tUunBTR84cPTQoaNr39owoF/vzl06kVVjTwdcpCxp2KCEBrpu/QbQWhqMZowRvtQBDoOmWZRcRRr5OTxeKTj0s7f6t3pTiKSIlyalLbg3pIZ4B7J1mcyZn73rkx0fbHz7/Llvi6ek9O7Z8ZFHWpYtWwqhs3PnrpEjxjaq3+DVYc9HRRuzczJpYhETbc7KyqSfl5B6VPhDdlVIjJraEOWX68dOHKdUm3bu2li2UkWvy07BooYS+LCHDKRWT8M4YBbe5cvXbt++Y/HixeQfKNEHiZWfm0O+GDnOjCCwhbiMaFDpAXk0xC4XwT92g7qTy6KjrXoIDOXBgrwrCeY4MY8OB/40c+eD+d3nI4bKFf5W81V0M7c2AgCd83IzB/brNeyl5xMTosM0FhSoRBaySJdTDiMaP4gW8+LgK9RqyIRVkK8Kjet1Q9oEVbKKGhm3PaL15SF7LpghCmJKlCg2e8HcTg90fnXUmJEvv1AhPQVxYDaacnJysCTshNm9XtSkKMAUdE3AtUgp5jWrX3PpvBmP937m0092dujclYpkFjlUUOC/b+0B/+afYhQZAUjoKNZTaulLqrZRBKqQadS0mReGkcAkRMwsXpO09fp9Z8+ezbfZoqPNTFYwFHa6A+3v7fjdtycnTZrUvVs3SlvBOkC4RYICNj2fVGxOszNMK9SGMN3IIgrLGStLdIpm8rRas8U6ZeqMRXNmHfv6rA12Lp+sRq3qYyZPqVmrztwFC48dPS6kROTgNm4OKTcmmVm8f/ME6TUuKL5ZgN4DZovL6Qa3EB0VVadGtSYN6g8eLN974GiPp/vpzNENGtYjl4LbB0nrLRxFZtYtDFrRR359BNiThOIPEA8R9fM6Ig2wBlBA+0ufZK8iFjmwdd55+73Dh4/Si7Bi1eqycD4xfPCPfJCiEG+BQw6qXa9HmR49dGTOnHmrV68zmq3YZHqD6cHOD/Xv/2zJEmnduz+2b/+ne/d+8eVXJ+iH2KhxA689XxsTK/OFQf+c+ubr+7o8QkVhXgGNqzRIabkAA4RETz3aV+FAaRQ0n/2lW/1bvX9TpiBHkCYIO16QgAs7C95av/bbUycS48zdu7Vu2uiVuCgznqFKo790OyuWzwAAIABJREFU6dKIEaP0OtOMWTNr31HN684BsKXVmKBvzcy8bjULMClEgmgUQgiUfRXqeQNK48Tx0w8fO/3pngMJ8UlhP4Yv1KPUbBkwdpUaLCf6E+fMmD6vWfM27218RqHxYdp6XE5wFVFMEPZdJJoF+lgITJoBRUj6kcVoO9I9Oo0hFFaf+e5SclJKrDkh5CE9pAF/yyOTpBABUTgqAoEIoCtibhbq7otO/ruOwLXrl95Z9+acWVPbtm5ODTBd5+D7IMuvUotSFZCXkh5lC7B4xEMoDTTg8jm8OqvZnn3dHGXRGiG/zSUqwx8DTnrMq+DJ9Dupg9PRSXjpm6tGvPLSwGefXTjrjRKJCYRtWE4IJcSCUa8PeEE6UrSsESgsORkxQ2bG+eaN6syZMe2ZF0fVuLO+IcpitBgxEv6pB/GpiAmF4RqiGxYoK+Ezy//l3UmWTcQtElDRypUrbtywLjo6xu3IhdB1xbxFi5esbtf+vmVL55UhlMUUeqkTpB9aALo2socak4WWgcBFdCaTqEUPyTQGA8pDFL4glUllyGXJyUnDhg377ptT3oLcDo90hzu+QtlyKJqo6FiMs7QE03m98Mt+amCJhRDB7bEqeF/6q3QCS4V7NpkMIFDzCmx2pwsfjzc1grXEe/ayY9a8Bbv3H+rao0/bezvoohPzvbhtLJ5bkShFZtY/dV/8xc8l0O5KGbx/bAOWOCEiXEAQD5FGnD9zUEuNUAOac/1a1vjx47s/1qNi5aowBdPIVWj9YEhrNHrp+GuJonbX73TPXjQHTM/Zs5ebNm86edIbSpXOZrM3blxP2gQff7JzzuyZ06dPuXTx8jPPDv70091Wi4X2CjKFNisri6xC+QqVsnKyTeZocJZsLdjywHeQfMN/CoR9tNJiX/7MXf4t35KcSEnBMFYYHAz1gF4d4QYcNOCpdnc1hQXD7bwRDmYRpsrKdQ/o3x+45wsvvla+bBm3J5+2kBra1YTJE4pSqQAPDwEj1ekEIDV6fyGZwjJzHMtXvd/z8ceT09KDHgg4vEqFLxhyBv16pVYX8JO4ocIo3O2xR6pUvzNITgbxSeOLgP+bE8e+/vrr48ePM0EwaVmNBpqclC1bFnYG6Jj1JrNWRyWRnxkE2X/2u8t17mhULLkUOs9V4DAY9AqtAL8LSBaGZoTBAWHqcLsM8NYWHbf/CLy/acOAgX0b3lFL5nOEvRhVFL4Y2a9AEcT+BTcQ8THEtiViAQT77MX169ddvvj9lDcmmuPigi47kS4yWVhLPgc1MWaoGLDbtQYL64T2iDqjfsKkyT26nse76/tkD9GdGBtLtJzi4sJXxD+g4SYBMHrO+DAC1AqY6Js0bpienr544aKXRwwTxj3g+l+Qb7f7DEjBciqDsD6dHidNdYjuILFxZRh2yYLhGZE/TAS/3nHHHe++s47QeEJCzI0rV06f/mbEiBF3te8YDhSAYPuB5JMycYQ5uHKdPuhj9ER9MJe4cP4CQqBixYp8F4aRGDpSkwUFcr0SveD1OnVaJgXSDyKIalw0mR8SU6VZ5TcpPTcNKe5Euh/ploiERQKdiBBhOkvTETknBCOjKSoaFQOoVI8oDAW+PHF8wJg517Pze/Tu3+nRHg4aIGosYdLJ4aBOBp11oY/bRpcU+smKPvCXjoBRZzVqLX56D8sQhZF1TZ0fKtfjlegQSRGyGyX8OuteEdIQWFbrzPOWTM24ntnzye50d6W2QybX0S0H8qsg3VdMsAgqDx/7un+/Z5NTE4aNHE+JEAWJlJj94MEIlS0OwEWDBz/zxBM98X5mzJgxcODLK5fMQDTK5OqTX33bpGnz1NRiaH1KV8j3+wMiAwUdOjofPNJtZGDxpGE5qEwv/HcwfxLC9zs8xqBiyHPPNqyS8vrrr5P1cOTcIFoHWglLNBBWfbLjwrWr9rVrR5UvAyv6JRnuIq27/GEEF1EjlEQgLLK62Cn0ZsWIUfioSyDX51GARIUoCKyFHE0Gj5EYaYZdTOKPdNu88F9za4OyOGsiAUi52guiVCU3KvxmLkRikwATH0pOSUlKKomH6fW6dmzbvXLlSkruydHgxIq5i2hN4FtujxNlx9Gj56PPPfds5crloVJVePxKg/ng0YOVa1dzyLDC8TDNtO0QKpZKysgtCRsrsuKKbCwG4fY6AFuBcbZ7/HoDqEpfwOPQKQIXzn6rzM+sW7EMMRAmFjSNymygcZY8RGkLjRwEnhI3yeP1XT534e2330ZJ7z+wjxrnFm1bkpbywycvp8+4TuShYZanUSbwrHBY9Mvxu1mRWtQtQCK17rlXx8+dMpGoq9ftpHWEm/eAgHm8hM0YxkiEWwgJgcMipqUMKuTuxneUX7jq7cFDnjHExKPkJZqv22vMf8vdwhosiVYmBYya+Ig/qCFrKNX0/eQSwnZBIMjU+Tco91aTHIxPThj3+iitJcbnytPoqLDxidgS5YOi3kimNlkoBve54HJxYvG888478+fPJ1K1bNkyc1SM2ptDv+4wJDuUHMq8YfsVHUBbVxBhTqWSUgdPhNIT8FMh4dXocvzMDraxCGZrdHoKEkNK40e79h469qXMZatV+w74vWKiEsIBN2TWSnAVXhcQErNepwpClBoGt0IM3+4JzFq44uvvM0aMm3BPh/vz4Sw16EK+XAOUjIqQL3wrbluRmfVb1ljROYUeAZfbWbx4ccKw1Bs2b1I/EFQ63E4EohSKF54fPVQixXF4DyLgLwsQyoJcePr0Wf37Pg3nCmI0ojdDSrgeCnIpNiRKsXXL5j5PD7rr7nunT58qCvgjapWfku8iqfwIWla0seOEAQMGvAVnztq13brc07J1G+IovB8bS+dTA9XaQOwFtd3tfKA4RJVVmKrnoM/jRKiNHTm0a9f2T3ZrxahCkk5DZazJiCUEd5jxyNFDzVs0LV++vN+TJ9qEKfX8SfijPyZJpZGUhkSoIq2SCj46xzEPFMXrDHooXknRRPTN/zmkwccwcrllRMWQdkQFgbaiOEHLcVl65njcNhjZyQOA8Jg8adKBLw6f/u4MRnbdyMGkk2hmdlgkBr0lLz+HagbKVGfMnHrPPfe0a3/3zJnTFaGwLTd3//79T9WqK6ilZfQ8Fk93O89h0b3/awSw3knYqXUmj9sJQwnggOOHDm3dtHHu1NdVBlgA8tnaTHcAoBXKXlT+y4Me/5at71OsCj66evWqZcuWbtu29bixo/RWqyhMptbN5WL9iqZSXi8hL+nL/s+aIaAFk5NZ8D99HznKFk/ILcjXmaPC/p/nz6PnTF6By6A0PtjxgTff/mDJ4oV9hjwPF534xqIjUvJMdBlRHDKpFdi4SBh6DAhUXIjKFihgwbDjWZ0+fRo4FGYxZxC+QiMkJiUsW760dOnSxUqnB1xOgJYBpxsoCdhcLQFtkxmiIDSCINtDjkSEv+S3M6FxsbFw8xgw0+0FGG0xcYlXbmSfPnEkiffNqvff2TBr5nREX+8nnmhQr7YrP1tvjAJ5h/zxgOED/QUnbTAUGxP99NNPh2O3TR076tihg8+//CrCBYknKiwEg9+tzG6RmXUro1b0mV8dAfquX7t2BZIVHBT2m92RDxsKko6VSsyYLYHWZ31z8FqITtCQGg1FKGwcVjn4KIpVqDphW2I6qFVaupHNmjrjhZdG3nffA7Nnz9brI/5lpJUpm1MytniHC3I1EdKIBEXQ3PAwLVmy5PDhw23a30uloeCu1IASIzVGk+lffY6/+wnEsvDkwDSIWmp9eNSYlz2uzIe7tA6GXPTh0hsgysrlYbE4EXxuFxQ/rmbNG/BUUgyABBwvZBgvkeiUNGjSMzOSvHB57Nbo6Pw8OGksSdYkcsEOtyMCf/lBnUjq6kcbC7NMfJrPAmvVKan789Kg+gfyZKIEhMjCMo8vWK9u46+/vbBw4cLF97Rn+ihH/c+BxkAky8PF6tWv8+GHWx94oFOb1nd17HCvOzvv2rVrRDHRxzB0iO8qMrP+c/huz3fo28D+VWsiuMCQr8CW//aGtYvnzy+enkp2iQpVHkuYRAYjvx7cs3fVqtXnzp3DRu/fvw+rKCEpHnuK6IgcdAIulIfW4wLdo6DyRlD1/iKwRkRDQ8ESJUpIpH1yeSKLHBHxS1qVy2MBUBSdViypRGrSoQP7n6ZIVpTG3Z7j/kffdW5OHjk4SlKSU+Nkfq/KaAw4/ceOHPzmzKmPPvoIuwohDCQAd7dCpUp9+/cn+ZiclibuAvsJkAktC0nwifoGcomqAOldvSjxC+Hy6XV+CtJVzJioRBaIT1pHINwczpJpxUMkT0KCpMtqMbkdeanx0cNeGESS2YS51r/PZ18cennYiIcf7T9q+DNdOneyB3x6sFuYePKQl5yJXEFtjWCWqVXzjUrVpkWZV7/zftvWbWrWaWA2mG0OB8zJOLO3MFS3v565hYcu+sifPwIejyvSHg3HA4whpFkmcjmo8mBAND8RfyACK3o9Y3VRYRhQyVXoTiLG9erVLl++AoEZ2B/ChEMQdlCP6vRvr3/nvY0frF61unOXRzDUJPuMvSo9yk3flKtdv369S5cu+EbUaeOewsa0dOlS+kJwJrqfXUTYTLLGfHCd/5Ic/fOH6A/5BjEOoi+RGnP0m9MnPvlk2/rVb1itYYdNxHiwlAxmncYP4AAVAICX2KEntVhiXl6OTsyABi8OTIs/5COCz/mStcSN3TSbjFZjns1ujYqzO6gNXH7w4BfFS6Q99VRP0KI3TVvpQaRfIXZOSlIfOnTA7/HRNZF7I4JIThbhSOkfSWGq5QcO6Ov2Bj/55GOyt8wJH+cpkIzcAKKT11wKs09qu0TpOPN111139+3bZ+PG9zu2bSOqgaKj6TXmhmVVHCQg/qGImD9kidxWFwkEw3q9zuko0OJaqZRrNqybPH58qfSSMrI8EbWadfUqGxwqEDpMIFuwtqdNm1q5elWe0ueGhCUkmplyEDPx+1hMon4CG8vrJs6Ec3dzhQsIV2ShR36EIRdAdJAMZPlJ/QMIqdrcPs0v2E1UyxD8wIE0GPVtWzSbumi5x+2yRBKdt9V4/1k3C8yKXhrHj58sW6E0Q739gy07du7OzbMnJyc2adyM3pQpKSkmwo2R0ce00Ru0dCyPuN8KsPD4fkDgafeO50dYjJ5gzCwjTkQ+7BFkoYIJNhKYFKIDImWj+XrGFew2Og86bG7mDtoJB7ZaMOQNhqgipJKRpdC0SaO5s2aPmzT5tdEzU4qXbNa0sS83E/gdrDdcitVB/3mXy6nQyxKNupee6V2Qn7dw5tTpC6opdAbwCV4fbeJuZcSKzKxbGbWiz/zqCMDNGx1jhXeBM5FfEcNIFPoaDSa5zAU6HgkF2vpHnJaoksNmgmcrMzMTMvC01OSgyFUJGwvla7e5evV8esKkNzp3eRhnBSn6IwpL3IhwOiNlI7zGB0X4ss24lKAzlckAUGPnEfkQIjWSkoiOT+L8f7MSfvWJ/p4nYLDa7U6DFqyob/36lc8P7tGgXlV7zmV/SB8XF52Tm4UY0mgIufv1OuONrLwzZ0/FxT2Oy06bCy84J4qz1Ur4wijokwaE83lSaTAZpQKHz2KN2X/g6Pw5C6yW6BYtWvn8gmdZMo9+OiYR2yickBjd/t673lr/8ZWMq2klEvArQXIxN16XC0D96S9PP/XU09GxCUePnrBEhKyk9vi6n1rMvMlXS7NJf2hBrx2UvTD0ZVKHzPWxY8cwvDhfaE1p9ouiWX/P1Vn4u8Khom4mOSH2+qULr40d8chDXe6oWY10OAD2devWnTlzBgXMjqZarVGTJvXq1SOxiG3udTnZCCxL1tsPW5taNaQEkGrUs5deLhEGNRFs+jHc9JOCf+GQAOjRqa5eyaQOQ7oU8AJh2P0Cph2+Ab1WQyMpiyl8V6umsxctcdttOrO1iKdNmvOyZcunFSvx5elT9zpbw91HoUCfPpXKVKjEhhdcshG4CAaxcJK0sA6rCZPrjaLjrdvp0CO+I8zyFOXgoAkGH5kS0uKc61fxDeMS47GtmHVhYUGMJ/rMItgVGZcu169bD7UiZk0GcMuD2I+GksMNZs+nFc6ePD8nt0LlShMmTdmx85NXXhu5cOH8mqVSoOxAE/EpYdupdVpQ8H5urSAmOuHFIQM7P95n+5YPHnjkcUgWYWKjjLvwi7qodfQtjFnRR37DCIBD3LNnV1yctUrVSj4qeUKh6Nj4b898d/CLA8Qh6FqFGQQDeETLQoiioVCYyNNLL7308CNPbty4cfDgQSGJ/QEiFY1u14cfazWGKpVroN1BUv/b9yMlOSQ1zxdxnQ8//FB6kzMJXLPlRFpKCFYRBmM7YY1BjgXA4nbHZpG2UAlBgxYJeJzZT/ce6rHdMOr0cl2xi5cu2B25ySlx1MjA48osQCSWlBwbE2sRZq6LQSAGDtmPG/5GCgqFsvkxLHTT0LFYEj78cPuYMeNatWg2ZtQoIkx0kKTxSDDk/ukscL70K25km7YtFiz6gNhkydJpoaBHKLYQrGl6t8vbteujbm/ovfe308lEIpzkS396HawoYUPL5aNGjSDXOXr0WH4SXYi0/RGkRdzt5cuXOYeoJARowv7i2SPV2r9hVRad8ncfAWosMKCzM68vXjD7oY739e7V3eO04Yxdv5p9JeNanTvrtWzZEjVMGSD0CuxksfYVdKLTkxEkgEUQC0uLZRwGDkicl4INrCsqaGAkR23b7fDK3Ixg8c4Pyw+DnRbaEf6nxMREtDzvo7DDYBV+4SBBqEcyqZS23OyKZUrVrV1z3+d77nv4saJlKA0YwWlqCOhUqKP1Vthfpny58+czvth/gE6ybF7gngDgMJoZ8Pj4eEBaZGypLMYwoksPf+XjiGhh+oiItWigFAr4Tn55tFWLFiBGdHoaVEPiLyZaozXQzdaedSM3OycxJo43KfdEtphNgqzx7KUMpVafmlbCkZ1JQ4uo2IR3Nm2lwdq0aTM+/mj7yOHDF02fFBMbBXu2kYoHujL5nERRqVfWalW2grzixVLLlCm5eMn89p07Exa45Z7zRdGsX9hGRW//vhHAP3jvvffuad2cwANRJVb8+vXrt3300bkzZ+jviyADiij5nZyJUOMErK4WLVrUqFF+9erVPR9/zBplDTrtAQXgLd/u3Z/mFTgrVa4OUBtxSrER9djcIPvwpmUgPJsIRZ60RSXsEefgBPOTAmPR91Cnxsg7cUps9QjA6LY/sEsQOjiIVzPOVaqUTrFMwBNWhdXnz+fMW7CkarUyHUveA0gckiAi8Yizbt0eRnzZ7fmqMI2ItB6KuXAuBXeoiIb/1OiRDJfduw+OGz+la9cuffs95Qs5bTkOsgGYPsTvpbHjIzdNHF5kZ2cmJiaYzaqLFy/Xb1wfP5WqAxESkCvg6P/y1Nk9u/fGJxDlEsBV/EhOkAJX0tWYF56IiCPVRkjbPn36pKWVYGY5JyEhCQUK1I9zEKN8Fy9EoEzkokVU7Lafy6IHIJjh8caYDTZ7rqMgt2/vniDQddQXB0KpqWk9evTCAnM4XNeuZRKO5TXrhPoZcId+wDsYXkplUlKCUgONJAtCAXKTgn+ZSuHIzdUGBVBBY4qSBURBvgit/7hghB2GrQ99sSfABiFCRko67C1gyf0XNDsspYB1LMCGggGDRtnu7razV26o07RVUlJK0TQyAmDXaF9YYLdFqKGVez7Z9WDnh/MK/k9GlcnCxiKxyPk+t4+tza9YWkhmJpf5wkOGw1QwVwd8ly5dToiz1K5Th1ykmo7U1IpG+qxFchQKru+yO1KSk81GUpAQWVM0CETE8PamNWvffr9bj149H2yfmJSccTVr3ITxxYqXLF06/f727V59ZfymzVse6/YwaGHSLXwqgtASNhx4Eu7bG/CWKFn84/2Hvj9/pmKVqh4faLFbmd5/gqa5lecu+syfPAKnTp3yed3PP/88oQgCDytWrJg4ecrr4yZMmjDRZiuAaECYVvSl0mhQl7wWLyLtF5566qkB/Z7/8ssvG9W5k1/pdWXPt3/wwZb09NJmswV5KMFwJANLsrEkPS3JTcnG4n12KdbArl27+GrqVtq3b0+jMgwJvNVDy9/EpNMaTR4vpXa3OWaVFqo+DwizY0cPwQpEcEtvNF86c67/oGmVq5Rp07o9uUI0kDQs0FvggPt8+cgRnUoHmRluvNFg9AYd2EqSjSX9lAaTn8tWrHv0sZ69n3o0HHJ7fHaVJoTQVCl+SBr+p1mm04OOiIY4kNQPcQaRz42YYSG/DwMLio3GTRpBOgimjjyyaGH2IzHEzUsxs9ytVKmAHuUKxDtZrVmZ2YT0qUOkGpHp4x1mWbT6Fu3UbvNJ/JM34210eYPB5PE4t2z5YOnihVhI8OR6CvJmzpqzfdfnwu5h0YTDGRkZEfY7OYj1WEsMKw1HjlY8RDpr1qpesmRJAlEEQcg1484hBDZv3sRnOz3YsXfv3kY9S+4HPBbD8sOqI47r9ej01iNHjiA30PSCgg2fDVqmX6g0xC6LpLlDcNFBoHXPXW3Hzlyw5s1VQ4a+cBuN9p93q5gsjDkBKuhiqWRCAlssUUazfOLEKfBFU1E+duxYoFQ0gaAgnVmgDTTE0Qhn0U4nwiYvTTeUxFRT9e379LvvrH99wvgePR4jNM5E07JCTBDgz0BQHgrv2bMHnghSFmHvNcwyKLEF3WiUrk27+7/PtC1ctvrU4f33tLvvrXfeqVy1+qhRo9RKedPGDeJj5Xv37n3qqSeAHkAugwNJ8QXf6/eKPk50tvSHQ5WrVvGuWHf69MmUtGLCM1f8YoDzvwxmkZn1Xwan6E+/PgKiP3MgTOGPOxIYgUPcZcuzWswfrl9Zp1rFCmXS2UKbtm598dVxkyePeKDTfQGZJ0ZrRayhecHBA3/XKFUeWqDjf/iJ94fvbnuX1frKt99+26hJI4CrBIYhuNKbtFk3bsClqdHFBHykFSIlQ0K7Cv2KI8K3sDGAbWGp8SeRK+DvCtmSxfM1avngQf3S0ovLILLTGcqWLnnx7Lljhw40bNyMWkdQApIJwhWQyOwxdi8vkKGSf3xzzyPfORNQAN+oVghGPqVc5bTbddCQczLkVX/F4ZTbdeo4fdhoz7Kll4wLwCslM23Y+V1GdubiF6YbzP6wr0AbCtNjyB12yWXOALg4YZSoodwT6HM0F1jSsBaOK7mPJ7HYHXk6o8IdVri80b37vtqvy93t7m/u8F7yhX1qjVHmE90Gcfd8PwkeSbpK+gkQBoodP1ITsq1QAJUVqcrWuF0EonK7de9FexMxRQLsziRyJ6hOEVpgAqUr8Do2NnrZykUxUbHQ52BliTKFsGzKxDG1a1Y0x8W2bt16yNDhYbxZHbI27CEvqZTr5QKaI80AV4hcUBwS5owOS/wJY1PKRND0UC0WSNHxl40AFgrbltYlULnASiVa8pIAohrfHdi2bWvYZU9OTRQhjlBAZ4l2B5VZ1+07d30SHx9nt9vmL1zw4gsvsHamz1lQu3pNQpvYVUAFmO5Ixy0bO9fhYM0EKb/RG9SgtEaNHt2sWTMj9bYuB+DNo/v3U5/YuXNnPiKtvbDSGvAGFs+aOuSZ/i7a2GPtFeQYIItQ6oRtR/xckJ4KTk6CNKwiFW32fB6ZXpdjt+PJJFvUM14Z0G/wGJNe33/gQF/kqUSkmSY/PhfJS0Irf9lYF+qL5QLbhNQVVk6kekXalToF/rBIxmGD8gIJGYlG+38sHRDCmC0vihQUgs0hQP8Hrw1IloB5BIJk39atXtrmrvY7PtmFaZWYkjxi1Oivvv7K6XVo6DMZCoAuLVexAjIB4QQSgCC4kOKyIKJmwMA+CxcsfH3Mqz0ef0zGmFNATYBcoQdcKtdoKUz9bM+nsxatHPTsgIOnvv1s95akmJjHO3f2u66F7a6yceZZY164ej3r/j5T1g0ap5V5Vy+bViLVlJt7RW+2pJaqdeT4kex8u0FPcB9aY0GLI5lE9F/FTdeFQxWLJQKoKFmqskpjVEDbVqjB/PHkIllzS8NW9KEfRwALh5c0OMHUMAvMRADykr17Pt2xY8+QIUOQfcTh33jjjYcfbk9vYCJbggMzHCYfxO4VwiriWUbANz8c+Ka8LzxFqSNpMGTQG++/v4PL6Vy+YimeqJZOOEhfP7XWwl4Q+ahIESOvVRETghf8npFxaeKEce+//17zpk169ejOeXwXdM7Vq1Rt167tsFdfOX/+HLxz4s0IWoufyBfpV74dQcENiUeLUD/wV6GzFfTyIr4G+Jo2MAIihu/F3d5U8P/7dUHY3OVwEtDCcecpPC7oFoOnvzwcH5doMlk0Sg3MfzyXhxnCIA6K/OzP3mSQWkNSNl4HUQF6W+i1UUOfH2K1qlu0bgR9q5MarrDa4w7qDVGYl8g/6ToMl3RI1+Q1EQA6u0mTK7ib6Qcn3FlBFXH9ehZxCM7kNKaIF5KRxZ845+aN8YKjc6curVu1wfbir5y5YMHcOXPndXmoE+mI4iVS6tStBfJPlCL6/CZRS6nDsMZ04x+l+xQiiX5JkRfS12HQEaXAlJcCe/oiavifXQT/wzfZMlRgsPGZehHyFKhl0cmlwJa7f99nQwY/i672wbQELFquePWlFytULDN50jin02axmERpCyRJcfFly1QkY0imiagJaUS2AHodeACsxa1aNmjevHHdendQ8rxo0cLBg/uNGj0CaDNfZ8vO3rBhA8lBkS4E+KPVuh0OQrRvrVmdn30jJSGOkDDBVJXe5AwgULixIFa6if7TYT/UAtHIMK8N+cCCYsC4AYwPwquwoT7V84H1by7+/tvTcVajoyCHUAtxF4x/tVasw9viCPghDdVhVGIoAYvFzvK4vPzqdLnwUhgxTFqkIWk72A751eGGuBh5qARmDrlUIIKGI0SdlZnpsNvr16/LUzO/bL+69Rs+/HCXZUuWPvboI/m5eXqdtmzpcjWq1kJcqBXY2TJIzyLNAAAgAElEQVQ17lTE8UKwh0QfQwWnVShfdtmypc89P5DeFZDKIk9kACAoLg4G1dTxILqdztGjR2MhzZ079777Hpw+fdnez/Yh7sxRVuB5Ll75Q/HJqSlxeqPSxyrbvGkj4iw6KsHp9B46dCQpKdoLPQRYFNGsWgh5bpi8pCTWxOIkmaiRU93M+5IsuoV5LDKzbmHQij7yrxEQejACkGIvCWYGj+vShQuzZrxRp06Ntm3b5uZlsweKFUudOHEiEjAr6zpN2sEYUrM27vUJNNfDTOGzHFgzHKx1AM52u0sg1lHP5ODZoiH/8Nde69Wrx9DnhtatUwuOyoDfHWFU+uGQwBUS1oJd8tVXXz07+JmSJUoMGzbq+SGD3313vcFsRLcT2fB53FarefXqVfXq1O752CNHDn2BuMQtw6LiHthjGFjsJRG1ioRG+Mk7nHDT0sKO9NIJFcIV+tJAwMk+D3gpg/qr1oQiqCyWnMK4i+JLmUKU4CmDpUrG5WRnX796jSdiVDE+kBooIekZJTvmpzcsHlxtpqba5csXTKJKw4L5K/Va9csv9kFBeAJOIXlluihrsYxL2fv2HwEfwyjxKS4rDRRXkwQTKgnLG+0SiRaxKmA+E6zQBpOFFtErl63YvWsPfeUYYObLJ5xD8X3cOaYzAjxifhFh4zNMvSCkIHq4ePGCQQP7P9CpbeMmdcIBl1yt6NfniRnTJ125eJ5cETllKKcB+DPDXBYKscjF6VxOIkDUOqAOmVBwHkxiJNEDauRWyoX+qin+Z35vWGE0m3C3mBQS92wqsm9sq9VrVnTp8mDJsqXQacyd3+UUHbe06pdeGLR23fJ+/Z68euXytSsZeFZewphOLzWpLBgQftLKiXRuJl1IPMZ7+usTL78ydMiQAQOfeXry5InQIwWCHvT91q1bMYmKlynDVwBqBLkliExlwdfHjqlVrVL1SmXZ4LT+JFSiNCeAwUJwcCfC7yLWQqDW5bCK+DW9UGlj4GUjYPaxy1JTU5988smHO9zzxtgRXx09EG+1UF4jlDfrzXUrHVr+knnX6YwOh9tgMBOqZyMTT4y2RMO2I2qTI5SEHDwyz8WAMAIWcxQeHI1EjUazDlJiITVFG9Ivjx9r0bRJsdRkKpmI+7ltBcjzYcOGDxj49Mb33h76wnN8nH3KrjfoLDBvUB3Ia4k9Q7r+oUOHOnd+CNP76d5PPjd4kMlsxOyGucoDGkE4asEIQ0f4832fHT58sGnTOt27dx88uC9RUblSB6LL4XH6Q35rdNT5768sWLDClXl+1qTX5rwx9I4alZFJKqVx9ar1Br26x+PdY6LETIn8iBxPW0gSoZCANGjUrM+I+0pczCnwoBHn8BaOoqThLQxa0Uf+NQKsd+QhdbZ4MgSTDHrthjXvnf/uu77jh0XFWN9at27lync2bFhGWAsbS/TmRGSqlBMmTKCcsH+/fsSu6MCOHqZAF9XKvj169CiGAUl6bBzcFy3tWolUG8zDXn0Zbs3V694aPOjZtWtWtW3TjsiEkNGRghT2nTDIZLITJ4/s3LmTv1SqUPqRRx4eOKAfNpYTEnmtsEIADLCjrBbjpInjevV6YlD/Pg/37I1fC0pAbK2IHBEuSzCAy4wYgIlHYzJBSQW0SKuSCNO1iFT0tFFnJE0ImzkXFfnKW6Kt+/0rSRmiIgbCVRWQLLsjE63kddk6d753zrzNZ787U6Fsfcwr2mw7Pa6QR643R4XcAt0ifa/0QnLgMB1VVrnJaoLJ+uMdB69dzRkzenh8ssGdn6dEoZBBCBkuXMh+fvArXm/OO+uXSUYV1/mp0cabzCElOVevXmMkMbOwhjG1KAUjVjFrxswWLVvd1/7elavW3Hf//fit2LRcQWQXMWdxUvkAxlI4LPD1gF+UytNffT1x4vh3NqwdNvyFV15+XiYX1EeygKtd+zaNGtbu0vn+pSvXVK1WKzMrW2fEWNah9jx+D9+FaSUIu0RTarekG0QKB/GMMR2hjS6i2vr9a+/3XAHyUPiQMIGZFC9zpFV7PY5jRw8rFf7Hez7qceTS+4oZVOuNIlhr999Rp+rnez959NHuzZs2ghAkEmVxZ13PTEtJ0or4q1RlIWIhREQwh2bPmTFkyIvDXhv61luri6cVcznztFR8aNQjX30V2fLwo4+KJhOYBV6vKSaGwPmsWYsyr2W16Nsr4BU5PpMlOsvmPnPlsif/BnDA2CjQEEaNns5WNPbR0tDCp/BIRSBoX6PBnG93EvCIi0uc8vqIoa+OfOzhrvd0fGDgcy8YzNEQwCGpWNq/Z7j+Z591OX0mk9XldLndnmirVWfSQpYhNqaCEmOyeX4kNk6pKDvweTRqCn69nIa1KZgURH5BTi4PEvaxI0du/mAjjSGxhPRRUUyP204iOGXWzDfatmnx1JN9IVA8efzErp2727RuJWhehU/GKGlpqXr8+FEUxPubNkJ/+P7GN63WKIH/8Ps0THQoJJIMWnqDhX0uh8ZsRXQDzKpQoRLQWwohZkyfbzRZhPBR+Sm99gX8n+37YvyUhW8vn9SkaX2X2+71ywymuONHv1618s1OHe/t2vlBjVYB1RaEf9w8wXAnLiJ1OQJmgFJSRzpeyBLik0xmq14ls7tvBRxSZGb9zxbwP/OL0NgRaFTEzJeH8nJysIFq1azatWvXG1lZr732auXKJRo2bOhw2NCaaFOTwTRl4qQFCxZOoOKjWLHs7CyjHsCpBx8Eg4nYO8SD1aqVxTVky6IZuS7MTs68nNj4+OnT3uj6yEML5i/atGnT8SPHJVIueE7gRZEGF/EKaLVD+/aDBg2sWaMa1SqgtT22PKMFUJEnEAiSjAQz4SzIu6NW9f179wwa8uyqNSs2vLUKy4k4ELmGGjVqSJh9vd545coVkPi0YcZzZTPDNM3uTadIpXRpIjnQZqLLgS8gR0Qy7i+aXiQBAg5QS3KxtOXLN/Tv94TOqgt4QlWrpLsc+TYbViyB/MCxI19dvp7x6OOPhOUCPH7TSLp514SycnOy4hJjLmZkLVqyonfvPomxVkdBRiggigSiYpM+3XNs6HOjU5KSJ08abTBbHA4Q7j/YWJKhJhltRn3MruO78/P9JUqksTSwWakFQ/MF/K70MqVWrlj+1NO9Oz3QcdiIYY9371kyPZ3cKx8XfEYYf7yAjzkYys/L27dv37Rp04DKalQKmm90fgizjJSoA756jd6o1anmz5lep36T6VMmvPLqyHI0As/NCirpSqZQgnHGWvO5hOmm0ehNQKo9xLXwTQm8gmnl68geiiBf0fHXjQCFwnhn0L4QLcilgaBKp1GqM69cfn7ooAC9geEuoh0qhkwwaCCgqlQEfV5W1Gf7Pntp6CtTpsyBs8pFrNLnxcYSDcUjS5GENdbzxx9/vGjRomMnPtv76fbad96hocWTy24wmjEXxo4dR3KQsIfEbEn7F+GnsXBDoQ+2bG7SrDHABmoTzUrlhx/vnDB19qUrWeSPoq1RtoL8YilJQE3r1q7dulULgykBsYJvQ/hDQoZhdqh0Rjj/4pOShgwavHn7zvfffTe9fKWODz4s7YtbjYP8r2cIEReJVIVoO5p1/VpUNMADAUj/7tSXhJeQz9Q2gX578MEHoRgNqRQmvSk/74bZYMQscbtcKSnJgN7GjBxJlq7OnTUj/OpBv9OmhtDFbAFER1/C9vfctXD+7I4dHwGH3vuJXkxKenopg1HNDJ47d2bevHkHDuznG1s1bzZ96mRrtJWGhiKqRDgNoyngxcRj4iAlhb807HUnJMSlpqUB6/B7PKR6aX2RnJjEtPIprFujSdO6Rcu04qXvrFEuJ+t6QBaKTyp5/vw1UpCl04u//MIgqnmc+TYhqZSsNahhBGiUCDhQLTqXkFQ5dHgbc0AQgXsocDuMlgilaiEP0TL3s4MHgMn4cCpFAFamUaiRjCER7Cw6ikbgV0ZApNjANdG6TlR9+D/c9N7EsaNWLV/ctdvDg58ZAG84tA40GiOLJDq2ymQjR76xdvWbw4e/9syzg65lXKBCCMJ3LkJIi8Yph4+fbNn6/mnTxg3o14cgP10aIiwMkU5hCpUIa5mFuPzu27Pnz11GwOFnshN4wRblBdH7sMyfgokm1HaQkHSElDlC9AAOjL0nEgph2oqKhvAAdMLhs5gVWVlnz56l9yK4e6pdUMCIfp3OQEUM4TfumbAWYhRrBkGTkFK6W7duNe6olU2ugQg2gIUI1dNfRUuIkcetel1euy132qTRTepVebJ7p6DPfvLE9ymp5oQEiitlMMUuXfHWm2vXrXprVbReRLMimuUH91oykkL+UGxSAgH2ESMmGgyWCePHKGQFMplNJo+zO52z583f/tG+qxmeieNGtG/XxO/P0Wr+TxxLWiVC1WmiB/R/6cvTFw4eOhQTbwn6XUqZOgwkTEMeJ6DWG747/c34CZN27txFv+dGjRo3qFsP85r7YdgZYQQlWWMM3AuXL1auXOX+eztwpJVMEw183QWoYhmIEez1gFeh1e/59PPhw8d6feGKFaqWKJWOfcyUsQxEsgmmQQ2BSJPLG+InrRhZJOA0BDpQobA5HRLw7lcWd9Gf/7QRkINypogYBaxRamEW9Xm/OXmSnsSPPnpvQV6uNSqalkygdZz5ecYoK6QJBDhZouDtwM8sWbLsrfXvnj1zrmTJknfeeSeVp2x8ZhwhQ4881DxiYcTYl6tVrW7Lz7NwqaCP90+ePHkt48rgwYMBY5Fahg2ZD6iNRmIvLJXSFWq+MLj/g/fec/TA59u2bjp09BiNU2vXqwfZO94Ua5JuXcSrCGNHRcU899xzpRP1yLuwCG6pnQ7Smnq3P/TyqyPcuHImy7ZPPnX5ZXUbNRk3YaI2QoACtdefNpZ/5IWp28PGxZ9RqxQE8K5dufzN6VPQENoKbjBKcO7jAPOCnAP8Cy1btqxSswHeMrE+Nq/LYYfcddfOnV99dXLDmuXVq1XBdsHcyc7NmTFzbkrx4v0GPBvyORGnGr3how+3L1+2EjaHrKwbwl8VDXICaWmYTGnppUp06tSpWcvmYGa9rjxo0kBLQUgjnhMgLFk9ka+k4aXea3fC/46WwDCi59oH7216sOMja5bPbtukrj3nChYe9PHuoMwSnejMu6DWGHTGqA8/2rNs6erz3599c+Wi9JLJPpuDRAi6iRasJEcMehOYW6wiEL9Bnys6Nu7lMZNXbt49fcnacuXKKcMkSAvH6ICj0LhWnSIz649co/9/XguGSHJFxORd9rxXhw6pUr70ovmzvzx14o47mvbp040ez8SZxX4Lh+Hvvvvuhxs3rD937uzrmRmVK5UPU7DjdoGXkoVUmFkT35g2dfpM9nCJtFQQiRhJuBZ8EjmLg6IF+koayO3WWSwCioEXG0Gh4tyw8QRfA3lHYUop3PYC0lXUBikxBziCfm5SlBYLWme51+lEy/p9QergoDDkynBPi9NCQRJwmEx4TtQz0q808iahEZ/0+uqlS/WbtKNMZuzr401WC1WK1KyJ7lqwA/8YUfsfrwFwTfSUAO0OfuK7UydHvDi4y33NB/TpHmkGbfN7bdDAmIzJu/ac6DdoyJgJY9q1rCLZWP9mZgHrNVmKTZy8cMuWHR9seVupcMr9doL0Dm/S8y8O2rT1eIkS5htZdnqWNGpQdtnymUGv42YQiwvyWsreHj56rlevZ5974ZWXXnlFJnf5vC6N2hR2y+Ug2VCEXr/JGsMc5eXnHz1yHBMc4wdCQvQQKhMgM/qSF6C4SqanxcTEKuQaDLcNa1f/P/beAz6qslvfzvSenhBaqNJ77wgoVQEREEEBsQIi1Qp2QSlWFBVUVBTFjqBiR4oIKoIgiPQWIH16n/mutTdy/P4mviYHFd+T/cNxsmfXp6xnlXvd6w2Krsydk51dRRu3+Pwus9WgNRsAAsbjhmeXvLB27YaDB47gd+Q6vBfX5JFU7e3iYWNq164NLDo9M4NlmLoC2OsCHVNyDyu2f6oFNOS6ErBLtBUW5aYmJhbknlj06KOPPfxI9ZoOEzRuOj3gGrwKmAhoYFoTQsBA2TkwQWJB6Y04t+homCoPHDwM6o6FHwkAFh6lHAyAzHQKIgYCRrNl57ZtTzzxBCLowQdm12nYkNWzODcXDAMvjmaGmsWX5S++OGrcZLtZ27p5kwN7fureqd09s2YSJwRZiBAJBkJ4YsKxuCMp7Zf9+ydPmQbd5cIHZ0ZCAUw+Rix+E9SsQCQOsfjrazaNu/ZaW1Jqq/Yds6pUZRDiRMVHQk7lv2LDsUyUHwXFZNQdO3Rw9gP3tW/T+qqxY1o0roectDgcvAW+Yeg7jx48CBXigicWEzKw2sw4ezwuN3kIwy69dNasWSkpNsQppY/kU2cYM2bcu+9/8MSip8eOGYXZKuyyRGwDPq3ZXHjyJB0hnWqS0rSgdRPgQBbZrhNtmGiyyylGURzsBqSz4rwkVzTm94r8AWqi1QYhBjKYMdvwseUcOPDi4kXV0pLCHieaOdhO4Hs64sU2ayxuee6F5U8989ygQf2mT7neYojoyGmICysHmlZQqZIE2SlvT1UMwig2RT+++b65e3KDDy1cwqCy6jUY7mXqR1XNqggalqnRKg7+XQvAdgUNuUJpk5eXu2XLptn33gE506effpqZab3hhutY85iBmAuItnfeeQfv/rYftjdp0rpO3azPPl1DVQWqinKMNsFIjsqWLVtYYmFSEXJ2hUYLeCv4Cb3FDEWdoHgS4maHNeTFYy/oeOhu1AcymBnJYJ7hO7EEPB4LmHcIpTxundYccjtJnBOvm1JnmpmsgDmAfRhxoTCNgR3Bic51ULhIY+K+UbK+jbao28VZOJHJJEwAoKDTVamcNW7cuHvuuQfvV+t2bUmt4SzUMl7RoPlnphK+KYvN4vED1UzKrt3w9lkPTLxmrCYhPPnGK42IoDjc1lIirGnzVhazY+V7a1CzfteF4peisKHH4/1px4Hze/Yh79PpPGbXa0x668y7Hlnz4bY5sydfOnTEL3sOf/H5pymJEqYUFz9iTrRQ2WgoNqzSjRs2w2lFQJDcgNOZAZJ8gM4sjQ/2KxIEih5PTnac36Nrr969BC4lUFb8YKL30AV8Kt/J8o4Cw12y6KmlS5de2KtXclKKltJmIWRsIsIzIUIOo/TPjROuv+nGG4M+Abmrr6Y6xkiwwIHx4MKlOUePNmne/JrrrkXZIrDEryx+Esis2P65FmBlTUxOcjqL8D76XMWH9h9AvT6vXt1g+BR2DZhHbB1xYJDwxtDxhwmLy0IL0YDV5C0utKUkhb2eqTOmMI/j5LcpG6spGCC3y4XPkllJR0+YMGHDuvUzZtwy9srReKUivkAk6k/OzCQCJPgBBhlfTKZvvvlm9OiRaSmp5MRMuGnq2FHDYz6nz1WIcNJHPGh2EacXxFeeq7BO1ayL+vRatfpD3FokHSOFmAuMXVEZk1JvvvnmD7fc0KBxi849elGcESR4FG4IsyHiD0hCz79hI/iGo9tutRw/dghG4m6dOj391EJmuShMwJS8borUClmVx1W9RvXp06d26Nzjqy+/RIvNyEhr1qRpm7atkh2JQtAfDfHuGLVag47KNS+99lrG1Bl0R2aSrf+AAcA9Iz6XXlrGmZoFNi6YAKk+d6EXY2HUHCmb5BVPYdzrNiU6EO3hYABfOLJB4rzhsBYoJxmP8IEIz78WV9benTs/+WTjovm316pRtfhETirg2mAgGAU6lghDx8n8wtkPPrXqw7XTp91806SxHudhuOIJNEaFdA9chYDw2RQUHZUToZxRGPnicV6tXbvuUnggGvWHfBxTjm78d/R9OV6s4pS/pwU0euqphBwWGxLzrmnTRl8+oucFPTZ9u+nlpSuWPv8S5eudzhM2m9VktK9ZvW75Sx/UPy/zggsuwO6kMBkOJ8FMs5YS4jNYd+3d+9HH6ydOvFpsEK0RvwQcEXF/kIkKFp4aoJhQEV9YF9IYtXZA6eTC/M87kmFCPIk90TBwWpUMAmROQihqNHGwHAhU/fTxssKSqqIwMuEE/pVCCRtauFrE1UxCb1gLOxcbrCkKtBOoGFrAmMsvWfj4/GWvvNS6Ywcq1ZgtZvCeJsyvf2hDvQuHwladAfMOLFqTtm1nzn8UvvUN32+74eqre3RrC1VQsfOEPS1p1NUDH5r76r59g1nPEBaqboTsQEjxlpGYI+DR5ecUjry8eTBwSvgQzFXXbz7y8vKVM6aPGDrgAofG2bKusX2TId4QZMhkTgXiUcpPJ0aRUPqgVhcJhEjztm7cvLNP/26Vq2WCjxKGLINNkM56nIbChJMQhJZGqvqC1ZLOAI8KSy3YMvyUJGsTgqE0rAJ+Dwfia79aix8CBPQjj87t0KVL1O+VUuJaJWlLIIFK1W+clHRQNGIyQ68mJSyVTb7UrFWpW/e2Y8ZeiXJ/35zZU8aPa9+54y133J2ZmU2VlHDIyWLM6qhqh8piKbWG0MB+vUjF///CFoAyz+9zQUYK/SfOg8/WfPTYvPsSQkUJYT1L5pFjh9CuMtLSbXYLSrnRaic8pzURLI5RHFPhRyDmbw1TDifBzTKLdi6ES3FFRTCh00PeRlBP075164nXX9uyTVvAAoQO9VpMNdQ1pn4Yfxe1qSHaS9CYc066x43o0bFt+6hvMKPRFnIFoz6dzej2ucz4YvVmhkWUZZ7AltfTvlX7lavWwSNgoV4eBGyMXavVCOmWr/C8Ko45t05/7fVlnbu1jxv0rkDQarRj3MUp7HmODSt0UB6bDhZPkjLyVYFAmdMkmx3w+NKnFvZo12rFshcoUSRBAK0eEbz/wEHyuKF6xq1FpWcisFmVa956660GEHIBj95MNNajwQTCMPUGIX0gkZPprtGhu0Tm3DfT784feMlVt95885SpN2ZUzohHfVRSVaB1Gl1UKh2h32BiSdFDgHt6smeoIZacEJDorExMvTHkcaF7Me19cYdVG9JS8itE+mEKRtzOH7Y3q53Zu2Nrf1E+1ZW8CUo5MJ1JEzOgY93y0DNbvl4/+4FbR18+LP/4ntSkRPyhxHdJc+LuZMUgUWQpUHMoEsIObcTj10QsqUeLwudh11H5jaAHNn+55kQ5ExTLda+Kk/4LWwBHlBKF8S1b9tLxnKPMQCIyzz79jMVibtmyOS9MNTpmMttzzy1mUYexZv78+ZMnTxa2QIARSryPeW42Ejk3V62ctGjh843q1xsxbPjD8+Y/9+zTuQW5YgiKloMPWeppAK34B9sRT1uPHj2QNVg5PAZGLdCf8pk4Z+UtaBcUBWQQX2hMvqDFPv74442boVI8cN0NN3/++RablVJfsaGX9H9p6RxAZqqOhVBTzxVNUuScH8YrQGupaUk4wUDMUEFsxi2Trr2u/9Bhl2Rkpnp9Trj76Fx8k/CaqQ9P3/EFAc35EF+cPJnHM4wZM0bw7OT0KVXnRD4q0qvEjXURwgz1IoQGcIiRdnDfPXffMfO2vLy8++65d9myl9GxUNqU9aB0ecUzlPSP9x1zxah1a794753l9evWmnj9NZs2fCUrrpKNz31pPa6M7ObuigSv2P6mFmD6Y6Lgpfju2y0UP5GsF3jprFa8kuSOrVixgpEA+SQIu5DHI0hLfN5m47atW0eNGvnNhg3C4mBSiPdIWFXItxh1DDlVPtC5qAIwLLRs3x5VAgCWvJWs3hgk4ETNMp6Uwojbt23bvHlz1UqV3U4njKMWm7nAWfz5+k3bd+1zpFWP6Sw/7dn30IPzxOOu1cKhd/RELuB8vYHcjjDIesgtV3302Z5DOccKPDlFvvoNGx8/kQN4Ky+vINHuYGpwotUhEM9zahNHkcq3rBDZMB3YJGUEBkODbvX779mttldeeYW+IN/oVM7JgtxcfmWDKJ9Yv7Bs6PUTJ04E0jp16uTjhw8SjA+4igkC0qoBp1sKPCiMd8xKbhT1+YwOx7x581a+9+ahw79ccGGPW2dMAy1gMFkJH6MNoVvTg0KLJaJeoaFRAgUCkQp6NWKQE50g7ztZqzeHIcrQoJ0rZDFWG0MI1yG5U7fdfgv1RdCc0J3pLFRrfKU5OcdmzZz5xefrWrVoThqTElqRMcYFVQlQYr+Eo3F7YtLefQSlD3U7vzuwLeW5SpVjJV7kzM5zTMf+44et+PXcawHqssosikbffusNoO59+/XevOmbl156e9J14wCi5pw4aHdYwGhv2fzDmo+/HDRwANnUakyHFZqzOFdd26jAU7NmjcWLF0P08N6772/cuH7Llm9OnCh6uPaC+QsevGjwxXAjxUN+jdHiPJWflJaB1+ofaQyEOyU+PMWrAM5Xqmwif40Zq3izStcA/soHpTGZ/IgUJKAan0XrJS8yu+pNXbr1f3zu7NtmLpgze0bnzq0yUnU9ujQLeNyqYsECoAoOuoCNPLyTxfnkQFPStev5TfOKDu/86fvsmsk3Tb3BYbUCpCNIp9OZ0KdgvQeESv4RwhkdGdJPYKFYmga95afd22vVqjVk+HDWFpY2o/505Tjo8xUq9xI2iQ9KWCiks9hyT+S8/da7ANVRZOvVq0+Gl3i5JE0xAoIPvgaxqhXF7vcbr/D7neyB+QfO/qpZ6VUH9e/T58LpM+64Z+aMK8dcfdXEiTQXB9AaDEUEujqM+bPE61TsPLstgNXExJH6vgH/7h3bbp12E9hM0oFDIX9iaurIkSNxkBAVini9DFRWaEHheDyMq/Zduw4/dowa81TlunTYUBkVIeAAZDyYGB6RAFAcESnQxsAgQJKKEDeQmEp8yOs1W224bUUnYyUW40TyOFhrKWMfC0WTE5P8XpfH5zbbHes2f//dD7ueff7F9ETLPfc92KhhPY4XiI816aVXXiNubSUXklljNH/yxdq7HngyOzsdaCBRNZM5Nc9ZlFazJtaXEp4WEKGw+55jK61qa50RAmrn0nTAmU7kHFn4+GOffvQeiNWigty7776bhrP4lNsAACAASURBVEJ9IX+zTv36D82Zg6YiwX2zuWGDBosXP/PNpo0OQBr4EsNhCAaBapHNFIM+WtlQs5jFIQjS3G5bauqAQX0GDLpw2dKleMIeefjJqVOvu/HGG7Nr1MAZBk6OzhJRILl+4tYSw8kA152J8jp6m/21Jc/v2bd/+7YdPXv2nHbbLVJDAOuw2GlJqXTbbbNYd+becwcZ0Gp2C6uLlPgKh0HoU07HWmnt+6s+Gzzwkldfeq5ju5aFucIpCGyOOGWJA5vKFJAYb9r8bctWbYi9AGVgUEk4uxQ5U+JFzuw8xzr/jx+24tdzrwVMRgsw5107trvczulTbzLpdc8//zwTZPhlQ5xOqWon/+IaKgHz7BMn3sAUwgPE9FbnkjrbkXRmswUMZffu3Tp37nTLLbcgx8hk2blj1+uvvYZT+ptvNt13z11CRegPJqWnQ1qIu+WfaQx4kAMBDGWekPlsNJs8HvG6l2v2nYU3UFUlxdODQSgFZ3A4ifQ0GBs1b3v7PfPuvWPG5Cn3vfn6s3VqpUOZjDamaiTKM8vGwUhDMK91atdIT6v85hvv9e7TPbNKNUqR9O83mFdk4QEDkZKSBFMRZNCOlHSiuGAvSK6Mh2LCLapQNoNy+P7bnXj7eCsuSwY3XngdcAolHlfqq2o0BXl5q1avJucIeGnrVm0vu3xEanoG0Vshu/W4Eeh4NFjgkJkBj1cYccq0IeGIS+k1AafHnJTyyNwHdm7b/t6by3sPHkxaoupJZRCqbjm1Zcp0+YqDy9cCsIzA1OByFhJLrpKZ1qhhg4jPCcoKVvHCI0dwqVStmR0NBCX1hN5xe/CkmpOSYr4gYaNhl19OWgOuFPxhA/r1ZdiT3CcuK1/ARGowQ1oqN4RVvLZ0cTwgiCJgXiSToWVhKnFZkDsBioHG8cfg86iamVWYm2swgAyImCzJw0eN2fjDXeMm3Jzh0Hl8obvuuisSdOPQWL3m0/Wbt02YNMlqtRR7YdfVHjh6Miu78nVTb7Y5Ek0Wm7egAAhRdt3aNpsdlY16UKIlhH5bm6p8DXaWz2LWM9pV6cGlsXjZwwYC5IVnF7dq3rgltfw8rsyq1SDIoFgNeKzsOrX8ziIResLMqg8pjDbw6Zx/fjefz4sG7EhKCvt9itmMDSZAK65M+4uXzOEIud0ozVojrPHmK668vFGjhkuXvrh06UtPL1rSuHHTO2dNgc4a/RW03OlXVZ4HPICwzCNwgsFKlSpfc/1UIAd79uzr1L1zx7atEqIBS0rajz/uembx4tunTAC5jwJtNVs8CtcXIrq4sABGD8pzNW/fo3ePrgsWLCDJasHcuZlpDryjUSC5YP5K2nQmK27L1R+sGTLmekoPwSGDCGOdKl/GaIWaVVIbV+z70y1Aej1y8Nlnn27dqsnFA/tt//GHd958b9ilg1u3aQFpk1DohkJ5uYWAkTt3bn5evVri21e9wcrcVjfWOZwdIB88bicTOFGhUahVo2adWrWHXzaUSp8Pz3+8evXs6ydO9BQWUDUM9rg//YBn+0CNhuRwso4xcQAfYNipTH1n+zZ/9noISpQkZBkiCQGnbpwciEU8QW+12rWffGbp3bdPv3PW3Pfefi7vVD5rAEdyiqpgqZ+0ecAPWCo4cuTwaTPuGD503IV9u5NcLeW600w1q1UFcOpR3GAmq+CZIjEywAgFUqsEfhlxCMU0WnDKP27fPWzkGDWRkzhALBSGtZAuFu6M0jJ0tFoMZRyENWvWJqvAkZzGwxMFgH8S6Sw5EFiQ5CgAwsKRJgmhJVufpWlyijMDlHSYzCm4SqkX/uRjD/fpN2D16tUQc6gKljy/0iaq6vlnm77iuP9FCwDAkwpRVvOzTzxy9egrokGvYNJ15pz9B2BpB1YFt3DlKlUlzRC3Ewu7ODKjWotRR+2XcLB1+/ZrPvzw3ZUrp0ybxsI/ZMgQiN1he0HBUonuOIscCGdRUasO7aJeH2s8Kz2VVD94dxUX6933QuA7HEN6Mvh3DD/SRRw2eyhCTqzR5XS3a9ehR68Ln3j6eXMssnjhXNKotRprsctz9/33d+/WZsSwgahxjBayPPYfPtqlx4XtuvaEJ4YV3aGP5xcVWuw2p9sHxTEtFARmGIff/J8TWSV1k2pRqGNejSqo37d+/+2Grz7/bvPG5cteTk6yDx46NC0rKy2jklCX+XwWgW1J8FS0E0oKanUoWFbyhhy2KOm9YdCZFiGt8/qwPzGQuIsY0sopimc6wQ9PLIA4o6l1+7akpEy8YeJnn31B0nFJzyj7BOoeJ2HcBJ4yvVLmgP69Bw4aTBUKGPKwu0CM5R0/efHgwS6X12IyE3QkK8brc2M7UmgLrV21yqRsgNExasSwqpUrjZ84aeGiRbNunU68WZC4pWw6k+XHb7b/sHP/+MpV0J6FpBSmLpjeSjn+j3dXqFl/3D4Vv/6HFsAowsWxfevWRx+532Qxff/tt0TML75oECsXQX5GJ3719HQzKb5169RLS0stduar81ksFWUTYWcw+P2kRktNG04hyIhLxuv1cIwxaIJO8I0Vby16avHll4+iFKxAgeIRckv+w5P9NT/D6QBn5oAhw3lmVbkhNMCsJgjy19zwP1wVWU978ImqxKHoQPwpWis55JFQXrGzcnrlm++4a+zIgd9v3dGiWQ2nBzYsYduXVvyNOavTE9fz9erd/v7Zdzzx2LNPP/UaDBUYcCZHwsUDOo+/ZmzdutkBr4s9aD2IT5QezFXVGYl7nwdwOv2Hj5xs0KCBiao+gQBcgrgNWEpFKCu6dYkb0hlPQ49evdCqQMMS6DFZZBhQQQ5zk4fkImQ/QbIESkMihmVcrnRoZgQv/V4dpAA6o7sgr2nrlqMuv2zV11+PGDECKUyLqUvOmZYs8Tkrdp7dFiDaTvrYF598ZDUbunRoy6QWopakpCbNmjVp0QIoFenAxJoZPDJKWaqDflmzzVbUoxB19MLh5OTEq669tkePnpRMnTlzFkcyqglE7ty5m2gw6zLqwXl16jz99FNkMGoCXinmEo6gjWH+sWwLCT25FxYx9qCDgnfJ6XQT7yIOlZqcCh/9hrWfjxx+yYXtWrVv29LtLErJSH9g/qMEDu+8dVrdKqnegkN6i4MB6nR5LmrfAfpNDzkgCRFnsROiY5DdiQ6Hn1mgTkYlMn52G/B/eTWZlczhX8HvSDPmMk3x9fovBw7oWz27ygW9epIoSb9g8wCCi/iFXQxQo5hVEEpDspCYSHKy1S4codJHYv9gcgt8QJQRnOVKBTYwj0gomhpPO7cDqou4l/giJPJGc8MWTRo2bUyKUiTsxpWFUcQxp19NeUSPy0c0Y9KkyQ2aNqNI7tXXXDdm3DXKAX7qi2vM1hN5+XGyTeMJ999/f+9Ob1RJdQBpQDnjkTxeP88M0bS8aUL01PEjHTt2rFevwfYdPwkFjz9AQMIvuVMlbBTM+H77Dp1Rk5SSRieyVvEwRIDx+pVw9H/aVaFm/acWqvj9D1uAEYj12ahx/cEDL/Z7nD9s+75eveqtmrckvkRRZ7Ql/CykdGFucmRe/gm+qxOJWX3mwkxCBjF+adZQCOACUQ/nEp0nY98X9FWvUaNNm3ZvvfWulDVNtQd9xRTNEO/GP7EtW7YM67lfv37q1AOBAR08JYZ4zX/icURhQmRxa7VVVRVW9AbyMfX61KpVi4tdqVlZDZs23b77pybNs1XByvGqbsHpfOFdWMly845nZlQefGnPZs0bFDv98LAXFOStXffDO29tbFy/ab2654UF1K7FTnWjAcf1CGGuFoqC2QJsqnW7PS4ntSbJ5GJ9BLOlQywZUW4oyx2OKMUrStg4ElQUuUVkKgJ2tjhMxArB0AinzumaOwlxjzgweErcWjxBCVf5g10aohsBKHkorMY9HGlpYY8XyHNSUmV5VEXLl9dXQqisCqq2+gfXq/jprLQAHe4pLl789KLN6z8nh59IHqHhEOOKpC8lp0RMFzoIADSIAjtEWWFDchL0tSar3Wi3xKmEjgYW9GfXqPXY4wthtYVBZtOmTfRmz14X0on1zqvdu3dvpgA04gorhFJjQK/HCQ31AE4vmFxsNmH+xiENNgvvDOoRKPjk1OQtW7697a57O3TtdtvM21M0CbCc21OSVq766P0P19w5c1aH1k1PHNhjtJiRVvl5hUQeCZTDvsdSCmuu3mwBMuQpcoIsFO8oCiL0fZJqWPL4PyuNWb6LqBJAHfy0Gz0CvfvPu3fMf3A2DqRqVavgsnYW5CdlZqlzU9K3FRphSsDK3CGCxtsp1cbiaDYYwNhDHg8/4WDH+8Xri58M8DhxU3FLgwMQ/gWoWqQclpiFsajPBR0H/UV0mORNXgQyahEfCBBaT2qt2jy+8K23z0Jhql2nzujRVzid+UjdmB9iW4ZHtFnL1steXd6zW+daNapRG4DRgjyM42gz6Ikewt5OARKwZfi+MlPTf963P+fkiUGDBnFDKmALFVcp/ZJX4ASY1bhp0wzAxJEo8UdNFISYGz9cOVq7Qs0qR6NVnPI/LQCVFWS+N024Mju7WmHBqZ9//rljhw7goJ3ug2geyC+4tym7KctowIeOxcRTFQI+mQ9MbzwKfKFgO+s0c4kZSUEURCjzn2nMxpGg6XFk+Hx+Lmey2oL+YpO2PMP9f99zr7/+epcuXXB3u/xBRWJEESu8lNhL/8RG06kNxc3FdqSWH/lQwEhjRtoNnD7Ni2erWasWm7duuezyC86oZepZ/MlZbFqNBaej21MYiedXqZ6aWcXWpv1Ik1m78PGv7r7znuPHcrUalFtzMOyBQQdqDCV3PgrXBsSxSh/pIGlUJSZS0ogzwaDzFRZZU5OkpqGI1JKtRgI9uBm0mLzRwMnjx4oK8Q64EWoZKcksVPI6ZoNSIkmroVJH6ZmA6prx+x6giCw+/0DATTsYrHqf24MftNBZ3L6TLMY0lKqY8p1zf6v6//5SFXvOYgsgHD777NPbbr01K6uSRIQDQSje8UtdPGhQw4YN4bKCvAPctJFyDDYbKWHUDE7wSYagpFPAvIvWBDMV6oCiIsPJd9mIEZeNHClPqLrJqeaOX0SW9jAVuGSEs+6TkK+AswgnSa6c0Qw+i5IDTZu0QIXPL8hLT850FhYn2ZIuveiiSy4fHgsWe30Ru8Xw6IKHH3/+7XHjr8JcPLjv5xRD2A/3iF7LiOfWqckM8jAJeoBHQ0yNhAToghlasXiMiUCJY9bps9h0Z+VSZ+QwV1MFMiYxub2NGzbsfcGFUbBN8bAuYkjKyMCziO8n7pdKG1h1ZvQMorc6vfgamZjaaMDtwS4S0lFUYUBv4rfTRYN+GhxXlthz+PsVZx6guEg4SlyPS8kelDGcaHBUYaeR9Sk+eCGjZlMhpDyk0Z6xZPHS886rgybdpVvnnBPHKleroqTXcKSY5qTHEB3GlTlx4njCvmE/SpVsxHOpzIP3UdQ+bhcMvv32m3Mff7pxizZXXXUVYpPb4WtPwJ9Z0rZhw8Yfd/4yctx1UMygjqGA2s3oivryGdPnVsC4pPet2HdOt8Anq1e5C4+3aVXf6cwj/u7zRbJr14jovJgxVouNqcsoR3PCZUDwJ0Erc49Br05sfmKsqyM+GCaxH2pQPaYOmdlS4BdTMyFKdSkSuU+eKKAVdHrYlvHchBMiuEzIOMOdwrAXYavwXTHtpAi1Quqr7GGHzG7ZGUsIyQXJY2FqycWxrrgA3zgYiSyeDOhGpRoPkkPgmxo/VYAM4pKjaqrUWNA53n7789257lETpvpiGlRBfMhasc5OC/Z/qp9oUkU0QRQrJLG0J80b08NK7TNYdcFoBBdQenr24QOF7iJ5TQ47o5lhi58+EYvVHzHpHRadI+gJIJX8oEuK/Cq7fbuOLYIJnmiCDwidASOXorHITFLpJTUJOz6ug6gfPGkUdpmgRoeXwY1pK8CIAI4KwBh0QWICJn1MakIDSJecQcK+xkSf0/bBh9uGXXJ9jZqtGjZo16FDj549+nXt0rNO46bZ9RqOvGrCN1//lGBMhZUW8BTlLaVD1Y5We5lOxio9jd/9/+VO8o70iCjjgMO4r9YEYyIK3N79e1yeQr7gxlBVfLVB1DH5T3Xif+t9dXGYD6j9h2qEkkP8N6Y1GhiTjojPn3/q+quvAi0dCPphy0Ivr1mnZloyFFlkgEZQkcQVigGDYaaUFVeIXaALljWL0BVzn9nH1ARzJ/xJGABBl/zjC/+4SNgvo1EiUkGWbelfwUghXSLUANDAhqUsnz9s2VSrajo5G9Snh5NUa4zXrVNp0g1XVDJHzb78aGadpau+euzZt2fNuPb28aMD+YegNYacAEcKi+6m77a179XPmFKJAowKj4BfB7VbJIiOItTAvC/WYQSi8XPOnSE8ZMJ4oI0wdxF6kWi6zfblBys7tW8J1RTu6gmTpuQcPxEPhIneUlFSmh3+fSmmIc0oElqB0yaEKfYF4bvIUUosCKZAvNySLSgNzhz8lTiG2/Fd7BlF5ZJfJReQE8Vahd2KBlMic6jGCq0DckabhHT+Yv2XUCq8snwZ8PbHHnkEAxxXp/IkhnAo7nUWTh4zYkSv1pf16RrxFihONF00bghQZtaYHNTYnVHLkeLo6DufGHvLAmt6lSk3TbLD5+UvTogFZBhIbFOSl2VNgjNIoYWx25K+/H6/K6Tv1X9IBL+9Vpdst8HfAYCvfPP0nOv+8r1GxVn/VAuILycSA8VMKO1ETr4k7ygTjBw8gIomo40VFWhoKEz+CDOgzBBC8TfEAoUUEDQLsxFzQkFsAAJQTFVZcYUGWELnomkwXZX7iEiVIBAfMn1EoJCGEiElW2emVGIE/y/TXgtwBxJyUEQWE0ID9mENrm/VjxwOWhNTYiGf3uwAC0IxLK/Ld8ttt5LfBF6bS/LiHCnObfRI6qMpkbtzaGM10cVhWYhF4yi7NCNyH2e/sDmXtEmL/bqp36U1Y7G9+3ampiU0aFgnAiMg4pBGjEUcFgAQp8NtYuHhUQCMkgTk14wMZIk02ZJVpiuTFSRsCLqjqN8p3NDSd4aAN2CGcFKjff/td6++ZgwaT3JyUpduDdu2bV2NIkusgHotQOYNG775cPXq9999Z87sB6bcPC0eNUYgB2dtREVTIs5gPqSvBRwdgV9CdsrzCaCHVxClW7C6Osl+MppBAqHtAcZ//Y138ws9sOMSepD4gqKe8ikX/E0jlNRIFfvK3wK0LX5NJguzCcfPwV8Otm/flv5hBiEx4A5g/+WjRgdcheK8ZOn7tR+lX5TeOTsb/hXoUAWaLVRzdD0jmT9DwQD5rAmogMGgNxghFo4YoBbe22tWPvvME/fdO3XclSO87mJMMZ4WlnLGCk948ODBpOxGeOZInMTXgSj5h3hdytw2dARaL3SvIseotxCNHD954ssvvxwxeA7NkZyePnz4cBIwZQahmwoSoHx+nD/9YOLcIl9Z6ysqFpqxmNCvG0y2g3uPzJ49+7GHF7Ru165Xz/OLi4ukLkiYIpJG/OgGi33Dp5/7QglDhg33UNkWKxw3ld7o83pxiCKO3nz3/eeef2HP3lM6c8LUCWNHDB9SPSvdU1xgNxm5GbWScKDxiAwANsaDujEGftq9KyMzk3WNX/lTVC0C2bK6lGerULPK02oV55xpAdZIg1FPISqGKTHBKlWq8ImyxfpVpXK2zxfc+8v+zVs2XXhhz+QUuwKTLNtIZRUnD4jSrcx5rqxOBvQa4fjFtBXTCkWJlZJZKs5hfF2QpYgYxVcMvEuNIChTRDw5Yn5hxun10A2A7vR6DNbEcCQB/DePJrVcogmffPwxtbquu2ZMmzZt8Hp73F67I2Xt2nV3zLwnEAn37dsXpUo47ggH/IrsVh0n59SoYP2gQAX6Bi9LgpVQMWuIzgVwEJS4qRqG2rxidyqih4WksOhUjRrV0tJT/H5XkoPybT6rJbG4oIhG0GmRdHEWxXDEp9FG0jNSataq+uOOXW06dZVKR36fwGJRhVleg17Iq/CDEQeG78ycmLZ7x4558+cj1qfcdFmLFi0aN26YmOTAHwBfJSo0KBm/xz/4oh43jr9qxYr3n372sa3bt9x1191169WPYYYiEGl5FCmurDj/QXBAIk/oQcxrlCmsanZyDPnpAeGwoEaZ+FQNekoOL1myrG//IVCLsd/tlvRJXlaNodAIvHWJ7VOxs3wtAOM6rP8hieDJxBfbKBqOxLXLX3l54ZOP8StQaPLyik6dSqlUOR4MAcySGa0YLWfGYfluXeJZcWDpTHVCe8rw5hg6HFWDIeP3U5wlbLbYQe1Y7YkAqF987tVnX3hu1GXDhw3p73UWBP0QQBAnNxqYVnGMhdC2HTuHtOwKdyVFZXCNMB1KvOm5uZPXl+wCsTFE3Tx16tTRQ4fq1q0rtpDR2OuCnko0gKBcBIzlX/0KYLgEwQlPFnowvme9Yd/BA7fcfMexnOOQmlKBDa+1xWEH/UZ6jdEOWD6os9iLip1vvbdq/I3Xte/aIxQojpLGgxQ3GBIxq3SGY0cPr1v7pctZfPGArldfdUXTpk3xmRYXFZhFw9QEfBEzQUaFHJu3Q4bTCGz8iYZHObUmLVqjZvkJDkTjdLHkNjJWymWJldMJ9lc3esX1/y0tgLYRDgmjsurdYd1CJQKSlZGetWrVh1deMeaCC3rfNOmWbdt2pCRneL2nSxD++bfj+mQPcU24IcSOFKJL8WQw4FnClf/J0ihVSonYA6IUk4h5IQwqYoHhmY5SOsIDUkLCEnoT0Xo5Hi6lKM+si/iDlqQU3CRSMS0UeWrhonFXXfPSS2+sWfOJ1mwlE9zuSD9w8Pg110/YtOXbhx9/Qn0euYKy8dZMS1Ve//mX+huOxAGOlx/tAb84zM6AQ3EUoSeVdmtV1qi/qiYdb8d7nTyZW7NmHb3OYtDZTYbkA/tOUK5Er1NYQyU6e7ryF95/aIPad2j1w9Yd+I1gjARRxZIp8AgT+o0BwQ3nlpYlymJ7aPbsLt06aTT+115ffPVVw9q2rq/TUCHjaMhfSJ1JCmkU5B5NiBQX5u6tlmW95ebr58+7Z936Lzp06nTk2DEtKRSybCu+KbOZhDXwMTzMaU1XeXRK28IeJh0PPySgfRgsQefEtA/NXTBmzHU9L7xo+oxZdBxGKgerKBDelCtU6FilDY9y78efLBMWTR/WUHADFIYymXfv/Kl2nRrZtWqAB2AOOgsLSBPLOXREw+pIKpdiJgmNuEQJ/8fJWu5n+O2J9DheVSQJ3a2OeW7CnyGfB7sBcpYCUgXTMou84VvvmvPwk0sWPjpv0o3XgR2SIKZem5qcHHD70LSwXtw+7+HDh7OqVOZpxY4T+MC/aWPMqxJVncXgOMnKQ7GgWUhAQfeMEv2UDTH7l2PLMHZQsARKZUnkm5i8Fsv6DVsOHTqO9QU+L//UKRIXbCkpgrNyuzU63KLBcddc+9KrrxW5vTdNnd6778VOXwj5TL843S4SctLTU2+9eeo7b694dMG85vVqhF15hSePaKnopUhs1giyYtR3V7UrVe7xCUatoKCgfv36yBnkAkk/0iaqxV6uHi7Fti3XtSpO+j/YArJQmYTaAIgiPi1oA1999dXktMTDvxx6Y8W7SmAHGZQAM0q/fr2VME3ZNC118UONU+M7SDKcUgrWR0QbeSkilwntg9Kg9AYV7/xhADdGk+CwOBe/FcWk8RgDPQqyNMdiBCywd0hTZgGApVCwQoiTYPDztV899NBDm77+ftAlF11yySX9+vYClmRzpEWisYmTp/uCsRdfXV67YT3iCcxJFmmeh6upahZ7zrUVmpgZCgT82II5CwXy8k9VyUoHTJYghb5K3VShoy4/assXF3mLCr1Wc4YmIXnZSy++tnwZ3BzNGjeJafIJysIjQTMrMogk6njX7u1m3r3oxKlTlbOr+pxFNnOi0eLwuihDhkfDgnZ2/MSpW2ZM+/KLj++47cahwy7GSA67iuSpwFdFYiTc47w0aOE/NMeiTrvNHI37co6c6NWr43NLnrz9jnvvuP2WJU8vstgdRgqEk5UWQFE2ErFJIJWefCbULepQwsgv3gXxUeg1oQQTiptm5fvv3XTTjBMnC6dMu3X4iCswDLAMeGzVfmX0qnJWBa6V2joVP5S9BaTcM6E0EQSgG8UfQHDtw1WrWtSpGvK5TDZyBv24CXr06FWlcpWYz6+YBkq+pxICxlqSc8t+31LPUC5LjA/iBr1RTDiq15N8iPLn9HrjulhaevqJk7l3z5775boNjy9a1KVLS7T1wlN5aVTxi8XAcjFUxPep07icFFv3pxJTZxeKWjiArPm3uLMQXOQIIyKCXr9WgOSR/fv3iylLKFXqCFHZxiVcZfiVhMr1L1ezBJEbjcNWJcTu+LSdzuvH3/Do47N/+H7buKuuoszGxRcNwEyO+EhhAdkhyPrrb7hu5crV9OSry5cnhOLZmWbSPBljDB54f4iohAL+lOREXsrpKjJGPPQSiTWsAVDg4n1kmVDCEacBnaoEQADyBR0LPApUfkQtohqtGbYP+OIRd6WOqv/wQ4Wa9R8aqOLnP26BkydPor8wHFWFY/DgwWvXr33kkUerZ1a9cdL4Af0vXrduw/33z6ldpybXgQxLBGhZNmYC2htImtzck2CMktPt2CAyJXRk/uPOBcEtRogechTsVP7pKSgbCIAL8/lAdHEKEajKlStTIkYPKovwEBlxVIG1go3WRHxevS31wM8/L1q0qMjpuv76a59atKhOnTokNKHG+b3+++6eueLNle06dV7+xtvWJBvhS7NJ6pTJdRSgifqF5ynLO/0dxwJLE7gSCdKQVwX8JPF1blvT64GX/z/LijMqIw2blpayefN3U6dMzzl++MC+PefVrZ1VqTK4FoHFKU2PVagVQgdW00CDhrV9fteDD91PgY60SpXoBRxaFnMirqz8/IIXX3juhecXp6XY77/35p49H+e2ugAAIABJREFUOlmN4YLCXCOOMXDJEBlZFJBygsDzubbZnETfxbWBlNTEw4f2tGpRb96Dd42+ctyMmxNJ1B84cKDZlogvhNKwJrMMgBj51pCy+qTCJldATLOCYqDv+OXA2nXrNm3a0rP3gHYdOjdv0YYllrRyFVKmdh8vwnoj71JKJZ+/o8P+e+8RDIWMGDaA5vB563R5J0/t/XnPonl3Gq0Wn7vQYhK/xcVDLkVXRlmh/2kJGQkSXSRWc5YpNnCViQ9cTC0RRFTow8SiAhhly8UIjFNcOrbq/fc+/OArJso7b7z+2Qdv9ezW9eK+vSBGBm/K4m2yWTHsDAk6XCbyqEqYSQYPuGso7f8lepZqRCl6hmiJ2JzoFshMXlCaR7ImJY+Y5hKaK8rAa/9ankJhLNMal73wImmhDRs0fmDO/Z07d77xppvC/lDNmtmS392pI1grQZca9UR+QXxWzsgYMeyS+g2bXH/ddXffccvmrz6jxpIkoIIGCQvZBAo9ZY681A8gXdAo+VikMRPUkAhMGFZBMbRULN0Z85JmoTWQ86SIgitAmMCqh1FGDhcO8/8sOkuZxWVb80q5SMXu/7stQMDbarNs2bKlXesWPq+fggmbOm0qKM5Lttpr1qjNyFy3bh2Sp3v3LizD8C+X1fPKBEhOTunVqxdE8wcOHGiV3lxJ+oWTKS5c4bI+U5hMHBgnTpygbsbnazchOrdt24aOReyIjqlUKZUJM+bKUXXr1m7fro3ZbgsFfFHRAGystWGvMyMrbfK0SVWrVqeqA/VkQG1j4hTlFcy6895XXntnzLjrh10+MkBmDsasVkgo2JiKbHK6EuA4o5ecQ+MgSkImqezieHMFivLyc1u1GkQuQjBQak1AEToKJEt9C/XP+Y/cTQXZn3ftrl6tyt13LaldKzsaC8bhBkQKC5JJTqElyMinHqLNljx52vjJk+89dOTA3LnzCRyHwvEff9z5xgoqhr9cuUrGbbdO6tWjE4Uz4rGA1+nJSEzxRVh++Q9xryYuiMJK21KnxGROBo4MpMpqSfC68hrWqbr4yQVXT5rz7nsfvfjS6zweEAqiPMSpeWYWDGQinc7pyEoGAwsGX+o1bdWr54ULHh2TXbMmbBEK6ZeXHPxwROFU/E0sQP3zHOrB/4pHAbMkbEkMRDZCgRrtd99ubteqZY1aNeFC4zeN0Z6gFJd005sp6ZLTgIxgKCrTSp1ossKdpeghmhxWgUALGCeR8LfffuvxyrqLpsHg0RutRCov6nshNYaP55wsdDp/2X9s1t1zqlau1rJJfZ/HaUtyoL5DcGDQChUqT4hB5zCLj0T11f1bOg3BhSKCion7mOg6ogzSHBJlyDAmXkCX6almpkwrREK51Ys/3xrcCN2uyOWePn1WRmbKk08+MWTYYDgZAFHdec+9xXmnkpIcuBVlJITR+eBYjM2Z/5DfQ90zqRtBOdQMAKRJia68wyq8BLGAVwuwBPiOoN/jjZLvBGuQye/1kEiuSG8iHlhcp6OBygAT7AECk4ex2CjAmErupEmDLApQjoJWATNWPjW6Qs368yOh4sgSWgBqPnQgwm3k4w699HLMURwDVatWRZ86dvxIWmrmho1rqauaTuFiMsgMulCwbP5nRjwTAG+Wzx/avXt3i1YNBVwVQqxFmDaE8AkeEZFcu3btRx999M03O3VGIYKC1rlPn/5EMElY27p1K/6Yrzdstli0cKvMmnmbPTkp4ncR6ZdQo8ngMMP2gjNDSMjNVovLXUQJ+vlz5idoTE888WTDJi29YYgA7L6A12wzxQNqiECwHcpCIH4RnlC1C0tooH9oFytHkDCNJgHLbP++Xyh25JCILeGbUmUm73JG01K/IIyyqjjumDUZbk8KTVDxxO9zxShkSJRNxxJIMIFT8CEKqpgeQXcZcFHfYDCwYMGjTZt2dNjBmJNXLT6qoZd2nTJ1Yv16NfJOHrbAtsMiFyKYFIqYSNuS5xQuUhFzkhwqerPOrmQGmiRHEms65NEbYx3aNvvggzUke3700SdwPdO0WVmZ1L4EWFW/UX3QuxlGM4sH+laN2nXho2/Xrl2lKnXoMI50u7xWu43IhNFs8PicCvJXVnF+4gvdx6eCsPmXuCP+oXFV1tsyrWhVhpOSi0HkMLZj2/ahQ4cyAqhQaUlM3PbtZrSeZs3bOFJTiQJrzTKnJLVQMWNE32JySQ3ms7dUQUoO2hoYkEkY+5KT9CjrCRqnLTGJTGUS+JMS7SyxDc+rS8U+bzxl394Dq1Z/1LxxA3LcwP1Qb4qzCK0xAmGfkbAjdBBRctHwCTEmS51fZW26v/p4nIgEPUFOet1INiuSnJ6SGaFF/aLMtgTmoADFBykJQzgB/8oNzxmzv1WrVkT6n3n62YFDBuJFwv9k01tDHk8y5Ud9HpVNDTg6NZ+hzEgIeC32xKDP5XZ7P17z1biRFwHrE6QE3lOl7CL2Gz1lNtGNhpDOHoD6i/mdoAB8E2IWIyW9A8QZVUkuEBRFtedEGoGLeEjicQMwJTUnQoY6S44iH8rTCmdv7Jbn7hXn/OtbIGQxTbtzzn0zw5OnzfF5ojOm3RQI+hA9hAesibZjp45t3PzNFVeM/vb73R99tObw4aPjrx/RrVs3/BCMXZZDhjWjnEVOXfB+3xzCMRdw9unbYdbMyXfffQ+Fja+/fjw+MzLzjx458uqrr7z11ltbf9hRo0bWuHHjJk2dnl01HQA+UhKbRvU28TBs+/cdWfX+R08+8cyaD9YuWfJs205tnEU5SSk2vDCQdaEzaHTARKKfr980/5EnUKqmPfAEuY1wD6KLKSznUYvBHPEJiEedwKpqxZ88/+8f+2/bgzigGbkd7alqCapiqtOHAi4fDRENeTdu+LxWLfAnqQFPXiDmsZiROFBkWRBGSKtwxBPH7xX7H5q+M8oWl8JPGCPBiiApoUeFC4KUKtQgxE0Y2hsdWpSk92kSLHJMOKKLFo4e1qdN4+rr168/duwYjYP2g/8/uwYslAnuomMmWHhI8mIpxbLEJRamoIVCkC14KoqUiBiLx8N6HcxbKkOzIqMouAiEzleclJz/2quz3nl99ReffT5y1PDOXbr9uOPg8BETRo2b0L17d7pD0hsZVJIbLu4xXJByOo+tMwgiR9LGhcCJPfyqKlXq+575Uz2+4vOstADgYRyWGohtpQYwrHiB1DT7xRf1ZNU0w13sch09ksN6LwR42nBMF9TGlJWeTe04xoNKtnRWnkbGATmCHpxRlCD0huM/7NorZDQRINWiagdg77PYCUYnGQwBd64xpKecdVFBbofLB0Wol5cAstMQBrZPXCmuycyuzsil1p9FH4NXD2A19VulKtS/YYPNnFpAgCZhKbPbpFBplZq1oB31FHgTsuFvlYYKeFxUW9cApo0aYpCToekqslp0EatoP0DmgbVKcR1F+DCjqJiEeBQ4FwmdBmHREZILGM5kWoKKg8sqHg2GdTAGQ2pqAxhAzUqdyWyNhz0ao+bbH38M6BMatG4ewc0ZCSPBo1G/0WZKCBL6C8JAprCmMVS4lw1d0GT08wz7tu6E2KdRo0aCMROrD2FI7E/kBqq0Wh1HF/NZ2BEBP8du+ckfhsLNwvIjFpdUl4BBnrVAA+ydu/AOUBmnV6qESQaGBPsALwHvIXKq7FuFmlX2Nqs44zctEA74bWYDtaLWfvIxIComId5amXIQIgcCFqOpaeNGS555+dWXX/X7WUgT+vXpgJsBzYBjUBG4El9UP22J7Wqz2vFIVa5cdeq0yUCCHnnksY8++qx58yYWm/mnn34qLvb36tVp8dOPdu7Skcgg6lRCHL1IfEuC7FEENJQTyPHs7Jpgetq2bT9lytRhwy99883X23ZqGw35hHGOddcEs3xwwWNPPvXMc1OmTe/QqQuBMRxCPBvqi2ru8Hjqqlzic/5TO3k1liUe8ozGoKoX/mDUnpgE2OJEzpG331i+5Kk5yFNkqtlkg7wdRbQov/C991Z269opJdWGJ17E19nYnM5ixNx556Fc1VFhUvQy/RuAN1K1FnnQX01Cxcdx+sbs/DOKjjjPEjQjRgwfdukQI9IvrqlZp2r9+lVggqYR6G40KXoN6S4qV/lsz7PRDhXXUFuAbAMWMAK4fIKFP5VzomatGri3JA2WIoYOx8WXXCIaVSyG78Jos0E68tc2HcMMHKciJRBHDM4mjRraLFanO1evM1J+WDRwA5Wj3MmJKegHe7f/jI8EkSUJbgIy00EBwKQjrpnkgH1JjzHGLDNarITeIGQWHuN/w6YKSdVKZOJYTCaktyUp6Zc9+xo2aWJ0JEd9TvRg8K3WlMyw20vZQJQX7BN8xSGv93TxQcwwBZ8qAp8tHhc+DmwblC2DJeiF65XcYvEqUVQb6FXMTZGuuN6WGHBy8WQOg6OBPggHvAayVbTG8ePGbNrw1UP3znrhhRfiUQIHFBO3BCj7TaoLHsdAUFQ0vTZGzjIJzIwWrZD2rfn4I7M+oX27tiEKRZRxOy12FKQBp54RR7QPL8Wn+ALQwdFA4evimHLJyXKdVMY3qTj8v7gFzEgareb7b7fUqVONKjTisDVQ3UUAxQhWXCiTJk06r14VqiXceeet7763okePHriIlKX2dMiGU3DtltZEjGyuQ4Ytn+PH3/D668snT7mBuj1bvv2uarVK99w7Y8lzz4y7+sq0tOTc3BOBoFuQUzhogPsomYZ84fpsRUV5Tlf+VdeOnj37vuM5p3Cw/fj9jzpwIRRbMFp/2rl76IhRX2/+fsFjC7v16A1DtJQ5U9zOXIR3YWMGsqe05/yn9tOMPCSbKiN4SHWDhZqcHbNJN3fOXbVrZHRp3zIe9ksxZmp5G2y5pwruvWf2pq83AwU2GqzUVz1bz5+alkhUMRD0BBHGPidhRP50ugpoRja13397L3X/mU/1AD5Lex4Iw8NUvQwEiFr6A060N5vNbE+2UTIFgaiq7+KlU2HUpV2lYv/f1QLKaCRhQnRoKB6//XZz86ZNDEJqFmXBZqFVSFjIZ5PN55S65n/pRlCasqlC3sdzgTH0YmhpyD6GAp5fiDUVF+TC1iC8Laz+Mf1TTy60WcxVK2dFghK4ZGSy+nIkqDKqRwR9/rzck5hx6PtKxKnUcfuXvlT5Ln5mrqkvBTYLRNq6jd8kUE5H9Ak8RghyAzoNSQrqu6uJn9yO3hSCK9xDABGCp5UbkUL8o2fRukI+GtNgID/FlKAjaQC3ODl7dr0tpTifDNNEgOUSBAz4Qn6PAUcTtwuFYPWbe/+9BSeOO3NzAHXAI43PXPKO8U/7oYaneAeudJ0WtCbAqnAkikc9rln9/soOHducV6c2hZXK0RSqeEcEqe9Fa7AHPZtVA8QFf6rSifHC/nJcn1POuWWjfK9RcdY/1QJIqOKCU59+/NG9s25p1KBefn4u8TcJHhn0+JOoZjho0MXwfCYlJWMtYfZpAL4GMQulGoP4HpTB/QfeLBy5SUkpDHoSYUxGS9euXc4///wJE24I4f7V65NTErEsi4rzgvilJNqgDyl5iGyqgcXEUKUJFA9gtHOOHRg6bNCu3TuXLHnlsssunzXrzqyqqfsOHFr45DMNmzafcdtMrz8COSH5ijwhUoNzuYsIZGUr9zT763pHfUiuz/uqEoFPaVKjjRjIxvWf/bj1x5eefyAj1VZwItdhIQzioIbGmDFjzqtTa/78uTarCV00EFAqPZ+NDe1KbTQ++U42D51rNGkhjz9zebUZf9uYavNywH9sYVz3DoqiFDnRLuO6kAmCQcmuT4BZjfHGvaDRossk3KksimfjnSquUf4WILjPbEdroQoUgJgftn5349WjWcUlSzcWg9VMaquEKTDop+upBgDldvlv9ifORHEQJltmNAX49CaH3YqVaNLrihlNep3P605NSoTg2B+MmBNTt2zdsenrbdNvGgNu0BX0pyTafH7ATBZ4TPFskNtK1RdXUTECTdb+BI1f4Yj/E0/xzx/CBKEL1AmCWYK4w0QhT3z+rFvvuv9eiKLIHDbrIkZ7IuV0wn6vwW5GCIoiFRQaCCYqJqzMdGpNKiWlVUHEHsmLoRGgCjWZIlhEsajdnoRW6/O5SYDwO73J6ZXIPghRyiwSIgPQGNNHPU5UMRILKDVZq36j1994W5hI4e4ymdGc4IjWUq8oQvARByQEiVKNQvQ5hLzWAEPp9h9/vnnSGJ+nmC4QWEBZNnlg2cSbpRK8sIeWoTVIUWfcyrvASqIQv0lzlUvRqlCzytInFcf+rgV87uKPP1hdv17dK0ZdDqkMv5OFDUs7eGjYq5h7Hrc7PQ1OOU1xEVBlKHdlsKoznKmuXg//E6rM764tOxBbSkaPxmazcpHConyOTE9PI99NTo+BnMgHfm23WZkneLnMZodMBmVTJwafnIjKh3w0240Qay1c+Bim20MPPT537lzAIh27dIbxYfv27adO5mVkVYEJQcEUiFpwRhc8o3KV+JD/4E5VrKuKoOrAUzUVFoCCorxFC+fNnTP5gvPbOQsFAQNTwpHDJ8aMvXLgwAETbriG8jjOoiLQnQqOoWzi6Q9e+YyCizg+Ywj+9ni1R9Q96tOqn//PMSXeAjCM2+mioLDZos3JO6yzWHz+GPV9K1errGYYacPideAZuOaZkVDipSp2/g0toLJs0x3UJDhy5LDFYKiclQHQj7I2BSdPpmVlsVji0xIFC7PA5SIX7K99KoY53pooTGsxUKQAPzu16wbcitVTND+NBuAzkejs2vVWfvjppKk3D+rfediQwVDVQ7eHEGCjjDKrvMOqr5ZVqW2blqQ9swSb4HgTKmCh0/trn/8sXZ2JyTRRBDLFMvQBL84nIwh0KozNuvu+hQsfoXnC+JkElBmjbjdEg9z5tJTmRCwzwLUOBwgtroDAR2NG8ZKJrGhgWovZk19kT0yjAtfuXT+vWr1y57bviwvzvL5Y/wF9p8+YZrRaYeTTW80w24mCS5aRzhrXB19ZtgLPdK1atS4aONAYM2Kye11OMzhSsOpBP91EjQccXVoc9Xi09KaNGz9JcmguOL8b5dLwc0tN27JvIiuEykF0KIQGopLBIO8F2iEi4N3/pTApzzOV/S0qzvivbQGdJrbitVf79elTUyFzI6JtsVphUmIaMw8Zr0Tt+EeeMLhmwE6qj0FVgNS1kD0i4ErZAFzq4ROHv0R8YAGoU5gRkDNh/rKHmJ5oQjpJweWaKFJ8UbUNdYlV/+QzKTEdlDteMYJNHm/hTZPHr1nz7ksvvbDy/XcXLXzymmvGHdp/4O03V4C9cDqL9FBOKaaNqjGol1JVrlIe8x/bfUaTUBUaGhNxyWdezpFbbrr+0ot6jR05OOgrpFK22+ezJKa//vpb9es1nDZtGpR7LncBfIoE4UpRccvzUgKQj6PqYJdCfyE1oiWTsPQiJOrSpXaZ+gp88mdp9zaR76jREs8pKi6w2RMrZVbbtfvA1q0HySoV7yl0glFI4GVJqNCxSmvDv3M/05QhiemFLvLtN5vO794VBwZrdywYfOaZZ95cvpwFm/ATFhLYLEL1f/WzYUSBpEY1AoW9f+++Ezk5nTt1hEuP5ZwAItXg9SZrRpXsnT/vfXDevPTMzCmTJmVXq0LlKPBbuHwU1SQGmDRE3XGDtlunjivfeyc5yYHTHc4pv++vdcWdxcZhdjDRkHJsTBnVTkPEDRh4yVOLFr/2+gp0C8Q4AFVeNh4KnZGBomkpeAwzfiwI5+x2pDehQ0xSfqKJTgdPgwGA7bijdmzdPm70lfPvvyfNbrh65KXtWjabc8+977/1DvqQLSUVYzmohA8slsTnn1/atXPn66+++s7b7xo54spWLdts2/4T6Unk8RhN1oDPi5qHDkemIfU5yMjxeaRO7sqVK9u3bdO4UT2fF4ejMIOUaeP1zxyv6lK8qVrtFG1PhaDQPupPvz24THepULPK1FwVB/+/LXD88KHjR4+1a9Mq6MeTZA6EJWYnibhmwSuAHDTDyh2LoI1BB4DJoE7pMxoMwW8WxT8wAQGwM+4Vq0vcLWhsJE8Tx9PDDqElX0hrQmzrjJR/5h9mpqq6IQU4i40bIQXQ9tyuAPV2qAAjOl/IFwx5OnRsXbtOdlqSw+9zt2rWtHmzxiteW37owIH05CTCaKpYUZd8vnNZ9cr/7/v/03+fUVB4SKQAD8kX/H8rXn7e78ybcM0V4WCRXksQJJiYXungidw9e/ZMnzGVNEGDEY9dCJ5RswXfT7lc4SW9uxo0UFgeTpe75wsLrSLP/2f77ansVccDD88X9aCSri37/B63uN/AxsQ0yUlpu3YdeOGFNwx6R9euXRl+9DV+fg5TFXcuVdp1Kvb/PS1AdiGZL4xSZMJPP+3o16+PxH1gIDKbSUkhBZWoEwYZB8jQ/YsjhryyKA1kvYEKCgbfeO31Zo0bVauSJQWpDAlgsHDRxPTmdZu+m3bLbQCTXn7xhdo1q3k9LimYHpcsY8YXXm4e1axMmu5du/3www/MKcocWJlI5x52s7ReZmqoahbigsZXrV/kcO++/arVrDVl6rTvtm4l6dJLdF5RMtS5ySkoOuQVStwwFlv93nt+4HTUs6KCqs8nzi6UMGXCYycZHIk/bt164/gJ277fcfvUSY/Mvqtr20a3T51y0YW9nnh0QdDlot8JG5usiRqD48lHHpp0zXXVUmwvPTl/zZvPz5k5RR/29OjUFi3q1Ikcron+CzaWviNBEhQXt8ADeirnJAx5lw69BIEGm21aUnnUdFXUq1JIXjAhQfWLg0PgO2vH/75bK9Ss0sZhxf4/1QLwKVjM+qZNGuEo4gSxbCIxhiZmDVMO2coYxT3B8EW/IajHF6YoY5qfmN4siihSf7Acetxyypmlly+4M6TuAUWtEHkxZhwyOk6WEPMQr4mqdqhzhgdgCqGi8TBGAyVpJaURX49KlOp0FoDWQuiDE8iqlLH0hedqZlcbfcXIosI8ePDU9Z7T1YnHq3EdnvlPNcrfeJDaMmcakKelIxA9az5Y+fLSxQZIrVEZBfdujGm0n3y5AQ0MmnuAMjjtzBaDkF2FQ9BVnK1Hpl8QhUq2AE4LxAseQVyVJaBHaVs2if79ujES1LRQdpb2PLwIdi2f5Cjs2bP3wTkLNm74bvGzy3Cm0kGsE2qPc7oqPUu7TsX+v6cFbFYHZReYTQw8qPkbNGgoIJt4nPhg286dq9SoEfZ6ZVJbLEzOv+GR8K0LfCca/fjjj6n9MHz4cPQCfO3RkJ+MQp8/eP/sucNGTtCbbM8991xGeioRapL5ERqg3VE1VFnEJ2FEn8eLila1cpUHH3xQbEU4dsHG/0s2RSOSWXlmmvCFaZWanrlkyXN9+g8YN27chnVf2RITKYkqUDYFiYF05VNEol5P/Q9AF7y7r7gYpVlEkGrVCHxeqzPbFjz0UP9+F0FP++6KF0cNH3Jk7y563V2Uf/edt+M+fPftd0i/QTwsfXV5285dli95ctmz815YOK9Xx5atGtS8duQla955fdr1Y4cOHTt+/Pgtm7+Bh1qckAqAj4bmFoC0Jk64ce/e/Rf07AEKOMluU9egMvXAmRZQRagik6QdwLpAdo0XQD2AnWpzleniZw4mm0A37tprkYuSba/gu3QISnwBFQpY+Vr0v/WsMEOcQhhoJZTSNEBnha4U9voenbcg2eG4+pqxGBuCQydlBGs1StUKoUoBGErtA3iK+AbJEtxFDFZmKaNWNREYxKrkKq3ZFIwNP56RX6AgBWQJHgv9iJuxlCtshlLgVKUl4IQzc4Mvp6VJApoTOhN6E9IFhweOExSCGABqhro/6K5bNzstLenLzz45tH9fr27doX4JBUI2S2JIgl+QRCvhTs3fQYhcWlOUuJ+3U0UDb8oTomeguWICtqxluXx4/1jEgyIFNUw8QVK2Fy16Ic2ROHBQ92DwJEuGUZcUC5mU+iA4288STFMDO5XkceFtEhuYLDNGTDxqAXCcoCUyZLGbyeVnobPbbMjN3ELtwcO5+w/mbdq847UVH3z6+Te5+UFfQJ+almq22uKIJR11Gb2ReJBse6DHZvyVBuloT9A0cfKCn/YUP/P8i7UaVgeUQe6FsBhx419XhRJbrGLn39kCYMkdFnPYV/zOq0tbNTnv/B7no5HoDFaSDaX0JE4sFRHDmBEvU6lbJBYW9Dpz1WAVDDtFV+ACjXgTjOn+QAjqJZgDyGXjMmC3BWsImy3f0fj5QslqHGh6nejgTHq9/khO7uCBgzq2bDr5qlERdwGESAENACQbluCJIwfO79DktikTKiVbg+5CKcmj1pUivq4IIYQNUw55AMFSpfQU0ENvLV9+5NjRnn0G+KSqJnJPB5cnz+AlYIqshFaK5zh72MdS26gcPygucM4T1RNRDCVo0Fe5SpVqVbK//nrzAw/MI9ekRdMW9rQ0UQ5IkyFJEymO004Hp3NySqWaN0699URhbv1GjdMyq8RpdoMJnfpEXv4ddy18cPaDPdo1e/zeGS3Oy4oG3HRLXGe3xgrIW4obLNdNvmPfwcOff/LFvXfc27J+zaWPP1CjaibqK7IiFCb3PGDUxTq1bV6lZu2Xl764+v3VDRs0qlu/GVXVwNZFtZYv1n//0JyHVr755p3TrmvXtF7E7eE1yGUtK+OCJhChhpIIFB2kbmRphEHv22zan34+uH7dF6OvGAVBh15nZuQIyz9tBfdeWTZOWPrskrMkW8ty44pj/40tIFEYUgijUooYQamJxqgYRXkKn8/Tt/dFQMgjURZBwWOp6375MjL+/pbB6YKPzeawHjt6dMCAAUWFrqlTbnUWu2fOfigzsxI1RyGyL3QWoy9QTou3M5xjcQHV2cbywResbZXrC6d3tdSaATRc5CY5RFYLqgfuK/x26Vk1WH4UxtW41+u2GpNicdTHcrIbl9BfLEBEiFHuiDWcLgLGAoemir4atVkTYxrqsNoO7j9cXHjsqy+hQu1wAAAgAElEQVS+Wr1m49GjRcA8mjVrlJ6e6g94d+/+GfKtrMzkvn17d+veOTXNkZKcDiyPwZaamq6hvkYw7HAkf7T6820//vTw489lVatO2qkkBFVs514LMCBV0qwDBw5cO+4KdCmxr0gIK+NGDQJ0MnB+KFCCrfIGNFoKwtgi/mKCOjBhxgNeAsm4VRIiVCcIACHQWa1RsHpiVqHTEfc3keVMDdPCwoLLLr0kNdE+b84DGIAwgqMfkE4MsI9saJJweTT8qbjf1FBaiU+KOoAT9sTxnEsHDSxw+WY/8vSzj80df9M0Jh2ikiL1rMmJdvHTqy5wgxQ5+BdsWMIFhcXVatQYP/FGxN3CRc9u+HpT3759LriwZ51a1YFYWKgyVOw6fHz/qULXylWrNNGE5UtXvLHs7YsvvpjSkPBO8/qffPLJkWN5ndu1mT59Kr7znCN7aU8AT8Vu8FXRiMc/oH/fH3bvW7J0eaJNM+++GSOHDw07T6oKn2o00lKq52z08Evq164+4+ZbBw4YesEFXZq3bkNVI6pJvr7iTVdBcb+e7Xr16oF7m54CPII3i0IjZWplvUkPpg5FHDUL75qWkjxKNlWlylW8G74hCb1Jq7aeIOV9KBICe22QzMgyXV89uELNKkej/V88hUGPtGIwizsqLth2xMaGDRvcHneXrp0BRnl9bsnWYLFHIYsrBWD/JRsigGIyknMeDl566aVEMG65+fYpkydOmzajWbM2Bfl5docDFUHNeQaXcE69lurE4pHUeBndxGqBHrx1966x4wyREFyMVvRIg0mXlGRPSrQcOnJUKu5QGkQft1ghPvahOVNr6GxlGkpVXknYwaMQoxwsKyPPhux2htClUnNynd9s+fnw4byfd/2SdzLvhx9+4teuXZpcdtkwNKqUFIcMJC/VM9y7d+4HgrroyaXo8V26durfv09mRnXKhzvMcUuivdjle+zxpy8aOLR563aAaKPU6jmneqXiYX5tATEDNLHigvxdu3Y1qFdffEEo4Lp4mftLSg2gDWEUBalGCjwKbxZql94m5oIGOgj2kGUW8lEBKoGsNdwzQRfcmMCwEkJxDcSVlCG0OPILC8eMGmk36Z9+dmGqw0zwDx4BJozBJEhwcqUJW/PsfBHPV+nFl/Cio+7b7daQ33XF8MEYNk8tfmHyD1vadO99YZ/etWvXcXs8cEJZYFgXylNdMHTO4Q1KHKQWR7IbK9Pnb9Ck2YPzH9m/d8+6tV++9tZ7D8ydV71qFYfdQmAemeP1BStXq5lzIq9Pt67QQHzxxRefvv+Bh2o2ihwh8wVtp7jg5Hebv67s0CUr9WoIwJktJk04Fgjh5LPeOm3S2JEj/F5Xy8b1ivNzUM647BkdS7Ub+fTlHOzQpN4LTz3y3fZdG775bs3qlfsPH/P4wvjfhl3S58brxlbLyig8dYK8Q+Qe7VziS/3BzogmqjfjQYALTXvwyMkP1nzSoFGTIUOGOpJS4IT/6qv15zVpTgIHqwNBYVa9M8xhf3DN3/9U5tH++0tU7Pm/0AKIy2gYT4SEqATqpCEjz0nh9Fatmnbv3pWSo0wkQO4SoUsAwRBR66Sc+y0jWcFSQtVPXBD7NSU5Y9y4seB+pt92+9zZ991++z2t2rQPhqi3HCep2B/0YfKcUy9Fs/M8NDufdA2fyJrq1asvfWJ+r96f9r6gXTgODSABFPBmvt4Xdl/89FvEcWw2R17+sYyMNKSLTmeMJ6AZlzlJp8R2oPcVEUkVMHFrSWBXYixRe3KVPXtPvLJs1Vfrt+eeAlcbg1W7SZN6M2eNbdiwfqWsTLfbmZt3kkYGMQbIvW+f7qRu4YPYsvk78B/r1n4+b/4DSQ6Sm/AjaIpczvxiD1kQHhLEDXBPm+J/MXl4iS9bsfM/t0AsSimIY0VFHrdTdG5BW8OMgEviDyKEJV0VSohA0GCz64i/4XEpyHd5nBaLKYsIFAkW4sSiHE7QYLbFSYyDSlQT0ZksCZTvcfsNeouWAsNhqQ911ZVXbP/+u3Ufr0bHKs49xfJJfUOzicJ2YRQsbBVWa26PPcnCL3lzpWyMX84qLiwkBGaIxy7td36n1i0eefyJZx59eOMXH/Xu06/b+T0zKleDu9PrC7Bml3KZc253sctlMprAHwRDQaPd0ax126YtW9Mse/bsgrlw+7ZtRw4e6NGjV/PmzVPSMkAvrVm6aMiACwf17blhQ19KQ3LksmXLKCnbe9CASMCbapckcUX+MN+x7dCvzWC7qB2CTlynWnrQZ4r5ihzGBOEe/ZWKnS9nVK4kc4LfmXtejcrn1a095JJBnmD0znsfeOudj3v37HDL1EmVU5NOHad+l2DmAAvA2PMH2VQltjX1WQXkRfFGo33Xnr2PLHrV6rA++cJbVbOzDGbD5i3fjbkuinbFueBZoemi/mo5tgo1qxyN9n/xFOSOALME2aRFHpn0RuodUAbnissuqlW7en7+KQL3EokKn67CqxQM/hdsmLBgAWC89AV9Uho54EZ9vGzopWkZqVeNvfa+e+988qlnq9eqE6Rcmcqy+BeXUC1rkwm2/ddCY3yhd9ARW7du3bZj+5tvv69O3SVNGlQLeAuRbNGI7/xuXZe99P6HH3wydtzl3CgQcHIKlDTBAGU0ynrnko8HC4dEAnqFskXQEqlkMpnRtDze5DfefH35is/8XhQ7rcNhaFCv9uzZM5s0SML3lpd7CMFKRIKLQrfNZ2HxYZstiVBtl+4t73fcVlxcAPsjSebhADRF0dTUlHr1a3744ftAQzyhgIKv+3eMt5Jb7b93r8gNioRHQjCM28iM8XmomqKNlV2nh9HUaHbm5y2Y/+ihI8f27P356LHD1BkYPfpKCtX36devVau2JJziZJJMQIFR+SVtMBqzJlJMU1Ix9h3YM/rKsQcPbF302KPJDmvBqeOAplnPUbM0el2EBDZKCygbvcHo5U8+S3OQoDrIXEuyozGgkIHdrJKR+NSjD42+5sjsOQ8+Nu/hLz/7dNjIK8+/oI/O7hAX+L8jZphghZpfcn28CvzACEUCEVqzzV6/cVO0qJ69+zNbTXoUS6nPs2vHzjrZiQH3UZx5Pbo0obkQRw3qTKEAkctP6SETk9nv9RCFJJcTfgeSkYT5OUAVRVOYxCRvUIc7ETIIuPmNYr6qhiJfzgQQo6GgGaaycMjpdOvN9pSkVGKIrZpk3zJlQu1qma7CvOQkOw4AyW23J1IKuqzauwkHFYUsjRQhk4rgJrN2wCUjNn67/cc1n4aC4Z/37ysoctoTBY9hoWUQTeUSlBUQ+P9eCXdW3wzwN/HrEHBkIVnRwH18MifnreWvXTSgZ9s2rd0e0Evi8kWuYWyKXJPqo/+CTReTSiDoiHq9xq/Q36EWFBUVNm/aKDu7+quvLN/98y/n9+wJSYzX77FYLb9lMz8XXg8RL5aisvE89A5fEJFNm7bevmNbzvGjXTu1FRxWBEINYoOmIrfviYWLEu2ptevUAe8p1TIiUrDibFFniR7OSEgACAtCK27QW02GpIJ878uvfbZ8+UqvB81LazQS0vE1b1Zz/A2jfa6iSDiq11KzyQrhs9cdgC3cZLTZHdqCgpORSJAQdGpqYrVqWaBbcMlpYwYUuaRku9frX/PxxgaNGteoQY6hIKnPhe6oeIb/pwVECkTDP/34Q+8e3YDfCZXDH0LdS2tAQWibLHknT02dPIVc4AF9Lrz8ssF9L+zudvnWf/XV5599vh2SpV279uz55fjxHNLEYCjPyy88kXOKn77ZtGnDl18uWbKYENWcmdO6tGvjc+OzgWHOAJYoLT3N43axiHJrRSkUvINAUZVP9c/fPxXaht/nMVGUQKqB4mHTQhAfDISysjIHDujfolnDA/v3v/nWWxgAiVSxSE1HWfn9Rc7BPfhsEBP4HQlQMIUJ8xHx9/n8OA4Jkrp8/qTkdIAi4Cu97qI3XnvlikFdagrnRTGSxOdzoVJbLQa3q9Bhsfo9xTCJoY2hhOEclIHA1SMRQFrAM4TrB6yC1AMwGUzm0G+SNFVRpn5iksHE4w8EU1LSAiSERkKtmje9eEC/KhmpAY8zHqaMd0KQ8rUi//Tw9MAiW6ZWJVEdxwDud61G+8v+wxu+3Xb7PbP7X3Kp1aQ7fjLf7faMGjuWirqBAHmmPCwgrbLZoyoEvkLNKlOn/B8+OMpSjDCRxD3Ek0KDEKL2cNfOrTq0b4szWIr1ylhnucOFy8H/jrYykqOERSvp3BGr3cbzI0DxEntdhR3adw6FI2+seMtidzRq3MgAxBL5IjwF59CGj01VrXgmuoYOwBjlMy2teucunRY+/nBGSiKsZvBch4OCrmvSqunnn61f/uoHWZUqNWlen2ISiFQJ752ld8J9hW0PHAetT2iG9I7jR4vfe/fjF5e/efJkLuQN8Eeg9pkMscy0xJ7du5JvpjgbREdnzFgs0IBTFkli0GYTxRbJnaQMCJ4DnccdMBisDlNiMOCKJYRbtWm9bsPGrzd+33/AQIvZSlbZWXqDisuczRbALAH8/enHH14zdrSVftRrggFIXliryjbiiPhBkpeUnp5z6OAVI4YOH9y/Ya1qtatndm/Tvn+v7hd065KZ7Dh55PCWDeveXP7qy88vWfzMMyteefXZJ5/MObA36Mp35ucMHdhn+qTr6lXLohShGIQJmoKi4qysSvl5J3gwQnt4LFCzmE28P18Up47w0ZTcHPFYWmoyjhnkHksvi7XeYouiC4YDVpO5QcMGvfv2P3jk2EsvL3tv1Qe1atapUatGydc5x/ZCcgjHC24nIGXMR4/HTT8xK70uF8oQFIQoPQj/9NTEj1at3PL1+lvGX4GFA2AL0FKiI5GDA36/w273Ov8/9s4DTIoqe/vV3dU5TmJmGIacc5QcxIyLSjChLEZUzGFdI4oBxYiuOSOiomJAEAElCEoGRZA8hIFhhkmdu6urw/e7XS7//XYHF3AUVqcen7aoqbp164Zzzz3nPe+psshs7Cww9kUVBdpXlg6KFmF9BEoRi4AFkf+T48hk9RNanA4p145/tWkFo6orI1uJiWgedHTqxr7NQDRiFOeDzm6GJ5Y01bLd6ULHwtFL3PkRtSjyXBjCE0gbS1hVX53ycWaD/Ladu3Xr2HHQSSedePJpzVu2As+HMu0gA1F62BxR+XWRhkfUXH/2m5FBQFchBMWyCs8nOxIkJbOI7SB8MwijQHpHCKxGnyKGH8DQUTmxf/dmZgsKEtwoyQlAP5CXp5CwkJhHiaOsPFB64Xnnfvb5l/PmfDlq9Gj2tQQiKZFDwjV+97qLF2KlRypxILNQs+gm1gmq6guqHk9evdyGXy34ZugZg3UiBguyZlQq5dlnn+3X+6yi7cXkHqryVWB2RNbAwlF7hyDsQCIBTI8o6to1P770whQvoHiDFA6z66WWpBs37NlZEg0msjLBrgZ1KF6Qg+sECS2xQmAhqqsZX0l/oMrpdLhclriqczlt0UjcF6i2uSzRmJ9A/Tv/ftP5o278cd33PfsOYDNde/WvK6nWWgDJAMkGUQ2UiDqSjClmh0MkpDuy1VAyWWx+r8/l8WS43flgCpMxf/UBgM+6pOKWWAKlrKaFvTu1lXQXlJZXYFYKxKSg35ud5cnPyzbpifsjWl9RAiWAp/Umi2w0+8PhHCLjAn4GGD4pPGLMIByFmpeQE2qugY1qbAsMw4S+OslhLHJ3xmWLDTRBQifbDPH1a1dNee/DnSUVazdt97gykgYzQrLGQo7Di8kEChBTENcFiq1IoU0HxpQI7e71h6ASRbygRe3cufP1l186Z+jpupQlGlbNRhf7vaBfRfLYbB6w/w4L4Zaoaz/nK+Mpdk5mI8qr0NIoluLhsiaRZChG9kO7lFQO6liaQOOfnNicmWElzs6eHb4gpQZHpUah3XLakAYRwALE2bAwaQlIiJEQLCFHcuggu4mrfKSqRAAtYLIi/tpo0UtRfX5BfU9OHqq24PYzG3BxOOyYPI/MmqXV5RCq+pFUtO7eP0MLYPEhlpVwZbxSJovdHw6BxTLZrcuXLgn6b2Ag2q1OZhpxr2oyAqGNLB1fVh9JJ0hzUEQwmiBPBY4MehtVNdksgagf74BBNpMVSFw3sOsSNJfAYVs2a3DrDZeNveYWGNUzcwtDQRh6jq/eTkR0MuFUAs2AiBHgcwht+KeaUpD7zZq327bhm2Ak5HHKQne0OGHSMhlC778/nqyOAW+ZIQk4wYqQOuSu/Qg/V5gBlIjNYSoHNpFVH4D6K9M/PpA0SSrZlkRZCEq2j4mEqbgkMuW9hbfd1tthsYUjKcni3rx1d0VFeMPGbWvX/VhVsQfXIUGRFosNj+HAE3u07VCYU89lsJMrRReqNujCvh6dm95/12UTJ9w6ffrXOrfgvKWLqYCAj5jNGn75UNiaI/ysutuPsgWMupi/ymu2WQ1mm2S0EjOveCvNNjs6dEJVMR+xadN8c5g+tfGBIo4fW7AgGeVwwGdzOSUw7Qmdy5P1xcxPFy9ZctH5IwPBqNmUgdEzIfjG04cuAXSB/7MU2i3mXIIEcwXUT4qFBOmRwP0wR6yMRGH2VGN2lnx4bnUGsSXUEXIochEeHC2cMJZ+AU8N7Mtktiri5ewmjFhZEAz8FzfZ9vkCH89bFpX0z77wRsfu3Suqyp0et9h2/NMdifzhXASvHTqXq6j5sTjIBS0aQpZI+ihox2gfdBm9HFchTRATzGa0Eiv49eyZbmtizPmnx1QRQSkyV+LF4D9JD+cz59GUmY9kRwWYSfQmxm2TJYi81RNHZYgKNx1gO6uIqCKJNS4QJQQKPcFLmcIGWRUtJOayGvHRUEAvsXwJFnhJHyOYndw7sHoYLek8i+n/xA+I0CNOdgSlPVxcpBbBINnAnd2lSf70tz4cftFtdvLxwsohpL3oY0K8GLSYVI/uqHMaHl27/emegsUhGAqZLQ6DbFSiUdLmAW78ZMaMqP/AJZdcwlKthe6n1zlBts4kOa7aKCGkepwdkYksM8LwK+hJ03htAbdE/WJKU3nOtRNsdgJdDqO93b5g4SJ2ch06dwOmUFvEB7XVOAQ+sovGFMfaBPwXcr8EqIdUHKsQVu5Zn36QUKrPP2+o2Yg8YUWL6wwSe3Rg8jk5OcgvDfarNUKtVIm2xP0K7SuIFDVumPrOJ3O+XIJrRZBJ6iH6E1VklWGJiqmJzZs2e5wug5wxd+43j0x86pmn31y+YiGIsfbtmp038tRTThrwlyGnN2nUcOanH7/+2kdFO34YPGiQPokkZYgJYA2qfUzVv/f+LKczt13XDvSd5j+lH7X1UuvKWvmuukKOrgWgRs/IyuL3jddf79i+Ayu13ZMJmIbShCHCAvm7if5Md5yeX/B3TEigMGaHCFuzgB/HxMyoTcYfeeiByU88fttN1zUqyGfZBd8nlv1DmMUYDLyCkaBV++DJ0X3F4T+FXbZ58xaNmjRdsnRZl24nNGvVWtBPYGZhRLKFS9ubtf3AQVFz+IUfwztRK4mzY2eNn7Rk144nJ9739hsvFOZn6dSarchoVuxXxZGm9ASUgD/PTJw2yBO6GFVJawWMT+l/phnhZWQEna0ziJQVEI0Sj8qDKFwclMTna6Z67bxWWkMvo7fFyZ2ECHVlOCr8vnnfLOs9eGC9nMxaKb/OaVgrzfhnKQSQJ55voYgIxA22emDLRMKS6UaksmH08yf0EjZqnPxuQu3wW19mB2R1phPUqlaLXUzXRNLlyggEqxB82D8oionPtxwUglxHC2nVqlWPHj0+//zzC0Zf7mAHd3QRvYdf0SO8M5FSNBmUZlIQWHitABAH+4p3rFn57bgrRoJtCoeqgPYbdYKLlW/X7Ad8NT3FYsZTBx88wvf/++1qIma1kg8nAAmhLLt2bt/pq4aT0Cy2uoKzVMSLoe6Fo6GszGya9293TqbGYGHPO3/o2Csvb926cb3cDEHNlgxiynI6PK2aFph01y5ZurhJ04Y5rqxIrBw4v9glS4SFKy1bNnc67fPnfXH26JEabPlfx15tfdS/f2Tdvw+7BUxQVXl9fQYM+mzW55269+rauf2rr7zcqmULKRXDoEHociymYlDF6SbULoqNBSWjyWaysKISSYGOdaDKN/+rr1544sGCvPxJE8b37tkt7PeRsQeucJGF8BCQvIPD4F/HA+e/+ZCIRTC9nXvWGSWl5U89MbFD926ZufUBLrHL4+N4u+bcR1FgGh52Kx77G4XJh6RJahgnxcP333Hb9Ve3apivBIj/rdkhxl47jbfEWBWXiZ9iQpP1K/0dAoYlGIyFBEbtBgFPswTIPc1VQbnH3lb0ExtfZrSAfaUNjQc7jiIRXKw1tdIocUOS8UbOL3hKzU77wBP7OV6d+uPape3bNK+V8rVCam6jWnxBXVF/jBZg2FutdhKCCag71iABQgx6qysvuWBo2pQlDowHiA8mFhMjndLuODr0OlMoSLhKBh9SVlbGjolKrl37Q6PGeU2aNDlowNfs+Xwk05gvYm7zRe3atZv+8Sz++a8i+zj5trjQrGh4I7gybAbICuoZj6kbNq75+MNpzZvkjRjxF2AQJGhVhAYp7PB8I/fw+eiReHs1+cWVWvkinC2MECgfdQk9GPZ62fXYhNLsfthrcTxHwwTCY81KSQwln9Nt7tG9377iPT1P6HjHHbdkZ9vCgQPknFTjhA5FUNi9lcVmk6tv7w79+nQk9Cns9xodOBRYfpHEiXAi6HLld+nUfvmK7RUVFbD1aOarg91UWx9VKy3z5ywkEMFV7QgrifH3P7xq5fLvvv3mL8POP+usv9SDipY4UkVhBDIBGYppGBCA8wRSxeNy7t5ZBKHlnj17thftZG938YhzoFnBtOGvKLVZ4IqMuVw2ME+y1VFjw/7rVP09p63DaqyG0U0NXzVm1LyvF9103biHn34mr7CxzOYgbZLhqzVNi2ozI37PutXYUId5MSE4DaR4xP/qKy+0aph78blD48FqK6agQ4gNJa4C8EJRZqVAAjBb9enc21HBniBEK62hGfa0YWCyu3G8isqkW4mDf7LIYN+ilbQ7eUobJ9yl6V6HWflfuC2W0H8yc+76rUUep9Vu1JMNNhSSdhft+IVHjuJPdWrWUTTan/ER5ktYieKrwUgPVbdNNsz87BOXzXLttdd6PB5wgkwGbeizV2GSHG9txGRmiq5evYZc13PmzGVVJs90OJJ45dXHcKJp+CTmvzbDkX18Do9YTBZwSwQkQxXGeiDk43GGzZINdni/RCrXlMEGyCkY+mrulxxrVi7q26vtpEfublhYjzj2GR99Bq3nqIsujkd8fBrfkrbEC1MAv5qmVTtdRhbLdMwpLYmQHTSw3+zZX+/YVWpzZhOOCks3XEcQaZ12Su9TTxt8Qs+uGR6nEg6xfBpNwdL9+8A0qyKZQNxqM1tNOqLU4iqxTQp9x86Wj4xEVaMOrAaOX8SxQIv06NFt/vxVu3fvzszMZKmmj/gQvogKHFzPaufT6ko58hZg4sDpbzHhJbaRKaVf/4Hw0BKVZjPpsRxD9M9M3FtWuXHjxgMHDnDFlZFZvH3rhrVrLhx2ytDTT+3ZoWVmVhZJlmQ1TMLBCPFlBpltBAZarw9CI0c0vTT/53Gs1Bfo491OT3V5md1db+I9d5wy4qIJ99zx8GNPAYVEPGKeYeppmxzqrE3A/6z8cXhFR8SoLnXbTdfb9crUV54zqLCFyVBaAJCqsbYi0yxzEDUyYYhhyRMaEmYsWQDrZUJY4IAFeqeh02SbA+8/Ge6TBGnSuUBjjSlDPKWadGSPEHtdTTLTp4wQDqRBbS0xibjpjSkf7KkI9enTRxePbNm4EXfn/n1VNX7UUV+sU7OOuun+ZA8yQ8hpIjKL690u596dO15+/vlxYy9v06YN5OnIC81Mkt6jCJvW8dY6doe1sqL6nXemvvvuB23atOzTp5fZbIUtHZ8gUZPUlpmMsoUo1Nbmgys0UxrRiWTkr5GYSH51XH2axWA9EPDl5WSqSviDaVOnTnndW1XZrWvnN1+bePKJvdCmyvbtbNSoWVVlaOGSb4cNHw0ATbPxILwOnvBFtaVpoWORuoJmRGMNBbw9ure97vox0z/4eNu2MkBZHbu36kGodKeWgwb1gWsaD2YsVuJyWeF/CIVI04vAdURDAHdkuCHTNlEO0DsGkRhOZKfTJ0SqOiMJCbBnGUSUuFQvJ4OSCfuiyzRXgtDw0mrWcTgOj6vB8ztUhsB7AvCBGRB2BpouGAnbXW6xVKpRR2Z2U6e7UUJkMunY/QQ2M2gh0Yj695uu7dGl7fVXXd62aWF1VYXNZq2qLLGLBTie5fYEI0EAV+R1cbg9UNlBYHs4X1Fbw/u/votEw4xMi8moTygdWzf9aOrL51169VsvPXPvw0/w0djnNKWBsapNQGEj+l84kBvzZ39WVbrrmVeetRsTIW81/BpOuzOSdob+5wEXC0l10r4/8u4QIyg8g2yYHNk5zOtAXASpEPMZVIWBykhWaqMBnge92aYzWhJqDL8IoYdALN1uK9ACpj+3oaFquBSEQm1pqA6LJTOjXo/B/S69apxRn6woKd65p8Sekf2fX/RrrtSpWb+m9f5Ez7KTYCqwiHLi9/k++mA6pvvLL7sEwaGxy2DEYg5wzgRIW4OOr8aprCzPzMocf989N9x4XVZmDhhw6slUDwSr0TY0JDjzn3NtH8xftSltc6YzkqYndlomHl/Qfhjec7Ksu4s2vvLi5FUrvhk0oOfws69r165N/XxPJFQOhaLTYUa/bNK45eNPf7R5y+4enXKxzyHx+TpNxGufpqlctdBnKT22fjabpM0JsRhGq4YNP7nfgC4WsyscCoCjysrKCAd9el0s7A1hFrWbzcHqACzMLocbFTcQJCCRgURGDgJaafBUVAlDIk63EFWN2gTnPTf83EcEh6cSZQdKqTYi+KDwFdpYuh+R7MfKqlELLfmHKN18GWwAACAASURBVAJMksgZjHcPGAH9CpFSOkIevZ7cXUkdeaBTsMSbbU7UL1w2cz76wJRSXnvu6aZ57gPFO8SzFeVOt0cNx0xmExseDLDgyUFMw3LEkiwyDvy3Q9OxtN/fejykUCXJuqiXlWhQllIDena9746bHnjs6WEXXgL2gK2aBgOlGtqW4L/V/Xj5uxqoXvnNV5MffbBV4zxdQrBd2G1uEXl9iNxjILGg9bHaHKDuQko8okrRWKLKG1jwwRwMzyS41KQQ6iZdzLnNmYFq1bJ5s0YNC5s1atCiWRMHLgSLwa4E3G43r2Mzj3zWRBYTvLbULLc92alTiwOxgCoA9/r8Zk1d9QuSEEOIUJtaO+rUrFpryj92QbjYgKsKzSOmrl618p1pb99wzZXNmzeNKiH8AqxqEKII6Vl7dpHabU+SvApCFKMMTTNTVCS61umCIT9zm8prTjSULT4Q3QstRDOEaKs1v6CL+KvV4UEzqN2K/crSFKX60YmTNm5Y0/uETm+++eQJ3dpLyTDZ5CPhCqBQFhEKDfme3KBhcww/JBPU6/P5NKQ8kgsZx5dSARqktrb7lAwLF2GNXm91pifDGwqQNjEz0xIOVubluSIhXEbRJOlNwFtIBrPJloym3GYwf/EIxN0wGMoWYkGFX4A4I+BimEV1BrOgpSYmHJsWRjKJPN88jtKP9EbNgsKHICY6iE7U3NZ8IJ/GR/GNv7J56x7/lS2Q5XZVVVc7rMIOIUzFMZUUhzESOZuscKrRU3QvihLL54EK79z5C39YuXTypIkOk+7Avt02s0j2AqVtPCESG4SwhNntETWGaSRtbDZg0/yvtqx/1bF+5bcc1uMGwI6QcMqx6iqzwR72V/71wnP3luy77bbbHn744c6dO1MIVdL2onzF/8oQnfzYJHy4g/r2DFYW61IxYX4OKzoSFB6Crw5clkmEFSd3FO2av+jb5WvX7yret3vvPiCkzZs3px34ZftaXl6O6vzDDz+s21QsmQwVUcOSNZurqw4w+RFbcKQN6dl8+PDh3I+GqqnI/NJuh9UXh3FTXKnK9Mjvz5hz/hVXejyuCrEDxGGjkYscxvOHd0udGDq8dqq7y5QEdCNYRlT1yUcead288S03X6UmSAeLE0q0DhKT1ZHFLx1DfZzZskQksGB/oWb/NNtg7RCLuKZhaBfTlf858k4EHLNnJn1sJPbV3AVXXDLWZnfDmnCsBgL2HIvdFo6SbiLlsNvVYBjrTdgfeHnSg4r3wN3XXzFyxBkwMAe9B8CHw50o62zg5Swul88bKKifXbxzafNCT/P69bXMuKxqmkaifXJt6Vg0DmHZMEEyHCBXC0ZjBHjGFcHAY5atSljV69K5V/Xw3wirYExwxiOnFXh6GDEEVoj+iKqaVMI9C5MhRKZkeKJk/maU4eMhDUZKD10YoUlJW8Sv+2HDloKWjTt07IjpDE1L60GWMqxe0DKJdHJ1x7FrAdKzyPj7JCkSS3uXDHp0IzLUoFKjYRAtgzeKrQ7sMDol/uWnH0978OqGHjHvgqotlEoKjxNRzfFoLGVkO4clDEqARCxihf1SjdgMBoye9DgHUxhNjl8OBpEtFUFfJyaVaRxRk7IpnSLaatfHSXUoYJqMeaaAUPcppPa2Gcb0NiykxPQ2RygdIqcPVd5z9ejPvlx8+9WXX3nNuFEXj1Zwf7P9EZmUzcmkAtoMbpm4cLEhoowqqdaJukzW7Iz7HXpSbHIMBoxMqEG8Dv3m9ddfnzN3FuileydO/X7Nd6cM7vK3Gy8t3b3TYaFTa3Z6RhNWvdU1+ZUpz736Fr5C1KYGGda7r7ly2NAT0Zgpk6mqWZ0x79EjXyxZfdd9D8nx4FvvTHv19SnvvPVmk8YN3Hbri58un/HNpofvv2voqYPC3nIHUs+gI+3sxTc9nF9QcMO4qzq1LPDv256V4Sz1xfSuepaY74iaKBH3NM1rVrXznYqdO93tu6TN4sZ4NCwdykx3RKX/8+Y63qyjarY/30Ms89CTEmu7bevmd9+ZctstNwzo30tRwmQF/kM2BsY7NjUpybB48dJXX3nzqutvMNkciEFW/mPyvVBhBUNhl8uDjScWCZP7tnx/yb13/V2f8k2a9MDgk/pVVJSQUEykMRHqo4Fc12azkZA9aMKi0dCOHVsLG+afddYZSsx/TOpfWy8FrgGKQ9YlI+EwueK27ix59sWpl15+TYu27XkFgpvNMTENnLOKH7RK1tbb68qprRZAAw4E03kjTEZ/dXVuVsbbr73csnGDc08fAGUdnQhNMLZntGQM5cLYLOzlcVZowJECqZNO18MfyTihS8ZN5BYEyQPBTCTEuctuVdD1UeSMRl8w5HTYedZpt/l8Xi33pbCipdF7AhNEfos0Uqq2Pq3GcoYMHbFu9cov58zCnNu4YROnGx96EI4V7LdQdQo7DR9GWmXsumqcNmG/UWM5v/VFaqI5JTDea8oW0QkPPvhgQgkvWfrtujXf7y3Z2axRfu/eXRxW0j8TMlxzuxnlpD/kLa+qaNqi8aV/HXX5peefP+LMU0/qJ3C7aZ8+2hWvQNPljTR+py7dGzUq/HrBgo8//axoxy6uP/XUU49MmgS73tJvFs+fO5+OO3PIGQRM0FjUsKI6PO29DxYuWtija+dmjQvKD5S5MrMgLj5S9VQml7XF/sGnnyX15u69+tjteDCDpiNPBnWofqnjzTpUy9Rdr6EFmHJMDNDN69atbVRYMGLEMCwNKULr/5haFlYvwVYM68DkZ55v0aZtg8JGCiQEJDeuWarU0GK1e4kFxm5zkp5W+G2TKtlz77z9hh7dOl91yZm5+Y6K8mIi/LAPQQwmG2DJUrHG4VSJgM1ywYWtdD+hrcXcIxDeX7u1OgalpaBq47uCHo87FIutXP09/sMBA09DWNMyDFF0LJBAWD7E0lV3HK8tEAkGsjwZYQwdsWhubu7q7xYu+2rWC888qdk2UJE17UesyToBi4QWDiZJJR2hglEKxzQ+RNI66BIqnkRttY6pqsct8PWkjtbZ3BhJKN/u8OAGkiU16K10W8wi5VPabUc5mg1bs2z91u3UIMvy/hvPLf522ctvTL1u3rx2nbt379O/R8+ejqw8NA2sz6RHZgCnrcsxXSJ2KPXlt66nZuTT5g7tAyKK9mzfvn3/3h1aNGlbtqf0sUcmFBTW5zZfMEheNQxxNVZJJ4UzXRZsVwk9H2WWsGkrgXgMmn7h5hXmx/Sh9QW/8YqS4UNOQXZdPu7WcFwaeOJJoy4aza6Wvsa8l5uXO/nFV+bOn3fHbTeddGJ/b2XFbTeMzczyTJj42MtvTu04aTxuPvaX0HrVWJlfuAj7TMPCgnatWyxZ9NWYK8fyRqOgrRa8t7V41FmzarEx/8hFEe8F1RKo6Zeef3bwif2Gnf0XcDbpBBZ/UD1Lp/O4M6d/+MnzL7w5dtx17bp0CZCRBq9V7c6/wx4ySgwa0hTxdVDDUonFX39BOponJt2fmyNHIj5VDYGzEsToFruakGAqsllBlCdBjwqB6POJzIBuF/HwLDmH/c7j8UYAgjarEccoyK6U3vrAo/8Yctaonr1PTOlxKQoycQwkLNIYK1geEPDH4zfU1YnFFoOkoIYhhaVJCfnH337zhWeffubJfaNh7K8kXxGMHZi1zCYzLJd0JaMae4/ZQpZwMjQbguGoOyPb6c6QGeeSrEpGUjcbbW6S5CUNFps7WzXYDUaLwYS+bSf2lngdJg/ii3Rhmh2LNR7tjYMTXveb90k0YNLrWrVoeurJJzVt2nT16hXT33/vu28WN27RsmFhIWokpiwH+Y8DQaxEhNrxsb95lQ7xArGdJkl7eqPCkZ+ff9JJJ7Vq36pN6w7QCq/4buHVYy/Oz8tAFkF2BvtKjcUYAV/EEqwagCtDQV8qpvD5OENEOp201RntlkN0tGZHhGs4Gm3cqBHJvJVYdMWq1cDnZ8+ZP+nRiY0bN/ly/ny70z3j45lzv5oHf1CXLl1UX/nAE0/Zsrv4iy++HDns7IYFuUBvMQFio6yxPoe6CHuqxeko2rV3/qLvBp04kMKxgNYi6KXOmnWolq+7XkMLgG3CpV5eunfnrm133HYtswsNHbP8sXGh1VDBWr5EKOL+soo3p7yblZ8/6JQzSsvKHW4HfE6IiFp+0+EVB4RY7Nh0MPap5Lb+dMa7zz01wUDQp7dc+D3M4NnFHh1rlhLDriPvLa4sLS1pUJibmeW0mN1oV8GAYtBj2frfxipZTPrKykp3Ro7JnPHhJ/O3bi+e+OSFKhIfpsQ0NFCLmcf4978CLj68/v+j3SXCTSwG8HYwhJNzCdKsYcPOAaUkOs5Imt5qgS9Mh/dCFs5ibM3IBSoUDsX8QcxY0SpvtaJs3bBhw95KYW4pKSnRglR4hE0FRLVArpLxGIv84H69+/c5QWeyu6xOb1UFWZ+0g6HCgU1LA2Zx8TdtYqJCZKjro0GbXnfOGSedPHjQux/MePOtKbeOu/yyy6+6+NIrJVlkmGYq4x4VCZJ/09ocunBagzZEkmiRgFoTAaUisHBvcenixYvyc7LbtmwRCweMBlOK9KSHOFJJC4SsSgiiQZ1VT5YdRJfQq9O5In9O78ijmr7F68xmQyAYMhvNl1107hlnnHHLnfdPGH9vIBRt3771tHffb9a8xd/vmZBfv/7fbrrugYcndevcuUWWOeCtPO3kU8jP8eOGnwqyTxBmToJgjlC8sTslH3WvHp3tb7zzzVfzuvXo6QuGjWYrVT3Elx3N5UM209EUVvfMH7gFkrq4Evtp04YmjQs7dWrP6MRQzyT8o34xWVBXr1679vsNd937AAlinRmZQiKTmO8YHbQ2Wz9WFJyB7019Kzfb1bxpvqpUyGzFcZ0kkVPWSCTKFjCiKDff9rerrxqHAIJEm+WDHMwQLIMnFlly/8cPfLYY6my2nGnT59z34NNDR1xkc7pgMgRGJ6jh4wnAPi/847mQPyBjIDgEcOR/vA3+CNXHQcamxUL+ZlWZO29O3/4D128u+tv4hxcsWIAGhrKFqUNbjzlBzjz1/EtX3XDrRVdce+0tdz7x/Gtjxt40euytqzcUWbMLG7bpqnPkzJi9oDpm6DbgtM59T165sei9j2a2aNclrOoeffr5s88dfecDk+YuXWmv1wifshYnwVSifM2a8lvrWHQYfkuy8LCiG2Wdt7zElIhePmrEFx+9+8qk++bNmHrXzePWrlxmBU1pBNqvYpU+Vn1Ma9M1mvZDQ+GQpSaIPq8vhGl8x7btqFlOMzkekuRBiuHeO8QBu7qZnKMmKxzFuoTY/kWiqFwi54RmvtJMiVrIAr+hcETQFsbCFfuLXWZD13YtlRCMGPHGDfKJUo0qcdiJr7jqmrOHDY9GpR07drhdjmCgul2b1rnZWWiEVFtsq47cVI8dMxoJdu/cbsgp/WbPnFFRuj89Mg/xVUd7uS7S8Ghb7k/2HFZeAItBv69Dh3b1C/LUEF4qTMB/2FZg6k6b9t7Qs8/p3X+QiE1CSSELDIHohmOWRAhspsPm3LV9+3PPPj/tjUeTatCoV/S6TLZKoWgQ0QhHfyga8XqJ7oq8+PIT9XKzZWMK/DuIFrPJKssWiKz+1zsMOKDbVW/pkvX33T+5Wauuo8eMBbZjtunxInLQUaWlpSzVl156KYuEJtD/1z/5D1l/AOp8l1EnRZTIgvlfecsPzJo1G0SMJRUdMLA/ahb5L7UP11xLm3ftW/nDpseffOqC8y/cVrRz1IV/3bZtx533P9q3fy9g41OmTPl63tyLLjj/mmuuCoejJEsp2r592IjzH3xoIskqhp8zfOv7s79cvPzRifaBHRtQOHoVOHp+NZPn76BmwfGVgGVcSegIskyStKbKaDYxQIcP7tWs8Ilrbhv/91tuePGNd1q1aoO1ziQfy+2r5kil2ZlNtBL6qGCOlfWVxaVbf9p4/ZhzzYRnmqwpHdGg6CM1E9yAbIglEDwqQCcjSrPJEFPBZ8UMKeG05aB8+lfTpIW+azAp5MdVYgV5ebv3le4r2tyjQ9MTTx3y+JPP9ejS8fShwzv2OGHpNwsXfvm51SAVNqgfDIY9nno7t+zxVVUQZghQGAd0LJVgRB3RYYR6Q4lkeLIvHX3R4u9Wvv/uO1dce3MtOg21ytRZs46oU/7UNxPim5OTw46LnOpMRWgFlEjNc+wP0Ex+X3DhwoXnnn9hlNhsgzESFiIDP8ax+jRezfKAyJs1e2brls1ImZxMROCHkuDZiMOyDFECuWhQAfUNGhY++eSTufUdsbg3ngxIesKysMMp4YjXajtmgI/aajeH3TV71rxLLruudevuEx+ZbDBaY3FC9cMIbvbEGANINNSrVy+MFpphoLbeW1dO7bYAc4oC1Ziy/od1uPmGDh/x4GNPyc4McEv467mipTtEzjDvUIbOGnGeN6w2bNL8QHXw0ccmb95aBN/67Llf44o6sG/Py889w/o965OP1q5YftuN1838+CPibUddPGbO/AUHKvzQr9WrX3/X/srb7n4QljV2UBrYnAowbLDc/B5qFswTVgfKJbqLE+SkRdapEYxCUrSqR7tWTzz8QE6G68Pp7/HVeXn18fzXbmsffmm0ttYgmi+VvQqNj30RrEJFRVVVdWXLFs2TMWKdQyFf0AKT+yGOFDJHF5NNCZ2ROKJQIhnWm4gDFP7fg09ojU/5TFVYTOHNo1/KD5TmZnn+futNb7zy4rVjL5v25otdOnT49LOP77nzrjmff96nV69pU19r1bK5WIGSyQ3rfwDy1bJZUwIpSBZBXohDVOeXLsMt76uuOqFHt9NOPeXD6e/jsP7XSv7Sk4f9t2O2bBx2DetuPC5aIEmmBJUQmGQqqrPqrGHFC72L0UbmKSGqdBIxuiIuV+BU2aZAbHQIFl2T2YCuwIooAocEma/Y0KSHdTqqOS34ODjXDkFj+VsecR1pHRKyTtB/pc3OchIIlNF0+10TWrTs2iC/wGySlHgYsiad3gzx9JHulmqr7vFkhpSIxiNV369YdNrAbg0yM6lXLJqMEw9Oc6d5HFRFsDObTUaS2KghTszJaMxhdZEVkFsMUHLI2A9MakKnqFHM+QkDYe+gmuxksrHq4G4Vu3x6BL4wRBj0Q4g/Rf1ZMmrdROdqK5+2Gf31XxdXIfTGsQC/swT9hIYLEa4EgzOpRq2gd0ivQ4YngzMlu9Z8v3HqJ8uWLvvu1GFjRo0e7cxxgKilmiaTnegyu9VaWV21+adNY8eOpeZUWNT211exroTfoAVkctgZjNh4Cpp3evKlt9u1aGKXUy6r3Kf3Cax5mZ50Qh6SnRuENziqqD3bNr75qgtvuuZSONazc/NuvemShgV5L70weduW9Rt/XJfldp477Mwtm3467eSBNodr5Ihz0Axmfzl36JAzdLLRbHf4AyGT0VBZvv/cWx9/69lH+neoFwv5JZMlwmSAp94sC3K33/Iw6EBmkZoTCSkrJERGzhktsSSgbSPZpbp37fTMoxOuufn2Jd06nTH07KNwftVW3ZmATHBNz+AXtU+b6YQdwLUHh1lhI1dI9cvoJlDiSaoxJpgIAZNpj3BOe6ddgThI/+VgmYhDsfX/IeA0ga/9SkqEuBVkD9ooXeyws2OMpQL7Tu3dum/H+4qKisA/4LVs27YtqUvD4YDfUi/qDb31xqt9T+jK/tNsdQR8XjMK8yGsWQQ88nJVVUhobTWT0TWuopkZDJt2QVWxs2WzPLfD2K1rx6kfzH560uPjx99vsBIyIVlN8PDpBCOu2agkGI0sD0ezHtWpWbU1Pv/45YCRKD9QKbYgRtlmtydTEOhBWCqFgqHs7GyS7oi5JQveS07AZdfYIsxbJiTx2Mwu4XZkf5eONIFfULufv3Joyzk31FhILV5EraAmhBACaRI7W1IXq/Ev53399ttvT3ricQx4Vcxemx0kmgGwj+DN+o3l8SG+DeJ6naSGotUlZbtPOf2mlEGt9lW6nTYUJmpFOhpajHQ0ND4LjNFizci0IhjLqgLekKREdZlui92R8PpKjSYrH2Cy2mSTI6lYEjFFZyQFG4F5jmT8Z/L0tCRB8RUMilrKNTqUvuBFtJUYALUXmUW+wkRCcOdQf1QuUClpyW6iYgBxAZMZdOakZCIA44Ppnz717Av9T7vgjTfecDjd+CDQpfBLoJILy4dBqO9PPPFEvXr1WrZsSYXxd4D2IDrzEC1ad/lYtgA9zuIYCcXorwyPK9fjfPfNF7t37gh6ndFF39GDaUkgjB+cs6v4+7hLx44+zx+KEgKckemOK+FBXVt+u2bLDWPOaZBfL8NpKysrIwDC7ib7QGZJZWjd6hXFZdUNGzTYV1qmiESZyaxMz749e/Apt63vxviZ0kHCjo5OZpVjxgWKTmM1mcJKJDPDU1hQcP+995rtzgEDTwSlcCy75z/eDTAU0iyHU5+VU+jMyKCpqwPVe/eVtm5WiHEOxEIk7BegN3ZxBlkhIbPmxf+Pco70AgxqTPMWLVo0a9YMEaGZqIU4SinXjB27a2fFhPvudrtchMV4XE7CVNHLa3yFQXAKyia9gL6BvkiPLDbV+gnPjV+15Pu2zdpluurtKivBj40TY9RfxzRr1YzAz6qKchGTYTLi2qZkALs1Fv5fL9apWf+1iepu+LkFkIwuj7tsrwSZSgJDcDhosZj1cDyTtUpIMQlziKYYERYrwmtrOpghCBBtmWbWENTCck7JLN/atolpAEMf52mblqaD1VRQLV1j7sUFT17MarUlqYPRLKd0Tzz5TPPWrfr07QvUCQiFpgRQJRTDYwaq1ivJhBIM+ULRaL36uWanM44iAQxVD1oJJiErhNegJdyerDXrvidBdvtW7Tdt37rq+41hRfL7QqeeMmjCfbdYPI10ukB1ZYUNjscAeq7dZc9V1MpEAj6bLKiJZAO7VqHxsG1Nh1WKgz6glbQeQTjRGlzUfn99J8BTSCGMhJiSAHTFW7Auslia9IrZiNYIY7ityhe9d8L9M79cds/99552+jA2rHAeIdOjoTAmO1L20H9oVLNnz14wb94HH38seiqZQEXmOoTjv76SdSXUegsw1fDLG8xW+Bo8DkdFacnLLzw34e7b8Rhq2es0BUsbfoxFW9wPqT+OJxcbBWvKEK2OVFc0yXa2GHmqr6pSlgIpX1WOOdUoy1NWXmmMxOtn5JxzxslvTP0QvDkc8vilGLGBIOzeevg29foRJNWKYXRPZ5pia4IRpda/8XAKxHIcU5Wy8urxd92z/vsixMvkyZM7dupGXPPhPP673aMEw7t3FQOgeGPaR7FweNXatb5gZNPWXZPuv/GC84ZHiKB0uqhMtc9vsrsls12qJRpkeo01Be1K8AXG4xoxPeLIYTG1bNGsT6/u/Xr3UuCp0fJrSVDU1nygZsELgl6FbgWnINo1MoelKGSU/Ql9iVfdU/KD119l1uO7UFcvW92xRy+vr9qZlYNzlKgFfRyHAUQ62FaPJga0Ts2quVfqrv5bC6B/xMJBsJDVPp+NPBIBkcEQ9xpk6W63SA2rLcbMBIIQ/X6vpjP9ZzPCpIJcS9ulhXU67TTUKJiF2ZlCNGOJdi7+/FsfiTi6Hm4p3E8s3ma76f77Hv5p6/bX3pzGCo2Jy+3x+P1Bh9sVjYhUescqdbROIvOuDCzYZnc989yb5w4/s12rpnqCCE1oVzhc5ZKS/bt27S8vr1qwaOnsWd8ZjSuzM1KnDGhL8uXSUmndN/NGX7Tt+lv+1rJxVuMmrcmEGE5GjVIqrkasZhHckNBj1ROGPR3+XrCkYErTacJJj0MPcMLBidZB2knt9Iw+JYZTUDHI1vLywNq1a4HODBgwwGMnID+lxllZ3fc99Pj2vb5b7rxnyLALyYeYJvAWkB2hk+n07E05IRntp59++uqbbxYUFKBdMawwbqHuE95VO/WsK6VWW4DcoaSkZOohLzA1ffzhNLfZMKhPd/pOW1bpU07ECEzvyThXY0m9yeqx2at8flzJTqeb63gYyasUj0dt+MrDobgqZ2W7Uacwr5x1xinvT/8wkPakx9N5b0BfWx3C6EWZpCNnE8eqCfD6EI6mWv3gQxRmskBiYMlwxVs0abTq+6LsvOzS3bvXb9jQp2+vQzxxbC5nujN7nNB7T9GOLxZ8i9Jjs+ecOrivfcXKjT/94HZc5A1XB31+ttAuzMypOGD2Q4K2jrD69B1PaEZ6IZ3S2HlOYJS4987b2fwFSZIaDrkczggJAESQYM1LhkgTh6FLB7MNurUO+3dSioF1USIGo81zx73XtyjwJmOr9+zaOW9e+bz3p504dGhOXo6QgJDiskaAHtPJZFMFBnuEXyBur1OzjqLR/oyPsMVEmY8lkqtXr/b5/UpUEeHyqur3hlatWj1gQH9uSPPaGWw2l5Y4r8Zm0iYJFqz0/NEzfzCiMIhjYDVSmFBYy4WKhfcu7ahKokbUWE4tXmTq4jrkdbAx7d5X9tJrb9z/0COt2rVB4uMbFRMSPYbcY4oikmQfYhrXYn1qLEoY+FKG9m17Tnz0+TdeeeGCi66zW4x9+/ZOKSF03ypvcOvWHZWVgbAISiA9dqN9ZWUnDmjz+F0nuZJ7ZWfet9+Vj7pp2qhRY5vmNrxo9KmXXnGGxQpncrVscgaC1RluVyihpnVefvBXoGzxH0plMgXGIu0lTKuY/3doWleNVT2ii6SFJoFGbr2GX83/5tFHJqFgnTHkVJvNEleqcX1aHJ6RF15R2Kzj5Bce1bMwA2Zm0MVUkaKFdB5UNQXnpH7//pLbb7/9oYceatO2LRVjjFkI48LcRfD3saLtP6JW+PPdTDIoh8NFTKzVbCovO/Dx9Gn33HJtg+yMsJ+U5yIvOE3CWKQrxfSkm63ZGH6wbXoT+qhBcsCC5XEvX/ZtUrY2LMyXQVnpUgoGB6PLQEIeHbQNDtw96V2BRPoapApzmfGgaW8HB7P2Lky0x8priB/AomN8mAAAIABJREFUEI1lup0Pjr97w+atJOa78777cKQebyPCH/Ceeurp/fv2g42MmYUpKCnJX3y9pF/X7rGg16jX2Z12IcZJUqYoZoxKtaS6atMZ+aMddB+jgh0UgAab2cYJEkukPYUjLW2wPFS7wVnLX7GOw5pK+IXwH0I5bzL1bNl845If/nbd9f27S9NeGnlS28bnDT71uhven/z4gxMffSQYUWWryIaJlYFQRraiRxdbX6dmHapf6q7/fy2Af9phMYN6Kdlftnz5yiFnnFxZVWZ32l596cWJj0z65pv57dq1DYUDuHsIRYSOHA2pxhZkKWesY6dH8JmgIwSFAzYnTcGlyT7tn/xyhXgxRfltOQjSPkswtkr9+g32lh4Ye9U13Xv0PnHwKWQBQd8TaW7ZAVutfJcN5AFZsmtJfNTYOL9w0QJgNhYrD/pPOKF/w8Kmy7/7ds7sz1d9v9OmU3ft3ktbu5we9pCsNyA3Kyrx2DoSkbBFLZXjWyXv1r5dB7zy2OV/vfn1kv1733x5aq8T2vTr36HEv9NiJVbPCL1QNB7k7bh9Qato0Qzs+xBMaeiaOLTe4QRJp61Vv1Dbw/9TldeXX7+w/ID3kUmPDfnL0FtvvSmeICN2NYtkwiA/8tg/Nu/cP/Ef0yzsVmMR1lxFSdjtTr+vOk1liatROXCg7OqxV3Xv1rNbt27+YIB6sgzgGPrxxx/PPvvsWo/NPvxPq7vzF1oAWxKLnkgbmlC3bFxvkpIjzhoSDVRqehVLKRJAe5whx8n+QGrWl7M3bt767bIVhNl07dypWZNG774ztcIfzs3JPnfYWTded012rvuTz2YuW7mm34CBbRrmzZr7tS+cysrNTvojUdJOhUJsAhE12DjFW1KyKoxlApcZIzfrMXIug0kAja1EwuCyB/Tp9cq7M9q3aVu/eQtMb7/Qer//nyBlCClRfqlwMIT1yLRnd9GBsr09e1yj15tsbgfmxo1bty5evLh/3z4sE3xRrVSSkcAhtOV0fiSxLdcwDHoJ3yVbX3eGB0ZBgc60aLDOmt2G4RReQpRDontI1kXwY8KgpqJx9YbRZ/bu0POTT+aWF802hhyGeLFLX3zNxa37j/vyo3caX3ndLb5wjF0nmj857WG1OLpeqVOzamUw/AkKSemDgTBrOVDEN6a81btPdyEgksk2bdqBU/7hhx/Jz0VUmNVqxmOYtvPXrI8wT9BatKC2VBLQjzACC0cjG5R0JldmC79gYJk5acdQzeXUVovzCtJ32GzZ1dW+qW9PW7lq9bsffU5kk2wV7gxq5bDZhTUnhQpCBF/0aEGQv7a+4YjP4YBBWh8knV9OxomnnHTSaSdRw2Xz5j7zj2erqgQNjy9QwWtkixW0ls3orC6vIseuzZEjRQNSqLJ/x5wpk8+a+vmO+XM3Pvv4K9kZ9zRv1biiusRktEdVo8PhBjMnKCFSRF3hRoFQxiokmj3EgsdBX9NWHJrW9Wu/55/PW632QCC0Zcs29O8LLzxf6FjBcraOBpN78bdrPpw5+6FJz8tmmy8QdDrkWNRnsWUHg6F6ufkV5WXk1vnkk4+/mj+3eYumt9xyC1YxBzDYaLS4uPiBBx4YM2YMu1WCA2qrqnXl1GILmCw2xhKG2GjQ9+O6taMuPM9mMoQDMaB4vIXBxi+SgcHG2MMutWHjzpden9JnwKDTzx5JR384/QOL2TCwf7/Tzhz5/bo1n8z6atPmIofdunrNul37Sl94473CHFdpuZ/NXFhFYdFlZGaizJD3PRAKN2jQgInDbo+wYk5IES8W8lr8tiMpig9EHkYCfrvVdumYi9779IvJzzz1+HOvHkkZv8u9+hTRNjqMQsxYGiwRWTB3ZstGuXn1mxeVlC5bu+HbFauXLVtWUVp60d6qifffR8PXVrW0PR6rA93EYEAoMTCiIbKaeoheiITF/pC/an861EvXbtmjRCIF9es1a1Qok647FiENDkMiz2Y887SBr701Nbt+PpFdUjgmmQJd2ued1q/Je6+/1KNHj6ZtexC9LeFpEYiJQ1rLDvVe7XqdmvXL7VP3159bQNhsZTkVj40cOfKJxx7+/PNZ5547PBjynnbaaYMHD5hw/4O7dhW5XM5RF52HpsV+ASxRjW3HDAGbjBK1atWqbxYv3bx5M0IT+vJEMobtqk2bNgMHDsQsQegi0wZNq8ZCavGi1STIqJjAjz322JOTX73h9luz69XTG63+sJd6WvTAs6LEU0IWgOYnmKsSx4YqzGIFLRUmnpjJjiXAZBP78q+//ur5px6lYgajrqLqgM4kMqHFYyGT3ZDwhzt16WnLzEwEyw1WVzyyz5YdGNA91KrX6H3F9y5bseX9t7+875GborH9Mz799NJLrlNC5ZWV1ftLDuzYvmf7tj3VVUQ5CB9u34ENEGesTGCeNDIqYaivvdgEoVibHaBr+/btW1BQHx0LSlWSdIN3fveDj0acf0HHrt0UVUSlJdSo2ahjJ43yxJhhhV6yaOF70969/e+3DezXPxxJgJ4mBwtq1oizznriH8+S+Eyspsdq/azFMfpHLIpRRBQ+uDrYxHcUbbt61G2RAJQc5gBBHWkwFqACTuhNflFEVqxYQbjZpEmPR2Lqju07v/322/17911++eUjzhuNW3jqW2+NvexSk2x4e+o0vdk87robqqvL0LFat23fqWs3lv/dO7ZneBy4mYJKDFIAvP/RQNRitoCOZ5AglGq2vf/2LU/MtaKQNFoOhvwFebmXjPnrxMmvQhvmcQv69ePnSEgpq8OOnAwG/Q6LZd/eoldefKlHt7Z3THjkk1nz6jVpPWLUmLNGX+s7sG/i3bcNP3db+0YCEf/rD03VRuBomjejQtO8TUY5FAzAyKznL+R7SGvkInhQqrknn3r+tRXLVxTkekade06fHl1aNm6Ql5OZiMmGaLLUV7l606qxo1sZnEEJGtXqqMnpueuWsUOG33nP7be98cGXZocdOxp5zmApxOJ/FB9V81p4FAXVPfLHbgHc0jj7nFZ7vQZNognjP158++xzRhkMWXuCVSl77t6KHx5+4oWMwtyRl47zGCLmyE5VboFhNgWei4WfhPNs2mCgM1uCKeWrbxa9/ea78+fMCwfidqPksEpWm1FJqntVack3P7786syGTbOeeXri0CHn7N9RZrRDsqWysgo7ipRkucWNyJRj08E5MCLwRMIXEItIyRhpGdJkKMJ/j5QGLub2iMAlHicdC7cpsaDFasKtFlHiZPozQfwlp8rKyh+eOOGjTz+7bNxV551/IbCxmBq2m+wAwbHJkboLCxZGEZ2sO1Y6FkMrFTOQpyNFyAFUWQTjRdUVXy967sFJOp2TCGV8L0TA6FK2hKDI0lmlfFXaM+yUnnp/iZSIxGSbwZkrhVRbRGc3bT6rZ/NCd3DaZ9MCWQl/0L55zfbNmydu31lFUDSp5WguzSzPS9F0P1tgIPLTbDEOOWPw+HtuysuRA6HtTpsupjq5TVQsfWjnvzAF6BHNhImGjYUS9BWKtSAVhLEs5Qz6IV6z2q2CMcTlcisRWzAc2r0rdPG40XSC2RiVUzJkQzG6VoqLAGu9GA9tO3R89qWX0QKxMSJgeYQSr7/++nE33ti7Zy+xfAKVP4TY/YWq1v3pKFpAuFVgWUvvi5huoDNRZfinNhm5qClPjKj0fk2OJlTgWdxZWravfnZWg9wsixTRRQKSwandzIChB7lZKza7oNmCl6c0bNTkZ8hdOhrjor9eftf48RApWcy2KNYvs6UyHDp9QP+Vq1fcO+GB1195ZfyE+0eOHDF//ldA9zasX1+dCl7Qv9nwwT0QKRHYMJMRfOTsJQR53lF8c208kkxEiSCGyESkTo6Ehp52ytPPvbJ/y4bsHrDbCwO/zWGnMaHAoeloN35r47VHXIZZItYkTF/gImQLnZRsKZ159U/7iiPhy/92x4A+pziyPFFdOLPQVpWIfDF/UbfbRyVC5TpsRgmPIscSFp9Rh60oN2nek1J1ZhnFJZ6UEWNJiy2LnayFWFFoIP45cvh2bqCvITZjiwsRoAGQiZFgnbARaJVJDqkuVVfKlj4SEckeLJZwXCUfXLYpFSJsR4d8SIjBg38QrAsUWbGYrWmOlOXwPj75rag0s2nD+mcM6dG2U5su3Tv8uG5PKiq1yHcBdo9WpyzGTClZYTIW2IzSgRICWqsdzmwlHnc4HdGI/+ignnVq1hEPuD/nA5qFPxTwsxe8Zty4F5995oYbboC1YdmSpf5Kb65ZUnSSWx+vPFCW0bieM685NAnwNmClIoYtw5NrM9rK91Vs+GnHHXc/+tOGlQG/b0CPzDEXDuzcNtNi8totyVjCoyYcq9eVvDN98YLlxX+7dpz5JWnASYMqKxSDCUilAZgUKlUUyz+Sl41wIoU7EUUOrQLDvy5pNBtRMuJWq0lTFFCqsL7EYQQQeUmxQokTgtqA+PC03eiwWlxLly7/ZOYnc7+cv7u4GK6UK668Si9bDlRU5OXnAyY/rjparFJgyMICn5RC4YzFJk6cKFTJUEjUM23MZl1K1zkRCZR1bSHZ9NAiJHVGeEhBnyQEganZnGOO3nDpqXE5/9npM9//as66732AVEo2xVPWLLpYM+yJ8tKaEwdOG3wxxEN9/vkXAW/ZbTdf3qNLs/LS3UbLzzoWN3Nb+r3/5dBWTeH6FNHXMUFFZgDDl4CJAqOFy+XARkUC4ECAnELZfn+A+nAn6zTWfjIdsWz7FB/EWqw0/InrmBuRy8hi7cWcTJgwAaKdM888E/uHJqmPUabv/9IUf7w/C8NheiTQOxzMOPpIsz3868dqpgiuMKh8/mA8Jm3Ztm3X3pKUbInrCVfg+Z9v506tQE5Qudo1yjr/zIEs80KpAiWZShHdzMLvj6m4+/1V+7PcJtBXt9987d23myHfYljB6vHuG6/M+eRD9g97t2+26JNAy6+++ur8/HxEBIVTvfQIF35JTQv8/fsFnCqhANFgAGGV1MvZGa4hJw+e/fmMLr37McL5QJqRWlFD6qnNiN+/krwxvXEVrC4kswWoyknP/v3r168/5prRzRo091YGwBRYbZZIJHn6kGFT3vvk7NP6dGpbEItyHUZQoxJBZ2KzSupvg9vmTsaQAEHgcGajakh6dUpMB0lxWo5oYoU34SCk4y2yIRaNCAY/WQ+CFhXLbLMJCW/QZdlzosGQPQqbjTXgDxOJDdYOfVSJqrDP06HUmXoGw1EUaYtUPO7mIf1PaLRoWdGib/euXbNh5usb3lHZ4esC4VSOVerSqiCOgTMDKoowAdwzZi0IqKTzlhYsXjhyVGM9tizCnmUQWkfT/HVq1tG02p/wGRY5nFPMNObShRdeSIpNUv7RDp0L5WfvGlE/OzH/q7Xvz97z1xEjm7Xr1qpd+1YtLAWFTZ2O7FAwVlG2bsuPPy5bvGjzhh87NIv87Yq+g/u1b5hrchmDcqpSinslAn2MAUgzG51gO6vXBT8URSc8M33sFZdO+ejL7q3aIWJgQNXrTPgU0qbjJEBGeE+ojC0lTDtIHwJhEly3yAC64PFCcpL0ir2OUBckkXEZ35SI/AcHKdjRbStWfn/v+AeKinZ369lr7LU3dujU2Z2RFWWaxmMZ2XmQUx3druU3HRiwFzhlWGHjvsrKxx6ZyAkGARUVM/1WnWBOBW+gM+qT2W711rGDmxWYSPeNOVGHESypU6D4REcL7k8qpZZc302XnFReKZXs2AQYNBGrqApXUoi22BxcC4XgQ74kEj5fgMac99XK0n27H7r/9v69u/lCldpCeNifnF5DRfSo8LpywpJptdj8UUwaFvB8Nlw4VmxUggKHO8OhKNZTzCG8hTuFyBWdyMcJEIYm9FnLucLNrPF4mJD+pNkZOnQoqykaG35nRiz0zYddw7obf1UL0Cn0BQsb042VD9WZ3qFEbZyImZgOWeU2jpDf53Q4AUE6PdlF+8ouvfbGJlmuv980LsMjnGXaI9yvndPjZ/Tt3L1lAX5hyhSLPRQO6bDBQEIkoULlqqysQinBMo1SxfXN23cM7tOFmuzfvys3K+vK0SObN28ONLtjk2wu8ixPicGdTmtImZqa+Ku+/6ge1gunIfZiKOKj1YHKvIYtx111GRJp7969jRs3poaariByqqbJL47qJbXwEKJFU7OQFiZZLmzUELMxbtygLhYic7MuwSwOROH2M1x2xbWffzD71ddnPPbwbRBNiWSqTNKIHJOA4rH3s6khBVAJtmvJiNNOIo2Fw2GFhYseQT6lJ3uC3RWBVPQjuXQUXQJYh5ADZkDuagDrvODl0itBBRB7PbfF5/O6APmh0JEmA0dgWh2U2Ienhx9Ju4G8KwfKuzbp2ygvfO6JjpEn9Y0pfSrLw3tKw9V+czhe3KC+1Kt9Pb2fxUgXTch7S+Iff7lSlSWzxfbxzM96DRxUWNiIaBsBFD6qhaFOzaqFIfhnKCKtqRiTsZ+XPfIeCPNKSoJcpFefgkLPgb6d/zLydOnGh95a9MWML2bOSAGRIE0VjsNYGPpyctTkZ0mdOmd++tSZJotRUsvYwBmwsIA6TGQxuFPJKh0ACX3EmNravV3GpAnDr7591oVnjnvtzdsHDRqUn5PpryxntuK9Ki4ugVRi9YoD8MzXz8/KzsnIb5DTrlN7m9OxZ2+xRbjnhdsC7A6LNDJZVDuR9IWq4b4ymiwbN2+Z/sGMV197i23RPXeP73viSXgNkHNJ2QjJL44M8kOjyplqDlg5Zl2dBIIJPgKidJ30xKOPLZn/tc1uFbixtLmGnDQi064Oc4Jsl9VT+jU766TmJimY8vl0JotEX5hFbh2R59XgNBkqlaqNMbu8b/feYECJpQSwk/UPQZbWYn8mx+KfHLwuLdwxK1FIauNPZY8/+UqDJydl1xPqDjewEmiLAQ9qhdTYRniKEFKsa8Tc6wX0GLmpCwbgocFvYyrZX9y6RXN0MGxRwmkYIwG2F6sDxi3udBBsoZDrN2rxEJYl1nIkKW+hYlolRc3h+0olh/zlTGH08vkICAiEgngXj2rzWeMX1F38pRbQbIqalNC0gfSqKRCE2mP0kTZCNFVehiISl25S6tm7z423/P3jaW8s/3bRpVeOzcoUeph2M/drmhBXKkuL0aljIW/on0n3+KsAA8TZXZidxmRGQTb/jLdqyiO8ApJJYcxOjxDqwEXu5zwaFvRO1JYhhLJFyZxof/2lz/vN/kYeDBxhHpuNHVKGyw2gO9vjzsnMmDNnzujRo/ki2kJMq3S02zGsp9aPYECog0ZKV79BAXM6GTcy3XI8Lpx8ajSRkZWtSF6oqWbOmnf1lRe1bJJFBjD2PznZ+VD2VFSWwDPrMrlNFjv6VEU4umnT9pIdu0acfpbTKXNbKKrQHTEVAIEDnGkQXtlEmM0Ye2kULEKfZTwbkF0lEk59KpbU2TLd1clAzBY3gvSIJV02M0wPJN4GQEbnejyZEVU1210rVi0rqO9sWN8jVa7XhYJme9BulTMayA3zbBLV8ajRSKVaXWxOmJLGlNFR+PHUhUUlIdJj84o9O7YuXbJozJhLEgxk+Ibq1KzfbC7UFayttT/jiZcuXfrOO+8gxfDefLWqYsW6ffm94snyH9q3bvfpG5duOVA9/5uVP2607S8p3bvvgMMmtWuT26FNvR5dm/Tp0c7k2y15Izi9LBBAs7VlAxIHZsWsa4y8IW2MpIN78ECjnPwJtw4bfcVr515847BhZ6NpYaD2+ap59aLFC3/auJUMLAhOLaCxUWFOm47dB5069NLLxxp1lZiUowrQEBfGDMzGLO1MXbNNLOelpeWXXXb15i07u/Xs+fhTTyPF04hbvRkfU5wYOmjoREIu9ssYT46rXmfFElzEuvgXn81cPH9evdycA6VlSB8UVAnfGggk0RzQxRpclsjQ09qYMBOGBcoKxApaJmw2aMU6THtho+R0shvcVFT9w6Z94ZQ9lU7TqEtrLNonc8KDNAu/ZHuk9aDlw6BIUgts+KtXb1ny3ZqRIwC4/KxmHU5DURRrHsSn8DArKoR/OpvVTSadevUbzp+3uKho+yV/vQCdmLVZLNUiyNGQn1eQk12PdEFIWKtsI9oHR6OcDq2gNVggqQDFUltNvWNAoqXR6SjWnEMYLTRsgHh1x2/fApobl1/aHCWGTqRf6CBhV/gngE8bV1pd6D6W55TBFFFiQ846u6ps3/ZNG4WT5l8OTavgKWHRMdswYbN26mQzirZWVCSetBv1kZBPm8NqGGGSzp2VtmdUle6jAmwIg14v+orQD7C3kTIlfRyEkfFCbSD99o1Uwxs0nQ9bEQnQSb54xz33/rStZP3mnQHTsuHDhyP0QpEw9xwc7TUU8ftcQpLQssw1mjadAJv9jACNWSzOzIyg35dIyh5nVizonz9zaobFF1GlDRs2dO44ojpSnA4/DyJ7snDX6p02s2n3lq1zFiyetXD5irXrU0B+s5qdNbi9bLIJKJXbE4rEDCaLmiBnLlGN5mqvV+QsdNnC6XgF9k5YsFXFb8/M/WnXvvWbN/fr18+Uklx2OAS9IQicLUkLwF0TBm42n6lMZ8bCpcvzG0csDr8UJRyoUEpYUoGADrwnt5AAIxCwAMA12aV4RO+2F1WF564qInsZu1oJqKskffXlnKFn/sXl8WCcix0Vc1adNev3GaT/82/BC4BgIv1WdXUlSeWY9swxAmQgZn78hRm9mp/VINst+bY6rZ7WWVK3S/rFQjIbSlw/iLwsj12nV1ORKl3l2pjqNtkcupRFiYSQeyhYJiNgI9UfU2wWmCfDOhJ0sk3VR0/skTlv+tCHXyreveqLJ+e86/E4EJ6snc0aNrjoxvNyG+92IHlVuaoiUlYaW7pi+eSHv14095MxV4wmZs1hd5WXl4Pdwa2EaMb9hJzFy/j2O+8X7y17cOLjPfv1NTtcfAVGIGxCNoMADOF9l3SJdCa/lHqcmUHC0ZCNXEaR6Iv/eC7LnVFZVp4WIuRaRdcUgo/FAks75qrcTF2P9hgID4DlR+SAHAU2QYo/skywnuhtnpC/SmfP3lYcL/dDQsrWFIPAz24aTV9Ji9O0SAVEhS9WwpqFoNDDsUFqH4IZeYY/HRzT2nL4X4a4eEJoemlO0aTLlWU2urZv2z3xsccXL17arl279h0EHywLCnexjKIn7U8fVpeDDSQrDRRrShJwxs/WDvqOAjUXA6+mDow3ohZZ49kVh+H+NpvA8/2XWtX9uZZaAPkgWEXSKHjOxXIoFjExSLTff9MVoJS0OS062QIUL+wNbfzxh/ZtWzYqqJ9KVDPw/rNSUcw+cGzphCKetkLhSpbpfkUJ8iIO1GvGAGwDmk+QGAsjCceRO0qEE4tJTiuCOhRzCuecA0WBR46hjkVNMNHhF0vEY6QZ9Ufin876tlHb1v1PP3PevAXr1q2jPc1WuEBhZhURdtrxn43zO1xBftJQWieiQZOMwegworMS3en3V2GBq6qKksXmpzXfbVz20fsvjp3++aqFC2ad/ZezzSab1ZzwB2KuzPwKv3fR0s0LZ79TUrQupKbW7Kpy57eorNh77xOT2jd7pHmzFmGfP6zqtxQVT313+rYdRReMunjEGX1d2bnsJZWYgrOS3M9KKOB2ugC+L1u1/q4JT/60fVtOTvbgfgOuumRk+3Z5clgOh3y4lGEwZijKZuvWoj2z5i58+t4uiLBECGyFJSU79MY4mH4lWmnVhZNKQm8mtVEc18rWXfEJL362cge71rSDIJXMzPRs/WnjksULTz79DKPpKMnt69Ss32GI/hFewQRj5cPTt379+k0//piR4fFXV4VCCU+jrI0bQt+vq24wuD45DCSDVQ6HdQG/WSlHQLgyDNCtJINCGYBVXLi1TFUw1cgiSzrZRckgReMg62S73pdS9GaTPUGqYJJYuc2hfT+2zbO++VBbVW2BYMWRxAoKgBpZg4lC765PVJ3NaJXi2WrMarjutHlL1t/70GfDh8+/+uqLx48fn51VDzP1rl17mjVrgnJGgB54nY9mfNK3/4kDBp2EIqfEkiqwTZMVIzPxewTrAWJC42NlIMyb/H7HVbfhA03F4itXrCA5vY2mow1EHOTPdUQnZPkQVySpbYtG9dxxiVQ6KEQJvLFQfklgmkgoBHotGa2GDlvnKty09XsvOGAgx/qYjvDEf37tv2lamu8UBIkax2Mc9WRYYhEF0yB9xkFf8Ks9qp3XuEZyA05Hkonh28NTpNmi1q79/tnJL3+3av2gQT3uHX+n2+2sqBLmB740BgIjEEBR9nr9do+LDlLJdCSYUUWn8AqtkryaEx7RXs1Cy8LJKiuWJahl0xBstLHjqh//qJVBx1qyZAlsLHSK5jpERWAnRvuzQtMRB8eJ1gJEcRBj6vdVOu128kd8v2blBUNPcZgNavD/PIYH24pnzbJQtlMJhoEI4k8bpRh7SUM6XbpIfWki4syACQTkAbYPcv1SARFcDKQGHjZJD18yckOwf6dHhaZdMWa0t3DxmHQNeVLZBoqvMVoqSstlp+3Gux4oaNKqc4/PO3ToIHDxkggQQc3S9hX/1oy/W51pY+pIK4kEyugriMu01ZA8gJluR3lFtSejUWVp+dMT7738rNy+XWSTu9voC15bs3x9775tfcFdnoy8nfvLn3r+lY/e/7R7U+n6y09u3qr7iCsf31m2H2PY7pKSuV8tzqnfJKd+oy/mfnXnvffvKfEikVasv3/v7ouGDhnSskWTQHWVRdZ7nDagWkkl4DU4brjl1pg/9P4/rly0aNHbH3y86OuZdz5w5xl9BwHgC/twTUDi6NDbM19468XSKl/7JoVSFOIbIykSE8kI+S0JrbGQYkRkHPEwGCKRaoujzfRPVn70ZWnMVqjXFTOSkH6MG6PO+PFHM3r162vPcOOTPIo2P1ZxrEdR1bpHjmULMKNY9qgBfFc2l6u6ilRiYn2NViaRT/v2mKV4BuFCaiT2ZTpTAAAgAElEQVRkIRA2SSriXClsT0UtOoNbkp1YUSRJ/GdiXylcWFFBDwhlgg7+5YBkCciJiBGPkEq0osnokqMVu+3OHCmWZ4KCQQ1luYz1s5yZOM6jfv6zyklzuckWtktlQclbaQwV630bT+6e+ebTJzmd+ilT3gEGy4o7ZcqUm2++mXNWbv65fPnyLVuK7DYXUhjBzD5RNprRTUDTq3FFl0wQMJzEmwXWUiS0Pr4ORG1paenrr78OdUMQrnMcZ/+cu+m88SmQanh2EQstmzcxGYm2QYWyxHVG1rN0LGYUeS6RaMIUBcW0d1fZmlWb09xmKgTcdIy2zCDKkZ4YDDAE0mgskCRNdNhcKrni8LnarKFICAdHKCLI1o+ogSgZSc0vOpBAaAlVSMQrvPjiU88//zwYrNKyEiwQHKx8Tpd9+/aievVyGzZsyFuEiMcwkX6jhrZJFyJ8QPxT+CLT1RZrQBocrS2ifIXmGDqietbdfHQtMGPGjJdffrm6uhpTFl1DR6B4aRkq0broEYrlOgerNUd6JBiZlVw3YWKIxxo3yLeAr/unKUvr7v/7Z1IVltR//scGQo2GxH9E8ZMBOj2kGF7pWDOyJSb0MolfMPbqCOXjv2hMBVPNRU0pp1jt4C0MOcb50X31r3+K+giYmiyHItFyrz+oJGyeenprxrBhw2Aq0ZQbKonCyD3aJP31Lz2KEgBp0mJMLsL9xJRLJZmnVN5hs4qtkctd7Q1s27qjvOTAsDNOSFX/mJOpOO3S2tXf28iK5HEtW738iquvnbd4xSMPdH9nynlnn2pu3djXrrlNnwyHAtBfSQsXf0u21g2btr765tvoWO5M4i4li9359PPTJjw6acPmbY2aNKOnAj6vUZd02c3zv9tc7Qs9NuHMof1ik+44YfprF+cX5F1944MjzzsX4C6aFggHpj9Mxe9P/6Bzl+6Nc2NSbIckl+kM1UazimdDSjh1alYq3iAayTCYM412a1Uo9tGna82sO8ZKtp/g55GpAb83Nyv7p/U/whBx1NzUx0aFP4purnvk2LZA1JvMdXv83uL1q5boI6ohZQZ5gXSUEzJruyEjpBhK9RGf0dI4FVB1NndKsuks+N78OuA4LPB4pkj1ihMRaedysSfAO0Tchs4YkxJ+JeY1J9xSIsjOTeCxA0Ak89V4zGDz6eMApaxJhUmOjSlmd0HZpJdgUTGkmUv/GcwPOlGOVbcvcH76bNOb/779ovNvePWjp/KaNF2xbOvSb9YNH34Oi++HH80x2xydTuimJmAcxYSTgpQA2zFMNMgv3Et4rEjQLIJ5avBa/E7Nbyb0WCaAJqw3sxQJXjCzXiS+De8/8NC99+7avi2JyQ05gZLKDp09MGxSZJonwTNaVwqbeCi/CT5Zv0VvkeKhn6d3gv+nTxEbiiwZcqpixr3VXp3slHWumLpfdoVzJX2LFo3btc7NyQRJGs/P9lj0em9V1fJtWfOWLXJn6wvNugsGNe/Ro8HH3+35cu73Y0acYpIViFtlCftWxGUR0aK6kBy04buEZkOVYK1K2QSSQacAtAiq5QbZloybMV24MFUqZY1auF9/+wm8AWpiTyIRdjjlSDBos2RYLe5V3/5w5d2QHk0gxpSoUhyFpBkWZN5pIkK+Q1t+ONH0NtFj6SxArOi0idZV3MPi9Dt125/mNbQzq76mo2jKLhsArFYffPD+5MmTGxc2YPUN+P3r1qzdtGlTlifD4c5u2TILvzMxZWSJELAeMsRBs0vMvQKJXlBvsmzesT2a0nft2lUJVh1sSF5x8Fy8kYg0ZqfRKvITkvmEf2PJFiMgIexc9D88SWnNHzuVtgNBFSeAD1OaVg6zCUUdNQ+1gCuMDbQFTS8/+KJff4LnSSClaaUUsFAxhXGPCtJgkV2M2De9koyhsojkysK/GXfq81IpvxoPO52ust2lJtWQ8FZY8zLY/DFdtRBEXOFUlfHMzuHX1/DoSiDIhkMzZYkTpmGa09UW1itshVU4yHSP3jzi1YdOaJZVqYvn5BmdDRpKM1bO6F86duIdL1ZumX3FufnDhjTOy60Pnl8i242+eOyYfgtWzQmD6Miw/7AzdPHVt+/ds3Nn0R6oubw+AqOlSDIQtzkWrdlRfNPdY0b+Zcip/QsL8pB+32/b+eIjzz1y94DhA1IsOqZg8uTO5s4vdF+4KOO9hf5Lxo7v3ndg/1NbnXPm2c898rxaFvjHix1MxFxLjRPw2rDqsB3FuM9BDLp1txzJTARko8P1fVHVgZgO/lv8iQnJkhDkIpA6SPu8JfL/Y+87wKSo0rWrq7pCd3WanIdhGBhykBwEyVldE+jCuqIImGFVWBRRBMUAiBhRUVCSgoggUUGULCAZhjCJyaF7OlVXVVd3/e/pVv57/we4v66rc9epZecZe2YqnDrnO194v/c1c/lnCvom5UBP41cMYIOb9SsG7c/4J44YsdZ54eDBHbV1FWBSBsFkmPID1Qh+BEzEjGwHj94Qhg85FUALKUY2aI6gq8Zowe4X1s1WRoivdelVrsDe7cWSzxmQNKSNwBFoFpnWrbPBp2A1l5l40nsre52sQWVYkVFZ1RXmzEEYKRogG6Mu0qgzQroUDb2Wq3lCHdu2fHxy53H/XHnbX+5avfLjTp3b/+Pxqc2aN62pce7evVeRpNatW5MgzGIBfh+5K7gq9ep1BuGVAhdAkygc+SO4KnV17sS4+Gdfm37u3LlongY3HN3qiL0DkwOQV6R8iC4YhqfpmhI3JTuu+lAwl3ogJ9V6c7/MpCO1wBO3ad2+VZv4G5rG2BwmiwU20Kchs4jyHDyggO3vYUfFhOF+g27nhVhORn/2RX/S66u2rdnUasSN/U1WC3ofw6zmpiSr3aHArwuSbRctDmbOSjBckfuQZbxQM8sAUxGvAiwjO0E0axattTU+k2AAjwMAp5gorBCj0+KuA0dnPP18VpMmWVlZwC8D1U68ScKLGKlW/EH0jFcdzz/ZD6JJpuhDR10uhCjY/t98fVGjzEzQdeDfihUr4BNA/gi/IGsM8goBCWLzYD+i0GtCfKGISF1kGdrQEoF8M/6TN5vIK4Yz9b/6CINQhlC7gRGTJ+VvjeONAPtbrSDkRGJNQ8LOyPB2XgTLskFhNKPfbGbAMR7UZI/PDeyiaHeoMHfAQUZI48hoRZgyMM7/1fWsJ4MUZLHGWYdofXDS6BuHt+3bq4MeKoPCERNb2b9X522v/DC8d7dGSdLLzwwYfn1TzeNTFZegw4MEQp3p2K5x86bCiUuo73NOqW7foYOS5EVGWlMxCUj/jSaBAxXk0taLBTWzX35/5afrn5rxj65du85buNhdfb5Lu14MXaU7PYaYNFVyOiy2kYP6dBmhPTt76/IvNn25fedrr28N1pY8OKFLi1yd8kgahbynjkmIhCoBS8CPR/OT1iikhhgOF2TLikttloSqakBfMLqA86J7kUg1sQIr++Vvv93RqWMXyvxrXKZf8zf15AU33MbvOQISyJZE7ssN22tqJDSIhSgkhEJmkfN5y/r3MOc0sULvV6tVbfGJkr8crJhGoZA1Q/zFFKAcecXBTd8e3brj7Ll8T0SBirgEZLuP5FhY9igit9ZtEnJzUnp3bZqdFhdj8ifaNFEIQZ0PMWpQ9SD+YDkLJYMLBWcGwEuilCsnKkwGrf8NOd3bN9t5NH/ShIkJccn+QPDJ6U917dipqrr27vHjsxple6QAPCxwXBKmqQgBRP05GJ74WHooCh9BXYyy2+MKCkuAP4C1hQVHXPtf7xZkGcT7IJaDpHrYMBtwo/MZiM6raIrRbMDrNKfyU+7p7Ludgyl32HRwilEg0VIYQOVIhpGMCboBGJA1U0FXsghO9pCFdVBqHcVwvbITuyZTUx5ZsGvXCXAuoKXgUlmhyWro0un64cPGNE4Mi5zVLxEaM+ITIRsHX5GwtFvzL5Tt37u5oDB/0JCenbu0RcUQ6kzoDvO6g/GJaZIclFV9yzf7Zr84v6K87plXZ4GVB/tK1K+K7jT4z+jGU3/eV8OdYPvHjpiTmYVq8vm8cy+98vKo0aMB0vJIfkxXM2euKa+EobCYRKijqAHSzAu6NwZcGwzB9yjwygPouwc3kvof0LLA0jpKmSQwgMywRqqlktcnCiY4WDA4AmdieEZTNAVtKDodA016hI0S4lXZKPABRUIdNBBUrYwxrBISimhoEXVnMfOxFv6rm1sf5p4MKWaJri3JL8nbv+Afo2KgX1+tIRhjwlKP9s2T2R8Eq/TCU4NuHJzmLS2wmjOh1kPsjBpUFV9Cgt6zS+bh8+f0cJItllcVP/KQOOBm4dGMBlQ8groS9slA5SKMNx0rLJ3+wqLszC+/3fn934fHN04xgpGZNProcNRCpqDMKDUZTM0bT/UfdaPy6VfH9+w+1uk689Pje9Du0yolossU+GDMOjJuILRGUi1MsQELQyP17sFJkuMSJO8+nRJh+uDlgSgrGr0i6Wi22AHtBbaEjZYFfuHQ16895hfefMOv/34jENYD1ZW+gwfOI3ShNB8VUm02k88TuL5FzPSHhqRYw6gRUg6jLpUA+ySDb4SnA6rZ6Y158/0da7cW+tDAn5jx1wkT+/brnJ6WGReXiIJYIOAvvVS4ZeuGzVs27D+jfnsob/2W0rC/1s5RD9/f8c7bu2nBSqvZbOSVkNcNhBFltpKSg+YLA8BFXTlhowV8OlUFylKGEo4cOZucWM5ypp07dx/e/0NmZvrwYSPdXg8BdKsg2eOwide32Nmv+gl03YCeZQbdyAygJ1po2UcfR+EjUR8LlgjmG++eeCHIfJuoIIoQiM3C4UBYd/mRTIIgxlXcLLOd8gW02ksiL4gO/CWKjvBZPZQlCWU/oGhwXRDq6+A7UwMgNjOGJZR6OM4UliXK76E1OjMj7r1Xh81bWpF34rtTu9S4BEdmanxdwL1yyfufvPvZu2/P7Nq9DY8sBmylIVIpQSDO8iXlJa+8Or8wvzI3tynic5rRJNkHcFhsTKZfCqzf8O2Px8+czMs/nVfY6/rB4+6baItPwL6CVBa+4nnxpEhoYSf+/WZ8w5WuPgLRzR4v5bIHgOxrVUUFFLv7DxwAkliQ2OkBaEDRHpertKQYFN8A+8XGxuElop4GpxvAKcKDpaK3VM/OzgGFd0BSoJkDxaSrX/Z/wU+A6kSlH3VuVQ0BxEToJHw+NL0GJCJRjySfFJBj7CJabsAoXlp6wW5pJFpN6LbENMdgYlVDcQEOKwYKg4xljvlPPo/we9XD55cMmpWLWfPZvPtG53ZrLYQ9l9DWifVNK+Zmmca35veLi3V0bJVO1ZRRgHUay/D2KcaMxwMhmCqVDenX5NNN52r8pIWc41gMSwgJJODsUXcNw4bDxvEhCuoeTrmOZm1xBZfqCi4WtW7W+KmHexrVKgIjMImaHIDeIm3Ug/5aNmQzh4qHtEro2+YGr7ez7i+nqWrKb9JFdFqTOjTIbXBW3AQxszhYH26GUg2K25uTbWmRy5Qf9dLGzKBcDLMDq4veK0iUSKr3XN5Zye+x236N1mR9fHP1cDI13BJnSFqx/EOUkRjBGgrysVZr0OO6uX+LBU8OSorx85RHLioREuD6wEtwQDTicHHs6wuX/PBjZbdefd9YPKdLrx72eCtSNUpI5hmijqKAHomx5DZP7Tew6zPPTAlodDho9DnlkoLyE4d/2Lh57bz33kxNiRk9Imf44OsyUmKDtfksHQIvr0GzsDRPha6sKs1ZYk7sO3PoSIFJSAnRUkWF2yTAaYFKj/rq/AUZGRkaDRgTobIk6RY4K5eR5PXjHQMGHozEckFN55BP4pjPVny8ddM6ZHUIHiuCiojaX3wP+ysDkwXyCURoaBlELTVkPHWxvE7tEnOVx4F6B5hudERvyIqFAkibgV0fYHmfrAO8bMRYkY4s8HPJYH40gE4GoDWtjjOjWVSjsDsEBdnvzcxKeHV6vInrUOfyGjkbD2VKE3fgaPGUyes+XLqyWfNGZgu4nRWBFRBsQsIHVi0p2TF12iOpKY3xgP5AlU+qhUYYcDVfbf/+9TfePn2msE+/AT37DL//ESIhUOf2InDHga0lGsTD5DXksa7ySn/XjzHlcD3MQBzR7T/6n+Ahfv6FOQBpjRkzBj+uq3VyJpC2yI9NmphfcAFd+KLNduvtt930l9uyGzeXwjLS1IS9lEF1mk5KTZF8vsLioh5ts3/Xh/k3XAyBEPZm5D9gWATWVOv0JCYnVVZWCmi2Qc8HAFuC/ZIz8N3u7zp16dC8dTe5wlVRVWaxgtaLNPKh762wsLBtUjyo0zG8UQwiJj++iY78v+GW/9VT1lYWnj2y7dE5vVm9CuE3RVtCaCZXOYvoGdDHjDSeXleuy7o1No0CmV9QRJIb0RclWjnd061N4rDe6cvXl6AjCa0rVBA068glwbJppMuH+EPI0mtRYJhBhV6P1CiRmjG1f2aKFHL7AaXFqdBOjX5qMKHxsRYq4EB8CvAm462KF3kqkQl4SzlTEq978ZwYQ8D4yQMjlxjp0w4bvLQCcvoETtMyHNoz/xzsfubrw3mQjgPCDkyOJK5jSECu+/3uc+dOd05J+RXjhbiZGTd+PF4xIeOKXBhsI7hpUsNsOBpG4OcRYJT4d9991e0vBXic0VhbWO/UnH5z3pgEpkjQkfCADCj2+bBBTHAqSWs3n//bE586JfOCt95/8vlZOU2yTVYAL1CTAgIR1S3CO47gAisQnCWgsuEFmyjECLQhPtGelZvWpU+3oTfdkpjZ4kK5vGTpzuKSysyspPhk4Lwk5NsZykoDL2+4ctSrUuymnVXb95crFNiEIeAAtdGg2cIH5WCz3OZNW7TChJeDkD40q0rAJIrRmlT9ec8aoJoYSKxBTRd53ll5adYzT0g+MMFEYU4kzI36W7hnstcZY1D6BOmeDkADHKcQrXqcfx/V0UpfOZsFzw1+GvZKICp0SqBZK8VbAgFdhJlHpBnUDHDmiH4PKBtEIKhk1lqnilUezY3sFGPhjVYOEhlqIUehmusyM2HBpDOeEpbxZWU0Mmn+FVvO3DbqZsGMiokCmhmITuJ/SGmpmpScnKIoMs0o6K/3+z0Cbyu4WP6Xu6bUeQPPznnl7nsfaNSkRXxSWlVNtSCaIT4SxWNFCo8EU0zamyJUDvXnZf2Z7yT6Isi+FXG8GIGNi4sbceNIR0yM1WIBHx04zZcv+3j7V+uDQblV62aKIu3bs7esvKxTp84g5oDoQjgINR6y17hc3jWrludkJPft0QVQ7//Vowq8O6gqwGYO8a4fj598bdGbGY1zsrJz1WCFJCscZ4uJa7R6zeannnnpZF4Jz8c3aZTBQUPMQAlm27Fj53fs2t938GAN0QxvioL0Mc44MPnxFUONFV+vxge6Gstef9EWzBt/ewdarSQUezqPZk90kWsaRMvqmFCQJVWIMAJr4hWBLRmUMKC1g7NBqzAFaYmZeccu1LhVqCWCXzlsAAAXcA6ktODp4HzolSJsNRYhJhxwJ3HSpLG5d96UobtLWQbJeEIaqBt1cB8SohiEnQbJaJLR/QOHlaIh4Oal7WY/zQH3izwhJDFAb4tEooEzgRSbQpZVMKJnB/z1sFTIOSYn4W3E7dl5iraywO4irQbkIYRx8VrRfo5UVqcevX/R+IPU9cN332vIZv2iQfvz/nJ+wbGqyrJQgEIbmpn3xfPUI/f0STOVM4C8+tDJBsl2Tudi8qvtzy3asHbLpWG3DVu4cAFYjD2uSltMPApPITQjMkIYxDgRYklQmACfASoc8g+wb9IwBBl4KHTWqaGAPV68+76bxtz7lx1bD0+6b9TgO1ZOntjiwbsHOUTkQSosaGT8bwil//teVNq+eWs+bUzSwk5w5xE1GioseaAUT82f91pqVk77zt1YeHgQwFLReYRcfSR1XG8O2CN4J9i5wHUc8LiWfvAm0J12E7KFsLrgNP+JVQi3je8RN4OOQQoHDQFXpAcJVkd2CJS75nxq8pWLqgxeITBcsDIaYDFBRfWbaZORATqhAr1bAIKhBgld3ZJKtbTcXV3ru+hMAQ1tSYnb76tMcIjNkxN7tbV27NCEZAhJ846R8sFdZg3+kK4q8JUTE1JNAhxiSFwz8PsQoAIfDaIbnrMiNITQDhpIAV5JSsx0O/XX5y/vekO/u+++t1177K/YcEOSHBBFk6b6UVWI+lV4qug7wh5DTtUAgf9D5ypW7uVXEM1p4XbwTSAUvK5nNyCKeCPn9/oEhv3wncXbvtz4zFOPJyUl3Xr7LecL85+Z+dw3O7/b8fXWUXeOkVQiFR1CEowygDqkS/fuFwsKMJ0BJPhDn+9fvTi6UND5z6KLMEQtW7lm0/bDjPjJhIkPNElBXgc6MHzFpcJtG1e3yImT6/JmTHvg4j0PP/zg3ToaZI1onCRdteGA/M8pU+bOW9i4cePLsPf65l1dHqbjB44e2bvxqbHtGR2GxYqOcniCiIkQDTFhk9WMT0KKsxokpRRnVgIh3gDRD1gaICLQSAmxVVfnjq1fePKmp9/e9MNRPxiG4SwhZgc2NKIrH0RvqtkExILMBWvb5VAPjul85y2d1JrzHIiXFYECXY0RrB24ko1lBK22hol1hA1WjyRzbHxFTU3R2ZpKt6eyshTBPAwmCVDDiLFNiQlxUD4FLVlabHpCcsDI11G+MCVrhkDt3Te3DdRoT3ywD7bLJJh8EimbYJcD3A76Zr9ufjS4Wb9u3P50f1XnPebzODt16Fla8OPoW3PvGtqkQzbPSK6ATptsDj3gQRBS5eOefnmdZG69Yf/yPp2yCREDKBjMjnBACeuK0YyNFDUuK2ERJyoIClwlAtQADskIMalCwmWlCSjtm1izHgS4AQ35TK8hXfefPPfJO58sfHZa+YUvn5s6MCGR1b0nDHTOFd/B2fyysnKDHzkvACgRJMKy0SoyQWZwPkn+OXPmfPjJSkiQghsCtDTQXo7G4lc81R/yocDzRoZ11UmiyVxTXbHms7XTptx99tShjd/kk9UewcDCTGBnIpgPozGWU7ITwf4idWvb2hHnYGhz63R/8ywGLQpXPCBTQSGyDKEkgbYvVlP8KB0iGqT4VoCIulz6obzyXUcuuYKJra8b0bZv374pIMtOpHijykiSYty+dvfcVe8mbK64+xZbxzatNI9fQHbMggZ1D2sNOAPF6RlZuCtCUMmBVR/AG0L5o0pIraEpHXVJwe3x2ewObKYb13936MCF179ab7fFScA/KJpoMsHj1oJ+KKOgOQGvBvsunhfGMeppRalHr/hcDR/+PiMQ3e+jSSy4XFFPC9+AAhxlbTQ7YKdEVXvl8uUL5y/YtGHj4IGdwHQOYbuunTtt2bTphgGDli77oGWb1olNW5Gcpd+rG+iEpMQuXbqs+3AR6mUxMfbf50H+TVchUB4DkRx2eaX8guJbR41Yt37j0VPntq9axoCjjmYKzv949Ejex8seuK5T1prPl06f/WFh0YVO1+WWFBavXbcVVfnCixcAUEKdEaRxmP/RcmF0nOthNuvd197MaRR304iemr8AndHoUQHLM/oZeJC56Ii8EBohMYfEFQNXCRINaLKhOUhPUNgQDGg5BMFF5dmuHVu+vXDGy699snnXuWq/gYNOmuTXiB6XqNCcGgi2zW1035hWNw2wJLKVlPMCpyWGNB8AE0YAHnQPxHBpjvXWeGSvvPbbw5dKg7v3VZzPV8JGc0ajVHBopSRmprXIwGwF+xDo3CoLS0u/Li0r+6HO5R+SbR95e+yoO9qAHVAtU7gEh1Rz5r6721bau85bsAgAYrNgCsiKjiKOKp86deLXTZsGN+vXjdt/7F9FQZd4vMv+B7Z2LPUfjpeEg7aCw3tmPNDqkfvbAQ1NQffXFAPQuy5XG+Bkmdou/uCb9Ja9XnlrCf48LAUoFrlWJIADgLwiaIUKllGIY0jGWIHQTUiWCEccuRCRT6UNDh45MRz4CO2FUEc3GYFtNIcls2iZPPWxxs0aj/nbX/xv573zzAgTV45+WwpocQutBdDoLFChEsqsK1z2h98pF4NOlDG4MI/mHnJlUMYbKND5xMbFVZdf+vj9tx57/AmfX4KGIR4NO0S9epc6zbgCBqPNBPdz/cerBreiZo8RdGfLDf3SoDyDznAwOsJBRF6HAFtYtk8b0nwHc4zvCTkF0uuIBeFX4h+oxTgV5UEFnBjIeZNMksQpSRQrk5JrRMFGxy+HOeTS65iY3YfOr936ozeUOOKWCSNvvDUuNpYgLZD9AqmYopgpa5zIjZt445AhbcGQdNfMVaNuFp+Y1E6rOmUJWngAMsAUKaTKBo/BBCeOdEDqQP0youz1GBm0XHGwsR5vkdVulYBk5+xzF78/4q932ZD6UtF6RJkAXkEXEsldQeqbzAuSD4vkrrDHROdFfUs91quZ8/vcDF7E5SUTfSm4Lr5hlRDonUJk1kG9yrfo7fmzZk8dOKgTGsoAJUAbiqZICtLUbl9lceXcmXNefX8hlBzUkGa3WP11tcMHD3p/4fxLPmNsEg1gAGR0eJYnknmsUQkDTonMBpkJv/+BhyVGKUKpcNnXgW1UmKDAmNgwIhQN5XbQxwVQqGJ1wchBeJNjLfl5Z5pbnO8+Ik68cfDND+5/4Nln5i+crPPGdZsOxFuptk2C9sDW+4dkb9npXbbu62Xr9pgEv0gLFnvCirUrlIAvIz4eIAoU0lAyQ94vCLY8tMmRFmBiIH//g9GILBfQBCCZ8csBC5TRUC+orXUe3b10yb12upziXBRlDekOI23kdQ8CP/jgqNJRsECYE2g2YlEORlkQnhZGCwf6+PBsdoJEl4uaxFTMntzmlkFZa746+f3+QqdM2ayWxo0zslMDrZoydw5pkgjyNVctxcYT9QBeZmg35eDAm1jjsR84XLd998ldB4orqsHHxXTqdF37G/rd/PeMLl075ebmWKxmAakvDBtIavqmQeIAACAASURBVEjy1ABSY2wH+fn5W7dunfvq2q9ePldBxz0w2mpP1Cm/0SwkUIEzM4eldUvpOG3+/lMFsQwbbzTVyponr6DW7/EixMWGiCCBlHEJW40M84sg4xovpcHNusbg/Bl/FI1W8eTRyOmycdm68XOOct4xou3A/rkGVtGRhAVns7+CNjkQgRlN9oOHLx49VXr/tElhqBRDjhj7PSrlflmwWjGzg5idNmHXzh3tW7dE9w12eBIQR7K4IGFHAZw05UIW42d8N77HGci2CgwiB8UM3803DZ0wYfwHby5ukeCddl8WkZGB9wR2GZS6ED+G4efZXR4+/2JeZJPGFUibW9QqESiSDoVQL9oUT5w44alzYzPH1l3ffCzcNggVQeaCbySPu6ry/Lixw7WgF73hNw5OVZU4jBmhKIT/EWHWRt4oDEb4yEHGM4Jeiu4K6DNA25JBM5LGQdA5InEY1hnKpBpcHM6vgu5GZqCWJiaVVDEHD106Wfx9mLWMHffPvkPvMBgtOD9xsPzeEEtA6MQhRvMQZJQMhtSsrOeee27CA5PmPD35q6/OjBnYhEIblacSrmFtLTiak+mgSQ/jrrA1yOAIMlk5rw80ttAx0uMdKU53XWJK9j9nLPA4lQ7tev0Z19h/4jNj74FEHLx5rLuzZ8+iItO/f3/SqYW2MuxAEQ3piorS06dPYb0XFRXU1rgEk4XjTU63JyE2BtFQZnaTr7/9vlurUf6gFxLC2MvJ8tcpYJQA//6jxizqYEWLd9HFhTvBKjAbbZ46l91qMZhQ6ya1fJ43A+IsMAAohMv8oRcXvHvPyM6gyerQNnPhs/TdD29+im88eMSt67ZuG39r23grr0k2sEJZRN4EuXRSuEe6BDEo+j6gARYqLS3NyGqENgLQGSDhB72pgM+PzEoEPv0HHBgHhkVfC14FDR9LlRWvq+7TVasefrRZbgcbWmqCQQRr4Evwa1IQevPAPwFhqmtqRPwI1oPI3wITcjUv0eCqTBRihnRL7tQiweUH4B/WW3M4zLECsvsAvoMJSDGZeT3sQQ+1wcRUOZsf+vHcibwjp84jLLU7krNvubNf/8FDcrNbxMXHAeGOVmmaI/Au+PcgzQCRPhLmZLuJQC9gRdu07wAp1bvGjpv17DNz56wsPV792N+65aQGac1LhWORVb+hQ8v5M7LeWrLv2IkCayx98gLFWQk2DqVGZApIaQYiSJENCxPj2q+kwc269vj8SX96ed5gDsEXIfZO8vfulPzQhJ4tc/xqXQny3+BGYcxonGCCQGvQ3Mavjzslx/X9h2h6kFVpBCw4iWBzYDKC2kQUbdu3bvnkk+XvvrmI5JB+xjKTOADlfCSI0XqBa+E/I0TeRHwKBTJclzZBz440Z/CG2bOeq3MF3lz6cY8O9t4dUsDki2iYCJQFQeUHxKJl+7f5Z05fiM55QotCjp+gVyRpFQbIkTt//jxUazKzssDlgJxLfTtgAhDeQTz+zJnTrF45cujgkOeI0WDUai6BDh8chUQIEu4UrBoGBVVVWiQvizhZ5MDjIKOF8QuD5p7kEomOoUFHjyacMNAzcIwV2vYSD/IxACn4+C27C1ZuyW/WbuTdD93VqGlTpBBR9WB0eGFBCpU+cPHB3OFcigLNe+T8wXKELdNktzexxzz/wtLr2+Z0zB6bmxhkRTFMCYD/elx1COzgAIMoFR+4vXWyZqK5GEAyAIX3eSSRdxSeL1u9Yn23zoM6tumq/CpW5fr21hruB3MP65rnTOAjQp4AeKxu3bqTdmBMaCxkFGwAAITWE5rmVHnA0EEpKan4yAhWEaNQXl1r4bmZs1+c8tgjtwzompuTpck+gSUZaIRbLGtHQfnndfx7jzTq1NF21+huGrWHeAoNqjgmEeQLVbVVkIqC1DwyeTpkUoMGY2rSzCdfyS880bvf3Uqo2uhnbuxEvT37xgefXrZ89Ze9Our339PK4C2FemrYxjqs0NXDX5KKAVYogVGgBUanDuzf36V7N7SkRESm8H8Sc+JONCSY/4iD5SFVBDodcp8MEZPUv962bflHSx8c3XjD9tNdW8U1yWqiKlW67uNZC1UHY0Ca6dCXA0ZQguBExYLgHZCQu0o2TjNT/iClOuNZKj6BJIlCmsSgCCnjr8xQAeEcdilQF2ZZS2yzffuOzViwmeXEzl16PzxzVIeu3cHSroUQpYN6GYSOMlF8Re8NEqGR4QKDD9w7DK8RNhG4MCQRANKChBdlSE0V33n77YF977z/r+MO7lv91Zr74/gaWsFOJBiV6r6d09qmDQjpXImz7oGpK48WlOXl5WHPIiBROHJwiSO0yVHDe43XUr8qJte40YYf/T4jQBZ15Lg8dcgSJ6KsdPsWKS1zjJRUioZB1mgJBkBwAmcKi58JaNThk6VNcnvwJgfpSo70qSJjVVpQ9MLcefn5RaC1fB080Y0yBZsNQQBOjnNixZIzRKLDy5cj8KNI/Qv2GYTvFHroACsVBVd5sUk0T3l8hjNAHb+oQAwZGWwsGsRMMrDYvKXaY1y17nBllTPqP2GlInQCCglnJ94H9F8ihAj+Ojek1nDFqH5F9GHrz9eIdhg8KcPubza3axHDhcsJZyitG6k4Q8hBKRZKMlEqRHLQ8p1EGeIxXNEjOqRRnxivxABQE3k7BqCSCUEDa6B5wEUNQajQmsyUaK8MxPzzpa0LPzl7633PPjHn5fQmbcNGESgEgOLBkUboG6CvEQiQ+RCpqwIEiiwaPC34xIoX3lNNfEqTlu16b915SgEKlQ1JvjqBk1mLhqAW/aTO2hojTTlsSFSYgn4TiLJIfAvXSxCqq2sDvtBNN92kKD8J99af8W+4k183Aojvo3kCTBgs8MhJUA1G22zEfGAWqWpGWvrdY/+KH3Tp3MGEPg8Uib2QWgnZHHFoRotJToHU/KI3l6AKJ6nB2rpadI4JJj6kqNjUf91d/et/Fa3O4/5JEBNJFUftBscAva9WO732uMwqZ7DWqwgmM5I98Yk527Yc3rhm3WNjumfHCAgqJFctbfTeMSLwypPtrm9eN/WBLmmJoEoBLgnkf87EWAF8piQxgjwWbteA/C9YLugDBw6gETtKD4FFjeFFvhBX/9ef6NedAak23AO5AUMY8kExDvsP+w/AzixfW/fo9B03373iwae2bzsU9jKNEKpRFnDMAKynhcEGCq+GgLTwt0ioXz2tYwJ0nQsqoHSFa4XCs0ir8ZSUbGCSASTlzAxVV24W48prHHdNWj3k3j37Lyhz3lr93MI3OvftYhBAAVsG2wY5NprwOoNBBhKWpHeauPfIhpHkFnGJ8C8IKcZIqQQGjczPABUOBm65c+Sr731QKiVMmbHepydQIoJJyL75qJozcYbSRIerfY7pppHXIehESQQXgMsLZwtH1MfCa7r2qDa4Wdcen4af/jQC7joQW8mINkI+H2ewGdhY9NNQmglLCBEC6lEBVXfEJyOnTJjfCO9n0Gg27/j2+7kvvlpSWnn8x2M+Sbp/0kQ4X0AXoUqIAJegdSLoKEx6yKlgDWAfxoGElgReSogdQFkWBQfYFk2NSYrTgoGEpJT0jMwqN6I+9AnCHyP1NZQhsHtXu4In8txYyaRoSHQUCE4JhpGk4uCnoM2anAZ6VfSe775Hix0Ye3js/PXsoIlDhNZI996d23q0S5friiKWCX07hKECX8O0rON7BhQ8Pk1xwYRgKEmUhiQWnhEbEgj4wFVDgkg8LMh6wF3lh5i3pnkCah1LW32qY8+p4JRXtlIp/VZuPjzsppuNlIcxKT7PJZry2K0oDmCcFKIXKZiJjxoKRhwtVIMDsIIAjfGIWJFtMFJtOva+UOJmrYLGBCw2qlvHjOLComPHz9isaTEx6S63V5KcgNhZeUT7CgjLNGBKacOZc2dA0PXxig+enT2tng1/w+38yhHAKoNHgtwPnH4oWQHBDU1DRP2YulimiKbgSIh267h7/xYXY1n28UfeujqH1QIdecwvj8+LrgyL3dG7b9+1W77dsHlHSmZ2TGIqOHfR5wHvDfvZr7ytf/nPog4W9lES/kVSSjjwTZDysLzR5khE0X7Oi2/MfXmhFAqKMaYqd8U7r827tXfcfSObUuVVlIyWHo4yOLAU75s4ZOXiKX069zl7limtNemIdigpJV5ENBKxVoRRCZ4cLoT+j8qycsgeR/WikYYhRhDFyUig+IccMAoMzCxxXGBLwwf3Hzh18rhF4H0s7zUm1GpNP/pCue3+7ROmfvvtqToKBIro+wsBDBohJkQNkXAUI9a66nvUGClkCqHCbLSQnijYb4BFgNgkwDS4TmhpcjTftT8w7sEVuw9Rf58w84135rbrkCOr1V5vGWjcQe0ATkdgIwAF1pHIJ5yIGjYhyEkS04j2R1KtjHxI8BPocgQnoBHkDRQaNnRaUsv+eu/AR55+csN3ld8eqFRoXlLdtA2kDwJ2l7CrOhTydurWBj2HANSjAynqbeMryUH+f7DMNLhZf8ikrb8XvZxVwsKI3mU0jIPHY+SxlcPQWLFjkg5b2D7g0KGEGkY7H5uWYgPpQwgbPMkm/aQVyLHo6Qt/8vHqWbNfHD9+QnpaGkA/2KWRpvJ5vTAqAVSmIklXyA9DHFWTJDJrUY0UReROfjxwoLy01CRaAjK6hQkOGi4ICCQImDsEiTSguFHgAjoV1YlApdOr6CaiT0yIViIcdxHLFRXWIxX+iBVDKHb06NGqqqqIR1fv5n+EU0w9cfyw31nXLM0uAtZAJMC4MIeMHXJ7msGk4fuQMYCv+P6nmRQpLJB/kWfEQQJhkn9Cwh4hOEDwOm2N5eManSyS/vHcqjXbah99ZsWs+e9ZY8ySp5KGzo2/zBYD90mTPDVAxpBiLrKFDGqLRHsOA4XdJfoVth7k7G+//45uDPS8obfbx9Z5SZeZJtW1aZoayzGvPvvKqo8300xCfEoj3sYbOCmoVaEbOqAarI4kuOMrP13rV6kLRecHDO1Xf1dCw539khGI7L4/kZWjRQ7KJIcPH8YSJk4/5iG2TTI5w61atHj++ecA8X78kQfPnzwBzQbgd6ygr4OsCkUNGzmia5/er761eMvOfYUltfa4dJMlBgJ/ZE38QUd0NeHiUXt42SoiPQ/HAbvspIn3f7lp6559B7xyqLCs5h+PP9u6ifml54bYc/wg+MMq9RiyThY2nf+BZ/K0NU/O+rTPoFn9/rLq7ZXfhkRbQENnGzQPSYoXYxVNVcGcQpYZi3f79u3EvYvktBCaRsuXf9AwUGqIgEGJDEOkyLDsoyWKX4JSlqYWK1pZeV0B7LhByP18Z/WjM3e8t6ZOhynmLDDlMEVEMxvBIp7v6hXPoApuUiB+oSqtUrInrLoMRh9F11EGV9hk2X7Sf/2Ydx56ec/4qe+ev3hu4bwpf79zgK7VciHwW8WH3XDEzJHJ5iM8QXDuSSIfB0wiuTDcVkT1cGAxepzFggBek2U8DCkdgh8QHCWqbKBqbx87KKVx2qPTvvjxrMGcEOcFiY0nSLE2mhdxJpMZREBkGuDAeyebUSTHiZlP2o+uedS7beaad9vww99pBC5bk6jpxEbr16UwS6CsFNitDCCdqqONoAYIkkgFYiy0oW3LpAt5ezXIBkP8nCE5JKRwoQmdlJCyZOmyysrqUaNGkYhM18sKC+G0WWw2zNnoBMXlOFGE4AYeD/gD4i4YjZ6amqeffvqVV15SiZaCA5dEcCx5agNuZ/tWqSBrIpkbdPngjkDQhCCGBuecGeiGCPIdV/pprEgPCIiBI51KxP+A3oXHU1BQQDTUwJhX7w7wv/s3b/q8WeP4RFBgYWUHgVBgdY0NqQy6C5AlxPf4SutAsFuIUxvJYJGv5JExlsQdQnM1FDuIED32OAPHisneYPyRM/JDL2xp0uVvc19f2aX79bIPyTBZhKIkOEuRa8JOZzCZzfGsQdQVbH9IXeH9hhnkyiKBLL5H2RFBrVkUlr6/5pZbR/btf0Nhkf/ieR9vdGh+haeppx4cWFdS8M8nZt13/5RV63aWVMOSxXCWdI5P83jZCxfdM2YsOHikrGWbFm+8/UH/ocPq3fA33NCvGgHiEIRCWM6YfI0aNQKW+/Tp01hvoEiCIAph5YYQaiDAmc0TH5y0ePE71SVFjz4wYePna/1uJ+ZoCK3/VCgxMWH8I5MvFpePm/TYY4/PPHDktGiPgyyPErwKPcmvutVf9EfRChESdVFLhf0VB56U4zLd7uCTTzxUWn6yb6+mXl/gUlndE08t2r3rh4njuqWmchcuamsPep+ct3nomLc637ZgzqJ9768v+uTrSpeeMmp0lxt6NkNvopGJS0m0Q/qVZNyjviThOkCqhahxb92yBc3FuBZ+ikoijBpCxF9087/hL0cfn4cqBcO4XU5ks1ANAPEs0T4NUYIR4NoKWTuPDNT5S9yTz+wtLq4B8wzpMCUFNfwUws0B5MOvdksw3qDNN4RhsuDNgHYN3KFoMg1Qsc1Wby14f23BdYMefGv1llHjx/AQuAiW6+C1VsJIfBEpVwEoCAtBiBA9RFwI/mCE5hbYFYJkRbQNrwsAQeIioqKhKQECzEAqCzE4a6ZozWaGH8g0Tmv8wisv1crUkuUnqUDIBI/MDvJnCLOhiB0AioXDhqOB0ItUDPGC8BW7FQxu5BmvdVy9Vnqtv2r42X/sCMARiT5b1NOKBnP4qlJ+wcoCAQnOONpsZdF7D1QzskFk5SNhomZlOSRftc/rtpkSKCA10YZtNLVs1SY3t0V5dfVDDz0EWwHk9tSpU48fP/7BBx9kZmfJPh/6EEMK4QgNoWuDqE0YQXPuc7lQd7DFx+NODuzfR3JOJCVFg7d9z3ffQFsvAV3AWNzwLWiOhpcAsKQoJCZCidWkYJVEgg401l1+SZGwgzhfkLBQgCoFC6LPb+IFZOdJoF2vDt0AMcHd3++8b2Anm8VCuXyUMZHk93ToC0VaKKNuKCqjCuI/OJARy/sT7D8SD0fTkCCwwZMhIwX7ZRJlzbJhy5FXX9+bO/SBR59dyLOS5M63WuLC7gBjMlEg1+BjwwAaAwZG4j8Ca8AIQ1aMAi8zGhQi5yfljIiVMZrMby9aNnRkn0enTHY6w/nnnV1bZUCyDbZpUC8xa8m49V9XzHtv08adB5NS7EkJqRnJjUCJ9eORY0XFFdgvHMDiCDGNc1r5pTA04BqO/4ARIKkD4uATYBZasfBEqBuSGYuZg1gfBAgcRwQBVNSdkbUaefr4j/dNfHDBqy/vOXBw7iuvAECDLQv6AykZmUmNsioL8/cdOTNhwqPzXpk1oG8Pp6vqj1qm1dXVAEXBHEWB8Jj80SLmsdOu52dPO3b81KpPZ+3/4dDOPeenTpt19oLrvVduFfj89z7IW7KWPnpREYyB9OzGY6YM6JbTuMRjfPm194qqznfv1GRADyulVDBqQnpqosnE6P4IjvTntYAAx2ayVZWXV5SVp2Sk44roBgCpBdBRFPvHLBgYYUmWSFJNVuD8ofhAigiULiD3ptOcBsY7wK9gPhQwt8g+5tgJdJvGIx6Tgz6S6oG5hsvDXtXfMJjhhNHYNjh4TmilITJftNcvTZ29Oe+C8vCTCwffenMQdAuUW5b9gjHeoIsMHQDinTLTwYBTkymTGKupkBeA38ei4xEkINFkKgp7yDeFNZnmecTqCEexC1DI1vul/fv3O+uEEbd2oBSnHk6GJEaXTn3hMbn8ViokgHBRDfgRXXIW8IswSIKBnNTlcuFdkA2FqAGRWUk2LwC/onb4Kiu5IZt1lYH5s34cTf5f9rFImEWRlh9jIIgeIXSqkWocAoMQgDY0hWwqq6tBC6O5+rSlM2yGgCRI2Np1NMgwEFXAqps+89HU1Ji2rXOPHfzhiUn/2LN/3xPTpqKsgK1cMJk0yYddG14UAD8GHZTyWAZBYKYQhMCh4Cyx5tg4I80BTKmbODetzJk1r3/ruC7ZQNQKxOFAiBGUCVePYswVyjbPjpkwqkWv1jYHmO/gg+kmyihSkIMRjSHRjCZjCMMnJllDmvzZl9sOHT5Ia2X17T0HzVre/ksmjzz5nmxNOwOyKoRsBmMtQi6ijoN/RI8ZIK0Q+R5fSZSLrSwiTgFWfaL1QWBoId3LQPXZCG49KWRjFny6++m3T/79mddWv/+MKVwLHINZECmYHgEvCyfhEeQBYgdzRBBgRphLwEjR6Um6oIALI+QZOg02IzD34z8pJdi5c4utX20/fPib/NrSU5WUn8lR9DqKP6fVac3ifNPvdZxdO+D7hR1fuTvt9o5Sj6Yl6eaisUOMS5/peWL94K2Lry88sPfcmeOq2V3fxr/hfqIjAK8Cm3o0NUrc6whmCMaBRyUZ7b3IIcDRh9IviWdIhV7jQItkCIEji+grhc0mq9cNeTtkrEGPhG/IjMS+hPoNh+KRUheXFrtu3fL33553/Ifv161azhtQuAZyj7dy3J13/FWMS1m67svRDz/54IyX312xWYzLBQ6AYw0o7UisxafpFsxVGRxyFp0NgReCRGGQWddplJ6w3v16GKhPCmI+yP8wLOYxIIqgHAeLpQ9dzkYzyQRrUF3Bto/bl3VeFULA5IMpPED2dxsX4EPvfLax323T+948tbAaNUusBB+Qi8Cjfn/6wt+mvzD3gYl9mmo7PhvUuWXt/j3b4ET8eLY4OdO+P5/fVTAgrsNzsxfNP3n6q+KKk4cPf//evFfvnfTwzKmTju1b8/Djj46buWfkI8V3PXHi4KWEeFto3rTuZl+F3dSe0uNgbW2gmqJUl6cqJjHuqZlPn8svYAQuTBuAbmRJDZ8ccLx+9muJ3OH/WLT612e1F2w7RLIG1MOhL1Z+arNbYf7xD2h1qNh6iSiHhtdgQC9p0Ax6MCKmI4CHFHwXRhBlGSgzpGu0iJrtFQ+asjEy3DV0RsNn8Xjt7LLdyiOv0C17jVuydtOwv9xAK5Ws5GZCYKOB2ipiaTexUQjyFXhVogl2XlGQ5yeuKsggiFcXoaShAAnF7oKvKJUgE8/TvEDsI+ZbWC+vqr7tzlu/3HAgZMhB3dFgLK/2VYCbzKgXqXQVpYY52kycKbQkBlSo6YIi4sThQxxyaAg+iXoJqb1gymMiXfGhLn94Ve/y2n/W8NP/7BG4nNPCY/60sskDg7kB6VfMY8AKCWUAitpYFJhz+AyxS8sWTQryz2fn9AQ5KVDYRLlMCx4+/OPIG4fv2rXrhVnP3XbLX3bv3g2oO9rfgr4A2tZQKCQ92xC/CxJ9BlwLUV2kg4MF+vXkyZPdu3SFIfT7pRUrV1RUVeVfODv31b/SjE8LBEnqK0J/RYKJUEgQxfT09Jeebpx3Nv3Q4Usn89z5hb7SSq9XRvLY4Fb9KEtgNXgr3VhlJw8cmXL6zKLXZjYHMUR9OoB8Ki6+kJspOixmUiOAjjS6oKMJqiveZyTfSEobkVxX1PhiWNggShHIhwdMGa0/WnXmi41nvty8oW27gRR0x36LAw07HTt22vTV5ldemLX4/Q/ZUN0TE4fJwQSGK2QNCZTbHMsl9+qW2suoeGRNsILJBnuzh1ZA+lXrdFGtU00ndx9Ozs4Gjr7hqIcjEC2OYOJhauH2SEY5ckA+gbSqkDZWhpAYBOHAkOWvykGraPG6PVlpqSd+PCwrvjZtW5DY4GoHism08d4JEzZu3fHZZ5/ddOsdrGBGISYoe5NTU+A3pKdlOiyWJe++NfuFF5Ejf2jUCDbsFzVImCMvbYR8Q4hPfGfN5sbxMa1a5KYmJ5GapOTVNYXWgiIACyGoQEDOBfDEMP4Cf4NOfo4TOLMn4Kkm+B0jD54qPBfHWmW/4jegVRCPYvFJTF5e8XMvzr54qaS6Fs29FCu4DbExspq0c9vp1159+XzRkdwmse8u6pGTkyRaLd/tr/l+jxzUTcOGDR791xHDB14fm5CIhwY6gbT6RshQUBKFvYIOPNQNZ896tmXTnMcffJjTqCbZe9tl2/r2zhhwvW317jyDQ+B0g+IG2zJ09MJSlU/RtTdfnP/83BdAlI9zwqNCxStqDfBecPMIg3EA/3AtE3G1V/BLPsfLDcoK6JFrysoPHjxIQFowOHjz8FjIecgsAUIBtTizxVpbWxFntyE4Q38ySa4T14fQq17jgmqd02wAvorwpJU7hdWfFn702YHVX2xp0a4DoeAKoTtQAYKNENkg8ofawC9sPiW118hkjiafwMTIW63Dhg3rdN2SF1984caRw2VvUGCRIePhqtkg5Q2AF4n1Q8he4isGHo2lwAQjk0fotc1mnAcbE4k9ULW8nIe8yhM2GLmrDMyf+OOfturICFyOmfA9zFTE/YosK6Jmilo1Fg+mfKSipAYbZThOnzg4cPD1MMYGARpeOugBduzYMXr06HvuGTdsUP/MnCbhINIkhB8LvEqy5IerBMqlkB8UKZBNQHEMwQy6ncEgR124kH/xYtk9dzc7m5c/aszo9p06y95AVgrVuYs9HEaztxApWYKIhUYlC4Utck4AvDwXumRYuzS+Lqxb3D690llX66lDL/LFyqC7yiWahWq/tnDpflxv2vSns5q2rG/vOSQHz5zY37tnSysQl2Ej3FiCmkKEFSkYXuH477tg1D8mNT7YajrsCgnvvLVr9huHl61a2aZ1exQHI7i13+AA5bfq9aSkp89f9HZOTvb0x2esXHNq3gv3D++TGAbTB13DQP8LecawBhC87sw3CDbVX8OGLAaLHis4mjfK+mrdN8PveYyiqn+Du2k4xb9hBLCrwd2JbuFRNwtfNSD1jAAOIJGB/RMxPUhoiZdvN1uVQCAhJvbsmZOLXp/fq2eXCff/jQpdWb/8p5vF1A2FJk+e3H/Q8B9++KHH9X2wgaHUjQ1MVhWoWyalpd1y+x3vLHrjpVdfr6msemLi3RnpmSUFRVD7FUxcXUB+Y/GSmpKaVs2yhg8bOKhvz6bZaVaTEQEAUhZBzoLbDKt+enUaygAAIABJREFUHbpPRhYY7FqP98jxgz27t4qLTfC7AabyWkxikBTGNZ7lQlawyjk8Lvr1eYs/WPFR6w6xC159fso/5qg8v+dM7covj21bt9FTXTSgY9rMB4f17pGhxbrOni/Ysv3cgSNqt+v73vvg1CEjegmcInskeEMYm2h7INYj0sv4x5stQcmr6hryfOPG/b3o/JkFL78lhWJMDlGpqRx/Z8+N+zb7wJIfJHEscEYS2ouYsNnInT60b8mihf+YNk2G8IvVhtIrRi/qK5C3EPG0oqv+3zAF/u8p4U+AAQEDBVSry+kU0D6JA+kr8L2Q73T0HelAAMCnpcHUSqUlxzMkAYpGvgiqAU4hiRWjKP8r3KkZCXWkxKzWGklcvProqg1Fazf+kNs2CY8W8HrMiMhRiSYMiQoniLoEZZFf5roQgmX4ZxEQFUYM9RmzEaTa9jmzn7tj7OgfjxztcF2rEFoUw1CIplLibPgtos8IX5mHmwVHKmgzGdOSRRQNcUvkQPBOk3IhAVj8Tz7fL7vXKwxPw0f/WSOAqCi6aP/rN5iXKMEhRQ9tU1KhigQoEbwTuDQjOCeUDdVA08bxR8rOk/FAMh68dKB4Lik5d+5c48aNFcmX2bRJ0OthRYvP7TGCLlmELidOCKuBBcggTEHsA6eJzGDEHBx75MhRZOq/+ebrRYuWZWZnzn/pTSCuu7WPS06SqBpk8eGRAfdN1i18NfJH6ByBjaZQC0NJ0UUbXDFcKCYdPAiE16AvnU0pqfh13Z5+5uL59buruve+jhcJ6qteHQZVr7x0osewPki1E55CHJDyIHHVVW8UjmbkjRD6ip/ofWB/oX1jEpevObf403OLV68dcdstgKBSek2kTfq3OCQv3Fo14Ib3PfGxxzOaNHn/3bfGTV08ZlDjIYPaNMmiU2OQxDJTTg1FBQMlBgMcJ6YBQU+FPJQl3Gtg1pJZm89cOtwa5eOGo16OAHbxKFUSWf4/H0aWB4BGDYLUP8QLcLajcuaU4vNVV5efq65cuPBlkWfWrFmRmBQb1iLtwFc6sGcz6JanqKysLDLHaRqILp+kIgUOatPExOQAumzc3tvvvOvokcP79u5b9PGag8fy/nbLLcOG9uetep2zUJX0UF0dHxd/+Hzh4YXvLXjvvc5tWt80eHDHNm0yUzJ0CzhHBGTTIUcOJwCPcP5i0QMPP92zZ/cbRw7t1LFV82ZN65yVl8qLMjPS4KgUFPi3blx/4eTZ2qrT82b1gc8069n3QzUBDyN98vbCBFG5tW9cz64D+/Vto+m+HXt3Hj4RU1xSl5LeZfrse7r37Y/lGZQ9ITmEhBzMF54r6pjCisIPIgOghViLBazoXnetaHVMfuKJzz5ds/LznTf36nV9p7h+nWLHjWj59rYLQS4mDAyq7geSG06XiTaIFn7TxjVdenQaMOxGNRSMmmV8hdGL4vHxaLhWNOl4pZH+bT6Lnh9Pt2vHTjjfmBjIDQaR04pQPGMjAFQksjVQbmdp57aZ6YmxkH1AlymDejGKtuhYwoZxdSNGZHCEsCfML/niXKEndd03y1q1yVEDHsgakTZMAjMNoUudlEdDIN1HUuqXPRc6n7BJkJwWCiCgCImcDbfUp1+vQQP6T58+/cvP16IFvvBiMR4iK92BnQ37EiTiABMjrDhGYwxnbNrIfsKlRyu2oL+GfBnZcVAxJ4ojV57n0btscLN+2dv6s/02plF0SUP/HCyhwEeT1mwsKELRHk2M0GHg48OQPOaaNbFsOpTn9/lEtJwRhJZeXlaJPHP79u1BbRX0+1mB9Xm8Fgcy8aibB5AHgzmCGAKqY3CTsByjFgolLzWgfrFuA9LSe3cffv7FeY9MnnLpYmn1pbNzHx/oqb0gQJgYBUkksSJJYOR1o7dE3k7YQxpMkBYj3SVkhSNGQl2RMlyE50G8KjXcoWXq2u21e/fs7z2g1/9QVP/d33coELIJctvmsVTQRzJYhA4LutsQTbvWMia3SeIrVHPJ2yHfC1JBpX3VF0VvfvjFDcO6ewPlsYwZghPXMHS/7Fl5CEJ7OehOBGU5KA+9aeSQG288ffrs3beMe/fzLxsnU7Nn3Dyiv10WKkTyFOiegEolo3lrDYYAo9S0b2OxCFRxwdkGN+uXDfvv9dtY9Vhc+IpNDntMJJdBlhsxCDr05kQNrKEIbRQFMG0ESJ+vXrtlyyZvnXPGjGl/++vtjTLTQ7I/0h535XmL7ALJQAv86tWrgTEHkbrfD3+cxeVQNFy4aJHJYgXHUXxs/EsLFs576YWvtn2Vkka/vGjG60tfmzn9pVuGDFHKSmKTU70eAHRQxNQDrHnv6cJ9P74J3y0xJm7svaP69urWskkaT9trq2tgf5LTMiCvt2nv/s179jXJaTRkcP+KkuImWen/fPzxc3ln7x01NSG29sGJXUcM/AutlwWkww4lf+qovu1yTb36p+nmfMYmeJSM5xduXbPpVN+htz0/5ZWElFTOwSmqF9JSWsDL0mbKYKcAUYuyW0Ua26L2k4ykjBqiCJ/LIoqK7I+NT3j/o+V3jRqz7PPCjs0cZuPp2ZN75ldVbNzrNMdm+vzogAvDMwtAJxSEgiburXfead35OqvNFqZ4nBOvA5s9juhLwWv6t8+LUBiMsmVlZUB94B35vOD3J3k1YnIQxZJ+ZvwHDdZooxK6sU8zm5WjULiI/AqmQMSTxter5eSB9ZNosenzL204dNH81bdfAK3u9hdzuhVpM2RP/S4XuvrgTsITCvq9v4LfI+r1EpwJxirSxxMt6eLeH3r4we5dB77/wUeTHn7k6+1b4RL17N4krIElgmTACOUWer0I8MSfFk//UC5HB5/sVpEDT0fc3MijXu34jUoIVzt9w+f/20YgumLJ7Pn5wCeYlBabw+V0kyQxSQJjuQAPiy07FA6oItDlsCzhUKyd8jgvgekK+SVFAd1DGHzfaWlpMAeYsqxoCiqBiI8FivOdyHKB/A1JYKPJQrwgdMbyYOaEl4DSO5eXd37Llm2skZ85c/pjkyfjsymPPSSynpbZdpsgojqIGyGsvlgIOEiSingYqBtSPMQNgZIEkBUeIZoQQXDqoA1JNIvWXB4MxZrfb1DDAkPFiAlG2lLf3k9pfnFudnxaEvxU4DchwwoHFJjiq6/TiIXFjoVXQJxUvBWCXWD8fMKsebtuGjV58LDewA3HmoK0oYbSxN/sebVghFLZF1IhtQasjEcLSu1aNz947scP1q42JDS5d+oXT8z9rsCXHYxvGoDOLO8NUZ4Q52cg4xr0x4tquo31XfL8ZvfTcKLfegRIQR8BjMEAlCR8oEg4wxLKcjC1SL68M8e//PzTl+c8O3HcX/8++jYt4Hp9/pyLecdmzfxn46wM3AtyLdfy6SOkxOdOn37xxReHDh3aoUMHnBwFSkRlaOtzxMbYHA4Q5nmkABLm9z/8qBgIPjK26/L3bs9IrJ00cfwdY578eP33RV6vv6rCauENvKD5IAQVgg5i0MTXqP4Zc+ZPf+6Fj1Z/caaoirbGCbZ4o9mKnlp4KWKi6UJJ0RvvLl2z/uvCS57t3/ww/r4pHZoHPl85/vbhVqP/rEmiYg2mOTNv/sc/k+B08YbzYUP8Z195Ro7+8OTF2HnzPl/y7mdpuQ6jA5ArT0B2o9LEGu1UmMc9INfy0+4byWnhiOYBDSLUwAC1ggIzIkoQWEi9+lw/5m9jP92c7zdaKUGxxtU8fm/X4V1jDd4SuBEc/FBSOmADEgpyXFl5zYJ581XFDxcH7X64RBQ8R9yFCIPLb/3y/9/zRQPa/Xv2EsJYIvxBcmnEtYA3HiGhiDwqYzLqOUnU0K7JBIceJrTGUVxcpCEdCaKrulmQO132+ZnFy8ufnbvIxANsUi3QaB40IG2mSH7RZgO2BFcgsToYHJHf+oUHjdTmz28EfhL5PrJroP7YtUuXbj06v/XWO5Aq3/39jsQYKiEG/bKEIQz7DlE+QsQOPsOgt3G62el0gggeY47VgZNET/U/jn9DNusXvq4/wa9j7mEa4bj8rFjMSOMXFBQqclMo6xF2cfTMRiQwyM4OTqWQEbRyQG3H2Fjw5eTkpgJiSrE8oSikqA0bNkDdaujAfrb4GCAnEL+u+PiTe8b9vUXbdpFoIAKohy4heudI/Eeuu3PnLgTP4+8bN236sygl5p2v+G7XtgdubWJlA1QAnKi4JOHWImFEhIeX5G9ICZ1WQibgbkkZDQldiMiHVTgd4OYMSKwJjF+K12gXmjZurAVPuaprUGf8hSX+f/vr37trT25mPEgtiJ2iCMc9uF4YBvvD1Sm+fvaJf3plAESo6tq9/O5jtZPnDiWwVKeXFtGcaAC1O4sz/RYHbg5OLjrPEFBTahBAMFISkP2SWjrqlj69r//itfnvrFn++bffr+/aKaF5M2vX5pa4+PikpHSeaCSpSalCSpJ4/uwxirrtt7idhnP8xiOANYUtJLqFY5WBKgVuEMRAq0qLSoqK886cPn70CNZV25Ytnpn2eO/evaDDizYuTYEH5iG7DkTtWDAMAzxw5XmLeqRRRHYGIBgKfgM2bwOY3gyMAIeJsEkygYi0C+Q9GZ61McYuvXps+nzDnKlDVr90z2fr85Z/uuqdH1b4VKp9MuVI4g+dqfVhrwe+U5WBcJIMVFxi3Pc/HN29/2ib1k1GDhuam5uL3ZE3CYxX9tcGsHk64mIDHtcXaz/f9/XngpF69rV+MVx+qNrDh+IpMU4OVBscjDvsL69gt3zj3LG/yOlLvGPs/IcmjeEsIIs6Ay46ABdYI8cjK4tHhP/Ahph4iNkDWhrNY4URnsK2RSXqg6TdEqwVAgwgXCiQz4G17tFHJn26+pMjF5iWqa1rq+oSHJb1Hzy8bNU3u46fqy73ef3UyXOKBJYnSXbExu7Y9HVmWvrtY8fFx8M+EGbUn5KL/91W/8bz4OfTcSwLD3jz5s2AZ0V9brBOMEYaFhbIJALQAhGMETpb8q2DcttmoGjgRzEBCCp0SZD6HrHIkfD8KuDQHy+xC5Z8/8ysl3v1GkKFq8zoVjISlUMjmkXxt6FQbVV1XEoKZAGwX2AMWf6XeVqACWPEMFREgyfi4uOmMMmBzIMS0Lhx4ybd/9DMmTPzzh6deEdzlqsxhMyEcNFIpHEJeT2YzIzUda2zVLUMEyk2IYFAsshEjWBs/qdsYoOb9W+alv85p42sYoPDHltccoREMGggIfLG6AnRUCwwWuyyVCmIDl2Skd/lWXr71m0DhvQ0sw5QukOn+dTJC7NmPTvmrlG2O+8oPn924oNPpKenYkJ37d4dLbgcbwoHICsFtgBCMU9gRuiTDYX27NljNlkmTpgE3ymgSveOG49kSc+eubhEyAVdDxQAAa4E0IfEjkiV4W+JvxUM8mYBWlU6TAB+CuQr1jXJlUGB2kzpMgHLK3UtWuWAEvDQoW8H3dQDsqD16lUdOni4y2gwhaL0CSAtVB0gK0tS3Fe9yZ/9VPILJHjUEdTDDj7yxO63lrzavktb3WuwEMkIiFEyrBXiFb6rnuoX/cAIiUQYPCQ0cdFI+RfXZxgH69B9xpT4lnOenz/jmVknTxz75IPlK9f9+OLJr0U71a9v5pDObXt1tIspFqNoQ4P0L7pmwy//biMQhf7A00L6BNsSSLBAMrRy5coEq9Clc8c7R9362isvJibFIdNSdak4GFQYIF9UH5IcSEXDn9AkBQS5OnyOq+wwSEhAGTM5Pf3JJ598Zf6ij1d+OuGBh4aNuBkuCEiKYA9IoQ3Ej0g8KGHBaLhp0rNPjRr06K1yemN9/GB+wl1jj+ZrH2w89tdereIbtZq/+IsVG44owEcBEgoDFdRrqsGBAvlO7vjZ/IKSD2Wf324z1Tnl1Lg0Z50XiV9vjcshav37Nxt0Q/OunZo0izuj1umcIYdi1aB8lo01ncy3LVh4ctW3Vdf3aDN33vMdu3UHft3AiDJg80aLSbEzeiAE5wlTGFSY4Pll4PXJtjB0ZrAisHAh2x7RA0XHIxHngbKCAENH9MEY4LicQKYK6YkDBw1/eMoyqAD6ql2PTmqbkxK+54640bd1VuREl5db9eXhI2d95bXMyfOlVtH20eKPctt1QuYPCb9oBiXqaV32G/590wOJxtJLJUcPH7aaRR+6MSM1MlhTPDiSQlj+ID0EOB3SpgN6tac5L4UGbwg2M0h/wk5E3ZprldXWbS5p07PLI9Meg1RtOGBhEBb6PBQD2BwRwF26dOm6dWuXLV1qs9uBNkFp+Zo1uisMA07CI5lJcgSEXRYWFa8IEwxUy9ApuOUvty1d8smr8+abeWrs2FutsceoOhsV8uLWI9VAmF/sJobsbKQPeOQRcUDhDJchhZpwhKPxmmXbqyyCK9xnw0d/ihHAur28gKOuOiYlnrxlr3br3/u62muKSSmDNAETdIRD0BqOgfyewMVrss9o0WW375beXcY/u2z6yy+YBZ9RMHs9ckaj1KUff9i5YwdITS96fVmsw/rmotdYkQ9KbtYsep21VksMUmI+2ieQmYv5TxJjAW9deuOEptdlg2x+6mMzLuzeNCDH0K95CqUUGrgQRcdBqgqlMkxumGUSJJGO7chM93nQQULpJuKlwN4h3NIlgzFoNBwJBzJpJomhKuNMxclm6ugPJ9yyakGR8Y84MLYYWGIfsaUQIYgwFjAkgMr9he1yOyg+Ha1JYdVJ6VYAmyIcMAQrE301xExEPEtVluFxMoRyD3klBvyiIbqMTkldsNAvxKpDhg2ndI/OoeoAHhme8JWCbe8qYDQ4piR5IIoBl9tks4UCKvgk4bmSFmvYmEi4Fv1KRgs58whYh4XRCYeMHHpt0NZMo+cZjjhphgq7DEHVwrLd2rfq9ubcgN9/5mLp+i82rFq16oMvNtrtYtu2bfPypUTfKWdFhYOUh0DfH2FmAml4RMsCj4sNHrl7PHK0nPRTfYQi6NXI0JFaNnIu5LbBEBhUUMvArXm8dZeKigMBCf3nKEwXXDiND7EtAWGdmJjYtGlTBOUoRLTr3gt4IFSa0XNks8cgm2LkSTYFHgNOiM4mss3rIJVWec5EUjuEruxPdKigmUJzPU0XnT2+9/td4BNOSkm57cabH39kYmqka6GsuHjRgmUQhDlx4kS/fv0Wv/cm7AQHvxmsjl4vXllYl8msQQoZcxUS5nhlHC/5vGj4RxshS8ksdAqC0rSpk/v37j79qZkfLpx7fPf2O8f/IycnR7SaQb6NlDlaWqCSqDFspjWILtn1P9be1zTNaHZQmrd1gnvRI50pXw0Vd2LahCxFql39VTnLxwQNTrItRjJMGhwhfKug0mRQDKI5LsUVcsmEEU6GZfCEqNats8eNbGFwFVJ+kCQZSZuIHVnwmG+PB8c+9nnI3P7N1yeMHTsW5PWUDCfOzZlUzAxouYZoD8nPAFCK/yR04gaBihF84I8ANgucdkQxlWzP8DNIjp4yK0jPCIcP7IUM0eChQ3g+Bt6X4vEcyC8vrtZH93KNfbRD355dw+GKsMdsohUhKNnjah8dm2g2tNFcXr+aUug3PzbzyxXvL77hvQ987jqoaAApwBg5VYNOA4DhVyVY/01mrdnIuGur4S5xEfoe0pyDekIEmQQXCySKgkEMefx/uT2zSyeWqguAUpFcVwsRXIcGUCxyR/hVIxp6IjwQNN4HYwDwqTgsxjil3G17z675dDWru4jsBJitGJMMCyDCnkD8Q9y4afvmLfvA40Z6rg0BwiUEGBxqILAPAK3iEkjUY7bhfqIytdEE/89pflw80rHNQh2INYP5D6E8AoDIuwsl0kFvrN3Qo+t1u/cekpTgy+9+JzI1ulweI7ofHdcvxRLQZI/RapUkb2JccEhr79Ed32TntqkLV4tsguoP86xM+ONIVfSqR4ObddWhafjBfx2BNq07fRqgKsu92bGIFk0GzoE6HOXHvoipr2HLA00c9OhTkoTM1JiqS86UVsmqrF0qKx06dEinjh2w4FiBG3Pn6EY56aiy66qfbNJ62OpwaLKG9iWeEUlcBHI7r58xiIWXKtIymnG0uPHzr5e8PXfgdaanHhsmWELQMzTyNpKsvcrr0TlQNKFLG9o7EGlH0MXQgGdpRgNnpukUKDCCZYLiY3gHNGtZGm3J1wqxrnKN3+LjaLAeSVMRZAOCRez3Fy5cUJweOyfyCHmh8KWAGRv6spzu9xhEuB8/tRP+VCSF5oMAInsVmSr0wiDLCOJFmhHd/lBxUeVtt90G94UYQ1LBiXBMI6gkl7sylZFB4EF6rHg9ptgYguElNjRM81z4Z56e//bQ2IkAz4gUlohEksGAZn50XMOYwlkMg6s60moehaUgq26yWq+7rgP+PfHk5G3bvt6yZcvX23dUVdWAMWDS+HvS8Kab52ZnZ6ckp8UlJsTGxsErIjcM+BdgEaT7FBSHsM/g+ghB3RI1JtHMwVXyuJ2AU2Dc4FQ5a2pLiy+dOXuqsLCwpqraZrM0ysiAN2Y1cxjbmkpvwYVzeIQzJ49j5HGTHyxfff3119vt9kaNsrKbNEFNHJsWTCUPsm2jGelA0WxW5CCpZ3kl0uv0JzvAXRcMqE8/+/TBvd8nxDqef/75e8ePR4I5GKjLO3UKOGgkt4qKipBZGT9+PPiHAJuB1JXs8QCqTJwSTA0laBRMIZmILgBSc+ZM3qYtW2688aaWbdtCxi8kh40mIaRAGMLXuXv3L9evW/bx8qVLP35g3JiOXbuOuOnG6zp1tFpt0H4SeBOcYEtsQnJqo9Xrt4wcODrdzGt+l9EsoG2PsHmXeZLtSc/9c0hC8oH3Vpx0q5YQB5oJ7KukTg6RLdAkQ2ydNnqDIReCGwN07CIxA6o+VVWFsppi0iuCiNlMAZVOO3lW/HSdc8UXe28d9/fpc2akiBZ0AQTq6kyiyNlQlAQfDUltEFJA+PdGhriP5L+B+IYjjuwOeFjgBoT8Af/qzz5D5gQZn4EDBzZv1sxTXf3ee+8NGjQI6wbAdki0QBy6zlnUqmnKnOdvSYsNUwFZlurgfPCchg5DZ7U3NjFdddaAfdyeiCxe01bXORevO7Lr22+HDR/uleFtkBVoFkxev1/4N7PDYxGVlJTgybDusBQIADy6IogBI4IfIc3ZqYPloXGDddlFmQl294orBoQ+YcLdQDxQdDwYwLBOm4sKqi6LB+DFaHIAxTrBbkekhBEO+CXU6R5+eGJCUhLo9+AuQUQbd6BKfnjzKEKiVI3aHVSikfsEf2n0uj9Zy6jvRUgc0CfBsJzgrkFkV5aUlOCIc8AnCwYvhULSohcW7di5DXM4MdZybN/3ySJVet7co1OCrzpEW1gD7Cu4hxjcrHXI4K7vfrKl27DbkpqnaBKabQ2iYPL5Udi51kbS4GZdcTI0fPj/jgAWF6j+aqtlKixixurQWgAfL7Y/JhAC8JQVVL+BowNJSWLTRjFLXv8/7J0HnBRltvarc+7piUwgDDlHyTkLImJWRDFnV8Wsaw6rYgZ1DYABARUxi4qCmBCJAiI5M8AMEzrH6u7vf6oQveuM37ff7+69u+6WY9NdXV3hDec94TnPeeGp5+/zh/1bt2274k8XYTWkYkEq5XXt1lUBHVFD/QoHYov6nUK3wkQxWy0ZSzBY7cUBYrfDbFpdG+01oP3mn/Y+dP0Vxw3IveuGwT1aWRI1B20WVAemU8xS/yzGiMXlAypCScUgBTZYQDXh6ohQkZrLcDn+hPrH67IeDsYduLX/l5wURz1DSEqEBSl7vEGW5ftihQVYwwEFK9USzoJugPsZJ7wxR7MbRXfhX/w9WgkLNs2gJP2L0ARWpckVjRn37Ky987qTJSGAomPiKkO1EkpZPfv6b7tW+0yxIxPQWhIXcEpgb+JgB+MVh4uyfoWWdGh0RMQucVgJ2mobeWd4ueSmIK7Fr86/KCg8FQXCodVQFJfDdvLJJ/B34/XXk4X6zDPP7KuoRLkEw7dmxbevb9lyuLoWHQgFccCQ4RzP+TWuWtn0MBaPixJGSGbLli1r167Fd6XrQDCO5Bfkdu7c+fRrruzbt095ebnb4yIJkqRsfsv9RCMRVgj0Ks5JxbiZr749a9as9et/TCSTeLmemDatZcuWlMSmCjqVLtGxcHpx6Ugs7cv1ShLc7xmr+tP/oV6jZLupic8WLbrkgnOef+45nm3H9h0fLvzordfnovSMGTPmnnvvByRkdTgYCRUVFe+998ZJJ51U2qiYWgF0t5R7c7moZ2KyOJJBRq8BmoaXX375xRdn4ABr0aaNcJyqMlSksmjA7/LmXHr5paeffvqqtavmzH39qan3xhPJXn0GnHDiST169nYR2TFaLvnT9X+59aplK7ecOaarGjlMTq7F4sBH7iIana5t7DHdeuUxxMcf/uvyZCyHRTeZ8f9sUljwvFPnh5kikE6K4RlscQJ+amrHlr3xSHdHKpkqLE6kS2e+uurh6d/HqBlqzr35ljtKC3wUPEjHwiQqagMAPT/J4GFcYunhZtWwpBiHQNAEvYBCJt5fKFvtli0/rPv+++/79x8wbMTwXF++Eo8DRJswYQIqF+lyTAqOb9ux4/mTJ3w19xWbNRQ9fNBJESvC+nGSr2O0ogs3dhzwFwihdMCfefrtRe8uXpuKxcFgtO/QATZmjy8XIREM+i02EJcNosv/u8bljh07mINH1CxRXyQYKiVl7YZ4NNWiLPPna/u1LozaQMMmA4pJSqX9djNR9NIgIQbNDEO2ONS0Y/WarT5fHnOThQJPE5abNKYGVCd/k4K6HHztlKtxlGYSwOq5tBQOETmDiFOx0qUjqGJoRmoR0tU2vhT/FpuGMkTKzpkxC9zwli2b2rdvf9fdd1JWIBmJWt0FieihSZMunnDqRaRidGnrmvnYtbb4OjxUBIW9lgPpGHRgHqSIlaTDuqoTxh7zxLNfvf/W25fdfENCDZhsWX8wbjT5JB2x4e0/albDbfOfb363VFe+AAAgAElEQVTVArt2b8MVEolDpe5EUEUjIZYiraYBXoCkyeIyGhzxaF1Oobt7h4IbH3ii37AuDrubuEyfPn1Yf0ULgFzE7ECV8PjySLQRzQBadqmmbq85cNBhzfW4vRRDBGy4f9/hZCK1Yc3q3l07DWsVnn7fVU0bByKVW11UDVWz8WTM4mJU1289GI21sUjKafM4nIVMsFSoxmKKaF5o6HNkWludCoXj85ymHQcDtpia/FlF+B/ubYlzaXE3EuMRClYYFLNZrFuvl8TlrBKPUY8b3EA8QTvFLQ5oIDU5riOxNJocwQewoW2xEzJEagnxxgSrviEQTBN5AeCPr5xYqmZ242w3ZpMcVP+D4hnLxCDCRrtiySCokkRDspDtQ52y+jYEH4cJRTJqn9mMKws7l4diP5eTeB7pCNGoVFVVVWdODtXsMFitdls0VItleestN6JLsVDluF2d2rY48cRxLIG1VdWr16yhbAB283sfvIeTit9ycS6kZ72hXKIyxuNSvMPtdrZr1+7EEy/ElUI2K3KWY1jdoXKS+wWfFwvxrHjARDe1Wp02i8MCZY7JmKQMS+K9+fNXf/cdSiyqWMXuPffdfgea2elnTmzVqT3tnIjGwKAIFttsCGghMACD9TXDH3YfifR11bVejxd08LKvv3788UeXLV9Bt9503bUnnHBC81at5Mmz2WBd3bPPPktI0eezjx8/njGTDAc1H614aGlJYkD4rhSro5HVOmvGjOEjx7/66it33/+ArpqwYAKu572wFiuG3FzPqKF9Ro0atHrFBY89/tT7Hyxatfy74SOOPemkU0o7dOk/dCi5wus2HTx5WEf8CrKIJlWzNS+brDNgHwRTOYXmKye3SWei89/Zt7kqKGaHwxanLktGsOrMlVQ6Krk64nVi6HpJFdm5MxwOWHMbtVr+U2baAx+vXrfz5DPbFrdp/sSTn6BNKqlc1miGD3XB0lEpvSpWjeC4synYv+El93rlUamUBz0UGlcSBgaZpjarDe/so48+mpOfrxGXm3GH0BhjjxtDPDGbkIGdTKt4rUvzc4N1VQ5r1on1lDFmIpAg2ODNVFMBmzsvWVVpzQkr7pKVq+Nz3l5V4Y+A4se3c/c9d74wYxaM/LQvDleZjHjt/pEbzw6bA9eKBAOiv4hppw0BUidVqKYTwwY2HjWgibpvh2LOUywoTA3cjRh7/CciQmJ3UkrMtXtPdTqdh2PaA4QDtAe+/GQiXBd0FxQiXmJRqLOsxcVFiXCQ9rc60NSo5IaYEeNRLsMsNaSAhpHbjlGNvNNtUe3+JCWTbdCg4UiVCRPGP/HEU5R6owoAWr7V6laT1e5cu8NlL7U3OnnC6d98/LwpnHCoCZcjB7FDUFsSvQg5C62DVU2pvpxIr66N3npz9oVXTZEuRy5nUnanI5UKNfDAsrsBofs7v/jPV/+WLWCyM55Yrcj7YJYlXBIggqnYRHkpeF3wuBMqMALcNkQH925ZnvPt7bdeV1LSvHFZWbs27WPRapxXChoaS21GdZidODgckGixSJtMh/buvfee+/r1HHrOZWdT8h3zjYIGIX/lxjWVJT7lzhv6Ny1JhSsOuixeCkVn0jFCkynJH6zfnQWcw0JpP4V7iVIf3mLzUr2BWGHG1DhGQY1kDM0wQCEaiyuRjJDCY/L+73A6SDKBOKeExJk3fEQLobhQnjk3x0TYDheUjSUKImLyJXHLi4GmmWX8hN9I+E9DHohwpYocgg8WPYEaIAosgFkwDTlei2hoc1w37H5n6JKfLGqZOL9IGWMxwLee4/XpK2a9v0NURYNB4kclJSWdu3cX81TEmgY1A+KkFcegf8G+xUMhes1hB5AXIgqkpe0AQZV7JZNIkLRJ6plZ8grzR40ZxR97Hpn6ED4knohH1tUsGgpxmev16AnVNjvJTxa7R6g9YoGA3e5AhZLGiIUzwhYoTKiK3W5CtUbTkiLh2MFGJRFBt+W0N1x37dDBA+mBNT/8AHvIjl0762qrP1/02aXX/mnYsGGljRvj5UK/A04Eaxnl+DQO63+jDTgd+StBf+3ks88+WLEPY+mNefN69OwpxpWmQOMY+Pzzz0kipheeemp6hw7l5S1bhWtr6V9AMIlIRIiOUO6RGjZbIuS32V39hw6e/cpzc+bMiQYDgIkADwAwFo+jWbCGDAfcS6YsDjDTMb26z319bqDGP2Pm7GlPP7Pww/f7jB7btmUHnK0HqxJWipTXVgZrI97SUjHeJLZMXqNDqa705UWvu6RXiya+qa+u2bw1HCfnENCUjaI7CCuMEI+SDRltBWB60LG4ucJcpwlfVCgwbfqXa9cdPnVk/m3XDX1+3grY97zuXGaBgBCxHwh14UUH2sA4wu8r8XoHGk5tVdVLM2dSZ+yc8ybjBIWx04qP32z6cvHiG2+8ce5rr6FmCT0YYTVxtEjSJWPV4XZxBtjCoCqIBYV2EOC/hrNGgSA9M1dJBMxWXHRJq9egOLyHa72z31m+80AKEFg6pRYU5q9dtRqa0N4D+ot5RhY3ruX6xeF/24hF6aSKNrctfjyNMko/NZE0s9FXUlg7+cReyYOH5fEziWzWZzBE6r+2Sm5fklr0Vp4YIQcewE6IEY+1sIcwVEjVzESjRo/X7fDQ8ug4FRUHmzRpwvyz2cQWRcOlEpHF5ZUJLpmCiECZ2mSkhmpqPLjE6tumTn0IPCjJzpqamyDwXVl5ePDgwWarTxzzVuemjTtU1bppG3g5JaegVI3CEpt0eqVeGfBA0ZTMhB3M8dDhMcM6vP7xFzs2benYvbmqhnAqou/+vrP7P2pWfX3yn32/aQESulHdnS4voaVYdS2YiXgsbLe6YfqlilU8kLbbCJpbs/5Qy5KiW6YMueCeL/fvrrviqsuNBgwU1CMygGBod1A3DH45SbfB+QLsOZH6culXM2e9fvnFVzJ5Q5GYz+pds2oFWJj+Xa3XXnlqjy6Vqbr9LksuKkcmEjOC4MI3Jsk7DcgVkKms3C4rrJ4Zq3fvwfDB7cmamtjCZUB2qqOxgNNjduWVLt9eV5MyhZVM/ZPyN4//374DexCJgdgyS36xsCGgTPj9/tzsQYu5TrFlTDwlaFAqv+Phy1IFwsNPqHAEnbGoCzQmSpUIOxAmwDlJOsakJy0BK0/cV+htrAqE/ThGjhcdjewYWq9+MzNNjNUOiE3dtWvPp59+euEFF+U1KkEeSarN0e1n2coO8ZBpVwHSy+IiqpIWzUTi4xITbxaOKKtVBF9+vqTnEH+EIFvqzFnJLeVZSAAVXBd3KLSDJIomUM60mhhCB+BwWmy4SI/6GmXBFtwtXkyrJRceCRZ7leol4SB16hyEWtCs4A4QOmqKXTIGuKUkFbKFUwAJjWLKK+3AJazUfjUMHjIIGoIdO3Yt+XIJnoX27dv26NFz586dTz48deumzZdecTmIb54I7FduXh79gk733z4G/plPmJfnI5mXbjr22GNPmXDCkJHDkrHEnn0V77zzDsZATY3w4eEV6N23Lx+nP/NMzx7trrvuutyCwnQsQk9RME4ciimVVRjcnDOvANifNW0/6aQJHTq0wykiAzIu7i7xZ0tdEwyJDK5GwSEQp5MJnsrJy73yqovHjBm9a++eGbNmz33lBZJA0mlHLBq1pdPeRqWcJKnW2uxNsPgUFCkSKUKq3V579gmNylqe/OEnG77+/uBPe+qiMowFmohZqFjzHFkzKTc5duWYrk3HDWtc2tSk+ENXXT7YMjEwoJMLLtAVn+zM8zTy5TqzYWs8XUdJFoY39xkLhJlKNpQ86JYiiUcfeXjp0iUnnXQiG/NBSrtSWDGtfLFo0aUXX/LII1NbtW4dC9Q5oB4wKkmcZg7y4zKOHDdBVeYx1H02p0NNgln1ECEFiMFpEylVFHuSL7L2RPiwLc8bVnOfe2vjW4s3JchpTCahUYC6KTcv/8mnHn+tT2+K0NQGgmhsR/Wef9CgAofHLGB2c37xRomfUow34HoEcI/rV9q3bb414BfUllkc9LpPuZ6byZLjAnATDAduZlYPKlIDoTdLg9icmmvcmgxH7ImE3x9+6NFHt27du2nzT06HafeenS3Lm2leNCAqYFQiVhCcEhxMwYgmnKXxpCcnFz1UVDE9aMjlNYIrhvGwEYNEZipKpK4GMlyMwJtvvhGh1abNwGbNipo2K733gamhiLCCvPLWotNGtw5Rd0mJ9ujcGvwEvU+9dMrhKua4PZPTv2fjru2tr8585pHpU1G/0qoRimZnA+AKvQX+o2bVMxL+s+u3LdC0WauCfF82jaRwO+x5uCKwM7JpnFuwDwBTxmcgKzpjXjHWHH9c6bmbu3/44dpGuXlfLPqitElR0xYlDrs9VOdXE2mAWcisZEwKGlIvvbi4+LRTj+/QsWUiGsjLLTxQWf3stKe6tbVPvevM9i3SWc5KPoowYUYtOS6qpMXCUQepRg0RCmN/oGlkHbWqdddBw0vz1n69cncwagzEANKGWGYBiuUWgOvw5Jbk5Rc1Am7524f9H9iD6YaOovmfxGGjUyqzqEOfHaZKUVqpy+ZEo4lAmKifqXGO2xarlapetJiOAhF0iMQnkDlawSIkH5nTlG4jRiM1IcEtjRp7rChY2mFIJ1GMGmYJM5hN0UjY6fHAV/TQ1Kk1df5bb71VI/rX8nd+s6HDxcNhfGZg7UXeEfyMxRxQuxuxAhNAdnjAA7t3T58+nRhTr169UAxFmiJbo0SQiTC7BNgVjxPJlAiEpImiCNIMBE64GHYuCWEiysUZwFOoqThlA4Qh04VPjyR/sBLCUsi9pVPC7kGNS0io7UKzIx4OTecTwUrdMUifWZ006md4D9H5eC5ucv3GH1Eof/jhhxAjIxRZu+4HHIq048L330UKT7nhel9+Pr6ZUDhAEqLeQb9phj/sDmBq+KseeeTh66+9es/OradMmPDJp58RlW3eslW/fv1GjhxFM5LKgNYFCh6K0W5dWtLjyXAYrZdsDpRsUoBZ4oBFOvPyMtGwDfcPTGsZQ8fu3cWjY7HR79L1rIuCs2Ega4aTwYFsYSEFRZWiPoTZ3L5zm1btmh8/bvQrL8178blXdm3/TqJr4hwyRVQ0DCcEVMSEMcIwMSwmSZI1qKHhHRy9m/dbMTj6yHMfLl2ZgM7F4bCRzVDkjRY5zf26Njrp+D6du3S0WvyZ6D41Fu7f2eaM5CjGRDKQMjqLcpvAdRw2GPMc7jy0xu3bd7Vq14670hzwlp/Wrz9n8kW46+6+645jx41F3WcOSyAMr4bD9drc17v16H7yaaeBd3R4cxKBOtpK5kgmDdmKTSMUJYwei4QdFiuPjnMrEg94bEm8braM8EkYTAlKP9AGisn75Yr4m5/tiZLCiZtZNZM9id5WV3MYneC7774bOHhwjtvDfGJ4/0PHIhaIUHZq+Pdfb/Ra+9bqhae1t0arscKVpCmdUe1OPMEN3A6RXJBuMESnqdsNliSRpH4jDBdxsTOzSaIZRmJ4Cv5ucxz1says2YGDFQX5npKSRuAm0UMxz8j2YUq+MXcORaxbt25FKqjTZRfDEoyEJqxkXLGJLigRTow3FPJ0QrINXTmuTCLWpWeP55//67x5b1TW+GtqN11/0+k5RdYXZr699PMl015aO3PmWjTxvp1z7rilWZvWeN9xhWJlZGxmrzFuKMrNjBjW7uFnP92/5+qy8hKGm8tlg3yrgQeW3f9Rs36ncf7z1S8t8MPaTYdrwi/Pmu9MtOnfuy2BOYenUIlilCSSUdXq8EouNHgpTz7GjSvHcNnFZ7//7toZz/31nvseReu/ssPFxAfeXfjhHTfc9uijU08+ZQICSygAEomePXsOGDDIYIiaLSaiOws//Hj/ngOnTO7duUNeqvYrs6m5yhqeipqAgmbTsWDMkVukxHCK1D+PU4kDFmeTjTuqZ7256oddmXW7o3VRrcph9jA2JeEwZHEgkLSS1otzug4T83+H0EGPhdG+osiwyZIkVteaHQVPvbajYtPuvX7HwerQ7r11bqdpQOcWf7ncXWIwUBtbW5vEMSPGpIa/5QNVTyQKmU2jY1kzxF1NX3/99ciRw8XJnxGeGLiIJKan26ANjGsWA6zLDh079uvX/957HyFRf8qU6/v07iqi6r9qWqK3YX2y1AFCFZTDER1L3O/aUyAyUaIkYVBRwOeZJR8+ge8d6chXBoiRiAsId4M8ttjGGcGZSWaokN6Kn09y5eW6nEa4G3heHFKCu4JiAh+YuLXwrooLTVuh0TVNRLIksx6tPI26SetoOqKgaTSjlmNYGDXiCc5qsppXrVo5/Zmn8Q24XcSjs02alJWUlG36aUtVZeXiTz/lWtdef31Bo6KoHzwyp2rAe9pAY/6r71aTqVWrVvXv2fWmG2548onpMAadfdakU08/zZdXuH79erIHyFog4eCJJ544+eSTJbFADWh6vDgMeJV0inhUuKME7q2lmdCpZOQThIurqONKDA+BdC9faGVPpIAi5HnGDMFfdCzpNAuamXQodb0yeCHOPX9SpC4x59nvkrE4QHESKuxOVzKYshcC39lvMuZZDB41EjNbOHmuYtjiVh3De3XI8Zzx6lvrkAVOj7Vrt+bjBrraFBeWNWKy+OOB9VYnEH5yJEtNoZgSdym2dNAQPKwE9gbVWKbGoYaXfrNz4cKFy5Yte+mll1q3b09gfeWy5TfffDNPfcMNN8DSBx0r2iehRLPDhhqFg+SSSy4hFQDziTGGE8tG40TDmahq9rgNmjYhupqW28HTbd262eY0+3JdmXhtOlJNzBAlQjEns3FUSXMwZvnrK59s3BdTULniMVvWHVWEkd/lcUfC0TfffBNvIhM7mTrS8v+4UYf/UvqCLpbCaPQO+qFczWQx3HX3Kd07GpQQTFfVcdgYcn3R0E6npVH9N0MYED8eSCdColYL5hX1bAnbRsIkTmaEEAtmCkZRMunOy7vjjjsUU87778xfseIrLMA4iaUWu8AQzOYZz7/48MMPgs4k8cKVkyNZFwCktHiuXFeXV7z+LLgyWfJebcloHPIZRCWu6S7HdO/SrVtGyTEagVXVTDxzwoBRo5o3axdJK7f9+cqxo6xx/44WTZMp/35TinSvAvLpU8hXEPqG+MjhPZ55efOGdesLihtBq9vQYnS0Bf5N1SyR4L/a+Cjs4xphD4sN32DOMhnEW6CRmB3dtB2yiYX9B91kuFMtC1wn+fkWK3YSD1u9ea3F6V6wIfXuLVt6dQhcc/7g4b1zCz1RQ6LGaq1QIri087PGkEH1m1H5k/HA/q9Uq/3EC05VIqHRIwDBxHas3vk0CtfUe4cPHwiTApEjmpIzu1xUn00yiEmozqjOyr2gIZTGzcKpeIVF7aika4ADYOCgKhEUc7h9CkQSRIW0AoiyHmubrKbaR0tR3zc/2TVtzg9b98VjkUw0lLBaxbyV7DmKrZIhbLSokKzEDTm5HrC59Thq/mu36pdgn1yFLSUxODYA2qB3aSv9cGCyFpsVBAPjh2CeDBFtZWmITgUWPqvJSlgQNxIgSpIi02qiwOddvnXp7dNxrMOSEEgRBQMYHk7v/37v8jXJ7xePLDRuMpCrbvXGstVOlJKoJ0OaOjVMDS58CFlDLJ3IdanFxzSpfemt96+++Ta3jTRFmxDpUWreoiqpGiWbJ4AtBrkeg0MPSyaJzakq+HRHPJa85OLLv/xmJbSjbyxYNP/tJceO6nru+eedceYkBGs8EQcVn02iA5HJGZa6RkkyGRG+KZuDiEncZGbx8+I4sjg9RqaSxfng1KfE5Y6lJxoeGZRilCtqHEokmpLAbkpg9BaB9pNGFIujJKEP4Z0CqiXqnabi4aRLRBI2hzNDQd20MGmJIEZFIxItzKjIbF7iUniAJVkUKe1yuidPCn5YwA7KfCURUqSw0IGYjLGLzztjwvGj9lVUrFi15ttly7ft2Lll+08tmrfq2qUL2XCfvP8uyXEXXnwRyqC01R93vtcrxpxW89VXXnXJBecVF5c8/dzzp5568ptvvDFj1iuR0CFSMi+64Ixnn364vLycxU902UwYzjQRiPyvcT/S1KyfojeL80GIvCE2Yz/eC8lQw/FKkIXJK3gkwcogeHUaCMWaghTqgw8+Lm/WetfOPThlR44afuyxo7KSHGNr1LLt5n1KVdiek0tQOGRSnFI2MWB2GEsB7KQNISOkegojE8WukfgQgvuPKVWOuZqst18nvtVKkFEx2ckfFOHmIMENua46Qkk1mevMP6axad2G8OiRNzlMVaiSLVu2mjZtWus27QloPjtt+scffXLD1bd07dXxsUf/sunHjehbJ504wWh14Wc3wdgXj/WHv0bGHrTvZMKZ07EQVyITIBmO4uUVLlOrvXL/oWgiAx/Wd99uOH2I3QrVVtrHXM0GYiYbk9FlAKvvyJ3+2qYv16poBslEFD9v1BhFvQGPFQ2FHTbnWkg1li0bPHyokEkxu7RMEX1t4hUBpZflqbd/G9rJ7MNrxXnEB0w/pmUtIFa4eMlKCMy0lQ86NeKXOb5EcvzwVnefW9ysjVOJVipmSkzY7FkLLFNWe1EgmXJaSItRqS1OrC0ZD0H6YDB5oIVPI4SRfeBG0gabqUnyYOTScU2fef8HMo7bd+pA7JcDFUMVtSLi4Yzdm2nestHs2ZuzCDCTWzzekHOkI6eePO6Uk47TsVaZeFiEUJy0RPm33kcDQ6bE01ZiL2l4Su1pghhg4uAPytRJtizUOQlnU3d6wvAB3y384uxR2QLDdsVtSu9NmK1lDFElFrOx6JjIfMDtHx9WXvfg5WUPPfVk136jChtnM7gb/otC8be38G+nZrFYivL0s5KrtwcfdTWLUSReAW1DNOj75fXnztMXdRH0f9CNh9Wb6Mjja1omE3jDj2soYmF356hJ28qf9t35+JwPO+UP6tv64gldjLY6raJCTKxSBTeXK6mSPJ8uKiwGB5pDYDCnJKP6mzdv9sILL7Rv3wzyAj2SdSRPDZ8Ghh0NH0tYnOYuHVtxlu6dWkFgSEaYaqV0KLPOmsgyMVQMGRQSIKVoNfTAEdXnZ6WZm5/+/OJ3F+9auykczTCjBK0pRDnahuDgHV0p3hMtU09z8zTYkfrJ9dbgIH3MGE247yTw5HQL/55kEWs1fzC66+rqcnJ9CCl8LMgmqhIB1hSzr4FNG13yLWFDyrzzhvM4LY6IMa6BuLUogJwZlFnWBdlCtFbxCLaJ3VLvjIdRkwTdRBrCi6GVtjBkVQqBDRzYdcbUNTOmP3vL7beEg9V4qSTlO8zCVqjYuWo6C4hU8z0A2IJf1CrUnE41lvTX+seOGX311dcSRPt++YoDlVUL35s9eeKVn3z49ZQp13Y5pmMy5mfomyEPTJPHDT2RLJoWyU4wzXt1Hk16znmn4+XiXg1WR1XVnuN7937ggQeOP+UURTWR/0BClKy4rMToOQgvaIew/wGE7diBAG3TsRPJO8JR5M3BMSCH6bapSH0Cilo0UQO+gnw9EhXElATrkUySScZ++UrrbU05kwZGkyPiLL0OAZg0Gd4xOQ8qGh+IRJSUleESuOqqK9etW3/fA/e/PX/hiJEje/Tsvmb12ldnvzzpnLOlo+We5bT/PhvxZQrUQDXEFMY9M3TIoPXrfzj1pJNfeO4xMhuABNHjtLaISy327QAQWd+GyYEGJoo5B2ieTuKJUsYENRgrBV0ANoe8PAqRxgMB+tlstm3atOmmG2/2+yN4wUqK84YMHYD2BjUbHq2iAg9UdwwN4OfcAGUdcGhKhwvWB44sDsND4pJSYA1kyNZ3j7LPBAM8fhWGSCbRsnlpKnkwP8d12cXXwFBlc4CmwiakuF7w+PFjW5SXg6fevndLx44dx44+9piePQS4nYS6SVPHWYyZszKoNeccs0UTDmgqsJCr8ShTbeW335416dxde2sdHrsh6Wh0agci4BITsJgN4CPNFhltFJSJWGvqanHDJBJizMig5iEBvGMy/Zx++/BfHmzToV2jslJJhdN2sonwgR5WE9261GroqX+7n/vkJ0xShDknERFqMBBBDkR2qbGA1ej12PMCkX0tGqdPP7b9lMt7eiIB9BWBoaMXZvHruWSCqukcT1iBlZ+dqJ5pB2qmlJSNJondomORoZRWo+iWOLNAVhWXtejUcvcbs+fdec9f0mY8UmoC0sOoYidim6WcgLmmRioJekkv1fRXVPe8/HyJYLKOw/an5TjrtA7a7K9ng+qdUIYGAWQBofiik9A2uAPyj/ELuhxACcnVcJY1a5kxfrFu4+4hncTeM0kiKdYp+FHsAVMkFHDZyXZnlTOPPXbwU3MXLPronbMuOC2RTOjemXourO2qf240dPQfbP+vh6DMf02mHx2aiA/mih0kx69WcVmkNRXt6M4/XpvoLcArm77UMY7r6moI8cUTRKmJ4Li2HYrsq6nZuN/kr02dc0b30oJM4tBeMkEEwYo2YzXD5mK12jzuHBZwCSolEg6HpysiCeWJjxqzjlgJSeaMUAiw6Ip8UJTFi95pUWosK/QoiYOYRwazlzZnjWQZBhSNRcMUJGsal+N/6QJZU6VfPl56ePn6UFRxi3KmxDDzNF1Lekmr5HNE6flFzfrd/tP1abkBbVXnihhzZrsFgnCc3gwPRAApbWAWXBDV4WFhHeEvTYlqayQeQydrCKOg3e4vNpB81LLq7GY7CF00WlGyuG0YYiifZjEdd2yJmwIUSCuYIFBt2M90J5iiM9AgZEEm0YZqDGkwZEibTnPWPfXg3aedfmp5m/Kk4qd6jyHFuQuy6UN6u8mjaW4kwn+Sc47KYzAWl5ZMGDfOCUOpogwe1Af/34N33T979ux77rnn048W33TrTSeefGx5iyLFGLRavJLzg4ktsCqe3PbQ/Y8Al1bOx3g1wL5tSsYaNy1b+MkHMo9iQR6FHucpEd9HNHgNy6/vJPxBzK5N+w6w/8NlCo244I0kMb4AACAASURBVIUlJAEyWFeYRDMWRHxW1dFauEhk5NC+RiSspAVxNlF5ZRCJNiUal5j5HIN0xRRPa9U2oL+RVCVBE4qnjALnKGlQaFq6du382qyZV7pvoebmOZMnFxQVLfrk0wP7K1q3bYMuKiXb/p029KC41AAwpTKpq666Yu/e3Y89MvX8iy6SMlCiT+CAFu2KsYTDW5yLeIjr3/ABCLM/Y0wlzQJNS7g+JEsjTZ4vMByHK0veHyPfRRqg8Oj2GjCAWluUT2TR7ty5o8VpJxE1lUxYvKnGpfl0b03toaiPis6EjyxZcmKka1DYrQ6TUSrYMzGyWjXQv2czGKkxn9aCVtGiPIvXrpxyyriTTj2FkZRKhiW9jrC7KVvesll5s8Z1/sreA/qRASBweERBGLIG7bekvYEQ4ikQAzwOuDMqiTGMSVHU9HTmgtnpACYB8DGeUjy5+ZdPvqBdyyachJbJqEgXFEepA099SPzmVbV1BrxBaAC6110XGtpzcVRho6LKqsNVhyobN23KJKaRxXDS8pFFdmvBmSOGyv9zU3Ab/ISpBApBTpWURXDjxo01ew/muhVXOpLvMg3vXnbexIFDethdhrWKtSnJKyajQ3gJVdIXxIYVcCRasddF/DalBs0mkm80l3PaFk9qGTOQUtFl9KXEkYByWk4YVv7ii8+eO/nq8o4lFTVbGuc3VUOqEokpZCy5XCQ5VkMvkuMTAa7n9CBPHA7KivGYkqPAEoETjhM25M1yeA7t3w91GU8H9IL2sLo1jz5oAvAnJos/EPK5fE5fcShl3l+dMnvyyYfF7+6EDAijDsJmBVCxG9dsNmpJhGPlLfM7tXV+vGD28BEDmrUql1LTDW//XrKDdpCB+vNGDx19z7RnnOpp2wwyLflJPqLdyxvtIwdro1c2fd1tuGH/Vb/h0XhYno4MOGkuDWkBfiVYl7C7HOBrsKikWFXWk1CTew5mH5652prruuTUVviLZQ6Qm59NWt32w1U1iCFOhQyCrxniE/SAdByaULE8sJPE9UVNFYHKmkXDgMnS4as4sH/BgtljBrXPy8nLRg5inxLz1/L0iaMRUEokUyCkweg4yfuVJv5VD+otfjhqT+DUNtqyhqjVglGIWszvRSnR+o2HEgtPlyaiJDWwiUKgnZw3+pjRWwYPmDyUFkhl4ysxXFU1ZkiQNwSnJYY++9Gx2CmP2cD5tXsXsShykHZDYdE8qcG6oOZo4epiu2LyY762aFp41qk9c1xZBdFDzpxQaGmZAcRTNakqYAe0PKmlFk0lqkuKPDMfv+DCq1686eopT89+Pa8wL5E57CbjPRLL2n8pASmlKjTVRB4Wz5oU6gJUY01Hg0gtPQXMWeCZfMXpZ1100ttvfHL5xbfdevOjQ0d3u/fBKb269yLn0Q47A+TVgZozzzyrQ8dmt912LWILh7z8lhZPxUvLinEmSVzSKGoTolCyyTRbGfUuEgxS0Jto0fnnn5+Tg0GpomNxmAhiZL2mYOlauLTSke0o/aDWQcJjJC0g4RimMI2YFI2KY6Xx0TuTUfxmwDKIxOBO40k5lZbhKCAvNRbj8cHnZZIJ1Aq72znzxeeKi/JnzHrprHMm456cNeOFW/98R15BQfwfzEvU8DD53/nGCNB78ybWoalTp3qdjvffebtz1y7ZVEziuT9v+gQR3Uhr8IY23AYyzOgPbVRIn6IxsyJCDAFkHne13tdEcKCxleK+VhL4m7ZqI2dWkxrZh9lmKMQhioeYc7jzcp1NPBn/YZUoOdqz0ZmNkctnBtSFIyhlSFiop/J7q149d4pX1eiwpP1VJp9nQJ8OXvfyDespe386rLZa2WxjLBwASSQonGx20vnnaIxNeLhijCgWavExYwLhVGOZl/KqaRy3OPB4bi6Wggqf4nycyuvNkmZrszPgDTb3nr37G+WYG+Xb1VCl2ezGchODE5YxAauF0wZnZXUojSWARSSOWhpZiw6KeSBzIxGLFxQULvzwo06dOmGCcCG+YjxrHsYjMZl6HvV3d/FDOkvrJRGSdpLHYUcLBj2K7+zxbTs1M3Xv2KRJY0dxDjMopERsYHNxpEniN+YWoCtQBFJmgzhyiZpwHqwDcGcqKnM7zbEMfe1V8GWSFA0ZGTTxwjWGayobRHKdcVyLD95aesLYEc+/Pr9n/46H6yoK8TCRNK1m8vIKGCSAw1o0b8Ht0aiivyYpKwKLi/C5QJ9G8pCMMUoSklxc3wZYnkK6kydPhmavYudOMIV0Kyi3HLP7xttvOFBRdeOUPxc2L1y+endKsReUtglHUdrIZ/VLoEbksDAXgl6ArsJgpsYmKmDlhWf2++a6995+/fWLr70KKVLfZY/s+8MGv37nmfmK4ahvR0UGb8TA0hgj6UveiyzQrG19MeYrfWPYySD/g2666Dz6gHorwf8rjwulHEKEcZYK8Qd8HS9FzFw8Y+5XazftNedR5Ua4kiX6njICt4hG4ix8kg6m5flnoxRXl6kLCbJECVFQdAJDLZSARwu14b13P6z2+2uD4ZjqNThaK7amRhFhmq2cFLQHEX2kaTxSj47FSWSm2RH5zLQgBEosyFrMDr4cWaTpXdZh/dGQ+bLcNqxmcTaO1IcBb/ST84rjBGkImooAHX8pFZlucnucwKrJcnParGgRMDCtXb3S7QRq0eDyozfs0bHEnXM/3JWK9qQNLbll2hML2xBvXmxs1cSWjoeFvkfAp1LfQzPb0oAcuEnx3jCV0bsEaxVR1EC3tsFpD56+9NPP7r/tAcjIXLa8tBpSrAGGPk/Fq3QBzY5DgtQnYYqnrIRbvIYEE6GkcjpxGqWi4Zr0brPN5PG443F/Vqm2GOuWLPp0xMATxo+Z+O7bnwdrWM0cy1dvrKjxP/r0X3OKS+LhuAn5aLZi2EvGI3eGYCWtMplQU0mLB1B89uuvvlzz/XIUKFd+Hu0AfLWwsFCWB9LFUYZYa3kKbQ4SD2AySvtrg4TwCQ5Ok9PBR7lzlhaRbmRl0dJaLxGnIdXN5bE63Vwdpd8kRQUojEaxFRORU4uNGgYOiSNT+prgC72FFwFTFMpT2h1nrVG94vKLg/66l1+a2btnj68WL/lpw4/gwbU++TfaCOx16NBh1muzWWIHUjy5W5dUJJCGnRzNQeBw2swS2iMOpFBNw0oNw8sMmgjWBgvBQ5jq8B1SZZheiwbDNiLcmEx0n2KU4jySqKGFx2y2wxUVO7dsQYUGNagmwqQP4z5OUcQh69i4Pbl5q3F3VaNQtn3WXKJYfQIQMAUUq18xhyxqxAB88+/cRFXAXIF8IZMqK84f0L8zSjY36XR5EPtaFq0HUYa3VWV+kQZLjFIjvICuCTUoGQtDFcYbBqAUv0JoESS12k2AFh1uMEtMN4kr6cYb9owmeUgV9DlVnxuIonbDACHwzImvGi3JQJGnQxShQXFhlOr8CTL3xbDgWCowBoIBGFI+/+TTRFiUDHbqkwUhIJJKY+v9O5vhyOG66UgIgqAuugjeLG82eNnEvpdMaterbdxr3JkK71airAXQAuOAEEMRa1AqqJqCaRO0CGHVZ3vkpXePO2f2KRcuuuzm9Y++tO/rrSoIf4ujvWIoTmVsUM8Ys2SSqqyvhlS2kbv63ltHh6t23vinG8wZW2GuT7HDCC/jCoQZtIu7d+0Vix+xKIILS9uOiBAdiwfXMjdJxCaDtaHnfeqpp0pLS6HEy8nx0Sykd0D5hnJWVxf4+utvylu0hKD/m6+XrV2+gsZ94IFnnnv2nQP7Ey5naTrDkLAALKPtcWpL4ekMtTHsoerKsUPajOxb+vkHb+Nsa+i6+v4Grfnf/9kf5ttf9AkSWnT3g/itZImFV5d1WIwXbW6Icay5N3RtTB/Wf5h2OPog+jPyUdcAdH8eg9LhzIFyUiSRkOjpUFcprmLx5G7feWj7Lv/AjgWS22UnkQP2ZEtxcenmzVsQVY4CHw2Lskq8zURaH9aG7sTSoulyXc2LA8Ddacnds/sQC9onX+656tbnxg7p3rZxq2ZluY3ySbQOZyM1Spw6f1IAkYi6zh8h00y7V14kJmgwtG+Tu2r9XpJCMPtQuFgRyMAmCRi4ge5P1oUUohPxQbzf6ZMAWUObpsFw1l/cWulkwqEZ5XHMHaw9Fm2zFT7VvBxfdaVU5lq2/LtFixbt379/3uuvk2QXa2CF5pzofKCyaGeGnvmItW9z5eZkIvhdQEiIfkhM0GnOtm+KUz6CKmowY+FJxQ98UCaYAKlnLOAyggoSecXiYkmjA9ihRncM7t3v5GEl82Y8XlbiuP7Wq21CVkSiuE0iuFGp03cUG6cNcXKIKBIiaYPRYJQlAW0Jye1RbN9/s/rO6274cfV3V05uftoZwyOR7IwX3nl/0aLFixbl5uWMHT8+HE9NvuBPUBWRAOp0Gj79cOFbC94kDwjlDN4vGTaptM2VQ2E7FlQW2s2bt+bl5bVv3xGAj+iXZvN7b2MTzp03/y0Mf6B7aihMZgAaEj+WyDKa1s/56olQzArdM0oTj2+ypBNJBK3F6dVL54pfS3M/c076iO4jj1vrfD7inxWUn/yWpUpiTfZMPCIoMZebJCQAJZLVFo+UNWv8yNS/XD3ltvU/rGvVti10mr169VYaJAJqaOz8a+9HE3K5vS1bt6JFS0tLcB9YgAdGNc5J3cjUpKJMOm2GNBSsETlJX4DHkrQGQsFE1piOkoQh7LUWy+b161mloPywMz4FL2hZs3L1qpWrYeuGzOzN+fOsbicpZniM0IGiscTuKvXmez9gBHjt9tJmhT3a2vr0btmvV2lhI58SrwbmrFiotu5W0uG/qwNMOTY1FJUCDNgJTmuzZs2XrNnDuFv/wxrqnQ8c0I9lGL3cQdhInClYkvjJMfagc+Pxs1QXzRIpQwIJN29CmsVqXbd69fz5b/n9wdKyJls2b7jx+int2rbWyUGYg/j4lyxZAjgCBi+r8DxjZgLRlhJ9iUzUVpC/b3syFGbcEgHktkR+4f3R9X3OzxTnRiJhdJrsN19/PfrEE9Ee0Iq4NcFUadvR1e3/vSl045MfQr7BRtCQTq6srCwryuTnVGdDB8VrT8UzjGnCs3LPRNGE+Y5qg5TotoKqzLJoOg5G877fru4IwABYsuXL2g+/qm5cqOR5sicN6NSufVGfXo0LGoHXraCOqjCyqgaH3T+8b9lfHz/9+rs+uPDMUx+Z9ueC4kLo1xmH4WAQQf3VV1+dduaZTHYhCzVgEMVtbvfhAwd27dpFqgr1slhEvFRxbaCE9jNPPcXjuH0+QoGlRUXfLF3Kc0lbkbugUgwkefaksyecMf6Ka+6c/9LLXdv50tEkDk7+pDgj6ThasIsqnJgWybjflHaQFa8kq08b03XBko8PHTpEkvLvNPK/nZp1dMnUR6E+EHmlACSNfnR08h6NnoGrxSHEBcJGP+mGwv/fCP6dbvjn+erozBQ9QMt+Rx3B4xqOiaEglQzSsGIfuV+x/2sOeSwmv98ItZtLcNwstTGrsSgeYylHESGzDFOPNFoKXoDtgpUZOLtVEAS6YaedSRw5DhOSa8uW3UxRa455wWc1X6/6PB39vKy5cdSg7qP7tO3VrrnLkzEED2BMSJkG/eeaxD/yXrNs+nRq8+b8deIREqc+xyGLEEQqmWs8jpQhFtNZlmNMGWJ8DalZPL7eFNpSciQ4yK+8hJ/MZn7Iz8vLyxFA2ysqyJHZu20HguBA5SG/lvncu3//fI+XiIPk1tW3HT25/iUfGWQivc2q6AUYpjQyWqvN3LaJ9fjhbTU+GCHgzqJvwT4lQDAtGHokFipBRmkH0o0Frokt7c2EDj7z8LnmO1546oEH9u5dO+n8y9t36p7nTUOvIAwLwPPFaSTKHk4dGBBS0SDNZXd5nTZ8TsZoKLKv4uCrs96YO2N6Y19k2p39xo9pmlZ3ehvn9n9g1I6rG327fDV+rE3LXztYrSz/4u0NK79o0bpDPJJ84C8PnD3pzNy8Yg3OBAqDlGdLsLbWm5vLWkLcZMJJJxVRBdZkioWkQgVqK41MznzV/v1FTUqBRUttMrHps1rN4DyOlGgj+d9kpRmsehSyzh9EXayqrKYvPB5Pk2ZFqG4s3qRI0TXkbTJ5cS3QqjYn0I3s9u079u45AOIHPc9upwWU3j17UcGDr8z4y4B4YSSwXCAEMurEiWdMfeSxnzb9WFAAxcNPdTW1vrKS+rrxD7uPcD6eqtUrVtBlBKeEeDMSEhZdmXBHNpnDR0SjgJ/rbQsoneDfx5lN3+GTCfnrGOS+/ALeUJKPWCTcEAMHDjymdy/RxrKZV2fOmjv39WAgdNNNN5188okIHDUWsbsIUXHh9L5DB2zO/AhV67PGw2Hzri2hL9bsK/p0+6B+rQb0KOnQzNWjbWOv1xat2O/0/n1LGxCiRDrl9npIQlyxfNWq1ZtX/VB95lnnb/xhBbwkx405DmU+GoXy24VmL9aP4JeMuOrIoBTDHKc7E1asAnJ0NAMpS06Mf+vW7ZTpjMZSXbt2JUMTnFEKBnw7hTCclQcOAEm8fGQLQwbllVaRaSiWqonS0YSr7F99uyUcoVXpCISY4NlEBhyxKwWsz1v0A4obvjLrpS59++KtoZFp6qMLFv3z97oDWPWkV0VUyqZ/BDTSoohys+iC3CQkecakGiaJ2gzeHViHeMcJ7zJxHIqt2Q9rDx4KpF5e8MniZf4YMUXlYCYdBrK17YDbrnhW/bSsOM8wclDnYX1atGni6Nq6CUz30T3bKDiftlSNGdJavWPYtX9ecPq45ZMvnjL2+FPyi6jBltO+XUdkrNi7NLhU786Qd8x1YRUhrYpH5tmbNWtGTczWrcrrHYc++BRxgwnWSsNrGqnDGLG73eRFou9CqYU4RYwU5jgLneYbr55c7qI4gTEZrDQIdYiVFpGyZdCCkSTvFDoKp6NACVR1bw+ll8L62L37MfVeV9/5943F3znRv8pXR5dPfTDpI5Kbx/2ATorWzIaY1r2veCPAXurvcV0S2qCuSH5+vtTh+oNuv17+pXEMhP8S+3fsMNgAsWqF0TWzSsSB4JwgRSY6Z6irgQ4gR0nWZRK1VjtedGa7SluJXaVpq9SOA7UdqK4MByNMCRAWmBISvUJuCCESWHjYMVMbNvyEsywUN8OtVJf04uJZtT20auvql15bff4JxRefNqB5E4eJOAVxAXQObRNZr6tcmprVipOzlwwXVBC8RAY7nHeAKuhF/WDRmoQizwIrov6wv9OTuo6ljxnkIPP5y2XLoL1mXiF8hw4diuNq8+bNInCTAHyZkChGduIoA/r0hYrQZbeHtWf87SaXFnJy2VSURpRX8TFFKREGR4GIU2EVMhC+Ky9zDujdVgluFd0SWQwzFqAzSoykkii9FKuQHiHfUJBZuLQQAUhqO1wPMFco6rbHHjzn7IvU+x5/b8jQ8d6i8gsnDoZQFInPLYkVoSVF8ixJVThF/YerKw5UVdcGPvrw09ffeGvHjl2dm5gfuGvsyaOL7IkKJU44MlepA/sW7FS8v9MZvvNPHJVQiirrLF8u37H02xVvfPbGTxUSD1qw4L3du4d36Nh+yJABQ4YOQm5feP4Fjz32GDw3yMoiaqRgiAcCLg2JRbSF5LInn3ySUsREl2ltEdxGQ6CmZvfu3dwoNig6lp4wgaA9tO/QK6+8wvJMFQ6aMQlU2KCUlHlg0Dn77LNhy3R6vNLg+ExUNRiMbt36wwsvvPj6vAXIZ7uNh7Z7Pb691XtxRowcMej+++7p06c37YAni8UulYzbLJb8RkWnnXbK08++WFrWjOlPmeo+/2ZqFh2AVsvSZXPZd+3eAfcVoWRRH+AjYOjq/mNteshyL132K/3rV8OdA/BaO0wmgAcvv/wyHccYACUzYNAgxjcmHCgl1G5OSOUZ5tGpp54+duy4wkYlzA2gnBIiw0yS2DMVVE179u6NYO+ZYwqJNcKbhpJeuK829cYi/8eLKwtsoQtOb3fppN65JcAQ/744b9aYcud7UzV1Fl8uNQtWrdkD5n7n3orXX3+r2zHdUyhK8YQrN1+vOiAoRgkvSvoFybqExdFHkA9mm11qY7jciUgcbMPQYcP6DxhiBT8kQiAByIw3GGnSXKkUcoN83mNHDrFYoOySpFoQAWDmLZCkW5UDlbVLlqwOEJijhfFWH92Immklt/HCyogVBGRqz+7dDFHw3TpTnb6oiRqo2Ye/6o3/+1vdE8azcJP6b5kwvDGamimm/HR6H/ACnkXUJ5IQjI6MUbgwpKRDhkydHP9h06PTFn6+ImowUt8dCrRsJk5NC9EO1XhdNBvOOI17AsZ5n+z//PMD+faaiSe2PndS18JSoxLKx2WXjuwYMdj92UdTpr2w8crL/+y+69FzJh1/0UUXs+B+8cWXlGUrLMwVdB5BSk0dHHPCCf379+cNnlEW7oJCaiA2FL+WQrE8P4uORGzVtB3XFIs7TMe45DLA9JMQv+AOiBDXjlYb7Mi6lBURShQY5C3hA+G7SaRhhfCpsVDSAdBMyfrc2bISM5Uzfr9l//FqVlp42Oh4PMXCMIhvI63V5YiptB1jLhqXyhs8BV3LUJPKktomx2gb33JYFqtYVhlJnQAZw9hhpziczDaOZInSXU0czwHEbgidc36ang5g6KCPc2newFvMToYjl1u3bh2jEzHKr3TtSr8l/Vdw7unRd67LAUDw0HYxnYFnDhky5JxLL+PM3JsmaiRHnWM4krA8r6yXXIvbYz/6GR/dhPbNZqh7fTl5rMf4QqmoJ27zhuE7+uP/D7+S6Y/vAd91kvUGTGg89u78ecTohORWmkEPoskrWop8lrxu3L7UpotDHqqYC8APWQzh6rqwJzd365YD+c5UeeuOkNLU7N9z/iVXHDi465tvvnFaragsoBWQEYAiaUOKYCSShw8f2pHnc8Vi8ViWoF6NKE74QhSqEBoefzfw44Edrz4y1mdaRY6ZBkGVTe8CeSdxs3SXNrt6t7BuqGhcmTgEkxNDRb7hTjVpA7WVDBWTORoJEBdb8dXSCeXN9fHGsOFU+qjTxhhlWRlwTDxrzcGqVStXLvns8+++XVZcUjBo0KDzJp0JaeGjD95P159yyinsefCe+1KJcHmL1jt278oranT8aSebXPa6aEzKCjW86ZfjBnSBSJs4s2biYGTrGc2gf+G48HtdjbJqJfE2l1U1pIw4nISRwpzGq0M1UwXTimwmTElN4IurT1LrRalNp3IgFrKmQgOaJefc1W/+x7ve/njni9NmP/PUq6T5mI0uYLO4jHwFeSi+FHWuOlRVe6g6Hq01KzGCMj265Zx6Xu+/XFAst18L+EBzV/AL2ZBQUt/GCjhMOQjgqtVIy4UjuylKt52HbFv2Vi3bUPH59+tembn8hRfmmnHoAY01hKc+8iRlSWh2CuTx4I8//jjon0nnnE9rk1FksOYYnXlIWhZtwD6kSHz2+Ufvvvvuq6++GvJHMIG+//57iDG/+m41vKlMKKbnWedeeMYZZ7BUs/+9996b/uycJ6e/Sl/gOWDJwRMGpoS4DM1LstKQ4WPOO++8Hj3IdaXUoX3TT9tmzHxh/vw31q87/a67bz/vvMk2u6ACKLeInKLpA5E4CtyP6zewolG6UXIypTxMglORYsooQhokQJuZ7dwMDyXfxpOk3RGgRG5IKOVfeosnTTZrWVHZcWNPXPzpJ6/Nfefsc8/JppKAE2XhF0/KzxviEVmNpaRLbF7FL5UF8U3Pfv/tD4TU4YufO3cuwpDW+3zJ6u07r/hx3fdIyImTJskKbMhG/X6n8KSrJofR6cll9lP4TpZ8tDTxJYDWwoowbdv0g1GJmTIU7CJdAyc14h6HKBPFFDKm/Cnlrpf2rNltffDeTi1pf+3GdFuOexUhI/oN+kA87bCkVHILXWo4AfQwa01Z41Saqk7nGuLOoqXbdot/V0mfMG54t2M6pdUALBTiy4DcC5S30bJl09ZvV6zYu3f39i1bKTp0x+1/ppQelpZCkRlK08eSNimrKuLIilYU90vUyRhJhHx2Z9TgyiGObTGZZz39Wguv0rW5X0k6UukcCAqthmAkkTZ7irGlpr69bW0FxGButzE3lDlE5EpYHLJeyfQUZxrahKR5gihOpeGSyKz77ruRgwdFoxGrwxZLpGT8B8JcRUPR/R0bBMViO1PjIZWErkPgd4m012aN1m5Q1H7MSpmgGYsVZzkhAjWAAaukvFDoRbP7HYVFb8/f+dXmdMqXG/aDbBM59MurLB4pR9QUN6jRZHC/aqsyOe6cc6gqUf7gDc2NqTr0INrckQ01tm1/8NrS00YMfHHW4heemPHMEy+rCoPCuq+muqC4RFHBwNUas+Q7m7KRmNfrY7yRWJDHG/RRLYhdzwbqgOFEwTEh6yMSamIkA8p0pPPlV6Q72kM8dyLjRU1LOeEtQ9CRHhoGTJE14FwHehKzmyGZoBKJYrUllEy1YmrkMBd7vJbdh/dQ1oxGY6FhlUdRY+Rj++Md1328/3g1S/OHIoN0FRs9HG+klaK+dg86B384h0BFIitx2LLMsNBxsL52itDT0qAQamBsuHU+En62O6yck7C0z+cN1EIcQGKJ5gIAwatRaKDNseDs2rETRYozIwcRuFjGqEpJfx3fMwpZ2Di4cePGyGVy4nBcIXxRoZg2KEY+nw85zlU4jItSzmnr1q3sX7x4MdGN19jemE+ZetzdHIlU5R7AIVVUVOT7chH6aGP0NL/lWihtPDua2ZVXX01hmcM11Xn5hVXaKzcmZN7/TBuiTZu7gjGnfcgL+Hrpl9L+vxasv75hErsUFCa4Q+Fc4IsjFfRoqxWrVgwaPODpqXde0qEbo//LL7/EadF/wDFCmqcDCHBxa7KYKDtgS8QxCxWFdaDB1K8gZrNEj+SV1JLtu/b9uHFb//b41sVjVe9GlrDbY4+CZRZ7T1QvSWwz43+T4jY8CL+iO+hT3gO7xttKdAAAIABJREFUGXjceDqFjmbscSea5DJS18XlsNI7X3/51cYNP378wYeRYOiY7j2eePzxMyaeyojl+NGjRw8YMIDRSKejMRyuOTx92rN7D1Y89PDDkETTjNCxwIPXgDNLF/ryBAxvXrmuPry1MIzsEEwXxFJGe2VVOKV6nLaQiAMYz4EUwMBApE/NsFboRaURGuLkl/EmMFt4TS3ZWpKU0XCyyQhpMfmFvslntTvtrH6b9kZ3bN+za3eFPwxsjCqRsaRaZbBUuw0WZ2OXVQKK3rLinM4dylq3LszNtSm1/xdD7W96oUXjSOPi/LGju9wQUjbtrNiwaf/GjXticcPX2wtnz37zvfc+oNlZa3Fcbd26KzfX/f4Hn3Xs3GnBex++Mmfusu9X0kXkBcqQyCroWFhHZ08+FwWLsUG+BNfq078/hJCoa5R8IUoohoqikD0EvdO8efOWLl3KTKdbOQOXYFZS6qdVq1aTJk3Cy6W3tj5bmzRuMnTYYIKDTz897U9/uvbFF5+/+ZYbR40awbfEv7Zv2wmtg9vt7N9/4PbtOykZtHTZN+NOGN+6devaqmpfXi46Fsg+GSopwgdO7DqaP8fjZRQxNrgu9YD+pmX+tT56fZ5AnT/Pl3PRxReHw8Frb7jx1Tmv0VxlJQKCwYCkhUVWaHEl9jBzmS/g5dFumRSUwMNbQ7P8uGUHwhbozJDho5CWcE1hZT3+2GOwlPXt2ycVJ3HMHIuGpZ4dDuZwwuIigpOgYUnCYPYK15rktdhTSfHlwseJHKKFaUyUPfk3EyeYhYtNTRJix0LM//yz9W2bV9x3wbB6GlwTKJQPsJhg8yVBJya5aRDpqlQHMpucrTZvC7324ZI3P/opFIfgyTX/9femXHUZ3Q35La4jWXrsDvJCduzcPm/eHBaIxiWlXbp2ZjAwMYVtRFKG8Y3ImifyEkeIkayhNKhEgz3mcBa99/7rCz5477HpTzNtv1u2eMLxPeGhkowWgTaQI6u6nF7yfLbv2PPmguVg2UzWVCB5iFwOh80UY0CpvwwqWl5fVRFlLPBQYJyyY2dZ83Isex6cvsDgl2PqaYXf20W3irzVlmBxeiBZUEiNxrwch9yknJvt57NiFcVEkUAa2bwdFy899ODUj2kkqKUbusYRagpJTiXNFxXNumbd+v37Xc18drJyWMGFKyQN3XGmf6+u5U2bDVy+d826A198u23bgeCdd975wnMvNCnyYNyJPYbIgygwTfEu1QBT2n+9tb+9AdBsMD64AXGqWpldYywYlmoEZE4YTaloxuYS5qDq3XtxUnmoe01SAty3Niusp0RbWE2oyiorIz4iWHfEscBArGQFO2FUz0de3cLEx0dDRR7ajSGtWf+irugr6T9czaKHmBU4HxA9TEtGKpOSd8FwgBvx5npD1H8V8JoX+Uu6gh0dU6Nj4ZXf0etsfAQCGY8K77ZVsDFUp4z7PG5IeG+acg2DjJlM/W3c0cxziIMRtazEuk6GGkSwD8k+euhw3hTmeqHdg9sXKcxg4rdIav2KdAwX+pvu0b9iJWbjK1JneWVMt2jZFiGy8J33uCLQAxwz3bp1Q1fzV9f0OaYnb1DpuAHQeTwXkmj+2ws+Oe64e+65d/CwoUE/LGeOYKCO4IUwUf0zbfSXKDVa3jsdwOjZtnUrmUIa02Z9G24s8vaLvZiWZpL5BQMqQR/meWlx6ennnDnp7IliVmYz48ePP+GU0ygxR5PSIJwLJyT6LHXQeGNzeBDQ1B2TEq34ZoWQSTOPNVVJQy4reypqNvy0rX+nVhpQ44iz82/uiTIUTVuUqev2y35tTqNoiWEhfDrSv7ps0kdjVVXVJ++/jzsKbRttWNfIuXP2b9r00+JFn1UeOtSqeYsrLr504IABI4cNd7ocaTAqkQgOFdwkDGbOuXLlStT0N+a/3btvnwknnnjqGWf27tcXPyZSOCr64t+OqPoa8YiaxQRBxHDPtCSFlDEt8PLtqfDvrlA6gbDE6Y26aHeIh88I8EgoGTE3od0TMx1El0RXRAIKPFzJw8krSDohuTZnI+wM+pzxge2yvZu71FQbYaxmrtE1wkRvsMAdRagRe1OI8kluR47tStRW25Qm9d6w9Gl9Wyp9yGryZitrclzmvq0ifTvkKhcMOrArff79a/x1IZo9mA3GosnamoDH7TKbbB26HxOLx3v06Y/tVFFZzSnh/sBiITbftHmrHzd98t2K1QcOVqFjjRs39v777+/WTdxR+jLAGxZ4WYa1DWQG/ipGEVOS0cu37GTi66oYwoSBRwtzD3xF0ilpGcQZKUn0xJOPPfTQgxPPvABYD2fj5MFg3OfzPP7Yk+eddwEQZpSGF16c+ebsOT9t2QwJBdTnfaWu30hir01atkjGWNK4BwvlNmGqQM6JfdKgIVBfq/3z7YsRkrabq/21JU2b3HHv3V99seTdt9+54LLLNM+wNqj5+3kKSuVyKa4gpSQJPTdv3hzpWtysJQruRde0RXIin9GJ6QJMrFhacea+MunsyWvWrPHmEFXIOCh2hEZCrr7dnQiHkMmoXCpwdyHbc+BaQT6QyhYOxfiJ9L42yBntuogAtATMHq46CDABOSBZXLYmmsypb4iy4oEooCQmtyzUAMlMAh3IaPCVz3h1xfyPDq7bEa5OkMFK9D61a+ueb79dNm78eCSSw8V9CYiQFA0S1sZRLlrmjgb9xKUDSB8HsSaoBBSOKscbDNCE5ACSUIk9RJGZ8vJym90Ep2Bdlb/ucOXgfmNMMB2ouAZESghFixvazMTG9RsTmfxg9CA4LWwtXNVqlCVUhq0+Ujgnd0J76hOBEV6xZy/VOctbt0qpST4mohQdsv+iF/2dA4zTSieLtMzgzsDa6dcmz4bA4fqiRYoDUmSROJQ8opWksos/2/vI00sP1gEWZej/jtAT0gvMQY0lWK6yc+ehIMELH7AnpJlkptCRsWA1xR1L89znT2h20ujytRN6XHT9a598/HlcOPShOYUxmBismOgw0LBCwE8mSoJUumzoUZmg4E8BbsZRIV1uj83liQIaNscNKYvF7En6U8Q6PvvwzT6dzfluqs5bMomwkXipYPuT6OBwMnNpKm4wxyk2oaT9iqEWh9eI/l0fmv49S4aUnNKcRIwEDBFNf0nrhTr/4WoWadxIOi7Pgo1sAyUj3tgkJqMMFIxX3mjpG1mElExFjUsBachI0u0kDmOT5V8QmBKWxhDhxzXV1bf/+c8nHjcG7wJLI2rNhtUrGWEjBg24+rJLgFGx+KFjcfUjs1FzJyKXxRetbfpg4o2c/OeNnUcHmX5pXpnwMvk1YgIkBTgSEhP4CFRz/vz5GLvrN6xvVJBPgMOXm8N+YLYOKIVEzdfzcZRrrpuCwX3bTTdecfU15190IX7Fgtw8hq8knvwzbSJ4iOLhHWGumEwbN23m7mhDP1xtP2/63KZZ2KFhtZTiEocYToRM2YnzxGCvrjl8xpnn3nvffQ5bHFdQNhtzk6Mr/FVJsSrodbudIY+dJ++1vLB9+/bROxSLPtr+Mg+FQkrrKYs9mUzVhWJGBxWso7CF19ts5OGVlfoyyhYlC3sWAHyUFW1Kk3/3qx5HRdYX4BenPx0PBFHQUc2xs/fu2cNhLMW4Na+55prjx41r3qxc2gKBwAJjVOa8Nufpp59GtUJjRzkD0sfgeeaZZ0Yfe+ygQUOMFutll18O5AimeDyaWlG2+mT9b25dH3W8MuYxMsAdyGJCcAQDqy775feHOp1Bzl9YKgMix9QsNQppScUADzJrBl4uDXMgHnO5nADaDQ48DswmuBnoSMQhTNVqBHbZCOlMmMkij4TkhmwB8ROIcizCkYlH2F7JRGCMpOn47W/u9Xd3pM0FFnuhARRXnAgyLgbDupV7Hp2+eOV6oUehyLMf7lisbWrlejx2p7ffkOG5uTnhYIgFFXYMdCA4r10OJy47vMJLv/lu9579A4cMue66604Yfzw/1E0vlltmMZYVr8xNhC0jh4nJAZxHzEoNc83Q0seSrtaLFqt5F/nIhRgD7OE2/nTVNbhbnnrqyc2bdzB+9dX5maf/CoiN0+Iyz8np/Mz0J0FmMES/X7kCR9d3y5ev/G5ZKBi8+E9XQ8Yjtx1PuSBOCwuoH6eKxuP/L7yFY+FGBYVRa9gfDgGuGjF27IAhQ3n8RYs+p21llGp8N0hs5g7qFI2G1aH3BToWcpiWx9qs9gc4BhuGqFsMtuxItLxN21vuvOvuKX/66OPPJk08g3rJmApfLl5CVLFHj26XXnmJ1N7RxAK16kS6cD2A3t68nzZuAXMOug4hAZSQnmSoMjzxDIl9Qc9By2GsG9jZfcKxQ5Tsvvo1LUMWTRu6UxvRT/SgoF+1uqw5jRYur5317oY125hRPihsKd3OksMUfGnW7DFjxjjcOfGIH+mGvzgdCzt9Xjg+8MegXtPHYPxpCiO1npAzRk0pZOoaqPuD15xKyFLgPJXIGhKhrn36Pt+zI8Cu5UuWe2xKj84lanojOQLymBIGQAziXyBV0BQMH0BhhRxUWAREu8EFoUjwnX+10JDufdDf88qdIb7GjD8eSeewm7GZuDEZ/H/n/JUTygQQMcJ7PAjE6/fu3dt8RAep+y7fyNe4QUT+k2CUJuhRGzX67n5k8daDFo+3rDZYibpZvxEsT6KvG3J6zRSxxCCrTthVJYxPKpsCLSCUDVh5qURNKikAhrxc1+CuLTs39+ypDFmdkAdyeWwhqjPBJZtWIywulNm2g5pIhII2yl3Utwm/MEhZf+CmW25hGN9/31+69ujhdNvUJLLQM23q4198+/XVU65VLcn23dvZPJATqXF/1JxJWIkSCl9MChcYuZQWXIsmFqIYBJFmX2M1464KKqFoctuWrS2bt6ALcV8xElgHJYYiQlw043+4muXAfNGMflDQ4tUir0eT4wxlbETQxEXFjdCTsHgK8/NRO6hiwqRiGCG5mGm8QdLxGolHmGBowWo8RkzQaXe//OKMiu077vh8IZE+mWPaBuiVRmcIZkWjYxwwSkmOkIRT3oMK03UsxIRMDG2ScFf0PJfgcnzUVSv9bLwiOBAZ6FgcwK+Q4JdddpkcqdkVTpv9wgsv6NG1G3GipYuXdOvc5fbbbwfU6XDYQUESM9JcO3LpFs2azHtt9lkGw8svvzRi9ChUQH9dDa6bI+bJ0ev9b7+RGSvOH5nMNAXkIjw+wTZtcv2y8ZHW44B0LI7CnptDU0OVi6wBlQ1+nRYyU+NUeOETAZcXX5clEwobne5oOIgHK0HARedcFgGEToIYdaCyIL0xTHTZIDXv9Y3ZqDmypY8lc5DXhoWHGisrdbsd5EiCeECDgBmBNrZpvjkJAbPpViBOKR4N7XD2qy/Tv3Q0J2YsnXbaaRMnTux5TA+NCEDMU56MJ0WKUdps/rtvsXiwstLL77zzzrPPPjtixIjhw4c/8PCjGL7nXXoJHnweB5uJxaYuKDbur5rtl7cMJ5QffbAJgEQkp2xIasatKhgC8noyCZDBivnjJZvPOrZXLuCD5CEwnrJSGC1iWkIBbyUlABSquKiZ2TwwUQP+zJYQfF5KBoIGvseXBewfik6A5FITQ2NklrGOz1ckpu6qFCkP7RZ+cRQzDyfTVOf6vZh/Mx5+ebCUIxaA0dGrxDOKvWRfjWP67G8WfO23AGdICioOJVCzhSU3LRyG7N4QYgjZHYFQuKAgj4WSVbCq6jCUzTNmzCR/B4cTTe3xCHFzIpl2Wk30FIrOggUL8I9eccUVbdq0YWLq8/qoEYX0QAiwQiBY6A7dg8UZaGEGgKbMybxmD9/SoZddekWXzt1QtRkJX3zxBScHF1BQUASigDOLdOFpbLbWrVu1btPq1JNPgboT0iMc52/MmeOvrr7o4kuKSoqBQLgdzhgMYZiR2jr3r7t5Xe46fw29jMRjvoSj2Jn28latL2vTQddZaV7203q8EaUqIzxSukRlzNNoaLGBcBy2sjjcZ9gOxiwcVByPsTJ4yLCJZ018ctq0bt26E1ucM/tVHJAU4+rUufunH3wEtK4Ykc7ZE0eI5u1uL8L3tdfmcmaAR5qqjBxg0gghqCYY+Eesjo4djJdd1L1VmSpV7TWRxRT79VgVvLbJJiF5+icSzFLey1O2cXv4kb9+89O+aNYCuQCMlIzKtEW0nNiyZcvX/bCxR69urN96zg9BQ7LPtMLnFE6QsSyReq08ogaNh20VOwYEjyq1e6zWXdu2vfTSy0MG9R0xbIx45gVSlqk8cLBXN48tWyX5RAwV0aMgypGEIdIQe/XqOvCY2g3rg6lUntNeGIlXAU9lnsqvTUdwwNIEeqQoLdFMj8u9ZvVq2hwmXj7KMi9mU4PqTkMj87fzGhcGWJzyxnlIDe1XONO1AkdsoETNqs1tDIeQSgoEIP5EddqUwAmP6ljvJh54OD6RqMxFOgHe14Rh6+7qPl3yFdL9MP8AoZDLiYwT9hU6MVcJ+C2e8OiB3Zes+KryQGW+1+ymZYniQSmMgiUkC1mCy4xDFtyjHta/uTpHQkYGJnvcuHGUtaAodfeex0DH37dv33yfedjYAZ+vWnzauefVxJU1W6o3bfc2s1b6SsqVWBUagAwVjSQW+1e7t6DFjreyeM9++/xPf3z5o/VRq33nzp2MNLfLBUQJFm00f9jTZMXRxL+2aP0jN+Ye0h+5Js+Jf9hmJ3+bRqGu0w1XX33/nXf+6ZJLeK2uPIS7OM/jZsYysbU2ORIO4O5lRSeSQYaxqiIHmcM/rF49d86ca665thE5KZKUxUrB5MOMFyo8EPWiY8mGNJcJKQ5t1C95L5voYT/rDbzn/PpyKPeobUfWPA0ty/G6WsZTaDJXNgYbVDCw5DKWu/fqsfDThTfcfMP+g/svveLS+/5yHxY5GTrSutyF5kNlbbHbLM9Me6pd27a33XwzVDE0BQ5I/X7+iV614i20A80Si0TRLfiIcKz3DqVrDMZ2bZTCQjCewibAYaijyDYMsn379lRXV2/e/FM8GtKmnaToA3SFRM7m8fDbr5cu3bBunYWwjuaHoE20ziK8dWSJkuUNnQvVCoGJuix+JiNpHhSyqvd+2AmOOdedkQI/sZCQKvFzSd+VLj76E31E8ZGOFkVQybRq1WLKlGsWLJi/bt3axx57pFOnDprag7c4sXbNmkefeLSkaelxE8Zt2r6ZuBUsYiRMDR06dNSoUVgIRA+PP/54Ais9BvQbPHSo0+PGVYmPBPeqA0vodzcZSNoms+PIqiAmAUOZkSwthiPVoHy/Yc+Xqw6qGY8oSVrFZW350KqnoT/RVcAT8RXhCsSadnhsUD5y5jTQ+IiS9BMeNMK+JZ4wWEPRYhMg2YHIkyVEfVbFTIoN4R7gLXK8kdoXxjTyngRIbOffvf16voSS1ZKlSEU1+YGheNGCj7YvWLgRPmvcD1K0AiAF/SDsFBkYPxKpeGV1JV4obdbbGG8k+q1dserE8Sdcf/2UCy88/8uli6+55iqv90gzQv5KryABpkyZMmPGDBBaPDoK01FdVu9ljmE/ywOH/fWvf9V1LD5yuxypNRQV4vFsSYaK9q0RaFH//gMnTpw0Zsxxt912+8yZL7EH+B2ou7iULpC4tRimmtfQ7rR16NBu1LEjL7rkwofue2D519++Pm9uPMJhMmo09/k/37yup69+bxcdgZoNoh82B56LEUX9N0YEWgroIxJleGNFO7a7UCoATum6F43JuGSZZ73Xz84e2oTljf3s5D2NT3dfM+W6cCQxYuSYO+68u0+/gZdcdmWnLt0vu/RK8vNRdjUHrUwNIAR0GYvBtm3bcHfxW7HEtOQbTUzpq6pIeLomJ8d63IhWJ44ut8b36zqWfg9c+uhEA+1LNxKUFycYy0Z+2eYDxr88+8XKDf5AAj0CeDX0CgCcDfjeCJtWVdXNmvUyXhAaATp78ESY/7grGHVi5+B/AY3H2I7HU1peJIVBJT8nBVen4fuVK8cdO+bYY8fYnY4BAwYR1YyHw+JXttk/W/hpt46lBTnAzMFvMQKReOCgSK4Mp1KRwlLfa09Onvh/2HsPAKnKLP37Vs7VOdCEJmcEFQEVEQETiIg6CmZFRcU4BjA7mDDnMCqOETGLoogIBgREEUFQkEw3dKRD5Vz1/c59m9Ydu/yvu/rN7rh3mLL6VtW9733DeU94znOO7Jar+WypOJsiE4o9kLhV64PQk+rpaBgdSz8DFkTvQdGHzlDJEyVSfm2Yf/EZvapmr+o0Rkp2Pbu9tMgtZSLpO9Bm4pTSbWCUJRDySVNjQ8qdU9IcBD8j3txfqZjAb1VOqi7kxJEez1i37GggzBSLBOX6hI8ZeRHcwj2WCRNCJBQYOuLQ/oi9H9Z854Juxij9BqZCWK+o6kPutStXelLfgNo8AHxGAvjXDeOOPnruK6+88fqrPbt3/WTxoi+//tBoiQwY2HnO3H9ceskVoMZ/3LBn/DH33PvQC/WVdQTP0FXEFhXct8QlaT7MWwZP6cZax7Qb37lv9urvd0QZ0Y8/WrRl02ZmBd+gA2HPR035SS612abf8STjwVBxe1YIENGqXbsefvChC889/6svlt8/6+6Kbdsrt+0Y1G/A5Ikn3nDV9O+++VbhKpT3iJmkBpvm6meShBVoW3Nj46OPPFKYlzv9mqus4iQ04qzVtyUdhcOfOG2Z8WRJEGdEwRGuZ2NK99Ko2cll6QuE7D89KecR0ErxUrON77TKcZ0XWPY3kSmCwsCjIJ4XfA+8v/b669au++7CS6bdff+9R4w96osVyyIMUYJgAv5imVzUVWtXWvzM35/8ccOGKWedBbt0OKjT/f1POliZ0gniltVIwww1+wRwoB9qLFobq/5Eqz34oIFgkbH/5HfimGHMMwhWEGwTJ04AtWp3ukRptpPtLH5NCb/qaQ3EWEE1NtbUMDHj0QjMKICyxQjVXWU6JE93X+mAL31Na4V5ZEdTWSM7oC0aKsg1tSuWWAQTwmEh145WwcklQRxGn7HjVU0DlGZdRbHivmJDBVstaFZdt4Zx+vEnn+jZu9d+g/e//a47z5t6/trv16/+bu2MGTO6du2qZg4obFC9yLiqqqoXXnrx/gce7NW7t3jm9Ho7eGu4WWt3/cqblj7XMzyINWBRIMN0EcmTw5CXaIpm5i35viFmS4FLEPybKICQ8GNaUZNWweb4PsaBGQXLaguFI5WBDg2JXC03j4I4KWt+fcS9ancoU9JZSCbhg8ENkcLZh05Nf7NtxTHHdTdmWlLlAXWIbaBnkWY51Oj/8pWdyuwkZOKniNInq3a/8s635KRr9hAdT80StEHeiCKOtAoHPR5H9y6dd++uhHBVSioaMsuXLr12xvQTJkz48ovPzjnj1GgowH6Isx7wL6NIvrtatnCFkFOCqwl0lEynvQej2bqolUaFdxk9mM9VSJFZx3vl+tKnl8h63SUjQAKGjOghlhsIMJAA55577o03Xk/MiKwX8XBAtaoTxxM3vOueu9d9/31eQcG4I484bsL4fzz9zNNP/R3DCWAYz9W6BWbpvP8Fp3H/SuwATQuMj9XBzh0Ns3lLxSs2HexDlAykMZm8SArmibI/1eKi5xkINauRuPEYqdVhliBi2GGXMgnAUinfd/JJp8Ip1b5D585duk0+5bQrrrj6gmkXg8EgQImswYPCWDPPxVC32Tb9uKWpCdgW/KZi9+rkcHJgTiOwGEeCc9aMdVDPclsyqDW3rWfImhLgvOS88x8QOs1NidmvfvHGoip8r9xUSOdwqfA+Q6XzVJgAkMH4zarVbm8uueH8nMATGBepAC2oFqkKyq31h5WQCH8CBkQPxMrEEjvnnHNgxFiw8EOEht2ZQ7QRrgcm8cYf1m/9cdPowwancFOBcJLcDpjNpXyn0E8lgvFoQydP4w0XHDLh0JxUYrvD2uTx2qF9iaJT/Ey7Uj3cOplg28JSpRkyFqxsPSLxW6ea+om+NKQ5vOGVB8xzW9Mwf3JBzqBcKYcWN3E6ElFXdUWyYsce2DzZgcVhnf2QAZA9U24gaw4HhMkRiFCVQTpUrHHc57Jf2wBhJQHb5To1tzOTqOtYFhs+1PHjuu8NqKuoPDGSUuGMMLz48tzHH31i4/oN1bV7cCJlvXM67nRYkmhawviAozF16sl/uf/B+8ePPYZhToQibrOHEmndSs3zXpnx7H0TO5QX2akZz3wF1aM3lni10exmK3J2H774y8jVt3+0aE2zH/5muAbTqdrKSjgUWRJ0vmIbQNSw66j2/GqXZG3yb/tAHMWZDJl7WzZtmXXHHdFAaNasWROOOQJNBWnPLofT+NhxY8+/YOraNatvvOf+Pn364MaXTtdHWslNUdjx0+peLlSx1V9/fe89d7drV6J/h38tqgCwAexUmfd7nSJq2251kHBZZiqvaodQM4lb8BNkBK+cl3Wof4Fv8ooc5yMOWqXwHMgRPDPi0wQPkIijAsvtLOZefXo/9PAj+x9wAAvskOHDH3zkkalTp1oAGuvWipS+0jTQ9w8+9BA4rSuv/Osbb7z527ryj/+2PDVwUwGkJgDHoADpovOf9VHVEL5MGZNuXTvhyQY2lE5hZ6QACDImuHn8gc0AAydNmoR3V76PG8DloM4oCoi/ocFbWEjEjUAh0A29Dp1BabHyRR0egLGKSBHtOU0Eje07Q1ZQaXGeGeU2xvRtG9NG2bWhBww+63T3gs/3fP3t+nCokfXrsNhhcEGdaoWPqEnFcEfjEbRk3Cq4WxgpHnz7zm3krM2d8yoRbUopoz1fcNFFJe1KWWfE3yRHWrdX+PToo4/GZQUUmkKwxtw8ZDcJgLiUuFGAdeuU8Hc2f7GafvoEF9Egs11P3eKlhYRCjy8AgEUsmM2OxctqqprC7qIMrHz0MLqW1OUgRov/AONVoJfYfkKr7aurX7ny62ufSI0YVnzi+P6NDYHNlfWffbllzcbay//qvPwoJ4aiRDskrsC+N1SMAAAgAElEQVSqEbnGvaNpK7dhfYnqxe6CoksZSXGY/ZTc9J+afYbcUNznKs3bvDP06vsUYYobnHkwNSJPI+JOExuVmxBK5ZE9Xlcw5O/UsX3Q5ycH/pOPP75hxvRpF11E9h8Nw6FCsVamA63lZ7JP/8wJTb8pEcGSVFsvvU3P8x3uok6iYzFASBvQqfvvvz9TmrWM+ONr+j4iXm3WOH/yPh5LA0tgD7j9tjsnTT4JyBHl/HC0Pfzwo6NGjVq2bIVAwZhCseill18OOI9oV9eu3Zqr6qaee97nS5fB49WjTx/wAJSzBPumQzL+Fx/6Jk3VZLwyrFcsHJMeZAAOTI1IOWTiytSlIwWbAUsnc0pA4PpORx0D5AZGCzm/OESUyOUVHZRJzrCaYqkjjj6Kbly0aFFNdTUrnUF0OT2CZMKHrHsoMa4QwawULki2KbKZYU2IU1sOGsPw6UxxKWHCM0E/k+xWVq75KjVTEWkM6of/NAaYJQZgikxC3jjdq1dvmfPWOqOzSzxcIWuRtSayGqgQbl5sPnOu275u3fdNyKscBwnR6VgUpgmqcELroIwouQvVw2BcEPCxgLGpTExWWv999nnrrbfZEZiWmOQAI6UGhhDFG8l5x7QpKcwxm6o1M0pb1CyGFVWwUmYHUBlOhLXa2rKizrffPHHE1w1Pv7p8ww6fJ8cdjISJ6atpT2eq7Uk9pvJg4fNr36kj1J2KvV0cR9ktpX/qGfUnT0C3inAQZz+eCiH7jYbDDnLJgZ/L8TNPLftfJGW1l73/ziuJKL/AsSSgRBx0mHBtXl8PBIrFzpwRjZGtJYNaS88osBeBI3KNgY9aEjGhjEhbQlR8RDN3OH0nThz5zCsf+2pn5BRanBZPJBByuFzktrL0brvtDsCyd95559gjR7Z5Xz1cazSDn2M7I70DUUnVi0gI689szTdRny2YCuyuHNLf1a10x6Di5IEjTzdnfNHmKjvhQuh5qddIjksw7PS6P/l4w033LvlupzdjKwtHq9gwbXji9mapywaqQ0DoKKRNCtXz/wdsFoAQYI8QZIUa6y+fdm5RUcFny5fkAtYRrF9aEiZ1pefkyZPYye65554rzz931JFHnHH2WX369mcBST0z+NowVkzuUCCY63GQwBnwNRFwmzZtKuwhZIEyZCrYxPPoMSA5WtaivFGq80+dr6Ypf7e+UaK51cWn/vz5F8TNoINslECXj/Q7cGkpUK8fshXo5v+Zp54GAvkS0sQvvmTn1m133XWXWM+Y6qiMyRTXmTb13I3r1z755JO1u3YUde7u8pLyEIH9T5Lzk8RrSImAzTNrXEzd7g96ZWITcaWl7IMbflhPVd0ou6PehbRfIrG6o571hYCzea35TZGe7RyxppgTTR92GTN5uaZkOFBWAsRU69RzaMJpMwO+cYFmjYCrNlKsBkKNvDykEt3SuXNnxDFTE/uL/d7hNgtcRxjAsWykvpcHJCK3s5VSp69TiXbIgYXpBECAMrOl7fJVEWdxtGHDOeMdUyb0eOfDyOMvNK7bimQCCh+FdpZOkxHSSwZxhAOBLsXaljrz1upoxpSsq975wKNPPfn3f/gaQvle8/XTr5o69cIOnctpDG4MIs78j8ePReMvvjRn1n33mN05t0y/9rBRoxB/LGHd0sNqkGuz0cbwvGaPHTH30IxYjzLZJDdHZiMd4k80iTsJ7SoBC5YFSniNtBVbM3JAbDyXDao8S0IKr1Ljzei1aOA0DWRmWQ05Bd9VNr38/JffbjSt+tbkD9dt+ij8/Ce76V6US1YZCeqzHlt5QPtxw0fWGGoZxYJMEuXKlsj47KZCewpmLlrBALd6Cv5LIO5YFe6zhojjyVfXLVi+k50nQyxAtrWftgcZgSRZxrmRcIKqvDh8IWa9YMo0KCpemTNn0kl/oSXEHSxQEOl6aMt+qYcbOaGWp3rl6fauYuxIEJnQKYn7044YTWt9uvV6/8P5q9eshp4AlB4K9/IVn3MA6b1g6sWoTSheal1zHVKY1Z+HjjwYmUkQk3/33ouP80TcrqjU06ZNmzJlCui9Y8eOm3HV1eXtO2CxFbYr9ubnPPrYw/fdf//MW26kLk333j0FRJMWRQRyCq4s00K34vhT5+P5X3AQEhNPkS7QSGOi61QkQTYn3RCSZ9ir8Mh7yU8CV7PXfUsan8kKTI1H10GWwkbMq6KRY6fD74Gb7Mobr28M+7787NMrr7r0kAOHdevamdqEAAdtRI5MxMICdg8ZRRbYgJ978Q2T1UUa6U99JwY0ehiRIuRqDlNq1LBUr3ZB9oq0xd8q23/e10wkRKyAg1nHKGWGkrnvfUMGYDS8XdBRe2meSHnSH4jth5oUsMPEzz33oqefedLrcRhhiBKaVu3zT5djjAEcHDVqFJjUTMaKcwVaCwgHAW/T/P0HSU66loiwnCV2bwolI2mT00WE/r77Hy8pDhR4aoF3awZSAvmeQIq5ZTqeRPDDhpd0Q0SYLknUnz3Kffbow5Z8teuldxre+Kgy4pD8A75O57MYhMNY3qLXwNMbd7YvitoxfQNOZAIBHQMrKLvj/+dds/c9jjDdBIViKgU5DkHR6qoKAr82S6OWRobT3WELYSK8f9jWmKU2y+uLtn+0MdVE10CAHwO8HkjhhWidCLolw9Ox0Gg56B6dvwLcAqFVM8xONmNDCMBTgnLTzDMq3CEQiT2ZnPiwUXESNZqn6+5Il7fm7Hh94bpvNlZ/vGLBCRNP0OJB6rphgV966SXQuEy7+NKTJ5+q785ZAkT4OIAVZUiKEvx8Clo4h1AymI2eiGFz3MrmlLNsxcILJ3VzYHImgy5tQyxOYilYeHYiqlg2MM/sBc4Fazve8ei7326JRzLsS8DhEfvxsDmRY/EuWbAAjpgAmdpUrKccAJTc+Gv0NfKHe7OIi4Ftr95ZceP06Xg4QFTkerx4BeIUCtVxEhzKDB05ciTcNg8/8ticV+fe9reZEyaecPAhw/OKigT+o38nH9KHaBj/LFSEVJjS+/R/osxiMZ9++ulQP1AGnKw0eJXOPPPMI488kvmjFj8PTogKy4PAxJ0PPUIinivHiyzjILKeIbjPRP+NVkhbS+a/co4WsiTQxpv9fpBVeEHFw8EuKe4T8UMIlUpGnHmiCMW0g4a169a11Omq1iJBPsVSIExghvnYHvI6TAcOHeK0QD9iXLZ4yVMvPrlhY8WSD9/l8biHUq8ZWjDYqBixCE7KACAPPCi6b1KUFgQpUUYhKI2Q4Gkcd/jATIQGAr3L6mKx+2qdKPFhsm0Dp4zrM3HUgB93NW3bVW+2l5DuBP8ZxplyrzIcqDW99hly1mUvLZj39sFrFm6GB8Tm+uvVM0YcOHJA784FJULhIa0VmnpB8mJk/+1vfyMIBaD3vPPPP+yIw6OxWH1jAxRoWJO/qbulk3XvOYd6L5Ywu37aJGTFGajg0Bti8BqSSGeIuU6Z2K4k1w7Y1Qh/IF1P+I19C/SV16e5ewUai1944ZtnX1/yQ6XmyPU2BRgtqSbEM3JZ3bQSBw9vFixc0bdvRy+1a9HXsFApH8HYYoz9XpKAsKDBlUgVbN7W5I+CwnGAcdHHlJu3rFalNvGwJAITywP2Pnv2bETw/Lfn9erZHaVE6mmgVOqHPhlbXBq8141FkdpKzWI2KD1JNhpAIsh00jB5FfqqFOEurjCw/0BZegbjd2vXjj9mAm514oAqhsiwct+9V5DIF1dWS5Uf0oF8TUUngbgy9HC/zZ8///rrr1cii/kQ9geYvfn5uVdddRWsaUBr773/vrIO7cGaoROkolSAc/CkfBPTNh6DzvT36mjVPf9bX7GHAz6/y2G5+aa/nXXa5Pnz37/h+mtzc/MyoQAJNPiX8TcQRWP8YT+g55FFKuDLA8so63OA97r5xyn+Ey8pKpSIlEySrPYNLjICW1CTG5zOmobUrppkE3ady6ypavQ/60412ciwLiwonL/gA8zml19+EbEcad5DwajiksKa2qpzppzFDGHC4CslTCHkt9lgApJ0aEWEfPHlqq+Wrzh9bLmTNOQAta51v0CrLbG3AWgyaH6oZZReiGZ8ow7fp6Sjpa7upYUbTJDeGB2CeMFxzorCy8hWmKrbQYyLsl/Dhw1PpCjSx6wGxW/NUlI167TRxYUocPQwuQboWSyx1gUofS2CmV4Xoa2nOxUt/OyLqlo/+mcs6iN+D59zWC8lzrfUGKmbcR3WF/ls8pFittfjj4kkCBOnRnmhIKRZBmFQQw2K+WmEiVxCa+/KGuOdD897+f1aT34R82L208+eMHFciqAhaAGDYdeOnWjhHy9evHT5MiInY0cfnPXZLOZ4OEpReRxalJ8HiiqKP4B9oyWWNP/w3brdO3eMPPhYc7Iu5otlrGGIcojWCFaMBG27W/MU76zxPfb3l75d16zr5GJuyPxD4Uwj9NJgbLDfcouKeXAelp4UGSWT9I9XswCEVu3aveKLZWTlXHzBVDgeuS/BfXTJ1u7Aaa/sSHz7115z9fXXXffSyy9fcvll991x57nTLpp4wgmIY6PFgI7ltFqWLV36/nvza6p2MYRgteCjzdqt/4oPeBDZkqNR8mUwgvHWoGxRuwp/JhH61g2GtYEGRsHUBe9/cNzxE/Gl6z4smdAE74F9xv9FUQcZCLhIbPaGSC2oXvaGCCaILDxiAir5j20PPyPUzKRVp/bpl5/nZcJBSgyBkx0AHKmd8DZ1al9IGVOni3WXJhvxo4Uf767cdc5ZZ6i11yolZYiYqSZTU2NDbU0Tt2Ixsqlip+BDt5rtkQykAzZ3Xl6iYeuAriUeV74W8GeMzQaDQDR+eRi1fGoqCmoSK6+h2WFIDupsH9S9RGzedE4mI7S0CAi5qf5mZ4Oz0JnYVLtrt+a++KLLzrv4kg6dynFWW8wqM1HqDTNjIdV66ZU5d911z9Bhwy68/PLBQw4A0OQPBYEGevLymwN+J6ip33jQFao3mMkivXTcmMPcLm2ktqC4sTTwbIl058J0v145U08ZWZJjiPrI4gGeLrEZxKDE1XI6rv+u+flXVr787sa0KSdh1aK+sIWtPSyCUmbT3oOboBys2VAXTQ6BcJHOwWgUl5pE53/62m98iF9+HfLHTvM+2PLN2jocUpFoAE1S4q168UUldpXg5j3rPeQLkFLw8UcfwrAPKJUHS6CL4NsXtUkOFdHjNuq3SuLLIIpTUhdk8KegfWJM6yCtcIw9RlIvMWP4cnFZMTBBtjR0qeLCkjtvn0WqUfsOHVoVXKVj8crV+DkXVNfkduygqg/59B//+AdQrcWLF7OciUXyHaWE3XzvDU8/NRu2NpRfIsXoBLPuuPOhhx4KJUJ6aNJAGi2tlfCBntH8y/76c55BZyIVt7lxjyfHe+rppz35xGMXXHjxHXfc3qWkFLEC7vW7b78DJ1dUXLpje+WCBZ+LkacfrUuG94yO0sYBldtS/t49OhB0J5dDJ8TS97dfHsKxBYqFVMHcL7/d9cMWCKmgrGz85Rc5wxzAFguGQ9SQJu0UaCnsbg7yJUOh3j17UescOA5BT1j0Xpv76q6Kyv0GCQVu20fSQk1rgyH0yYIvUpHE+CMHoqVoqWiLmqUmxs+ULcAX+nUQtBahGgxu7VVedvu1wy1P7K6voyxFPfhL4CxIp2i8KeSLP3j94V/+2LB9/dooFTPwu1jNuLcoTPRb1XpdYjBhJa8GywRqAlYBwV+14vaqWfIVGQmDVtvcDN7CYrDRRTSXJRSGyt+am078FG1QOocgKOTglwh4uZIgAcQDCnky9Gk+K3pnAjUWqFqEAGvakuOPm9Z+b33ljc/eXVIb1WxxH2LBuWLpV1s2bu3eqyfFT4lmdujWZc6cl958820kWZ+ePdrufIlic3cTHBmIOmiYvMX5wMUlTS3qA8HtcRS99/qd3cstXltUC8ZttrKkthPVnXihVNcwxQ3Wgk07krNf+2blmgqc/EDt0SZBKBkgbMJBR1TAZYQ5gdTmwnZlrHSsPwyB1sb84ToKwggnFpo+merEpNnFgaeDw1BCTZ/HAodCNVFCk1RgNpDTT5ncpXNnVJNnHn188cKPzjvvvKGHDEfYJeOZN16bC7+oLsLwRmTr1X/ZeR5EWbqqBTNnzhw9ejQ2LvAdvCkgvmk53+HTLl26gP946jGh58H9KT4auzUSDJnRM7LJiD/+sWgcmz371ndr1u7YulWEG2MkEoE9WUDWKssHi4YAPPHqHuU2Q7JBA3YqEXl8EGiKApbIcWQghtmyeUM0FXU53ZdeftmpgZN69tk3GfaB9GaIGXrZOPVX/PPhELIrTE4LilZKBwHwGRRbcBCZbDnJ0O7u7bQD+hFq9OPLkcTabIfdKjSdaFBEpYF34Hci/hFJZEziPBdhoSSavn9y6wKnqSzPHIh5P1m0uFe/fugccRhZBCuBpMGHSnKDecPGzdffcANItZMnTRp3/ASmawg4FIBXQt7SP6SeYRv9Zk1FbbrSCWrz0MV6irYC9KaAltlW6slMOLznhMM708ntqeYcqjILOx9wJe4qTnswIi+9G7l11vyaoGZ05KGaw84o+MVwS9Ck9eLqXrxurAh9s9ZfNqI4Tf0bEgktOu6JfIFfpINk6+D/x3lHzpdrap9+/osan8Xl8YbgOZMeatFgJHC2185jOePvefLxR1+bM+c+sge6d+PKCAFdxxJYugJa8Qj8ipbL8v+Z50kpQEgPfsKe/ckni4FPkUXB4qKqNCdXr17D9zuVl3GXju074F0mIfSss86CSRgNGiS76nZeMYpQg5R2pYtIsXbUn+q+NAZ7CU2LA+uIL1x33XVYSvwWBzweXIJHhxw6gq9t3rp95m23vjfv7YknTpZnsQu7B5IYxA3+Tm7NzP9/dOCf42NGE+BmSVEBlsLYY45DNj79+BPfrP2uU2ERsyASDR148FB4g6nHcdppZ7jtVviiGE1dCWhJY1L9JI5vcF1mk90U796V2niAswk44mPIombpiDOb2x7KGDftqK8NUlOoMKW1rWZxC24Ktow3DDqVhlOxsAkKeamtlEa169Sl89lnn0UifbC5mbbhh5P8/7YPOxWBoLz7ZNGSIb0Lh+5TkgzXS6a5vvx/eUgint0aa46k4wmH2xkLwSJRMbBHyesPHNzU5Ktv9EUAv1HfPZZu8Pl9vsCUkwYb3ljz7oqANWOTSrQw7kl6C7rFb9vidatDAhrMXtgT2b5BQjOHRetCeOpunNaDr7UrSl12/uEN4aXLv6uzOAubfT5uLujSvc/FdbimWlP8UCxoOLG4DuvPwnKIMlblZW4CFIlAFIAdhPuxuN9e2qu+0fPCa8uffHVrRXUzSDj00Xiy2eN2BILNTz/+4l0P3w6ECzWTERox6rARo0bJHZHtsZ+FlX/WVPKLUBjuv+e+Q4aPOGD48DgMW15vIugnA9Fmyd1V2TT3pafPHl/qyYmI/RkzmSk1zcgA1kP3tcFh6vjgs43PvbmlOWYnMVRsXLB9ggzQtz3hOraGolRnFb436OPwsdNjTAkVNBRZ84ceAIGxzOEFQJARSkMIgt0HdYL8oh20iTdMZdqg5BprTE8r0w4ZfvD8d9+jpkGuy3PD9GtnXPXX6sqdm374ftlnnx8xZhQ0IWhssrX/DzuQ+PS4zMi94oCgA0w8lG+jdC7ES2rD45HpEBLcfE2Nzzz5JAVtkwmSMWWJQiUCA9W/6rFkRYH3s9kQguCMYN9AMVFeLCXjpMQgajHzSEt2KsvZt2+ps4W2jvw3HMCCuOIbLkuqvMyxetVK+NySkSjEaF3KyynVKaNMF+w9WKhyWd2xQXI4IG59WFkwAJ+NqON57rJ0uKF3+8QNV+7brSMUAw1oBmTwZusfXO0mQOFa2J9plKp9dg3cD1aJIeUypN3U1MrEbPzTUi6jIcdkzIV1eb+B3anW3rFjF/QNhJPUl8horJn6xqbHn3p67DETHvv7k8edcMLDjz02/viJsOmABES4C6xVTBYgn6qEa7YWtX1eTQMeXx38yZzhNao1FJYUWZO2Mm96xhX73npdn0MGxNo7o1ocJEezJKIDCJC9Rc/XM9k3bdX8IQAkDhOIiYQ/GQmTDocLXmkh6t7SSP3gzS5/4r0PfwiF6BkdPCRRNkzL/yg+227yf+ps1Fjw+PNLNmwD+OkIBXysT9nyfuYtU0uDNUJ7QJG/9vIrl15y2RWXXsLVdftd5zEm9KDD0pkM9AkzqlX14RH0GaIrZBYLEXl8SzBrXH31dKxJWHCmz7jukccf69mnL7jPQ0eP2m/wkKuumTHmqKOfe/7FCRMmnnnOlFfmvgpuSE1AlqG+j0pxUi6rthPeKxGJ+qWGiRvxNVBZGEtYR2DqP/74Yz7i+2jeEK2tW7cWMi0K+5x5+qknH3/iw/c9gBygqRSuEGmQ0VD1kHX/p2O1ziEGFC8jWC7Y9dxe7+TTz5p05jlbNm39ZOny5mD4oUefvGXm7QcNH7l27fcbfqBcjzDI059qsaiLqImh612wQQLlSuR5hNcHtC4rofVG//xGAtAscUEddS4vwjwius7MU/NBvbauSt6QgqMTuhvenf9+Y33DBx8sWPftWkE1wAYCuy8JPcztRIy0K2+OJ0lQItuB7q4ZKiuqV6/68pjRvXKs4XQEk0mC1G0exMa1eFg2S6s7nXDZjEVWc36m0W9u+qLIurlvJ9/+fZJDeyUP6585/pD8Kcd2y0Q2JQO7nDj5rQ4yvWOxCLqOnbzj33i0rgt5dh1QyCpgsJR0arFRuSY6jS5itKaaoX0tT8yacPgBeXHfnpKCQuXoYrazatSezkW4rLoCalaLnSHmLttFsEup1r+7F3wbylgi0qAZk/b2XSuq0w8/u/yh2d9uq4kkzU78Y9CBChuzgeC79vJrz+2pqWE24Gjh4kAp4kFIZGJpWJGzHGxpNL5iV+Wdd82qqazAQhZwsM0aD0WXLFq+eNHigD+x3/7dkrEGzQ44rhkZy5XFtIuH0VcBFX/93a7mhAdaIXxYKPyCjUGbFVgtIys0yMpyUA9Lz/DITFrVnD9czUJ4ceOVy1fA6okk4q7cW5Vb+qkRulLCIdF35F0yJo2XVE/DpJNPmv/evHfnvT140MBLL4It4UK2hCMPP4JrynauHKtZevZfchrlCcuMB1FTE0Esc1HT5s6dC1fybbfdBoO8Gj8Ghj6ZcfU1z/z9qT11dXxf8j9BmOo5Af+SxnNT8rdpGBYMRAwgSyIKNq4D/nV3sr7FCwaLxJJUt87O8mL4VGBdYlOExpDFB6YgwRg73NY+Pbt8v37NnuY9IAF1wCs8cvpjqfXJm72yjZUpb3UjSrZ8A0njaFpobYlU8479yjPXXnTYpOOGRpqrpPoEkz57egBeXEh5nVan15kfxVsDFUiBU5N8NcnjRRiDLNN91aRVQBPAEzaTTUYOke7zpvtZPpIls/Cjj08/+5z3P1xwEmRKp59OznluQSFci9grrUuIqJ2ZlU6DAK7+xoNHVR2gXtWIc2USIqO+ipHDMg/eOuKsY8vcqR2ZcK0GGw0lWtFsQYVTOlqAqDpTURSqKz8PRnYbJWYE+o3pIuWdW1w1LcLxZ21LWV1ff1fjA49iB3MKswZAFdLifjc1a9m6hq/WBzO2fKxoWBztsOzwoIAXdBcRDVGvLBPEN05TePYfevB+MRmlkbKPhiLB9T+sA0XH36xx1VHICvUsvHKSZUVEHh8SKCtqeOOmev3V15566pnpM2Ywge6+576V36y66daZV1xz9bQrrth36NBxEyc+P3fuFdde+8Y7886Ycu6Yo48BCM8iVXa26h62BKXb0bFqDaJ+QeVAaUXmJt/k+9z6nHPOYYGzkJFs0jwtferpp6B7UWodsca/aRddAFjmheee52n4FcgzLguKpYWf+Wdj8Wd+qwd2JYrtcHsCJHC5vBddcsmEk0/Bi9zoC36xYsW0iy+HdveVV1/DqxzwhxgUNRNaO40/ReEWxIEF9nBgPBYT/ly8vJafkPi/7GJsNLMnEzSY4qFDD2y//wArqS+6eGv7YJkxUSl0u317Jdr8rbfftmnLFj1ax/cpPRwGIiUZ5wJzwFPb9kXkrOC9Tau+WU/t6cMOLjQkwnjpld/on36jhCLZAoB1SbkxiqfclAgBELcabDDnlWmpfC3o1HwWLWzXkm5j3KnFQBEF3A6NvF0UepRN2M1EyuplQH/TwULjoG9ZaMxe1imrgAmslq2oWXvjmy2XBSQe3Nkpb9sjtx196+XDS901XhugfsE/MDqsKSXZuCZXkBGENwyBiezH/IqFPRbt6IPL+paZDDCqki3qckfMeTuqLE/PWfvEi99UBRwmB5tLGJeVbDEZayAYcngtuxv8r77+Ok5ENg5WJWg1VDRyXeH0yPawyXBMs9qvvuqaLVu2IdHfe3c+3Mg4yVClrr3upvOnnpebqw3cf0QsUxTX3CmneBn1pB0yCUSRgo5/e2W1weJFC2QHYaBFxyLZSzR64adhktASLD1pj+7HaukxvUG/Mi+yNfi3nQdDTQvIfr/pxhulx3UdWXmzuJBaOWok+JPhJM0MOcowwAakMMLQxI87Zuzjjz7y0gvP2yzmMaPHQFYkauZvD9P8tqb/l77NExHJZnbS3cwz5dnikQmbknfKvkIYEbJ7ZSgT9r75huuPGXf0Rws+ZNYhtekhrCRBIf6LDrWfMSL1NbV2l0siSpIT+rPWMKfE30i1Cm3w4HIyUjS0njSpcaSdIBXYshOybcf87UsLktEE/gaHxytx9ADscy32KL2ENGnRrvR1y8dwSuNvNlth5cEOEL5Bm10b3kN7ZOb4scNLtKDfquVIiRjUI50ao+3DFMnYcP6UfrE+/sTcH15esKWi3qx52pFIqKtoCPdoMhVOkyqDiaKxMu2BGDh/XGcURJNLfvjBwkMGHzLzzjtGjRlz6+239x8wELlA/Mtic6CjwSpiJS0YqKBYMTT3ORsAACAASURBVMgKA8nHEEa03ZjsZ9Ui3Ktn6lmoevArHYhff8mRzzxw1LhhaVNTTarRbXZ0QvnVlVyUQwjiwRKggAjPCJ67XY1+8AwosdSsokU8W4wq3joQSnpYP1rvwnuSg3bVhmoam9NU6U5T5ItZ52r9Zvb2/mc/WbB0S9gIog6x2AzTFeqFSFVFCaRfgwdXwpc3ROIeffghdlymGWqKyGWz8e9///tBBx2Eo5ccfr6vekZsKh2TLsqlpr377ruXXnop0FfcS6hBwM+7devBZS+77Ir77nvggGFDb5k588CDDjJaLVxa/mUyZZ3LJ5922tvvz3/+lTklHdoTkLr44otBrTLVWYxckzfq4gyEelrIIIgSkq2idghQ8BhLkGcCFQULT1l6NYgHH3zwo48/wkqPREJkQ/fs3uPsM8947rnnaJ7av3F8qIJjgr/+v0PvAaYcHW4x2xDzdqc7GI6S2H/e1Gkz77yL4vHXzLjhgwUfnXLqGa/MeZ1qUSEy6rMfwpiaiHct9+ZT6RwbiYWuI/baPDJS89BuiFnNyUCHoqbT/tJvv955yIxsSwBSdbxffioOWYAQlbz+2psnnHQS9PTYOUSb7E47GeICW0WnJtaPEM92QDyfDi1a+PnxJ5T17IGnCho2K7TndELr8qRHRLLq/9LIV4crnQiFGyopbQxoCBdVkowgA0aUiaycjCRjsjxS6WSELGoWWfeePapqagIRv9FK5T0peGzM/Ga5RGOY1bSKdacylDmD1c3SkHXxH0Oc0mkpKUCpRetK7PUXntzrzcdPf/DqQ4/oZiA6QU8o9zBvuCCDIheX/uGRqQJDop/Wu9w5+ZiDbFqd0WQN+0JGZ+mGSvPM+z977s1NzWDT7aZ0JO12QEvMbiCOQ6YM+hIPvmDhQj3tNONw2hKhgFwR15RPbLM2DxOVRsOh9l27fPbF0osuuXjVt6sD4RBJM86Copl33JI2xut92pVXPfLtWmvMOCBiKRX1HR0rRSsJg0gVIJjjYhQQQ5Yko2Q0S/BZdilYuXGnSrEvegwjXE1sUdJ+5i75w5c98vG9d9/Fma87n2iRgN8Ui5XqdzpFtall6xVvhu43ATyh7xMylvwonTz88NHfr1//9ltvuChsJNQ7f3jj2xywXz/JU3DwHXZBtTcwO5UpNmTIEGrXwA51++23YyKIKYZm6bABQUMog55TPjAiFmhav36XP+5T1gP9DvVzdXW1Ghp1r5YIv3S5/N/psFJKe9iwvsS2dWI9KzMSs1IEBbYdapDFUFyYy3fZbOQ35EEL/FAWcKtYUdeXvSqdpnKcyw0xD2YQ4HIWj2HQvr2PP2Hc0w+dMbiv0WlsSDWGTMYCzeqJpeMWkpCyHDUB4ysf/3jG1a+eefXntz7VfN6Na8df8N5tz+5oiqaCCS2WMUPtnIZH2OE1OHN4JURd29Dkysm1OS3ffrf26ulXTj3v/CMPP+rWW28dMWIEAxmKhEnYiMapcE0qJcqQmODQ0shjm8y4xthEURSyNCfrabVzq65Q/cAk4cr5Vm3fXu727rgh2GwyEgrMRxQENArCQ5VlThstLfArCoChw0ST6zZEY0lHNGlLCL9WWvxTgF/hA9EVGmVEqkaoVca4UEyaqjUi+ixOCQebwXL+bvNt664wih8OfJyREl6mGYJdkDUuU2uvvc+fTBf4Xcs7dxY4ZkaKDOrOoQxUc2+99RZOI/jzVM/wTRYLz4JZwhqBzoq0L56OQoeUi4Yvh5MgpYTtbO5c9CekTV5+PokbssoEOefEeANSHIiGvQV5ZR07nHfhBWQLsui4zoYNG7i+UrAw3rgjK1dkjqYBKqUePBdh6EG+o06h/OE8g9yBpkKkyQ9pMHRrdpswMMOrV1JaxAw+47TTcHTQGHxy0MKxS6nh+JXtP+tE+ff9QHn6o5DqGQ0Cc9Qy3ty84YeOYBTBsyInX3/9TcYlEmujeqmaS2prwEvC3OjerVNpSaE4lah0lN0Mi2MAMNktbso7ZyI7Jp849OSJo5UPRA36P/U3KXvIb06CiqSsU3nXriQGibqgCwJgg6gSUEvJXkbFTN0GaPsw4WryLV/29bHjD3I5/FqUNSL+khb/kNKumHUifcVj1NgUAykPDMjpgWc5kU76wplmk0tvigUNSsA2eLSBdqOSWWwmdLD2Hcsrd1c1B5qTGJBSIJCgQ1Z1s+1G7j3LYmQtsEhZVngNeMNAKKPipx/qinISEHkiZTJ4zSmTPVHTtbDurLFlz806jTVIioPaAfmJkkWyMwpFiCwu4vZOqwau/4AD+mu+XVos4swtaGhOz3lz1VsfbN/dCDEEWSl+C7IsFIOsFmYtSColudpPuLnbV1+tYtCZQrSBpgqCgvKEjqx5SHSXiBe98inF1HB2lJSUyIinkvvtN9BgSQ/Yp1s0VjL53KcvuPihbzf68PKI14AONFE5UdIV8vOI4IoqIo2HQ0qGilHAac9/eTKhYefivPKwSrC3rvffTVORIgjC+tQCuiKewj+2oppNPz55/72XXTRVkjZFyxJw8T/NRtqkdl95AKS+5FAyGgo9hmmiK1tSkcBcXNLODZPKXs/lT0P+P+Zd64O0toi+Zh6oNUzqL+BZCkpACtA6Bfv06DV86JAZl1+ZCkVgwLRR1ULPmVJziDdcgfdqZ/qjH5QsYGzD77/dmIph5UuyetLkzZhdUVsqYxe2GaO9zGMrsUXiowaUDu5IhBAGThxxwj5DlqGJSi1pGOEBRxWPPzqERbNhNdYHlp6PcGOMEnusNB3zLm+I2ct6w+uRtnhAu3sSsXaGdJ7HqM26bN8PHz7g+b96ykrCyXBUS3lNLlPcXJvMNGFDahi3cbdmzQ0K3RO4JRZDWHMavlqX7jpx8Zm3fZ/bc8Izr7xe3VC5cu13ueVDbnzwo2P+ujDs7GqzJWyxBksKMQR7YcgUT9TuSS3/YlcmnDp/8tlDBg564KGHZj7x8IGTJuYWFhFGxKFKbW+RLwYYpqRCPUPJEAtfD158mAcI0+M5Fnra33iIuoO9AUUvpYGAwprs8O7gLsvR+pT5tabaTKJIElqMmEd+TxxuKfBDmITxdJTyqMh8f9xqq/DZYvUpqwaJctBMBcOkQE3E/Zj0ejQ9lZf1ja8dNzfxK6x4zkTz+3S3di3Kp1iUZqhHe4uHAlJemr0H7x7xBiElTELZEScNCv8fBrHQl2JAx1OmiGaOpDUfZBlhMkDZV1DnIEtlI6Sikcnqixi27ZGcI7fB7E6RgEreDlSqeLZohj2ZNqWh84HmnirglCNJx8+cepouE2izAG9F89MseTmFY0YdSV6IV9j1WjwTtIpVQPIgSMdb9GPp0qU4vcjzx+ZmcUUTyccef/LMKedBKh4n6EGJ37QxQuVshHUMMjjEIZ4yfK50IiNo7n/wiJn3PbBo0afnnD6lpqKKjo5GQuzRahTVauWmJN+QJrx9+3aqHBKjRP8jYxr6CZqBFiW6owb/Ek/AvGCeaHaHi1rL+cVFIw4esmrZZ5i/Tf4Gu8dBGAsace77G2fJv+3XbVTFYgqm4OYmI0GcQ/hjiaxBXxZL+2+acYMhWWKyFoUNIZsjidQQNmLZAWSaWBxkgMKRhpJLUYRyXNS5Lt9hQ8uijRHC+kaU6ihklzCvyat6AwiIP8musUKhbPFrpmYtXZzxl5uCib8cXnLOBPhTvIaMG/orbA8TNbIwHa1uzZbjsadzcvJiGaJ17nmfL64N7DLbY4ZUkKEUjJesLALKtEzKiTLE2QYsZSt7/flnPYF1o7oXasl2WoFJy4ngKqNaRdpijRIp83mXb3M99m7TtHvXjzhnXqdTl/Q/e/6nO3I1b+9ExG5MR53WmIH6ptyJXRyAE9asMOnpahmNSBUnwpvKcnOizY3GRMAYL4CBMWH5baRZNF6QmlASk66LAkcGUUbr0qN3Mm3dXGW2UCAj1ZTIWFAqkXuSLwjdQSZk19yGJOVT2dgtWgLarkhRTu2L13U6dh8fXCZoYDZPN40EcJFIZEkXGZ1lTnuBMRgbOyjvynOGZsI7krZCzVqZ9gy85fnNsz/a7OeBtGaLOeZEFzXCGgTLlvzDNMR5B6rTEK+LhuLr167HdicGIHUIYL7Bx4V7PsvBVGObIlpiI0We7MJEGE2ZvovaqrfVbTOFMrdO6fbWc/vefvcRW+vNL/1jhcWSB7cWQJhQpFLLpURssiy/yACcLsPcMCHDMHPxSUJ9ILT1OoEF0E5cdNjKwiCnu1pE09WPrM3K0tqsp1XejRj6uvOGfRRdgf0JgUhxEsxWJJdCM/BGWY1Zr/Vv+oHo8ppGrpOqw4Bni+wnYQ4xaRjo4ycef+qppz734ouYxpSUYEvgYEenS+mxVsfYH903Zoes4i+WfWrIxIngsu4kQubyxkJJ0AIYgNZ0U6Hb2rdXwdB923nsgWxscCTZk/1QkKut+WYlNGnMBzLbbe58Ld6GbcptopHiAk9Odfybc4/teuL4/UbsX2InzTDAvp+g9CPcx5FE3JFTmIoQULcKRt3sjyXiFFCWjGU8ShEc/x1uvP8x8AxElEBRiH1pMBCrhWWNBPt7b73ljbdXXjS5r2ZLanBWpN2U0LK5jKuW7vaFNH+4+vm5LwCem/63W7t370nwHWv1D+1q2qYMRJYib2AxYLFgRBaVd8GJohmChijBCHHs4t5DsAgLLhaKDnFFZPD8bPHfrllXH2ySlAGp+BQwgINCQjFqxpRf6jpG2YsQhdzBZM4DuEXdHi22fd9+vfNcCESCK6T3ZoQSBV++xZyIYSPJroF5KOBOWBgQo4KpAOyNhkSpPsHfEy+mZ7BE0ZJxPgoFN1Q08K2Egjm5ntF9mwrT5i07fOEEfPXWYCTQkp2UkpQiVU0A+UVjDhx60Ihho7J1slJ0+BR5wirARty0aRPOJzxG+JNwDDO+BPv4VEmVZ2bPRiHGAUlEr7KqOr+oMBiKOJyOVKzteBNdPXLkqFn33PPC7NnnT5360MMP9OzbRwp36/ocS5UGcF/e802aQZlw+AV4w2Ahvgg4UpoJhuELL7yQryktkI9oJ5+yZmF/+PyLZZS4vujyywnpwqSN85NvZnveP9t58G3/tBEo8ejI8WjBDFUiyEKxUN/G7A77ok5DLhs+ehi+rXQ6lo5ECaITti8p9ea4G7q1LxzUzXlgv1K7IZ6JRNldNNLrRfmVUJ6ownQ7Ggmu6HgCs0b0eWQLtaQQcOk97YuKLjn7qFXbNwHW2VPfhIlBuq4lz1BaZsvJdZpTjuo9idqmUHUy2C6nR6Q5ZLA4DGT77nUVqIkqt9HD+tmGOBjIvPbWIhwPW2oLfbXN1TV7IinT9p3VgObhtd+5q37D1qacgsJddb6OXXuXlh81omOosXr79Te/NHFUnyknjclzUxBxj5Z0aZYsmYwmzesll8AdiYQh2RdnN6tT4Oa6++U/fYhHwAS0QnxXPBNRMEFJplKNzUGUCroUXLsEmqS+IXpV1osX5aauOG/cwH3q1mwJVDX4gcnEghGcQNWR3ai0/bvlDu078MjhfQf1KtaSJFBzqfbvvf/Nlyu3+FqIIJBlIi1aXWh0rHqvPA4ep47a1BsJKkrAOZSdlhqLPwe4/PTYMkD6kHEdDv5SA2dPdlzz2aIu+drg7t3dyW0nHJE/auhZjRX1kCqTUEpc0OUppOgIGLJjjxzy1Zr5G/cInyPAQvE8Zih90qLIckFA/2r5C7RNqVkiT6UNv5uahV+d1iOVVExICiUYjWSrkWJ9xhln4KDjZnyKTFRf+0+P+7/JF1sdiT169IBOGp8WCugbb7yBfo5ZNmBAv/vvv/eE446f987bZ58zRRXJ5smZCgwYv6XrWifcH9ojNY2NLrth6/bNVi120AB7u1xXnqcU34bT7IWxjUqdhfmeHp079Oua174waEpXaOCl2jygJfd6Rw3v/Ny8RRU7djU3VL39xtvHjDth6NABbX/d5j523BhzYO2V5x7eq3dKa9qaDkAbVaSTDphhkzPBCUd5PACJ2Kfw7lrdqXjIYvCYcDqhPxhzX/5g+6eb048/9SQVf+ku7kKPEcph37388svfeXPJs698ccyhvTuV5Sfrghbq9mGCWOLrN0LxCfbKPvmUiUceNrZr70GEIGIharBLuv4fd9BC9mYGl/WCDi2FpAwGctkyTaQEg3VgxxeKWn25srDRbXDpCerEYLaDysWgT5lcW7bvikiZe/0rQnAtQhU/MFzSfE8nOJREP6PBgToEmtHhNB1xcN6ksf2s1rjmB+NhF3GDKy0WCIDlkIqnZtQmiIsQJShftAx5arTY2Leg8EtSRRELUOQYLknki9EkxDOJZDhldoLYjQAMvv/KQ6sak0FTp6fmfPngU5/ZLC4eh6xwSNnZ3QRZh9DBW51MXfPXGQBbsvWwkvL0iRpKsKXki4BwAiyFlwvUlC4tRb/BwEPOPPDIw8Ti0a4CoSB6amNTE5RmSZhRs9yAPif/ARaGooL8S6dddOXV02+9feaAgfsgwOTxdCmsBDF/MoXUZZBy5MfxnrghbCw333wzjIi0B9AYsRWEG7sUsg7wJfzJXbp0wRN27kUXsQOoxSuhyf9TtPSubIkR68KtdU/i/J5AfYnV8+ar/zhiZCfQMytXN8BIB/rAawrlep1uj8frzSsutOfnOzp0LOzWpVOvIpOHMoNaxOIxa831Uu6HualzyjB15E6yWeO2EJc5/8JwpTAIUp6H04Z4oN6QiJYX2eY/tU9dTaCpLup2FBbk5UIla7UTkAr7bGOuvGbW1s27c23alMmndO7YlRmcbA5AEKqmR+skUTMk2ysXHHPUUbNmLh9+3G0Yn6AMyjp2yS8oYWNmnowbM2hKh47N/vDts+7qte+wKedNLbBHKnbUz3nxqTue/HDH7tjNV47OZXUK1iqLmhWPQFuI//3HTd/ve3A3cWwTh6A3socx22yqWBE4pXR1hCoISF9ZgJRHC0LCoNcEEAQZFXJExeGzNi/CyUTj5v79u/TrWbKnCQwDlepxX0cdVlskA61dtDDH7baiJ2P1VSaD1La3pLROb7236MctlOhmrICXkMuEk/4/HHR168JUAR8WKqEfEfTi4aOYpF7lua2Dx+HRWn6O2s07pWmlnSs/fv+CM4cU5ZE3arJHd7W3+zp0L8kkw+jTsWDMjvYGy5IzfsTw8o2bu985Z2cIMSi8hchXZpeeEibFyTKIFFolgv0XpbN/NzULYUe7uRN3RdyQJIa9olCieLOwO/lIlDDdnmt5wra649/1HPMAEawcGGBKKOZFAAI16y8n/oUeY7c45uixF1128Zy5ryGgBT+IL0GvsUi/6bNIwr1qX/lDu8jlLbGa4r1690jUrLr75hO7F2cQc9AKGxJAHSNUQODugAEshoiWCISbg05HFjXLZgo3N04cO+zVeTv21O4pLCqg2BZ1Y7M13m5r6tGvfN2W5IJPqqKRkk4lHb3upCbBtETM32jTYsTdQV3gW4DA0mxNaND52gs0c54WbdBS/kja8sBT88+45BqiPMwupcHQ4UxLgkr050133DV5/IGPP7/0+kuGeUD2p8kaM0E5XbET5cV+8mmTLrx0siVNRrjDH2jIcbnIh87W1N/lPI1UCgQ5IryhrAkaIUPs8wdhxIHyBI+VZFtCa6FjNcRhhZ9KR78TW0HEoYtbyBHI+M02t/A4CEpezFcK84XjZpslGoZwGUXEjEcnWehsHrlfu4P2a3/4kZ37tsvRQoQLoahBnkppI+7mcOVR45cIplRopiIZQQEMgFjIYGuS/AaDJwOfFUUlcX3BUp+IZjIu0fYw6PC5cp004o5SbjFzqr4gEyprZ582uc/2jRs/+Kw2nvRYYT6LhWgcVEMUkbQ6XSeeMOm448a3ZJ621aFKUKhPkCfTp0//5JNPCBQC+KBQN+elz3QNFS3n3nvvzcnP692vLzY4BAF2uzCLAq+m/qCir/zlHajjjs5UVtqu/6BBnXv2nP/B+0MPHAKl8D99U61BbiR9qxdE5wtoUSCuqGUJPwt5LVdeeSU6Fl/gPfelhg/Stl1JKXHPe+67Bw0MkIfaFZRn7peN+ROeUVsmI8sbhpK+ZcR5hRmhoWrX0oUvP/vE+Q2NNR8vsubll+QVpI8Z1NWFJLKTeJcxU8tEQAgxu72Jmnoyi5ChgXQiGrbkFgiaKpOy4bXiAwHVoHZhHohzCxoHgyUvmgDZwHJJEFG0wu6N98uo5SUC+YU2rcirme1aIphMBKUUrdv+9pIVC5bszs8z33H346dMOSMRao6Hw678onQ8oHYx9cpTIJ1lHJX74hcjajY3zLh2WqcupWedObWs94E33XQLE6NX3z7GVIj0QPZK0FCbt3y3eeO6ndvWfb920b1/u7N9xy6nXHDJsjUbZ7+7bfwxw0bv49Yy2QkjDCkb/DcWU0XFDjzgGbxNoBKQG7/Rm6U/Ac8g6q8CRIptwFKn3B2Q1nhjGt4E4oPi5IbEWRldv3hase7QemvolCKy9hAaiFObwEBT4YAJtJk5jH6ge39J8bGBN6j3a99+vzVtzsMvn0GjQ9yBPdNzjdXSk1bt7Vs6m7bxJ3E6iwPODYARNBkvG/pTFr1SjLIWJ5Y8m4JPGY21FdVbt391xvH9M8bdhmieKaonFkT8BrdcykS14mhMMrITIbe15pzJg+YuqVu/JajpGxndgLpDPEoy2P8jJ45+N939pmt9v5ttxTPTazj0eH6WDdsbpqeKIRIxRGdHxLSOBufbGJl/61Ns+XhfeaXrkblECUHXUmyn2deo5jQr5Jabbh4zauQdf7vV39BEB/Jl1ZnMKqU3tM6zP66raBuc5hAN4//o3yUn11pvTVa4DDVOY8iphW1RPwkhplBQA+Ycx7rsla0lmYjPabF17+gsdGu11fVdu/eYev6FA4cckO37cKr3H7S/XzNf8cCHg09+5pDTXph2+0fzl/ojCbutfXkw5qMomNFIrJ7AVyQDVNoMTyncWBVaJqTl5FTuJldJ++s116gYq1LoZZbrxSjQtPYf1tOTV/r0K1u/WFOTAlMUr+TnBovrx40bkbI7d1WGYtHmUKBuT70UCKe6wh98KDHBEKspwZ+0nM27tq4xjrWETiPBUOXjFnOpZaWKh4qibHBkobQk9h/Up7AQAhgkixOGE/GXpzUgRhaDOYyoMmh5RdZ+PZ3HjSm546+HPHrTyCvO79a/kykd2kWpNW6BoS/2ISWZrdZMMGURNC1etKgWaxYaWJQrpzVq77U73u6HOufSH2NvL939zqJty39M1mS6JK3tLd6SQCwSS4SMYFnw44C9wAy15NiMruTObV1yI3dfPvr8k/q6KVMEmZo912zLgU3R5M4r6Fh+yZVXyNNl45D8WefTM1gjRN9wVvXr16+yshK9ivFloqq8HjDsAKemTD2vKeBjw0XU4AVB3WHQVZ3vNkeSpZRfWFxdWxNNJa6aMd3p9cx7dz5IL27H93U5LJNHaQO8QWhyU2UmMUw+n4/ANJ9++OGHe3MjUtRBB1k/duxYYPjkVgOZ52ekkqglzxVaTPA2G/QnO6l6mFGgV3l0Jj99y+FIel6fPXu/rq4Du5vHH+C549JR15414LKTO3VrFy/1+vLMDbZEgyneZE/G7ESeQ7BHUoyeQhGCrcb6Y5ngWTDbMc/ACVP0BWUoShnSVDrCn7iCLKlGuzFosSUMZOUmwZ6SJU09Zp/BVChgZw3MYaVmbjSTimJxhxuTs9/6AsdQ78FjCtt327FjFwvGVVQQCweYDQwoE4DG/ySW9T/bPDJxgmGxiceNv+CCqd+u/mrPnsqydq7XX37s8ccfR8fCzUMyRdf2HW+97orjjhyz4/sdtVW11bXbzZ74lEsuMtq8b7y3Ej+yZt/T5sXlJFVsdNQB054lIP4O3TbI+v0sH6gfKhuGtcBFuBrfbQ5CjuNA+5EC0kRXhMCP5ZtFp2HhmIsQH3IT5EnIr8VCwnsQD5k0j5YSULnZard7vJrDlbTYIqnMnoivLpg2OYCD4K4D7ytUHWhNbHwcPEhrJ9M2ZCMn8TFTyj1F2T54oJR3LctDyem9fgrecikORhBbbeUPK1atbazZ4zEU9oxiNBbkpUMgUO3EBUE/EWUQTI/VxW+i/l3t2munjNuPpE8JNYiNivNMtHjEAxdU+g+vdJrqwFad53dTs9QD0h2MDa/qBspAB/Iivb1XzaJBf0JxQ58wLegcZi09QJ+gY2Gdg9NiqyM1hny1wrzcv918y4qln838283oZOgH+vRoodHiV2oP+JW59N//KBapxWT88cdNJK6FfTEtCmNDrhYtgthTS7i0ENSfVqPZSa0BNJ50pO36zTLc8MTYHXnOaK5dW/ftOnwj8FvI7p7lMMZyO3Xsc+m10yeed3bXAw/Ynch57r09p17+7jX3vNUYstnzC5PxkNRfATVlckSptOMJao50Aiq+fHdDjem5V78advBRXTsUKCQNcx0hyK2YgbzSk4UejZ2YjK8PPq/IOMrINEpA6xA3TzrxIAMVEBua7TaPNyfHneMKhgOQxWRp5u92mnWoZIeS1LQW9Y70HCoOBYIRxJkISAkqiohhEqAMIWn4j5h6svTjlNU5YGCPs08eDKIf3JbN5ET3dDhydHcxVq+he2fXNWcOXvDYpDfuOebssaWFroZY0850oCkBvo3KyuTppGLEJ0F6EYqFIAJdXjis8f+Qg+kqzVjLG+Kld70QOH368pGnvDVx2oeX3732qgc2nj7987HnvPP06+t3+V2uwvbkNGmJsK72EZqhahYKXKHZ1lGrqerWMTL9wv1OGtfZnqkzperMhkYJ2BhSA/bZp3e/3tiracmub/tgBHl4PmPboHYCsEXi7GzG+I1I3GNY6UB8S3TOZZddRpxu0H775RUUUP4IaCPOS9QgEaxZXAtyS5hu4/G8omJy4/v07z/r3vtWff31O2/Nw8fAhwyHcZZNwgAAIABJREFUkleMjhogtfRoDB/RNsykNWvWUI4CnlK0K5rK/kTK8IoVK0h4hDGVnQClsLC4WGh+TSZ+iDamZmPbD/wnO0ufcNCZqj/VpsCZ5e8t+/y9Ny+fMtEQqM801bqSNbZUldawI5OCDobdF9Zt1DISKdxpY05Gy9VsBbAZkVqBt9UIA4LEtGDcTRGVJBDAVioxLt7bCf7gCCelrM5kBGwECj7DatHsXqDuRneRZvRp1rDmSIasxqAxZ/cez4tvbb94+gefLq8IxYwLFy098phju3TrfuX0a7Zt327zkEPdUrNLTQ/aj4/kV/jnLAYXZRccFtesmbd1alf65ssv5DgsDTWVzzz3zPYdOxCPEKHmFZWOP+4vF1/y1/sferistMzlgtCu+ZBD9m9f2nFXZb1e5TO7NwtfMtSZOiSff5I9IwjsrGpftunGc6ilp4YGyQkksV3Hjlt37omRhYXk0fmicNDqD55VjYvE4XB2ama3KFsGj2bKo04F1bc0OKLRW2MkytjAK0bCNNpEwTKymBhVuWCrN0ZypWT7U01VK7F1PSLnEZgqaqmWKt/UK+q0ffBQfMDPZaSUcq9vEAs//gQ/2623fvLUnE0AYqLJbUZPMk1GFxXjEFVMOf4rWAecbo54U8MpR/Xp10F/bgu7M+EpdTuJNSk1i8a0NrK1Kb9b0JCrt6wZvV+QSpxRGwlGJ/JFqVY8Ie8FsKZcrG33yb/hWbUaeWr6hB5g+uLNYj/48quV06gGiBNbL97boV3ZySdPAtKxePHi4447jo5i8BDZ/FBd4Y/umkwi4vLk+n3hdnlsmSnNBVMDhFIm8sukVCf6B3xgEb+wtFsNRoeFok9tHmaHNbqnoahdu2GDy9et/YHlaSbITaV6vB5tHmmLy2q4++YrCHdFEpGmOt/OTbWb1u+4fdZ5PeZ/f8np/TNR9j8X+TlIR81h8EdwtttcOc6GVGL2Gytmv7XrlPPHc2H6VrmIeE+Ptc46p9U1efKkZ597btEXuyuqPV0Lyyx5ybTfOOn4Lg+9sCTf7TWkLI2+Pe6cQri+KNKFQPhDD+UMlzUCFF187LJ54wAm0TtKhgvJy1IrA7ktOVUC0rJAJo4rS/IbhTksFYJk1W5xHjXM+/Gb2uaqcNII5DwdjgSgwsz1aEN7502euP8JY7pazdXpBgj92VE8KCekZpFiQVHWeDKETCYCKy6llEl446UsTJTaI/GE87vt0cUr1y38fN3n3zbj7yfMZ7TafAEYx0IYb/Cg3fLA57WByFXnD/J43fDBGqyCXsIjAeQlnQoZwbRiqqbiZTmZW68aPWRA3sqvNvhjpvxOA556cemgvl2RdqAaSEzP1snizNMP3EUgsShXhdHPNqzGV8GzeMWVBWMImg3E7tSeE3Jn3aIDG+r0uMVrrkNQf3kwMcj+w3Gbk+MJ+JsPGDpkwD6D4GgYOepQLqvWKb9ScplXxos/UfJ45VPkG5qWku/ffPMN+hZn+E55eTnIMJQqOD7c3hxoLevr6/VVnJYwJj/81xV4+GUn/AvP0HXsBWrXoBnKeQ+pzStPPzB0kHf/fTHtdhs0RzQawv7RjCQfoHYLdzGpovxQ9nqdyj8NbRzQ+ERcyhgznUmQAbVJvkw8abXnSBUpzH6STlHOcI1Qbo9dky8kzSlzbnVDbEtF3YZNO8WwcaA5mcOR5A8bd23eSljY3OSDERiDobrfgAGHjTi8qDj3o4/nPf7E8yu/WvWP517r0ymHuyuxrCSz2uyYom33qsEdDYbtjoTT7Tp0+PCVq1ZW1zUdd/KZg4cP79Onm8/XjLVDxmKTn7h3qkfvbonmKLEol91ZV7mrqaayY+8iMALJmCML9IgedMeD8DmRcueE1lV8LBmENm6ntpuT7ax6CqGr4NBSsRSRWUGPbdr6dSiSBHkkAAYkBs+MyoKikiVTyAn3AeUKRQ2A4odMSZFwGC/iPpRCgEBBxZskvK4YauFQ/R4hi0zCkyO6GPTX3AgJKDzvNEn1MC1S7/kTG0YWo+6DECGPeCSnASxa9vXVOkwyatwcOzMS2fp91YAeXlMmfMOshXbnmJNHtIcIOhYMwouKMpUS6nmSlhHQds3uIvW+o3PPkQeVb6ja2RxFbuPL0vUsiU2Lv00phfob0H8KVyrqUJY9L9sgZD/PpZGMTDKpF6YfrBz0Tc6rpBKeTfkzlTsn+5X+PT+hQwCo8eyMBD3DK7Y4CVPz579Lt3CGwDHzyutx3Tpz5orly9ldiEqgh6kAKz9XS1om/x95uO05gUAc9rgOHdsXFFMffmfIX+cqKsvAE5eJGcjvMVstpDrjMTHEodfKRlSSjEfs3jwtEy3Mda9as6XJ35zr9EomSLbDHNJicWrPa421bpvNXZbTsX3xoH27zn798Hsem3/smC6d3Xla0LB27ebl6zcHzakt2zwrvtxW0MmaX+Z5/8P6uFYUglRa83tswgKg9j+ZjSoGj2iI2wbu0/fwcePffO6pZ5//vF9pxeEj+nndpRljpcOSjgXD5EazHQLnBhhLtUCSdbO19Hc5z7AylAwrjWR7xnLCGqESLWyIsqMz2CT/YzLKMoYwyxxLJSTvVP9A+KZh0UJJSoSG7Zc77bwjH3hq9famoNvrTISj+/frevjo/tNH5zvceGx2g980WkldtKfDKSukD5K8mEbcQaQhrvFwyIZ+lkGlDljATFi8gXB02drdi1cFVm+z/lDdLg/0PJk1acokSt03qrkBJgv6mxKGrq+89fXoA70jBrpTiZAJTgsUaTDwCXPK4DO6jNFAxpgoIvO7yFl11kTDCSPHOfK7fvxV1fPPLd2vXw+0IRHXkgPf9pRQnQN5EtrMKaecgvpCRI/lwxjxEZ4hQV9ZLHiPKHGDZkNRAtQmt8MVjkZYR8h/FDKReln89RKlotSgDd3R7wbeEApDKP/M358E+FVWhiOBtEr5pRLNasRVk9QCJDhIhVYULF4//fRT+LRojDIm+SHTT1Q9s5mdgCgnI8to2m1ONn9BfvzfoUPr6CgGiDd0Kd1FdHXZsmXpaMWNN54ST22xMz3MDrs7h9R9UzLXYglKpAaDAD8vfUhQiegSWfrwmTjs5EBzEjIg4uapQHTH1t3YZO3atUPG+v3iR2QsmDncJa55q+p9K7/b8WNlYN2WhlofgXOnw5VLvlsYaWZzACR35HXdp19pl+7lffr06l5SUFrUyWH3RGLBI0fv98Szz86e/cbV19z4+j/uUuacWq0MKdPl14RzImbPcaWjeEPNh44+eMmKz1M2UOrmfl26R5sDEuCQYjNkn8RhrEpEQg6nxxcKum1Of21NPOYvK+nBbDUaKPjYtvz379y1tTlQX99QXCLcflYjSChENIppVodTm9OQQWGrScFXw/pEQRLzwAm6evWGJXA0aZReSzEOSQZPmpxdzdISMIXGwTYhZVBuRSFARwanD6Uf70Uso3sgyvTQoJbetKEGttGkcAYBSZXuhLiDjwEhqXaKQDSbaQxrk4MC8Dn5+QnyAaXyGY7OGEq40ZxtOxLCFbnkXiQAbUAC4PP+dNGnZ50Sv2r6ubfc/sljjy3PaTz42JEdHd56wsvg8ww21Djdz5Y2J5CfrjxjMnD6X8Yu3bT487WNNpMxFoQFh9uLLkmz1TbNCWaaSHZmuP4wv5uaBfpOPFh6sAZxg0BELQf1zI2RRIMHD+ZmKgqmeu3P9kq/K/2S2alPUJHFOLQA9q5ZvRYGINAECi5XVlb6wgvPjR515NdLPhlz5BFuqzVGOJzpSXJDhjT9n4Q4fYicYgKpq/0uXRqK+Wsrw5HmXWB4oT4zZ4rZg6hFTEK/wZCDUwXCTi0N0QLbY9xMneO03+LOTcXECLHmF4QDjRmUf3PamrDHjNZYol3Gtd5t3lOoeTMxc9oAJVbbsCdxbjhdiUjM4ua+aUPceO111z322BPxmKQPz3i4yu21UPlky6ZGcVXDk2Kv9XqdWzaGUxSnZkWam6q2bbZE7Wmr2DfK7aFEuZJ9aTPsT8YDB/Wam07e8eJKh82YfrAayTt46OBBYyaddOqZ8UhU7GAqm2OLmAg1tr39/y6drC6CgFauynAsKlIAJBFoUIO5zu/u2T5NJDNjs6aiCavRA9ung+ZIaguyRIChWqZAzyGKORubTz+h0OgacuE1C/IdRZdd2n/S4Z4OHuKzjbpHn67BAcMPI1K4Q78xfNaYi+L2iRpsRtGY+dNsyc8kqg0mpyfqsAfrzpo0yP/qD1+vgxVB4hT0iWA9UWSjLYlOycy2ij2e974MDRlUancKID9jIQ0cbAWzwgOXmc4gq7s62Vm0djnW5pjWPHfed0Z7pwH7DqM2iJbwEnwQnW8vIYLekpai0Uq/geQdniqg5coFri8d0K9xmxWMY2LPnsDb778//YZbArDfJg3kLQJsF9SIPnRsB9l0LD4VXj6mHCuRbwum11DerWuT308oEE4s1iatkovo/A68Uc4q3qjFy1om3F9RUYHLGbZ6PsWkVq5TdgIkuJ+icon4fvsMoByyxwaOiL0PXSCF7iyN+9Mf5MJrSY+B/TweZhNuboh2KC1+7/VnPrlv/3b5sVTcEc1EDaYwEohhMFkDQGES5LmQcAMTOqp+2Ge2eVMmr7EIRCFeKGsEmjSD68dqw6yH3v98RQM+3/y8oo7tO63/fjXxZ/wdRLNtFjduddBcPbq3P+igYdf85ZDyDu1cDnCNoLmTlK4nbYKN2OXyoHyhcmEAJ+BjT1Kcs0lstpQ2/dIrGmqb57331uffnjv28DG7dm5qX1QI/xfqAOB8MkiUtFGzVyyJVqvYBmUUBg+Ml5lRIyfccM3dWlPI5TH5hP4LKidMO8peyazEsDJjzRpDthxjzJJz2z1Pu2za8RN62swNQsKSAEMGTqrZaM8kjO5IunTdxui89758c3WCkkSNvvDh+yUtRpdmjOAlQmODOvk3zTVhqsJWAlquu5GUX+DAUaPmvPRMbVOipAAHGXWVc9IahQ4RB8J/3/YBHEHElCwhIdHgwClPDFF/IytU1z/0N/Lp/JWNUFxrtkZvaQeSgICYmxIRcslL0+33hJLO/CJI6V1asLmh9uBDhrz82js2Mcv9KGK66S6NkNTR7K4s1RK0LRKydZUYb6h9R8WGmBZoV9KnJLPlpb91+3BJxzOnvf/+qn6zHjgwP7GHbyBC9EYCpYjJ80SRqYauOY0fPzD23ic/vev5NUZvsT/cpJkTdpM7EIruP/gg9D2rnchDDEqtSDgoedy/o5ql3AZqy2fWcjBHcZgz7TBDdfn4U450yyzUH+FPciiprbRdXZsXM4560nQUFjlZAqp/6A1U9QMOOIBEcQIlAE0OGjEiniBzTFiKRG8XZ6scdDXXQb5zBX6lNoP/fmdy96Iil8vu8PuaZYnqFicGDluS7i2GaQbfLO+gl8E54k5Zvbvrgs0+w/Zt/spdm3bXBHxBMKms08pQPGNyFK1cXVHSvncoEXV5oSEBMZPV4EhJOipulYTF5Xr5+Rfuv/+JQYN6JaKmDRt/ePPNhayi0aP3O+2UKWBviovae/PFdep0uN94690nnnimrKTkhx9+gBDhwAOHHnbYYVRiYc9TbkLVS5TlBjHD1ojcAx5K75GTD1rug4UfrFu/YeyEE0o6dPaHwjYrDOkR8vuyGI3//Q5uuQKtkg5VGoz+nibhvBSPmhhw4pxXa+onSd3mzUm7TCeH71N40mFlXbp0OX3CoBJXvdYU+K0GVCy82+5sH2tosBUkDxl3yMvvV3/80U4Yu1QL27wz6Ux1dc1kf9rFYhZrTmqVZTuw/OLa5i1b+/QbCtpDJC1ue2YuPrmfHawCFSinQ6iE89JLLzFMABlxCKmWyI6oo6PINl+85FOgVAw0P1HCOtvN2zzPLdCo9VeZ3EpJIkCp97+4DdWrkl3sOlQBgisLzxnjor5MrJC8wo8++oiZxhmlk0lqoR5k1PUuMCgJPhX2LZ1/i3BCm435s52ExoZtmmqigVgI6o2uXTs/89BNhw4oaLd/UaSxGleyw+YSbipmFbEvA1HyBktxSarBJ9yhGbslp6QxbPphY/WPFYadQNMr6td+v7Wils0f1hdc0QVFef5gY/26uvpjjj503/37EI60GNzvzVtSWVfjsdtm3TnzkEMOqNq1XUgFYnGhm0rGC4tzrRY7HmXJptHz9IKRIE5IhhtyPqYca1Tp0yxcv89XVbUbLUTmiWTSUeQH16noVYx+y2j+PPIQQe6gYWONEjILGm3xrbt/3P+AvhpOeKEXoPZVkN9Rt4tZhLuio3dgwF/z3N9nV29bf9FfBvbpkBdvXg/cTLNviUfTJmdxOFPw9beNCz9fuezr3d9sqMPykDRkg0acmiaxK0iqdHZeq2zzTSSR7mLn4MExb3hkXhG/YTGxBBMgeYZE6IQYNZuSle3yWc+P6D6gat3OnU3htL8WTRNTCQxJntsTM+wuzjNVNda7cwpqm+pdZq13nx7URWtRgLJer60PsJdEn7YEcWC7vWa7fdWqVajf+eYcj7s82bDxwCHlN1817r5733/nBes5x5S3dQkchOF4ysdSPnfKYVv2BF7+YGuut4T0cHuhIxCOIcCBHMQJeSoxvrf/fzdvlpJKtAypxCt/IlbYs3nPxG1tcasy0eYz/BufbJ2R6o0yl4cOHUoXgaK9+uqrOc9JWdIWCwbxTTff8PKcFwH/vvjSS2XlnQgZQnfrdHpCwSALgG5k2bMx84auZrWzEn6X3gNfvX37NrL5crz5mH1Sgh62s1QcHm3kHTKEfUL2H+HQdcTDtrmLMvPmLd2wsWpPA7hqS0lJR3jTYzGiQXkOt7t+m7+q2TLhzGMc+fA++ONJn0NgFm0cglRl5lAARs+VpU8KCpwomrsr6m++5bpDRx50wonjyfDKyy0xGmzRCBt0kO4ivR9AtNNphU6pqqpmxozrCLZy3HPPPSeffPL555+vCrZs3boVxeuTTxaz7R1xxJhPP11C7R+KunTo0MHmtD38yFMbNvzYqVsvqRm9N4qhLKQ2Gvr7nWLEGT7RYvUdnWHlcfD46mFi2Bb2qlm/vjH/f+ydB5xU1dn/78ydXnZm+7Ksy7J0kSbVAtLsYEMiolGjib23xBiNKNbEEhv2AhpUULCDqCiiIAiI9N62t5mdeqf/v+ce2BDdJW7E9//GvPeD4907d+495TnPeervMThSTQ2lTtedVx5JJLjdUq8EkWVFYEG7WmrDXKbFVLcnYozsqU+/+f6W3ZUY+3HAtS46cZXqKLt2N0Q0UxbcVhQvRDaV2l9rb1bV6urg9h3NZ18yBIdIJh0Reix76L6+y98wp1A1B3+SIMJQgP8pxRfmDu8PP8IWT1la7kG+QVCG+IUy0E44WcmIhLS3b5yFrV13JTARzIjkY3K18glHBocFGQu8FeEn0ovF8uoBAwaAM9zi2ec6z6HBkKXRYOIeFjgtB3RMil96jv3/HQjZRKerjJI12xGKGTZ+ueTNl5+YNnW0QkVMg406cgrAttR7sHmJDaV8oFH1NzTEnY5ulQ3h6bPm+uPWdVuav14B+JsAF+/ZrdeAo88cme35Yuni/I4dJ5/76z7lWZ98/MWjf3vimKF9r7n2Umaz2Rff8t2GmroqAvzuvvu2W2+58fABvRvq6vJz87CYTn1gWnmXspEjRw4ffhSiNrCnxGdJ0Vnw2L2ItcKoiS+SOUxoAKWSiWYGyJ7KGSI3Bzz3pNBIW51dKkWYLNaQbxc1xzoUe/sN7r27dne3RDk1ChCuKG1iTjmE8JJRyZOlU6/MePHrVQuXfLV64tiSG397jNlYK6oyZBH1bzJnF9b4PLM/2PTqnOXbKrVw2hqlGBcZQjTTasG9LkkXGtY5TKvNafMi7Iifc/BbnsCfnCA6sCLrAF0oFdY4tgK5Lv7JXNfmI3/UFzdeWDRiwNAmQGhUOyq902HzOq05WU5jlmG3z3Xv0ws+Xrjx9DNPvuGq33Xq2IFYlB/10P1uwpOK8qxzEosrJweZuLayEuG7LE/pVmRTKiImg9WTHT73rN6mRJ23beAhNWNTnSYtVOHNMV9+4RAsnQs+r3HZ1GjaBjwyRM2+THAtRXeIzoRHgS1CKw6amMV88Dipa8oJhkaRrPnEA8qs7J2Y9g7PL+7+lm2VnqGmY9DC6QC7QRDWVQhJCmr37l2Xf/MNWNLnTJ48g2K3HTrgGtRCQYFkqUtXcHYexSHlrYM1TuFIBKEEgaO4INcOLJIWp5IzUyvqJLBmRdgLqlsEzSxjdH6xdM9lN3/Rtaz8mJNOPqzvoR07FbqzHQBtUo6LYlxmi23K1Psbv1p2xNFDib4Qfh8cWG1txFAkPcoAeU9+TQpHMxD5iEG52QVXXnV5v36HlXYqhvGRgAk2APWmbE6hXyLBkzkfi8WJiBwz5thx406ZNev1Z599FsA2kN+BNSLgBhsP1evgjyefPP7BBx88pKSYi198tuidt98l6OfX554/Z+67ooqLFne53OyFbJOJmG7Q+vkPuSgkO+MTdrZXzAKHULe1CK5N2pQQw9o8CAFWTbGyIurKNMT9ldgGBPtr72GwhBO1zvxeHyz0//3dRZ8t3UGCg/BxYTBv44AN19RHgiG1KBuHSMIgqlm0GQtFKNimzTXhmNJ/4ACRfC/KslLgVmjE8vEtZAxhS8PP9OnTQZoFH4FUPtYF9EOoDSxMbgDM1MqVK48bdwpCTzSBp6ONVrZxWWwkwk0jthPOGWc4FY3BbCZ3KX4nNxv5AASsMWPGwNCkM4VfCfEOtKZgUJ5wLh/FCfZ7ZhNbPgY5TFkwd74Scij6dHv3vTba/59+mdnEcU+cJ7QQiYQeuOfWY4cUHj84TyGmL5IwOHNDiru2UV2yevfqTTWRuDGY8NXXhrWIunFLw3HjRhd37rXorZdSlg6PT/3V8cceV1RQAN4bGDjNDWegjgqo2Lja9fyJh/fqkpvnba7fw+vIjTlh7PAzJp3SrVuXDz58e9euTT27lZCDSAkGkNP79B2oaZE/3HLb9ddfO+HMU/1+H0qjANcCDmKf7xiXIFMJLC1zuGP7tgmnj4NVmSwqHkNR94YaLGJ+9ViiH8wytd1hm06Xy2B1CESDtK2pPu51l6ZMKtC7a9du27GNf1urK/fs2bUb4hnaKz60R8nVk04cN7K3Kbwn2lxjL+weidk/WRz44KOF32yor/abGsJpEU8ChCGUSDytSnVQc2lpKXQrdpm2ko0OSDqSF/FzSbTsNawLohU9OQXVdX5F7SgKqyIhC7MW3RS60gGf92O/tKrrhw80K848NggsaCJbJA1SP9gK5mxvQTxQN2Hi6bff/ue+vTqLqMtgwKrHB//4A2cBifr4gCKo5V6Pv6mJfBeOGTNO75frUXwxxZIdra01ujMXXjAgA+B+W7iJSW8yFrBZshKhur7div5y+/hlK3crxqxr/ra638AueQX5BJ2gf8qGtXCSgyZmsY3BHOVzmRtpeIctMm1S1Wt58X+5vCXFLMFwdew1dvqpU6ciiSJmSbYOfXPCGA4cOABAoFv+dOu5Z0+mGOKV11yD7h7RS3jyLcMoP7mf0WacfzzNHehO1UQJZ56Vk+USIMIEwcSTJqfVgNGb/UjEYJsINib0hgKFs99dZbHGr7zugoGDDyf8NB7XAqFmFcwngzHLQn2y+I71azwO08B+PVX0IoICWRttWR10LQo7nl673gRT7FhSyNYbi4dPPPF4WCHGKoZIhFaINBdRPR6JpNkfRCCj6DACCp3KzvZgwUI2BZ4bFw/C6/z587nOEFFCB9Ngly5dSPYWhVA+W4QtBB/QZ198noinXE7UNRgKmU0iMv1A43OQvmMS5XTL5cA5nYUqhALEEOmd/MeSafulcVOc3EOSqmLVPmjAkltAfl/cmLS0M5cbH789L2fpusanX9m8YEkdmY4GQ9So2Ghly8v3X7nCsElyX1iprNW65YP6ERMKsGC9bcg7qmn7zkZk7M5dS3U7GyhfSPDCjyYFLDrOOZ/8yQniy44dOwhvR8Zi14S3IGRzEV8cY8WftbXVfEUxJble2npt2yO39xu9U/v6aDAQAs9bWGj/1Nl0GmGdUqRF1EvXg+vZe+QNRLhjr4IUaTZXOJgFZDKyF+02YZ9GMqO1dJz0L7GHtUX//7Khv6wbrCYyPWM2p6M5GFyzbFH97tW3/o2qRLsABzF4Sz5a6n9s+uI1W8J1PoHjb1eVRlHewJGOJSxm9c93/TU/P/fbVevmzVtcv9tXnFeUTgS0mC8RyrhUdCSzOaiGk00Uihjc/7AE5ZYE7ozRbrOf9+vJ4VSEPIpePa5IJEXZPsopwnsHDx5y2MCxTGJNbfXTz0wbNXq4Uc24XU5IziJwUpS4puFhSEQF7ADmIkGfAb/TicAE7Bam1QSWkA1r1+Xm5xewZ+tLpoWN7CUkEyjoYYsT6CngT212Y3YipKxdtu7VmR9v3vxdoH4n4eGdi5TB/YomHtPlsF7lR/d3WW1A4vnT/pWEotpzDp33VdP7S9a/+35NNWY9yJ0cYRIJAdbBBg9ulA4oCoFBui2v5kobq7FNYpJaxP7t5xwK79l7UH1TJVFyJB+I7EDexYIXzWjzUe37IiZKguKyYZrNGdUgwrzTIvveHNi1bWPt7qbHnru7Z49e6aTfCPasO5sCOO17vg64YKaystNISrW3oIAVvW1b9TfLNhw+fiigjMyL3ZujJbR4sMpBvgVYIa0eNjzH6LHUzkxEGyqz7K4Txh5SX9dM8YljRo5k4bPMGcM4aqcoV0tovHjKQROz2CHkTs8cy0NekRKApADex1f7869WO/KLvPi9jjNW8srw4cNZGFhT0EJkx6UqL2w/VishC9NffAnry7wPP/xy8eK77rpr8DHH8BVjC9FwoEnD8eWfB2XcAHyjYUQRdOlUosSgNpLazECCqgrZMAk9WYOWi6xqXyDz2ZJx9MGRAAAgAElEQVT6E44fOWxon1i82Vfvs7uc5gzJGRYqW6ajpro6X1NVcPyp47p2pfhDGNMBNnc9/LC1Q/cWiRsMxsb6ejS8IUOPoIN2u4VsZ36QDb5zMhkI+PCsxWJhFDckLcFHDAakeSnWk4OBdQ+H49y5c7ElMDgkpADtTUG6tWvXDxw4mPO/3H8fNqxnpj0FEMC1116/buM6ygmiodIw4cKgLLPwxrIvtmV2a63x/9Y1qS/yUwacTyl47aUTrghzi4CwPvAB1EYiaTZHUtbsAn6SjmmAsFGkW09WaMehunN8WsdXZy1auLwyQQitSoBE0ErZwDaGARbLPzIWNm6qGdE3V1RvFUWqyW9owwpoVOob4w6rs6BDvlCDibdhusmXZqPQk2YYeZw18CkpaeFuY2PDVbd48eL77rsPfyi8XlpwmXHEUWafe+ghU09C04H8lW0Mgxxq5EW9RpsA/ONGXiGnY/8f0UKuI2NBG3wr3Iv7hC1kMq4IS9i++EjmET6L2TXL7aVHvfv15wYSpogzkku7jeb8d122KRaUAV84CJbKJ7OfvfisstISNeGzbmw++pGnZny9pqJr76MuHnd05+LCriXe0nzv8F9ft3PzNrarMUN7FTr8TlPkvptPC2z/vLG+QjXHEpmA1aNmCAa1uNDuIrGEzWEF8QUx3uYg/yBILALBBrEESB9pn6/WamWK1GAYkQtodRUruZEygMnQTTde/dnnCym8gMzia/Q7HQ5KfkMhks8wj1ACdEJw56E9uovQMUKgknFmn3V33Q03dO7SY9pjfxETuU/SglYlmaXiAexeIA9bLNZINLV53eqtW9Z+PPuFrEKlb7n3mMmDB/Yu6VHm7ZhnUmKk9ALrUpHyQ+YAVCGe5yz6qu66u96rUQr8aDawBSPplkLdJfdIJYxNMWmGIK3ExMtBa3kLeCmJeAzUi3YRltyv5R4tGy/XxaAhI307XpDhXyBkYNZrr/34XzTD5UR9IZVAVMQWvC8DYJBCELDBGfRFOuYX9+rWC63/u2/XNdZVHnXkCNScf/HAf/4a0UpYxOHwzixqZpB0Sgjv8ccPf/TRLyYfd6onK6iE6gH/N1hy7KpHidhE6dvWjqS2w2T3auEkOc92R1YqRqRWpKaivrqqCh7FWImMA6MJhBHSdMQurwdvHEwxS1Ihc8P+Aa/kHfAaLgojxH6qOW+VlNdaL37516Qdi34yJqwHpCvGBycXLomWUeJbZCw+o1oUJYxAYLBM58376J67pt5ssaDcUxgRGYKdBu7P1EoucFDGjkeh3gGY1aW8UyK2A7hxMgi5CO2I+HfVQnwmJhdyOmqbQg1hpaigPBIWCJdk2hJ9kCRkIZkkVNMEWqDFHEslu3TvggiRJJQdEc2ItbyNzBfdDKABYez26IYlKyPDSX19LfsrmFuRSJShY4cTKE8mYckTEWmaDy9Pjx6HyPSuRYsWX3bZJZTRZChGjx5Nfd/TTz+dc+xYc+a8fcEFFzDOxGyBdYkZPJ5IEjVPuKIYbYvoYywhmKAgzh8h3/zE0ZazL4mBV9N3PqXoLC7qbJqLIth0f3PLD97K/u9w58cDQQBH0ykCgGKunOx0iBD49olZTYncN+Zsev+T3VFytBwkk2pAh7YVaiX5LxHs0bj92++2x0/3YtsRyXuimFfrYhb4OT5foqSsa04+JkmBvCMy88GrSCZx8r722mvPPfccVE3/pNMQKAe4B7YipobMBjk4ugQm5otfsQogDBzcJZ3Fr9p7CDYl1GfBi8hMhRuymniIVA5bntbCqVokJPZnvqU9kChLDwGRP/mUkFqwPlAJwL07Z/Kk3Jx8xKz8fJKkhG6Jas6Eipf+38EMhhJKtkr275a1GxyRyksnjQyFd27do55902uHHFI49d7rTztjDNgMiUgUYy3Rqq89eVssnPDX1peX5TvN8VhdZb8hfd+Y8TxJQtigm6moa8lavmqtw5I1bOiQpuoKUcDF6QTGPMCSwKnjcDc1ansqaorzQNlwhMPBdMrssDkhWIzZXk9eJBHUItohxbnnTZ6ISVs12lWHi5gEpwdUGmGfENK8bkoAqg1uM3rUMexjoN6J5Wm31e6qXLpkWf+BQ783ty30o5J5q1oSETInjfMXzAk3b7z2twNPHNOrU2HQ7XQ5HVboL6FVJJsQLfTigapFBdUTeSsO3q8xkbI0+lMhJ65JMAtFALiN+0zUCBZF9WKYtfBv8Bv73morolU6R/2HpfbHUZ0uRO5FkGe58RzWGs/p2qPv1yuaESqsdIBITF4rVO4f99AfcVcoECYaBrcr2jhGIMEDVTOmX2MmkZXtraioumvKbYzFsqULJv3q7NHH5YpM6vYcdIQ9I0HGTCrF3gpiliMr6+abbx41auXLb31y5ZmdjDZ7mppyFmMykjSrxJS3jrxtsmIuTQD6IfIAYkHV7E6lHTu3B0GXEKZuUSoTQZGpEGYUwtiklHvQxCwYDR2BGQlWoscioGvi0GHO9hez5Mj8F4pZgu71g5OW7nMOF8aahfFGfqubUsSkINMQQusAzy6RKOnY4f777rnl9398/vnnr7344kMHDaKMLmAQctkz4C0Pbw/htX5vLEH4HmWoSH7GLipAMgmqsnldip+oQbzyiAJAtZmwVjU1U+TYM+SoQarNSP08wXRipL3BGkCfUtP2OhM4D0YqHgc1nNkkhxDrScUo4SZq7WBQMtht7eQb0gCcgLiE2MlycryhUAQxi2HBagWj04uip7EiQGxAbLNtkbkGmuvMma9Pn/4Kmy859rgFcbPuL9GeftqEQ5cdynb+0bz5Tzz5BG5NqgXi0MnOy165ak1tbd1ANFyryh4vIqwFgkZrjTx415gyXXgVBx2nqfoA/AOwUWh02Ij+1RvVtEkJglwN3/MZTAaX00VGkJmL7TxWrml+/pX5lY3EhJEBKNL6BMNIwW7E+f6HJDbIGe2ZVIftOyvjqb42oWEjs7TJd0lP8jVHyjv3lWUBBf/HQUDOtNFE9BVZC8hVkviZVk5Id2D2peDFV/AQhotX69QuxCyMmtzDwmHoyIYimKOdPRa3i8Uow7N08Y4rWDSxByAz6VuUOOBmkpBoAEQomRuf3PDqq68iqVdWVrL1sh4l98PT9MQTT9TX1fzmgot4Gu2Uzab1MEnyY/+Ndv7yfuK2OpvSzVaH94F77r1wxOGdO6TCqQzQtTXN/hkznh0yrF9s1xprftHSRcumPDTtsEEjplx6isdbTLEDvIqJcLPVWdK4J1bUeZiq1SRrE25jiVnp8OGc2fM+fP/OO28cO3pQLBkwASmJ1Z9t0OXdtmvP1Lse/WjBihsvO+3aa69mboUD2spuxZ5ljmoYRJNA1sW1oKBK1QKEA9ERBbkFoYSwbjKzbGcms42pJN4OZa+wsID9FMg7oTHE49+sXGl12C+55DLh628t6iAT1gx2g93hrK9veOjhe8A7+v0N45Toeoc/qeDTjGaQ4LCi6cZ+lA8EzLTbAb4MuFBYQQkUokYhClCdyp06NaQ1FA6hJ6RtIAzjtFdIECrqWAxWJa3F0otfi4AwvKLtIh4oXPoNoXA6Ll6kK4EeT66vOQzYHGVJSXbH8SYEOKB0JFhDu97R2s12a54BhArxxiRhv3pUqJmahYo9fkj5ISVl+ffcN5XLL7/w4LnnX5yItdNWz5jqZXlcubmZKOnzBoH/F4sRcuAudGyu2Zmx9os1ZazZnqDWZDMDasGgCYt1K0cyF30pAWyNMZjOREEaxJpQU+9n+SMOMlaiiiGJXGYMFP+wh7WbHbfyYv0SPJGJkSyJT2Ya3kQkP1Wzu3TrKp3VtIEZYnb08uj/vUeLVMQJGwZ2FzLjHn74YUZEylhi39WLRnFI7ZkTb7brhhuvaQg23Xf3PTd9u+r1mW8c0qkUG4/JAiAkdUUOzpB6TZY9lRtsZlcyVgWJKyZvGnN3KBJHfk8rZqoRU2knZFA79Fr89bw+Q7qUdysPhELAllqAnBHedLyOtlhCw+3Y0Bx2INRHTRS5Az8O3CDM5oAJqTZijVUCEqk6RqgNmFfRcBhYQPZ3bF0oiBZnVu8+hz36xLMESk2YeDKlY0N+zVcXmfPGB2kj+AGuTxaurNzpN1liTb56YG4+X7r0k/EnlxTnTnv82fN+M0lyipZBZuh03Ug59NCef/7zbXfdNQXfK9ZBvIrHnzwO0+43K9aUd+vK2iC2DPIEmIzP/4EQGqksyiUjW8sVG6WEqGmYQonPGOGrLrKIqNacDf570mTY2aSGYyXhYFNJUWNHV1jFpWcmKI3lpRpTAqBcHDgULG2iZoBxDP+kGKqRADsVgTWiOEurw9nPf7RzSxAw0aio1ZUEnQ1lLZ42hEV0LSYqxCcR/aGvY92RaYXxA41nTG9rjgfCAKNSuSysuPerlbG3NXv/h9xa2j3r4xVb8CardsDsmWxA/6KK0YyxijLqLTIxP5AjA+WTBoFRk4hyCXQsbEh6bB7NQXMfe9JJm7dtx0eazlBHVjAcbmA8MXMiKsGCGFXB91o7AKyHDVktVoOmcy32Wz3pgcYg0nGF33JwIpckXyEksb/yFikOEoBPnXIp8HEPB8uW1yE1kvd6602/J8w/GEZp9jDi7NnJiFBgwKBrrTm/2Gtiy49GWxZjC83XOFL2hGXDohU7vv1i2HVjlYidQp7zl8Svv2LCkKP6ZRqrrXhmM54tm/xff7lz4Zc7G7esfvbpJ2zWhEJen92VDge8zpQhtjmd9CQNCYsdNCxf7z5ls+bGJl/yh6lTf3/DBSeDzKKFG1XcAe78WXNfmbdobSRtrWgAiis3GG5IqzYSqEFzEHEX7PBJG5ZVYa7iHMOVBYtOJqT5DYonTR6QmrB5qJJphkPMn/dZhw6F+IyovpdRwcsyWdXsGTPm/mr8uZ1LuiuxRlGeBbzKFP4vEY4n7LuI8g5KzSAUGf74h5tWL137wPXHqrW7rbZ6RS+f8M8HTnHqAJnSkSYT8HY20NPrIoZcq6UjladSola21NV1wkbQ0oSaTXQ+/e3crbvd443DOUQ9UmxdGs/6/uMP+DePkl5Cqfhxr6T/wqzgmkrnr6Zs6NHR3anQhlGwd4+S3FxnB/CrbCR5BFRK6ESc4O0rWeGQqdoTzT3ge77/pZqhEBod068LyGKB+I+ImYzY82zf3n3V0JEXvndI1y4Tx51KXee0DeDltvT17z95799UbgW6DMhiHsveiqHekPHkeEYNG7Nn6wck0asg+TWn3ZTJMEAYzcha+DiErkmVM2FQZcxJgQDiJoAfmXq+RqWAHUMxNSOPrd4eH3HCuKRI9DTrVCS0ZcaN8tY66zx4TkMxRLqdhgPhVwrC2CSID8QJBa4mYPti5vQAfnHP/0gmVxtD/r/oMpNBJTs4O+4PdHfJqfffcr7X1qlTpgwZNPjKyy7H+fXCSy9269WL8r2kkh6sLuGD21NZEQaP1GIWIlEqjlle1F6Isz1i9wZ3zWdwOnHprN9R2aXPKXZMCaTXUjbFpBK3AgZ3OB7Fm5NKu8KRAHGKFDo2mA2UxqEmlEAfRcYiviEiOC/4WMTMp7SMM8sD0CkuJyI2GZBYJHzuued8svCLp556bveOnadPPG3OW+8t/3JVMurTdJMDfAw6ohwCcQuCp2jK2JNGPfPYU7C5eFr44FvYuiQ2/pRbI5TJCTgRhx9+OP5EjGFEbaPZsP8x8joB01chU+ggxT/jITfyFkukXC80wGDTUmArZOeQ2R6JZZFM9N2y2m+/qtpdXb2zrrohbNISHn9j5cSTvff8fhJ1iUxtGLfbbDqim7AJgZltUWAgZkswYp83b8UXn4PNKQrAZVQmQngl6D9ZowEdYVTnfghnQgAljwbRRSxjpsJicdiBfqcobFAhhapNWyW/Sca1SFN9AgOPza7XlOXQXaX0/brrrmPeqQmItibjtDDxYujFVnT55ZfzFQYtQVTIQ0qGjHemjKFjCZw4bjyZWWXlnakEwvMYPylXScfH3re09j9mnDvJq0Vy0iKhLLuTOldQDmIWX8lfyEnhHJrB1sV12sZFmVrIK7jOTwjyIOavxfqFYHH00Ue/9sbry1eseuu9d6Qdjt0Wjic2sJ+XrFrr6v/XaxiBmBTJ0IQ8q9tIhL5tUsOB0CP33znxhC7lHYsVt/Ht2Wt79T3sNxfe9OFbn/fuUlhaWhL31Y4eefj77z3LoANUZXPnfLlw4bSnnrjqyssGD+gbjzJ3lowJZF1DMNTgdGZOP3Xs6FEj91TudHls4WA4icmBrS6VDvl9Hrvl0HIKH4WbKRNcWwHdebOzCKuiBAPyNWF+AqNWmG3EEhSHoE3YiJBU3Fn2UJh+ULjJ9vjjT+EIvuHGa0FhIKkhFo/bsjyz3pjz8Ufz/z7jBSUhZCxR9YcAI+oNYxdHu8TnaMO85LPbOz7x0DNzZ/z9+ssHnn5GqcHQoMTBIml9esj9UVPoqhQ/i5u9RZu374G10pjvUSZ/Mp4cOPr4BL9G2DvSGRZLjLRM4bpq/fntvepwFHtzu37x1aqvMxSkSACiUZCnUvB6WI+8DqXu8ScP6F5KuJRPBSo+avA4OwJ40t5XtHo/eqdidXUoLcdazZhHY9icbJlUsNWbD3ARL4wwtmNr0t2pQmNkjg0GgkErq1jHSaL1CDsWaV7EViJgEUspxlXigyGW8TOaYFXimA4IRFVTWpC4WKM5d+P22LqNifMu6AwnkdxMUjifgifoBv6DtuhFi3QeJ5+uk6wRRglDhLEKYFnd6Su+RenUk4n+75AjMHDgQFYF8NOIWWIjOaBbAYH1tPHjenbtRrkPXGMnjh93y+23UcLr4C0nB+RC2QphjwS3BrMwyMQG1YqyTlYNhlel2Z7l3bTat2az/+oLRkaaCTnJslhMMDWbS3XlOn2BxmC83qKVoMS6qJAjWBZpz9jSqcUO1FbAgtlZNwlAx5AEjsIkMOg2RyoSQrYTclY8duLJ455/5um33nrnzddmfbzw0xgZ05lUr06u8WN7d+mU16dX/4LC/Hpf80dfrLv7obnnX3Hd3fffSXEZgNG/t79Cbwwyn+KpOlKAvIK5uKysjDHH2cTgow9IiuVb3WYjVtXPeuicXNc3dNYuFw6zH4j5q0PG3eHCtSurZr49f+mGHY1NWKAKtVREo6hZ2uz22GOaUtK1i8NtyTQ36Fjw7TmSuETgJkLMSoAHa/fENOeXX20MRTCG0XPhgID1O0mW0Yy4CCyAuIspxAgj3iSUQKGeG9MmdDxqI1k6dcj3eCgrXsfPUhlqyLUeM+922JG3A34fcrhR0ZOxxQDQe7HPINzgTGSH4JwZlPp0586dgaRCzJKuQwYHmjGYjHj0EAfhKj279zhq2BEfvP/+RRddBJ4Qgwld8UDu5DmCwPQXiHf94IhBnSy0VJr9U0yB7i7EIEAca8saZF4gG36KbYzwPiDpZZQrV5gvmjdx4kSyK2g8720JakFR4U9yWh969LFYNCJCJog5YdQFCQtoth+05Zd8gTFkeOWik3PBpy79ZJYs/cZXufGWJybn5zhqfU2PvbTi2DOvmPnqvDun3PHay/eWlvVIG7ROZTllvQpTmZiaJDUv9OXXK96dt97X/PgLz0wrLOmk1VYZMJ0nI4Q5RKM+l73AZbUU5pZp8WZWPFqiCLJMJpwOSpeOO/3kUzNpU3319jzsUnGhDzY2NeUVdIgnMg5PXiJCwU72JWF3FK0VPnHdGkVgfZwUoIzXm7N7l//1WbOOOGLQxZdcAHRTWovZXF4M7XdOuScQDnvzKPujKXEnchs2poQAGYVc8d1RFiNidxS8+uLMKTdffd7pfW64+Gg1sZY6Bgo1GFpfLmzpcCaBUZxM2I2Z3BXfLYyjTf4z8TC2gl/tZXGC4MmCFNIimpAuy7KUEGsPCnklDM15JZ6169KIfzDuqGJp9GE2z6zbU6Maq95cuOOy8wedO67cbqgxpuxKMNO2wtW+5hDWn0o5v161heL2O7fvjsOfInEsfO17yj8UMJ3hiMER6F9YxuE5cAAxZKz0mJ7EjiSDqm8AOEZ4iPTti6hXAWTMzKIu4bYWoMpApKJ3Jm3frqnVUtkwAahaMhPaJudFPEpvaLube4DuMety4uW64py4BDjO5s2b+ZXoCe/TZQgRQ/1/x74RkLFrRGdzQUyM7qpoa3gQWMORMMW2Zrw8/bRTx789d+7OnTvYgNq6v93XjWpubj6zFgiEBIlRBSyiiR0rSnFWMwZys92W0JLfrq0Ka/YevYZkFXqoKrJl156PPl7ywovvPnDfq1de/MCE8TedP3nSrb+/GXyHJn8jbTCbkZ1whIHzrovaNptgARqFiq0BXxPGjIXzP8ZUDhtJRaPcEI+GTj5l3GN/e2TxonkPPXzvbXf90WRThg0rnPqnUyafVNinpMadWtm/c3TUoAKcWh53ltOO8UwYuhi9H3ZZXpRkKXdExhxMJoLlORArpaWE28QqRI09oKT7w+f/G1dYk/ItslVydTDOTU2pO6bOO/q4hy+4ds7cRYHqSB7lAxvi1aF0MIOoCieI7Rp7lPeMsb2TTeuMURHs377DaBEVUZGaQNZmOyBj2m7KzsdHDLgdGQBmTI88METlARQ6A37DRNKExMW5qFstqlgrJPmgMbOMrclIU0ke8B+EgSczyXBMZN+3fgAqZDGpWozwjn05EDrvkR2/9tprgSHlT0aAAYE2OAfNASMW8U9YjxDCuFMfnybmGJFICOgWyxFDh735xixZflvKVQysNJm03o59V3kaL+LJouiaRbBaGR9ZXl4u5bn9f85Mvf/++8ClcpH3ykbSJMxpnNMjfiLbzDMlsRHBA2JIeffuVrsoY7qXlR/k7KwDd/F/xbcoNoxJy9S0bD+Ef777+uyzTzukayG28PCSdU3f7cgUFOXfPuWO3Fz7iJHH434iGyYRj4CkpcbCWnOl2ZY+/Yxx99x/w+dLNk2f+SoeNJvdhpaEtZx6ydgj03Gq2ocN8YgdI6nYa8w2Eg5VU0oLe+1qaYGjIMswoE+PWLiZ+HE2W2L7iGV+c+67n3z+JYmHZG0x0RxMpdBFhKmVndQUCcdzsgtiWurFF18yq4bb7/i90w1GXcTotRHGtXjp1xs2bxkxZsSw4aOjuPszDYoaNJqAfsjYLHarOcukOGqq/Ccee+qlF543tH/qzpuPdSUbzBoNMMUBdWjjgIzFnq6kLI78ddsi321sxN28v8og9tr9eJ10kUPPcgdBMeAJcnG18Yb2XU4oAU+ONWOOJU0aYCzUICKAFVlF1Nxxlazapt50x1cvvrHbFzuE+Lk0kfwH6cgAN2YueH/hikgs482iRLLZ6HLZTG0ETrX9UiSnvWtTF6RaRgaPNmkEciTJRtSlKsGVUNvEdoCBKxk1pqJmYxxvjWB04SYF473VLMAMqQKbW7a7tiGpkuwtlEMeKx/Fu3iMVBc5OWjijpxd2U3eJLuBkQD5mtKqkWiE0lFCTSSImkiFn38ba3vA/3d9I/kOy0OKWVJ7PtA2n0kC/cF253Q5iOiaNeetXTt2lpQeEhelmg7CAdA2AcUaRcNIvMKxS9YFUj9pa1FShzNodSY7VVStgQbNXx+97YabCrzOVatW+hrqY5EglIWhBATdDh5nKoLjUag0Fbt2NQWa3U4wkLFVYIcHKQBXIlZ1YP1ETSwInXJDs15/Z+7bs4cdfURaS5ittgyNCIccLtdhfXodNuQImvLys4/kZSkGbZc9XYEnEgu1MR4ty8stzlW2blhHz8GCV8I4Zf4pw25/TtSyBTK8iFnYG/iVQGfRoz5x2vMn08EnvzpY1sG2pkQ2TM4+98i2sRu5HEUpLUTIFSGvIXKkNKq5pchSQuFKxSLMR3GWcsU5x3ZhLIINCjWh2zvtYm0CsxbH76pa4ZN+4gmOHdNj4eqNm7biGkH5BYXbTkUxAB2SIAQmBDCPUMdwQOD0j6UAzaHCCIEIhmTKoYT7dPUYklHMf+QSsjkxoq12OR5sltDKeOiE8R5AGZGEwzDoeDa6XMVoMBf8KWcEORjw3tdffx28fsxIXOe4/Iorzj333AkTJoBhyP19Du0dbPStWfltv6OH8y18jZGUz+HkAPKWFQwIHBu4Ap3OSDiIw3rFN990Ke+CaZkdq4ULS7aGFI6jmUwiaRDVyUPgA2/fvh1aksokT5Oim2z8kq+/ZqvD3CWfQEAb3iOhYrYpiLY6bP/xF+UUyBmhM3qKifDpN9VU2ZL+W64eqWg1FKWf/sbK4tLOfXp2Pf+8sWdPOqfeX/f6vA8vPO8s7E9U7VWiINcAdFVH4NxvLpxIRnIJEejmeDziNxhzHM4iLdhAlOfqVettFudh/Xv6fVUGPWMYnx3CQDqBWULHG6QMGKlyGIkocBGLurPzdu3e89as2SWHdBl71ACR6CaCBlgeRJeLXRYmYDLaC/K9NTVVM19768svF98x5baxx41OpX2RpNFtsjY0+q+55hpiGEqKOy1dtgEDpzkHg3/C1xgKYRvVlG1bd3388acAUDdVfDnxZM8NFx/pMu6ATZmN2QoLJh1oy9BBy83UNkcZcHdY8Nk3u+uIjkig9Era+x5ZQOpstQ0+6mE4hNsd6EE9pioWIzu7fRnHbRGc3dKxR/mQZPAdlyMrHA7tLXaDsmVORpprvDnFgaamKQ9/tXt3YMpNYxT3WmubhoK23tD6dYPRtnpL6JOlNUUd8mqr679bt/7YsuEpSpe2fnvbV4VFfu+3UAYjJuBb9UA0s1m3f+tmoL1iFsHlGbuwcePBwVGLDRosYngUdGQtqWz011amGhqSzeGAwbFj3vIdJYePkJYRIRzrwo/ga/sJwQdNzKKFLaIc3ZAd4q3wREIu1qxZM2zIUCE9CDyg9u4MbY/df/43csrZ8lesWIG7QfjUdQyhtnqGNYt0NLHYEumOxR1Gjx796cKPhxw5hFSKtn7Sruue7BxADY3/iwAAACAASURBVKwqEajUH6WUWIril0jJDpsD5hQLR4nCspudR/XtMqL3psWLPtyAU9GoDO2fw4ZX0sHSqdRVUuwsyvc0VFq27o7f87c561Z/azNnmQnRTgRVeAX+b6JM4wLLWxBiIlFY3JE9bMKEC1948eVhRx8FzcRDIQtkjY1AC6ORhkMYVOwOi8dmIOidpEXw/UxGm5aOCmTC0gJl5fLFwWAi103Br72rT9LY/oTOILANs4PKnZKivyQn8ifFF6X1gmAKfiX2V+FNZzNs90Ju1zjzUikQyKZKMQuJM0Yd6XAslEbSwlEqdHIi8oWg484o4XSu03jVb0cfP7xcCdcpGbeSADGnnasJCYdtR6+5Sm3KpOZnbxnar+D15wbNemvhO+9/t70irqXMmBJITSCflDElmDOMZwVew5AYiOpERiJ+HIk6PLCbZdSQEjthXnGnmQB0dLi2fGKZVMcOhaqyRRMl/4TJluHCWIDxhxmXmzEnXOQryUlIIH3ooYcAjZsxYwbQWawLwmLuvf8+KlMB9HDppZeHAsHRo0aBhPKnW2+dNf8jdhoJpSYnQuyqek2eVucFYhC+cFWNELnPbpHO4KC85vIrealsA5+SHmgPs3PeeeeJPMF9LeQibWbN8kllQ3mznFBuI2af6pm5eXnDjjqSF2GdI6hXuBsEr29rgFpt5n/8xf23HIaCAYfFMS/PP/XcUf29HYqTSoN9e4Ph40VN1143ecxRA4YP7Whx5d/553uffPKVfv37DB0yQAE2L2UV1adCGjPlyLJceuFZkRCVU7ErkJumaqCZWO1kj1XX+t6c/eJTTz/mzS2OanGcgFglVCKfRe4wiGdpXHiC2tLGWFKEbeHSzfN6rrvqSm9OfiKJx0hg7uI35JN8OtggWA/hSGL10lXvvvfW3Le/Gjp0wM233JKMNwMlaLGVbN+55earLg1WbT1j1MC5M2a8OWNGTk5xQVlXqLumqrq+tlpUTVeS+TnK0UcNvOsvV5aXOuPBrZlowIgaGSUx32Yz5bUVwyQwcoQFWG3WjJ8t3aPhfTISKCRZk6AKKHD/fVaaUoQ/XRcdGGSiIb/HAH8KMVFYqPehhysZi8eRhQJMdAEGQbi5IWECPczv321z5kTTrml//3bwoKJTxuSR/vxTXveP32bcz7708UlnTvrjLbf16tJn5uuvHHvycBG4plcIbceBTCuWnkDI41fCn8Y/oCATCQZNcAO4l4DfE/Au3CCMUQSCgTKK5YzQYYOj0qdV1Da+9ck3X61cX9VIwXJXOBgCYbKmKXr/JWex9qWuyKPgCVAXg69fEfJm6zyoHa3f71aIWpphmH5JBLwPlfSpp56CLQ4dPETOuuihcH7/l6l1bYypHJNBgwaBqEnAL0WjmbA27tUv62OLtCrQHRXl1HHjb7791htvuokkhwP96kd/J9DtcL2n4j64Wwes4haj2UDUejqpIdlYSZdJYMYNHjXQ8+yDv9par2U7gxReLczzcFVUISAAh1CERKSke7RHl65ffFn++vsbm+ojapGHqswoBwK7GHhcHf1I7q+I3uPHj7/8yktfefXliy+5aNCQgdRYSMYIlneAIZEM+5zZpW++92nlropOHUaL6OlwRMm40sK5ROCFNmH8iCvvW7Twk/lnnDZODwzaGwiyf4/lfimtFJA+ZAmy0Ycffoi70G6zkNqNDc/hyWn5iU7AP3rI/q0bWxYLv5brhfWJj0w1a8DsY6rRqwQK3UXP6kPSihKgXuhMnTKqnDzwmLBseRUA99tb3kssPTLHyfIDut2gJkMYpTwWxePacfGE0uOPPGTH7sTmnc0VVaQvJBGpfXWVAU3ZWBHe1cA+JaQ+aE/3aae9DsOEcX17dkLGSimagIdOJRCLWx8OTFnlZZ0c5iX4+0QMKqH05BKBnaVHc0q+IbZCPVxPPoKvQOUgUwG/ISekTLN5lJWV3X333eSLcA+/slttJ51w4qeffLJ8+XJC0fktYjQLhCmWT269NfpV4SZiGwsFHTbbpws+joUjOAH3bw/P4RWCBe+T0eVqlZ/cSQoFX2FykzPIOcuHBiDEb9665cKLfocBDCupyCBJG9i9RfWW/7KDsWKhcjBcHCiQXAFqf+lXyy79c8/Yns0ZZ6fF3yWIuTlueB9FqxP0HAk31jc1B5Vvvl19eJ9uZiqrItITcKxYWQKpQDPgyE6bWaQnA1+SUPx1TRabm52zV59etc89u7OmsqgkF2hOoTGJxAMLhEJyLRhngjmkgdWIA7xnddiC/qDd5j72mOE4jsJxYhvQYUVMKsUUAA7csX3Xli3bpr/y8srvdorMeANg6NZENGF2EG+aeu7p6Y/cfbN/T+3T95987OgBX40v/PvsRYu+rtq4sgryZZr7lpgG9y/p2d3Tv0/B0GG9LE1VsZooAp/R7o01N4Mazy4ugn/a4DOCVMTSN23aULFuU1OGhMSETzgRdaM7B8MoxSy5wbOsunfvhcQA+THOYgnsLc96cAhOi/vyC13l3Uurd+3IGLEQgltNrD8jTEpmEteeFg0YnPlOqxKNxNoK0Pw3mtLYmPz8y8rL7hleVlb691efrWr0NYcaPW4PLLJ9T9ONO4yV3AvQMGGtwDQSKlCW5RTqk16pUbA2wiq4V42IRU0egz0/GLYvWl319sLvvlq9NRjJq/YRTsE9lN/I5OW5oRpRe3Hfri1ZAZ9SqSDnkPcezGUvXyCnX3Iiyeww+PMm5l4QhwgqFJF97RujX+7dcrhQiBGr161bRyVauVWw2lvtNHsc4QL6V+lEPBkKB8xGJHtRzeOgHEwiyRc8Smwh3UgYMVKrwmyyoghGEz6i4g0ZuyhTmq4ozjHnd8izxBCG4kpzLZn51CdTQkQnMLnWjPtbq8V5/KhBM+ZsfPD+Rw4f1ve0U0a5HISVmogxJ/yBkBax24LmEArZXW4coO+8O2f27DcHDeov3ItGNQ4yltVhyla1RNMdd/6e2wcN7JWK7hG5bgoR9y7w+5Lh0LEjj1TvW7Toi4Unn3SsQxhp9jIgSYH8KdeV/JNz1gN4mIQzc46vFlNcfWMzdkQpZnGbiHREjm2nkejfGHy2cA7eJ3cgrCDk5JLC6bB6jAaMV2ArkEaJ5BgTxbpjZrfB3rPYXmhPqPEaBAwcsAmBxd7ON5OXJTgjJQXhFEwHRkqTEhDI0TnerJzO6R6dDCeNKWF3kuOmpgcE465Pl1e9+u63S1ZV1jeCL28kaTRqUctLPCeM6W801wPwAXqPwW4WVAj3ae3An+fNQmtMNfka5PfwA3ZOpkOashgHaSvivVId5IQxeemll/r27UsgPNWTwHdA8GaxCMmG1HaiFI3hcSee9PBfH/z0009ZO/iCeXiLbIQPhWXVWnMYPMFwRdqjwx4KBnj4sCOOKO/cucX6RRsEKeiBepy0rEdpDeWZePkBqacsKRH6jB63cZHQMd743XffcT72+ON4CPUmhWKEcB8X9ksRBP/fdIgR2Je/J7cigFSWLl1K4ED3rqo1KzftdC9csiEry9KrS4GSDChJE7t3JBAfM3rAoCGDRTS5i2zaZsWWR8kbgeaXoAYGtVaTFiNBoimDVp9b4EqmsF7FDulc/NvLfuvIdhjtRkuKBA5hpiR7GaR2EQiOzRVbRor8OCe1U4mWo0gSbrlwwEd01955FxoIgczxDZu2vv7arPc+XNyzZ86Fvx07dNjh77yz4OOPlo4adWx5ec/Kqj0Lv1jUq6Px9qv7jx/hMacXH3+U7YhBp1U3mmuCe1xWd5bN5bFYs+0Zs0VTkj6lbjllLGwYp0kkiiStOSWRhloHmABpv5L5IaCDoA89Lgj5PrV249Yq8o315FwobH/qgYD1O4UygDR/1FFHIWYRVUlf6B2cTV9c7WUQrVMngfxEwh130olP/e2RgoIO2GuBahL2WUyEONmJ5FQdImczpngdSWOCNd6+moOtv1VRfE3RRr/SpdthlBA5/awzI9G4zWFIRUiibKe3QbJ1hCGJB4YYRNnncJj6K92GmVG3AcxFRiELQrUTzZLWMiGrlQoB5q1ba976eMusBVvWVhoTliI1RMUw7PpMTYIYVaexOW6JFVhjkonRCyaFtvEpxSzZrwMaTtrqemvXJZeUrFmuK+7iJGa0nnDahK+XrxDMSvdTMO8Haer3tkOqm/wBs6O3La2TyrHsuaRIef7D5u//q5Y7uU1el1dk1+Rb+JQvZRtouY0TUApxj3KnZO5Ssmy5ueXPH56wf7AloLXLN7ZFQ/xQJBKT0iXyUY3A62EjjAWDlVu2YvsAy1L6NbBaChMB7W+/NIts1L24m0s1B5rLFDVLSddaATuj3k6C+ubZahpfUlSxRjNGl0HLsQRt6TAebgdVWwNEYwFl6aaBYMqlzdEulnD42CO8p4zMferJv174uz88PnN2gAxla5qMK+bKZAGehP6k7C4QdeNNjZGCvM5PP/3a3Lc/A6yLWFJTlluxWSLKIc89Pbty+TeTj3KVZQcMFi2ajJPFbTFHQMgzuZTcnN3DeijL3lulJq2BjAi3b5l3BlOM2D59msFhYBcuXAhuFvcQwoxYE2gOcXHL1o20AQBAfo73AV7Myc96WAxo6UIzBcUfaYNF7zCpYAvqjjT8WSF2AgHCDm4F48VokDdltySK0hmQWpLFaa0YrdWcaTOEts3GGzQBoZ/E7RpWVIrOYtZiUghBsSjEkhCrlMzYIpolELaC9BDWLH6/N7Fx4qmuh289uldRyprBKFkaitvO7BV48tZhXQstGXKrrRqJR0oqlCCWq43DFKVeWC0ZSEtW7hCQOAmf8KMRVKrvE5Ls5aecLym4oHLgCgSVFzxuTJ58uhzudDITDRNVFXe6XZgncgpzH3/6iY/nztm9dQsSfyIaIUdf8DjS2QjIIehC/wdvZEswEhOm/wOCgmVEnA6Ffi4974KanTuuvOxSr3cf9pguq0mxgPbIPklyEo5mPdZ1wYIF2EEnTZ5otVvAhBNTxapj5cXTM6f/feQpp3uLSyxODxVEzPijRXFrHEEC61IePJ9HSV4hX9TGyP3HX6aPdBYGhciDJsa/px574uzT+zSqPTQ0CKIOExUDBvTIsjnwZRvNtkw88OCUy+c+f+/Q7iWmjJqKEBnjobqf4jBEQk2K3Zy2mBAmRKFkgyljASgkbjK4HXyhRSacOLIoywqGUDIlEwaZF81kTBHdjnvLELcBF2dJC4ws4CnTiQhlKmIWWzOOxYwoZJlSc2e/v/70SX/89fnXGOJb5844Z9nrw/5ycfK8wZtm3dHvg4dOGJK3NbT5jU6O3e/c1XP5a5OuumhAPNSIY1CJZTui9T28FceUZg0sNHTLChXYGs3pRkULg0KnqIWiGiBwqUjcePmjTQ4ntmSWfesyFlOeAXfL1JTI2FesCcbh+QSKJE02EPHQeHWKoN6NELtwIqipKM4GxTT6pHFAGAqACsFOYhazjQT0g0U9VqM1GUufeOJJRostFMWfQIxmGgUxY45QYMaUNgOOno7Xqg5ypZyKISIsKfrCaSH4f9EStYK4hKTJk1TpOTzFQDhU2hjdEDC6yOBsqjUmvLzUbg4YoxE15UqmEzt37yAQGIESWJlUHIu/RaxCMCRFXAMypvhTXM9Qj4x1iacxIhyvql2gLqdB8DHPnPVac1PtSaMHG6PUNIwmKcxq8ySJ1sCTkijNpGubbQ3Pzdt99zN1m2tzSGg1xXenlRChgsA/2gxmq9Ozqz419pRfu3I6CgrXD9ayvvfu9dXIXh80MautQeStqJiY5mCLe1+phygcxEMqIjBW3kVvpQAk+Kzec14k+88JjJIhkNJYi6zD9ZZfyZv5Sn7LddlOdmh+qCsHok4zF3kpJ9jAcRNwG+fs38SRAJkDJtMDDzwAkD+ejkmTJiH4y4fIn/NkyVXlCZ80j9ovKOgU42vxhuw/PtwjWTw/lD2SDeNi9+7dkc8Q7+gvqozdIvCEUM3kTAvW1s4jkmqqaNgWSkWagcUlnYIqhSaQiprNVo1np4EcDltTCZfB7FbYO9J1RuT6RAxbvMNK9iBpfyL6Tv+wQ/1atPaay04ty1HUWP2LDz/78vNvJOIexZyXMtpiJC6CcZ82zpr19oQzzu1VckjDjg3mhO/S3/xq0sSzvl6yprquYfqsF66/5JIpN18xcVzHe+8+3wF3jGBKySEHB96KgZ+KsRRev+X6iVs3L5zx0nSHUeh8ktY5kaMkp5LZoZ40M3LFFVfgs2DzZgYZNGYQQwsnciLkUMsJaufIte923iilCkm0yBO0B9+6GED9aHnc3qkU1Jto9mds3q5C1QXOtQ17Z/va8S/vVt2qwRrZsbM0x3bdhSf17xS3RndOPq3z1D9fMKh/uZIMAv0vot7ZM4x2M9C1bR1mQ16uFzOsr74aBqyaHUKg1PmAHAE5/vwpF7JcxXIiiL5i7hgiQEzwxzGtEiOen7D60ERHjhw54VdnUVsp2Bzo0KGDjhrvZtwYYdBDTFQbhhXwH5IT8c/IO3It66I2lhWGndCrc86dnDxgPVp+jlxOcQLpd5Y1nYYPP4bugLdNPU1/oNnhcG3YvGnDlk1UJQdSFb4BNdJO2R3pD+U5NEDWZORb5l2SaFsj9x99nQ7CG9kLGQF6Sq9hVlG///np8667/vHKSgK7qVuaG/QTYexS0gj9VMyLu112E4ITBsBIEJmBgHXBUpICz52U13Ak6S4tJ9Bbi2lmJyohEO3UgRahSIgXnLjdWQhO8EGMU/iFcRHyWLMKgm1atVL0k3QEApwLrGqh1WjPsiSLcxJBU5enZnw46exz/3zrdZbw6vuuPfJvfxw75tCA0pxnDeelmzMGLTCkX/adfzzhpacnPf7gmBNOPMxkqU9Edzs9cNkk5fBUQ45iKRZmcLl4f5o9HCU6GQN2y7R9y+4sF+puCnxAFCKkBfYkIV+hrqYJrjSrSYcrkwU+uOD/erVNCIyhluzlYBEPFIvAgmLD+pLbqEAa58C1IFYxcp7IPATMsLKB6kDCf9WuIx4sYTtQ0w3okxg544RMhvzGHACz+odQ2x0u1M1gJBjjPcTmWqxvzflg3MmnVe2qsnmyMTSodsTWuIBiFfufiDpIs/SQB2CSbLgCnMhpdecmNS2TCpns5EQkzDb38qXbnEqypAgARpFHbbI5Ac1Px7UMYe+GUDzpttq6rd9cmTLEwxESsemhYMuyHDdrlnG2OZ29eh9KMMOBO3swnYatvknKEIhZNEv2v9XbfspF8WQdi4WHQA3ypOVPyeakdNIiprS8TjI4yexaLu6/y0JSjGZLTDpfiY1Zz+IG4x71mhJmeArYxTE/EqLLDbgMBCCTnuFJShSvkJxUbictTgf+hAvLzZLPs88+Gx8E0NISpHT/TZTm0YyWVtFH2R0+IXq2CkJxR407jQAj4ZjXS5GwzrhNMHTdV/vjDxzOqs2CMoBuAUYJIeIZg8vudCS1BlGTzWQXdXYxRwDikomZQU5JhDIEWgE2wBcsPOjQiD5BIpsX32KWLXNYuXrO+G4vzNhSt3n9H397/cxps4ZTynzMcd7cnPVrv3179mtLP/+UyO9TjlCuvO4sVsu0Z99758233509z+ay+8L+EkWZcvOYiaeVZamVGQ1GmQOxx5N+cqVhbWa3i4jU4YPKrziv3313XuoqSJ503JkCFDdJcFdMwjSAME48MrYHMSz6VOIr1PN4hbjMeXMwxAQxmIwwWzNskvOfxiT/9XgL+kRmRj7VD7ZigvG/+uor5l1e4RF6M/bmHuNsJ2J3+3bzV8saBncxmy3ojsTXxo14D3/WA9DpgmwL0KWJxlNGdOpacNbu2qohRw7ItYWUcGUi2EiNIjy8yThMDfgHgVvY6pGKBfK9+d3LlK8Xf1RZUV1a0hFKoX8idXpfzISkcLkfS6MRi4h5ZMoQoZivJ598csiQIZQDR4hBmQEgnotY/pG6Jpxx2ptvzXr5hRfPPf+83Pz85iYfxU94QQIqxlGn61eMt9iB0FXIck2woNS5b775yMMPH3PMcCBFaIbJ2kbrdUs5TwCbBoHvkUceodY40WB4DI855hhclyT/8mSECaqRPPv8c3369sWDSUe4sv9Cljsfd0rJg96hI9FrrssV3erQ/UdfpLN0UGgReuUP5FQhnjKjqndXRdSb2wsZ3mbL2rJpQzQUsbFbmYBnMKXQyZvjhBbAbITUYjERnkVpJ7JBIvH0nXfd06W88+WX/pbKyZFQlPg8m9GcjlNhMwqnwlZeX1OL9b2oqDAe5lrEZcdSrK9oxG7FJgxFxnDaStKLK9gQW/fNzh3bqp6ZPifYvLm4IHXHdZ0nnjC4LNemxPy46w1YPbEfwUTjlPxKuizWZDocboo4LEVRit8R2eGyYiLBk4CLO+pvktC19PSnTmg85bBmAxkweFDfRVtXK1YRfBYCToER0mtUEC6gB2fhVjUQbYopTgrxkBxVHhl2KFZfUO3j/20RGyQKy2I6Bg0d8vYbr1us2AR1DDhdH9QdVMDmUaPD8+36hqTWzaQIx8KPPyxWMO5rkZPJIscubsl3pE0FX32nvfHex7BpAIOGGxWHK0sUTcUemkq+NnPOpi21H87/9ILzzrE63QTpIofhCRZGBsxg8aQwz6cRmSIWRE8qDqUdqXhYL1LBzpYxW13z3/v4tZlvXnFGSa9yhxKvIGHACBB3JGwDEIuoXzXmcPWe+V7F1l1B1W1VgnFwzOAmIr6PL0XomwBGy88vIIYhrEUJ8zxAZ9tkKwf4Tbu+ghIQBVA6YZcC1YNd/8Ah3u16us7+JEFLPgh58QCp43ICp4P4+JTMTnLw/d/QIrvIi5LftQgxXOSGlifLx1ZXV5MANW3aNHrEw+W3WOyQseggVM7P5QlgFo8//ji5Szy25SG0pIXbwm1k+/kJljCcWRTdIzeT93Kdg+7wFQckLtaUfsjmybbxWVZWRpgIeBnsNzwcJSORSVjMZmlmkz/58Z9Z7tIOHboDCVJX5bMopSKhTCNjS7MZCtmukAXSWOBF3ABhdg5hBrcEBNKSkZiJFHV0sRwYiP5h42C9oItlmTMNu6+/YOSQQ7unTHkLv/x69sIlT65Y8thD91pMLkLLyKg87oic88751diBdSZbPcrmk1PPnDC6+vEn3g5osbGTRvQrsp151uC0tiYdb1YtBZH6gMNttTiMlPQy21zU1jZRjCK69coLB3/4xerfTL4ov+gOBoRwaT6ZEUJ2kEHZ1RgZtD3mi4LEjAZjyyd/SgJAVOUGsROzB4uEHgGY87MeNEmUSUU9hYCpFGNUQVNgHmmSlP/2fzszTtNgEBW1mfuf+OCRO44szSVfUFDHz9pIHp6xGnHVwHgULZRO7OrdK693t0OU9C6tMQTilNUM7pZNLwGGyJg6ACwUfrwsu+GCX435wwOfLF705cRfTeKnutdwb8A7fZSTIjcqKRPTANaI1ExuvPHGU089lVCt9957D5QH6lFedNFFKCcYdJlTXIoX/ebC5599hp9cfd212AYB00KICUSpvAmYiImoUH1JiYQjMZ7J5BVXX71u7dpxJ56A9FZYkIeWIipC7jvkcvveWgPVltkZNWrUVVddhbiANxNvFMHU/KiqqsLl9kx76uEPPpw/depU1jh3MkNyw5NbIFek+idfoq9scfCulhf93BP6P/x82S9GIxoNM7OY7ZlEZNPHHpx2SDaCd8e04VtE4YAWjoR8dreXUGo8BaIeF2tQOhOQKbhIvIGJrd2Y5c7auGHr/Pmfn3r6KV4vpiyHFkM3TNgddpKZRWxVIlVXUz/rvfmXXnJxcVGe30d4HAanNJIQ6MeJSByW5s3LBXLh9TlvP/fcG5vW1zrMzuvO9ow/8ayeXfOTkXqbiV1ZEyIETQAqSc/XUQDuw2wV0eBvHotHiSTthCykA/GmZkPGxt6OKcXuAK5IcOmfPqcCdIW0kXT4jFMHvrd8zaotfsWeS65J0uAX+TC6fMP/McJQAS0UDx9+2PHQGIQEievS1143zt494yfPOpo1UIeRsAbxv/3mLKYy4BfFlY1plcAPTvTCEMaEYlv23a4dVQO75bfzlWpDKhxX2VOogYEXxGD6dLn/nr9+uW1PHQmAjzz51BFjR5R2ycNXuW3T5jtv/8v7Hyyga9t37FHtrkQ0pPPHtAULKFj9uCZ0dgl/h6eLVAlCNkmRx7hpRRcy2CyFSly9e8ofykuN1//2mGxXVPOHzVSEwxAk4IsQreNJl3vxkpr7/zp/W52WUkOMNRkUsCqx9UEVBAHr2/GAww/v0qULe92Be/uzi1m8HksmvAbLvCcrC4sBoCRAhR24WT/+W7lNSp7IW+QWJctlQHC4h7A5EXRJFQKGY38etz9rg49LgYbP771a8kG5AbAT8ycR/ZLFkx6IPo0UhVL7+eef//rXv+Zd8H2QDFGvidslRZxEy+uvvx5fFbImT5Z8Vr5FqulSl+UK+jE6OioyghpE3NIvyadkM/ZvG03iHnYjXoEzZf78+cOHD4fp44uymkQynXhL+20yYX+4Y8EhToujaldFLNzNCnEZnVbSgyMJgwOPJKhJovSmcEfiYUmRGa0XfWPYdJlFcCYxGbjGEfDNicaAg6qFmYbjjslDGTnm6CEXX9Z32TebVny7R4uZO3Xscnifov49s/MKjApFi0NKIh5z2GvGj3AfN+hMFHyH08HTEk3fGdKgw4nsEofXinJJGJhqxhNJ0lAK7CeTGinICj563yVn/O55yIxDIknSMMaBUcK+xRQTSSPZHyMjN28h68CP5OAaDIRJkVsHQgWjKi3iP54O23unsI8ieqAFCs5InK4B5/LunTuznEJS/+HTBByAGHzH/K9r5izcePEpPV2wA1EU4of3HswrcRsx7yLBXbHYCXBIB5qwcpJOSC1wXcDCnAljYw+yYG8wJmMC5ai1w2A1p6PNJ4zocffDn3zy8byzJk9i8LGGBrv8qwAAIABJREFUMkGMNp+sWTk7/BoNQS5hRB9Mkqw7uVgw9JJmiDv+0UcfRSeZMmUKWczUELzgggsKigqvvfpKskf//ur0kWNGY/RCcmHhZ+V4mXrKxEIGOj1kQiGRWDr96edWLVs++Zyz77jjDmQsrJuI2ohGEmdI8hNa0sIlOOE5tAo4eHYaBCkpMUAwNJ5Q+nBEq29ouveBv7i8niNHDGfPodlSaOYGKcTLhS+ZCQQg+QnftjZgv5Br6H4inZdcE11xkXovLLSqZtuYIw6HSySTwWisqbxTBwyCign6oeYuIDJEMpk0v58po7wfUXWxlGK1m7Hqg3Lwl/umYvbPzs13uB1J+JLZ6muosjsxapkScSJsKCrQ6YLzz6e2uM/XCIUhqkNhLHQ2aWu5d+WK7QumL/jgvc/XrF1VWqT86fpBxx3Xb3B+XTLms4D1h8sJH2Q4YaQYhtWuUNEaSEK0XQelxhKUksikCYiESdgF3g1WNpS9jEfAyyWoS6XHSx2Mw8h6iUeMFl+v8pxbrzvx6j+9U1UXoq6KAKPQlRpoM2XAv8ZqFAHoo0ePZqWg60BU++hWV+EO0k4L6eK7RZoguKVbjx4Vu3eJ+RQBImgJosNieA1YuNK7K0J7qhq75R/IuvPDEUqlK1VXB4WiRw5jUi1a8FXT86/vWrmRGC/V5nCv27Ce3c3mMvTo1mX50m9DAa1b114VFbsXLV5SV11f0CE3FglAKbzeaHFGg6jiWRvXrSUC54gjjsjJL4iGgpjcTXY4PBAbXsAgF77/0abVqx+fNrGkiKq79SLlWCHgAYRsRFvy4W3Nqbxp09+qYlcSxiuykYh4w4oognelSAVDAFqyd+/eiDR7hcwf9mrfldZ5Ytv3t/sbuBuZtLAwYsN79uhB2GK7H/GvfiDlEng0VCW1Rq5gxgAWddasWXBA0qpRdgkzh71yG7wSMQguiehD/ITkd2L49NB1HgJJSYFsr7CynwFJ7A1mM7os90hBhx+yB8D9kbH+8Aeqlk5FyQad4YUXXgAJmno4BANhR8HRcNppp8FuuJkx4SFyPfBzubtwkd9yPzl34EhxnSv6Hvx9rLMWnZjm0U4y3u+///5HHnqYWoditNkMXE42Kt5FmMO/Grzvf282xTxZ1CA3VNb6E0aH1W1Jas4wya2qY/O6ihWrtzaHEh07duhall9WnNWh0GWKYoiNx8J+C7GXgEogNojgTGQXZAXMXBbF5Yk11lvNkWiD3+F1dvXml4/tNfmkw1GPqHZKQhvsKVFNFrQLeAKzhYI5pGhXUSFY7OLEWhqo6YBnnSwknkduS0xr9gMKDhw6ZcJUys/hSEgEFEN9SV5+WWFO1CCSPiAAGDqjJ7hDMgkNyH622IqkYM1F0iqramqxe/ErMfU6VxKy179SUL4/cO38mwageaNi8y6Gmx4iBSII0IaWfVfu8XxygOsCNRhtwDC7n/v7+lOP7OHKF5CXP7c5i4KVDqslk3JpUULy01T+UjHBwWlS7IjgFIiSbeiAIlM+AcwMCUdtsJQkm0KoOMdxygm5q1d+wwNIMoVymCCO/UUNzlmhcvrgG4wrV4RUqp9wYDn+05/+BPQJNi0WGnWap0+fzkOQty6/9OKp99x33TVXXfS7SzAPe7K9iUiYIcIJ1dDQyHpcsfwbNJk9O3fSBZQTFrKDxP5gUHSLEd5Py2LM91HCXpKgDSxe2D0KFW8EuR5PDd9hP96zp7JTWdlV117HE6ZMnYrxmZXIzLJUpVmOZkvGIlc030ohTP6p09sv85Aaowhm0B2j2Hr4xBBYsXN9tjesGqPYFoPNTWVl3UmFIQ4BAzmpa1owRA0umzcHoSct1gW7IKoWGALJSGPloQN69+hZrlpsr818fdWK9bfcfG1uXkFSC7AecP0QO5OXm2ezRzMxDWVAVR1IwPjWLfasxkbfS09/NOeN2euWbyj2KNef3/+c0/sdWp5ORLckUnlsp6LyHYzLbrCzqxL71ZxU3RGMVemMlZfjIDSacoinjgexm4mQD5Md4AUbfmkPbkunQQn7DZm9YTo/dU6BrgOgNBywuLVRffMuPbPv8zO+awpWUBgoFCFgQzgPYYjw0AR532YFOysExnahb0ySdg8mRUHYTCJLAID8Y489dtoTj3NFiLD7OJBOwmw3GijRKlnS7ay2wzBSv0jJyfKHErM+2vXMqzu+3R5MK0Swsz+E3B4nVXEbG7SG6iavJ0c12vZU7rbZLYTZPP7ktCl33k5kGigbNCkZSzrcSF2RHTsq58x5f+vW3cQb2O0eSlZEYwG7FRAc14evzbnh8rMHdldOPCJHadgN9pfB4iDtCUNVBqg0+ugpeuKFpZ8tr4+m8wAAEVuPsI8RIrPXcCGWLYZ+s7lDSUeECrOD6j8Hkq/b4IkHb4IkH6HiD+FZkvIOoimLZvJ8KRLBzmBqaE6VlZXPPPPME088AWvDm4CMDx7Vxo0bxSJPpbgBzZUfwubKysqQdjFijxgxgtvgCFJKkxyWe/gJ57ILQq/SPXdS1eZ1QnzWTUoEYy1atAhCR8+GylF2CQaiDaAGgIF58cUX4+aANaMHY9kSwHH6wcP1hSFEAU54IGIf3q4HH3yQDYOnSWWXG2i27KOcFu7nhPfyK04w1PGKvz74GIFiOFBEs9G+9K1LtP4AjpzWZtlpTjcHYR/uRi20s9lDKOLCxTu/Wr1h7YoaivM2hiTIdwWqypC+uaNHDPz1uOKOBXlGbFzRJqsoDI/eB5gT6YcolgmLy5sKaVYXuSdpuy1HCZHSjBk+kjSEqGvP5CXJuia2wJyPoTgZ92PvNalOgzUHdC5qV4EgxTypLCFRKdpIWXaS7mxZACgDh64QvNqkaR7Vo0YtioOAjqiZQmNpgQLAYNI5RqCliwwmbIJDXmFg5D0YHddv2kxcs9wOxfWUCOHaC3Pc2hAdlGu8gnBsac2CimkYRjhJojy/ZXIlBepvFFb5ZCaoZnfYUhHcsyfRpcCIRIqE87MeLtUUgx5UqtIwiRoBGKiF6VhCSoS8nhZiKsgQVJohaKLtQDFED6vJbQ2fPm7w/NsWvT5r/sQJY0W6pb6CJLkycYwDTl40ZqDVWYxMCgcLkz5ywirgTu7hEykKI/HkyZNZesuWLVvw0UcUniKeXQPSXTU/+tcHiNPKyc8jLD+hxZCziYtH8OncufPYESN7X9ab2CksXi6XM5YQsV/IWAmgCAFeEED2gqvIUZXrVIz+vnaylpHtWJ4gvAuGllS27diOIvf440++/c47r8ycmZtPTV2kYUF7UiOiI7S5RcySEhhPlge3ief8Qg/6yDJk7nAxi26SEG00gopu1FIF3ogSC6SjLpJhqmuq43F8u0YtkiKs2EIBJ7M56Pe7s7PTBgJEsUnD1ZImEI4woTZWmOAJGeuKZatefHnB+eed6+1dlozivCI4xB7VUqFgmBzSGDGc1KKz2hyu7MrqplkvvPDSy6/4G7UJp/V76Jrf9OxkIOTQrgZw/5lJqzU2uZ0diMHXQlEzQHWmOLRp8zpj6Zw91dG1GxvWb22oqsOzqVCRORbJhBLBJKE6KEpGQ57X1q9Hzpijigf1LVL9+2A52+9J2J8EtFTMavRkIimDLZOj+G4+f9SArsW7aqqmv7Nuz54U9SFIIjQa7KK8j8HYuawciV+3zQP9hTq2V0dkqA8WHxNbFe3TA3OPPmbEM09No9QVhmHpneOt+DGYZ6sxcWh3Z7dO/8jY/bF0nXBp6YjNY1mysfnZ2ZtXbI8J4GKMBkibSJLxVFxL5HvymkNhf1MzlcCQ7hKJaHaOB7zixYsXd+lSDiciXrN3n76weswr6FTbt29//8OPSRy49NJLd+3ZtnrNdyu/Wb544YLqLRsP76I8MnWyNVAPZAM2lSjQbGKRa7wrY8r+Zl3F8zPXR43OUIJ0bGqWwBHIl0INE2xYhMXpwQwwATZcu8tJCgx+nQP09GcXs1hjTDZilggV0qPUOaCDg8VYWLowXymIcILNDAgc+CAGHtRWxB2EKt4+bNgwBgUfHwyX9nCAC0X0OvOBYooRm2Ql7K444LhHDLjOVTk45xWc8ApYBq+QirUUuSSjJK+Q+3/3u99hG+OEd7Ex4DFEqEJyeuedd1C7mWl8HIiAOClgyjxNbi2SBUMZkh+df/75PA0BnC7wNK7LNrRMofwhb2lpFc9BKX9k2vNE9uDNBOVBCIIuJ1I2TRUAcu05yNTxegp6HHrEysVv3HjnK+vXByv8bKBEIbgEbC7wo27WlznUWPvpmsYv1yyo35E5d9LJ/Xt1gEMqKb0uAfJNMkN0RYoaLMgGJtS+uFmopVkKVUWVSqPNboyrabJrqThNKJIImI8nIrl2lyNjbNZIgKcikwkzfJC6PgZfjsFuI4U/mQYxxYzOkQinrCJPTUskNYvDGQkZ3OZsitI4bVYtEshkcP2IsZX7MY3hhE/2OTmSgl/sC4VhIrBxWt95V2aDMtowdA5OEB3aM2ztvpe3CCfgPjE+lUjSBkFmwiXwj323ZQPemx6dJjoj5rDlE3EiAOhE19o3v+1uaIxYYQJlwB+ElAgJRvYV2Q5IuYAlmCFPxN8Y2fMikUtXbYUO08ohEMCSiiVRVppbVxf5/S1/GDTore7FpUarMDdK+QkjFsyR5FwmCy0FsFB5nadJKzKDxoAwO0yifAXxpyxYRK6RxwwPBSM1dbUYyQo7dKR8U3VNHZJQNODjTqoWIrd17oTJqYwlmeVyE7pAmR1Mh1aLFd7KWPKu/VHIIBJ+uL8AJGV0FjUNJjpTBuA31jSw2CkgDRL9by+7lAVI1LSkQH5LO3ksz+FpkiZlZ/lK0Jnenf1f0cq4/edfkoyUT/qOvUlqwg6TUpRrJoTdouZ2KOi0YNGygD+V53RYndRsjThdrsqKCmLmSNw+cdw4HCKI95lUVAk2EzPA7ovUjep1ysmnWF15HQ8pCTdTYUJAkUq+LSBLyGCkbpTTZbDa35u/8Pd/nLKzMjFu3OgpEzI9upWanEklVE+EOwYhoB+M1gI3sRDNmmLSkN+AnQAOdOvOwBeLV3y7q2jz9rote/x+jFiGNOhc6QiRW8wp/kEB4afas1xmw7sL1i76assNV004tocuMcsd7idIWqyLdMhitndUghVKjjnj2zpubFEkbTph/KgVq7at39CwdXukIaBs3Vlb3xzo3b2bTHaDiuFu7FQ6xR1MziAEZaGpxjAPQvnsL7oyD7QQa0T4AIQURj1lU7JreUFxWa7iF+uuHQc5wR77jorIzDlrv9nQSDU1gxoTtVIBG0O+FiWjFZ+IBkNw1AUaFJx0ur7BR/7ysuUrPvtsMdfMpr/LpYfKxJ94CZCzb77pj488/HhlQ2UmTkaFubxUvf3PEyaO6eSm8GJA+F+5E1+nXVQ000x2SyStvjRzbkMzNcXDKiXOdUeh1e4m2yIjUE0FSjNkZrdbuvfqiTMkYVCag0EH4NttHz+7mEWNOWDtt2zb2v/QnmIuBCyQgH9s7yHXT6u/4itYGH4fXAmrVq0i/RuFGMlJWqry8/Ox90CFksFJft2y0WLu2rFjx9q1axG5CPjAYYdEjHELu6jM+GthgnK3pgEtVzjhacTkzp49m+wnorJk82C18BSeKQNKuI2dgzbgpAAYE80bh6YIVtBzcGiVNKHxJ09DOp43b94NN9zQr18/iukiPyFs7S9pyWZwhZv5lI3hjW+9Ov2CC39jVzNjTzjRaDKSYGNyWsPxmI1ASt2yJRm9ZO6S9bc6mGyf1AP1FhjDKdOStWo4LNKhkylRqTedjqZjQOcK3HHeywaLKPq3hbYvNnzywbSzC/8fe+cBJ1V19v87M3d629nO7tIRlCZK70pRkCIKEXtvMQZ7iUaNBqMmdjQWiKKiKBoFQRC7KKBIkd7bLrB9Z6f3mf/33AOTTdwlIa983v/75r3yGWfv3Hvuuac85znP83t+T34jWboyug4k29QbDypJN/lxlGQMJ7HRoOUOwsNtjKSNkDO54hG9BXa+hE8RpJZqLFhht5BXDkc4gAhjhqDlJDFBRqURbxS4hwiJCnUw6CSIF1KMenJaBzOg6xN6XSysWnJEvkVdKJgO18VyCCRLQ9/F+onrUvMA8oW9lkDpZwikT4HZRj/Q6c24uEo6dCpplZfU24IJK8tgKtpo0zv90M8Bezq+WpZGacbSqxriCXh9hFdky7p1Fl0moArwbwocCHE8mN4y1AUbKkhTYT83YlJqrCnzGF1FZYpN1QfXKOmSZvuxxZMUw4oEKBi1BwsUdRBiEjM/DYPlWzhmBOkpikeKfZ5NMQaVcGNG79SZHQyMDHnWksRtBFUTS5lRSLwkmVAETaHmJkbL0ikOmGyMybqUYD6LVCp5bbbV2auCjg0b9q1cuauqVmcxuxoO7l744fs333QjiAepM8npiZHpnnvuIT2X5DuQdixKZfgR5cdIBmHJn3JGMAjZQTHL0Jw6dOjAxWxjeCMW8nMmjOca6bGSHmS2HAgBNDnyCdOmAHloB4nD40Xk0zUZLV6CySV3U7IZOY8eRjMxhTE6PvPU0yNOOz1NzxF1Ho8iQO64515nQd65508NJ9kMYFCJknKTmsjNGIXLaSu/UBrFyjNZQSQf9L/vk15APaUjsBLzXUgTnQ5l91PVYo5sMaC7Fzp79Ejp31Oef/vr++69UB/1El2KAwh/8bdfbVu9onLsxEtDkX2YHdFJU3pwWogT3FUJfcI3dFDnoSNOiflDiAe9zg5HKUq2wQbjTDzq1sWT7g1bva/MfOu9N94ocydevnvA+ZO7mOJVSsaHhEAlENAGYTJBnAHJqs+kCnUGd0zxGdz5X6xO3PX7deu3RZzOKvqLjuPIKvfcJTpOxK5ApRoMAAIxm1fttV374Ipv/zyutNUupSauONtG09UWZlBSx38puC2ZZfGk8JsCn4K0Nq3HBGwC6YWDEkSAtjIKTwSIcn3G5IfYCYEZVRxMItgH1EzQa9Op7W37ygY6zhuep4TrSYbhj5/xi7tebturWDAVM241G6o8fi47liyN6EUtns7AfteoMwwfNuqTRR/ZdPaADtiThemfoMvcznR94OKxo5TAFiVTLG+UK9Q/HdgZdYfOPOKN+WvnLS0HCopstCZMYNFTGcC3MIlKlbEJEJXXpeMSSn1to0WFOdVqd9rofTXRkM54AlE1nAwm4n4kv8eSKbbFpo4qc7n1Xbvk9+vdvk0xqUT2w1gIMUQSmjv284gyklOYdaAilq4Lz/o0Px4jV5Jmu9KOWFhojWSVFK+T0VlsDEelz4BBcUgsdHpCKP526eE7/u5/x13NYmgS94jMEoxQQr+WVIRCajVXnxbPMUUpSkqlpmpHVv3CcAVKAyMWuTy5jIJQWZjPPBqJJu/lpNRp+FNTFPTYWpHsGLouuugifiUHC/tUjE+oaFiV2EtxUguRFTkiKFaqdJzkixQfQLIoAWwW22VZGaQ8t0PxgLMSy5Z0HKA2sUHH4gWzAHYLUPMyblGOQnmNrBtqInh2HI7UhGPatGlsoFG2pILIo3ku4ltezEkeyp8TJo7HGvfQgw9aHM6RY86A19xs0GMsYqDI1pCVl013dOGOQJFs2nzhceJThFeIxpdFcVJ+195Xt2NvtKI+neMwm/WxeKjW7MkPBlJwyjV/JO0E/ggdC7I4R07S5weaZc0vhSWZICCISdgzGUxsjcCZgjAlb89+kVonjDPHnEmHBSu0syAZogUQRqgKUEYjueD3spqTxPqQLNWED4IKamQB0pArRBgbErLKi1BJWgTxSp75JAtAIlxfTpYxOC3Fq+mM4LmQ78FYiGjJ5uv/M52VqywVko1JI0tftqC6Zv+EtBRxBGLvhpQRCfFMLl4dyuq+XZ2/unTAsAG2aN0ei7FY24wdy2FBpaAlMqBV9IKRP5bRkb82jjUKj1kiChofyhLB+5hON2DmAT+suki4ZIsEoyAfQNtBLyPmrkYh08xhTIejcavRptotSiioWDxrtwd+N+Ov5ZXxffsQlyhmGDFdrDjPPvOcx+O+4uIr6XG5IeGTBoFbYeLEidKJn9VIaBwECKRZqFNyEGY1LTFgtEx5nEcJky5jBjAXcMg9Bl+YlVxJheXQlbfzJ49g+nBk5xd1YL6jPDHvOPmHP/wBz3JdQz1TctbMmU8+8eS1119Hr1TV1DAT8dRf/6sbSDh9403TqAPuQsonHyhKWDON8593itagqfmkJfkEko3cQ1W1GWkls+I2J2sPXTiuzw8rvE8+/miXLvZfTBiFGwwolrvIPeuVp15/9a0Du38s65CrhG0UwYxQBZxRmHKFHSKcSIeZ7aZ4KpjWxy0edgWWA1V1O/bsXzRv47crVxw8sOPUPrnPzxhwet+SAijfg6ydLUyYpCuWqTOYM+u3BWbcvfCzVbGI3mCzO6SAldvUbO/JESg/5UnpFObMlys3nT+OJJ/YNrQwGqQKSS9QTzAHh+JWtC5IQ/CMZmJELJoIDwL/wHXCRIylLwaVpsgMlEnqzQLywdrJ7AeKhI4PGhU7FTsyeG2AEMFarjOnquv1m7f5p9wy5XiPLCYFbl/VpKIuwxLEDF34/vtOtwcsW0Sg4pSiwlJ/3cFrzu/Sq0e+gh/jGA+dtcP+/cHl328RkFxkbwJ/pGITKbmQkBL4gsBhtTlcbiplhMkCGIlICp7C2UfQeUSIJCt7UV9h0Umntum3Y8NHl53b+cZLhuZa0Y+KUomgQR80w56djqTScVwJ2OQNhOancqB4UXIJd0h/9V3tY89+o8todoHmDroYWDWLL/mhZFgbLSOAW9r2rKXjuKtZQtLpVGxrG1avYiyKHJ9C725hrLdUTe28mKVHjPDZC6W4xFE4Y8YMUsziJpCjXwrupmYbqZdoG1YBKJGTPytkKZBbMDtxYE/CrHXFFVfgQ0S2lpWVyadzl1wd+ZPb5VabVQEKBtQmTopdr+ZnBPYBKkuqWfJx6GqA7t966y3sbbJ7ZCwV6ysXUE+pxrGcsBhgisO0hjkNOxkKHCY39vcSDiyGu+ZhFI2pLRuUIF8T7NdXX399z523/9H87PDTT0PTEsFT2EOOkKFzMU/hyK4o2WbMfhE/6/VQUXBpVo5gd0vLqOYmN/Arh54xrijvfrH5hGt7m1MVZmNCSYRsZMY44tb5h0dkolaSEYN2BAsjdiO6hDWnMBWzrK90ffbpF+vXb2xdVjx6xMCTu7dxWAhj9DnsXuFeJNooBlARc1faV+9zuYlJqRadIEBU7OBAZevJM23Cisf+R9uDaKoVRC8SPAQ0O0LDibg8+CYwdyPw1TQI/s6lDgghiGSiNIPRihWHJLIAdYBM/rRxfsYzdLrYH4sQQ9HOsPFBKSQ6F4QQpg6NOhU5IIyQwi2YJtA5Gas+Y1DhA7ee0aNDUk3tgdNayeSJjfixHKEMBPqkiGNjjTmvUWdSdbY8RbUGicxIxeyOjJGsk5EAiXRVcoebctOmzlv27ayva7SqmX4nFycaK9MBL9YfA9HszR0puDYSllBUuIdFpl5r/vcb933+XZjGBdsH1QkGT+JhEZcVe8sfmf7YWaPHMR2Ed/sIzp0pIE1WsngaijZASQKJJQckLdb0ycw4Oek4ycBmWsl5wZ9SCNCqctjLu+Tt2ekjH82NcjpL+cAthK2wSQPRJRU4DMyvv/ba+HHj2SnxuLqGunpvA5f96qabG32BZ+68o6xNm/qGBpF9VtHB2uXUwPv/d0gpwaeUnBhIkcP0UdQfyy8wYyhVdaY8XcODtw6rr6u88aaH3p379jMzHlahX4s3tutQcP8Dtxj0YRHjksoRubxEMnURN2pAQTFBKINVmvQDOovqVBxtKg96X5/7wWuvv717dzU5mUeObnvXr0cP7JvTKhfiBV/GCyNgjqCcavaAiqCosKZR/eNLS5euiFlcuZFoQzrhw/DN5XLg/cN92XEo35EhhJBf+u3WCWcNddtwWhIUKVK66CARFbaruEGH0U1LAIpBDvAZ+ApEjTOSiqIEWA1mh4iyQ0YB2WTzHGqw2K2gL5OQWehC0sqF6T8eiFic7ZQQVi6ihZLlNfWeglZFxd2hJGv2tX62kzii5JFKxZNx/GWFRUWBRh87I7D4pPSoq6ke27942uWn5DgDip+0j8emacHkHxZc7RqRL/hIOjeWgP9fQKOEuVGD1/PBF21/pwotVKjdDAjB5SB+JdIdC6UuEU0e3LPTEIuzcxrQw1NoqjRCoa14BctjJpaKxMUeE4SDgZhWOOsjNl1eJhTQOaINSus/vrhkww6UjOYzhsnGJHiNFQerCoqBIBAh8yFeKZzOLR/HXc1iLLLUIapEINURqFPL9TnaLxQl1REuYmRLnYYywVcBe7rqqqvQseT9XClt/k0v4yfGiZzt2Zr8VA9jswXUA78hUHRgVXgDMSkNGjQIQU9pDIKsGYkv1IF9Mwcl82tWk5Nal6R0l89CiLN+wCwACEzWRJ5vWgHOS92LYtGQ7rrrLqIUefozzzxD1CS8iOPHj6cc6sAL8iweyicHJYM+6d69KwyNt99591NP/Al6CELcBZEVCZg1pZBbxLqutQCNw5dm25or8WWy8sm1ippwGfeK0Iq/P6ToSUUjJpv1tfdX9+1ZNmVwoZI4mIkEyCGqiLDn5g6xvUuRkkxvsqbDkMGkQxnr2+9smf7etpqaOnIXGQ0H5ny2sMijb1/malOaO7J/m6H94Cb1p8MN+pBBIVlYoSvoPcTW1JAWScoQQAIbQLKJTKJ/j7yKteFwCACTNvk4xKZXMCbZsZwlDACTVaAYmQY4cEYNs//unoG6mM6uV07s1J6dGoQOFoM5FPRZneqxx2g297Itn5MyWlt+hKkQowjKNK0thDocVQIAgOVcihEqb81XGiad12Pq+LZ9AH/4GkQIDoR4GKKOMS0p9I3h+qBKbkpTUgfUN7ds7z7jewvWf7J87ekD2p9/dtcMauDxAAAgAElEQVQOZaYYrl5zaSBRvOHHhidnffAjtN1hZXif/Kemn1Ngtovk1hA2trBawRhp0vEz6m2MzJYJnXnjtjqTrW1joFpsUjN43/ThKEtCuqigcO/O3VOmTMH8fN555zEs0YoYdVklSfSe5sNjeDNN+C7/zDaqHIFNVzsmKb9SDpOCkSyL4ouUA/zExXIuyJ/kroZ5IcUFBmzmO0HazA7EKDsc5iOlMQHnvP7GmDPHQJSFKNtXvh+eAijiCHnZtHULW6C27dvX1dfLh7LcEsgMarflzv8P+oWOowGF8irlT1IEIdGqHqs+EqlScLaQFFXf2L6t8eHf33DaOa8t/mJz/3c+O/+CM1uX5GK2icZwVUWs7InMCS1bMMMeWlFMFgRkWKKJtAFWt7hx3fd7Ppg/++Mln1bXVnXv5P7ttAkTRqpty6x2NZj012Yq7QadRzBoigC4FgauJeP3ut98f99Xa1O6nDLFkUngzUuTGUdaxP+xyxhIHE2lKIOTQfXD5hpfTHXbVaJChNCVNl+oS6HpMbsFggEYgImg3RjjBKBvzGiCLkrR54T8lk1bq7bvrm4MkOEi3anYdnKPE9u3a2tnY2IIpxONOl0ITmaTw5yqqTEQXg1jvrmovKYcnh2bR2MKPZ6HVLEwZaFh8JrsbqdeeMGMp59R8YkabHCndyjU3Xz5gI7FCSXoT6byjsCw/9U6AfdtXZw3asgJW/etrI9A5m9w2/MD/hCQBAx8jCIC2pm5wtAO8w5A20yIhK/C8xzXjFhmGgTHTsIYNpE2jbCHIPyIEaWguEhE5gCyMtTjm9W0Vc06hvWJOK1kxsa+KBTWuSx0yfItNSu2+nSm0kS8oqV683QGczQRP33EKMHII9ZULWj6qMc/+fmo9/5LP1InQhDQsdAPRGMJlIO2/h37IfUSeR9ykz85oE0HzIENEx4dZB9CUDaElMh856FcLOeDlMvyT85wO5dlf5W3SD2GkQTSC0ZE+EUBXaHikI5D8ltSAXYtUqPiFl6QXpfyXdaNYvFCIkrggpdn6AuqIa/hcdSKayQPBRdItYmiOM+fVEx+4RO1jEfj/cR1iHUNbQ+Hpgwj50p5GbdrJTPPdEMHD3n3nbmTzp0yccyZL878C97MRr+fy3gdKixrS/l8b0nNkvXhM46KptGbyfaUL/LTT2pNRGF1VHl65ieDul5Z4nDrLEm4BgEUNnuQ9ApRB9CH4Z4kC7rFPu/DdY8++0ONpyCsI0Udk8lUEzbU+CKbd1XplKrZb24ZMbjgpqsG9+9ebAIUyValrtaR44CeVEtWRWBIXJCdJPW5LsvFU4Yt3vR1xI9BmJoDVzSQDwhmJzxdGV+jWSgmyUK7adyorueM7XBSh3hRm53vLjxoMuNfPoEeIVGexW7TAD0iF95xPeSoIy6T5zKECHFn9PIFE5/mWmdiGolmURJk6EuWlrj+dE2fiWMHKkqd0nAA4x6g7mQ8hGcBsthjqmfKVwd8VTP2uSt9xg8+WD9n4YYteyHTzvlx57aGqO3Cc/vX1ySWfvb1+i3BWq+6+0AkknFiRti4M1pdkyxszYZbS7P6dxalv1XBlMEolhD0kokgA7kxEt+z91AE1g+iKjUfLsMUucfXuvqqvLx8iO8x+jLO2dsw0jjkNDws1rWti9x7cEbOo6bvKycLbUh7SrcUCpPUmeRl8oJssdl7s9Ofx8knEpe0YMECNCRglMxWOT2p21NPPQUa4Yk/PX71tddQgR27drITc+XkXHjxRfz69IwZgwcPrq2rM5HWx2YFD+B0uIkjaal9jqmz/ndcTO/Q/iIEjm7CWyPINeqGD+nWuqSD4qvBC0hsTcUe35y56012o8vd+d6HniMNxKjTBp13zqTOHdo7Szsogdp0KqR354Fpxxqxfdf+VWtXrN+4/WBV9aa1+3yNwXAgXFbomjiyy1kjRvfoonocIQyO4AyVMOAFp6DjAgaK385EfGILjWovfeqPy+d9GvAlnSklGKwmqbNIsd5SVkC5lMiyeDu+MIp4QW9ACUZJR4gepG0SsCwAfIhHhK1UqCgQVhB94QfJZPUUkjR25UbDl1//sGbdt0yuyppEQxgnmU3krFEC7UsrCvNsFlOiIM/UrtTTsWOrjh2LupQGHGYibYNKKhDMFP+w8UCrNu1M5mBLkSctvO0xn+Z1NEukGoUn3SZo1kePHYNzxmWJ1tcpuU7DU9PHjeyTVhr2KbZcWFzFZvFYDl28hmQjF4/vUlpsO1BH6u59fi9Bw9DYGVnTrTbIE5AD8Iy6WcsAM3y9qm7N+k3RSMqRUwrGQ+P0ESQSiVjc6lAga/TXB0b269C+bYlO3aOYyB+eozArcRPSH2AmxDaRzLz4Dcneg8EsUxtyPff6/JBYmsN0aNP+bfoeIC8hWAftMP7siWLzQDJMUPJ8OerrHpuMPpZ2O3ytWEUScfDpgCpYsaWORf4vFv1/ozRu4f2lpiIHN2YeOEix+vAT/SEvaKpPZG+RwpQ/pcz9hz85n90Ec4GUzsyNO+64A+wtHDnAzCG+ko+W/gWuQeBidkLLkdtizsgdLWAO/G6welCm3Ihrexeh8NEgUsRTCN3Dn5zn6dklpOk1EhZG1DpQX8Q9AU2EIgIZgUaZW6TjQ74Id6HvUVTb1m1eeH7GacNH3PLrGx9//PFThg3ndbhSqoZUj5pQq+zrU07Tg3L4lUNWiU/Rgy0rHQIvDdzdk796Y91Lc1fdcU1vh1pvMjDNmh9ayYQvFTearfmxSNBcnFcTUOd/8nUltEyNxNZqFUEqYTYWoRPEd6vBlHnRisZvV8+/7tKO064ckmdi75JW/PE067lcynDQYyYBkZhJ9D251QuPTVn/45Z1a7ccKIftQeBHW7UqyM1zl7oNuR57WbG7W6dWnVo7STmqhGoUf2Z7RUUwqfiwgMWSpExhlsI7EE2EoXT++4b5mf9iDMi2pcH5TsCE0BKwiTJdhdAWXIpKrN5pgjgjd8LYPhPH6JTAtqgvYbESChXOpMHKW4hzJ6PEMdUMXBwPMuaWrlwTmf7EF9+sr0nb8aeKunjjrnkfV33+7RKy+tT7oPUANQeOjfBAYyppaQgF/YEGohHMwl3o0gxpzR1g55Gw8QhkzPqctnvWx/Yd8IJeFuWIfSSDRfyfhYkGiMUjjEPMeLjmGZmgEhmocjqINflIClG5gGXP8EXOfbF4awZyDr6jp7IjIvYQ4xMzi5PcKCeyvEZOXtngcvwjsuXE5AIEFNZrnk6ZVIPpSfY9fIUAJZmAV155JbTXILRwPJSUlT00/ffYsZ559pmT+wyob/SC1ojEYwCzyNfrsNnw/+Iwba51/uPO0bw0Nb0jQH20raqjcRjtwzuFoj7MnnkJQyCk5j4358f3luyu9UUFZsuWt2nroY2b577w0tvjx40tKylIp0ioysAxBsOZ7bsqiHDyNYYACLrtSq9eHYcN7Dx8UPchvduUuKKG6AElckAJhRS1VToUhXpSIRkU8RlCmSO0JWgQjqZmjq83JOct3bar3oozSgnBRE+yO/J8a/TFRw5GTtM7s3/K9UKYWPT6TmVFLrvNiCsfLAPIxoxRUNhg/EHFTLB/xjoWIW2G1dO2stb8xbJdD72wo6qyNkLUkNkZFik1xeP0NmsgHN1eG9xZB0MX5mGkwV6RIkav69/D8si9U3u2z6TVZEMk8fGyrd2G9YiHUgJffzwP9oMyCxkvGyaFlN6Qk+uZNGXyG7NmkNB6yujBo/vZMpHNgigxQVqaY1ezuDHSWJaju2RCJzgPY4l2wXCkILcg4hcpRBlCrG988l2E7ySTK0d3f+7FA0u/ro8FDpoN0J57hBZoyJDC22gIN9TWlDqUK847M08NJGprjLZCKOKF+YK9NxNTh7MAGChuXPIuJQwuWziT8+7Sncu+CxAmnE7WC/HUgjpOLwOkw4wCOXkgHEaAwLUlfA8t3aB1SvNr4c/YX/QKs4vJdkqvntliW1rj/5XnStVEjn7e+ZNPPsHYw2tzr9RUUBHYzvKIpk+R36V+I7WT7LOy+k3Wz8hlXC9UVO2TuGKyFqLfkNoZUkR5uyxK4qUoSlqquJ7zTD+KYo87a9YsCJkk0ISf5GzMFssZuWBI/IempB9mIqBA+YJSn4OaAVJE8PgY2ADkQhSEpsV3uUiIkaddTzuj7QG/HdCv/6uvvAKFxC033zxr3rvt2rXjStQsLqNiPPQf5EXTZqf+lAOWjnD3eAyOZsFwcJStOZoBv6ZCkEDaX3xzVe9+pad3zzgJKsw0T52i2hyAoxQ1TPoNf9Aze87679eH4qZ8Y5yMLiKxurB4iGwSSaA8cTQuVbE68uoijU/P2R1OGm6+bEipy6H4a7BSqWCX6CARSoyuZ1QifrPRPLG/f0RXW2LyIDK8YxYmGlJDyyQcdmcyFk5HMQ55dWm/EkfoOpWQdeuBbWS60hutvCb5OoKRIOwzZI05xgiNpk34L32XXUBf4NRnBGIXEf2CYsGMpSH0BB8LO/zwU/MnjTxx7KjWSgPBO9hLzBn05EyCVQPDtx5gxDFCyFK2srQpd9b76x9/YdmOQ2AqihKJWk1VY/turqxLVtcbiaASfGZYG8kexk8ica/i8qhFRYQ5wDNUDyN8Sy+ZjKYAvxOTqLO5o8m8Dz9bd9DLGgMFIDYLgWOAMpchI+L2LHp/MGSz2tq3b49Cg98QCl/o5aQyJGelmMNHKEPl+abLHnVo+icTgU5k55Od0UKhPMKHLG+Xt8gy5a9cwE+w+tH+ksxFZN1xOJhKwD1BWKK6Af30N3ira2ocLmdJWenTz83485+fn/7Yo716n+r1+xD+8Mu6LLZQMOJyOGpr6rE3R2Dc+b9D6yAaln4RWY4EyZIOzwYQeEu3YpddVYIxvavDYzOXPv/e3kjcpjNEwzGRO9XhtIOCQDC++cFidBuLlUzAAtSkN7mZLgYlNGZox8umDOjawVNaksLca8T3H/sxXY/WTqpQAFiEJ5v0DqxCQSVO/lWTih1L7Et9Vp3gYPvpMWfJdm8KSA6gTME0mgb5oPmXjiIqs4VkByEjKjfHSpJDEA2iuswb3pgoYdxWwQSBcIx78BIGe+6hQ4an/rL6nQ+2ezOmMMG97C6xABHWw1zD/RX3I89ifNcW+4wJrlY3qbBpyaXr6xt/M++xu0YPHzNg5fxV9QFl+NAz9UmbYhIb4+N3aNsVYYlgSWKfLmL6BPpt1GsvvTCoT94d1/a2RPbiP2Rfmwywhwdh1oKe0lIVdTlCChFcHa+3ZCIEVtrIPxH2unXsKjnPrgnaQC3nBCMqkxncsarLAyNWb/F+9NmWz5cdgj7CgUSPKYGMQ58JXjq29aVTThncy2ZK1pmsrZWgNeMGiipAyjCDUBSdq4K+xXZuNwbCpr3BnLcWbTXC7ZJOYpwSalYLahNBpwaTylqMv4OxQYMgzQSBwlH5KY+7msXIM4lUrYJsQ3gMqY1YH1pq7H9+nqHGwXWoO8xD1ieQ7/ypaRhWOQ74kyaQ2pL8wi38iQDFSYEvD3otfATC+O9ygUxHE7r88ssltyfXU1up8cgSuJdUgywDWLbQ6lBZREdpPkfqgJhmmkndjvOclDOzf//+qFnEK1G4kC8aBYMU+ll1EOvU4sWLoU5ldZHM8lKHkxdwFyVTk6wyB1iEGEZYIfCQwgqBDQ9uVdlkrNZ6nfRLQsedPP+8X5QUt4KjC4UM1Bp2AhQsSmvaLC21NT4aTHFY76qrDgWDAs7FNgHvu2zV7F2HhQvBJ1BYRSNGfUlDNP7xN5tGDxioBGsUbPXNHbEYOqg+Eau15bi27Y/Nmrm2MZ2byAQdShGzKpmGABNJJzStTJq4P4w1oQjIIKvTH0k/P3tHrinvN9cOUCyHBI0ktAeCTTTKbhE2MwVKJyVmaAi4M8Tqk6UH1DwzQJNcAPjjjVCmomcKiAbTTU1mHJBxBVas2w7l88m9+9I1oYDfrJqJ4YF7DBXvuB60njzoX7qbRJliiCJB0hhlbUV5nhM75E4+o+u5I1q7TOVK3bdK6mTFEknrG6C5h8E1mSBiJkEgqYY+O4ZjV21ixsz33vponzflUuyIiQOYmYC6QMafxh8DcFWWxxin2WAhRdsSShVhYUkM5EKag9sFU5pufrlSbW6hJRuMMZ3xk2+3vzLvm0imACp/q2KNk2pMVBcuf5RJ0CpJi1Uw3jH12AngoMcvT9IqbMYgI5mYvBVjTwy/Jgk95dxv9oUxZhPGC3scycLZDqG9cTHly1vkrJSDVs5uprmcYkxMvnA7s5hnMd0QEWAiESwExGBpg82rwJML4BJmpunTpz/66CNTL73ktNNPF9R0VpHHiRI4mGJsZrid8wbwaf93aC1Aa3MItjWUIL2BniVBWSLqSCv1Bl3o3fmVr83fG7GXpeOA2Y06M4HpZJiOkwERDKnD5SAPAYPTYjJCWexwFSag2oqHurRRB52olBbWKTGfiMxnZCEQWBcE2XwwbQKumUgJa5SFxKGqgz2DNw2mSCRUEXLsp8fu6lClP2YyO+IxcraA5RHmVxwkCtwPf38clnuaBsng5Ec5tPjCSPPWVkUh95IgDlR8YoSSQMgSRpObVZAUF2wxFZ3z2+V7X5+7IZQ5JaKsQ/vCIg9FxeERI/UT1QTYRtRWR1ghWCAEozbXPV3W7N555z0LLt5cs3r3QYTZKaf0NZPxSXBMHd+Dhc8bIBTGTuMy5uHbPVh5KJm0lRSlCt2VSiCUjpuSyZCJxJRhxEcL2NwW6kiCC4o0Wy2xRh/MK8RdG92tMpgVaR3wbGIp5OWJuhabccSk4vPmWx2jTykc2q9D4E5DozeYAZGL6dTiDHm9J3UscNi88dBOKPNQqHROELl1WDT1kFGQ6SMFMEtLZUG4dIqUmIVP/fnjjdt9Fkt+JtYg2NdaqCSnzTZbTm7e4GFDsZ0TiBoRnhfsBofz8LR0339B32mpyJ+cZ/DhjCd6TgxQoScy8Y5R1W1SJmsSf9Hu9DqpaZCnknZB2qKaSmSpLfFQTsJKCsACLkogrmC5cCpjZ0Lzo1aIVECsEE/jF0A+Sj2Je+n17IxiDeZ2vIdIcPl0ymSOSZVLtL6W4Lbpq1Mgd+HQzJ6UpXEZ1KOk5UGrY6OMKAdehssZScSVFMiryd22vF5+5yf5Jyh4bsemBZMykH/43+Uj4OnGFat5ZQjqAiaqH376sCVLF5c47H+877efLvgA7kgkFEBCqPXQJJpWtel3Xor8IOR/6XZqL380jJ5OBpxUXJjZZMWy69zhxkF71GCi0fQhxZKY/+X+FRvhXFATZhZjVSGFVBLNBkw3gGgzMclGg0MJuYy63GDKM/P9PUFb60Q6oqb9QaU6oQS0tV0wOYiNoEirHkKTUPGeQ+0N26nZ+fQ7P2zYQ0YOpxq1KLjkreQCCqmY6IXyZE+AiDDkQ2Eq9ABdXdpSH1W9KWtGkFtY9JEo3MFE8pFs1SK4vzLmaFqNhUqsirPYAXN91GAzhnSQD8YNIgjy+B4Yr5OJkD4TdVpsu7cfjIQBjtgQB8Sk33Z13/eeHfn29O6Xj0y44puUQKMCSz5+WIydaYc9k5tmHRE7DUQwxm0yb7DrJUoZcK2gCyOSjyUnqfdDXAyYHXBoOB0gllJxl32/NTzx5u9f/LDCy54wHVBoVS3raQTIG60uJBirC7E6ENaI7ZyIVmBbjcvGEPGYXOZ0RImSwa0oBlctJGdJFjb+qXCr4hARrI7YHk2hdLhcNVoPVhf87vHP9YZ8Nd4ISibCQ0C8iT0+ecsYL4CX8XMInx0qJgmjiMAl5gMPHWoWOxO0HHZBDDYuoCcYe0wQuZ7JmYJFhLmMgZlfkQmaIBaIVMph08LskHdlpxK/yhHLNZxknFM4shI8A1/QySTykp+Y42PHjmViElgjskoXFfFr67btyCVx7rlT/vjYkw9Of+z2234DjM5qcZHcUzBta5S2Iu0UaEEaEgwqJl7BeS78TOx/hK+CYXn8x9XxHbXHXjq2LC3cHQMHqkAGek+n29VvQH9TenNVevTVz9Te/sKyyspwunGXogKvgehAiynDchGOxgIBf11DpD4crU8EAuF4ONBQuS/QUBNN22fO3z5y2ocPLTKlTIUZe15SdaYSLkWfG4Xzm/SaioXNGuKXHT72YTFQE2ZgVgRMa8hHcWTHg/gjk4lGYUzGZhY1KV6zEiUtgCYCQhiL5T8Klf8wfsp/bNzZhGD2Fgxa6E78oZo7l8XNzo4xg5qCcE6EwCFK9SZqxfiHXjVaoxQXzf2m4cYnfqzR2ULqOgEdJTesZsI+/I95xz/BPKNZ6mkN+Y95AH+qdzsAqb2Z/GnPfD/384aR46baHeBOji3cWLbAMX2m9GnA5mQl5kXBxZqNltrahqeffR7ql8Uf132yAvZSpx7KlDj5rW0JS3UAq5FAl8O6h1RHhmBitKSTARGchLppQFaFUoRJGfDB4QOE1z0NuJE9ts5MdCYINToDlkTiAQGThKDiyMQPKQ6CzQ060KjwXxNEj9NJSdrDDcWxmhNdkRNyQz3apLvmV/XplLCma9LBjCFepOgL8AsqqVo96WrhroEWUCDkaG66lxAiwi/SG3bWzP14e9SS2xitI8Ibvlpj0pa1gstWYrmXCx+bw3PPmWK1OdkDxFNpvMFqIm1ucTk93MbHfTlhNCMoEWpIIqac8DH9van/X+xsqV1RlBBnGkgc9QhOUQQiU1j+SlF8l8KU71ItkBtN9JLrrrsObQ8EBtANdCxsSBC1w5gAuouMs+hqMG8hoGX15INk3aRwRwpPnjwZA5WU8tmfsn9mVS65xWFTS01Q72Rt+aSrSAYCgRbqEfxe6FtEHT766KPAn2Htyr7F383/FlqHrT8sXGB1IUcFGo9lDmMeqh6VoeYMCFkHzqCTofCxaGH2w0zFeBZe9r8HGTR9CE+nEOn0pAXpMtm2fMqfKFkuXXyhHPYQiAcRqwylQkJfU5X4ZPG6WJ0xjDGVDHf4ioBHWADh6wMBr0KqwnhAMYZQKVatOfTBwu9iqRia3FFGoSiDAYPQE0E7Ga8/+ejTf0kpeSQ3JAmLYK9zEXMEn2EGcy/+n0TMx2wH7ZgidSR5eEhPHElb4Y73J6x5OVyUxuZlSBrMjaAfd271V1VX4ZAFWMPb8TbMLjbc/5VtQAs99o+n4ba02tllGyLxxO4dW1LByjY5jZMGFix8cfQt57frWZqyJIOpINEV5qhii4IUQfFEXgAWEakjBSJLgOIgDRNaKJthI8MLEBWQNqQPQ4vUs7GwzqwvVoJ6m9NpySn4y7wfr/vNJ+g0TQdwVmnO1k+ODTkItamE7wTiHx3ZdiwQHbGW4AZhY0nOWhiyokESrYqYSAtcnDh1oS9ysuMjHnfpN1u2H0iSsomIPFJ4QhyE30hz74qNFp0uH8HjcK8zonDbYcQCWcWopv4E8ZFyCsMtahAjjXrKjQ0GJzn8CONlOvMrpfETpckpNmrUKIy4MKpIsUP50l3OBVJj42IKoREY0kxSHHxyg8T8pUBYUTCq8RPCATJSfmXiYzX/9Q03MlsxZkPocPrppzPdAIjxyQaaxMgsP4SMEBNHPCQiDo+KiWGkcQTytnLvJ9/iH8fBf8DfUm7QyLSGlM/Msp37E2/M/XLR4rWNfsViAZnOinkkR0xzbcK6IaSNUEXQS8iiquzaGXhl1typV85duAzYeru0yxRN1VmAM8OPEARrjwlMxPWJ8Sq8dfgceESLdgqMX/QULHFJxR7TkfdewAriCBIwu9o/1AHtH45F8S+lWCFCZduGkSyTsurSDo+7GPKFHieWmvDlJ0XiWjKPaUFtOva9epF6Na3ktS/fm3nt9S/rvSTMgPe5uVc96jnehxhFX8Av8mdEo63btYVsMLv8HfXW/9KPcnWjE+kExjNlARdmLow658zauLJq636dtTAWhntCbNNhOrST84PcHw4PiUMIGA1gYrTE9PZYUhUwlEzGYlALMxlPPGwgsQWpIU0WO7alTEysMqrdYC5zNvh2Ks5AxFGQzmmbcXQO2XvurfPs9lrjdlc8E4yGYR/VKAaFswJGDJoZqEM0nSTsUeSmEJAp3BmpMPHOMGanFVdKb0c8EteQNrDVJi1bTOBfrbbq2ho4/oqLCo1Wq4BJCPgouyWBKaQTOeTSzPxlWSToERVCShs+BYj+yBJ5lPY97k5DMdrSwm4PvIl6iKkiNK2jLKzN11aKKrkGSM8gWhG9jizmBsaZhDHJR0gJzq8MDuCWXLl582YAFkSPM8Nl4BJFCSGo00FewEEyQRQXriRnGRYjqcxmVQqKpa2Rv/jswMmy+eaMeDXtMytAKVM+mvMkckGIg/ekw+geWXO0LpyJwKrQDpHg3AtSATnONVRGapCy2OZbQWMGknWDrIu1hDqz7QZxj/cQPZJQxKwaLivTtm1rlMhLLr/s1punPfnsjJ69Tg6EAO4J2tJmD54uJxJs+Hn5+f6G+mQMaCfr4mGTdvYFD98uDCqY30xsSVS9jff4dtl25ao+NnuGVUghnWo8nBCUVyaw0/jDDSnS6dRl1JPmvLfpYD2GI/Y6bPm0rVyzh0BIqEki0wTxAQw59s+/Cy3fFOzft+PuvUF/0N+rW2E6UQkWQI8sYy9scmfiCYFzZIJBe+EwKOEo/9cZnUlfLZllTa5WqUBF2hYD5/HBghUQOF982eXCS2hQoyzhpEHGUQaO5PDrNlunn+GkKrQCErspsUj8u+WftfEoLzxw/pBeuao/jIlLiVSx+QICZUi5MgpUFIQW1kJIBvsOWeYNmuuTnEWi5TDMkFEC0wqgWGHJlOMxDRWfytKFxDA5UhHTGx9s/t2zyw/4CkmXQO2ZTVI005vcwGdT3UuOVfmSwvIkCDEI56SX+YZQExYzRqKRlIQiA6BB4G4oQmWLmI6Eo3aLMZBUv/pur8GZn0gRkR8QIDkkmnYImaXlr+AuJlshik8AACAASURBVDKTETILOB2wS/ETZt2HHnoIMgXszYxbjLU4mGDMGjFiBPhLDmnupe2k0sP1GL2YX7wFb8Tgh8wG/ztTT05/3gssgSZ1RHiK3C3I+SjXDKFYqyqbEPQq9iRk6GLHxTaGGYr1GowBLHqk7qmvrQP1yHt//fWXP27cAIn8Sd27s2WiqpQvsmxFo1acXFYrUx6VMJbQniv6xxAliWci7XY6ed+fYej8jypCilAhNLRqs1eiEfhr2YboPu8yP4qMwRaNCDQPXJyCovPwMPnJSyJr2UyoRuL04okUwQbgeKoOJZbsdyzb/vEvJm6+ePLAE4qdFozooSg56AEBIjjkLGYLRnGHv/+kYHli6ClFDZXlOw9E0oY8ppFIgs6BYDKFj4gmTWJK6KQwYhmjQsJwim7PT0T9wfqqbh31IwedaCeDZQQRRA116HmxTMJgTBrT6GTxSFD98+yVa9ZjpnWyDTUoNoIhW6hRi6fRNcXYNkO1peKfoYVRMdj7tHjDz/EDT2EScTCemTJUACc7+40efXtVVu+Y88GaG68YyXaKVBG6MKZz+BX8pLsnu3LA5E5Y8g6Ve/PMqRIXEYOFmVQgmfYyX1U7EowcHpYUFOv2nQaTPaNnwciNKvby7fWhWOvvttRuqC731WX89ZkDtYE9FdVhf/Sa8zvffdtZSi1QMBEziIhjg03wMjATiEr1lICQRBppUVT8hO8iBjoP+ws2AZRpsliYVIHkEjEKAWhizVY7Rreyk/IG9Ol5YO8mnz9ksuRX7NuOlKitraXx5OBFSvDKvlC0faeO0hYqlyycjE2FZ7ONfdzVLPHCRiNSDwZnaiB0CGFNabYy/+QkRSFk6WDkF2qTJCMFWcVt9D2fcrfEp1S3uRhMFdB11E9kJXgjhKz8SSor8i6+cxKtCBCGjC1Cmje9OKtIoYoRXwA4g+GFfJcdwK88kUN2Bp9STyLJDyKYNeCIhBFAE/hOOeR7yrvQscgQQvJLVEBeLaveyUJ+2iLyAoplfcLtSCwh/KjYxl588UVWpquuugpPB7Aq3pTXlw1SUJj30cIF3Xv2+tUN1z/9zIxuPbprmILmMT1yLuFMoTIsHvVVlUgSXoHz0LJRLOsVyyQGXk4iMUXjiDcRUimNZ0rRH6rGL6e3QrgAjBruUoF7xomCEgT8gGwYOktezq5K04q1AYvbEwd3haXzp+/5tzNoTMApESXYZ/VJnTGsU95eumPmBys/WlzRplSZ9czVp7Ztk6qvNbhwDcDjV0DyKb01abLjBAgLDmVCqdl0hmKwmYsIuHh9xuI25nXdtEv/xZqanILidu3bo1Zh25c9JVoAc+nxjtzBOydAb+wOmOQNfbt7Rpyar4TXK6ayDKY1MK06eBOQqHCzBjWgWutIMgxrIwYsvdUFrIzmJYlHOg7cBCWGeSXwf2K/julHBGEwPhuh3/OGip6eteK5eZvCaj5uO7pKzpTsIDxa28vfxAjAzgcGQVAu05ha25DFO0kOaZoNZBxXiGGRiNrJoqmL4RLYvr0ykylJxBqEmqy6IIjk0TStgN5oB7MPQxcj6oYbbkCRgqmENSPLcsJ+hp+wWKP9MHkl/pItCokOoSkBKiDCvDWWLLlrkgNeliyxjLI35Tzi0cxxTF9chhOQ2EZmBz/hr8fATOQaYSXsA6Wpm2n75ptvAsTE8idiBrXBf/GFF42fOAFcUTAU2blz597yitXff79owYLGunqJx6IjASFQNyBcTMyi9m3j0RiGLrxRmO4cThumP1EN2vA/6aDpeF0hFTVFC1MHjUAXxER6JyjRCTgWoTnCFEHOwKOsC/yEIVSP409HogKRs06w3xrCOgvexFnvVSxcUnHO6YXT7xjvtHmVwCGdGeZeIYpR3NgBUg2+C3SU5k756fGb6091Gapnztl+MFCb1DuMlhySVAPrimVI33QkvF94mihASAiy4ImB7WCXQ/KLmFMJD+5jv//ec3sUYHIOsFFT9BaYZDD1a4yaaSObC1W3dX/jq+9ut+Z38fkO6dIgKo6ZwxYNkryrbAtZb/r07oOnwsx2i6xjWha/43ewSsqpJPVmHgTAhsXI7cm79pe33n7FRSu+23tW/1wlWE6KjwwGt8x+o7tdVJe/fGP9nPkfffJB+f03dL/x4v66qBeV0Ii3Dhr1KHiTehKNkTgtZi1NGXJ27PSt/GHH7DnLK+sUJFxObm6Xvm1y3SWnDBg6uLRdWm9/+Ld3vDpv+1ljhvRshecCGniUaZHwQzDEGC0ioJNxBBI+grE6iuRPxUS6CwuqfKDSanNgi0onyOWWzAA40fFGaYOjq94McxBsybscVtXnD4YhHAlUkteBuY+gkGYt5IZkBnA4yWbu4fUFhIvdpWY5EltHYQVr8TjuapZ8MpYbqWYJNMm/dTA5xTzRgFYUgEqB0ESrEEP+CC8oX7JlMxpoo/vuu+/cc89F80BtkqqV5NZifMgbKVMqLvJXcO5oZmxh2RPzIK7JLr2UzJUkdcaxCNJW0s3LC2hlHidHYbYC3Eh/8DhpbuUaOVK5koPC0ZTZPfMi33zzDb+CNWEXzl1ZXbDZdpJ7dJYWvlAgiw1KFVwPAM7wHkKfiKzH8SGbQkiZjEiOS1F/+tNjv5g85e7bb3t9zlsiL1DL0p7xRK57u8XSrl276oMHklHWiygyRTIuIrpQ83kFCPdQoHGa0KUpdqKouUlyFBLRroTiDSSaVozxVNhnyC0yWfPCQdLXxIgBSSdMiaTrrQVrqgM2sF8GB67GlvK2yAZA4yHnF1laoNNEapmDSf3sd3/Ma1M6/Jwrtq5b9Zvpb858eHK7IkesttzsNEWiFday9smI0Z+ylB9o+HHDxvxcz4CB/XJ0uyXpA1HggVDRyzPWvTDn20DCeNYFE8BEinS/6DRYIeDgwiaD6tySua/ZXvm3TtLXgmWDoaCq2FNZDITCbqzAs0KyDr0RFjGQTwaQndFYor7RkY77OnUgJ2s19iR0Gp3FSPJKWPe1OcX6AYxDQ1qhbIHgJazdZAtb2j44Y+msd/dbXR0ToTr4ybUhIQ6qLBUIznAw6poOXb7La7InGaJihAsaPLFsqZjLES/sGSmJICkqb1KtDgsM8gT86AiFhIVRNZI8nNpppgHhDqAEPhk8FM4nA4lJyrtjaWaGclLuDbhaaxWVXQ3pqgAyMiVhIQYfKUFXJEhAocGIy0hGqaIcZgE7Jf6kEDGAtYPmlPOOmcuqgDMRPQlrGUZlZh9oAYzBmKzk5o26USW2KwDepWylGtzId4p6c+6bc995GzQY6RnYKZFiCzcmhW/ftoWZu2/fPoJd+PLdyuWLFi4ALvni7NnYuiKEPaZSzFY2JJA9pGDu+Q87aDqGlpB42k4YpYfOomVA3Yw5+4zlX327Zf0mi9mCw5VfW1CB/tZkrMwo/NhutLybupgg6YVYRGd1tWoMRD5eVjN5QnBYX4InaoRGJosTRJQMVnEwNlpafly67TdecHLf7if8sNm744B3976DhyoqgTmAMBX+KE3HwxovpgBLOY4zK/TkKTAYVkMolWg8qchy4wUjTm2rEjGthGKCDwDJm0arJgWyGYkCttJgy99cXgMzb66qSyQDQBuE7/MYj1hMSEsyxCTC0X4DB4DBBe4mXVfHWNKxXS6nP/1Ib/L6dCLzgi92xdqlQ9du3brPnv3xWQOuSCR3Gi0JHbm2XCfv3Bt78Nm3Pv4+6CjoTOacvJKOaJ6CxJCYd4SCwymyixJgmWQfovvrIvM7781dvb7RbFEmTLnwvF6n9B86uKikVfuyInhfwECxZKYU29tvvbxs4fYV3+3peXYxqDZOw/1OB6FLa6ov9O77dFg6SQgGDtJoMLLORaN4ba32PCUZzcQbCDVUbeBM3LyEzuTcU2Nc8PF3aH4Br/fAvr25eSQV1wcjEQwuCGfekWaSshFxxJdBQ/qLSLsMsDARNGTGvMreSbNqHuU47moWPcEuF9K/fTu2yXpI2XeUOjX7kzZNxMsw0IFQsLtF32RTS/na0BemLPmF5pAnga8iu0mbg86EUiJ/ldxaUtAzdLiRi/lTylNJvgDkiwgjfuK8vEZWiSvZdoMdYeeNmkV9ZDmULAvP1lyex+IlXaXyKTyC81yJfwR9CJwHawzUCbwFgp6SpfpC/ZttAXmSK/Ez0tN8kQocEpwbpTWOfT98qmD5ZYIgrcU0VT+VnDzpnGuvvebll2a+O/ct9LmW5D3VoyVjJOqxWhlkLE5W8lpoh4jmY8xBwYU3kAOWbeYJKyiQaTnM6Ac13blrXl5RTiZWhXdcn5ufthRv3u2rravv3tFW6MSWdcK7i1Y/OfOHQDpfWPU18coo1xyHzRys59FEDAItkJ5+Nr6qLi+/yFdX+ctb7rzl5mlzX3//lisn//Xj72+5pp+xIC+VcRlc9TX+9FffVr/5zo+bdzTU+UFZKA8/3P66swrC3kO2nNLN+8PTn3lj8TJ/TnGXyy+aPHbiBBMiA/BrQtMDRCZjgSU/zjZ4wGMJ5K/TYa08WLVrd0W+wfHZ2ro2ua4T26EymcMp+879vnXb923ZE9h/kGBL04Yf3u55gvLSn6a0smAbhKIJmJQxHA3aTChPoIAEqykVx5gltgYwH1tiOmffR/707cvv7o+b4MvexxKHfQ+nKINQmFW0acIXMUM126ecCHLoNu0JAakXyChkOzFRImKM3XmcKFACqcA3sI1mxMJYmGHDnklb2hOMvXtjpMEX19ti2OfjEeK80/C+MgdpYR4kBlg0yooXieHP1bF1YZ7yRDlt5YZHbjaoDOex+DI7iJYFwsgIR0NCE4Jqge+iqFiMi5lcHNKFxycFYlVicjE1eASKDkITjYq9GT5KYPJ8l3exLWHbSt24mDP4KPFUStg7t/DaKHBgsLZu34JatmjRh1ipAXp26dwpGAwTE9qhfWvZVlSemjA3N2zYQATxnbfdjo15wOBBUW0/BEYIYzA1PLz2NzPS/zefEjNL0+8FtFlRaNLC1qXBUKCgMBcZzGDgJBHbDCoJ3ftpW2BREicFuI/VnZUVy4V2MSq8QR8gcXwibQopuw96T+lscjrL0lHBk8JD6UFhxGKNQEVA2W2JR7Ku2plrH9W7oP/JxXqbmdjp6qoGX31o3R7BPh2LCd5B7YvIqMMQ9YUcUZCh6aDH5W6bmz+8X5cRg4qUOAmJYSHHVSyTyQpjlgGEPLoFoyPj+XTFCoxfgVgdc0hkeRbQ1Z++69HOcDmNifwnXbIENUKNItie/qmKerRS/6Xf6D4OqW1wg1wZkyEyLhguvvKGh6bd8NeFWyZPGVixf09FTfzzb2tWrtmT22bUky9dt+9A/e/vvsTm0SX1hxLk2CgoUszOurrYrp2NuytiG7c1bN1ZdcBbsGFbZNLZ5z3yxz907Nw2nAiYkVQiFAIDPuGaESJtlq1YvnX7Tppt+aq6qyeUwMID9Ip+Rf6wDedPsuEmEjXwmeKDTMZ0sIM43A4l2CCgDo1OxW2CMV9oa85cr9e28rvKtWu3LPx+XUJnKW1TtHtfda7HWVZcVLthc9gf8OHf1RIHM4p4U3Zu9D5OJAEoMpvEgBBgZbHuM72F1ti8c+hwwx5tRf+X2v6fXUTH0EwoHOz2BOeEKmz1/+ymZn6Xd0kRDJCCjSM2KmSovPQf9CFOYkZi7ysVDmSxXEU4L5U8qUxIUa7pImKY0qbUkwbFlSCHVFbHkl+4BiGLN4GkHAhrZLEsR9ZBvKk2B/jkPIWjXAKe5U9+4jzC+oUXXvjoo4/AvGPsJa4Kzwg7cnbYXCAVZ/makpxCFvsPn0xyVp3si8h6ymvAlED0AOkDO3LQu9KlokGlcVSLjkbjtNucsAFNmjCxoEPHZsuXJ3lfKkzGnq8/+5Qz/MUqQftE0LocDshRcZvi63z2qaectoJguFbwvCEwhEMYpcWFfNNZy4j6qQuZFi7e8+fZnx4sT182yfXsY9fsL4++8e4uX4y07in8dMCQcAriUheG32YPsk9h1Emkwv74sCEnjxo9cfCg00efMcJ7aAtxLMOG9U6m1cVf7px6yYjycv/mDfXknXhv/odfrAgE4uaJky7t0fPEN159Ztp9bwxsM6FH7+5V3ugLby2Z/1Xj+Vf98oqrrrMAL7LoAuEIrgixZSVoDJ0D6cm26Dg7d2zOnEg8lIwFD1XsTWYsDYncV5fssRp8d14z8KMlP364ZOveykz7bv36nv6LEcO7FbQqfeEPf6it/FxvL1NttUoDiAH2aoJJJK062QviT8VmjiWRrk7Cw044aW7uW/N2z19anlA85MkWGdbYBOttkYTwYkulhCFHR/OdycJoYcRyJiuv5dJoNFh0cGXAexUHEZJGRoEYMxkRbcykOHtbsI6KqziWsG4/ENpf45/97l+LLM5DB+O1MbaUEahA0ChznDZfIoZJm80ALczk5ZMpyThnj4HSL2clgowZLaeA/JTTll+pDFKPUcdBDfmViYBJicrzK3B4ZAJbGl4ESxJ/rlq1Cl2H8hlT6FjIx+zgQhPCqcc2idnHVo3zmJMZzFjO0Mykw1EqWHLDIyfjeGXcnXfc+ehjjz7y8KPocPfdex8RuDSprLn8RHRwoA4C5H/l1ddmPPs0OlyrstJQOJxfVFhx8IDDlfPvyL5m58X/nJOMMbqbLqMTxZ5b04mvv+rmJx551AYHsc5EbCZvE8dMI+ZgCy8mfX0aJTGqKnsKruNah8FEoAheRJvTbhRp8RJWhz3esE9vtmMFx0nENSSvkeOHGGyB8Gr2sLRSiMNWAlYiYUn6pEs68o3GIle/vmIvrQ05YcoiaFT+GY/lQSVjNjEvwnYzudV1kbq9KAYGnV1YU7Dvi1swkotU9SLHvcW2eWvoq2/3swSqmaDVbAiHSIiiBRIe44GrPRKLde95MoAZ0O9IKomNPMZiju1yOcJ5KblN4k8O/hSOW4fasU+vmDXn2TmbXKXdXn7zm89W+K684a6bHn6osG07bziut5IDWrdj817DkK6xtsVby2NLlm55+69rdh7IdOs9+OypF95y7YBdO7fdf/9v7/7drR06F2PvMiZj2Mu1R2CVwjplbqyvuevOe/eWVwOG+3T5rqradoX5brQb9oxCkwYhioc3rjPmDKjyJbburK04VB1qrDl/0hC3JapP1iqFFrLGps1us6N0+Q8Hn3rpzfWbQq3bd73j9yC2L9y6fQ8g75pDB0gnGWzwZyJ/M2LRTExqxjAvK8ChvU6mVgwESNfxdrLqMbTEwG5x4Ip2Pu5qlniGhh1D/CHgcjx51OnYeli7Whu1hx18NTU1qBrolfKFKVD+ymXStMMZtDoOuUumjZCbNJYcK3xygdScpJpCyXzhdgYu+AwcE2hCyGJZLD/JR/AndxFviL5CoCLqkVRluFFe0/QLb42aheFNvixLC/oZZrAJEyYAB2HrzHiVmrJ8O6S5XGOoarZYeW/TT/kWnJEdT83lGVkB3CtYs9DkAJDJu5BbDFVGAa/ocjin//7BT5YuffGFF+770+M/LZwzLLRSi2fFAgXPGZqLioWiMTb6LHJg7VG/8IfCcU8lrBZHMIwqiUEevisTatO27eU/rN7mjZiWfbd24ZcBb8bRZ+j1CXXtO4u+G3/mwaWff7Z8XZ2nsLu3cSeZq1CTcQliv4WWt9n6MHxzC3KH9R0w+ZyR7dqXTrvpN0MHDb3wwvPGDDtZn67p1LZsYL+x675f+M6iDZ9/ue6bZcC89Cd173XRDaedNm60J89tMqQMdt+D9z00Z8GycYrpuZkLVm5Ur7npt+deMs6gi+ji5nAMcDeqiXDjwjfG/okvZqspDL71eB5QWbI/A4vZq0f3516YiX/tySf+sG71tnkf7mjdtuug4b+6YNDgE7p1tNgNqAhWi3P02df/6YElP27dX9jTIrZrgn1BR3I4r6/sUFX1jt3l5ZV1jSFs3AQeInH03mRy+YqdB+oQ8KZ0OE35IudHWhDFMXLoZQ56lj4lYohZI3ZBWvCdnAgshHQ6n4HGSEqE2aeqSRdXWZ2nhBxuC6CItC5uwiZvyQ+GdN98uuX1Beu+3xpIm4rdHdot/HQ1nh1XYYe6hnIQaHlOExH5fQf0x+PGAbCJbKHYk+QERLrJmFzq03SG8qucHdRHqjtyU5SdwlxMzWUhaDNEKWavlJBB3gi7F9+BWGV/wsrLDoeJKQWF1CwxlVEsL5vtcOam1OR4NA/iPPOItZ2t0ZtvzHnh+T9PPufcrl27gQ7Rm4S1GDOipgDg38CAZy4tK2GPd/7UqTDFTH/kD5TGdospw+rIgnw8h9X/j2UjPGlnxhYtLLuSth3c94zHE8+yA7Qa4GLw0URBCHGIdxH4zuYOXG9JuEtE1KCwHRj0TjsjGY0lQhAJuPhwOOFwoiCFVbx5lnha58SQxVaEQFPWHUQ3W2hIjwQ6s9lDdaVjKRESi+KTgOYU1nmnEncpmToReCwYKzGY4B1K8CcTwm7BPJxWooTMkc0AYD8esNxUwpxMR4wZiYkGsygIHbR9LslYLSu+L6+tV41uWyzuA3Kp6u1w2Wi64rEdtBWGNbYEAGRj8b/FlR9bKcd4tVwx2QjRknynB/nCtMqYAbSHVI+r3+gpyz6cd8F1z7Xp0e3x2U+UnFBI+kFfujppSJW1ybea3Fs3+Desitz+/IZNW3dnjM4zJl43bdKkwrattEhNNbwx0KFj6969usFakQj4TKTiBffJZpJdZcqu6O379+9evWrN1MuvqSo/sOyTJV5/uLC4EENaKhFAU/WHorUN3vqG4KIVsW27a75dXRWKK1aDclLPPn27OM1qUNEftBWVrd0ce/nR995Zsj9jM193+72/efB+F0yAKeXErj1xZC/5cHHYT4QWuXKtaBu8ICOWtZgDq0r79u2ZzkgDIV5EMrHDxhQi97ks/t+cOhqUS0ZHni+XK9cOdSHajJhI/Ds2DU/2K58MD8kUhaZFf3NwRs5evmTtW+hJjAHkqdyMSlkphbJsPi7OKmfZcrgFjC0YDjQt1CweJ8U6F/NdPoui0DPwIEjJLteDbAUYiEwDruRGvmfD0XFzUGHchWx2KU1anqVkl+sH54kTxNEg99PUjYPC5UNlbakeZ+RbyCrxycEZLpZLBeGQaIHEVwIo5ieBP9Z20Fwg9dsbbwRzfMOttbWe3FwEGzQz2NeNWLEBQXG9lqKXBxE1Yra4TDZPLBRWTfbHX3webymvxsGDCNwvbNfJU9o2Ud9QUlJaWVtrd3qwhkTivo2V6ZG3riSaluOuO3912+235nty165dN2jgiOsf/qq2UQnrzaGa7cgXQrfsVkskCtMSKXRUt8sdCPrEo5lccE8kMc3Gzh05+i+v/DmnMAdT00cLP/9x/RaILd+YM1MkYY0BcoxMvWjQ9+sX3vHgSsgn+gwZeunVV4PaoYb0iFxc+ww44/Sxm55ZuPRP7y1w5nruuf+3p40a4YdY0u0KGWIi0BqHBa9O+BJwI7RKvRI+AtMW73CcDjWtV80ay1XmpB6dMMxY3I5fXHbtiBEjUH0Yt3II4RKxmKxgQIYOartpzMRHn/zMd/GYwf177d5fvnbLvnVbd60pTx2oYN+G9wGSdTouZRL+iGReAf6yglD6EEFv9D07e6CikMjHI/78/JzidmXQU6Hi8KxSwHz33vv7PzxXWFDga2yIp6M2swm2W1yJaDhXXDC5c4/Oqst5//3TR9z0o0etfv2FSzu3CtniZXsro8s2eV9655vNewJDR0286eIxHTq09+Tl3nbjTWuWrzBGgy60Z9XWGEv98pZfj58y2Wq2+FKZvNLW4yaeu/ybFR6PBUfPaaedJvcVclQzy+Qgp9XlnMqOf/mnvKzpp+yf7KTgTykEmL8cLfWevIZnSTNe09ulWOCTa0CUAsQkqpdZr/llM9Om3YyX86WZL8NZTzAA5TN/CaOVdxlEjKs4OXXylB+m3fzEs09XHzxUWNIKG7DAcPxbhvyWXuF/xHlhps4CsxidWqUBLTnc6YFDey7/+isLu80opgFCPViv9G5XLi2JMxu4ggAgagfdBA6KXTbbdaY2XaaZJy1VVbXWwiJYlsxm1ZrxWZPKqd1PTuhcSTX88uKwmo7v3XFow27fmq0V+nR09uNnju0r1u10wKt32URoLoTmOiObk+27y0/wdC4lxDBcJZYmQysllFFshPoeUODnw0fpcgaiMaPNokIRFwkQ8JhMGVRLTqPX58whgUQQ7SwZrDPqHYoRNzo5JMC/C986koUgQ2KAv9t/wrwvFkPIYsuYGuMWm8sM4tJAuheBqRQH2HZenFA45DVgNlY1dBnOIG8hlcr2tRWmFgNsYeqYiRNF/KoWUQbBBSPwuI4HeoFxzoKlrSMaU4lmFCd9UjwEo7L6i6mjfljzSY/eI1lc2MyI+HSBNTW7UKDDwXGXXPDa7Nmvrf48z5k76rxLx08a37ZjB4i47MRSszcMxr75fMno04aSm1JYJa0CBYWiQ/m6eI4gOrRbPvlsFQkJh3c/afwdt57Yeclzb67p3d+iml37D4ZWrd2+5sf9EB7SkqRMg5jt6lt+2+jdO2fWm7sOVPbu0ZMK/PXLDvMXffrlih2Q3U265KJrrr5i6LC+iXAV6AvB4pUw5HlcmLBiOjvpBniyPh2zme16OCPTmcZA9Jpf30wETE5+vuAXUgmrz/Bs4o3E5koPqdHfOqjZXjg2XafZIo5+ks4Q2TU0zZfvR7/46L9KHUuaWxDNzENAGC3dgp7EbETRyYpRns6foj5H3Nhi9h4xRFEsolaMaY0ahPksDWBS/koZKm/kmm7dumFR40/5a9P3QjQzBKkqP7F/QiME+cFGluUTUxAneRCjR6p9UocDkMvmHu0KMBkhh9C7cyOLinxfKiMfJP9s6X35lYPRCTX8nDlzQMFjOZNqnKw8laQo1BccJXyZO3futJtuImOAVPLAcsI4BwDBr79TQwAAIABJREFUYDUKbV2nI44LbDK2t9JWJUMGDspp04p7uZGnyGmGKsCzHr7zDi8hJxZrgHwHgicibbaoccIMFeX+++588MH70aKQF/hGx545asmSz/QWpwnrEXkNjSrY7vqG0EmdO5455gyL1Y2Rw2aVocKw+UNiqfz23t/ce8dtJgd2pgCxwmzgKFbC3fBviXU3lYJcY+677+6rqN5bXkXqydYdO/LW9B1VpXk5cFQRHLD262WdunQ+b+pUWLKEDqdFSJDr93gHQrfUX7ShtCfRnnQQZlcqzye1YsTyCtSce7mMQwwbU8FVt//h+8/7Lvrui7/Mn+MNBFp36tr1lKmuDnWff/Y1IAe322mzOkw4L8KNd911x6133LVm9WoCIxhRqLPE6KElY/7pfEIbRi9twjDW+K8Uf2P9wkULTCZDbW0V2jiSrcuJnc4+e8LgQQOKigq6d+kGQxAVWbtq4/tz32+IKx9/eqC2p+v1N+YdqA+VnTTwgqvv69i9n8uVD8IGwGAk4X/goQevuvCS2uoql9110sk9Lrr6ip59TvWHwyk9biFddVXVK6+8MnjIkO9WriwrLWPHwvtmW4mXpTWyM6ul1vuvn5fDg3aWZi3Z2hQrJwt/SuGAF575yxijuThDR/AdDlWYX+BGxjCWnZXyRi6QXxC/9/3uAfQH3PcvzpoptlXplMg7K2is/+9ghUohiL767NPSkhI2W/5gIBQJkxGyVatS/AkkA7A5XEGfH9HhYA1XVV9IcNVit8KazmBG+COd5s2b98MP3wO3QiFz5hcUekyLl+2f+dqqmoONn29RmNt9e3Vs12VA5wHnznvnpUdnLB3+1j16dY0lF3+942B16rvPDyxfsW/F97tq6pULxq+6986pecVqquGgQcUelqPYXCFSXtn1eyoiX328be3a8ng0eNmUYSNHd1YatmasjnAsmlPUSmymw1GTy2EUFBKWqkhxOFjdoQ2WsPp0DIu1TZew6WLmB+5/ft0GWAyIIIYjSk0rIZ0hCdw7jpzT5vhhbLvJREKnhvp6hwUCCF0oHJKBR2KhIcQSRcdkQkTc+7sHiQJBzcE+SoZaJj7y8L9lVDFTmBqMeXoTljvcQUxnzIdgw+VERsqx/IGqBGrCuuY02TG5WJ3WWCpJqkKxmgsfVBwzBIREMPzV1VTGItFWrYpViy3q91vsJlS5YGMjsWK8oNlscuc4R40c+sFn3+yqXpdXVJJbUNJnyLiRE4vadzwxN6/g5K5FAu/uymOR37L2h5dmLV8yf82+bfUHo8rIM4fOfv22Pv2HtOt4ApujTCxI8HQiLvgV4Y7v16/Pa2+8bTLjFM6QaI61nYmf63BcesnFhOGc0KUzGszRss4dtfWPu5olJRdruRRbfDKkjlql5n88LLw0yw2LBN1DLABLZvNXKwrAKUSb1DOYpYwGbhRLy5GDAuVXWR+upG5skmDrQYFALUATkrXlUx5cKd8CCKfEb8kSsqI2W7i8ES0QnUBKcK7hCw/lQVLT4mL8btAwQtWDyY21nzrjp6Oe0hIjH8enmGP/7JDaEjeyVDOm0dj27NkDRkTeJ+vPisIcQFnhQSBXLrzoIkeuh/IZQFx2+GWTKV6cSUuVCooKr73+eqfdLprIKhRQvvDJxXJ2jR49Wrnvvjlz345EY6f07nva6cO++uLTjxd+yB7t7rvvuOeeu9GWzASjsXirxrPGjflo8Wd5OQIK3egNxaKJ4laeKedMQlfr0vVEyAsb/dWzZr1KxFujL3jKKV2ZtBhyAV+HGqvsHoe2nRWoIyqWTAkdi6Sq0XAkv7SULmvwRYaNHMtJDtyd1JN25pNmYRgguBd89BGdW9iqOByN1FTXujw5uJBFJMp/07InRwJvxEGFaVKRgSSRQBLxk9jMaeNTtLz2GYhXF+R5+p85vvfwkUDKRGyRCaBucueqFXPfnM+04PrTTh90+WUXd+9G/xYm44HefXq++MLTvD4aPGsSLUNBglNDmwXRkMB48nRYGLp07rh+wx64984++5wLzz+vT59TS0qLOU92ai3lTpil4dxzJsx57a9mxfnwU1847Epp1z7jp543esIkKPkb/UFcrSYbwyYOOTKc1527d/MFAudeeP75F19k97gj6WR+jgfhS+TdNVddPXb0qEemP/zoI4+cNeZMhiKVofLyTfn+09nEyZ/9YLTLFpYzmvKliODpsjJy0uHso0dw8cvZwdAFnQkqdMGCBWxUwMJzsRiKmvWUfmR7xhkQBe3KWuOfRUubPeeNZ596+qbbb3XARnv8cco/e0MdpwIRRATKtW7Xvq62BuPHwapDDre7dds2f3zyCZfdQQAdFBt5hQU0LHYRpOjAkSMwvrJgY6SXCznfX579SjLgzfMUwAxQUe2rqEpv3ttQWpx3Qsdu8e3f9x3Q+6VZM4tKOxscZndh7uO/u2vuJxUndu+2Zs3GjZvWfrhgJzymbDRGjRrXJyd/7nuv9R/VcPbY1pncjC6FKb1wx57w6vXln26s+PLLcl+jUugpDHgjJ53s7T80ZbKZGlOuv767+sDu0Phx/QcOLIp4N1l1HiXhumvG6h1b1ky7dvi4EV24KhkOmdSkt7Jm/fpaAfZHfDX6uvc9KRioPrCvQphfMHAKcKpQVvILCxDR9eBMWGiAV4KG1TZCKOiHbV4ZBZCDxWofdvppkRgJGCE81ZOiA7aI49RN/7RYJBXdgWilp1iXmT5MGc6IYOgj6RaYF0LB0iDFEBgSOBCKkqUmacW4Ho2ZrJYD+8qrD1X2692HPCXPz3jurbfe9Ljd2IwvuugC+Mgsnty9e/dv2rylXbuyVq2KXPm57773Tn0wDJcEjwCQbrVY2RUJ7jBEZbRc4Fahlo3pT+ox5I1XZx88pF558a9/dfe1xSWtdGZzwNcYD3tNVjP7OdpdJQElELlkrLSs2GpTgyEvMJhAsMFsd0w+/4LRY87sdeqpsTjURMRnwGZsxcPyT9vkpxccdzUL6YlyITUMTaL9OzoW9aYEKX/5JB4QIUio0VHULBxw3IVlCOAFz5Xmgay+gijkpPxTyndgHGge2KjQn6APZVniifwkD67kelkBzrMccqUU0FkxLRtXCmv5HTnLldllg0Lkn1QGQYwmBCKegYIyNHHiRDC5+Di4hSdSPXkX10vVkKdI6d/SIiSrwTJA4WB74dMiWB37kKy2/GT08wXxRJu8/sZbRKF3zXETPxiOsmsTUBjuJVuIyAwlnJX6WCJud8LsokMKoHbxUtjqpI5IraQ39qyJZ485exJ5bJCMdpvFbNSjZv3yl9f+9r57kJA2myUaDpTv35+fVwgx2JJFSxYs+Rw4/uAh/a66/LJRo0cU5OUZrWa/F70n/8rLL0rEgu3bt2djNHDgIPROBNOrL77UrXunPgNOgcqXpxPbJRsnGgJsZ7J7LAf37Clt184YFoze6Me0AJXnkOsfix8VpubgGBxAZKMROp5fhQoOHymp5o+zsf2nU06eobV5HSpJm9PpsrY0KR3ET3xSSfpa9jtfCoyRcK1Pr4NwPI8APbK3Wi3gbeP9+g6984577737rtdfnz1p0jgtUREumCCEMiA027QuwSqexLuKiwSkMDqB2ZCIinRjlM33eCQC9O3xxx+d/+FnTzz5x+uuvgoaBnGBFm9KkhxwE3qLMRbxn3ryiSd27rB1x/42nXpfcMmUwaPG4TILp1OQNNpcbLXJPBkG0IQT1OywTbv91oPlFYznvFZF3qCfCAPwp4yx301/2G41A3Fo17rs2WefBsZElaiMnGV84X3lfGyp3X6u8zSpnFlsKiRwKluynGIMJC7AdoU5EGAlhkAu4AwLISs9S/7rr78OZR2zievliiJdWvAbk9phyUeL8bp7PO5bb7r599MfOql7tzPGnCmWn39XAP5cL/7/STnAqcratLn2uut+/8DvQC+0b9+pvLLigosvcrpyyJM85qzxC+d/iBLEyj1x6gU4AnJKilB2Wc4ZIZFE3Op0BKMRvLEbU0qj32/3eE7pNrB7r979+w3p3PnEyoqqxcvGwt7WrmNZLOFXlbzLrpo6/90Xb7n/DbOtxOuDVCE94rSxl11+fv+BPTt3bh2MeBcuWvLEy2trIFdXAt+t/AZayr0HA3XedH6HIfc/8si5k8/W60JTJw2rjhp21eV98+my2R8sLt8t2nLTvvDDJWO7n9Q52VAf99UtWlnlq1euvP3rUzt9/fTD1/bsUhKJ7jPlxqc/8cu/zJ6/dmMlbAXTbvn1a7P/Mv/g+5m4IZaux0DFW4OtqayuxWpyzS9vYHv56yuuYVDhsdL6CwILMmigG6jsrG669RaXyE0eF0gytic2o0jk+G8ZL/7rgwEhRo+ILZy2WWJ2iJ0u/gphrwQaRwyMSFuHE1QlQI9DRFiL8E9eDBHHXQA1VnzzLfs6uwP7o+6aa64eP35c0O9Ho0IGWez2eDDMOo5x/y+vzBw2aCDiDWHutqFfGXTgtwxslEPpRFSEJaYzRrUA1RaInt3tufWOmy665OJunbsSlrnkq0X1tUuHDR/YrfuJwJbi/gbiMw1WByFDAsVuMAwc2P+CC6a+M+/9QCBYVFz03CuviR2g3oDVjZ2mzWrhOl84KHjij/047mpWtkr0gSZSNaDQsR+sRvImCmH3w5SDEOGBBx5oaXgRwYQ2hlWZ8Gxp1JGLK4KSYUFRso/5Lv+EohDVhFGCIwA9WkrMpjpN9kFUgOU5+xO3N71MFiurKrxvR2iKuF3qJYDpCAaEkIJZBI7qtttuw9DKYEUES8WOArlY+jJkbaXi1bTkn7afbB9pwsE9xAWkZkPNkldmKy91KYFZ0exSPIvXoZLiESgyAOqNIjmjuN6gQ6hxhsNq/3/snQWA1VX2+F/3m4CBGbpEEUxELIQRi7VQwMJCWDtQVhFsLIxV1zWwUHBtERVbQbBbEbEVRDonXvf/c+4Z3p/fMm/WGQcV9bvs8zvfuN97zz3n3HNPeqkjQVP0kF9eoWNcF6lOStOJ8Y40m3h7OuwuHD9xbiO0xOPzv/ry8y+9+DxuQFtu1TMeiuHjsnLtKqxjhx52CKZDvECzcZIsZ4pwlUjU7rhDz3vuvkNKwHLgjO5wvDl7Nokir5l4GWpdpAaNEhD5g4BpQm2TyXvvvmfs2EvvvPeOQQceBmDpNge36Cd9g5gBLP0UhkX9KbOoi2EriYErwRTj9mRw8jc4VMaik3RVZcE8IinMhROZ+FN6KNMRtvjsRXCVZNTqchbbHDGqq7Ibo2pMgIK65a32239gIhVB7CElJi96yLCcjqUSMSaHMmCSCBvRjZz8kbiIF0j8RNHjTCch7khWjorWZbv02YmzrGjRRVQTVyRQkejLRIyJ6ti5zdSH7thzr4P6Deq396EHUBmD+Js0O4K0OGFQ9JfqZh6nN5yKoYRv0ap1WVlrBOW11TVo4Gsj4TbBYjYVVatXvfXGm23KW4F2Yl6XUkrifSgDNHjFLx/lFyBs6lkBtgCfKvIYMYkdBh/0o1A3shdQ4i4YS1JiBkJntGCDdhUSxgiCTRadK4/JWNa7CpBVi717UUmQ2DQw9uzRZy5Zvuy6iVcfsP8gsoYgqW3qcW0W7aOhAf7999pr2Jdf/mfKlK7du/UbUNlrm+08Xh+BmeTXP+u88zApVLQuR5AF5klbDnHK4IxsQkjNwO/xI0bssu0O7Tt0qOjUPlBSjHcmCzpBwx9/9gF4tHzRT6uXLS5vWx6LLtuyXdkl4y589IEHBh582MyZrz37zAvbbd9r+JHD8XRPxWq99uJTzh3z0NQ7Hnv6h+179ezQ/fj9h/Tu2K1T284VHcq6UBvU6bV89f0CfIDee8fyxutLS30tjj1tar89t3U5QxMuOW/wiAcG77f1KSMqi4O166qr7rnn0R6duz9076STz32sZ3f7BWOGlBYXzZz9zrqa6Ha9d9r/b4NIcbls6Qr2Svgm4lrlLyreumfPQYMGdduyO9G4qEtXryXjg90JN86JnwYTinSC0ZD9FRHK/SorAZFL6mywTMRgYlTMpBz7bzLvqomHWGDLyrKgYi5CQcyakljdgmJ2U8Rr0m2cR8lok4tJQfFYJEpUVuWufVlJ4vEYq2FbkggK/yG8nXgHG44Q7HPat2+FsRgmQT4hUst4yfNPmhhrUjy9CWomHQ+czkl2UtJieRMS6JD48uuPZr362oJvF7Zr077rVr0qystAJykHhIqRnK4OTyYUge+IysWabdmq4u677/zHeWPPOWdMTW2ovF077T9xDyRSZSlEFvN7SV74u9RmgSW6Lwf6cCLD6ptyCMc3vBhWiIyF5ITFDc8n7Hf1NsfDKKVGjBhx2mmnwd95nhbUIyr/PFc4lLfCELGy0VVSfULY+gx95q6uczSoz7OKgz2ou1Tu0evaN97Kv8LSDnJAM4pwXNeV9YUXXiDYiozzVPOgVzymTBxneUKieIVMjHyUqtJY90BcbVPb18brHS8XAS9dokHELNRjpM8mUj2v8OOuYLmxXYpMZlLMccUIXu4MJVwohEMLJjMSI+U67vDFbJtisbXVVeiKkPx0RYFsWIq0NSuG80iMBLvgKroihpBJZxcu/LHPzjs8Pf2Jt996fcSI43v12DoZDXuKioccOnjI4UNkLA5bpGqdvyjAjKYiEYxXDjc+02GyB6BIpzgP/guRddXjx47v168/Lu0SqpPNYL9H8cAQJDON1Ro2OTuOPfaI4ccf/8H7n7K2KZ3Tc6ChEiqd134S3E0abgZOsXt+GXsqbghGUg/+BofiFd2gzzqtwFzP83PNdcVPwTRvQLLgk/rYAodCOEtStssuZb0d06dP236HbQlqfu/9dxBqV69YefbZZ/fo1lmGSWw5Tru0Y4YoChwpcmvFaVZS71M9rAS/X8vyZStBaex+Ag6SpkYSXmqn4iAcjTlgZIDIZLMNx6oT8Zodd96Gqm6ZCAn2RSRySXZXYj7sBB9aM9gBcjDZkuJifgE1D4AtJcGi7778Yvrjj6GB7tKxg4E4G98Y42VoPMPf/PJpHbteMV3ehAfghTZJ5YB9ClgpH+B7YjQ39g4lcA0lAfPV6gEI4blEdpMA4t5778XkjRzGWzzMdWiZXBL49ct6kIxTBRLdzMSrr4TqX33lJRS6NVLf/a+D1RN9Rhp+dPIpp3708cfob8489yyIdF1tKBgIgABDjjiSJROoAkHhPCk8kLzCvlJpKu2AJ0xf24o2bfdr6/G5Y2SetDGb1KuLFvvIQCzZtdYsWf3t/AXl7TtL5u9U8qjhxxw5+AhrILlixdcvzMi2LqPtSLyaXQGV6INXXHnyOece7rZ5A0Gs2DbK4lg9ZE1LWWt+srhL06FE62DrseecFwlHDzv00L477QRnTGSr3Lbs1Ceevv6K2/557cRX5vy0777be6zRViW2fgN69+t/z32Tdj5v9CnPvX7vVp2Di8OOy6781y577p20platWRhNrkllQmDHdjv3O+3MM3C0Aick5WqONIGp5StWrqqqKkfEDAYlWjaZqGjblmKdpAGNYbYub52CpA3jQhgDV6UswybfldSPtBAOOA91sCLIEAwtcyVmmC1zBLchx49Qt/gnwHdyGEPpNtlQKH9DQsSFPy764dvv7vzXFVKKzei3VMbKwmB4HOVXIACRkqaY0GecHijbRlkdS4TAT3aPeKBLFACba4KiEDWz/hgAwa6yetXiRx+cmk3ZLxw/vlfPbUtbtaaEBfFG2WiNze7CEm0nn4aXKofIsKTwsSaI9PcGttpya+xUAyr3Io89nUHtBltDc4AsS8di0RiOYvUDosGrm1ybBXwN9ISZMhnaGZNZrnGHcuH8O2x0kCFwzyokZgFrPIeY79mzZ5MInjQHmnEH+tSm9ER5K/tUQr3QJ6HmIck7nJRVR6BsttSKOjxvJBJRqhF/hLuPrPdmbQCZdHngFi+yduoiCnJga1DZTpviLo5TfIIFhtb45VtEBVLNGm8PraDEdxHoyUefF4yEuRjQaU/qBRx94EWVMHgAPR+1F7HOsAMQ7YXuJNZrCGRhsNkQUntsty13tP+4YkK8Ju+a2LMUCDWm9DXCFjIy7TNMFRbz0JM9hc3K3pQjEPAXtyhlU0Pqig7tWh86+GB8U3gJ5Tblgwl255lJd97VtqL10GHDUOqSYYCib1IuER4ZT3j8AWSsXDLr9AWrV6w56KBD+vTZ+drrriMjQaiGFB6lZMdAXkAIBg7s9pD8SF1R1rY9GSqZPuw4zA6J5HTu6CEnOi8CQLRjTvwy0YGlYtGEJPr6vzH89UJ1012kb4okileMCLArLglvWm9H4xkFNWlkwuG1XuykfgnswHfLbkMvi4o04nQ55n767nHHH/3Gm7O322bb7l23bN2qnRNjqM2EqSJeS5y8oH0WbxSjsseyR8QD/EXK2brdtdWhNWuqb7/1jkGD9jvwoP19JS2y8TC6eir3kUCWlGmZaM6ecz4745VAaVmPbltT1RpPXXJuUp7VmpOEpWZGWJ7I/55DrcVOHb0mncdt1+fyhqtDV1155Zhzz+2x1Vbq0stEgUgK3jwRgWB6RWdt0wF/w5YxS5EaRslTCUFJSfGHxQPpSimRt9T7CkbBOfZEpEZM/1jnlZbhNrjNUnkCyexf/74ZYxCPESbWulXr2/99K3USt9m6Z5st69wlf53R/W6/Qm2DkkAQHbnd5bzpppvZZbEpwEvB5fUhgdWasCH0HCQNxvzAWu2ntDBpE6IJcmGhBELwgkHhW2mheh7rLXlNWWsdLLYOEpMu+eEHkq8Tr0iapd1iKYfHnUxHCA+DruzZEleuBIo4/IjDLLa4p5S43HgmsQr+0LJFMB2JxcOLPf4SUXNboYCaoK9FLob7XaC0xHn5pZfYKcCTqbXaI8nEGr+rZTyGaBe4cuIlA/bue/7oSyY98BnLg8+RCIeWBopanHjGyC49thx7zrjP539ZXO6BA9WEI1Sxb9+xw0mnnLxn3349u2/bvnsPNFi6a0XlDhTQ9Kxcs5b9zsrV5IiylHfswJ55wF6ViGKM2uPxRqJxrPAkUMUEIkSU4i8bOVd+k7lW9sVuFgrSfTubDVVf5ZctTqBxDnrIFOObRSSfLFXEdMeT8z//nN0gQcokcMWfi9TtYh4hQwpbO7ZhThf7cESfLXpsBTcBMYpKKTUWtzr9qDRYEsVrjXWN/Hy0j/DJSkStBae9VcuK++6aWoTGxMq3UhRSBENyoYQYRpzeXDJn9frJi5GrjRHvTkShZEIl8a01vWrlWvgrEyG1gGyijGBTjw8ZAYkeO3VImhJq8GuIWRgRFNC6fjQNG5QPymJu1nt1lcBOVKg1JBiWYbxeEFnI+Izyn/g7JC2e/y8mjoxFWCISCdEreKDXeeoZcUqJmef1FUUUOoBnlZas1hVCr/M8J/nFA+mK19U9K79+MArOWWJ5mB7iDXbTTTehvlLOjhaKVI2Y2FDX8SQPqMTAwzyg7xYar0KYV7Qb7LZRAhESxcIAP1Lxi2cgAP5EzEJxjXhXud++Lqc7HCWG35Mho4FY2URXx0DkFSnAaUeEkoJZUpVThE5a4MDCwi8UhaGIAFoEF6KEEnFcfcS2+Obrb48aeTTSrYUMMxSQx2CvNYYzmeuuue6EEccNJck+LpwwSI8/G8aG77GmI6I7cWCpIfG79cYbb+7QvtPNN90ixs1wWBR+NjshNn6fl9g0XpRUtx6PiFzUe/Z6sSB36NpDYatAg3MBNPrJQGRESH9OcVJmXjyoi1Mp3YShuC8E0k19nY4ALjoJSYNgnAN2VWjpeq9yLfhG/5GGSopIzBMNr1vrdfucNg9hTLgikGV92bKfeu+0/eGHD/vXLTe2Liu329zs3lE4pUIh2RWo7IJoBS+ORskPjKSVlmK9yDRiYcUg8d13P6Dcgk21a9fB7QumwryIRCpJzYhxZ6Zc7oAxFLdoU9bZYQlih6y1SBQC8hocUZIsUyHXJhZMt7UlcrUUkjPqVdYBwhRmvvIqF0eOOJGEtGIUpv6hydBtEKouT0qeRtRcvqmBT/u6YWCXjF5KCUcpXXvCXAA9DuZFnRp5BXTil8eYkVGjRuGajTs80bhopgUnMxlUqhTzARudDjthYn6fBEqxpfzboP3+88B2V0yYMOkhCZj66wD52cJ5KE4Ti+HqDu9E9wnOMBGhaIQIFQRWgImkRdyAmJkMFQvKGa7IjCixi5Uoa/c5/WBvIpIisUMiEnv/3Y/TOank3aZTO4ffk8jW2jxp7G6k20DQMrNqgWtBGtFIDKdNKsu7kk5LhGy6LtS3mQQ1qUiW5g26ShKWUMZBvTJcn0M+txc0x0hO3WgX+R7WpsLJWFmn8kx67T777PH6OzO+nv/T9x9/0LtX70BR8dx5Hz/46KMwntXhxTSClm7W68+Ud2tb0b7DytXrtu21a69Ouzqy3oitGkZKoU8ju1NlnKTqTnR7J51xOpYQYgKIjGldIWEiEApKLOQULa2DfxLO20JHZGv5jRyzlBYgWChCuRmTolSDhztMDIqAa3CXE36hKShIPPql8Kot4PPGQmGUETLGsjLZwTvtOAE7ADBpaajeGouhKme7wkKjCj9eT4SxHaOkNxoOvBkQuqntRdVcMIHPJcvcGe/LT86s3GtAUYtylFeJDPGeVoJHMf9R614ymUXjTm+AIM17pk59ddozNIM3PTpCh8uNCLtkybKuXbegVWFv6E1w9gVnTLIjYZGN1Q8ZUt/kYlaGSnRBb3XNOpx5MllkSQpOoTyEhTWO1ah0xSyCWPyqNKNhSkweh/JsFUe0aS7CIk899VTc4RGz0NjjCIU7FPtXHuNg2cbhHVkHb1awBKqWlJtGIyWEuD4BD+0wE/ypaiHyL6BWQYXLFf2oEjyv6GP5Ftim0KB2j1sq4vCn8nFGhG8HEhsiESlPka5wC6OR/OdoR7ux4YkOrd5fGgQzdMPNCfWCyBPS01w/AAAgAElEQVRBjW2yw/M8V/QBzpEwSiiW7nIVB0vCFLh1ER6FzkMEKVwspXGDTPyIEosz0Gu9JkwpBxApaUnWkLioUkkURy0Kr8tN2KtkSQD/LWl5P8fOwE7crNPh/fHHBSvWVe934D6YkqgtJcnFk1GHl3A/TJBSGApXROS2WM2a7XtvddQxh1rdkvOJTWsyBSuxk/apvKKkoryFDcuLI0uhHjyDqOvO+jZ33jwCsGkR6DFSRRLgDMzpvgE4NooULvpSVo0u2smCJ1ru3+qgS7AnxR9ASjd0rvVcEUnPtf92YtZlv8pCUCLBkVQtdVJXKx2JpFauWjf4wAOGDTnagh8olR8cBJ2kM9Gk001NWWLdqbDGRKZRXImUg34pRSI0XOKTOKmy+7e4vTEMgxbLtddc2bKiRTZR4zQpoiiNQcagtEWCJLLo3jyZb774cI89e+OqIm53aeRpo2GV/zBz6L0EYyTpNaJfhoxAOaR20s/UrFnx7xuuRPLwBbw8IBSK+ssuSTcYsgl//D+sK79RadTUbEj4nPOuwrbhRvTT/CrRbUh6+V6p7kr/zD9AzyGBMWPGYDecPHkykpYKjjyAz1ZlZSXfRV+oObToD9M9btxYYlOm3nHnqFNPxo7LSo1gwU4wGgrLuoIl/M90oAclkE7kKgxMauWQlGM4Zaa8pHpJ4GKIaINnIT6j7PdMNiuXExihBhMcFjKWE64aMkmyiZK0d05LPJM78Zwzxo0e7Sn2d+zSCW2HOwtyuiEZ0060TccKN87WqJUiGZ8nmIlFJPbWbrRBKOftJFLSsyQ53DFMiOtOMueze0gCAMMhOR25q8jL8PxLz5IphqnH9wP9vd9X0nf3sr579MGhkvrFn33y1Tfzf8ChYtGiZWeP+cc+hxzKEiO701jUY/cQW5Kypzx+myVJlGCOocm4DJcGhdicHztyVB4dBJsJDU7C3t1AgFWfP8U3yaQhy9lRsPyWlmhdzlQI1j5zLh1jo8JwjMeCVLRk4UN3QMXTZIKyXS47Enbcbbe+9/as/fbf3RMMLPj+O1giHBt4IuvCB9gT4pqFOS8aDW/dvZtMDztL/OlQdNmlrAU8BxGTPwAB3rv8y7ItSkUn3nLVt0u+Omv0uegHPO7SeCRm80kW7HgWQzCtuqSYdzZz9OAD99ih99xPP/7kw4+itWtDseRj057BleKL73/qU1nHlCB8ca43PFRH14Rf2U5u0gPRBC0RLkcIN6oo4nMMtbEfzYsmQF9Xeq5oCiUAkWepnMDUeED9WJlvZB2sh6j3TzrpJLLd4BrPXgHRmMzRyDfoY5GEyDSIRKJJEMggCg8VXY7ZnvKbF+D4E7kN13JOsFpyC7RQmzSvqCJHMYw/uc52BGMW2zKeBOcABc9ob7EP0n/KVKNpw6yJGxm90oVWmX5j4UOXIFHeym+4kdsA+GeffUaXdOFRGNITTniMjjE1jI4rOlIdS6M+Lep6I+MyNPgICjkmqFvXLbxeH0XfaJaUWvzKp10u0KBjxxbi02oXmY/th6hwEeCMPpldCzoqVMTe4mKk2F5YNrlrlGqyJXI4cPySHYa4dpETj8QzdmegiHWbQurrqqr67NSX6WhU5/8ADwON9QzOyBYitpjyebASh0i+TA0l0ACylIOA5RnTJE8qHjLxkl5TgCwoWteC+LWbMAhcx0g5HYkIWSWTwB8UZX4bgDOdAYtEdWazcU6br770MgQIrSlmKqbROFOpCNlcs6BILkMwhyCYGVG9h9KpgoJuAAGu8Fa9D9d7UQGImwE6dW2N17nIod9Vcuac6wCtS5cupCCe+sAUCTaRtUeIora22kOCRNU41vuZvy42CAFlbgpwoMo8soeEvcN7KTmwVY8eiXB4KRnEv/oKtDCisJ0H6iYIusA5BM8hw+3rPUSwMgeLiig22AfiisTmzWZHwGLhQBGDrkVxj8WACsS0A+6dMGLEszOeJWsaLI5VhuQ+vKucUPGExzCk1PvRP/BFAAVdcAAN5o4VHNgOHDgQbSGJ6AiBr4spkeUjjFPQvLlz1aIqux2JZMoIiytMpzyAKhHnh/HjLzl39FkIbUwb8UDXXXv9tGnTPT4JTFnw/QIciB0ub6vWFTv17YusfDv16e67D+u/1gJW5XQzzsIm12bBdBBQcQNiAVZnBQDdKHa24Wh5V6cH1ygAOnfuXCxTylKVwXFX2R8nKKtYDyADnsRbgihrzdaIsQyVD1weeyImAwISkQ/4CiC+6qqrCE5UTVX+uzwMl1Qhhskm9o0X+QrN6s4bouVPfQAE4joHbUJayAcgE3dBJrrE65wQ8o3nLAIfijTuqpKMRriVZ8280qhpVk5Na7QAbtEZFgBJSLN0qXZMW1Mo8UUOxgV8SMLEmsvrbjs9b7SDLnFtuKLj9YBuDB9Ef1GwfYdOFeUV2PvYnabwpo5GxMWHGiPxhAQqn3VWx/Yd4EO48qACky0C3kIiBMjKzw+g42pJixb8SSVedpOs/8LFUiky+zObMlLkNkrVJNP8ArcfFi4gOQVbQKdHfC0bBbfN/eEVK5fhJrpk6U+PPfxw1RpZ7z0+3+79+vUiZRoYlUUZ6ZYicMk0ETsitsbEWif5qY04QlpzgG64njUcjZYkgw4nBJuQDaLHlYoysymkXppavWwltQI7bdlL0ElVnvXBDrQ3SGgy0KJNTMSpNnjhBWO1tgGTq7Sv06SEU18zjb6mTIDXMJTzC7/mtwEiYhTKiOpWXKO9hgA3JJaNO5FvkLd0IHDk22+/HQ0327n889qmsgjtBucs/CRgnPP62z/+uLBjt65sfTCRI3KJCTWR2tQ1NDceyx/jCtwgj0uMCNxjBgE1CLDg+6/HXXDBwm/me9xUMfBfMO7C9lugEZHthNluiGgluEoScBh4YXC4xEPRvANvYYMXDlMtbcWqKsSsE0f9ne2HMFXYfiIRCYVHjhzJ6kBNuXYdusDEpj35FPIZ0UgUwGOhITMwhKAyGUTX5HWwcGd/73cE1FbZgOlKh5iFbMAOhNC/p56cznoEG/cEAsSYP0HS6R9//PtJp7LIQl840sheUcx2VvFCMTqFjQ826lRbougc7hO4CR1z9HBUy+Rkee65mXPmvIIqEFPkgw88jNoFv2H8arDStiprgbYeVKBxZIb9DjgAlyTcxDZuvMlX6u9rk5vb+EUACphY+HfYQRJZGb1FAyi9cQN1V/Koyd+wcjy72ZSgK1JwK74q5eRZIbtMVGhaxhyJGIJkCvGpQopCyIDjo4BR7k8nOWgQx3OkKG4p6WqzfE6JmZZReqF8YhOTJ2/6w/N0A7yRTY/xYckLPfzJJp7WeEDbRCWgXh0EzSmj119DqnWW1CaTn7agchsdIwEVzoMKkPxXDKJbWRU4UHfhxsMVuAh6eAGySYj38w92crqyQgN44cBZDjj4oEm33T5r1uv77DeQahDeYLBq1fLiolJW7lZtK0456WQfQYtxZC8vliyJcBT7OnYw2aFg2MeHCv8vpgMjq0ixbByNRAt8kQsZEVWmSDFg98lOFKMkuR2+/urbWDS5as3qVm07qiXr5/d/c38SpCUlFYJ7PFzdqX2b3r13qGjbvlu3rkTKkGTMjdkKdwTcsDGYkktMkjWwrEgFX0EDMmMY1SAzSJi8+rsg+ArYc6LXAZ8nXDkBnsW0gtJMCuZyaBmVVq6Qy60JB+FJ0s3gPvL53M+gwb0GDqQpvghiK2kwoTymFNFcU0DLUDTbJL6CF6bSuH5u409oJ3mGE6V3KLQQ7974da7wIo2jMvn3v/8NqyFnGxeVuLilo+M3z5ponNx4jz72JPkjLp5wGbBIU9fIG4iEw4Qy/bk2B/UCtEkXAS/Tp6uD8mS1xbNAvPzCjCGDDxw+bPB2fXYMr1kVKGsdWrs22FLqH4j3vNGUo5sVZyupdVi/IhxsJ9cOnJHeyStGYQl6H3PMyVdeeQGbRqgGxk0tPO62aN0KmZsU9m++9c6jj09fW1VVG4pSeJQE1M7iUja9PAMh0GFao8959GjS0DfLl2SlySHVENngAnRMH4dx/sn4/J5gkXijr121/JkZT5HsesjQWxLxLFYXuBzWJ1VTQ3hKU/WO30OSZFT4OcfIUSM48MlBkmP13377HXG8hlX6i4vxI0LVcuCBBxEcScTFOaPPuuziS1h3li9fAvKgwWFRowZdve037eImF7NAJrtTJAysBgZZjS218QeQpak8RbEwAHdipzWZDdfB4Dz0VaTA7wp9Eh5XfI3n6QPrNFOrUggPq4ylLlMIKBBP586dkaCZV0QQ/lTJSZkvn2C2CCNiqwS7pE2IRLe/PMBb9IQxcl2piF8RihMJ7IMizRgxDsmdgCPaBwOoh5NfA7TDvMtjdCx//efDKb8R127zIm2yAyAekwHSIL3V1rjOQZe4wnUibNmnGTfTJs0Ly4XFRLqI3dyKfDRg773vnHTXnNmvowr2Boti4eqSYqnQh2E9HSeVZQDJSbIbk+dYEhel7Flqh5LUSpzS8j0E8vInbZt/kmsFMS4eJ8mFJEqlbHsmh0wm6hmrnUwcgZJgq1atyQ3VFBH+50P59/ckHiqBkqJjjz3mphsnipeJCYIj6N3udL/8/HN4RPXv12/w4UM9ztJ0NIS9w0LxeZOwgxnhUJDLfiPog07hLy63DaWgAJL5yaTBXhCb/YlKISpSax75eoGhmlToHCrjnH38EYcO4ckNJRhwVXGv3haafJFBQd1kZgdflMYboCOlel5hyGyEoAi+myein98HEBKYYN3AsZLWlBEpremftMyfDF/ZwhGHDz3mhOPPGnMOqTVxwiVxGcXIyIcSTdW/zP/8nvw5n4TdGTQWyDPp7BC4AsxRe+OcgKOIz4c7pnEwTySCxcXQC3OB/47OOFxSNgC1tWwJ6gWg4C26YBM5xAO4NFBYkSw5Tz05FaoR70OjXP/266/Zn8PxWpTJ6jD8+BGJePqHhQt332PPQw8dcsZZo1eFoywcim8wNzBTOyBc7s90CC2wqcjK0pkk0DQWYxvGahuvDXmKiiJVVQSZUAbgonHjS8vLCW9y+wIrv/0WWAEo8lUKZYklxMQV1ndk4lIpzobIgYbYZuu53XZMWT+qxdhcaSid4NZItHV5xePTnnzt5Zcl66nVgpZRGIXTSQIBXbURDGKk9Gu+oykra6O+zgDAUXqPYpCVUv410hyW/5xKWuAoB2SDpIJjE/IND9C+TIPhlRycQ2ykw8EmqGKWUiP8lK8zwTzDCR3jBPpRXxOu01v+ZMvOt/gKd/WjvA69vfvuu2QQIPUzamFlmrp4sPyj4URJhgilTlfaDtsXWDBZsmhKtA6RCKHj7LYpz0TCJxHPjTCU7zZ/0iBfNINo3KE9oSlOGD6H9hwQqW073ywD16Eh5rPG6JN0mItNmBq/1wf0WLWFzXk9NeFQeZuK4Scc99FHc20O108LfgRoggAEo9mkSyA9T8IYYV0ioCHbAXY0LibJCjxPN446BKkqykNmWsUNMhxGcmWAcDrmSRIVMoM563cLFkK3bdq2ZboaB7XN/2nQm5wmJuSW2bOmo+FMMgEHu/rKK+6++55AILjbHnuQ6zVaU+3wBTOE3bCTNgs/IrYCGVJBw4qaEOpgq8edV1584ZXnnwf4JJsmbg5shxiYRHgi31JMKwQ5l6POFAJGLfj+h7fffhsa1BnUV5hk8/HGKU0LfS5/nWYZDn+ysxL7wkaU9V8t6KrJRfUYg64xiTY8tP9qgc8p22FFJ1SZPxlXnsogOuUhtKl8hiHzPCsxe/c5s2fFCHo1IcD0hLqf/3OAfz1QLwQUl5CuBPkNYwfsgBpnCTxB4W9s6qLV1fiigiGgNL5VAJwHxa/X8BxnMNgANsot40TI1OoMshV2BQIHDTl02LAhTr83GqpJRMPt2rWpqamaOPFqci9Ta1xEAbI6e7011bVa+FKLv2naP3pbR3oFZIV6R/qHuahkItORIfQ5ivYIwJINC95FYa54PApUJTmWyTyHYyjbPEQxgCYzSzgOHKww3EiPjf0dtSVBhbKUJLFiEdZAbHWIuJ90IoJTBA2nYqGB+1RedcPEiddfT9w9DkUTLroINTMbfzAHP4fmhfYmX5ZkZTU5qJDlf0nXmRVeZ4b41XNqiMLC0NByBcrZkHcrs8Miy6rARMLmlJB0G83dvIClTTGFnEAVrChIG9gilWXzy8NCik4nazwKYWQjEl/xRWWyDI1zZCkcrXgA8wGRjKiIuQgOIeIgguCEzufAleHDhzN/6JkxTapIp93gExxKeIxCx9g0WKk0mW8EQ4ZaS/OtMRZtn44ZcafOcMM5ndH+NOrTsVjChSYKtXnUmGWLS8ksusee/WqqQ08+Pu3qqyaSl8G93udUImpJG09SOYFq2mI3TtBSkVOELV2o2PizqNMHG7ZavCIMOXILFSCn6AtpgpKiwjHREGTR3KTQDEtSiZiRIf5kB1ICHgaLFy8ifyMQA5GQsXCGA8ceeezRCVddJTIHJcNZZqjGrTscIxBASwpwoEpqXOq5Mo0ALxQJIzS8/tabK1av4pl2XboIjRDg7vFwghKUuVb6KgRpcFsqNsUTEAKbfTIvw+9ALV7n4KNKjLyuVFaonUZdVwriFVkRzTCVeAs1AqXQJaiDB6iJCdky6kIP56/nO8wnGAv4xkFgFE6iint0Q78OuFhTdRMIe0FCpRHYVFlZix223Y5YnHXr1gAoouN44U+It/8T1D/zAbBRMQrI5xGsjpNYregnADqMPRuNwvFYzCORMBdbtvQjhIHegtvGV6HQ52QHbpKPyJpNiWFT7xX+kw5TONUWp8hBIOgOBFuVV0y6/Y433nxrzpw5lAEgjgpNCVUvXW62hH7WILbuYCZqEpoC6xTx8oRQ6Ot/vOtKNfxCC0BDyQcdBPxF5CcWUyqPxWKy+SE7kjE9IRDzy5wK9zALruy9CxwSap3NBUuKZHKpOIbvI/9SuMbxCopMMgHFSTPk9KOwJw1Nir0j9ItCi6+wJ2zbtoJ6MJufmKV4DBzF3EA2MIPWhYXRAsAzexTuIVfRIOdMD/mTQGgkUCxx3OJKnvdxAnlASEjKzJAKYcwTr/MYr+u0KdPUHnIRzssvy7lRz0j2atrhed6CIZLHmQyiRI6oFoqLEAlErvJKZWUlXu208NJLL1FIB8UVd1G90AIN8jmc69kx9+/fnzIdOhDa57qOiys8qQy6IAgavKGjoEGe0l0dnJ3GOWcIeoVbXOFJ+gzZ8zn6r5KZLk76eoPf+e+bNEg7NMJaggMQA6cs6JZbbb12bdVxx50gQZ1bbw0qkxSAui5MPD0RHNClWtZvGTqwpovSFPMr4dB17gvUOJAemwMwAjHUy7FQiMyrc+fOYzTsTGFhiMWiMoFETVGUP9WBtFpSUoQ2Cy9RjIbMBRNBxFPXLlsYdMqRRRuyAVRE6JBlWzj7etkaTBC1kgna4L+YXKLhEKaWSy6Xo13HTkwKDozAUyZIsEjqdvOW7i7qhbMINxbpAwSCXyABuWKetovnos6jIjmNyNebqtiu99MMgU5yi2ZBFRlp4YPuge0swOAPWzV2QWijGxjXxi0p32dc2A1RB+ZJTJ9kdEQuU4ICrs3A84SJeLtF967rVqxgIeEVbhGsHCQx719HkyAAnBFZlFcrgum8sGFmZqdNm7bip5/Mpi6rkRzYIi644IJVqyJkuuGDDq83QSR44QUJTOYxWqYFdqL8ck5iBhCaHSAp/tlA5BDWNSTC0JFknHO7iV+79NLLkonUmWecQToh/FvoJ9jCL40w+5yr8N2kcW+uLynJQ6cczBqMSyH8/Rdf4PR8+fjxd95yi5ASay7MH6g6nUuWLIE8IVjidZXKJD66wIHKEd8sJozX9VvMF8HPaBzNWsP0wc5IMppg2UF/BrYwm4cPH06GcPbw1M+49dZbkSsKNN/EywWlwia2t/FrZK7IZWqqqhkPeg4wHs1+/WbVjd+t7wpQ4zLYzCQRSsDqi1c7ewiVmXTB4Jc0Ddzq1KmTclumR6UBXs/zYlkSzAF75SJ4D9vleVXtqiimr7M1gWxgxHiva6dUfOEcLKEF/iTxOrke+vbtyzxRSBHOixsmFEULmC8p+EP6LnaxrDr0XIdQ3/iaeE3Bwud4X38ZC/ZK/P4Yl4qn2jSjZrBVNZFoLIbaQeq3ZMkvlyONksvVaDElayffS5KMNehi7ZmcFJVnim3W7Xfd6eTTTzl99JlSQIoPp5l9Wc4TcYvdW5yJpm12v8XmJt8SyZGtLh+qKSEhK37WeLW7Fy5c/M9rrl+5Yh2JonD5sjmcc958g3GR+Mob8K1ZuSIei4jRMGeb8eKslWvDlQP3g3MloyIT/KmOrM2xQ5/dv/1+6Y+LqIMWJDkyKYzdLgzHCUrtLF60YNYrL1D16MMP3yO7tIWMREblLllFNeDXaKqgFB/7xVTCDmUSbJrMON3+mc+9mAhFyc7l9JAt0IniEPdSfOlC0Vqrs2AYDvGMyayI9XjqeezOliWl4pqJ/nK9RKWIqnTX5JlSYs+/nv8zL1r9zw0D/dG36AnbJ2x5qP1AMHrOto2dkiqiIFXRZ5iDu7yiv/wJWXHOAUXzq0TNiT5Ms6RvYEvGuk6AIZwKjZc8lorvvddA2pr/yVzcR8hyjY9hc7qBNBmmm+eLgBQOzLxwMKfK5wG+Lxh0uDwkf750wuU1NescQZ8lEyOos3K33XbtszMrUDhOviq2H3Z3gMR7BWdAmJIxr9O4ROest6jkyGJnJXEXObQcZGUmfChDDqwce3Ji1EJ7Vu7+xtuzO3fpvF3vvhNvvn3/g4bBhxVJ0DiApSAVCKMSxuYJ+Cb2mmIRcBJ4AhAApJ9++nHbigprJv3ZvPnPPvfCipWrO3fpxipAADqeucRDIyFhUsdSJAxE/KWypraFhHwKK5OEZ2ZzpexFPEzEp8QSz/II3vT4plhQZVgzbrIqkv6WNLY2z8effPHx3C/J2GZxBMk4a8lESYT6zY8/fTDvix136x9NszWVLMTNeGxyMQsllmqDdKcIA25y75WW8q+DrDBTMo5ilYOR4evNLeWzPEkoAX/COvW7qraB/JgimSWzfeFE2SJ3eZFz9t88o8kzIDB9bN68eaSN4JnrrruOx1QmU22WdgYNDn8yUvKjYIAgygnvKzqGuIbvMFe4zsaF16mECE7QbZBMm2oyNOp9UUehawzDQfokI6K4f65XB+ZBxP4Atx4RiXQfZprTpaLelht7EYM3yvlkLIHGCVWKKEWQOH0+rO8vP/ssyqf3qMIK28ovwBTkASzkzkBd7HCgryKc86WXX2RGhcBylJqRHP3MAtOGyLtHv35wPdRxiJKJaHTRokXMC7PQ2H5u7s8zZNTdUkQIycbpXLZoEeACFGDC8iWL0aagPUUZDg5LBiwiaAAgyI80oDt4VD7pNC0gYPC6OxgUc4bLtXbZMpQxpO0FQ2gZyyx4wgShJKDcB4tOIbjp4sErtEMNSojC2CcLPl+onYavQ0R66GNNaB/q0Lfo4emnn07wERBTJRzRxEhFYKD4OJtD+QCg0IOPAmGUJYyRK4hZ6FPJNsKo+ZO7NE73QHJgOHnyZLZbaLLxGcBNB/dNoN2hY0dUaCgOVYZrlBatYcj8dVchAPyZTcqaoZctbt06Vi37fOA8fMQIUyZc0jiDlzXr1knSrMJGQ9Rd0VCIh1EGs3gx49KO0UhxAkHRiNcUYWT2TeoHazxJaZfMFl23iMQTGKMxdIwcNYrOwLvySw+d5LwJeLu5z68uuAxc11zoBQKE4Q898khcbkhfNeigg6A4tjtwNiaRyqqYpPDNkpWdt1AumiVY5pJfYyERnqaWd9kmpUiURfQ8khwpDaTkNn/iN08RQ683Ur0OxfLMma/u2nfg+HHjKPGE/YUSunaX95kZM9q368hXMGU2Ia9nw/OyyZcl4Ai3yuMTUP6Fkp2yPBoEIhwsJCgVKZUDr8SAiFQBujND+EVxF7FGFm8CFgyWAwtez+O39oq5VObIL1eYPJ7nl+eVb6LyRVIhkIRlXq/zCk3xGM/wltqYBQ8sFtyhUD+ykcUwryngkQLBJFRc9I0HgACH7mO0Sw3P0M+8S1fpAP3X4fAn3UNqZF1U/gIc9Os8xgoB49Dq16RjVrAwEN7VVMw/86MNPIaIOXfeZ/JFWXsobu4TR+yqKqfTj6L4229/4AFkLzRrkpMXOxTpRjF4+cnyQNLdJMse6VW7kfyJUCyWLrudYC4s6BAJEXNeKlXlSB1P6mfxgOErXbp0of9wvga69Ie8BUIiaDLZiPUVZSVffP7phZeOP+aYoxFw21S0ueuOSeyeidmRsafTJkcaVb8IzlpPBVTgDoXR3HQhXza6xmgIzMzGIi1btyRPYIsSspdJEmy2lSwwIFV5uVRMr6tEXR9AlTwhQErN4FS+47bb1PdU068p/ao8rd8SlmKEm0YdSvvaGovxhlmvyNGAThq46f6EZvUxqENpXBmIsiDuQvKk28FFQQON6Q+3lJo4Z5EgW+bIkSPxVMOj4LHHHpk8+f4oRWhTad7CmM5XINUmDKFR4/2zPYy4T/07dpJtiTRKi6WbCsZkhENAZjrI9CfbCVMPQ+q6oDwpkDEQBwsfGdEwF65PfCiTK0s+FkeSLKMLIeYk4ULT63ax38N12+PxWe2u62/4J1/vvXMfcKYmVMv9PMrxXT3/s02KkpImdIKEJZvf+kx1ssE28hYAh6fJ+shyZnTD6EqgEaE+uBb+7Ep+6DWYBQgfz13zmHADco+iU8DrVxZoSbiIS4RcJF4K0Sue8FMos6bmgosuIiwdaWHRwgWdunRg6rEzTps2ffvt+1DXaPmKNR5foElZpwrOZ6PZU8GWCtyAg2A+g4uJ0GoyfRd48H9czotHGyIr7wB9QriRgbAZoTQinTqrDhdZOfii0tKGulmdI6hOebTySn6ZWlpTNspbCFuixlgAACAASURBVEA0glfsoEGDEEqYEuy1ep0XZUU3ohInCJFc0Q8hu9AOvhpsoZDJRNFiLA60RgAUjUyZMmX06NFE/CIa/o8BN/K2yv76LX0VIY9OImYxOrrKr8KQu6j6GB3LA/3nOudc5FyH38gv1//4rrvvxtglnEcKYkgRPZI3+UpbYpcdMvSwF16cwRYfOjIuDjiVJghQo7AGe5R0Mo6ci9KrG05dbBYNF0NEQMegyx6joIgS1MiQeR6hDQMB6We5rAOpv0N/0KtMsWZsAuHJAIzvoDoWUGIagbVd586l5HPCjggSh8OiYxfwGROeiibZLEgLhYInhH1SixY5mzZ5rGWbcis7QjibOaqqaqhcybIEhjcgE+iuhl9egQB52Ogim038VTSWHubNN01qXCBgWqBvKmOBruAPcOI6CyT8RNFJn6kDmsEizsE9JX/WCdBSaUeFP57XxoGAbtmVORAlQzoYSO/mm2/ef9AgfOloRzmJPv8HxdDfZliCpXY7KnDWbxRNhNBSxofJQiOFiZw+CTMRPxZy8EZTtbUN9JIkyTr78mucgwUH8FakoqvRDaMq/uzTT9nqMOM4PNicPsJxbp9055lnnA0WVdeKtKckQwscvK5IoucNfPqPd0tRXQfOHOn6CJPHiCEaYNTDUBaJyjgkAt2JAxenambhRGLPtd4JaxYcjCuaNwDaUzUK8yLCm+iTSf4ne3g2lums3ePEXk9eZY9HMjuceOKIWbNmEp1TvWKtxeH55usfPvxwbr/+A8TPm6lqfJWahmdqk2uzAB0LIeGsontnSyEqE2TMX2REUManAwO8zNaRRx5J/Ve4GCYSjE1o5vE8JUEzykYegzA4oAH9zWM5J2ZCZDdM9ziHLCE/nOvhtnhKElrIUkFeadyqWI0k/GE9a+ZEcYUO0B9ex8MDeiOa10TXWzBj0aziBy1TYRBQwHbpLe0gZqFM4jF6pQP55b/K5WmHj9IfUhbxXTRA+ZaV1LkoYlYyydDoEh3AK0tymbB4rM/m8ss7QyXpZctXvvv+h4cdPAhhGBUupcDAb1CYqtV77LUX7ocwG4yGqaQs2+ItBDnF4/gls6ch1TLDcZEjjnLuuTRrElODpx0TJhzK5RQFC1UK02miQtAmAlj6/ydcrljsSXj90oxn9tur/4Qrr4SlsALguEYaIPZoJCojzBNJF/coR9CfjuBJanbVhkMJOeDCYI6OndqTxpoi0OlMnMgp7kbWkcOmCG6F4hi3FDKVQBoBrkjcAtuzOiekelGFlnkY2RdMY1kBzfLIWe/zjbqorSnZcp4n6kY18l8Pg0i6GUOO5JZSpfB6dcoxRKrYxef0nE9jeYfQuMIv7gE8QDs6Un1MKS6vF+ci6wKOm7v322P3/gMATo9evewuUWjx4i/p/1/vbjyh8DfMsgDXkgWxpeIqqkOr3RuJLAH9uSvcRlLv2W34pBbYCDCDeNbCRbtStwdHbEjGcCrhVxikyJlcVUUxj5dffrVT1y5oLvvstMvOfXd98513V65Y1aZdeyoroIypqglRwy/fQ0UkXT7+bBNnxi57Gw7IwVCEJHbHMVTYEkVXiQzEA9Ts5fB6R9JigpSs8ADmOiosQ5WyeEODdWsHy7EJzXF5iijayk3ROOYIUYf5iAdFJhYn1wwZ1LgmNkEcJCyWpcuWHXzAIWPHXfjsiy+179CuW9fu/uLSJOGMML1mnZhNLmapYAG6022Axe4ByDaLbKEcUNo0Yiy1ZfCIwsBHFU+S/XAXaQZVk+41eYAJ1u+qbKFglCXbKNh4XtZ1UxsHcwn2DsQU1AO4rpOMjgdUxoKx4orBwypCcQJ3xm6FjgqNGrsW/kQxgK8GOgZ0OXBtmmW9Qbml2jVyTPAnQqHgh9lSN8uR5+/0X2GuVUeIduQWAwfs+kX6o8IfI+JhKzXpzZFlwWqWrphGikpLioqLUQceNuQgqp6Sy8ldFMzFTaU8RKR4lG5g9xOwO41GTRKUYyL3somJ1UQYAkZ7FLxe3Ll9vm/nfYik1aVLF+QDGanNyrbU4fHVVlUhsPqCLWiHAYpK+U92IH2Wt26NPZpMpInYZdgscnZDX4bK8DZSpbpkycJ3TbRZxuQhqZjNbJsNBigtKaqxeoQibi8lclPUM/a3bJkJxXhIbNE5y8qVq9u37yjpIbQGeQE4g1rgeSwaDvq8KCyvv+bqVatWt2oliaya5chLbFrfRsbYpI2Kco88K8g3q+RDm5zQYaVQUMuASnT/eZrlFaUsfpXdc5dm+dXFQzu2IbfhujKrXj17wSWQXPdo2TKRzjCJAK1Z4PNXIwoBEBWfKpksZg2rUNrkF+VPI/EbdW0ObpOIVKNDl4QyBcQspkzD5JlUEIA5VWUBX2HeE9XV/hYt2NuffvqZpJrlySlTHh19Tv+Va2tY6dh1t+3YubsUmXNL4sD1Sqz8HCkS/gmnjHlh7ABTyUG5On+qD6guxEAe0ZhAaR5G6yGMxWWSSqKpoZqc28VKISsa04quBHnL7SYAK5OQxLOy1WF9QWIiNAG5iqT/lODBhTrnsvFiMoNXHWAvCgS227b3iSf+PZGxULxkXU11hufcHrFNFsCHpk3WJhezAASCTnR91Ux62TS2mOdu/zVOAAqTyudzp84UuijELJxYOSA2nLew4qmQoe9yLtSyQQ1BpDGuQIe0BlvERxJpiQRXOK3ziiqHuM45CxK/vCtUut4AChLAlHmL4pcq1fGwmsy4RbTRhs5b2lrTZquBtwSxDH9nIMAKB1v2ymRUYvnUWxsyfR5jNybKIfMKc6QEz29z2aTR4fbsuc3Lr7565eUXr1uzJhKqLY2XUbMllYi53AGsgZ6AD0siCckddpcmwSLfB/ZLeusrKcrEEmSW8xLahuuixcJw1qypFeuYukwSIyRFY8TJLBQKb997F96KJlJSvP1PdrA8I9Mz0ZPvnISvT6uWUvMAvp5LJhCt0GYJPhjTBqyD3FrU1ZQq0cw6qCI2Qdkg8ko4LHYTtv7klSEkXUwqRmmP04qQXi7HV9C/EsNAu1QOIPdMvZAWFDISCSdkc+BdrL1Ucq334SZcZDh0GNwGJVBXQ9o0wldUBmpCg/qK0ghkq3yfT3BFeY4KXtza8CJv8SS7R116ld4Zcp65aT/zXAJor29cJLZwJIz7JnfhPNSZ+kvGavLEFXpRQGr8rGHE6J9ElsKGGAoH/C0U2qwavCtTJlTApNS/Q0OjgikDrwu8rQVJrFYyl9MsOxV3URH7Rin5ZdLL5dIpsHDchZe+/+EnTz/zPLzummuvR5f84COPlrYoA5cUnfhVGlG8LdT/P+p1XWKgGgqtKe3U+dW4HUwQpi6mhKoiSMOUnRRYGXUXigwUHN4y8XJhxeK65P3R4C0oy3AqmA7ZKV3BFqo2xEqCocrp9bAnjyfiHsrfggVslDAdo98ih6nbFSyyT3nooW126H3hxZc+/9wLn8z/+j8PPwKdUoWseeG/ycUsOg1aI/jDaISFCWiAIe6DTRnIxghKswgxKiuwNjBneDgS3UPgIWY7AnrxiELly8aa2DfSOMGXEaHoCeIOizSiEgFxc+bM4WF81bFA8Qn8sVDs4+mFUwXzyjP0n6lV4UxPGBd/8l3+REGF0xXN6p9c4S3+RF3EM7zLUDnhc+JxaTRYKmzxLf2zKbCo7x1dbOgbmSO4j7gJbuX33Ixa8DubRc2GyNK5c2fuEn/MwFBlIbjAAOprtSnXGNoxxx075qxTsb163Y4RI47HEZuod8EBrVyhakinWK/kA2anCCmkEkkCcnidfnIZfQymRmLWysqKJE6TMGDMiHYbiuU04T9ig7bgs8xJ3eiabQRNGfWv/w5Aw1xF7t9g0I/wsff+eyMARUPVYBoRBjiEsjzkEkn2fBQpEs9INncmj6MgHvOeBIoSLw26ygN2g5AyIxJOZcvZbW6p3ICFEE4HfYFakK6gGbln6juYBagm4POlE3Hogj0Ge/pmFLPy2iZSqgp6NEmVxYtKehtS9IatQRc8oM8wIk54EsjkqRUAKuTpD/yBc07yDyiVCaqbQ/tscBWNMVZFV8AfYDc4+f6p+w4a5HQLe2xePlDfzPy5ri1cuJA9A1537D1Ki/D1gV2b6mpZCILNhoVlGySQrTJ2dszlBETXd+D5ztRASvwatJeCTkYrJknkZPNisxnGbkVBJg9bcMa1EZl+3rjxC35aTFJUNUPzrk4xuMR3FLUUT+r77B/2mhm+MBmzZMsmn50GXJ10xmK1N4uj/JJ+jBORayXlHlMmy6isHbLdEbstSR84EMLU2g7bqakhIflTM15GBuZhYLv11j2Io6po01pmmTohRoeJBwUlWSwZ4iLiqMRov02bdnhljb/k0sXLl9OZViWlteGo+XyzHc3aWH29Io8OtTNxA8wzHbGb1vfkz7m2MTMS1F+vz+dEpspkW4a/E2d31113Ec1OYV0iq7nO68h8qOs5uAunRtzB+sDznKD44TpGKKyEVMXh+fwuUze72oL2U/m7fj3/3fyfeqLP5N9VelM4qCZs4+Fo47/kF1YOWyeAnEUOrx2aUkkrD38wmzRgdp+fzZff4UomstaM+MyRQ4uHYQa/5Ov5d4FA507dHO7gv26799GH7u/ec7tMJERRHewrrP2pcNQdCKxbvebNt99CJbD7bv2yybgNryzhRtlUQgzBQofIiBaP3WV9970PtunZA+/FWBgzIvmCU0gATr/vmw/m5Qj3cbjDxsGL3RD086c6YFuxVNIdLLK4/N8sWLK3Fbe2kJeIwiyZ/YivSaF4IhE19UYImCKTI84O1hz7SGZa9ntOT5AEaggRxNUBc8OemAX2D9wSbkXdaXHDsjoXLVux656VZAZigtgoFaoeiUIY9INrppAnbNY9B1ZCgJnUOaIzaI5D0Rg9GccvaS9PqvXSIBc3vK7n+VeETAzb4dA1ANLGOp/vj2yI19MR53kOwGQhi0FibMD33GW3C8acV71qdaBliSfgz1DC/a+j8RDA7ZA1GAhTlBDE44Bv+IgUSyTJSHnzLf+a9eqLTzz+iDdQkovGWLItbt/y1WtYbddR5CAnTIPQHDu4Lgqteg7lh8hSci+/C+XE5SGu0CvLDYWniwQh2Hh7vF9/v+qVOW9PfeThhNPRrnt3Kd7KjgbLCf/Lv/5/jdH1fPWPewmFklT7SmfwFYEjoDby+tx2fB2ycHURZFl/EZFx5t6SMHMUFE5CC+LdunUtLgmyRZQtHwnKbA6kKzk36i5RZRnJFVfsrNVpRTHizAb93q26dm9VXGoli2Mu8/FH89C/FLVqKWUTAyR7JC88Xl7MROrBx/4zYN+9WRB79e5THaolvbbXjd6hOReS5uF9DWAFmwYkGKKd1U1KxdX1PKqB937pLWSmzz//HLMC0dqED8Dr8RNCX0XyX1wi2OKwhMAiUQPgNYVrC1ltMKIRrsWfWtNQNxy/tB+/1vsMB16jOjbMNKgoGLvy9w1vwf25BR7vts8gtmUoHiTFCBs9/r9e8dZcXUaJyKS7nI49KKsHReGWl4w7vP4IDg1UCa2uHj786MWLl8x47lnJGoDjIdoXY/okV4p4QqBrkVxQ1uoqpqv6oIMPiBOgQIqahGQkl7hekwAawwBzLcobY6jNL2nNNYrfeTu4nTCPsBayNKGXhSdRwyIbD+e9HMgWs+zHH3ExZOOBUVuXCtCAeVdZAXxgO4FQzvpEEBbn0MX/V88gf0vyXgu3dA8jq0VhUVxmxOh9cXpk7w8CMCOa1/F3Dskmdw+AMGpUGqoj1OFzrsQIKHhAtdeAAsjhVuiyO5gONMownH7dKsnLhDa2yR34M78InIV9kUw/FkfGwjsWUBMD8tlnn3bt0vmZZ55o16bMG/CSo8SG0zMZei1ZFiPYDEySOfOQhkFUHUTp1C9mFYItmZC91CEm2NBlnOpyVjYtLqsdv16MjMws7iUrV69FzAr4gvjaN1einEL92VyuQx1GrYd0Gw9HQiy1wrq1ZgOuDokEifvRiRCMP2HCBGEjJLA2Zb6EWfGfrJF+aMEIWPzKJTIrkb0sGMQ/e9KdtwmLyxCxnnBQAAPVfDyCOyrhccOGDRt5yknkdMglYljX7F4/LsIfz/3gk4/nnnLmucxXVU2NPxggCggMIhqsGUHaZL3Sz+0DhjM4uGY6EGwUSP3cd3/Jc/vuuy9rM6ZAGkFHNXTo0H/+85+EAS5YsAAy47pKzSSzefLJJ0kJgVs6gKYKLMyRGnm8JVrKzeeAg4vuwSAHoiSIwpoq+Gy8rzYcDk42CJp49zM1Bl3lGd6FSTXjkGlNStqtN76gTUECQDuFZORH9SJCHRoUHwrFFcuWO1ySGkO6YtYkqAg/LfFdNKZDLIbLl1ezF/GIzl8O1DM8Sbc1yEDzd/PnhvvFzWfqflFPAaPkzbfYjzrqaIoYjh07buXSpUQPoGoH+MwCQMHYisUcKgC363bkxneKd0mmAZmwOLVq2RKz60cffNCpQ4fp06YZu2Cd1pknOdgvQR2wPO40QMM8yXd5AFxC8kCgR1tM2e9fNMjf98sMVsUsxq7URH9VhOWEu1xUJZziJ368kByQRNIyqr664MTf9yh/v71jmxGJhvDyLGtREgnVZFKx5599aurUu++5945tttm6uMQfqlkrudpjNRY7+d6TbgceI5bTTzsF+Z/0Meh9k8YhulGHy+umthWKeXbvE664MhTGK6jojbfevu22284880w09CpAYKZk7RM741+HgYAyE6hDmI/ZiuDGg2eIeGiZ4ignnnjiu+++S0kVOJjwK9xwHQ72eLAyJR+hrLyqyeTE4grTyrvE8iQitelE1IIHPBqydCwTr8W6wzZ+9Jhz75s6Zde+u9x39901BPoEiyM1IbJvTLjyqh49e7VsVQ5nJPoQrkXzzWXSyc/5JhezgCZIxtJO7B4wFkWfsJ5NjnQaHsj+3kzV/z+YEnxZkDDYmkMD0AOHLhuAGF0lmq133nkHIoEzyiq1+Rw6CvqMqxnLamVlJVc4lOOrmgds1nwTuOOgacgvmSpvqbqiWUaMCEVWX/YFCAFkFsViJYJgMonrITvH8Jq1nqLA7bfeeuaZZ3z99Vd8EbFJeoivGPTG1t4EXnGJ5PBY3DnXUpK4ESEuf/SOySBvs2H5pfAnCKYyoi5mzdL/zaWRTJr8smmn29W1+xaLf1r6r39PGjbs8G/nfykbPqOUitXW4sA79IgjDjzsMOFTRopldHJuOB3LAJvv4uIgq01lZf9rr73mjjtu++F7svtabeLpK9IYRASo8zZ05Xf1ggiM4ssqrzMdSFpkjMu/WO8rm/VFZS8ARHVXjIUT/gQCKnIJPhthKw80HuCiz+vZukePl158ER6VF842a1D8Jp0nwTesDB7uc7uWLV3scto+fO+9G6++Yv/99h7Qf/dYpAY9Y7CkJJ2MeYJB/DmZhZtu+ufxxw07b9w4EFsSV2oQYmN7z57W4Xji4YcrKweRdo46ch9++NEZZ49BqQyn0qgsJlpTpilnbuwX/pDPg+qAhUNxHr6N/xx2DPWi4TpbvpYm1RGsnhhzKAdSYjeukEQ6k8gesy7XcTMkNpNeH6LCz8vtJlYwbUnHs5l4Jidz5PCRIci2/4EHknGJCLnrr79hhx12fGjqg/7iFpMm3f38i6+cOOokKJakgKSYR5VFyxLh0KzHJjcaspbDbeGzrLU77rCDQqfZpcWNYYIKDSkKrZUuEvwqK9TpNKCs09KrhKEtMM2otRCz2KPgWM0Eb0Yrt3YVUyn6OWIkGRdDZtlT/g4EdNSaFxHggOJAQx9D/NWTjSHZtCvomejJ3vvuu3TRgpkzZ+67/z60g9CUjicoSxRoUYzzRJtOHS6+7DKsh2QQEAV+UdHiH35A6453MNpHCr+QPYvENmhEAgE7hUqgRgRBVm50ddKrbBaby0477cRFilpxUee6aR3eTN+ys7CkMVoliZ3ZYafe22zVNVS7asz55z3y4H+YXLyAyUtLJDM4gDFRMOT/ZoRh0kFy9LgwK0wbRG38feSoI4YdLs7CDic6fKuUfbPX1q5D+wunQyZzeCQbZ6EAeDMtcuBIh28WT2I71s3VZgrhhrvNAAUaGxxKbnqdLQ1JldAXgqLsB0Dsdh3au/GcM2ycBSYE8os2JY57UMMf+utuvRAA2uBwMhbH/7xdmzbV61aNHTMa9+hRI06AG3j9vngsFK6tdrs4iXv8RSOPP/GL+fMfefhBlulYJOQL+FCYk5i3UKRhvR/lIqu/ze3HXeG1117Ybc9KeNtdd0/+4utvH7z0GhgRPCrgLqZvbhxJ7X/GtMmF4KbzJb8UGjT7DXgFM0jSKyP1EgKVyMSjHp/P5fMkQjUunxQMpbW6dQor4PpQTUhMLB7GhgOPUkUZqiz2j9yykzkQYwi7HWQo3N8z8Zbl5RdefNE55/7j4YcfLSouXfrTsquvuX7gvvt33XIrty8QiiXTsRi5/FPJqJvar4UG0KTrm1ybRa+QTylDQfUbAZCBaTO5WTc0YtaYfv36sQzzEPKETpXasHQZ4LqK1ZxAGCw2eldDxAlU5MpmpOzN7w9IHoZ9B9s2V3QBUL6vcOAKNlOWW8qJwPq5pVoufUZ3DA2B9WffY48OsyEj+eDBg/HHD5m4MGRbh5eItkguzhY/k6wNUUuHhO84EokEkEqxK6UQOCW6kbGwxLhEmRxHVsZtDkWj9NbtIdH57mQyY/8RiSDJYcmqk7r+lEZDlIXAlf0cqWNqakIdO3d66pnnjjnmGHBeGBM4QHIak1Y3TqprCI9/RqclRGh+6xhfNiUZFFn+bbmiliWptKQq5VcQw2ZDuoJqlBzy6FQvLnBX+SYn7OmJT0RVppma631+c78IAHUDw0AUMpAYF5X0gACbBLTLU6ZMIWcy8zJmzJj33ntPRp2z7LDd9qRuoqS0ponZ3EHxm/Qf9gWrB/K4Pf/04/fXXXtNx3bl90y6nRBOILxowcI7bpu0ZnWV0+N3e/wnjzp1+vTpN954Q0W7dpi0RXlPjiWsS+tT8/z8Idg87nhN1W4DBvTtuwtloBEDlq5c5XR72SUiWMN7wQolBM519fn5jf+Bn2SmgIxKAECGFQc1ORtvARGikkl5xX6bEy2/I8KC1QoP0QAy8Uxf75aAQQM/B+VgAjFDddRid+LiTnRwMpNOZEmFbrX7bE4v69Hbb76BvPXVV9+8//6H/ffc67ZbJ8VjqXPPH5uWeB4JsWYNonvCOZs7HGWTa7MYO6Bk30YuXZGxjF8CfmxEYGzSA2D179+fGEMApzYLZYJMZ373yblqgIg5J7sjCzy2NvSKVOyhEOwm7V6zN668nvI+TzzxxMCBA7HU5D+RH68+Q5ghTpoSlGH0sTan5HwDr7gLoGRv1xwHHcAnEaXgAfvtjWUdHAiyeIdqyEUqq774DFlcPnculUUNBd2hd4N+SBBP6g3NUsNGx1tUFK+Nf/LJJ8OGDaGTEFU2lUQrkwzXutx+Oo/ISLcRs3A15cjLms0xgs2jDcYdTyRKA0WESqHYw8CKYHr0sSekIjXAGXUU1St9fr8LP1NTZtX8I3LQqDlFdS98is23bjO4W11VVdKqleTOpsY5wm4iwtzwACSMRItevWGPRVlajP2XBtHl4AUIJijibR4AbXwvlaXodoW3gSe/ehFN3qWXXgpZAQFgCMxh9+wl0Ap6fH4CgduWVxCdsNPOfVqWi6Hkr6MJEACwhIZ9/OFH1119RcDrnDXz5W5dumZjSZSMN1x/I25bY86/MBFNjB174QMPPvLuW7N27LMzuztxwXG7yNSQIqkSLgqNXZASCY/LbUkn0cCQBfjd99/74suvb739jtrq0B2TJr378UfjLrmopEUZaX4pyEr7CfYtfx0qC+FOmiRmUPZjMHk8ofcbOMDpJTg6bapLZJORWujF7cE3i6VBShKjqcmboWRzKGm30rppFD0WFGfcvISnJTM2lzUTz/KQg0K6WXgXqR5qcIE/4IAD99izkl3NlCkPpVM5ihhSfbisVUU6m4vE4jAtxO4E/nbio896KFTcXMcm12bpKogoSlIf9sTC5WXb11z9L9gOmE3MIB/Fy4qHmFEOTuhPXv5VhsgijZiFjuSkk056/PHHO3fuzBXEgjzfLPiN39MNFSIRFuHjeGWBc/SOX66rmKVYyLI3e/Zs+LsIWFLNQORsntEh65PNMizU6eixcGbE/xpnOHbwJGhyYopixxCNCYUZfa/UCJMc2pJQG60Jnu/ydaNc9CKNyZ0MVk7dykiBCyp2k4OObSj1yIzZFxWLalkYi466Wfq/uTQCIBk+AMNu2L5Dh8/nfSG+dznZFLJfB8N9wBzPIaOcl0Ex2Up+G+SkxbLPLFidLvSLJa3LM0wQPgqkgohLSWN0jfApGlTXPYCshFMviKAvXuEXCsIjM6Lxib+C+rre3mz6i+oUyHjV/p7/IEBQ3bAmz+M6AARjCYYqCgQ9Rr9ImDNpKUi68Zc2q8kTBeYDvaeffvrs0WcuW75k6tQp3Tp3IQ0v8IenjR877v4HHsYhYfz4i269/e6HH3ocGQvRSpih3Q4nIZWAzIWj8esgSxg6GOI8YlFCR++57/7+/Su326E3e3vsCWPHjoXpaS0mEEP985o8xj/Si3Ah+A/whxYQnjgkTyyRUqbcpBq7dFemKxfPqw8xf4q6yri+8JgsVWjbye5rony4yF02eGzFJdsMxZDc3lQk8dyMF//+91P79N19l913O/qYY2Kx6IhRI++bcu8DDz0cTSTffvf9+V9+IfkgcpRz9ZDpml653M0f89t49Cow53VQMApzAYQBCvDCFycYLC5tVb66KrxibTXaOe4SJF6gmWa7zESSGpvJQHplzdbOcHHWrFmsGSpPqLGJWyQxI8CBWsvURjz77LNhiL9bwlBJIt89/RNog47g65133gkEsZaKULm+qBErKKoje46wqqaqUgAAIABJREFUmsxbb7+/dl1Nzz47k0wkpRpYWXZzEpaGNqj5gisTyexpo899ZPqzRRXtt9i29423T3L4qOKSIG7a6vZZXT4SqtExsjiw3KMspgMIVfwq9uifXHF7XR27dfho7of4BWVS6AOyeGtlkiQGFJP7cccO//cN1y1ftNhpcSUjVrezBXsYIMDiR/C2C6Kz5hzZDFlx8odiAsNtRpmyIaw1zk8+pztRG7EmM36XVFOW7VczHeTpkzBesgRYLXsOrCRB3ZxZc8jRocMUSjO1V4nlkfHyXSjUnCA8ieBlExWg7H9QMeOIWhSkJdkP+kos3qJolsLeLrsr8PRzL5IhPkm5xKykZyyQmlSGRIgDdUVQOgY8ng+IXchlu3TrnM4Y6XnzP5hKpTVSw5CTD7jBl6E7llIBponYBfI8w/l/Of7zDPyQx2DoKcrhMQl2S+tWpRQ28uayTpuTzEpEjFIUgZ04ZIJnL0lNSDTgcco6zfQliJIj0hNlAOlP1h8KVD6qx+YOYwWRsrU8JOXErKOitzb5b8mIAcSsWasvaX3j+ZcfuvvOEUce+ubMZ3bu3d2Sq7VZo2lHOmFNtevSadGCHw87ZNgLz7147523DRk62JIMw+fspCTNmiqWGZS74L6V7R/gZb0noEQmDxphByiqXwoqkAOTdLxZsjJStMeCM2Q2abGRJAJxLusLBPHlfXz6k4OPPjpmc5DPGg1MsKQ0k8oS7gtfljI7onARO7IejAL+wwTyy6dACa5zzqgVwTixUmc2Z2XqMTSQGwz1D/4WpK/jAd3JKI4pE9OF7Hc19ezxvCiIEATSKXi69pN9hoDY6SXAk8UmFapat2L5Nj22YgqAD2msZJolXYyIS1YHZIHHFRn3yN/LEoasggZMpkbgY1goQBMYGnKTTyDDyVMkz+KzYafP1nPrTsMO22/qvbecPepUWzrjtlLdIb1bv53cQfe+Bx68aFXNxZdd+uT0J9jZW9NxYV3kr7M6osnmMenkZ6TZxCwlCZ17Wtc/AQfiKt7Qsl0ziRIQWfXupsYJgM56AGvDMQi8pD9IVwSpIUgtXboUvKRvqiNRsZpk8Y8++ijWNIzroDJ9xq1EqX1Td7VR7St6qV6hDrcMtBkjLiBo77AcUTCRQQEBRce6euPwDacdk2LXrXuwjW7UR5vwMF9XWwmsapfd93jz7fc++3SepPGVI0cGLJZ/bEvYB9OpZF0m3/o+wyR27dxt9msffP75F3aXv3ptLfsUO4Ka0+4N+o8cNnTN6pVnn3V6uLbK73MlYiGZMit+4R6Sc5IcJU3NBtI0x8Q7ni4BKJgagg7rFk8q8df32ea8BiNAIceGG/znRKemuT4Ab/G63HzC4/MWF5f07tP3iSeeBCNkvXe7w7W1xJyjBVy1bBnQRlnIRlLtwgoNk7k6DWmgWmdXF6+hnrfd5fN+8tH7I0eOnD59mk4Z3RaLoUb0GBVpof4DW9G9k8DMZmeHs33v3vh963JS6JXN5Xp+dSTEZMSIEQBERSvwnIUfYSu/sVEirXdcegtI6l1SymHzImUJjcOOmC9gi488vzSI/QK8hReVl7UCXYOBgMavsPrq69paA5+rtw+/54tqWs0jDFgKVBm77NjTaVSDnAe8PjQcNVXr8Fw/f+w5Ey6/6IorLp88+d7ddt9d8lclMlaH5LoMBkrnz/tiwIABVdVrX5v9ysi/n2BJsp0ocBjtPvf4NPBMxONUQZBHsykrKd4JFaIULKWjKTRCriyvH57L4+6gPxEJXzFhQqf2HSpal9PDAq3XGRakPVMkkV+mmF+dO070XRYsDnpiZ+5tNowAPMCJqsSQzCEuIKCv59/NLweFvv7rX8fHvDaCng+fOQ8pkoVjGPehoN+3euUKEoGvXb2SGi1kuMJvW0x+CSk8yTPkfQXpxZ5BTke2hCYxjcwI4TgwcIpVYGiSrLD1H/JkVCqM6TNdu3dHh7LPAQeIDdC4oZI/5fLLL6dX2K8mTLiMEnnkflLwKqiBdrPDs9nELB208t/89IMQ2OyQsQjfA39xWFbGVD+EmvuqfnfGjBn0B0sK2cnGjRtHUhNCfnSNwfnO5GRaThTkAw88wIqO8zUiCPOKP9ARRxwhBRl+Zwc9zy9ygjVGqAeqLG+MlHN8QRg4t3TfQ30BLkpS7lTmx4WLpj/zdGVlJRi9qYclpSfMweaCGkd44z32xBPsxnDIliT9HjfKevYOVHXlGSsxtwUOhMOJE6/ze+yXX3YlMUMlrdqkk6SJzySiTE2mY6d2gwcftHzJT+efd3Zt7SoJ5TVHLBFn/5fOWtJZG8lRXD6/EPp63TInyqqUsRb4cvNcZhZYU0Et6jjBKSBgRi8KrWY6lKBy8DOWZ49n7733ff7FmcuXLJPmk8lAcXG0pubcs88G7VevWqVpMhQO3BfkMbXPWbRQpJBqhsQQXHlz9uwhhx72yUcf7LHrbtQhwfCHVR0jCEDj3YZJWIRXKUpmwzz99fz5gw8+GBtZM463mcDWlGYUW2688UYSJ959993YxHXVZ34ZNROtXKVh1QIwr5syg43s6/hF/mYnyFJbVoY6NldTW5VIxKiepM4ORH1qgmWCPZkFnme+aEdpX3+bMp7f5TvwXuDJMqkEq7DiT2gHwuFP1BSpZNzv87RvV/HA1PveemvmoEEDjjnm8CzOT6L1sUTjuVhtmpJ1jzz46I477tahffs5c15r267CkuWBwnSn+iSj+kUxwhdxQ0TFxMyKIykSgMMoLOEm/qJ0lGxb4usAsdRUVb322tsscPiWkiW4EFBpVlk3tKD8R//kXHeA+fHSLAdAeOvtN55/boaE6ovrKvxc6jHwMC3Qk/xCkMeEQp/+Ta6jASRxK1mtUhT3srLnEj0ufY6FqstaFH05/7Pzzztn5quzTjv5pC7duyVjEXvAb3M4pQ4h0q3d6fL7eJcX6TwogQ+u8BAUuqGQKZVTOBBQ6QIRGP/6cBioiUdvPA7WkLiR5FJvvPHWww89M3HiRCAMRmHEh4qVeBXBwLRm51fN5gLP6ARBNzj4E8gSI8C2jGUG8QXO63LKGkOKfTWybjoMyHMfZCkUVPh9o+yhG2TgQH7CVZxuwLbYPDGLcEYwIE/SekIaAnb5eP5uuk42rWVduRVraUFP6D+OWYRJEtynFxkXt2T5tEpdKC4++/xzSPpsoJmaZrNaFRgD6IDOCLbkcaEcCey6685PTX/mqssvh1RyMdTzKbICpFNZe7GPvVs2nqxTuW3UWiqe3LbXNhhDL77won33+RuWGjI7WJ24b2OBTPgC/v88cN/Qoc9ff8NNJx5/5OlnnNVj+12ISbR5RG4DB0KRKIIc844gCjS4Alh0vdwYYzf6eDNc4CtgFwybj4oXgnGYoyd15Tt++RcwZmAAof4Nlabstj4771LconjmnNePO35orKYGxkHGMgLcwJlW7dqR2YE4HCuGL7aPlM2hsKjNTnJXYLJi5eoWbTpg4Xx9zpyJ11137LHHXHXttYDQkpAkDsgBg3psy1jYWjIQDllj6jtYBlQxM+vVV4PFJSTm4Km88qa+NzaPa7ALoISGGyobP378zjvvrP3W1ZHzPMPJnxQamLIafnkXlRiMXgJukB+SKcJFMUc+9+ILRx99NKD2eCmeTj2+3C2Tb+G7N//7lprqarrBPipp0nH98Q5GB2oJgzILip4wTDDZXM+gueU/0drqd1+f+9Jzz5w8avg1E68iDWKoBptJMWamo486vveOfTt37cCG85yzTzt79On4Q7DTTCbDwNxhq792IWow4yyaIZWAFNRjYXSIg7x4xmNMgkHh815cunrpUqReb1FJGl9pUgYYrCgr9S7+6UcIUQXueicFumBEED7PQ1AMR0VJCFM5kmIFf/IYR6im9vPP5pH90YXwIZWrkkgDUBZowpPamj6sghe/9X73t7oYTwpkmEWkQ3YOeB5gdmW1rVmz6svP5yE+1lavveTi8y8c+w+8FWAqlF9zun0kCE3iuoBJV0TqRDgcmv/F+6TwRYkroo8xs+JHzKAKURkKe3nG8Fg2kFh5JGA6nXZ5fRRjjdaGx5x3Qa9tesAnCdGGtxFLrfIWbYJgPLkh1jUX9JpNzCrUITKS4+ZZW1OFmIXeCAWG4bnNbPvc+OuAjIkB0EwtdaD1Af4kkT8zxF2wtmvXrqTGBndJKMcv6w2C4Msvv6x5sVEqakrMjRv/ba+AByoI0g2lUk6wjZL44Oabb1aFpyzk6uxP2qRM2ml3hGrC999/P7V8K9q2IY4Myt2ko2A7gasJi7/VQUitbcBe+15/9TXf/fBj9+7dkLSwb/F1G5STlFLEqXjMXaCWuJW6VjnH8OHHlBaXMI/9KweQsv+ggw5p17Elb+Qy6Xg0ctSRw/YftO+woUdcPP78Lbbe8dhjj9tjz34etw9vCnTUfAflFpXawYc8CSmPy4Nx04ECbI9LwRkrQWe4hAsZS5LhZpNycVJJUBbXIQoV/HkqOrQ/7oQTpz359FFDB1FLVOrkxGJ9dt0VFsKWTkpHr4+gARQ6asz6nK9aU7UVRaYtlp7bbPPwgw+2qKhAGYZOxe2RYuehUAzqUHxruPOk2MbBgq3+a6/OJGh3m569OLcZj7vN+lBJkekjSkYSKq4vFA0iqcSpDJox/hyZMg987EdoxSQFAAk10Iolkw8++ADlEdu0KSflGVJFPJ4hK80rL7185NFH4dwdKC6CodWamkh5eOZb26whnO888ESSUDRTYKJgwO7kInqGwqtUO4/HHn7wP1PuveeGf153zuiTsyl0S6R7dUvVead3l113v/mmW6mlPmf2a1v26JbDR8vlIHoNPtQA2WGY5DYpTFnFn3vmGdytSHlz2JFHWpJxPifbVLszEYqcM+a8b7/9jh27yw1Ks4nNtmhZetTRR9w2aeqSHxe2qujgxAO1voO1XwQFi0V1J6CNMh+uc6LsWs/pBifrqtZNm/bEtdde9/obs7F7YjnEn4kSirFkghZoSjEwL4bW983f8hrLEOWP3G5ny9Li6qq1X33+6auvvPL4Iw9hvmhRVnTaKSePHzfW66auITVYa1F2Acochl6HKMBYNxYvWDjprjvvmzwFOyMAiYQlwxZ6LUJEQQ8xCBbY5gmLQ5xd7yKJjIXIjFDLSpmJI/k5ly5ZyVe++ea7nttsZ8PUYKsLiRP+aYRgPtfs60JBJWdjp2hjUqe7UAsYiUmOHQDCFmWkBFi/ygEew4kIc6NjqDdIl4JQ/MILL5C+iy0pOi2EEjaOL730EslhJ0+eTHgIpmIcmxCcUX6QqIkMNw3R5a8yino/oqgAbLmrCIH8ytaNHTb+NPRZ+RSCo2AMqUIMd3l82hPA/7AhQySeXN0O6m29mS7iX0/vUKzzLYnecIt6af7nX+JlwEqP+W8dNix/kBo/uUTa7QsW+qzDRk2qKrwa/3bI326741bE4tPOHLPL7rscd/Tx0594ypK1ETWdiEVLi4unTr531Ihjv58/95KxY8aeM/qj996hCHU2maCSRrFfZIX8FpAVkc9tCnLaeBSygTZ2EEUt/bMZ8QqRhsWYofEdDLX4Te+73wGvvfGm2LuNvqSOMI3NAo8T2JOwZv4w+INpF4YYDosXBc+jP4FqWpSXp6NhdpluVnqzd2SrjEDAizB3oNcAG4LAGSz0hcL48CFD+YqsIcnCxpqNQfa7vGKiBCQ2EObA9DHGDSeRPwE4VxTaKng1MA7VPfA8CwDODGjNl/y0mKz7sKZPPv541KhRrVuW4fyORIXMSuKA2urqVi3LWF/XrFwFSauKXSdXv7jheQPf/f3fYiCKMyASHEwXPx0d14Gz2+X41003Tr77rsoB/c4ZfVY6EsJjiSrRUrPA6518P0629yGn/ufByVv22oIqK1a7NVZbLXEfolApuN6B+6Lit9qfffb5f/zjfFKRVFYOFG2ABCGKcgUtC8n89tln388//+612W9if4/HY8wffOS8Mf/o0K5i8j33BgNs6goeynaYYlZDxqJ0xIjgD7yjTFsRg/HWrMNwnGjTpuK1mbPIhcQYYaRc4QHMiGAjrysJc6LCaMEP/xY3rEQgEZ6TTX45/9Prr7nipOOOfWnGtGOPHDLjmUe/+fLzSy4c6/d7Ke5N8UG8Q20+N9Vvqqtr2RI7nK6bbvrXNttuj4x1xhlnUbENC8Z+++3BHhXdIQG9DrR6sVihMaGPIrCUu7gGA0aBOWyQ3SbpT13Ol1+ZSenLstYVxx997Jdff4VGnwN4AlgeNlxUMOR/0m+hrxe6XhDtCr3Q8HVlPUr59Jh+U3wA/RDCDfmQ+MWEx8g1WX7DTTXLXY2Uhs+Dl0ghRNuiVIBbwSvZnWtv89HU1157LRosOClkQB9/NYmwsSMFsHkWrwTGbhgRCu6srhushUBecQX+gh8tWopHHnmkZ69ebJ3JjNzsaLTxEEzCBnF9ZP1m7SdchD5Uk4+UKgqxKKIt4QhSeJV8TkSPFE7WhbrK43UmwtW4mg4eMviDj9976qmHt+zR/fnnXj1m+Mjddt3z1RdeXbViNZywfcf2d9056aN33xw3ZnRk7cpzzjh55LFHvfL8s6G1q2vWrUZ6Zk5V0lL8bEZZZ+Ph56+Ae8wXM4KASB9UwFVibuCtn39LEjFgSGCvJjpO9mxZOFEkKnmoJV5HPfmM5E2boulUJRaDV68+kmOJft6yYNGPJCKn5m4QRSOmELywSWND4wbZMLswBFrjYeSwBtg6/WF1lOIYsRi0xkeRMSXKejM/VAnBINR6BXjBJSYXyBuTdHbBggX5IQKr/zlcRUIeY/9JaPAbb7xOwrPXZ88+9NDBxUVB2RzEIi1KpBAyvItk4vDPSCiM6lEW2rCk9ddPcKLn+ZP/+enf8wN5aQMmzIaQQUEyAJ99mtCONYeD7wvPzdh7r/6PP/xQJhohbM1CGC059KnI+f475503pkvXji/NfGHXfrtk46F0nFCbuBjoCUDGwZqY5kKHWa3Q+A4cOBAPE/xMStls8EVsVzh8af5kC9TAToRdRBXNYC2gRepXdOzS9bTTTnv9tdlLf1pcqHnGRfvMJr4osravj7/BfpKXk7jIeMEl8Mfrc7cuk/rTffvu/P233wWL/AG/V/TE2Sysnn01whkP61rw67CyQkOr9zohsl99NveKiy864agj1q1c+sTD93/56Yf3333HgfvvS+nJLKHH6aRkzkqyCbeLjioaLy2vWPDdt0OHDLv2uutOOeW0t997/9IJE7bcemv2IShB+u62GxItnC6ybh2pE+v9qEwK7MnvB0qwQjyxcFcFZML5sX3YHY8++jgy9E033rLPgQdi+l++fCmgY14AppKz8slCjTf5erOJWUy5Yd111gH9k66T8JMsTeAW7AkYsb4yJHUVanKnf/6Lp59+Os6JoPIpp5xyyCGHkLJBOwZn1Eb4UwmApFkohCBsxBEkLXI3QxI//0O/2pN0mG/pLycAnH4CVa5UVlZqN8A0/mSM/PJ0AuNPMkEQIvlXGRomUaLSNnWHmW76xnpMZzhp17YD015cVEIEdVFJ6fKVK6ZMmTp33jx0yNBAA6ngxOWAeEQvUlqKqB/42iGDD35t5mvLl6949tlni4tLDzjwsF49tz1v9Dlfzv2MJDY77LTDxCsv//LrL96cM2v7bXrdcN3Vgw8+6PwxYwjX0r0gXfo1eRPYxfAhezQQwETkoQLq7qbNCG4NABZOwuv/j7m3gJOy6hv+Zyd2amdmky1ql+6UllRUultBEGlQEAlpQaQsEEWQEunu7u5utndhO6fr/z1zKa/Pe8v9f31u7+d+rg+Os9dccc7v/M6vQwiRCkVmdlaxyAimSW1SwYBEQWQR2Mt7BfWRNunvgS/cJbmf5syZO3v25+QNEK2FtkzqNCwFpyzcizHjupLaivEcHvJPrKEibMhmL8ovIBCNvBPijf6JDP3fm/J/6i7J6iBpj9j2JLsdJ5kysCV8jU+BzP9QyuH/GrCEANInwAT+nTt3xqBOLWVc/zBsruc5yBYIc0jGwglQWAj+cCWbnZ/+SGa5WGzz/0oW/lMg+tffCw7zEKYJjhH4D0AI81i9ejUEGUxGvPhyzuwePbodOXo4yGQQPXJwwttFMMCP333XsOFbkyZPOHzscLFioU5LnlfmUurUBFfBlZ1Wh8wPO/orxX3ex1ogagUYjXg/0FXo9CV2ltupNxqhoH4qaik7t27bERgYDCuxWYuIkbcW5BORTXOYIYMHR0YU+/brb14FAZab5WNSGB0wXiJICU+WTIbpAe0LpOJgZZkIEOA7Xkv+JKeSHrv4qUnV4jwqDFiHgUdqMCrRFs7/vSTlVVP4S+fXrV21Yvmy6lUrnjp+9PD+Pd16douOClOS2EAjZ69Tg9btduLjwGUnorTl8uy83D6sa7cepMlfv35zwVdfEbFDEhORoUDDFBSEBYs1gr7pg4PRz185GDQcj4cGyndu3aLvhRDksK9T4cztTk1K3LfvQM2atSmYPGf2XCJWRTXH34s9sfqAUdrd0m565Sv++g//TMzilTxQYhKg+Esk4CTjkDCDL4J2wwoVIi+AoGYMs/iL+JPvOKwsdlvJmNJ9+vbNKywIDAsFe/76IP+bdzC2mJgYkeQokxGGhfsSg9acOXOkAUsP5TsTxI61YsUKLiaBCEc4NmcMiRLF/G+++992m4QBbLaXZPrEiRO0BkKWpSLoy9e+RBSl16PzV83/ahFVpN7p0a2QPqkqtdL7t8XkAUAJhoALJGFgkA+opB9lX1zUQaFHlQO7iMNuhgXFxhanhAyVdocOHRIcGjxj1sz8okLMHbLfE9T/DGwKEb/lllGERuZ0oND52c0ye4FS52z6Rv1ft6wZO3GUSq/9bvnKOk1aVavXbPHibwrsRViCG71eb/OmVTu3runX8+07Vy++277j5SPHPIVmBbGZfnKHk7o2ZO7qnH4qZDekCuIESPZFwWIKfnIRbyvpN8wOVAdJpE9GCGyfp6Reu3xFgdBCzQir3d8rp2wVFxCZ5Cyy5qVnkW0HjSasDOs1u0CtD7C4HXUb1Lt+85rKTyYWhc1iFS4AUiG5F+GLxzIwYq34pGQlj8JtxCfdTEWRfp+DGNhKViWpYhNvdLoot4QspEaM4o18mnQBlcuXg1UwZhgDd73creKMjMo1MhQeCmryVhJyQg2qVcvmWQsdM6bOnTRx2oO7DzX6QJIFRRQqj7UVRBQLnP/5p5tW/zz5k5FnThwpLMxnjGJEfr6ICqRgOYWdyNw2Es7rsBPIIqeIA6/IKSi0YpdXABxC5jHwCELBeKRVFr7HPw+j/zMs+LedY6GlzfL/YoL64yikIEjO0D4VKzL8EvBKvPOPl0n79I/ERBKSWCyIDCsIQLCyk2T11dy55ctXoBmbnYQGPkWwnSwt/sn+PdtN4YFKtdzugWEIkZoUItId8MtQ+p8vYNTOrVu2b97EGbANXgwbI95R6y/KB0mFi4iddlIESsHCyVk1MnEh0fxj7hJuMwyJbTP4l9TjH6HOsIU077OPcov0XeCV7zkSKZB+5d5/wv6lK/l8ydik2zGZ2lxuLA/Xzl74+IPBa5d87cpNuXh067iB700YMvijQe8XZL6YNeMz2jh5KBuu8fOoXR5/z6O4xJFjptepU23Cp5Ooh+AnM6t0oQpNoKXIKVcHuR1+KkMQ+QUUCwBvRTUsWJsfUgv2dkpaqdweub8WK4DdaS3yOqwk2MikT6IO3Gwi+lUY0Q/nz51/5MDxGZ9NDQ4K0aj0nkKLWqEiFh7WZzSoG9atefb4oewXGV6HS8R+U0lGNGf/LWUSCsbDTAGG4uGRX82fp1ezNp7niQm3r1w36ERsO9klcE0O7qKuys7d+7p270UvJqPRhMBx4dx5Qp1wH2uoBHn1SojJ6LZTPEzO4jIVkYSI/RmDn9lGlS+dSouzVCy0XMGsoT/8o2s2cehKkv7Q+/5rojmQf3lAsqBFov6zT4FndURVdI/X7iQ6TWcXRYuFk0IsrosfiDFHFnJCwaxOl6h3haBYUDh5+NANy7+e9smQ+XOnNGxYy6BVyexmKmiKkkKIxlgHBbYoMLp7FVqvynDm/M0mTZoifa7+ecWkKZ9FhJjo/axy2xSOQo3S7ee2yJwWfwXBeX44Gcl9FgqPH5sD8uEW/SgJ/URWUykdHlLoKYGm+/a7FZM/m6vRhkB5AZLXVSRXay9dv2nzqgLDSzm9OovT753O3dp26cKOwNkCJoiyaP5aGkizTGql6CFN2RS2LSjqQHQT68kO8pVF9RExCbclzId0/COq85OE20z2lWKWtP8lLBHU3Cd9s5f4wjukL3yXdpe0r1gV6Xo+JWbAr5LxADJEVj+VFEjuk4b+jxv47z0jkQwc4TjUsFFhTluzZg0lOii6jy4CgWOEjOTy5ctYifEVYunBBY5PjclSSIN0vJdk9O8d2L/4NIaHHIBiBJB5FFNAD2Y6VFVF/X35cFbk5feLFy8vXrx4+MgRkg0PT/TfaKiThiEtNDAHaDwcg7+0bxkqA+ZAIw8LCyTijdYW/KnVBwwdOvTw4bN8cguxBn8VLIS/s+lCQ4Lnzf3iwf27G9f/0r1LJ6ul4OOPpvTo3uvxo6dOmwgPe7tN+++X/HD3zpVhw4ZMnzF19MgR6II4tgKNJqedPhsOlQikZxv4YXchqQd5ith5psMgX+4c5gLOS3grNo9Xhqlm7PDhpHcAUgzTgom6PcLS4BAF06nLcvf2HU4iM0HtuMViFcm2Op0GgdjHYIS+DuhOnToFmWfubC5JhJJUW2CC9YhdgxFOUF5fSWu+8MllPJAMNZ4vua44z3duYTomQ8C9e3drVheqxZ8eAjF8lOI3s5bXGxge3qdPn5u3rn3zzbydu7ZRdo1KM2fOnEV7ZK/7aXQyfy3pOStWLDUXFE6dOH5Avz5Xzp8tyssl1VPucaqZgNuh9EO0BhGXAAAgAElEQVTvzPNXeCDKLjtDlZcoXfrqlUs0kOZlsH4GCTzhB8yFl5M0jR3u1fnvfzr2v/Mkg/nj+v63Hw0ZAfLkU9N9AUkLzJHIo2+OdjamtEEAu0AS3wEEuIYv0n7kO3pdm7ZvAx0YKnYyaCbWHL1Wd3D/fjwmmHDY78R+MWAu5nYKd1FXAmTgCTyWL9AuzB4+zyZhvKJinEajAx95j/SFYYCNrBUjBEuxjXEb/yRpj1nwKJ7MFwnfXgUQScHjGmHp8W0KHsgAuJc5cpJPxsmf0vGq50hvkS7mOfz52+0eZ4BGdf7MyW8XzRv70fATRw/t3rXz7Okzc+fMefTg3vPU59mZecT8vd648VcLFuKkEzkeFufsz+ciGNA+hfm6HYRLi6YIuVm5Or0xMS6O2ki9unXDSZT5/DnmELEFGLRkKcCpRNIfOf8Ou9IQoNJpydeRUQEZIZaV9HVTEDGmNsvNG9e+W/z1jBmfDhgy0OO0UNIXzi0syTpdPptUrQ4LL4Z8RwiRtKz8IvHHl5DhDOB6//33cUriUpBCrNjmommP0MYYuWBJ0CJuefbgASeBNvjQr18/woiBqoRdsaVjMG5hGGMiXIlYBE1gCcAQKAY4gA72Ut2lBptEHLiY8XAXNgXJwyDg4Dt8wPBpchAikMTXwoGUPbEogMBnidCpFZSSlrkpyJCd+SI58dkTpZ9TnDIL4Q+rG/9ooepwWkeNHpacEr/34MG2nTsLFZBN7q9GrVUGGK15BS67qNeAOgLt0ptMPHn9L+vatWvTokWzX3/9tXqtWoitxNi57b/FvUmj+sdPEtzESYixbwNQCJEBCxTy9ycpCv8Vk2Vi5FYrRK4u6rATgygjRPeg/xL9W4X6IfBVbEamj1mNg7x4HgI8WUSEB8RidjeY/Rt+8jrfwTWSYMMQuItreNIfz0uwZWgcXPNKqwbvZl15Op/cA9x5Ma/nNgnuPvz7P7opDAWqTKVEFptVxLXMPKlwwmUsOWIg0ehEIZw4chiEgN/8I+D+3jNMngcyeDCP7wyeOg4tWrSAbBEI/80339APgdkdOXIEVke9+HXr1iGNSQSC4PcPPvjgZczW3zuwf/Fp0p5hRQGuxJvJ9EaEbdWqFU8G1Cw5iyUxY7HwMr8VK3/OepGBNMnGJrKGJoZiw4t6un/DIdF9MAQgS+/lk+ejVwBefhU447AQUYHsxUHOIyNHJBk5ajRhv19/vezcsLNNaAXt8hUD/H8+IO00hyFmi0qkxUKCOrZ9u0uHtharnb1Kj17KEUGbyLtEVmI/kzAfViwo0Gi4cePy44mP23bs1KNXr4jIaCxBCi8WOKd/gKYgNx9U8aDzafxtxCEphA1fwiKx/3wHo0NxoiBXqVIlJs+cPnzE0O8XL6GnE7uP5JeiwkIYFzZRzuDGrdOgHiVuDXojbgtboQWdlfCsq1eumM1FvAjJ7cz5c8uX/9SoSUO2MRKHpbDgxfPnd+89wDAJAIEVIhdCG1Vz33vvPfy8L7ch6wiQWVw2moC/UuWiOg2E0uOKj3u6duXP1KR5FSClTS0QA1GIftKiuZ6OJkjhKvfIMcM7d2rHSp08ebpTh86BpuBKlSq179iuVes3y5Wr2Lffex07dbv34P7BA4cWfD7V6VXSFhPEYzCoT9iMDxw4wJjjn8VB5QECi35w/95O7d7BwQEmcAEnGRUjZ9gQKbiGUG3/Q4e0mrycsUlDeHnmL42IiRDlCRygKojdmPEkCgvWSdWPAbVEPHmsRIj5Il0j/SkRaNaFUIrSJUr6yiPJ1Qrl5g0bF305d8SIEYlJSXsPH2CcIKQ/1NzjIfFQVDiTyahKCDC///57Hgh4Ia0EISn9RUt44ecSrZaMYBGkzIydBlLsEHUBMITYLEUibU3Y7L1gI3SDeyVewmMlJv2ncJCgJI1c2vVAQJoOw+O7wEMf7/nT21+e5Bbp9pe7TMJMTFRnjh/e8uuqvTs2V69eBVuFraiAuKTu3TsPHYZKJp82bQpcGf5y/fq12bNnZ2RkPX0Sn5CQ0qhhM8qFfz7rixMnjyPcxyclRoUXgxgyx/r16nXs2B77hGgd4RNWBLT9NSBf8rNnaICkQ9WqWZUwYqqPioICjNInR4r0NBE6jdnPU7ly+fXr1zV74w0olRwbiwNxiBUVHSdMgcHc0bx582U/ruBpJLsAQDas4Ca/G8V5KSjBMxGp3333XbrpzZoxg7lnZqUXmQuoDYGJ8eKl85HhEVUqVExOSaQhKewSePJkBgYRkMDLUoJsCHNI9jwwIzOTRFRRo4dgKCE9uukYw4IS/2o2F2p1WnSeAIOOygiwZvAwMz2DKmJEsClFHqtYKemTtZDWlDFLaySJDnaL0BMEv7AX7dm548qlc1nZL5o0apSenpGUmFY8sviIseNozZydnoHgnpGdMffzaXXrVJ39+cyoqBJwf6zscU+eAI2y5WIxH1IIAxpF6BlrAZrS0eujsR+TF7V31+7atWogdbnMFsQ8AksFZfCVJXsVFomSG762iNJSimnggMRCbKaknPzS5QsD+g+k0QKODlt+toaiXHKlTqtxOx052emRJWKz8rLUOjWymlAOBNwYEYYwj5L+AB7awtHiUCGFY+bl5/GFKSBCSHKzeJVPqZAQiS/wOMbJDpLOMCRO8gQBWwyJvPtV05DOv9w5ktoEuKWn8xqewlu5gC8cDBN5VvTn0ol0U1pm8m7h8qCsK4zWbuPdLL/0hH/+0r/lV8YJFiLbnT17Vno1UCAyCZ2GYFXhffeRLYJPwY8BAwYgY/Gn2Fo+eBFqypeXZ/6WIf0tD2HY0sCkpaWqKhgAueFPpsne4NeXgjbLfOTo0Z9XrKjbpAnkBY8Ujl2mSOa/5MH514cEm+eJfEoSFYgBdxFKPJUcRHk/JXSKTlLpGc+R0qECKGxoCpbCQp2/Ydr0KVabmWKMPvPvXzxoV0JMN1FoDnJJHAoaUbncOq1y8NChOHGQsZYvX42pku/Xrl1LS8shkU6rxf4lg8Fs/mXtzetXP504uXRsbFpicvqLtEf37uzavqNT126du3QnElxQAQIzf+eLkCcJtoDaz+foCtDr33777WdPnmIHJXJCr9EWFBaGBQUTpJyZnt68adMx48bmZGYZggKdDjwRTgJYYZ9GgwF69zw1jWJItLXbumlzubJlMUGxLwpy84ICA+d9MbdC5SqgrrS/eBHMG/MbGjBDYul5DiwBoyAoylrzabPbhFUfVdjpUKuUB/bsSkp42vx1UfTyT4/fiArCGWSFGoyIO9QmYBf7K8wFmZFRodGl2mLNDQkOi4tL4F3DRo0vU7b0po0by5cvF2gyNqpbm3+jhw1ev2nnpk2b9u3cUlSEVi3oIYj52mt1mrdonZgYv3XzegpwPLh/u0nj16VhmIICPvrooymfTYNnMWzQ1WKxYuD7g9X1T8f77zop4PD7Aery9Y9n/upbEXEgekSESDfyQHYB1INncpKqb3BKLOXS9uQaiaVJNIolQBKl+ydZNykpyRRMCjAaQKRFs2eXr1xx9qzPZ87+XLbfnZeTG1MmFgwEG6Fgs7+YA/XnLTx/2/r1E6dPBz2geMIP7hZl/UEqQZ+xI6qUheYinb9Cp9PmOx14j6h9cPrkKWRodsfcRYvg+hBGhGOexpAYvCS+/ykQ2NEMXpLJGDkXv2TML7mLxIT4SZrmnz6Hi6VfJYLGn4yWG51FBVPGj5s/5/PqtSp7bRavA11C0LQJEz+pXbsKdXb79e/vtFNjyT8mpjRlpRTCYe1s1vSNhIQkymWJyPFioZcunXm9WbNqVSp9++2P/fp1nT59KiwcqFNJjgliiIDE80yM6FgBCfwChit/XibGKbnDYJNCexEKIV5acjoEWLyuZm+2oOQly6r204tGeOLAAGH3UxJyoFPie/LK6HzAAjERgCOYpjAGCWuQr545Gp3wokCdgDkwFCaTrGwgAAGxuUUdx7DAYEDhs9I5WQ6s5uAMF6C5kbCPAOew2jCAwdQGDhzocDoKCwoI9kKHUWlF9RaSjYmXR/8pFhGO5QZDl3g9xkKf7RrBECNIhXLlhYfsvx7/ZaX4wzdo3gUlDw4M4nP+zMkYgSZ8Oq55s8Y8SKvRJyekzJu3oFfnrnPmzn2tUQMCOkcM/9DPbd+15ReWAJfl5m3bd+3YuWvXTjx5FSvGdGzXfsyYMcXCgnEdwn5QBj4cOJDYu6vXr0VGi3AXDIoeL8qGWuESoi1OVjf+cRr2/NmBtEZ3HgglgV2QHqfVjl8UmqbVm/bt3v38eV7ffj2FEUkoDyrkOdC0R+euC+cvnjd39twFi4w6nUKtKCyySbVDEJoQnSjuANjxTkBVMdFhcQwMDuIlLIGTtiU+aQdbn6RCSAjM0KTtIFDBR1I4D/C4Rlp3kSXxT5yGLC2XcgXIAZTZeFBGEIjzkqgElkgbg2vY1VBPxOeiogIpCCMoyORzEIjuchwMVDIqIIzzHG75M9D9zeckbZLqfxAUJi/JJZgKCAbv1asXL2MimD1gxv3792dIkoz1UpMDTNKZv3lY/9rjWEtJ9uUx5MxLPtB27doxfolgiU3lE8WYMiv4y6/r1DrB4ZCuMTZwL1uMa/61Ufyfu1++i9eBJGxjgMZJ1BGBiDJR74TX4fgg7ww0QPZGBdTp9G6rTWcwLpw3v3WrN4Rh+S8eRKTip/PhNlnDdiiy3VJAcKW1yNKmfccDBw4VLx557dr9ffuOpKbmgIcN69ccNXp4bEwJXDPs3Mf37g4bPLB31y59unf8ePiHq3/+oSAv44fF3wwa2J+6eTAkBi9NDfznFZJuJ3aBSnnwwP7bt2+xe9q1a5udlpbw7Bn7S6NWYzZ48ugxxb1AMPySGK6hVuxSvJI4yNJfvEAFqlSh4v0Hd2k+f/vmjevXrr7z1ltoyli5g4MCszMzj+zdC+eQsA5IQk+3bt3avXt33stSMiR8iNjq8CAAVTYgBz/5oE3Yhfx5Wsr2rZs7d2xXtnTJV4ETPEGXFxQBHPB5iMjNEZmAHjc2AwDlsVFEwDN+4qc/LF+2d/fOZq2aP3uW0LRZs6iIyEmffpqWmpqemqJVKceMHnX+3NmUhIT3+nTr0uGdsaM/HDFk4IZ1K+fMnrF+3dpO7dvm5WaRVTRm1Id7dm5Yu2opouGCBQtmfT7DR1IEfrI9IeevGue/+7xEggQ0ftfpJXL3V9/LQrAukp/o5b0SweXJQBe6hzxKj6933nkHzz4bgfO8C7GGfSFJNhjUs7KyQ8PC+ILRNUCjO374EKWwN/7ya2CQCVaKdQj7B9IY9+Lyg4oSbApZBh9OnDgBIaMoMZYtYY51O9NSkxctnH/61AnMlUWF+UaDnuDIXTt33L1zW49a4nafOHzki88/NxcUrF25kvraUHVoo4RgEpOQYPKnoICAcF5iIdzCn0CAT2bKTuFGiceIve+b5p8+RDopvYsbARcXS2zl8P4DpoCAfn17yrzk7ZhFMKFCdfTgkSOH969etbxf/3dxU1Ehl71vNVvCwyMwy65YsTIxMSk+IREIgGMAB7/4kiXfR0ZGw6wpkCvMJDarE+uOyVc4xktyiB2xjup9UhZbXEICjXqoFIChBXs/HkBYJRfCxek5wfAQuYToaRcmZHWAgeAErIZOu5PcXdZx1szZiGIaPZIWLkQdswYULI20N3kOZ2CCrBe/Ah8mDkvCywzcMPnQYYnEUqrJW4qKoqIjmV1SUiJLyYHyD2ohT2Ovwk7Pc7i9MC//0d17PB+BAJsWopCo5oKMoPA7cfIYuuvRY4ehMCItxo+GmEprUSG59eAAJx8+uIdhCfsWE/nTVWb9mC9rIYJESVoyCF8Qwuit65fWrvypzTtvKv1cWlbVaSkeGbrku6+mThw7fcqEI3v3/Lxs6fPkJLxVpMfCfGZ/MZu0MzjUoEEDJ04ch6nv2LFjlCK7fOW6HD1WJhs/buzqtZsxxEZGRIq86ALRaBhkYH19vZx9ERF/CIP5vxDpt/FTxQZ40qgHE4POoPLXmguK5s2bN3hwnwqVKqJ6IoSQqeDnT1dbWUhw4LKl312+ePqjUUNzstILSQWjTbSvYAf0Wa9Brsph1xQW5RtNAdjmcXCJMAyTyWkTPiJwRqSs/i5OSTxUYnZ8FxKY7wB6rP7L3SSADG6/ahu83EhsQsyS4AcVxpkMLxNo5zOa8TgIPX7iS5cu9evVE2wgDhZFHwzIzsoCP1JTUqJLlUYk9/pqw9Gyo1xMaUDJqP7dWixD5UXMTtrwzJ/vrBwEBfRlMLAxNiQ7oVy5ctJkpVskjZMtwfjZQkzqVSD6T51nXiweU6CgCHt1yZIlrLFE0aQ9zHfWRRJnqX5P7lL5CpUQsIssNhG0Qby5CJD8ezicNBLexRgAL3o24C1dujTONTtKCW54P29OQZ7NbG3SpJEwu2B9LioSngu8ii46WhBZqXBazKJX9F85yIGj+Z4ILBUB7CKiCsuWHdu4NgwmUL9hQ2QdAqEwBTFCANL6rZZ1Xqs3aviwiZ9N+XXdVnQyJGyb3VmlSpmmjZtQjCckJOwwzR9Gj508cfyceQvUAToJZ15iO4Z61ESPWw7C7Nuzt2b1Gmy/Wq+9htyzaOHCmCpVCNJHMKpVoyY1OYEGGfliphrRXefokSOQzp7dezRoWA/t840WLRfOX0BoJQZggz6Ayxjt6WMnxowdi2NRIn+kw1CIleBozGZCn8E6SHS0vzrx4SPIK/Yw7sIQW4hU5CcEa0B9+eI5mmrPmvaZKPbzCvsgaqKknQN2UfSabSL5UDQqlFeVkua4Tn9dAEENRL2wwY20SjTqqUVEnNG7fQf8um4tqUA4FiuUr8o4kagLCvI+GDywr+B/FmoDEvFGxZruXTt6XTacLCrK8cOYVYq+AwbRyQpZAd89maEoY4xYQtq/sux/27Usq0SpJVL2336uRC4gFJAL0J7nsAeleTFBiCep1lg42Bd4rjnP7uC9kBc0H0gQFYO5ETmsY+f2Hwwe0rFz9zQCW+Ljv1q4iDpw1atUthSYgTZSBbEjrDs+dywZJaKipeA8zDCEZs6cPZv3ChnL4zFo1dO++YoUqt7duwYG6EjJKszN/nbRQvhrzapVrObCX375Zc2q1WRVr1+7Blvpqq3bcGNJpE/6ZNhsZGle/wgWXiEpHhKbYUaQULAdbIQhQXZ4CLDlU+I6/PSPD+EMN/IEDl4nfXI90TBLvls8ZuQwtA6XtUgdaPDa3QBk6NDR/Qf0q1iJttBO0UzZI8MlpjManz169NbbbcuUKbdy5fKRIz8C1EhayJ2fThgHxXv8aD5Gq9KlY+FzdFrRBuiRtATWQS2Etx2NQlgNRN1dpZKaWJJJANsRS8gUhN9QDF14ae0W6g4I8xVGbrILtUaTTKr/6HChK8YnJkyZPsNfpceOyG7lSujAsRPH27Zti+zF7Ni/OqxNLhe5k7Q+VGuCkJJZO0GCrFYyTKk9i8CEYhYaHAJ6bN606d0BA6RrMGKRlQXlgZSBGJXLVYBtEYGE/ZuTxJhiiYTCAHCiu5BjzlY5lfH8BZAkjB35t6jQDCW5f+8eYX8IDeTRE5rMTnf/Xq1VzPT347cdAW+A0dMumwQBhSIpIXH+l/NWLl5YMqakoygPec7lJCwESYgb5WPHfFiqZOTAD4fATg7t21Mmtkx2ZtrHo0acPH911/ZtLVs2F0Y0YC2XWQsLSRrt1K37gP79Q0KCKIu1a9fGd9q0tVvMgkT6q1gjDIByO63hbIi8On+lk0RO9Z/HFymIGfVVAhJOOSURpKLEw60bN4YMHRMQoMP64HSYaVKEF5icJJZULtwdrjfefnPxtws/GPrRyBFDflrxs5+XbtzIolSZ9Zpt5iuXL0NyZ82YiVt21pSpTVu2BKpY/tjFQtjVCNukRJxfMgW+cIC6kizEQkt/chlfgB4MD1PAK7UN8QLfpewcEAWTDy/jWZK0Lu0x/oTQk+CGBDZ58qQ7d25Ta40I3Pv376Wnv0DK/PLLuRAXjCi8j6GgjbGlAQePfbm0/6YvvFFSNKVXMxfGzOAZBjQOcICsGOGYJgPgV+Ru0qqp+CCdAazsiv+FMpYEPQBItjzVRIAt5jomJVF2zkvkgFlzJRVZi8zmFi1aQQQhAawgV7KqolTV33QAVQmfeKNEZHHS8SJAypAkbRZxJ8CkR6HBksTFhsBAggaJWIS6IYlg14Xw/dXh+GkNIKZMrZNrdHaRxUM2okcdYMrMzN6ze+/G9RufPHlWvXpNiOygQYMnTZlWp05tc2F+dMniA/u/R2Rg2dhSc76Ys2jR/IED+8aUDC8RE6nx93bq2mHL5l9TU+OWLVssoSizkJR1LFUAE/2B88VCw5gRjJO2P4Ql5WZmEgQmhVKuWbUKOgu7DQ8Lg24GmwLx69BMkILOCLamQAPOI/TuQ4cOsFmgvJBInERQzw8/GEyV5L69egNDaRERoFFvCBOU8JNlBdSIesXLlIExSMgMDnAxPAPvPK7Pk8fpRdixbKWK3qK8V8LTZ2sUv/owH/LgU139ZU4IgtyP+kOoX3IZhgR/HXNypiUlTP70ky6dO3bu2J4grgYNX9+6bdenEz47dPj45SvXIqOiE5NTZsyciUEO5xQOYlRLnO3YUexkvJM8Jbpnut1m0WUIHkBheTiQ1DDER7D+Njx85Xxf/QOgkxAUasAqc6G06K++489/gWLAC1k4qZm0RGq4VBJB+MIqU/UKCzq2E8luBCFCNYWtQmcIiKYb6cSJE7iGYIYZM2ZMnzqtTq2avXr0hGpSPxnjJYuCGZ4HQkKJf0dg5aVIQujcIAM/8UCezK+b1609d/wotcuP7t+7feP6/Tu3//Dt1wd27ahSviKukIvnL6z44Uf0iof37h8+dOjLuXPh5TwKksjcJTLCl1fJWMxFQh4JUFBIaTqYxGjZCRh/Qy0fnPgusYk/hRpQki7gi/Sd2wEjAfuNmjQh7gEm7rJaKOWyau36Z4kpHw4aSFCp22ZFRMASq6Mij8ezdfPmtOfpS5cu6duvj9liRpEzGnUer+ztt1ujhlF5Qaf1Z2AgIOknFGgQGSkoFVAhDCc+76co6kYdsvx8m1lQSH+thvc6SJLHD07KJnma+A/dfuqAQNGej1xNGZJAgNtK9rRHpdEJ8TrAMHPmLII3Zn0+Jzw8kkQECZ5E/SLz8Z1VAw6QRC4mwEBSR+Gb+MsAOEBAYGIL48GkriaAxWPIcmCeBD0I3qdoNmSH6wnVwrbNd0zmkHICAXkmsLUUUUkqR4SE+3kpCImahJWDjD7+5IGXL10kTAvPXWpy8uXLl9LSUpvjaRURSOKQloaXSgd/YsSSNgViPYuLOgcTJOoUwgUYfVRIuKFZIPF2+Ii/p2u3NiuXL/lq0fxmrzcF6zdv2LZp04GlS75p3PA1Qddd5COYneYCrV477qPRc+Z+OffLrz8ZP239po3Yd9lylJwRDkOn8LRCbVHAsByac7IIacQQ9afII05Kg/eKuBS5vxDFEp89I4QD4Q8rVGSJ4iK6SyF3EO1OMVg8CtgnXU6XOX/Qh4OmThn37PHjLZs2Q+Aobe0rKuFH6qeRenX5+XhcEGDgo+xW0lBYL5RbkFMwVrdgdhLceC9fYKzoJJxk8FBjNiAnJQogpvN7dsgrxSzpcdwDIYCR8wieCCmBHknbCfwAG3gHxAVPB1bxyZMnY1+hKSO7BdmLywjdRYDlGpYET6e5sJBoACDCw18Jvr/pB2YIsXi57SVAMB3wHpIEyNh+uIoZGy/kMsrEo9sxSK58KXv9TWP5Ox8DVAWlcLtBJhwQKDqszssXSBjAJzPiSupTYA6JiIxkG/MnS8nEWYw/UsN/cXA+uU3IIjwHmQ+BG1QDqrjVOc9LUdlhBuR4cviswZSzcXGDKH8iiJTQQqSN/ZdGUpidt3nL1ptXr5ForQ0w5eYVbNq8dfeeXZAn+Fm/fu/Xrl0PN+XAgYPwGhTkUkceL5WG4N8K5csSXnXuzFlzXq7HTuFBoIHCYhbNy1y2Jo0b1KhRddeubUCYQ0IbCA24hIgjjHAuh0brTwEboae4HfXr1ZWrFHdu3UB9FBvSB2emg6IJZCTH3+7du66eE81loYbIQ/jWMeqUiY3BNE0HXAIYkxLjHeaCDh3awe4l+Z5XQ15Ja+C90jAknQGBDDqOK4El5nW4SKSUJRQG2PalSxc6d+4oMq1/Cxz5E4iSj8S64NWQaIFYDinUFC+sGnXf6m8wWPNy1DoCVM13bl/Ly8rs3rkTtQRhEhaLs1hEJEB5f/DgmjVqV6tW48flPx89epSsLpLs8FswKlEP0O7A7Qhj8NIJ1kahZw+km1kwfUKuQRKJpgOoPxnf/9Spl2+HpsHPWFyJaf3V9wNGuCnTZ4KsPrezuV7St5dbgy+cZ/eBFVxD0BvbRGr4yEKjfMJEQSGk+dvXrxXl53fv2g1eSEQw/BuaK7xQvjWF5D6+c1dCAKYApUV4ZeER1L777jsI2sJ588qVLd2gXu29u7cvnP8F/7Zs3IjZcs/O7R9++MGET8bCfU8cP7ph/Tri+lJSkhg8z5GovbSXWeh/Tp9ZZTD8JQ1BbkYDgetzowQ96XY+/8kSg70vdz3A4UZuhyabzdZatWqDlgALyQYsf/T4GTVIA4OM2JQUPtcYRFzUzpXLARfcNiiYblHuunVr7NixrXqNasBp1qwZrCbxTxarAwBKo/LXa9DuKFmJT5B7f1toOBFBVCYTNS2xxSJpYoLADoTrUHwRNf/8FRqD02yn4YQ6wIiv0EYdFuEbUhB2qQ8MRD4rV6EiS0nKMU5hRBMwCg0LbGeO0ublJNAASQCaJJtCtDFAYOakI8nrTclqV125cqlkyeJM5PSZky1bNkc0B7Co/aw4FgF4VsuWLbF7sd9xChF3AdIiJXCASCKWyBc8wMXXr1/HngfkgSqGTwgImMN5MBw7OnZQDsRiSbwNmagAACAASURBVBoACNJmfLninOfgT8bM4H8r8aVWi4AT7NtIMRxQTAw82GUhHRY0OmeXTu0Gvf8uMiuW8o0bN7dv+3a7d97BweC1W0SrItQ3vdaSmy3zV77b770OHdvy3jNnzlGlD4JM7DbLzesEVH3O8b07d8IdGIagTq84eJH41ccKYTP8D4AcOnRuw4ZNERFRON3E7b6JkAMlniF6SPsTEEYp1Anjx9WuXW3Lpg142wCgtGRczzbE6QugZs2aReoJkiVLCRil5QOjeJokPPE8vgBk4AORZ035RDFm0blYWgseCEojNYGuBLNR4I2wygICoymwhPhDkAuJDxTeEMWb5QpfCR9F9y6dZ0z77PbNa3SPwg9C0iwpWhgWyYBPTHp49/7Feq+1+nzmglUrVtarXQPPOvtBrtNXfq1+2ZjYaZMnZj+Pv3jqANGXbd9+Q2wR3vtvPl7izR/fI1EHZs5JjC5YCyS9DWCtXr0abRLGJhFEAAd2iqX6X3YwKqbG8DD+M7Rx48bxp49Okc1pd7voQkD9EvL8RHT0ul9+qduipV2hcvtpvW6N1+PvdHjUhKIrPV5/V4E938+fGFOMQm5/fPm/Vd/ABSDyY/AGoNvwnX/8ggJIdStMHhYynzUqm8PqpyDGUnSzoYmd22lR+PHCfOLcMUqPHTfh2qX7eoXRY/XoZPInd2736dkFGc/qAPJcLNgwBhPSOhgpZlv0DCd1gbF6C4eAW3xXq6QzmN5kVAcivl3EMTr45E9iGxV61f5jR95q22HmFwtF0L/O+OuWLZ26Drh15+HU6dPPXTy5dNk3ZSvEEh9/9fqt0WMmeFwFkH3UWWgW/N3O+OVuQh69NpYYZFWJ/coPbpcJnHC4fJW8MOjicfcVU5CrCNDMSM8BMsXCo6rXqrl1306lXlm5VtWSpUuw23f9uj457unDZ/eLlYl0qN12uTslKdWoMtw4e3zV0iVytSayeHGtPrBk6TI1KtesWLpMWHiokswbbTGl03/TuvVQ9lo169GFtshpT89Kf/ro4bVz58NNwXKPknB8p0yLuxU47dyx9Y1WzZ0OK6Tp6tXzN25ccmJ+ctuunTry5WeT6r9WsVHzeoSRytQBTnkBiiYcSQ47A7S4CN0Wr7wQ1wZWK3gGyipOAbYiOp9YBdafcjrksVsQFkPtZo2fssQ3i9a/3aZDqZhygIiemBCHTu3ayV1u3JdVq5bNz0unzQkmBpNJrSNew2vxkdki1i49Iw/PiJ/SIFNqbG4oKYtW8Pj+tcAA6juwnCqqoDo8Ct4H6vqwF35KVDKmLywGfLEjotG0DseWtbAAL4LQmwUWIJk5xV9emZUa9SATRWvFQskcXpubWrfCQ8kn8xH/RN0yYU2T5WcUWHIR+HzmM/5R9QBBU9wu6g3t2r23Q8fOOXm5kCary4bPxE6bPOFTgkD73itscqTxgL2+EXpQKtA2Ia9FHq/jzt0bac+T3nq7VaXK5bBcOF1YhnyJn4KHUYIIfKVkkzAeivfjoJB5Fyyan56R3rV7py3bNu/bv69N2/YaleHx/aeIuWyNfn169endk32xcPHiQ8f2btq8uXqlmsf27/c687ZuWSbzd164ctbuKHr+IiknI23bujUTRgxf8+23t46feHH3XliJyJVbl6w58sWBuyt3X91Y9526hmjVJzMGzV/6WaNWlU1Riv7DunXs847S5A0uYTpwav8HA7qdOLybvHe8YB6LV+lWYvCnFlKh2+Fv1EIcKJhADLFH4XHQQJnlwpPmlbusbq2fTmGXa+XaC6fPpySm9O7Qx88qS3wQ/+DanYsnTl84fuLulSuPb91Ki8uMe/DYVphLbSIVGfRWf5VdrnTYAuQ6r9mtsPvx6cy3q90Kk7/27WbNI8JDPv10PPm2clWAXEXvGm/N6mXlHuv27cdlMoMvJJp4BBfmCRYkLCiISk7xSS+wZ3Tv2/NpWvyZq+dqNal75OyFDz7oUbFyqXff7XHm9Plhwz5+eD/pwrlb27cA7JMnTl3KyjWTmIbIlZ6R/Dz16ZFDO5d8vX72jMXzpn+9b8v+BzceZCSnJ8Yl37/3aOeuvd8sWkSU9+QpkzauX5WenqDUkCJr9XmshLGC2IXc3LxrN25rDcFvtekod1vVchdp900bvpaV/pyMax/1cir8LDdvnqXKhNyfEmb28BBTYWb655Mm+mm0JWPK87vMqS4eHuO2uZGYO3ZqS1Tz1s2/Usxv9MhhRNQlxsUhJGGQ27h5Cy2Pw4oHnjx7zOun9nowYAUdOnI4I9fi8hIWQr2FFy57YW56mjUrb9vaTTVr1KHUAUb/TdvX3n107aulC4ucth79+q/6cblWTnwr1alcarnGafWo/DQUtyp0WV0EakIt5G6X2x5gVN+6eTkEo7y/aEzKxocAi55eGh2WHGL/bTI1e9xPiSTH7rAfO3koKz994owJpGRThZ+dIopSCQ+rRzRvFgqXLDjQEBZqQChJTEndvf9w9+6923Xp9e3XPyXGpQ8fPvbUyYt16jT0Wj0KOc0VqCDIdsGNSxQEwSG0NmJwBFBgrRPsCaUGeiK8hl6/iODQw3s3x5Qyydz5QJPSZTInkxKWOxKfZGq9x+GhnBBqkN5geOvN1tmZWSjK+oBgqxlRJ8jj8icQje6X0JyggKCOPTtYPGb+FVgLLHA3ssdUcgf5pR5SIoR/VkS8qVVbN67LfJGo9LNdOXHk1oULNSpXdznRLoQfEjy9ef3CB727USxIKbO59doAnkFhbmIHQQlqc2FDJzmW6JnMjByMVRj0IiNLfPzRJwSXde/WsUaN2mGhkdDcsNDQ/ft3nz134uOxo9BX87Iy6tWps3vnLvL72nXqCpEBCoM/GLZv33Y+Aw3a4CBDuXLlRbUcn9fiP3UgbCKmoAnxBdmTYVA0FU852o8krnJG0tUkWvmfGuer3svgEZNTU1PReIgTki5zOohaIL4ciogIjy0axTdfr9OfPnnk9cYNWE2tRgTxaXRqwi2piYyqFl0sGuk7MS5erzeg5aiwoFqs1DpE5eOZRBSI/USJO+IrKTVqw4rB3veGBgYRYRAeGoKGhL5CoUS+6DWmrKz0yOiovNz88GKRC+bN/2LGjMSEJ+3avL125SoowRstW1nNRVoN/Bby5hOyeYEI3iJViCQorRRGh6yDbE/koq+7BZUgRJI5Rv7fVkRqL40G43DqNPq1q1f9tOznMR9PeHj/wYaN65cu+TEyfMbyH9ezgevXb1CzpjAPPLg/EwmOyGK0jkBTCIBB7UCbBauZF5BUkhgPO1b7E9+KpwAqTvhacFgo5Tpxx4AACOVo+ShklqKC1OTEUpH18nILPvxgyMiRw/v26BMSHIxRJzkxbeXKn4nGwMYWHhIKhyd/kpqsTx49mDDhM1h5/boN9Fqjy+EtyM5/8jiuwWt1XfIim8OCSJSQmPDo8T3kzPOXjm/Y9OvNh1fzsnPkiJMW1+yZk0kgql67Tr1GDWKLlURdS4tPSnmWYMsvJIRr7U+rWjdtYfDXyl2y779ZCkyLFy+FD0VXOsCWmRUQEmIrcnz/3dKPRo1WBBgo86PQFxOKncop98cjwha3oqISzaZ0+Ix2pCTYrVpjkJNkZlEG0d9jzX34+FaHzu3laiQG1/4DO4oV05UrXxL6lp4ad/TIibbt3kHIOX7sTGhIeEzpCkh3bHmGgyBy7vxJqASiG6YHXABI4R6X9uGDZ2+1blOpYjXKC1msTr1WZGYRGnHo4FFSqELDgoAPj6D3NMrA++/3Z74YCVyiVqfKbnMwJJDHjRLor6K2vG/jIpNRPpIKrhSeFIk1ok6Fz1DBIoK8wnKkFOUJFnw3/+LF8xje8FciNPuUK6p0CiWKwXTu0h7Hi81W5PEEaZQarEcE+qGqavy1JDSBkyLvyUu4cwCYQsyyWqMm8I5sUW5Hmlq6ZGWALnTunK9NhhAuI3wKqYzHinReP4QS0X2I0pHSqAi5vXbt5veLl2K8NBdaRg4fZTIGjf/kk4zMnOkzZtkczjKx5QYOGhwRGfH998smfTZl3NjRHdp2OnLo3MbN66dP/eLM+ZNzZi9o8vqbFkvRxLGTe/d678jhQ7euXZ27YD40YeSI4eVKFFv6w3dTvviYAPCcTBcWlJGjhn388RDgYgzRfjh8AOZeoPTZZ3rit/bu3f7r2k2zP58ze86Mrl37NWjQGNKNlBUTU0pV5MxPy4KzPrx3jz0YU7YsrJTNQr1hm8NtNATi5ArQ6e/fuf3LupWVqlQc/Wn/9AxhEWR3ligRTZECLHfsncxUm0zpLFUqslTJspUq1KZsy/kLJ4uFm8qUq4prhnDj/Pxc0A9/CJFVRBG9/vqbv6xbfe78pW1bN1WoWE6vDxgzevze3Uc+nTChZctmESUiLIW5OkMAjj24e+cuPcd/NnfNT2vr/FBv9JAxm9ZunDzuMzyqpbuUpmymXKFbtXZDx057evfuvXL1OlQsRHlkcJNJHxMTQzowEKNEOQSBok01azdv9dbbEaFBx48e2rRt2z28qo+f2KQ+ID6TCkYyTNc9e/aHcQva5c5T6VFxPBo12qM1OfkZmcX37l+PqVSZaFGFUl2sZKnk9IyqJBiK+hpCcYh7ktKmXVsP+rsgJwRf6wpyzTIjjkoVtPHKxQvo+Xt27U18Gl+9Wu20lPRtW3Zirm7RogXtLih2RRQX2LZjy4aQsICFC758b8AHN66cr1a9bnpa/OWLh7r2GWApsu7euads+Qqv1ao5ZPCHZouzbfuOxBQZArRPHsbdv3vt59WrI4pFHjxwlMSkGvVq5tsKsFE55Q6b16IMkCNMqE0sMNkQSupQOai6TAE2mysvJ79cbDl/8j2x/ImZQZoIPpHLAwKQtDRGvcNcCOHUG4x0qt2ycQvoWrduQ09Rrsgg0Ko9VitGJ7fVrtQZLAWFQ0aMlrzkLDfpkw8fxmMxJMunW4+uX34x9+Ch/WfOnAJXYA+uIrNSC3EWeg4GIeJ6yXWSDB9EhgtTjc8IIgRu4p+U8uKlS0QVj8TAADpxCOnjjxkYhKbAa7Qac26+PigUPPetKTW0KAnE1Ggv5rXZHRCfpIRn3/+wgjqu1MidNX1Wn959CQ6hANjzjOeEP9rkdr1RD55zL2lIwDz+aVLlslU+nzVn1Zp1EA1tgBEbpm+cctzWaObAChuW3G62x8c/wmXW//1B1LmvUasmDAbScOPGNeIrsZdwHUJJpcoV+vXtPeGjUavWbSgWEg4vLLTZ16xY3e/dXlpFQG5W6ro1P126eB4Ldt93+7Vo/qZSE6DWE1Hr7dmj77b1mzKeJ9V7rS7dUWx24iu1PjD8Bw4osWS3J6JQ+DV88WcYbwEQvlixbD6H5h8//wOj/P97JYZNrMeYkaXK74xWpSRYwTfu3+PtSFzq1avPirXL273zdt06DexOO5uKMi1YlXQaVVE+BaThrbLlS1fg242JKsG60DfY4jD7K0WeHewIsY0EUrgU96rlerfNEWYynj1z9sypU5QYOHnyZOOGjQymaJ024Nixg0t++Gbq1M+CQ0OQ/2rXrtu7b6dJn06KCg88cfzwmBEjK1ashI3A67C4bb7YQIiWcKH4cIB8RMqWUCmUTB+7CxoGOcdMxi9EpjIjuUiYEOnJ4mqfkQDG63Zgc9X36tn960XfbNm0ffSIC3Xq1V0w7+uTxy7ATbOzs0JCgilMMPvzL/HE4fLOyS0IColAfs7KzsVVWL9BA4qp4JinyDDtSygcTakL6IKl0Jz24kWrVm8a9cF2q69YiZ+SAAX4AZbC2JgoAib9VYpiocUKs/ITnyZG1oto3LDJsSPHq9eodfHypUrVqkKYTKZATCopSYk7Lm1muMi+jx8//Oarr4nZOnHsSF5edl5BXo4lMafgxZeL5mRmZrgobSyXrdmwonyF2IaNKxQPj/5xyYaSMYH93xtw/c6to8d3Hz282+hvKiwqZJizZ00VyeH+hB4601LiTl+74s6zFOXkahXarVv2bd2+LyLCGB0a7eelsJ7yxp3LYcWjiN0JDy8po+a8TOt0vCBYAcKkhgbhWNcHIFoiiYiCF3ojoKWft5dMao9r89Ztt+7cW756haB0ckUqHuoWLaKJrfR49u7f/zwjq32HLlS6hiMGGEIUiCBOX1Sw25ubk3/l6q1evQewgMJUr6TKtnPGtC/y8+3jxk5CWnLYPFo11kE7kFm98tfp02YQyKLXGbXYR2yyBfO+xQO1bfcuopToFrf3wEGwUCqwgis2My0xLDzaEBgk93fBDqJCI56npT19mPp607pIEgJD0A7kUF1mJ8OO5tZS7EPxPOf5zQe3qSFLpA0VzhAIvTRTE5KaB+4VUSx0/LhxYvAciFPwRfpYyFWQKEgz/1nMVjWWj3T2XE6lSrEgIuY7VvbSpWs/Lv1xx86dTV9vmpb2PCIiklR27hDBbz7eDArRJ4rd6csnQIYXAyTcih3QoUOXbdt2UfaJWAt28bDRQ6/euBhTPjY5NaF1u1aoAQggwK9Pz15qjeL9/gPWr//19ImzyKU1qtVTeHWFuWnwv8cPH926ftUUZjJ7zNMWTGneoalC4ymwEF+ipR0luXivv964U7d2+UWZiNJ1G9YKDQvJyE/Fj9R7QLs6jcrbZVn9B3WrVrPc6lUbz5zev23TOqEAu2S6YKPcqdSTn0XESVoa7NYfXdxgCIkoVqNRRYVXXTq6AhsZ/erI0f0Jj+8lpd6r0SBm+Hu9kAkMhgCipPF94xxHjXl8O/3pswfHTxy+dP7k6WMnhSlC4X3wwEv3xtqNagcEyvz1IvJ9/brV69cJ0yG2BkCfgKbUuCHlDN9o0bp4VIlSMRVOnjn/5jttp0yd1Lp1y6yEZHQktCZDSEjFMuWJTZbZMD+rhw0ZTj2XQ/sPUB1DY9ImpCRt3bLj2NFTNoddEEYoiAfZTI6H6Vliwp2l93W6ACjYG2+0xonhUhE4YDl9+dyOg/suXDiXk2uOjgktW6F8dNmIRg0ahQWHHzt0bMUPq9eu31StYjW4YfNWjfCky5Tqp48fb9qyPTkpKzgk5MLZS1Hlquj1IsXqtXqNDh87qlRrCq0i8Uhr9ztx5Ez7dp216oCCvHzK6VFTyiaz+7mtZEeHRpbIzsogjnPT0aP1GjRiwx07ehw+BYMnxqogNwez9MAB/UsUj1o0b36wyVizepVSUeGL5s/9Ze368FBTcGAl4mNUAbrLFy5Wr1L9008nHjlygpAsxEq6TMhdCpPO1KhB0/KlypOXtGfbtjat36pVtzp7yoKqZ7fkF+WrtRrM/PS28fdoKdanR/TDzkKFCFHSVjiBsBgBQ6rhoEWoAvS2/AKN0l+uEW5BFQgug5VYcfs9exLHiyDhyJqI5c4iM+5COeREEG+/L774km4F+GEQ6N/t1+/hg3jid5Cwf16xilr7+w7uHjVqZHSpkvbCfCGa6EQoHh5e3Bg+AU+E0iPEi32FMZwSshiIxZsxdJHv6gJJaUH9W2qCj4mLw6d7cYjwX8DqduuNBqLzYsrE8kDhkKW4hx351Uaqkq9IgqAexYtH6HUBMLIrl69260puH2HchWvW/NK+ffvYSmVsLlEqQ6+BTnpLRpe6efF66YjSAvxEgaC4CqeIsLf7upYrUcJJYRGBAlmZmatXrWz1xpsEiny3+CtyR5EuM7KTbty6fvv66c+mJRBVEx//DNsJKwGb2btvZ3zCM5PehPGEwNtg+hhYnF8t+Py116rTQ6BVs6azps26e/NWlVp1bt++GR5RPDEhjl1XUGBp364jZAv9Dm0aoP8GiP/Z/0nyE25vxEo6HvInkinbskqVKvjLES9grKwKgxICyx/F4f/Zcb7qbYyN7UdUFuMk3IfLpDELhPMd4B66CPo6Y69avRoYOW70JwcPHdbrTEX51mBj0MOHD0qUjjIZogpy8p4+fEIVjvKxMdAgUCHu8WOzw4VOiTCOkieEDF8wAaDAMwj20Glz2dLFo0eMxP+7cd0vT+/f79y7b1Jy3OWrp9ISnyz4ampwaBA6YvDOUL1a67AVnTh56MWLtKjIcJkdVkuQo4zUD4aIhYB4EebyEsjk4uK9xqoqhEVScFFdLBZsPKIMIwqLrzEfW527xNJodIgGfKFK76hRYyZOnHTl0tWGTZrgeiNU5fz5c5LSQ3INz2HHUlzq4YOnZWIrwTJv377L8hLTxmNE2S2bQ6H0RxTyJcqp6T5y5969wR+OoI6fPkBnMGgLC3JevCjIyclISXly/fp5WgdVrlglNDC0ePES927drluzFmjDlgoJMRnInHe5UxOTjj86gtw4b/5s4aMMxfhuj4gOyC9K2b7r1POE1NCowKt3zvobZMVjIxNTn966ei26XHCrtxo0bozs1yCoWDCdsP0CPPVqv9apY6f45MSPcgbnFxYUpXmJh71/O67h6zWo/ZadnYnXmxi4W9fjK9RpGBYQlpjy7OL9c/0+7JuUlLJ59Y6Y6Ep55vSQEkFffj930U8LG9Vq0vi1N6uUqxURrVGLDBAnplziQnzwEbkLNmGncV68cJk9npeXv3fvfkyAk6bOrFy1HvRBuE2VxtCwUidPXQElTpy8XKp0qfDISIpAxiUmUcbl0cPH3Ij14sXzXPIDnsVl3Lz1pLBoJ4aNkNAgiit+vfj7SpWr0lvp4IEjcfHx9RvUwd935szJKVOmkdx+6NguMoa2b9+J8n3w4GFCVtv3eDPh+cMDx3cQDwf9YZxMlqjhuHsJ0PzGzZvUeq2yn5zOvvIdGw/lZjp++nEx+nFMTBl/OntIByq2v5C4+KvDO+23b9o2e9YXeLQZHgpVdESUyyGy4TQaA21MkOSw2YMP9+48ii4eFRhkoOIrNmF2AXYjtJrbDx9PmjQhNTGxxZtvNmokgjbu3b9DEAzlwSJKBJ8+dyx1fDziLNZlZEF2UKihGIF0u/fsAyGr16zGw2naocJMKFfv3r2dSCz0acJQIKp16tSYPXvGL1tWdnm37aBBgwAjwTestcdqiYwNnrtwetMmrakz6pVjFXCUrVTG62e7duui05KuVFifxN0YPXHIO+1bexWuklXCZnw14eqlSzXrVoXoFxQQGGId/+nYoDC9y52Tleek6FSXrp27deuSb82Pjo0uVb4kVes8Vj9TqO7zLyfjuEiIT0lMTE1JTgUsljyLUW90mG2bN24BLStWrpCSnkb7GOJDZC6aNF9+ej9B2AV1fpNmjqlTr1rl+mUg8hDMh4/uo/TjMlLp/eDudQymtu0avju4HeVRt285Omfm/BEjhtnshWvW/Tp20rDWbzU1W3OQWlD6c7MtR4+cshRCjy0kEr5IS3c6bCtW/ZT5Il8Y4/WBd+896d1vAJsXRTK4mD/aHUe2OfvczZM9P+iKjejazRtutSzPbm3Roam/FkqjJ/DKYrHjPQ+JCKxWrXL5CmVz87NIXjEZQ4AIrtACe8GUWdOmzZ5hLK4IMgVrVXiOArsP6FK+YtlGzRqHRxazqNIN6kDKXTV/q17JmIiF332Z9CypcoVqQxKGg5kPnzxc+NWCgnxLsfBovS5w2/b99Zu1ZPpspeTEhMKsLIeFjF0nqEu+nsmkunz1zM27F1OTU4joMtsykftVLtlXi+aQzvvk6f3Va5bfuHa5WcvmaGXHTx0NDDTeu3fn0oUzPy5bSix/uTKlMH/4K7RPH8YdOXBU6eefkJiSEJdIcELrt15PTHiYEBdPsZj0tKSTrY7l5ObAYHfu3lKiZGzLFs0oBE1r1+T4pF27dty9fn3YoEFui6fIZaaYKkJPhUoVMKYQs3v29OlGrzU6tG8fJbJeb9SYkPCc7Ozk5CSHw2qx2uApGmMg7TVpMqYi6hw2jgiH48tgchRa/HUmu1lU3hc0XLQiILCDdkZWdCz6mim0ujs3bhw+dJSc5W7du1+7epVsgGrVKsIsxo8fjwf/8sXzEO1uPbqRzaQkSol6QAjHSFC08ZJqFfkkKsIeBadD3mL3+rL0eBH2RYg83gPRjlrx+/b3MfGXrJy7qJ1lzsk3hYTCR1CYSDcJMBmJQDAaTMhbsAOlAvuitX79pjEx5Qps1pTkZHteYakSJal0j4exUYOGNavXyrHn+MqgkkhntlltZWLK7t22OzriUuu332F1UC3wqmN7U6vIsVdUrVB5ytTpPXv0gBTJjIEmED0mNjYsIvzqtctYFPRBRpW+EAJRrVoViBdaBQoQcXOYoG/fSCLfITszB21GBCp4SOgIy8vNw+xGNZxK5SuVKhVDXekt27ZTuJ4+WoJreuUVKlSKf/yUohR169bGx4n54j/lOMQ0A7pgt0SDYcmxyrAYJHBiS8dC+7tNUiRi/C+UsRiqNDAMNnQHGjVqFD03JDGLPlFSfLlN1KsVVco2bPiVPDWz3VOxQqUvv1wYHBIGHTxz/syMmVN+/nnF40fPnr9IJYnp8oULlK62i7oA3rvkNNFZK0BEUzJ98AZYoVWzGdD+KT2DTZXYlcioiOKRURg+MY4qTbJy5WLLVihdr371ClXK46rDSJWcmnLz8t0nDxMun71x6fTNHZs3durSyVWQqdQR7gbHFIckY0k7AXkWcVAsjdHI/yC0oJBQPoTXx498aLLGiZrHnUnRCC5jeESt0ywkKLz4zz/+PHzYqK++WTRi9GiUrarVa1D16vadW8QKoCWXK1uJsGssVUeObG3RqnVRfmGnTl3YVPv27QkMMRbm5xkCTC76w7O3sTaotEOHjVy2bPWoUR/9uGZlqdIlED9ycjOLcgsCi1GTvSi2TLTZ4X4e9yIqPKogu5A2YUuXLb1y6/LSb5eI8isEN1EcXamG0RqDdfcfPZi38PMO3Zs8fRpXumRssCkMy//Z8+eWLV9KfgCqV+mS1bZvPbhn/56Zn48PjaQMtChEZybshHAnt9sQYMjMzQxA41YjouWEBUTNmDMD2YiuQUBYICeiMTX3Wn0QaSi+d9O+I7gV0AAAIABJREFUxOeJ836YPemLT3EGjRn60fYN+4ePGTTy40FvtW9x5/btI3tP/bJ8c2YqdahlotYOwZgFluLFw3HMUZOZk4RABAZpWHHsLiw6cnxRvuP15vUxtGCfBpLAnFVD7EAiKci1CVsPhZrJVvZ5gJHqYdmiwoZdkBRgYTIZeIvdIgx1PjurMPAoKT1IXigWIy2GKypxy95s24iAbhS21Su2v9Wm8aRJnxGZcGD/qZOXdiFdUfVg8+bdS5YsRI+EMqIXdX6j+4YtW0rGlPpiwfRCc1bWi8ytGw788PWakBBRRoTdERQUTOvSypWqojhx4PiTrHG7d+whOwdOwdQunL8UHG7EwYXDQoz+98NicdSpWwOvU58+vTZt2VhgLrxw8VwW3qD0/PCSJqhETEzMpk0b8jIc9ZpUZtfQpKhE6Wge2KVLl+XLlwMfBC+kK6ynz26lUsaEudNsIK8wOya2JDayxJR4awGpYEBJpg3QUeONNxNwQnb8qh3f4EOBc7NzgwKDPhlPNc7aCIXrlqzatePwjZvxwsOpkBlCZehLjRu/2bBOpTPnzjRr+XrfAb0cXmuBLY8oPMKFDOoQYshgdXdvPxz64ZjRH43p1KU1jlCXMygxMWHixE+ji0d+/fVCLH2wBBSDuAfJ3bu/N2fOZKYgKVSE8AJGIi+VMn+b2d63Zz9sVGPGjXbS5w/HB74kuV7p0o8ZMWH/3r2t3mryw/JFukD/F4VZEtogKXLQ8AospdaM3Ovs07c7RnGjPvTe7eSObbudOXM6ukTYTytW3rp9ddz44WViSmRkpweawjBkatQGP5UFg4WdXV7oLBZSMiut4NmjFHO+3WAKjUt8/PxFwomzBwmp7N23R3SJKCD/4OljYrrBjdca1GNTxCfGkfiCLRCFDCaj0xnV/joi0+Fcu3Zvp5qjn9Kdn4dDH56qDtAE3r59b8zocT279+r0fjMtKSAWF3YmYcP398u35NudFm8AJUpc0QElEhJTXVDBAnff7v1rVqtptrrOnT6vCZCHhIUizxFIYLWQx1aokIvNyzqazQXgfGz5si/S0zjDjNgyJctE9Ovfj6ouVPPv06M7dWT8XJpKlarkF9quXL5OWdrwqEhMoY/uPgYxikWHZaRkil2jBI+oSCDqVvp5jU53gUAbkcVLB4JiObnpWr3MQgSSy/N6wyZIA+Dr1u1bylcqn5SSnBGfg3SCMgXTRejwhWPTEUuh1oZFREUmJMSRUjNu/Nio6Igdu3bNmTPHEEKpHbeFVDDiT2hkqFXRtYyJNKtfh2uod1A6towI/fV5h4WZS7RRJbMYTZVAOkXvbr2TU56vXbsuNqaY2PYq3A50GsADoPl0wuScnILlP6/kLnYij8Ibw2YhzB9esG//9unTp184d5ZyDAySe6G95CV47SItlJFLQhVUiLnzHVFM2LHAVJ8VAEmLK4R3XsTz/SZd8UXiNfwPBVgkBinpW4sVXN2pa6/EpBfLlv1slSluXLsCfSOpMO5p/PIfl48cMQw1TKmVk7eYkpJKqhlBIIwWrMasdeXuFbLKiBnQ+asD9YZbN2716dkTm1/F6lXnLZwPMiSnJqEjTRg/0aDRnTlxqmfPbtWqVlX6aWVTZn1K2Z61azco9c4WrRtS4QVAbNizDnLMQKmVB7n3+CtLVAgtXj6kTefOg0b1cVisp46dmTl1jjVXFhphdDgtLVq2DA4MjnuSiOYXU6ZMRIkw0LTFm6337zhQo27lF4kvQsMCoVNS3XmW+z9kzIIfiBxRTFl8skYQNTYVyRqYLmFykAZoDdNnef53SlqSgIIkzmhZNWYhYZ5w/4rwYJdGq05KSSSr6NCho/waUzb2weM7I0cP7d27D0VcDh06mJuZ0rNPF6fDIpbALqtet1pomP748cvgrinEOPO7sbGxsdAp7uUVEjSQz3Je5JOUlJdXcPvm7eXLfzWE+nfq3Ra1Wxvq3bBxtdFETRFCOwkIdeXkZUWUDO5YurVaadq2fu+lszdFLIWbKCgKk+K2FlVh2VeClPsscOLT52ghJQZjFS0zNYGB7KQcysdpNFl5+UyTBSKpigFAWLFEohXotWpi0mEJmdk5xPyv/nWtLlBz69aN+PikVq2wVImGcVIitNWaxSs0NH+VKROT086evzR79qxAEXflMJiMqAp4L5UKDZFJe3bvXvPLukpVqy5evMRUWl2zfhn2fJmysXyWLRtL7QakBrlOdfzw6Q0rNl5ITYNyvf/+ezC/0rVLGOX621ce6oyaPj37Ll66eNrMiZ5DRR16vCULyIupGqVTKQqsGbefXB44ok9AhH9AQJDH7lm87KtvvlrWvXc3Y5jG7CiErJDzhASC/Ggw6VLzkqkX6vQ6n+ekhwWHpRQlDhk7MEAbkJmTEagxQRd0pKKo1WOnDu3XfuS7Q94LDQ+KjAnzqqxlKxf/ceU3qiB7uRrFo8sWIzImpmw0xbS0Aeo505bVqFuLEBB8oETaDhw9kCcIpqKUG8OU2FFwUrDipDVl52QhrgFzsg4+GNMT6wxCDGo6K8IS4PZKiE+DPiB2YJUBT1gRST47c+ZsYKBhyNBBQnL2uO7cvnvx4uWUlDRCjkqXjlX4qe7dfZTxIp10qtKlQocNH9L/wz4s1vMXaat/3d5nUKdq9WLmffdZri3xux/nY+wZNKxvlVplylSKJgJ34/GdtRtUfm9o9/isJ0dOnLR4iwIjjIYQ7ZAxA7bt2tmm7ZuiIJDDCUMtLDTvPL7px/UvAvTG2LAYOsKiMdauXWfdhrV9+vRr+WYLZCzcAzTYBbu2bNlStWplEaVhNp88dfwhaQzJD5f8uATOFlMpom792tVqdkXPjI4MYfpA5v7TyzwN+Y/ATjQQjVGVXmCr2bB8tXplgoOCq9cvC3pDQDau2Dtz5hdt23UICgzZsn3Tu4N79O7T6cGTu0U5NlyNKUlU+cgGRUNDgyKigt56q1VszXDCQ412wePzbY7+g3sCW/KzR40f0ahFs3bt+0ydPq5itZjwSPz2qOO66JDALEtyljnVqbQWFOZYXVa9UYMBy89OZBhOcDLE1QsXzW1MPwB/V3Zerl4TXKZc7M+rVlLnzGqjl5SIIsMsXKp02ZKlIo4cO9K4aX2qGZFmsnPb1tCQYrWaVEfGCg8s3qFXexLcTvQ+umLtD1aXxRAQhIEBNNAHedXE0UfpbV5zQXYW3abQOiLCowi/KxNbnoaYtP9o2ABjVZYxOMhuLczOzw4OM5ZAUXHm5RZ6+w7oYdyjCgoNOnbmOBjVvXsPnGc0v7Lbs3DXQhF0IYYXOUmZWYW4txLiUzds3rR7z7ZhIwdt2bmuwJKNPxNBqbq8Whv1OxRCMGqMBTYRa1uudgyeIciLBtYvVzjsNrVB93aHlqcmnX+Rk6DURaFZBRqDiKrOz8vWGJU3Hl70+pv7D+3mUGc6LPkavcHptmCnr9ugTlTJYgQyOiyIQppNO3bMnvFlvdqNp0+aGRwZ9sHIIVVfiyWoBsMn6YHQJYS5/JzCoUOGP72ZPGXS+NjYmE1bNx08dKpEqYDqtevjdsCMeersqQqVK3Tt0wZvp07t/+O6rwrz80uFVKPuzPdLf7p1/4bNU1g8psq8RV9eu3EVKte0SbORw0bQwv2n73/q2/u9L2bN/WXNut17DkJwqtctj3/17tUH2fmpZaqV+WzKJ8FRJryrpaNL2q0OKtu92b7Z10u+SkyN79Wuf2p8VkRU4OgRYwP1Qfgrq1SstGXzxvUbtj95ms3Wo4jbzZsXV668eujIQWQbosHffueN4sWF8rBl005CfvWhSnOO6/S5axERpoysnMiIaCIWcIYismHVQQtWYF/xehCY1q1bf/LcqRfpeT/+vHT+l19QpYwsEpVorMW+98/NzS8WFiG88L5u6xANlHyp2JtGq7XZXI8eJSxbvnLcx2NEGJZCrsEuJUKy/IX9QFQFQwEV/WcRwrBeUclMsHJsRrRURYQSnbvwfNCMUshkv9XE83EZXsdBZ8PCnGxtgFap1iWnpuLIi49L6dCxY0ZWunCTU7eDtuIWNED56tUrjh0/2LN3t5vXL3fo0Ilq1eBVQtwTl8OakJ62e+v2pnh17bas/JysF8k37lxQBcioPFu5SgUknKdx97bt2Hbl7KlPM1NTniajMDx8ekem8gqhv++A7nrde4XOzGbNX+/Zu8fNmzeIjTARkUrejdWanpsOJc3OyZScAhZXmsaogE517t06tmzkhrXbX6TkxsU/mzp9Vr3a9WCbVG/Q6vw7dG8TWSpMqVVOnTu8d8/3PnxvRGRISdE2wecvJJNTQfD0f+gAgzmQTrDYQzdhJxhIUHyFnRMtgXWSeL9PKJZEgf/QSP/ktdJ4ELOg0Zh80Zv57huw+Jebl0lgwQ8/Ljl58lSbds1R7Jau/LlxizpyP/8rd44T6W/Nd/b+oHPtOjVr1Kz47Fn8J+Mmfjb94xLFY442OgJO9B3Qt1Pv1jBaAMLcFYrfmm/wPSy6VHieKTI0qk3XN14UprRs1qpXzz7Etz1MuKUL0hYRbu0R+a4kBFLqhuw9qyNTSTcLFzHXsjsP7rZ+6w0hWuMZ8vVfAvtx+hNhBIypJ4NpPTHlOWwG7y0oxwDYBlwjosI8fg8ePIyKimRTcbA6DCYzJzfJTJFoV3R0idQXmRTlEumE40YWFbDBZGx4kpVgMzBOxBGAw0anc9b5c5dOnDiFDQxnIg6V9PTU1LQkc76Na7Lzsrfv3HH6zOWQsDDKE+Bb/G7FLBoxSZYZbkePzMvLIpivwJvXplPT9u+0Tn6UMm3qLH2g7qPJH0eUCr907MoHfUZFl4xIeZGYkZ22cfu6waMGGML800W2gTzXkm/UBY4e+3H5yuVpeZ2Wn6GyIZaa32jTdMCgPhZ7nstj16gDkEUXTPuqXpPards1QxSVu50qL321PQlpiVEVwjA/0LE2UG/yOFzorgZNABOs16rG97/MGz90SlBo4E8bv3bKC2VKc+16lQqdzokzxpMZdPvWw1IlSiQXpPV+v2ejNxqGBkVXLFExw5weWc74dqcmGN4gIlSmcJBd56uwkPE83T8wIihK37lP265+7UlfN2gNSHs4BFkXoFo+IrZinZE+lGMPiep08DMWS6kQWevdB3SKi38cEk1BeUHg3qnQomX7pr4KEqQ6UKPZMcz0weTpU9MyS02ZOvnNVm88Skl49OgBMQnjpg+q2ah2QkZ8eHTY2KljJk+amZL+PKpUiX4VK1islh3Hd2/fswv/QpH3/2PuPcCrKrN//9N7S+8JJPTeQUJviiCIDRuCoCD2hiAWULAXVFSQYdRRx4a9ixQFURQs9N4hIT05vZ/7WXs7/LxjmDvOf57/vXt8MuFkn73fst7V13dVjzx3yPGGihpfrTU9q8lb687Nfv6lJ+p8VT2GdMCs7HRGaw41m6h6YSv3VcLNvvzhw427aNqtMWdr/fqGG+6aydjat2+HLAHzrKSkCNcR6IjMYu79N2/bsfXjD9Y8s+yBM88egWOp2luV4Up7bvESCpOBPRw4bBAOgAcfewCtDs37eN1xV45rweMLmqJNyWDSZDcFcQwntRdMGrd9/xZ67eUUZy5evqhL19Yn/UfbdC206FwDRpwRjdCqXMd51BniQ4f1p2wwFIu+8vob6LJ0pGCpM3PzIPAYQZeEFgdqWbvSs84d48kwpyhTCUaoS/clAq7stBOVJ2LETzTky9j83ojdmh4hdhIPo+kWFuV17NiB3nb80+p0+eolgRdUTqczi4MDFybcKd4RjfGNt17/4cdvgf1WasBTFRW1qZQVEyLdnUEips3ivG/ewhXvvR70hQxmbb2vzmK0kRF8w+wZ02+e4qUVaLjRle5I4BGOJ8xW+7XXzDAaTDhhSW1p37at0dbR528gp8bpdGHI9ejVtb6pNq/I4w81nX3OGLrSVdU0ojGEqe21kMFG+YWH59dUnUxzOtf/uvbeOfd3atvT1+hv2S572cuPtu3YipIb2iMHw6E476NalcpjnW7n3h1ieVLFoiAOYDjQ+pgcKcocGnxNF19w6YEjB/fsP9C2XXu9w1hTVYMP2+qyQfMbN3/nznTqSOmJRVGIwwFkk2bZC38LxxMzpl9Z7a8yaywhX2DVl6umXz1t6pSr1n+9PmUOt+1aYkhL9Rnencad/liNPZNMoaQ7N/OO+667dsqc8rN6dezSsSZ+1JgRfeChhWnpZAAnEn5j556dX3vnza17tvY5o7evsb5rn67EiKzh/C1bt+47vPvFvy93uG279m115xoGjuqOto2ruLB1zsxp1zWFGmhy6UrzfLryC1O25pprr776misAbPp+4y+vv/5GQWHmGWd2sdnNfm/wx63fMrvOvdtcOPkcjSXszDHdeMeVe3Yf7N9rCP9lpxdmuD3bf9l2sqomZgpNmXqZN+ClEOGvK55lxUZOGEB8/7LLL0cUojy9+/77TeHKy6+YVFiYj1fy81e+btW6bcuWZWYlzoCIgBXHQuF9h48BOYkT982336iu8rZsnWfwNq75dqW//g5HhicZpabKRAosVVUFRSXff7+Rc4cZACeH4xw9WqHRVODjJzkYHxjznXX7veecMz4JMn7Ae7KiEumAMY63G8YLp8oib51wYTImvZqBLcVLlgBmwyZiW01BwUsinQOUC1+J8n3khciyWJRMPlwrW7b+uvjZJYcOHqPLAp9fcMWY3r0600ks4As99cTzmzf8EozUnDjZNO+uX3jq12u/BPEfLrF92y/vv/f28ePHd2ze8sTCh3xB376DO8lPyMzxZBQ4T1bWE+Q9XLH/5183UYRrcGjqaytBECTXa+XKz1H7tRqbZm8Fnox4Y1P9h598OHnyJCQVKxjkJCkxUbQO2Cs8iJkp0hHUNkrx9bQk0AHnpndv2bTnjlvvGjViwm233J6dkQVWyC/bfnjq+cfm3HOLg2C3LtpYF+zVadTCe+bPuWOeLIjkOf7fcmb9lskE5yXB5XHAu1u2hHeDjQsPRXERr6NSwqRe/286tBgbjBjXIEkGJJqgDfAJyut9989buvT5qqratHQrpX6XXDLxmmuuqY8dfenFv0GEoXAUvHJXmuuxxx+WY5+MnjxZ1bfP2C8/XeFtCl8wYRJCaNVXKwu6SYdRGCK6BbSqWgPQA458Sv9iYQStvaqi5pOPP5869SoTTYu11J3gGJPkRAqRfN6Qy03/B4JitamYJe6zzJv18GfvfvHSsqXjxiC0HBIjEYgqGXJtVRW5z3hl16/fGIiB4ujGjUzjIEK69MMmgR0l8vjJmt27dwOXTPSKYaiuArbvu7U/uIhLeYBfMPbu18PuMLQsy3enu566fxmnsr6BhKIq2pmIzW4EQozlAb2aXxIkOJO7RqhLnGjA7AGujYlj0BUUFc6bv/C2WXP27jrQr3zwy6vvZhE4rAAiOp3u1avXUu+zcMGDCXvAEDVmmnPfeuldkiLvWXhP3yF9vVGvryL4xcdfjR99PvkoK955c87s+Wt+XZEwRC1ZhGDNVikgoNW3JYIvXEutnz5Nqwv4ExlpubUNVYlUkOqVaFi37IVXFs/+68pv3+3cp7TaC6aLxm1Jf+n51w/sOnbXotlM3+fzqkeS9FVsaD4J2wLF1vZv/PWDvft2znnwxjr/YYGr8WtoypVhz3xvxQdzb1v4+efvFrbID8cDJrsRGBvFX2XF0oDU6QEHzbPXkagNb/TSvzz/+ONLP/30TSwrhBjP12sM0ANnn5VHISNhAG0YfKZ4SqB9cRShFsPyeCaGIBzDZsm59rrpWl102bLnfX5vNJLwuLNJcDJaAtQAWQzOhlrf7bfOfuzhR1EBqbB5ZcUnXbp0un3WLb37dA2GmogFRyIBckkP7KxijqoDCXqg0TuueKJXTf4D7vS848frPdmeQLDOaQNDQmvVu6JGWo4IUBmnGLtWGbO0erXrLYwc2vZ5g5AugW8sqWtnXu82mjj+QKkRKEFbXfTUk/g+Yei7d+wHpvLnLZs79+jcqWv7Bn+D0awjgfaO6ffAK+bOnYP/m8KnW265BZ/WlbRm0kmiNy8iT0hFilE4vM5O/WNCf+xYVX5+Mb5Jf7Da7TTUB6v0CSv1tS5H1o7t+wlmFZfk3DOPQF5mJGFFYVXJmydwPPjJPz9848uv1274atWar9d/kZ5jiSTIDhYvVDKMX0DPMSGzrVWrVsyX4kZGorMJKIkhkTJrGQDxIV2Akn1NLMNK7z9sJ9wEuPNRRCzVVdAPmcbUvZgcTmwSH7ku4H3odXTH0xj0DYCZrPli/aMPPkn6Tqt2LRoC1Rp9LGHT0WQG6A8TDgoBEcUtC/R7zEUHFSXlEqxbjCkk4EsvvUxp0cNPPetwGpPxIH8yap0nT9ZkZrlTmiAF7yKnowI2RlWbGhfik5+3H6UwuUeXrgTgFj38xMvPvHPFlRMfeuARnb0Cgmz0e3/8afPGTZtat+08ctRoXBhOjcBCEk1esmyJJDlYLY2NDTxTa9FWVJykEvnMUWN69erjcbqCUa/f7wPFmIieUkov+TMExBnYgDP6Y59s3bzrtZdXzJx24z333DtwePnNt13rCzcBnKXQkjQoVGytRoYqksJkCtF+m7ZTSpvYcDCMQx5LwxcQaMms7HScarj26YFF2QTBypNbQpOmXnHzrJvGXTgei7SpqZ6mSuiFyx95c/FTLyEOZ90784bbrqOUti5QKVWw4onRxoPa/KwSYgJPPPx0JJjCmH367/cPG3EGNQ281mx1hUKot0GjlYixvvpk7YRxlzzwwIJx54wDVSGuixqsenvC4TCnbf1l/w3T79i2aSeDbKzzvvzXF+9cfMuiZ56cMOEcHCj+ICWHNoB+wLjfsXkXaIt5BblQuI2ePEofcZAC177284wZV8OECcaTcEnDH1z7NID5ZdsBBp+RlTZq9Mhp0yaXtWn1l+UvPHjfk4N79rrl1pv69OlFDgjeI0zqxc+98N57H3KEIVcsYfqhQeSSgwXVAfiOWgDeg1R/J9M9djKf8vJynGDsacTNTG4DzApcKzzojAHZ16JlIcBj/Il/4i6BifE02EWPnp3ZDvgV94uz7ZSiAcZVY+M7779zx9y76hsSbTu0Lh8wdOCAoeVnl9qtvD3stKU998xf7539xO2zp1519RW33vjgZ5+unD5jKuFOnPpr1qzFmpEBJ4UTXnzZBTWNVem5rutunmFz205WHf/m0y3ReBADe9Dg/j26dY8H4hdNuDgRSj309KOXXzIFjwN7mozZAi6rs+LEyUO797bq2C6IXUKHUZujocm7cs3qM0cDQIwkoiozYNRQRqGPhqNJA9lL0VCitmWfnDe+XvrTpp23Lbzq8vOmHdp+FHF+6dUT84oLG/AAJxKvvvJmi+KSyy6dKmk20TCmjiJl/zuXqgnBX5g8T4T1w33gegRiyYFDoQW1g2IJ9SdEgwUeJF2pY8cV733ENxoa/O+8/0l2XjEnB8pWdSxFvgqv5FLIXdA+T3343xn3/+kpDBUjnqbi+EhJHqKGXPkGEMfgkFD5pcUHC8dsU9YBkKmNGzcteOzeL7/4IqfQOWv+dJNNt+aXz4ecV76jcmuLNgVxc7Ip5k2ZEn1G9SwvP8OXIjmhyWlxNfljaR4nYrf/gM4zbj3HGwi26p3RFKADoFy8jLmrHF9Whu5R0WTIH0pzpCOPG2oadmzZIT6ASBMdonHx1tc1fbPx26HDBse9jQ6rKZS0U2vvTrffcsdMv7dhytRr8rPzhgwcNmXKRM4GAolgDUh6yDZW/u6592lLA5RDUoWe6czZeGjD6CuHz517x8+//Ljlp32URd8663rcIaTC48BHTXj9729/t/77R56bXT6k1w23Xn/9/ZMKSgoD8YakNjD0vGfJ8AgGqCBLLXr86W++WT/njtt//nnzui+2tmvX4csvVoaTsfzSgtbtiydefG5NXUXP/l3yM1tefvH0rPy8noM69xvVae/BfTPuvDJJakoKxCxp3A6AnNvhLi1qSazcZUIKG0hfWvoqGUJte/bv7w1WROJ1zry0y68fl4ylGuurX3n31TbdSm+feR+Jk2+uWa4FkwslwKYNxxqR91aTJUafWL0J4KfaQGXCRCMdIbOQt8FXe2zKvedldnDVhqtINgCeCQzAA4cqGvzRlA1MpYjZAWqozmVL//WHbddfe9NZI8+8ed4V/mjVuEmDgkEw1qOJoMVkcYYMASMhXFNi+JAzW7d764mnljz9zGNUSAsskzaFfkPoFhXLZLEZTTaUGxi21R4Jh+o7lXWM12jqjjS2b9G+pvE4Zd7gV7Pz1BQ1VHsPnax4/bmPKFeMnOcw5IYE9gzgPI0uHE6azU4c7kDSArs1rHz4XbMe2XPd0dZtygz6IAlrVlAVYh4EuS3T7PJorpx2hcPtXL/2uxeee3vsxEH3L5xndZq8oWOU6NAJirJWfdjStkNJXV1Dhsd15PjxxYsXz7/nfuaydMmybn1KB/Rvme4GPhXsKyftzDBwY9qgNkTcIGbTmsKNAcaF/YuHjh60otxFdGaDlXSKQFOoIKuourJ236975j9xkyXDQN5Ldknx4UMHQPIyu2I7DqwbMfK6p59dcOW0yd5g47GjlXjF8vIzYHTZhflnDO7fEKoBlhK33Zz7biJruzHYiEMWXHLgIzXh2IvPLcXRRcI4/CdEtp8hUVzmTiA3g41mo/O79duBvTA7QBcz4KWiqGHmdZNJsly/7vtJk64AIQjvDCoyOod4a4CWllJgjVOv81ZVpepTZw8dt+ylpV16lBpNiWC4LmHCkVp4bGf1rCn3L12+4KwJQwJAielj2MeiqxlIU9aTEoyZ4TBTQUbKHBBHIPQC4RF1WT1zb7p71aerOcvdx7RBabZYsxFvaCcMnCxbim5BqNPoYgPP7jfw7LdhBbWRSqWWgJ4puKcJzUiKQlhgzLhIydM3Nuk/+PCdc0af6XHCWxClAAAgAElEQVSZEUUzJ93wy6a9BbllFw6+4s57bj1r7MD6wDG9PZKWBW54OBGXkBCQIkSAYvEUyi7OJ1KggHZ58q6n6IVn7+x6+rmnjx47/Pjy2X379QoYDwYi+lRE6zYXPXLv1RBw746DgRMliBkzWKsaq4vLCosKstH4GTTxxKRRkxHL/3HL9rcXrxzWZ5jHRji1OpGKguFk09qoAmYCgg9ut/fq2REbAyDJPd8dmzH55tGjzyYMWFtTXVN53AoSINXFwJwZtRFQOUICvqp2RWTunGbUXTCKgcfRWVhvmkICjRI3OFLWNHsw4kNKElujtNqqdwI9ltsq7+GnFuzY+WucvYumsm25J482XXftbJvL//CS26ic2L139yuv/uWKyZMBKMNOoN4HmQO2ktffYLHZj+w7oYnrbp87d8SIvrWN1cgpXCz19TuJD4KLzBDRyfDsTJkxud/Q/rXBelx8RnqHAvOk9zb5I/X1tRQ2oqqvX7O+rvokNRyRWryVHopStbak3WGhuiKqAae38fmlizt17D7uvLM0lgaiDOGwLZYMWA3+AZe2vTdx+6MLlnzwKbFFzFMoIGrKMJ45deSwEX3LyzuVFBYGQxBE3eQbJvj1R198ZM25F01GySE7XYASBVVfaGXV16tWrlnF70YLuC1UOpsoB+G8BBJ+fxO1JtXgJNYlAvc9cfu4i0bHtCF2hyq/E4dPHDtcFWyMrF+78cW33tDwH/qXxRTzAqhBkmWIAlJgjgABtSUs2TmZuL7If8jKykRqK5mhmr1bjv+8/efjlUdKOuQ88pfZg0b20dsg8jBd1QHXiiQAEdVl5BdA5IPPHObINM2cf177QRkzr56W7sg5caxy6KAza48HJ5w/ZvPOjYRN01o4P3rtvZyajC27ep01erDdldVh5sW+SPiFV14s7lKSXuaqPlLF6dAn7B2GpqFvE1sVZxWjoQqXFITPV35xQ8d27KIB/0coBCQaKDVCXlYr2JL8JINV9ETlQjYo02CLouWDu7dvU/rha5+OGTH2gSfuePYvi79a161Tz/aakPntt94fO+LiosIiKdoHmEOy26ia/u8EDVWFQB2MbKNysTe8hYRQZADqMun2JtWBIn8Ey0NebRKuoclIc8y98zaiDGII/iMlS25S9AwunoyOxS/qT375/8fFRX0GzVikzZPEwaX7uug+AI3GJP6y4cfvGhrrSBs6UrH//kf/hlcgHI9cP2vGlCsvLSzJPXHy2IFDB4KRwNnnjA5GvNTZQcfwsjFjxtBDlGCKw4n81GDVMWNMNHg60YozBgwEglmd9R9/wkGwhHBy1NTWZmfmtm7b6ttv13FCAJLgWwQpUPl5IDqhy23DFtGihRt1gWB9cevs+x+9a92oDd99891J/8Hr580kjweCoZfwlNsm4YYlQp/VLr3fqCF4yzDRXn/31TVrv5o16zZgHlu1KuvRtZ/PhwWp9foILiTIcHQ7Mk+cOKZzatp1apWdnzl42NCGuvqsnBw8APyHKxh3upX0Lpfn6UWLX37lxb79euTkeo4fOvHA43MmT7/g8KEj/Qf2c7rMFlpAIU5w8kY1VhzP+iiVSW07FE6cMapX33apVBD6Z0aQEStGIUjrslb4rmPxOjjYrt3bY3Hv0OH9YtibgqYh9EMehy5lYjHzi3Pm3Db7g3ffIxeb/vaUqpFuQl9Y5J/NYkPFRNrRIoNAAN+SVoU6MkVCeTlF1117s466JpfHR0TM6AyBQSx0h5sGhD5g8cDZihh15kZvHbKwb7+uLVsXQuqgIzrsHt4LGWPP4fHCP4FCDm91OjIfefQB/LUHD+3LL8ggeQ68NM4s9GC12H3BAHwNJw1qN2n3MLjefXq265z73Xff9hvQU0yLOMSeQquuq2n66OMPjhyoOHR4L810H1/04PTZ55OwxUYjXSCtUFBanQKuY9UYzjtv/O7dO8j8bdGymD15/rkXBgwob9e9o9FsjUS9dIXp2bsDaRX9+nddu+G97IIcIA/8YR+nVZsiy97gcmZRk+AL17H4x6qOksw7bNiQ4aOGUmPe0FDz+usbyR3E0YVngsHRBJc15BcSg1xOJ2n1+/buvfeu+6g/vWDC+TEd/jZpQREKhOji98P3P9FQq2Vxy5ZtSvoPOANthJAoS0EQjRAGBM5y9ejVbvfunYHIWVS4f7XynSNHDz+0cH6t78Q111xN7gXbzWliQ/BPkMCEw4wVYFtVMw8igao5O2LsIYQVO4X8RpKXMcffeOP1EcNHjzl3AC43epiRQT9s0DAqXmGnDMEfDoIbwlC5/9X33xgyZEhWRmY8pjt/4rkjzhzx4MNPrv9+Y25BljPNc7xqb2aWMxyTlxJv7dajFb5JXA4U0bMSTouH1cA88HrrQWSCY6Pdsi/hALqgk5PisApmes8zuvfq3aNlUZklL8WhViK/vyWkMvhT9tUf+cDpPoG0fv3158ED+xUW5J08XtOpc9uyFu23b9tnStmuufpGshnbdCr20hHPAJwHpQ82+oGayADH2QaiZpMf3xKFvbjBBg/t8+PmtcNG9ujTr/348wa3b9cWdwsv5XhxdsDxHnnW8NalZTSVOlpzmD5zZLbkZON6uR3Vze+LILZAWkZTt7uswMZ26JnXoXN73GBAG8SxgTQg60o3AsH7Nuhk1oIviC9Nl1eUOf/Bu8aMOQfvRY++XTf/sqmqvkb8hopnkYs14eepf5KwT7CHDHCUZhze+DI5gGJvkuQD4ouRgD+gcST+O3GrE0SOa8M9ekiqBsi3Vrr0BL1PPf04z6dLComwxHa9fu/mn39iNWAyHEyryRwINliN+nSb3ZGmc+TqbUZLl54FgUiAg+mwOei5RNIq+YuqG5UmRTzn0ksud1iduPccTumaBZIFLI5IQ0lp4d7DO88cOxScTqvd/OuOTWVdckHTjUQDoIyTFQpJgCEJM5kzZ67AnoWbSKeqbwgazSm6C4YjXpM5dMll540cPHrtVxvzSM7PzQhGG7Lz0jIKigwm8jfqyf8zaG1kuUKWN910y6RzbyRGtHb1GnKNMJ7TXG6CyJSdFbbLxCPIEWCaHHC8U+wFG2HSGWOReGNDkLBSVm56SdsirTWuB+Y5ZeQeo9ZUmFfSurQd+CZvvbFix45d/QZBva3Xr/lh2fMvDhnc5+LLLyhokXXgyJ7t3x04duzIhg0btu/5lTQH9lfwHzWa4pKSlCmqsWgeffLh3uVdU2T2B/0JLZq9Ha7icUsvbZyyBrsO3xgh6bLWrcpatdGZDEcqDztd7tLWhf7AXrLYKxsP2ezO4uKScy4YbicRJM0Gxu7ufTtnXDzLF4mcd8l5pa1LwnFvvZfGEvWaaOPGb3fpNWZJPtlesS5OKERvC9WHvl//jd3jSM8t7NSmlJVb8sILV181gyp9vGrBiB+1NxoRa4mlVNUO9Rc5luYYZlOwzoeFBNX+vO2nkCbasVuHfRtOThgz5f03Pzt75GhsKirxmQMs7DfiVUn4v/dTGJzSSwuH9B+fimdKOk0qiJdo2b/doCbKaX+LFZ5SsFT3lXrPqQ/55z8FFv/4lv/KJwJFHSXyI6iGXJLYRGGXAtn9xusr5t4z5/DRg1a3gcQC0BmuvmZ6aWmL1m3bLF++bO26td26d7nksgsLivOA/uO0I3rJPMB21Ms5ElefdO/S6oM+DVUz9827t+8ZXfYd3NGqXftwhGahKiTfP08C7y4yAE6NbZGTlUta05ZftxFeJhupS+duSGtqMebNuwd9haNrAXkS8FElkET9Drnq3AmPgsliSKJnSGjdYnEYHY2hRkL7SJrSkly5Tav/8YefULymXTWFoSaSEaPGQSZAJBYi/4eSWM4nkQKiIZVH6gE5dLpNyMjDhypXfrn64ksnZGTayNigOnrXzsObNm6hNrY3hWMjB9LLqrrmZEF+Cc4JqnkJAYAnAY9ramqEYVmMnovOvdzjdPzlxafXbVjTun0Hpyszqo3iXYDUxaOHY4gEScoRYzG3y4YY8gdC27Zt79mrF6WXDd4GlFeMybg0RaC7L7g4PrBRTFi4ZkN1oJbZQTPwFH7C00VXo/tbEgKV5AJ2VIHCM+/Zuvft19+55d7riWdWVVaibOXnFOERvPvOeV27dh8/dSSSUrpv4beOJ6xmW1NDg5QQxwnepThQ77//IXx26JDBXn89KwZMAyWEVrOHTVCQbNPsTiDQgliiHBD2BoFx5PixDRu+JzgL2plGG9Uk9Jmu7E8++hKBMXrsCBDBMcrh2oglp81txFTRGj/+4ONwIDpuzFh9Wpy5CCuQJFPaokjLBI5JzI9Cb2OCYPehiBA2WrToaaChyjrkSWsuv9flcvCogD9M0g9rC5AHKGLUDQH6T5HXsUPH66u97Vu1NaQJxB/hup07d3fqAKADDWuTlJcDfo2qxBSQDdzAcrOq8B9ejSmd5skEBPKSiyc31Pn69h6QnZ07fkKfsjat0SToN6YQTxJkV37JyDJTGuZ2ZX/7zY8PPfTIpMsvvvTSiegK+Kigc+IaR46eAHbu3vl3DxgEjnZjmquIsgASzmx29FTiBxwHsrylIJdDJeqyVoubFv1P+DVDksg4ITsxYkEKaKj333jdLfPnL8gtcolQMRHCkzgjmYJ8nQW3OK1+rw+QAnoaTbxgItiNQMtWVFbYcDbY3HX1vsqTNa3atk5owohAfA8wBJc59/orb7l2+tXlA7v5Y/WBZMRkc+qClm83rP/7G6+1bFk0bfpVqIbAbVhsVpBc8ZGwNRAnu4YyBx0ytrhW6luVuJj4y08xN9V+/mcucPp/A46ATQjkLGBddovn6SeWrP3q+zm339Oua8mSpc9cf/OMtEyH0jrCGAzRc8JOLApE8Ti4AroEJAG2FElRjNCisW7fsaW0rDA9QypVoW0+F0w7M8HKOCgNH77zAZL4hhuvlf4GoH/jRpKuBsaF8+5Hig8cVo5HN5qKLLrv2e3bt1448YJpV02rrDkhvh2LEbXz5b++htVEWWVWFkW1MdR0cRyC1h+h1pj+fU6S2RqaGo8ePdyqXRn2AyvEhqo6FrPnTvXSJ8xprrSTdZXgwAE9Rc4i5iotqoi0cxtdYzgUP3y/0eFwAs2FYiGkoEXJo0QvhMMZsIKvVn57Rp+BBUWe2vo6oBO4B60RwsaxhwcDcCZsJbpNSnuhlOHoweMoIi1aFNPKgO2DhBgGZIwSw1dQpvk6mhYVf/yknVCNt5okWHi+zmQFKs6gNd5x651gw951x10QwJ2z5/Yc2HHBg/efrDthxT+P9UWAMxpLoaabC0KRuty0nBdfe/tvr7z94kvPW5xJi1XvDzS6LB5D0nH3HfP79j1j3Hlj4ik/lirpALBD8IYhAIsxbe3q744dPXLNzKlBP83HpCuS2Wh2OdNPHKmYN+8+AvSuQhM4qAyeWUBjqk7PT1007nGm+X3RRx96/PwLL2jTuXUw7o1pwPFypzsz77xrdl1N3V9eWL7mqzVLnlv6/OJnnbmWdFP2z1u33DDzRuBn+/Tv3b5Lm0g84NLkvf/++yQ2XHghAOkSlGQHJd9Jb62urhp99oT1331eWJTz+KJHunTpCOsDbyMabQJIkoj27u2VY8+84Oln5l986VgKrYmhShI5zE1r+OnHn1BqZ1x9TVzfQISDBApxF2qTGP9UT7M4B7dWZ+Xlt2jTosF/ElWeeMfl46/FDxgxRg7/eFJN+hZVHRM3IzPz3HPP/fuKN6oamzq0KWnySQPa1iWtyTaFl0JVJKYBKsuHsi5KooyQlHI1hGqTMaIPWn+cyEiyVccyvdnkj4S+XbdJytk6k4WtMVk5yXFoHVcNNvzpz+yf+4soef+wOVTlj7ElOZx4pHBEMXTlnLCxottJMyypTRdMCSIiQJmLU0fxhCgX68AXeSA3KR/8s9dNXGW/e+NvX/tv/x/vZolYSXQiUBxFlPGfXvPZJ6smXzmZcFZaPvVq5iGj+s+aextRDBwPcUPgyMnDFdUVj09+zJ1h94e8SR1pN5izAVIWmBTDhqcwUk4iCGcNtdVVVZVkocLucWkozSolwNrsBbGiJGFmwZ1pS5KengYIOL2rm3Z427bpSARTbflHNEQC7QjZcNLmwBWU9IelKy2Ljd1pNnCWY0Y7QY1kINZE2jKLWdqumBejgcDDDAbrsOEDBw/pj/UJMHk0hIERoKQOODp2FpcAckK22qBp07mstv6E2WFHX8N2ef7ZVy++8DxTypLU4We27tyxe8Hcx0ecU37RxPE8h4yf7PyMSNJvddpQ5Roaa1ELyOzWg4wf1QDxhb8dvAYK0wYOHugPhYgvUO3CsjAwthqSgOA5dTjq335jXbfunbr17HRG/27+YCO5KExBp8V2BBmZHH8B6tu286fGhrrBg8utKQF8ZtlZulBQcO3tdgPbIYliWlGumE6EbiaBSFFm0ZZfP9y/74jTgWco9svP27du2UE8AqdUReXx6TOnEmeEJCFMOu0gfnT6OLvvDdYgBAj4sc5kKqBOde/eFbe0MDg+SqIOAsRgbt+2VU19JRIdQRj0im6UlpEOjy4tbQU9ICHQO9kX1h8g73HjzgYHFenGsFlzny/khpgs5rraWjTFs8YO5XOrSesNSdd61of6UKaCOwl5JyLECgCVuOsQALjTQMwCi6FNm3Z05uE1qEF4oSIagq7WQDC8dOmyyy67xJ1GcjSHDl3L9tGHX3z20VfLn1/usYtSizqCzU3JkbepAZaXme2hYSV7gaQEjABho5ClWH1IxIZ6/CIN2TkZn33+yfffbd6zc/8vv2y5Zvpt6em2Zctf6NKja6OXVifaUCScVZzhq61KT8/Cu9O/vO/AgeVPPb2YalbQEXPz3Ym4h/LVBQse4FCUDziDjjqYBJTNmy3gMIqEQ79EneKNnE30ZE4WC8XnHA3GxrCFHQkx07JMPB7BALk4TSSc5eVnErciUimtjkjTVjqsw2cgoVCIrDIqhEhRdz755FNXTrnqk08+HzFiVFRz/FjNIQRV+66tvQH61AZsDivfpsIqGQrXNFTR4RtNJRwD+sts0pvefu+j5cuXjx03+pZbbyT+wP28F0+Jy+gherR3++427doxfpvb6kt4YRFWnU1V+5gFv3D2FZ5DxPMfVmiz7OAPH1JJJ4X3GiKPpu9//BZAuLn33T56xDBfpHb2PeKZbmgCDpuqPcHzo12JB/9rCElGsVic3skYv04AgSP0d4ieQSVsiLzNSofDlcQsSxqunn7jTXdMBeCD5qLDzxq6f98+dCadeApJ6Yk4TK7jR6rffPGL3JzCc8edV+U7Avvp0LlVv4G9xo0fG9eESTaQqohY2B/wl5eXw0ZQtUWVgV457IosM9kxSwJ1vgBywZ1l75zVkfMSikclPqpcp3i+qmZt27p3164dE86fgJWEiYHmzeeMRxcjesjQNE67/es1X69atWbFm2/h96V4BbsxHIvgB1XyPYzjzz2LgkcSW3GO8l07rAl5FMPfDHCNJRGQjEnaZqACg39U2qaF3WLHygpISa9cUCAvUomfNE1PRjpum90793z2yZeEJgYP65+dm64Fzp1WXfGI06a/a8Gs+qq60o55JE3klWUMGnZGOEa3HIK2eFDDFiPErSdVs7amwWjB31K7Y/vBnZv3sm5gqIE/YjY5IiQKmXWVNRWYOuMuHJlIhGvqm9D2jaakxWTEm4g2vHr12vQ0N6IklGrEmWoz2gIsaUS/99jejz/4dva8AD2xCJ5xrmF6KofBHuOfRnu8MdRgtbkBsH7gkYeXvbRMLFZOSsQA0MGUKVNoyOYLNPTq1/WxNg94sm2kwUAstjRzr4HdhowekJGVEdWGWP24MbT1wE8c2JK2+cwL1z49hYRFWy3MtnxUp6qm43nF6XwiYVaQaulRS99uoFx0+qKS/A5dS3fs3RGMDMX/iVMXpQVybQrWI5Xad2vlpa6LJAEgu3SkCvix2Rh5IplypeX2HVACRH0w5AN7EaWNerAXXnr27Vc+//DjL1FB0NU018+eFtbRp9oU9odAdM3Oy24IBDu1bX3k2LHdu/fCnkTeI2aM+L50gVCAYanaDGQBg1M5i9OZicAQ81RAluFlePH1upT50PbjX3/17azb7/K4pK+qVCiIt0nMwD8c1f/wA/WcKA8Xy4NfhE2AoC+aHPxOiRxiOknXddGe1A85F0RrgOwXbGatlhY0TEpV15iXqGiKbYcZzdP4Xf1EPWzqbf/hcP+9r5GQxRHi7QLDyyHXAvCpefvd966YfCHZG136dnjx1aWXTL1wyKhynSkRSQZQuUPRIBmIF028kI46+NhxpbjtTkif0RLpILIgUyVpQ+oYxOd0cP8RcJ7A30pqIlanNZpIOui1Qm1gcxd6HuCfxC5ZQAlOpAiL6LIyMygsLS0tozf5pk2bSUyx4ddJJm302XIVSUNPSuJS5AcYTMgQqwWoAgdKltYQ8AbwyoBwK1C5Kb3VZE3pEFkgD2rpN0L+ZyAkUSQqu4EwgA0hzwhyIQacLrGJOdB0IHB70CC9cTxzemvfnt0GDSj3+RpoMe/1BTMJuGhDd86dU1CQA/iN0+1AH4LCI6JqIOMtBBclIocLM64LBZPvr/i4Vy+MtF6QhFaSpkGDpKuplALIzUlUGdsPG3+4+OLpX3+0eeDwvh06tqPRG+4teAQ+ZDQA8U2TdmIyHT127MdNP/Qv7wPglYWUc5LuMdE5sNjdnFHxp8Y5ZeQLQ1KRKO0dCJXqU1rdG6++Of6c8e06F2HslhSX9utbTs9vgCQGDy3v0KUdAkVxonCjlv4eApoFWHtKTiXoVCTpZ2fnoBZ4PG5GRSCDh6MAsp4ut+voiSNEUsAktjucn3381dat23r36YMSxmTz8nJV4kf75BNJQZWDwWuSwQiVZSYUZJYd3QF1nPtJ5MQop5MlKiKZWCheMbpK+wM8XIp6pN4QItMrcWqwRazHjh87a/RZDCPoBVHaQsch8QAJ/qCFhjk06nG5jWWty/gKApM/VJ6oPnzg+AUTLjS6cTcSjglTLg4sNfsO1w2C/pfScirlJbyFcnHiTuKbiYFx5fKAKYo/NsbWdOvWbtDgPqPHDr1gwvjyAQOKW5QYzXqCVqTp4zmorauSn7X1ECpjGzXqTBJ7ye4Hvr+sTS5iZ83qr7/9buP9C+7zeGzUbJAlaSIcotcFgyG3K11KGSQOL62iZKWY9T8c/AxJObZwSlIXTOyyHGGdEaU24PeVlZXGaLRGS3XCEyCnsdwGAyRJ1RHKMaxK2eVUSVELOOTjjz0+ePCQtDyzlZhgNAJsgWgD4OhCM2RDgbQR1+BRzsnLJHZjsZmwEz7/bPWXn62eP//ec8aNwW6huwCvkt1EnicpKk/efssdQBt2bt+JrDJqBk1OE00MGS0TgXkyEVRn3sLvKrtrjhM0/xl2EVNoqK+H3tLS08afe25ObiZ5C75QPRsHJ7bZ7Bgr+KugKKTa0mdfaNu2jUNcvLGM9EzIGPBFLBmD3vnlV186nC6X24Ps1Wos67756W9/e2vqtPMysQ0QY1ZjYWEBg+A5eMrpvqdNEvyNrd+whjF369MZbdho0fXs0RMAC/LdqmtrsNOEhwuIEGVrGWjDnFMEMPOFj4mRQQlIPGaxARiWstgtXl8Tkoz+SHJGfjddFurURQB97tx70MLB/cfCZSvxVCBr8BuxmLyOlA9KmD/++OvevbqAYExDG045/JNVRrXhFHNbMOiVcmuLGaQr0icyc7JRviXyQBzDbAOmTGoRhCWRJ2o6crhy48Zt+UVZDFi0RiAQlMa7/EJYDbyMDE/mS8tffeu1t4Cth+ZDII+BsEMuqIlCTp/NDky5JRDygqr585ZfzjprOBhAOjMNJSBi6ZhK/iJJ9NOvub5FaQ4gmvv3VX679ruzpCGBG2pPamFTVGem/fLzr1TITrjgPBsAV0qyM1ol545YBDo2SFRjxowuKysiGoA+4BOTkr0lqB1ft3H10OEjsjM80r8tqQV+nl/obaUlzKozxfSAuFJzY+3dk0baNpD/kXywa2qvsD3SPG6rDY4RxaEAZDStS+mMxuZAVGgjpa3w6RgbA36sLsAliPO0atMyLcsZivjpuQQfRmEGi5V6vTNHj8zNzcHs7o6t3LELxxkvHgxZDqk0CreD+9izTxeH25KQTiWoz2wYLQSQduQQxuwO6/LlryM18vOKkSZGI65DqhDw45iSGlo6ioCVrncGfaAp4LRlLF685PZZN3705gcIO821t10R0QI2b6NPCNlq7ow0m8sdT4Q96WkZaVmwbzIusHoPHTx4Eni444eZGCNAAkGBCr8TGCS/LwzRQzRhavBTWFs28JcRBWlW12svv3PmqLNalbZgemwplrbUfjd/Wv+TTxmJ8DvF4OAXlWugl9CevY7wMiV2IJJhRaIUJrAAQ7V19fXEY2tr4HcELDiHHA+7gzpKRJ8UO4jPAG8KnTINPE0+gKBPvYLnn7Js/pPh/nvf4Rg2NTbRiTAQDFAds23Htrn33nHfvLtdBcYZN1758JMLnFk2gPRIryaYi/jCe0FuB7V3sBKr1dJU37D8heW7du5BJhFLUrgAHk4sZkpn0Ckjdgd1trHuXXvt27Pn/fdX7Ni1Y9/+g/5AJDdPwNL+eJGEgAbLAoqWIDJHh1sClkogPxQOYoIToGnXrn26I726rnbPnn20Wzl29ERmdjaBLb+P4vQo7TqQNWZiUbEExhOtM4E6RHZjggf9pDWIQFKCP9JnXgm+SFVg5fGTd911zw8//oTIgayVgwHVQdDwREyOMHGWkqLSzp271TfV2B3GpKjUWhj9gPJ+8CweAnSTZEubMP6YghIylqoCEFkMqSQtO5x11U1FRS07gUW+8rOjFUfr6hpD5I9ro/S+YDQQLTyEsVH2VlycM+O6a7p26woKQF5ePu01VJUdosK9IP3ikylsZWrQsrIzzDZLXWM9vReZNVnHrSoAACAASURBVJIUkOgfNm765pu1njRSnGk2I/FNyuqMNDdDc00k1q5aPbC83J1Jpg4nP5WBqphB5kNOYYvCusZqVduWwYgJQfIH5z4Bh+a7fn8AqZyenoH7jZlJWFGPbsRDZBt9Pj+LSeUNS4c7obbKiz7RvUf3ooIiYCwkHC0bSgxZwIvpFkGgmVwWXodmiFwkIwQmLFKBhsIU2ygtrDHjdORymM1kqeOZpOQTtwDTRxnlpaL2OdzUOSCzO3XuCO0hgB9e+PRLf33x0OHDpS1buj1p3ONOy6R1D2ZwekY6ygXuNG5s3ar19q1bX8Qfc8GZEihMJJkqw6NogmPndDmJNsJ/FLVG7BBmCrVwNllGthW9M90jMH7Ar/qDtXpjzOXJki7dJoISUYgfLyvqDnVVZJghq5gOqhsGfds2raiKovE52JzSECwUGzdufNt2peF4UAn4uoDhRo8hOEv6V0ODFwQgNXDDaVL1LX5RTw1SkIHg2sECBcb5yOFjxUUlOPkKC/PS0hxkwJHsokBgkBODGsQmgZJqFZh4JksFAMa9QQ+7HzlyaH5+TjBKSp/0rYVKVC2W1/CLXhsDAYTWh0UlBZ4MGxuE1kUjvMsuvZhvgf4aDPkhcDB0OKc2u42yGQyVzz8BHWnV+Ann42lGggGSpEMNU0xK1bYU3qcEdPjnH5nAv/oEvxMEQXoZh0WU9ZjDZfMFvfjevD4vh479hZey/qAucXKXPr0MnKf2bTplOwu27dxRV1tPNiXrf+xo3YzpM1iQnj17AcxEOcu+vfsBNSwv70aypFF8pWgqMCEw+PSrV651Zjgw4HJzsnv37FlYnNuyVTF6NgwTBo53Hs+jQ0xNOjvFib3iX1TJUhFeYEwQthaLWvx5egcF1B63hHSBBREC9gcw9BTBIpe6v6d2uaigGESYlau+GDJkkOK2l4Q2mCTiAg88DBKnaceOHUpaYCmVuT3uiODdSEACvRxrR8qaIiHS0SABTjMQnW+/+05BQZ47zYM7UKgCIcr+8RsNVy0ofNo33nz/7tsezm/hUruVIJIojFUHhnQ22S0kvQ3sM7CpNpifm9+la6eqxkpnmlOXgmxo+YBNQo877MwoCfVkO0jnQoILWEzoSryGiG3KVF/dUNa+VZ8zekBsHdp3zsrJTk9308NDsD9pLw27xQoPhBAW5f37o5WI4YVfneTWJNCyrqAv9sorr1x40fiCwgxvJOICHTCJHQHAYTwnN69bl65lZWXJuBf+gd5iIsECuqbCAD8VYF+alNnkwi9DN4IunbsTimUNRe/HJGXZlFR6+B47H2XQOCANoJimrGZLYX4Bu6lSRWZ6ThDoHLerddvWZK1I3ZhWQ4IaVh81tXANIpi0fKCQKzMza+P3UmSanuFi/qK0010hHClpWUQ5diDsg62FgwEkkvJaI0mcWHTkWtRVRkhNzs/LJwADXhdpeZL5jQeK2pOkYdOGXxc99sywgcPysvMXLnioe7ceF1w2dtHCpUTyNNsqvw4ZGs0Wp4EKUJMeMenIyEom/BQCGHUWtyP9p00/79m189iRQwDMtO3ejjRP8ZUpvlaxB5TcJgQn/A7piZEOBYD3BTohHCdUExh71iWjh1z49GPPooeK8kgFS0wrXu//0sXrWAvc8sRNuIihErzfvP0HojNkWyN7MF9AVVE1sOrqk1iWRLJVbsI9TIR70mzpPIR5MTuyU1FNqP6gaAhexsVIVTbET7546rD9l2bQzGMO7T183Y03PPPsorJWLW6effMzi54jUnbvwjnjLx8KN4MqFOaOByuEtJCYi+Ti4D5KprndvkaQlLX3zX/gxNET+S2yyYDOycuVXBZZchDjwsByUqzksGQaU86K4xU+fy2uETebnjJ6PM0HC4D7Jq7MEknqqDQnEQ2ULCsHaR+Ae5vsklqhM9HoEBA1jn1ZO0pPCklvhAbwq7HOhP9hKFCzaitDPFyMmfXHKRKK+XD5IJ4QBuJE1PE2AWd3GF3kUH/62UqUrWHDh/v8dTqK7eIhDZWM2pDdafL7Qpo4BqE9HGmyOfSUT1IJWV9bx3vTXelUki64/5GfN/8KS7r19pt79u4UDEk0nbMjppKOngkNuRktg01xFNMvV35EUmRJy1ZpGXnuDGNOFuVXEiolHRURi1mZlZaFdUiM8oKzpnzx3YqSUmDig+SmEzGJkQpttGB9Ikuw3hByoUgwMzM90FgPwrWvKbrum+8xWHv17tqlW1uYVTJupoJJXCE4tqIxtzN92+atrVq2IpneZLESNyRmQaoIK6BFB6NTbUiDesEOyuECBg3NQ/AqNE6zdFAlMUIVi1jm4DL7fE02eyYhfvQJVpiL+xkY6U12k/u+++b17tuLdrnYQQKPTHYwHiAT0EdhkrXhyuxxiGCDyUg7tnSrIxKHOYtjX3JrJP6rZSTWOAjaW55Y9PiwYUOumjGVqnXEA3AyBDrUM4LshtLUAeAvPry9evXqVXlFWWePPYsE4QYvdRiAvyNyaUUcwsmEfIJdZ7lyaK29c8vO7sO6070I2iCfy+10KUkNQiqcRx6rsB3xQ2DpQmzQDxYiBxyq5Mg77VQNE4YSGKi4hlYzUVRCkayJOCNHqEg6jlkSqsCzJjuHWCN/zcjIgtvTOpy8Fzr7cpEFpXgXWHUUxTAL47Cnff31t19+8dXEiRPBi29sAn5PuJ9KzDyEMahUTUSY2qXDB4589NEnN15/A0YK7brhfgkxA8UhB7UrHNwsx1bkqsgMhsRfSWvkIR6nGyMQ2E/GD/IQvN4GJiR5zeEopKg3x7QpNGBWAPLxcY/HnqXT2uNxYObjaCQSalcan+NMkmbbyYTd4Nz368FJF9G69srpN05PmuP+pN+CV1qxk2ENjF89m6pJ2QxXOv1H+BaC4jJ3ME7ig9h7KPGeNHcwQMTKyRLxZCYYAAIUjdFg+G7VloMHjhSXlKGwLlr8RPmAXtdcO7nBC7iAfvXqryZMOJcxsE2iQIv6ZvY31hP701m03mAAg82iczRV+2bdPGvWwptaFJRg4uDDQkMC2d0X8FJcwkghAelNaSDuhkpqP3ToyIljx+lFyIIzHnQwHouvQqiI9pTr9ixd9tyTix4BaZnCX8mcc1FMQOaa7/eTPsX5KcwnVHfr7beRk0r3FF7NY6FhwboE09vhoOMkSbEMn2R/JGNUlwBUAjWLSXFEJbpq0iGzbFYPe00TKuiZ9g84/bkZ4rEybFL2UWSk47UAFx87Uksnq86dBUFQJTP1pRwi1tyfDNv1rlB17KLxE6+88sop11wWMvhrfBVOowd9DhpAERRtXqn2AEyVPAq0Q7LKWAoqqQm8Htt/Ijc7X5dGEJFEOSpl4+muwj07j+zeueWccwfVUZ5Jvy3ch/Hkxu++b9ehvVlJSNWAG6rBMKDni7uu2ge8+2WXn9uuQ1HK6GRBRNbYpfWQGT8l1Q+QvUHaPyucQaQqk8UYg/DIDCU6nG5NX/Lccnbz+ptmNAZqgbw2pAxwOZgbq4S3iO9KmT1cCGWNJLZE3GG18ViQt2FZ1Ke4rXLSWR81+Yf95Z/yCjFpJD2RNeZnxYnKa665dujQ4TfdNI3nsZKU7SdEAMXDMR+9tuh8iUiFCfMnwsJ8F7aM2pDrLPtm/ZrefbrgeqYkS+gBloE/WtuU6269ZMnf77vroQX3z7l6+qTp06dPmzajVfeiTmlDYSCa3fUb/Pp6mIiZjlCJKP2eJS8x6kV2Eo7ZsG7jirfemTzpih7SR0XvjcN6hMXzAngWK8hisc0goUpgjtweFCiFU8BWqNclbvv63z5+7P4lzy16YdKky2jqoiMMrPZQPf2h/ff/AnIMUJYAePDz6NGjwmpR1HW6vsM7wnyx41GbIHc+JPdCKbKz83CyeomXsz1MhD2QU4dZTkMuoqSCIu0je5oCOjrV04rh/PPPJ5bPQsvu/u/1Jv/+OP/snf6GoCvdTeIIgFUbf9g84ZIzJ115edeunf2WSoaByWu3kBuOlJGYBRI0KXQV5ThBT2a9lWNiM3tQlBsjJzHaKDtg79ga8e0TMYxR8glsoYmURiRQiuw5XZLuwckkDQT/N7ZyatjYdRAcaTzQvFKgC1+lfSYgQEGqIky0I7ZnfPrJF2+99S714Ywzaqgh5xMrIejzEwuQw6wEVtDHFd1FAj1sCpaoP+jnrzi3kB9gTNfV1bNf2ApWm5R8mxJmfAk7d+0Dgam4RREofLWNlenprlgIB1Xc66+x2ByEyBV+REERqEKUg4VoSo/H3gSMndET8Gl2bN8bDNa3btOiqDhbK9w4gK7AYWM4emMoFtRb9ZmIP/DqsOkIL4bIUaEUAJcWgKt4X6OYgwC5G0RoGVxHj1SMGXv+u++ucKc5eaPJxleCNs6Akfa6HpQQrz9Atj52M2Ru1omd9vyzLwX80ZkzZ+bmZVTXHrGQlhonGmWIoG9pET8msIgoCEjGQCGSCkeXJ41R4n8l4soqYUVadFILI3k9ehOGMt4NpAgMNxUl+4rfCfqIsEfzZvqUvxktYukSQCEDWkJ7sQRKMGsOghdnBFMPeUBMAfHHGqFm+cHBpNYOpkEKHbsMIpo4pc0JfwAWxklBBvB1SEgUGIN+76aD4Ot07tLx4ksvIkspIR2bGQCJC5JphLJBOjnEJgJFMNVS9lQa5iBiKxSlbWaEZ/r8mNcWSI/BSGSbuiydIRZK2M2ojuYm4C/w26HwEJKIiizEHOeIEm1EUEEhkDvzxEvENOVU6gXBy2l3oFyijmAMsHfcmbJIJiUFIDajmaeRViEGOBo6cQtCdaAERIOEMJWbw5wUMU+1Ziki0xGml6oubA+LKS0Zr0WHNtKIyuy8+abbQ2Ef+HMokSj3zFfkh5KrwDghZjYCU5fyz4pjlQ8+8OgzTy+SeGDUT3w4oLSn5Qb2UTaUVVZcuHAXccOKLROzmAzkVIHIxBVPuBmu2YgyjVUuiQ3kMyE5klpQd5BwZkp6BTmJQ+3X2MzpSW0tjxe7H7mqJM7yf5S8xPDzRo35rsK/LXnlL8v++vZHb+qduqSZDyWTjCPJLORQKwFQhiTi7E9d1HLAXlBJcZyjz6aiUIV4BQBQSJG0F0ZpBtjF6SJZR0pGnLriPbsOgvKDoLjt9psmX3VRde1Bq00XiCYB0yeJiiVFt2XV+AmVmhJuk83UEGq0OCzUmgAz4tC7Lp84ee6jN3dq2xY9FOrFWwlSCg53aSgjDIfWqDR7ISEd9uRatmQ51dCLFj+IeoSMhzhliZIS+WXKTScsEy+74OoZky67/IJgGNepeIshAxxhLAMrw/X79UjFlOiwiFjC61Lgwi8I8UhKKgwwRMmmpxc1fENChDyOHtI+H84IzrQNuQlSBKoCNQBxydHkDIr6RRk+vATHJAYtSwhdaE3sEC0geVosorNZ6KRUz05xA0uqRnj5orAIwNITlsq9NWcOmbBixWvdz+hUFz2psyU0QTEtQiE0YJL9wzwQhsk/IUWpUuIwI8cNtpA3csP0G9u2bHfnEzeEAvC9MJsJ8OGsmx/G5770Lw/UxHxIipA36LTYcfnSDsTmciJHKP5mGcDEldRrk5PKXIeDrHV9JCkT53jCxzjcEBjKIGeqMYaHVdQGBl9RUYGcJZOMoCcIgNFA3GZwNtY2QviudGpICXGgS5k5GVzkVqMjShWV0cJ7SYYUUJEYBU8C9MhemeyS56oVC0WsdxR9EQEogBKRSFCqQ7yOgKn0wJYDYtp/6DDeNb2GBtvIUQlbkYSB4khIBGwJoi4wFaVeyko8TFHz9Lt27/3+q01vvvPa3155oUOn0kavIBdygmGtIAXShuCe258M+eInTx4ZOWog0YULJ14UdQR7pI2WHIKd1RvCFtokGYxE8ziS5F7gkiOtMpTyexOjRo597bVXO3Zqo9GFkilykpv3dqBohnyxnPTiIweOf/rpp1l56WePHw6JWDROgGqum3HLL+v3Dxky+KaZt517zjmCZKFDtKPMEW0VRhny++kEqpTSyT8VSSyubHy/Mj84TRK+D7lLwhW+vprayq+++vKll1/csO17ojD9B/Tt3KVDxy7tO3RsDV+maomeRH+KSwCAwnvQXpFYkBEoUCtXrvr8889//vDQmLFjFy5c2K1rZxk2mackwBEB/l0lI3mwEKsIBHE/isNXdoXcTtHJCGLpSfuDn0tqjpJpL+IzlSIaIihYaPFcEuVGLYH/yw3epgBN9264ZWZdY2NaS/PTLzzeq293wJThDhCQOi+WRT35Kk9ERxBZKLov2YV+jiLMDhsCUyMUxYmNPqQxmqFvjHOiLSz9aXLd/9SqoWHrYtAJcqixITBkyMgPPny9U5eyJm91kqzw5i5aPpNvgVvdoLejFtNGt0Vp7oTzxnBQ4HqnmLvK12SCSS8TdLvT6+qahFSQjKhHCi9q7vGkZrEOIATR3FRMH34nssS6UZqFGLbbnHg7lMxRE3/l/1AZm33O6T5EM+FU4+RH8yY+qDI72BwmEYwMlqFEIkRKcbb5RBcwv/vBu1aHcfDwAUZCOaQTkfYuBczSJ5stwy2dnpa5e9du5C7PjOpFzYXHKkqqqNFc8kCJdsqMeCxbz5/4UNg3qQ0inIUNIIAJwnL6YOjjJo6DHkUXjsdYRL6Lg5krpRcj8o8XePnffP39nt2Hu3XtSTceYsqY0xAPWtMfb+YT7BNUCtWwlucqUHOiwCm9vf94mXTSsJqNY+UFlwT9URC7ST0R6R4nloSYJ8EtJhCdzC2u+a1og0epVCGsllMDhpHwP1kKXsgv6jqQUQix4OshGzceie/auveLz1ffNWdeXN8kVKUoDUJOyrpxEU9GV5HjieuD8rdAZNeuPXTjnjp9Eqom6Y8sLHJBmpejRUXoTiMuBKapjgeBXVBQIKFtwZpu5kIrRW+sr6p/5qnFc+bMAfsxEKUSxYS/uZm7lewL1bKHNuTwKiSkCtRm72dn+ZxNV/kAy66qStIwsrmLuat7xE9exCJDnEL/4ZSohuRwgWgeDmN8UpNrdzqI5KjPh0Q5PhgYDIZB6oxxX5OfBHYK1sgHCIbBFSYZDl24eTpJgdgFb5RLBIcgpip7gfKE/4egM2fHnZZO+hErybtYID5RIjjiG0NS4i665OJLu/ToyLdEWuNVVXwhnL6nnnoKBGYc1YwN6uId6hnhjaFYiqrneBgbT8JhuoR1wze/3Hrj7C83rUCo81gxPoO0+JRRyQlS7Oc/XqeWV50Fg+dOPjzd/f/0uUpy8lhSOSEe7EmMOQqFAti4BLqNrM4fX/offJIwRq1a14nd1eNGnf/ss88MHT3Ir20IJptMGrEPWRyWFK+8GI0x9FErVhBHmKIfZe4Sl6AMEMfh/Q/NZ5zK4RKdmy/yUzbvT5ZEnG4KrA9P5mnsFFVTL7/8MpUNIA1B9qf7Cp+r32IYDIbh8QvzEv6ml8gGfAfKoXKdhCVSqRVnoVRxc0bgNvjGhCkp0bNTu8MY1AtxztN4JvdzEGC8Kn1KSX9zF8oMjhigW6DAU8TGV7C4qHCErvBzwxwQbUCaEROD43ZJG9a8zsTzYWF4heLxpry8bKXmTry+MVj2aZabN0Humzf/OH3aTOCU5i+4R5lqHPsjpyD3qcVP7Nl58Ns1G6+95ao75nr69OyTk5FD0RBLDNuhks5KiyzhYIBnUDyPfg/6oIaAK9lw6nOwUfbt2/vVmi83/7Rx38E93kBjv/59Jlw+dmH5HKxgojOA0pLlCisgWIMJJ1rLn7lgBew95ETIlQ3Iz8+lBmr8+PHeuVEKf3oN6jJ00NCenXsW5BWPGzu+pKQYK4vHq0dOcJnlH4pgFKBY/sPxIF4Q9GOYGojbtI+gqpyNyczMdrmdpGUQfUFbS1L6LSoZNC2qGd058LuCjX78+AGSNm+759orZ16eNEYIQlFaRWUMUQZeyqVSA0PljTyBLB/Qkzk5CjIrJnWcyAIYwcAnWo14jCBiMh6Vei4EuJqC/WfW53T3Qp2k5bJyCMiiImkXqpxMVqH5b3DK0A8x/jZv2nL55VOHDO07ZerFzEU9AL/nX+o0DRrqqihdJiPHLpuqM0hUyO3Bam32Bfg8RBgofFBOo7BsEOBo5gHj0AV8fumFBj4nhhxODok0/Tk2h3DClcIRYjdh97yLYbALsC82mmdC8yItwGOxk5XlW3DnveQCz7zuKvIzaupPujyeOlJ9sXGBwIrgxreT8H68snLV6rVIuDF5uZx3nkeyp2Tsk8qLf0i8WkkjHrB/sCf+qe473AG9iWOJ+khkgsQXTEaadrUtaoHxJ4KDAUkkQ1XikeXSULfZdcvMzhk95uzyAdRDmQnui3sejYBDeJrlQbAJ3SqRJnX7GJK6ic0+XwAdgVtUVDElnif5wuwT2gKqDMUCpKPh5cImJvWGHK9QiOgSVdNimKItyp4qWg6+JUXhZNkpsJBYG8/hou4GA8du9fh9TRmuzGRoz6fvfVbefeigsd0Zj0pL6sBOHRnWh9WRkIpZR6AZRomfY/WqtaNHj0ZvRUHnf+w1PRJslrQYJVKKjsWjMMfxkcPuhIRkv5q5EOGES5DoOM5hu917doOJiyLYzL3yETTDu/iWhIaVEBv3I/wkytncBbNiIiAkoS6oGgOyk08U+mnmEkqRilcRb0IUymaJaqIBprzRHwiUlrVE7wGNjzHjLZA1VbQWLtgXY+OfyEKMKnYHc5SUN+IDKI5wMbgZgadm3oo/VQnJ8XbexaOgLn4XmapF4TCSjcRY0LaZLxwT7q3Dh6JYkhw0loFFplK1dZtWv384I2eh+BMijVOmkuIpalRnxwFkC9VZ4MLMorohzdXoDdPL4cILL2TFVLWMG8QneppF5qWqYqeqcSqdq580O9nTfchqw5ZJDKL2DZ+XXmNctvQvV06eqnWYNeY/Z+ad7hW4DPGMIQfhNoGgHy9OIoydYFasMHEwwznxsXH+WFghG5eVXzAnOIhQBcxn2rRpaqtcdZrKERPtn4tVYlVP++o/8wcGw9PYPn5pUdxi6tSpKgbK6Z4ho1e+Atmw8upc+BkNRpu8DZ50l+osZ8xi+FmArWfbJdiCrwQjDC8+LgwmCFjFP71CnREJXlAj5I1xJTFcYiPKMSEbp9khgaqFfQVVw9s5cVARa8vvvHTEiBE8KtudbehsQLHhHqapOlYYiea6WdPiBsQwMT8YJ5ESMZ3Ba8ddRlic2EW37t0sVoNoDkAIKkZJM5fkKNBF3Hzw0OFzxp8zZMAgf9yP6xgPChoAlbwtWpYMHTGICixvsHbV15+uW/PT0qUvvP3OOwfpcmNzZGRmI0IpQ8EGxAEPQ0OdgyXgDtyyZRvtYm6+Y8bCh+Z/ufaL9FzrpKsnXnXdpJHjh5a1L9JbQkAiAuBBeSpQRGF6qmOGEilInEY+NDN0+QhLWvkL3EdYHmPmH6yjPVNPNV+/8p6od+99+N7HH3z+3gfv4gpu07oTB1ytTVTfRLsLtIGfvv/hw/c/enbxs/fcfdeTTzy27C9LH3nkAayu1/728t9fe3XZC8uWPP/ckmeXrHjr7T27dp2sqCbQlJVDvV507TdfP79kyfyF879c9RmZLmefM/Shx+8fOLyf2YFXGU+mRdA0BNxVZBtkdGoe6u9sNoQIfRDXE6YWxq1KdxTaB1E0TqN0MwnzhNVJBIbBglEj1Sv/jQtjHqVKstrMpPFGO3VuhxuJVRTPXHOXBBuFI6Bh2GpqT158yUV9O/eu9p4k5qfO6/dTg+L1GkumK7fJj+HlDogekyTiQAHR6eQV6wJ980XiqnKbsqGyYBJIwdElkUrlgMnRlRP858iElmdSDIaCwE8qCfiFMjRyl3gH/EjdAh7KGGDfqMs/b/r1ismXF7csIkaLvkhEkARYdAuL1aHUbKLvgcXvTs9IK25RnOZxhWMoOlxkh4qmw+hw4EpIIgWIQyocwcWN6oz9w/yC4JMB524lUubzA+SOBcb5ycnPLSguRElimiJPpbgAtR/LA6AX/Km/eUP/aXNIFAXmw+a0op6JoQADID1WErGapxOV+fIQ3nFKzWpuw3/7jEprxgCD4dEiWWX9lawgykjp7ATRomdR9sQexZP07KPLkcSe6FonhZM6qm74BdwvEj45qDjq2Vo8N2LMYAES7YY5UqJPQ8xw3GZx5GUX0m2O/ox9BndXtvs3g/jUCEm7ZbN4nUFix1Lggthu2bLlmq/XZKbhpslQ9IOUtyn00vI33M6CnHyXepsqnuEMbJJIi9NYvZSJoP5SQuvzShSpVesyJg2pwNOaXSXuge3s3LkTPg79oGCx6arq0Oz9mOzwdBBVDh48SBYpo2UXmJHqDv/jVxRSEB1X1TxU4ufDbHfO4ucW333PPBIkunfp1uRr4kMyWjgbWBEqV5G63UScyfJ1G5AkesBOo9TPkvkr+dOAEdgd1JT88aV8QtsP5ZSJ91Hawv/mGiE5QUruAPfhEJGHKGjSWIbETZXKTS4CyryRDcLFy2oLuKiqFyrKn6q0KbgMiuL+D2+lkLxaCCXhvAj8GadRSIo/KAaww/9sHgONnPkKq8d3VaWWaapP+OMU+BPym90RWlUsN+7h6/z+x5tPfaL+VZn4b1csmmS56ANNYKG2uvGeu+8bNGhkQUELWlb+i+f8+39KUjKdMqQ5Mz756LP0zPT+g/oFY1IDgcSGh8CLYCTQHqV5W37dQvbCmaNHQfBYSFLbRH4PwWmPBxQW9OhTg+ft6uj/i2qWcujEgS2skqRBJbGMFWZJm50sh447uZ+/skfczMVJeWjhI/v27x08ZBA2PiVteTl5UuimgzDCcE4GzPdAD4L9SdsdYOrivwV/1UnxUyUVRAQKGUoqlU9UoTY2eJH5AFxTMtrseCB7hqHmfJNr+9prr7G2wOxRaKLGMfwUNQq+jI17GDlSeMkjfztt0BAwOJLFyG46fkx6jtICD+cWZ4MMkGZfj1TFEZrlyaG/XvUs4wAAIABJREFUrdjxkoeI5pIgrMkhwXARzUUwCemiJnkzK9/d+tlnn/3444+hJkEQIOWPUAWIAEW5RWLZpBJgFK1b9w1JV6irLGtmgf3cc8dNnT7F4jJRrAYYXiQFcjFdBqQzo0r3bBqHh4Q1Wcp/Vl6bHfX/fEgTcd7Lv/EGYHSxlEyVK2oMmKjw15pivqS3JrDmi29e+etrB3ZVpqVnDxo0COehkkgUO3z4MK1j+NlQV8lD0rI8OHhatS3t1asbObbZeTn0AMa24E+HDh36auUqUvXhe+QMIhpR51le4H3Jke3YvdWll10E3wQP6sPP3i/tUHLRZRd4Qw3+QJN4KYU5/cYo1aEzQvVUkH4BbcGmyHByEfIxURjlxR/h9tgbGr1AH1EnwruQ0xS4YsSAWfd/WJF/78/45IMBaINIfRqBdreHYjf0AMbZPJ2kEuKXCgUTdht5zbBUPEqEgcg1+e1I89pTLIzTZTdkY4Ci8Pfp28NiNwNYCg5WCA+EQXLs/ngBLCBnWPH9queZX7DkpCwEUBIlb0+xXyVoyCf/QpL98eF8IrXpygVN8gQxmhUuoD6cD1UZwBHgr2vWrMnPakm+ORBBDd5aziG6j4CZaA0kn4Ksw8TxJbidDsQLIWfkioFSNyUcRsBX9WMrzAI1+Tddgb9yqQQP4QWjkhmJl4APfX7QpJyUwyB0AQlSwDPRrjAEJUAm1WrS6/50gB3oo0xEYDWZDk9jZXAqgwnZ7DqonFdlVeoNKits9mY+pKqNn+raicGmaIEwFDLg+KI8R4nhSvBI2RSaoapuAz5kMMxU/acYDUoWlGjOAlAk35IVoRrDgZM4arO6iGq5XbQKqHr7rRXTb5jEH9Vxnhoh/1TPO8soc4yJfwVuy+oB11RdVVdW1rq6qjIrK92gM02/6rY+PYdde9s4Vc9A+eDrqioPIQEO1OyUcfOQBJ3lyWaivAWKpTOMIK2A/dHcxSw4Pt98882wYcOINTBUNkvo4TTRA6wV+AZQ4CzLqFGjoENV8zhd0JC1Yh1+/2Z1NQwpI+998OGHOnXqMH3mNfBqEvuIgMNJmB3SgvnyRZ6vCg/KttlLEpOpi6LXFoWE9b56Ar/4oZqblrSjUQ8IrlnWAZJmnDwQyBESRnk+Wyb4HsR9MP7YPqP45FDImLg440l4FCc9RRIinhkDf0U34k4uRRUW6cuO8DlzVN/Fd2ErQlbJKJEyfG+ghlK+AMBFfbACzw2T4os8gWcK8Si01+z4eSAyCN2XTeHtcoIU5YPPm72fkfC5+pNfGBI3K0vNIJFTxmiQtKGMGdOv3bvn4OzZd5YPlWDo//eLrEdEjFnvuGHGTYx27vw5SV1EYAhiWmQuM+XtRFdcLs/B/QeID949bzb+ePgkM+JPbAqrirNSnOC/Gab/2jn9Hw6ZdeZd6pqw7AyMJVJXtdknylYqTJW/qhyAf+KNAyX1mpnThwwbRLWfFB4KedOvinx0SdXnHijNjUGb1Py8+ad169Zdfe109aXKXvy2QcIHdAC5CdlQkUrOwNNPLwY6dPjw4RpD8+Yoth1Ux6hUI4cDSN/rSZdN8gXEPuG9/IlfOC8cXoW8kwQNT6tmcSYQ2JAFiWOcNzij+CElf7P544QV6bK7wr4QFey8DP8/aPKBMFqqqK6EckiXxnLHW8Y4SFe/ceo8fDz0gEThwKm+adMmEuL4U1Nto0gss0FBNzHQnKhfvz60R3Wk2/DqsyaBkN/iJEQQC4IMriPGQMBEusFToQYyk1AIngZSu5SKj3//EjcepxIupZxY9eLXqBUrQYuJ7LK6Sd6lCJpEl3Vrv/74/VVQCftNUIB15xCi0jJOijEYc9u2ZdIZxqwncxrIRNLxQN/gaahKPB/AHp6PFYfxemJPxYFDB3EWut324tKSQYP6p2fRa8V32XlXDh45eNbcW5vCjbEklX00kZJKelLnmJQ6vN/PDrWQNEnMAkQYviWB9E1JK01xAIhfNPrLr1vJTCdXT2LB5K7pmxcP//6KqXfCyyBliXhqpbUwKaWCLContHlrgNAQiix/pck0W8xMBYVOcSX+/gDwO9TP6dqwejstsZ9Y9GjHTu2SWrAMNI1NtS6Pi4bBzQ6VfVSPMV2N0U4U8SyC3Olw4SFIS/dAZsQ3MzLShFEirE7jdWv24Xyo8nHGpjJQaIBf+Fzy8hS/jshUpX0HMpvtSPfkVddWsuaSMkhWnF54GcaThY5atGAniCPg+AaQhISYufSZUC8g7zztxIlKHsuw+YTKAAXMPau0tFTVOcTRrdXmFHlwCuF+QLHEcwlGKBk2uLLA7VByGSUWDndngORF8RzzaebLvWwcY8AM4jbV1ocLn+pD8E8LwpMZ4T9o4H841+nWjRaRLI6AAyuFBUqVtogeKpogA6DD4TNIYgKubBwZ0KaEh8PF3IlYYXHBUVq0aEHlb9gAyqXg30JwkDF4j6qmS105shlSNwE4RIYlDFRgbSwx/285HypFyTuVCzVLdlNRx3kCN7OqUl/msFHb/8nHX7773jvPP/dkujvj5hvvOnnCv+x1yVlRd1/dZX6yy7yz2Smz2ISnaSD4zdpvLrroooamBjyJag+WZu9nwDAHslXgJLAURq7SP3vR7P2cMwiMv3IxEmbHFITw0F+au3gar2D8/FRJl7tkE6ManuOXElFjiGIW2m+ieUCgirtXpYT33nuP9Am0OhF44qw2ADt53czriTHdfsdtBqshECYW39xbMUskHUKy8fnBqeeZPF+CWUKuVEhom7xeOABGhqq5glzKCNlitobhKYqKDIOYohraQ0OSU6M4tPiFx/IL7+ah3H/qePIhD+RE8KHNTDYkG4XXzZnQSm8x/sqsFR+PhMy4h+c0OwFehJqFZsbFoeCf6p2Mqtn7Tx0KfuGx6sWdOppuSs0wXEL6GZgsjsZGjCK3RvuvcpKafUXzH9KmOoVv1vb5JytZhNFjR6E7RRI0zzBjwzJH1pxqJAZC3S4rAOy6Ohd1mMyef/JFpsWYGfzvJ6LSTPPv/ZOfsiksOw/kdbxI3UGewaubfRI3CJ38Qc2qOdEwZOgg4BUpRsGRr1AF0geqJe1X1HFsJzRssv43rP921apVCx5e+PvtUGfHT2qBYKScuKzMbFqko/PQZALNHjppdjyYw6qXF2pkIpAEPFnNted+HsiAuYEn8Dpx+uhM/yo3i3VXZigeI2qGzUozDZGmzVOXJM0o7wCHFZ0skZ2V2RDAacY0wE504hTmlfiELUr+7+FjR4hglrbPyci2BOKudl1HnTtxpBwl8fyzpKSgyiR5F6vP+ZHMMMSAnoKSCNPDuIHKc9y5jcGmkyfqCwtte3cewgOkHmEKHFmL02iDzS6dfAjpK8dfyTIWB7Uio9BCY6JH4/wn2ZMG5gYL9Q6hoWMHDBpezu0MmJsYMKTAUBlbExl59GGiggr8GLMhBW8F/dMYAvuHJ9dHKllDc7ogzDCzLp52gwf0FseuQaDGMc1xTISTXq0l0bu8tzvNQck9aqXdBSAZbboZiqAy8iIepZL+KY7JJ5ih2CvUpdfXklhqJhJ1sqJq957tvXr3PXjg2IF9B5FS1GBJe2EjQKPNL4XMublLpcs//oXpsA68XfLG0IMUlodwh+T+eDOfQFTcw1tsdpSDEA0Q1XQrJq588X9OuHoqKiqPOhyWdu3aIv+q6ytNKYmg8RDYcbPP5wGQDbEGBky5Flo+ZgqkVFFRzefsFAmM9KyQh6M+4xlrfpjNPls+VHO50EiQzWyCynll5LxPOWNIEuprIGaSBbEWahtrCGGDDkxqCPE6b5MvPS0b3Q/N3ZAAl5UEFBAhDA7y53y+imONR4Cn27d/3779eD137dgp+mitEiFluogyZbgUT8vLKNW02foOKgE1w2q39ivv161HVwdQ466MOK1VaFwK30wloVuq50gDhkylkehp9l1qDBkoWympozqbmdmhsPOA5pdCeME/1P1TNHM6IlHWJwqmkCyfFDeDBCWtdlGz0iny9wWrj9SFAieOHz95YM9+eNaBA4eO7G3CJy++n3+oGTaPlZS4AWd2pD1ZUXEBmwhUi9WA+SdcNQ58DxlfVNZQo0oBLI1GokGjmpTW3AxwYnGOUH/V887ysFkcfHLCHGnp+/cdrzlJCSFIlQ3UZ1w19X+xdx/gehVF48Bv7zU9EEISukgNEEroVaT4iRQRpIsiVZCiVBUbXYooRRRsIIiIDWlSpPcmHQIBUm9ye7//35wN74fkfSMX8S+fj+eBN+ees2d3dnZ2dnZmduYIApDtE8aa9rJ66vPE/fNVj93LAFDa2tP11FMizKwyZfnJfbzserucPc1bXm1kSpXrCtLCpv2ZLXv5Ga6RsjYkw6IJlWTNvDWnh6rN8Qo34NfxGLghRyy58gQ2nHfj09LauoALPC1mEHO22+GtpZKMwJFfHAExlN7ecMMNe+69+zKTl43DqrRc+S60l2EMfwvxzu+MGa+/+uqra6xKzS8OmjjvzA9iv7V2iTXO4o8BdocSy6ITO2Z+hZlTPPoHYa4vbtSWiDDdpz8TkJ4bmiCKzCJsAth5Gty5kYoAJ46cvDnFg5tsicl/Ad7GxnB4nYqpUN/zl357r+htmhRvIy30g3BHPIyjPiX9XNTqGllOu/H+QlUN6zktuyWMxmr7nbYzQJQb/G34GkMTz1QUgpNkusneLINCfVuP8MOi/aXNNjxj3c7zcjaK7JaaBnniwH6zcf9gLjtP9cOk0XSlhcxvIZQmveM7J5pe0MMtP3FlnpSSmYQ80Nlpi2I/glhTBAe1GXrypbd0vdtuu22PtDDZletXurGvxcwjjkZ350QBGCcvx02ThUHY1LwdxsBYQnQh8+nk7GBv0xHJ1jLfL5bKOLVkR50ChYgKll0FyYUwSGYKsW4g4jNlM4Qa1lqYH+Mc6hbMn1cn45f4NwP9LW0t+J2kx5KXMxfKYoZeDbZIrVC88fQt2hd0yRRRWllcUVPez9ldltRsdFt7u+vs9JMK2gP6m4iSqO2QdRzBFl++prJeQrQH7nnouWf+tvHGm7ARPP/Ms+uKVh+nuIMxh8PQMOWsNJDBehwBi+NLMaWDy2RxrTOxNOzx0i84Ud3eL/Z3ucOjLqDF6iGf+1BR16DUJYjSMVQhiEjg+m5TW26IuwfCwM9wGBNvcEiQRP2VULOvwyDVtra3wY9zpm0dEUfEOZzDjjj0voc5+784ctwolg3b9tg88wTJ0X4m3gEy0SvNGbEBV2YrBLUjJLfefNuDDz7MyXTllTruvPNuzeEv4aqV7eExjUQB/+QvKDJ2xurP2hWCsiuYWnZwPc8VkRfCyzUcMPlsd9NfsGRH4kIQJt6Um3v+3P7jWzsB+8qrz00unaQJ8JP4W1vbJGbJU3k2ZICB6szuUEGJZUPz5JNPkzg/8pGVF8xveeqJp9ZaY3V8JXbYgMxOtr73K+Fcl3UT5jUEbBfxAdj65fLQBRL34j1zeRoqqTTEtlnYAWdgI9VYOWZu2/zXZsx94vFnXnjuFUEvHXZjZnKOwfqqlXU/svF2G39C8CSGdQLHptO3nTp1qgMs9913n/0TRkPNY6xff/3ZFx+e7djHHb9/uKq+ZvyEMcJcj1+ad9Z4ssjEyRPrR9TXV9Zzi+qNsPYpZk+e7vJFFx20ZdbCBx54yNAICgXtfL+67JAKXIkSvUyD7mYJHLm7TbSORhGPHG2bN2fBm6++MvO1N+bPXzBv1nyCL57YVD9CcDKKh6WXXm7UystXdT05ZdxynG901ozAbSnzNPHwX158ro5dfrCusZ44S04aPXY0dJkmDpc0NY8QI6S+iW64pq5xzJutr0e80ex6J5DGy9CoMwSaGlurWGOINJgmHAmw2VA7IjQ7EeOvd/U1l994kzUp4Lm+AsCgp6FXpxV6EadaDEWmM/kWTF/84he1gh4Wti5oGtnY05lfO4UrxkY0U8/4DbV0pFGKnNCL1b3oQfhyZH7BSThzH+togZOzakuTKzdMnsCDtA16rJLwkojDVuXYkVdgBgmo4JYqS0/9adFipmBW5uh02OFfEEl7pBwvQ0gk/55HW/oCMNg2xOAUsvDee+91GLahymA1LL/i8lY158RHjR6pFFHKyGrRygfeCDRKCMuUlzhfYrb+BDZgVO5JUECm9k5D4ze9dU7d2RG2GPzASuRzqkQBhzmuJAwACTw6mMg4Vbg4qq24aeVKXC6xF1/5fPHCuSc5VCeqC3yWNxNXIrJGbzcvKInscDOeA+UCV34QF3Q5TNLawT+kWcI9EeyoJoIe+kMLCJ6MVuMwnYSPofUsQ+2sCuFLYICSPT9tcnPgJArxp5sPAsaoI1UF20ACGPJ2Y0wL1Z8GyJgCUsnEeNMEoV6lzRKzMNUTCjI5ydnpRCOVjozLA5EHmRQHMcc5i7evNBfSuHPvFK9UDV2d7dOmTUUt/HM4v2ZBA/JcaaOVOqIXLoiNtVv4w4wzIEV/ZktbaFJTFQW750Ay+S7ydg2Gyo7UAeD/namLAaD/4Twk2ExPd1V1ZVsE8m6m0QvFnRxGYl109eizUyqs+2LP7P6Zz2YyY60lMU65O0CXDTJ9NF8AtWExdFLkcB0wjVhliDjk4BAnK+r/9Ntbzj3jvGOPOXap8WNeeumFGa+8IBuHkM3hASe4dwAbuRff+2VUzPMY8kzaA4DuGs6hnr7SSMNl8WatDVQ6FoBYLJUUk+x4nGhIQN0OSWU7P9FGwr9EMLdIgiO6isAe4cpaUtEfRyEEtZU3V1gjmgXh2tpDaJs1bz466KHMks6gptGhOLTFr3+TTTdt6wn/WYICEdM2SM2GFXjqS+wGPGlEK8qqQzlj/egR9n38k489c8YZZ33mM5/ZaacdRzaOnvnazOmbTLfIzW1pr66p6IoI0R+MmJXFduu1UFEGOEcTsWpCc1IQ8dQjPNMFMe+xXxa0iZQdir1FOyfw+xIZIN9EtdzMPrnLzrgSdsqogRQdBV3CtPRdFlzbNl3IE37BRbfd9pfvfOc73zr92yuttMrDDz/IE8WkompCSMHB88+mJcEfA00xGwf4wt5kmoXuM9N+qhCEaV1xrxfY2dwW2QCrrUxOrtULAN07JDDjL3/461tuuU0Ym623+PhGG2624pRVlxo/ceLEkfyEyw1NmCAJ64MmfNvCLseCFjkbenr4Qf8LXBTKxlGw457+Rx9/9KHHH3zhpefv/8uDVz1/bWv7QpFNJq8w4eP/87GdPvGxSStMEuBSDJ68fROLvqe7/4nHnr7k4h85KbzBtPV5wsj0bBuUt3waqTRYiXXmeEre8kuPnTTj1df/dPftd99x3+svv1Vf07zylFUluj/79G8LdnXmmecedOABQTX+N3dNPtHcDJ6Jn2157X/dZH+i/qJ2B2r7ema++drjTzz83IvPPfP8848+dC25c9bceeJFrLbWKlNWHL/5VtO23Haz0ppYRdIKndhrNBKwlhBTPMc3DZkHSnlK3Usxs966G5x11jmi9m+0yUerK8s+s9cn73vsQcfOM4qKSyUmqd9CvlDBjmUI7o5oCNrVkAUgnKkLa7MUAElyB4ZebUX5AiuQCmOyZ8f30kxB1QR0kYLz4j9YULZWASY3XhlvCcd2yMzkqvCVzmaHuBgRTTDpEqKb2YdIXSYFhwacnJ40SRjnldBYnKzljlmS3wlBJTpiw6MqqhRC85577rnDx3dsbxl6/PFHX3vtVanBJ0+eTB41ro7DSSYdokDYiQK9JnvqpqEBpyfpN+E/TbHU39QvhT0ELS7iPhuosIoycETMXk4c2e5OJWnmJjT6zVX7LuzFCp2t7um5m4SHJVB7UFe2viY8+4WEc77zw5mzZp50yldEPZVc0tHajq7uyAg3XHX6u+B7+0+nCIUb5YdpRPQFccaSTcNLc2kHlfWXoRliwRYoHQqf6SC2yABGRLPHFzjqf/e6Oay6iQlYQKtaAJyCjw1uwie0GKk0FqmJvN+kYTWgvkrDjeYBQ5hBqx7qkROyhjiCqrrYGQTFCu1sqDOYNajMQ+KhyP97eTENk+XIVsLuXbgDmRhQTQaYZTz/wgBpsAEeHfGbblLNGVShkUk0n00raI5uFfTNYurKe8khpWoqSvRsFDNYRXLuL61YNNuj0mwgE+Fec+UNxvLggw/q6G41TWxRqItCEVCK3Lsa66vnzZ8j3PbCBW3w0ljXKAF9CFhDRfNbWA3ecLqbTaS5eYRM1wN9rVWUS0O13a0VO+24y9HHf3GHT2zC7vzUU0/96Ec/OvXUU+3DomPZVszkz3UePGD2HFROjEvGxyUoo8UQPJPOvJCPRV4kLOGhFHBsUxAdXDgCfg6KZgT1EjEAI4GUpl9C0eP3P3vKKad87WunTttwHVHR6M9JAKEq5zsluGvE+HYMXlq3zqoK4hpPhy5OvqXlNa+/NuuaX10nqP3On9hh1VVXcVbU4TBq0pryRufPz7vw+wNFXQcfdkBvWwRdFF2G5v+0007TdNClPUTZIr5vHEFC9wPt2HS5xHO1tTfeeKPfzTbbDD51AdgDJfl34YVQ4aSGXYW3bx+sBVtsbck/MJ8te1l62jh4GG40Rb213//+94kjn//iQd3i+nV3ZIGvbLBr5OWRgZH0jMv6jmY0junKaxGpBmvtgWe/NefN12eKwLTsspNLl6roae+ssdjampdVvzVz9j77HvTVk07ZYrv10QAXwJ/+9KekLk3rWgDPepeF4bH3dUOvZpjSRApjd3b4yzKQ9Arg5COSt8vSH8gQHFG5eSEhs8y269/OwZYqU33AMb/KkbXjnn/qtQvPvvT6627cZJ3pBxxwwKqrrkqm0QqKBY/6033ia8mJkpLf5XmKDiC2vrdWi1RGK2k++zbdJxp7bcabTz39xI033vDgg/c/+NCDTU21nzt4/7333rth5ZK27s42DvIEQif7yLeyLpZUdA1zfHuLeyIfBcExYkl0Sz0JHkBSljoYmDl6ddNtl5fVUrE+88zzT/x+hiMv0Mhy7eTzhhtuqDyC/N73vnfIIYfstdde4deYCaaJ/eWQrFOJn+SeJBTl/szhjcKJwZEfK0dycYbFVeLnNG3LdXff839WXm1y08jqWe0zIw84xV1xUc1gKNcpuUgA6D/iSwSXoNJjxeHPXXXCCSex21555Y8qq0pa2+Z/73uXH3ro5+2YsqOyOAnrKkUIlXb+IwViNYGQPsYURjO2ZOnshCR1GlJDuoydS48MhtbFSUf7DXUSOSxsrG9CkBimeiCB9ANgV6goLBsFcrwLUxwIibxSYoNFH2PJcejWZjXTFqfp7FcB3C8nQLyLqhOzSrT0d6/UlLF3n3ueIS22PYUCW6R6crXlblLH0+eATKPsYar2XcAs+c9E/6pKtaVKUv26mWpOvU5zBGdjb6ULoQxWLLhQJkksuZX3+DZ1MA0uLPnKYJnI9NC6SZq0l4J2HNhb8Hj4HmtecjHRT2LEKyrmzp2NQlhItaJpur+EAZwNGLgcXrcE+gkf27f9OnJEEtDGBmhRAN6EcMXcqFNDSeIxu5GTr3QtYsMPpBMDjhJn0c4y9/Dasn45ZF95adZll/5E6CJHiuUjEdtTgsold/Bdb7NgDbGChCIqiwNnEmX8Of84OuGG5AXJI674kARiQSF38XkZVrvDLSwWzZJ8swpVZyxz3r7Z+EVoujQAuorIEmUrljBOPzxx4gQidn2D1KE9HR2dAtORyYIXZFs3RE+txcg11F8stuy4UeNR5Asvvig/pWyrW2yxRXXNFJEauEUV94to3C+l6A2/uv5znztok02mp3bRDR6txYTopN1hbVW54UYEbgD2NngDP7joYuOx5557EPE7OtpQgA8Lsa1CeCj0PDhw7C8H6QZiO85GFt5CofFKMxlp5rCkEqvmjjt+nKEnRLEsfkywxYjiH1yRJOoJjaCZ45g6Y9moptEPP/TIi6+8+uzfnpcAa5999xo7dnQ4YGcaOOcPnGxiV5KZ7vNfPDAk68yhYbvttoMHAOipX6SJD8uFR2ynNA52MCTuSBcX0fqahl9d+ysHxXfYYYe6qrr2Ii5DmUFzmJemnaTVWYuHRmOrSkvDzbZnkSo1ukfuzJYcIGFFTzzxmOy/cUCyOGRieOjsiQx9scPm7TTAmBNrBmSKeQ3PJr5MQc5PPPLQw2ojFNY1V3czPmbiLNzzyrr3/t8eeeQR62+wHhpAriQVYg3Y0szMuEFs+KAOThDSwoXE/VjSPKQdufTSSxHn4YcfDgP64kOkmxcTfFCEzxAnLQKgFxWjK+Vpj2ole+kdqCqtFuP4Jz//2dU/vW78yGWvuOSyPXf9jCkAz/ruvKpGIUfNOuiX8wqJkFMPcSGpWzgG8UWwPOhCGkEuI5YKAZzWXXddbz1MjFU9gGdum7jsUh/72LYw8Zc7bv3Zz6668cbfX3LJJbsevPM+B+4zcdmJbyx8Q1guznyYpbySAgHn7Vehh2RJbvfNDc0dreT45q5u0Tbamkc0SnvJf54Lf0VdvbPhd91y7y033/ncMy+sscw0GyFHiXOY1MeXXnrpzjvvFGMGrvzpIhvpr0t3nn/+eTeIJLFvrwwQf3n7rpiwxcWseDRSyy23HFSY3YyqoCXDyS7lLQbijOqf7vzjfnsfuNFm622y1YYbb76+sMkLO5mBYmU1xcSJoPiMVSSkTituiS0If/j6ulph81588UXbADIAHiWDheS1ZJssur3g5JaxCv8WcrvIfOtjm8QwpLwu4AuxvGVGfh0x+oapojxOJFWGul44naFy6gjZ0doX1NVXz215k6DPTcJc8EnQXrKGZ1bCQmKNU/1VFBSxz5REhX7C9GM2KeFmrnX1+DaJAjCQLcP5DRoazTv0qMtUAr8pY3SyfoXIBba85WHBcwVyjaZiIEkPUwFv31Ugb22LP4RGnU3QqiHXEArJAQY2zwHsiRqQmUMVMqqlvUom4+YHfvEJjLQ0AAAgAElEQVTm/uGTXH9TyRjibEY7R2+gQZhEq1Tsg5Kx1M+k/sgjj1gu8QQ9NcpGJ5aScEAMCYwiAxlLI2jPZtQyg0+eC1dtmSe/ZBOc2HWD3yZKbTk8qzx95klO24oeEol6lbFoXtVF9rryL5lraFt/64Sht4HukHx9VE3NQsLnn//8p403Wb95ZH1b+/w8oCzxkSZAaOwSPIl4ChGtmqzIPM+6u6gtrUSWM2luBWCi1/jXilmpE8PWZqUV3RYQv4nzn6GXA6hE2iGV58g93QeRDdbOa5k7dtxoGdHtzOA/MlZSSvB5EujGbi9Udr1OSVD6TR475cY//fHaX1+3zjpr77LL/1TXVrEcSKmmNsl8Rf0f2djwyP1P/P6Gm4859nguhG/OeVl6FijmoGpdQRZJ66Bd+2pUpeZE1knmzaZT2S233IIspk+P5Fb814LmCLoFojkvcazzvCS5c7JEcwTQTB5lhcxkypqkyg57XzbqcYF8RM1Y+IkwSaSDUqfPuuUsyHax7FLUP0IwdBKzpM2RQqK5adTM12ZdccWP1lp7tc222BR/QyWh+HVOeKgnomjLULCg+5RTvr7PAQduOH3d1u4FcugknGTzLVyzjZFpY7KlBZtFMkQ4SW/a27VL1QcqsoWNl2JEDWiEPQmq8/R2CY/iGEJs0LUr8FcQSUYwUp74KJsb4YMSjmLZvK2rGM3BSGywpqZGp7QoGrkXKMCdiUzE5c+JEstGWB86bGIqRtWP5oH7699ct83Httl+h+2dE6+uq5YFvFxu7KKiqqLyxtrGO2+/g8UQqbBLdnTPA0nqkRNSeFBivlbNWLR6e0W/ythuHDyhFPFWr++++25Io3pZ5Dfa1uawQt5OG1a6N19pRY/C4yfO6nYLMsxAdu+d95947GnjRi5zwTkXrb3a2qRLdCi64z777HPooYeyRimpuVTzQQcdJAMrtFPzkEsIUmkDatEFtqHRBG8tB/EIIo7rQpJQQEceeaTaUPLbBBbLJJUhv6DMDjf0xps+en3vg/Za0DHv8GO/8NmD9nxr/syGxjoddwQ4RRvJ27W8D4XJE/BFiK2e8E6kXexraq57a85rDTUkA6yr+omHnv3O1896/ulXTj7hlL333HvMyKUgOS05KszBCbHG8Re/+AVKw9wtErZMScMHIWxMaWVCw1Cka2a6T0wogfiTZOboqAhAG3PS3GQTSbstn+9EJoeVp559+sxzzvjxz64SQfOiS87c4RPb0k71FcVxM0gGDAyggbTyQWZsyAeK+TxoCPYEHAFvZUUd5yqBWyMYiuV8kENxQ1dnt+iwefFDTRZxCEvJnJEJR4biIocgK2pqs10NVOidX6MJBlNvIWt+dWWtXc4IGZx6WMw6uq1K3RUl1RlIgWU3vvUQtIWMlTarStZW19hEmYAO8DdWN7Z1QtkCLYZAmV06mxhjoZXpnc/TGqabbjB83yY6B0ZajP2+F0/uXD2qWrzdd77Ni9K8DxMhJdIChhu/Ln3UhCH2C29wkrqsEtsVIrsEzGniw23gs8BJt7yNLuGh5oI8sgsMIFFY02Dw66GGXAlCN8osobb3/mrGyzNuu+02oVxFKI0tbiZVm00WDguEsSZkAIx3b4KndzB/+E1AwgY+A9S0YUsk51vPk1wYVJCdz01I1pA60wzy3FsojRBIcXRXWq3YvrYsXKBCvnACJFMplZfVzHj1LZN65ChBBMWqFXYtP18thAFrgbYgUHMJ4QmqQr6SjiZRvQu+aK3MAJMbpauhQcLWD0abWAjOpM16H2JWbP4smZY6XTUS6Cqc3GvCCoPKoT57GFeMxECcb8xkCM/NxhCiCTcRjRyBOWcSblc2kYMCKb05c/YPLr502+22mT59wy7Oij0dlTWyezpXaGGqwjUYjg77/GFbbbnd3vvuPXv+W85oEWW0AsWJfK2UYEh0bBiAiotRkCSRwvAT5pqbGwGJ+GA7lv/YsMr6+cFItQ7Qwoamheyj2KR6YQhQf3vvgsTdgJdmXWKagz1FVpeWlvnkM0cYyJTZ5O8uKubTTibjl1ZEbYA0hcp/683Z5519yXbbbbXB9KlCA3Z0LORCZyB6uvuQrjxJleU15599vvBd5114wfyFcw0K468WzTfDkTYfbgBAAPale0uFKJqm4R677kGy6e2LJCpp+AItEU63gkLLKbRClJT3ueFmU/YKeEg8pl+wnUiklQDAi2IaUw9k+93Otoj47LiicOohHGTJsAIhvdTY4bZHm8U/mtKIWdNsefHx56+/4foNpm+w5RZbzOua6xgXPVNre2tNVQO7dKlVrb/4oP0P2GHnnXbfYw9R3KqqQ+gJZGXJOvQrMThHQjJssIKH0a2lZeGUyVPmt8ync9R9xKMksrEQJllHaPb8/S1i2g9fRgfcJE1PrfAMGNcw5dab/rLPXgevusIaV//8uuUmToms6o5xhzokxDsltQsG2LDoHnXUUXQwnI4PO+ww4U5gPtCROR/4TUtsWjZ8CLDrr7/+61//Oi9ycB544IEXXHBBhvNYjxOcyeMw+4tJeeDVl97cZY+dHn3qyXMuPel/9thhxqwZY8aPae90SnR4G3o2Rn4zr854c9lJUwzWYEm3sMz1jfJQcv0e/NVPb7jo3MvXXHnqd75xxtprrQ0hzpW4AoiM/CwzNvdXX331l770JbooCjkKV+oonBfwiTLhhy7c/dZbb53K+9ZNwobPUQiM0Vr94Ac/IHV5vv3220t5kZCvsNrEqOQBI034HXffddo3Tnz86YdOPOXYvT+7hyyuvAWCIjNdJr5hP+MTFkOfU2qKUKr+bIBimiBSROiVr4wUOtIdjDsOEue7Siqqe7slMRRQyspCJK2vKm94+KHHrr78al2AATIc4LEmYD/33Kv9rWFwXm3N5dZeb62+4m7O8l884gscrTrbW4I4s9UaMHCi4/4spH0f6i0+cP+DHMn8xknfeO3N1371q1/RcJtZFSNKKE1Brmm9UBXEpqmXD/x3i0Fp7JQkZiXSylARiYdToIf3slzlKklkAKupaRV6lXjOO8vkBexdD2PIslU/jSPMJInck7TwJyaWqlUmdZ8YYcSTeslDqEAD76W5f1gmIScReaAru9ygpXfOSnAqo9FU/h9W+w8LiKZk2xYRR7OzR2kzEPNoMEYc75r5+humCbpNZzIKxYWyECR2BEKwwR4gM7IJUNOQqdBbD3EnZADhMOmVJyFgZXRVX9X45WOP9clZZ53pPByQKjLJj6uHOIu00rYcmKqVodeJ4ApySH6fwkIdt7aCMzhFZuLU7iJGWkBas9W3fSJj/O53f1BYDM6+fmbM7rDN/SuvJGaBNn8U+EKti/JYWeEAYU1Xe4fN8bw587EcM41uHLpRNsym8UijxRhUWS2mM48NAeyxrQh4w0cN2xdKyJ/lPDy6ehvrm+fOWXDaaV/nss3121G/Vl7P1ZY0wQ744fADG2qsbRYU5MH7Hz70sM8Xlw8t7FzYJC+EECDZngDjSPwrkbj7RAr33HPP+eef754fjHE1Ksq7kvMWtgHJQT0pkM8/jXGhOxjHePrbZF//69+4Zrw6wxEqzuuoEIrSxAsJI4OZqoaYydISxqa0DPnlvzZIvRwegmpzaIE5b+6ceSeccOKEZZbd49O7cgyXt7K+oU4FomYLHGK3S8aaP3fBxRd9X/LmcUuPtZm25dWcNdxZmziab8JDuoXK9Jb6JCNToR/w4l/96tqx48aywlQLN9/ZEcmJsXKHRsNjfdAx0fDyHtalF4uOHA688frMZ599vmV+5C/jaWgs/KtCzI5cZU4Csq62bv6C+QJ5yEHNT85GhcEVnIGH8HPqFUPZWifdcVPDSOnnzj/3vK2323aLrTab2zqvvbujRLr7toW27kWss/1DtRX11//6hheff/mLhx3CiCIhKHOzVpKkFbM94wjGnYMBAPBcSL/jjjsuuuj73lrvgWf2wo+1EMAGzlgoBrK8aCBSVtdUG05hxZ0G6GrvFiJrdNP4h25/4pgjjt9qk+2uv+Z3Y0eMaW8LTT7LmhXUEqvCRK6JZx133HE///nPL7744q985SuEb3vuxOO0iHQ5IHI/WmuttQDmz8Sj6bF22mknljLVUgu54fyhvM5Cr1/6QMNuIw1wvLG5ccSuu+w5f/6b551z/lbbbL78isvNWzjfFCsNz7dhXELCPf7kk/vv/3lHx6dvtIG22L9Y9ue/3H3M4V/92RXXnn7ydy489yLRmXU2JLxscw9myHTDT4uuTk/5ZyBXZzUIW1ABYG/1zqCo86tf/SpWTkdlp87CyMKu714Zi9R96wcRTagbUtpjjz1G5PrkJz/JhGrgoNS+gpr2umt/87kDDn7u2RdPPvHU2W/M+t5ZF6+84koTVhprTpmApr6xplk3HXwior9o+BEEX8LqPrPA/jAOWiMHVQJJ+i+YxD+Ut1B6lRdram5qaGhrFXNYSpURc2YuuOOWe0756un3/PnJvz3xykpT1mioHlNd1rz0mOVGNiy95qrrbLbB5h9deY2WOe1//P2tj97zt/vvfGL2nPkbTtuiqjaxqzBkJxana8Fg87ZKK1zVyFcVMXx0jdXZQX/201/8/ne/U36l1VYwuyEf9nyaiN+9V3lr8jzJB4lfpfVVSYMHDIgyECRabbH5hiiTlV/88knuYa4htYHEn7kRVyY1kRrNC1Leh7qQxtqNK22qKaET84eH1F9l1J96HRMw0zClyaUkFOet/J95mHqk0dSvtDLmKkzQFkL++2i3u6ubKoG4g6NqKzzBs77zXTFYmNiYMWPp6e+7735qYxbMvoH8caGsh4LYNdTVsyx0dzLwyR2SBfvKTlTrFFwlPGuLHySfjcmTJ2vLlFQgTaIoOVDx2xtuXGfqOsstv1xnRySB5pDOQBPpQcJtqFQUBsZsyjVsQ43m/bB6raLcgCYqAlWQd4ETgloXvliM7ksvvezWW2+dOHEZiTfEgol8Yv/Ki3JBFPj8hvkltAvRmHV/Ty+ud+df7uIlKgRUc2PThptvgFFm0nQIPYZWST2vawi1vG1hBLOinikLOzF3B6sRZVJNFdWCwM3E4a6TTjqltqp+k802EBqaOoENyETo7O5k14gFqbza0bRrrr7+M5/ZiwzR1t1Cwd7Z3VtbJ+QEcYHbQvgcGGy/xlGjGDTKs4cDKkbA3GASkivsR7NeRKQ9a2qIExFhaAmdHsYrdUoQgoGMGTNaBAFdAPyDD96/RvGqaZLnplaa57yRsC1qm5Q5FQ2Gp15kinD2N5yoBH9KISJlW+MscvbZZ5oILS3EL6rdUNwRc0nlZCjLwyOP3LnqqqutvfaaHUxsonZJmDzkmHeVblJX4zVg0HUb9NAhDsXpG3G2jjv+2B2fesYk5IE+f+EcsxQ8GbSE4+DLRmq4HEGnImmjBHQlJXQDQuS/9uprABgzbhQ6oaeZMGEpa6TDHQkPc9vn0B8YJhq1IB6qXarvyipgwKEhNmTUVHzeZ8+ee8LxJ661+irrbzxNiFo5YWh66KuaGppb5y9AJ9Y+UVJ+ftUvKIRGjBzZ3ts6WCzXQvgOD0lV7Di6RGxUo5F8lw4/zLhYhvC2dACzZs3BMhgN6bGrRLuNGLNSvxDNmbkd4owDOfmpIXLuleqOI5993QMNdSNFZP7NdX86/cvnrLXm1EsvvkwsZvEampobI/V4tuGDcL9GAVrcUG+Ij2fR2nzzzfXXnwAmcMAJCCGH/JSUHwoTwmA40NXWxtGb/MHyCLGOESSlRdi5KkPTnM2+0Jy5CX5UVDSyuemS7//YWH9x/6N/+usrRk4cJc1A/k4VfjpQWrLqGqtdfe1PIt11T1fpYGlDZdNjDz962KdPZL6797aL9Fr0PoZvMjpgklygXwD+7ne/S+smdSCpaNKkSWAjvniV45v6C5kG3AgqwMpPrcV/XxkQEXmVVxj9wI9JAQObbropuY29lU8b6oIZVGS+k7klA93lU58cJQrGuDHnn3eBPeERh3z53NFf22yzTQxnMCVBZ0LHjOCLRUnNZC/6t/4Yennouu1Jgmx4k8h24OCw1u0HrDgK8MbLiyS79vmz5o0ZtVRfV9FFZ1529c9/vfVmW+/1yb37t6qigCwdqDzuqK+utNJE9ha2Yt1ygLicE3Bx0cuvzqxvqrvltpv322+fjjn937rkML2wTOpvNpRxJBBmjGXedp0dOfaEYyMaU8kQr+cdP7EjjS9FdVdJawiRmXuQqqBXPSZX3kpyD1Nhf0aL2aUSKHN5gggTv83GJf8yGfh9+0pdSLXFdH5bo+xJehX0+XZDua+WfBMra3blvgUMqDxP8miq3FuQpF/Dp+OoLslb7tOrJTf0Ht8mEk1dU20OMM/TvYdgQ5+ASRP/Pdb8D4uZWdo1QNpKaPGJcIPajfBO3Z1T11l7pZVWwkN47haKC2UWjh+79G1/uc0eT22A5DLBy4LTSOqamj10ubE8cV2A7YRYf1posuljd17hrO6rr7585U9+ssFGG6y88vIOglAY23yqlsqNt4atddKHJRXaP+zgOwtoIsn6afgsARhmFCjo/DNosauuqvvyl4/GNOQsFq1GiLhCJ3OHBcw/LFxgzSj8HTGFjIU+pk5dd43V1hRkRjreMG2U9ZNpLAyxvmYXRPilvYwxyHRI0ikkZTsVyiCPqzCUOCbQU1Nd9/rcWbPfmn3Gd0+IjIJ9A129HbIrOKFaPhBuSQ1NoyoHB5596oWWOW2bb7a1pCIDxb3yRHZ0OyEUJhUjDemgMtJJmnHvIrkbAOHwQRJbrpDDQthHeZx268olpVnkYSqjY+FOD+MNJZklubddxqH69aZNXWfdqVUVYYOb3zYPbOYYMECYZkJAOxBBCzPVZaiOyOIxTzJ7q46FRCvFWzUgi3XE5r6uobinryOLnyVDXFkN33DRn8L66fRK3/x5LdM32oR/VZ9c0dnx7RSdOWrLligY0Lo/e+M8Y0ldvVivC92sseZHDdzC1ohorxh8pvJeQeN74cjvwhEWbzPkIr4QHVZcYSXGQFXNeP0VRIJBAyMmZFH4S5mxek1/SaQiSDlazLVRhcTVmNXZMWN4qyqvoZ6TcMpcPuCwA3uKuiUQlRaEMtBZuaLuoYaKRiZ7dtsXn3vFvm7daRtYn4qlXS9ZFDBanUBSG3ZgtdZHl1FQublntXbkzatYyXiHZ3KMt6jFh2BWpoBOOtYJa5i+xNJlg11UfetN9x5zxKkrj1/13LPOp/01Rk0jnDrurqqUQmtRdB/AHH300YQDOiqiklxjZ511FtsfLysqHIiKMaoLZqQjHC9iRDPjL5DcG01UAUXAox+iXebIBZPK//GPv7c8k1E+8pGPZoMOJstMtmnk8NhbdPgXjjvv3B9cdtEVJ3/nuHmdvRJKDYPKGbCE4CsZWGrZsfTS4j4sPXrZRx945sjPHb/XrgedeurJwlE7BAAAHe0Oh7xy3kyQCT9krLPPPvsb3/gGqUhfIBlOXGn58evSNWg0QNSKOkgNw+/K6Fgh0hKFPgmdl1122RVXXCE5hqrU460uuPELCUF7HLTLijfdfJOtt92ClEwSNsuO+/LxP7nipzfddPP06dPDZyILOZvNtTgAW1KKKlLMFBws1GbmTQjakSmtmtHh3nsfoC0bPWYEB4SMQvNThI2ekFwDXcVnfv2CH3zv8j0+9emLz73MEDgTM3Wd1QU1eOzxB2lP5X7o6uIgTw/IRYxNsHzyshGd61M77Pzb7Xem2tx815Xo50wcsKW+Jxoo5IMiGxRrA3x2ye/a0fvk356c9eZbO31ix6HykOMTtasN5rWSuHTecU80r4ArlUw3SAsY6jG4CNKYKhkjG0Jinit95UVaDtKN3yRzpA9yr3KF81RU4BFqSVX5Nrh6VxenUhJ8muC5j7xSINdx5KEXHuYWCz0q0MLwHifqTd9kyFuEPX1MrSc692dqeni1Fy6NTWELiXvHShfxhoJt8mTwUejXw+zDDaOmvih/iJZUNxeXBx984LZbbqUelkzJERxP2ha2Oin9ThxCr7ao0nlSmqFJrlWDFrWrpw01TX+9566fXPWTPfb4FNmOh2IEpMxSy/CIyngXbUvsGYyFh+Zg4c7leZNoxre2xFZ5Hpmazqg6fz34OUWsMNEjRzU1NePD0poNcPnN1pl/+TVso6HgAtk8l6oqNhCCP1kGILqhuT7DVwScTQwrTemS4sFIiBG+/eJCCaBQJcqFAeNCC8VUNdX8/7t7ncbfbJOtll12Slff7J6BnsamBrUxMUZ0Qdqt3gFZN2+9+a8yx+yw4/ZDJV1FchoyK1lc+V5kBgIErXW/AAjy6g3HGq+S2Jd4gbdepbUzhVNndEMuOpJSMv/z+LYJrq2hhwvhj2CN5pj8xBITHystHpoAhgYT1fKTj1hgomOEm1qmyspO9VOx4UxyzdbX10UQz/7BFZdfacUVV+kZ4C9vv6IC232aXCFgwypEciOFPPrIk1PXWrOmtjJy2WmFy2NJMWEhS3UsSm5oaGEVFggnWo1BUYyLXERYCTOlE0zSvEEoXY5tV2LGodQdJmrkIo2zW+KIheGPbwrTX/C1sePGQLhRALNf63EaOIxXYEnkEYe4YqJGnr7gFKEd5mwUkoRMo60LO8aOHr/55ltUN9Nt2dDIXxGyKYVfJDzn5NffxXPr0YefqKmsm77x9KFSi6S0HX0VJeEIlegE4eELhBgEk4gWk8oEOOGwAzbMGlYSv0hrm9H0p3tK7/yY4O082FtXU93R3jG6eXzbgp7zzrrk6fuf+e53ztt4+kYogZO4Tlus0xlJ459Rae/ll19OhrBy+3PLLbd0I+TEj3/8Y7+O1BEmrI6AdCVKRkVJnQMkF9v0H//4R1KLS6wE2iy9wxx3223XSy+9/Pbbb9t0083EMg0tfuS0dIQ1JAtRKejMn3js8V/f8KuP7bD1uKVGOpKWv18Fnnagtxravt7BgZ66qlq5Lw49+MuzZyz81Y+v4TvA6JZpeiRkiAzwqkajOgiH8qlB+w9/+ENMIx01yJgjpU7kvMv4b2BYYWIrhV/apCr86KOPOnpJjtRrS6mjVZwBKPBovHwLD6RVw3rmmWfSqasExtSjahy8t7+DwaKrJ47WipL6l9vv6iib8+k99mRLZl7JhpW4bytinhH5KbjCZ5RRw86H3gerG+ijyqpomd/2ta+djk+vtNKK0XcKsEV5Gt+NpuLernEjJvziyt9ccuFV3zrtrDO+9a04E4JtlvSussoKjP5X/fRKjG3LLTcHJsrhgcp90GKg0SIBAstKJy01/rprfvla5wsczvAxmPGrXwEtjBXQ+piorOeyeyFYxaatP22TzTYxvUVQ87kJlpiP2qBRVe+G++2/TdV0q7zLcKSLOQm2Rd7BT1Qonp8AeGOkbmT9yXflBlQluQpjXPJp43JlCkG1+PPERdGVxvUuzVPFQKsJf7oHp2IJEk/SeuETT4JFve1ytHjl7+OJylPvVKs7CY3pxpOEdoCly5P30UTeT/re1ljHOoK9i7ayKH4Y+dLqIItUHdKSRZs+1pNCxjU+THIr0eszLEKRvY0uBOSRbW/RiU4AeOU3DXhysVfG7PNQZzGoN1+be/llPzriiMPWnrpWD6+gvm4HdQnXxZwaS4o7Otvl98QfonxmAS/AVfP2NR5CLmS6wQeYSujb0qY0v47X6jKA+TveFVspqwnEO/VkiLgaFmzjg3iRjIbDd4H/INpeQh0ONJstFDMI0WjNmjXbWNLzV1Y28FzZaustttxyUzIppVRNbYQdp69ZQm2LvzLN8G5mxMmTJ9uZpSmXE8YXL/9he0IvQJ0jj6MUJUuNXebBBx/5859v2W+//eqaqUBbr7rqKvf6iBXqmoV5uC5+Il9bpbiUmTZcj1VlUSSw9mZb/A/RJal3eaUwMBzQGhqaHT+cNy+OB45Zuh7k1AAfya60w/O84AH4jMm6UtcSo48lrTgWNqTC/yDbjYVYpoz4Z9KiCPJZW9PY28kRuZpz18BQOxm1N2ITSRHSWye2bFfZp7f/3OP3vrT0UqMFLaOgwgh8njh71JPpeqE3SQPvRKwAqoJ13XXXXXwI3ONuRtNc0Iu0cyAF6hcpxK8azA5mMjt4TloANu5YCUclTfC5I7px2IoeZYtNSBBFPY7AGc9f//K6PT+7++/u/sWUtcYVcmEWZY7o0ZclgNeiZAP8Va3RnL9pIcPyGqrEhjNPvfCH5/zsyh9dvdfeu76zm2lVe2dPad1OOOEEkh+dFplS970VqIJV1Ie6loYjt+KqwQoBIfvuuy9N2BZbbIEgE227UQO0cFnjSk+ZJyIaP620MCSU6jg0siQee+yxvlKbt3Dy+IvP/PinF6y+waT2nnnk91ibeI0In1BCnHXON3ScbZ0d5WWOf7IYlg/0x4FclhQiLNk3RdDQdHGFsK59kQOA9Tl85OkPurGkERWjHn7w6UMO+vJJx33rwH0OiPiPIRuRosp4izpAyv2f8lLkMEdNkwSf67J+ad3k5Y136HFHX3vjFVOnT57bPhMYg1JOEPw4uhRYl8jSZLX6WvHWW90RkPQ3TpoMxegnqkvk59dMkfgFirIJkCkD7LGS7FXSGiL5YGlVSU1NZWN7S+eLz74kfP/LL7yGcxovIjKwsVCVgJxNijoWfaotqas9h+2xK0xgNxB0RtxXagyHlhd2tCjW51RJVyhaiAQs2b6SgjOUMbzuhgZi6+hwQXdJU9WY0086c+pq07bZey0mHlsEWsnq2vq2Vuc3ReMkuebnS33dPSgWALqTqCWED9a6Ajko3zkBPwz3QDUX0o4UcmDY6MR4FfANHS7MIhaic+pZFbIh2P9pDvfo6oiUAFDn1yt0qPUEQN4maE7EtSf5B9mIy9PV31DXNG9uy2lf/4YpufzyUwRVN0scYNKD2Mb3FyDcvLWT54QyKC3raO9y6LgDsWXaB3joH7B2R6iSmVAAACAASURBVAxSprAbbvjd/fc9/JWvnOj5QGlH3pqwKWSAjWOnqCIhNjTfBVKe563kfTx8n3Gz3kdLw/rEaCV7rZCk9q9f+cpXWVWo98kQnLTGjYs06YY/Fn4xx8ttf4dVfUQE5rbpXBJE4/UxvT+44x7DA+V9lRaJJJhUb19dQ/0LL79w8qknTZm0HNLp6uq0BpiKumNuuEksplA4zUKNq4p9CjnCDyo035TE951DL/TJv+W5FLn4Ak8aVhJwPvPsM0ceftTZZ5/bPGY5LAkG0vqdhBioKGSzRwBpXTdFExfzJyLEe5KMJWICsWDSpEkeQgstqTmOisz8xtqxlCYLWmbXN0TEVLq5ODRAziLd9gRdEYAsOSeeeCKxDxlzn8IsoMsrc17WEaoaKigNeQjs9JwSC2Vuu+22jhAiVAITwDj0mAKmRiJ+dljCn70mpT0fcN0EdlqntW4QUxApb1GLyjW3qMAAd+/SHj5nFZXZCdNi4XZW33DXnuw00OIX0Qo7C/7bJaxarR1OnEuQZq6qAa1RBos2wgFQel2KI4fk1ZAA0Bfx226++WbRd3WTqslFvqGbQU4pNOs222xj70RBlURYnsvw7E941iPFDJxGYR4An/rUp1JPk4ORzQBU0G9RB/LFhhkGRDKWAQ2On11pClB98e7iOZCkuttvvx1WHenlCffNdb5KtKBtpSQCP+Fl7ryFEyYsTScqQ7mc9FlU6CKCgo2wfvGLINEaVpUDQ1ucA8PpNIRFEWcYGYlcoSvu6So+5qivTp604n77HBAyfJyxGXrtlZf33Ht/vaMwkE/6oosughwI0Wtj5zm5mW0a9YLcIOrOqd/55h9u/MMa077AlZ5oFYNY2FIJKgWsoEjFiBMcw6tsiK+SFFWxbdAKWlLGr8JB/I4SV4b13I5VfotYzrPQ4T1ddaOax7S1dbz5yqzrr/35jy+7auEcGW+Kxo4abZRzEoxKUp3z58/l2m/Q0Ylf8KeblvYFmYDeMXbcSKnrOcTIrkNTMmriaN6Zjc0NkYRuqE/8E+4T7Z3t1GO2T/JkqGFs83jx6Gsbqw790hf/vPG148ePFePayTYnZ/SOurS3r6D/MuxpF2zASPMCVQCsEB9IBPOh+k2T2tC4EmAIPg3cPw8nGqhvaGJugyUu7jbTI0aN8qdoRNCVxlS7MPZO6XzxdtWTqM6NQAN1ddjC0B/+8AdbXD6Rmb9jUH9WZQSvSll9Fq+n0JNAwsBgXX2NcUQSo0Y2SX1qpowZG84SbALqN4Pmz1vw85//9JBDDp3fnl/MUtiKln0SdqSg/EyP41heoaY/wOfDc8j4ABsuVBXlNpcsHG1Ba8svrv7l2uusvZp4khxUh0RxXN3MpL+HIBdMxdBlgUDe+4VuOO1yE7bgGTYDBvXGMkfK772qf0tJaYtaBReorgP2o48+svIqK37lhBMzT4MKi65dsq0/MtI14GUkPrwLfixp9B8+w6rwfUiOvfWHTJtFjyVxhlAXdneV5SW/+/1vP/bx7VZeeUVGWizYEFsLdT9xJQhhsM6LCIV1MNESJCI89yGclcYRCiZ/h/6WW245NSAVr6xJmvCJTbL6b775z8VFfetvsCa2n+qPkaAYH4xTpSutNO66a3/x7W9/mxfR/vvvb4AsqDxaLLEct4kdwiSyD3II8y0+koRa96BKjIC0RIGvdUrKHJM1RhkAi5x/FfbEL2nG2Bk1gHmi7+7VRiDQo9TTiHucyXm/vvYGuk9KY6dYHBPOi5xEA+aHZdueB3WphPnXWmx9zvT9i3SBmnBGVStJPkiSlrhWVFZ65yOWTf0FtqY5G5EjiUeck4Su0FOBsmiz7rzzTvih3SFoQgXtiAqTM5DZusceexC8eM1DlJ0ADZbLQSdOuL4iyLK9AlgZklmI4JlC16jxe6NCC01J9vbCCy/08OP/s/N99/yVj1ptQ70kUbh1WHRLSk456dsbbjRtn/32rKyoZ8qPDUaEOI6ob+5BpVqfp/llCGzjyTJBYGQ0VvpB1s8aPfr218+fN7vzmit/AE1WyZtv+vMKK0ycOVPo5Rli0vI2A4we0ZWKGeu4pT89h4Ef/OAHKget30hNs/sef7j1us/N/kzdyEbCe6xaQsuHKTM/PTshyTRIK8Uu3OeUbgwQP6oaEXM0Af9RQXY6z41hch7GmbJG4VDLanjZVpc7/VK7cH7L7Df7fn33L2/6w83yN41oGr3zNp/eZPrmq6++5ugRI6E3yb4pbAgegw0nTsM/guVdteky1jIUk0Wt33fccfvMN159/fnXbrjnpp9VXjdYVynC0/IrLLvtx7f66GrLN42sW3rCGKdWB0rCMbm+yXHjvnltc0c1jN9p9x1/fNWVZ3zn/HPOPbO2umx+y6yRY0YidSpdThHE37ykq4+mGEJK00F/DcoS+EDeSv6ND41+EFeG1iRvxWKX+bR9IFBR8cFhtr0pIdjyaWiZt6AyQskv0pxpDuUnLlSI2BI8GZzgCsBgu2XeQjvDPff6TFNTQz+3gYhfEzMrDHdmQgE+XLhTIUh5S6tivzR79ixeAXjCmed8s6er0zZbDPOxI8evvc5ad999j6PBherRHZQJjNylWlziX63NSvB86IyGKd4pWRPjFg2IAy+5AV/DBC35DY31htO8pfCMPZ8Fb5jxrsz/0SNHt3VEZHMVmn7wbthyK1yhcfqQPCcZ1tc3ohj5NGhQ8HieIjrS2y9oEz/r8DyALtAmTloojGGh7ggLbqqkGY5LutKK/kGFby3U7nCfm7bmtalSGRlFBp564sm11lob5O2dEYZRBEICB8hN7GyGF8w9pwwupptKJl7sXj0y5KAKVUGF9dVbJa0uPSwpQ939gxRptUO9Fd88/cyNN15vs82noViOSHRYQyX9tRVVjIa7bXvApDEf/d2Nv/YtexZ9D+4jDwzhwPQmuBgmddLUEl+IArQ4Vl+sRKNgRucJ8iQzATL3JHUqsV1dSzKN+UL7RSFEcBF8K32riSRe5ND7xiszvnX2t5549pl773hg9ZVXe+yp+/c5YreTzji6pS07p7PYZT46lPDoI09ce+21xxxzDNNPlgCqv72TN0yxc7XJaHjovl/+07V3f2ybT1x51aXJ/JegZZ231EGsBNgiqpjLupMgd4NurYV+iXqMcfBMw2dJToxVF3TKBSif6IhXRFUD5B6iCGe0etRLYpMqo540XqkTKqHfJdJ5yAhu7Lhx8GATRYLxcb1pG2y706YXXPHdTbZZr7coorU5AyU7zZnfuOT5F5754aUXRX6/3g5HZGKYCFxZWDUdSZMCbGl+SUngOYaEkWAlwoYQs16f8fpumx/y+YMPPfWkUxz1kQT1R5f9ZNlJ47fYfJNZs1so1fQUVL4z6BAlUhp5moEYEljqQW4iG3G9vue+e6dvscFxpxy6zxd2l5neWkXq9Ulu9N81Ymy6fPNDcdBf0lg7ylGSgUGBWFlYagCssJp1QeVpjveV9tOScZKpKnYyufLlZ1++49a/PP7oE0uNX2XNNdZubmyeNGnKqiuvWlcdOlHrHZsbNzgkpwaYiUMh2TkM080TLIhZOUpm0WPC48YkjYAAskAEpI5BzZk7y5i++tbcZ597+s1Zrz/w0F9feOWZzi5KxHGHHXnIhltvMlTc39IxJ+KwMHcWVzRWj3zgvofPEYZjleWP+8rRrW3zhFzk/2fWO40d1th812MPP0JmJcgy1qsHe0ce5vX/FaMhGgAtCtE5xObGE79LkHjyoaHgM3bkjJ5DDY8e6mrq4jQZQi6OCDtadKVpmADwMG9d4UtchiFENHaJuCVpFUbHofjP7rcXquBpnsFMGxIUi/aGvV73O10hxGOEv7EZ4DBz51/uCAtAs+g5/cGQeyLTAYYw663ZeIKEMXnh5PyAnyuWmDw06mBM7QJJq/JW8j4efkiNhqRLbjQGtb6pcaONN14ozWZnJ5Y02N/b2OSEQqijE4+AKXqW4U4bX5GxTDlkAWsoyaXC94HBf8snDU3NZAhRnquqa4ba42hJa/sCW239sngn3uceAtMUHa6SHOFaAyAnzXPsKd0PF8//auT0MX5RKBWH0xXBZ73118W7u1uFvY39OlUWJhWbleyKNamAYi+JpNCV6MHcS9jLieB8UCztqlJGYZFiZfh1jJ9HTl9XBNYnIVEtWRnTypd+1QYeYpOvwGM15dDDr0geGJtIwsfjjz+OcRA+XE4XpsHyLdGBSYXcwHjkTy7eNHMYBPVPDqWJA6pWKz40RlY77keOXjscRLWjQJomWmcgE7eQ+udPf/qTmCYP/vXett428NdWN/B2OvxL94GzUDp6LaqnubEKEsBASBoYjISYsFVTUx/LeRaVraauRgeLiu7+wx//8DUu4qefrmQiG/CrBDJ1CqiJg3uSbqzKhCR/0tjBpBtfBS8uLiYhWc75AEGX7uigwp6nkhb1JEbncAIqpJtqUF5JFzCcQyTFgp9h8eSTTybP7brrrvRqIVSVVv/m2t9tvOU0kf0xFvZeGVTp3k7/5mnRXF3YmOixXBzSWT/SsqfanIyiR8W4SJDWIBnLKwaO3q7+Jx5/1qGLQw46lIAvoSVRY7/9P5uZToZyMpbhgwRSoNgWu+++O4ct8mhy4FNPxtxC87faKqs21TZcfslVu+21S2lted+g7AVZfKBCyx7X9DjAJZxw1QvPv/rc357fbvtNk5cm2QjAkINg3PhTPSydlc4r19bdd+dD3zvz+zOen7nLzrt99ejvTFtvPVRBO1VdVc338JFHHmSfvf22O+79613UhyoxKYwUXhRIyHCCSyNaS51e8N+iCdajqZl+3TILR3bFwBo7YTzTxJQVVths+gbtHR3VtfYzC6/7za8vu/ySvXY+co/P73zMCUeNGj/u1TdfHDGm2THs2QveWm/aOozLJ518AmJeb9paLa3zrN9si8YlRwDvujHo+BhsGzU35i9kJhor9MmH7Tn0IhJQLeLkmbz1QQHZ0R2p1dpbO+rrGqorah9+8JHf/vZ3++y199gpI4xmahF5aC4WyALMMwGjMKEFQaIBR5TshTbffHPxYvAHYtsiZiVoH2N2ppAb1mVSU7ICwI2GRo5sZmlBZq1dC8urSvXCJpBWVmzq0eNH5RC1eBOQmfZ4qS8Jt+ihUA7ExWv4Z5586IyGOLjpasXEkl56+SUzVuTJfgnXxNDqdB7VFpDCRjKyiOH7rp36e0FEkqiSL4hRwZ09Uc8SRui9VPv/rYxIp1QtFVU2Z22cbPzyF4mNWmVsLh2YinOzRI0spxqScrhwWLB1ZGGrhFfFhSOqf0cocqA925l+iC6bsHCBDMNHJH5+443XkUofD9lsTAGaJlJarpbAJiw53uIFiTAwAvcqYUu0DvK3FZhNCiC1eW5a0uB0dbULLMYrPFN3VUvH2d0dsdrLwmjG2rjI6wVbZ230VaoQSEmdQD5wEJpwlrAJz9Z+ghdzGPWtyym8dBAvKVn1i5SgKqPAiuRPXIbGiCipOQAbfTIEl3nxnenGbrrpJtkDCShAsiJS4bgBeeKDn9h+h6WnLH3muedSTfHNv+RHETV+CcSvif7BcLgh7alEsBWySFLqgFx2Ur3L1bDhBhuyeVHdsbQm5zCvzFMsMokFCsM2ZCZUpG8TYPrI3coTI6JmK7TL50lX5yvFjCZQlUn82vKpngRMqlBbaWqnG8Uo9uRBhxmqRNtrJzH1OjA/WLTW6ms/+djf5FcYLIl0OnQuhNa6+orV11ils2tBXcNIfIaQp2Yqokidk8XsiD8X5T4PSEyyzAFKjU4jElyqKytqX3/1rVVX+cjokSMjGmO48YKco5Qzv3Q7kWYHbagHbo2X85JElrSksYFqhajtT2SMLznGvdP2O1/x0ytff3XOqutMWiCGzRIddEyHAJbSq6Tilz+7/vbb/7L+BmtVVQt/E6nucuSdAAjl09CoZ5762xWXXnnXbQ9sNG2zc77+w3XXXi/wE9uGkpmvvf7zn/+MwVdaJ4yF1MLGZzRJ1Ty0UDIgCfGo90tHHb/ttlsuv/zyXP2uvvZa67KpwHOhaVwTN53jjz9+u623IxX1ozUB/MTDHRy69557Pv3pT398x50oF/f/7EGf+sRnHFP44Q8vfP7p58/5/reXnjJxYddceJPUcc6Cmat+dIXzLzib6aJbbP3yUn4/9ImtsrIWMBrqoJAoBgjpoigD5zcRYfTuQ38l9RsKQQ/6ksgjkfoHArsVxFRqbGhqW9juZMPhXzxi+SkrXHfNDQd+6TPoMzFMv+lGyQTA4k2jKDujxGYVUx6XwKz4vAM7ApA6GJLibnPcEKR78SqW+AQ9h8k+/BOKxAu2Na0oCx+G0MFmcWoUcJNlqY2BLiQQgg3dYjLmlA4iDGwzdnSFJfUlwjW8lx86MUv/M/4SDrDLLLM0OcFSYT7DhmXf5EVqUJbpD4L+CpynLoiFJHwkLgbdkO6JEfq/stEJkTALM9jX3zeiro6DAiFAFzo6wicpw8yiGK36CEXDJWt48JW1TZ0qNByQ7NcMKojTf8eL6tjlhKnXUQBhQ5daZikTTdBIMdgTEsAPFYlNxG8BKREjI83oYCbBL1K3JN6B6ggrSfwi1lhx1QMnfLRsLE3a+bNji6whQr+BiOasupkC3ZYAL0iqwUxI/d8LsVneQkZ5OyYZpRd/dkcFAeA54xHNgaWLqiBd5gL9iraoozj3uE8aR4WNsnr8kr3Y9bhbAZKAolFyGNlol1128coCaX/vz5H1jR39HW09XTaF9pZplBOW8g6jTsEPAYU7I8Yk2ECuGFS4V4MLDLJFU2Xd8NtreOvTXfFLFXpHi4QG/dJl0jCQ0ugo71vtqt89sVIACz7pdH5aSTvX9CpNzESThjv3lSc5xCZIvNIKaCWb4hamHv5kdHhkF8A708eJ3pKfYC7pK/nIyqvd+8u7Wltay5sFMclOchWX1TaVbrnVdHnWSFqV1VWZeEokc5BwUfx6TeivsQBeQBgiFicoAhXiGeJpzm3tySf+tukmG5WVL5p8ihcLPZMF+3WALodA9Rg4ZEbYslnynE7LCURyYQhAmXqvqLd/l513veLKK2/6/Z8/us4hcLWEwVIcToqLbI0G5cxYuKB94jJTJo5fdmHXq05PaCvtJ9PO3p9Uhtdf4hjmQ/U19RecdenHtt3BQVRnPdXhWNhfbrn9iC8dxbed1+PnPv/56dM3qq2ve+H5l9NYvDlrbmt7D2XkWlPXx7EbmsZSwS43ZbmWBS1p1pDvnYF44vGHGYKPPOSw4449gRLRxLFRgb2hkr4VVlxuy602JzAhCZA3NNR8//sXLD950jfOOO20E7557iXfbW4aMXfBbINuTW1tnz1hmdG9A2aco4WDGGBnZ+/oMeO7OvMbu80yZJ9mSkKa39RQDv8f5hu0AXhUkROtEk9OE+efhxx+sMrBUorPqq997eunnfyNDadtiBKove3l0lKSpnYSoZbQogIQ6xN0hVtiNYDMvLLednuw+c/W6yDd4Su01J/ZFirqannF0DuH7ywVgtlnmlC7uHgUisJt/4Wy8oJqXqStsimAIeDnuC6WnrfwB/7wQydmUb8IM1VbXsZbQjhTE7i+scFx9v5uhtVQ2Jh1MsegOewJrSzB3pEXWSjAt0mAUECFnkD9kplX3qr+LQ9xKPBzrLBiCeZr6RLdtLIM5wpPSauvvqQJCTxdK2BbWBLs5gxsIGKFEloQaMHo50uq6V/4ztA3jxxJ0gJae3urVTvwUCGIXgQh1HEX4KEr/VkoqQJeZrGxpDF2KK/v7uOTskUeex6qysoBsSFUDcRpZ2JPSXHg2QVRTnL5xPwOkbTcWlsxUBVmFOqZJArgFOpJ4khSt+SkBzhKT4ydwiqnJ1hhhRVSu+/EYPrc89z4pmXDczAkedHS4q16tJgqVEPSi7hRMgTEitrzzztfQuR58+bjOFO3/IioZoWGyicYsdU0iRdx4mQwO1VOTUqXJgoiX+vs6unsJVQ5mMlFzAFDYg0dUq5a8NDDYW3oNsW1Qrp8LHzileXEScBsMxrWAV/BuU5lAC+SBZOMpXCqM3F2YijzK2Lg+kYdiG8KomOw0tpAucJQy8ecdJUT0dKHpJ3RI8f0tg0tXNg6bkQdfVVnl53EQGdv+5TlJtgka5qtSdho7k3lFcIIRzcTSBDrxojHHAmrQ2Aj1F2lcV4PSHfddfdZ151JS2jIlUFQtIAPP/zYZZf+aPz4ZgfdDVPqF7d940WFCSowM+MyuBi+NGSwoZnpG200duy4O+746+G9B6PscEUptGcP56c+UeJiZeppf+ut2Ssut7JQHVTU9fWjga0V/UrkYYx4E6/etM2px317o402Qr3cXBjiKqojAdkLT7662657T15+8gMP3jJ27AguXm++NfOggw+RAJuekhhdXdssbHFxaXVbBy7d9+k997WveGt2C6poaBwNwlU/Onattdcv7g6HuWOOOfaoQ46eNWPOiSefKCiDWGoiq4nL/8NLLrHXgFYTyyel5aVfPuqYLbfcfKNt1rn+muv3OnA3pk9eRIYjMnb0tPb2A6RXQIeOnu6RI0ZrsbzACmZ+IQaDDh4YhpA0VYfrRJEj4P/PN3wWUxx2pIKEkjpAX9KU/+eBgRlBDUXbuviiH2yz5VboUKDBeXPmNbZE6jxvE6nHoGQbuTQT87YL1fghCNEBYSh5TxYJns2fOiQwdcR9/JMlpRjuZeAye18xyRpU0nl60l8a7vbBb4UiLC7p7O6K1C887AtYb+CNrKZrPnHWhFFbkB3gDVcNMVzgU/kCRPr+KvtAvhosFmpSLH7RMtgnIslF0ZAzBekgqCnJ4w1T404Rx6OGb6pGLklUzyhgkX+08f9AYP//UIncUMEpxKfuEs/Cws86UCnkjHUJZjgYZviJ/EGhfhp+t+KEd2n5ok8tO1FLpCMp1LXeojDJi/KoCKNJeO1E+r+u0uK6vJ/0SGJTUd25sKs+kqWXSmo4WEb901MVS1goNnJfxRq2SDLIU1OVqAQd7UwGvGE4GYCTtw1gnfqKFauswiF8/F2cPvWIO1BSFlq6NNDRUtaWa8Zzs3bZZZ8bb/xl6QhHCgg6ig1AMFzCQ6bCs9gXlUJ1IFluTWkxbaHCADFY0rXUsk1dA2FmLSmv6Whvb2xsILYVUZWwP/V2LjNhfJLzch3wp15rHSQqcB+8J/tTJakYJpIpURZxgFTAq4QchXG0XIU5tquqJLoRU4jF/kTnCYHpeVrIdYgqxuSiFqZ/Y8WSiJubdB4Up0fhK9krNUfvYObo5vs42yv8QaZO7uviuFNREmcm+DgLVg88AHA54qJx5JFHUmjZOGJwKSkHkSg7LjSbdKsy6ivlU39tgs877zww05z5hKzpSdr/eAI5ZCnY0wvHM1944QWWVnXafKtKDWrDi0kSrLEYKLmBSEc6TNhOXVGD9UMTMXa9JWPGxXG/116bueyKq3X1tvEF5wPPR7c7kjBGH3UJPw/C7u/O1Oa9VbU0Iv1FMVYVg0X0iwsqKsdKUzFUbLz6ZFYY29j0wBNPja+euMzk5SMma0bOFJDcwn75y18CT+skQqo7N2ADcziaZPHrXUaKXlMf07JqxAfKBsuqqhur6me98ub8BS3VowQYLjMUgxHzNc9VUV1l60GSbutpWXENsSEWtPXNragZGeRU3tNfxNusvmKw+cfnXvPNr3xzm403dQbW2qMijtBVlXFQNNHhCzOenLNw5siO+kcfe8AaDNrG+oZvfe2bBsX+VjGjb1hDPyfbI4Gyv6tooFtYLGd0RAfwtrqiuLUl8oH2lxQdf/JX7nvkgQsuuWDvA/fO3PiCsWTEH4RnnrOp0sn6aqBiYO2pUz+59e6333Df3gfuO1TRvrCzvaGiqXeoLwJZlFSWlQjUBFFytItqlgcD6RETsJgvi6LB8RzylP2xYPF/2wu7mAgWXNwfOx0DP8DJzxGHonuufbK/tHX91ddiYxWbqqc/4vtm2vrY+iKMxFjgMKke0hRYvBsRbaQktn8ZI4yId2GHVYN521n621/cVFZc94m9PtHWPUfNI5qbjGxiR0Bxk41RcKqK0qrWzrnVtYw/xQORHK56IA6I9PdIM9uHp0W2kmCYJB3B4cjRxaF4Zm6nLeH/Z3Sxc1ukKJDvyhKphUxsjiTTvHtgGzicmhLLR8nAJzGVFclstNygHAcsnONzeGXJix3lYE11VX9PSW3NqPmzcfoZjlV2diwsKh1eyup8sP/jZ4Xp9B9/+98S/8WAOYVBlCH1vi57DrGn+wZ6hOyvi/mR77LGmZ+1NRVlRf3z58yuaawvN/cG+yvKwnZgPpvVvktT3b15nq+ags+sB4kvxMKfJdXxGytrvi+UZJ6bOnXl+sY6s7q80pbX2f6BjkiJk19MTHbAJAOxcGnFMmm96ekNryALucixWNisljebR4wRjz7JOhoKJpfJdr7V07TK5vRMoFMV+YNZUDHOW/5MgpE/fZJkrMU7kfCT4EllktEtVZjDpErSt+KeB8OjeOvsFjcLuwofr2Ee182BEa0PsCOG5dRD3fdLi0CnxaGHkY4HmMOAafHGNMFmRGADJ6Vz0t/bbrvNJ0Ql9z60WiTV1B133AFFPnQRPlxufGuUNIojU4lNmTKFhizl+KL/Yxm0SVW5hjx3A4F+f/KTn/iEb7uv/Jlwgi2LgWnrK6yAJxmG+cHkXwMUILVKH02/5QRfXfWIoNX+obr6ps5IzRu6cHFAyUzWG5ZK0LrXKb881WRjJFoJVOHGW0EuuL2TQTUKJEZVgw5CYKcRTL+5QVebMWpfENF3vepsb6sYqnqH7TE3GnEDSwlvjQ2NxE3lSWxcUmoqaxi7K2vKaysbHrj7iZv+cMsxRx97+qmnFJWHRRsdJkJK5OpPYdvOOOMMycj3339/R0S33HJLGkESkgrBySAIJHPBgEKFQTFe1HjkWmc1PAc8ddmVVAAAIABJREFUSBRWoVEjW4t5xobIhz2JWZojJfMjJIh7q2QiktQZn4huyG4+atl6DXW1dJdkBxj/866wVg+Q/+IQRlkxD9GIeOu88r333T99y7XkV2ntaeWAK0OBLAXFcTAphB5YTdKw+eKCvdwEfxeKwmCdxTxK5KRkxmJjL9nZ3nn7nbd97+Jz2Md5z9BLS9ZSXx9hUFIl6kzzxVcL29pGjx3VsnAeLb78OAOZQYkMRgjKOyg+NL5GENlMnDBxXkvkmgMD/pO3PObJ2QAT4Ntgp6Gk+lH+BxVIyCS1HXLQMLYBfXwxI/wvHEb+4X/99V8x61+P4//oFirKS3u7e+j2Off2d4XHfWPdKP4xRUJg5rvIDj1dPSNGNrwx461Y4MtKRC2qKQvFfjb7QxxJy4l7ky1fHUt6ZpE2Y31rqQi55u81ZO/8MnGQnXfecYON1uMFOG/+XKcU8fqq2iqB1DI1Xp7LGhOyVBwkjgMZvKD8mXEcCct52vZWlEfOlNffmDvzzdlCPOQWD33JwWNlSkwkJ4R5q2bBn7hsc9ISzZyklWNzXuE4eaDJHlmTkn6LNghIBx98cGpUnTCZGlUsraOhYueY2ttTVl39/Isvyja4xlqrd3S/Tx8F/Ff8TuBlQ8cKOU9DzHa0TZdeeikBAgykDehKo2nEXcrAAHMhaHUWhJ6AWZnUTcjxxK+aE94gyicJ82mNSd3J9U55n/uTA5AjitzUVJXQy1XLYNF7EYhVqIznKOvxxx8hrEhm1eXU6OAQjVxgs8BVPFAsPCK9WgRNYy8tpunsdjQnUpCnMHXFvTXlEZb6wfsfXnG5VVRDxvJ7zjnnWGwEbKRmAz+ciJTGFw2cZCwFGOCcGyCjkDb8mfqegA+cZhHS3dB4kWkqR4Rir7K4smcwf4igRJaQ2drWSgDVWZPRjOjtGWpqDKf+e+5+4NsnX7TbjvuecOSXM/3Q/wZs05Bzr2KCEI51iiAopi6D5jXXXEP9ZkOi+0QuakLFxOyVeVP9xpGYKPSXDjLREn+Jy6FIztb+NGoyf5OoQAX/+pjmNbd6jmiAFLbXwzRYLLCzzJzZs5NEPn9+38jmkOe6IoPkf+YFSzR5nJnCSsOHaRAX6nfWZeLESeTjslr+/k7tCf7ZLlVMaUlEZUtkDMMmfprjCaWFEKSkrzJTQahjtVhVWnftH355yGEHDRb1OhVoOtCpPfv8Cx+bNl2FqTbFsnkdCjEngQRQYGWqral56435M1+buc56H+0fbCvUotEEJDFdNGCSOtpODLmQAQrNaNSUcWkuTfyYC0ualIUaz/M8gv+wTVPRFQ2sv+H6zSPqI90QW9nwl5g8tf+jR/8Vs/4Rhv77fokYGOrtrygtl/aloba5srLm7rvua6itb24eWTc2P2mVDlWMaGzsbh889+wLdt/t0x9dfdXa6hGiZw+WhpOTptLETvM8VvFh2nPLyyr9R/Jg8Qkfz/BJz8S1LD3juy6V42lLTxhPxhI+pkZGRclH5JaJRJn5xRrcyhJi3bJ6YRyWw7SwFQ3S6DtIUWnJrhH8vbaut32AJ/a0dVbVqK658A7cR3kLrYWKVoP9JT1MHNN6Y62ybnEqSqAmnCxBxtI18CS5inbKDpLaxrL0zp6CWbG07PnHST8hCvC7V159WRDzpSfIAjRscRZgtqZ8sxKEWLOBsjpCKed6oSWSsItR4ptaV0wvQJKVDCVlkpNigDLxKCdxglzJBHBaQnJ9ISfpqYf64qEyKvTtoq75e3CQiJB8OFIZxU466SQ4J9NAddIBeCim9F333vGRj04eNW4EO2FZkVRrtgAF8UDUIWSwU7S1dX39lJO/dNQxK668TEvLzMpaAZyy7hRXEq95tzz00CMH7rVFgl9D9FgC0hrWlDcJAMI3OO1IfKF+U4AejghIUrEU6U4aa92EkAy3tuCRXhfwqcued3d0F+cnz3CBT+sizOs1uEASGCutJKc11Tc8/7dXH73r6elrzI7sQINhZU+YJwJCETA4bNEwkfJ9qEWnxmSsB7COmFZHHHGEWK8w7PCgXEDeolUKS7/sicyjtFDJBd7C6U9mYuKUX/pFIe833XTTBJ6ecvynt0h5ERQmf0eLJUWOqZodm22/kZAQf3vtsTqpMx1Vy89OcqTxf/UGCbOpRVbbkEpLuR2bi50dPY8//dQe++0UUQ8HKFzYVBUYGmD0qqxLFJKELV8ZXGOdo/Z3ISI8lrJUmtAOjelXjOWOlr6x48ZPXmEitS7nnO7O/tb27jffeiuxjjT0yM/lPn7jyHBXY11T0UDpH2/807PPPr/qasuXxeY6P+aZBVZccXlZ5G29JFninw7IDM78A1lXV7PDDtujXtUljwKh0dD8cOM+5ofGLk5aZArd7h7BlXfYcbss7pp9XaHiH/Dz/H3+gBv5b3X/uRiI7Rc/jKowEzgtf+45lxz6hQP33Xf/gaL8SQ9KhmraFwz0tPe0t/QtnNf9wrOvz5z9xpx5c0YtFU4qeG6ouDIvJdW+D7QBwyxNag8MyFxSCR6U1s9s3YrrfyvnXxQHB4fqxLDIsuGKRVleUsXlK2/ralBG/YmvqQe0nnDfES2xsqLagXvL28TJy66wxuSLL79g2y03TP7OasNllLQBFYWSbcWynYMkyWrWqpyA5UnOB8vylhjQ4iAlhqhaN5QijqrRhEmWp34QAi91+e01O7iiszgkUHczXn91hdWm1DbU9Q1RFRT0gl+80fRE5SE2ZcHTY6keKrK+as7zJGO5BzbAFKCc8KfnvrVH565Oj4WNvtPPLNeQGnySMPyu1nNykueLl/HWwp/kBti2IKXf9CT9Jrn2jbdmPvrQIwcctZu0TF39XD/pXeAmv0VDWw4d9gjkQYYvLnv6qb9d8L0Lv/3d08jb4XcSXj/kmEDCSy++0NkyuPJKqya0a50uja3QaBI3oYscTH2lg+xuTGyKUf+gUq5mJJvUZRjzob4QUPqK+j+y/CrQ2N0RMmXQSTlFZHX3wKKYcO/Cjxqy9SMCNqJ/Ny70wxwl+1tpcfmj9z9hIb/4/IvXX3vapptssNSE8QmlyaIqLSYXZoJ+Qm9aYt3zliM6q4rhT8gGIXaJU2CmtmQH5GOnJDMxfWqCHKgqNE0Ydl0kS0cchPVP5KrCJByY7+pU2KyHEEqvC394wXNPvOBPIrudDNGTH1BJbxk8vKun/xl/IoDYAwkLkult7PF4QXV0tLw56w3B7mNQynq7uvEivqfOP1TFBjKTyVyJThafBe/CTIZzojZvitgalXG0LC596L4HV15lJXpRLm51tU1lQ8VnnHvuxCmTVW6CpHEHmyuAQ0J9fc6+drZ31ZRWP3zfYxMmCgIQUYPymwyzuWnzYBx1AUGmK9hUgWEjuKPDOD6aabLTRqtA2ffz2MRmJZGotnegZ9TYkcBb2NoSTHXYZ/HfT+v/FbPeD9b++00OAyUVlZjpyKaajo6up555UvzztdZZs6G5tqUrv5gl6lJ9Y1PJUAd/ye+eefaG0zdYd8P1pq6zbnVDnM93mdhpnpsJpqXJPCxsYynmdqXkzaGx4JgVh9gtTll8xL+7Us1ljJ693aFoKWKT6qisrqGgybhe/iutEyr0CfCACmDcoaJ0sLIsQkLowsK2BaPHjd73c3t+9fDTxSMVFshS6hNCRuJfnqjdh0kIcB8TvqiIYQhXSstekj+SgJXe5gUIDFiYTzA11hyeDQLNp5LqTzdYZ7qhM3js6ec23mBdwsH8OXNFNJ2+7bo2mkOlPFnzVv8PHupOSXaWINoaChefXI9yvYsyJSVWWXGMBJlUo3WayYl6g78OjHmbayYHc3qSxig9TKjO9eWdkOVWBQ/TALlJyrOETL8agiifpydvvfUmxclWW28iqH0nZckgqw1N2+JksqgdZt6urramhrGlTRUXXvC9/fY9iHFt6603mt86u6K8TtxPwTzKq2qefuJpeFhr9akJZoPCGsiyHGfiMo0U/SXpJCkkdDz265lCLpF6Ah6QlAo+pDp65oW/PXzPozz6b7vndpWMmbwsAbmrtauQNstkRC16aiDQkhFRsyew7Ixe70DJy8+91DxiRH1FZDRv75hHAHK2kb8UmS+d5NcWqHQ7t+AlIMEPTjTsfKgymlCzJ2lp1AsUq3WFjZqOE/QV1lNlEomqME3qRCSe+0pn5QVnaEYbujxphWXt1ro62g4//jDG3ymrLT139lsjakYV0pq8kwz+L94zW8nlngg4IopIflRRNeutuaPHjWka0djTZ3NCJJV4oZwDF7etoqrgY0nYMiIQ68/EiPJ238H0bBJJO86z3u6lzHZg3twF99x97zobrV5RayNa0tHaM+v1eVf++Opbbr9BJWlKGh0fpl83ZRX2U2W8I6sbq19+7uW99/psdU1NT5ETUHmbDS0c38cFC+cjgJraiJ+sjyyPnXLO57to3eLYcpwczDKIh79ghIhz9ihf8WE/o7RFnGFvLx7sznKLAWy4i8uwW337g/+KWe8bdf/9MDDQ3esQeNUCTprlFSeeduLx/f2Txk+cPf+tQqmmSyoGFrYLhNZ4xjmn02qMW3qc5GV93ImLwmFWhUg/3SxavIeJZjoD08mCRIekhlTJu9byVGWaY4O2ZE5ZmeA9g2WCj2a7N7u58gJyFo6mtiQwpXo0gTv4iuOLdUzsWA7lYiZ9cveP3X/vfZdffrnFw0EzZiNlUu9Ukr5NS777JENYgxMGcjwurcdpNcqLCa/S+k2SU4Aegi3SE20lNKYKtWs5FE3qkEMO+f0N109cJmLKky8nTFyGVOlsWElRfpf/vI16GPWLm54x2cBYtjDrF4CTaAiw3L3Fnu4qxQ0HG39qiQWTjGWV9blvE7TvvPcQHvyqyo3KvU33/kyvEnjv/DZhLK3r3Ik0zQnXeGko1xZob771lvKaoqWWHtsm9my4xUQcSARYyAm+q7ttzCheR/MZ8TZYe9oun/qfV156cXBwGt8sgPnQqmSNfOzRJ+tkuB8b6FUhZY9e0+IogyyTDA0/3lJrpTJkDm8JnXoEQgAn1FHkEEalXm4e0ZAjGHW2tbfVV0Z+w9T3d/0mgldPjuZ9omZ2ofD66Rmc8dIrS49b6cbrb772ul/ec/9t0hDxY4NYADBfcr1iAXSSYNKkSWx2CeFazwGQI8XUkNbh1pXAyPksJn1YGiyv0rDmFjY3ntDzEVUJWABwelQxitg99/n00qMn/O6GGyL9HfE9y5sZY/3uXVLe3v/fe2h0ssHKUsSwW2cRCukK27sWDglOID02Yu0rqiyt5BrldHlfRQfCSFM+9RaSc4OyeP9T/Q4muUEIVGLun3nm2eWXm0xN2N3dgdzG1E888PjDvnjofuMmjOwpimAlaaYYoxwPiWxURcWjmkfe/9eHXnhmJj2uKB7F1bIvLd5mPPEhqJANUFG+CnFm6slCYpPCSipmduBUMVezs9IFXGTzN7qEp2GQDVeQSNaAHjFsgfy6u3oLePAvoab38+q/Ytb7wdp/v8lhwLFpq6vzhu2CDHEeLy2e3fpGaSWWnh9JvcWt5dUV3QMLhbAfMabWDRf4suqKot4QVnACn+XmucUyN8/zV7fYUzOZixKuLbWfk4Dp8Frs7wf/LtdVaij7erCyptICpPUsymiPRUl5SWUWqzse+BBUlhNWMLBZMECbrUIhAWBkeIST6bPnzRzTvPRXTv5S8+CEK664go1s6623FuZA0M6kZsjJEwkSFaQnfhNnTEwqdR/HyQuMh+mVz7EnwCifPkm/agt5JLuwOXq+/fbbj7//QH/v7//4x67urqlT165vqO3vnldovAq1q2aKQFo/0AI1iVlp+Uy6twRAWlltT516U1XafCsvRoBP0uKdSqaG3nkfy0JxsX5RjaghxYhPD1Nh9eQwoDYmS80lUyyW7S1PcwELeHDzjkrNqV8N2n322WcmTVq6aWQTihWNY6hoEf4L9be+trJlwTwaTAqveR1z99xj93vv/wtVgRbVnBkcB9v7I3YDzdCECSPVA3iZof2ZhDzwgxDeCDRogEpPGXCm4U6SCvw4mUgy8y0gBfwMV52Ia1ru4LnNQ2VF5ZBUrr0FwzL7yqoGXXqatEcJQtoIISAWRASM3g3XnLzssmOOOuqwo0o+/9KLM5K4I68iDypyD6igjkQIJBZYiivAeGh194QQBsP6gpZQFKHQn7qgOe2aF4kG0tAA24fwAx4d17byZF/Gwdtuu01zOWybFzYAfBPj3CpfpIhOEspR4cq00tvV+5/qm2XtF9Y8Ydgv7Xt3Vw+D7IYbrk8MmjXvjd7+wTdeX/jo/U8/8fBjCxe07LDnpptttpmxgE9ITnSSeEhe0jV0mUyGq2ReVuLg9HQzRu+2zafo78WKra9s+uMfbl55+VWOOOKw1u5ZshioE/7VqXyaj9FKxFcaaOvsOP+871VWFE0YvxQKaR9sLSRAGHSVaDrpU9WGFSOVbqSb70I26EdzSdhKMADggxKvmSeqaqopdJ11lHC6G0n1izD3tsI/H0gf4LNCWPoAm/hvVf/JGKgQJUWMKWavslL+TFwWZQ9dwppdNlCXXGBihaQ6GODYUpntzBcJWAlZaTV9H7Ngz12+OHr0qEMP+/yYkRPbFlK5Sz0ELlriv/M9ytUsfI/ALlrHE/pp5rJUOYVkrHiVpe6ygKUlJC0nausvotyOtjL4K0srKls62qpGlJ9w4UG7HbnlA/c8etft9x96/CF9RxaPH7mMIwJrrrbyGqutvtJKqzh6Vl9fo/fO7BX1iADDL5lEmMWIGeiOGGnFgzf9/vcnn3auY1kTJozHGEgXYd5KN28b3Bz2jJZZFkok4BPhq4/na+zc7NfwGDdDRROXWfboQw+57dY7zzr/2/c/evcBR39q9fUndne19rUPlf1dpPo0CPHbU9I12DtUW9FQWVJpm1nKo7akWDiiYuEiB3q4hzBC8NBeZ/ra1//2z1/9zlfXXPn/tXcecFJU2RrvVNW5p3sizBCGnAVUsooERVEUJahrzq6ru2B2DRjQdY1EMyouK+jqW0XXgIAoRoxkkewAw+TpHKq6+/1vFc7j6Qw67ggDdumv6amuunXr3Ft1vnvCdzqPGjNaQAxCrMlQ5+LUbUlBVSDcuLxEGXci50XTFkH9pNM/gYGhSRcb6JwfIQuSjHFFRKyTrXnx5VeeecZZEydOEEbAvV+MGvqkNAS3Ccyd8eCDcFM99NAjp4w7nb3orJtuuOXMs8ZhlUHX4zQWFDtCEsYX5r704msvvPzWHMqi4S80pKiQqZoluyAtMtSf0YZ2kK1ajiT/p2q9LeUTTj0uyvAncXYTmhWj1E40YFr1+c4zx/zBkAynzHZ0BplWRHmjFAEWmFeJvgJIsRJAqWC51CePkIRmBeQLhXfINiUtEWyhPwJ0DrcS7rxkQuAVYIdAipqo6t04C6ExS3X8zcE6tIWrJEtuNXfe6+a4NPWOKclUFJd80iBC2QCC2BexnIECUXWY2bB6EhqFsRnVCBgiLp4Jr+MksQLRVgJC9WqBhmxckXsRWlwbHZCxTpYGLOPeaZbTaU1PlkTvYt4jBvG+++4jar64uJjlEPYz/XZ0s1U4EDOmMIgTnm1KKWlo3pQGwuaYS1hZoqHoulVAk8FRJQalIhXcrdqD3Pw3GAYi8bCEZ83h9ldEcl0tArHoisWfTzzl0uULv35g+j27du/qcXjf0yacPmhy3+x8R9m6MnPMFgspRlvCwvqIkCaj15RwJIBSggzdpsRE3gMh8+JNRVaHzOML5z6VbhKYygCxWzbszHe1l4rM2LBtqnX9mu+efHzuk08/VatEjVZBN+y0ORkpVhR22UoZSodNBDgmLapVtZFZ+MG7K/sN6+0pciSoR05wlpHnJe1wCr40pM1bFBMRED2uaIYoMmV/YB+UrHYwFqWUsShhvQPxMHMw0QkKNDgW4DnTso40JiDx1qCycRMOn8gIRgwGfJMGlXB4SSahQLwe98uWgVn7RcyZi+wvCfxl0hWYZ/oe2UvYl7RoUVz+gnxlH6rpt+ybmg517tH2iN59L73sgk3ffv/5x19+8tGKdWs3zJj1NpeV7Za+h/VBPfTtDSnjEbi3WKDyqtJ6BKARceUpkSPj69GrPZaytJGiBYTC7ulx2ijcm/BQiL8FX5SIfRGOB+5dqGOwmPglGApv2rwZfUlU0LwFz2/+bpPkMUy+4arL/3SBxWGoqNnt9rDKrP+lBqM9i1u40CwuC7EyvhyvxC67jcPt/GN11OATVcvGjj3JJrnvv2/6mInjCPch1f/oo4daRewai27CIMQdgUgwHfGFiHHsX1jAUNApeo9q5X/9prRcBdA30WOQhfJKdNlNf7tnClAJLsqEAl+GLHJHof0R1n+Mn2lxPmKyGG+8/aYRJx0vCPRZt2siLGhd0LpNIWFKuDQRC+iOVSyI5+I/ndepd6uWLQvAAcFYtZJKWGRBqYVVaq84MdHCz27MMAFB0graCAcMjeAvA32AbjGpQrKPIY0DoDMAcBD/hBGIgHH2YKnSkRBWAc0eJtYdeoAUR/IdyEJrotNaXUg+dSjGkYJHvZGbMBWkg2QL9us3oFu3bug6TK9MD927SptAJcxs9ATURZA+zes/8QXYxHd6Cy+57vGk/5imyJ3ELgJfOZhMhH9pG7pTLwkFpqTb+ASxYRCnReNgKVznEM/SAR2H6XltRBNiRSMJEdExE7hh/d4ZHc0drVoJ0GnAmwtHHRR302ZP/+fc1xYterVN+1bBaMAOg+t+SdRv5CDUc3gsrPp82aFIzF8Rctm9iWjy/feWl+8KzXr0kSEje/3x6vOOGkr4oAsYnkgF0oZIUf+BFG6CSiRcq0ZCMV9OHrkRVJoxpPxIngeeUCzqRZKYxEzG/0Z+L180PEFsuyJbDVu3bThmyHBYRa1mR9lO/7gxFz748F3Z2XJ5de3Xq1a1bZPLE8SQQTEt0JX2HmFYNQuXpaq6hlUJsFgMit1CxQAlJeyU/gD1hcVCLRKF5gaGlAafIx5trZCGNRlNxoh2ZwamFC3CpP73Tz0iOwh3NfpxPQjvMdPl35EEjh3e3ywR82usqamCo4E1GZpK5IkfqMWtnApGqwPpGtlkbVHsHNdh5Glnj4Qhb/mSlaT0r1656tNPV3w28wv0pjfb1qG4Xd9eR3Vo36l79579Du/H+9dAUQSbeeiw4QOPHoDDiEKWGKv04eS7ViRHK6QorAtp4iAE4BDZy6Ag69rVK5e9v3T5x8vXr1/LmjgYCPEqy23jPPdP4048+YS+/fuY7ObKQCXcO5oLqv7XnBJXTaopy+Ur21WO9/OKP13q8rmxWQobCWekDaCEKMVcYtUjRg1q1bZg6l9nzHtx3rwF8wYOPurqK64ae8rpDofEkelUAtUOLiIOG18CmMcM9kpjO0pAGZ00AR3EphlvMN8Q68uNgNGER/KwnlohwmSMPD92mvWCzOLyol0+MVwFEyrlLQcPxcsm+MLjXM7EVQR7qiRKjAN7Ul+u+eK6myYtW/JRUfucq/78x5ZFLWOJMEqC8Fh0iKJi/Ws0GBf2NrEUF66ZOPWGKBT2A5sGDkQ8yxhsAA3QoQEa0FvYhwAr3A4WHQGYfgjsI0aKgHd8qbSj24o4RjMOkQqbBiTxJ3qUT3FW42GWIOlPGgg2P3XkeIECAbIazOJyeiwdfeNy/Mkl+A6kQyZci08gFH/SVRCYDl84Uuvb/23oXfZwMMYq+olJDMcif+IDhRkLtc0BuqWt7u50QZF1e/HFF0Mhcfzxx4s2BZURd56CyYx4MmIdhYShOfh/xui9LpwSlUJa5rWKVxq+Xbulc+cuwZQ/Rd3DBogD9u5zc/jusPriIbJnnGoqumzphwtf/M+i15djG3943p1HH9Mvy2svLy3Pzs0J1Aa9PlcgGF2+4tP331vxyosLPT7XA9Pu6NrD4/B4akIh2azYHFI4FATHM1vIH2QU7A6Kgsjw1PgD1VaLTMmMSCTkdtpy89wJQ6CmInTm6efdevM148aeuHXr2snX3rbyk823PHApww0sZiwYKTZGXIQ0kOFhljes3wjXKUQkrHEU+FyIaE0Kz6DZYufxEQMKt2oqZbU5lUT9KVCyzUz3AiExwWAqoX0eH5oRNO6H7paBWYfu2P4u78xIRZFkjPq1vNRljCW8sXnjQvDy61Lp/msZElpBrDirTIJOYoawkhRluQxS+ugTBgw7eQgagmIvJP3BSYNtIFDr37yu9NV3Ftx5/yqrhapFLl6i2dn5+IxatyhEgdEdnR5C6EiDgVT5SERYGnh74oqiiDhaHKKa2trqspqdNqcjJ8cLK9iosUe379C2qHWh1+uxeW0kJBJaGwj5KwJRSsax1QZrXeSI1rfJRoi+qEyT+uiDj7FDtG3bujoQNMMmLlI4LdFwwCqZ7C5rjb8cxtauPYtnP//wmtWrSzaXLH132ZXXXXLFVRcXFhRhqxvQVxTCw2KHd0Rch5SHaFyyE+YBJQQQAIDDf7zZ6wAxi3IAEEF+WCLNpPnhXODLD33UQSGi3JMc6GJhjXcJhaBpfys1KUV+Rmzzul3bSra8vfg/r731yo7ykpNPP+7Zf89s2751cZu2yXQiFAo63GJu4PwQGyH9jYTjOhARLl+NfR5nJaiFb0bJAszC5EOrDBC2HBwxHAD4wPaDvQpzDv0kCueee+5hZDmYI/VgNVAOOnKPD05QVgqFx8G69au+Ufr5fQKsxKCTqCC4SuAYwcMhHLa0jFqlY6g9vkNYhRevLlmhrl3dpEEH+MJO/Wb5rNujd4+EDzye1LIkfkjgV5MJy4feeT7rztVb4E8w1oQJE0iGmDp1KvhAjIBo3BCOhtweqFUEhpZEprDy/zDdXrcLlCZS4Zijhj5e+My/Frx84ujj8Ec5PXKUMlIHwxYNJb797jvMzCy3QrXRgX2HKP7Uju27R5w8TFUizKfWxW1XA5HmAAAgAElEQVQrdvnvuvWe9u2LSr7fvL2qole3gY/Nfvyi8y9457VFhx8xmUhQizXltWZhO8TfFwoEEKPPk+Wn0qvw56arayrgS0vEFIxe23eUdOzQGf73qJqcdNU1E8ef9oezxgf9Ab4XFLab+fTVfQe2YWHAfCAvicGVzQJeC6RlMNMdniIWMfi7BQ8XO01mLM5igcd8MoqSGwR+eX2eQKAGr1y94mdFxkDHRXVNzNlijMDVe6zu9Z5wSOzMwKxDYhgzN/GDBITXnyhHg8HpdGA6x18koigb5Gf4zQVHdovQjpic0sJ+QIgJC0FRqdMSIzyBSIWsAkdBq85YqpLq4fAh2Mys6kwl23ds3rRt9ddrv/tu09dfrfr0s8o9oSm61ekHm4vsMCfiBGph4tGsUUZDYXFB//5HDhx2+OBje3p83vyCHLgBQTGqMAzg21Ilq7OqtiwdpkyvxWwFV1DCRjCIGhoITSVUtLCgQ9mOmuXLP7rjrhtQsuhnfFyQMmFfEstcgmjSJqcbnndlZ/lWh8vbtW/hoKN7njJxRFlJxcovVv3rhZcXLFzw4oIF2N7at++ITu3du6/Pmw3gEJTiLfOdXJ1mdQcnYwX5BqpcFAbAxwHFrHhHyTZBuEo+lugAKndPghAve6HyNTVAELsIBcOQBwPT+g3rV63+Bv/ghx9+iGmEwLDDjuh2wZ+vG3fWqZ4cZwJ/RTwSjUVIb2eLChpPPZ0NLd+QQq9/qgCJdGwEltIdajoYYj9wlu/YrvgOkNJRFPYtnIlQPKDMUGAcgNahaVxmtMOvWAd1q9Ue6GPAliBsTjr+42Zpp/6u7HMvBl28u+g2Ugn1A6EmFULXWmO/AKhGI4WJQOrQ53JFHR6xUzdQ0VXddcge/V7qLsiRnA6lFnYpECReY0ZEHxcdn3Gk3j5fdLClX5d6PkTEv/zyy/riQaSYcfsm465dO2BmysvPMciCKkySbCrcAfVtZIli5uzes8dp48Y9/fi87SXfF7T2RuM1VD+s7/Bmt491wltvveN0O6657toObTrEAmpladWIY0eIJAdJBg6F/YEN60peW7D0hDHHXHLpxV36tzWoznjAXNgq5/I/XmCA9wrKBoMS8aclmzURjVPgK56IBoNh5pYwMZqg0XeGQxFjGhJpdcrtU2+87qb1FZsv/9PV06fdd8zg/jhjH58xtyCv/cyZMzArpy248sSmZeTtgfj8mVaMu7fXLn33A7FAisW1arcpmwX3ZTCdMjvsbsgKsVlazGrAX+7JcsTrp3Uz2DGtYdwXTn2Kn9rBWtFYyJPlohJOsxubputQBmY1nSwzLTUDCeDPwihAADbwCvIg/EAsj5NpRQsKOgCbzewQmiaNSwVkg/tSROFQqjmS8LMfN4tstoTiwUC4VjMnwKQVIPMot5WzoG2focf3t0ukNIp6f6a0YPdGe2k2dhXTCD5H9Dr4BoVNUAtRqKgunKRgJvxTgUiVsDuY1JBalUyodAAgxp5gMEE0lIhRxUhlTNvtNmz40UjI3kAMPGWhYYqfOe2xpe++P+maywxWxerwROJEWAiOLOEvMMl8ETQ5VmtWti8YqYGj1R+tIECkoDhrdPvhI04eUlNdu2LpxnfeWbR48eJvX1r/jxefF6AhZZCdjg5ayE7XLt06dOhEQkBRYWt8HU6nSzGK+HdrguW4IIPGw8Dg6WoefY/kECO3EAoFsBhhyVv79codpbtWr165es1KqEdDoZjdyQo7Pe7CE7DADRoy4MjBR5Csh7au9VdRqhwTGoofaxk4nFFA8kiXKzbW6skpAqNQmNNgACTxKUrcYAYwSdwXRqwtW7aAIRhB8BPjRVdxqDFejD73RZQSJGrw5uuV/hg4HX/oyIbWcNaIYDZGTgOUbOK7iONq3EazBKkzNFxCj4PjTnEA0SDdZs7orkN4N4iU4mBEzYXQr3roGLLSxC420Stt44u+R+8zZtQjjzwS4xzuv707x4n6AXr/9dNpkNsHmZF+C+jkO03RN5GHljZs2rqpQ8diq11SLalQIOGlwGi6fpiF65kMi2gidMLJw194ad7qdd+06jgywtPWOPEcsKMhdZ98/V/sRCDC7husNKnmmlBFy7YDiK/ENp3tyzInrV98vXDQiIEPPPxIlsceM1VGwrHzL7z4T3+5qFVxTihRDc4k48aSsi19+/0161eNGj2qa/fONsmEiVoYs0yJYKiWt4dshuK/4pN3194euAMQdtNfb+4/qF9UCZXtLJ/3z/n/eWsRdlhVqTWlRI4qBk7c+2JtYBI8t8LeqaQ2bdgaDcMLKGo5CAMrmY5pI/Cf/BEMXdQHTSfSweqQw2WGIQaDcr0yNZGzkDQX5LcKBiIJSpPxtLtz4rGwMGodulsGZh26Y/u7vDMRQoCJhchYIgdSwAjtpUB+slL/a/q3FpIxSVg0oE+oD8xYvP1RNiiBH+JshKcJJhvsW5q1gBRrORLXuqoAMWL+cBU/ZbegXo3QaLq6QsO1TPl6HNnBZXPFUmLZKGx4IvaFg4yJZCASrjQZJZCmXqoCREGADacTpoYPgA7ghdG0ZAqbDqFrbqddZYFa35afnfvvl99+ccErbdq2IfaCBWuVP+DKKkxGypx2K6lDWP4tskYqS/Ya2ekEfBklYtXZQ9oXjjvJITssjokXHXfymUcHgzdVVdbgW4hF1d27ywGLpVtFANPKbZ/Pf2tebW2AHnMfXIgkRXwTWnWdJNCE9CX6r6PMPSpf5FoCHRROpyA1IV0FLTw9e3Y/4axjWhYWgKDatGvTpWtnd7adu2cOJJL+sD8CliVUhcbTVhEEJoydKSwxwl9mTOGS3EeObH3S+cE2IyLG9JIDJkGYTs+AKQS4YNcBtYA/+JVUOyw9mLIg04KsleZQY9wLd8etAdcQJX9qo7mn5I4YU1FWWIuE498fwEPdl/r7VN9eTgFL0WDJ9zu7d+oC1BaptSJzQOyvOwNKBZhHkLMOqrAFQiqLva3OUKfjIR1d/eg6nEgIPzY8TucA/UZop+4wfT894VcdR4KrxIg4RJ0+dgojiizv2LF75cpvTj/vuBSlNzURCe9SA1o4rCR8Lhfe9p59uz757IzW7VsHokFcjHL907k+0RzQfUmz4sq2ReIUzFSsNtlmt6Ys8badWloMSjZWqGClw+rt0q1Nly6dPbm28qoSKWm78cbb/IHAKeNPrg5W2B0EnzpTSeuyJctnzny0R6/ut9405bEnH3Vm2b3e3MqqcsmScLuyKdKD7Xr5Bx+deubws885q2O7YpNPJrgTZt1TTj/+ppuuS8sR2ekxgY0AtloRAmCWNlKCQpnRcTu8X33xFcH0JJ8Aq3jVAHAZF0m1+hxef21sy+YdFF/auWvrjJkP2HIcIgqgvk0mmxH+1R0Vq1dugEOEqut3T701xctHJCIfslsGZh2yQ/v7vDFesNAGkLOL4hRhvyS/xCOsyA/U6hYdgWsI1gCB9ng5Cd8Yxg8J/U4PUSFsKGWKjoEneNWmoaOSnQQWhcMi7R9GJ+AQv6hEPe9VmpBWsL+U+ivw2em6WQQYYepAFxPparSQvqMnB2G6wPYhLsehnJSMO+1oNRW4h4UCKxQvU9LCLeb633O1Nf6PPvzk1ptvGTTk8Ly8bH+43OZ0EoIhC8pmss9km8jTJkSZAjtONRKmxDIGRZG4ZhPMikqSgsoSsLEitg07nuy15Wc5jAYPZpVe6U5CWyfTsmRLKMru0koid8OhGPALsNU2pyVEAAht86YtZK5VV4vCHTqzDh3mlrHZgWNatS4C1iAoOZ8SNNa8vBze73ElChURBjxsXYFkkPd6LE6Koo2I4PIyzGzGgoKWwUQtdNiC9QEgk4LgGpwLR1eESpiNenDAH1ycgSMvUmAL8x7Uolu5cKLBaY7vErxFt9koiAR0oKYNg6VDbaySKDYsOtwU9yvgtgZN2Mkejd1jDyG7jl34k3Ya1UkOpp9waoRrI8Sko3Kx8Go6VKOZ1SCRZsAQoJ/b0Rsni5B+0nOqgOuJhOzXJxtfOJitrjNIgBPBWHzRj+GL8HVqN6JP9TrIJSCFFnx26623fvDBB3oj+jHUlVmyZAnFfB46+i4uWuWvynLkp8L162xOxPcdjIWsDjmaCA88pj9BXZTlETf4/2jy9Btqjp+UAE/i90upsk2KhYOUmbQ6jAWFVINJxqMU/3ZUVVZW1e4aeszI2uhui025bMINPfv0/tsDD8STcYuNnJgUNcQfuX/Gmi++nvvcvLyCvG9WfzV9+qzrb7wWn7s3KzuVjESCis3q9tcGsSVPvXtK66IWCSWiwKIQtsye/dyxw0aOHjPKm4sY/bDEU9qT0dHmoaAPFDQIqgoO9tfWrvhkBS7OhCJmiJiBRmONv/bLxSuWLvlo1Tcbd5SUYQqd9Me/+pwtsdMa5Pq9hmu+Xv35im/KSgMnn3QaBrCXX3jtlhuvFTb1Q7SYkj7nGvdOaY7zNNOnjAT2loBF2LD10B2UFbV+HWSDNykFS73yFlWUAS4i+VmQb6FpoJyBIQBeKdgkRWQ35STAW3ioqGIdJzxL05Qq/h9VC0xCkcB4RJdFsViy+21EawnmGaFx6yKGcHXxuwgS5tSEAjYg7sioiqwfrgmwILkILKLxJ4vIDLLU0GdpYJDGqSMUI5FVSTQuDYhiz+hNPuEerPem2FmrhP944wWcyxaGbMnsBEhZUhEyGcUp6TSvbG6F9pRoEOp8oeKMaRkDTCTk4IomSsZiq5PxmgI2dbJrzouQD6Bt6FqjMchb251j9Rgxufk69SzkT/YXGwUx+kBTb3CABlHEq11cc4+KFy5UXYVzW+gGfvKHq/VmdfYrM2tkfMdxwA9FJxFjypuTzQHoNitkTKKcuMhkFBxfCWQIrJGNspMEN6fdHI4EkDCRLtFIkjJKqqF+tWGFazdKFLmXmPJoIopfkrAvWCYE94QsA55wHYK0xo0bRyzaQw89RDQSxa319EPdhAOIBI7o4AYgoiMt7ou7FthFK0dAHUFu3W12GCMJyS6FSLpsyLyz5/5//I9PdpbFg0aH4fVFr11yyYVGvOjkK2LSFJgKJC/mFeIVuavCzElNBkNxp043T5mybOl7azd8e1iP7hFQQDDYokU+h8HGQdAc4yHiCzXuSuhEdU8mdjkaYGaRtcgeCDqItef5IxSMCElO5B75CesuPsjRJ43hfy0RWJ/YxocfefjOe24+4tjuLdr5EtGII4m1Jp2w1M8VTD/lpI7kBIMAKxP2SEhGu4WDYnOq9pSk0Gno8rJMvnBNvLh9V9VlSiQJAPAIAryE9esPV0844SJj0jz78dlDRg244PIJCfNO4S1VXVLK9/EHnzw/a/7SLfNNzlBUSnY+rF3n1T0kyc3SxShD/R+1WLKScdsXn3zFWyK/TXZ1otJgNVqjnlgo9PTcJxctfsfmdQejfmo6SKZ4sqTz+ReOPe/iMcefeiy1fSK8u6A+ViP+7cnVX271uHM6tWtrC8u2Csf/vPnOvfdNDypVQ4cN+vONV/bq0y03z2N3Iv4gxWGxoLM25DWE099fHczLaeWvCS9778Pnnp87dMhhl15+elFux2ceU/r2HJA0WOOy35rwRo2GhJks4ajTnOJck9UdVM02KQTyVCMpl9sei0NqzXMq4aVQ/emc3KxgpMrtsVX7KwnixFfAMpKFTjMc9wZfr82wr5kuZSTQbCUgVvYETok6PDbir1BIRDKboRJIEuMiYlPwSoF79LAY9FODy/NG3qGw57vdySi8NdaEaopH4sKwL2K8hD1P9ErbdAOD1o3GXRl0hbJHC3Ii19JQkcBAezuD9u6ysGFoLFmFuUW7yndBrQWAxPplF9Q49WwCO2mb3ls+9T1CVj+YbQTA0g7TP/Vb0I/XT6z7SW/ql3yCbMCjiIUwNd0jpvvOvt+ye0fp9126tndjcXOIwkEMInBVA3j1bJo1i/jfkMvmxdeZjIhMQ9gSgE1YrfB7XnDBBXfddRcLfYbpzTffxCtHYW9dqro1C94pMkkxGOh2IASLE5SmmEKcApwGbe/cWeLMtpEoCoiNxiMS2e+NrEISVdSi4lYXXnbGyy+8fsKpJ94w6boRw0doKmnPuOhskILYkg3sD3el1XbbTTdMvvpKN9kkhuSuku0TJ05c8K9/d+3SFVyF3xk6NMhp9QEEqHJe3Uhp7m1tyGDE1JyhjJcwlVGFijArNW41SIL+AXAlILJKUvDGTVunTZv22FMz+g3tfeGlf7B77FU1fiYusFVkNDYg/3qG5KDahZx4mrBmRSNxn8WxZcs24vZ40HiIErGEJUV1B8VudyJAMNb3JZtvv/s2Fi+SJRmNx1jwsD3wwN+n3v9XbLoSUU/xNLmBiVicgMUWrbOgz2WExZLLJFNUHtIM8XgCfwUYcc55Ysa1k/7UIs8VjtS4HE4lLqIMx0w4Jq+Fq2vv9m63vSpQ7XR5SBCBU+al1xczU44eeuSwocdOuv4m213mUDA5CofjlKt92Vl2EcweJ7OEIcb5LuiICeCXBZUaGRXZ2bgvdz83Z96mTdsefOjuVoX5lrR55apNr7/65v2P3kfcHUGicB5LIthAWrd6Q9/uXeyyUU0nIUZlJwEG+XkF5RWldoeFOomGONnZ5bMemn377X+1OUX1C5wVGkUgcZbN1IaZgVkH1UOZ6WxzlQBIyuF283YLBYIiaFSyEV4djUTtDhFSyuuGFxwvAkLUuQOBIX6AF//tDZlNMUUwdNMmbkO7zcEX7dUjrE36S5wv+gENYaN99KEOnwnD0Q/03zrcqfcsu1WwVZExvrJkdXFxMe4ifJUkj+E1rff4uqZo/KcH1CEqftK/68fsowM/baTePcBQoeW1eCAND3lBXcuWLZsy+X6MNR+vWA6FBCkLRCLjzYnGFQxf9W42qLIljdoU2yHwxAiRGJYmAWdpn5vCdoUc8BUSBT9r1qxzzz1Xr1ypC5aRouoOMEu32HE8qItqUZdddplAz6hJE2WYq7/f+X2v3j3cOe60Kayid13uVLJBA0+9/WTCVQdq7rn/jmOHD73l+ikjTxzZqXO70fCnHXdi++IO9FCY04ShVDvbZIDhMx4LIWc3gVPxBBO3S8fOndp1WPzO2wW5OdnZeTYNTIsNM1XKIO0RUD1iwjUNaMOsQaUiMYUMaZvFRo4ryAKXH17a7SVb5r/04pxnnqG6wKMLph0zdKDLawlEakjLzfL4AkHi/IRhes/lDq1/gKGMMqsREzGOJpnCR607tdXCy6OgWzWcrK2Ob9u644X585YsffuJOTNtDmsgVCE7sVwTHGBat26tJ9s9dtzJ0Wg1BnXJYMN9Twgg7L7MQBzihCDALeyvqfp2w5qzzj8F0lFiV1n4pRJG3lEnjRqpRimRaWU2hWpSd97x9yOPaXftdZNatMwNx8IeVxYRXXElDsR9899LMb2vWffpytWfEMPYpkOXx56d4c6BbQNTZEpRQ7zhCFcQcx7btrDr23muuDsWDPjiP1vxscGo3D31dofbVOsPZntanXXuhcNOGTTy5AHRhB/PJKwqa1avvPCKa6JVytEDB9x77189hbLZAakF/XRu3Lg5Lz+bGUoMg9tZEKwKr1272g4jsNUYjQWolkZyJSEiLEiaZyR9/UvMQ2smZ+4mI4HfXALgHAhRHTar15uNZxDMg27I8eXCEENBCYxYRCPxDkKpU2UC03dTdYg2QQlatITwSKKMCPT2OLJ09CCwl47AfkBIjb2ujn54ZbOhdEEDbPuEayJ+FjavGdNnA/+Is+ZPzUf5Szf9WlxC3/QrNvRZd9gvbf2H4/QGwb7cIJYkkDEajlo9J404sU1Bm0BlKN/XUpQ0hzlRjQsTTAMbd0cqKJg5ocRE9W6zAaZ13fQFkKJxLjR+/HhY4D/99FMIpcBYtFk3Lpi1CJCnA7p42Y/Fa9KkSTDFc0F24lsjUKm6tgJ+WtIYgNI0K+jFGrlB3kZSfmV497EnDPzXf56/4qZzdlZvn/7YzNFjRvc+slf7LsVDhx31l2uuevFf87eXbKVSSyyCu9kly07yU80U2VYxF1gfeWBmnz69snO8qMx4PAgeTaWg3yC0DRMVZLM4HC3CB44NRf+TT2Ets+wqKcVnhC+V1AiLUdI85CaL1fH999um3HFr/8F977hjSsIcmPvSY6PGDLb5DFWBMsWgWOzoeKxs4Ifm6Alq5AjUfzj2ZWAWDi+73Q0P7aZNW5iKxBewMgnWBk1G2/wXXvnyi2++/OaLOXMfc/sIlg+R6ycZrYiR0jFvvPHGlCm3yHZRIcBshr6XkKvEsmVLKTcu7aHCFwmtlOPs3fswSnU5XZidBGEVCaYV5bta+FpkWfNDleqb/7PkkguvKCstv/nO63KLcgNhoJXtm8/Xv7vwvSw5973XP1m3djP+5PxC5xWTLhw5+jhfXkFuQW7aHEkaw6l0xGiKW6xGDgDkacsljEwJajNr0AeuEBMlGs87/2xftpPHobCo+Ok5zw8cOvDhx6ZabJEsn0e2+ELVyXvvvv/SCy9474NFo0846eyJ5ythYKLELCDcbsb0R7XgQh53bHXJF55/ccTIY8mjJB6Di/GUsYjjVaMvXeoX9AHdm7FmHVDxZy5+qEjA5bAHg+J5j4UpLy9t3rilpGQH3NZZWT5ByhwXNeoxZUmyCL5hg36qaW5drFhpW6rYXfH99pLevfoUF3Yoryyzu+3AL13N6xfiIB0zNeq6QgdoKEksjrUYKR0QaAigno0iHhaj7PV4N23Y8u7bS06fMNaqxNhZ55yq5xxtV52BSv8iRNTw9tOrN9a+RftoJhwoaDhskGgFiks+/PDDHT3dH3/yidtuu23q3+/OLcqJqKG0WfUHat1aQcOfbljEILBG1MAHKMrQM5+t+ES/HaTNex/1wKeuAFB4egv0nz38CR0oMAtjkt5/VCzkDpdeeqlggNSOwfIJQTwWoyMGHqEaCffDR2knaKyxxlD8KQ6XPRIJxGuCeYU519/yl7POOevLL1avWbGaHhJnvX1byXPzP3/6+cexhRTk5Q/qN7yoJf6rVvhSW+S3xErqxDdjc/bs1QfkhyqF+FtQlaEKBRWD7iBkFPnx/ya2ljdKMLVp1qNPl5VXTJ06tVXrFlu3lcHgVb5jy7tL3p7/8j/NduNh/btOOHvskGOHeHPcgXilkBsUBXZbwB+MkxJitolifA0C3Z+OycG0h+eJoQcbmZPmVDi1auWa8eeMBzko8QSGPsloe+3VNxiGu+6ZYnWmY4rfYncROyic2Kq08/ud5aW7O3Vtp6RDVskGu6kkm0q27ty8caPTbgMI0wJpzAwPuSD9+vflHFpmXmFhrg1vT6jB0h1VDtn3+sL377jtnk5HtPrH/KcMEpe2uBxZ997592dnv3jUMf2GDTn5nttn8ALo0rN4xlP3tWrbbvDwwPD+x23ZsrljV6/RAg8sxjfaJN9FYCwMaCLG0WiGBS1NjQeLiRUIA5id7eUxMSSlVxa+NmfOU4sW/9skhUhVCdXEt2ysOuekc+6fdfewk4/C43jKKSOn3Hr7svc+OWn8KLfDtnjZspqqGrJUKFztcrhLt/lfm/vmK+/PUdQoRIBAUoJxeVJ4ogmF1YvSNrcZkIFZzW1EMv05KCUANwE4BqaASCKWn+sj9PPVfy/85/MLJl8/uWPH9jm5ucTn8t6B3Yr3jkBdUv2ZfY2+ebMpHAg47S7sIs89Mzed/AdZge3bt6+Jl+kBQLq25pPu8Zrjs7GX4DUtXs0arhKvaG252hCsIROAMGq7wzV40NGzZz1+/InHE7cRjNaI8jk/t+2NtHRE8iPstXcDen/0Lu2jPw1dE4zFjWCLAjqAJDAyIhy+RA2hMeNP/J+3X77i6j898dRjkFyiw9AQrK3rbYpGME+iSFx2u3BEOgwwes958vGLL79Ch6c6xtJjYnRlUDcEHA9jAjcyaNAg/XbYQynARx8Va3fuHSFQ0OCNNxbmt87t0LlNiprdZDmAsICgjXxzaxkVonChKFqkRpRoOK/QO/GsU8dPPEnY1gTBByVqkjC7wmUljCfrP5n372+D/pASEvy+oqJ5XHxp064TEJAbAXghLpyqtMmfPbt3gTAMiMZO9tAaqws9yIx56PS5N674+KSxJ4L2tmzZxAWx4Rw5pPfl1106buKYnJZZSUMiEveHY5Ww97NmQFyKP0LpaOJ7BCvJPjF3veNysOwEIogwPuEmNEXCiUAgBNdaQglADut2Zq38fB20YQ+98GAqLVjuZIKVCH2i8hAZvk7PPxe/evxIQXvBu8QfDHqz8gJV8VtuuW3ixPGkuZDySzIy0ZRUSuKFk+V1YvMhjYGHk6rcWbnuwlaFE8/4Q7zWVF1R2+/YvtOeuNfmIXsgq3RXxT/mPvXs0y/eff8tp59yWik8bzurMdPeP3NOdlFOVbiqMlhhsBlmTZs+c8a9cYOIARXSFjPBrPEUsuEaJnhQ1C6kpLSY9gZjhLBRo2XNirXXXH3TPQ/c7PHK0Thw0gLr6enDziQztP+gwUoqTCNy2qYkDcVtO4ZjcTlle+rx50aeNBKLbzwRwDy2Yd2mNu1at2vfmkUf0Rmk4JD8iK9ABL5izm/0621/zJRGPqz7o0uZa2QkcPBJgBITNZU1hDtgkKDsTZ/eh19x2R8XLHjp+utvPPfcs8ePP92T5U4Q1CrqqEgCAO3LWNOI26fBohZF5RUVudl5V13159tvvn3i+DMmT7rWmpeiIjUXQuGJoFeNKUBX/I1oXTuUsziddvTT9bdqQzBLYJdY3KjKJ5148gvz/o2NpGOXNsIk9gveNHXISb+o3s+GLqTv55SGDtj3baLHdaQlmMdR7BptFTur0mWuFlkznprx7LNza4KBfIcvN6uQ6toSRbbr25AJt0wLdANN0Ldv7y+Wrbz66qsdnix8hTSrgyo+aR99o//JqHF1jn/nnXf4ThlpvT/8qqT1zFwAABe3SURBVI8UA8cXjt++vWTz5i1nXDrBl5+dSFUBsWiHXPtUI2OV6F9VFcRd2UT0AIAkM3UHzFW1paopBgIz2QSfCGPUoVerrn2Kz0tPTKomKvNUVVSXlZV/t/67ivKaUAAVKG3dsAOije9LSwNVEWG7QqtqLG+vviZMWUaqVtZFIfNTnQmK0QcceAzdu3cYNKJ7l66d+g46fOixx7bw5pX6S6rDFTa7xR+s9XqzKMbJaoWPZDpJt1KJlJKIEU5EPZdDcgPcUkkSs5PRIm/cuK5bt+4YDYFZeAAT8dTsmbPbtyvs3KXYnmWqCpTCQpowKLIZ65cSCfuXLFrywMMPpIzJULTGbPaQFLhk8fvr1myeNfM4YBuecH84pKcORKKhNp06OZyyAUZ9WY5AJyy5L7n8qoF9Rjxy3yx/uHb244/ktvFWhyu/+3zttddeW/p9+TU3Xj7+jNHGVGzjllVkFRcUZxd1bGmQUy6n3eMLjj51+JuvLH396EUjzjiKmU8EOxzQxGQR0M8jSSaQiNUzYnXFQYmHkqfA6rA7S3eVn3/W5Tff/MfTThmFuc6UIqfQMfuRaSSqFrTNNcuqw+0I+xMzH3oMtNa6QyF+1Ir1lV+vWHPdLTfElQRF64Gh/3jmH6OPO1nL1aDchyitwTNIH7BNy0azqtSfEXxgJ88hOnkPrFAzV//9SSAcCKIaeaewGIPCoLbaf+SR/akqUxOs0dCJCd0mluYQIAgzPgqqaR49NHFVsIZLYzno0a37/Pnz/7Xgf2C4kQuShx9+OAYGtDgd0O1YvwKR8BbTN8BE3RuNBvle7yATISLKcKhq3z5HDB50ZDwa5WAKJ/5sYtzeDf7oe0PX2vt2GntrOnYUQ7OH5lTgSGBEwhyrjdV487yTrpuM7Q50UIYHViuOWe/GYt1hF/SewLVWRUXEoHy1fNXw4cMx+dCasF9qFaN1kw82KlC4phKEbe+rr74i2p2DMWCwRz+MX/VgOx2Qle7cRS8oxWOz28Kw7+OjS6gOiyWBTaMxG9Wesr0+9B5XoUoA8YKxGC4bc9KiRFPEQYnRJARKEUVShEECEgZfkc2Z4+11RPtho/qZTXRbs4bGktwFnOD6jCIIj5g22gxUCn8ok5DiQlh29anCHtnqLGiR16Iw3+G0tCpu2aJlDvlw2dm+mhS1OMMbK8sQCNwS4WjUneWDt5YCWXggJWBHEiZMUaTS6qCOUxLHc2Nu96A5lhkYJSkY7jw1tWLFFyzPMAJaXZIxbqoqr1z61seTrr+MqoU1tRUujytG2jJxbaLwphkeLEojkCdB8UBKC5Jn8s/n//nYtGf+9dILTCeoZ0nxI0+Qag2M165duwb0O5x8WMkGjQsG6XQ0bve4bG2Li0p2fvvMcw9SQXLDdxunP/lo5bqa2dNnpQ3xboe1NZiClF8/7IhO98+Y0umwznavvSZQRtmKolb5jzxy31mnfHn7jVOOOe0oCco4KksKUvgUxDQi+I51ixmiPqocRp0Od1oxEXa2c/fum2++7ZUFz3Xs0YZKiBu3blu7etvQQaM+//hLTG/5Ld0Oj7Rh46bFb3320SdrFi16z5ttC6c3/2fhpy6XtX27jhDRGI3EQYaXL/nqr3++F58AQYHRKD50izAHxrDTY0NT9UzZ5jb8TfOub253lelPRgL7WwImWfOlwcmUAEFhMw/C12Qw2N17rOgwB4kuiZAsVupN1juKV4i6y2gkUzKS8lucljMvO/Vs8+mgOq6BLtTeqindciOu38igHt2+wokABT5pSixeG8BYHIBNBDqqaDoUSvrve3QKB8MeKao+/xCW1NCd76Nj+/ipodZ+dr9QVfoo6P+iHiAgI85IFTWn914TUw6kIYzFVdySgyRS2MjIqiqPlk28+ITHpj/RqWO3k0aPgrjA4UBomM0soXDs7rvvPf208QMG9NbNWpwLCzbiPf/880HJzA5W40osAi2WFU+lEoLglQ4+v3BB/xHdjj2hayy8U07bjaasiBpJyoIErFEbF9WOh2XdJup8wpIkUgRVs+L4PzfL3tNSlbUql1Z/UFQQgt9UvxyJFkYXDCXwpwmOSofRldcxj5/06aEfs/cnU0XfmDlsmOhwX5cF/foxdquwETKb0MsiTcyisXiJQlliGSJoboGAh/RmsrpMai2Lk4hfXfDkP6fNvJf0AoqP2uFhMBDqJ72/8Kve7fuOGDM4GKiWZGYKtiIF8v5tVVtr1F1WH7R85njY+8Hrq+69deYb78zv0KUoqlYJyg87HkaIfI1qxLRp5VZpvKRYVegcoIJwUvpTiUiq9/JzLpl8yQ39ugyf88jzD06fNnj04Nnz7wb5QbWlmOLUJoDu3ZZrO27cYCYqPjsqEorRhDhCDnQZ2vrZpbNkyIYNCVFElrnFV6aQRn5isThiyTBkKLyIjKo5Sy4494Irjx4wrMeRXSmH8NmK9ReefU3XXm2G9B2Wle2urKms+i5xzrCrvly9KquFYe6LjxV1N5P4UF7ifuTeObfPuCnlrDXJ5nTMUbqhpFU7Z2E3gyqKjENOaxXvUribxcxJk+DbPCdLBmY1z3HJ9CojgcZJQIc+mhrbEz7VuPOb7mi0rw6M6j7Rr03XfPNqScAXrA1J8vHEgj4/P2/kqCHLPlwq0uOgqIUtIpF4/fX//P3+B2E/uuGGG+g9BkjdrEXuISLCUsUntSqFOQ1foZY8JUlOWsYj+s03X596xkhfdnZlqByNAg8CGfJKIqKZSA/AxgSrG9a9B1pEN9e31fVTn5/6IZy495/1nfd72Yc5ULALq7GdO2sRCw5ZpkcCMl8TM0rQl20u2XDlpCv7v9Rr2AnDrC7H8KOOkyQ7zCMUMm2d0+WV59/Abvr++8tf+9dbT86d3qNn55pwmcvjJMsgy5sficWtFqpRqcwZBkLMKOGhZCGRkqy2L774esPWqg1bNvzxz5d99NUX191x9dkXnaOaKn86ZGJ+ao9w3ahxjG6RbWicYH2TrMKfLltF4s+qlavXf/tt28J2ry58+9VXX13+7jfDT+p38cUXd+xe9MD0O8k4Wbl8G+zxdz4w+cRTR7RsW1C6u9zmMq5bvQbK34ED+2MShi5OiURJ7jll7Bgb5UEbKCXeUH8O7P4MzDqw8s9cPSOBppGArrp0m0Gd/tu7aV07Ns3FGm6lTgez/GXT38uHMMwSjhItRJto7Xg84PI6xp81/rJzJ69bv7Fz586YjmKx9IMPPoyCeuqpJ7Kzic8TUVkYJaDRotzhRRddRNFo4VuEOUmsz/EnE2FC/R+o+eXPPv+6vLb0+BOOgxYISXJiwB/N8qAyGx6A3/4XfUz5rJtR9c43vSO4yPlSd8A+jvztO94cr0AkFkW4AOUQwWARpC6kyAMUFRqSlMHuNbDTC/Pmr13/1bQZD9xxx3SghdvxcCgsEO2HH7770L0PMqmWvPUOXsI3lr7Q9/CeZVU7YCZWFDPRApTwEd60aIiK0VCxa20K8ghZRH3FUpK9S8/uf7nxvCdmPN+rV9ePvlxsgX7BHrMkBSTQR/ZHULhup74fOAjY+tExdSJmhpMnSREusB1UekWtWvQ5vNuiZW+9/u5bXQ8rvuOhG847/8x4IrKjfFPX3q3nzJsWCjrwJrcs8qqpWGnZLofLDf3el599Jp4JSwpfoWTFYiVv276l7xF9oLZtjmPZcJ8yMKth2WR+yUig2UtAf83tDaHYw1YHcfbzHdATvQO6QuUTjMWevXu4n7v0m14OTQPOErG/UBtARhQPDTjqyPZdiyZdM/ndd9/Ch0F0/VtvLvL63LgOoXBE86HqsP1AjtWxY8c777xz9uzZL7300tIlbwvSSMLbcRaRB58gU0udMmVKVrazVfvC2mCZUdAaCMWGPGGmEk7PA7Exr/TL6hOvrgs/+rNuP8r4R8c0dOSBuJsDf01gt5KOUYmVBwRWkfXrNhQfXiRl25JxYdnq3qerxZHqO6Dbcy887a+NEoBUXbETQ5GqJtz5ZoczdeV154ZCp0IBH1OTVcHSZDqWk+cL+ENESJE8Cr8WibT+2i26zIVnTStSnkxYQjFKbmddeMVFZ597NmRakkPUNBSx+JSr+clG33QTF+3oj3OdUfMnx+7ZASNtkDxBO2xqpmp/bU5O/hPPPlq1u1rOdmV54UOVaiLVFintzqM4WEj2mN1ukZMRUUKxaNjj9chmWygY7dG96zmXGMj2pUwTWQKw/paUbM8vzCHTsrFO84b6uX/21yPT/XPhzFUyEshI4L+XQJ3S0l+F+mdDq8z9g3X0d7FuV9O7dwhrVlF/Ge5rowUaU6skh8N+d4597Bljlix/+857p0biqt1myc33KazrDSQkCspvRmfOnDkkK+BDxA7Ro0cPKLuI3kVKMCwSqIRtjGC2xYtJQ3y91+HdqHANnwImrkg4JkKeiYI+cPHgOnpm3upf6maUPtw//eRm9z7lv5/wh1gLlCIFwwBGN363KVAT+8MfLsO0Cb2ILDm+/W5Tq3atJbclZghHk36n15Lfwl3cq6jvMT37De9jdCeDhuqYFLLmmquV3aF4NfUEHS5HKCjKn7P5sjyEoiN8MD0BUoS5McGYfknhOTQykYLhYNqSyi7MSloSNaEKp8ca0PJ16sZ078eW7/qfOt5ioGlpH1ZqjLuU/YnHYLSSs3zZwWjA7jIXtcvz5lmpqRNTA7LDzMKkuraWREHWDGlLLKoE8Z86vS4MYBCrUV3htNPH3HLn9b5cYJkVg1aMLCKHRDEDv1a88iDaMjDrIBqsTFczEvgZCfxI+dUdXafqfub8JvqZN7K+6tVfzXUv7iZqvhk1o+LiETjLnE5QYZo6fQTaRIeOGkwY8J133PbMc08koTkwUnJE1D6KauQRoKfJkydDSTpmzBidzWHGjBnk2cO2rkflQ6xQXVN9xdUXenLkP5w7MaqGCd7hdBQb8tTosA+YBOr0ax2i0hWwUOz1bahModq1nuuT4YB1vVleGMlo80cqLS2lg23b5sI+BvcYrJu9evfsfliPYDxoIvPBZqCwoZoMU5HHaJXIuwyS3SLJcJklTbJBIp/PVVVbayFtU7JRIQdcRYkb3HDEfhEUCLRi4mmsoaLaKRwLpJQKI5bNGAhzlgmzE2mePo9v7zHa+7HVB1HHVXVQbB/PNSY3gBaXZgIA80zkjjrMajpidRhJV0ybEgZYYtIqrLcUH4fqFnAnkVlBdD3x9BRmcFMXQYklQrLLmEjjJE0B2vLyciZMGDf8uKGenPq5gpvlCItOZZyGzXZoMh3LSODnJVD3pqt7P+p79D/38R78+aZ/7RFcVF/yHpCr/9pe//rz0AoWwuAFkwVls41RNVJY3OLxufc8NuuZP0+6ivj3Ky+9qn1x8ebN69RE9M13li5cuHDChAn4CrEoIChd0eo0CsTTg7VQjf+Y/0xC9U/9200DhvSr8u+GHwi/pFmW4tFEUo2R76/ndv36Tv/aM39kwKgb4oYMG8zDugn5O5kPjRItAIu5g2TIv3O45ZkzZzKRAEmJWOWwkUPSZptqjDNDMGGGo5E0EVVmqbq8nLB3p0PQ4TpMHtkoB6OhmDXtcudEY6pG2GGnQclsjEYF/1bLli11qliQjdVmNyrUQkpZJSkUCEg2UhKNkXjYbLDAEJJOwXZVfwqrPlH1W6NxfSj5bAg6u52uOFVcYYSXbdjnbCQ8pqMpUyIaSebn5oG9RCUDDFmQd0CTpialtFHQqVBF2kgOIcRbVGKMZmV5AjVVZqeNpkxpczwShepZlVI1Qb/joKq/lIFZjXooMgdnJNAcJbD3y66hF9/+6bd+dR1m6VesU7T7pwP7+SpUOlLjosCzTbZHoK6wm5JpxWyzjT55OMaqWY88+7fbHln81hKMezbZrCTiUBeMGDFi7Nix33zzDZKByggbEKoxGKqJRdVQOEFM9DcrP3/yqSf+cv3Z510wocRfAT+Q002mFQSzVjLWbVBIJEN62cT9fLNcTteve3/R+1C3/0dd4u7qpsGPvuz/zjfDKyI3SMiYP6WlZSRDdOvWTZVjYRWoZKQwgWpiKtmDobDssCqReJbTF46U5fvcoBQlHJepWU6RSzUO9oJQKxyF+thqt8lUveHfZDKBvQoA43CkIPf/7rtNtjxzQavWdpivsIyqCaqeR+IR2UQlRKsoy4NlLIX/jjpOIsD8RwOqj2MdmP7Zlww2V+gnyJ6FoFQY0mRq74RgTI1GBbEWd8Y8F5mPkFMQv8jCLEWJa0KweD7IiEzLdjkVV8KxgASrGkGNkQTPVzQQcTvdKmQOkN01U+qG+qcY1bQN68o/itkCWLakpMUMkDRCgkYt9fpPyOzNSCAjgYwEMhLYtwRki+CCCgaib76+KBpReaXuKCmlKkC6zEDpX3QYhS51mgtW9MRj7dEaeAO1/ydePHrSdX/25fgSBt7Mme2QlQC8dwAOqmpix8rPzz/33HOZG2xJkVnRBJvJ6owHlIvPuHTlh9/dP+2OE8ceb/SkY+koxXyaoPVMEz8nAWPKfJhveMaa9XNyyvyekUBGAhkJNFIC4WgcPkVq/J00ZrTH5aPAdCKmnDp29Oa1m/D4EHxTZy3AP4I1qyA3LyvLLdskIlHUdCK7wJedm11bW01QSyOvnDn8YJKAbsv0er1nn322z+fDjwzkEqWWBFFIE2wJJU6M1PjxY1d/eX9efjZFjRSTYiDUL90si/81wR03xyYyMKs5jkqmTxkJZCRwUEvAZnOQG2UMBAiLV9RIPBWy2x29erfvM6STRavvCJc3Lhj8KcJ0QcXJaJySbeCtJAzfFk8iqVQHSmNq3CV5D2o5ZDr/MxIwGQWDraoUtW6FWSsQDOI5E86zJjI2UQOTkPJjhg8cdlwfb64jmghSUpp4sMy2PyWQcRruT2lnrpWRQEYCvwsJwHEFZoLBkZKJapLQ3iRGBe48JQn9Ca6Ct5MAF4wZwCy+2AjXIAGMonCwCZF4TzkcSeZXivn9LuT1e71JSi0TyAjngl6tiDmjBy1RDalpRGJKSwaLzeIo31nuy86y2C0xNRRPxc0Ge9O0n2llnxLIOA33KZ7MjxkJZCSQkcCvlQD2CQJciefVeEsNMCORP6Um4mbVhlo1i+wyK/V52DRQlYymKGRntlptJiP4DJ+OQUmYlERabiJt+2vvI3PebysB0vuYBhYrBS1lQsItRhmAlUo2GfksORPkZNQGq8h+ragos1B9E1sqgVkHGY/6bzsKv3XrGafhby3hTPsZCWQk8LuTgDBEJZW4osIlSqqgJSXAlSQ75LQTXKVvopi4FqJFGRRBvUW6VdKUIO/MLArBpVRh61LU0O9Odr+nG2bUKZUNZyhcHhg4mSVQHWAEbaoqoHigAfFWm602VO3wOGgcV7Vddmh1wTPbfpJAZq20nwSduUxGAhkJ/H4kkMIblBb+ILgXYfROps1p2LXSUlihnpwKZVDSbOR/1UQCfZpPIwVETNQQgX0yLWEAS6mJWFCJHmRs17+f8W2qOwX0iEmiOY75xHW4B4I30QWoLIAvGl54HNIwOZgssgbgMnq/ieT7y5rJiPuXySlzVEYCGQlkJNAICRBdZUBriux8IxgLhhwLSCttMybltGJJJsxqzJiIGuJxk8KfRlMaKiNchca0oirRdCpmk9OQgTfigplDD0IJiGh3k1EVbkJq7jBJYMJKip1NtKWTYH0L9KR2p6OquhYMJ0s2JRPw10Ti/YXNQF9sSCWsFgO1GlNRVTCeJWJhO/mkTTjUv7AvmcMyEshIICOBQ0ICZuGUMVICWkTCpGKCERJ+bUoE/9RZQ6AMWtaAbYsPiqmIQwWrkdESjSmZtPtDYjo0eBNkSBgSKvyiBlXLdUgmbQRPJRn+pko1jDOvuEoyGndb7eQd0q6YYk3UfIM3lvlBk4CaghMPil7qXuOoNUcSBsXscJAWY7dCIxtJp0URrsyWkUBGAhkJZCSQkUBGAhkJZCTQWAmYUwQEqBYBpgOqOye70l9BpUdD2hpPYNPyGYyCBT+zZSSQkUBGAhkJZCSQkUBGAhkJNFYCppSDOpFGi8FlMkUTkPvbDCkqYSdxIwo/YmObyxyfkUBGAhkJZCSQkUBGAhkJZCSwRwKywRK3/C8w3Ir4WXYbvwAAAABJRU5ErkJggg=="/>
          <p:cNvSpPr>
            <a:spLocks noChangeAspect="1" noChangeArrowheads="1"/>
          </p:cNvSpPr>
          <p:nvPr/>
        </p:nvSpPr>
        <p:spPr bwMode="auto">
          <a:xfrm>
            <a:off x="155575" y="-1423988"/>
            <a:ext cx="4410075" cy="29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12" name="11 CuadroTexto"/>
          <p:cNvSpPr txBox="1"/>
          <p:nvPr/>
        </p:nvSpPr>
        <p:spPr>
          <a:xfrm>
            <a:off x="6000760" y="571480"/>
            <a:ext cx="3143240" cy="544764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D0F11"/>
                </a:solidFill>
              </a:rPr>
              <a:t>3 formas para calcular el torque:</a:t>
            </a:r>
            <a:endParaRPr lang="es-ES" sz="2000" b="1" dirty="0">
              <a:solidFill>
                <a:srgbClr val="0D0F11"/>
              </a:solidFill>
            </a:endParaRPr>
          </a:p>
          <a:p>
            <a:pPr marL="342900" indent="-342900"/>
            <a:r>
              <a:rPr lang="es-ES" sz="2000" dirty="0">
                <a:solidFill>
                  <a:srgbClr val="0D0F11"/>
                </a:solidFill>
              </a:rPr>
              <a:t>1) Encontrar el brazo de palanca </a:t>
            </a:r>
            <a:r>
              <a:rPr lang="es-ES" sz="2000" i="1" dirty="0">
                <a:solidFill>
                  <a:srgbClr val="0D0F11"/>
                </a:solidFill>
              </a:rPr>
              <a:t>l y utilizar</a:t>
            </a:r>
          </a:p>
          <a:p>
            <a:pPr marL="342900" indent="-342900"/>
            <a:r>
              <a:rPr lang="es-ES" sz="2400" i="1" dirty="0">
                <a:solidFill>
                  <a:srgbClr val="0000FF"/>
                </a:solidFill>
                <a:latin typeface="Symbol" pitchFamily="18" charset="2"/>
              </a:rPr>
              <a:t>t</a:t>
            </a:r>
            <a:r>
              <a:rPr lang="es-ES" sz="2400" i="1" dirty="0">
                <a:solidFill>
                  <a:srgbClr val="0000FF"/>
                </a:solidFill>
              </a:rPr>
              <a:t> = </a:t>
            </a:r>
            <a:r>
              <a:rPr lang="es-ES" sz="2400" i="1" dirty="0" err="1">
                <a:solidFill>
                  <a:srgbClr val="0000FF"/>
                </a:solidFill>
              </a:rPr>
              <a:t>Fl.</a:t>
            </a:r>
            <a:endParaRPr lang="es-ES" sz="2400" i="1" dirty="0">
              <a:solidFill>
                <a:srgbClr val="0000FF"/>
              </a:solidFill>
            </a:endParaRPr>
          </a:p>
          <a:p>
            <a:endParaRPr lang="es-ES" sz="2000" dirty="0">
              <a:solidFill>
                <a:srgbClr val="0D0F11"/>
              </a:solidFill>
            </a:endParaRPr>
          </a:p>
          <a:p>
            <a:r>
              <a:rPr lang="es-ES" sz="2000" dirty="0">
                <a:solidFill>
                  <a:srgbClr val="0D0F11"/>
                </a:solidFill>
              </a:rPr>
              <a:t>2. Determinar el ángulo </a:t>
            </a:r>
            <a:r>
              <a:rPr lang="el-GR" sz="2000" dirty="0">
                <a:solidFill>
                  <a:srgbClr val="0D0F11"/>
                </a:solidFill>
              </a:rPr>
              <a:t>Φ</a:t>
            </a:r>
            <a:r>
              <a:rPr lang="es-ES" sz="2000" dirty="0">
                <a:solidFill>
                  <a:srgbClr val="0D0F11"/>
                </a:solidFill>
              </a:rPr>
              <a:t> entre los vectores  </a:t>
            </a:r>
            <a:r>
              <a:rPr lang="es-ES" sz="2000" b="1" dirty="0">
                <a:solidFill>
                  <a:srgbClr val="0D0F11"/>
                </a:solidFill>
              </a:rPr>
              <a:t>r</a:t>
            </a:r>
            <a:r>
              <a:rPr lang="es-ES" sz="2000" dirty="0">
                <a:solidFill>
                  <a:srgbClr val="0D0F11"/>
                </a:solidFill>
              </a:rPr>
              <a:t> y </a:t>
            </a:r>
            <a:r>
              <a:rPr lang="es-ES" sz="2000" b="1" dirty="0">
                <a:solidFill>
                  <a:srgbClr val="0D0F11"/>
                </a:solidFill>
              </a:rPr>
              <a:t>F</a:t>
            </a:r>
            <a:r>
              <a:rPr lang="es-ES" sz="2000" dirty="0">
                <a:solidFill>
                  <a:srgbClr val="0D0F11"/>
                </a:solidFill>
              </a:rPr>
              <a:t>; el brazo de palanca es</a:t>
            </a:r>
          </a:p>
          <a:p>
            <a:r>
              <a:rPr lang="es-ES" sz="2000" dirty="0">
                <a:solidFill>
                  <a:srgbClr val="0D0F11"/>
                </a:solidFill>
              </a:rPr>
              <a:t> </a:t>
            </a:r>
            <a:r>
              <a:rPr lang="es-ES" sz="2000" i="1" dirty="0">
                <a:solidFill>
                  <a:srgbClr val="0D0F11"/>
                </a:solidFill>
              </a:rPr>
              <a:t>r </a:t>
            </a:r>
            <a:r>
              <a:rPr lang="es-ES" sz="2000" i="1" dirty="0" err="1">
                <a:solidFill>
                  <a:srgbClr val="0D0F11"/>
                </a:solidFill>
              </a:rPr>
              <a:t>sen</a:t>
            </a:r>
            <a:r>
              <a:rPr lang="es-ES" sz="2000" i="1" dirty="0">
                <a:solidFill>
                  <a:srgbClr val="0D0F11"/>
                </a:solidFill>
              </a:rPr>
              <a:t> </a:t>
            </a:r>
            <a:r>
              <a:rPr lang="el-GR" sz="2000" dirty="0">
                <a:solidFill>
                  <a:srgbClr val="0D0F11"/>
                </a:solidFill>
              </a:rPr>
              <a:t>Φ</a:t>
            </a:r>
            <a:r>
              <a:rPr lang="es-ES" sz="2000" i="1" dirty="0">
                <a:solidFill>
                  <a:srgbClr val="0D0F11"/>
                </a:solidFill>
              </a:rPr>
              <a:t>, por lo que</a:t>
            </a:r>
            <a:r>
              <a:rPr lang="es-ES" sz="2000" dirty="0">
                <a:solidFill>
                  <a:srgbClr val="0D0F11"/>
                </a:solidFill>
              </a:rPr>
              <a:t> </a:t>
            </a:r>
          </a:p>
          <a:p>
            <a:r>
              <a:rPr lang="es-ES" sz="2400" dirty="0">
                <a:solidFill>
                  <a:srgbClr val="0000FF"/>
                </a:solidFill>
              </a:rPr>
              <a:t>   </a:t>
            </a:r>
            <a:r>
              <a:rPr lang="es-ES" sz="3200" dirty="0">
                <a:solidFill>
                  <a:srgbClr val="0000FF"/>
                </a:solidFill>
                <a:latin typeface="Symbol" pitchFamily="18" charset="2"/>
              </a:rPr>
              <a:t>t</a:t>
            </a:r>
            <a:r>
              <a:rPr lang="es-ES" sz="2400" dirty="0">
                <a:solidFill>
                  <a:srgbClr val="0000FF"/>
                </a:solidFill>
              </a:rPr>
              <a:t> = </a:t>
            </a:r>
            <a:r>
              <a:rPr lang="es-ES" sz="2400" i="1" dirty="0" err="1">
                <a:solidFill>
                  <a:srgbClr val="0000FF"/>
                </a:solidFill>
              </a:rPr>
              <a:t>rF</a:t>
            </a:r>
            <a:r>
              <a:rPr lang="es-ES" sz="2400" i="1" dirty="0">
                <a:solidFill>
                  <a:srgbClr val="0000FF"/>
                </a:solidFill>
              </a:rPr>
              <a:t> sen </a:t>
            </a:r>
            <a:r>
              <a:rPr lang="el-GR" sz="2400" dirty="0">
                <a:solidFill>
                  <a:srgbClr val="0000FF"/>
                </a:solidFill>
              </a:rPr>
              <a:t>Φ</a:t>
            </a:r>
            <a:r>
              <a:rPr lang="es-ES" sz="2400" dirty="0">
                <a:solidFill>
                  <a:srgbClr val="0000FF"/>
                </a:solidFill>
              </a:rPr>
              <a:t>.</a:t>
            </a:r>
          </a:p>
          <a:p>
            <a:endParaRPr lang="es-ES" sz="2000" i="1" dirty="0">
              <a:solidFill>
                <a:srgbClr val="0D0F11"/>
              </a:solidFill>
            </a:endParaRPr>
          </a:p>
          <a:p>
            <a:r>
              <a:rPr lang="es-ES" sz="2000" i="1" dirty="0">
                <a:solidFill>
                  <a:srgbClr val="0D0F11"/>
                </a:solidFill>
              </a:rPr>
              <a:t>3. Descomponer </a:t>
            </a:r>
            <a:r>
              <a:rPr lang="es-ES" sz="2000" b="1" i="1" dirty="0">
                <a:solidFill>
                  <a:srgbClr val="0D0F11"/>
                </a:solidFill>
              </a:rPr>
              <a:t>F </a:t>
            </a:r>
            <a:r>
              <a:rPr lang="es-ES" sz="2000" i="1" dirty="0">
                <a:solidFill>
                  <a:srgbClr val="0D0F11"/>
                </a:solidFill>
              </a:rPr>
              <a:t>en </a:t>
            </a:r>
            <a:r>
              <a:rPr lang="es-ES" sz="2000" i="1" dirty="0" err="1">
                <a:solidFill>
                  <a:srgbClr val="0D0F11"/>
                </a:solidFill>
              </a:rPr>
              <a:t>F</a:t>
            </a:r>
            <a:r>
              <a:rPr lang="es-ES" sz="2000" i="1" baseline="-25000" dirty="0" err="1">
                <a:solidFill>
                  <a:srgbClr val="0D0F11"/>
                </a:solidFill>
              </a:rPr>
              <a:t>tan</a:t>
            </a:r>
            <a:r>
              <a:rPr lang="es-ES" sz="2000" i="1" dirty="0">
                <a:solidFill>
                  <a:srgbClr val="0D0F11"/>
                </a:solidFill>
              </a:rPr>
              <a:t> y </a:t>
            </a:r>
            <a:r>
              <a:rPr lang="es-ES" sz="2000" i="1" dirty="0" err="1">
                <a:solidFill>
                  <a:srgbClr val="0D0F11"/>
                </a:solidFill>
              </a:rPr>
              <a:t>F</a:t>
            </a:r>
            <a:r>
              <a:rPr lang="es-ES" sz="2000" i="1" baseline="-25000" dirty="0" err="1">
                <a:solidFill>
                  <a:srgbClr val="0D0F11"/>
                </a:solidFill>
              </a:rPr>
              <a:t>rad</a:t>
            </a:r>
            <a:r>
              <a:rPr lang="es-ES" sz="2000" i="1" dirty="0">
                <a:solidFill>
                  <a:srgbClr val="0D0F11"/>
                </a:solidFill>
              </a:rPr>
              <a:t> con respecto a la dirección de </a:t>
            </a:r>
            <a:r>
              <a:rPr lang="es-ES" sz="2000" b="1" i="1" dirty="0">
                <a:solidFill>
                  <a:srgbClr val="0D0F11"/>
                </a:solidFill>
              </a:rPr>
              <a:t>r</a:t>
            </a:r>
            <a:r>
              <a:rPr lang="es-ES" sz="2000" i="1" dirty="0">
                <a:solidFill>
                  <a:srgbClr val="0D0F11"/>
                </a:solidFill>
              </a:rPr>
              <a:t>. </a:t>
            </a:r>
          </a:p>
          <a:p>
            <a:r>
              <a:rPr lang="es-ES" sz="2400" dirty="0">
                <a:solidFill>
                  <a:srgbClr val="0000FF"/>
                </a:solidFill>
                <a:latin typeface="Symbol" pitchFamily="18" charset="2"/>
              </a:rPr>
              <a:t>t </a:t>
            </a:r>
            <a:r>
              <a:rPr lang="es-ES" sz="2400" dirty="0">
                <a:solidFill>
                  <a:srgbClr val="0000FF"/>
                </a:solidFill>
              </a:rPr>
              <a:t>= </a:t>
            </a:r>
            <a:r>
              <a:rPr lang="es-ES" sz="2400" i="1" dirty="0">
                <a:solidFill>
                  <a:srgbClr val="0000FF"/>
                </a:solidFill>
              </a:rPr>
              <a:t>r(</a:t>
            </a:r>
            <a:r>
              <a:rPr lang="es-ES" sz="2400" i="1" dirty="0" err="1">
                <a:solidFill>
                  <a:srgbClr val="0000FF"/>
                </a:solidFill>
              </a:rPr>
              <a:t>Fsen</a:t>
            </a:r>
            <a:r>
              <a:rPr lang="es-ES" sz="2400" i="1" dirty="0">
                <a:solidFill>
                  <a:srgbClr val="0000FF"/>
                </a:solidFill>
              </a:rPr>
              <a:t> </a:t>
            </a:r>
            <a:r>
              <a:rPr lang="el-GR" sz="2400" dirty="0">
                <a:solidFill>
                  <a:srgbClr val="0000FF"/>
                </a:solidFill>
              </a:rPr>
              <a:t>Φ</a:t>
            </a:r>
            <a:r>
              <a:rPr lang="es-ES" sz="2400" dirty="0">
                <a:solidFill>
                  <a:srgbClr val="0000FF"/>
                </a:solidFill>
              </a:rPr>
              <a:t>) =</a:t>
            </a:r>
            <a:r>
              <a:rPr lang="es-ES" sz="2400" i="1" dirty="0" err="1">
                <a:solidFill>
                  <a:srgbClr val="0000FF"/>
                </a:solidFill>
              </a:rPr>
              <a:t>r.F</a:t>
            </a:r>
            <a:r>
              <a:rPr lang="es-ES" sz="2400" i="1" baseline="-25000" dirty="0" err="1">
                <a:solidFill>
                  <a:srgbClr val="0000FF"/>
                </a:solidFill>
              </a:rPr>
              <a:t>tan</a:t>
            </a:r>
            <a:r>
              <a:rPr lang="es-ES" sz="2400" dirty="0">
                <a:solidFill>
                  <a:srgbClr val="0000FF"/>
                </a:solidFill>
              </a:rPr>
              <a:t>.</a:t>
            </a:r>
            <a:endParaRPr lang="es-ES" sz="1600" i="1" dirty="0">
              <a:solidFill>
                <a:srgbClr val="0D0F11"/>
              </a:solidFill>
            </a:endParaRPr>
          </a:p>
        </p:txBody>
      </p:sp>
      <p:sp>
        <p:nvSpPr>
          <p:cNvPr id="14" name="7 CuadroTexto"/>
          <p:cNvSpPr txBox="1">
            <a:spLocks noChangeArrowheads="1"/>
          </p:cNvSpPr>
          <p:nvPr/>
        </p:nvSpPr>
        <p:spPr bwMode="auto">
          <a:xfrm>
            <a:off x="2214546" y="0"/>
            <a:ext cx="5929354" cy="584775"/>
          </a:xfrm>
          <a:prstGeom prst="rect">
            <a:avLst/>
          </a:prstGeom>
          <a:solidFill>
            <a:srgbClr val="14FC08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600" b="1" dirty="0">
                <a:solidFill>
                  <a:srgbClr val="FF0000"/>
                </a:solidFill>
                <a:latin typeface="Verdana" pitchFamily="34" charset="0"/>
              </a:rPr>
              <a:t>MOMENTO O TORQUE (</a:t>
            </a:r>
            <a:r>
              <a:rPr lang="es-ES" sz="3200" b="1" dirty="0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s-ES" sz="2600" b="1" dirty="0">
                <a:solidFill>
                  <a:srgbClr val="FF0000"/>
                </a:solidFill>
                <a:latin typeface="Verdana" pitchFamily="34" charset="0"/>
              </a:rPr>
              <a:t>)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6000768"/>
            <a:ext cx="5035320" cy="65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71479"/>
            <a:ext cx="5715040" cy="52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9 Conector recto"/>
          <p:cNvCxnSpPr/>
          <p:nvPr/>
        </p:nvCxnSpPr>
        <p:spPr>
          <a:xfrm rot="5400000">
            <a:off x="785786" y="3357562"/>
            <a:ext cx="48577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14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6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DC89234-DC0F-43CB-A6DF-71FD96103038}" type="slidenum">
              <a:rPr lang="es-UY" sz="1400">
                <a:latin typeface="Calibri" pitchFamily="34" charset="0"/>
              </a:rPr>
              <a:pPr algn="r"/>
              <a:t>15</a:t>
            </a:fld>
            <a:endParaRPr lang="es-UY" sz="1400">
              <a:latin typeface="Calibri" pitchFamily="34" charset="0"/>
            </a:endParaRPr>
          </a:p>
        </p:txBody>
      </p:sp>
      <p:sp>
        <p:nvSpPr>
          <p:cNvPr id="1945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/>
          </a:p>
        </p:txBody>
      </p:sp>
      <p:sp>
        <p:nvSpPr>
          <p:cNvPr id="19459" name="AutoShape 12" descr="data:image/png;base64,iVBORw0KGgoAAAANSUhEUgAAAyIAAAIcCAIAAACFKI1gAAAAA3NCSVQICAjb4U/gAAAgAElEQVR4XuzdB4AmSVk+8C9M2NkcL5JFooKiICoYQDAnwIQYQIyIovwVcwQjmEERzFkw50AQQQUVVFBUguS729scJ3zh/6t+Zvo+dmfudvd2Z2/nqneur7/qt95666nqep9+q7q72+30tm3ffuz4ic7MdGdp0Bl3yp+t1+zrVhGoCFQEKgIVgYpARaAicL4IdMfdYXcKx3rJS1+6+9prT5w62e31N83O9objXqc/P5w/X4VVviJQEagIVAQqAhWBikBFAALdfu8RH/rQKXEsHKs73V8aj7dumVtaGi0tLk71+v3pqQpTRaAiUBGoCFQEKgIVgYrABSAwWFocd8ZT5grFsXCs3sz0cDw+vbQ4OzONZi2MFi9Aac1SEagIVAQqAhWBikBFoCIwXchUf8p6LHOF4liDTnd+YWGqbLML8wudXl2cVTtJRaAiUBGoCFQEKgIVgQtBoNvrjIbDngXv1mMNlwbzp073u73ZqdmlhcV+t3shKmueikBFoCJQEagIVAQqAhWBTmdhaanT606hWb1hd2lxqcwVNhxrtDTaPLd5abxUUaoIVAQqAhWBikBFoCJQEbgABIY9S7OszSqzg13zh2U91vyCOBaO1RmORqPhBSitWSoCFYGKQEWgIlARqAhUBLrTZWJwqtMbeXeD5wrLmvdeb9gZi2PhWKN+Xp9VgaoIVAQqAhWBikBFoCJQETg/BHqjkbc61HXu54dala4IVAQqAhWBikBFoCJwjghUmnWOQFWxikBFoCJQEagIVAQqAueHQKVZ54dXla4IVAQqAhWBikBFoCJwjghUmnWOQFWxikBFoCJQEagIVAQqAueHQKVZ54dXla4IVAQqAhWBikBFoCJwjghUmnWOQFWxikBFoCJQEagIVAQqAueHQKVZ54dXla4IVAQqAhWBikBFoCJwjgh4PenG3HwTu1SsW15bMRwPHI66Xsc6np3ujQZDm5TpvrexdjujsZexekfrxgSi1urOioC+Xbp3p3R7PdzmoL9lbn5+3vHs9CZnffKhXAjT04PmGqlbRaAiUBGoCFxcBDYszUKk+v0+v4JTdb3wvtvsep35Eyd9HHtuZnZubm7r5i1bm22mBvUubreq2i43AsORLl/+srnbaFjW+D37bzp9+vTJkycXFwfdqf707Gyv1xv55NZSpVmXu81q+RWBisBGRGDD0ixxLE5maTAcd4a8yXg8HAwG/U5/y9Tsjh079uzZs2P79ql+adJKsTZix76z16l/Rrf2ofhOdzzu3vO6aweD0YmTJ/cfPnT4yJGTp090+r2eK6RGc+/sXabWvyJQEbgkCGxYmtXt94du3jslpjXTn1pYWBLXmpmZvfs1+7ZsEcTa0suNfnOXX8jW8u9LgnJVWhFYbwTOmgN3T6Gjd8ed6anepp3bRHNnZqZvPHRwfnFRqLczPivDeltcy6sIVAQqAhsQgQ1Ls8aiWZ2xCZGpbmdpaUEsa+vc3FX79l17zVXLzbjyzcZKsDZgv65VOvvL72JZYOl3OxYmdvtzs1N3vf66zVu33HDz/iPHj3W6zVrGulUEKgIVgYrARUVgw9Isa7Os8C3Ls0bDpcVFq92v2XfVdddcFXJV/I3/yt19WSEsotXpNzOIdasIbAwEVunOTbxqrKt77MMzH73pTmffjh1LC/MLx0+ezco2Bgy1FhWBikBF4PIisGFplucKe53iO/CtqV7v6r37rr5qL9czLM9djbNwxQRKeRbLdGG3P/KjbhWBjYKAPr16VcaDbneq0/Pw4UCo14Vw9fZds6PuW268aXX5mloRqAhUBCoCtwOBDUuzvKthPCwcC63atGnTVVddNdPvWaHVn53qWYnSbO1zWFwSxnU7YKxZKwJ3LATKw4Pvv4V4Nc8VmjQs9xalx4/Grou9u3ZXmnXHar9qTUWgIrBRENiwj9n1rMvqTnVHY/ftd73+2s2zaFdn02x5omq0tCSsZT8ysdi8VUhrSvGOreyxMwdL8/P2Ze6l+bnqAeU55SBiUe442vxMeitJPsIRcDwuj0DeUlwkk5i8kSSTxDZjW3QOsh8sLBCLkslCW5lYGFWOI6MgB23RZ2eMJckVVa1Vbbk5iP62Xi0gw8VFAinFPulJafet5Tnb5m2Nd6CC9qsiE7G2oFZt0ieroHHb+qaybXWSPXklrgVF0ifNaCsub5TkbKswZqjjZAumm6VSbXO0OMgy2eixKpafbfDpEycIJH2qI2bV7QyGObBfBmHsGcTpXqfvhQ5lEOt1+9OeM+zd96537Zw+3R0NtdCo1x26Fkwq1qnEjTLQ13pUBCoClwuBDUuzytSgNb/d7uzs7MzMTHlPIybUMCovY8zeyi2vavSiBz8duNH3PiF7PyWKgQmGUUJMyhJy1hx47VAOsvyLZApKxigvU5G93qI1YU1ZEUhBOaaBwMLCAknv8VKu4rw0UhYpypLIpBREUkreBEZbNEcsyvPCyVOnTvkpi7zOxrwSz2s2yiMQk8iwxHFBpslFIMf2OSCQ7E4RaCtOXl1SX4b5SQzOxBy0CKTciMmuFU6cOCFjlBOjP6qCiT2rUqKDFNHWmvIIKwhuFDoVDKWTjwAlCrJnrfTgEJ0SWRt7oJ2z9rTZJ71tMik0SIyRkxrSKC1ubV41Ikae5WyQHlRzzDwFpVKT0MUSldKIaY60Pv1Hjx6NQnljRjpMGsheFgLRT7M3wB0/fpxyGlIpsDBDpexjWAAJ1BLbzYOHLIlhKcup1HFSrB5XBCoCFYGKwHkhsGEnDbkKzglj2rx5Mx9motDvsgB4VF7xwIPyK0GKb+OiyPjJsf35n//5p37qp8rlZ/zZjTfe+NrXvvYjPuIjdu/eLSUZ3/rWt7773e/2M+zk2muvvc997uMnD0chdyX95S9/uXd0feRHfmQK4vN4wVe96lXEmBevdv3118voHROtjAMyfOcjH/lIx7Js27Yt3CUy8saz/uEf/uG73vUuzvWLvuiLlBiblaIKH9hs5OMy//3f/51hH/IhHyLlT//0T8mobygdO5369E//9CjPPuTmv//7v//yL//y2LFjj3rUoz78wz88FSf/F3/xF4praSjbDh8+/Nmf/dlx0jSQOXLkyL/+67+GSylo7969D37wg5ka/SynUN1BoTnsCSMNH/3RH42K/cM//IOykMLAQpsD8vL+9V//9c6dO5nk+Oqrr77vfe+r1qmCUv75n/8ZvVC7bMjrvn37PuzDPkz7kgnnoJ+ST/iET2CMaipaRf7oj/6I/uuuuw6wJF//+tero0I/4zM+4wM+4APoBFdaVo3+7u/+TlmPecxjkt2ePbJQpSCN5az+cPe7310tgomq0UzJ+973vje96U2KILl9+3Z5nbrXve6lIsHzjW9841/91V8p5VM+5VPud7/7qSZ8tAJVzNCaSqHTpmN85md+JgGJ//M///PHf/zH1MryaZ/2aektAAQO/b/7u7/7jne8A1xf+ZVfGfxJhiw6iLYtm2fV99j86cEYUxTkKuTbKRPvyVL3FYGKQEWgInABCFgoPv3q171WRGXRUqZmafhMb9rnaEb9M9d2XID2y5mlCedMdcbXX3PNXa+7ptDJ4QjX8r5SGz8UH8mR8Lut+/+v//qvj/qoj+JBf+M3foNM+NDjHve4v//7v0d97n//+0uhiev6qZ/6qWc961mJqRTQZmaI/eqv/qpcOJz93/zN30jhTXm7uD3lIkCf8zmf40C6TUa+/8lPfvLP//zPx+FJQYNQFj7vhhtuCLOJcw2YiuaPncIF3/zmN/spHZnjmx/2sIdRYpPr+77v+771W7+VYyasgk94whMUhExQxfUmBKXWbCOPuGCNXtmagsKxVPCbv/mbaaBNjb7ma77mR3/0R5PXnqSMkbeX9y1vecuuXbsk0kkzuD72Yz82NgNZ6Q95yEOgeo973INOLv9bms0p2dXikz7pk5jx0pe+VEYciHzwiQYs8Ld/+7dZAmfpwEFl1OKe97znr/zKr+CjbH7Zy172iZ/4iaBO7WhmjCb45V/+ZdSHHgU5hbJ88Rd/8a/92q+1zFLpLAfXN33TNyniK77iK37pl34pnMn+ec973jOe8QzFhdoyXuk0ayZMiFrg/Mu//MvHfMzHtEVLVPpTn/rUF77whawNvZMo14/92I8pBT70xE4lfv/3f/83fMM3OPv1X//1L3jBC0gmYveiF72IEhrSfwKFU6xiM7jcAPip83znd37nzTffLJ0SVv3Wb/0WI9M59S6VZYNTD3jAA1Qfu3XMQgopD81Fpt757vfddPjQwmgw6vT6JhnNuQtnVpoV3Ou+IlARqAicJwKew3vkQx62YaNZXE6hRE3gJ4vbBQGsW5maKl/gCRMKYolqcDycGSL11V/91T/0Qz/0jd/4jaJQnNk//uM/Yidf+7Vfy0XFLcmOu9hzVGiBEBdigRz84A/+4KMf/egv/dIvDTcSyqLtDW94A2r1yZ/8ySFtTJIRfXnEIx4hu58//uM/zgt+yZd8CXoX1oKfiaz80z/90ytf+UqEIxlDEWThVlEK/lgsjc/+qq/6KsEV1mJmAirXXHNNJqqIYVeJrKig7H461bC7gTp+wRd8AbOl40xieHhSXG/4hDgQEMSf1J1OpO17v/d7H/jAB37Zl30ZzTRgXSolbziZyAqmkqiP4uBGD7h+4Ad+QF24/Ne97nWMfM5znvPiF78YPuSdVR2SFEqxCYmFkTj+nu/5HlEo5rGK2Qqy0SkLG7BGsLz97W//kR/5EcdYzl3velesRbt813d9lxIDlAqKGAGBwVTRozMwRn1DrBlMTziNvMoVVPvFX/zFJz3pScjZ/v37v+M7vkNjiWkJTaX1sStV1ljaV+tIlIthmhLXwXT9hN5v/uZvYj9MlZJaqIgDm+LQIGIp3V7ckcH/8R//8XM/93OA1az657d/+7d/+Zd/OfYm2KknqJ2M2BhJpxBrpUgRwBOjUopuIJT13Oc+F42T8Xd+53eU+PznP1/vghLwESxYSXdMSZo7nZBVIregkKhGzYXTzHSf55hSxSsCFYGKQEXgDAQ2LM2KtxiPinMVl+M12kfceRFOjkCcSsgBscwKfdu3fZsgBE/Gj3K9z372s014cbcBLjwgMSTHn/VZnxV3JRiDkQgpCT+EDfDHKJfIwe///u+b3Akd4bq4fBxLwCwZOUhhCdGyhz/84bEZzcKBzDqZ60FlZJQeiuCY8UJuZoi++7u/W9zFz4/7uI/D8BiA86GDhJWiUgnhJAbD4EREyNvucpe7iABl5jS+Xy4el23k2f9v//ZvAmYoEY7FTtzFMY+OnwUHtEM4rfjjlZVnDsLAwBKHTRU6IqYVXmJi6yUveckv/MIvBPYgCWEZIW/TKBQy1YbSydjGgVQnFrINmVBZpiK1ImRIlUAX/iG7jA960IOCbeSTMQEbKSyRUSktGU0iEFTfsflEMjiWY0+n4lhCSr/3e7+Hu5BhDwGGaRcVwWloi/10skd9/bQ5+PVf/3XNGpqlOFtOMcm8XiExDXrZ6BGNg4wgomNdQghNZEunwopCweHJSNOgupPs6YRIoWnNsGGJcjESGvqtuUhzhaxCypWOFJpc/pM/+ROdhKqWZjFAib3p6RbtmBSB1sJ6UBGoCFQEKgIXgMCGXQLPScSN8Uxo1jLHaqIjCbQcOnTIKYuEEuzhXLkZZzn+//f//t9rXvMaIQSMR5BAtIDHDd0RIIEyPkE5PRLjniUK5wgw4C58mBU2FjbxcBgVtuRsjKG8uLQmlmCTnlgaBxlPLJpiKtC8DwKBS9Ev3dk0bVw1MsdV41jtKZNlYj9ITMRaf5lpKXbiPbZUoUVGdikMY0/qFQSkC5ZQZSGRfawVk8MaU+uU4phh4RlSRMvsU7T00LUsoor9Vj7BnIyfjFEKwxgT3iMxYlEo5hRV+Qlwkq1y9cqxWgP5b//2b/1sJWNzafeGGPnZEhoH0aPo0JQgTNgWe7SIJpDLz3vf+966AVYUs2URpvIT4CZJhejkSnHUahSGpVlF0bR1UFWo9JiXOrYmKT3paRrVRIzsyQtxaWhTzIBK88kldMqGZMmtggCYGBU2HJ30mxJ1rGPLiI+amdUWGoJaxEtQcNJmkssZm0dDmNpiRVV7HLG6rwhUBCoCFYHzRWAj06xgMekqwjBCVngsjoSfNtdDhu+x5+04GzNxfKSlVzZuCeuSUS57P/k5kvLyXhITLzHB9L//+79iV5wfH4mfcbQCLSIfnCIeQD/JeLgUF05jWs1P0RHKZRT/UASrOEikxGJwJoUrhDOpFOYnRmKaj0J5wxrJm6BMlZWYgtRFij0N4ROpu59yJaRBQNHx2Y5lVLUP+qAPYgMPLSiCT0g0AaoubJCLQkXEDQc3GcNWHeBbKc4xEBQUDmQa1FIqGdlAD3uockADAVsoiCwOUtnUfZKI0Oln6kWMAJolwpSWhQbloSz2+RneE4OVZQs+cKYt8mSAyR4rmagVLvrZn/3ZcESRJHUPMqqgdh//8R/vYQKs+tWvfnVspoRaJUa/A4Eu/cRsYwxLEzi2kaHNRkDGYIUDWSvGAKE4ASoPEBB47GMfaymbg9QIg0/Hk8UBVaaJacgaf5ZIUZCOreOhgH4CRxBLQVA9ePCgeUzVSXPEDDIyFoUNRabWpsTUK8extu4rAhWBikBF4AIQ2LA0K34oc1JtJXtNZChUg68lw/14uo1Td8zR8lL2HJVpMit+EBfLk51qfTOHR2ecEALBm1oibS9qxTU+/vGP1waERbCs7xHMMBVofg3Nks6VpoU4Pw6VGEvMTlqxxG3HQ5v/sk6Lfp7SohyTQbE2apNdSlhRFMYXqkgWPLGq9fqRJxCS0RI1c2HyssFGWGyGzCSzkdFSnnBQD8FhgYI6XHKMIcnseGUpVGWVUthAy9gosZbcSiMQiQCJh+GvLcmQkUJ5pTgIWVTxtAuGwaRCvpopSGzPATEGp5RIKiLVp4RVZDwUiT9JzBSkpmlLDA5KTN7w42ggkzYVctNYjLFGyvSckOF73vOewEjA44dm6CxZY+QXfuEXmjdUC+U6xbYswKeKGRbUm8kl6WcMpoRMKpsGioVqhJST0dzmqRlpRZfolPlZi8+Sl7z0kEvysYcqy94JINypY/aMkWL9GbG0lx574MABvQ411HDSWWhP3hYA/UwtGEmnsmxplBRX9xWBikBFoCJwAQhs2LVZ/Advka24kJW1WXFFUngajhaXapfycMBZruQsJ/eTP/mT/JPwBgZTNKzM3AXlOCp8JemiDhazCynxUl6y8J//+Z8CTnlJgRCX6Twryp0SV+AmLb3CXUwPWfCEBzz96U/ntp314Jh10JiZZTrs9DielTQElChj6B0xkTMMICbF+6omM5hk3xKRuNjW8jAqFVRNtomdxIXLYh1YQkSUJ5efVqSZtcQdPWDoaT4rsXAmlqf6aJDV2TGJbWgBbclrH80kTbGFvTHY+jaLhII/Y3DQHBPg0XEOueLymYTlCH2lXvR4HMEpG8cfGtfSjraawmlUIUamxiSyilr8VV0gk+ZW9wTbCDimv2EaheelQWmAv6Z5xSteYXGVhVlWvIkpWhCmaDNxWlNMK43u8cy3ve1tiFfoyFOe8hRxL40uiyX8+kawUlZrA/wVJ4TplAO1gIP1ZH6SYa3YoYgmAify5MFMb39QYiTtCYdshbHBX6Ia2dOQRJVij+pQGE4mLGqBl7zeSxKTVt2TZ49XnwjVOvYKU2pdOKsK18SKQEWgIlAROBcENizN4jByd85hAKJd/x6Hlz1Hy2ViMwT4V+6QCw/TEhGxTtzPcKxESojFqdPMk5F573vfa7VyyzAyLfgHf/AHfLypHxNP4Rz2JnGQG86PKvEqE3CcIkJgbTUOkfXv3gdBw8/8zM94QMzZVMFqdG44JKBhGt2HPvSholxhJ2ljif/3f//HScfRFu/YkEJGhnXFYOlqpAixJTOhxZU2EbVI2idXewAfi7Q8pyY240FLISXvRwhdE77KqnBFxwZ5k10KnYpGAjwHIIgiHSChR47Bpeg8AKhe4Q0E0lJhDKbtZIxtaazUhbA6pix6/LQGzhSnY/EbRVvlDec25BPCEXIZbfTLBYQAGLXMoFZFnE1xHhEwOWhZnjjlD//wD2tNS/hxIFPDeZ+ZdpcXgTa1mpVk4lseR6AEQfRspmMty9RAlIJACoev+7qvs8+pEGi5Uq4D4VXdw7MUwmNCYj/xEz8hV7LL5YAMax14vtIBKoxCORXo1EW3ZDwQ0h9U1vOGFvKLZqWxzt7rLtHcWNu8llb8DEEcNy+Lr1tFoCJQEagIXBACG3nSECBx6sv3481b4MNX4pBQE7Eij+yR5HqTyF3F45o65Jg5v3As7ic0gnDYCd/G1xIglhko7pAeMQ+0CRMSBTHNJCJFoegI10UgnIMGlnCluBqXrAgxCfIyoiZmkaw3MnvFUzqIcKrjWGSIH33nO98pxbSRqSWJAmAf/MEfzBJ25o1KzsrOdypIPAOtUUrbSZjB1NbyUIEQETKm+ei0mgdVcsoklMkmTziyX10SL2lVhffEo1MbtpTXOsibn1BN6cTY46z19WmL1MtCKGEbxxELwn6mLShJ6zibJUotJl6lkfAVDqF0DRGOlYyhGqEgipP3bne7m72HFVSfNgKeqYyRsLKcHEvTsml6x0itGTenNKXqmNcDtcZFXLyxVumMJA8TRaeHPPOZz1SWkJX0pPjZMj9Fhy2lpiClQQN97ud+rhZ0nKIFCxXdYi57eppcwVDTqLhYmneOZJ40nVAWHdsKej0qnVZIjM48n9i22hkHuFU0MzhQryVZ0ysCFYGKQEXg3BHYsDQLBLwFN1Ocx/vP98WRcFqWUvFGXsoQX0iy3MSvhDRyc89B8seTHItAqEZYQrIk3uCUlz+Z9BHYEPOwvsqMpNCRl1ohW0q0fEp8KLxEoeiLQBEi5cFGfpQjZ4zHDC0wklE4hIWmrqjlsFMuV2rtDg0m8mgwQSmW4z1JyFaW3RAzw4WoOQiN4GWFxARIVATDQHFUDTiU2GK5U47DNhxYlUV5Hl1Ud3WkweIhOh3z2Xw8JSFnVIUByEjAWXnVVEFx2BFTRM7aIxAqG1ogL8ro2UxwOSYcbkQMI/ETztmU6FSWriuCJSYlTfBBWEZEjTAb0nCpCzEp2VOI3wCHhVae+ckkp+DvGMGlXMVZIj5EVUgnIitoBCUv5tCOokRiVNa2ayatoxZqmslThqULIXyeq0CXTdJBoGWlDCNAs32Il2aNzTi9YCSGJDiXKmspNFcgM3OC6WZMEl5VIxpYzmxM3cOGCDowQ+LNVzpr8hT+BGijOdPQjqWstUUn5WzOtZMi1pKv6RWBikBFoCJwmwhs2ElD3qJxKuVNpGVF1MqndXjfuBCLzU0D+QpNXg1FOE6Xs3HAC2b2sHVvrYsKpSDggB9KNCJTP/yoxe+mkHjrsIE4Py7cSh1BkbwbM7EHbYNGPO1pT7Nsy4p7wQxuHrtiAAtDVqyh5t3ZaS1X+I10S6kstREsQa0QLAEYS3msIRPYoFOJ3rxgtgsJoFzcy6IxRIFmZxGChM2suCKJdqgXooC6mSRtWRFhvlmcz3Ixc1hWjFmYZfaQbYxkieCcKsvLniQ+8YlPFI6SAhN7ETUFAQRQYRUBMLX4/M//fJaz09sHkAkviMIzLLQnHAKnddAdP5XCbHoQF0U7sBif5U5ZF2XtFHJmxZif6qJoM7bW22l9wn5C2ItVY0AMY7BCoWo5nXAUhud5UmGkzPdR9dM//dOaz3MJAHGMxlnHpizTvsymWUEQEx20QA1LzqvtqcXzFMpaPQfyNGhZTU8+jM1ZHYAZ5gEDGm05JQDmmQnpCJz3WgFf0SiXaGvYUsRwPgcqq5RwIE8VKAWtpwEnowG9M9WYglJlGKJZeHZ+rjooDEdl/R+B8qbShpyZZ1/+sWqGmlgRqAhUBCoC54DAhqVZPATSMB4OOFoxg+0rNCsuCjJ4g7c4ejES7yhCwKmLcyBYNm6SM0MUcjAJI2oVDYW6NT41IRbkII5TGAlvy6JmKUiYLHwnmiUuxZ3jWPIm6MIX0oDN8JGsNZ/ltZyJ+kjn6ayF8rpU1A3JiKONp8R4mIE/CecogvsX3OL4PRdpj8GIYFlfj0zIJcVir7zFnlpeX/xGGIb9ikBZGI/PYRU4kJSQLdQtj8slOOTYqy/Zhjxx/H/2Z3/mrU5qIYUGKVZ/00B/FAoIMYyAFGqJhfimFkihiS1sAJ1SHEwwLXUnqbHYozrJG3JGwFIw6bQJRCndgclTq84tnFJ6Qj6UWw+nrPAqyIsdoqR5DZgsNgoxVKusYEVMClJlBjCEGFXFVDAzvDN9AN3xZIMFcyS1Y5SE+qiy/uP9Glmtr9yQSAgTs2ZLq1kRT39SVE1lbTpDjAxx9HiBDmAGUDMp2oMCGldIDIlUNJ02krKrsg7ggMLgwxLzmMDRmdVXp0XZFc0AAjIqzmvA0DXGtF0rtZjcHz16TG8nPCrkqvnIevmGQsO56lYRqAhUBCoCF4rAhv2moYkivmq8tOixq7vf9fp7WPfjm4Z9Lr+80IEHsr7YK0A56UCH4qARXHJ4jMS4zOJpmshB8UBNhCzUBIeYDNI4FQH7aIjbbpXIFULGRybQ1TZZImHJ1Zbe8rlWD83xmimIpEgVD8rT89CcvVXtghYtpRAl8kIKWdRUWayVUd0dyMtts5lJIYiTDthZRqKABLz5HQ1FPuADz1QzJtHTEotUTQr9sdNBahqx7FPlYOLYI5MCNrRZUA+fQO1A3Z1ti2sNbjNGT8yIsOJkTHqgyz6kMOkxsjVVoE7pomhoUOpFLLlYImYmZCXElUk6Kek2apdyo7OtV9teOWj7AzFZ2rMpXWIqS4xax/SEtTvwOi7pGDnbgNAqjKpoSJ+JDYTV3cOtInMMpietMFnrSauSfsb+be98z/tuuAI9NekAACAASURBVKE/t2kJPeuUb39O9aYtKRh1C1GuW0WgIlARqAicLwL5puGGpVkdL1zkfnCk4cgHh+9y7XVX79nZYLT85NS3fMuzxHs8k79r564XPP/5T3v6M974pjc98AEPXBosTU+VVUTD0bDvE7p1qwjcARAYNG8kQSRH45F3LrRrKksPLzGnhmLmoFvuEBDqVa0ejRdlx/087Wk/1Z9ycPr0wuvf/vZV5WtiRaAiUBGoCFwYAhv809ElalX8UnFDwg+e5No0O71j6xYeSSRg86a5pzz5qS964Yvvdpe7C2a85lWv/rzP+7xrr76Gs5ppOJYAg5xlbVcTzapbReDyIuBpDgaEXVnnH15VeinOtBLGKz97RUw0y36y67ahvn5XtNUzDeXx2E63fO7z9OLS/oMHLm/taukVgYpARWCjIrBh12aVDxma+2jW4gxHo0NHj5h/mZqenZvqbt60xXzQfe9z/5e/7JUveuELvVng2c9+zhOf9KQ9u/csv4uxWcRdQlmFadXFKRu1819J9UKw0hHxpGJ3E7haJk9tNKu8WLR03dLtz+i67c3CGBEbe/UojmU68MTiwg0H99986GCnX+4u6lYRqAhUBCoCFxeBjTtpWN5nXd5EgCuVxTEeoe/1LCu+3z3ulgUxo8HyxMrpEyfmPPre+KHh4qA/MzUejLpTjTMbjjtiYnWrCFxuBLJCqolV4ViT1mBWglhiWs0ZL7BoTvdRqbM3S9sHS92pvvViw27n2OmFGw/sP3j0yPzS4kx3+Rs+Z2eqKRWBikBFoCJwAQhs8EnDsRdg9Xma8jbrqbIEZeydRQePHHnjm09df821u3fvNFcyt8l67U7hWM3m/UrFA1na0hmXT+mW9b+dZcd2AQDXLBWBi4fALf2whKoaphXmZel/+VVWbpXSmknEWynWa0ucXxp2jpw4ftOhAzcfPULNprnNo/n6tvdbga2eqghUBCoCF4jAhp009PLK8qHo7tRguLgw8ARctz8zzTcdOnb86MlT+47tu2rP3tleZ2HJo149fIwby7oWMuOejAVQEyz1OasL7Fk120VFIAGsct/gOcDy9KK7iI7IVemn5grzaaZmgbyvY7qrCNVaWbVVnh40tVj+ep1jR48fOnz46KmTp06fHjS3Fr6ouVrs66JWoCqrCFQEKgJ3SgQ2LM3q96aHA3yJD/IagkG3Z86wPxoPurMzVq8cPXHixptvnp2Z8SIia1ms2ppvXtfkNQ1+5g0CWUdshvFO2TFqpe9YCJj4to2WBubBddRdO7cVItX3r2xOhYcdO3Eib+cadqeycqss1Zp4Ff5NzYeDmldjTE/NbprulO98Ly0MenVy/I7V4NWaikBFYIMgsGFpllc6cSdu38ubh0bFBw3GI98L3rRpxkIWMyblbeOj4XtvurE7Kl/3m+r3Dhw6mNcg5Q1J/FPeSLRBmrpW40pGIO8MsxewssRwanZm21z5GOLyi76aqglleU+Yt5EV5tQtLxIL0yqrtxqmVfrz7Exnquek2wcfVyorF7vdWa91MFVet4pARaAiUBG42AhsWJq1OJrvTDXLV7gWe+8XHXfmpmfKwitv0prdXFa3ZGal3/HVw6WRRVz93kyftzEvU56dLwKrv3zoYrdC1VcRuA0EfGpcBy2vzJrqHD99csvcbM/soYcGyxWMX3k7LvZkYfvUqU5vhGJlCXxiXDq6rl4mzpdXdJXfTefHtW6j4Hq6IlARqAhUBG4HAnVJxu0Ar2atCFQEKgIVgYpARaAisDYClWatjU09UxGoCFQEKgIVgYpAReB2IFBp1u0Ar2atCFQEKgIVgYpARaAisDYClWatjU09UxGoCFQEKgIVgYpAReB2IFBp1u0Ar2atCFQEKgIVgYpARaAisDYClWatjU09UxGoCFQEKgIVgYpAReB2IFBp1u0Ar2atCFQEKgIVgYpARaAisDYCG/a9WWtXeWOeKd8P9j278hGWsuWNlA7Kt1l63kC5/CpwKREbl48+1u3KQWCqOxoONbCX7m7eufPk4mhuprT1psGUV7yVf83ndKYHnS2D7tJwON+crVtFYGMgYHhTkfaNu44NcfZeq2t88yXa8gLewdj/fPZDyrC7tDEqXmuxARCoNGsDNOItVfCa74w+SSqjks/YDctb8B32fVa4GZ6GS4Opmfrm1Sup6cv738vXCwuTHiwsHjhwoFg/8nbSsdfvatPy6YLO+NjJY6e8nXR6+tY/IH0l1bzaWhEoXzso79HNzaSDfN6gXBFuL5ovGLg0fPDDAOd6KGNgXj1doasI3AEQqDTrDtAIF8mEMwhWtM5O95e/stIV1iq8CxMbEl1avEjFVjXrgYAvFCjGlwx8FHo4WDx86IDP7BQCPbvSvj4X1estSeyNZ6anxqdq+65Hu9Qy1geBTdPl01LGrWw5kuLD523a0Lc8Os11UjnW+rRKLeXcEKg069xwusNLGWsyG5j7vFCusjc52MQ7yj/fsRMO8ee7LE0Qvm5XCgJlSrBsw542HY2GS0v9cafX7w80qwOfhTJhMhr3cGhNPhhs6tdo5ZXSttXO20ZgsLiQka3smyuh9PuVRRHuMDrdnq/WjsY+YOt2o86Y3zakVWLdEKg0a92gvuQFhWYpJuGrMhJ1OqfnT/tI9pbNm+1nZmZ8JHt2dlZ0vYTX63blINAToNKgQ98ubMJana7PnWPKfjTkuYM2mxteGpTGb7xQXXt35bRutfS2EOh2ym2Dvl0+i760tLCwYC+ge/jYUZ29WSoxJGHuvPk5rJPmt4VoPb9+CFSatX5YX9KSynQgZ+v2rtmMNYVLTU3d5ZqrNm/evHXr1umpZpyyaKH5anBlWZe0OS668sXx0JefB52BNVgNtRotX7qmSaxa0aIc0XDsm9GWqGj97tT0RbehKqwIXC4Eci/RjHBl8zOj3J7Te44fP37o6JFT8/PD0ajr1mNlJLxcptZyKwJnIFBp1gbpEuFYbRxLyGr79u3Y1VVbt4hhtcOTYWrcBD/qlOGV1fBTzeKs3lTjRhz0mnlgfqV5rKFsolmW35UIl8Nytm4VgQ2DwPIU+Eqv7rupaO4bZ2a2bt+2ZW5u7uCRw0dPnFgYLFkM7zIwpV63isAdBIFKs+4gDXFxzCizRc1DZyJYe/bs2bl1riwcRa2KRy6P6rQTi2XNVt2uHAQaWuwRqlGv4VUNbx53G+eDXYVGj6Y8V1r4lZaeqZOGV07jVktvG4H09dLrGwK1cuO4tDScnu7v3bNzy/ZtN+zff/OhgwtLi+44arz+tiGtEuuFQJ07Wi+kL3E5C6Oxle3mj2aWhnffvedB97zH1VvnZkrsihfueINDefi/1/dsmp/+FpeGlk3nT1av17KQOmupB0OLG7jussaaWBIj6VTS27wOkt3B/MKS/cKiZdllTbZ0S4UcpKzo9FNZ0SOlLTQKkz5p22RBNCf78prvxuAc0zkpSfOkEjKxJGIpN6qSK5a3FrbGtAVJcTwpkCzSY7N9Spy0bVL56fnFyZ+TpbcaJhMjHG2Oe+YGy5zgFLZ8+vRC40V6ecq9WZdV2tQ9k+dI7afL8pTlFoyGlJ7E7CcLBc4k8i2qk7VWu7MzttWPtYG3tTmJk/u0QlImGygtewbCrfJV+0NbSnS2TeOgrTsNk03mJ+HIJ3sMTlOegmpzReRaSN42O3wi3IoRoGRSG+G2YxNu+2Rb6xbniLUCZyMmpQVzsgqO21yxNnmzj2Rr/9lq2y5KpjW1xdlB26sdp1FSzcCSEttqRoPElNte5vmZKuS4VdXqlx7zJvthhKXkIIZFYEmYqttZWFxoglV5TY0RrDPTNaDp86Ot0/27Xbvv2r27Z02uD5fcahpx23vLsmCrhH6bu5W6VQTWF4FKs9YX70tW2pTXJjVrn3fs2GG6UDmatgQ/ej3pVr5bp2XFqL1Tp0+fthzeAXmJ5f1+/bKqJ8NQWf3TvAbTT2L2Ga1OnTqV7ImZyU7G3tkMalbZSzFf2Q5nyrVStS0rwrLTc/jwYaVElT0xZ6XTFvkUmj0BZ2ku9WrWgEvPYtjWZinqEqvIUJJlatEcS9iZn3I5G7OjWRFRJT36CxzdLp1tdVJ0BFQ2VjmbGsVsPxVhHzGqAot5DWLz8/PJSG3rCYJqSkl7qUuUO2gRiDwBGqi1JaPiUilZWkjbFowepZN3nOaOwbpBAE/3YHBbheRK3aly0PYEZjAp3Sk9inAq65QDFYnNKTFgkpGooFYzha1YWlbGVJ/MWv0hTUwgCDugU6FpGmdzTDMN9jHegVPAT02Z1KJNAzydFQB2rAOrRaqQ7IRlVF/pLgFiirAEO0rSBPmpLD+PHj3qICjlAkmtod2WnlxkZFSKjU57OmVhjGNng3+wDSDRzB6SJ0+ejA1+Bo2A0NYuWezbBspFQZjy2JAsjmNq+ioNtjSK7MEqifapJgvTeaTE8igP4LFBKdEfVcTaris95qV2MSYVTxHBRNFOpeFgRQ/5mER5MWmFTo3Go6ne1K5du3Zu35H6ppMQcRB7clBy1a0isI4IVJq1jmBfyqIMOl6nNN2fuuqqq3Zu3+aWz2ZYMUK1g29GQ6MVp+s4w1xGq3aUd2BoIxOPS4mxjwbp7bDrZzuwxgPZZ5iWKy6nrSvX4jj6oyoDsQGRkqQosXXAGQrJRyz+I/vUyHE242+M5MAin8E6iTSrmo1m8vLGEscpwimmyhhCKZ09tgCi9OTysx2m47mTMca0XtlPx4GlLagFgUnskZ2bCeyti5Ie/WkmhaZoiWyzjxnJlX2qkGMClLcgRz6qpLMnx4RpY3kgShtNlpuyUgv75HIQyeQKyO1Z2aWnRJpVxCkHcEjbSWFqfrZ5HRBrFToOqg5iT2q3Vn+QMe2laiRtVkDbRy0NMqbWqp9ayOKAQHw8qyLcgqloGmJA2+2lyBhCIyOCRQDHQm7UMddC23YEpMd+9zkBkyXR5idtYbqUMNg+wEYPhQQYmetOuVJyVyNvoLDXzwNyKrJlyxZ62nqlW/rpoO1j4XaUSwzU0eA4eSPpmEwu4UhKUZ1J4UCUHi5Xi1jIevImMcrRTQeRT1nt2RSa/gmBAEJD4FJ9OqHBEhsNqS9Jx2niKCyFNgNdGtrhtk1ze3bv3rJpLk0QS9JFlZ4GSmLdVwTWDYG6NmvdoL60BXHKBpHtO7bu2rG9hHuaNdAG75km8mH4Pnbs2H/+539ed91197nPfYye8T2veMUrrr/++rvd7W4ZyIj98R//8Zve9KZt27Z97ud+rnR54xEz+Bq8MqIZQ1/ykpfQuXPnzi/5ki+RPYMyMaPh//7v//7f//3fR37kR3It3EMG0Ne85jXKdSzFwcd93MeRjNp/+Id/kE4beYnMsD3qUY/i1V71qlfxN/e///3vfve7MyYjNXkjNcM++qM/mmQc2Ote97pXv/rVhD/pkz7pIQ95SMymU2yPzF/+5V+qPuOf9rSnqZ2K2OLk2tHfQWpH+J73vOd973vftsRUgeVUvf71r/+nf/onKQp68IMfTCa+LU4i2Gb/3//937/3e79H7cd//MdDg6R0VeZXaGDk3r1740jsFXq/+91Pc9x4443/9V//RRvhuBaFOnWPe9wjYKoane9+97vf+ta3Pvaxj4U8AyQeOXKEbQ9/+MNTZXkPHjz4L//yLw984APTlLEzIZkTJ0789V//9Vve8hbCT3jCE/bt2xfn96//+q8YQ3gJr6YJWMvUa665hnK1VtBHfMRHtFhp6/e85z2q9uhHPzq1Zvm//du//c3f/I3ET/iET/jQD/1QFsql9BwoQsdjhp6jQ6qUopUYR2j/2te+Fr9ZtT/QST8Nf/VXfwW0z/7sz9af40dZS1WaTL3+53/+59M+7dP8/Iu/+AucHizE2A8WXUXeD/uwD4PAXe96V9j6CeT0BzAyQNcCXWxucWCbRm9hVEfVp/NLv/RLNZyylCvF5SBLWkQTE7j22ms1wd///d+Dbvfu3WlZelTkz/7sz1xEOlKuCEpsAIE8VW9/+9s/9mM/lipVa4laKvKLv/iLhw4d+uAP/uBP+ZRPIaBE9rt4AfvQhz4UgMyQRYqLms5cFw40vYdj3va2t73jHe8AgtJTd70FMo94xCMQuDRHLiI9U+kKTV995CMfma6eWyxFMOM//uM/MrbQn7PoJgG1c93J/tSnPlUfSw9hgIJAkbi76/Hmm2/+wz/8Q3o+4AM+4DM/8zPpzJUCcBtUXUrsZ0OUKyU8zBd2XLTlZ9f6AWNed8fWbQu79xx/302EcznngB6oZsBpMK5bRWCdEDDPPf3q173WjZsnxjvj0l9netNWaozqoxrr1AQXpxh3eZYO3e8D771v+xajjRu78uYkQ4sVRU1Ig7N5/OMfb/zl4fzMwOr8j/3Yj33DN3wDIzjLL//yLzekxiAD8Y/+6I9+2Zd9WZy6oSq+3FmE6bM+67N4I0MhDQ972MP+9E//lPOIbyb56Z/+6fR83/d933d+53dGm6Hf2E04LMoB2vQbv/EbyIex+DM+4zN4LGMujy67LEbkX/iFX6CHpDGXG3vBC17glJ/K5T7ZgGHwtYTV5du//duf97znOSbAjK/+6q/+qZ/6Kcey3HTTTQZuw3oqwvf87d/+LZvBQkAWB6pm+A5QZjMRGpZ/4zd+I1VJNECHDXzP93zPD/zAD0Szunzd133dD/7gD/pJQzhQ6wagRwkXm1JU4UUvelHGfWarMgaGhYTgoq33vve9v+ZrvuZ7v/d7Zfzmb/5m+PNGqRHf8EM/9EM0eKwheLLquc997rOe9ax4o9Tiz//8z7WXUiiX4tRP/MRPQIZfVOWkMMB2ww03fP7nfz4MmS2dr2US5aIIX/AFX/BHf/RHqSDEKGEJSo0EfPInfzLWixDgW4EFvM985jN/5md+Bj6tJaz6kR/5kdSawDd90zcxPviQefrTn/5zP/dzClUpiS984Qu/4iu+wk/HAYfM53zO57Bh1f4Az5QY22T88R//8Wc84xmBRXE2ep797Gfr2Lq0Y/UK/9CpwsOwXs2kUh/zMR+jrTl41dEPM2/43d/93T/90z/9d3/3dx/yIR+ilBB6VinCT52Nzv379+ucOpVjeXHQ3//939eZn/Oc53zXd31Xaiejrpt4kmsBbtrlT/7kTz7xEz8RODgNxq9oCiPPmJe+9KUYYbqTREW4LijUiG0/VBe3GbiXmsIQIPRoAvJKRHYVmuuCzd/2bd+mOwUce106l4ljjeKs/qaXUqVQlOhJT3rSr/3ar4WeJhfOjYdRFcDhdpe73MW1qT9EQMPpit/yLd+CBhkHmJSegDmpL8JKzLUvo7Mf9VEf5efLXvYyPV9fwrSk//M//7Oauk6d0kBswCCjPGRRWarMWqYCnKlqTdKBgDjJpuf0BqNh3+cNy6KIhTe89W3QIOBUupaDSrOCat2vGwK9zvCRD3lYnTRcN8AvbUFefzw7O71ja5lHGFgq3sT8s+DTkORnRnxBFEOwUwZre+mZDXHA/7m55yeku9N1lyzFnWgGfXuDlLHesIvxGLkSnTJ0utfkRVI9g6wgBD1cDscjUS4KOTDH7mi5GYSPc+V++DO2hWeIl/z2b/+28fflL3+5/c///M8jB7GQmzfIlno182tsMHabG3Ug0Z4jIY+jcH5CQV/1VV9lmMZ+QnF+67d+izv82Z/9WZa4J77Xve6FScioRjYHbG6G6eVJK35OFVK0xAzTcc+oG7XI6Pve9z4yeI+i+Rgyue8Px+I4lciBfeqnfuq73vUuwlwaTglbCnkO4LPN7X7qLtGxzxQq2rFTBMgjxJDk/DQZXhuOldaMs4nx9rETL4GAvElhEiYnVANPNA56ctkcfNEXfdGb3/xmQQ7tiE/8+7//+7d+67dK10nUSyBHFswMV37lK18JQM6bqdne+MY3ijoEfJDKLhoRSyRCA8f6yq/8StXhaGEFIlsABAuOhZuCSEFPecpTvvZrv1ZEJ/aXHttMH8u7Vn9gKkqBumHDui4NWJ2oT+xp21TdCeh10CCGmiNVIcrKclZZ4BKwVEG1AAthSmjQ2fSuBz3oQWTwdUQHDtBAC0BBUjqeIX7z/Oc/H4BiiuRZomm++Iu/GNmVRevrDMgHJFHGJz7xibni2CALG5D13/3d30UdNBkL8UKxWN1YK9CjT+o2rhQ4aMR0MHtKUGQ09MM//MMFutQR2oh1aJZ65UJTI0U4hS+66LQXSDUK6qkrOpW2VhHX8jvf+U61dj1qX0ClTwZPkhgSYe2oH7o2kVp9iR6JNmKaErZilolQSsl198u//Mua+8UvfrH6ajV3Ea6XFJ2GdhfBYNXH6sT8wCgdkQJLqkOYMW699LEP+qAPQkkTi6IwHIsAGuXpHSny+mar69nfptlZOKSlyGRr+0abUg8qAuuDQKVZ64PzJS/FU4R8pAfSykDjQZyuJ/8dGvTKyoaMiQYa468IR0Zh/j4hHIOUWSpjKLZk3GcrLvIHf/AH+I1hmgajm1GM/gz07rndFgsISTdhYTPOEpCRTs5bFqr4oTe84Q0GxAzHzvJqXLi7eUM/3sBvxQDyOIR0N/Tud00XOpu5DCXiW4bg9773vXHV6J2h/wEPeEBqQeBXfuVXxCf4POEKDo8nQPL4j5AebM99Nu6lFPVy688/mQ+CBsPsGRaSpAoJLaSa7VIYGcnwQLygiKC96AVuwRmoOwIXtxFCGZLEx0Dvl37pl65uNvFCcUQsDdSaI0tPYJVukUIdy5uyGMb3uInHbxgPEJY7xR+nUvQQZqd9kJc9BwSCDPpr8k70Ap/4nd/5HTojjzrjFjgf4+UCuNYUw8BQYwMNEm1Kt2cJfBTNx4t7YYS6ShDjcfWcNibHKi5f2wFfdFObOhCokEgzA8yasQHrSrvrJEzljHF3DeFUANG+a/UHfYYMjgJeHVLYTy4dMn07pSjIKceATdPYC0OaZtWFwGhjKvyxH1XAYwIdVaih4IoqEKCBGWoHf22hH5pdhYOyUAr9H7MnIx6mfXVRvd0UZOTRIBr0dnl1bOmMUa5CQYfj6jxiVCJVOm0I2eMe9zit4Jrykz2ZdXUr4t7AxJ+CtDWdSBsG9qu/+qtmIZEJsT3TphBIZw5FC6HUCRWN16LvmsMF8pjHPCahxDQonRr9N3/zNx2EuEDAxlR7NmiX9CVkXfDYVabKok1ultipOqBAlxFlxEsuVskVqoeb6j/YJ1WmAjF7HRJEipaRWG5v9A1MC4fTw5mBZjkwngQuKRitjocdmuJE8dNP7EGhygREsMonEBKcNgiNysOIulBGLZI2xdkckK9bRWCdEag0a50Bv1TFGVNmTXsVqtOQhrJKofwwxmVvSCJjyZEAiVFSIldkUM545L7ZcCl8JT2DF3Lw5Cc/2fCXQcoo5pShjXIMw9KrSBq83LgbXil3FodAs0xIcTbxx8QynsqIXig0g6z7V2TFWRqcymhYatEsdI0NcYpcu+E+sw/EssDFKRsxjIGH4y+pSkbpbr75D/6ScnMcvJoDULDw8z7v8wSHuA3y4QpxJKlaSleKe2jIxCVQCCgeQtREICG2cQPOfuEXfiH+h7RJJKaU0CDcy707fiMxmr/+679eRCGTdyxZ9gqNzckS+51SriwO6LRnTAiZ4zZWAShQJ2/rPBjpmJhCaUOUiWkIvpbPI6+mytLWZKyLIuOAjJgN7qjFBRgSmoKDllKdqKJZ0WIn2hR03KpTjBQcZZuISyxEPsRBtUVrkgM/JcoS29isabI8yGoezcf3q3Kqbx9VhG1n9weWkBGAsVcdxF2QQ3iScEy1lyvMVS1UkKlCKbo3zieLFHltAMGc/BQs8ZOYPRJDkkJK6AxosUR9CaQJ3AOIU/qpOiRNp0KYMWk4qmRxivK2EamSHoViwCTNdZKJmD2GIeAki2OSaBZOjwrTr8nIazvHWJHiPvADPzD9ljz6LryXzqz6SoQh8orWoESyUJgquL0BnZ5MBjgSISPopYFkl0iSWqcA6Kx2CZ45FdwkYpbOsocYe5BRN0i4qYBciqMHsUszBViWCOy5GKPEPu2lA+iiKCOFwRMddLGk7aToY6LCZNiQyyc9hFplDYbLTKuobUa/8s6scXlMksIUXc6sPGzYSNStIrCuCFSata5wX7rChovNKJyRauz9Ul7bMzUur1JaXvVimDb2mfMyJppnkR5nEL/FC1o7IkIg3YCbUcnNqwUTIiKtmzGu0eOOVpyGSxCvcsqYy1PKEgfGu1vUoiz38dxJCvLTxjMZKA2ssouyuFM3TNMpQpASjaTk6YkqP43FihDR+cd//EcanMX8jLkSbcS4E4kG4kkPyg+xE6EkI0hguEc13PErC3twXx5nGYUpugzZTek2ef3McSyBUua26MmpeDWrT+RSIz/jYu0jKaIWhQFNoRQifPYpV9U4DPoZmbJiA0w4Y8wyJE+9/EwzEQsm0SCjonkv/AawoFC7PLdF0uyVRWkORFY0SjL6SVIDsdNx1GpBxII9Sow9ORvDkGNOixmpI6iVGPzNr2maiMlibgiYwI95qamfDliodkgqggJDc0mYlizWGKH+qX4aggEk1+oPnsxAXoFp3jk1RZWiQZbkirbs1ZrZlqyJrPzwD/8wPiFdTdOsqIC+lLiRWsjOqdOWJxtIppqtedFv70ZCcIUZgHWWSfSrGssnswS0ZA8rggwZLQVzV2KEU7QnFUyhUs42e1FYNxgg0oGz5oke6W4eSDpOD1RB16lGkZIiHBgKBH0daJ1cF2lQlVU6Rihv4moaQphWdJAwM3Kb4diBfduBBYChpBHJY6vicM7a9EwIwEG9BPzM+0tkv+LQazxPiZgrs40tBgShuxSUvVx6o/UJQUAueXVXVQ5RZrzsmkO6qGqWsiVUmZuK6f5MeY+WPxeRy8ifMa/X2bZ5y2Bhcco0YtOsnrC1eDCL5WN53VcE1g2BSrPWDepLW1B8/2QZhh23ouHriAAAIABJREFUcEaunHIPalATQzLPwtmYOswAJNGAK1DhYSjjUfxu68UpNKsivQxV/T6Pa48eIWoGXG7AHbyFUEqhzaCc9Vjuwg2LhngkwCAui590CnrxBxySVc+GTqOz0VwupMdoSyb+jyoxFZbEuxtVPSbmFpwAAxgvL3u4ilSBkWqXIuJ7uJloo9xNtlANBsDHq/5P/uRP4o4yZkyXl7DjKPRTRmdtrdOSyEkoWmLukqWolFwJRMWHSQlrtLqZzTwQYxgQ6HhiAlbJyEsJgdCp5I0x8crOapHc39MvgKRcq85FWWJeu6eZiwUjB2ZvYgVhTTjKCh6O1lmwm+qSxdQY/bLQZhapDVYFiuDGZkWbE9Qi0v20Nw8bwxxjNtqCp4/BDjJ3HECURb9cAYeMBm0ZLSW4BR8v3VIwduqK6kU4/c0BuBIjWas/mH7i76m1wAtNwZ90sMmWYsnkliYgL3SkZQV+nIWSshywVhgGYWofKhTozYMXWsdZi6vkTbfULkiDsuCgU+F5Iqx5SNMMoNZRryBwhg2TPwkwg82mEaVTZQO4TZjWPj0Ed1EQTkknHon86VQpWgOJAqYdaQjUuWzZmW5MpwNn2+uCmBS0kkIIw9kpCkUi8WCTlUDA7HPRMTIK0yscm9oDi24mTiyQhgZRTon5Pi3o4USSrneJVlbZs4Ra151pPk+D6kLiu6maXM6yIVPnhD2kqURbGkXPdByep9Oqr8CwXMBXVrg1Af0qYa3AC9Uc2Ktpi0+bWA8qApcLgfpCh8uF/EUutx1YM8rYo1miP9IdG5Uy7BoNTQW6rTfqcVTOGp4ykWEgM8zZEr2QKw5SepQY1OKb/bSqho+0bIKDMfIao63hNXqaj8Mn3PsmbCPFMgtTFRm1TRwYoPlX4SWrvvAecRE6Df1CCLiX0rk3RmYRkhKlyGuFkKkNXoFjI2DAVYV4HT9DjDJGS0yN2K90Z7kTzthIjeRhgaZXhLWyLCwcKE40o7wUpcOKkgzcjukMb1NEoGCSlMAVwFXBqTYGQEAueeOonJWiCJyJvHoBOS0iVxAmKd1xsGInAT9THROsgE1TyhIz/BSxS/UFh2BuxZUsap1pJqUgW37iVVy4CVM6mc221JRJbFO0vfSUaCJJk1Ee29gDIj9V2UHeL8DhWRKERpsyznwugeCZKscqibLE2jSQh8vER2Wxxt8qOrEKjYI3B9JW8lb6A2JnuZKMgitIs0lqJCnv+1DcGZsKSgEsEiCKxvFbpYdthLMqThjPbB1VFs/hBHiD2wBZNKX6ImH5mabMJFoU6q56vvVPQrPYGH6mLVxKzqYFzzSl+R0QaKMf5lLYoAjpaQIxSLFhZNQtgevIlDQBCjUoU9Nn0rvgHJAlMlUdlU7JqteFPqDEoCG7vEHAxWiGjnI9x2US/dRSyLZ0P8cuH8zSpWrC15WL04suU8JOl6omFmOmCv8zA0tSFsIWZhltNLRNKaYXc93Jws6UpZSMThBQBTrVN13UgXYxl50XW6iXTi6gpXM6FQzPAFli1OZ6zM90qmRZtVFqYkXgkiJQadYlhXf9lBtWMmorMsNKc1BeJ+PAQGacdcDvGr4tmxX291CYYchoKN2y06x7cJwU2iwZ9tNi87jAsLF4TQOxUfX/NRvyZIz2jBUlGIwxNA+EZ7jnfngjQ7wsghnWmtDmBt2ts8lHoSlrfZjnlAgZexjvJ2HHSkyK22VqTVG5rUe54l3odNbITsxaMXfMrRdEOCgxWEtREQeycBUciZCPUIoRX6gAj2RMikuJ8UNptnhEKarM33Dk9iJhJj4CkQpmjRpPEDcpo0QPqSnUSizK4zOk89+KEMNIvcjzKIRD8kjazDrFd5KHRtuOfiq6tapFSQrGqawwG5V1r88VQYbLJ6ahFRHbOMJkBDXvRXmYVpRjGKIUgnaUCKRlWjnIEEjgQROkHZEPbMBZRXvETKOQoTzvjoKJarZ46kVO4XlSUhbYaRBpsybMDFEelFOFNBkZBq/VH5xVR33PdK0pUb1OdA3Fzyr7QDS5p5PN6QA8PbPx9TCMiOm0NuluG7AB3QmPdErVtIiJMBQquKUjBU9VcEFRi0bYcE1L7HUqfQyw4ShnGyOFTrB7bs5DCbI7ttdYTgkNWhEvr4LwHovxsZlWGzLqQiPmenTVpIgYpl0EL7MyjPyq14VEBru90cfC10OdKVRHxEhw2hWUNqLWxjYywUHfaOeChbdRVQsiXbmibq4FjJM9qkbbr//6r+NhDtJ52GMVIH4vjqhTudUxmaitAyYx4JtbVBZgXcgO2Gl1QVZPqrXrSNEBinxoloPJq8PPyU0tMvhIVJGcIl/gOkO0/qwIXHoE6qThpcd4XUowDBnmsgS+FLi85HO5bENM/Ho8rqXuogVolnRjtLx8Hu/o7jmjUnyJQEieUWrdhrMcgFxZkqJEN6CGUWqN4G5k+fjv//7vF2DArvA2XtD9bvyxvVkeZYUTGLiluFnPT0U4laEzY32GRTLSDeW4ixto2sQkEuUiZrAOAzORhB+ESjqbpbjIXG7iv+M7vgMQjLTnNbkc4bdwrHg16YqzpaYOEm2iXyl+AsR6Jl5HpcKxQOGnRTPK5fniNso43u1a58uTQUNBFIq10M+RkxEyIaBox6aBaIC/XPZkYr/6Bg2FEpMOZyg5G+eRNrKPbU45Tl7CmkwuczdcPmqlXF7cSjhQC2hRpemFB8jL6Cclfpo88sCmRCmsojD6lShFldWFPOPJYDZUiUjBRF1ah4oBk9H6aVPGONBV5HJKRnEaBEsDOWVD0UxFKT00jiUpt0VARmKT/UHgx6aCTimX2dbAhexG5xn74MZ46TLqq7iUGWQIp2tJx2bUBQ8Wi8WxEnFMoeEi7CGWvRRFU4vbpQdqO9PoBGiwdzaSq9qjXHm9bpewy82xuoBFuTbHriD93LOEmkzD6WAuJesgNaW2oBOF9eBhMAw+FgAgJboZe0Io6TnjupAXCCpovlJbsDADQqiz0CnNInMSwUItVUxNTWWk0CbRFgLEfjYwz1MgxgRBa9xdjBmFNfupONlD1lM0Fgs6o4QO48DZlOW6FhlN72KDRA+i6hguYVcQjiVgaepQ2Ns17oZNx1Muw9iTC2ES51guRY+aTCfp1Nnyq7ZRTawIXFwEKs26uHheNm0GEaNPBl9DoQGlmS1ZXm3tIJ7bsG4TDDACul2WK6MqmuU2N6OtIdg46N5ahEB8PjMRNHCTlGA59GcVrZ+JJBnyLMtFQYyhlGSCxl2yeUmDLGHZuWqhoLgBPw3K8gqcMIBJYRLSJ4dCxzGbSco1RWXkNS4nUWVlNOjz3O6VvYsy/oCdhnvzUAZrKbyXO+ywEFncOju2xEe59DhWWfrbcuPps8IpzMxZxuNS/LSghXVssRNxsUAHX0Q7IglPm7MeX+d7EAgl8pcInxVs0LAAzlkTZxSa9nIcyiW24RgJg6TigMYqm0SbatKjLimladzSuq3ncBDXJVGN8oYCr67gv62nsVlbbaYMeqos1kg4q56DgKfxZVQ7RVDFAFsq0toQfJghC2xRAXEFBKV1wDSYRuTC1RRLiEvWKH5iQtBTC40oo47nLHl7S+4ErsJcpaQhFL1Wf1AjWbKSnbAsprHMcjq4lY029kNP8NXeIqFgyCS5LB5SL+uTzGZa265G5IOwYwJAgCpwJIbpIjFiV7nQtKCe4NhdhH3681rGpOLIZVZJEmOPUqDqgRJFuAyFhAWWvGVDZSFmL+zHJB1GDFjwDIa2FIGs5+1oEE7brXpdqIKwoil+xNR1wYzUUYn0aDVFaDWQpuISU3dAkXQcy6UrmrXYHtJGHgV0vQsuugzBi+Vnwb6+gXulJzMMRI7FruyzKYhavdEjI6qsLYItui+myCT6oUE/5fqwMUoUDX/CtzQH3NJFg0N7/frJqty9tK0webZNrAcVgfVBoE4arg/Ol7yUeILyQP7c7uV4ehMsb8eXjJ7xTAZi02eoiZceibuQsfRHmMciFRMTbk8NuGYVzYWZX3M2SozIBlwjLLrgBppy63/NHZAxFUhYhB+nMfwpxaDpwJget0HA+ChmwKMr3SBIgxX0butjpNtcd7G8iOCQveoYtb12SIl8MONRE096swEXiXujn2GGWgaYVrDSKx/SEVqgzd1/fLapIrNL3CdvyiMqBeHIcl0xLc9GqThrFUFVFDJJEIgZmcVwyuvEFGoZtYzqwiepl6kiGji5tK7JlCxX99NtN8/BR7qJB2leA2FehkLVt7fORsDJEjcUBGlwwPmZAWSA+tqzU93hwCpOBT/L0pl4cXsyvFQ8a1wOzYp27NaftzMf5yfEQhFQPYEczYoQc13whwO6KaZijR07EVZ+ThZMVDMpwgZDfYN35OxpdlaJjqVrTZSajESWxKHSr9bqa75Suoip13RhnDGMvxSc4DI1Cq6mFN7XjJWz9EA4FVHEWv3BVK9pX81tfo0ztsRQD9QxaFhr07iwYjDlZuvMcMmluFRHLkCBgmEkdTPpNuBrJjEVfBSGqaDOb/7LvQElmDRi6o1ZibhoIE9+yKUWLSM52ySWaA6W6zx6EQ26itLxbHwUdzFv63ZFZ5CXcIzEX11faIcrDkVD65kBARTfG1PxM91Y36Y5WdKNJ68Llqugts6HdzSW2gWE5NIB9E/VVGLbFmzIRWG+3kI6w4sKwt+1qUvotEaPdDOS8uquamQc0HtZiBVpXAduWjzj7OpgPBlFpPc6NtqIopF09yLOqiuKTYbCqlSov+HCRUE/WHBZ1yY96W8xNViFdUkhn2i0lCQGkLObo6ZUBNYBgUqz1gHk9SjCgHX61AmDSyjOGSsXjPtxMxmPjLAOuDqjm6GTdzHUim8ZyIyPxjhnjaTWWIQ35KbfuGawdgqPUZBYlwXFRkx3mTyEyI0NZQmNyLhmyLMUQzDJCM4GYa1Etigxn+jJ8EBDDNUw0LcshD0GccyAQLid2JgqoAJZAMQkCjOGoj6cDQdPp3JRNwO3m+nYwCWLJ2GQeVuYJVYYWB4s56HxJ2ED9SKsrLaOXJ14G0AkGuLZ5gCBwI3csnONrBJEUTW34xnx28kmP3EIwR4EK2+w5Ca5T/6Gq6NERfAPbEYdU4Rn2kGkCGbAlnBKVM00HP6KZkGbchWXK40iS4uDvLoBwzA8dMQpwEpMxMIznlysVWtolpaFMCYEQDqxIjgku1yoT+h1vBQlfCQKqGW5VT4Mh2OwdeiZSFWovOEWYA9zxTmo4jgRiJBaeuBAlTlcfc9PiGE8oeAh01GiCmv1B6EvjctyU6IQoMHdAtuUtdYGwLj2KNd8Ck3VcrGojt6FHLAZm0kiWEDEo9smNWtZNCsvA9Oa/D145cK2saUW87WMka6zaUSXnlyMyas0oCEFMtiGmx/sTUq6twPgKEjzuejQKR04DE83gLzpS10rZPpWrgvg62NZ55RbJoBQnu4BWHGy9qnh2G9w0BVBoURbeqOF7SgXAReUu5dIhmO5M2Gn7idAZX5WRzKehGSbSReNFsNTd4UCQaPI65InrzqulHR1NA4mYpb4lqGGvCqTTJO5ZXINGjpkT/XTrHCwkaHEFaQL5WfMc3wrLVJPVQQuKQL1m4aXFN71U97td5YWFn2a/vprrr16z64ygDWv6RtPEOnhqJCG4pXL62VW327afxO2ZFwzBzG3ac7b/6b63r9VBim5HCSvdHMQQg7GTRERkk7FP0XAY44pwJCaQu2bgW/5fVRnFF8sO2ujs7+2qaNxo7nrW45eed87dfqURR5ShNA2z21OYitz84GbrfLmUcw5btu6LfUi/KhHP6q8BWqlaiDKZ9HOsuWWhNPzpy36BqO4WgqKGatmecUrX8FPPPYxjz167Cj/gd6Zv5uZLmxVWRwJGN2gc4GbZjctDZamp5YnClfVdvsT2wouLi0qPSv6lX6btT7HoqN/fmE+6+LFXdRLIrjiCBV08tRJThQt0Bb79pYXKZ37Fv0nTp7gyPU3bb1rZ/lC0Tps7VWgLMccuc06JCxNRbZs3hLbbrMR5XVRBHBQuIgEj/N1P+Qjl89kWatWTfMJYqE1AlrXXXsdGaUjGbkc/DzH62JV5Rcx0XWXyVCBqEAUtpQr7txxaEeeM2zrDobitxKXBsOp6b4R4diJ0+94xzuPD0pctm4VgcuLQL5pWGnW5W2Fi1a6N/b0uuPpXt8H6q+76qpdW8v9X2cwHjVe+2xetSbPalaPGu7dwrbGxUHmrnHSYp7SoJkQ1xk1MaOVe/Gzarj6csCzbzbjjXxE6CwNZya0t62ZNUusbvJeNhnUy+147qGTwn7hN+xHYmrn/ljFjf5nVzZZckpBBFat+JnGrbzsVEZeObaRiXkSEz9bA6uzlV2ElBYZB4nDXYrSoc3WyUVXwJ9sKVCbID7f+sRguYAJveB5K+11vvrPXV5dElNsTYoZ6UJr6ZHLqTMAT1RGxzuvhsAylXgrnfAcr4u1TL1Y6bigqk1elYlaXQAOapStzVuepPZ2QMHUfhfHOnl68aab9u8/eMBlfLHsr3oqAheMQGhWnTS8YADvWBnLkNqzlnZ89PgxZAtv2Do73fEWZKN6GZmaCYhmdXbz00cP1yRaQlONWMczZlyjh47KNxKb4SzZeQUHXkgwO9N8pbiR9P8wGGdLwKx5IX27lRKbba1ix4NCy24xsqGGtHRueXhyUt/7KRoNlDmcmZ0VOClC485is0KWhbcYYOZlpV7OEnZquDR4wuMerxbW4irP4vPGxHEZu9cod7C4dEZBRdXaUxIlwmdyBIBjX7Td5MArszJNUwIO3V4wZImSi8Frq3r/+l/4r9IwTQeAcOJqKtVOQV643uQ0a+N98dPTLdr5KSZa+o/ootAjp1ugaEI251lf0T5YASqW06DVCm5rtNftrU6b/6yOC71UqtwJjDuq2SDK3TdXylr1KtfpskDYFaxuCSWucrdxdlKxCcEqpeMSLQIOzTM2zxZkO5frYk07LxZwvtgzt7lc9uOOq6xA1Cu4LZvaAHWuOGR0KCDfYpxmB0V/ygekO4NR58DhwwePHF4aDvSxi1WDqqcicDsRqNGs2wngHSZ7GciMuOVz9dP9qV3bd1x91b7t2zaXMHqzFafWrF1oXqTVTCmuurVDGAF5MsFoNFyTlTVazhIYrx60WlvNWvas7mVW7Jkstz1eNXE47oT5OShjfbF6uDjoT0/dYlNkkv1Wyx0sFCaxnDHI3Ir8ij3jEn0Y9WfWuLdZS8OqzXTBiUpJ0zhoj1VcQ1+UjZpJzZpVyhm6U9NInm+hctGJqAwaSqEugfdSozdZhZQYy4eFJbxfm6bKa9VrVSjahpBrUnl+rqWqTV/RWTCZalp3Ukl7vFbibeq/nQJtQ59R90m1ab5bweFsG5osVhVk5JhfHO4/ePDAoYOny+se+m6Vzs5RUyoC64xAjWatM+CXtrheb6pERIRHxr7eNTpw9PCwM14Y7rlq+7bc3xp13AYKd/UyZbHWKNSkl1VPpPOJxGFDziy2GpY1JZ4gdIpAub1vEstar5ZUZexzi9ksnGryFY1Za1JSznS5K7CcYc+KnlLKGhsSyB7c0ZqMItJKrhwMlprVKmWlvEiRV1c0a2JMzTTWsrx4x644RJkoLInq62ezyGONMpdL6SFn5FdwWEZj1TwNSoqgsyvMWAjCSsYWtGQs4TTmnZG6qtLbkdjwElAUwErrNDWaKsGGi7L53ozQQlEVhQ2Q6qUVGvD1vvdvqfMvtywP9Dd9C1Cl0EuMWwn/rRRY7lhGTbdvoLslaFruZMoaqWb6bw04pTdiuXxu6bQNYtol11oy30a/akFudTbIn991sZada5h/3snR35ZSPv9VOkMB87xwaOTltbEBwsKGDrKm88iJU/sPHDh46JA3zfVnpgXzlyPT521uzVARuPgIrHFjffELqhovLQLjYZ5LchtnkZbnpYdHTxw/cfrUYG95ZXl5PTpXaqRqVjDYJuYW3s8wX4jxDoEyGbHiKLvJyDnyKJ1+3OKAnzDY4Qy97qhxe0Y/43tC9ZT0+uV2kvCKGzVpVhjMJixttU08Jb5n2bCVcfnWvbBSTPeZLFBu3hMW3ZSUic0yFi9XpJw1tpNbYRSqs6xcYpn2WXb/pjTKu6Jbx/D+1lJbdKzkRVoxlmbWaPUNFOZd+zPLuDULijzbVaCUMc5YxUvhJbJc5ngv+aa9Vu71LSBmemm1Nep7vsbwoKlCJvFSjnrRo7HOqN1yZzvfMspy74ZpxWa4rRR6/prOI8ctxpdOtNJ5GgUNs1nu/N5K0fax1bU3ZtNW6NpK04d1pV0mC1qrPyguc486ZJkbX9GZEs/9uljdwouXemYTN42V6rc2nwsO5WIRuyyZl9kuZIBw5OQpXwU4fPSoIJaJ/24JTnfLCoC6VQTuMAhUmnWHaYrbZ0gzH2gA4sS7o571H1Memz61cPJt7y4fSPFUtocHrUK1BKfcCBqs1l7LgqeRMRViXVFzb11eYWqTK4+Ll6VeeVX0qIQoIhbzs5Z8cbDYXShP0ZO0QJi2LZvnjHzTa3CsMuw2Fs3Pl0+RlMF0hQaKya0KTBZ7qZHggW26c8srRhnMzpTb75YPpdHQBBhKZIuwU1IcUwKcYv+gvFS6XQ+e2dVVyy1oLCw/aU8g+DiAw6ryViifXiyvYLClXJZ417oilJvH2qVnUXCgXlXPxUpMY7XtqNYMg54V5RerCFWjU10obLtKwE9HSlsounSqwUqM6NyKZ3lp75W386el0qznpuACpVKQWqTjZU9XWhaqjnX49nJI9c8ujOWqn5VwQSCqWvkcpKAUeraSlEuPnkOJcsmzoZU/9+tiLTtXLfQCEtPETGVbWg1iQem8cJBdxuhRUw+vuK512lPl66DzPiAqwDw9M2u4GLhj87qTC7C1ZqkIXBoEam+8NLiuu9Z2uBRUQnz8NCTNbtrcG5uwGhw8fOjw0SNlPXvzkQrbWk/wNSSgPD8Yf6YeRrcM3/bGxxwTSInkQxFaGpFhFE2L1+EJxNK8j3H37l23co+JpBw7ecr7wb3kM1SAHqWv9REy5nmBE5oSq5QVNyNLjFcuDY6NxSimsxnlpcTgWF6KaF4CaSMpC1VG8DjCs5vRWfgQlit6yDiQfrawFGbweQRsrAUgM7IEXnGMUaIUB3TGwlX1XMRElmdTtC3Hac3bXwqFQT68008HaZ2UpQgH0FBukDmvQkvXbZ5YtMlYeuFKg56XntsvnKJ1Bs3KKgpzyTAs3WPVIuSK8faOQRGxNn3VXGcnAjldNEr8pDAvtj3f6+Js5RcxhZGuJkY6SJdw7CAQBYpzwYEMqyL/fuY1D/ngWGLKC+UlDuVnhC9iLaqqisDtQaAugb896NW8ayJgGOVKjXmNK+9t3jTnZYy7dmyeXQ76NBNm3TakNup6wVe3c+Toybe++51Hjh+f2rKlNz1zamHeQ0prlnFnOuFRUUvjTD6OfLtyfv6aPbsHpxf6lgj1yyu4BgsIYn96dvbk0tKJxfmpudm+e/q6VQQqAhWBisDlQ6Augb982N8JSk6woSzbaqI+Ivteb+0u8+ptzdsiyuIW+zLL6X/YlugQ4rVly9w1+64SGTi1uDQYLzV3pncCsM6tiiUk4N59etrsrxeRz3W91KA/tN6sxMzAiIeNbzh08+DmAw7OTWWVqghUBCoCFYFLi0CdNLy0+N5ptZtcTN3Lk9XD8fziQufoUdNkezbf3Wdylk+VeZOy9gqBEJdx5NS+fXtPD5bm9988WPL9xFkPBN5pMZysuIhgZpu8ZNxFa6Jq1qNWMGv46myzxtzU46aZWc8llOUpdasIVAQqAhWBOwAC57f+9A5gcDXhykCgrKJo+FPhB2XZfd8SMetVjx0/uWgZSfOklSUaFo6XZ4+amFVWVOBgO7dv37Fls4X6HnmsWxCwfngZiuaZ//JqCBiCr3nAc9jMvmJdiGyzLLp+aaR2nIpARaAicIdAoNKsO0QzbFgjmoWrhT95v0Oz9PXGAzcfPn4slMGDQ6FW5TnD8qKJQhkwhu1btuzZtXtTf3o4f9Eef7vSEcZaXavNG8Aa8trMpopvlQfcy2vLMgkLP4+ZdnxV+0qvb7W/IlARqAhsDATqcLwx2vEOVwtzheWv0KbybB2C5Vlr+4NHjvggxrHjp7IUvkwXNifaCjQsobN7+/bt3gExbL5+UzcvC+iXp0QLjF604bvB5Um95i0SzeOf3qohPFjYrF15/2yFrCJQEagIVATuEAjUtVl3iGbYqEaUJfANhYrf99NqomMnjnu62zTi9s3lw4KFE4zEZEqEC+maal5iuXl2at+evd5rf3ixvPWqbpmExaJm+uXr14V1gav54E/51yx3ayJd5Y0bzXq3illFoCJQEagIXH4EajTr8rfBhrSAsxd9uWVrXi2IXXlVktVDR44cad6P1VQdIShzYN3BcHmK0GdwJO/dve3qffs2JDgXUCkBK4FBGctatyas1bxHXELzCaHmhavZfDZorZd+XUC5NUtFoCJQEagI3B4EajTr9qBX866JQPm4zORrBcxtNT8XnZjunxwuvu/AzWYV73L1Pp8mG/jMWfkWi+BWCcJYshW9V+3beeNJfOyombKZmU1l8nEod1n9PRhf2fOJ2FJhTg0mIaMlXmWtVXf5ksxzhVa15+zp6fI+T9wVI12cX0zMz2I2r/wvT2v65FHBpLM07pYHDHxDp7v661LXbLB6oiJQEagIXCEITDXLTMr4We46l78gVwZIj7VPDKpO+WmkNd5exppVmnUZwb8zFi0KU3hS83L2Y8eOHd+ydcfWufd/xcMyx2pYxXj3zh3evYlpLQ5P9fvlvQXNZ36u+CmxcCwVPKMu3kGqW5QnApo172JWZXLQW0in++WzlWJXZdQogS3jRvmeXfPRxvK2h+b73eVFD1MY2ai+0+HOeHXVOlcE7iwIoFbN8ggjYnMnmg/PbvLGAAAgAElEQVTR+m5taNbk/vJyLA1SadadpVfeQerZ9HhfnHaJDI6dOHHT/v293jXbNs+GNzUcotx5hHz4uWvHzqWFxebDZfOFZpUgEI5Rvs57RW+FQk5G+1Yq44uUzYeJPZpZUCCDY8GkOxg3DwuUm7dpr8ZqtikRKxOsK6SzhLG80MHfYDA7m9fAXtEgVeMrAhWBisAqCIjqGyfLg9Zl2UTZOATjoyUTiWBJzwDbcLAykK6iZb2SKs1aL6RrOQ0CvqU4LC/OGs/4BvBgcPOhQ9Zzz22+bnKKq1wzzYZp4F9X797r2boDBw6WV3Fmrs2bOK90ntXMFQIk+2agKNuUd46OEcnR0BRgczaMsrwoq1veiuEdGLP9qbIYa7bBzOscmhdoCX7l60az1seX5zev7EnVprPUrSJQEagIrIKAtRJSrTYxZpbTvfJNWHfho8EtD6232ZZlVlGzTkmVZq0T0LWYINAVrjHhhSVNTQv7Li0tHDp+bOrAprvt3V0ulpUvGS8LYxmjztx075q9+xZOnT5y8sR4VJbJF+5xhW9hV6lEOwqU6jbPBRgvpmanzQDOzW7ynenyYGZTZdiVjGMr1VZ4aYmdl3dngXTT9NTuXTtkKDJX/rzqFd7C1fyKQEXgUiGwYFnEcOjD7b4vYnOH6XfzQfpmrdbKpviMrmVIvHxbpVmXD/s7ZcmuBAEtnb4sTrLee3rag4emDvfMzc7NzWW6MHGdyAgEi2Bt2TSzdcuW46dOesG5n5lMu6Lxay/7SY5VEpeGmzdv3rFjx85t2x2I+Z0xPDSr096PRFn12UBRHhzYOje3ZRMYi0zdKgIVgYrAxkRgZUX70mhUPph77Kin10+ePDnqT8V9qHW4loOy6KLSrI3ZD2qtVkVAhy+PCpZJMfPrvekZYd8Tp0/deOONe/bs2blzZy4P+/CPwh2a5d57du5AyA4dPypQbE7tSg9otewqgwJ+WT5I1O/v27l92+YtaNbMzDLBGhpI1NdjApa0CZADrVnbViAqv9rbtQbusnirzKeuPKy5ahvUxIpARaAicAUjMFgcGjN7UxZS9Ga3bNkys2nb9KbjW07efPK0r401Ya3llSftSHsZa1ujWZcR/Dtj0ZhE85BdCcCUqFSzgNGqo/3791uk5Xqxb+88cjBeWurOTG/dunnPaM/8cOn4yRPDpaFptCsavkmalbuuvFfsLtdcDQFzgIVDNS9573uTa/kYUVPdlXs4VKpZkuBbhh5gzgIv8SsPHHoacUXoigaoGl8RqAhUBNZAoIz/hsTmVYLmN2am+vv27t412H7sXe+Vku+OJGsb01pD03ok1xF5PVCuZbQIeLVTtze0ntsfquHbMYVJWLq4ddt7jhx57+EjliYhEIWGuYKWhpZy41ghGTu2b9m7ZwfSMdUbLgpp9bplqfhoZOlSWSE+bJ7Ru1K2/mzHX9fb3HtTnfHUaLh3y5YH3fteVmK5SSv1KCGpXnlhgwOXaVf9yjeLUj/LEcogM0CqsNJ+85xNeZLZzR3hpcHSsoboOWsvGFZeQdake5DRPllKkKxJLE+CdsYDqx0spZ/I3gokV3tKelJagSiZzOuYtpSbfbK0qlLW/MJ8lGRPMgceoWztbJU7y3IazrBTeltBwgRSoyS21ibXpEmtwa2FkWk1RKBVPgn1wuJCzrbGTFZwErHUJcKtzCR0rRmTVZ7UliLOqDWBtoKpdX5GrIWxLSiYkIw9xE7Pn/Yz6LX4n1GdCMTCFqUIM2CymjmWvUUpYlJaACMjPYVOGpMq2MeAFt4U3Z5tf06iesbZtri27jEpnYdwfrbVkdJmidrJqrWnJsVaBFp7Js9O9pMW9knLo3PSjJxNehBoIWpr11rSwtjqnDRyEhmqYmr2be1aZKKhbXSwt8olOs6pyRq1xkdyEivHZ2huLYwe13tSkrcFrbX/DDsJlJRmSCwjpL8MUJ6vmpp68L3ufv2uXdvE/q1O8XD2qLuwONo0t+3yuoVKsy4v/rX0ZQSaV4+Oza8fPHS0rD1KrMqLSpuXkZazzQulfOpw965d+AT2UQhKs3TJK7hEid213BHiw+fYoiWkh2KWAamsG9i1fcee3bs9SbhW9hMnTiQQSMBaBGysrHKbKtHogkaDEj20iZmLh9nnVLM2NIu3Oo4jQFIWP9G1wuosurdIbnGRqsTbgyf9NiseCJSZy+Z9qk6lLHvZs6eQnuRKYrLYR6BQ6oYQpzils8pxqh+xaPadgBicWGZbaw8ESGcn4VTEgbMl+Gf2YGqK/TEy6U4BQUoKakOGqWCwkqtFLxjKS499KhvNZGKqRNlPnfIKtwK4Y6VLjP0aZX5+njC1wV+u48ePpyKOA4JT6tKiHUDsiRHQuCmd8mypMnkyQcaxIpgR+xUqS6oZuKiSN60cYQJ+kpEl9khRXBJThLzWR6Z2jiPmINhSyAB79U31NbQDSqJHvQjESCn0p2rk6ZdRSmChMBqIkWFhTJVIDDhRFQ1kyFMSeIOJU+m6zjqVJptENRjap9wUl/4Q4dQunYeYA8i3VklxnLZIYqpGGwzb6kfMvt1aiJISBJjaNqL0Fv82F8sjSYyR0a8gtXOcrhjhnHIcJPOTgOyE2+5BwM/U1wH9yS4FmMGEGX7GGNkdJD34tG2XG79IyhtJ2mJqCpI3rexs2i5qY1hb3/QKWRSRrui4rWybRQrJGBP9AFQFzZFqpi5r7Y2lu3buZF6KCw5rCa9PeqVZ64NzLeU2EHAx2I4fP/HeG284cPhIM0g39yslZlPG9+YiHG/qz/jW4da5zX7wn1KdcjGLiZ3LFXgbRqz36eKei/+Yntm7d681WbdyNW7dutVYY5iThS+cHOvbcapg1utlfIljA1rr0loX65RCbU4ZQzOqygt/2SXK1Y7mxMzkZsBy1tgXG5Iiu4z2fnL2OZUxXXHyLlewefgxP8MJpKeItGxsQLDUMbSgHWRJSmmdShxJLIzCCDAgPmC5P5BrOJmfyUIsW6oZZxDzUmiO6WR//KJSHExmZLNSPJpAzKCf+hJjLXZCUhVS07hVKdu2bWu6btnUXcacCs72qRoj48k0blIiIFegDlxUqVEQduCsFIU6ICBjU+98HnTZa0Y4StpaOwgOKihjLJSReWrnVGyAfJomFU8PDMIEotmBs229KPEzdETe4OknnTZZ7HOWzRSSb0mAlEDqILULJuT9JKymrUCrKoC4D5FLYttFSbbHLHHMMFuLnqIDS0CGvJ8kUx2WS3Eq3Sw9gU5ng7ODnKXZAQylEybDpNRRigMXSLK0bRGdKdeeJbKnC6WCgTEABlu2BXk/6UwvSuvI66x9Cw6dtvT/GJaUCEhPWQ5s8iouILftmCrETmeJOc5PFU/2QJE+mfZKD1FWi0lqF2DTzSiBQ9BrK+InmdQxdcnYIjvNjklqDvpzNtVZde/BIct8rXB1Vs+e8oWMy/1A0K0M7KtWoSZWBC4JAjx7uVC7Xe8svfGmm07OL2FaJUL9/9m7D3DNrqrw/3dqejLJpFEEEhUsCAqKoqKCXVTsgNgAOxYUC2JXLNgRu4AVe+8CiigqWEBBLKiokEISJpOEZJLp/897v5P1f70zkx8mIbmT3PeZ58w++6y92t57rbXX3vccyZ7F66IWryhgDPirM04+7cLzzvcFZe/fOrT/QJ9S1nbxwZnjJoPeJjzfFqRej7WwLCsHvarhjDNOP/Os02ErY3c8tNlohobFWahlNXApxFGT2cpTZnYzqVx7tpiKclrslIaZbLSgdathziDqnhYPZaGypB5lTKcwMRMALhAbkQCAnzwBzG4zoNW7AotQTxMtcSonTukE5hUqTSCpvmvUKUST4TDNAMjQazW+LYpQIVplmRtCuVU5FlyNW23HQWpLn5CPY8vou0Xao2Kv1JWWQpjsUOFTk3GEweRmEi11AculpSvwuRYSRavO8rSoNE1GN/0kYPofJWASPwVkvr4AZjGlVkPkumOi5Kj0lFr8aCn8mAkh5sMQ/zCoueqqq9IwYE8xoG3wGrqFc9QVwviJgYalsuxp3a2cTlJa13J4ESIRAA1RsQ5xO/wEoEmDBCfKmIyuqzJ+EtNtBa0aGG6hDUnXFIX/SGgOYaNaoSAPM+pxiBOVjT2F+rSe0hzyGcDKgLs1hNIPimogRxRvMJgICrGNRE8Dcx1BlOFPhHAmb2qMyWDQUsAS6vGTfsIWpBq/YQZdLIGHs1i8YeAW2+pBNircRjGt1vXxA8ZTeFyVYcBDmlEOSa0aOSBpDyROPKUQYLVVefRvcQplZeW0U08666wzmVYRKW2sHnS9M38bR+DvTO1v0B4NmE6bfNXQTFs5cMNNN121++qt519gnqwcWizfgfEJCovP961sOv+cnTfetOLUvCyH+exg1j4HDhYY+mO8E0CvCwPtFPvBQ16NtXPH2dbFhFwY9uNHiqwPa/vCF77w9a9/PXPzqZ/6qf1hZjb9b//2bxXe533eJ8MK+H/+53/+7d/+7cM+7MOo47d+67f4Ia34ANeM10d8xEdku5kwlo4d/MM//EMLwXYJWVLYPAKDrls4X/e61/3mb/4myPvc5z6PfexjuUmPRA+XX375a17zmnd6p3e6973vjdyiLzZtQvTd3/3d73e/++3evfuv//qv3/d935cnvvTSS+FUo980hBy5d33Xd4UwQ/zyl7/8xS9+sUcf+IEf+J7v+Z6wMbiaZKzzCg0JLGn7p3/6pw984AMvuuiiet2j3/md33nwgx983/veV8MgUf+zP/szAB/0QR/08Ic/PEhMwsAN/9qv/dp///d/089nfdZnUSkjzjRTCA5h+N3f/d1LLrmE3j7+4z/+AQ94QG1p2wa3TJXm8HhqO9v1vd/7vbmo1772tcAgVCbI27/921NLqgZMEOr6lV/5Ff5Dq0/+5E+mc/AAcKt3fFrqN37jNyjqvPPO08uokFqrfBjF7tq161WvehXFvsM7vINH6ef3f//33+u93uv888+vRyB8xSteQWo4P+RDPuRBD3oQDKiDj9U/+IM/+Pd//3eK/fRP//QLL7wwh1osqK1balTQBfe85z2TGul/+qd/uuyyy2B4v/d7P9hqhbR0LNmLIVCE3JUa8VwsC4PmH/zBH9xIMxJe+cpXPuIRj/BHtQmO9Mte9jJP3//93x8w5BE13nTKPe5xD6MLfl0GIfyUTFgd+s7v/M7a4iR+sIdzxgHbn/mZn2mIwokZP4RAwqC5fsFPA1WPe/RRH/VRIP/iL/5CPd3e61730kSZCCqNWFp62MMe9h//8R/pTVuPDLO3e7u3K8h74xvf+J//+Z9krDeRNkj+8i//EpO6FXCKFeb+yZ/8CTBqTParr7767/7u797xHd/RMMYDosQxeRGi53POOUdb3ffmN79Zn5pHZ5999t///d/bj6ZhEuEf8/V7PaLcQDIHMWxyfczHfAwdYqCYD12EwPzXf/0XQqmCvJRJq8RpUDEI97///Q1gxgRk1qN5SjTaoCUKRwLmmlC7JhGC39z5l3/5l8Gvradg0MIJAI9Mkz//8z8n+8UXX1zlzL5//ud/NrqAfeiHfui7vdu7QetRcWTDY80VNkNHt1HR1ddeu/ctN4ivV9/0fGf+/FnStpf9zSv06r7FpzwW/mz75m0OuR1afPt347ehgTtIA8Kkk7Ytzuugx6Rs27r17LN33OvCC46cKVi1uc1V1s0UvWHfigl81a5di79X3LJ5/+JA92KNKFFzB3F828jkOA/t33fu2Wff/x0uFmY5vuyNYreA1TsvGNNXv/rVaYnx/aM/+iOeVRPOXhBAfFY1f8OMfsd3fMf3fM/3sI88GYvfIhJw/oYl5exzD9lNxo5tAsBcuvJGSPzSL/0SQ5/V+/7v/34Ir7jiCsg14bx/8Ad/kG8AzBR+7Md+7CMf+UgRUiJgiQf6/M///K/+6q/mGx796EcLHf7hH/7hm77pm1hSXpnPYC5xZVPyy77sy771W78V2q/5mq9BJROMxJd/+Zd/8zd/c3kjpjYTDD9IgwGff/zHf8yV8g3iiYWFXVnhCdjrL/3SL/36r//6nCgkP/ETPzGx4+d8zuf8wA/8QBho4FM+5VPETG5hoygqFVwWaXkKOYngQZ1CvuEbvuGpT30qSMLyQMjRtlt644Yp8xd/8Rc5WuJgBk4ApMD/137t1z796U+v01/60pc+5SlP+dd//dciCQr8mZ/5GdFMEQBdiYx5YphhoOQf/dEf5fWV1egI15e85CVGgrCG+CUREcL8V3zFV1BX+qfJ7/zO76RJt6564Vu+5Vu61YOf+ImfyP0HKcj7+Z//eTF36sUVKoTSRxjG6vd93/eNzsXNfD8Of/3Xfx02Ytb12EsckFSBYSKE35UGOH7A+Xg1AiyR4ld91VdRKVoekeUTPuETaP4XfuEXdEqsCn+FtgC++7u/O62Kz57whCfobuTUc/N6hODREqMbaRgoBnroQx/6q7/6q4X+OAynp8IO40HXRFpbcYzx7wpG22c84xnf9m3fph6AhuIkkbpOh83g0ZXFNwB0+kd+5EfiWb9o8nVf93Uk1SmweWQ+ftqnfZpJJEowhEwKj4wxIuj0D//wDy/20jXPfOYzdah4rrlmGD//+c/HhtELJ+T6QhiqibhTiGaR02THHkF0lgH/5Cc/GWMNM3MNwyI/JEikR37qp35KCNtTnFcwSAwVAV9DTj0Sv/d7v6dABGPDhDV4GBNsEEErPwhF/1/5lV9pYPeouawf1VsbsAzo6k3TmbrMcRI1QgTNEKpslsGmc/FgWdVaCFizm+zPec5zCqzhNw6/4Au+oE6su49xXSxd/YnVFnPv9W+89LI3vWnrtsWq8s7a6PDh2Uc85GEbm4bH6KmNqjteA3YUVhM6RxLgvmC46+rdV+7eHSd9UHnx1HMR1+GVU7et+Nzh6VLfq1+0Mi3vxLl069TlY4UW+zwQsReS+4ucxV9XHvvHGHEnHCS7Q1JG3xqaR1GjAdvNbcy+D23k3eVFWD0A3Jvwgifj462k2etf/uVfbs1ajBUSVJ74xCcG86xnPYsdLCpiMf/mb/6GZbQgtjYFxp3DxjhqaFXNdDL3MHMhCYAlGYWiEwzzPZBwn3yDwIUB9YiLtYrlsNllrXgaIcXjH/94ASVfKMvCpX3Xd33XaESTYhcMkBFCxlcmgMOGhyB+5JXsyXsB4wN++Id/GH6qsP6GnAKFdIUIHI9og0vg26zpefTP+IzPoCto8YzJF73oRYD5WlkcS23ygufzuBwUJdI4UZL+7M/+LKF++7d/+wM+4ANoQ1tJR75KJRLCzR/7sR/Lrwvd9KNQDAD2XCUDIOHkuBOSYoYUMj16UziFCiWMa4lt3GJSPoPCNVGJJW6sXlCDZ3gICy38NCkC+JEf+REd6in/TQq38MhDcMAkxTP1AqBY4mNGl/G+hgo+i1GoWnQIA2Visr7ApKwGhRtREMIj6BRuGkXE59dlFnWxAMKAqV8MWmjVSzvRbR1XGC2yJzseUIH/H//xHxOKdCqx9yVf8iUoGjmJJg7QF6ZDg4TDBibYwoZwRIb1e7/3e/GfllyRE4/SnnGug+hfF9dZePNUQ1krozSEFItbeAQKwg6agd9PX+saIabIRjb0uc99LnhtXY0HV/O6q35XJt0AKNOkK4pFtDiRkSVFQxfD9I+csfTjP/7jRY20RPxCYWzoHWqXaqVVUbJOfNrTniZMoTRsWMN83Md9HGC60ooqTEYWwNIUnjZSFVILbMJEspi8omodh2hhorbA6iNS6GIUU5omxq2x5yktWUT91V/9FSQieBGkeYcNAnoEv0ATn5gxMES9BqdW6omP4dLexqSxiiWkXQ1vU9XQpUDimMLsD+PjEblcj/3zTdjFFzEWvzNPO70+PTbkHVi7sWl4Byp7g9TxNdCcX9m89dDKwZv2y6Ycvmn/PquRC888w0ze4sXx2i4CrEVEtSiKtE462czfY9dGjt251P4G6vgk1tUT8vpr4+3bGduF/fVbjR+P+3vDG95gm4n7tJ5jmCx8eRTrzp/7uZ/7oi/6IpadzWLRWiAyXhlTqvPLHcrxSEJkhVlAwK2bI1lZJTCuEcCjHvUou5PPfvaz4/B5z3ueHAAzesEFF2hinQ2Gt7OVoAl/sCrCJukuS22P8KOGS8MSovjhPEQq/AGWchjyZLIamWlug4Bu2WjwfgIUQQDLjhYe4lBbaLuqQQVmPliIJpcGVY4cvEq+qpyBbFZi/uRP/iRPA7Olv+YsOx1+7ud+rqf2MmwacjN2o2yxAeMbxJq8FxK253gXMFwa92bjJoScAaf10R/90d12xQNmMJlomJF7kDOTFKFAaQYemqSUQFdcYCkKmTOEeK9v//Zvf4/3eA9tBW3SHi94wQuKvWgVQH2HEPfDHSJETLpFhftJt5iUPoEKGGbEVbpJuGaoqGnHykBSth/02Z/92coCGpkq+my05OlJKpQUnpbm5ICNNNk+bOTvicBHwmAmgiQmnCol2xRy50JzObn6pU5sO9JgxqRsKx4A58tLiJJRjasOMhrFNKRzK1bQKVw4jwvAcKVJw1KUYy8Y55y9uFxqEDaLkCc96Ulkl1DR1o9yFvNu9ay6kJrao+KqksjFBNQuchIJiflAyh+76ilXaIFBpW2dS1J5TQGlIKYAKw3QZABum3Qa0pJr0wE2j6iFBowNIQjZ8S/+w4ZHID215DCGpetoVWWsuppxMlgU26zHz0Me8hCTFJ9qBEPyWDKj8nnIGZ8iXdouLsRnHQEPWWCmq8qag6TVz/u8z8NA1iPbYoY+5jGPiYe5at6fyMBQrk5uz8i0tmEcgImZ4MdA4wpC2D7pkz6JvPhxa+GBT5OLdTKWvvALv7CVIQCdZQEDbcH0T//0T9vtlbrOtqzh5MitkSOD5H1aq1lkf120f/8NThLe8rHXY6O6/Wo3slm3ny43MN0GDRz0B4WH7aEf+SMp6RgBlcDpX9546XX7FpWLRM8i12MW2R88YMFy+mlb73XBeTvOPtNh5b1ab9uy/xYjldvA3e3fdJG52rR57403nX/W2ZsXL64SOmy9hTgrl8mfYYVtYt0YKX7RApTRZMKy/hlo1hlMJjLvolUe1C3jlTwBL1R785/oM775m2DgacOFoWTvGEeWHTxarqITDRllZZAaCqH4WhsraLXiFOsog69JzLvm7fihcUWWwuIboYanUOFTQVggySSDggEkkrHm8QyPynd5l3dhlDngfHkcCj6EBZpbEFcDEmY6FHOIKrSVz1PO4aEoSmDuiUwzIhXYJLciAYbT5baFferzeSpHLiT6eRrCiLr2x4ZI41koKUwROhA8b8Gxier0YyJjyU4ZSDxAzlcJszxKJ+qLEqCVJMOtECS6wwmpHaGTaQhhOrF7K4UmzQNY7GvjL7fnVtpDFqQDWLiC38jRSt/ZxyGLfE+opFsEXmB4PnEPDLoGWj6ej9TvwLCRXApg+GDw0y8VBCXGkjhepqq8ERh6RleEJDfZWzBgA4kHqAC4yoVgT1CYsJqQxTgUPQDQHEKiKdAe9iQO6ccjqJoOmh/pp9X/0mfSTT1HrrmRrKGCqJSAtNEtsOBdVbp1hE5g4Wlj0jUNKCAKgB7QjWetghwYU5sUYjuRSknZ4YTy7SlLyBml4CGZ3qdYvdAU9siwEaCI0uLN6stJJsqsiUpqtKqhqMbVzP3pGlylHFGvEHNkiRlPK8zYThBCKSRawroVKco/GTbqiYaW+eJpAOwVmKFrzWPlJl60yGkjfkam5s0FpKUYDWwnzEIyKlpTME/s1RsYbNxpJ61aoa3bvGTxePB3TP1GmHXH6HmDyq3UgMWQOS8hsmjPQi6875FBu0honXrS+TvP5VAPHTCVDm6+hTjlVtJfL83spFivl0lipNgaV5GWcIGtd5vxyiHFtMpMOVvD7NCkmoIGYDkYj8LmUdaNQbc/aNXIuDPW3/iN38jCOojKptvl0Rz8qhFbeBfxAcY0zIxKM/BzjlDwOkhn0EEGf0xVgslXWdCz8rw1/Aq5eZ5YK8Y3QaI+0ikw+la6Ek5iIJkndIcKtoVumoREITbcIiqsQUVcJSJhu0lKCjkb5p5ckMhhcFSMu1yOhvihNH7LfpnFN37cjqs4WrScAf+quQgVk/wcisQUZinAmXPSltQCpjyfeAg8l9lpM6kap6bAl6nKEaKONG3rdLu3lIAceXN4smVwGhuAOxFFtNJL4iRgvKDkqIM7QkbdSkYO2MFnrfCQH8Wb5tCKCIW/DQ8sQYs0uvEja9IwoFWohCZ4mA6CoYEBGMIeKYg1nSn0SIjJ8atBF2NIG2Pwi2w8pTohlxgawoaTkWlzjefO66cNiw1ZLttJmktGSliKpGUZwcieyiBCXnc0wtXjH9H0BrmnmNcjjWTDQCs9pSGeZdTkhIQ1jZ8GQ61YHvPFHysgpK/rAo+SFM8p0wgnToFpPNRfMWCFQA9qDAPBfQAhEaBLWktodVAMz8BcU2ZCoeWHK3rAgEgaWhNWAil+IKQoWjV67X6qBJzqQOqaknDxbHjbH++Iev0IEgZNgAl/4UlL6unHDzMqNR9r09/WwKOVvV2PYluBLMJxs9V0MDgBOPvPssHWIi0ZMWnzkbkDJrOof+lfApieR72xd0JcN8KsE6Kb7r5MsgIOve66Znd/gnfkbd6d4lq8/8HS/DQvLHV4/NC+vSdtXfwtz13yx1LnBpihTKQrK2zV2Jkedpz5Y+8yfG4ZNVfw2XcBU6tqMNLpcvvOfKgBQ2PsmgJDaX+NZ7WwtnXFnwlBIOxv9bn8jk2ADzPLaMtD2/L8PK7dHB6O/x47Drjy8folK593EaUBRsUtuSAkBXM8FHMtoVIWV3EMjC+6Ik7+2yMMa65hezT9Hd9QZ+IxrC0AptximqG340MEO6QkjduOtGuFpTIZ6u1/wdzhbs3j+ZhyEQo89fLZlvX2UMD7CR2oUU8BC+QAACAASURBVMHTaY4lUuBKDbdqv6bdQH+A2QmqhHLVm2BAcpDwOIAsXQcYNhQ9Mkg8BanvXGlApaekA9AxZyGR/RdSP+5xjyORQ9BWMoDr3JylW61QEY1JsShTgiayWXRuVjaouEwbSYjasRKuiRhSPoDU4hFhG3iQ4E2CyiMBLkICC6Ew14tJPaItJg2/MlL8NEi3BbXKOgXDDWm32INQDRL2yDSX/HO8mnRCCizRHrAUogDAuHUVVNmJpiIs9XNqsHUIMMzbFBbhRYLUHLxKVMKGrtlhtDi5aB6JWYVlHhVt1Edu/TQxjFEkAqI4UaCNggnwAgjqbSUAlSZ2VJuSVCesoV6hLYlETto2wfFMXa7g4z+EKg0wMM6TiZvdUmxsg5T+lBzCzNTEsEcGkq1VCxVDziChjZhfFWIRhsJfRI4cxojg57hVYEWTysAah3SLEzXNQbMAXU0EcAR0BBMej+wYupVPxZIkpTEmqNIKsDSe/XTak+EWbzmTJ9xvJCwbgThc59eNMGudd9DdnT15hD037r3y6quvu3GvP4T1XZ4jzunmxBVLc86OHWefcaYNw+3Hf4v6ia5HNo5NZF/YOBa/tA2zlVxlC7KGaqgoi5zBcmXFmHJrYpbU1c9WWrGRVqx/Ho597wi8yEA2S4TRoQqkIUHF3kQBVs5YkMeAKscAPBIJ3J7zMWIjmKGN+vH0rwkwzSHBJDMNEpVcSL4NCXYcANnDAyxINh2G6PIrToZhT1sawHOxqSb5rURwDQ+6KNKDg7fCIOtmf8vGq1G1ek24AZjd5inBl3iDGT9EuwVzzwFTNZyCD/kVb21IIl1W38VhDi8lFGrALB0o2iOLMpagImw8u6ZV2HhoARn8P/RDP4TbWAKZzhUiBB4wQgSREkh8rksaz5EmAYRz/bbw6lxPm18RgkTAIRIShxX0iCeci0/5tgvlcvSOdKMj7cJZOUJUkCOma0OFdNAmPt7skYGUfHIonidGV7oIk/oXpFtRhbQZBuST5EV0MTy48hRaAMr5dU0gFIuQq8GsRpKP9igfJzad+ysNDNAADI1k5FBxPk+0ZKyKMBBquQKSdMSUmUMID4AdhdS87k4/4hI5VLTgFG/pXwC4ckViBip+jJlkJ0jUh3moJPNIhH86lBXTm3Y5tZp+xI/A0a1ehhwwbDjxSyIAfiiSF8JIuNItAPVUhEkYohu8a6sXc01DyC1U/HQNbdgkjVCcwwMeVwAcggQgNDcsvWIDxdQSTIJDaNnggAG6AMwjf6ZA26aD8MsajLoanAaMJnpQj8sf04NR0WzVUJZLpb1Cf2dgLcGCtdff8BtB1n9h4wj8+u+juzWHvqhjaeNz0W+84vL73vPep53k6zqbff9s9cD4Jt/n8Ze6p5+8/dxzzjG39+25cWXLXXNIO7ErVTD2Ln9jBd+7ZFhVboYG2CzWk10zaMYCZpUETFaE2WhPVcLmN6a/guWsYyLsI+vMLjv4YlnfWxscSGcoi+04D27JOXEHWcKTIRaZcT9O7MqK5R09zRAfcxyPjS77InRg91lb9QQpb6QGt7EXEmLmvIt1XPl+fy7HDZT+CS1mNLSCl3ULHvMiA5VJgTeo/PwdE1PO6XKf4gBnsOjBzinMtIpozckLsxV5gUtO6Jhy+Vt3aL2wQJhiX4/bJqC2YlBq1BBCtzTMe+lHfzeqAJUaknJR1OjH/ft7KwetDAAdWggFDOcQklqkBb/IjFCpRW4MgFADEs6SpGiVxogEMADaEtnhMyGmYM62qVuMFa5FQlv9i65Egt0oiSVUCkBVigx0kHA86vjhXCWijMnGHnJiC+RwG0J9yrNqZRNTpY5Gkd+VPjGiwAMW00hKIWQjlWdFTiUwV9lNf5ZBP3liOBXEE3y2R2mVikR+NG+0iyYFBEJ/540gTHt483PefCKwBjNsFAW56aPXwIv/bLPa5C0CSwpsNDXcDs7pOM3Vp8OC8gSvI4gPFZ5n2PsbQ2Xjrb4D3N8HuIWcQrAkFJZdFqyLgSBv1FWoKyF3668UNRf6wH/RRRcJ2sIJPyQ6wsDzlxzGs24Fn5UQ4gCT/cK5gpSe6QbPTJD4RxRaoZJbGGBTmFDMbcpBiIwFcDBQlIZuGYRYtSlvW5xW9ReEupiYhp+GgF0lpP3BR+MHCVxJoPa3IAaDYMsEBxY2ACfEbyObdUJ0092XScHAwtasbJLQunL3ro4yWptbHZuKgq1t1uorKzvP2nHuWTsO7zvybvG7nr7YTekHlpTZsnUiGcCKMUlOdeRyGE25JYKXpVfgvC2Ol03SGC8FdiojCICJzAO5Mp2ZPBj4flduDB4M2A0sMgDAWzj+bLvEiRAwsDGI3CcAvk1Y5lVA6iEcj3jMTgkhMy2AUxbiiBerJIhT7Vo5rwMPnlnkuA1zLl89EkRwnomPsW6mIo/A2PBS7q0HCn4q27QqlCSFU9Iqcyo2khDiclBxHMd+KJ3nddT7aWv/wt8bKoM5pkRV5uGUJUsswWULCIVV/lLihwMuVjC2MS9e6Wg5pys2ckCHOH6kkDPgCLGk+ShhOS0huLRnKnmTgAThldGlSfAqEVWQLcAwJSMtCulPDpHABr1RtUEF0g8GzCOHOgDBE94ktASdMHsEJyQA7O9A2F/4C56cTxfXGpMaeoocbIYTYAUsaWgIif/EsnJF+oWkHdwGXKIUmL+yBG9RQduC3TSfQjhao06Gid44b5UKIAW+Agg8NCkgwYNBJXzRXD+qUXClOrz51U0wKBR21ApA+25iSkxK6xZcNniSArfwq8nZk9FtXYlzAiojQSKbYpqIrZGQnnSQ0W1vJQUJg0PrNEC3NuAoRMCqIzoJDoOxgW3YaAxRh/biHMXGfFxBTlitzFM7g/pUHgg28ZDmqYK66NOoBtlQITucA9B4wzMNzNIicq4T1gDTxLXAESr4W+ClZPPXVrKyTVvXUGkODDkLIescm4YtMIwW4s+bNUwW2ut9HCaviQ8DhrUVFot3JVCVm60enSi/jTDrROmpuyufhw4fOLSy+rq5w1deveuyq67ct+8Ar546zH+e0yCW5Drv3HP9u6uqSZqdufE38KwMt+Hsud09yQPZJlaYseOcBD1OZ6cBRpBr5HsmGrBOZX81Z3DpjaHk/7LjmgeW2c2MeuQwNUipIFbSyQlLSX4CEgCeCkqYVEkyzSFnN3lZ1MvE2GbivPGce7uFfglA7MKS+ot0q3DAqDiyg6K8gkPQsYQNBeRy28CwpyavJjVie6UUAjE99TeD0kgCPmGKtn7cntyPcEF0qCGKTDxs8PAHAlMasPnokWNbkgeCNpLmR7lzP/UwA8sD3bJc2HDW25kbGaNCZGV7lG3zYVsI5ZVaOtTbZRGlTL3joHfeC8PKvHLn05NXJeXUlRjzNKl1KEFcaRIVp3lksBobSBs5jivJM4ksFYo1UQGPn/DATKhiOI+QUyaCkJQLd4TIGAMPRs/qce7QI3kparTNZBvOT1ySTuomQsEAcwiFYuJUxwR1gZjJoRx/XwZehFSfQk4ivdP70mS21GBPcwX66a1LAno8qBS3idV0CkKWHFB1DB9FdGmAokqUNjDcEqoQB3AacPUrbkDFoPWIlswgiuoNwDTpp54GAMOfftwWpRkn4lFEBUzwJw65UBcHQ64LBKZGjoGNimDX2SMFmVRn1ARzFCL8leYRE0MeCQU/YZOcnAkeWlKYeq7ljfAg+rTd5iQlMbEnSWmo290Lj7EtsjGzenEDHtIApUGC/+xAqlZJA7QEzGiBnFAexYkrAFetCKVQSlIh3hgl6UkrNApMOTWEgUSyWbpJRkoP0oYmdu0bPGSUA4bNRipIzR1Hc/QwEchFCkEkZsamDUvrvHDX3GFZ50rfYO+t14D5ttdboE7eevJJp+65cY/X+p6ysuU8HyfZfGiz/cSb32VsTXrGqSfd5173vup1i2l51/ux1JZ97CbTxiWzTfyoxXp7OkyYM8XiHmaa0xUf2GLIA7GYWUPuh0kFWYhAsU5Al69iuTKd9CaScGX+2EFHTzhOR63V2FFyOlv2woIbMwIgS3C0BGHMH9cIJk+mrZ0sb2li+tuSYG2P1yP54K72yPhs54Rs9+AHOUk7fo5D5Qb4PDZXWMmLZPcVYtXTPCXvwoWLlmaXRxpAzGFlzIJjg/MWVQjmCiipURMApT0cWRMpUi+0vKONJwJyJ0IBS3A7JgS0sViosex4jikdrjhmerZjwrUIpzDDz/EfHbfy932iKIxhQPfRG5yUQMO6TGBt7Q5SBqK/tuP5qCXxlXOQSNOJUFIaQEd4Co8Ul47Tv705XR6FhzZg6gi7Nh5hyYiCh8/Dp227eqGRoAxV/At6+ktMOFUWpstYaOsNqDbsuEZsaEg09Ry8uBB7dRAk6MaYWE3kBHhiiM7Oey2IN4SlRmhpyfiBTUyGEwMgzu2HGoeOB6nUccJTKkVdBKMtirRn2AAmoOFHe4Kk3h1lSNAqusUWkj3GQEzizSODgRcv/qBJwvrzCPBCSVfTofALabSQAEm0ZaVpIsa1IPEU53bbacPQwr8m8sHUKJwyrcwXMSvNG2/Y0++hwg/9SHH1cuDREipmt3eAxR54andazkgWQ2Pe6AJDG9ESsVGsvVc8MxHmkWEmCiQjDMtdrK0f6s2IEkX4x4mfYDoBG1rzXQGV5gI7IHWtv8AzTWAURL3IibTqdJAFbQ1d1HEirMS54W2cdO4NkkizADDoYpPORBA4GsNU57UmVn3UMuPqmJNufVZuhFnrs182uDqigX2H92/bvvXAvv02MLZs3nbj/oOXXPeWk87beebhzYe9bmrzijeXHjywz0KJrWTNzt95jtSFGX7yaYvD2gf2L86EHjh0cMv6y9tiOD+0Gi2sLqxv8ROnbBxrKFAQ4hDKyt57Czme/maKyWO1hQLcM4vGaPIxuS56YHwtkf0Y7jwEQy+3IcxymzXnPmGz/vbDj0r+G1EAbj3K+qt0y4ugxayzj8woc4xEHqie42yEF7WtPmELPrBne4LNXR7oVrq2Rdhr63si2AHxUqX+hguYw7COrQjg8o7hYdk77AKg8FFs5GfnJZUKJjhLGSxqUWM3k6uzeo4lX3cRk8kt8cqeOsFDdmkGjPkJVuiZC2f3PRUJ9SbYBMnh5R44qtnIULPoytX9rEIQfhpFcmFeBCyHwf/Jk8GAeXGDPuU4kwhRQomSHW7TBc5m8aCoYxgz9d14X/W1omreCxLUgfGyeNZ35AKsl+0hFi7AQ2oHqjh7ES0M/L0EDKkNgFJENImQcn97iHk9YgenbCXp9I6T2nb0jLoEz0kLZwV8xmdxT2qsI6iI93Vyi7xq+sW8KFPIXkaqzhXYgRcWJDjGSJGS6Q1jgl2JMWzoX8oUE8eAMAuYwz06nSp0uhATEpoheKwCgE34LtIiJnF6Km/q0z2T2qEuiRlRWu+KM8h1qNhCDyZRvbDcF+oNYKGM4AO8fnSojkLiTUaTjFjS6b2gwUjQQZ7CTBVQYVKU7+9erZFIp6YhhEOrHfV0iwo2ZLMYOh+VAqatKNmwB9PgBGPDnZacP0tvhi4A9ToFNoXI0YA4NQ7TRp0CoLGd0rSidtgKyNwCMMzk1IkJoXGrxk/YJE1V0rdZhhCumhQgJTKNE9YJMLYRVQmtW6wKVWWzrKksQox8qyaLAY9EwGaQ+Ey5Qb5K7Ri/pGO0SInoQt6bdz+OAX2HVG180/AOUfMGkVurAZOQHTFdTRjTlQlwK69+8bk7HdmENW/XK9RNv2v2HXzTm67Yvfq3xJu3LV5p7ZD85q2+dXhLJ2luLXe3vp3IZfExRq9iercHbVtkKBaoDntl6c1vBVuDeiygc6zsGiMrYpB5EmNxeBaFVEQ//KJwxIYdI8VxagWYfXRsK28xRlYgAgCVGlY/YOqXbVnUVcLvuJK21sqa1zZWB2EmWyXSbDTZBlUFSMRYTsB0RB3bWe3so1PwshTSYIx4qLryN6wz7wg43xZ12SlHc0YudLXt787GeaDrOLNH1DKr4QGTqbKwZug9DfOy8uEXHHDkDH0aG6UFJs8hZs05RbHh6imJUp0r/XQ4XT1ZoJV/glb+A0sqG9uaiCrsdkFrqHuaLNGKSjijAj49FCQt8waDlxEAFovUfLpGAXUpLm1lO0YuYIMnuZaHwXQHMLxNj4c8NmYIjbeedBewweBpGcdqorXcibFRH6l3KxoIIGXqFBTFiOVveGhqpA3kJHgkPgll03zGGOpk0UQAtDzOl8ceGBFMO2UVmpko9jM8INePR2Zskv/vKxICSsNYDkaAS1HzXKUcm9nqEOFoQwHPiA7O+pdmxHmiOrpq0I5KNSl4UjDLSheBIYsfBgrRwPiLATqkOllnV5jrJrQSEIa0EcLp7p4uK0p3G65hMFmWOyseEhN+vXA8/HV3FmDUMqMiXRmZLHyceOS8PJyWQKXe17QdJBXGhC7WhptWXv6qV/vzy8UifA3cHXXbNw03wqw7St8bdG6VBszqCbPYEXMvW3Pfc86WUPEH3T4UuvrF5SN5kX0rm699yw1vuOQSs/Gkk08VtjAfi6+HnuBh1vhgGijidOV7KJWbyeQtXzOm2euxyFXOrbZjKxVYtNaUgfVUfbaPJfW0SCge1OcL+UhOwi0YXAmtkACc28iG1vnZ7jUeYtiGtqUzMJ4D85EDwL2JhCS3LJqhDcMY93EYEyIgl+cmS0MIEpUQ4geGopNlFzgORhMA4NXkwpfRag4hfmBQ4CCFjK4g1SwG22oSAq1xisMnzFFPz8uBSM2Xp8g81UTDSRotUy+GHn2m6um+sI1co4FGhaca4rkgj4x0TnBPPUr58HuaOFEJ26ACEGP1dZibpO0kxsPywNMW8HTiBGF14rLD1jbN19w1xlwpedwtcnXHsvZGRgWcE83TRtqMFg0bADDTg18YknTUOPhHz8uE1pRrhZDuiygGlOu1VJ0U9d3AD/U0PPzPYmCoE7zZEfP1FJxQNbCVjQTXAGYAKABu7IUfY5rgakZ49V2nx9PbMD+aUe83VNIn/BVgPho/rlQSVquoTI/jWT3kMyCbfcN/ql5zu0b/G2HWGoVs3G5o4P+tgcxTvs30c5uj8qUPi5sLLzi3I/Dcwqqh91WFha289PIrL7/ySqfmLWQWU930LV/0/yZ4B0H8X7NZ2Mq6LRvN7JEasjNbWcPAUlQAOSRgeaMUuKquI94UcAYOwJh1etMc8JjXrCqY2q7R1Hiv6gHnucEvm+PxK5CEZ9luLrsKS/kOL0PI4guzrHHl5LSaEAQ85kf2SPdUPbqFCMPbGibBj9FXxonryKsMw9h9CFPUCJ7CXdUjNJrHoUpgtBpMIhSRKI8XnIGtMC6/hilnmYGhq3C0s8HDGn0uR5+QJ9fwMzocVpN3RoLbJFLgC2GIw/zi9CN4qIjvhyswrvnyaCVa1wBS4zC8RjmxkSxd1Uyf1vt1a9fUAptC8IN5tDqiDarCuyBdsQp4OiicKXmwTUePDgNbczVWKSHelGe9MXyOUMtx24zkWHVFdw1LbrFUNAzALVSNT9d6Z01vBrBq/xYBtEINsbesq+nomEzAZZaqHzBswBC2pKiJepUejdIqrMGfdJqkpSHnNsgZMyCTywBQblzFzDGv6zPMWn8nVo6pvI3Ku6sGzFKim7oKTXtT0cTbe+jA7uuvu/6mfR5zaPsPrn7S1XL34GGZhHN37jxz9cDBwX3OYdxZCePbuc+YMPaoWBNqBXEMV6pAISlHfRobU+623RlgmgPLB1BpBjH1znWOTOUeIje9oC3MOEk2Hjez7jbbqoAEywu5fIbKbKiGArieRku9DoLZI2WFZc6RaIci8wrGPkvvRsrjotKjbH1XChnPmhHHCXI0AN4vVVSJHBhiQq4VMMKmpaSLzzSgTPCoKGuYXMHkLUbnNU+cgF25cELFNopJDaGCp67gPVWGbVCt9tIiVtMWkxXA4Ir4sa1SjSZu/TyKgTa/1MgKVJnIqGgyNfAPueRKHEgirZCWNMynKqSKeg3zOchw5gt1d80TEBsYVo6WkQMtcolMOfWmHowusGCSJZzJqwwziukkAJyEGU4F2BSQg7+O0ETZL1Ql21IIeNjwEDMx5jqaTC2jqGSP7porluCZuTA4m7yAZ1SgVVRXr2mSohI/AQMQETbjAOhK3NbjqT2uahufCQVPQ8KjYNxOf416wxbDdUFMKs8w0CmjxkjP4Ilb16lPwOPhn35P53Uo6fyGk1EpzpMLmF7zG+2tUfs6v90Is9Z5B93d2TP3qMCEN7HHTCxM6rZt195ww5uv3uVQPIBtW49sbWw5vMkRp1O3b9lx1ln8J8iFwfJO0xP/N6tYFi3zxOZypQwi50dFfmMcwdDYQlE3v0RKk+wyTeTzRiVsX2ZOTQpX0Davk9WGcGwczNl9LOVy8hnaqsdGIcUalXfGKLsZOWVN/MYNaOs2WnAq5xSz+ONdYA7SVdv4V0kh4czLqhk/t6qexV5erNJAdJPOI4XcTL5qmfl8zIjvEaJ+8RMkhKkC2kZd8IGFmd4QSgNaBQY+DArDJMwpP0V5pK2G0Q2eZkIVMBIBhLkOSkaPYEvkxkBKThuubhtRnioEXD2KbhMNe/QJGPLYS2/zNNKuWKq7aw7eUMFwwqp0G9o6RZNkaZ8o5JXxY3gnTt5dTbpNJ2kjWdCNGbQqgBwNKyMHBgZXwwZMnRhFtxGqbZXpsBpXSJb7fahXiMNUFypywZP5Gk1iYDgBkNphTq7UGBVMighDSw8NpNgQfkGY3mrYbZg1b9gMztCONtrTTAlg1NcXkCg07xoYOkJNAJFOwFDFGzZavUQdwDHxq6yP0m0UDSoMjM6VYWuMhdOtyiRao/AT4nYjzDohuunuy+TMagWzOpOxmHKbN/kzwit27br8ijfdcOMin+zHXS8+fWhtf3hl546zJD+2n7R4U9RdQH2t8rN6Yw2Ta3WZd+QjtXmysVlj6EGmuqnJGrLacE60xPoDyN6Bj5BbhdF/1j/bCrjlKYD8tPoUnvUfv4KB/HfIgSnEjGttAcekRwQZez1cqVd2zfiOS8N/5OKNRJrHiZrhLR5CC96jDPeIlmsZzsEDyHUFjLpfVDxNlphRjn/XgNVQjqcQhpl0OQ8w8KTeWd/Xm6OBbiGJvXCqrJWCvgsYfpWRiA2PUk76T5n5qvx0AwkShWRUqOMAhzYGXOumBAeskMKJBtItGPUwu6aTMIQZb5hR0+0IMr4zWfLZyiCXGQDGDU9f1x1RGd4U1CA09TAsD/54q2fVK4Dstqu20U0J9Wm6GpZCiM9hdVQ0BdoARkY1SQ0h5BBq1djzCFHI47m2agCoBN8vWerupr+u8fMUCcCWWD1VE0VNPCJIAoYZJK7AKISzTuxpwyZJw1Y9+IboVE7HweNpYPV+f9gbKvWoVK98NP5YTYeu9TWw6pHrEe0pF4HBE/MjadRPlOtGmHWi9NTdlM8MUybehDTZmm+SVowW4+Wv6hx2trq2u+gVD4tXItjFP+C9L1suPO98/sCh+ZnzJ64SLSgz/WP1RjMJlR9iqtISe6TAeJE9/xFAVzVM4bKVh62AYPxZFnlUN8YxIxhawK1ZPWXZs5jxUznS0zbm8xkq80Ou2rqtczUPHoloeQomy55TbDMl3xBw5BIfBrKARy4p4g1MzasEpjBNohueNONRhVDBpnkYRkZebdbiABIhutpSTqymB60I4heqdJsCY2lZgfWva64FQDDJ66pzkRs9V48fTcbhJV0w8IBHPebTbawCUIiipyNmOBNBZQwEpon62FD2CFFXVOIhcoAhJGnCRi6wAJQ1T29glntZw27rmtE5+JFruiNWPYKkcpKuQehp4oDRdjmQSpm6A5LamnSprrBmVDdcxdLyFU5gKQoYKmkAUbeFVuChbW5ODxbDaa5GE4WkcKthPFde7agjedlUMTU1rGdTeNfpu1jFnpqkqC9ib1nPoQITUY9AJhfGFNSzvd4gKqnm3GSEgEX9ePgHIOm0Al/b0BYmopvm05VrNbgafpLlhLhuhFknRDfdfZlsHppazbrm8GKKHtqy6RBjtP3AwZUr3vzma67fs8hjbVk5uHnvysmbVrYe9hKqU7duvvge99l5xo4thzYf3HzwsDBgkzfKL2zoJi+X33tgs49Rr8vf2PGMbyYp20oD8h95F2WVaSaYjCaZsoMJN+UgM2pp0qMaFi6ALwYqpHOLUDwMZI/CmZfKFkcLtvgEgFDNlZGuBlg+w62ytjEQz8DU9AiH0+9QjaTxA/7/Hwyr8mqbl1IYzYQ8DoNfbg5tDaMeRZWjzBSCdK1S3TQBbywBVpguG/cwNbE69W7hidtx8ypLeEAVFRQRSp8pZHkwqMnxJJRrMPhJ/MlPJBT8M37ipKAhSXPqyiEBHPPdwqDJ6CRartNxw7NWfmHOI0LVcK1VqbsUEueEraAyNiLdMBulDWN1sdvkqq0maojsFkBPIUx7KWQknU4cncQPJI2xEU3DgJdTMnqh2RfCJJr5AlVNFLCRzpWjNeHv8mDwKKWpBD9aHRiVRHMbQJg1wQZaqGBpuS8qR9pTrQCPklMvJCGMsblGYkSIn1CNjGED6RV6XuzijVxedlW/zORalfjIein+pwfDGfOu7Vriud4PD5hBVUO3RIi0p8MhKio1X66J+vq5rlM3s34UtMHJutWAWZcRMVG9zOa6GxaHavleaa7VrcNF3v6M007y+pxN9hF9bfrQwvv67HQ2izPIXK43ATP3uGI48liJiVuPmJvyH8os3TgbMPSgMqHU5wC6zURmYTNS2maYQMKJkNP0iHYgRiSkOUVpUiRhzYoEc4a6UKxyqf7YKErIJg7pWb5n5TGDFhhoY0nNmFHUPc2mI6QQw7AlxbL/AFxIMZ2oLYmSC2PZ5WiFM5VGDiSWtAWf6hoGmXs16v2FZgqZHgEPwCO/9E+KECKhMrbjc/xEzKwHNgAAIABJREFUEQ8wFMFHIoXUv5EuvaEcdQDhUYNWHaG8hhCiuiNI1+RSk0ePt/DXKQGkHPAAXP2Qi26o0hjgGSSDKrnqx+msesFtdCFJRZobMKQOUjlZYAvhsh6ApRAaW+Z/HHyCLF8nmkwzMa+MelfjFgm/xp7KWKUNvOEqATVUPnq8NcZmz67mgBvYlBCfrRzwOWM1DUMe840Zzd36kR0GnCjjDWm39XhjMuZTsnJTPoBEVumPDLAHg+Ypsylc24DRDb9C9mFEXtXKkT83TvCUQNg6Cx78h9mjmWgZBI98ztK7Yb3l9UlPehJgfxrsEZ5xuKxPkLSEVlQwOWNJq5hXg73qEzDFAvDTcDRQTVoie50I+egtgHV13XgL/Lrqjg1m3loNbF59+5zJzE4cPHzo6muvcUBl67Z7nrp9dUhLUy3M7CLoOu+cc659y3W733LtoQOWvOWcF95l25b/tcn11hJ+G8MxUg46+DzZIx/5yN5mqYbx4vK9oNwLlL0bHQtMUpZd2SsEvTTZK7m9wS83w/r4ftnrX/96T1mojKa/1PM9OABk94pR7wDkgTwKj8+y9ud4WWE2y1M7Ar56e7/73Q8e53DjBGlfuPP6RwGZ14jDCeFrXvMarxtl8nIMuS5se6WnN2u/8IUvRAVm1P1Uem+kmhC6qnzpS19K3r6DlvVnjr1T9KKLLgIc2zB4Q/QDH/hAGLzA05tatS06sap2FK/OQbd3GdADT+BdkZh/zGMeQz8wQI69fAa0YAjCiPtCH79F7cQJwB9d0jlsvd4TJJ69LJGivBUTrRe/+MUPeMADvFhEf3mK/z6Xm7fQBd5FiZC3qAPO4XlBpS9J+2aRE+LDBibh8SZSYFgqouJsXvKSl5Au2XFoc5yMfTiPIHpHR6CLZ5UFFslVrKyntHrta19L/8peaw6MOKjkDl29zNbLYH3SJA7Tp7ftU7sBg0qyGDA+7eL18XUZ4AjhkCB6reYIUXXfWoa8HvcoL+u95F6qrhe8D1bfqY+TIniv29XRYfbqUbq95JJLfBjAmJ+hXpPlK8yUQGNeHG8oKqQuM4LX1yMGNniv8PXNg4svvpiwhi4paIaWFIBRi1eGHnO8Qe5LR7rYO9u8hBawZVtKoHB/DGs0kjph6crowoYpo6YBQwkY8FZ381rWhyz1VGGEQeIF/cr4pJw6Dn7qTcMmPvz0YDQWptQQEpr3DQPfL6IokvpApOFRpxs8wEjk28yGnNeg+CTixLthxlXGwSg1zo2uRz3qUboyHqiR7CQqMiYOYMh9DEdDnw2gTNrw1KvsNPFlIfOCdGoa6sanl/sL2uDUifhvLPmko943+LWCE59ekOstshrCTCINUceka6agWdZo9OFwYwOkN8gbS5kaqk5jt/whjaPHzx1Ts/F60jtGzxtUbmcNyEw57n7w0P6tmxbv+HVc059dsTUXv929ZGgd0lrkaYVgm1ac1dz1luvecOlli6Xe4i8Utx0wF+UwNq2+XH4Rr90JP1SZ5GO+BZ7nY5W4dh9Ey1ExJWzKy172Ml6NWc/0xDQRfP3NmlITviR/5pFvjPi2BrsGgAFyZZR998PXORhu2NhQwLMyFk4hx9aHXEOfavFtDQFBH7LNInMVPv/CZ7hFxRtifYHHV0p8E8PHW7iHuBILMqbo+twHhnnxmmd/wfhsiE/ckK56cnEknorVOLP8Exvtte8+tsOm4wpL6tniZz/72b7k48tCT33qU5l1lRAqMPfIKUdFHOlTJ1wUX8gfEN8n0p74xCd6mkKQzmOx5jw9WbgEnNBkrpFT4Qm4TBEYJ9ErAHwZBgZuCV2YfVXGJwJ9QUWYKFDgA/KjGKY9OoQBdRTVwO8TSWIyH//xtcS8jmHJO1Kgb7cVAxEhJwctHjR0m2IFi76whK7vkFCCyjoRD74NnIsNsrIPvPhAZM3hefKTn+wzPuVRUF/MgtXIgN/iYjXUyhV+uvJpIE/9sM1b07bPbHtRPmw6mpg4F9wbDz5uQ0BZDd9CUe+bhn2WJ2dfNKlsjPkokG4Cb3BSqaG4mI+rX15S3wdYfE+GONhIG75d+NznPjehjr5qi1ucYM8XhFKpSjElx68rDQBPkTbyjX8jpM8g6vGwaf6UpzzF12+OOd489XkfUbUVBeWIJGAr5qAHg8FI9nUdKkrJGFCgcwqEv4FE9uIPX/ozFygcdcPJSMa2IZ3asUEzOqVWCvRspNGAL0QVCsczHnBiWBohxnlTQJDqC0u+dZPCfQBAn1o5NELUE5CFjDQ8Tb36AgYDlRS+bOOjkJAj7YoH4rhGF4zOpRMiKAvgyFU3CVUhxy0kHvnoEFTkylAYJD6OZFRAa0wa6s396VDj2XjDhk7UQcYDPNo28c2jvtz1xV/8xZqnH4+wSoHJeyT2vflDGuvqLfAbm4ZHz9yNmhNAA45e5SEOCp34YCe4D+6/aveuK6/ZzSMtjv2s/pm8jTXFnWececHO805ZvAt+4a5EZq7Mh/eXrjdRMfWgBz3I0pNLK0dCTEtzt74rZ0UOIMuF88wfFygU4OQYJqpg0wEwpp6KpbgZVytmMGICMEwYkyTvYoGOhA+rPe95z2PgGP3WiygCUG8Zaq0s9ElLjKbgxgdcn/Oc50BuSSqccj5DWy6fCxFqMIjMLt8jOJN58oE2Vh7PvkcmClTpe2c8Fpv7yle+Un1xJA5FY6jw96gUqbgSBIfCLAU/NWAK5gjCtcsD+SS2H+XgH/UAKMGRkRe96EXCTX5IdoSnxFXpJXYZXYyFCmYhLITkpUbikwhvLa/lP3wgj1OEk9RpGBXMAOPwyku5ldJL7fWLiE2OBFoKqQYG+pS1EpuiotIvz62Qu1qMytV9Q9S1feYzn4klP/1ID0I3Tg4eXzAUSfhiDx6ECLyUronhOivnLbB4+MMf7qgy/JQjXgGJEPz0bOQo+1gh5A0qrfzg14R6gannNUXShgG/TnUqCUt1Yko5RXFwYYdRKi0BLWXy7iBpOBeIJXqDM72ldgOMNvh+Y9uno30HMC2JwOR1xKbYePrTn/6CF7xABJlQR18xqQt8bclHuDEWgBpJR2yHUEGqht7oFrwfcsaGoaWP5Ng4eJDHHG/USwoxyswjYOIefaGGSgtcFEit0gAW+ugLohljRIBB8IEx2UEqogdlw0nnCsVglr9B3XctBRBCzGIIKlKJNEiqMGe1gspVjxgzPmhoFQHMWAJJHDV0qJsIqBeKlqROETK/nFIXvkSaHjCGkOGKcwNA8ERpon/DwyfGEdKn+o5mpDYNP1PbdPajRvUNTiulwCCUMFMPP20LcHEiv9jReNEztTAU+ASPNBgzlwJhNrnE7gaqrDzdAsC/sDJlgsFAX0jUpz70KYRFyHeifFvaZ1UlWcGr0bDuPnqQ3Ok1G2HWnd4FGwzcGg3Y++EETDCN9x7w7qyFA/Qyn8suv/K66288Ej0d9mFpVu3Q5pVD5+/cec5ZO2wUynuxUyakGCuLdmvIv83aZIUZRGaL1Suw4EdZNymryOahlQHzc5at7LUyg8ukMs3kKp1gk8JPoojptyh3gu0Vr3gF2VklEYDcg/0dew0Mlp9sFpwMNADbEPwWuspMXvEQZjjahz70oYIqNXYNLFhl+P1wK6LiM9hW9k5WTBrMYtoKO275GHtnkeNOeI4CGhShYnO5LkteIhQr5PVbiPOyOppQ2CamR0ho6JZ0CPH0z3/+84UdIq00wG2IIaQu+jgPNkjn83DW7ulwohm3sEkD4FaSj1NHgqT5bMzQgBgRQmBauU2BrtqW4gJMZNtJ4khcueXXqRrOYZt3EVxqorN0mY0zhCAkznQonNFNfG2hJZ1tQZLqL8GxRzy6PBDvJUkDrYW+jS369Gg4pAdbriIbYAYPulIIfQczzskoPIWZ5oUda+YCzQfWgNRQiC+S1hEwpzS9RicYc4u0BIYslCysyEnomfOboAGkch3XFemytvahDFHblGgJF4Roz3rWs0QSZMG8DWKi1WtHXzGJkFBSBGN4AxAiYEBfW6545DYRUk7dYSiizrvTLa364nIKP3q8QahHxFKAjU/ZRDVWLBgmuIi5eMWkwANU0BqKxoDVCEgI6VlA6ZEpZkwSqnBEkCpWEEb3LWq9I0gV9mEYM1SErkJjHtsaQuXaj/IFMa60BwY/kNsPNcboxLh1K4Gn1+AxDm34Gtv1nZokxaSBLZNqvQQtC2OLH2OepmrKf/SjH625OBshE7y+bi0kkpPQomQIsY0ohhUEi+a7BZXNVpzDbyaagAWUALAhEQityUstMlIWDHa3cS5wJA6jZCD5kQtdYwPmPm4oHsWDwFqMZRa0gRi3dXTldXXdCLPWVXdsMPN/0ICJZ8cvF+X9Dr4PLXKyPnvTVVft2bNv8XKHxabhql9cObh988rZO3acceppK6sVTcjFwa519sMYN8OsW7Tx2eWEmBJWWCjjEbOVe45xDlJExW2whrJTlonqWTGQxaC0xHJp1SvUyc4xFIp5pAyeDjvYxMAx5fBzqPwc3yA+s+gHkLmHU3KoJsCsMi06+eCMo7YALIvjTRk5twoYcy2Nwa+wyG5ZdpDWvpJMvBSny6HmCQLGnm0p2Q4uHCQpMsTLnVZvYs82nJ1KgSC0QkMwvD4m62tacsvhgYec7MDI5YoiDdvOE9OIfsRA2kIIkktw/oMvsXCHBwOJAENo3SYFVLICFv0cJOTW/Wo4ufw6YDqnK8EorQrI5BeTCDBCSRTO/Kh6lfEQUbcFK/ZVoXVeCiS0fpIQUpWNjRRC4X0QuhNsHZeWqBDBYwwq+DnCPCgYzjWdeAQAJ0UDylHnF8GAbIzRDGVygcaqsnpenzMWSUMrjIZnVfeLv1LEWBQbGyGsMmETHAye6dZxutEq0dpMTEVrrkirMUiKGtFSsO0uMVnWNiniZHpNE9SRaFS7Pd5409AgdI1n8ChSeGjRcpsIrvWjiWN4A0hYo0swJJ7zM7qM9oYfoppTGuSQqBSfSVKqTDMAPILWIzyIbNQgUQRG+ZY00n4IxbwosHAzZeoXYc0wbL2hib4LD7SoFH8LcWBuLohQxT1JnaqVEW3MFB/HoVksiJ91CxjyAvZUzskWp9DNiGoYw0knBATQe2unCxSw6opVvLXKcjtjPoZxSwnYNhlTuOAYtwLfNOBp+o/tdXXdCLPWVXdsMPPWaiDDZw6bflu2LZZTYqb9h5y12mryX33NtU1vu4Kr2azVRP3Jp7C8TBLgsftvLb07Co6lyAxJ13M5T3va06TTWTRRF7vT/hReiJBTlJAQnXgkl2NrIK/DVGXoQZIUTmeqBAqaA8s3MF502LKVrXfih8EaP2RVza1qLn1SlisT5hgKh2odX2KGfbTipFXmO+MexbGVKuFkFnHIGiKHQ4tg1PljUkArgUFAHhoqcZIkENFyJ+BtG4mQ5NVgzp7Wd7mfyLmiwo1BaLPG1f4dhKWagoeKMy6fB57DgKFRhKJ6avQTywptBzk2bDVaUluOC2swoGFKIxHMaPkRCiS1SAGW3rA0xw9It2kDvG1TflEN3aKiSTpRwAmiGPODMFcagP6CJ50EI4bgYgVMtkTtaXLkOJdiAQNPHYGcvpPlss9oD6tMD5309wSoiAiNCjGfFIUgGz/EqW2aSUWJDJ4SXEseAJCJETQI7pVxyIUbrpI6olWBuDRJetCcFCRKtOm7brWtZm6Jhmdjnv/m/o0TanQCOoCjr41zpEUYokD8U4IRJatkxYV6YwAP9RGuKDMXjnQDHhvHG2/qwbuSUVvweHAb28hhQBnRmTsOKWIbA+It9biifAshUTg+KTCpzUQpH70jPhY6wCnK708rkBi9UZ2yK2zqp4OMc6pGCF1UCu6l3GxQCneQkGmWBpbQMhfc0qH5ZahguB5xtVOvy0wxSTUb66jIqMkw0Q+p4YwNRD2CJCrYQFEKilAmJuuhJs0As0qB2VEtSFSmHAPMcgUJCLGnsi6A0F4hPsVkmC8KhIRcQ6vpo/tskpqexoO9b3ksGMwjwz7SGE45Rw+SO71mI8y607tgg4Fbo4GD3pC1zXuvVv9I+JDXNKxsOrDp5C0nr2zbtPfwgUuvvuKya3Zb3XgxPJe6cmjrof2HTtq2+b73unDnjh2HDloVHVg02LTuXhDPUrBENCJjwfw5wMRjSWUJZdgd9YydKzCmys6UBImFI8PE4mjoHEO+NjD1wHgIcYydJsn8dM1ycasZJqg4Ni6Ez2YfATje4UhEm0GyL2qkXqJu68GWnxW5s1BiLOdV5+RWNg4GpGHTatE1N6cNLLVhYBCRfsYznsGscyoZcR7abh1IPkYkRAQ8wwaJnzWrwzpMOVucyU6EXGNiVuPqlrAKPL3gDJJlALbeLQM98AqUgCLvkoeTn3NYJz3kCZT5QpCEzT3UQcRJWI/oGav8hFwahABs2PGC+Sd4QFp5u9oNASDEtMnV+SfAavw89Utp+KQrV3qrrwGgIkKNK3EwBymBZ+sWIc6VG8beiFZ/ceoCF5kMYOIknZ63Bmbk8HxJjStxtkq08IBQ8boabKhR0JxKDYzklUZt1LmqEUEaGwoQ2uIhLIYLPgDEs6cqXfWRynwwnv2Miv6uzVPxn/0+eR1Z0nhOFo8opA6djCnt4dlPcGBYgsGtbBblTIClMtKJpqesN+qadCuHikNswGYz3XgTQRrn0a0VDKPe6uspGDzSTSQKm915B56oXT2EukYoIORF16yxPZ3GCGKNJOy2VWeQk1SfFjGgWAEGwI0NZU2mrWFMaYHFGH5Mc1FLXSx6s0gTkSAhxlLAgDiGpPisa+DEHl3ZgANT9I9KCEEK5ZFYVfAiTSU09KjeBAY/DI1JAHgzbHojvICyCUIWTZCzwS3cVNbQbQszTcxK+XJ/x1PEjApUPSV4pI0N9TAYzxBagvqDFYe9LPkArA6KhVVsYiqst9/GCx3WW49s8HObNLA63xZJeO7/tJO27zzrzFV0h7ds3Xzw0GHvc7Aeuu7GG/bceJO/RVzYrCMZhNtE9PZtzK6xF66smPR7xm5I5KjcgrFLyJZxOZw6y2VFaI0rUKAEy1YGyKEiVo/vl2Wx+cKbaghSW8DCHctoUY60gTW3sKmkvTMcNMMgcgPYYLVFe49//OM1ZOOsku2+yf8D4wsdARExoDgeNCehJteFDUS9WUcexXLWiVe2208fMZ3OlnGKfCQfww3oHTssjl/kgzWUk2BPhTgq0YU8VTDK+EElx6MS8+OQNIffNfuLk4w+/4pKrTAGmysjzj/1BwcA/B2l08QOfxTZwG9njR/VF7wRohOpwBN+1DkGwZMmIgxbaQIayimRkFe29SlMoWpZMYLrNZGKP/3DJJZ4zXGWChgLs1yaENCWH6LAeMQ04FZkI/kndBaA+qsCYYFzxw2Muk+ZDyOdtwbofT8pFkTFQ5A4Bsf9i2mgxZgDdt4AIhpDl04msoHEbZ0lGjZa9Ajqes2WqJcX0K3NKUqDXCeCF70ZmU7kAKMuzDQGFPzSPyriAJ0IM3kBOOcEWFmlYI4HlYQzuuJZKFl3pJa6QJn2/GjPqkDsrmCsIiFqcbTR4qRe1tbwiLoa4akgzCwgpplimdHIgRADdG7JIfvLncdbQ64QQd8VqbhVoEl4/JEgVVgM2JZ1sMxpOXIhB9gWKoV0eFwTpx6pThzpqRkn2JUXRMu8kG2yWW+bHodEmJkOVXOWpPUvAGVjtcHQ8AaPf2iDcdufG2PJbCWU2JFOmgg4CcyMs8xgLUVLQm3pSZyY7Iks2Sm0aq6h1TZ0Y4NodC6hZQSKLDEJTGUNsTF/0phWNbcsxHnZetNZEwPGBrEQUC9rSCiyEFbU5UoJKdmw17N6UyxolAqLRauWQ9QlbSysR6LBcHgdGnRypZSN64YG7hoaMI1N9UP7D3hX1uq7HrbsOP201bc/LMILH5E+4/RTzj1n52VXvmn/Xn9lvdXZ+fUmOHvE3ORyGGgGK+vpGqs5LTA8N6skV5GV8ZT16c8AW8rzE2yfpxw/ry9cEA2wkpDzkQ5M0JXmHLkwiGsMWKymiZgGWBS5ASYbRZaxGn8L6cdTMtw2EG0mFqIJCPIBfM+iI27ObD32sY/lRdxauFvrM982sKDiRxlTDtXBcJ3VepTLz/NBhSUxkAQDU86BxTw2Rgnx03E02uC6IEFF2ORRXienIr7BnoSZ+uIG8AJQJ8PkDjP0IInJM8kg0lW2G0K31v10mIOPT8y0jasVBlxtwHGi/V0YnQuzYs+Vu+VmbHnAIMZy5XpFkAHQVZ6Vd8w/4RCMyKbdOvjxY2wQPLeKnDjJFhWnzg8JMgqz8IyxsDkj5fyNc802PcWIQhnAom0pUjGB8Ag/GAAPrd1h8QcSfvSm9ytEGkJUxJra2u3S6e3kaqshSKEwVw1bAgqgpaOGk8TkLBHCOfxyhAq4VU4uIqspvBCUQ2h0yQPp/VYIaSbxIaxz3eqyXicmoaVD09gAoFhERSJ61jvQehqeucaDesGE7qYuG5fYA6CyAVOh3lcOoYKkr+GtQGSDRMAtWesWM5YWQkYrFmzAplKUIMwS2YhuEXVOXMxBGzaCtZWcNubpDST4xnkBq/Jq5yzsg9jCSEsDrtijN4GUaK/+imFxNu1ZsFl9WXSZ8jjENgzwQ+VKJwZJPJh3BpJAHDZ9QZNYGs3gR7mhhQrN2JQkjiuePaIZHQenudaEUq5/KaFO1BB1f0ZjPONNrOY1Df4iMmFdMePFK6bk0EUxhcDmZ4uctv0psU5nTMR56WGBYV3uz61LptLlxnVDA/93DRyye3hkLb7JO0svu/yK3W+5fvFSB2fkF68sdVZ+5dxzdpx5+hkyBiug19mPBcwcs3FsFkPDKi37PGUADJyfMIu1kv6xKLQsFqm035fB0pbtA6ZgY4KZk8/IWjGskLPdqDBnElRWtNIelMGi8ZrWvm7hdMyFdUZU2VPAToll1LAq9FFmUj1qyVv+AFFmOq+giafKpRNYfE34sIyyvIVNDYIgJI5xW/iYJwbT9hCz64+eZssM/wlCiqIBJlt6BhWJMQ5GDIcrkURuEkWQ/vabE7Ir5BYGXClIxSmI9uxH+Ik1+XWVEKrHhiuWxIX+Is8CWmqQs9cQXT+Rk6eYUQZp3xAS+7OEqkYl0jpI1/DuChJClGn/iM4JmHJcCy8A02REO2QTTPxQrA6y1kdRKgsYrQpDZVP0bywRTTQDQJhib0XCErcNKtGD0MotVRNNPoyPpHkZOMd0xASd9cm9AcgZx5grNwmteFErj5yVwQxgQlEawdVL4/V3i6VaSWrHeeKSAgh86pd0i5mCZpU4F0mr71A28UWxYkf9CAyheq2GKVZbBVwBsF8prYuuDTsUrTQ8RQiAKxgNURFqq/GjE9eweQp/qlbj4JGhIoRVEwDSPdWE7KElDo2Fre62OJEHNd06GUYzMDe5TCjDG5N0Qm/+qgMDJXhIKrYTrDhpF854I1RdQJzingYbikYaYeMtzWiiK41/BVGdmWi4KuMEmGnLkoh98RlOSHrTmL08REEaSNLMFjmEJSBIfCYdEm4bSJ6qhxMe4Y4OMvWkM2lbjfjPIke8i+cGMAwmo91Mo1E5zK0ZIGEQDF1DOquFjXmBhXIDnuyYNwf9pOfdoiXot240nlHBT+zF7Xq7boRZ661HNvi5TRow2fbu3e8FpFyfxfiu664RZnGAQipWIVPIRZ939iLSOuxFEOvsl3kdc8+g5Fqwyca5Mpqu6kVXbI3lqf0sTp0BsgPFwNkG0rxtJpYu7yLLYtUo+cSkLpzJ6p6Up7lJ9p1RtvfElrHUngq8GFA4LWe5HEigRc4OAm/K9uEBq1bPynaaoIIQhzBUSAQKzyx6VPSgxnKZG3DwvNc68NbQIsdoImd7iKeEnPUke47EolwaxmEmoSFmsA0thJ761a1yD8Rn5flXAYEmEnU5BtzaFbXqtaafeEWlthJXT3jCE9DFADZQ11aeiaLyBzlywLBJP+Ahp54rKnElrCmaFG0QTbTB2+GK19FTrhDiR1Qq/stb9FeQIpIUNYGIW1yRPcHJSxW0igFSw+ZXQk64hjdK0MRf8hMcZK0KduUV8CCi0pYsKnlQuRNlftGrX40cOic18aXNVNazEBpmadUVzv5yUIQq8UkWOEnqrAxmHIMzJGQrZS9IJ9NgI4me+1NK7tOPBiBEl9JCqCFx1OCtgZ0GoEUdQo/0I2C7bJJ2npIOHq2CB+YWQr8iCQyIPPwkOcKcn26sRk4r3aem3kkz6da1YIsSqF1MLDJQ6Vesr77h1Agf166yWYZJPFsSePWAH/asWGzDGVR0ot/NQYoSZgnOZJVwPu9fgNP2md4pKxxLEDYeEj+hsgCCG1nYEooI4c0iRJRm9BoSVKGJcQhP26M219T34r1UDVt70P2NC13RiVRlXyOomzQhpkcztIp7cB5L+tGSjPh0NTPRTLEPaMZRI+UYpWIpY1juVvPsQM3d0g+1SEoRPJXiWSsAOITZTxkqOUIpanMNQAywP8akR9jQpKlUl62r68am4brqjg1mbqsGTt5+yk1795iWDn5v3bb4lIrP7Jx6/ennn36KPzncumXz4ujWysqOM89ateA33fyKrdtK9/Zqz1gwLjlLVkO0xCpl8tQTp91ANXluHoWwQgdXnp4ZdWSK8WWG+Ab2l3XzFEL7QY642lVsNxAhT7HNunHA9iwc1WIZ2VzukyPPbDGv6HLDjkHYeNLWMSDbYdInbKJElwy/bY5QqSnswLmGuMUG0ngrUEBOfkJYI5sl5uByPLW9UnNNAEhFCLMsf0HC0N+cq7cBal/DyQxgRRs4713bOOTLkbBhiiJg8ZDYkadEAs98DDtusS7N4Ck+oyi/JVPSX7Cz+Bl0wQdVUO/jHvc4SgBc59KtzRTHXHIn9ZFshKfKCUhRZPfHVkJeTOK/5vIZnERuI2w8nMBLPok+NbFRC1gPYoO6KCet/vnyAAAgAElEQVRBJCBlRKhCj/uBoTr6t+uky0Da5ZGF8oJZXha3DZVICKTwLGKW0BK+CJSNDX/ExznJPTh/U9xQxMM9U46g0w6O5kRom9gIxEl/BGBE2R22i0Qobh7bpNZZiArX0kM8kE7QphONTxT9nA+jJUEYJeRQhcU5XbcqHRa0c02BBoD9ILk6zNsXs02p79K2dQIGBNPgc/zpRMehLsizVMAtVYPPVbvFrVs9roawICGMNDxuZZLERh6p5LNBQm5UyGZJtGilssEMmNS6Cd3k9QiS+UMQhNpttJYQ+No17pxTDEPb3qLZJDrRd7JH2tISSYUm0kvFzSBjuMjDtNVl2FMpWyaxSkaxlClpdguMhFw24IQsxoZRAUyX4R/zQl6hqpdimGiU3NhwRUJ8Y6fSKTralh7Dg4NZZhlCtEFGY0/vNDEpWZmi5PloQxkSMJZwppijgWQkvrYytQawQ2aiKwPVlJHjNAZMwGDoEIeGE+1BYgXFNJnLRmAGBA+IYt78cnoMFYs9Q468olWZOUsI6jKS+7OeTm4temf9HQLB1UaYNaNuo3BX0ICZuXXLdi/KMp8Xr8Xasvn6PTe+4ZJLNp1/zs5zdvqsdEJ6benZZ+24ac+Nb9y1e72JTQSmilFTYENZNAVMujLB3B6nSzhpJwEBA1TEoIbxEvHYmGCRATN5bDQM2SCncKRYmHX+I2tYMNTi0kKTaROXSHj0V4EosnS5be964DXtl4kz+A9vAXUYBV0GlwFlBwtcmGaLWoFRMQeWQqJQ0MA0IweeD2DcnVa2fOdjcoRxxZiy0cjxslrJo4SHROoFW5RjQc9AY4+BRgIn9mIYXwEcdaU6kmrC08j6aMJ/8zRzzB9O3qhXYHA26TzrzzHIz0k5SLNBxQdrTg84h5MfQhGk5uQtFhT7UjIwwCJUoRuHFwARbEFKM/R1HQ01L/YVBtkt1VAftT+bwilQKNPelh06EmlSMIQfqiOv4IMC28CFUyVVUCOwRkJdr6fE3P5ktbCA2wOmo2Hgj2HTFn63XL5tWdkCYRk2RJl4q/vwI6oWW9C5OEmBONIzaGkrQBRPiI2ggrAjR4YH9iRcNZT6Mmag0jvCL2ohLxKU2bDREHtSPhROXQ4CGofUpYkfhgUQCmiJ/CRu8dmYTzOUX4LHCDfACCJ+BU8PAcCP895Bj3rqMtjSCWbEH5NoMd6KKvAm2hYMFU80gD0lvr+Q0Lz55fWeEiqhxRWi1NKiBbeQdCAJJwihaKAKEUxSmAXHekRYpjmGkRNfKsy8S2oCziuCYTBcTcP2BDWBoX4UpKLYdCajuIRaxLIOtqMuOrGHCKFHyGE+q4KHAjKseqpc9jqjYRgYmYTyw5W2bIhoCUutf0KCbccrA3ClfzE9uaS1EKJ8fPpBAr64jSDFWJgReuo7gZpeSNsBI9ewxzyuhNc+FWU8G6LwWEoZ3tqadwVn2p508pEXq5Jl/fw2vmm4fvpig5PbQQMH9i9WVKb6ocXHDL3PwVRdbJDtPHnz/e//Ttu3bt9/cP9JW478OcyePTf9/ev+/Xag+n9Hwdk6L3P0Nw1XPx10JBYMK/7HfjFJTHmhT9dlyj3N1059EZtbeBYKWUU+MBm+rjUZeLchVGCmczPVcDZ91pDFX2ajpxagXFFlVwYxWxzmxIFzCBV7xeEa2eNzNIDPvKOr5tAqTENgmMkBJwt4nsZJKYdCpHOqXCY9zMRDt3GeTkZwrWIm34xP1JWBcXKBaageSw05haObw3O0tkfPPSoIW9M1Qx3aKTs4LK71dxJ+tzBOHJSxByr+ENSOdOBjNZ3Xj4MkXbklZlKUe1ATBq2Wua3hMKZV/QuMbgXo4lExVqhqmM5HGz0Kg7KT4xJg/rJMUAVJRGU7hMt2ObXCMM1PvzQMXAEnSwx0NQzaOzM8EkHbwJbHdt06omkL3i2uwLvl9We4zqb2MvLlzh382jYF6n0I/dKYGtuL8Esh68QZz+pnMKf5mS91zYwZx61kDS0MRG/hjMOmHh3aB4QZgAhsWqUumKkFz9LYpi0woUzB4vT70F3u7oZocyGel4d6gqOFtM19kbGQqOZrlJ8ssb3M2yS6AEwvxLOrHBsSsmgi1+nHI/jX5TcNN8KsOnrjehfXgFTPPc4796J73HO7MOOggOOQN2wdPHzokjdddenlV+zdv+/U0073Kq09e/d5wSljurL/yMnWt5FejhdmmZBZE0YnLzLmeMxQrmgYy54yi2Pip8ka5pd9QFSYe4XM4i1LOlSGjYxsDiNTC0NPh5BCTiWep37ZpEYXzwqAj2ZGK4+OdlTDsCaeJssy6ZqskTpg5AZhqoh519Qeh4ChBbmGYbdEdg14OKmwhqLKZaGWOxTyVBdXINNnmGsV/LRa7twhFOToYdhOqKgsc3W8jlgWc+iuEXNZlmUfDD5ZwK+hGFhEXRsSo/akPp7qqkdUwaahJJBds2nSsFnGMGg1WY65p74x1oBJxpF6mTdlvzUYYmZYgiqY5Z7ydFn/0QU2c0R5RlQMDLxbTzUZ4Onu6dyaDydTfzTkwIR2YrjG2OhHAc5GcoIsixm5UZRH6QTk8AkmgOWePZ6e16AatpcJpbT4XOY2QjPZl/ms7AzuzSbUXFp5+atebUPaaux/rVyPbvY2q9m8cvARD3nYxhH4t5mCNxCvJw2Yn9dfv+eqq3bZNFgx6XyZ55B80mYJ8AvOPe/k7asfzVg97YvrLN2dwn4G0XX8t/IRC3JzYcIvli4jNRFDwAwTz5FJAlMZkgEbsxhmUnOEypqHc2Qf6trWHHD6UfBTmdJqvsYt4SRUi8j15ozaMifoDs8BD5PYzpSrQdHPrZ/CoNU2DVTT0yj2SHmAq8etmqgMvBo/ivWLVlwloIbjWmKpJAfgYTLky1cYRrpREYDwhxPRbuMK8sQJPiZFqEkRS5EIczWpRT34hB22PZoOCpuGaTJOll1mGFwJBXOSQgimcuSW8UxnVYA5uYb/UEUlmFSdFJVdp7MGIYqNyfiE0M+BJFmfY2IIPukCmKEIeYxNw7QN8/RmDYd6qlgzmOO5a6Ek+FG4emWd5dHoP40N3dgYLWkSwDJ8kg4tHDZCBkkUByBZZlDFeTA48YuxEW2wjXQwZFI8Uo6r5R4Pg6smfmGIT3qbMTbaGPij9Txsh2puFaaPqhwGqIg4cYvE4Fxuu87LG2HWOu+gDfZuHw2YqBLRV1x15a5rdndAa3VWbz5l+/YLLjzPJhdL7EDXts1ObR0+dOBO+wvE7OPYxKxwKpjAKxjXLE6WEcyymVPZbdYwhERmvHJpYVaTMwt5OHuUc1KTvcsIoqLGo/Cs6ZsYy2ON0awSPIs/SEYudAPwqEq3+eZMqnq3jGy3iTPNoR1njBlPl51HmNUP3Rie5smoEh5xdk+jnlZr6Fph+gVkDgy5IONk2VujPl0GfvhMgfEwXZaSPYpn9SlZw2WiKvult0gDSOowjyZBDsLcYSoCH2MKgJGOeuK7whaqcdIIja7i0LUeSXuuMRYSCLvVcHjoUZg9HXJrCrXVcLQ33ecQVTxrMp1S8+AjFzP14yBHMTHVj7yDDa307NHyQD0ekw1IT+uCKGprOTH9lSCxWuXoMLQIpY25HR2m+fDXNrUHOQrpVqvpizq0+uUrZmqFYcDTQaMKwMN5dF2HaGin16a+cVg9GMNsOD+mnsMZM+EcVMsCDud10Mir4TLDR4u5Pms2jsCvz37Z4Op21sDWzdsOH9x//U1733zNNSedespZpy/++I5nsBoVaXmTlgMNe7z00l8jbvK+eG/fup0ZeOvRjUVmUJie7HgWOaMz9ZnL7E52NlOVB8r1Ko/1VM4PjW/wKJyuFuI5j0x/wMN2TcI2zYsqxtRq6Jd3zGHEDw7jYdgbW6leZQwrhDk8Absuo8JP8LmWCaqW1esR/Muoxj0EFmaVyzHZCFXibRAuK3A49DSJPI1DzcMQ9eSKWzVgJmjwSI0OVZgmFYaHmsTeMDls9xQGBU0IG0xSD9jUYxJ1t5oMCbyNlpa1N+VheJS2zF7iYyAewOBBOeDp1phRmby1Uj664wYSzIy9ZT1A4qSzRwrVa0KEylEMPwCPRidul9ULZsCmkDILtpYrj+YzASNaucGMIirqZ0iogUqN6/LEGfwjcniWaS3DpNXQqtdq9FzDZTyxcTTC5X4fhSwXZpwvIyfajKJIazK8DfX6S/3yo+XbqU9va5iZHgxhV01iydPgp7AMdkKUN8KsE6KbNpi8rRpYWKIt23zH8No912+68opt2+556knbWWtreb7OXx3euGfvTVdecWDf/i3bt/GcLPltJXmr2o/nGz8BzVg6ZRYna66c3RkbNNaWhZqywhjQ6rPXy2gzgoUXAzyc9DSEy7ZYzbInXgMwDKwxjtCqmVBGoLbGtw1dhRgGgK5fgsPs5ykR4m24KlJUH0wyTrkOaZHtRH9axcyod9z/8BChqKgMVZxUuUwr/GDqkUSDH9pEUAbjKZhRXfCxMR2kMIwBCAk3rLxMN8e8XIOo2/CM2w4grjAAGzxxQqjEiXlXGEbqKKoE4xpXKSEMlQcnSZWnVTC1XY4hyJ4qIrpcVqPVsBppdOMKEthcE2G6KbAILbMXz7EXrakZzOl2uiNmOkq4zPM0rzCi1bnd1rZW1USFOHKlzmsDCAbnDfvBM8O7gT0qWiPODMLhp/EctsjVBKHpNTWRTrHqGxLBVKlm6ge5R8t9oX74V14zwNTEvCbAIhFLjZx0NUiiErfKqWIw1Dx5l5tgEvI1XIVq3V43Ng3XbddsMHZ7auCwI1l+W7fdeODg1ddee/V1izdBb1p8hGfhcLZt3rTjrDNO8col36A+eGjLnTctxrgw9BmU1tnpopMfC85v/mX1qsloZluzVtVnQMfwua117ko94IHvJJCGgyfzZ8tV5YAtl5d3CrTyUzMMj/VEqF/WOelyb+plE2uSq1bDkiqnBzx3C5tKV0hUeoqlMegK/bLC/h5KIXljDAk1/dVk5DQfSeHMaaHeU4SiC2ZQKSRgDZUrTKu0lOCxClsSabtGh+lkJArMbTVpQ3O8qUlpVSYjbDHgEUnpcxgeARVquExajVvA46FD6xYtKlJILs2RTroKlSm/ArBpqxWY6UQAsR0PINucHTyDdplbZRhCUufGleYaxo9rHREGYG497eep+umIqa/5MmY1kagyNhqiy+qqfq6GFvwpHIbauio3omYPOopirIRy1WqmwCCsf0PYU49qOzA6egYhVdQ7anRWIqiJq9p6lE4i6lFNAMcw/ABG8JCsoavVjPZ6Uysc+pF0amBenoy3oGetPJ1fSh4S8VyfNj7VYAlAla7VjFrWf+HO8yfrXzcbHN61NMDgHzjs89Gb9h0++Oard1111W6HNDaZwocXO4T+sNlZ+FNPPuXwwcW+4Z0leuaJKcn5uWVrWLSstiRQJphlHKOD1Sw7YIbSlckDln3M8oIJfqIZ78XJK0SR5er1yv7qO/cZhjHfxUPAQlirtJTNVcakcjy4hSeDWLiTYQ0hhnESkj6DiG6mNgHzBwA67NKLuHoUBuLA7ykS49KG22p6U1Eigw9nTkU56nCWWhsSEEbIeytSUUKRyJ/ux2TaSOHgo+tRyN0iFxJajZBHeZT6QnnUQpARYbq1uBaSGoYkFzUqQtGvoVLDYW9o1UexVBkqFKGtd6Zh4qQoAIABwKPGo4Dr5RmN6nuaQnp/FZjlngqm8YANMcEIq9JTPwWEGjCeNoAh6RFWR7EwxFv6maiO4Fp5WhNIFBquSe1pSLrt2phPtHhehmnALMNP2dBK1cGn7ZSAdGI2ooYfbesphaG7PJuaFJ6GuUeuBvBytx5zPMcYukmhU5rFUwAww7jyoFXfGFiWve4Aif/kmilD8zM8RiFIm0d+4Jf7N4BledM2mMDqIyTwMAyk+RlykCgjoZBWh+4JUdjYNDwhummDyduqAVN0v08Yykls2+p/HnT7wZXTTzl56zabR4uXOIgOzjtv51u8SmvfkS9s3FaSt6o9+5XnYK0YHS/49mNZvLnR31gxiAyQl3p7/TGXxhRmiUjnlYBee9NLO8F45B2SPvjFmGZ5sQPn/e53P2/Q8bIlr7f2mlC3GV923MtC/am8tw766AcLyB2i64oNMP4k0zt1vDa9r/jBhor3MCEKhon0zkaffIEHS655Uzwj4fU52MBklhQ27IlrvcvK2x29gdrRZrx5uxK6xAfclTPzqmutfJnHq3ce/OAHY8Yj+DGp7GWPOPHmIawWIELuqbc0ecuoq5dn+vsG5VwF9WISFa/TrH9IgTEq9f4hb1ulgbT6/7F3HwB2HsXhwO/u1etFOnXJcu8GbAyYGowphhAS+NuUQAjFgQQILfSEEkIPJIEEQgKETigpEIgJYJppphtDwN2W1ctJ11+9+//2jfxxkS1iObJ0Mu9Dfny33+7s7OzuzOzs7CxZIrI2Emlg5FRWACq1gBaamZxBPS9CWLlmx58CO7kfMIq4m08A7qOPPhoc9aol5Fk0AYncwYyw7qtRl3Cscembsoip78TsRkABY2UAmazSO4gWkceh7Yl2qeUrX/nKhg0b3BJ97rnn6qlMRIWYj2aCrBViY4r3LacQo6oIkgYcKq8IpZqJaCivIeAEztroq8thhOASokk00YgJGePKr8Zed911ENZelXqiUpQU4lLzNUF8cBTW8KxUEMpvyHURww0w9QqDGSGdwDEeDABkR0Z/Ir7MkDTmBUA3hAx1YVFRwyeVGgBqgaTxk406JNLFgp4LIStRjQqaR7CFcwxyA0NIVSG79LIgvW4WytDb50WPCN8KgjEjzHpE2lSv+wYAF+7LgERkv9FN0DbvZEbPGGzmhe72VVvgjP6mpBiqEnU9UFmXKSICqvwIsr/xbFREo+CpLIKImOXFnyDra+HHooulBGSoyqCNBhX0oAHbiIcng0ejlFI2xlKMdnkMdaCE4Q0T3ULKyGMQqt1UvVU6B5Lq1X0KCqUGlETVabXxoyOii3VfRO6IromCeIUuM2XiRqD99c5iS2/HzVpsPdLG55BS4O53PVWkgU5BTbvSkmO2Url608Ydk3s682kzZa6eOGAxX+oSj2UuLQerjb3n0f6PWNqUsoRnKzj7jLvkc6xQLWuTQ47NX5rEXWHhKonQV7AeIY9dhELkiCr+oAc9CDIYEDQig2DT7smRmCEmXLJAzCHtItG7qOgijLszThBw12sI1owzYmE+eVzYIoilC2pIdM3HDSUqCzchy92vTLLK78/gjD6J4U6I4tSXXHKJaKVSiDqyPH7doQErsddDfQy+T4ZphQykmquCIUkSwzzq8htyHSj8XUF1edFMUg0C3hXUXhxfDHoZsPtMJnlRUApNWhNkpjEQsV7Uq6CGaILQ5Kk3bw4ZjyD0BjcMit4eoGBIqglHLvR8UI8eIxo1mkOvJYb2nifw1eUnmqmId+ogfYs41xBR5oElj9FBl0mPRkHAixYJdq8jEEGgdr/CnQfpoAcThKW0kfdeojuiRe4UetrTngY+/AEhsdRCM4uupGNpCLkboFQkPWhLNRfGnZiUiP60AQMAwr7KA3/IEORRl14Tp0rE7SApvdZtNnSg6HoN1ByiFDViPLgIBa2oRwgFFMSAlZ+6RoMPGhKQAosbM9HLUVA/6i+lXM9Ch4ucYlrGdVIIDiXU00dARe1+PWo0mDXBV/2rCfELAoKjbRaQE6FMH5HlXbPjNwaYggBSOhE5UEVGekaMRiPNdHj6058eYEPYKyinlQ/4VKJoxTnnnOMyJU3zZ0wBNzToMh0XQz1aBDfjhB4pmijKu1dH8PTQC7UFZEPaJ8HQNScgG6LSIQAxzfkV49lI8xXZo8luwTKWglZqlwiCIZpNEzNR1R4jDR/wIhsK07yju/0ZxEQBVw7AR7pft4y7agJkVIpSQUyfQkNCNKHkfwWdwcHBjENVxIgN+ghhrzcDZ5BhGDcWBFjIyBYzBZJxU2cU9JsN9XbcrIwm7Zc2BRYLBTbv2Cpell2ihNB8R3dPugqmkMt3zs37l3g5t/lGw5z3hBy9Q1HHTUIXcakcHesP//APVYqhE6vEA1GHY+JocBARG1skJEgjvM9XTBm7Cd1LBrjjvFbnstGB5MH6KRnSiUAMjvQi29QYAINREqVuvhM53bVrAFL1cDTF6QFKYZEwAdCjXpwRnm5HCamgUkw2vhI8gPzFX/wFZcW1d0QyOWHxSgy7QIaEowokkt+8UwAf8PF0eJJS8quUghJMPFi/G+tgG7qFdLI52Kt313QoqGptpHu5nETbwVcQQeISEtlC9qOwpvnkT9RQNZieCF4vRU50Vhy7V0X0uBaxsigI88gTFKO5aprrQcBhCGEfIi9jqARZAIEDfMStRnN4EooaiCwsT9FTfsldIbM1UI1hr4IeTOBJkCulr131Q8YI0Yk4NBgZmFWIPcUpwTLLpiHuSZSu3kADTAjDgR7DyKFDwTQwDCfdCklFZHjqU58KPbdD0lAZn9xtTOzpX+TylcwDkIXGn4YNu4JbI4MyQUNEoBvpWVXEKFULpUERN7rAjTEJcVymhFAKZiJWPzJRqIvh0JiB53ve8x6UdDmPdwSP/FHXPr9BLolULjSJAWD80N1D4YjxEwqBlroThq1FfunxCfIx/p/ylKcQ/5op3V2E7CXozFAaAh4aSsFH7+gpeRjYNBDFmBuDjBKDFBD2SRFooDaa6HFTz3XaAIIc9+2EFqUImHCQM24c96452qKUQWJIG13GD5ieWx3PvqpUk2NsR4sU9yApNmLS0c7Vpa/hqfdltqYCP4gTrQOfKmMGwTnYhWsuqZ4xQoBFIpYqcGAbU0OiUop7QauYYvujc3S6sWoqwdlFWFJazLUOGtUWYi7/xnzgjJlABpWiC6DtviAMCmIsgmqMer1kTdhneCySP9ubhoukI9poHB4KbN26vdRZ6Fk6SnXhldWZ7xoe7F++ZGTbrjGnDlvOTgzaHTy6mJyCL9+hiKoC97EDQpKFVMBKbH7hs2QPtYOR31f8iEnAqhcy+BQ2hPl6vHgACfmEc7FPhJgMVhXIs2pgsmQwNcjVJT5FHqDYNix8W61OO492DZhwlAqO5peQiHoluomMQkPSeA+ey4hiPy7bTQgxb1kfEihuxmVCiE0WZgwFfQqlBw7ET1zUKD2Tf4GzzC6XpU7FZWqZvURxjy2VuJowMme/msYyZ3Hvcj0KtHS1QC+T3Ejhz9iNkjOTpiHVsG9oBDQaDGuEnO57tk8UapxPrgik1ljBywkNNyfKRuSjfOhJ8gRYGQiJ6CCJmXyCjJwkhy6OBX20Dj7ykHDqYnEJNIToZPOQUy/oDmKSRmWnz3gAhxJGwrlSkNLj/ke9rDjgytrwpdvRouTxJw3PlXN6xBiw+0YHIuHc74tQsNXLjB/2Men6LpJDYbJNTikqZYpAbW1ETLj5tePDqEYTVbV0GpJmaq93FflTjbbMtM6VmnJSuMGUGBAIdRYvY14rFHRpN1XPbX02tgj1yBnN3+fXqDCWFFEQVtmYiVERZIewx4xATFtaKBYKohTQAjhDKYpRRFiYpNjM9SeYjE903EBSZo311Sek0AQpKqXm0mZ0WabYwSfelTXaowtMFiONBgPshRdeSJFiEIqNV8MM6cwgJkw4a4V5FLNMddDOhuv+xjMMtTGGlnfIKGXmRnHqr66ntzGHa4JPxjB8jEaKSzAQbYnRbv6yb8WYxG3sdVJbs0126pqFlvYiAsUx4GdzBBBoSNwfnWEog+K0KBNKq93PKDFqNxnNmuhiLxgdG+Tzn/98iCEOmzT3A2XVa41HLdZMvR+9A+xCNPYZJ4f3z8Pm6nt4m92uvU2BoECzMb95y7aNW7Y35zo6C0mjYr5au3LVyNAQI898o8kdHhfAmLhv2Ue8o+mGWeAddB2sSr0uIcbvcF4eJOQc8UOucCUhgGMBF2wOVrHmC4alCGYa7z4tfPeJdAFfLbHvY4Uddfn11S9ulS1eo72KSPTJnzCM35BwJDRQPpEragwlJvLIJtF7pk/EajtTwrwoEswx5EQUlJIhHwhIsc9Cn7DAzZiySkPG+xoCVWZwIO8lWuqXnEYuy2KJgac8WRXYtHcM3adATGOBDUxCW/WOv1NusH46io7Q9hDSjBPK4vgQYF7SUluu1EGmoIxiEmUGhIKoamgEQdQYuqkWwZkGY5+XYuFrpOjiQBg+0TTNofjGHiWAqmAYoBOQ3DIoBSBbGvHJ2BD9FeT1lYCEhk1A76FQMlV+8IMfZG4ElrqsUZQMDQFEBo53zDlx8baC3IPITjCDdLZTqV8Qoyv4hQbq0RKQiPiEiSLA2lVklwp1Uwr11FdGFECCyH7VS9hrPluO2ilYUNJGeMpsdGWdK2WfR6WKqwhhVYom3rMhpyGRErPDO70B5nozG5NBJftiBieRH8QBhE9SYIsUQf+oWkG6EfNbUFuirVKqbQz1IA6YIPgUgyTwXzhuTT1fP/zhD0ft3q2geGVZY8BZoswgxFe/MA/KS7zV8QzDUKbV5R0y8ntgC6CBFINQRUD5NYatr+hhTHFMdxKjioxcoGk47ygjM+aFjpbZLKDx62Uakk/RQMDB9KvGGNL7o7P8rJu80CjfNHX9q/uUVUoPRnu9eOBMI6f+ctlUyp8yB4mMcLqyUrFa86JgRi5/LranrWYtth5p43NIKZDLFadnqlt27BifmZ5n0FL5XKM7n1+9fGV/d29sLbQcs1rs+44PpoW9YijYCqsAqYwPWk8T5PDClYi6kCv+xJhizYqzk0xSsDmcEapYLT5lq5Hphbe7TxhisDPwQ45io3/8x38sA+uLgiGMUzT8li6FU3sJ5uvPkBPBr/0JuPwwIYPDdCFFOhIFHAX9CT2/UlQNQiZ4gikHg5YhRLIXItl7NMqfsmVwiI3HP/7x+DtjDLEdIiHgIFdkiz9Vp2mAAKemH9cAACAASURBVOUBh+WAYYDqQ0JoVHDzyBxyyC/4StkQsXBnnGNcwdM1UOZolDU0Fk8VIJxoe9yboqWME2qRriLU8w4ZqgylEFiSSTZ0Ux080SEUTd0hJ7XMn95l8yfDkn5kPQIqekEpCAAYdemUoDNTh0SbQQCSkWRzVkQt8jC0uAxYcVUrpQmoDWcKmZz+DCMK3Z1PuoarnQR1niC8zgGRwfhhjDH27C0qwo4IN4qXbUTQlCVrvRB1msBYwqgjGxsJM1ioccCCTyMxdEllrQCWV1OMwMDELwRoq+EV58+wVloJoCoLXGgM0m/10Vht1DUMIZBRo1o8aOs91ItQkmIMs2ty5Lf7DFqkeEFtbaQZ2NP0JySD4FQBfv10AomapiI5NVb/IgWjDuJDQF8/6lGPiq7xG5XKZjzHFICJgqoGFkz1yi8bhUMfwQd8BETP0JBiPAPla9aJXmLK3Op4DuLEePZuRPlVxK+KuJZz3aM4ggkZI9wYxlvsYiMdy5CccIMzBDTTo6DBwFJrFsgGso42363xWDp1qA1uPmpBw2g7CIGwxP3R2Sczy9rMOsS4xZ10cSAJz2gFHDwaa9rKb2xEOq2UmQ1JrSLMO12c5feiSLQ3EhfVb1vNWlTd0UbmUFNAvPdcoVSfm981Pl5r0gk6SoVi57xDiKX+nl5OWtSrEOp0rEMwjbEz3ApzwYZIJlUzOeDXxBt2HwtWEkUGYok8CL5GPNjFwJhCQoRwxctwMTZ/ecgqQLzYOEBiHApLJSl5dGHBzBIS1SUxOgAO5IrqFPES0sKfINu+xHmjXtY1qg9vm5BkyuLdPvkT06R22BmRKD/g+Lv3EGCaGX+CDL7mAI5xw4fndQCXiJvLAPnYXuEB40+aVqAXukggzOFXjWDKrHhsZ/gkBWT7DhCwAaEgCHKGxJJTnghDoO2whT/mTlewkqbEBEx5OIswdUDJ/gt5zAQIFGpoI/zhLE+Mk0Beoj/DVBayLQ7x+UqNCCSJPVVAT4r86iWDObrRePwpJyQhAI66orGhc8QiPrY7iU8dDY780X2ITxBykMqojQgwl9+eZiADJuT9qih6RH52MtX5Ux6gNMpuNSBUDfXaFWW2+cAHPoACjDF2LaEUA0Pt1FPISwltiRRUEHCrhbe//e02BFkgAGRTJOA1OWRqDBs1GpCoIb9SHrVD2CajfSJ/RmfFp31+QaANIAItHJJAeZCCf6H2widgalGoDnqWdGe7crQzPsksmx1bCGR0DuJnlk6VZkob5F/1qldxurL+oX84cBekgIniJiAVE2SkM545w8V48NXYZkhDuhiBCMWCqAvkpBOzW8dmrrYrYlpJj7LoZi2kFJrsbzzDUCsiv+4w41BYdfQk5xiotkjEOAcCOrCcaWxselL4qMVBVV8RyqSOie9POOt02nbQyrDXj9ro1CeVXUE1RlkNybrG+/7o7BPDJ41crzHLAcKeqiD4C6ezlGzYxyKNWYtWimh6mVeDAWOjXLbQ8AKNhThkyCyGl7Zv1mLohTYOh40CzfmOYt7WjJiljlB1rhkdLYn4MN/MdeSGBgcrler41CQGgOPMd3S5/P2OfjK2hX1YtLEE2P3hBkETYuePDRdsjuCheFHFMkZjnYcFx4I+1IiQVaRjpGOdGJljaH5DLfDypCc9CSP22KPBv7ByoiLa6Gtw/NCHQA5WS0phu2QYv2aBGLBakDE4mJMlbB42GiAAf4nh0ouzh5QKUQdOwFRRmE+yFI4sBAxqBx1IGlhFKSkUERnUy+somgMCJL2rCGdXo7JQhYP8wHroN3DGoFkg6KxqDMYdWIXckk1FPIe0KDbRGJZYYuQEjd8S1Uft5BO9ik1RR9D2NDNUXmiEOhjIIB2wYAY+oRUhDr0WAr6qGp6+EocKxqEt+R1rYNWgl8TuFZRADr0hGxhewrppGPjqTwDB8R66CxwYokKDyUQX4NqlUyJd1TL7Gt2tjaCFeSDLA2CoYgEEMgQ25x6aFjXF8EMWyj1QdNAYPLzCNYd6ZIMSwREBNEUYfqSwRlCUeYDRyUIpUXuMWD1I/ZIYtXtRKdqyaUU3xZi81d9Qwrh/8aAPRQFN7HgiuxcpSsVvvLBFsU2aUPRCFfkEDQSkHsmAUJFZu2Jgw0Sitkjx+BPp6D3Pe97z0OHv//7vkYKFlTpiuOoadJY57EmUdQoNPVU2RyU0XxUqhTOlCinCTc1wggOKGW/KesC0dkJVTUBSw9u7r/sbz8AGHQCXEzR0o9Qq4t2st8YINU4TrN8o4jzNnWMwnll5nXiQElXTxihAUrROMy2rUMbwMAXsGiMUbNXCDMaSrZnoHP0FsrrQxwsa3iqdaZOWi5qDralONxnw0enZWPWi1cHEtNcY0DpTD1gHUWlXCAJtXBHFVJ2NitR3XWktt9ietpq12Hqkjc8hpQDX9nqzkW6LrtV3Nut92MeykbBbjQz21eoNd/A068kzyZYhRnYIJgxuggQZ+2DRYWLhMWqriKkDv8Y6ZRBJi7ojW8iA4E0hITJRIZEhJ6T1QrKGF5GK8EqOxrg/pQHzCsmdsU5FAiCGmBXHIpmOcMZATMHw2sbWJVrskl7IFflDbIQSIEWNuGdoDImY+bxKpYOvuHT6EODRluw3tIewOb3iFa+gh5EZlCf8HRCykGJBB1IwGD2AMPELDQ/hJxvPbpsjXLwRJ2gbekaweL8wocPZE0QcTFzx0H4giaHLoKXoHxoSgPx7WCYQ0LvDa0xB8kBGQcYbG3AaBR9gpXvROtLORm00J+jjq96BT4BFWw2hDoYCrcmAg6OBkT8aSCOBFW1PIp2GPdKLdgXZ4UCuS0fA6L4gtfxEWkCQMyBTjJhkZCPwnGQEJ5N2ABLDUgKZKAiI7uY7z3pEb6Cm2zIDVkMMpCC7IvSY6GWQNU1P2eqiylPoGUjoW9QI2cAMDKnFzC1SgmjREAYMntfIFXmCAvv8QjJ0KfB130KhK6c2ao7EQAZY8M0mfus2kTUZwoEzclnGKBIIq1SpCIJlm0ypIEuGCcytVZDC3GGxc5TVDNVMgy2GdBDf2QjDFZLsiHLqXLZAaMRQhx7rMp0GAVloYvYpKN08gid8UA8yfqWbR79iPEfbI7/ZQTthoQwVP/ouIBstVCi6jrMUaXq0RoL+Yljy4k/OhaahzOhDjTbNrfdAMH3oW6YA0iGIR12g0c9iUkdx6b+CzqaSUc2VDZwYADIzUzGt6QhlJSKO6rzAX0oouwhlFjAixlzQWIo7RTCKyBwdzb9jnxGyGP5sbxouhl5o43AYKVDrmK/nOpNAqtSbG7bv2rJn1un2RgfvhMZIf2nVkpHuzq7KZNqAEOThYCHaNdcstg6S75ken09Bs0iLJrcwvAbfURfuHFb94COs9Ngu4xYEMqbmE37kV36wcHNfI8VLpJDiYAaHDeQxR/xaioqkEA/kKPmHc8mJiwVrjsyZzAhRrUiwOeSiTkGS13YsshPDvtmvWdmoUUUhxqSoNyRB8FAQMlR9jVYr5V1dfiNbtELBkHAqJQbs14RLRyCZ/WZEkD/1V0u5CQTsm5DEWDOHkoCslK9yoluoR9FY1ogACKXAhACmNhEzzmdZwVvNy+BYnF/puoNhwHu0zgvJBEkvcAgtKkitp0LHkh4t9RUyaskwp7uAw24UuCmSEVDOgMMrC5IhF4lnhgF1xafAnNSkSUS/qwjp/NrrZI1gpfMus0SmFGqlGiFAiWedYmwIDMFRtc0ssj+iD8CK33FgrjhnefjYa1OLCBfUJloaMxUq8cuRbt9QBtCov6BpqbJUMfXaTcu6wCcDA7ZMO961GhqscTRXJiI6nJyxd8lQpN4gggyBSYjhIGB0enQZUDFiJUaKskEiRWhFMtC5g7xAiS/AUsJgIz3UGpjwZjMXwqEtJiY9A/F9gq2JEDhQnWFFcQEtKgXEiPIeKX7ZX+nutAQ5o6/p5Sa4bThwOEuxIQXOsSaJ4lICfyhFK/Y3nrNBEt2H2sgVEzm6O2gbneg9AsEYzBpCzzYvJHqgB1u1KMUMCY4d0iirCIT1r57V42aBbAxj2YDJdFD5FfcbdGYSQ/nAn1GKeqcsODQnv7IZNvJreHAwBInO8lUKA7M/bTUacpzDqKQwwXb0BR9KCEfbIZPqbVpf4R5zzc55hmgJOG3hoLHtFo0O/GmrWQdOs3aJOxEFTE6P3cB4wQvM3kqN5mNqdBVKyaWppzcdiGOOPoh3HaoubSl1/PJ+iWRCa6kpqOsrUU2TsM4LvgwBa2sLx6B9sM4QOVKCqcmTvXvxFQfEg8AEMGRMLHZDGEjE0XB/wo/cipwBRDafvMdSUs4ACGZoIYloc3P2TaxN+W5HKSkgB0uVIdhulFUcMllbohVyJhrc/ODpkSeIkDXHC7CJYi09kseJ33AcDgUiPsHZS5TSFu+RDmZgoqDm0DNC5EeLkC7gQyYEBjiBkeoURBmc3QaiJb6HyUTXUNrEQ1eEQYslRjirKKIsWxQ1gk6suAxUNy9qAcqf0YRAT5HIA4HIIIW1g68bJFFGEU3wCc3BiR6kJhIznH4AkYEXGuWJ1In2gsBcxAoFQ81RNiCApgm+Qk9K6MqCWkGYMQYc25QCbBoJ8khEcDoW5yH6gRTNASpOL0ZFVDRSXBESVytkIz5Z4/hx2y2STjeFMIMr6oUlUkG+ViAzicWIlSEGpIIscBFKzTY07YruQvu3By0PFRAOYWwDxDuhqyvjvB46RA9K9zX6OvpOXRoeQ0KT/Rn0Z0Bi3dRNgBsMSrENy2mxEcoT0jkPwViCIFFEiuUEpVNZ71oHgeggbl4gcIIEHw6ZxuMdfA/ICjLEKhXaebTCWGJYoosARd+VH1nQSpH9zSPI3Op4jikDQgAJ+PFn/CoY6FHB9bXlij4NDyqaOoWSiTTmRRjLEQ1WLHCUIboUHZThky6oCJ2YRxcIbHWGRIylmNpB4ZjUIOggupEWSTGGTSULEmuzmER+TSh+WvodwrHNCtvoQWANP/vsNGDdLd0ANqqV8rCn4szURLTSdq2LEdVqeCI4jp6QmXeA/JfhjhcS5FC+H4I9kEPZnHZdbQocGAXSmiscXEzQuU4biCScSXv0utG8KxI6Oru7S47jTVUqs82aiA5MJAdWwf5zt3hBx2y1dcuyvct6OuYT2fEO4lPwAu6oVBlSh78OxQJrg1ssUol5Z3Bgjb9IoR3i4yG0Agh2709AQJOioBcOH6IP4GhKeYKjcZ2xI0ZaZClYeUgvEKI4CF4ybhi7XbgkZk3NAiHULzISyw4hgc9aUlNuAPEesjAkU2CIAtmmBshgWlvHef6QbYrQJ2y4BGL+VBA1yEgqQuqxloHHQ5ZneVQnG9sVHh0VwUe9zBJ8ZegZMiirCgCDYr4C5d0T5oSQSYrHQh/lvaMb2aOUP/ms0IPJACoOJYPgoRkIH2UjiaqEyIGtUoEnejLP6EdAdLRHe2kh5FYmmAMZVgSVhgNWkJ2VxT4pCquRqPaJLgUCnHUBHUXQbc2PE1i2lcnsiD8UOPjkxeaXeFHsZKqTgVWGdkhcIQtM+NF711nscHqTPiRQJ8wZYIKGvkZ4WCNTQxwX0EyhGWwAceFn5wjkZTZ4SGIxGtjJUEN+W2AIAg3Et5kVblvRKapQhGcVV2i7iuy1DLd2V4n2OA8YYFnLeFNRvLicUyt5HFJ3CF1lwdE6hkanBakIaokRq4N0awxUfY1c6vJEvTbT1WhOoaEnjmtQqmwZUxNZ9VhxtIutF/AAEmCZ1nS0Ma9qaoecrDUEPzVLihpj6MYvfKJSZTWBnY8JTY+DSY2g34Aj/qczlQa54oEkfPY3j6IvbjmeFfFJLTGqA1WJXmQGNkYCrY6io9Kss5QydPUygts59SdSoCG09aOItQaeEcU8iVYGlQbG7JaHKReRdVkY/GIC0tUA8a52QAwbnS4FYka1FL0fbEeiP5EOi4OYmYUbcE+M89H4G9pGnGHKnESTRZEMc3NQDxqxoP1yrnW16N/y0JqaqcAhn28FZzmsPlttNUt3tJ9fXwqY58mptcVWOnJd8/XGbNXmYaO4dW7dyjVYFw1lZGRwz9TU7PZt2NjBotRcZxf9iMkpGc/qdU6kwRlDufFui4dIJurwKctBSzd8n+EBAs4PymCp7bfFRxLjw2iIXpwx2FCwPJl5V+D1wddkw9QIPOxM/nCcUiMuTLTw4Q2rg99w4wUqkeVm1ka6ZxwNM1UcZ4ReRG0mcX3FUuGgouD7ZJImxKaPRPmlh9CKX7wbJhoCYRXZPSH+ozl+pYgIFTf0RcEQGPgyGQy9IBrGas2toLaEeGNN4RDtoTOhsFZEF5MKcbwL5KysdzIPTdQIeX8q4k+cXTrI4BDq0iVGBxHwuoNkovNZZPMiQj1/ykPXEeUyCI6SUQQCiEA/QC55UE/z5aH02LLRuaEzqV06PQN8MklxbUQfHjDhPU0E6kGtCIkITyk80Amn0IfApKwAKx1tVRqyVqXgEPMGT2hactISwjQY2Nrdk4f+xIEGGVXEhzqEruL0AwYPZNfFiMl2ZQdHOlFnMeBl4VAhAllNGN5o4YaxGilS2sjdx7YRlQ5hDYZMZHq3fUZbpZbJhmj8tb1TSfU1mlstWAYgsoKoxExCh1OpJ5TUkOX6NOtr0AwDLYKtdEM6xlg0Vp/S/8hvxWMk0EH5h2kOjQ3RaIo0SL53UYuykIzM6E8bU2NUStN1LEA2zUG3GIHq1ct+gywK6mVtQQpLApoxaIaKlvJAMiUVV4Wyinj2N4/2N56VVQoCqAcU9KK9AEZKDAM9688IJxHzCzUoSeGKTqmSLWZK/Oop2qGFhKFogoc1XZFgGvodKej9RiNznbLSVR01wgcmTgDIxl6FXZihTL/hCyGzRx6qm442lrzrbt0adKDE6wvDRiKrVSwbYoZKQTdjTCkR6s0gFfkEsUCb7d7iFSaYSi5XqM/VDhrjjtFwgL/tOw0PkGDt7HcuCiRNp7XqIuq1LL3PJXlfyM+fcPzxA929bFqUrfHJmc07tu0e3zPfeXBWJsEOuubn6BfHrj966cig6pNG03oyqwneET4utA1mgNA/YBvs+ObsCW1PyA+QPSE5JHoJ1h8KhCKRiOsFyw7H2wxgcKv4zeB7ifyyhSQLMRn1SlQ1LpkBia/+BIc48StnqF+BZGQIIsjmRboXFcV7VnVIYgSB7UJBHnVlNcofGkmgF4zYV0WCFHDIalHXwgaGwhfKZSb4ZY7WkRmBp0+g+TOQj/wZnpb79tFsh1nihxCiA6FtZJYte4kiYMYLmFmlkRIdFL9SMlQjW5Y50M4QoIVEUAZmFU2O/vI1wzMryHIgJ9HIOKT2bJCEXLSVZruQISekV9SSleU45aF72ciLZgb8bGRm+ARYzQRBzri1xoZRRoroOwVhG30khSkU3SivNCQmOqhSixe20X4oqlKzdKJehnOmrkWNQa4MuGxB+RgSQMXyIGq0jRWnbqVHS6mhduqpRPoxxkympqBVjECZ1cVyyeZnWMae5sJODFDRBUElRQIxa5U4OgcC4sA/0I7REi3NevaW8yij1T7jWcFsLiwcftJBpnLJHw2JKrLMUa8/gyDZeIhsQbSFABc2KtIzUBmFo2w24CObxiKRzspIEdk030vUHjkXVhp5pENMV2ajOqtUBu+Ag7AXeSRNpqzqVddeM+1uzZ5emAT8gHYof7s6mvc78x5tNetQ0rxd16KjQFNIUlPUrc3kcctyE3/OzddHhoZXL1sx1CfmE0fKjula9eprrpmpHZxNQ970PL3U26hXVy4dPXr9OvrcvP+1LlKEBs6Cp5BnGbfCEK2PF6oI+EtCuxXoSDqGla1oM3mQUVxm7zIHSwrmvrA/IsVvMDs5Q3JI8aLqTN5HqYWSNQMe9S5kgpn4Cfhq98gWOeM9a0jQ3yfp3rU9tMOMJj6FQgYasbGwYGAVABe2KwgYyCsVVUe2TJ7tgzDIgV4GU/6FnDqjlRf4LKw0PmWkU0rVkS0jKbCRzUsglrVUvSFLwPQJYrELkwmYoIxfj+6Ozsq6Zh8i+xoEzBoYPRUaVSbFA5pWB0Ey3OIlG4EBRF2QBIGCRckIsgQCIbOV0q5oOOJEG/0ZRFiojmSNkieE68JBJVGNcIuxDUKIWy+efdTcDKusgTKDoFFBIrVDO5P0kRi4qSJTQbzLGWsG+aOUPzP4gRUEfJUoAwoHMvuMxqAegIrI7CUGFRykRL9EHn96gm6AZMhkveZrRrdbHc8BIXrBrz+D8pGeVb1QNQdcjeoKyBlBspcoG38GhIX4xNf4zRQsmdFKM+UMBKKLM5TUCFQMvwyrhbQFMOsv7/KDExhyJ4jQtUHtW2pjqe/SvWhd1UZz2/adN27exBkjVyzUG3P2DhYifMjeQ806vLa0Q9bYdkVtCuyXAon3tZzbs91DM9Ve/vj4hF2SmSqhkuxMvcXS8tYR+oP1CMSlXrXvmUwVcTtWTwgnVWB/dCxsMaxBkRKcK5i1FNxK/vgU8injxdicFHwHzwrBE9xNWY/3aAUuJoOcfiV6AMzAkgTSpYRIiNqhpGww9ACiUkWCvUqJiqIKrFDZ4K3QiMTAQU7p3gOHaIg80brIQ8NIEvVmz3E0UQtZ7jdEETSiYGDiV8EQY8HZ1RitgDzuLHM0P7KBHygBGBSDjPy+Kh4QSLVAKfCMirTLi09Re8CMtgfAoBjqSVQ1bCOn9EDPnwE/qOoXkCAU3SVelIKhWhQJjzFCK9roF84BPPo3EANWHsWzlkoPymcEicbCLUwLEFZ7oKG66AK/HkAiW1ShICByBig2EhWBD70obivHn0FnRSRmowUof2pL5IzxFo2KeF3KBiYKBonkSaOqVWlggiCKB4XVLlsQKugQBJRTER2U0TyGShAkmgyNSIyC8Q5VNQIShA16qk7BoIl0VQdWskVboqMh408ZZFYwG+cBJMZP/KpFEQ+YMbnkUTZKBZWiuN+o0aeF80hZBSG2cDwHxaJg4KxU9FpUFH+Gyh50y5oZTcgwRw3ws1ZkTQA8mhDYApv1VPSdnEHz6Ed/aqwujuER/a6WGDMZNNl8il6OerOuUZ1P5nvMmvA9AA215VQp+DIDFc2Xn45lSDJJjo2nmzO6CvlqLTlURCsO129bzTpclG/Xu1goYOZ7TFHTNTStwMxab9vOnYz8LSNXR61RG1265GAhHdUFHyEXd43tma0lVosHBT8KgRocB5uQTkIEG82Yrz8Tzq3zfXLiNcExwZEHHPCl35LLBLuMtsggZ3C64MuBQDBTX8GP/CFcg1PL40/pflUa2AIYKHmJBmKFYCKv9GCI0j1RkfSQoAFTRYFqNDPYcVQaqEpX1p4RASMFqw2pGXTzm3HbQECGDHkpIdQDiN+gVdQCn6BYVOQ3aAKgKkIcwjaIrCwcfApbTrQlGuU3gxBloy2RHm1Rb1SqCl8jMRqe9azEKOgXAlFvNCFABemiLVKAAhMmUmAFTjZ+gIqmRbdGcSlgyu9r1pWa6ckw8QJmlIrEIEuQPfQnXwHJWhRYEYdqVwQFQpEN7U1xbZFHEbUHJqqI5cRCygdufiXKpohskaiBIBucXtQbMzfoGcNMfp+ygaeu6CAtjRe/mbIFvrLyaxQkVeFFYtABwEBAjZ7okcAqiKCsJ8BmQzE6JQrGbxT07kUtQToAgZIS48RXKcDCP5oQpfZpjuqCbvIvHM/RBYGwT/EEzhLjqz+hCqw/AfEOAbVLiUGiVDQnOj1rb9DEp4CvpYEGgNncBzCbqtFfoGmskSBPkAhATxAw6xQpMW1V6hMgAQeQyBNzLfo69GO1R08F31B1VoVKq4367j0ToYMCAlpGsYwyh/ilvWl4iAneru7IoEC6Rpqoa871lMrLly5dvnS0lMODOvaMTVx/04Zq5xzZxUCdn881KtVyvljv2ntPyG1sXrAwv1iVIngB4cRddLS3lGxaVqIp8stei0UL5sHZrLyN6LWzHRwKhNVwge41X5+jE+0FHndotvo617l3MzfMjHW931qaG3S3xCQTeLf81E5pU+DXgwJ7LUSJkbbmV8yTPfXkM2dtHHw1U+/iz0NPmdg0PDj+vIce+3aNbQrcoRSw1VZw8HA+2fNtavR19xQGei1uh4YG1syvuXbjjUKJWo7WqpXuUrlRb6QTiQfyxLTP1qbYQWydFJYtZRIvFvIkLJCEbphH5g9MizsQVNp57wAKpAV0pl0tcAvpzKeBwgDCNa+1F52eXFfO28I1t5TkqJesC3vTY6hk9pV5t0S1nzYFfl0p0NnaBnRayawJBaveSFevbti2AyMNc5cMlDAZYk17GEnVVrMOI/HbVS9iCjQ5qZsdbM7V8clJNmo27d6eUi7fMbJkaOvunXumJrlV8ikwi29HMzCC4AJhmYiNGyfwr61MjQwOCSVA2doLdi75WNj6ux21tIscLgosHBMUplCSkoGqo+VV3fLJgxt9y80ClKrAM5bm8tuwltIyaO1VtGVrKV7+vzP9dxBD5R4uGrXrbVPg9lKgdRw8TQb/b6pMTU87NMrJdWI2+Qlg17HnmK1jF65hbm+dt79cW826/bRrl7wTU4C1iQjUwKQANZtjrZBRXYXlfQUOK/Mrly/nTzCb/NPT1b9mdbNlezjQh1iN9RbgHu/VWnXnnvHp2RTGabCvn7Il1jQx3Iph2n6OJApk9s1keGKcbOnjSWsKL+nWe9KrUmraXCQJ0so7pVOi9lqzLNf3DqyWKnbzDuLeFfyRRI42rm0KHDwKMP+aF7X6HN+viekpC9Tp2Rk8uSufLqMM5zCeGMFd/Zkm2uF72mrW4aN9u+ZFTAGHAElHDjOduXyuo8tZrzH3n3R2HrViueNESwf7Z6dGNm7ZIhwDyZiiuR/gLA6ZGuyAscpL7AcViinK1O6Jid3j41tz2wvJkT0dw+Gjv4ip1UZtXwos7FMsPpyFCYB1q1bImsbL3F4lPpW0c/dKpwAAIABJREFUNk/RatMT9y9NTk/zLyE8OgvpLGSMFhkjj5cYLfvW2v67TYFfDwo4z5DmjdM/6QSCrYd0RDoxzxYfTkk3L5Klmz7hVn+4aNNWsw4X5dv1Lm4KsDw7W5T29Zu0KAeDK/Xatp07RocGBnp7GSpWLB2dnpraPjZW6u+t1mu5AwxbGudfkoWsdYrKE1xDWAUqVbG7Jxk2Gk13y9UbKdb5fNt+sbjHy/6wC8VIb+5Vl3NzQl/2Fl1HfvO2X8uQpbg8fvnC54o5wQ8s0wUK4hoYY6OlaqdFeWhdh1ds7K+x7fQ2BQ4NBSyDzQubhml5WiwxFdOrqlweW9WnTzefLsoObx4axG61lraadatkaSf+2lNAQNIUPitN5ST/OtOOHo1nx9gO87q/3F0u5VaMLqvV6xXWLNLxAAmWLbBC01I6hKh4Xczbrjy1BqN68dxJipjbLeZTyMH2c6RQwAlzqBozoUOnwTPfwUt309YtlPJlS0f7y8n3Lhm96Fe3uMTJpqGTp75unZipV4mPpki2Ef0HqGQ7Pax3tB0pvdDG885KAQ4cbiYS8Q+HvvlENtXL9sPe+MMYLMZpNeKxRIkjR4eLGm0163BRvl3voqaAKUq2zXc4EZYjB5O87OzIF8viiDaqtWPWrC+XisODA7W55tUbb0xz+GavmdvYKk5XIrsk08T/dBqgdVl+Ec7iCxVKxXwK1Mww7rzZbQTczrYoKCCeZDD6pKS3zFR7+zrXsWPnzpmp6WVLli4dGi4Vii2/9l/6ZtkEkZlJa6B/wL/pDZuMrizSUhqHEdP1sPqaLAoSt5H4NaZAtRXgLUVl60xrlQiAYqKZIDHd4heFIluE/jpcBGurWYeL8u16FzUFmp31jnxyRk5ux5y0TFfisDlXL5a3TU7ltm07bu1aytVQX+/K4cGtu3Y08z1pc6eZtC0rLSYoelkSil23boWyJUSTkzlTs0J8unynoLLk8OUij5vLZkf/FzXN2sj9kgIOpv7yD6w/9gRdpDPXke/MTczWZrdsm5qprV6xsreUT+OL3bJlEfVVZH4L9JacmDt1zepNW7ZtmZ1l0TJYmh2dDQcNafwtH5TQ4YgZg4eCzoQWQWXbPdGmwJ2bAiaLNbDDSdHMxDMlWHss0LRMiuCxh1fHgtkBRvu5c3ddu3VtCvxvFEimpvkUbXxieoakK5aLfX0DXJvnm3XbOuGvbnqHA+Y+lqr/DXb7+52fAnEMSjsNJJc0u8J590SKaN+VT1eWc+WlcXXlUoT0lvKUvLZWrFi+du3auLSE8h2BTINSYSELZQvAuALozk/EdgvbFDiiKNC2Zh1R3dVG9nBTIO/CtPmO6dnZzVu2NJvLhof6eTTzjt+4bUdyoEleXBwC3F+RK+YJyQPcSjzcrWvXf4dToJliYvHH4uXufMP2XbtqtfrsyMjyJcNJW+KQl64pT2tzmx1Ji0ovHaNLh7mhNOfnKi5YnJ/LJYvX3nW8LC3nvXTpTbKntp82BdoUWGQUaKtZi6xD2ugsbgrkWvffEI3EIxf5YqnU011ctXzFbLXBOFGv1gqFdGtb2gxshSdOArP9tClwMwWS5sRmRTFyWWRXV61a3T0xPlOtzMxMj4yMDA3wi0+aVtoYTE9SnKhaBtSK5aP2ords2zY9M5M2JFvH1H0Gz69BSdOKP9vEblOgTYFFRYH2puGi6o42MoudAu7aTQpUvuDo8NTs7PZdO2crdVc0rxgd7SmV0k28jVqhi988m1ezwz5i+2lTYAEFkt9e3sW9uVrL9pTLF/1XqTc279h209bNO8cnW8cI2URDw0oau4GUNK3OjtGR4RVLlvaWu+dc7tR6fA7vkzhR1d6kbo+1NgUWIQXaatYi7JQ2SouXAvlOOlWSgrZ9ZkVsd8XD2BiH5YGe8pKh4Z5yuWXGSmeJ2RkWbzPamB0mCoiFVuhKlif1p5sDBMNyf2U+56bo8enpTVs237Rl28xspWXBomGlIZSu4jHC5jr4+a5cvvSo1auH+/t5YvF2j+hZcqYxeXPkrcPUsna1bQq0KXDrFGhvGt46XdqpbQrcKgWYqRghGg4RW6HMdbhvZ8+e8Z5iyYbP0iXDhJ8QpslMke6CSIfH0vnE9tOmwM0UcHyU+pSMnexVtvtaxqukmVO2OjsnZ2e5sU9PTK5YumRocNAtS/yxulyEmHJxxkoRTZcMDRRz+dktmwUEoWbRsUJpCyetOHvRpnebAm0KLB4KtNWsxdMXbUyOAAqIiEfu8coqFMXq7mrMzEyJBT/X0dvrKBhla2RsfM9srcaXueW/nETjEdCqNoqHigJOGsZBVH57KcwDHct2oHgOXNqFf8/nnTCcmJiYr9d8XDIynCLk0rSEx23FI63VGm6aHuzvWd21etu2bS7kScPs5iCoh6oR7XraFGhT4AAo0N40PABitbO2KTAvmFaXn/nOWmOu4hqcfLNY2NWoXn3TdRO12d6+7lVrVidn5PpcrqPY1SyEFEwaV+tp+TWn50inZNaQ/b1EA/dp/pHe6v87/nNsWCmge4rizjbln7HkX1EwEKHZ5jsbLtDs6hqrN67ZvuPH19/Y0XQtQEsRaz2Fortx5Zpb1dt91MiS0d7eNMIa9RQuqJBrdKWtxjiiKHNm5YqQ9P935NsQ2hQ4xBTgwWiLXXwsDJQbhvd0UDeXi2AnnDO8+OdFhiyM1iFG8n+trq1m/a8kamdoU+B/p4Dtwp07x0z1keGh3p4e0q7M3MWl5k76ZPpTpkHeSRt6iJoV9IzKaK7+DO+rK6+5dtvOMUImRlKzwba1V+cSJH50dLSvr0/mZqNGCikYvvAMZmnn+uYbnA57eMZDRMR2NXc6CmCksQ+eDnhTpIQ1aT3SY8rEuiKG+qJdTrQ3De90A7PdoMNBgWqtsXPXrt6+geGB/mXLltWqm6u1SrqXsCUeM/MV1nAnMGVpUWhX+7Ql9IPsazS8rYfd9vGYUdVLSJSZWmWyUZ1p1peNDPe4fCnX4tgNseRTPC0eXGnzemd+9549bunhLB83ukUXhKalU7zcOUbdbadkO+edgwLGbahZXoK9ZCPZqDZNQt/y7sWzOFvdVrMWZ7+0sTrCKFBPVuzm5q1bBDAaGeyfmRnauHGjXRuHDvdpyZ1J7QitcaHueMvWtQX8bRnKIUIiZ1AMJZN61F2eqMxWt2518cDq5Sv6SoWWXcsSf57/n91Eflqd+RVE0Z7xcR5duYJoEenJFv0he27ZL7cFq3aeNgUOLwVSwOfWQVq75v4ZzPlW2F4JXsKsBUPLiNC3Fuf2QVvNOryjqF37nYUCDAkdneN7JnJdW7qPOWbl8uUO3O/ZNdb89fCAz/StO0t3Hup2ZKqVikNPipTO5DLfIcjW+OSko6tDfX2Dff3lstBsHfVmPddVcF9af3dpdGhY1FMXZVZaZw+TNLo5WmnAOdTtadfXpsDBoADGEusE4UuMZO9+Ywlhi9BLrB/CXmsp4ojJwaj2IMPYd6l9kMG3wbUp8OtBAXEmXRs935Vz8HDLls35ro5j16/r6S6FyFxIA3zhTmBaWKgKaJ0WJW+glhl/n9bdkgK/HiPiwFq5jzIUEoVQadQt1Dn+Fp1w3T62+8ZNmzbv2CFsvAyFfCFtkohx2pFu4xFPa+XoqPTYbQxlK7pDvxwYNu3cbQosDgqIM8e5Pe77FMckObo350SeK+UL8WeKQmfHoDnXOliySI8WtdWsxTGa2lgc4RSgYDFpW2ARaTt37hwfHze1li8fjWZlQvROoGBlLdqnUQsVrKyZ+2gPR3gn34HoB8VCJc10Iy/pmGGjI92D6EqBzo5pgdnG92zYvmViajLFgGD6at00YPAN9nWvXLacX2CpVAqVN3098s+03oFEb4Ne9BSwWojpwAVeyBxLiEqlAuvgtP7MrpmSU4bF2aD2puHi7Jc2VkcYBZqNeeG8HQhL5oRanWPWXKO+bMnSqzZuPcJactvQ1UzsL36VyHSstly/bfTbNxfFKDZEQt8K+xNiFt17OJeu1uliIO0qNToq09VKhY1res+yZStGlyxtbQ52yC+KWzHfuXr1CucKd+3aFZFLFWz3yL60bv995FDApLA/YOG6Y8cOkXt/+MMfbtq0qVwu20PUCCuKU089dfXq1bSu9evXL126tBXBd9E9bTVr0XXJnRshsT1DhDDwtiKq00bqXsr5XK3uxpGUODVTcUzd0XVPfWKLh3HITPvFL34hcqNJ5Vm3bt3AwMCS5avKPb0z1UYTtLRtN99dSEt8BbONknjPFQvVSs37QO+ASNyVmWqpVCaimjO7wDF7P/KRj/z85z8XX/S888678MIL6wIb5RRpdqXN/vlcrrM5V80Xu+bEJrq1p2u+3pliIsmZV3RsplrdtquaK93v5NN+9NMrZm3tlAvT1Zo4k13NTlEomyly6RHwdLU2A9OasitHldQ/c81OdOvqLE9O7fzx5Zdt33rTlo03/fTyn3aX+rZv29VVGl+5Yv1DznvUbzzwEaVyT6U6WewWz2aqM7+82azPNarCbSrdMu+nMK+1xjh3irTf2skik25NLuRLdXV01eqVOk+kerpRpmGPoFGvdneXZ2pJ58giQsFNn8ZAOgKouX8UUdjH0LHMgkw3qs9XO1veJs25emq444Wtk+17Gs2ZbTvHq40Vy5b3lwvicCXX+M6OgY65k9cu31zq2rJjZ2WuMde6xqczVyzX3MW591FcWmh1cYxr/3gtli+2hczfgb5BAVqFCC4WzSAtSr1fKJZqc/N4AOk7OztNHS0ZUUfG9Fos5L3deJRy3W4jsH3NSarUXWRqYn5NhqXOjkq1Vu4bxMxN6p6ecmV2ulTIzTUa5jslSf6enh4HOdLsLpUqjZKbOquVKbeob7npxok9Y7u2b/vSl77YrM5Yz9144/UT45NDQ314db1aM1EazUoqVa1/4wufrtcN/dzSpctWrFrNb+vEk0+665lnnXDqyctXre7C9kkFcedqld5y7wuf/ydPf+rTTjrlxNnGbGfRZR6NzkoXNLjWa0V/3+DkzHS53MPHkTy63TS5ZUFu/IVvfPcyjLM274qtNNWLXYW5RnOufUvILanVTvk/U8CNy+YV625leoZ0dI+umWnihYJlpnmvVGZKxeLVV199ySWXfPnif12+fPnKlSuHWg/1a3JykuJlZTM1M7t8xar7P/Dcu939noVSeZYWxT+ydaluCCq/uHBIlNna1ODgoIX+7LQ4C139Pb2yWSFd8d1LP/GJT1x++eX9/f33vOc9zX/K1plnnvmM575w7dp1tbrDW00qWlIR5gUkbRRypVulQVJEWrpdSC/OmFQBCJ++du3Y+MTVG26cnRd4Mq/tvcUevIZKdqtwFlsilgml6mytD0+s17C2nTu2XXbZdzZfe8M3vvnlUmm+u9xx/HFHL186WqlUV69ctac2/p3v/HDTxrHjT7rLb/3WhaeefhcnA/LFwizSJSZbE00wn0uqNotMgcYw3wkmYY++qbOS63ZeL+Ty6NPJxdsHXwUh049YYXdfd/i9hspgCEnPDhwtNurdcfikET7XNN57u3u4ZI2ODIZbSr1WKRTLthmv37hxw5atSesvlSv1WregqK0YuTEdvGTD9Y5D8iBCzpNUHTkLraGB4SWjS3v7e6ZmZ2jmpc7czOysNYBWM3u4jIGrDpbiiu6DWHsb1P4oYHVpDhZL+ZqIVnNJ36G1XH/DtcsGhtO6d35uYGhk97i7CprltJfd6JzL4fDGXs4ZjnqdaWr7ti3G5NaNN9x4443fu+zbtdnp4cH+Yldnf29PoZj3u2LFCox0xbKlJ5100oqWG0Zi7B2uSchNTk5v3LT5hhs2XnfDhu3bd1gHGvBXX3v91ddcO7hk6f3PfdDdzznn6GOOW0nf6uycmpi84NEX4PPv/+AHy/0l7l3TtcpQqc8afnJiCpMfGhqxtp6amqHM1aqz+2vyAaVbHtzvzHu01awDIlo78/+VAvX5OQZeixFzrKe7G2f0Z193z+Rshe41tmvHcH+v37//27/5wsX/ea973esR5597//vf/8QTTySYzS6ZI2yjuX3llVd/+jOf/fZl3x0cHrnXOfc54eRT+gfd4DxqDtN1SGsvIYCTvWS+1jqfUndPHM1hdmbqa1/7yvvf//5dG2988IMf/PjHP/7002lEa5Vi1nrLW96yc7ry2te+4djjThweGq3UqsAxQ9UatVzYFm5BhlCzojrvXiAM2okrVg2NjmzYvGXzzu3UhhZ/yTdqta7CrVvFbgH4MCc0c0nXqU5X+krdnY3Zz33mkx/98HtPPuW4R9zvfscet27t6mW9ffmB/u65JutgKa1rB5ZMTk1PTVdf98a/+udPfO1JT37K7z3l2d3dw7VcuhaGHUt79GDSsAsFL8WOvtShjTruHApW4qHJRJGUp2ql3nLCoJo3+7pTHM65rmpYsMCRARzUptR6OcyUOrTVazvnX+thgUmdPVy1csXS4eGktXIZzqclcqXeuHHT5p27d8/h8VKYT1vHspALrRIlbw47dGgRv521MW32lLv/9OWvcL/Q2//2HZOzM/mecqGnnJuerlSrVlBU80K5ZPU1W62Qyo1a25x1O0l9QMVK+XTKZ3p2liWaNRGD/d73vveC5zzn9JPPOOaY9Vg6Hr581YqjjjrKJKXQLBlZtX3L1v/+2RU//9nlV//iv7dsummgr/ekE447aln5nvc8e8nIUH9P97LRJYUcU3daslKfMRa+iSDbCqDJpSOHlmQdjXzRjnpiJDJZoDFa4frj9Ua9Ob9z19jV19745a9devF/XdKc67zHOfd+wpOf/tPLf/KWN73ZyH/xK1720Ec8XJS5ck/32OatF1988Xve974neB7/RBKE7RdHOlh3pLXVrAMaTu3MB4cCrCMsOmZmvZZMI166i6Xdu3cX+/vdGfKTH33/Ux//6MYbrr3o95/4O4965PDgoO2l1l6AO5orvb29IYmhQkjgrTabbCZu2bZ9w8ZNVro33HjT9l0zSUgXCmY44LJ5J8J7+0ZOP+PURqO+4YZrbtp4/aaNN46OLjn77LPud9bZxxxzjMxUhDgPTK4zmH34X//9M5/+3P0f8KDffvRj7WbmSuW5eXtmc/a5bpUQoQWqWqVJj2th6OnP55ni+oaHLNZ27x7Pl4qNanLbTDeuHAlPvZCvz9S68yWa47v/5s2f+vgHX/eaZz/mMef3p0uxxWLumJjcHWYqDdehUzMdI0uHx6fHmRbf9Y8ffee7/uURj3zCE5940ehRS2q1OiteqdhdLJf0ZqNR6+kt16eTvQzdioU8Tpo2fZyf6+oyJKwpYxutp7uv0eys1+fKpZ7a/CSyqctIoDd4D3UNhCOBnAcNxzSwu5Ilby5txTYN2iUtc+/oYH8ct0KOamN+2/bt23ftRKgGnWyBXhXkUvxIodtg7/BVP//vF73w+Tdec/WHPvnx0848c/v4uLm95b9//qlPfvzC//f/Tjr5hNTkeqN/cGjP+GTaXW0/dzwF5ufS0pf247EXUS4X8ep3vvOd//7Pn+xwRGOuRm2SctpdTpucogPPjI6u3HTTht1ju4Z7i2fd5bRz7nG3+9/n3vc466yp3RvweYsEjLNeqzaqte6eJB2aHQKapP3uZNNuNjgb4A+xuJKY0locV9dbjElp5BKH4UNSKPR2Fnq+/4Mfv/c9H/jcFy8tDw6Mj0/c777n2A+5+Itf+td//+y640/47MWf//iHPnjF5ZfbcH/737/rNx5w7q7dY/39g9TBfPfBsYa21aw7fgy2a7gFBVrzYa67XE6WjGKxOjNL6xoeHh6f2vNfF3/ub//mbQ9/yHmv/rOXrV2xtDozbXeJLUUGRWIJThMig+lbZiJlSIg6osWCRrqqzL9d7MjT01y4TJWtW7cySsvm0/XX77788h/t3rXj3ve5528+4qF3uctpR61f29fT3ZyppK2o1hkWAhtwBcHsHV7yiU/9y2Mf99TX/MUbHvTQ8+c5EuVzVVuB+2Hf5nvSDhZcAaFS054zF4Xg2GOP4xd/3fU3qsX6jCWHH8ItaLMYEyrz8+VCUYymq37y4xc+5+kX/PYDXvnyZ5dLZHuddb1c5oNBi+1DH9gjQnm+ODG9x02P+FShe+Bf//2Lb3nrPxYKg3/wnBfd/ax7Fkt9e3ZP9Q0MWixOTe8plfJdjblkxdy59ac/u/y73/n21Vf+bLYyhUrVSqO3r4fiZc/w7Hvc66wz7z08suK00+5a60yGq7Sr2LJjGRiJy7dsh4uRfHcYTgXbqUnLTBZTL/YKvaDk2qXLRkeHW2OPMpqq37Jl24YNG2bzSWygWMwjRUgnAx6p7zAcDyZgG6R7tm990mMv6JpvHHfSCS98xZ+tO+kkgS1y07NPeNxjB3qLz33Os88444z+kZFtYxPDo8vmakfG/DqYNDocsKycjDIDr1zIY6QcbZeOjFx//fXPfcYzNlx/7YqR/j+86Ckz05OcqLbt2oX1rVu3rFwsLB9devLx6084+qieYm52aqJRq/QPLBsbG2s0azb1tKNZqxvPFKzqfIpB6p19Ky0JWGVjv5uLUxzBaQ3yFKu3tWYodXFBKc1W6zP8HPqG+vqHbtq07YorfvZHf/KnK1cuf93r/oKa9ZwX/snSVeuGRtd8+rP/1VGbNk/e8ra/esj5D9uze6KWzOp95sVsI51n/L8/bTXr/07DNoQDpoBpWSwULGusXcITq5gv/PjHP37X371x5/YdT3vKk579rD8s5To5QlZnpwf6+pij08KdwaQV8zcW32RDd29/WMX4BpucZC0RAmyhJ238p2nZ8vfyrqCv4xNdDqts376VEWv9urVMKfYNfS3kOpXCJhRPLh0pbnvyypyYmVqz7ujnv+Bl7//QJz7w4U+uXX90pdYolIrzrWNft3yUkhhqFg3SnyHPuvId1emZ0SWjx68/ZseOXTfedFOpt7dCKTxCfLOoxbVqdXLXzoue/LhXvuy5v/eE36xMbq5Wd9ctKjsZ9Pt37Zi69BuXffY/P0/TZTU87ahjz3vouStWjvYOlDvzXaLbbN+x+wMf+ND7P3zJ/e/3oEc+8oKTTrkbp40cV6v8/PTM+DU//dEll3zx29+6dMnIwDn3OvP000489ui1AwN9HfMWwVNzXY3NWzdd+o3vfeY/vjA9Pf/o33nsY5/2DJ5I6koKay4XyrFflL9lp9yJU3jC79UsLfCT1TYtRbS3J19csmTJilHCLBHEf8zGfBlv3D2RqVbSUSymyZGinla4/I/tePoTHvvU333sd77znT2z9Re96s+POfFU1uUvXvzZV7/0Bf295dPvcsZb/vodzUJPfa4rzw7Sfu54CuCzJiNTExuUu1wx3HqlamPh7W963XkPOGfd8uHfvfC3lwz2bROoubPYa293Zif+n++y+VdxiVSjVuVHQPHaOdHBem1MpoV04p25RuvwTb7cS+WyjjDInZ7xw3I1N98s5Mtp6LZ0r6TqdbXOwXR0lJuzUvAdDJjLgW3EUnc515X//Fe/fdxxR687ao09yE99+nN/9udv3jlpCedOhdr5j3rUS1/+8jQdnBRJtrdq8mooHhxraFvNuuPHYLuGW1AgLBDGdG+52/Klv7fvG9/4xste9rInP/bcF73ghSnqjxN5k1PMFSMjQwxLpVK3zCEYyAZqkIfAaDSTl4n56hPfHiayYtH1bsWZ6i9XIQpG2TRFu5L6xb2D+jU+ttsUtWyanZmpNpMtjcMHsLF1CIic3eW5ialavjRw4WN/v9A78srXvNZROB6d+zsvrHhoV7BqmRmSyqWWplvmxNOb7zp2zVG9vf2btmzeMzU9U6syad2CNosxoYjldc2/8x1v+dbXv/DF//xkvTrW1THjxpdKvcNi8cqrNrz2tW/hiXWXM89yJqE53/j5T37xsyu2lMsdf/jM333a0580OFCcnhkbWdL/kY999e1//e5rrhs76uhjhkeWdVqpdtZ37dl605Vb1qzte/j55z35iReeduoJ05Nj1eoEVbdjrmfeocb5Sr5U6Owq3bR596c++fm/fcf7H/uMF5x//vmrVq3SR3oVzYPOv25qVoddwNbWs8HmlifNRw3+V/P1OXrXyPDgsqVL+3rKDkzlOo3Dxg1jk2YTV8gYmbFiSZLrCHmYKaq7dz3ziY97+mMvfPhDHvrUZz7btvT7P/aJeq68Z/uWFzzraY3q1NjY7t/7g2c+5RnPnag1S12/XtbNw9WNfG2tVHmk037KhcJ1V1/zhf+6+BMf++fuXP0L//Evx60emRrbzKJP72X13j09M1iI1XIasczRSmKSGHux1GtM0rGcGE+7h3M4TLJb05bkSRy1OZcsWlZTrXBxibE69W14U8jY1tNWRnL67Kh1lLtLstVqFZAtzzEKu5ZDw8uKpdzGTTc4QFHqG/ryN3/0t+/+yFcu/e4jH3/BM5/5zKVLRsfG9/T1DdivsDeS5ogmHYwn1Kx2QIeDQcs2jNtMgTA8OJ9Px2KW+MmPL3/jG9/4mMc85u1/+RKaig2+mQap0Ozp652erZhyNJvQWvKFvHOJ5owteC/OUokkxNuEWYhLkJlqjvnaNZeMWNAJMZxufWu9E9hOL9ZEHZrdeyre3Mx3lnJ9JQdhenp75JmcnjLDk/Cu1aYmxwv57uHBgYc89MHv+ocPQLvcUzbVO+bTufpbPoqHmhV2NRlC/LvQt7/c3ZytXXfddScdf5LILjt22ywr8fS6JZDFmFJr7N6z41P//NHfedSDnO7hhOr2YkcByl3lHZt2fvJDnzhh/XHPeu7zRpcv7eh0oXFj47apid2Tn//cF//1k5/asGHj8//4KStW9OzeuemCRz/wpBPWXnrpj35x1Ub2/EZnQ6SMY088+WXPedqpp568ZvUyR8K3bbk639Eol7rq1dn5ZpU/WK0+5aTc5ER1zcpVf/KCZ44M9L/0NX+Hhg8XsP64AAAgAElEQVR60IPSMezYlkXolka7GKl3h+FktZBGdUQoZc26ech3FUtc3XbsHpuamly9asWq0VGLf0Oah7wiVi8R3THmiF9A7jAcDybgiqVUrjk82Ds7NXbSCev/5i1vfPWb3vah97z30U+5SHgXy7MzT3/Afe9731e+7o3k7MN++zErlgwezOrbsPZDAboOG5CFMQfzL3/xiz/50Y/PPOP0F77whY2prY36zOSeZq5R6bLQbNaw63K+Iz9vocqX3SVRYsV0ptAtyXbVOV+bYKQa6Ol24nhqfKxY6u4t91TrtY5mnf0pHYLpbORxe7LBfjerVaGv0mx01BspQMK8uCUiwdP0Gp3FIUKh0WTfKnD9TSeY57gflCsz47PTjRWjw9PVyY3XbPkpL+DvfYfX+5Of8yzbiBN2ToYGWb+6+3qr1RaHP6jzon3ScD/Dp518kCgQ6g5gwdlrc3U7RkLe9Ja6t264/nl/fNE97376O97+ZsESDqhCgXJoMjSzBLkjSdl6PW3hN+cqxaIDL9QzAYasnNTPnkwm7d3Uz2oJfGhFXAroPWEXIbABsaiyPAOExeu6624498EP//DH/61veHmu1NM8wD17QqyFAMtMk5xbtTzd8kvl6unvo7pBW40w8SJbvB8QHQ40c1ehb2pqwtFOainLHqM9npSsgLkJCORz5dYRLXqsMDYppIJYZt/+6udf89IXfPwDbzr3/ncfn96NyrbohvIDn/3sZ7/3vcte9/o/n5jcY8+2IsJNp/MK3RxVhwZWXvadH15wwR9ccOEDXvu6l09O7bJRYCO3u9xvuy8tOvHL+RqPDqwSQTyhJ6GAFoXsT/io6+YNQaUcevjnf7v0j5//+pe98tW/+ZgnVhvWnIYTtzyuesnqySm8ZbyZw7fRnFbRkStj4o1mlRYIve5SeWJiMjORHij1Fn9+oiaGUyJCLodi4qEM9JbKqMpPa/uOzVu2VWxqiy1ixM115st7Az1oWhAfwXVHzKxD317S1DmyJImbaf7mCqWKMFnNecdQ2STe9fa3Vbdf98G/eW1hrjpZabzola/71lU3veC5L96xbc/fveMtn//PT/b1FJ79zOd8/3u/eMt73nP8yacVegbqzq0gRbPaWxTbrlIt9Ka5ls3Kzg6DxPhvxy/61X0d3MnAkC1U/NhbEFVhZmrqda/986994XMIvWZJ93vf+bZz7n6XQrNizZzy51LInu6ePkzVoIppDkiw319d6cH8WnX8qK9Z7G8UBt753o+84S//uqOzuHLturve/XSxEh/6sIcfd8Lx9WQwK83WxPSaKzO/HYwnrFkpSORTL7rIaR9KYRJYWKxj52bgr5erw8GgaBvG/6SAiRTPwmQyr1apWM58+9JLX/riF/Z0F/7yza9ftXJZtXbrVqL9EbVUTudQCIaZ6VmTubu7N3QUSktSkuZSBEusAUdtpe81bmV6TDbJTXvv+HlU5D05BxD2KZBoR6PecEjxS1/+qkNbp9/1rPFJ4ScObPqF6ErAYZP0mOQoxhLDhKZSSAYmsv0y5/7afDDSK5WpHmc7i7lKdcp6Mp2GFnO1symCJY2HuxWbIW//tGp0KrAE1cKLX/Cstat6X/DcP5ibE3Fwxloy8dxmTszAqemJs8++e3MuBQxM54ByQl5VaL21ar2vt2/lysH73/+cZcuHaTk+zUzzSWtSiPpEPertmZ6eYmusk6ELHNhbREoPagRHjndNl03iUeuP3bjx+n/9t/948EMe3tc/UK3Oglyr1opc/ZKhUW/CpMqFritH0yJE693dTj9N9fXSLBt2zRjDZmdnbFkcDHIuOhg4eDa2g5LI6D7EHqcNurpK5W7kotKabph8qeyMWFqIJM2jtXz3u3fSHrb9xHRYn04uxCh9r1KrwDMdVZlzv0p5w4Ybt9107aMe+kDh7+z+nH7XM6/4xVUf+8jHfn7FFRPJA6HrEQ8777xzHzS1Z/xt7/y7e97jniNLl1SrjaGhFDCvMlsVXY9LmmYybKsm+WK2jiSb8ska0n72TwGcCr+KEWWExIsRZZ/vyit/8c6/+st8uYRd8ra6+xknnHbqSRNjOxHW7LO37YCwMAutiZzcAbIBlg3U/Vd70L4M9fOIrafx3Wzyvn/Yb9xn/cqR5vTYd7992Q++891LL/myuF1D/QOjS5aJ3FPKFV2scFDqxiz/6d3/2FazDgox20BuhQJmkXkYcymYeJpgHR1k7OU//OFLX/Qnj/md33zvP7xLlBRBQ9MC80AeACuzjsF1cHjy29KNeEeR9GknUb0yMDUzU2EQsZ0XyCyc2959SqamlrIVi/hYpRH+BSEy55pLR5fftHHLV77+zfMf8ZsloZv24wL/q3GPhqvFyhw+vMGmZ9h+9nKr9PVQSTXxNNI5nprge520LQGrak3u0HNdHb0txzPnOr2LiIGlWtTVPvvvH7nsm1969jOefPZZJ1dmx7t7S83OtEPbXeh1WHJwcGD90esoWFqG3ijpjGBBMNKZ9OnEk45fuWrZrHWkA4X1TiHdf/bTX7zqla/57H98TujX1WvWzM5UlEW6W1IgejDj5vLoHX8ODfSdcvKJX/nK137+i1+cedaZThJhhwyXjeYsQVkqpuPfchYwS3sVHO8c5N4z1tNdnp2eKTluXkyBqlvV3UnF6oKQIi2Z0mStScFKZmedby2XS9RNB77EktWJJGey+t5M/6A20sQS5VcP6Tvoa4rzUkwrqBSsjutyZ6439d3UfK5YrTe3bNr83W989TG/+ZD8XE1U0oGBwfMf+ZvrVq25/Pvf2717cmzbtY98+EOGB/rvf859BNZ64xteV5mduce97jU9M8tzp6d/oMMaB39oKVjwtxuFHaXrItNZgWRiaD/7o0AyDLeemKp+Y7Q4huzAypKloz+9/Idztcq5973bHz3zqQV2rXoVQ27tZdvZS7ZqBwDrzYawhQsnu/f91Xhw08MrkSeYq9BGeovHrhm9111PefTDz33iE55+xonHX3/11V+/9OuXffPbN910U66ruGrVGpeJHhQE2mrWQSFjG8itU8AkjOkUs1GmJNloP/X6jm3b3vSGv1i/dsVb3/rmkWHR2JsO/bln/dYB7SeVQWJkhFnCBkhdpBMbUmwwZH1LfIZul6SF6c3gYSUWW+3BHWLtHuiF7tWyh6WYDrFoS6u0FKw8GQCwgZ27dr//gx++65lnjy5bzjtgPxjdejIGE6wkuIubItTC6t7X349z2QfxlXYCAY/qbh3KwUst8Hfr4rRqz4iAYV0r2Zdh0i51lPhPszXt3LH1umuu/O5l3/y3f/3nT36MjvX5x134W7/3u4+en6OdiPLsGhx2PvG383waVq5ari0ENjtISksB371iwXTdJleJemOGFsSwJHBT2RnL3r7Ojvzg4NDxJxw7MrKEoobNajUKBJWiU0LxjUZHeowf79Xp8fXr1p162in/9L73/efFn4fKXe96JouFsFt5hvj5TuciWeh6e3qnxidvvP7Gn//8Bz+5/PJ//Md/pIKfcvKpzHHMOcVycY555M74pO0wQ9awNeAcXuhMagTxNjkxYU+EOcdJke6y072FSnV2cmqCyoUMuiDGXkxb714OC3n67S7Zya4S0un59je+IVLAsuHhGXbl3p5ly0a//82vn//Ae69dNixOJfuEi7VPPf6Es+5y1wfe58wH3Pes449dt2vbjnKhfM59zznx2GO/dMmXvvPNbx9z3HGuYeEQOFttVKYnSg7IdpcBp9JRueiagq1k9uzD0urFXylyIVE2SLLhwY3SMabLvvWtG6+/+uUvft7LXvi83mInW6PjSDyrkgGsNbgMM6ROp4ta3oTZc8iGmTmf9DynobtLszMCTzQHh4acKRybrl2/4cafXXnl1h3b90zPXrfhJtFA7nbWWYmZHYwn1KwDk20Ho942jF8LCixUaDLeLfH6q655zav/7PprrvrIR943NMifpjExsWegr+dAfbNcjLBz55gzwMS8eCeUre7uHrvsk5MTDvdSWUR58MkhRCtX4r1SSYG1QsGKuZ0pgi1XofRIEdwhgqa6C4ItgL6guD2+6YmpzZs3HXvCKa6VOKD+i1rUmxh60gSofVUhVVesXhUqXYbVAYG93Zk758vVmSrK9JZ6mKCY8IkrlqIrr/rhj374/W9+6+s//vH3ibmBofxxxxxz7LHr/+pNzzrp+ONmpnZPTY07pplOdObZQqZZDFm83P+V9v727rqmjScH7NGTFG/UWaqaDlQ6AKoXsNqx3TuHBpc87WlP4bRht3G2Mq0gDhyKlLLRL9mfC3m6TyEIBcjZsuWmu556/Mc/8u7XvuGv//atf/6ZT/+LELIDPQPr1qwRbHpyfPdVv7jyqquv/NH3f3DllVfONsY0dnayvnXz9gsveMJ8Y7armDCkEd5uGi7ygmgV1tkWefd6/rHjjE9OOhnv3MnSJcOibTcao8ySs8nQkDTOEKJZ2cPVxsnxCWFT+gb6zburrrryFS9/SX+hfNfTz/h/T3jcmqOPX7Nubf9A71VXXTNUPNq6qmj5RHeard/t1BPPPuOEyentomoN9vewwjanKw994Dnn/cb9nv0nL/29Cx7zexdddP5vX7hq3fqBoeUO3zBiCxmPPvHESDtcTT4i6k28q8UhY7SYU2HypMd/9tOf/od3v+teZ99l7aqVNfekleZLxbS+5d85PTtDtSqW7R5SupwnnOeOkLU3Zno23+9QOtTE33JXWLE011lo5jr2VOfe9c4PXfK1Sy+7/L/7BsonnnTai179qhNOOyNX6h5asrww1NOcsT48aM+ByYyDVm0b0K8HBWJOZhPJLP3yF754/dVXnXGXkx/6kHNLxY6d27fbQWPRtdQ4IJLs2TNBeWIDfsub3/rOd77LnD/77Hs66u9ewtWrV7KX7N49RpqyuAA7NT0pzkpIcX9m0zu4RmIExaKIpimsfOtQccuw1DpGPDc30N9HC2Rmckdvd8nF1Ae2yg/plURZy6xFhwPfQ9PyiYs9cQJPn/B6+ARuB0SKA8pcb6Rt1nqjUq9M7RnbsWXzhh9+/7s/+MH3rrvyZ8uWLz3ttJMf9sAnH3vcesGrli0XgGnJ7OTW2cntvNa5uUwLJJgcp+vd6SiA2Eu87NIlGJQtaDuCoAlJg6ERCZ7ZycO9G27YqxWtjdm+PrdN73ECDrULKczZXC2pO+nEXPZEW2LYeJcun37w7gXdisXBvsHyjm1bjj96xV++4aX/9OFPveNdH/vrt7yyPsMzt2N0CQMn2+j0yMjgUevWPPJh93nwIx/QXRr6/ac965kX/cH09CyPXRLC9tMBEe1IytzazcnmnX4J2gpgxkVreqbS2LKFZrx0ZMmSpcNLR4Z+ctW1MQK1cTFYdAwtI8ums6BrJ59y4iMe9tAffuuywXLxtS96Zs+SVaecfrcrf3bF+IPv1dNzqm3haYcg5l24VJjYvTNFSBESn0W26fbxfFncpfosw+ubXvXio1aveNd7//Gm6697yZ+9WowWqybKQa1SdZwZcSj9TMvsHEdSLx9yXA0SEzDTxdEtjPGveOHzfvDd73XMNX7y4x///u//0atf8oznXPSkXVt2FXt67fkafgyo9qzLPb2i8wspEogv5HJAHYLWqEWl0CBr5ru6f3Hdta//63+497kPee6f/vYpp5x27HHHFQQYmpjM5Qu9fX3bd21f0p0Ex8F62mrWwaJkG87/oEDwd0mZAhEnmGYnp5kRXvXKPy3kOsbGdlhWz87MJmPyAc41bpVLl69625vf/O53/4O7RVevXism3sUXf5WF7CEPPe9FL3rhaaedumtsRwqIVchhrFwwAz/MwhOiKPbpYMjs4X7Dhz3sYbQ0igJJ7HbjVKD1Q1ez4Idkkl6tCBG3/Qkhl6ix14kbp0pbhLQ6pjgwkcUjQ0ax2w78duSszU33FTu/9vUvXfbNr+zatuGoNaNn3+20+939t49a/+x0Km3pktZBPZGd59x7M7HrunTLcyPZ4fDZ+Y58d7m7gydWfa5Ydh4TddIpxVbjWue50qV6FCh47d39RDDql/Ws7T7BIKhW8ghIDhrH+VKpYJ83WqFTUMB7UMyf3sGM/op3/Pqyn9940onrVy8bGd+1ZUlf3x/83u9c+Ojf2rBp5+z05K5dOwRIpHy7o8kJf5d1jAwO1fOlV73mjWeecca97nFPtyJ2FfM3bd4wumKkJvDXnfEJGgYZM2IiqcN6BI2tdbEc3Zgu/O/aVauF/zV33GtE/iF1CLwMwmEhj2mXDgKm/eckyB/wgAdMbd3+py958WDhaZdfueHqjTuOWTGwds0qe9Sz9quq9d6ije6Znp6R6ZnJcm9+anp8+ei6bdvGu0sdtXqlu1hY2lt++fOe8ZhHPfLDn/zM71/wW3e730PdYXrve9/bysYVFKWetBLgnXhYGnsEVRoKVliwcEiP9YyRc8XlP37Ab9y/p1z8wuc+f5dTjnr4+Q/dtWOneY3v6z4R1c3fQj4tqq644or1648RhGefwRl/3tGjLq1vZ+uz47vxqcElQ+vXrly7dvUFF1xw2j3PaTEc/g0dvcUUpDrXqA8V0076QXzaatZBJGYb1L4UMHlCfBrIYSj6r4sv/uNn/ZF7rGr1mf6+nkplRo59i92GvwW4+uqXLvnMZ/7jJS95yfNf9JIGv+aOnJn8jW9866/+6q3PfOYfPfvZf3jf+917xYqlnIRoDNbqoMInqTmtIzNMI6EZUBR4Pr7vfZ8QgOe8884jy2WznyKbI3cUAvoHBcAmF/WLw/htwO6XWbQ6KqVBUKdoI8FQ/PoUep6KvISQOyDgtyNz/3Dh05/553/4+7959MMf/OqXv3pkoFSYFwiQ/3ihUkGnrY4MttQmAWuq3Fa6OoRRLjni3DISlLDOvu6yu+6FrIE2inZ1dkmMmH75fFEz6/XafN7akTt8ugmnw0ZBuvN1CrXLKYID97xqLs9pyOCgp+11qg0+HmQJY0zQJ/pLij9t6T77uS/+yAffvXLZYNoYqk0WcyJCDSwbHRbEY2ZqknVQtlrF8cPOZn2Su/N7P3DxP73n3z728Q/BhN2iNteggbnPp+tg3Q17O/rgjiwSoyiUVPVkg0oHVRuzuflOMbgrjXqyKzQbyLVizTrZ9KBxnok6L4dmNN4KJVp35NU7m7W5tOl/n3vf61XPf/773/e+N734cUvvd/Z9c64P78zVJoVBEpGOcWK+vofpevuOPQODfc252b7+wclpN0wIgzfpNr25eqWrIdr41GknHPWaP3vx2Xc/6y/e9dGvfvWrF1100e885tGGSro7r+WUmVHsVlBqJ7UsnWn51YpBgx7YL8UF0T760Y+uWbXqB9/77tcv+a/XvOrVq1as7KiOzzuP3DqBxGpoobt85Sqc+cUvfunr3/CGM04+XvHQ6QNU/N7RNG7WZnMdzVJ+3pGoPTs3n7j+uDNPO+ED737H6844p+jIxXw9HU6y0uOtX6l1Ow5/UBFqnzQ8qORsA8sokA782Z4XrIarabVzvjEzOfaqP3vRn774Dy666EmlUs6ZfztCNujKpe60ft3P05Llvje4yKe7itNBwjk2ixtu2H7egx92t7ud+da/fls6ataczeUbK9Yuu/tZZz7ucRfSil7/+tf/7d+9e/PmHZ155uueoYHBpSvWTuypjO2avu6Gze9574de+4Y3MGjf++53s2e/ZHjJo37r/Hvd4xxXlwqqNDNdpQU4aUjnKJeKN23a9J73feRRFzx2YMmKA40OnCId3yztEisnwPxNjrViZWFb5FloogjgPRN1+6HHbU3OxAaAmaarxv76kve+8+2nHD381je9rDk7yQm/1qzP87ma76/OVefztf/P3lmAWVWub393x3QywNBdIt2pgigiKIoIqEgKotg00tLdICWoKAKCiIAoSIeCQUgMMcPk7t7f791LOf7P0aODehS/WRfXsGfP2muv9caT93M/kPyF5bCIqWREfrTaYFgpGM24L3F7hKNkAbgSoGMWGFHsY6GPI9cnqRcJfEFPHokV8g7/sI4w2LAw/fAFKjVkDyP8DUFKAnkScW+mGLvXb3P6MnPthw5/dfDwVzY76HQdxYk6vdFkNlK36AUS7QvEx6ds277z4x2H+/bpGWWB/YgrUqkQUmpULpedS4o3ZNSf0mXcB11WWGc5dvp8r34zatxZv919nWMSE3Lzs0H22J12vQ5c2j8TAi8W10/WiLTWmB7mjjnjL+hJQZiN1RUM21xeR4ETpFZqcgKgOnBRRL2gDhbcY2LK/3Wln66i37oEb+m8sDbs9DqsFrMzv8AMKkCujE1LnTJ/njk2pmKVqiGfQ+YpALIe6UGuCyNCdHqX20lP+VCQnvHQXupdQQV1JToWIz6NQu2j2zv9G/w+dchXtWzxzvffE7BlLZk/7+PtW6iPS04tEVZqw3JokuREaSN1yoITRBTNUBCjlOvwOkJ+hk6MoYRhA94AqdItVRzf0pD8LT4EEA5mDQZVQxpCrnC5vQo8GzmC1XryxOEpo4ZOHfVcu+Y1HXnX1Tp1gdurF/SjsOpoDOaYazdsA58frjInd+re1+Gy7dr3xaUr15KLpUbEHaMdpJeHVen3uGwGPflcmseqBWbU5bLotbQ4w2USSHqoTCGOoSaaqUCG/nSV/6YRIpou88OGqNTT1R6MSnJs1JI5y6Corl6jkkqvcoY8CvF1fjWg1aDCIyP+KwolhZuHt43ZKMSLUnCgFuYogsAXZrSKzi3kCKB6fT6vyDfJocBhi/r79+9bqmTxdu3aAVQn2iypZwlZ+V+uTSfopKQE4hCAJ1jwdpuLmBPgd/zRxMT4Ic8OEtFpOz15oBWW++wOcutJxVIHDXqGvMDqtWvefee9uQtW0GuracMGVatWP/nl1we+OBhpyBP2+kIdOtBjB1IlL6mmChUqmKOs+F5en1NvUgveJdEMFRYAecaVa2qd6vPPP08vXxn5+1/u9rf/SdJhDAIHn5J+/lE2lnRB6eLSON9Uk998fSIn9+qTvbr5fKBTobFBxwTOf3/G6TDUqVv1yrUzVjN1CWRIBesYfFQRM/cPOETeVmhHKAoVWq2poMCelJhCL8uZC6eRw6L4sXjxkqlJKUaD+dDBr86e2ZSbf417aNioLrxcFStWLFY86btvz69Zt7VJ05rF0pLsBZm01lDq1B5fkJoCkpLQTBOT01BFSJxMRsyf6kbNjGnzwSD16NEDriyWnGiaphDwOFadiCwWHTIZO+vq1auMD4PDmGRlZZEMIsDz0wUpLSTJMP0Dl+jPDj/fTt4mIyPj0IEDZdJL+gg85thMWv20iTMrlkirW6s6pWqoLr0WKgqcLmFIqTTGQMATwllQK8AkQNzgFhWEwkyUHAzunIOIHYfRGPVM36c6dOiw89N9W959a+vmLY1btqpbrwGtvQx6PQluYIhE0WARD8igt+V/mnOT2RfRGb4Kh04E4IUpUGg9/7PPe7u8yQCyPDSi8QYEDX6GKysnF0foyN7PX3p2QN/HHuzSsYv9xlU2HfvSoDHTLQNwAFPywbaPZy1Y9NW3VypUKtO3zxMex43zZ66WL5fSuGkzaOBdjnyTwUjS1qsnIB1HtLnA4bx69WKlcmXDmrDNS/pYjaVDrEmh0AFUiPilQPCg9Sycm6RWiwbzYdxAREOYR/BWqFBu7OghQ8bPTyuZ2uKuu8x6PSadSquj7YTH5yINGoCQHlGIg4LZJdIgAtVA059bmLKipOEtDFrRR37TCBBYhlKcxRkM+DZveicn8/rcWVOR5pgyEvG6iGtEECEsX0ms/+d1o6wxly9dI9FjMceQ19DrrEi+VW+u+fbbr6dMnli3YX38G64j0xhDbqdIPKmVIY+LDYV65hg4cOCOj3bu2LHj7Jlv9uz5nKI6mHOgimrXoU2HDu07PtDBbnNS9078BRJzmx3qAfyWgMfr0arMBXZ3crES7LrjX35jNFmaNmkWIU//gT/mP2/1Ft7hqSXt9UuPfwvX/OlHpMtKI8z7jPO162crVEpr0aoBwHbRbhhPUiFz2J0vPj/59QmvNGhUrSD/Oo4bIQ1YEgCwikjhH3JgB/kgg9YI49sts0YlLF22fv68penlq7dt3anrQw+XKlcBB1J8G6EUb+Ds92dmz565Yvn7U99YWb/+HSVKpF+9knn2zI1nnxvg9tjUGjlF+/kQYpnMUDcje9GAerOuID/bajUHvAGDNe7Aga927Tz92vhpjRs3hoSJcaa4jIXHIimw2SCo/EMe63a/CKNBNQbDgveC/8MK4Vc2mkx0qhOWBD9vbs+bC+nPe2qdwUCM9PzZc2NHjZZ5MMqVsVHRepm6ad3qdABWoyUVWP8ebhszWaVR7/38qMftaNG4ntagox+xOuDFDtJA7CKs7R+8F4ytm8FdmdehlYUrl0qtXaNP+7Ytp86aN2PscK7Td8DgRk2apaSm0QWCAgm443RaMwgBQrSEb2mzx9VAzZP9JpwjBE7hwyl/3qD9D66MhGYM6Y2jFcwpKghgjSqFLSfz1cHPPHLfvc8+3cfv8HrsgLEMeMI6g8kbdOv0ppmLls+Yv8LpkZUsmVi8RErnTg+0u6f9yOEjtm/7UGeMIfYckqkh7Ttz4cyxsxe/4zhz7vSpU0GPZ/G8WfVr1/A6HXhRKoXG7/NTwEEveiREhJ2nsJVIkTSlCE6ha0TNMtY8mqhz5075Mt3YMcO+/e5Un4FDSJfwkE6vVw6xnMsuQgCIwkh7Eo3OyCUw06V1VdgBL2q2U9gRKzr/N42Ay+NkHfucXp1WfezgoVdeee6VF4b069/bVZAjYcxxGXFNEFiSEJdk+n9e2mH3ArRihzz+eM8mTZpkZFxasnTRrl07hw4dSstP4sfwLkKDBGWSx2bTWa3ip85AxFo0bw8gbVWobafdRqfDU19/QzOZr7/+tkevnk880XPW3BlXrmZowiDQ1fUAACAASURBVKLvFcYELdlxjn0B9LEAaqgUVkpjPvhgy6zZc898f3HK9DnFS5amccSfZA/954P/znekUZXuVtKUXJBf1yycUr9uueZNKwfo0BzSokc0IlAfeKrn+IuXv3nr7SUx0WoiCMTpNWoDxolc8cdAxSP8GmQDBCJerTWd+upyx/v6P9Gz+6yFc4kfqCgvgKc7gqpREPuEx590s5o+Hvnvbnx79erVOz7ap9er2re7d9Hi4XZbrj0/U6MMkNWFBQwwD7CxkCcftJbFbCywOYyWRLtT1fnhp1OLlx8+aTrrjWWm0oqO4ADyKJcSSrewNRe/cz7+rh/HnkblMD7gtDCzCPUR38IRkjCI0sr56d78s9e/Nxw0ajUAZb46evzEkSNrV7x5V6uWLzz3fPlkjT0vWxb2KWU+Mk2QPkABo9SqR09bs2bl6g82rq1crlTO9StxURZbfrZRbwD9d9PHkFb+D3shgK1vBBDo8Yd0RgtcvDs+2bVmzdrdB07TtDSteHqj5q1q1alnjU0yRUVFx8TlO0HT6wQykFWqkOv0GvKqBLRYpX/XKf0T74u0ITYKFM0BjzshJmryxAlnD3669s2laqB0XidcN+DqvEF42sIyrUJvjX/0yf479x2aPXd+p/s6RJt0cszkgGHL5s2PP/Zoy5bNmabr166cPHmCXWlKLlazZs3mTZudPHFs/ao33121tHLZEjLc9ICLaGKEbEu0QQM9yhQA7pQrCjn+0PiJFRCh6BN9I0hBsgAMPoVp7sJF85YstcQnP//KyIbNWuXb3TqdUe4XnYLQUPST5iYwsAhuAdL1CmLnQhxSs50iM6sQQ1Z06m8fAdBSAsrq8hi0umEvv+i03di980NKC4HrsNrRcz9IvQgS/Ka7/J/X1+ssY8eOmzp1Hj4uaiA7N9dkUq5du/qudvf4XQ5orYWZZTRRF8fmp1hfBsbCKxq4aPX6oD/IDtEbLQIlFKCbYlihM/hcvurVqytU4Z2f7NDp1H6o5CE2FU1vgEH6pNQAJiAk7bNmznljxiy9wTJ+8tSKFSvp0PNkGH1/TDTr5iPfHAee/b+Mw3+OzH9/5+alJE3JtzDOSJYZY58bP36oPJRj0YM+UdBIG5PSHGU+e8bXt98Tz7/Qv3Wrhm5PHmpFqdASLJf9UWBQgegSjYxkUAtoooYMGXHmzI09uw5aYwVfg5SAIRmAFOS5UGlKrQWJptVRsoTPGzh/7sKWLdvmzJ7XvkPD7o90KZYSlXnlYlJyXE6eHfA+ADJl0A3uCmlP9DEQNjz3wusbt+xd/87W6OQEKY6FsSWsZzi03IhRkPhFSUOxgkSQQCe4OpkaFgnpQg5UUU6+SOtLh7QypYXEZP33hfd7/6pSYm3HWKwUEIa8frrobP7gg5ysGw+2rduieeP0tOTszAydFk0po12VNTo6P5DQq1ePCmVK9X7iceDVudcus64BVjojBOTSPUt7QXoW2r8TCSEvCQAQawCeUpQu3QiOfn3h6PGTx786/c2Z81eu55hj4uvUa1i/YaMyVaokJydzBaLdjIxQvV4fpcd/lBz4vcP1v/o8HLcigafTe9xYuoFYg+HTT7ZOnTB+6bRXalSv7rbnA6SDK0HgmbCAgLeGVUtWrVuwYl3DZq3XrnsLjg5V2C8ntyuPYrGNHDl87969LLNyZcoYjfpKlSo1a9s6JSUFppdlC+ZPnzh26ztrlX4XHaIw6EhNqJQUhPI5BWaW2aLDzHKHRHzxtx/U8lB8wwHoEPHOEhGNgDgMRluBY9/Bo0tWrs13emvWa1KyXIWqNWumxicw3XQHI/GMAMEXRW4I7sNCgigkM6soafjbZ6rozEKMAL4DmQi9SpN59erBLz5buWQBsX1ZkN6AQvyh8/iJccMK5mBBS+/85xcAsUlOTgS8W+fOesWKFateo3Kr1o1r1KwqatdCUGC66BhDqx2MN2QAEV4kLDTneCyYFSgRkEBBvyCm0hKf0mipOeTMYsVSjp846nI52WR08EN0omModIdNnrwSGbQz5y+NHT9ly4fbmre+p+cTvROT02Lj4zMuXTAZ9VgJ/3mTv+cdJPjv+fh/+ax0ZemnkC+RYj1C+gV59tQkI3V7YX9IqxYcQnZ7QbESSQOf6QPxY+uWTTB7gCHgsut0gsniDzngHfeKhkhgJCyXL2du235w27btlphonz9TS/Qx6BOmMP2M3U4Bg6BxZNBDr8WgaLwognCly6YP7PtU2fQSDz/a/fCBw/NnTY6Kic/LtZktZofHB/hPHgg7nH6jIfrqtfwnnu779fnrk6fPtcbH8/gavU5CYpFxYiUAqwGcpy1k14E/ZBD+hhfBx8BPR+ER/SWsWOCw45lgRuAjsWCkeLNkoEgmy5/9CCFvEFYO6E64B7oLVKxVo0ylCgTYNr315soBz997V4vePR/TaeT5eTmxCWlsW/bvfR3vnzJlyoc7dkybNK5Fw7p+rz3AkqAIMbLmpQN9yjPyk9pDYqp8EGNLb6DHPF/ihRiveYM7G9xZnWBNboG9wO68kWfbsvXDmWOH5vgU9z/QsXv3HsWKl8zNz6fltt5ktDlcgqbr/6sDFJxCyRZmGei1xuPHDr8+7LVuXTrdUaOyw5Gv0KizHQ6DycIedrrduTaHV2bYsWtf5g1n7yefxFUi20hFTcQL8pMTGDVuFIQQhIhMUTFiFIWUibivIe+BfXtat2xqJs5kp0+BS04lNMU4eiv0gjho9KFw+wNIa3qeF2r4qcSigkr49xFiHZxqHekLldLptifFR9/dvFH7Nq33HTgyY8Gi7ZvW293eBk3uqlKlSu26dSpWrkxjNMhFhI0VSSMW6nulk4sqDW9h0Io+8usjoFSTdQJIHtyy6YOk+Nhnn+mXde1yNLgZ+sICVY1IPXaspP/+i6lBmCk3J3/9hve7P9Z99vz5jZo2TEmJF61viR6bzT4XXR20hHSVGi17lYi2jI1AeFfwLdECFICJqBhC0bL/aSmDjQXI8eCBA0eOHOn2aNeY2GhSVTi91qhoQmyXr2RtfHfL3DmLJk+ZRYbtsR5PPNmnf1RCqkqjBaadlpzM/hYVdH/o8b/RXtwyWoefB/bsjo+zVq6Y7nEUiC44CjrT0MfQozGoSBZt2rTl3vYdqO7HrmWaGEY+98c8rmDVonTaJJPrt374yeUrGWNenyBaZysUWZk3vth/EFWaGBMXSUnI6IQjD4u2QBjLFChCcQgJEkCxshUrl0mvMG/uMgrCWrZoZqP0QadxedzcKv24dchin2bM6zP37Ds+fMzkpne1wfqW0O4sM73BgHIlCIH+FlbFH2U//jGj85ddhaHD9BTWJ+Mb2ZiMFdgshojZlwys/+XN4SJReGEyGZkpKBu0JgOeky7aXO3OBkGVZuOmTe9v2gQgL71UOaPJ6vYEFixbhkW1bOWbcII9//KwlNSk2nfWBmtFJwOeSIQrInwx0uLnhVJjsIHPo52hRk98Qi0CNFqSpKKEwusiKWnUyuOshvRi8Y3qVOvcoW1iSsrGDWs3f/A+VK6ly5VH2vhQ1uh74EH/Px1ySvSUGjcbjMJwv3/a+DHughuzJk3AWPGFFDpj7LVs5/ZPvpi3eNWSlW8tWLz64InTTre3eFrKqGHDYGvzOexUBQvGPDjzaPGEM6zHktcESEY4ndQTMJ44ujnZOXPnzn+s++OJiYkGk4lxtslUec7QlRvOdzd/MnvRytmLlua5PU3btg0UkqVdAEgiDaiEO4ehhTgS6L2wWqvykbmgqlQWKl08pd1dre+sVTkh3rL94/2f7v7kemYWAN/o2FhQWxADUZke8d4LcRRVGhZisIpOLewIIKwRb7SInjH9je1b3yfMGxsdZc/Pk9N9GR7xH3nPkewIdMS6cBR+7gAPDbsSGwJkLrsDFaDSoHpDOpPRU5Cvj4oKub3wDgDAAjFBwki03lPBpiQwW2hsNLtIc4BdpVsLOp4kv1J5R82aCxYuP3r0aLnypdRqA4ocWpdRI8dt++jT5KRi/fo/M2TIa2rwGyq9E54lYI8ypdUShR2AA/vHpppu2pe8uKkJfm4YbuW9f7ugpG9MekvG5WtkzChpxiZFl0EIic6hup8G3AS8sm/kWKNgdXdjyZJN/S8WcKHuKfKAFBtozp69uGb1+pEjX7+ede2TT3Z/99VZmp9cv3b1/vs7VK9aW6ZmIqkvooqeUkI662hCbg8RTZlaG/YE5HpFx45dN7+/6aPtu/r36Wm1Rnu8TrrH2Bz2r7+7dPjQqc3v7/72zPUpU+fd0bCh4HTWwt0lEK+YithYiHVsf15gQADZK9T9/1NPZjRIGvJ0vCC6wBBJhhe/3lw/Nz0BXkQs7z/xgLINfwjcMYETo8VcAOOdkoC0T6U03/3AQ7CV7tq6cemKNR9t29m8SWPo7sBODX3xJXN01CvDR6aWKD5v+qTde3Y2a1incnoJsKHADMCciRxxBGfDT3dIpjfhUwVhNxXAPpkcrhC4jgm4gAbE6YIsANve6wpSkJoUpenTs1uTerXnLVkx7Y1J+w8cua9L15TipYnD6/6/C2ZhVwZwOBnDqxkZlF2vXzyLqt5P9x7Jt7s+O3Bk+yd7bR5/aloJt1devU4L4obHjp5csWyxVq/x2fJF7arfL2ydsFtn0hJVhpyHNl+sKKOJ/hyQacD3oj1y/LMLV7POZWRmXMm8dul8QU7WueyCE8dPR0elFEspbYgukfX12UNfX8zI98cWcg1KBjeMtUS1hHMnBBsYBqCASppRGAQ41OcqsBvNxjbNGlSvWu79j06AU6xWrRopFOxycPrY7i6XQ6ssJCYscp8/r9sK+QhFpxeNwL+PgNIP80Fw89tvVSpdrExaAr6C0w9YWXQwYKOKcELkQJQj/lj31A8ajKItA2X8vCMKWwRdCmFq07QZixDtbds1lqlJ+UE0SpqPDlXgsmLDNg+CEh8lFPaElBhSEF2JIBnpMQIcQiWQgBIUm3wdhpcj0iY54PK5QQN5gnzAeuCLfQsWLNqydVtaeqmXRr3evEUba1SM3eUUcCFhkom4B7FsAZMH3yX6Uv+Rx+83rXjYm/66FH7gncjIqsiRMNRYTuDkeINBJjSo1sVDpkC1pcvnkCtNSrXerwq7Fe5EXZWN78wvU7ZUdIIe7kfOF0WbEd7UQj2wN6QEOuNw5kdbLQ5bgUGnIz6BcRvWRfs84bfWbh01YmqrNm3b3935o48/ijZF9en9GN2WuDOtDlIGr2CmIbrmC6hVSEDsaZVCjwD0yQNuuU4lCxQoVKbJM16vV6/W21u3PfRgp6wbrnXrNn/22f7t+88xDhRJTH5uAtg7t9cDx6VOJoguRWgzMibMIv/xD0VeqIf6B5/MFEsRZUkPSVYUr/9tZUq//v7l+qsjGZAH5RpFIIzpow16fTqiH2IBKtVhV5Bp1Jvad+vX5oEel7775oVBA5JjLSdP7RepQb8d/d2je5e7WzTYtm3bxx9/PHLSCor2o8zmylXKV6lc4c46NXU6TZnSpQx+D22MzSa9LKB0u+zKsJdlgWHlCprJAxJbpXCZUCpFjH7Y49hFOReqploXT3j19Jnv5y1f+2SXB8vXunPCGzMNpmhqHjEWwirR2CDoD6lgmPP6VLo/WET86oj9j05Q6ZgOo1pJx63Rr7yoUuvnvPkujTcyrmWmlCpFMe/QSdNLlSolPBkRtdZc/Pqb61czIYWXhVx0twr4XCoQCGxApVnQxLA1SSDKNOxvMgzs0SD0OQr1WxvWX8rIHvryaxBGEEaqVavWuGfuiY2x0B/MGJNE3rFhndqJumC6wpan1RKMpIydGg6wmzRIZ1NHiP3+ZdL8dLkGQSDI6GdIGQPKQvhx/FUu04SVVDiA8s3XWcxhpcIZ1PpCUZMWLs++kTl15qw76tZ3erD5FVo6YAYDBiAptzTcRWbWLQ1b0Yd+bQRwBVz2/BMnTnTv2ontl3MjSzSwgeOKpgY/d0BAKrmbSqWW4JbBoOOnMcq04Z3Nez/74sWhA+hXGKZSXxwhRLAMcAUqEwokNGgYMCOIbS1Uv8BaBbVlJEBMRBrudpwkr8NBoRmJAj/VSWhZtcpsouTwm9eGDSOgkp6ePnrc63fWaWCMsnq8QYA71DFRtvZzt/m3ew+NKEYk0jDx5sGbwTDPShZVsFWAS4jYXqJ7SevWTXftXEU0kWyJUqZzo2XkyujohDUr3ty8edf0GcMpWfB5HETwKeMqrI3F6OjhzfF56DsIsFQPxYLB6rS7Cgpse/fvWLJ4xbnzma1aNR8xYpjGqG7XvpVcSYIQ4wmKIpHbVeh0fqdTbTBg3KFeRZw+UmKEOGR6I22OYCZURZkTSqdXGj1q1to1H5w9ewGmNL8/dM89HWHwRy7zwFCcayC91YuGtSCx/nZzVnRDhR8BP+l6ldJAx0OfN8piOudzR0UbPt65XQgBVDs6kwB5MJiYlvb4U0917979Rrbn2LEjkG9dvnzxs88+e+uttZwZGxNFnyjsrZo1qsXHxFQsV7ZZkwYQNPjZ9oKlN0z7HrMR+eM2Wi0EaRREb9QaRFZ+VlZ6yeLjRo0oUar8yvUbR7307BtvzFOA71PROlHmdXuMOmPAR/d6vR+77Z94QIKDSAcEsnXr1m9PneIRz5w9W6ZMmbHTZpCFj4qKgsoBISPJIuTGoUOH+Cv2VtBrU9JKmtpD2p76ggqVHzks6pZEQx4BlVOQOmT8wacr5A90uLdRvbqUHEIvkpSczAky5DBzRvSLvIJHSIOq1WqotXqFrcBMTEqh8CCsgmFabIlv9wtaXc6RDKyI0Pv34+afJO+UoKaBVrVGc77NYbBEEe3esnXLrp0fzZi7oHLVGjfynWq9Xq4x2D1uGgYpQeLfUrK4yMz692ko+v0PGQF2ms2efyMrS7QPI2Xocxs1JsE9CMHRzx3sUlqp8BMKb/YtGTq6rdEWY9SIYb0ef2jY8FfVWq3TlkceQUYaD2ochQaiSYFMpFMxJY1eL3qZJJfOaGSTOZ35YI60lqiQy+33uLUmo9iocJcLQjw7LYRtDs+Gt9/t2u3R2fMXED5RkZOSK2wuJ54VIA9hn/zcTf4938PGYrRFJDwShODgnRCGlvDtMJVANtNHQgTmiBXZbNfpGy0CAzIY3jVmo7XA75w7a+mGVe927dquRo1qzBpXoMSPXpMQ4guKmsIcHme+ga6robDJGCNXGD76+PMdH+8+cuQ4ad4qVWr17duiV69elByCeM0ruIrPGgqIjBW5qE8/++zixYsXLlyAwPaO2rWZZSk9Je47EvukTJyFpNXKs67doLje6YIoK/X+h9rojdFNmrZIToomPcQKEKaVUnSwFgMhRbEKc/9F5/49R0Dk/BU6+ithj2/9YOP7G1YtXjgngd6UXqfI4kRWCC0N0KxiIyiV1ihd2/Zt2t7VChAepYuEyREvhw4e3HvsFBENAqVnLl/84qutuw9/2bxZ0zp16ujlThS2JZpmlw7sANo8WqzRTq/P5vToNNqYGBP9tuVq/3P9n6xaqfzU6bPmz3qjQ6eOpStWgFOEIBbmBcsNKoN/apxU4KgCAafNgQ/TqGXLapUrV65UqUWLFlkFNswvBh+vGCkkgUAQP+fPn09NoUGqqA/ETyIrKIj79UZkL4aLxmRy5ediwuLLYR+TsgMkjk94T5tWXIpfBXQSV8/nU9F0kmgSwwpozwddj61kmbI2l8coD8NHzA7XcxGjgfyv3eag+RIljXw7c8F1JLeTF0IS/Biglf50c5FzDgWSWpVco4Xewbzj0/2TJ473BeVwN+Tm54G9p0DH6faoNTrCBCww9S0FK39e5/09d1rRXd1GI4DEgW3ObDGVKVOqoIAQr0jq/6x7IT0UlhhM7mwGDiytxMTkjIwrXTo/kpSSMnHSeOCQXqcTI0yUY5N7VFOQ71OBkxKdFyJbGetNo4PNJfPiVVgroXSHe54WL4AoSRniaALDdOfns2c4d+Wbb7Jtx06YWKNGLQ9E9WG5B9o7cvZqLR4zUSDhzka6wfz9D6SGpFoQcNwtwoxx5hkFqinCX6OQqY2ic7Pc5XADuJk1c8K97ZrA9Zp5JSMxPu7c+SuLli8+cHTfiBGvtbu7dWZWBkoKMkDki16jVSlVXkamMIfZoCUpaYlOgU7/qT79j538/u572ixe/m6tSpVURr3PSd6WtGCoIPdGTIwoZcCeXrBgAfyxKELSBEg3LCQMQ3K10mqRHjBSzU34AG3qK5aeOmPm9DoNG3d/8umylWqodAaH02u1gJxwCfOS8BUyFhK0SCV2Ye696Ny/7wjotEa3C8BAIO9G5q7tmz7c8l58jDnop9AYOKYoiRTLQy/6QAvmkkBAa6AmhlAtG0Cls1jIJcWmFEsrUea+bnp6f1F+gwWO2b5g4TyA82lpafMnjymempyfk0luCKo/4lJsFsLvWmu0y2aTu1wkv6mVdudea1yjQtkpo+/vMejDD9+dOHVG6YqVo+MSnA6afUWqm38ugvL3HdbffGdSE46E5KQePXsydGI3ymQ5BfkwpZOOY6vi0gi2QbWgK4NQR63TEGHC/JUHQGt4maYQHrFMabRaB/XvX6d27UcffywImQ74EELvPtHRIeAsgG9FWMxS3TFchkS7vH612M+k+Xy5Odnnv79Ik5+wSgdpj0Zn0pnMkL4d/fL0jl17zl643KB+w8ceaHbTkJLMLH6V3hE3+SMVNi8k4aDVaP2ibxL07qB8haXoc9ldnsBD97VLK1nCHJNYv3HTcpUqFyuelpqSpFeKbmK3cBSZWbcwaEUf+fURiMSND4JCpY8HfoDf56JyGvIFofl/7mDR4zC53S72KpDzjMtXH3mkG/iqiePHx8ZFw1xJ4BmhiRkh2qlQW2s0CyZSDC+V6KzicrsO7P58zpw5ez+DqcFRvXo1GPC6dn0ITnDQlSoNdDkuvZmYFgkoemj4a9W+M71MWRdspGHB78VBeorsAFWK2Csx0VYv0ZLb4WDcEB8RoSecNg5e49CHgypUjI5qAIWcTs8H9+/bsH798SNHy5ZUPNDxXpfHa7Im7Pvi8MuvDLdYDAvnzi9TqvjljAsaLVX9Xow0BJ/AMhCxL6T35vOHY+MSs244nu439PLl7Hnz53fv0VMkcO05dBTT6PEIbVqjwRod77Q7tmzZ8vrr47GJH3u8+7333hsdGwdHB0/E/YeoX8JgEhlhIRElckEeDeeTfoUpqbEUdduceSFWFg2DY40F2TlMot5Iz2DRCltkSdGj1BNFRqbouN1HgGAJyb68GznTp4xdv2ZlfHy0oCqlbobEcuQQKz+iRDngz3M77RR54CfQAZ1KCJyHABVttFIJ2PHQwqSpsclC7oH9n+5wV6vJkycPfXX4mFHDShVLkvvdokpRRnsEFdskKPObLJagx+n1uHUqtd/rAO6ZnhI/e/Lox3r1Hv7C82ve3WzLyaOoGRtCkAb8Q8NZKqWIZhFMEsFCCJ+ddsoLfE44cUTkWFpdvJZsF8LPQuZDQ4jwDUM6pZfRck2Lserp3fsJwHMVypXDcWJWcAVFaYzY5hHEJDJLJG8FCyqfRa4RpsJwDot6BdiN5eA4FWqdNS4Z6plL3507ePj4/kNHvj1zMSMzm1adfl3C4w+24DYkScjPm1LxppMvrZCbfyIryd0KAROSOVzutm1ala9Y+fyFi18cOLh3/8EC140FMyZzkRGjRye1bCZcWZXxFrZSkZl1C4NW9JFfHwHcmEjiJgitn0BU4F/qdTiI7Jaf/TDId2DmnGC1Gsn9Pf10H+L2H2z68M66VTwuB9Sg2D2wg4p9iDijE3HQq7PE4GiuW79qz+7PDx05Rms2m82tUunBTR84cPTQoaNr39owoF/vzl06kVVjTwdcpCxp2KCEBrpu/QbQWhqMZowRvtQBDoOmWZRcRRr5OTxeKTj0s7f6t3pTiKSIlyalLbg3pIZ4B7J1mcyZn73rkx0fbHz7/Llvi6ek9O7Z8ZFHWpYtWwqhs3PnrpEjxjaq3+DVYc9HRRuzczJpYhETbc7KyqSfl5B6VPhDdlVIjJraEOWX68dOHKdUm3bu2li2UkWvy07BooYS+LCHDKRWT8M4YBbe5cvXbt++Y/HixeQfKNEHiZWfm0O+GDnOjCCwhbiMaFDpAXk0xC4XwT92g7qTy6KjrXoIDOXBgrwrCeY4MY8OB/40c+eD+d3nI4bKFf5W81V0M7c2AgCd83IzB/brNeyl5xMTosM0FhSoRBaySJdTDiMaP4gW8+LgK9RqyIRVkK8Kjet1Q9oEVbKKGhm3PaL15SF7LpghCmJKlCg2e8HcTg90fnXUmJEvv1AhPQVxYDaacnJysCTshNm9XtSkKMAUdE3AtUgp5jWrX3PpvBmP937m0092dujclYpkFjlUUOC/b+0B/+afYhQZAUjoKNZTaulLqrZRBKqQadS0mReGkcAkRMwsXpO09fp9Z8+ezbfZoqPNTFYwFHa6A+3v7fjdtycnTZrUvVs3SlvBOkC4RYICNj2fVGxOszNMK9SGMN3IIgrLGStLdIpm8rRas8U6ZeqMRXNmHfv6rA12Lp+sRq3qYyZPqVmrztwFC48dPS6kROTgNm4OKTcmmVm8f/ME6TUuKL5ZgN4DZovL6Qa3EB0VVadGtSYN6g8eLN974GiPp/vpzNENGtYjl4LbB0nrLRxFZtYtDFrRR359BNiThOIPEA8R9fM6Ig2wBlBA+0ufZK8iFjmwdd55+73Dh4/Si7Bi1eqycD4xfPCPfJCiEG+BQw6qXa9HmR49dGTOnHmrV68zmq3YZHqD6cHOD/Xv/2zJEmnduz+2b/+ne/d+8eVXJ+iH2KhxA689XxsTK/OFQf+c+ubr+7o8QkVhXgGNqzRIabkAA4RETz3aV+FAaRQ0n/2lW/1bvX9TpiBHkCYIO16QgAs7C95av/bbUycS48zdu7Vu2uiVuCgznqFKo790OyuWzwAAIABJREFU6dKIEaP0OtOMWTNr31HN684BsKXVmKBvzcy8bjULMClEgmgUQgiUfRXqeQNK48Tx0w8fO/3pngMJ8UlhP4Yv1KPUbBkwdpUaLCf6E+fMmD6vWfM27218RqHxYdp6XE5wFVFMEPZdJJoF+lgITJoBRUj6kcVoO9I9Oo0hFFaf+e5SclJKrDkh5CE9pAF/yyOTpBABUTgqAoEIoCtibhbq7otO/ruOwLXrl95Z9+acWVPbtm5ODTBd5+D7IMuvUotSFZCXkh5lC7B4xEMoDTTg8jm8OqvZnn3dHGXRGiG/zSUqwx8DTnrMq+DJ9Dupg9PRSXjpm6tGvPLSwGefXTjrjRKJCYRtWE4IJcSCUa8PeEE6UrSsESgsORkxQ2bG+eaN6syZMe2ZF0fVuLO+IcpitBgxEv6pB/GpiAmF4RqiGxYoK+Ezy//l3UmWTcQtElDRypUrbtywLjo6xu3IhdB1xbxFi5esbtf+vmVL55UhlMUUeqkTpB9aALo2socak4WWgcBFdCaTqEUPyTQGA8pDFL4glUllyGXJyUnDhg377ptT3oLcDo90hzu+QtlyKJqo6FiMs7QE03m98Mt+amCJhRDB7bEqeF/6q3QCS4V7NpkMIFDzCmx2pwsfjzc1grXEe/ayY9a8Bbv3H+rao0/bezvoohPzvbhtLJ5bkShFZtY/dV/8xc8l0O5KGbx/bAOWOCEiXEAQD5FGnD9zUEuNUAOac/1a1vjx47s/1qNi5aowBdPIVWj9YEhrNHrp+GuJonbX73TPXjQHTM/Zs5ebNm86edIbSpXOZrM3blxP2gQff7JzzuyZ06dPuXTx8jPPDv70091Wi4X2CjKFNisri6xC+QqVsnKyTeZocJZsLdjywHeQfMN/CoR9tNJiX/7MXf4t35KcSEnBMFYYHAz1gF4d4QYcNOCpdnc1hQXD7bwRDmYRpsrKdQ/o3x+45wsvvla+bBm3J5+2kBra1YTJE4pSqQAPDwEj1ekEIDV6fyGZwjJzHMtXvd/z8ceT09KDHgg4vEqFLxhyBv16pVYX8JO4ocIo3O2xR6pUvzNITgbxSeOLgP+bE8e+/vrr48ePM0EwaVmNBpqclC1bFnYG6Jj1JrNWRyWRnxkE2X/2u8t17mhULLkUOs9V4DAY9AqtAL8LSBaGZoTBAWHqcLsM8NYWHbf/CLy/acOAgX0b3lFL5nOEvRhVFL4Y2a9AEcT+BTcQ8THEtiViAQT77MX169ddvvj9lDcmmuPigi47kS4yWVhLPgc1MWaoGLDbtQYL64T2iDqjfsKkyT26nse76/tkD9GdGBtLtJzi4sJXxD+g4SYBMHrO+DAC1AqY6Js0bpienr544aKXRwwTxj3g+l+Qb7f7DEjBciqDsD6dHidNdYjuILFxZRh2yYLhGZE/TAS/3nHHHe++s47QeEJCzI0rV06f/mbEiBF3te8YDhSAYPuB5JMycYQ5uHKdPuhj9ER9MJe4cP4CQqBixYp8F4aRGDpSkwUFcr0SveD1OnVaJgXSDyKIalw0mR8SU6VZ5TcpPTcNKe5Euh/ploiERQKdiBBhOkvTETknBCOjKSoaFQOoVI8oDAW+PHF8wJg517Pze/Tu3+nRHg4aIGosYdLJ4aBOBp11oY/bRpcU+smKPvCXjoBRZzVqLX56D8sQhZF1TZ0fKtfjlegQSRGyGyX8OuteEdIQWFbrzPOWTM24ntnzye50d6W2QybX0S0H8qsg3VdMsAgqDx/7un+/Z5NTE4aNHE+JEAWJlJj94MEIlS0OwEWDBz/zxBM98X5mzJgxcODLK5fMQDTK5OqTX33bpGnz1NRiaH1KV8j3+wMiAwUdOjofPNJtZGDxpGE5qEwv/HcwfxLC9zs8xqBiyHPPNqyS8vrrr5P1cOTcIFoHWglLNBBWfbLjwrWr9rVrR5UvAyv6JRnuIq27/GEEF1EjlEQgLLK62Cn0ZsWIUfioSyDX51GARIUoCKyFHE0Gj5EYaYZdTOKPdNu88F9za4OyOGsiAUi52guiVCU3KvxmLkRikwATH0pOSUlKKomH6fW6dmzbvXLlSkruydHgxIq5i2hN4FtujxNlx9Gj56PPPfds5crloVJVePxKg/ng0YOVa1dzyLDC8TDNtO0QKpZKysgtCRsrsuKKbCwG4fY6AFuBcbZ7/HoDqEpfwOPQKQIXzn6rzM+sW7EMMRAmFjSNymygcZY8RGkLjRwEnhI3yeP1XT534e2330ZJ7z+wjxrnFm1bkpbywycvp8+4TuShYZanUSbwrHBY9Mvxu1mRWtQtQCK17rlXx8+dMpGoq9ftpHWEm/eAgHm8hM0YxkiEWwgJgcMipqUMKuTuxneUX7jq7cFDnjHExKPkJZqv22vMf8vdwhosiVYmBYya+Ig/qCFrKNX0/eQSwnZBIMjU+Tco91aTHIxPThj3+iitJcbnytPoqLDxidgS5YOi3kimNlkoBve54HJxYvG888478+fPJ1K1bNkyc1SM2ptDv+4wJDuUHMq8YfsVHUBbVxBhTqWSUgdPhNIT8FMh4dXocvzMDraxCGZrdHoKEkNK40e79h469qXMZatV+w74vWKiEsIBN2TWSnAVXhcQErNepwpClBoGt0IM3+4JzFq44uvvM0aMm3BPh/vz4Sw16EK+XAOUjIqQL3wrbluRmfVb1ljROYUeAZfbWbx4ccKw1Bs2b1I/EFQ63E4EohSKF54fPVQixXF4DyLgLwsQyoJcePr0Wf37Pg3nCmI0ojdDSrgeCnIpNiRKsXXL5j5PD7rr7nunT58qCvgjapWfku8iqfwIWla0seOEAQMGvAVnztq13brc07J1G+IovB8bS+dTA9XaQOwFtd3tfKA4RJVVmKrnoM/jRKiNHTm0a9f2T3ZrxahCkk5DZazJiCUEd5jxyNFDzVs0LV++vN+TJ9qEKfX8SfijPyZJpZGUhkSoIq2SCj46xzEPFMXrDHooXknRRPTN/zmkwccwcrllRMWQdkQFgbaiOEHLcVl65njcNhjZyQOA8Jg8adKBLw6f/u4MRnbdyMGkk2hmdlgkBr0lLz+HagbKVGfMnHrPPfe0a3/3zJnTFaGwLTd3//79T9WqK6ilZfQ8Fk93O89h0b3/awSw3knYqXUmj9sJQwnggOOHDm3dtHHu1NdVBlgA8tnaTHcAoBXKXlT+y4Me/5at71OsCj66evWqZcuWbtu29bixo/RWqyhMptbN5WL9iqZSXi8hL+nL/s+aIaAFk5NZ8D99HznKFk/ILcjXmaPC/p/nz6PnTF6By6A0PtjxgTff/mDJ4oV9hjwPF534xqIjUvJMdBlRHDKpFdi4SBh6DAhUXIjKFihgwbDjWZ0+fRo4FGYxZxC+QiMkJiUsW760dOnSxUqnB1xOgJYBpxsoCdhcLQFtkxmiIDSCINtDjkSEv+S3M6FxsbFw8xgw0+0FGG0xcYlXbmSfPnEkiffNqvff2TBr5nREX+8nnmhQr7YrP1tvjAJ5h/zxgOED/QUnbTAUGxP99NNPh2O3TR076tihg8+//CrCBYknKiwEg9+tzG6RmXUro1b0mV8dAfquX7t2BZIVHBT2m92RDxsKko6VSsyYLYHWZ31z8FqITtCQGg1FKGwcVjn4KIpVqDphW2I6qFVaupHNmjrjhZdG3nffA7Nnz9brI/5lpJUpm1MytniHC3I1EdKIBEXQ3PAwLVmy5PDhw23a30uloeCu1IASIzVGk+lffY6/+wnEsvDkwDSIWmp9eNSYlz2uzIe7tA6GXPTh0hsgysrlYbE4EXxuFxQ/rmbNG/BUUgyABBwvZBgvkeiUNGjSMzOSvHB57Nbo6Pw8OGksSdYkcsEOtyMCf/lBnUjq6kcbC7NMfJrPAmvVKan789Kg+gfyZKIEhMjCMo8vWK9u46+/vbBw4cLF97Rn+ihH/c+BxkAky8PF6tWv8+GHWx94oFOb1nd17HCvOzvv2rVrRDHRxzB0iO8qMrP+c/huz3fo28D+VWsiuMCQr8CW//aGtYvnzy+enkp2iQpVHkuYRAYjvx7cs3fVqtXnzp3DRu/fvw+rKCEpHnuK6IgcdAIulIfW4wLdo6DyRlD1/iKwRkRDQ8ESJUpIpH1yeSKLHBHxS1qVy2MBUBSdViypRGrSoQP7n6ZIVpTG3Z7j/kffdW5OHjk4SlKSU+Nkfq/KaAw4/ceOHPzmzKmPPvoIuwohDCQAd7dCpUp9+/cn+ZiclibuAvsJkAktC0nwifoGcomqAOldvSjxC+Hy6XV+CtJVzJioRBaIT1pHINwczpJpxUMkT0KCpMtqMbkdeanx0cNeGESS2YS51r/PZ18cennYiIcf7T9q+DNdOneyB3x6sFuYePKQl5yJXEFtjWCWqVXzjUrVpkWZV7/zftvWbWrWaWA2mG0OB8zJOLO3MFS3v565hYcu+sifPwIejyvSHg3HA4whpFkmcjmo8mBAND8RfyACK3o9Y3VRYRhQyVXoTiLG9erVLl++AoEZ2B/ChEMQdlCP6vRvr3/nvY0frF61unOXRzDUJPuMvSo9yk3flKtdv369S5cu+EbUaeOewsa0dOlS+kJwJrqfXUTYTLLGfHCd/5Ic/fOH6A/5BjEOoi+RGnP0m9MnPvlk2/rVb1itYYdNxHiwlAxmncYP4AAVAICX2KEntVhiXl6OTsyABi8OTIs/5COCz/mStcSN3TSbjFZjns1ujYqzO6gNXH7w4BfFS6Q99VRP0KI3TVvpQaRfIXZOSlIfOnTA7/HRNZF7I4JIThbhSOkfSWGq5QcO6Ov2Bj/55GOyt8wJH+cpkIzcAKKT11wKs09qu0TpOPN111139+3bZ+PG9zu2bSOqgaKj6TXmhmVVHCQg/qGImD9kidxWFwkEw3q9zuko0OJaqZRrNqybPH58qfSSMrI8EbWadfUqGxwqEDpMIFuwtqdNm1q5elWe0ueGhCUkmplyEDPx+1hMon4CG8vrJs6Ec3dzhQsIV2ShR36EIRdAdJAMZPlJ/QMIqdrcPs0v2E1UyxD8wIE0GPVtWzSbumi5x+2yRBKdt9V4/1k3C8yKXhrHj58sW6E0Q739gy07du7OzbMnJyc2adyM3pQpKSkmwo2R0ce00Ru0dCyPuN8KsPD4fkDgafeO50dYjJ5gzCwjTkQ+7BFkoYIJNhKYFKIDImWj+XrGFew2Og86bG7mDtoJB7ZaMOQNhqgipJKRpdC0SaO5s2aPmzT5tdEzU4qXbNa0sS83E/gdrDdcitVB/3mXy6nQyxKNupee6V2Qn7dw5tTpC6opdAbwCV4fbeJuZcSKzKxbGbWiz/zqCMDNGx1jhXeBM5FfEcNIFPoaDSa5zAU6HgkF2vpHnJaoksNmgmcrMzMTMvC01OSgyFUJGwvla7e5evV8esKkNzp3eRhnBSn6IwpL3IhwOiNlI7zGB0X4ss24lKAzlckAUGPnEfkQIjWSkoiOT+L8f7MSfvWJ/p4nYLDa7U6DFqyob/36lc8P7tGgXlV7zmV/SB8XF52Tm4UY0mgIufv1OuONrLwzZ0/FxT2Oy06bCy84J4qz1Ur4wijokwaE83lSaTAZpQKHz2KN2X/g6Pw5C6yW6BYtWvn8gmdZMo9+OiYR2yickBjd/t673lr/8ZWMq2klEvArQXIxN16XC0D96S9PP/XU09GxCUePnrBEhKyk9vi6n1rMvMlXS7NJf2hBrx2UvTD0ZVKHzPWxY8cwvDhfaE1p9ouiWX/P1Vn4u8Khom4mOSH2+qULr40d8chDXe6oWY10OAD2devWnTlzBgXMjqZarVGTJvXq1SOxiG3udTnZCCxL1tsPW5taNaQEkGrUs5deLhEGNRFs+jHc9JOCf+GQAOjRqa5eyaQOQ7oU8AJh2P0Cph2+Ab1WQyMpiyl8V6umsxctcdttOrO1iKdNmvOyZcunFSvx5elT9zpbw91HoUCfPpXKVKjEhhdcshG4CAaxcJK0sA6rCZPrjaLjrdvp0CO+I8zyFOXgoAkGH5kS0uKc61fxDeMS47GtmHVhYUGMJ/rMItgVGZcu169bD7UiZk0GcMuD2I+GksMNZs+nFc6ePD8nt0LlShMmTdmx85NXXhu5cOH8mqVSoOxAE/EpYdupdVpQ8H5urSAmOuHFIQM7P95n+5YPHnjkcUgWYWKjjLvwi7qodfQtjFnRR37DCIBD3LNnV1yctUrVSj4qeUKh6Nj4b898d/CLA8Qh6FqFGQQDeETLQoiioVCYyNNLL7308CNPbty4cfDgQSGJ/QEiFY1u14cfazWGKpVroN1BUv/b9yMlOSQ1zxdxnQ8//FB6kzMJXLPlRFpKCFYRBmM7YY1BjgXA4nbHZpG2UAlBgxYJeJzZT/ce6rHdMOr0cl2xi5cu2B25ySlx1MjA48osQCSWlBwbE2sRZq6LQSAGDtmPG/5GCgqFsvkxLHTT0LFYEj78cPuYMeNatWg2ZtQoIkx0kKTxSDDk/ukscL70K25km7YtFiz6gNhkydJpoaBHKLYQrGl6t8vbteujbm/ovfe308lEIpzkS396HawoYUPL5aNGjSDXOXr0WH4SXYi0/RGkRdzt5cuXOYeoJARowv7i2SPV2r9hVRad8ncfAWosMKCzM68vXjD7oY739e7V3eO04Yxdv5p9JeNanTvrtWzZEjVMGSD0CuxksfYVdKLTkxEkgEUQC0uLZRwGDkicl4INrCsqaGAkR23b7fDK3Ixg8c4Pyw+DnRbaEf6nxMREtDzvo7DDYBV+4SBBqEcyqZS23OyKZUrVrV1z3+d77nv4saJlKA0YwWlqCOhUqKP1Vthfpny58+czvth/gE6ybF7gngDgMJoZ8Pj4eEBaZGypLMYwoksPf+XjiGhh+oiItWigFAr4Tn55tFWLFiBGdHoaVEPiLyZaozXQzdaedSM3OycxJo43KfdEtphNgqzx7KUMpVafmlbCkZ1JQ4uo2IR3Nm2lwdq0aTM+/mj7yOHDF02fFBMbBXu2kYoHujL5nERRqVfWalW2grzixVLLlCm5eMn89p07Exa45Z7zRdGsX9hGRW//vhHAP3jvvffuad2cwANRJVb8+vXrt3300bkzZ+jviyADiij5nZyJUOMErK4WLVrUqFF+9erVPR9/zBplDTrtAQXgLd/u3Z/mFTgrVa4OUBtxSrER9djcIPvwpmUgPJsIRZ60RSXsEefgBPOTAmPR91Cnxsg7cUps9QjA6LY/sEsQOjiIVzPOVaqUTrFMwBNWhdXnz+fMW7CkarUyHUveA0gckiAi8Yizbt0eRnzZ7fmqMI2ItB6KuXAuBXeoiIb/1OiRDJfduw+OGz+la9cuffs95Qs5bTkOsgGYPsTvpbHjIzdNHF5kZ2cmJiaYzaqLFy/Xb1wfP5WqAxESkCvg6P/y1Nk9u/fGJxDlEsBV/EhOkAJX0tWYF56IiCPVRkjbPn36pKWVYGY5JyEhCQUK1I9zEKN8Fy9EoEzkokVU7Lafy6IHIJjh8caYDTZ7rqMgt2/vniDQddQXB0KpqWk9evTCAnM4XNeuZRKO5TXrhPoZcId+wDsYXkplUlKCUgONJAtCAXKTgn+ZSuHIzdUGBVBBY4qSBURBvgit/7hghB2GrQ99sSfABiFCRko67C1gyf0XNDsspYB1LMCGggGDRtnu7razV26o07RVUlJK0TQyAmDXaF9YYLdFqKGVez7Z9WDnh/MK/k9GlcnCxiKxyPk+t4+tza9YWkhmJpf5wkOGw1QwVwd8ly5dToiz1K5Th1ykmo7U1IpG+qxFchQKru+yO1KSk81GUpAQWVM0CETE8PamNWvffr9bj149H2yfmJSccTVr3ITxxYqXLF06/f727V59ZfymzVse6/YwaGHSLXwqgtASNhx4Eu7bG/CWKFn84/2Hvj9/pmKVqh4faLFbmd5/gqa5lecu+syfPAKnTp3yed3PP/88oQgCDytWrJg4ecrr4yZMmjDRZiuAaECYVvSl0mhQl7wWLyLtF5566qkB/Z7/8ssvG9W5k1/pdWXPt3/wwZb09NJmswV5KMFwJANLsrEkPS3JTcnG4n12KdbArl27+GrqVtq3b0+jMgwJvNVDy9/EpNMaTR4vpXa3OWaVFqo+DwizY0cPwQpEcEtvNF86c67/oGmVq5Rp07o9uUI0kDQs0FvggPt8+cgRnUoHmRluvNFg9AYd2EqSjSX9lAaTn8tWrHv0sZ69n3o0HHJ7fHaVJoTQVCl+SBr+p1mm04OOiIY4kNQPcQaRz42YYSG/DwMLio3GTRpBOgimjjyyaGH2IzHEzUsxs9ytVKmAHuUKxDtZrVmZ2YT0qUOkGpHp4x1mWbT6Fu3UbvNJ/JM34210eYPB5PE4t2z5YOnihVhI8OR6CvJmzpqzfdfnwu5h0YTDGRkZEfY7OYj1WEsMKw1HjlY8RDpr1qpesmRJAlEEQcg1484hBDZv3sRnOz3YsXfv3kY9S+4HPBbD8sOqI47r9ej01iNHjiA30PSCgg2fDVqmX6g0xC6LpLlDcNFBoHXPXW3Hzlyw5s1VQ4a+cBuN9p93q5gsjDkBKuhiqWRCAlssUUazfOLEKfBFU1E+duxYoFQ0gaAgnVmgDTTE0Qhn0U4nwiYvTTeUxFRT9e379LvvrH99wvgePR4jNM5E07JCTBDgz0BQHgrv2bMHnghSFmHvNcwyKLEF3WiUrk27+7/PtC1ctvrU4f33tLvvrXfeqVy1+qhRo9RKedPGDeJj5Xv37n3qqSeAHkAugwNJ8QXf6/eKPk50tvSHQ5WrVvGuWHf69MmUtGLCM1f8YoDzvwxmkZn1Xwan6E+/PgKiP3MgTOGPOxIYgUPcZcuzWswfrl9Zp1rFCmXS2UKbtm598dVxkyePeKDTfQGZJ0ZrRayhecHBA3/XKFUeWqDjf/iJ94fvbnuX1frKt99+26hJI4CrBIYhuNKbtFk3bsClqdHFBHykFSIlQ0K7Cv2KI8K3sDGAbWGp8SeRK+DvCtmSxfM1avngQf3S0ovLILLTGcqWLnnx7Lljhw40bNyMWkdQApIJwhWQyOwxdi8vkKGSf3xzzyPfORNQAN+oVghGPqVc5bTbddCQczLkVX/F4ZTbdeo4fdhoz7Kll4wLwCslM23Y+V1GdubiF6YbzP6wr0AbCtNjyB12yWXOALg4YZSoodwT6HM0F1jSsBaOK7mPJ7HYHXk6o8IdVri80b37vtqvy93t7m/u8F7yhX1qjVHmE90Gcfd8PwkeSbpK+gkQBoodP1ITsq1QAJUVqcrWuF0EonK7de9FexMxRQLsziRyJ6hOEVpgAqUr8Do2NnrZykUxUbHQ52BliTKFsGzKxDG1a1Y0x8W2bt16yNDhYbxZHbI27CEvqZTr5QKaI80AV4hcUBwS5owOS/wJY1PKRND0UC0WSNHxl40AFgrbltYlULnASiVa8pIAohrfHdi2bWvYZU9OTRQhjlBAZ4l2B5VZ1+07d30SHx9nt9vmL1zw4gsvsHamz1lQu3pNQpvYVUAFmO5Ixy0bO9fhYM0EKb/RG9SgtEaNHt2sWTMj9bYuB+DNo/v3U5/YuXNnPiKtvbDSGvAGFs+aOuSZ/i7a2GPtFeQYIItQ6oRtR/xckJ4KTk6CNKwiFW32fB6ZXpdjt+PJJFvUM14Z0G/wGJNe33/gQF/kqUSkmSY/PhfJS0Irf9lYF+qL5QLbhNQVVk6kekXalToF/rBIxmGD8gIJGYlG+38sHRDCmC0vihQUgs0hQP8Hrw1IloB5BIJk39atXtrmrvY7PtmFaZWYkjxi1Oivvv7K6XVo6DMZCoAuLVexAjIB4QQSgCC4kOKyIKJmwMA+CxcsfH3Mqz0ef0zGmFNATYBcoQdcKtdoKUz9bM+nsxatHPTsgIOnvv1s95akmJjHO3f2u66F7a6yceZZY164ej3r/j5T1g0ap5V5Vy+bViLVlJt7RW+2pJaqdeT4kex8u0FPcB9aY0GLI5lE9F/FTdeFQxWLJQKoKFmqskpjVEDbVqjB/PHkIllzS8NW9KEfRwALh5c0OMHUMAvMRADykr17Pt2xY8+QIUOQfcTh33jjjYcfbk9vYCJbggMzHCYfxO4VwiriWUbANz8c+Ka8LzxFqSNpMGTQG++/v4PL6Vy+YimeqJZOOEhfP7XWwl4Q+ahIESOvVRETghf8npFxaeKEce+//17zpk169ejOeXwXdM7Vq1Rt167tsFdfOX/+HLxz4s0IWoufyBfpV74dQcENiUeLUD/wV6GzFfTyIr4G+Jo2MAIihu/F3d5U8P/7dUHY3OVwEtDCcecpPC7oFoOnvzwcH5doMlk0Sg3MfzyXhxnCIA6K/OzP3mSQWkNSNl4HUQF6W+i1UUOfH2K1qlu0bgR9q5MarrDa4w7qDVGYl8g/6ToMl3RI1+Q1EQA6u0mTK7ib6Qcn3FlBFXH9ehZxCM7kNKaIF5KRxZ845+aN8YKjc6curVu1wfbir5y5YMHcOXPndXmoE+mI4iVS6tStBfJPlCL6/CZRS6nDsMZ04x+l+xQiiX5JkRfS12HQEaXAlJcCe/oiavifXQT/wzfZMlRgsPGZehHyFKhl0cmlwJa7f99nQwY/i672wbQELFquePWlFytULDN50jin02axmERpCyRJcfFly1QkY0imiagJaUS2AHodeACsxa1aNmjevHHdendQ8rxo0cLBg/uNGj0CaDNfZ8vO3rBhA8lBkS4E+KPVuh0OQrRvrVmdn30jJSGOkDDBVJXe5AwgULixIFa6if7TYT/UAtHIMK8N+cCCYsC4AYwPwquwoT7V84H1by7+/tvTcVajoyCHUAtxF4x/tVasw9viCPghDdVhVGIoAYvFzvK4vPzqdLnwUhgxTFqkIWk72A751eGGuBh5qARmDrlUIIKGI0SdlZnpsNvr16/LUzO/bL+69Rs+/HCXZUuWPvboI/m5eXqdtmzpcjWq1kJcqBXY2TJIzyLNAAAgAElEQVQ17lTE8UKwh0QfQwWnVShfdtmypc89P5DeFZDKIk9kACAoLg4G1dTxILqdztGjR2MhzZ079777Hpw+fdnez/Yh7sxRVuB5Ll75Q/HJqSlxeqPSxyrbvGkj4iw6KsHp9B46dCQpKdoLPQRYFNGsWgh5bpi8pCTWxOIkmaiRU93M+5IsuoV5LDKzbmHQij7yrxEQejACkGIvCWYGj+vShQuzZrxRp06Ntm3b5uZlsweKFUudOHEiEjAr6zpN2sEYUrM27vUJNNfDTOGzHFgzHKx1AM52u0sg1lHP5ODZoiH/8Nde69Wrx9DnhtatUwuOyoDfHWFU+uGQwBUS1oJd8tVXXz07+JmSJUoMGzbq+SGD3313vcFsRLcT2fB53FarefXqVfXq1O752CNHDn2BuMQtw6LiHthjGFjsJRG1ioRG+Mk7nHDT0sKO9NIJFcIV+tJAwMk+D3gpg/qr1oQiqCyWnMK4i+JLmUKU4CmDpUrG5WRnX796jSdiVDE+kBooIekZJTvmpzcsHlxtpqba5csXTKJKw4L5K/Va9csv9kFBeAJOIXlluihrsYxL2fv2HwEfwyjxKS4rDRRXkwQTKgnLG+0SiRaxKmA+E6zQBpOFFtErl63YvWsPfeUYYObLJ5xD8X3cOaYzAjxifhFh4zNMvSCkIHq4ePGCQQP7P9CpbeMmdcIBl1yt6NfniRnTJ125eJ5cETllKKcB+DPDXBYKscjF6VxOIkDUOqAOmVBwHkxiJNEDauRWyoX+qin+Z35vWGE0m3C3mBQS92wqsm9sq9VrVnTp8mDJsqXQacyd3+UUHbe06pdeGLR23fJ+/Z68euXytSsZeFZewphOLzWpLBgQftLKiXRuJl1IPMZ7+usTL78ydMiQAQOfeXry5InQIwWCHvT91q1bMYmKlynDVwBqBLkliExlwdfHjqlVrVL1SmXZ4LT+JFSiNCeAwUJwcCfC7yLWQqDW5bCK+DW9UGlj4GUjYPaxy1JTU5988smHO9zzxtgRXx09EG+1UF4jlDfrzXUrHVr+knnX6YwOh9tgMBOqZyMTT4y2RMO2I2qTI5SEHDwyz8WAMAIWcxQeHI1EjUazDlJiITVFG9Ivjx9r0bRJsdRkKpmI+7ltBcjzYcOGDxj49Mb33h76wnN8nH3KrjfoLDBvUB3Ia4k9Q7r+oUOHOnd+CNP76d5PPjd4kMlsxOyGucoDGkE4asEIQ0f4832fHT58sGnTOt27dx88uC9RUblSB6LL4XH6Q35rdNT5768sWLDClXl+1qTX5rwx9I4alZFJKqVx9ar1Br26x+PdY6LETIn8iBxPW0gSoZCANGjUrM+I+0pczCnwoBHn8BaOoqThLQxa0Uf+NQKsd+QhdbZ4MgSTDHrthjXvnf/uu77jh0XFWN9at27lync2bFhGWAsbS/TmRGSqlBMmTKCcsH+/fsSu6MCOHqZAF9XKvj169CiGAUl6bBzcFy3tWolUG8zDXn0Zbs3V694aPOjZtWtWtW3TjsiEkNGRghT2nTDIZLITJ4/s3LmTv1SqUPqRRx4eOKAfNpYTEnmtsEIADLCjrBbjpInjevV6YlD/Pg/37I1fC0pAbK2IHBEuSzCAy4wYgIlHYzJBSQW0SKuSCNO1iFT0tFFnJE0ImzkXFfnKW6Kt+/0rSRmiIgbCVRWQLLsjE63kddk6d753zrzNZ787U6Fsfcwr2mw7Pa6QR643R4XcAt0ifa/0QnLgMB1VVrnJaoLJ+uMdB69dzRkzenh8ssGdn6dEoZBBCBkuXMh+fvArXm/OO+uXSUYV1/mp0cabzCElOVevXmMkMbOwhjG1KAUjVjFrxswWLVvd1/7elavW3Hf//fit2LRcQWQXMWdxUvkAxlI4LPD1gF+UytNffT1x4vh3NqwdNvyFV15+XiYX1EeygKtd+zaNGtbu0vn+pSvXVK1WKzMrW2fEWNah9jx+D9+FaSUIu0RTarekG0QKB/GMMR2hjS6i2vr9a+/3XAHyUPiQMIGZFC9zpFV7PY5jRw8rFf7Hez7qceTS+4oZVOuNIlhr999Rp+rnez959NHuzZs2ghAkEmVxZ13PTEtJ0or4q1RlIWIhREQwh2bPmTFkyIvDXhv61luri6cVcznztFR8aNQjX30V2fLwo4+KJhOYBV6vKSaGwPmsWYsyr2W16Nsr4BU5PpMlOsvmPnPlsif/BnDA2CjQEEaNns5WNPbR0tDCp/BIRSBoX6PBnG93EvCIi0uc8vqIoa+OfOzhrvd0fGDgcy8YzNEQwCGpWNq/Z7j+Z591OX0mk9XldLndnmirVWfSQpYhNqaCEmOyeX4kNk6pKDvweTRqCn69nIa1KZgURH5BTi4PEvaxI0du/mAjjSGxhPRRUUyP204iOGXWzDfatmnx1JN9IVA8efzErp2727RuJWhehU/GKGlpqXr8+FEUxPubNkJ/+P7GN63WKIH/8Ps0THQoJJIMWnqDhX0uh8ZsRXQDzKpQoRLQWwohZkyfbzRZhPBR+Sm99gX8n+37YvyUhW8vn9SkaX2X2+71ywymuONHv1618s1OHe/t2vlBjVYB1RaEf9w8wXAnLiJ1OQJmgFJSRzpeyBLik0xmq14ls7tvBRxSZGb9zxbwP/OL0NgRaFTEzJeH8nJysIFq1azatWvXG1lZr732auXKJRo2bOhw2NCaaFOTwTRl4qQFCxZOoOKjWLHs7CyjHsCpBx8Eg4nYO8SD1aqVxTVky6IZuS7MTs68nNj4+OnT3uj6yEML5i/atGnT8SPHJVIueE7gRZEGF/EKaLVD+/aDBg2sWaMa1SqgtT22PKMFUJEnEAiSjAQz4SzIu6NW9f179wwa8uyqNSs2vLUKy4k4ELmGGjVqSJh9vd545coVkPi0YcZzZTPDNM3uTadIpXRpIjnQZqLLgS8gR0Qy7i+aXiQBAg5QS3KxtOXLN/Tv94TOqgt4QlWrpLsc+TYbViyB/MCxI19dvp7x6OOPhOUCPH7TSLp514SycnOy4hJjLmZkLVqyonfvPomxVkdBRiggigSiYpM+3XNs6HOjU5KSJ08abTBbHA4Q7j/YWJKhJhltRn3MruO78/P9JUqksTSwWakFQ/MF/K70MqVWrlj+1NO9Oz3QcdiIYY9371kyPZ3cKx8XfEYYf7yAjzkYys/L27dv37Rp04DKalQKmm90fgizjJSoA756jd6o1anmz5lep36T6VMmvPLqyHI0As/NCirpSqZQgnHGWvO5hOmm0ehNQKo9xLXwTQm8gmnl68geiiBf0fHXjQCFwnhn0L4QLcilgaBKp1GqM69cfn7ooAC9geEuoh0qhkwwaCCgqlQEfV5W1Gf7Pntp6CtTpsyBs8pFrNLnxcYSDcUjS5GENdbzxx9/vGjRomMnPtv76fbad96hocWTy24wmjEXxo4dR3KQsIfEbEn7F+GnsXBDoQ+2bG7SrDHABmoTzUrlhx/vnDB19qUrWeSPoq1RtoL8YilJQE3r1q7dulULgykBsYJvQ/hDQoZhdqh0Rjj/4pOShgwavHn7zvfffTe9fKWODz4s7YtbjYP8r2cIEReJVIVoO5p1/VpUNMADAUj/7tSXhJeQz9Q2gX578MEHoRgNqRQmvSk/74bZYMQscbtcKSnJgN7GjBxJlq7OnTUj/OpBv9OmhtDFbAFER1/C9vfctXD+7I4dHwGH3vuJXkxKenopg1HNDJ47d2bevHkHDuznG1s1bzZ96mRrtJWGhiKqRDgNoyngxcRj4iAlhb807HUnJMSlpqUB6/B7PKR6aX2RnJjEtPIprFujSdO6Rcu04qXvrFEuJ+t6QBaKTyp5/vw1UpCl04u//MIgqnmc+TYhqZSsNahhBGiUCDhQLTqXkFQ5dHgbc0AQgXsocDuMlgilaiEP0TL3s4MHgMn4cCpFAFamUaiRjCER7Cw6ikbgV0ZApNjANdG6TlR9+D/c9N7EsaNWLV/ctdvDg58ZAG84tA40GiOLJDq2ymQjR76xdvWbw4e/9syzg65lXKBCCMJ3LkJIi8Yph4+fbNn6/mnTxg3o14cgP10aIiwMkU5hCpUIa5mFuPzu27Pnz11GwOFnshN4wRblBdH7sMyfgokm1HaQkHSElDlC9AAOjL0nEgph2oqKhvAAdMLhs5gVWVlnz56l9yK4e6pdUMCIfp3OQEUM4TfumbAWYhRrBkGTkFK6W7duNe6olU2ugQg2gIUI1dNfRUuIkcetel1euy132qTRTepVebJ7p6DPfvLE9ymp5oQEiitlMMUuXfHWm2vXrXprVbReRLMimuUH91oykkL+UGxSAgH2ESMmGgyWCePHKGQFMplNJo+zO52z583f/tG+qxmeieNGtG/XxO/P0Wr+TxxLWiVC1WmiB/R/6cvTFw4eOhQTbwn6XUqZOgwkTEMeJ6DWG747/c34CZN27txFv+dGjRo3qFsP85r7YdgZYQQlWWMM3AuXL1auXOX+eztwpJVMEw183QWoYhmIEez1gFeh1e/59PPhw8d6feGKFaqWKJWOfcyUsQxEsgmmQQ2BSJPLG+InrRhZJOA0BDpQobA5HRLw7lcWd9Gf/7QRkINypogYBaxRamEW9Xm/OXmSnsSPPnpvQV6uNSqalkygdZz5ecYoK6QJBDhZouDtwM8sWbLsrfXvnj1zrmTJknfeeSeVp2x8ZhwhQ4881DxiYcTYl6tVrW7Lz7NwqaCP90+ePHkt48rgwYMBY5Fahg2ZD6iNRmIvLJXSFWq+MLj/g/fec/TA59u2bjp09BiNU2vXqwfZO94Ua5JuXcSrCGNHRcU899xzpRP1yLuwCG6pnQ7Smnq3P/TyqyPcuHImy7ZPPnX5ZXUbNRk3YaI2QoACtdefNpZ/5IWp28PGxZ9RqxQE8K5dufzN6VPQENoKbjBKcO7jAPOCnAP8Cy1btqxSswHeMrE+Nq/LYYfcddfOnV99dXLDmuXVq1XBdsHcyc7NmTFzbkrx4v0GPBvyORGnGr3how+3L1+2EjaHrKwbwl8VDXICaWmYTGnppUp06tSpWcvmYGa9rjxo0kBLQUgjnhMgLFk9ka+k4aXea3fC/46WwDCi59oH7216sOMja5bPbtukrj3nChYe9PHuoMwSnejMu6DWGHTGqA8/2rNs6erz3599c+Wi9JLJPpuDRAi6iRasJEcMehOYW6wiEL9Bnys6Nu7lMZNXbt49fcnacuXKKcMkSAvH6ICj0LhWnSIz649co/9/XguGSHJFxORd9rxXhw6pUr70ovmzvzx14o47mvbp040ez8SZxX4Lh+Hvvvvuhxs3rD937uzrmRmVK5UPU7DjdoGXkoVUmFkT35g2dfpM9nCJtFQQiRhJuBZ8EjmLg6IF+koayO3WWSwCioEXG0Gh4tyw8QRfA3lHYUop3PYC0lXUBikxBziCfm5SlBYLWme51+lEy/p9QergoDDkynBPi9NCQRJwmEx4TtQz0q808iahEZ/0+uqlS/WbtKNMZuzr401WC1WK1KyJ7lqwA/8YUfsfrwFwTfSUAO0OfuK7UydHvDi4y33NB/TpHmkGbfN7bdDAmIzJu/ac6DdoyJgJY9q1rCLZWP9mZgHrNVmKTZy8cMuWHR9seVupcMr9doL0Dm/S8y8O2rT1eIkS5htZdnqWNGpQdtnymUGv42YQiwvyWsreHj56rlevZ5974ZWXXnlFJnf5vC6N2hR2y+Ug2VCEXr/JGsMc5eXnHz1yHBMc4wdCQvQQKhMgM/qSF6C4SqanxcTEKuQaDLcNa1f/P/beAz6qslvfzvSenhBaqNJ77wgoVQEREEEBsQIi1Qp2QSlWFBVUVBTFjqBiR4oIKoIgiPQWIH16n/mutTdy/P4mviYHFd+T/cNxsmfXp6xnlXvd6w2Krsydk51dRRu3+Pwus9WgNRsAAsbjhmeXvLB27YaDB47gd+Q6vBfX5JFU7e3iYWNq164NLDo9M4NlmLoC2OsCHVNyDyu2f6oFNOS6ErBLtBUW5aYmJhbknlj06KOPPfxI9ZoOEzRuOj3gGrwKmAhoYFoTQsBA2TkwQWJB6Y04t+homCoPHDwM6o6FHwkAFh6lHAyAzHQKIgYCRrNl57ZtTzzxBCLowQdm12nYkNWzODcXDAMvjmaGmsWX5S++OGrcZLtZ27p5kwN7fureqd09s2YSJwRZiBAJBkJ4YsKxuCMp7Zf9+ydPmQbd5cIHZ0ZCAUw+Rix+E9SsQCQOsfjrazaNu/ZaW1Jqq/Yds6pUZRDiRMVHQk7lv2LDsUyUHwXFZNQdO3Rw9gP3tW/T+qqxY1o0roectDgcvAW+Yeg7jx48CBXigicWEzKw2sw4ezwuN3kIwy69dNasWSkpNsQppY/kU2cYM2bcu+9/8MSip8eOGYXZKuyyRGwDPq3ZXHjyJB0hnWqS0rSgdRPgQBbZrhNtmGiyyylGURzsBqSz4rwkVzTm94r8AWqi1QYhBjKYMdvwseUcOPDi4kXV0pLCHieaOdhO4Hs64sU2ayxuee6F5U8989ygQf2mT7neYojoyGmICysHmlZQqZIE2SlvT1UMwig2RT+++b65e3KDDy1cwqCy6jUY7mXqR1XNqggalqnRKg7+XQvAdgUNuUJpk5eXu2XLptn33gE506effpqZab3hhutY85iBmAuItnfeeQfv/rYftjdp0rpO3azPPl1DVQWqinKMNsFIjsqWLVtYYmFSEXJ2hUYLeCv4Cb3FDEWdoHgS4maHNeTFYy/oeOhu1AcymBnJYJ7hO7EEPB4LmHcIpTxundYccjtJnBOvm1JnmpmsgDmAfRhxoTCNgR3Bic51ULhIY+K+UbK+jbao28VZOJHJJEwAoKDTVamcNW7cuHvuuQfvV+t2bUmt4SzUMl7RoPlnphK+KYvN4vED1UzKrt3w9lkPTLxmrCYhPPnGK42IoDjc1lIirGnzVhazY+V7a1CzfteF4peisKHH4/1px4Hze/Yh79PpPGbXa0x668y7Hlnz4bY5sydfOnTEL3sOf/H5pymJEqYUFz9iTrRQ2WgoNqzSjRs2w2lFQJDcgNOZAZJ8gM4sjQ/2KxIEih5PTnac36Nrr969BC4lUFb8YKL30AV8Kt/J8o4Cw12y6KmlS5de2KtXclKKltJmIWRsIsIzIUIOo/TPjROuv+nGG4M+Abmrr6Y6xkiwwIHx4MKlOUePNmne/JrrrkXZIrDEryx+Esis2P65FmBlTUxOcjqL8D76XMWH9h9AvT6vXt1g+BR2DZhHbB1xYJDwxtDxhwmLy0IL0YDV5C0utKUkhb2eqTOmMI/j5LcpG6spGCC3y4XPkllJR0+YMGHDuvUzZtwy9srReKUivkAk6k/OzCQCJPgBBhlfTKZvvvlm9OiRaSmp5MRMuGnq2FHDYz6nz1WIcNJHPGh2EacXxFeeq7BO1ayL+vRatfpD3FokHSOFmAuMXVEZk1JvvvnmD7fc0KBxi849elGcESR4FG4IsyHiD0hCz79hI/iGo9tutRw/dghG4m6dOj391EJmuShMwJS8borUClmVx1W9RvXp06d26Nzjqy+/RIvNyEhr1qRpm7atkh2JQtAfDfHuGLVag47KNS+99lrG1Bl0R2aSrf+AAcA9Iz6XXlrGmZoFNi6YAKk+d6EXY2HUHCmb5BVPYdzrNiU6EO3hYABfOLJB4rzhsBYoJxmP8IEIz78WV9benTs/+WTjovm316pRtfhETirg2mAgGAU6lghDx8n8wtkPPrXqw7XTp91806SxHudhuOIJNEaFdA9chYDw2RQUHZUToZxRGPnicV6tXbvuUnggGvWHfBxTjm78d/R9OV6s4pS/pwU0euqphBwWGxLzrmnTRl8+oucFPTZ9u+nlpSuWPv8S5eudzhM2m9VktK9ZvW75Sx/UPy/zggsuwO6kMBkOJ8FMs5YS4jNYd+3d+9HH6ydOvFpsEK0RvwQcEXF/kIkKFp4aoJhQEV9YF9IYtXZA6eTC/M87kmFCPIk90TBwWpUMAmROQihqNHGwHAhU/fTxssKSqqIwMuEE/pVCCRtauFrE1UxCb1gLOxcbrCkKtBOoGFrAmMsvWfj4/GWvvNS6Ywcq1ZgtZvCeJsyvf2hDvQuHwladAfMOLFqTtm1nzn8UvvUN32+74eqre3RrC1VQsfOEPS1p1NUDH5r76r59g1nPEBaqboTsQEjxlpGYI+DR5ecUjry8eTBwSvgQzFXXbz7y8vKVM6aPGDrgAofG2bKusX2TId4QZMhkTgXiUcpPJ0aRUPqgVhcJhEjztm7cvLNP/26Vq2WCjxKGLINNkM56nIbChJMQhJZGqvqC1ZLOAI8KSy3YMvyUJGsTgqE0rAJ+Dwfia79aix8CBPQjj87t0KVL1O+VUuJaJWlLIIFK1W+clHRQNGIyQ68mJSyVTb7UrFWpW/e2Y8ZeiXJ/35zZU8aPa9+54y133J2ZmU2VlHDIyWLM6qhqh8piKbWG0MB+vUjF///CFoAyz+9zQUYK/SfOg8/WfPTYvPsSQkUJYT1L5pFjh9CuMtLSbXYLSrnRaic8pzURLI5RHFPhRyDmbw1TDifBzTKLdi6ES3FFRTCh00PeRlBP075164nXX9uyTVvAAoQO9VpMNdQ1pn4Yfxe1qSHaS9CYc066x43o0bFt+6hvMKPRFnIFoz6dzej2ucz4YvVmhkWUZZ7AltfTvlX7lavWwSNgoV4eBGyMXavVCOmWr/C8Ko45t05/7fVlnbu1jxv0rkDQarRj3MUp7HmODSt0UB6bDhZPkjLyVYFAmdMkmx3w+NKnFvZo12rFshcoUSRBAK0eEbz/wEHyuKF6xq1FpWcisFmVa956660GEHIBj95MNNajwQTCMPUGIX0gkZPprtGhu0Tm3DfT784feMlVt95885SpN2ZUzohHfVRSVaB1Gl1UKh2h32BiSdFDgHt6smeoIZacEJDorExMvTHkcaF7Me19cYdVG9JS8itE+mEKRtzOH7Y3q53Zu2Nrf1E+1ZW8CUo5MJ1JEzOgY93y0DNbvl4/+4FbR18+LP/4ntSkRPyhxHdJc+LuZMUgUWQpUHMoEsIObcTj10QsqUeLwudh11H5jaAHNn+55kQ5ExTLda+Kk/4LWwBHlBKF8S1b9tLxnKPMQCIyzz79jMVibtmyOS9MNTpmMttzzy1mUYexZv78+ZMnTxa2QIARSryPeW42Ejk3V62ctGjh843q1xsxbPjD8+Y/9+zTuQW5YgiKloMPWeppAK34B9sRT1uPHj2QNVg5PAZGLdCf8pk4Z+UtaBcUBWQQX2hMvqDFPv74442boVI8cN0NN3/++RablVJfsaGX9H9p6RxAZqqOhVBTzxVNUuScH8YrQGupaUk4wUDMUEFsxi2Trr2u/9Bhl2Rkpnp9Trj76Fx8k/CaqQ9P3/EFAc35EF+cPJnHM4wZM0bw7OT0KVXnRD4q0qvEjXURwgz1IoQGcIiRdnDfPXffMfO2vLy8++65d9myl9GxUNqU9aB0ecUzlPSP9x1zxah1a794753l9evWmnj9NZs2fCUrrpKNz31pPa6M7ObuigSv2P6mFmD6Y6Lgpfju2y0UP5GsF3jprFa8kuSOrVixgpEA+SQIu5DHI0hLfN5m47atW0eNGvnNhg3C4mBSiPdIWFXItxh1DDlVPtC5qAIwLLRs3x5VAgCWvJWs3hgk4ETNMp6Uwojbt23bvHlz1UqV3U4njKMWm7nAWfz5+k3bd+1zpFWP6Sw/7dn30IPzxOOu1cKhd/RELuB8vYHcjjDIesgtV3302Z5DOccKPDlFvvoNGx8/kQN4Ky+vINHuYGpwotUhEM9zahNHkcq3rBDZMB3YJGUEBkODbvX779mttldeeYW+IN/oVM7JgtxcfmWDKJ9Yv7Bs6PUTJ04E0jp16uTjhw8SjA+4igkC0qoBp1sKPCiMd8xKbhT1+YwOx7x581a+9+ahw79ccGGPW2dMAy1gMFkJH6MNoVvTg0KLJaJeoaFRAgUCkQp6NWKQE50g7ztZqzeHIcrQoJ0rZDFWG0MI1yG5U7fdfgv1RdCc0J3pLFRrfKU5OcdmzZz5xefrWrVoThqTElqRMcYFVQlQYr+Eo3F7YtLefQSlD3U7vzuwLeW5SpVjJV7kzM5zTMf+44et+PXcawHqssosikbffusNoO59+/XevOmbl156e9J14wCi5pw4aHdYwGhv2fzDmo+/HDRwANnUakyHFZqzOFdd26jAU7NmjcWLF0P08N6772/cuH7Llm9OnCh6uPaC+QsevGjwxXAjxUN+jdHiPJWflJaB1+ofaQyEOyU+PMWrAM5Xqmwif40Zq3izStcA/soHpTGZ/IgUJKAan0XrJS8yu+pNXbr1f3zu7NtmLpgze0bnzq0yUnU9ujQLeNyqYsECoAoOuoCNPLyTxfnkQFPStev5TfOKDu/86fvsmsk3Tb3BYbUCpCNIp9OZ0KdgvQeESv4RwhkdGdJPYKFYmga95afd22vVqjVk+HDWFpY2o/505Tjo8xUq9xI2iQ9KWCiks9hyT+S8/da7ANVRZOvVq0+Gl3i5JE0xAoIPvgaxqhXF7vcbr/D7neyB+QfO/qpZ6VUH9e/T58LpM+64Z+aMK8dcfdXEiTQXB9AaDEUEujqM+bPE61TsPLstgNXExJH6vgH/7h3bbp12E9hM0oFDIX9iaurIkSNxkBAVini9DFRWaEHheDyMq/Zduw4/dowa81TlunTYUBkVIeAAZDyYGB6RAFAcESnQxsAgQJKKEDeQmEp8yOs1W224bUUnYyUW40TyOFhrKWMfC0WTE5P8XpfH5zbbHes2f//dD7ueff7F9ETLPfc92KhhPY4XiI816aVXXiNubSUXklljNH/yxdq7HngyOzsdaCBRNZM5Nc9ZlFazJtaXEp4WEKGw+55jK61qa50RAmrn0nTAmU7kHFn4+GOffvQeiNWigty7776bhrP4lNsAACAASURBVEJ9IX+zTv36D82Zg6YiwX2zuWGDBosXP/PNpo0OQBr4EsNhCAaBapHNFIM+WtlQs5jFIQjS3G5bauqAQX0GDLpw2dKleMIeefjJqVOvu/HGG7Nr1MAZBk6OzhJRILl+4tYSw8kA152J8jp6m/21Jc/v2bd/+7YdPXv2nHbbLVJDAOuw2GlJqXTbbbNYd+becwcZ0Gp2C6uLlPgKh0HoU07HWmnt+6s+Gzzwkldfeq5ju5aFucIpCGyOOGWJA5vKFJAYb9r8bctWbYi9AGVgUEk4uxQ5U+JFzuw8xzr/jx+24tdzrwVMRgsw5107trvczulTbzLpdc8//zwTZPhlQ5xOqWon/+IaKgHz7BMn3sAUwgPE9FbnkjrbkXRmswUMZffu3Tp37nTLLbcgx8hk2blj1+uvvYZT+ptvNt13z11CRegPJqWnQ1qIu+WfaQx4kAMBDGWekPlsNJs8HvG6l2v2nYU3UFUlxdODQSgFZ3A4ifQ0GBs1b3v7PfPuvWPG5Cn3vfn6s3VqpUOZjDamaiTKM8vGwUhDMK91atdIT6v85hvv9e7TPbNKNUqR9O83mFdk4QEDkZKSBFMRZNCOlHSiuGAvSK6Mh2LCLapQNoNy+P7bnXj7eCsuSwY3XngdcAolHlfqq2o0BXl5q1avJucIeGnrVm0vu3xEanoG0Vshu/W4Eeh4NFjgkJkBj1cYccq0IeGIS+k1AafHnJTyyNwHdm7b/t6by3sPHkxaoupJZRCqbjm1Zcp0+YqDy9cCsIzA1OByFhJLrpKZ1qhhg4jPCcoKVvHCI0dwqVStmR0NBCX1hN5xe/CkmpOSYr4gYaNhl19OWgOuFPxhA/r1ZdiT3CcuK1/ARGowQ1oqN4RVvLZ0cTwgiCJgXiSToWVhKnFZkDsBioHG8cfg86iamVWYm2swgAyImCzJw0eN2fjDXeMm3Jzh0Hl8obvuuisSdOPQWL3m0/Wbt02YNMlqtRR7YdfVHjh6Miu78nVTb7Y5Ek0Wm7egAAhRdt3aNpsdlY16UKIlhH5bm6p8DXaWz2LWM9pV6cGlsXjZwwYC5IVnF7dq3rgltfw8rsyq1SDIoFgNeKzsOrX8ziIResLMqg8pjDbw6Zx/fjefz4sG7EhKCvt9itmMDSZAK65M+4uXzOEIud0ozVojrPHmK668vFGjhkuXvrh06UtPL1rSuHHTO2dNgc4a/RW03OlXVZ4HPICwzCNwgsFKlSpfc/1UIAd79uzr1L1zx7atEqIBS0rajz/uembx4tunTAC5jwJtNVs8CtcXIrq4sABGD8pzNW/fo3ePrgsWLCDJasHcuZlpDryjUSC5YP5K2nQmK27L1R+sGTLmekoPwSGDCGOdKl/GaIWaVVIbV+z70y1Aej1y8Nlnn27dqsnFA/tt//GHd958b9ilg1u3aQFpk1DohkJ5uYWAkTt3bn5evVri21e9wcrcVjfWOZwdIB88bicTOFGhUahVo2adWrWHXzaUSp8Pz3+8evXs6ydO9BQWUDUM9rg//YBn+0CNhuRwso4xcQAfYNipTH1n+zZ/9noISpQkZBkiCQGnbpwciEU8QW+12rWffGbp3bdPv3PW3Pfefi7vVD5rAEdyiqpgqZ+0ecAPWCo4cuTwaTPuGD503IV9u5NcLeW600w1q1UFcOpR3GAmq+CZIjEywAgFUqsEfhlxCMU0WnDKP27fPWzkGDWRkzhALBSGtZAuFu6M0jJ0tFoMZRyENWvWJqvAkZzGwxMFgH8S6Sw5EFiQ5CgAwsKRJgmhJVufpWlyijMDlHSYzCm4SqkX/uRjD/fpN2D16tUQc6gKljy/0iaq6vlnm77iuP9FCwDAkwpRVvOzTzxy9egrokGvYNJ15pz9B2BpB1YFt3DlKlUlzRC3Ewu7ODKjWotRR+2XcLB1+/ZrPvzw3ZUrp0ybxsI/ZMgQiN1he0HBUonuOIscCGdRUasO7aJeH2s8Kz2VVD94dxUX6933QuA7HEN6Mvh3DD/SRRw2eyhCTqzR5XS3a9ehR68Ln3j6eXMssnjhXNKotRprsctz9/33d+/WZsSwgahxjBayPPYfPtqlx4XtuvaEJ4YV3aGP5xcVWuw2p9sHxTEtFARmGIff/J8TWSV1k2pRqGNejSqo37d+/+2Grz7/bvPG5cteTk6yDx46NC0rKy2jklCX+XwWgW1J8FS0E0oKanUoWFbyhhy2KOm9YdCZFiGt8/qwPzGQuIsY0sopimc6wQ9PLIA4o6l1+7akpEy8YeJnn31B0nFJzyj7BOoeJ2HcBJ4yvVLmgP69Bw4aTBUKGPKwu0CM5R0/efHgwS6X12IyE3QkK8brc2M7UmgLrV21yqRsgNExasSwqpUrjZ84aeGiRbNunU68WZC4pWw6k+XHb7b/sHP/+MpV0J6FpBSmLpjeSjn+j3dXqFl/3D4Vv/6HFsAowsWxfevWRx+532Qxff/tt0TML75oECsXQX5GJ3719HQzKb5169RLS0stduar81ksFWUTYWcw+P2kRktNG04hyIhLxuv1cIwxaIJO8I0Vby16avHll4+iFKxAgeIRckv+w5P9NT/D6QBn5oAhw3lmVbkhNMCsJgjy19zwP1wVWU978ImqxKHoQPwpWis55JFQXrGzcnrlm++4a+zIgd9v3dGiWQ2nBzYsYduXVvyNOavTE9fz9erd/v7Zdzzx2LNPP/UaDBUYcCZHwsUDOo+/ZmzdutkBr4s9aD2IT5QezFXVGYl7nwdwOv2Hj5xs0KCBiao+gQBcgrgNWEpFKCu6dYkb0hlPQ49evdCqQMMS6DFZZBhQQQ5zk4fkImQ/QbIESkMihmVcrnRoZgQv/V4dpAA6o7sgr2nrlqMuv2zV11+PGDECKUyLqUvOmZYs8Tkrdp7dFiDaTvrYF598ZDUbunRoy6QWopakpCbNmjVp0QIoFenAxJoZPDJKWaqDflmzzVbUoxB19MLh5OTEq669tkePnpRMnTlzFkcyqglE7ty5m2gw6zLqwXl16jz99FNkMGoCXinmEo6gjWH+sWwLCT25FxYx9qCDgnfJ6XQT7yIOlZqcCh/9hrWfjxx+yYXtWrVv29LtLErJSH9g/qMEDu+8dVrdKqnegkN6i4MB6nR5LmrfAfpNDzkgCRFnsROiY5DdiQ6Hn1mgTkYlMn52G/B/eTWZlczhX8HvSDPmMk3x9fovBw7oWz27ygW9epIoSb9g8wCCi/iFXQxQo5hVEEpDspCYSHKy1S4codJHYv9gcgt8QJQRnOVKBTYwj0gomhpPO7cDqou4l/giJPJGc8MWTRo2bUyKUiTsxpWFUcQxp19NeUSPy0c0Y9KkyQ2aNqNI7tXXXDdm3DXKAX7qi2vM1hN5+XGyTeMJ999/f+9Ob1RJdQBpQDnjkTxeP88M0bS8aUL01PEjHTt2rFevwfYdPwkFjz9AQMIvuVMlbBTM+H77Dp1Rk5SSRieyVvEwRIDx+pVw9H/aVaFm/acWqvj9D1uAEYj12ahx/cEDL/Z7nD9s+75eveqtmrckvkRRZ7Ql/CykdGFucmRe/gm+qxOJWX3mwkxCBjF+adZQCOACUQ/nEp0nY98X9FWvUaNNm3ZvvfWulDVNtQd9xRTNEO/GP7EtW7YM67lfv37q1AOBAR08JYZ4zX/icURhQmRxa7VVVRVW9AbyMfX61KpVi4tdqVlZDZs23b77pybNs1XByvGqbsHpfOFdWMly845nZlQefGnPZs0bFDv98LAXFOStXffDO29tbFy/ab2654UF1K7FTnWjAcf1CGGuFoqC2QJsqnW7PS4ntSbJ5GJ9BLOlQywZUW4oyx2OKMUrStg4ElQUuUVkKgJ2tjhMxArB0AinzumaOwlxjzgweErcWjxBCVf5g10aohsBKHkorMY9HGlpYY8XyHNSUmV5VEXLl9dXQqisCqq2+gfXq/jprLQAHe4pLl789KLN6z8nh59IHqHhEOOKpC8lp0RMFzoIADSIAjtEWWFDchL0tSar3Wi3xKmEjgYW9GfXqPXY4wthtYVBZtOmTfRmz14X0on1zqvdu3dvpgA04gorhFJjQK/HCQ31AE4vmFxsNmH+xiENNgvvDOoRKPjk1OQtW7697a57O3TtdtvM21M0CbCc21OSVq766P0P19w5c1aH1k1PHNhjtJiRVvl5hUQeCZTDvsdSCmuu3mwBMuQpcoIsFO8oCiL0fZJqWPL4PyuNWb6LqBJAHfy0Gz0CvfvPu3fMf3A2DqRqVavgsnYW5CdlZqlzU9K3FRphSsDK3CGCxtsp1cbiaDYYwNhDHg8/4WDH+8Xri58M8DhxU3FLgwMQ/gWoWqQclpiFsajPBR0H/UV0mORNXgQyahEfCBBaT2qt2jy+8K23z0Jhql2nzujRVzid+UjdmB9iW4ZHtFnL1steXd6zW+daNapRG4DRgjyM42gz6Ikewt5OARKwZfi+MlPTf963P+fkiUGDBnFDKmALFVcp/ZJX4ASY1bhp0wzAxJEo8UdNFISYGz9cOVq7Qs0qR6NVnPI/LQCVFWS+N024Mju7WmHBqZ9//rljhw7goJ3ug2geyC+4tym7KctowIeOxcRTFQI+mQ9MbzwKfKFgO+s0c4kZSUEURCjzn2nMxpGg6XFk+Hx+Lmey2oL+YpO2PMP9f99zr7/+epcuXXB3u/xBRWJEESu8lNhL/8RG06kNxc3FdqSWH/lQwEhjRtoNnD7Ni2erWasWm7duuezyC86oZepZ/MlZbFqNBaej21MYiedXqZ6aWcXWpv1Ik1m78PGv7r7znuPHcrUalFtzMOyBQQdqDCV3PgrXBsSxSh/pIGlUJSZS0ogzwaDzFRZZU5OkpqGI1JKtRgI9uBm0mLzRwMnjx4oK8Q64EWoZKcksVPI6ZoNSIkmroVJH6ZmA6prx+x6giCw+/0DATTsYrHqf24MftNBZ3L6TLMY0lKqY8p1zf6v6//5SFXvOYgsgHD777NPbbr01K6uSRIQDQSje8UtdPGhQw4YN4bKCvAPctJFyDDYbKWHUDE7wSYagpFPAvIvWBDMV6oCiIsPJd9mIEZeNHClPqLrJqeaOX0SW9jAVuGSEs+6TkK+AswgnSa6c0Qw+i5IDTZu0QIXPL8hLT850FhYn2ZIuveiiSy4fHgsWe30Ru8Xw6IKHH3/+7XHjr8JcPLjv5xRD2A/3iF7LiOfWqckM8jAJeoBHQ0yNhAToghlasXiMiUCJY9bps9h0Z+VSZ+QwV1MFMiYxub2NGzbsfcGFUbBN8bAuYkjKyMCziO8n7pdKG1h1ZvQMorc6vfgamZjaaMDtwS4S0lFUYUBv4rfTRYN+GhxXlthz+PsVZx6guEg4SlyPS8kelDGcaHBUYaeR9Sk+eCGjZlMhpDyk0Z6xZPHS886rgybdpVvnnBPHKleroqTXcKSY5qTHEB3GlTlx4njCvmE/SpVsxHOpzIP3UdQ+bhcMvv32m3Mff7pxizZXXXUVYpPb4WtPwJ9Z0rZhw8Yfd/4yctx1UMygjqGA2s3oivryGdPnVsC4pPet2HdOt8Anq1e5C4+3aVXf6cwj/u7zRbJr14jovJgxVouNqcsoR3PCZUDwJ0Erc49Br05sfmKsqyM+GCaxH2pQPaYOmdlS4BdTMyFKdSkSuU+eKKAVdHrYlvHchBMiuEzIOMOdwrAXYavwXTHtpAi1Quqr7GGHzG7ZGUsIyQXJY2FqycWxrrgA3zgYiSyeDOhGpRoPkkPgmxo/VYAM4pKjaqrUWNA53n7789257lETpvpiGlRBfMhasc5OC/Z/qp9oUkU0QRQrJLG0J80b08NK7TNYdcFoBBdQenr24QOF7iJ5TQ47o5lhi58+EYvVHzHpHRadI+gJIJX8oEuK/Cq7fbuOLYIJnmiCDwidASOXorHITFLpJTUJOz6ug6gfPGkUdpmgRoeXwY1pK8CIAI4KwBh0QWICJn1MakIDSJecQcK+xkSf0/bBh9uGXXJ9jZqtGjZo16FDj549+nXt0rNO46bZ9RqOvGrCN1//lGBMhZUW8BTlLaVD1Y5We5lOxio9jd/9/+VO8o70iCjjgMO4r9YEYyIK3N79e1yeQr7gxlBVfLVB1DH5T3Xif+t9dXGYD6j9h2qEkkP8N6Y1GhiTjojPn3/q+quvAi0dCPphy0Ivr1mnZloyFFlkgEZQkcQVigGDYaaUFVeIXaALljWL0BVzn9nH1ARzJ/xJGABBl/zjC/+4SNgvo1EiUkGWbelfwUghXSLUANDAhqUsnz9s2VSrajo5G9Snh5NUa4zXrVNp0g1XVDJHzb78aGadpau+euzZt2fNuPb28aMD+YegNYacAEcKi+6m77a179XPmFKJAowKj4BfB7VbJIiOItTAvC/WYQSi8XPOnSE8ZMJ4oI0wdxF6kWi6zfblBys7tW8J1RTu6gmTpuQcPxEPhIneUlFSmh3+fSmmIc0oElqB0yaEKfYF4bvIUUosCKZAvNySLSgNzhz8lTiG2/Fd7BlF5ZJfJReQE8Vahd2KBlMic6jGCq0DckabhHT+Yv2XUCq8snwZ8PbHHnkEAxxXp/IkhnAo7nUWTh4zYkSv1pf16RrxFihONF00bghQZtaYHNTYnVHLkeLo6DufGHvLAmt6lSk3TbLD5+UvTogFZBhIbFOSl2VNgjNIoYWx25K+/H6/K6Tv1X9IBL+9Vpdst8HfAYCvfPP0nOv+8r1GxVn/VAuILycSA8VMKO1ETr4k7ygTjBw8gIomo40VFWhoKEz+CDOgzBBC8TfEAoUUEDQLsxFzQkFsAAJQTFVZcYUGWELnomkwXZX7iEiVIBAfMn1EoJCGEiElW2emVGIE/y/TXgtwBxJyUEQWE0ID9mENrm/VjxwOWhNTYiGf3uwAC0IxLK/Ld8ttt5LfBF6bS/LiHCnObfRI6qMpkbtzaGM10cVhWYhF4yi7NCNyH2e/sDmXtEmL/bqp36U1Y7G9+3ampiU0aFgnAiMg4pBGjEUcFgAQp8NtYuHhUQCMkgTk14wMZIk02ZJVpiuTFSRsCLqjqN8p3NDSd4aAN2CGcFKjff/td6++ZgwaT3JyUpduDdu2bV2NIkusgHotQOYNG775cPXq9999Z87sB6bcPC0eNUYgB2dtREVTIs5gPqSvBRwdgV9CdsrzCaCHVxClW7C6Osl+MppBAqHtAcZ//Y138ws9sOMSepD4gqKe8ikX/E0jlNRIFfvK3wK0LX5NJguzCcfPwV8Otm/flv5hBiEx4A5g/+WjRgdcheK8ZOn7tR+lX5TeOTsb/hXoUAWaLVRzdD0jmT9DwQD5rAmogMGgNxghFo4YoBbe22tWPvvME/fdO3XclSO87mJMMZ4WlnLGCk948ODBpOxGeOZInMTXgSj5h3hdytw2dARaL3SvIseotxCNHD954ssvvxwxeA7NkZyePnz4cBIwZQahmwoSoHx+nD/9YOLcIl9Z6ysqFpqxmNCvG0y2g3uPzJ49+7GHF7Ru165Xz/OLi4ukLkiYIpJG/OgGi33Dp5/7QglDhg33UNkWKxw3ld7o83pxiCKO3nz3/eeef2HP3lM6c8LUCWNHDB9SPSvdU1xgNxm5GbWScKDxiAwANsaDujEGftq9KyMzk3WNX/lTVC0C2bK6lGerULPK02oV55xpAdZIg1FPISqGKTHBKlWq8ImyxfpVpXK2zxfc+8v+zVs2XXhhz+QUuwKTLNtIZRUnD4jSrcx5rqxOBvQa4fjFtBXTCkWJlZJZKs5hfF2QpYgYxVcMvEuNIChTRDw5Yn5hxun10A2A7vR6DNbEcCQB/DePJrVcogmffPwxtbquu2ZMmzZt8Hp73F67I2Xt2nV3zLwnEAn37dsXpUo47ggH/IrsVh0n59SoYP2gQAX6Bi9LgpVQMWuIzgVwEJS4qRqG2rxidyqih4WksOhUjRrV0tJT/H5XkoPybT6rJbG4oIhG0GmRdHEWxXDEp9FG0jNSataq+uOOXW06dZVKR36fwGJRhVleg17Iq/CDEQeG78ycmLZ7x4558+cj1qfcdFmLFi0aN26YmOTAHwBfJSo0KBm/xz/4oh43jr9qxYr3n372sa3bt9x1191169WPYYYiEGl5FCmurDj/QXBAIk/oQcxrlCmsanZyDPnpAeGwoEaZ+FQNekoOL1myrG//IVCLsd/tlvRJXlaNodAIvHWJ7VOxs3wtAOM6rP8hieDJxBfbKBqOxLXLX3l54ZOP8StQaPLyik6dSqlUOR4MAcySGa0YLWfGYfluXeJZcWDpTHVCe8rw5hg6HFWDIeP3U5wlbLbYQe1Y7YkAqF987tVnX3hu1GXDhw3p73UWBP0QQBAnNxqYVnGMhdC2HTuHtOwKdyVFZXCNMB1KvOm5uZPXl+wCsTFE3Tx16tTRQ4fq1q0rtpDR2OuCnko0gKBcBIzlX/0KYLgEwQlPFnowvme9Yd/BA7fcfMexnOOQmlKBDa+1xWEH/UZ6jdEOWD6os9iLip1vvbdq/I3Xte/aIxQojpLGgxQ3GBIxq3SGY0cPr1v7pctZfPGArldfdUXTpk3xmRYXFZhFw9QEfBEzQUaFHJu3Q4bTCGz8iYZHObUmLVqjZvkJDkTjdLHkNjJWymWJldMJ9lc3esX1/y0tgLYRDgmjsurdYd1CJQKSlZGetWrVh1deMeaCC3rfNOmWbdt2pCRneL2nSxD++bfj+mQPcU24IcSOFKJL8WQw4FnClf/J0ihVSonYA6IUk4h5IQwqYoHhmY5SOsIDUkLCEnoT0Xo5Hi6lKM+si/iDlqQU3CRSMS0UeWrhonFXXfPSS2+sWfOJ1mwlE9zuSD9w8Pg110/YtOXbhx9/Qn0euYKy8dZMS1Ve//mX+huOxAGOlx/tAb84zM6AQ3EUoSeVdmtV1qi/qiYdb8d7nTyZW7NmHb3OYtDZTYbkA/tOUK5Er1NYQyU6e7ryF95/aIPad2j1w9Yd+I1gjARRxZIp8AgT+o0BwQ3nlpYlymJ7aPbsLt06aTT+115ffPVVw9q2rq/TUCHjaMhfSJ1JCmkU5B5NiBQX5u6tlmW95ebr58+7Z936Lzp06nTk2DEtKRSybCu+KbOZhDXwMTzMaU1XeXRK28IeJh0PPySgfRgsQefEtA/NXTBmzHU9L7xo+oxZdBxGKgerKBDelCtU6FilDY9y78efLBMWTR/WUHADFIYymXfv/Kl2nRrZtWqAB2AOOgsLSBPLOXREw+pIKpdiJgmNuEQJ/8fJWu5n+O2J9DheVSQJ3a2OeW7CnyGfB7sBcpYCUgXTMou84VvvmvPwk0sWPjpv0o3XgR2SIKZem5qcHHD70LSwXtw+7+HDh7OqVOZpxY4T+MC/aWPMqxJVncXgOMnKQ7GgWUhAQfeMEv2UDTH7l2PLMHZQsARKZUnkm5i8Fsv6DVsOHTqO9QU+L//UKRIXbCkpgrNyuzU63KLBcddc+9KrrxW5vTdNnd6778VOXwj5TL843S4SctLTU2+9eeo7b694dMG85vVqhF15hSePaKnopUhs1giyYtR3V7UrVe7xCUatoKCgfv36yBnkAkk/0iaqxV6uHi7Fti3XtSpO+j/YArJQmYTaAIgiPi1oA1999dXktMTDvxx6Y8W7SmAHGZQAM0q/fr2VME3ZNC118UONU+M7SDKcUgrWR0QbeSkilwntg9Kg9AYV7/xhADdGk+CwOBe/FcWk8RgDPQqyNMdiBCywd0hTZgGApVCwQoiTYPDztV899NBDm77+ftAlF11yySX9+vYClmRzpEWisYmTp/uCsRdfXV67YT3iCcxJFmmeh6upahZ7zrUVmpgZCgT82II5CwXy8k9VyUoHTJYghb5K3VShoy4/assXF3mLCr1Wc4YmIXnZSy++tnwZ3BzNGjeJafIJysIjQTMrMogk6njX7u1m3r3oxKlTlbOr+pxFNnOi0eLwuihDhkfDgnZ2/MSpW2ZM+/KLj++47cahwy7GSA67iuSpwFdFYiTc47w0aOE/NMeiTrvNHI37co6c6NWr43NLnrz9jnvvuP2WJU8vstgdRgqEk5UWQFE2ErFJIJWefCbULepQwsgv3gXxUeg1oQQTiptm5fvv3XTTjBMnC6dMu3X4iCswDLAMeGzVfmX0qnJWBa6V2joVP5S9BaTcM6E0EQSgG8UfQHDtw1WrWtSpGvK5TDZyBv24CXr06FWlcpWYz6+YBkq+pxICxlqSc8t+31LPUC5LjA/iBr1RTDiq15N8iPLn9HrjulhaevqJk7l3z5775boNjy9a1KVLS7T1wlN5aVTxi8XAcjFUxPep07icFFv3pxJTZxeKWjiArPm3uLMQXOQIIyKCXr9WgOSR/fv3iylLKFXqCFHZxiVcZfiVhMr1L1ezBJEbjcNWJcTu+LSdzuvH3/Do47N/+H7buKuuoszGxRcNwEyO+EhhAdkhyPrrb7hu5crV9OSry5cnhOLZmWbSPBljDB54f4iohAL+lOREXsrpKjJGPPQSiTWsAVDg4n1kmVDCEacBnaoEQADyBR0LPApUfkQtohqtGbYP+OIRd6WOqv/wQ4Wa9R8aqOLnP26BkydPor8wHFWFY/DgwWvXr33kkUerZ1a9cdL4Af0vXrduw/33z6ldpybXgQxLBGhZNmYC2htImtzck2CMktPt2CAyJXRk/uPOBcEtRogechTsVP7pKSgbCIAL8/lAdHEKEajKlStTIkYPKovwEBlxVIG1go3WRHxevS31wM8/L1q0qMjpuv76a59atKhOnTokNKHG+b3+++6eueLNle06dV7+xtvWJBvhS7NJ6pTJdRSgifqF5ynLO/0dxwJLE7gSCdKQVwX8JPF1blvT64GX/z/LijMqIw2blpayefN3U6dMzzl++MC+PefVrZ1VqTK4FoHFKU2PVagVQgdW00CDhrV9fteDD91PgY60SpXoBRxaFnMirqz8/IIXX3juhecXp6XY77/35p49H+e2ugAAIABJREFUOlmN4YLCXCOOMXDJEBlZFJBygsDzubbZnETfxbWBlNTEw4f2tGpRb96Dd42+ctyMmxNJ1B84cKDZlogvhNKwJrMMgBj51pCy+qTCJldATLOCYqDv+OXA2nXrNm3a0rP3gHYdOjdv0YYllrRyFVKmdh8vwnoj71JKJZ+/o8P+e+8RDIWMGDaA5vB563R5J0/t/XnPonl3Gq0Wn7vQYhK/xcVDLkVXRlmh/2kJGQkSXSRWc5YpNnCViQ9cTC0RRFTow8SiAhhly8UIjFNcOrbq/fc+/OArJso7b7z+2Qdv9ezW9eK+vSBGBm/K4m2yWTHsDAk6XCbyqEqYSQYPuGso7f8lepZqRCl6hmiJ2JzoFshMXlCaR7ImJY+Y5hKaK8rAa/9ankJhLNMal73wImmhDRs0fmDO/Z07d77xppvC/lDNmtmS392pI1grQZca9UR+QXxWzsgYMeyS+g2bXH/ddXffccvmrz6jxpIkoIIGCQvZBAo9ZY681A8gXdAo+VikMRPUkAhMGFZBMbRULN0Z85JmoTWQ86SIgitAmMCqh1FGDhcO8/8sOkuZxWVb80q5SMXu/7stQMDbarNs2bKlXesWPq+fggmbOm0qKM5Lttpr1qjNyFy3bh2Sp3v3LizD8C+X1fPKBEhOTunVqxdE8wcOHGiV3lxJ+oWTKS5c4bI+U5hMHBgnTpygbsbnazchOrdt24aOReyIjqlUKZUJM+bKUXXr1m7fro3ZbgsFfFHRAGystWGvMyMrbfK0SVWrVqeqA/VkQG1j4hTlFcy6895XXntnzLjrh10+MkBmDsasVkgo2JiKbHK6EuA4o5ecQ+MgSkImqezieHMFivLyc1u1GkQuQjBQak1AEToKJEt9C/XP+Y/cTQXZn3ftrl6tyt13LaldKzsaC8bhBkQKC5JJTqElyMinHqLNljx52vjJk+89dOTA3LnzCRyHwvEff9z5xgoqhr9cuUrGbbdO6tWjE4Uz4rGA1+nJSEzxRVh++Q9xryYuiMJK21KnxGROBo4MpMpqSfC68hrWqbr4yQVXT5rz7nsfvfjS6zweEAqiPMSpeWYWDGQinc7pyEoGAwsGX+o1bdWr54ULHh2TXbMmbBEK6ZeXHPxwROFU/E0sQP3zHOrB/4pHAbMkbEkMRDZCgRrtd99ubteqZY1aNeFC4zeN0Z6gFJd005sp6ZLTgIxgKCrTSp1ossKdpeghmhxWgUALGCeR8LfffuvxyrqLpsHg0RutRCov6nshNYaP55wsdDp/2X9s1t1zqlau1rJJfZ/HaUtyoL5DcGDQChUqT4hB5zCLj0T11f1bOg3BhSKCion7mOg6ogzSHBJlyDAmXkCX6almpkwrREK51Ys/3xrcCN2uyOWePn1WRmbKk08+MWTYYDgZAFHdec+9xXmnkpIcuBVlJITR+eBYjM2Z/5DfQ90zqRtBOdQMAKRJia68wyq8BLGAVwuwBPiOoN/jjZLvBGuQye/1kEiuSG8iHlhcp6OBygAT7AECk4ex2CjAmErupEmDLApQjoJWATNWPjW6Qs368yOh4sgSWgBqPnQgwm3k4w699HLMURwDVatWRZ86dvxIWmrmho1rqauaTuFiMsgMulCwbP5nRjwTAG+Wzx/avXt3i1YNBVwVQqxFmDaE8AkeEZFcu3btRx999M03O3VGIYKC1rlPn/5EMElY27p1K/6Yrzdstli0cKvMmnmbPTkp4ncR6ZdQo8ngMMP2gjNDSMjNVovLXUQJ+vlz5idoTE888WTDJi29YYgA7L6A12wzxQNqiECwHcpCIH4RnlC1C0tooH9oFytHkDCNJgHLbP++Xyh25JCILeGbUmUm73JG01K/IIyyqjjumDUZbk8KTVDxxO9zxShkSJRNxxJIMIFT8CEKqpgeQXcZcFHfYDCwYMGjTZt2dNjBmJNXLT6qoZd2nTJ1Yv16NfJOHrbAtsMiFyKYFIqYSNuS5xQuUhFzkhwqerPOrmQGmiRHEms65NEbYx3aNvvggzUke3700SdwPdO0WVmZ1L4EWFW/UX3QuxlGM4sH+laN2nXho2/Xrl2lKnXoMI50u7xWu43IhNFs8PicCvJXVnF+4gvdx6eCsPmXuCP+oXFV1tsyrWhVhpOSi0HkMLZj2/ahQ4cyAqhQaUlM3PbtZrSeZs3bOFJTiQJrzTKnJLVQMWNE32JySQ3ms7dUQUoO2hoYkEkY+5KT9CjrCRqnLTGJTGUS+JMS7SyxDc+rS8U+bzxl394Dq1Z/1LxxA3LcwP1Qb4qzCK0xAmGfkbAjdBBRctHwCTEmS51fZW26v/p4nIgEPUFOet1INiuSnJ6SGaFF/aLMtgTmoADFBykJQzgB/8oNzxmzv1WrVkT6n3n62YFDBuJFwv9k01tDHk8y5Ud9HpVNDTg6NZ+hzEgIeC32xKDP5XZ7P17z1biRFwHrE6QE3lOl7CL2Gz1lNtGNhpDOHoD6i/mdoAB8E2IWIyW9A8QZVUkuEBRFtedEGoGLeEjicQMwJTUnQoY6S44iH8rTCmdv7Jbn7hXn/OtbIGQxTbtzzn0zw5OnzfF5ojOm3RQI+hA9hAesibZjp45t3PzNFVeM/vb73R99tObw4aPjrx/RrVs3/BCMXZZDhjWjnEVOXfB+3xzCMRdw9unbYdbMyXfffQ+Fja+/fjw+MzLzjx458uqrr7z11ltbf9hRo0bWuHHjJk2dnl01HQA+UhKbRvU28TBs+/cdWfX+R08+8cyaD9YuWfJs205tnEU5SSk2vDCQdaEzaHTARKKfr980/5EnUKqmPfAEuY1wD6KLKSznUYvBHPEJiEedwKpqxZ88/+8f+2/bgzigGbkd7alqCapiqtOHAi4fDRENeTdu+LxWLfAnqQFPXiDmsZiROFBkWRBGSKtwxBPH7xX7H5q+M8oWl8JPGCPBiiApoUeFC4KUKtQgxE0Y2hsdWpSk92kSLHJMOKKLFo4e1qdN4+rr168/duwYjYP2g/8/uwYslAnuomMmWHhI8mIpxbLEJRamoIVCkC14KoqUiBiLx8N6HcxbKkOzIqMouAiEzleclJz/2quz3nl99ReffT5y1PDOXbr9uOPg8BETRo2b0L17d7pD0hsZVJIbLu4xXJByOo+tMwgiR9LGhcCJPfyqKlXq+575Uz2+4vOstADgYRyWGohtpQYwrHiB1DT7xRf1ZNU0w13sch09ksN6LwR42nBMF9TGlJWeTe04xoNKtnRWnkbGATmCHpxRlCD0huM/7NorZDQRINWiagdg77PYCUYnGQwBd64xpKecdVFBbofLB0Wol5cAstMQBrZPXCmuycyuzsil1p9FH4NXD2A19VulKtS/YYPNnFpAgCZhKbPbpFBplZq1oB31FHgTsuFvlYYKeFxUW9cApo0aYpCToekqslp0EatoP0DmgbVKcR1F+DCjqJiEeBQ4FwmdBmHREZILGM5kWoKKg8sqHg2GdTAGQ2pqAxhAzUqdyWyNhz0ao+bbH38M6BMatG4ewc0ZCSPBo1G/0WZKCBL6C8JAprCmMVS4lw1d0GT08wz7tu6E2KdRo0aCMROrD2FI7E/kBqq0Wh1HF/NZ2BEBP8du+ckfhsLNwvIjFpdUl4BBnrVAA+ydu/AOUBmnV6qESQaGBPsALwHvIXKq7FuFmlX2Nqs44zctEA74bWYDtaLWfvIxIComId5amXIQIgcCFqOpaeNGS555+dWXX/X7WUgT+vXpgJsBzYBjUBG4El9UP22J7Wqz2vFIVa5cdeq0yUCCHnnksY8++qx58yYWm/mnn34qLvb36tVp8dOPdu7Skcgg6lRCHL1IfEuC7FEENJQTyPHs7Jpgetq2bT9lytRhwy99883X23ZqGw35hHGOddcEs3xwwWNPPvXMc1OmTe/QqQuBMRxCPBvqi2ru8Hjqqlzic/5TO3k1liUe8ozGoKoX/mDUnpgE2OJEzpG331i+5Kk5yFNkqtlkg7wdRbQov/C991Z269opJdWGJ17E19nYnM5ixNx556Fc1VFhUvQy/RuAN1K1FnnQX01Cxcdx+sbs/DOKjjjPEjQjRgwfdukQI9IvrqlZp2r9+lVggqYR6G40KXoN6S4qV/lsz7PRDhXXUFuAbAMWMAK4fIKFP5VzomatGri3JA2WIoYOx8WXXCIaVSyG78Jos0E68tc2HcMMHKciJRBHDM4mjRraLFanO1evM1J+WDRwA5Wj3MmJKegHe7f/jI8EkSUJbgIy00EBwKQjrpnkgH1JjzHGLDNarITeIGQWHuN/w6YKSdVKZOJYTCaktyUp6Zc9+xo2aWJ0JEd9TvRg8K3WlMyw20vZQJQX7BN8xSGv93TxQcwwBZ8qAp8tHhc+DmwblC2DJeiF65XcYvEqUVQb6FXMTZGuuN6WGHBy8WQOg6OBPggHvAayVbTG8ePGbNrw1UP3znrhhRfiUQIHFBO3BCj7TaoLHsdAUFQ0vTZGzjIJzIwWrZD2rfn4I7M+oX27tiEKRZRxOy12FKQBp54RR7QPL8Wn+ALQwdFA4evimHLJyXKdVMY3qTj8v7gFzEgareb7b7fUqVONKjTisDVQ3UUAxQhWXCiTJk06r14VqiXceeet7763okePHriIlKX2dMiGU3DtltZEjGyuQ4Ytn+PH3/D668snT7mBuj1bvv2uarVK99w7Y8lzz4y7+sq0tOTc3BOBoFuQUzhogPsomYZ84fpsRUV5Tlf+VdeOnj37vuM5p3Cw/fj9jzpwIRRbMFp/2rl76IhRX2/+fsFjC7v16A1DtJQ5U9zOXIR3YWMGsqe05/yn9tOMPCSbKiN4SHWDhZqcHbNJN3fOXbVrZHRp3zIe9ksxZmp5G2y5pwruvWf2pq83AwU2GqzUVz1bz5+alkhUMRD0BBHGPidhRP50ugpoRja13397L3X/mU/1AD5Lex4Iw8NUvQwEiFr6A060N5vNbE+2UTIFgaiq7+KlU2HUpV2lYv/f1QLKaCRhQnRoKB6//XZz86ZNDEJqFmXBZqFVSFjIZ5PN55S65n/pRlCasqlC3sdzgTH0YmhpyD6GAp5fiDUVF+TC1iC8Laz+Mf1TTy60WcxVK2dFghK4ZGSy+nIkqDKqRwR9/rzck5hx6PtKxKnUcfuXvlT5Ln5mrqkvBTYLRNq6jd8kUE5H9Ak8RghyAzoNSQrqu6uJn9yO3hSCK9xDABGCp5UbkUL8o2fRukI+GtNgID/FlKAjaQC3ODl7dr0tpTifDNNEgOUSBAz4Qn6PAUcTtwuFYPWbe/+9BSeOO3NzAHXAI43PXPKO8U/7oYaneAeudJ0WtCbAqnAkikc9rln9/soOHducV6c2hZXK0RSqeEcEqe9Fa7AHPZtVA8QFf6rSifHC/nJcn1POuWWjfK9RcdY/1QJIqOKCU59+/NG9s25p1KBefn4u8TcJHhn0+JOoZjho0MXwfCYlJWMtYfZpAL4GMQulGoP4HpTB/QfeLBy5SUkpDHoSYUxGS9euXc4///wJE24I4f7V65NTErEsi4rzgvilJNqgDyl5iGyqgcXEUKUJFA9gtHOOHRg6bNCu3TuXLHnlsssunzXrzqyqqfsOHFr45DMNmzafcdtMrz8COSH5ijwhUoNzuYsIZGUr9zT763pHfUiuz/uqEoFPaVKjjRjIxvWf/bj1x5eefyAj1VZwItdhIQzioIbGmDFjzqtTa/78uTarCV00EFAqPZ+NDe1KbTQ++U42D51rNGkhjz9zebUZf9uYavNywH9sYVz3DoqiFDnRLuO6kAmCQcmuT4BZjfHGvaDRossk3KksimfjnSquUf4WILjPbEdroQoUgJgftn5349WjWcUlSzcWg9VMaquEKTDop+upBgDldvlv9ifORHEQJltmNAX49CaH3YqVaNLrihlNep3P605NSoTg2B+MmBNTt2zdsenrbdNvGgNu0BX0pyTafH7ATBZ4TPFskNtK1RdXUTECTdb+BI1f4Yj/E0/xzx/CBKEL1AmCWYK4w0QhT3z+rFvvuv9eiKLIHDbrIkZ7IuV0wn6vwW5GCIoiFRQaCCYqJqzMdGpNKiWlVUHEHsmLoRGgCjWZIlhEsajdnoRW6/O5SYDwO73J6ZXIPghRyiwSIgPQGNNHPU5UMRILKDVZq36j1994W5hI4e4ymdGc4IjWUq8oQvARByQEiVKNQvQ5hLzWAEPp9h9/vnnSGJ+nmC4QWEBZNnlg2cSbpRK8sIeWoTVIUWfcyrvASqIQv0lzlUvRqlCzytInFcf+rgV87uKPP1hdv17dK0ZdDqkMv5OFDUs7eGjYq5h7Hrc7PQ1OOU1xEVBlKHdlsKoznKmuXg//E6rM764tOxBbSkaPxmazcpHConyOTE9PI99NTo+BnMgHfm23WZkneLnMZodMBmVTJwafnIjKh3w0240Qay1c+Bim20MPPT537lzAIh27dIbxYfv27adO5mVkVYEJQcEUiFpwRhc8o3KV+JD/4E5VrKuKoOrAUzUVFoCCorxFC+fNnTP5gvPbOQsFAQNTwpHDJ8aMvXLgwAETbriG8jjOoiLQnQqOoWzi6Q9e+YyCizg+Ywj+9ni1R9Q96tOqn//PMSXeAjCM2+mioLDZos3JO6yzWHz+GPV9K1errGYYacPideAZuOaZkVDipSp2/g0toLJs0x3UJDhy5LDFYKiclQHQj7I2BSdPpmVlsVji0xIFC7PA5SIX7K99KoY53pooTGsxUKQAPzu16wbcitVTND+NBuAzkejs2vVWfvjppKk3D+rfediQwVDVQ7eHEGCjjDKrvMOqr5ZVqW2blqQ9swSb4HgTKmCh0/trn/8sXZ2JyTRRBDLFMvQBL84nIwh0KozNuvu+hQsfoXnC+JkElBmjbjdEg9z5tJTmRCwzwLUOBwgtroDAR2NG8ZKJrGhgWovZk19kT0yjAtfuXT+vWr1y57bviwvzvL5Y/wF9p8+YZrRaYeTTW80w24mCS5aRzhrXB19ZtgLPdK1atS4aONAYM2Kye11OMzhSsOpBP91EjQccXVoc9Xi09KaNGz9JcmguOL8b5dLwc0tN27JvIiuEykF0KIQGopLBIO8F2iEi4N3/pTApzzOV/S0qzvivbQGdJrbitVf79elTUyFzI6JtsVphUmIaMw8Zr0Tt+EeeMLhmwE6qj0FVgNS1kD0i4ErZAFzq4ROHv0R8YAGoU5gRkDNh/rKHmJ5oQjpJweWaKFJ8UbUNdYlV/+QzKTEdlDteMYJNHm/hTZPHr1nz7ksvvbDy/XcXLXzymmvGHdp/4O03V4C9cDqL9FBOKaaNqjGol1JVrlIe8x/bfUaTUBUaGhNxyWdezpFbbrr+0ot6jR05OOgrpFK22+ezJKa//vpb9es1nDZtGpR7LncBfIoE4UpRccvzUgKQj6PqYJdCfyE1oiWTsPQiJOrSpXaZ+gp88mdp9zaR76jREs8pKi6w2RMrZVbbtfvA1q0HySoV7yl0glFI4GVJqNCxSmvDv3M/05QhiemFLvLtN5vO794VBwZrdywYfOaZZ95cvpwFm/ATFhLYLEL1f/WzYUSBpEY1AoW9f+++Ezk5nTt1hEuP5ZwAItXg9SZrRpXsnT/vfXDevPTMzCmTJmVXq0LlKPBbuHwU1SQGmDRE3XGDtlunjivfeyc5yYHTHc4pv++vdcWdxcZhdjDRkHJsTBnVTkPEDRh4yVOLFr/2+gp0C8Q4AFVeNh4KnZGBomkpeAwzfiwI5+x2pDehQ0xSfqKJTgdPgwGA7bijdmzdPm70lfPvvyfNbrh65KXtWjabc8+977/1DvqQLSUVYzmohA8slsTnn1/atXPn66+++s7b7xo54spWLdts2/4T6Unk8RhN1oDPi5qHDkemIfU5yMjxeaRO7sqVK9u3bdO4UT2fF4ejMIOUaeP1zxyv6lK8qVrtFG1PhaDQPupPvz24THepULPK1FwVB/+/LXD88KHjR4+1a9Mq6MeTZA6EJWYnibhmwSuAHDTDyh2LoI1BB4DJoE7pMxoMwW8WxT8wAQGwM+4Vq0vcLWhsJE8Tx9PDDqElX0hrQmzrjJR/5h9mpqq6IQU4i40bIQXQ9tyuAPV2qAAjOl/IFwx5OnRsXbtOdlqSw+9zt2rWtHmzxiteW37owIH05CTCaKpYUZd8vnNZ9cr/7/v/03+fUVB4SKQAD8kX/H8rXn7e78ybcM0V4WCRXksQJJiYXungidw9e/ZMnzGVNEGDEY9dCJ5RswXfT7lc4SW9uxo0UFgeTpe75wsLrSLP/2f77ansVccDD88X9aCSri37/B63uN/AxsQ0yUlpu3YdeOGFNwx6R9euXRl+9DV+fg5TFXcuVdp1Kvb/PS1AdiGZL4xSZMJPP+3o16+PxH1gIDKbSUkhBZWoEwYZB8jQ/YsjhryyKA1kvYEKCgbfeO31Zo0bVauSJQWpDAlgsHDRxPTmdZu+m3bLbQCTXn7xhdo1q3k9LimYHpcsY8YXXm4e1axMmu5du/3www/MKcocWJlI5x52s7ReZmqoahbigsZXrV/kcO++/arVrDVl6rTvtm4l6dJLdF5RMtS5ySkoOuQVStwwFlv93nt+4HTUs6KCqs8nzi6UMGXCYycZHIk/bt164/gJ277fcfvUSY/Mvqtr20a3T51y0YW9nnh0QdDlot8JG5usiRqD48lHHpp0zXXVUmwvPTl/zZvPz5k5RR/29OjUFi3q1Ikcron+CzaWviNBEhQXt8ADeirnJAx5lw69BIEGm21aUnnUdFXUq1JIXjAhQfWLg0PgO2vH/75bK9Ss0sZhxf4/1QLwKVjM+qZNGuEo4gSxbCIxhiZmDVMO2coYxT3B8EW/IajHF6YoY5qfmN4siihSf7Acetxyypmlly+4M6TuAUWtEHkxZhwyOk6WEPMQr4mqdqhzhgdgCqGi8TBGAyVpJaURX49KlOp0FoDWQuiDE8iqlLH0hedqZlcbfcXIosI8ePDU9Z7T1YnHq3EdnvlPNcrfeJDaMmcakKelIxA9az5Y+fLSxQZIrVEZBfdujGm0n3y5AQ0MmnuAMjjtzBaDkF2FQ9BVnK1Hpl8QhUq2AE4LxAseQVyVJaBHaVs2if79ujES1LRQdpb2PLwIdi2f5Cjs2bP3wTkLNm74bvGzy3Cm0kGsE2qPc7oqPUu7TsX+v6cFbFYHZReYTQw8qPkbNGgoIJt4nPhg286dq9SoEfZ6ZVJbLEzOv+GR8K0LfCca/fjjj6n9MHz4cPQCfO3RkJ+MQp8/eP/sucNGTtCbbM8991xGeioRapL5ERqg3VE1VFnEJ2FEn8eLila1cpUHH3xQbEU4dsHG/0s2RSOSWXlmmvCFaZWanrlkyXN9+g8YN27chnVf2RITKYkqUDYFiYF05VNEol5P/Q9AF7y7r7gYpVlEkGrVCHxeqzPbFjz0UP9+F0FP++6KF0cNH3Jk7y563V2Uf/edt+M+fPftd0i/QTwsfXV5285dli95ctmz815YOK9Xx5atGtS8duQla955fdr1Y4cOHTt+/Pgtm7+Bh1qckAqAj4bmFoC0Jk64ce/e/Rf07AEKOMluU9egMvXAmRZQRagik6QdwLpAdo0XQD2AnWpzleniZw4mm0A37tprkYuSba/gu3QISnwBFQpY+Vr0v/WsMEOcQhhoJZTSNEBnha4U9voenbcg2eG4+pqxGBuCQydlBGs1StUKoUoBGErtA3iK+AbJEtxFDFZmKaNWNREYxKrkKq3ZFIwNP56RX6AgBWQJHgv9iJuxlCtshlLgVKUl4IQzc4Mvp6VJApoTOhN6E9IFhweOExSCGABqhro/6K5bNzstLenLzz45tH9fr27doX4JBUI2S2JIgl+QRCvhTs3fQYhcWlOUuJ+3U0UDb8oTomeguWICtqxluXx4/1jEgyIFNUw8QVK2Fy16Ic2ROHBQ92DwJEuGUZcUC5mU+iA4288STFMDO5XkceFtEhuYLDNGTDxqAXCcoCUyZLGbyeVnobPbbMjN3ELtwcO5+w/mbdq847UVH3z6+Te5+UFfQJ+almq22uKIJR11Gb2ReJBse6DHZvyVBuloT9A0cfKCn/YUP/P8i7UaVgeUQe6FsBhx419XhRJbrGLn39kCYMkdFnPYV/zOq0tbNTnv/B7no5HoDFaSDaX0JE4sFRHDmBEvU6lbJBYW9Dpz1WAVDDtFV+ACjXgTjOn+QAjqJZgDyGXjMmC3BWsImy3f0fj5QslqHGh6nejgTHq9/khO7uCBgzq2bDr5qlERdwGESAENACQbluCJIwfO79DktikTKiVbg+5CKcmj1pUivq4IIYQNUw55AMFSpfQU0ENvLV9+5NjRnn0G+KSqJnJPB5cnz+AlYIqshFaK5zh72MdS26gcPygucM4T1RNRDCVo0Fe5SpVqVbK//nrzAw/MI9ekRdMW9rQ0UQ5IkyFJEymO004Hp3NySqWaN0699URhbv1GjdMyq8RpdoMJnfpEXv4ddy18cPaDPdo1e/zeGS3Oy4oG3HRLXGe3xgrIW4obLNdNvmPfwcOff/LFvXfc27J+zaWPP1CjaibqK7IiFCb3PGDUxTq1bV6lZu2Xl764+v3VDRs0qlu/GVXVwNZFtZYv1n//0JyHVr755p3TrmvXtF7E7eE1yGUtK+OCJhChhpIIFB2kbmRphEHv22zan34+uH7dF6OvGAVBh15nZuQIyz9tBfdeWTZOWPrskrMkW8ty44pj/40tIFEYUgijUooYQamJxqgYRXkKn8/Tt/dFQMgjURZBwWOp6375MjL+/pbB6YKPzeawHjt6dMCAAUWFrqlTbnUWu2fOfigzsxI1RyGyL3QWoy9QTou3M5xjcQHV2cbywResbZXrC6d3tdSaATRc5CY5RFYLqgfuK/x26Vk1WH4UxtW41+u2GpNicdTHcrIbl9BfLEBEiFHuiDWcLgLGAoemir4atVkTYxrqsNoO7j9cXHjsqy+hQu1wAAAgAElEQVS+Wr1m49GjRcA8mjVrlJ6e6g94d+/+GfKtrMzkvn17d+veOTXNkZKcDiyPwZaamq6hvkYw7HAkf7T6820//vTw489lVatO2qkkBFVs514LMCBV0qwDBw5cO+4KdCmxr0gIK+NGDQJ0MnB+KFCCrfIGNFoKwtgi/mKCOjBhxgNeAsm4VRIiVCcIACHQWa1RsHpiVqHTEfc3keVMDdPCwoLLLr0kNdE+b84DGIAwgqMfkE4MsI9saJJweTT8qbjf1FBaiU+KOoAT9sTxnEsHDSxw+WY/8vSzj80df9M0Jh2ikiL1rMmJdvHTqy5wgxQ5+BdsWMIFhcXVatQYP/FGxN3CRc9u+HpT3759LriwZ51a1YFYWKgyVOw6fHz/qULXylWrNNGE5UtXvLHs7YsvvpjSkPBO8/qffPLJkWN5ndu1mT59Kr7znCN7aU8AT8Vu8FXRiMc/oH/fH3bvW7J0eaJNM+++GSOHDw07T6oKn2o00lKq52z08Evq164+4+ZbBw4YesEFXZq3bkNVI6pJvr7iTVdBcb+e7Xr16oF7m54CPII3i0IjZWplvUkPpg5FHDUL75qWkjxKNlWlylW8G74hCb1Jq7aeIOV9KBICe22QzMgyXV89uELNKkej/V88hUGPtGIwizsqLth2xMaGDRvcHneXrp0BRnl9bsnWYLFHIYsrBWD/JRsigGIyknMeDl566aVEMG65+fYpkydOmzajWbM2Bfl5docDFUHNeQaXcE69lurE4pHUeBndxGqBHrx1966x4wyREFyMVvRIg0mXlGRPSrQcOnJUKu5QGkQft1ghPvahOVNr6GxlGkpVXknYwaMQoxwsKyPPhux2htClUnNynd9s+fnw4byfd/2SdzLvhx9+4teuXZpcdtkwNKqUFIcMJC/VM9y7d+4HgrroyaXo8V26durfv09mRnXKhzvMcUuivdjle+zxpy8aOLR563aAaKPU6jmneqXiYX5tATEDNLHigvxdu3Y1qFdffEEo4Lp4mftLSg2gDWEUBalGCjwKbxZql94m5oIGOgj2kGUW8lEBKoGsNdwzQRfcmMCwEkJxDcSVlCG0OPILC8eMGmk36Z9+dmGqw0zwDx4BJozBJEhwcqUJW/PsfBHPV+nFl/Cio+7b7daQ33XF8MEYNk8tfmHyD1vadO99YZ/etWvXcXs8cEJZYFgXylNdMHTO4Q1KHKQWR7IbK9Pnb9Ck2YPzH9m/d8+6tV++9tZ7D8ydV71qFYfdQmAemeP1BStXq5lzIq9Pt67QQHzxxRefvv+Bh2o2ihwh8wVtp7jg5Hebv67s0CUr9WoIwJktJk04Fgjh5LPeOm3S2JEj/F5Xy8b1ivNzUM647BkdS7Ub+fTlHOzQpN4LTz3y3fZdG775bs3qlfsPH/P4wvjfhl3S58brxlbLyig8dYK8Q+Qe7VziS/3BzogmqjfjQYALTXvwyMkP1nzSoFGTIUOGOpJS4IT/6qv15zVpTgIHqwNBYVa9M8xhf3DN3/9U5tH++0tU7Pm/0AKIy2gYT4SEqATqpCEjz0nh9Fatmnbv3pWSo0wkQO4SoUsAwRBR66Sc+y0jWcFSQtVPXBD7NSU5Y9y4seB+pt92+9zZ991++z2t2rQPhqi3HCep2B/0YfKcUy9Fs/M8NDufdA2fyJrq1asvfWJ+r96f9r6gXTgODSABFPBmvt4Xdl/89FvEcWw2R17+sYyMNKSLTmeMJ6AZlzlJp8R2oPcVEUkVMHFrSWBXYixRe3KVPXtPvLJs1Vfrt+eeAlcbg1W7SZN6M2eNbdiwfqWsTLfbmZt3kkYGMQbIvW+f7qRu4YPYsvk78B/r1n4+b/4DSQ6Sm/AjaIpczvxiD1kQHhLEDXBPm+J/MXl4iS9bsfM/t0AsSimIY0VFHrdTdG5BW8OMgEviDyKEJV0VSohA0GCz64i/4XEpyHd5nBaLKYsIFAkW4sSiHE7QYLbFSYyDSlQT0ZksCZTvcfsNeouWAsNhqQ911ZVXbP/+u3Ufr0bHKs49xfJJfUOzicJ2YRQsbBVWa26PPcnCL3lzpWyMX84qLiwkBGaIxy7td36n1i0eefyJZx59eOMXH/Xu06/b+T0zKleDu9PrC7Bml3KZc253sctlMprAHwRDQaPd0ax126YtW9Mse/bsgrlw+7ZtRw4e6NGjV/PmzVPSMkAvrVm6aMiACwf17blhQ19KQ3LksmXLKCnbe9CASMCbapckcUX+MN+x7dCvzWC7qB2CTlynWnrQZ4r5ihzGBOEe/ZWKnS9nVK4kc4LfmXtejcrn1a095JJBnmD0znsfeOudj3v37HDL1EmVU5NOHad+l2DmAAvA2PMH2VQltjX1WQXkRfFGo33Xnr2PLHrV6rA++cJbVbOzDGbD5i3fjbkuinbFueBZoemi/mo5tgo1qxyN9n/xFOSOALME2aRFHpn0RuodUAbnissuqlW7en7+KQL3EokKn67CqxQM/hdsmLBgAWC89AV9Uho54EZ9vGzopWkZqVeNvfa+e+988qlnq9eqE6Rcmcqy+BeXUC1rkwm2/ddCY3yhd9ARW7du3bZj+5tvv69O3SVNGlQLeAuRbNGI7/xuXZe99P6HH3wydtzl3CgQcHIKlDTBAGU0ynrnko8HC4dEAnqFskXQEqlkMpnRtDze5DfefH35is/8XhQ7rcNhaFCv9uzZM5s0SML3lpd7CMFKRIKLQrfNZ2HxYZstiVBtl+4t73fcVlxcAPsjSebhADRF0dTUlHr1a3744ftAQzyhgIKv+3eMt5Jb7b93r8gNioRHQjCM28iM8XmomqKNlV2nh9HUaHbm5y2Y/+ihI8f27P356LHD1BkYPfpKCtX36devVau2JJziZJJMQIFR+SVtMBqzJlJMU1Ix9h3YM/rKsQcPbF302KPJDmvBqeOAplnPUbM0el2EBDZKCygbvcHo5U8+S3OQoDrIXEuyozGgkIHdrJKR+NSjD42+5sjsOQ8+Nu/hLz/7dNjIK8+/oI/O7hAX+L8jZphghZpfcn28CvzACEUCEVqzzV6/cVO0qJ69+zNbTXoUS6nPs2vHzjrZiQH3UZx5Pbo0obkQRw3qTKEAkctP6SETk9nv9RCFJJcTfgeSkYT5OUAVRVOYxCRvUIc7ETIIuPmNYr6qhiJfzgQQo6GgGaaycMjpdOvN9pSkVGKIrZpk3zJlQu1qma7CvOQkOw4AyW23J1IKuqzauwkHFYUsjRQhk4rgJrN2wCUjNn67/cc1n4aC4Z/37ysoctoTBY9hoWUQTeUSlBUQ+P9eCXdW3wzwN/HrEHBkIVnRwH18MifnreWvXTSgZ9s2rd0e0Evi8kWuYWyKXJPqo/+CTReTSiDoiHq9xq/Q36EWFBUVNm/aKDu7+quvLN/98y/n9+wJSYzX77FYLb9lMz8XXg8RL5aisvE89A5fEJFNm7bevmNbzvGjXTu1FRxWBEINYoOmIrfviYWLEu2ptevUAe8p1TIiUrDibFFniR7OSEgACAtCK27QW02GpIJ878uvfbZ8+UqvB81LazQS0vE1b1Zz/A2jfa6iSDiq11KzyQrhs9cdgC3cZLTZHdqCgpORSJAQdGpqYrVqWaBbcMlpYwYUuaRku9frX/PxxgaNGteoQY6hIKnPhe6oeIb/pwVECkTDP/34Q+8e3YDfCZXDH0LdS2tAQWibLHknT02dPIVc4AF9Lrz8ssF9L+zudvnWf/XV5599vh2SpV279uz55fjxHNLEYCjPyy88kXOKn77ZtGnDl18uWbKYENWcmdO6tGvjc+OzgWHOAJYoLT3N43axiHJrRSkUvINAUZVP9c/fPxXaht/nMVGUQKqB4mHTQhAfDISysjIHDujfolnDA/v3v/nWWxgAiVSxSE1HWfn9Rc7BPfhsEBP4HQlQMIUJ8xHx9/n8OA4Jkrp8/qTkdIAi4Cu97qI3XnvlikFdagrnRTGSxOdzoVJbLQa3q9Bhsfo9xTCJoY2hhOEclIHA1SMRQFrAM4TrB6yC1AMwGUzm0G+SNFVRpn5iksHE4w8EU1LSAiSERkKtmje9eEC/KhmpAY8zHqaMd0KQ8rUi//Tw9MAiW6ZWJVEdxwDud61G+8v+wxu+3Xb7PbP7X3Kp1aQ7fjLf7faMGjuWirqBAHmmPCwgrbLZoyoEvkLNKlOn/B8+OMpSjDCRxD3Ek0KDEKL2cNfOrTq0b4szWIr1ylhnucOFy8H/jrYykqOERSvp3BGr3cbzI0DxEntdhR3adw6FI2+seMtidzRq3MgAxBL5IjwF59CGj01VrXgmuoYOwBjlMy2teucunRY+/nBGSiKsZvBch4OCrmvSqunnn61f/uoHWZUqNWlen2ISiFQJ752ld8J9hW0PHAetT2iG9I7jR4vfe/fjF5e/efJkLuQN8Eeg9pkMscy0xJ7du5JvpjgbREdnzFgs0IBTFkli0GYTxRbJnaQMCJ4DnccdMBisDlNiMOCKJYRbtWm9bsPGrzd+33/AQIvZSlbZWXqDisuczRbALAH8/enHH14zdrSVftRrggFIXliryjbiiPhBkpeUnp5z6OAVI4YOH9y/Ya1qtatndm/Tvn+v7hd065KZ7Dh55PCWDeveXP7qy88vWfzMMyteefXZJ5/MObA36Mp35ucMHdhn+qTr6lXLohShGIQJmoKi4qysSvl5J3gwQnt4LFCzmE28P18Up47w0ZTcHPFYWmoyjhnkHksvi7XeYouiC4YDVpO5QcMGvfv2P3jk2EsvL3tv1Qe1atapUatGydc5x/ZCcgjHC24nIGXMR4/HTT8xK70uF8oQFIQoPQj/9NTEj1at3PL1+lvGX4GFA2AL0FKiI5GDA36/w273Ov8/9s4DTIoqe/vV3dU5TmJmGIacc5QcxIyLSjChLEZUzGFdI4oBxYiuOSOiomJAEAElCEoGRZA8hIFhhkmdu6urw/e7XS7//XYHF3AUVqcen7aoqbp164Zzzz3nPe+psshs7Cww9kUVBdpXlg6KFmF9BEoRi4AFkf+T48hk9RNanA4p145/tWkFo6orI1uJiWgedHTqxr7NQDRiFOeDzm6GJ5Y01bLd6ULHwtFL3PkRtSjyXBjCE0gbS1hVX53ycWaD/Ladu3Xr2HHQSSedePJpzVu2As+HMu0gA1F62BxR+XWRhkfUXH/2m5FBQFchBMWyCs8nOxIkJbOI7SB8MwijQHpHCKxGnyKGH8DQUTmxf/dmZgsKEtwoyQlAP5CXp5CwkJhHiaOsPFB64Xnnfvb5l/PmfDlq9Gj2tQQiKZFDwjV+97qLF2KlRypxILNQs+gm1gmq6guqHk9evdyGXy34ZugZg3UiBguyZlQq5dlnn+3X+6yi7cXkHqryVWB2RNbAwlF7hyDsQCIBTI8o6to1P770whQvoHiDFA6z66WWpBs37NlZEg0msjLBrgZ1KF6Qg+sECS2xQmAhqqsZX0l/oMrpdLhclriqczlt0UjcF6i2uSzRmJ9A/Tv/ftP5o278cd33PfsOYDNde/WvK6nWWgDJAMkGUQ2UiDqSjClmh0MkpDuy1VAyWWx+r8/l8WS43flgCpMxf/UBgM+6pOKWWAKlrKaFvTu1lXQXlJZXYFYKxKSg35ud5cnPyzbpifsjWl9RAiWAp/Umi2w0+8PhHCLjAn4GGD4pPGLMIByFmpeQE2qugY1qbAsMw4S+OslhLHJ3xmWLDTRBQifbDPH1a1dNee/DnSUVazdt97gykgYzQrLGQo7Di8kEChBTENcFiq1IoU0HxpQI7e71h6ASRbygRe3cufP1l186Z+jpupQlGlbNRhf7vaBfRfLYbB6w/w4L4Zaoaz/nK+Mpdk5mI8qr0NIoluLhsiaRZChG9kO7lFQO6liaQOOfnNicmWElzs6eHb4gpQZHpUah3XLakAYRwALE2bAwaQlIiJEQLCFHcuggu4mrfKSqRAAtYLIi/tpo0UtRfX5BfU9OHqq24PYzG3BxOOyYPI/MmqXV5RCq+pFUtO7eP0MLYPEhlpVwZbxSJovdHw6BxTLZrcuXLgn6b2Ag2q1OZhpxr2oyAqGNLB1fVh9JJ0hzUEQwmiBPBY4MehtVNdksgagf74BBNpMVSFw3sOsSNJfAYVs2a3DrDZeNveYWGNUzcwtDQRh6jq/eTkR0MuFUAs2AiBHgcwht+KeaUpD7zZq327bhm2Ak5HHKQne0OGHSMhlC778/nqyOAW+ZIQk4wYqQOuSu/Qg/V5gBlIjNYSoHNpFVH4D6K9M/PpA0SSrZlkRZCEq2j4mEqbgkMuW9hbfd1tthsYUjKcni3rx1d0VFeMPGbWvX/VhVsQfXIUGRFosNj+HAE3u07VCYU89lsJMrRReqNujCvh6dm95/12UTJ9w6ffrXOrfgvKWLqYCAj5jNGn75UNiaI/ysutuPsgWMupi/ymu2WQ1mm2S0EjOveCvNNjs6dEJVMR+xadN8c5g+tfGBIo4fW7AgGeVwwGdzOSUw7Qmdy5P1xcxPFy9ZctH5IwPBqNmUgdEzIfjG04cuAXSB/7MU2i3mXIIEcwXUT4qFBOmRwP0wR6yMRGH2VGN2lnx4bnUGsSXUEXIochEeHC2cMJZ+AU8N7Mtktiri5ewmjFhZEAz8FzfZ9vkCH89bFpX0z77wRsfu3Suqyp0et9h2/NMdifzhXASvHTqXq6j5sTjIBS0aQpZI+ihox2gfdBm9HFchTRATzGa0Eiv49eyZbmtizPmnx1QRQSkyV+LF4D9JD+cz59GUmY9kRwWYSfQmxm2TJYi81RNHZYgKNx1gO6uIqCKJNS4QJQQKPcFLmcIGWRUtJOayGvHRUEAvsXwJFnhJHyOYndw7sHoYLek8i+n/xA+I0CNOdgSlPVxcpBbBINnAnd2lSf70tz4cftFtdvLxwsohpL3oY0K8GLSYVI/uqHMaHl27/emegsUhGAqZLQ6DbFSiUdLmAW78ZMaMqP/AJZdcwlKthe6n1zlBts4kOa7aKCGkepwdkYksM8LwK+hJ03htAbdE/WJKU3nOtRNsdgJdDqO93b5g4SJ2ch06dwOmUFvEB7XVOAQ+sovGFMfaBPwXcr8EqIdUHKsQVu5Zn36QUKrPP2+o2Yg8YUWL6wwSe3Rg8jk5OcgvDfarNUKtVIm2xP0K7SuIFDVumPrOJ3O+XIJrRZBJ6iH6E1VklWGJiqmJzZs2e5wug5wxd+43j0x86pmn31y+YiGIsfbtmp038tRTThrwlyGnN2nUcOanH7/+2kdFO34YPGiQPokkZYgJYA2qfUzVv/f+LKczt13XDvSd5j+lH7X1UuvKWvmuukKOrgWgRs/IyuL3jddf79i+Ayu13ZMJmIbShCHCAvm7if5Md5yeX/B3TEigMGaHCFuzgB/HxMyoTcYfeeiByU88fttN1zUqyGfZBd8nlv1DmMUYDLyCkaBV++DJ0X3F4T+FXbZ58xaNmjRdsnRZl24nNGvVWtBPYGZhRLKFS9ubtf3AQVFz+IUfwztRK4mzY2eNn7Rk144nJ9739hsvFOZn6dSarchoVuxXxZGm9ASUgD/PTJw2yBO6GFVJawWMT+l/phnhZWQEna0ziJQVEI0Sj8qDKFwclMTna6Z67bxWWkMvo7fFyZ2ECHVlOCr8vnnfLOs9eGC9nMxaKb/OaVgrzfhnKQSQJ55voYgIxA22emDLRMKS6UaksmH08yf0EjZqnPxuQu3wW19mB2R1phPUqlaLXUzXRNLlyggEqxB82D8oionPtxwUglxHC2nVqlWPHj0+//zzC0Zf7mAHd3QRvYdf0SO8M5FSNBmUZlIQWHitABAH+4p3rFn57bgrRoJtCoeqgPYbdYKLlW/X7Ad8NT3FYsZTBx88wvf/++1qIma1kg8nAAmhLLt2bt/pq4aT0Cy2uoKzVMSLoe6Fo6GszGya9293TqbGYGHPO3/o2Csvb926cb3cDEHNlgxiynI6PK2aFph01y5ZurhJ04Y5rqxIrBw4v9glS4SFKy1bNnc67fPnfXH26JEabPlfx15tfdS/f2Tdvw+7BUxQVXl9fQYM+mzW55269+rauf2rr7zcqmULKRXDoEHociymYlDF6SbULoqNBSWjyWaysKISSYGOdaDKN/+rr1544sGCvPxJE8b37tkt7PeRsQeucJGF8BCQvIPD4F/HA+e/+ZCIRTC9nXvWGSWl5U89MbFD926ZufUBLrHL4+N4u+bcR1FgGh52Kx77G4XJh6RJahgnxcP333Hb9Ve3apivBIj/rdkhxl47jbfEWBWXiZ9iQpP1K/0dAoYlGIyFBEbtBgFPswTIPc1VQbnH3lb0ExtfZrSAfaUNjQc7jiIRXKw1tdIocUOS8UbOL3hKzU77wBP7OV6d+uPape3bNK+V8rVCam6jWnxBXVF/jBZg2FutdhKCCag71iABQgx6qysvuWBo2pQlDowHiA8mFhMjndLuODr0OlMoSLhKBh9SVlbGjolKrl37Q6PGeU2aNDlowNfs+Xwk05gvYm7zRe3atZv+8Sz++a8i+zj5trjQrGh4I7gybAbICuoZj6kbNq75+MNpzZvkjRjxF2AQJGhVhAYp7PB8I/fw+eiReHs1+cWVWvkinC2MECgfdQk9GPZ62fXYhNLsfthrcTxHwwTCY81KSQwln9Nt7tG9377iPT1P6HjHHbdkZ9vCgQPknFTjhA5FUNi9lcVmk6tv7w79+nQk9Cns9xodOBRYfpHEiXAi6HLld+nUfvmK7RUVFbD1aOarg91UWx9VKy3z5ywkEMFV7QgrifH3P7xq5fLvvv3mL8POP+usv9SDipY4UkVhBDIBGYppGBCA8wRSxeNy7t5ZBKHlnj17thftZG938YhzoFnBtOGvKLVZ4IqMuVw2ME+y1VFjw/7rVP09p63DaqyG0U0NXzVm1LyvF9103biHn34mr7CxzOYgbZLhqzVNi2ozI37PutXYUId5MSE4DaR4xP/qKy+0aph78blD48FqK6agQ4gNJa4C8EJRZqVAAjBb9enc21HBniBEK62hGfa0YWCyu3G8isqkW4mDf7LIYN+ilbQ7eUobJ9yl6V6HWflfuC2W0H8yc+76rUUep9Vu1JMNNhSSdhft+IVHjuJPdWrWUTTan/ER5ktYieKrwUgPVbdNNsz87BOXzXLttdd6PB5wgkwGbeizV2GSHG9txGRmiq5evYZc13PmzGVVJs90OJJ45dXHcKJp+CTmvzbDkX18Do9YTBZwSwQkQxXGeiDk43GGzZINdni/RCrXlMEGyCkY+mrulxxrVi7q26vtpEfublhYjzj2GR99Bq3nqIsujkd8fBrfkrbEC1MAv5qmVTtdRhbLdMwpLYmQHTSw3+zZX+/YVWpzZhOOCks3XEcQaZ12Su9TTxt8Qs+uGR6nEg6xfBpNwdL9+8A0qyKZQNxqM1tNOqLU4iqxTQp9x86Wj4xEVaMOrAaOX8SxQIv06NFt/vxVu3fvzszMZKmmj/gQvogKHFzPaufT6ko58hZg4sDpbzHhJbaRKaVf/4Hw0BKVZjPpsRxD9M9M3FtWuXHjxgMHDnDFlZFZvH3rhrVrLhx2ytDTT+3ZoWVmVhZJlmQ1TMLBCPFlBpltBAZarw9CI0c0vTT/53Gs1Bfo491OT3V5md1db+I9d5wy4qIJ99zx8GNPAYVEPGKeYeppmxzqrE3A/6z8cXhFR8SoLnXbTdfb9crUV54zqLCFyVBaAJCqsbYi0yxzEDUyYYhhyRMaEmYsWQDrZUJY4IAFeqeh02SbA+8/Ge6TBGnSuUBjjSlDPKWadGSPEHtdTTLTp4wQDqRBbS0xibjpjSkf7KkI9enTRxePbNm4EXfn/n1VNX7UUV+sU7OOuun+ZA8yQ8hpIjKL690u596dO15+/vlxYy9v06YN5OnIC81Mkt6jCJvW8dY6doe1sqL6nXemvvvuB23atOzTp5fZbIUtHZ8gUZPUlpmMsoUo1Nbmgys0UxrRiWTkr5GYSH51XH2axWA9EPDl5WSqSviDaVOnTnndW1XZrWvnN1+bePKJvdCmyvbtbNSoWVVlaOGSb4cNHw0ATbPxILwOnvBFtaVpoWORuoJmRGMNBbw9ure97vox0z/4eNu2MkBZHbu36kGodKeWgwb1gWsaD2YsVuJyWeF/CIVI04vAdURDAHdkuCHTNlEO0DsGkRhOZKfTJ0SqOiMJCbBnGUSUuFQvJ4OSCfuiyzRXgtDw0mrWcTgOj6vB8ztUhsB7AvCBGRB2BpouGAnbXW6xVKpRR2Z2U6e7UUJkMunY/QQ2M2gh0Yj695uu7dGl7fVXXd62aWF1VYXNZq2qLLGLBTie5fYEI0EAV+R1cbg9UNlBYHs4X1Fbw/u/votEw4xMi8moTygdWzf9aOrL51169VsvPXPvw0/w0djnNKWBsapNQGEj+l84kBvzZ39WVbrrmVeetRsTIW81/BpOuzOSdob+5wEXC0l10r4/8u4QIyg8g2yYHNk5zOtAXASpEPMZVIWBykhWaqMBnge92aYzWhJqDL8IoYdALN1uK9ACpj+3oaFquBSEQm1pqA6LJTOjXo/B/S69apxRn6woKd65p8Sekf2fX/RrrtSpWb+m9f5Ez7KTYCqwiHLi9/k++mA6pvvLL7sEwaGxy2DEYg5wzgRIW4OOr8aprCzPzMocf989N9x4XVZmDhhw6slUDwSr0TY0JDjzn3NtH8xftSltc6YzkqYndlomHl/Qfhjec7Ksu4s2vvLi5FUrvhk0oOfws69r165N/XxPJFQOhaLTYUa/bNK45eNPf7R5y+4enXKxzyHx+TpNxGufpqlctdBnKT22fjabpM0JsRhGq4YNP7nfgC4WsyscCoCjysrKCAd9el0s7A1hFrWbzcHqACzMLocbFTcQJCCRgURGDgJaafBUVAlDIk63EFWN2gTnPTf83EcEh6cSZQdKqTYi+KDwFdpYuh+R7MfKqlELLfmHKN18GWwAACAASURBVAJMksgZjHcPGAH9CpFSOkIevZ7cXUkdeaBTsMSbbU7UL1w2cz76wJRSXnvu6aZ57gPFO8SzFeVOt0cNx0xmExseDLDgyUFMw3LEkiwyDvy3Q9OxtN/fejykUCXJuqiXlWhQllIDena9746bHnjs6WEXXgL2gK2aBgOlGtqW4L/V/Xj5uxqoXvnNV5MffbBV4zxdQrBd2G1uEXl9iNxjILGg9bHaHKDuQko8okrRWKLKG1jwwRwMzyS41KQQ6iZdzLnNmYFq1bJ5s0YNC5s1atCiWRMHLgSLwa4E3G43r2Mzj3zWRBYTvLbULLc92alTiwOxgCoA9/r8Zk1d9QuSEEOIUJtaO+rUrFpryj92QbjYgKsKzSOmrl618p1pb99wzZXNmzeNKiH8AqxqEKII6Vl7dpHabU+SvApCFKMMTTNTVCS61umCIT9zm8prTjSULT4Q3QstRDOEaKs1v6CL+KvV4UEzqN2K/crSFKX60YmTNm5Y0/uETm+++eQJ3dpLyTDZ5CPhCqBQFhEKDfme3KBhcww/JBPU6/P5NKQ8kgsZx5dSARqktrb7lAwLF2GNXm91pifDGwqQNjEz0xIOVubluSIhXEbRJOlNwFtIBrPJloym3GYwf/EIxN0wGMoWYkGFX4A4I+BimEV1BrOgpSYmHJsWRjKJPN88jtKP9EbNgsKHICY6iE7U3NZ8IJ/GR/GNv7J56x7/lS2Q5XZVVVc7rMIOIUzFMZUUhzESOZuscKrRU3QvihLL54EK79z5C39YuXTypIkOk+7Avt02s0j2AqVtPCESG4SwhNntETWGaSRtbDZg0/yvtqx/1bF+5bcc1uMGwI6QcMqx6iqzwR72V/71wnP3luy77bbbHn744c6dO1MIVdL2onzF/8oQnfzYJHy4g/r2DFYW61IxYX4OKzoSFB6Crw5clkmEFSd3FO2av+jb5WvX7yret3vvPiCkzZs3px34ZftaXl6O6vzDDz+s21QsmQwVUcOSNZurqw4w+RFbcKQN6dl8+PDh3I+GqqnI/NJuh9UXh3FTXKnK9Mjvz5hz/hVXejyuCrEDxGGjkYscxvOHd0udGDq8dqq7y5QEdCNYRlT1yUcead288S03X6UmSAeLE0q0DhKT1ZHFLx1DfZzZskQksGB/oWb/NNtg7RCLuKZhaBfTlf858k4EHLNnJn1sJPbV3AVXXDLWZnfDmnCsBgL2HIvdFo6SbiLlsNvVYBjrTdgfeHnSg4r3wN3XXzFyxBkwMAe9B8CHw50o62zg5Swul88bKKifXbxzafNCT/P69bXMuKxqmkaifXJt6Vg0DmHZMEEyHCBXC0ZjBHjGFcHAY5atSljV69K5V/Xw3wirYExwxiOnFXh6GDEEVoj+iKqaVMI9C5MhRKZkeKJk/maU4eMhDUZKD10YoUlJW8Sv+2HDloKWjTt07IjpDE1L60GWMqxe0DKJdHJ1x7FrAdKzyPj7JCkSS3uXDHp0IzLUoFKjYRAtgzeKrQ7sMDol/uWnH0978OqGHjHvgqotlEoKjxNRzfFoLGVkO4clDEqARCxihf1SjdgMBoye9DgHUxhNjl8OBpEtFUFfJyaVaRxRk7IpnSLaatfHSXUoYJqMeaaAUPcppPa2Gcb0NiykxPQ2RygdIqcPVd5z9ejPvlx8+9WXX3nNuFEXj1Zwf7P9EZmUzcmkAtoMbpm4cLEhoowqqdaJukzW7Iz7HXpSbHIMBoxMqEG8Dv3m9ddfnzN3FuileydO/X7Nd6cM7vK3Gy8t3b3TYaFTa3Z6RhNWvdU1+ZUpz736Fr5C1KYGGda7r7ly2NAT0Zgpk6mqWZ0x79EjXyxZfdd9D8nx4FvvTHv19SnvvPVmk8YN3Hbri58un/HNpofvv2voqYPC3nIHUs+gI+3sxTc9nF9QcMO4qzq1LPDv256V4Sz1xfSuepaY74iaKBH3NM1rVrXznYqdO93tu6TN4sZ4NCwdykx3RKX/8+Y63qyjarY/30Ms89CTEmu7bevmd9+ZctstNwzo30tRwmQF/kM2BsY7NjUpybB48dJXX3nzqutvMNkciEFW/mPyvVBhBUNhl8uDjScWCZP7tnx/yb13/V2f8k2a9MDgk/pVVJSQUEykMRHqo4Fc12azkZA9aMKi0dCOHVsLG+afddYZSsx/TOpfWy8FrgGKQ9YlI+EwueK27ix59sWpl15+TYu27XkFgpvNMTENnLOKH7RK1tbb68qprRZAAw4E03kjTEZ/dXVuVsbbr73csnGDc08fAGUdnQhNMLZntGQM5cLYLOzlcVZowJECqZNO18MfyTihS8ZN5BYEyQPBTCTEuctuVdD1UeSMRl8w5HTYedZpt/l8Xi33pbCipdF7AhNEfos0Uqq2Pq3GcoYMHbFu9cov58zCnNu4YROnGx96EI4V7LdQdQo7DR9GWmXsumqcNmG/UWM5v/VFaqI5JTDea8oW0QkPPvhgQgkvWfrtujXf7y3Z2axRfu/eXRxW0j8TMlxzuxnlpD/kLa+qaNqi8aV/HXX5peefP+LMU0/qJ3C7aZ8+2hWvQNPljTR+py7dGzUq/HrBgo8//axoxy6uP/XUU49MmgS73tJvFs+fO5+OO3PIGQRM0FjUsKI6PO29DxYuWtija+dmjQvKD5S5MrMgLj5S9VQml7XF/sGnnyX15u69+tjteDCDpiNPBnWofqnjzTpUy9Rdr6EFmHJMDNDN69atbVRYMGLEMCwNKULr/5haFlYvwVYM68DkZ55v0aZtg8JGCiQEJDeuWarU0GK1e4kFxm5zkp5W+G2TKtlz77z9hh7dOl91yZm5+Y6K8mIi/LAPQQwmG2DJUrHG4VSJgM1ywYWtdD+hrcXcIxDeX7u1OgalpaBq47uCHo87FIutXP09/sMBA09DWNMyDFF0LJBAWD7E0lV3HK8tEAkGsjwZYQwdsWhubu7q7xYu+2rWC888qdk2UJE17UesyToBi4QWDiZJJR2hglEKxzQ+RNI66BIqnkRttY6pqsct8PWkjtbZ3BhJKN/u8OAGkiU16K10W8wi5VPabUc5mg1bs2z91u3UIMvy/hvPLf522ctvTL1u3rx2nbt379O/R8+ejqw8NA2sz6RHZgCnrcsxXSJ2KPXlt66nZuTT5g7tAyKK9mzfvn3/3h1aNGlbtqf0sUcmFBTW5zZfMEheNQxxNVZJJ4UzXRZsVwk9H2WWsGkrgXgMmn7h5hXmx/Sh9QW/8YqS4UNOQXZdPu7WcFwaeOJJoy4aza6Wvsa8l5uXO/nFV+bOn3fHbTeddGJ/b2XFbTeMzczyTJj42MtvTu04aTxuPvaX0HrVWJlfuAj7TMPCgnatWyxZ9NWYK8fyRqOgrRa8t7V41FmzarEx/8hFEe8F1RKo6Zeef3bwif2Gnf0XcDbpBBZ/UD1Lp/O4M6d/+MnzL7w5dtx17bp0CZCRBq9V7c6/wx4ySgwa0hTxdVDDUonFX39BOponJt2fmyNHIj5VDYGzEsToFruakGAqsllBlCdBjwqB6POJzIBuF/HwLDmH/c7j8UYAgjarEccoyK6U3vrAo/8Yctaonr1PTOlxKQoycQwkLNIYK1geEPDH4zfU1YnFFoOkoIYhhaVJCfnH337zhWeffubJfaNh7K8kXxGMHZi1zCYzLJd0JaMae4/ZQpZwMjQbguGoOyPb6c6QGeeSrEpGUjcbbW6S5CUNFps7WzXYDUaLwYS+bSf2lngdJg/ii3Rhmh2LNR7tjYMTXveb90k0YNLrWrVoeurJJzVt2nT16hXT33/vu28WN27RsmFhIWokpiwH+Y8DQaxEhNrxsb95lQ7xArGdJkl7eqPCkZ+ff9JJJ7Vq36pN6w7QCq/4buHVYy/Oz8tAFkF2BvtKjcUYAV/EEqwagCtDQV8qpvD5OENEOp201RntlkN0tGZHhGs4Gm3cqBHJvJVYdMWq1cDnZ8+ZP+nRiY0bN/ly/ny70z3j45lzv5oHf1CXLl1UX/nAE0/Zsrv4iy++HDns7IYFuUBvMQFio6yxPoe6CHuqxeko2rV3/qLvBp04kMKxgNYi6KXOmnWolq+7XkMLgG3CpV5eunfnrm133HYtswsNHbP8sXGh1VDBWr5EKOL+soo3p7yblZ8/6JQzSsvKHW4HfE6IiFp+0+EVB4RY7Nh0MPap5Lb+dMa7zz01wUDQp7dc+D3M4NnFHh1rlhLDriPvLa4sLS1pUJibmeW0mN1oV8GAYtBj2frfxipZTPrKykp3Ro7JnPHhJ/O3bi+e+OSFKhIfpsQ0NFCLmcf4978CLj68/v+j3SXCTSwG8HYwhJNzCdKsYcPOAaUkOs5Imt5qgS9Mh/dCFs5ibM3IBSoUDsX8QcxY0SpvtaJs3bBhw95KYW4pKSnRglR4hE0FRLVArpLxGIv84H69+/c5QWeyu6xOb1UFWZ+0g6HCgU1LA2Zx8TdtYqJCZKjro0GbXnfOGSedPHjQux/MePOtKbeOu/yyy6+6+NIrJVlkmGYq4x4VCZJ/09ocunBagzZEkmiRgFoTAaUisHBvcenixYvyc7LbtmwRCweMBlOK9KSHOFJJC4SsSgiiQZ1VT5YdRJfQq9O5In9O78ijmr7F68xmQyAYMhvNl1107hlnnHHLnfdPGH9vIBRt3771tHffb9a8xd/vmZBfv/7fbrrugYcndevcuUWWOeCtPO3kU8jP8eOGnwqyTxBmToJgjlC8sTslH3WvHp3tb7zzzVfzuvXo6QuGjWYrVT3Elx3N5UM209EUVvfMH7gFkrq4Evtp04YmjQs7dWrP6MRQzyT8o34xWVBXr1679vsNd937AAlinRmZQiKTmO8YHbQ2Wz9WFJyB7019Kzfb1bxpvqpUyGzFcZ0kkVPWSCTKFjCiKDff9rerrxqHAIJEm+WDHMwQLIMnFlly/8cPfLYY6my2nGnT59z34NNDR1xkc7pgMgRGJ6jh4wnAPi/847mQPyBjIDgEcOR/vA3+CNXHQcamxUL+ZlWZO29O3/4D128u+tv4hxcsWIAGhrKFqUNbjzlBzjz1/EtX3XDrRVdce+0tdz7x/Gtjxt40euytqzcUWbMLG7bpqnPkzJi9oDpm6DbgtM59T165sei9j2a2aNclrOoeffr5s88dfecDk+YuXWmv1wifshYnwVSifM2a8lvrWHQYfkuy8LCiG2Wdt7zElIhePmrEFx+9+8qk++bNmHrXzePWrlxmBU1pBNqvYpU+Vn1Ma9M1mvZDQ+GQpSaIPq8vhGl8x7btqFlOMzkekuRBiuHeO8QBu7qZnKMmKxzFuoTY/kWiqFwi54RmvtJMiVrIAr+hcETQFsbCFfuLXWZD13YtlRCMGPHGDfKJUo0qcdiJr7jqmrOHDY9GpR07drhdjmCgul2b1rnZWWiEVFtsq47cVI8dMxoJdu/cbsgp/WbPnFFRuj89Mg/xVUd7uS7S8Ghb7k/2HFZeAItBv69Dh3b1C/LUEF4qTMB/2FZg6k6b9t7Qs8/p3X+QiE1CSSELDIHohmOWRAhspsPm3LV9+3PPPj/tjUeTatCoV/S6TLZKoWgQ0QhHfyga8XqJ7oq8+PIT9XKzZWMK/DuIFrPJKssWiKz+1zsMOKDbVW/pkvX33T+5Wauuo8eMBbZjtunxInLQUaWlpSzVl156KYuEJtD/1z/5D1l/AOp8l1EnRZTIgvlfecsPzJo1G0SMJRUdMLA/ahb5L7UP11xLm3ftW/nDpseffOqC8y/cVrRz1IV/3bZtx533P9q3fy9g41OmTPl63tyLLjj/mmuuCoejJEsp2r592IjzH3xoIskqhp8zfOv7s79cvPzRifaBHRtQOHoVOHp+NZPn76BmwfGVgGVcSegIskyStKbKaDYxQIcP7tWs8Ilrbhv/91tuePGNd1q1aoO1ziQfy+2r5kil2ZlNtBL6qGCOlfWVxaVbf9p4/ZhzzYRnmqwpHdGg6CM1E9yAbIglEDwqQCcjSrPJEFPBZ8UMKeG05aB8+lfTpIW+azAp5MdVYgV5ebv3le4r2tyjQ9MTTx3y+JPP9ejS8fShwzv2OGHpNwsXfvm51SAVNqgfDIY9nno7t+zxVVUQZghQGAd0LJVgRB3RYYR6Q4lkeLIvHX3R4u9Wvv/uO1dce3MtOg21ytRZs46oU/7UNxPim5OTw46LnOpMRWgFlEjNc+wP0Ex+X3DhwoXnnn9hlNhsgzESFiIDP8ax+jRezfKAyJs1e2brls1ImZxMROCHkuDZiMOyDFECuWhQAfUNGhY++eSTufUdsbg3ngxIesKysMMp4YjXajtmgI/aajeH3TV71rxLLruudevuEx+ZbDBaY3FC9cMIbvbEGANINNSrVy+MFpphoLbeW1dO7bYAc4oC1Ziy/od1uPmGDh/x4GNPyc4McEv467mipTtEzjDvUIbOGnGeN6w2bNL8QHXw0ccmb95aBN/67Llf44o6sG/Py889w/o965OP1q5YftuN1838+CPibUddPGbO/AUHKvzQr9WrX3/X/srb7n4QljV2UBrYnAowbLDc/B5qFswTVgfKJbqLE+SkRdapEYxCUrSqR7tWTzz8QE6G68Pp7/HVeXn18fzXbmsffmm0ttYgmi+VvQqNj30RrEJFRVVVdWXLFs2TMWKdQyFf0AKT+yGOFDJHF5NNCZ2ROKJQIhnWm4gDFP7fg09ojU/5TFVYTOHNo1/KD5TmZnn+futNb7zy4rVjL5v25otdOnT49LOP77nzrjmff96nV69pU19r1bK5WIGSyQ3rfwDy1bJZUwIpSBZBXohDVOeXLsMt76uuOqFHt9NOPeXD6e/jsP7XSv7Sk4f9t2O2bBx2DetuPC5aIEmmBJUQmGQqqrPqrGHFC72L0UbmKSGqdBIxuiIuV+BU2aZAbHQIFl2T2YCuwIooAocEma/Y0KSHdTqqOS34ODjXDkFj+VsecR1pHRKyTtB/pc3OchIIlNF0+10TWrTs2iC/wGySlHgYsiad3gzx9JHulmqr7vFkhpSIxiNV369YdNrAbg0yM6lXLJqMEw9Oc6d5HFRFsDObTUaS2KghTszJaMxhdZEVkFsMUHLI2A9MakKnqFHM+QkDYe+gmuxksrHq4G4Vu3x6BL4wRBj0Q4g/Rf1ZMmrdROdqK5+2Gf31XxdXIfTGsQC/swT9hIYLEa4EgzOpRq2gd0ivQ4YngzMlu9Z8v3HqJ8uWLvvu1GFjRo0e7cxxgKilmiaTnegyu9VaWV21+adNY8eOpeZUWNT211exroTfoAVkctgZjNh4Cpp3evKlt9u1aGKXUy6r3Kf3Cax5mZ50Qh6SnRuENziqqD3bNr75qgtvuuZSONazc/NuvemShgV5L70weduW9Rt/XJfldp477Mwtm3467eSBNodr5Ihz0Axmfzl36JAzdLLRbHf4AyGT0VBZvv/cWx9/69lH+neoFwv5JZMlwmSAp94sC3K33/Iw6EBmkZoTCSkrJERGzhktsSSgbSPZpbp37fTMoxOuufn2Jd06nTH07KNwftVW3ZmATHBNz+AXtU+b6YQdwLUHh1lhI1dI9cvoJlDiSaoxJpgIAZNpj3BOe6ddgThI/+VgmYhDsfX/IeA0ga/9SkqEuBVkD9ooXeyws2OMpQL7Tu3dum/H+4qKisA/4LVs27YtqUvD4YDfUi/qDb31xqt9T+jK/tNsdQR8XjMK8yGsWQQ88nJVVUhobTWT0TWuopkZDJt2QVWxs2WzPLfD2K1rx6kfzH560uPjx99vsBIyIVlN8PDpBCOu2agkGI0sD0ezHtWpWbU1Pv/45YCRKD9QKbYgRtlmtydTEOhBWCqFgqHs7GyS7oi5JQveS07AZdfYIsxbJiTx2Mwu4XZkf5eONIFfULufv3Joyzk31FhILV5EraAmhBACaRI7W1IXq/Ev53399ttvT3ricQx4Vcxemx0kmgGwj+DN+o3l8SG+DeJ6naSGotUlZbtPOf2mlEGt9lW6nTYUJmpFOhpajHQ0ND4LjNFizci0IhjLqgLekKREdZlui92R8PpKjSYrH2Cy2mSTI6lYEjFFZyQFG4F5jmT8Z/L0tCRB8RUMilrKNTqUvuBFtJUYALUXmUW+wkRCcOdQf1QuUClpyW6iYgBxAZMZdOakZCIA44Ppnz717Av9T7vgjTfecDjd+CDQpfBLoJILy4dBqO9PPPFEvXr1WrZsSYXxd4D2IDrzEC1ad/lYtgA9zuIYCcXorwyPK9fjfPfNF7t37gh6ndFF39GDaUkgjB+cs6v4+7hLx44+zx+KEgKckemOK+FBXVt+u2bLDWPOaZBfL8NpKysrIwDC7ib7QGZJZWjd6hXFZdUNGzTYV1qmiESZyaxMz749e/Apt63vxviZ0kHCjo5OZpVjxgWKTmM1mcJKJDPDU1hQcP+995rtzgEDTwSlcCy75z/eDTAU0iyHU5+VU+jMyKCpqwPVe/eVtm5WiHEOxEIk7BegN3ZxBlkhIbPmxf+Pco70AgxqTPMWLVo0a9YMEaGZqIU4SinXjB27a2fFhPvudrtchMV4XE7CVNHLa3yFQXAKyia9gL6BvkiPLDbV+gnPjV+15Pu2zdpluurtKivBj40TY9RfxzRr1YzAz6qKchGTYTLi2qZkALs1Fv5fL9apWf+1iepu+LkFkIwuj7tsrwSZSgJDcDhosZj1cDyTtUpIMQlziKYYERYrwmtrOpghCBBtmWbWENTCck7JLN/atolpAEMf52mblqaD1VRQLV1j7sUFT17MarUlqYPRLKd0Tzz5TPPWrfr07QvUCQiFpgRQJRTDYwaq1ivJhBIM+ULRaL36uWanM44iAQxVD1oJJiErhNegJdyerDXrvidBdvtW7Tdt37rq+41hRfL7QqeeMmjCfbdYPI10ukB1ZYUNjscAeq7dZc9V1MpEAj6bLKiJZAO7VqHxsG1Nh1WKgz6glbQeQTjRGlzUfn99J8BTSCGMhJiSAHTFW7Auslia9IrZiNYIY7ityhe9d8L9M79cds/99552+jA2rHAeIdOjoTAmO1L20H9oVLNnz14wb94HH38seiqZQEXmOoTjv76SdSXUegsw1fDLG8xW+Bo8DkdFacnLLzw34e7b8Rhq2es0BUsbfoxFW9wPqT+OJxcbBWvKEK2OVFc0yXa2GHmqr6pSlgIpX1WOOdUoy1NWXmmMxOtn5JxzxslvTP0QvDkc8vilGLGBIOzeevg29foRJNWKYXRPZ5pia4IRpda/8XAKxHIcU5Wy8urxd92z/vsixMvkyZM7dupGXPPhPP673aMEw7t3FQOgeGPaR7FweNXatb5gZNPWXZPuv/GC84ZHiKB0uqhMtc9vsrsls12qJRpkeo01Be1K8AXG4xoxPeLIYTG1bNGsT6/u/Xr3UuCp0fJrSVDU1nygZsELgl6FbgWnINo1MoelKGSU/Ql9iVfdU/KD119l1uO7UFcvW92xRy+vr9qZlYNzlKgFfRyHAUQ62FaPJga0Ts2quVfqrv5bC6B/xMJBsJDVPp+NPBIBkcEQ9xpk6W63SA2rLcbMBIIQ/X6vpjP9ZzPCpIJcS9ulhXU67TTUKJiF2ZlCNGOJdi7+/FsfiTi6Hm4p3E8s3ma76f77Hv5p6/bX3pzGCo2Jy+3x+P1Bh9sVjYhUescqdbROIvOuDCzYZnc989yb5w4/s12rpnqCCE1oVzhc5ZKS/bt27S8vr1qwaOnsWd8ZjSuzM1KnDGhL8uXSUmndN/NGX7Tt+lv+1rJxVuMmrcmEGE5GjVIqrkasZhHckNBj1ROGPR3+XrCkYErTacJJj0MPcMLBidZB2knt9Iw+JYZTUDHI1vLywNq1a4HODBgwwGMnID+lxllZ3fc99Pj2vb5b7rxnyLALyYeYJvAWkB2hk+n07E05IRntp59++uqbbxYUFKBdMawwbqHuE95VO/WsK6VWW4DcoaSkZOohLzA1ffzhNLfZMKhPd/pOW1bpU07ECEzvyThXY0m9yeqx2at8flzJTqeb63gYyasUj0dt+MrDobgqZ2W7Uacwr5x1xinvT/8wkPakx9N5b0BfWx3C6EWZpCNnE8eqCfD6EI6mWv3gQxRmskBiYMlwxVs0abTq+6LsvOzS3bvXb9jQp2+vQzxxbC5nujN7nNB7T9GOLxZ8i9Jjs+ecOrivfcXKjT/94HZc5A1XB31+ttAuzMypOGD2Q4K2jrD69B1PaEZ6IZ3S2HlOYJS4987b2fwFSZIaDrkczggJAESQYM1LhkgTh6FLB7MNurUO+3dSioF1USIGo81zx73XtyjwJmOr9+zaOW9e+bz3p504dGhOXo6QgJDiskaAHtPJZFMFBnuEXyBur1OzjqLR/oyPsMVEmY8lkqtXr/b5/UpUEeHyqur3hlatWj1gQH9uSPPaGWw2l5Y4r8Zm0iYJFqz0/NEzfzCiMIhjYDVSmFBYy4WKhfcu7ahKokbUWE4tXmTq4jrkdbAx7d5X9tJrb9z/0COt2rVB4uMbFRMSPYbcY4oikmQfYhrXYn1qLEoY+FKG9m17Tnz0+TdeeeGCi66zW4x9+/ZOKSF03ypvcOvWHZWVgbAISiA9dqN9ZWUnDmjz+F0nuZJ7ZWfet9+Vj7pp2qhRY5vmNrxo9KmXXnGGxQpncrVscgaC1RluVyihpnVefvBXoGzxH0plMgXGIu0lTKuY/3doWleNVT2ii6SFJoFGbr2GX83/5tFHJqFgnTHkVJvNEleqcX1aHJ6RF15R2Kzj5Bce1bMwA2Zm0MVUkaKFdB5UNQXnpH7//pLbb7/9oYceatO2LRVjjFkI48LcRfD3saLtP6JW+PPdTDIoh8NFTKzVbCovO/Dx9Gn33HJtg+yMsJ+U5yIvOE3CWKQrxfSkm63ZGH6wbXoT+qhBcsCC5XEvX/ZtUrY2LMyXQVnpUgoGB6PLQEIeHbQNDtw96V2BRPoapApzmfGgaW8HB7P2Lky0x8priB/AomN8mAAAIABJREFUEI1lup0Pjr97w+atJOa78777cKQebyPCH/Ceeurp/fv2g42MmYUpKCnJX3y9pF/X7rGg16jX2Z12IcZJUqYoZoxKtaS6atMZ+aMddB+jgh0UgAab2cYJEkukPYUjLW2wPFS7wVnLX7GOw5pK+IXwH0I5bzL1bNl845If/nbd9f27S9NeGnlS28bnDT71uhven/z4gxMffSQYUWWryIaJlYFQRraiRxdbX6dmHapf6q7/fy2Af9phMYN6Kdlftnz5yiFnnFxZVWZ32l596cWJj0z65pv57dq1DYUDuHsIRYSOHA2pxhZkKWesY6dH8JmgIwSFAzYnTcGlyT7tn/xyhXgxRfltOQjSPkswtkr9+g32lh4Ye9U13Xv0PnHwKWQBQd8TaW7ZAVutfJcN5AFZsmtJfNTYOL9w0QJgNhYrD/pPOKF/w8Kmy7/7ds7sz1d9v9OmU3ft3ktbu5we9pCsNyA3Kyrx2DoSkbBFLZXjWyXv1r5dB7zy2OV/vfn1kv1733x5aq8T2vTr36HEv9NiJVbPCL1QNB7k7bh9Qato0Qzs+xBMaeiaOLTe4QRJp61Vv1Dbw/9TldeXX7+w/ID3kUmPDfnL0FtvvSmeICN2NYtkwiA/8tg/Nu/cP/Ef0yzsVmMR1lxFSdjtTr+vOk1liatROXCg7OqxV3Xv1rNbt27+YIB6sgzgGPrxxx/PPvvsWo/NPvxPq7vzF1oAWxKLnkgbmlC3bFxvkpIjzhoSDVRqehVLKRJAe5whx8n+QGrWl7M3bt767bIVhNl07dypWZNG774ztcIfzs3JPnfYWTded012rvuTz2YuW7mm34CBbRrmzZr7tS+cysrNTvojUdJOhUJsAhE12DjFW1KyKoxlApcZIzfrMXIug0kAja1EwuCyB/Tp9cq7M9q3aVu/eQtMb7/Qer//nyBlCClRfqlwMIT1yLRnd9GBsr09e1yj15tsbgfmxo1bty5evLh/3z4sE3xRrVSSkcAhtOV0fiSxLdcwDHoJ3yVbX3eGB0ZBgc60aLDOmt2G4RReQpRDontI1kXwY8KgpqJx9YbRZ/bu0POTT+aWF802hhyGeLFLX3zNxa37j/vyo3caX3ndLb5wjF0nmj857WG1OLpeqVOzamUw/AkKSemDgTBrOVDEN6a81btPdyEgksk2bdqBU/7hhx/Jz0VUmNVqxmOYtvPXrI8wT9BatKC2VBLQjzACC0cjG5R0JldmC79gYJk5acdQzeXUVovzCtJ32GzZ1dW+qW9PW7lq9bsffU5kk2wV7gxq5bDZhTUnhQpCBF/0aEGQv7a+4YjP4YBBWh8knV9OxomnnHTSaSdRw2Xz5j7zj2erqgQNjy9QwWtkixW0ls3orC6vIseuzZEjRQNSqLJ/x5wpk8+a+vmO+XM3Pvv4K9kZ9zRv1biiusRktEdVo8PhBjMnKCFSRF3hRoFQxiokmj3EgsdBX9NWHJrW9Wu/55/PW632QCC0Zcs29O8LLzxf6FjBcraOBpN78bdrPpw5+6FJz8tmmy8QdDrkWNRnsWUHg6F6ufkV5WXk1vnkk4+/mj+3eYumt9xyC1YxBzDYaLS4uPiBBx4YM2YMu1WCA2qrqnXl1GILmCw2xhKG2GjQ9+O6taMuPM9mMoQDMaB4vIXBxi+SgcHG2MMutWHjzpden9JnwKDTzx5JR384/QOL2TCwf7/Tzhz5/bo1n8z6atPmIofdunrNul37Sl94473CHFdpuZ/NXFhFYdFlZGaizJD3PRAKN2jQgInDbo+wYk5IES8W8lr8tiMpig9EHkYCfrvVdumYi9779IvJzzz1+HOvHkkZv8u9+hTRNjqMQsxYGiwRWTB3ZstGuXn1mxeVlC5bu+HbFauXLVtWUVp60d6qifffR8PXVrW0PR6rA93EYEAoMTCiIbKaeoheiITF/pC/an861EvXbtmjRCIF9es1a1Qok647FiENDkMiz2Y887SBr701Nbt+PpFdUjgmmQJd2ued1q/Je6+/1KNHj6ZtexC9LeFpEYiJQ1rLDvVe7XqdmvXL7VP3159bQNhsZTkVj40cOfKJxx7+/PNZ5547PBjynnbaaYMHD5hw/4O7dhW5XM5RF52HpsV+ASxRjW3HDAGbjBK1atWqbxYv3bx5M0IT+vJEMobtqk2bNgMHDsQsQegi0wZNq8ZCavGi1STIqJjAjz322JOTX73h9luz69XTG63+sJd6WvTAs6LEU0IWgOYnmKsSx4YqzGIFLRUmnpjJjiXAZBP78q+//ur5px6lYgajrqLqgM4kMqHFYyGT3ZDwhzt16WnLzEwEyw1WVzyyz5YdGNA91KrX6H3F9y5bseX9t7+875GborH9Mz799NJLrlNC5ZWV1ftLDuzYvmf7tj3VVUQ5CB9u34ENEGesTGCeNDIqYaivvdgEoVibHaBr+/btW1BQHx0LSlWSdIN3fveDj0acf0HHrt0UVUSlJdSo2ahjJ43yxJhhhV6yaOF70969/e+3DezXPxxJgJ4mBwtq1oizznriH8+S+Eyspsdq/azFMfpHLIpRRBQ+uDrYxHcUbbt61G2RAJQc5gBBHWkwFqACTuhNflFEVqxYQbjZpEmPR2Lqju07v/322/17911++eUjzhuNW3jqW2+NvexSk2x4e+o0vdk87robqqvL0LFat23fqWs3lv/dO7ZneBy4mYJKDFIAvP/RQNRitoCOZ5AglGq2vf/2LU/MtaKQNFoOhvwFebmXjPnrxMmvQhvmcQv69ePnSEgpq8OOnAwG/Q6LZd/eoldefKlHt7Z3THjkk1nz6jVpPWLUmLNGX+s7sG/i3bcNP3db+0YCEf/rD03VRuBomjejQtO8TUY5FAzAyKznL+R7SGvkInhQqrknn3r+tRXLVxTkekade06fHl1aNm6Ql5OZiMmGaLLUV7l606qxo1sZnEEJGtXqqMnpueuWsUOG33nP7be98cGXZocdOxp5zmApxOJ/FB9V81p4FAXVPfLHbgHc0jj7nFZ7vQZNognjP158++xzRhkMWXuCVSl77t6KHx5+4oWMwtyRl47zGCLmyE5VboFhNgWei4WfhPNs2mCgM1uCKeWrbxa9/ea78+fMCwfidqPksEpWm1FJqntVack3P7786syGTbOeeXri0CHn7N9RZrRDsqWysgo7ipRkucWNyJRj08E5MCLwRMIXEItIyRhpGdJkKMJ/j5QGLub2iMAlHicdC7cpsaDFasKtFlHiZPozQfwlp8rKyh+eOOGjTz+7bNxV551/IbCxmBq2m+wAwbHJkboLCxZGEZ2sO1Y6FkMrFTOQpyNFyAFUWQTjRdUVXy967sFJOp2TCGV8L0TA6FK2hKDI0lmlfFXaM+yUnnp/iZSIxGSbwZkrhVRbRGc3bT6rZ/NCd3DaZ9MCWQl/0L55zfbNmydu31lFUDSp5WguzSzPS9F0P1tgIPLTbDEOOWPw+HtuysuRA6HtTpsupjq5TVQsfWjnvzAF6BHNhImGjYUS9BWKtSAVhLEs5Qz6IV6z2q2CMcTlcisRWzAc2r0rdPG40XSC2RiVUzJkQzG6VoqLAGu9GA9tO3R89qWX0QKxMSJgeYQSr7/++nE33ti7Zy+xfAKVP4TY/YWq1v3pKFpAuFVgWUvvi5huoDNRZfinNhm5qClPjKj0fk2OJlTgWdxZWravfnZWg9wsixTRRQKSwandzIChB7lZKza7oNmCl6c0bNTkZ8hdOhrjor9eftf48RApWcy2KNYvs6UyHDp9QP+Vq1fcO+GB1195ZfyE+0eOHDF//ldA9zasX1+dCl7Qv9nwwT0QKRHYMJMRfOTsJQR53lF8c208kkxEiSCGyESkTo6Ehp52ytPPvbJ/y4bsHrDbCwO/zWGnMaHAoeloN35r47VHXIZZItYkTF/gImQLnZRsKZ159U/7iiPhy/92x4A+pziyPFFdOLPQVpWIfDF/UbfbRyVC5TpsRgmPIscSFp9Rh60oN2nek1J1ZhnFJZ6UEWNJiy2LnayFWFFoIP45cvh2bqCvITZjiwsRoAGQiZFgnbARaJVJDqkuVVfKlj4SEckeLJZwXCUfXLYpFSJsR4d8SIjBg38QrAsUWbGYrWmOlOXwPj75rag0s2nD+mcM6dG2U5su3Tv8uG5PKiq1yHcBdo9WpyzGTClZYTIW2IzSgRICWqsdzmwlHnc4HdGI/+ignnVq1hEPuD/nA5qFPxTwsxe8Zty4F5995oYbboC1YdmSpf5Kb65ZUnSSWx+vPFCW0bieM685NAnwNmClIoYtw5NrM9rK91Vs+GnHHXc/+tOGlQG/b0CPzDEXDuzcNtNi8totyVjCoyYcq9eVvDN98YLlxX+7dpz5JWnASYMqKxSDCUilAZgUKlUUyz+Sl41wIoU7EUUOrQLDvy5pNBtRMuJWq0lTFFCqsL7EYQQQeUmxQokTgtqA+PC03eiwWlxLly7/ZOYnc7+cv7u4GK6UK668Si9bDlRU5OXnAyY/rjparFJgyMICn5RC4YzFJk6cKFTJUEjUM23MZl1K1zkRCZR1bSHZ9NAiJHVGeEhBnyQEganZnGOO3nDpqXE5/9npM9//as66732AVEo2xVPWLLpYM+yJ8tKaEwdOG3wxxEN9/vkXAW/ZbTdf3qNLs/LS3UbLzzoWN3Nb+r3/5dBWTeH6FNHXMUFFZgDDl4CJAqOFy+XARkUC4ECAnELZfn+A+nAn6zTWfjIdsWz7FB/EWqw0/InrmBuRy8hi7cWcTJgwAaKdM888E/uHJqmPUabv/9IUf7w/C8NheiTQOxzMOPpIsz3868dqpgiuMKh8/mA8Jm3Ztm3X3pKUbInrCVfg+Z9v506tQE5Qudo1yjr/zIEs80KpAiWZShHdzMLvj6m4+/1V+7PcJtBXt9987d23myHfYljB6vHuG6/M+eRD9g97t2+26JNAy6+++ur8/HxEBIVTvfQIF35JTQv8/fsFnCqhANFgAGGV1MvZGa4hJw+e/fmMLr37McL5QJqRWlFD6qnNiN+/krwxvXEVrC4kswWoyknP/v3r168/5prRzRo091YGwBRYbZZIJHn6kGFT3vvk7NP6dGpbEItyHUZQoxJBZ2KzSupvg9vmTsaQAEHgcGajakh6dUpMB0lxWo5oYoU34SCk4y2yIRaNCAY/WQ+CFhXLbLMJCW/QZdlzosGQPQqbjTXgDxOJDdYOfVSJqrDP06HUmXoGw1EUaYtUPO7mIf1PaLRoWdGib/euXbNh5usb3lHZ4esC4VSOVerSqiCOgTMDKoowAdwzZi0IqKTzlhYsXjhyVGM9tizCnmUQWkfT/HVq1tG02p/wGRY5nFPMNObShRdeSIpNUv7RDp0L5WfvGlE/OzH/q7Xvz97z1xEjm7Xr1qpd+1YtLAWFTZ2O7FAwVlG2bsuPPy5bvGjzhh87NIv87Yq+g/u1b5hrchmDcqpSinslAn2MAUgzG51gO6vXBT8URSc8M33sFZdO+ejL7q3aIWJgQNXrTPgU0qbjJEBGeE+ojC0lTDtIHwJhEly3yAC64PFCcpL0ir2OUBckkXEZ35SI/AcHKdjRbStWfn/v+AeKinZ369lr7LU3dujU2Z2RFWWaxmMZ2XmQUx3druU3HRiwFzhlWGHjvsrKxx6ZyAkGARUVM/1WnWBOBW+gM+qT2W711rGDmxWYSPeNOVGHESypU6D4REcL7k8qpZZc302XnFReKZXs2AQYNBGrqApXUoi22BxcC4XgQ74kEj5fgMac99XK0n27H7r/9v69u/lCldpCeNifnF5DRfSo8LpywpJptdj8UUwaFvB8Nlw4VmxUggKHO8OhKNZTzCG8hTuFyBWdyMcJEIYm9FnLucLNrPF4mJD+pNkZOnQoqykaG35nRiz0zYddw7obf1UL0Cn0BQsb042VD9WZ3qFEbZyImZgOWeU2jpDf53Q4AUE6PdlF+8ouvfbGJlmuv980LsMjnGXaI9yvndPjZ/Tt3L1lAX5hyhSLPRQO6bDBQEIkoULlqqysQinBMo1SxfXN23cM7tOFmuzfvys3K+vK0SObN28ONLtjk2wu8ixPicGdTmtImZqa+Ku+/6ge1gunIfZiKOKj1YHKvIYtx111GRJp7969jRs3poaariByqqbJL47qJbXwEKJFU7OQFiZZLmzUELMxbtygLhYic7MuwSwOROH2M1x2xbWffzD71ddnPPbwbRBNiWSqTNKIHJOA4rH3s6khBVAJtmvJiNNOIo2Fw2GFhYseQT6lJ3uC3RWBVPQjuXQUXQJYh5ADZkDuagDrvODl0itBBRB7PbfF5/O6APmh0JEmA0dgWh2U2Ienhx9Ju4G8KwfKuzbp2ygvfO6JjpEn9Y0pfSrLw3tKw9V+czhe3KC+1Kt9Pb2fxUgXTch7S+Iff7lSlSWzxfbxzM96DRxUWNiIaBsBFD6qhaFOzaqFIfhnKCKtqRiTsZ+XPfIeCPNKSoJcpFefgkLPgb6d/zLydOnGh95a9MWML2bOSAGRIE0VjsNYGPpyctTkZ0mdOmd++tSZJotRUsvYwBmwsIA6TGQxuFPJKh0ACX3EmNravV3GpAnDr7591oVnjnvtzdsHDRqUn5PpryxntuK9Ki4ugVRi9YoD8MzXz8/KzsnIb5DTrlN7m9OxZ2+xRbjnhdsC7A6LNDJZVDuR9IWq4b4ymiwbN2+Z/sGMV197i23RPXeP73viSXgNkHNJ2QjJL44M8kOjyplqDlg5Zl2dBIIJPgKidJ30xKOPLZn/tc1uFbixtLmGnDQi064Oc4Jsl9VT+jU766TmJimY8vl0JotEX5hFbh2R59XgNBkqlaqNMbu8b/feYECJpQSwk/UPQZbWYn8mx+KfHLwuLdwxK1FIauNPZY8/+UqDJydl1xPqDjewEmiLAQ9qhdTYRniKEFKsa8Tc6wX0GLmpCwbgocFvYyrZX9y6RXN0MGxRwmkYIwG2F6sDxi3udBBsoZDrN2rxEJYl1nIkKW+hYlolRc3h+0olh/zlTGH08vkICAiEgngXj2rzWeMX1F38pRbQbIqalNC0gfSqKRCE2mP0kTZCNFVehiISl25S6tm7z423/P3jaW8s/3bRpVeOzcoUeph2M/drmhBXKkuL0aljIW/on0n3+KsAA8TZXZidxmRGQTb/jLdqyiO8ApJJYcxOjxDqwEXu5zwaFvRO1JYhhLJFyZxof/2lz/vN/kYeDBxhHpuNHVKGyw2gO9vjzsnMmDNnzujRo/ki2kJMq3S02zGsp9aPYECog0ZKV79BAXM6GTcy3XI8Lpx8ajSRkZWtSF6oqWbOmnf1lRe1bJJFBjD2PznZ+VD2VFSWwDPrMrlNFjv6VEU4umnT9pIdu0acfpbTKXNbKKrQHTEVAIEDnGkQXtlEmM0Ye2kULEKfZTwbkF0lEk59KpbU2TLd1clAzBY3gvSIJV02M0wPJN4GQEbnejyZEVU1210rVi0rqO9sWN8jVa7XhYJme9BulTMayA3zbBLV8ajRSKVaXWxOmJLGlNFR+PHUhUUlIdJj84o9O7YuXbJozJhLEgxk+Ibq1KzfbC7UFayttT/jiZcuXfrOO+8gxfDefLWqYsW6ffm94snyH9q3bvfpG5duOVA9/5uVP2607S8p3bvvgMMmtWuT26FNvR5dm/Tp0c7k2y15Izi9LBBAs7VlAxIHZsWsa4y8IW2MpIN78ECjnPwJtw4bfcVr515847BhZ6NpYaD2+ap59aLFC3/auJUMLAhOLaCxUWFOm47dB5069NLLxxp1lZiUowrQEBfGDMzGLO1MXbNNLOelpeWXXXb15i07u/Xs+fhTTyPF04hbvRkfU5wYOmjoREIu9ssYT46rXmfFElzEuvgXn81cPH9evdycA6VlSB8UVAnfGggk0RzQxRpclsjQ09qYMBOGBcoKxApaJmw2aMU6THtho+R0shvcVFT9w6Z94ZQ9lU7TqEtrLNonc8KDNAu/ZHuk9aDlw6BIUgts+KtXb1ny3ZqRIwC4/KxmHU5DURRrHsSn8DArKoR/OpvVTSadevUbzp+3uKho+yV/vQCdmLVZLNUiyNGQn1eQk12PdEFIWKtsI9oHR6OcDq2gNVggqQDFUltNvWNAoqXR6SjWnEMYLTRsgHh1x2/fApobl1/aHCWGTqRf6CBhV/gngE8bV1pd6D6W55TBFFFiQ846u6ps3/ZNG4WT5l8OTavgKWHRMdswYbN26mQzirZWVCSetBv1kZBPm8NqGGGSzp2VtmdUle6jAmwIg14v+orQD7C3kTIlfRyEkfFCbSD99o1Uwxs0nQ9bEQnQSb54xz33/rStZP3mnQHTsuHDhyP0QpEw9xwc7TUU8ftcQpLQssw1mjadAJv9jACNWSzOzIyg35dIyh5nVizonz9zaobFF1GlDRs2dO44ojpSnA4/DyJ7snDX6p02s2n3lq1zFiyetXD5irXrU0B+s5qdNbi9bLIJKJXbE4rEDCaLmiBnLlGN5mqvV+QsdNnC6XgF9k5YsFXFb8/M/WnXvvWbN/fr18+Uklx2OAS9IQicLUkLwF0TBm42n6lMZ8bCpcvzG0csDr8UJRyoUEpYUoGADrwnt5AAIxCwAMA12aV4RO+2F1WF564qInsZu1oJqKskffXlnKFn/sXl8WCcix0Vc1adNev3GaT/82/BC4BgIv1WdXUlSeWY9swxAmQgZn78hRm9mp/VINst+bY6rZ7WWVK3S/rFQjIbSlw/iLwsj12nV1ORKl3l2pjqNtkcupRFiYSQeyhYJiNgI9UfU2wWmCfDOhJ0sk3VR0/skTlv+tCHXyreveqLJ+e86/E4EJ6snc0aNrjoxvNyG+92IHlVuaoiUlYaW7pi+eSHv14095MxV4wmZs1hd5WXl4Pdwa2EaMb9hJzFy/j2O+8X7y17cOLjPfv1NTtcfAVGIGxCNoMADOF9l3SJdCa/lHqcmUHC0ZCNXEaR6Iv/eC7LnVFZVp4WIuRaRdcUgo/FAks75qrcTF2P9hgID4DlR+SAHAU2QYo/skywnuhtnpC/SmfP3lYcL/dDQsrWFIPAz24aTV9Ji9O0SAVEhS9WwpqFoNDDsUFqH4IZeYY/HRzT2nL4X4a4eEJoemlO0aTLlWU2urZv2z3xsccXL17arl279h0EHywLCnexjKIn7U8fVpeDDSQrDRRrShJwxs/WDvqOAjUXA6+mDow3ohZZ49kVh+H+NpvA8/2XWtX9uZZaAPkgWEXSKHjOxXIoFjExSLTff9MVoJS0OS062QIUL+wNbfzxh/ZtWzYqqJ9KVDPw/rNSUcw+cGzphCKetkLhSpbpfkUJ8iIO1GvGAGwDmk+QGAsjCceRO0qEE4tJTiuCOhRzCuecA0WBR46hjkVNMNHhF0vEY6QZ9Ufin876tlHb1v1PP3PevAXr1q2jPc1WuEBhZhURdtrxn43zO1xBftJQWieiQZOMwegworMS3en3V2GBq6qKksXmpzXfbVz20fsvjp3++aqFC2ad/ZezzSab1ZzwB2KuzPwKv3fR0s0LZ79TUrQupKbW7Kpy57eorNh77xOT2jd7pHmzFmGfP6zqtxQVT313+rYdRReMunjEGX1d2bnsJZWYgrOS3M9KKOB2ugC+L1u1/q4JT/60fVtOTvbgfgOuumRk+3Z5clgOh3y4lGEwZijKZuvWoj2z5i58+t4uiLBECGyFJSU79MY4mH4lWmnVhZNKQm8mtVEc18rWXfEJL362cge71rSDIJXMzPRs/WnjksULTz79DKPpKMnt69Ss32GI/hFewQRj5cPTt379+k0//piR4fFXV4VCCU+jrI0bQt+vq24wuD45DCSDVQ6HdQG/WSlHQLgyDNCtJINCGYBVXLi1TFUw1cgiSzrZRckgReMg62S73pdS9GaTPUGqYJJYuc2hfT+2zbO++VBbVW2BYMWRxAoKgBpZg4lC765PVJ3NaJXi2WrMarjutHlL1t/70GfDh8+/+uqLx48fn51VDzP1rl17mjVrgnJGgB54nY9mfNK3/4kDBp2EIqfEkiqwTZMVIzPxewTrAWJC42NlIMyb/H7HVbfhA03F4itXrCA5vY2mow1EHOTPdUQnZPkQVySpbYtG9dxxiVQ6KEQJvLFQfklgmkgoBHotGa2GDlvnKty09XsvOGAgx/qYjvDEf37tv2lamu8UBIkax2Mc9WRYYhEF0yB9xkFf8Ks9qp3XuEZyA05Hkonh28NTpNmi1q79/tnJL3+3av2gQT3uHX+n2+2sqBLmB740BgIjEEBR9nr9do+LDlLJdCSYUUWn8AqtkryaEx7RXs1Cy8LJKiuWJahl0xBstLHjqh//qJVBx1qyZAlsLHSK5jpERWAnRvuzQtMRB8eJ1gJEcRBj6vdVOu128kd8v2blBUNPcZgNavD/PIYH24pnzbJQtlMJhoEI4k8bpRh7SUM6XbpIfWki4syACQTkAbYPcv1SARFcDKQGHjZJD18yckOwf6dHhaZdMWa0t3DxmHQNeVLZBoqvMVoqSstlp+3Gux4oaNKqc4/PO3ToIHDxkggQQc3S9hX/1oy/W51pY+pIK4kEyugriMu01ZA8gJluR3lFtSejUWVp+dMT7738rNy+XWSTu9voC15bs3x9775tfcFdnoy8nfvLn3r+lY/e/7R7U+n6y09u3qr7iCsf31m2H2PY7pKSuV8tzqnfJKd+oy/mfnXnvffvKfEikVasv3/v7ouGDhnSskWTQHWVRdZ7nDagWkkl4DU4brjl1pg/9P4/rly0aNHbH3y86OuZdz5w5xl9BwHgC/twTUDi6NDbM19468XSKl/7JoVSFOIbIykSE8kI+S0JrbGQYkRkHPEwGCKRaoujzfRPVn70ZWnMVqjXFTOSkH6MG6PO+PFHM3r162vPcOOTPIo2P1ZxrEdR1bpHjmULMKNY9qgBfFc2l6u6ilRiYn2NViaRT/v2mKV4BuFCaiT2ZTpTAAAgAElEQVRkIRA2SSriXClsT0UtOoNbkp1YUSRJ/GdiXylcWFFBDwhlgg7+5YBkCciJiBGPkEq0osnokqMVu+3OHCmWZ4KCQQ1luYz1s5yZOM6jfv6zyklzuckWtktlQclbaQwV630bT+6e+ebTJzmd+ilT3gEGy4o7ZcqUm2++mXNWbv65fPnyLVuK7DYXUhjBzD5RNprRTUDTq3FFl0wQMJzEmwXWUiS0Pr4ORG1paenrr78OdUMQrnMcZ/+cu+m88SmQanh2EQstmzcxGYm2QYWyxHVG1rN0LGYUeS6RaMIUBcW0d1fZmlWb09xmKgTcdIy2zCDKkZ4YDDAE0mgskCRNdNhcKrni8LnarKFICAdHKCLI1o+ogSgZSc0vOpBAaAlVSMQrvPjiU88//zwYrNKyEiwQHKx8Tpd9+/aievVyGzZsyFuEiMcwkX6jhrZJFyJ8QPxT+CLT1RZrQBocrS2ifIXmGDqietbdfHQtMGPGjJdffrm6uhpTFl1DR6B4aRkq0broEYrlOgerNUd6JBiZlVw3YWKIxxo3yLeAr/unKUvr7v/7Z1IVltR//scGQo2GxH9E8ZMBOj2kGF7pWDOyJSb0MolfMPbqCOXjv2hMBVPNRU0pp1jt4C0MOcb50X31r3+K+giYmiyHItFyrz+oJGyeenprxrBhw2Aq0ZQbKonCyD3aJP31Lz2KEgBp0mJMLsL9xJRLJZmnVN5hs4qtkctd7Q1s27qjvOTAsDNOSFX/mJOpOO3S2tXf28iK5HEtW738iquvnbd4xSMPdH9nynlnn2pu3djXrrlNnwyHAtBfSQsXf0u21g2btr765tvoWO5M4i4li9359PPTJjw6acPmbY2aNKOnAj6vUZd02c3zv9tc7Qs9NuHMof1ik+44YfprF+cX5F1944MjzzsX4C6aFggHpj9Mxe9P/6Bzl+6Nc2NSbIckl+kM1UazimdDSjh1alYq3iAayTCYM412a1Uo9tGna82sO8ZKtp/g55GpAb83Nyv7p/U/whBx1NzUx0aFP4purnvk2LZA1JvMdXv83uL1q5boI6ohZQZ5gXSUEzJruyEjpBhK9RGf0dI4FVB1NndKsuks+N78OuA4LPB4pkj1ihMRaedysSfAO0Tchs4YkxJ+JeY1J9xSIsjOTeCxA0Ak89V4zGDz6eMApaxJhUmOjSlmd0HZpJdgUTGkmUv/GcwPOlGOVbcvcH76bNOb/779ovNvePWjp/KaNF2xbOvSb9YNH34Oi++HH80x2xydTuimJmAcxYSTgpQA2zFMNMgv3Et4rEjQLIJ5avBa/E7Nbyb0WCaAJqw3sxQJXjCzXiS+De8/8NC99+7avi2JyQ05gZLKDp09MGxSZJonwTNaVwqbeCi/CT5Zv0VvkeKhn6d3gv+nTxEbiiwZcqpixr3VXp3slHWumLpfdoVzJX2LFo3btc7NyQRJGs/P9lj0em9V1fJtWfOWLXJn6wvNugsGNe/Ro8HH3+35cu73Y0acYpIViFtlCftWxGUR0aK6kBy04buEZkOVYK1K2QSSQacAtAiq5QbZloybMV24MFUqZY1auF9/+wm8AWpiTyIRdjjlSDBos2RYLe5V3/5w5d2QHk0gxpSoUhyFpBkWZN5pIkK+Q1t+ONH0NtFj6SxArOi0idZV3MPi9Dt125/mNbQzq76mo2jKLhsArFYffPD+5MmTGxc2YPUN+P3r1qzdtGlTlifD4c5u2TILvzMxZWSJELAeMsRBs0vMvQKJXlBvsmzesT2a0nft2lUJVh1sSF5x8Fy8kYg0ZqfRKvITkvmEf2PJFiMgIexc9D88SWnNHzuVtgNBFSeAD1OaVg6zCUUdNQ+1gCuMDbQFTS8/+KJff4LnSSClaaUUsFAxhXGPCtJgkV2M2De9koyhsojkysK/GXfq81IpvxoPO52ust2lJtWQ8FZY8zLY/DFdtRBEXOFUlfHMzuHX1/DoSiDIhkMzZYkTpmGa09UW1itshVU4yHSP3jzi1YdOaJZVqYvn5BmdDRpKM1bO6F86duIdL1ZumX3FufnDhjTOy60Pnl8i242+eOyYfgtWzQmD6Miw/7AzdPHVt+/ds3Nn0R6oubw+AqOlSDIQtzkWrdlRfNPdY0b+Zcip/QsL8pB+32/b+eIjzz1y94DhA1IsOqZg8uTO5s4vdF+4KOO9hf5Lxo7v3ndg/1NbnXPm2c898rxaFvjHix1MxFxLjRPw2rDqsB3FuM9BDLp1txzJTARko8P1fVHVgZgO/lv8iQnJkhDkIpA6SPu8JfL/Y+87wKSo0rWrq7pCd3WanIdhGBhykBwEyVldE+jCuqIImGFVWBRRBMUAiBhRUVCSgoggUUGULCAZhjCJyaF7OlVXVVd3/e/pVv57/we4v66rc9epZecZe2YqnDrnO194v/c1c/lnCvom5UBP41cMYIOb9SsG7c/4J44YsdZ54eDBHbV1FWBSBsFkmPID1Qh+BEzEjGwHj94Qhg85FUALKUY2aI6gq8Zowe4X1s1WRoivdelVrsDe7cWSzxmQNKSNwBFoFpnWrbPBp2A1l5l40nsre52sQWVYkVFZ1RXmzEEYKRogG6Mu0qgzQroUDb2Wq3lCHdu2fHxy53H/XHnbX+5avfLjTp3b/+Pxqc2aN62pce7evVeRpNatW5MgzGIBfh+5K7gq9ep1BuGVAhdAkygc+SO4KnV17sS4+Gdfm37u3LlongY3HN3qiL0DkwOQV6R8iC4YhqfpmhI3JTuu+lAwl3ogJ9V6c7/MpCO1wBO3ad2+VZv4G5rG2BwmiwU20Kchs4jyHDyggO3vYUfFhOF+g27nhVhORn/2RX/S66u2rdnUasSN/U1WC3ofw6zmpiSr3aHArwuSbRctDmbOSjBckfuQZbxQM8sAUxGvAiwjO0E0axattTU+k2AAjwMAp5gorBCj0+KuA0dnPP18VpMmWVlZwC8D1U68ScKLGKlW/EH0jFcdzz/ZD6JJpuhDR10uhCjY/t98fVGjzEzQdeDfihUr4BNA/gi/IGsM8goBCWLzYD+i0GtCfKGISF1kGdrQEoF8M/6TN5vIK4Yz9b/6CINQhlC7gRGTJ+VvjeONAPtbrSDkRGJNQ8LOyPB2XgTLskFhNKPfbGbAMR7UZI/PDeyiaHeoMHfAQUZI48hoRZgyMM7/1fWsJ4MUZLHGWYdofXDS6BuHt+3bq4MeKoPCERNb2b9X522v/DC8d7dGSdLLzwwYfn1TzeNTFZegw4MEQp3p2K5x86bCiUuo73NOqW7foYOS5EVGWlMxCUj/jSaBAxXk0taLBTWzX35/5afrn5rxj65du85buNhdfb5Lu14MXaU7PYaYNFVyOiy2kYP6dBmhPTt76/IvNn25fedrr28N1pY8OKFLi1yd8kgahbynjkmIhCoBS8CPR/OT1iikhhgOF2TLikttloSqakBfMLqA86J7kUg1sQIr++Vvv93RqWMXyvxrXKZf8zf15AU33MbvOQISyJZE7ssN22tqJDSIhSgkhEJmkfN5y/r3MOc0sULvV6tVbfGJkr8crJhGoZA1Q/zFFKAcecXBTd8e3brj7Ll8T0SBirgEZLuP5FhY9igit9ZtEnJzUnp3bZqdFhdj8ifaNFEIQZ0PMWpQ9SD+YDkLJYMLBWcGwEuilCsnKkwGrf8NOd3bN9t5NH/ShIkJccn+QPDJ6U917dipqrr27vHjsxple6QAPCxwXBKmqQgBRP05GJ74WHooCh9BXYyy2+MKCkuAP4C1hQVHXPtf7xZkGcT7IJaDpHrYMBtwo/MZiM6raIrRbMDrNKfyU+7p7Ludgyl32HRwilEg0VIYQOVIhpGMCboBGJA1U0FXsghO9pCFdVBqHcVwvbITuyZTUx5ZsGvXCXAuoKXgUlmhyWro0un64cPGNE4Mi5zVLxEaM+ITIRsHX5GwtFvzL5Tt37u5oDB/0JCenbu0RcUQ6kzoDvO6g/GJaZIclFV9yzf7Zr84v6K87plXZ4GVB/tK1K+K7jT4z+jGU3/eV8OdYPvHjpiTmYVq8vm8cy+98vKo0aMB0vJIfkxXM2euKa+EobCYRKijqAHSzAu6NwZcGwzB9yjwygPouwc3kvof0LLA0jpKmSQwgMywRqqlktcnCiY4WDA4AmdieEZTNAVtKDodA016hI0S4lXZKPABRUIdNBBUrYwxrBISimhoEXVnMfOxFv6rm1sf5p4MKWaJri3JL8nbv+Afo2KgX1+tIRhjwlKP9s2T2R8Eq/TCU4NuHJzmLS2wmjOh1kPsjBpUFV9Cgt6zS+bh8+f0cJItllcVP/KQOOBm4dGMBlQ8groS9slA5SKMNx0rLJ3+wqLszC+/3fn934fHN04xgpGZNProcNRCpqDMKDUZTM0bT/UfdaPy6VfH9+w+1uk689Pje9Du0yolossU+GDMOjJuILRGUi1MsQELQyP17sFJkuMSJO8+nRJh+uDlgSgrGr0i6Wi22AHtBbaEjZYFfuHQ16895hfefMOv/34jENYD1ZW+gwfOI3ShNB8VUm02k88TuL5FzPSHhqRYw6gRUg6jLpUA+ySDb4SnA6rZ6Y158/0da7cW+tDAn5jx1wkT+/brnJ6WGReXiIJYIOAvvVS4ZeuGzVs27D+jfnsob/2W0rC/1s5RD9/f8c7bu2nBSqvZbOSVkNcNhBFltpKSg+YLA8BFXTlhowV8OlUFylKGEo4cOZucWM5ypp07dx/e/0NmZvrwYSPdXg8BdKsg2eOwide32Nmv+gl03YCeZQbdyAygJ1po2UcfR+EjUR8LlgjmG++eeCHIfJuoIIoQiM3C4UBYd/mRTIIgxlXcLLOd8gW02ksiL4gO/CWKjvBZPZQlCWU/oGhwXRDq6+A7UwMgNjOGJZR6OM4UliXK76E1OjMj7r1Xh81bWpF34rtTu9S4BEdmanxdwL1yyfufvPvZu2/P7Nq9DY8sBmylIVIpQSDO8iXlJa+8Or8wvzI3tynic5rRJNkHcFhsTKZfCqzf8O2Px8+czMs/nVfY6/rB4+6baItPwL6CVBa+4nnxpEhoYSf+/WZ8w5WuPgLRzR4v5bIHgOxrVUUFFLv7DxwAkliQ2OkBaEDRHpertKQYFN8A+8XGxuElop4GpxvAKcKDpaK3VM/OzgGFd0BSoJkDxaSrX/Z/wU+A6kSlH3VuVQ0BxEToJHw+NL0GJCJRjySfFJBj7CJabsAoXlp6wW5pJFpN6LbENMdgYlVDcQEOKwYKg4xljvlPPo/we9XD55cMmpWLWfPZvPtG53ZrLYQ9l9DWifVNK+Zmmca35veLi3V0bJVO1ZRRgHUay/D2KcaMxwMhmCqVDenX5NNN52r8pIWc41gMSwgJJODsUXcNw4bDxvEhCuoeTrmOZm1xBZfqCi4WtW7W+KmHexrVKgIjMImaHIDeIm3Ug/5aNmQzh4qHtEro2+YGr7ez7i+nqWrKb9JFdFqTOjTIbXBW3AQxszhYH26GUg2K25uTbWmRy5Qf9dLGzKBcDLMDq4veK0iUSKr3XN5Zye+x236N1mR9fHP1cDI13BJnSFqx/EOUkRjBGgrysVZr0OO6uX+LBU8OSorx85RHLioREuD6wEtwQDTicHHs6wuX/PBjZbdefd9YPKdLrx72eCtSNUpI5hmijqKAHomx5DZP7Tew6zPPTAlodDho9DnlkoLyE4d/2Lh57bz33kxNiRk9Imf44OsyUmKDtfksHQIvr0GzsDRPha6sKs1ZYk7sO3PoSIFJSAnRUkWF2yTAaYFKj/rq/AUZGRkaDRgTobIk6RY4K5eR5PXjHQMGHozEckFN55BP4pjPVny8ddM6ZHUIHiuCiojaX3wP+ysDkwXyCURoaBlELTVkPHWxvE7tEnOVx4F6B5hudERvyIqFAkibgV0fYHmfrAO8bMRYkY4s8HPJYH40gE4GoDWtjjOjWVSjsDsEBdnvzcxKeHV6vInrUOfyGjkbD2VKE3fgaPGUyes+XLqyWfNGZgu4nRWBFRBsQsIHVi0p2TF12iOpKY3xgP5AlU+qhUYYcDVfbf/+9TfePn2msE+/AT37DL//ESIhUOf2InDHga0lGsTD5DXksa7ySn/XjzHlcD3MQBzR7T/6n+Ahfv6FOQBpjRkzBj+uq3VyJpC2yI9NmphfcAFd+KLNduvtt930l9uyGzeXwjLS1IS9lEF1mk5KTZF8vsLioh5ts3/Xh/k3XAyBEPZm5D9gWATWVOv0JCYnVVZWCmi2Qc8HAFuC/ZIz8N3u7zp16dC8dTe5wlVRVWaxgtaLNPKh762wsLBtUjyo0zG8UQwiJj++iY78v+GW/9VT1lYWnj2y7dE5vVm9CuE3RVtCaCZXOYvoGdDHjDSeXleuy7o1No0CmV9QRJIb0RclWjnd061N4rDe6cvXl6AjCa0rVBA068glwbJppMuH+EPI0mtRYJhBhV6P1CiRmjG1f2aKFHL7AaXFqdBOjX5qMKHxsRYq4EB8CvAm462KF3kqkQl4SzlTEq978ZwYQ8D4yQMjlxjp0w4bvLQCcvoETtMyHNoz/xzsfubrw3mQjgPCDkyOJK5jSECu+/3uc+dOd05J+RXjhbiZGTd+PF4xIeOKXBhsI7hpUsNsOBpG4OcRYJT4d9991e0vBXic0VhbWO/UnH5z3pgEpkjQkfCADCj2+bBBTHAqSWs3n//bE586JfOCt95/8vlZOU2yTVYAL1CTAgIR1S3CO47gAisQnCWgsuEFmyjECLQhPtGelZvWpU+3oTfdkpjZ4kK5vGTpzuKSysyspPhk4Lwk5NsZykoDL2+4ctSrUuymnVXb95crFNiEIeAAtdGg2cIH5WCz3OZNW7TChJeDkD40q0rAJIrRmlT9ec8aoJoYSKxBTRd53ll5adYzT0g+MMFEYU4kzI36W7hnstcZY1D6BOmeDkADHKcQrXqcfx/V0UpfOZsFzw1+GvZKICp0SqBZK8VbAgFdhJlHpBnUDHDmiH4PKBtEIKhk1lqnilUezY3sFGPhjVYOEhlqIUehmusyM2HBpDOeEpbxZWU0Mmn+FVvO3DbqZsGMiokCmhmITuJ/SGmpmpScnKIoMs0o6K/3+z0Cbyu4WP6Xu6bUeQPPznnl7nsfaNSkRXxSWlVNtSCaIT4SxWNFCo8EU0zamyJUDvXnZf2Z7yT6Isi+FXG8GIGNi4sbceNIR0yM1WIBHx04zZcv+3j7V+uDQblV62aKIu3bs7esvKxTp84g5oDoQjgINR6y17hc3jWrludkJPft0QVQ7//Vowq8O6gqwGYO8a4fj598bdGbGY1zsrJz1WCFJCscZ4uJa7R6zeannnnpZF4Jz8c3aZTBQUPMQAlm27Fj53fs2t938GAN0QxvioL0Mc44MPnxFUONFV+vxge6Gstef9EWzBt/ewdarSQUezqPZk90kWsaRMvqmFCQJVWIMAJr4hWBLRmUMKC1g7NBqzAFaYmZeccu1LhVqCWCXzlsAAAXcA6ktODp4HzolSJsNRYhJhxwJ3HSpLG5d96UobtLWQbJeEIaqBt1cB8SohiEnQbJaJLR/QOHlaIh4Oal7WY/zQH3izwhJDFAb4tEooEzgRSbQpZVMKJnB/z1sFTIOSYn4W3E7dl5iraywO4irQbkIYRx8VrRfo5UVqcevX/R+IPU9cN332vIZv2iQfvz/nJ+wbGqyrJQgEIbmpn3xfPUI/f0STOVM4C8+tDJBsl2Tudi8qvtzy3asHbLpWG3DVu4cAFYjD2uSltMPApPITQjMkIYxDgRYklQmACfASoc8g+wb9IwBBl4KHTWqaGAPV68+76bxtz7lx1bD0+6b9TgO1ZOntjiwbsHOUTkQSosaGT8bwil//teVNq+eWs+bUzSwk5w5xE1GioseaAUT82f91pqVk77zt1YeHgQwFLReYRcfSR1XG8O2CN4J9i5wHUc8LiWfvAm0J12E7KFsLrgNP+JVQi3je8RN4OOQQoHDQFXpAcJVkd2CJS75nxq8pWLqgxeITBcsDIaYDFBRfWbaZORATqhAr1bAIKhBgld3ZJKtbTcXV3ru+hMAQ1tSYnb76tMcIjNkxN7tbV27NCEZAhJ846R8sFdZg3+kK4q8JUTE1JNAhxiSFwz8PsQoAIfDaIbnrMiNITQDhpIAV5JSsx0O/XX5y/vekO/u+++t1177K/YcEOSHBBFk6b6UVWI+lV4qug7wh5DTtUAgf9D5ypW7uVXEM1p4XbwTSAUvK5nNyCKeCPn9/oEhv3wncXbvtz4zFOPJyUl3Xr7LecL85+Z+dw3O7/b8fXWUXeOkVQiFR1CEowygDqkS/fuFwsKMJ0BJPhDn+9fvTi6UND5z6KLMEQtW7lm0/bDjPjJhIkPNElBXgc6MHzFpcJtG1e3yImT6/JmTHvg4j0PP/zg3ToaZI1onCRdteGA/M8pU+bOW9i4cePLsPf65l1dHqbjB44e2bvxqbHtGR2GxYqOcniCiIkQDTFhk9WMT0KKsxokpRRnVgIh3gDRD1gaICLQSAmxVVfnjq1fePKmp9/e9MNRPxiG4SwhZgc2NKIrH0RvqtkExILMBWvb5VAPjul85y2d1JrzHIiXFYECXY0RrB24ko1lBK22hol1hA1WjyRzbHxFTU3R2ZpKt6eyshTBPAwmCVDDiLFNiQlxUD4FLVlabHpCcsDI11G+MCVrhkDt3Te3DdRoT3ywD7bLJJh8EimbYJcD3A76Zr9ufjS4Wb9u3P50f1XnPebzODt16Fla8OPoW3PvGtqkQzbPSK6ATptsDj3gQRBS5eOefnmdZG69Yf/yPp2yCREDKBjMjnBACeuK0YyNFDUuK2ERJyoIClwlAtQADskIMalCwmWlCSjtm1izHgS4AQ35TK8hXfefPPfJO58sfHZa+YUvn5s6MCGR1b0nDHTOFd/B2fyysnKDHzkvACgRJMKy0SoyQWZwPkn+OXPmfPjJSkiQghsCtDTQXo7G4lc81R/yocDzRoZ11UmiyVxTXbHms7XTptx99tShjd/kk9UewcDCTGBnIpgPozGWU7ITwf4idWvb2hHnYGhz63R/8ywGLQpXPCBTQSGyDKEkgbYvVlP8KB0iGqT4VoCIulz6obzyXUcuuYKJra8b0bZv374pIMtOpHijykiSYty+dvfcVe8mbK64+xZbxzatNI9fQHbMggZ1D2sNOAPF6RlZuCtCUMmBVR/AG0L5o0pIraEpHXVJwe3x2ewObKYb13936MCF179ab7fFScA/KJpoMsHj1oJ+KKOgOQGvBvsunhfGMeppRalHr/hcDR/+PiMQ3e+jSSy4XFFPC9+AAhxlbTQ7YKdEVXvl8uUL5y/YtGHj4IGdwHQOYbuunTtt2bTphgGDli77oGWb1olNW5Gcpd+rG+iEpMQuXbqs+3AR6mUxMfbf50H+TVchUB4DkRx2eaX8guJbR41Yt37j0VPntq9axoCjjmYKzv949Ejex8seuK5T1prPl06f/WFh0YVO1+WWFBavXbcVVfnCixcAUEKdEaRxmP/RcmF0nOthNuvd197MaRR304iemr8AndHoUQHLM/oZeJC56Ii8EBohMYfEFQNXCRINaLKhOUhPUNgQDGg5BMFF5dmuHVu+vXDGy699snnXuWq/gYNOmuTXiB6XqNCcGgi2zW1035hWNw2wJLKVlPMCpyWGNB8AE0YAHnQPxHBpjvXWeGSvvPbbw5dKg7v3VZzPV8JGc0ajVHBopSRmprXIwGwF+xDo3CoLS0u/Li0r+6HO5R+SbR95e+yoO9qAHVAtU7gEh1Rz5r6721bau85bsAgAYrNgCsiKjiKOKp86deLXTZsGN+vXjdt/7F9FQZd4vMv+B7Z2LPUfjpeEg7aCw3tmPNDqkfvbAQ1NQffXFAPQuy5XG+Bkmdou/uCb9Ja9XnlrCf48LAUoFrlWJIADgLwiaIUKllGIY0jGWIHQTUiWCEccuRCRT6UNDh45MRz4CO2FUEc3GYFtNIcls2iZPPWxxs0aj/nbX/xv573zzAgTV45+WwpocQutBdDoLFChEsqsK1z2h98pF4NOlDG4MI/mHnJlUMYbKND5xMbFVZdf+vj9tx57/AmfX4KGIR4NO0S9epc6zbgCBqPNBPdz/cerBreiZo8RdGfLDf3SoDyDznAwOsJBRF6HAFtYtk8b0nwHc4zvCTkF0uuIBeFX4h+oxTgV5UEFnBjIeZNMksQpSRQrk5JrRMFGxy+HOeTS65iY3YfOr936ozeUOOKWCSNvvDUuNpYgLZD9AqmYopgpa5zIjZt445AhbcGQdNfMVaNuFp+Y1E6rOmUJWngAMsAUKaTKBo/BBCeOdEDqQP0youz1GBm0XHGwsR5vkdVulYBk5+xzF78/4q932ZD6UtF6RJkAXkEXEsldQeqbzAuSD4vkrrDHROdFfUs91quZ8/vcDF7E5SUTfSm4Lr5hlRDonUJk1kG9yrfo7fmzZk8dOKgTGsoAJUAbiqZICtLUbl9lceXcmXNefX8hlBzUkGa3WP11tcMHD3p/4fxLPmNsEg1gAGR0eJYnknmsUQkDTonMBpkJv/+BhyVGKUKpcNnXgW1UmKDAmNgwIhQN5XbQxwVQqGJ1wchBeJNjLfl5Z5pbnO8+Ik68cfDND+5/4Nln5i+crPPGdZsOxFuptk2C9sDW+4dkb9npXbbu62Xr9pgEv0gLFnvCirUrlIAvIz4eIAoU0lAyQ94vCLY8tMmRFmBiIH//g9GILBfQBCCZ8csBC5TRUC+orXUe3b10yb12upziXBRlDekOI23kdQ8CP/jgqNJRsECYE2g2YlEORlkQnhZGCwf6+PBsdoJEl4uaxFTMntzmlkFZa746+f3+QqdM2ayWxo0zslMDrZoydw5pkgjyNVctxcYT9QBeZmg35eDAm1jjsR84XLd998ldB4orqsHHxXTqdF37G/rd/PeMLl075ebmWKxmAakvDBtIavqmQeIAACAASURBVEjy1ABSY2wH+fn5W7dunfvq2q9ePldBxz0w2mpP1Cm/0SwkUIEzM4eldUvpOG3+/lMFsQwbbzTVyponr6DW7/EixMWGiCCBlHEJW40M84sg4xovpcHNusbg/Bl/FI1W8eTRyOmycdm68XOOct4xou3A/rkGVtGRhAVns7+CNjkQgRlN9oOHLx49VXr/tElhqBRDjhj7PSrlflmwWjGzg5idNmHXzh3tW7dE9w12eBIQR7K4IGFHAZw05UIW42d8N77HGci2CgwiB8UM3803DZ0wYfwHby5ukeCddl8WkZGB9wR2GZS6ED+G4efZXR4+/2JeZJPGFUibW9QqESiSDoVQL9oUT5w44alzYzPH1l3ffCzcNggVQeaCbySPu6ry/Lixw7WgF73hNw5OVZU4jBmhKIT/EWHWRt4oDEb4yEHGM4Jeiu4K6DNA25JBM5LGQdA5InEY1hnKpBpcHM6vgu5GZqCWJiaVVDEHD106Wfx9mLWMHffPvkPvMBgtOD9xsPzeEEtA6MQhRvMQZJQMhtSsrOeee27CA5PmPD35q6/OjBnYhEIblacSrmFtLTiak+mgSQ/jrrA1yOAIMlk5rw80ttAx0uMdKU53XWJK9j9nLPA4lQ7tev0Z19h/4jNj74FEHLx5rLuzZ8+iItO/f3/SqYW2MuxAEQ3piorS06dPYb0XFRXU1rgEk4XjTU63JyE2BtFQZnaTr7/9vlurUf6gFxLC2MvJ8tcpYJQA//6jxizqYEWLd9HFhTvBKjAbbZ46l91qMZhQ6ya1fJ43A+IsMAAohMv8oRcXvHvPyM6gyerQNnPhs/TdD29+im88eMSt67ZuG39r23grr0k2sEJZRN4EuXRSuEe6BDEo+j6gARYqLS3NyGqENgLQGSDhB72pgM+PzEoEPv0HHBgHhkVfC14FDR9LlRWvq+7TVasefrRZbgcbWmqCQQRr4Evwa1IQevPAPwFhqmtqRPwI1oPI3wITcjUv0eCqTBRihnRL7tQiweUH4B/WW3M4zLECsvsAvoMJSDGZeT3sQQ+1wcRUOZsf+vHcibwjp84jLLU7krNvubNf/8FDcrNbxMXHAeGOVmmaI/Au+PcgzQCRPhLmZLuJQC9gRdu07wAp1bvGjpv17DNz56wsPV792N+65aQGac1LhWORVb+hQ8v5M7LeWrLv2IkCayx98gLFWQk2DqVGZApIaQYiSJENCxPj2q+kwc269vj8SX96ed5gDsEXIfZO8vfulPzQhJ4tc/xqXQny3+BGYcxonGCCQGvQ3Mavjzslx/X9h2h6kFVpBCw4iWBzYDKC2kQUbdu3bvnkk+XvvrmI5JB+xjKTOADlfCSI0XqBa+E/I0TeRHwKBTJclzZBz440Z/CG2bOeq3MF3lz6cY8O9t4dUsDki2iYCJQFQeUHxKJl+7f5Z05fiM55QotCjp+gVyRpFQbIkTt//jxUazKzssDlgJxLfTtgAhDeQTz+zJnTrF45cujgkOeI0WDUai6BDh8chUQIEu4UrBoGBVVVWiQvizhZ5MDjIKOF8QuD5p7kEomOoUFHjyacMNAzcIwV2vYSD/IxACn4+C27C1ZuyW/WbuTdD93VqGlTpBBR9WB0eGFBCpU+cPHB3OFcigLNe+T8wXKELdNktzexxzz/wtLr2+Z0zB6bmxhkRTFMCYD/elx1COzgAIMoFR+4vXWyZqK5GEAyAIX3eSSRdxSeL1u9Yn23zoM6tumq/CpW5fr21hruB3MP65rnTOAjQp4AeKxu3bqTdmBMaCxkFGwAAITWE5rmVHnA0EEpKan4yAhWEaNQXl1r4bmZs1+c8tgjtwzompuTpck+gSUZaIRbLGtHQfnndfx7jzTq1NF21+huGrWHeAoNqjgmEeQLVbVVkIqC1DwyeTpkUoMGY2rSzCdfyS880bvf3Uqo2uhnbuxEvT37xgefXrZ89Ze9Our339PK4C2FemrYxjqs0NXDX5KKAVYogVGgBUanDuzf36V7N7SkRESm8H8Sc+JONCSY/4iD5SFVBDodcp8MEZPUv962bflHSx8c3XjD9tNdW8U1yWqiKlW67uNZC1UHY0Ca6dCXA0ZQguBExYLgHZCQu0o2TjNT/iClOuNZKj6BJIlCmsSgCCnjr8xQAeEcdilQF2ZZS2yzffuOzViwmeXEzl16PzxzVIeu3cHSroUQpYN6GYSOMlF8Re8NEqGR4QKDD9w7DK8RNhG4MCQRANKChBdlSE0V33n77YF977z/r+MO7lv91Zr74/gaWsFOJBiV6r6d09qmDQjpXImz7oGpK48WlOXl5WHPIiBROHJwiSO0yVHDe43XUr8qJte40YYf/T4jQBZ15Lg8dcgSJ6KsdPsWKS1zjJRUioZB1mgJBkBwAmcKi58JaNThk6VNcnvwJgfpSo70qSJjVVpQ9MLcefn5RaC1fB080Y0yBZsNQQBOjnNixZIzRKLDy5cj8KNI/Qv2GYTvFHroACsVBVd5sUk0T3l8hjNAHb+oQAwZGWwsGsRMMrDYvKXaY1y17nBllTPqP2GlInQCCglnJ94H9F8ihAj+Ojek1nDFqH5F9GHrz9eIdhg8KcPubza3axHDhcsJZyitG6k4Q8hBKRZKMlEqRHLQ8p1EGeIxXNEjOqRRnxivxABQE3k7BqCSCUEDa6B5wEUNQajQmsyUaK8MxPzzpa0LPzl7633PPjHn5fQmbcNGESgEgOLBkUboG6CvEQiQ+RCpqwIEiiwaPC34xIoX3lNNfEqTlu16b915SgEKlQ1JvjqBk1mLhqAW/aTO2hojTTlsSFSYgn4TiLJIfAvXSxCqq2sDvtBNN92kKD8J99af8W+4k183Aojvo3kCTBgs8MhJUA1G22zEfGAWqWpGWvrdY/+KH3Tp3MGEPg8Uib2QWgnZHHFoRotJToHU/KI3l6AKJ6nB2rpadI4JJj6kqNjUf91d/et/Fa3O4/5JEBNJFUftBscAva9WO732uMwqZ7DWqwgmM5I98Yk527Yc3rhm3WNjumfHCAgqJFctbfTeMSLwypPtrm9eN/WBLmmJoEoBLgnkf87EWAF8piQxgjwWbteA/C9YLugDBw6gETtKD4FFjeFFvhBX/9ef6NedAak23AO5AUMY8kExDvsP+w/AzixfW/fo9B03373iwae2bzsU9jKNEKpRFnDMAKynhcEGCq+GgLTwt0ioXz2tYwJ0nQsqoHSFa4XCs0ir8ZSUbGCSASTlzAxVV24W48prHHdNWj3k3j37Lyhz3lr93MI3OvftYhBAAVsG2wY5NprwOoNBBhKWpHeauPfIhpHkFnGJ8C8IKcZIqQQGjczPABUOBm65c+Sr731QKiVMmbHepydQIoJJyL75qJozcYbSRIerfY7pppHXIehESQQXgMsLZwtH1MfCa7r2qDa4Wdcen4af/jQC7joQW8mINkI+H2ewGdhY9NNQmglLCBEC6lEBVXfEJyOnTJjfCO9n0Gg27/j2+7kvvlpSWnn8x2M+Sbp/0kQ4X0AXoUqIAJegdSLoKEx6yKlgDWAfxoGElgReSogdQFkWBQfYFk2NSYrTgoGEpJT0jMwqN6I+9AnCHyP1NZQhsHtXu4In8txYyaRoSHQUCE4JhpGk4uCnoM2anAZ6VfSe775Hix0Ye3js/PXsoIlDhNZI996d23q0S5friiKWCX07hKECX8O0rON7BhQ8Pk1xwYRgKEmUhiQWnhEbEgj4wFVDgkg8LMh6wF3lh5i3pnkCah1LW32qY8+p4JRXtlIp/VZuPjzsppuNlIcxKT7PJZry2K0oDmCcFKIXKZiJjxoKRhwtVIMDsIIAjfGIWJFtMFJtOva+UOJmrYLGBCw2qlvHjOLComPHz9isaTEx6S63V5KcgNhZeUT7CgjLNGBKacOZc2dA0PXxig+enT2tng1/w+38yhHAKoNHgtwPnH4oWQHBDU1DRP2YulimiKbgSIh267h7/xYXY1n28UfeujqH1QIdecwvj8+LrgyL3dG7b9+1W77dsHlHSmZ2TGIqOHfR5wHvDfvZr7ytf/nPog4W9lES/kVSSjjwTZDysLzR5khE0X7Oi2/MfXmhFAqKMaYqd8U7r827tXfcfSObUuVVlIyWHo4yOLAU75s4ZOXiKX069zl7limtNemIdigpJV5ENBKxVoRRCZ4cLoT+j8qycsgeR/WikYYhRhDFyUig+IccMAoMzCxxXGBLwwf3Hzh18rhF4H0s7zUm1GpNP/pCue3+7ROmfvvtqToKBIro+wsBDBohJkQNkXAUI9a66nvUGClkCqHCbLSQnijYb4BFgNgkwDS4TmhpcjTftT8w7sEVuw9Rf58w84135rbrkCOr1V5vGWjcQe0ATkdgIwAF1pHIJ5yIGjYhyEkS04j2R1KtjHxI8BPocgQnoBHkDRQaNnRaUsv+eu/AR55+csN3ld8eqFRoXlLdtA2kDwJ2l7CrOhTydurWBj2HANSjAynqbeMryUH+f7DMNLhZf8ikrb8XvZxVwsKI3mU0jIPHY+SxlcPQWLFjkg5b2D7g0KGEGkY7H5uWYgPpQwgbPMkm/aQVyLHo6Qt/8vHqWbNfHD9+QnpaGkA/2KWRpvJ5vTAqAVSmIklXyA9DHFWTJDJrUY0UReROfjxwoLy01CRaAjK6hQkOGi4ICCQImDsEiTSguFHgAjoV1YlApdOr6CaiT0yIViIcdxHLFRXWIxX+iBVDKHb06NGqqqqIR1fv5n+EU0w9cfyw31nXLM0uAtZAJMC4MIeMHXJ7msGk4fuQMYCv+P6nmRQpLJB/kWfEQQJhkn9Cwh4hOEDwOm2N5eManSyS/vHcqjXbah99ZsWs+e9ZY8ySp5KGzo2/zBYD90mTPDVAxpBiLrKFDGqLRHsOA4XdJfoVth7k7G+//45uDPS8obfbx9Z5SZeZJtW1aZoayzGvPvvKqo8300xCfEoj3sYbOCmoVaEbOqAarI4kuOMrP13rV6kLRecHDO1Xf1dCw539khGI7L4/kZWjRQ7KJIcPH8YSJk4/5iG2TTI5w61atHj++ecA8X78kQfPnzwBzQbgd6ygr4OsCkUNGzmia5/er761eMvOfYUltfa4dJMlBgJ/ZE38QUd0NeHiUXt42SoiPQ/HAbvspIn3f7lp6559B7xyqLCs5h+PP9u6ifml54bYc/wg+MMq9RiyThY2nf+BZ/K0NU/O+rTPoFn9/rLq7ZXfhkRbQENnGzQPSYoXYxVNVcGcQpYZi3f79u3EvYvktBCaRsuXf9AwUGqIgEGJDEOkyLDsoyWKX4JSlqYWK1pZeV0B7LhByP18Z/WjM3e8t6ZOhynmLDDlMEVEMxvBIp7v6hXPoApuUiB+oSqtUrInrLoMRh9F11EGV9hk2X7Sf/2Ydx56ec/4qe+ev3hu4bwpf79zgK7VciHwW8WH3XDEzJHJ5iM8QXDuSSIfB0wiuTDcVkT1cGAxepzFggBek2U8DCkdgh8QHCWqbKBqbx87KKVx2qPTvvjxrMGcEOcFiY0nSLE2mhdxJpMZREBkGuDAeyebUSTHiZlP2o+uedS7beaad9vww99pBC5bk6jpxEbr16UwS6CsFNitDCCdqqONoAYIkkgFYiy0oW3LpAt5ezXIBkP8nCE5JKRwoQmdlJCyZOmyysrqUaNGkYhM18sKC+G0WWw2zNnoBMXlOFGE4AYeD/gD4i4YjZ6amqeffvqVV15SiZaCA5dEcCx5agNuZ/tWqSBrIpkbdPngjkDQhCCGBuecGeiGCPIdV/pprEgPCIiBI51KxP+A3oXHU1BQQDTUwJhX7w7wv/s3b/q8WeP4RFBgYWUHgVBgdY0NqQy6C5AlxPf4SutAsFuIUxvJYJGv5JExlsQdQnM1FDuIED32OAPHisneYPyRM/JDL2xp0uVvc19f2aX79bIPyTBZhKIkOEuRa8JOZzCZzfGsQdQVbH9IXeH9hhnkyiKBLL5H2RFBrVkUlr6/5pZbR/btf0Nhkf/ieR9vdGh+haeppx4cWFdS8M8nZt13/5RV63aWVMOSxXCWdI5P83jZCxfdM2YsOHikrGWbFm+8/UH/ocPq3fA33NCvGgHiEIRCWM6YfI0aNQKW+/Tp01hvoEiCIAph5YYQaiDAmc0TH5y0ePE71SVFjz4wYePna/1uJ+ZoCK3/VCgxMWH8I5MvFpePm/TYY4/PPHDktGiPgyyPErwKPcmvutVf9EfRChESdVFLhf0VB56U4zLd7uCTTzxUWn6yb6+mXl/gUlndE08t2r3rh4njuqWmchcuamsPep+ct3nomLc637ZgzqJ9768v+uTrSpeeMmp0lxt6NkNvopGJS0m0Q/qVZNyjviThOkCqhahxb92yBc3FuBZ+ikoijBpCxF9087/hL0cfn4cqBcO4XU5ks1ANAPEs0T4NUYIR4NoKWTuPDNT5S9yTz+wtLq4B8wzpMCUFNfwUws0B5MOvdksw3qDNN4RhsuDNgHYN3KFoMg1Qsc1Wby14f23BdYMefGv1llHjx/AQuAiW6+C1VsJIfBEpVwEoCAtBiBA9RFwI/mCE5hbYFYJkRbQNrwsAQeIioqKhKQECzEAqCzE4a6ZozWaGH8g0Tmv8wisv1crUkuUnqUDIBI/MDvJnCLOhiB0AioXDhqOB0ItUDPGC8BW7FQxu5BmvdVy9Vnqtv2r42X/sCMARiT5b1NOKBnP4qlJ+wcoCAQnOONpsZdF7D1QzskFk5SNhomZlOSRftc/rtpkSKCA10YZtNLVs1SY3t0V5dfVDDz0EWwHk9tSpU48fP/7BBx9kZmfJPh/6EEMK4QgNoWuDqE0YQXPuc7lQd7DFx+NODuzfR3JOJCVFg7d9z3ffQFsvAV3AWNzwLWiOhpcAsKQoJCZCidWkYJVEgg401l1+SZGwgzhfkLBQgCoFC6LPb+IFZOdJoF2vDt0AMcHd3++8b2Anm8VCuXyUMZHk93ToC0VaKKNuKCqjCuI/OJARy/sT7D8SD0fTkCCwwZMhIwX7ZRJlzbJhy5FXX9+bO/SBR59dyLOS5M63WuLC7gBjMlEg1+BjwwAaAwZG4j8Ca8AIQ1aMAi8zGhQi5yfljIiVMZrMby9aNnRkn0enTHY6w/nnnV1bZUCyDbZpUC8xa8m49V9XzHtv08adB5NS7EkJqRnJjUCJ9eORY0XFFdgvHMDiCDGNc1r5pTA04BqO/4ARIKkD4uATYBZasfBEqBuSGYuZg1gfBAgcRwQBVNSdkbUaefr4j/dNfHDBqy/vOXBw7iuvAECDLQv6AykZmUmNsioL8/cdOTNhwqPzXpk1oG8Pp6vqj1qm1dXVAEXBHEWB8Jj80SLmsdOu52dPO3b81KpPZ+3/4dDOPeenTpt19oLrvVduFfj89z7IW7KWPnpREYyB9OzGY6YM6JbTuMRjfPm194qqznfv1GRADyulVDBqQnpqosnE6P4IjvTntYAAx2ayVZWXV5SVp2Sk44roBgCpBdBRFPvHLBgYYUmWSFJNVuD8ofhAigiULiD3ptOcBsY7wK9gPhQwt8g+5tgJdJvGIx6Tgz6S6oG5hsvDXtXfMJjhhNHYNjh4TmilITJftNcvTZ29Oe+C8vCTCwffenMQdAuUW5b9gjHeoIsMHQDinTLTwYBTkymTGKupkBeA38ei4xEkINFkKgp7yDeFNZnmecTqCEexC1DI1vul/fv3O+uEEbd2oBSnHk6GJEaXTn3hMbn8ViokgHBRDfgRXXIW8IswSIKBnNTlcuFdkA2FqAGRWUk2LwC/onb4Kiu5IZt1lYH5s34cTf5f9rFImEWRlh9jIIgeIXSqkWocAoMQgDY0hWwqq6tBC6O5+rSlM2yGgCRI2Np1NMgwEFXAqps+89HU1Ji2rXOPHfzhiUn/2LN/3xPTpqKsgK1cMJk0yYddG14UAD8GHZTyWAZBYKYQhMCh4Cyx5tg4I80BTKmbODetzJk1r3/ruC7ZQNQKxOFAiBGUCVePYswVyjbPjpkwqkWv1jYHmO/gg+kmyihSkIMRjSHRjCZjCMMnJllDmvzZl9sOHT5Ia2X17T0HzVre/ksmjzz5nmxNOwOyKoRsBmMtQi6ijoN/RI8ZIK0Q+R5fSZSLrSwiTgFWfaL1QWBoId3LQPXZCG49KWRjFny6++m3T/79mddWv/+MKVwLHINZECmYHgEvCyfhEeQBYgdzRBBgRphLwEjR6Um6oIALI+QZOg02IzD34z8pJdi5c4utX20/fPib/NrSU5WUn8lR9DqKP6fVac3ifNPvdZxdO+D7hR1fuTvt9o5Sj6Yl6eaisUOMS5/peWL94K2Lry88sPfcmeOq2V3fxr/hfqIjAK8Cm3o0NUrc6whmCMaBRyUZ7b3IIcDRh9IviWdIhV7jQItkCIEji+grhc0mq9cNeTtkrEGPhG/IjMS+hPoNh+KRUheXFrtu3fL33553/Ifv161azhtQuAZyj7dy3J13/FWMS1m67svRDz/54IyX312xWYzLBQ6AYw0o7UisxafpFsxVGRxyFp0NgReCRGGQWddplJ6w3v16GKhPCmI+yP8wLOYxIIqgHAeLpQ9dzkYzyQRrUF3Bto/bl3VeFULA5IMpPED2dxsX4EPvfLax323T+948tbAaNUusBB+Qi8Cjfn/6wt+mvzD3gYl9mmo7PhvUuWXt/j3b4ET8eLY4OdO+P5/fVTAgrsNzsxfNP3n6q+KKk4cPf//evFfvnfTwzKmTju1b8/Djj46buWfkI8V3PXHi4KWEeFto3rTuZl+F3dSe0uNgbW2gmqJUl6cqJjHuqZlPn8svYAQuTBuAbmRJDZ8ccLx+9muJ3OH/WLT612e1F2w7RLIG1MOhL1Z+arNbYf7xD2h1qNh6iSiHhtdgQC9p0Ax6MCKmI4CHFHwXRhBlGSgzpGu0iJrtFQ+asjEy3DV0RsNn8Xjt7LLdyiOv0C17jVuydtOwv9xAK5Ws5GZCYKOB2ipiaTexUQjyFXhVogl2XlGQ5yeuKsggiFcXoaShAAnF7oKvKJUgE8/TvEDsI+ZbWC+vqr7tzlu/3HAgZMhB3dFgLK/2VYCbzKgXqXQVpYY52kycKbQkBlSo6YIi4sThQxxyaAg+iXoJqb1gymMiXfGhLn94Ve/y2n/W8NP/7BG4nNPCY/60sskDg7kB6VfMY8AKCWUAitpYFJhz+AyxS8sWTQryz2fn9AQ5KVDYRLlMCx4+/OPIG4fv2rXrhVnP3XbLX3bv3g2oO9rfgr4A2tZQKCQ92xC/CxJ9BlwLUV2kg4MF+vXkyZPdu3SFIfT7pRUrV1RUVeVfODv31b/SjE8LBEnqK0J/RYKJUEgQxfT09Jeebpx3Nv3Q4Usn89z5hb7SSq9XRvLY4Fb9KEtgNXgr3VhlJw8cmXL6zKLXZjYHMUR9OoB8Ki6+kJspOixmUiOAjjS6oKMJqiveZyTfSEobkVxX1PhiWNggShHIhwdMGa0/WnXmi41nvty8oW27gRR0x36LAw07HTt22vTV5ldemLX4/Q/ZUN0TE4fJwQSGK2QNCZTbHMsl9+qW2suoeGRNsILJBnuzh1ZA+lXrdFGtU00ndx9Ozs4Gjr7hqIcjEC2OYOJhauH2SEY5ckA+gbSqkDZWhpAYBOHAkOWvykGraPG6PVlpqSd+PCwrvjZtW5DY4GoHism08d4JEzZu3fHZZ5/ddOsdrGBGISYoe5NTU+A3pKdlOiyWJe++NfuFF5Ejf2jUCDbsFzVImCMvbYR8Q4hPfGfN5sbxMa1a5KYmJ5GapOTVNYXWgiIACyGoQEDOBfDEMP4Cf4NOfo4TOLMn4Kkm+B0jD54qPBfHWmW/4jegVRCPYvFJTF5e8XMvzr54qaS6Fs29FCu4DbExspq0c9vp1159+XzRkdwmse8u6pGTkyRaLd/tr/l+jxzUTcOGDR791xHDB14fm5CIhwY6gbT6RshQUBKFvYIOPNQNZ896tmXTnMcffJjTqCbZe9tl2/r2zhhwvW317jyDQ+B0g+IG2zJ09MJSlU/RtTdfnP/83BdAlI9zwqNCxStqDfBecPMIg3EA/3AtE3G1V/BLPsfLDcoK6JFrysoPHjxIQFowOHjz8FjIecgsAUIBtTizxVpbWxFntyE4Q38ySa4T14fQq17jgmqd02wAvorwpJU7hdWfFn702YHVX2xp0a4DoeAKoTtQAYKNENkg8ofawC9sPiW118hkjiafwMTIW63Dhg3rdN2SF1984caRw2VvUGCRIePhqtkg5Q2AF4n1Q8he4isGHo2lwAQjk0fotc1mnAcbE4k9ULW8nIe8yhM2GLmrDMyf+OOfturICFyOmfA9zFTE/YosK6Jmilo1Fg+mfKSipAYbZThOnzg4cPD1MMYGARpeOugBduzYMXr06HvuGTdsUP/MnCbhINIkhB8LvEqy5IerBMqlkB8UKZBNQHEMwQy6ncEgR124kH/xYtk9dzc7m5c/aszo9p06y95AVgrVuYs9HEaztxApWYKIhUYlC4Utck4AvDwXumRYuzS+Lqxb3D690llX66lDL/LFyqC7yiWahWq/tnDpflxv2vSns5q2rG/vOSQHz5zY37tnSysQl2Ej3FiCmkKEFSkYXuH477tg1D8mNT7YajrsCgnvvLVr9huHl61a2aZ1exQHI7i13+AA5bfq9aSkp89f9HZOTvb0x2esXHNq3gv3D++TGAbTB13DQP8LecawBhC87sw3CDbVX8OGLAaLHis4mjfK+mrdN8PveYyiqn+Du2k4xb9hBLCrwd2JbuFRNwtfNSD1jAAOIJGB/RMxPUhoiZdvN1uVQCAhJvbsmZOLXp/fq2eXCff/jQpdWb/8p5vF1A2FJk+e3H/Q8B9++KHH9X2wgaHUjQ1MVhWoWyalpd1y+x3vLHrjpVdfr6msemLi3RnpmSUFRVD7FUxcXUB+Y/GSmpKaVs2yhg8bOKhvz6bZaVaTEQEAUhZBzoLbDKt+enUaygAAIABJREFUHbpPRhYY7FqP98jxgz27t4qLTfC7AabyWkxikBTGNZ7lQlawyjk8Lvr1eYs/WPFR6w6xC159fso/5qg8v+dM7covj21bt9FTXTSgY9rMB4f17pGhxbrOni/Ysv3cgSNqt+v73vvg1CEjegmcInskeEMYm2h7INYj0sv4x5stQcmr6hryfOPG/b3o/JkFL78lhWJMDlGpqRx/Z8+N+zb7wJIfJHEscEYS2ouYsNnInT60b8mihf+YNk2G8IvVhtIrRi/qK5C3EPG0oqv+3zAF/u8p4U+AAQEDBVSry+kU0D6JA+kr8L2Q73T0HelAAMCnpcHUSqUlxzMkAYpGvgiqAU4hiRWjKP8r3KkZCXWkxKzWGklcvProqg1Fazf+kNs2CY8W8HrMiMhRiSYMiQoniLoEZZFf5roQgmX4ZxEQFUYM9RmzEaTa9jmzn7tj7OgfjxztcF2rEFoUw1CIplLibPgtos8IX5mHmwVHKmgzGdOSRRQNcUvkQPBOk3IhAVj8Tz7fL7vXKwxPw0f/WSOAqCi6aP/rN5iXKMEhRQ9tU1KhigQoEbwTuDQjOCeUDdVA08bxR8rOk/FAMh68dKB4Lik5d+5c48aNFcmX2bRJ0OthRYvP7TGCLlmELidOCKuBBcggTEHsA6eJzGDEHBx75MhRZOq/+ebrRYuWZWZnzn/pTSCuu7WPS06SqBpk8eGRAfdN1i18NfJH6ByBjaZQC0NJ0UUbXDFcKCYdPAiE16AvnU0pqfh13Z5+5uL59buruve+jhcJ6qteHQZVr7x0osewPki1E55CHJDyIHHVVW8UjmbkjRD6ip/ofWB/oX1jEpevObf403OLV68dcdstgKBSek2kTfq3OCQv3Fo14Ib3PfGxxzOaNHn/3bfGTV08ZlDjIYPaNMmiU2OQxDJTTg1FBQMlBgMcJ6YBQU+FPJQl3Gtg1pJZm89cOtwa5eOGo16OAHbxKFUSWf4/H0aWB4BGDYLUP8QLcLajcuaU4vNVV5efq65cuPBlkWfWrFmRmBQb1iLtwFc6sGcz6JanqKysLDLHaRqILp+kIgUOatPExOQAumzc3tvvvOvokcP79u5b9PGag8fy/nbLLcOG9uetep2zUJX0UF0dHxd/+Hzh4YXvLXjvvc5tWt80eHDHNm0yUzJ0CzhHBGTTIUcOJwCPcP5i0QMPP92zZ/cbRw7t1LFV82ZN65yVl8qLMjPS4KgUFPi3blx/4eTZ2qrT82b1gc8069n3QzUBDyN98vbCBFG5tW9cz64D+/Vto+m+HXt3Hj4RU1xSl5LeZfrse7r37Y/lGZQ9ITmEhBzMF54r6pjCisIPIgOghViLBazoXnetaHVMfuKJzz5ds/LznTf36nV9p7h+nWLHjWj59rYLQS4mDAyq7geSG06XiTaIFn7TxjVdenQaMOxGNRSMmmV8hdGL4vHxaLhWNOl4pZH+bT6Lnh9Pt2vHTjjfmBjIDQaR04pQPGMjAFQksjVQbmdp57aZ6YmxkH1AlymDejGKtuhYwoZxdSNGZHCEsCfML/niXKEndd03y1q1yVEDHsgakTZMAjMNoUudlEdDIN1HUuqXPRc6n7BJkJwWCiCgCImcDbfUp1+vQQP6T58+/cvP16IFvvBiMR4iK92BnQ37EiTiABMjrDhGYwxnbNrIfsKlRyu2oL+GfBnZcVAxJ4ojV57n0btscLN+2dv6s/02plF0SUP/HCyhwEeT1mwsKELRHk2M0GHg48OQPOaaNbFsOpTn9/lEtJwRhJZeXlaJPHP79u1BbRX0+1mB9Xm8Fgcy8aibB5AHgzmCGAKqY3CTsByjFgolLzWgfrFuA9LSe3cffv7FeY9MnnLpYmn1pbNzHx/oqb0gQJgYBUkksSJJYOR1o7dE3k7YQxpMkBYj3SVkhSNGQl2RMlyE50G8KjXcoWXq2u21e/fs7z2g1/9QVP/d33coELIJctvmsVTQRzJYhA4LutsQTbvWMia3SeIrVHPJ2yHfC1JBpX3VF0VvfvjFDcO6ewPlsYwZghPXMHS/7Fl5CEJ7OehOBGU5KA+9aeSQG288ffrs3beMe/fzLxsnU7Nn3Dyiv10WKkTyFOiegEolo3lrDYYAo9S0b2OxCFRxwdkGN+uXDfvv9dtY9Vhc+IpNDntMJJdBlhsxCDr05kQNrKEIbRQFMG0ESJ+vXrtlyyZvnXPGjGl/++vtjTLTQ7I/0h535XmL7ALJQAv86tWrgTEHkbrfD3+cxeVQNFy4aJHJYgXHUXxs/EsLFs576YWvtn2Vkka/vGjG60tfmzn9pVuGDFHKSmKTU70eAHRQxNQDrHnv6cJ9P74J3y0xJm7svaP69urWskkaT9trq2tgf5LTMiCvt2nv/s179jXJaTRkcP+KkuImWen/fPzxc3ln7x01NSG29sGJXUcM/AutlwWkww4lf+qovu1yTb36p+nmfMYmeJSM5xduXbPpVN+htz0/5ZWElFTOwSmqF9JSWsDL0mbKYKcAUYuyW0Ua26L2k4ykjBqiCJ/LIoqK7I+NT3j/o+V3jRqz7PPCjs0cZuPp2ZN75ldVbNzrNMdm+vzogAvDMwtAJxSEgiburXfead35OqvNFqZ4nBOvA5s9juhLwWv6t8+LUBiMsmVlZUB94B35vOD3J3k1YnIQxZJ+ZvwHDdZooxK6sU8zm5WjULiI/AqmQMSTxter5eSB9ZNosenzL204dNH81bdfAK3u9hdzuhVpM2RP/S4XuvrgTsITCvq9v4LfI+r1EpwJxirSxxMt6eLeH3r4we5dB77/wUeTHn7k6+1b4RL17N4krIElgmTACOUWer0I8MSfFk//UC5HB5/sVpEDT0fc3MijXu34jUoIVzt9w+f/20YgumLJ7Pn5wCeYlBabw+V0kyQxSQJjuQAPiy07FA6oItDlsCzhUKyd8jgvgekK+SVFAd1DGHzfaWlpMAeYsqxoCiqBiI8FivOdyHKB/A1JYKPJQrwgdMbyYOaEl4DSO5eXd37Llm2skZ85c/pjkyfjsymPPSSynpbZdpsgojqIGyGsvlgIOEiSingYqBtSPMQNgZIEkBUeIZoQQXDqoA1JNIvWXB4MxZrfb1DDAkPFiAlG2lLf3k9pfnFudnxaEvxU4DchwwoHFJjiq6/TiIXFjoVXQJxUvBWCXWD8fMKsebtuGjV58LDewA3HmoK0oYbSxN/sebVghFLZF1IhtQasjEcLSu1aNz947scP1q42JDS5d+oXT8z9rsCXHYxvGoDOLO8NUZ4Q52cg4xr0x4tquo31XfL8ZvfTcKLfegRIQR8BjMEAlCR8oEg4wxLKcjC1SL68M8e//PzTl+c8O3HcX/8++jYt4Hp9/pyLecdmzfxn46wM3AtyLdfy6SOkxOdOn37xxReHDh3aoUMHnBwFSkRlaOtzxMbYHA4Q5nmkABLm9z/8qBgIPjK26/L3bs9IrJ00cfwdY578eP33RV6vv6rCauENvKD5IAQVgg5i0MTXqP4Zc+ZPf+6Fj1Z/caaoirbGCbZ4o9mKnlp4KWKi6UJJ0RvvLl2z/uvCS57t3/ww/r4pHZoHPl85/vbhVqP/rEmiYg2mOTNv/sc/k+B08YbzYUP8Z195Ro7+8OTF2HnzPl/y7mdpuQ6jA5ArT0B2o9LEGu1UmMc9INfy0+4byWnhiOYBDSLUwAC1ggIzIkoQWEi9+lw/5m9jP92c7zdaKUGxxtU8fm/X4V1jDd4SuBEc/FBSOmADEgpyXFl5zYJ581XFDxcH7X64RBQ8R9yFCIPLb/3y/9/zRQPa/Xv2EsJYIvxBcmnEtYA3HiGhiDwqYzLqOUnU0K7JBIceJrTGUVxcpCEdCaKrulmQO132+ZnFy8ufnbvIxANsUi3QaB40IG2mSH7RZgO2BFcgsToYHJHf+oUHjdTmz28EfhL5PrJroP7YtUuXbj06v/XWO5Aq3/39jsQYKiEG/bKEIQz7DlE+QsQOPsOgt3G62el0gggeY47VgZNET/U/jn9DNusXvq4/wa9j7mEa4bj8rFjMSOMXFBQqclMo6xF2cfTMRiQwyM4OTqWQEbRyQG3H2Fjw5eTkpgJiSrE8oSikqA0bNkDdaujAfrb4GCAnEL+u+PiTe8b9vUXbdpFoIAKohy4heudI/Eeuu3PnLgTP4+8bN236sygl5p2v+G7XtgdubWJlA1QAnKi4JOHWImFEhIeX5G9ICZ1WQibgbkkZDQldiMiHVTgd4OYMSKwJjF+K12gXmjZurAVPuaprUGf8hSX+f/vr37trT25mPEgtiJ2iCMc9uF4YBvvD1Sm+fvaJf3plAESo6tq9/O5jtZPnDiWwVKeXFtGcaAC1O4sz/RYHbg5OLjrPEFBTahBAMFISkP2SWjrqlj69r//itfnvrFn++bffr+/aKaF5M2vX5pa4+PikpHSeaCSpSalCSpJ4/uwxirrtt7idhnP8xiOANYUtJLqFY5WBKgVuEMRAq0qLSoqK886cPn70CNZV25Ytnpn2eO/evaDDizYuTYEH5iG7DkTtWDAMAzxw5XmLeqRRRHYGIBgKfgM2bwOY3gyMAIeJsEkygYi0C+Q9GZ61McYuvXps+nzDnKlDVr90z2fr85Z/uuqdH1b4VKp9MuVI4g+dqfVhrwe+U5WBcJIMVFxi3Pc/HN29/2ib1k1GDhuam5uL3ZE3CYxX9tcGsHk64mIDHtcXaz/f9/XngpF69rV+MVx+qNrDh+IpMU4OVBscjDvsL69gt3zj3LG/yOlLvGPs/IcmjeEsIIs6Ay46ABdYI8cjK4tHhP/Ahph4iNkDWhrNY4URnsK2RSXqg6TdEqwVAgwgXCiQz4G17tFHJn26+pMjF5iWqa1rq+oSHJb1Hzy8bNU3u46fqy73ef3UyXOKBJYnSXbExu7Y9HVmWvrtY8fFx8M+EGbUn5KL/91W/8bz4OfTcSwLD3jz5s2AZ0V9brBOMEYaFhbIJALQAhGMETpb8q2DcttmoGjgRzEBCCp0SZD6HrHIkfD8KuDQHy+xC5Z8/8ysl3v1GkKFq8zoVjISlUMjmkXxt6FQbVV1XEoKZAGwX2AMWf6XeVqACWPEMFREgyfi4uOmMMmBzIMS0Lhx4ybd/9DMmTPzzh6deEdzlqsxhMyEcNFIpHEJeT2YzIzUda2zVLUMEyk2IYFAsshEjWBs/qdsYoOb9W+alv85p42sYoPDHltccoREMGggIfLG6AnRUCwwWuyyVCmIDl2Skd/lWXr71m0DhvQ0sw5QukOn+dTJC7NmPTvmrlG2O+8oPn924oNPpKenYkJ37d4dLbgcbwoHICsFtgBCMU9gRuiTDYX27NljNlkmTpgE3ymgSveOG49kSc+eubhEyAVdDxQAAa4E0IfEjkiV4W+JvxUM8mYBWlU6TAB+CuQr1jXJlUGB2kzpMgHLK3UtWuWAEvDQoW8H3dQDsqD16lUdOni4y2gwhaL0CSAtVB0gK0tS3Fe9yZ/9VPILJHjUEdTDDj7yxO63lrzavktb3WuwEMkIiFEyrBXiFb6rnuoX/cAIiUQYPCQ0cdFI+RfXZxgH69B9xpT4lnOenz/jmVknTxz75IPlK9f9+OLJr0U71a9v5pDObXt1tIspFqNoQ4P0L7pmwy//biMQhf7A00L6BNsSSLBAMrRy5coEq9Clc8c7R9362isvJibFIdNSdak4GFQYIF9UH5IcSEXDn9AkBQS5OnyOq+wwSEhAGTM5Pf3JJ598Zf6ij1d+OuGBh4aNuBkuCEiKYA9IoQ3Ej0g8KGHBaLhp0rNPjRr06K1yemN9/GB+wl1jj+ZrH2w89tdereIbtZq/+IsVG44owEcBEgoDFdRrqsGBAvlO7vjZ/IKSD2Wf324z1Tnl1Lg0Z50XiV9vjcshav37Nxt0Q/OunZo0izuj1umcIYdi1aB8lo01ncy3LVh4ctW3Vdf3aDN33vMdu3UHft3AiDJg80aLSbEzeiAE5wlTGFSY4Pll4PXJtjB0ZrAisHAh2x7RA0XHIxHngbKCAENH9MEY4LicQKYK6YkDBw1/eMoyqAD6ql2PTmqbkxK+54640bd1VuREl5db9eXhI2d95bXMyfOlVtH20eKPctt1QuYPCb9oBiXqaV32G/590wOJxtJLJUcPH7aaRR+6MSM1MlhTPDiSQlj+ID0EOB3SpgN6tac5L4UGbwg2M0h/wk5E3ZprldXWbS5p07PLI9Meg1RtOGBhEBb6PBQD2BwRwF26dOm6dWuXLV1qs9uBNkFp+Zo1uisMA07CI5lJcgSEXRYWFa8IEwxUy9ApuOUvty1d8smr8+abeWrs2FutsceoOhsV8uLWI9VAmF/sJobsbKQPeOQRcUDhDJchhZpwhKPxmmXbqyyCK9xnw0d/ihHAur28gKOuOiYlnrxlr3br3/u62muKSSmDNAETdIRD0BqOgfyewMVrss9o0WW375beXcY/u2z6yy+YBZ9RMHs9ckaj1KUff9i5YwdITS96fVmsw/rmotdYkQ9KbtYsep21VksMUmI+2ieQmYv5TxJjAW9deuOEptdlg2x+6mMzLuzeNCDH0K95CqUUGrgQRcdBqgqlMkxumGUSJJGO7chM93nQQULpJuKlwN4h3NIlgzFoNBwJBzJpJomhKuNMxclm6ugPJ9yyakGR8Y84MLYYWGIfsaUQIYgwFjAkgMr9he1yOyg+Ha1JYdVJ6VYAmyIcMAQrE301xExEPEtVluFxMoRyD3klBvyiIbqMTkldsNAvxKpDhg2ndI/OoeoAHhme8JWCbe8qYDQ4piR5IIoBl9tks4UCKvgk4bmSFmvYmEi4Fv1KRgs58whYh4XRCYeMHHpt0NZMo+cZjjhphgq7DEHVwrLd2rfq9ubcgN9/5mLp+i82rFq16oMvNtrtYtu2bfPypUTfKWdFhYOUh0DfH2FmAml4RMsCj4sNHrl7PHK0nPRTfYQi6NXI0JFaNnIu5LbBEBhUUMvArXm8dZeKigMBCf3nKEwXXDiND7EtAWGdmJjYtGlTBOUoRLTr3gt4IFSa0XNks8cgm2LkSTYFHgNOiM4mss3rIJVWec5EUjuEruxPdKigmUJzPU0XnT2+9/td4BNOSkm57cabH39kYmqka6GsuHjRgmUQhDlx4kS/fv0Wv/cm7AQHvxmsjl4vXllYl8msQQoZcxUS5nhlHC/5vGj4RxshS8ksdAqC0rSpk/v37j79qZkfLpx7fPf2O8f/IycnR7SaQb6NlDlaWqCSqDFspjWILtn1P9be1zTNaHZQmrd1gnvRI50pXw0Vd2LahCxFql39VTnLxwQNTrItRjJMGhwhfKug0mRQDKI5LsUVcsmEEU6GZfCEqNats8eNbGFwFVJ+kCQZSZuIHVnwmG+PB8c+9nnI3P7N1yeMHTsW5PWUDCfOzZlUzAxouYZoD8nPAFCK/yR04gaBihF84I8ANgucdkQxlWzP8DNIjp4yK0jPCIcP7IUM0eChQ3g+Bt6X4vEcyC8vrtZH93KNfbRD355dw+GKsMdsohUhKNnjah8dm2g2tNFcXr+aUug3PzbzyxXvL77hvQ987jqoaAApwBg5VYNOA4DhVyVY/01mrdnIuGur4S5xEfoe0pyDekIEmQQXCySKgkEMefx/uT2zSyeWqguAUpFcVwsRXIcGUCxyR/hVIxp6IjwQNN4HYwDwqTgsxjil3G17z675dDWru4jsBJitGJMMCyDCnkD8Q9y4afvmLfvA40Z6rg0BwiUEGBxqILAPAK3iEkjUY7bhfqIytdEE/89pflw80rHNQh2INYP5D6E8AoDIuwsl0kFvrN3Qo+t1u/cekpTgy+9+JzI1ulweI7ofHdcvxRLQZI/RapUkb2JccEhr79Ed32TntqkLV4tsguoP86xM+ONIVfSqR4ObddWhafjBfx2BNq07fRqgKsu92bGIFk0GzoE6HOXHvoipr2HLA00c9OhTkoTM1JiqS86UVsmqrF0qKx06dEinjh2w4FiBG3Pn6EY56aiy66qfbNJ62OpwaLKG9iWeEUlcBHI7r58xiIWXKtIymnG0uPHzr5e8PXfgdaanHhsmWELQMzTyNpKsvcrr0TlQNKFLG9o7EGlH0MXQgGdpRgNnpukUKDCCZYLiY3gHNGtZGm3J1wqxrnKN3+LjaLAeSVMRZAOCRez3Fy5cUJweOyfyCHmh8KWAGRv6spzu9xhEuB8/tRP+VCSF5oMAInsVmSr0wiDLCOJFmhHd/lBxUeVtt90G94UYQ1LBiXBMI6gkl7sylZFB4EF6rHg9ptgYguElNjRM81z4Z56e//bQ2IkAz4gUlohEksGAZn50XMOYwlkMg6s60moehaUgq26yWq+7rgP+PfHk5G3bvt6yZcvX23dUVdWAMWDS+HvS8Kab52ZnZ6ckp8UlJsTGxsErIjcM+BdgEaT7FBSHsM/g+ghB3RI1JtHMwVXyuJ2AU2Dc4FQ5a2pLiy+dOXuqsLCwpqraZrM0ysiAN2Y1cxjbmkpvwYVzeIQzJ49j5HGTHyxfff3119vt9kaNsrKbNEFNHJsWTCUPsm2jGelA0WxW5CCpZ3kl0uv0JzvAXRcMqE8/+/TBvd8nxDqef/75e8ePR4I5GKjLO3UKOGgkt4qKipBZGT9+PPiHAJuB1JXs8QCqTJwSTA0laBRMIZmILgBSc+ZM3qYtW2688aaWbdtCxi8kh40mIaRAGMLXuXv3L9evW/bx8qVLP35g3JiOXbuOuOnG6zp1tFpt0H4SeBOcYEtsQnJqo9Xrt4wcODrdzGt+l9EsoG2PsHmXeZLtSc/9c0hC8oH3Vpx0q5YQB5oJ7KukTg6RLdAkQ2ydNnqDIReCGwN07CIxA6o+VVWFsppi0iuCiNlMAZVOO3lW/HSdc8UXe28d9/fpc2akiBZ0AQTq6kyiyNlQlAQfDUltEFJA+PdGhriP5L+B+IYjjuwOeFjgBoT8Af/qzz5D5gQZn4EDBzZv1sxTXf3ee+8NGjQI6wbAdki0QBy6zlnUqmnKnOdvSYsNUwFZlurgfPCchg5DZ7U3NjFdddaAfdyeiCxe01bXORevO7Lr22+HDR/uleFtkBVoFkxev1/4N7PDYxGVlJTgybDusBQIADy6IogBI4IfIc3ZqYPloXGDddlFmQl294orBoQ+YcLdQDxQdDwYwLBOm4sKqi6LB+DFaHIAxTrBbkekhBEO+CXU6R5+eGJCUhLo9+AuQUQbd6BKfnjzKEKiVI3aHVSikfsEf2n0uj9Zy6jvRUgc0CfBsJzgrkFkV5aUlOCIc8AnCwYvhULSohcW7di5DXM4MdZybN/3ySJVet7co1OCrzpEW1gD7Cu4hxjcrHXI4K7vfrKl27DbkpqnaBKabQ2iYPL5Udi51kbS4GZdcTI0fPj/jgAWF6j+aqtlKixixurQWgAfL7Y/JhAC8JQVVL+BowNJSWLTRjFLXv8/7J0HnBRltvarc+7piUwgDDlHyTkLImJWRDFnV8Wsaw6rYgZ1DYABARUxi4qCmBCJAiI5M8AMEzrH6u7vf6oQveuM37ff7+69u+6WY9NdXV3hDec94TnPeeGp5+/zh/1bt2274k8XYTWkYkEq5XXt1lUBHVFD/QoHYov6nUK3wkQxWy0ZSzBY7cUBYrfDbFpdG+01oP3mn/Y+dP0Vxw3IveuGwT1aWRI1B20WVAemU8xS/yzGiMXlAypCScUgBTZYQDXh6ohQkZrLcDn+hPrH67IeDsYduLX/l5wURz1DSEqEBSl7vEGW5ftihQVYwwEFK9USzoJugPsZJ7wxR7MbRXfhX/w9WgkLNs2gJP2L0ARWpckVjRn37Ky987qTJSGAomPiKkO1EkpZPfv6b7tW+0yxIxPQWhIXcEpgb+JgB+MVh4uyfoWWdGh0RMQucVgJ2mobeWd4ueSmIK7Fr86/KCg8FQXCodVQFJfDdvLJJ/B34/XXk4X6zDPP7KuoRLkEw7dmxbevb9lyuLoWHQgFccCQ4RzP+TWuWtn0MBaPixJGSGbLli1r167Fd6XrQDCO5Bfkdu7c+fRrruzbt095ebnb4yIJkqRsfsv9RCMRVgj0Ks5JxbiZr749a9as9et/TCSTeLmemDatZcuWlMSmCjqVLtGxcHpx6Ugs7cv1ShLc7xmr+tP/oV6jZLupic8WLbrkgnOef+45nm3H9h0fLvzordfnovSMGTPmnnvvByRkdTgYCRUVFe+998ZJJ51U2qiYWgF0t5R7c7moZ2KyOJJBRq8BmoaXX375xRdn4ABr0aaNcJyqMlSksmjA7/LmXHr5paeffvqqtavmzH39qan3xhPJXn0GnHDiST169nYR2TFaLvnT9X+59aplK7ecOaarGjlMTq7F4sBH7iIana5t7DHdeuUxxMcf/uvyZCyHRTeZ8f9sUljwvFPnh5kikE6K4RlscQJ+amrHlr3xSHdHKpkqLE6kS2e+uurh6d/HqBlqzr35ljtKC3wUPEjHwiQqagMAPT/J4GFcYunhZtWwpBiHQNAEvYBCJt5fKFvtli0/rPv+++/79x8wbMTwXF++Eo8DRJswYQIqF+lyTAqOb9ux4/mTJ3w19xWbNRQ9fNBJESvC+nGSr2O0ogs3dhzwFwihdMCfefrtRe8uXpuKxcFgtO/QATZmjy8XIREM+i02EJcNosv/u8bljh07mINH1CxRXyQYKiVl7YZ4NNWiLPPna/u1LozaQMMmA4pJSqX9djNR9NIgIQbNDEO2ONS0Y/WarT5fHnOThQJPE5abNKYGVCd/k4K6HHztlKtxlGYSwOq5tBQOETmDiFOx0qUjqGJoRmoR0tU2vhT/FpuGMkTKzpkxC9zwli2b2rdvf9fdd1JWIBmJWt0FieihSZMunnDqRaRidGnrmvnYtbb4OjxUBIW9lgPpGHRgHqSIlaTDuqoTxh7zxLNfvf/W25fdfENCDZhsWX8wbjT5JB2x4e0/albDbfOfb363VFe+AAAgAElEQVTVArt2b8MVEolDpe5EUEUjIZYiraYBXoCkyeIyGhzxaF1Oobt7h4IbH3ii37AuDrubuEyfPn1Yf0ULgFzE7ECV8PjySLQRzQBadqmmbq85cNBhzfW4vRRDBGy4f9/hZCK1Yc3q3l07DWsVnn7fVU0bByKVW11UDVWz8WTM4mJU1289GI21sUjKafM4nIVMsFSoxmKKaF5o6HNkWludCoXj85ymHQcDtpia/FlF+B/ubYlzaXE3EuMRClYYFLNZrFuvl8TlrBKPUY8b3EA8QTvFLQ5oIDU5riOxNJocwQewoW2xEzJEagnxxgSrviEQTBN5AeCPr5xYqmZ242w3ZpMcVP+D4hnLxCDCRrtiySCokkRDspDtQ52y+jYEH4cJRTJqn9mMKws7l4diP5eTeB7pCNGoVFVVVWdODtXsMFitdls0VItleestN6JLsVDluF2d2rY48cRxLIG1VdWr16yhbAB283sfvIeTit9ycS6kZ72hXKIyxuNSvMPtdrZr1+7EEy/ElUI2K3KWY1jdoXKS+wWfFwvxrHjARDe1Wp02i8MCZY7JmKQMS+K9+fNXf/cdSiyqWMXuPffdfgea2elnTmzVqT3tnIjGwKAIFttsCGghMACD9TXDH3YfifR11bVejxd08LKvv3788UeXLV9Bt9503bUnnHBC81at5Mmz2WBd3bPPPktI0eezjx8/njGTDAc1H614aGlJYkD4rhSro5HVOmvGjOEjx7/66it33/+ArpqwYAKu572wFiuG3FzPqKF9Ro0atHrFBY89/tT7Hyxatfy74SOOPemkU0o7dOk/dCi5wus2HTx5WEf8CrKIJlWzNS+brDNgHwRTOYXmKye3SWei89/Zt7kqKGaHwxanLktGsOrMlVQ6Krk64nVi6HpJFdm5MxwOWHMbtVr+U2baAx+vXrfz5DPbFrdp/sSTn6BNKqlc1miGD3XB0lEpvSpWjeC4synYv+El93rlUamUBz0UGlcSBgaZpjarDe/so48+mpOfrxGXm3GH0BhjjxtDPDGbkIGdTKt4rUvzc4N1VQ5r1on1lDFmIpAg2ODNVFMBmzsvWVVpzQkr7pKVq+Nz3l5V4Y+A4se3c/c9d74wYxaM/LQvDleZjHjt/pEbzw6bA9eKBAOiv4hppw0BUidVqKYTwwY2HjWgibpvh2LOUywoTA3cjRh7/CciQmJ3UkrMtXtPdTqdh2PaA4QDtAe+/GQiXBd0FxQiXmJRqLOsxcVFiXCQ9rc60NSo5IaYEeNRLsMsNaSAhpHbjlGNvNNtUe3+JCWTbdCg4UiVCRPGP/HEU5R6owoAWr7V6laT1e5cu8NlL7U3OnnC6d98/LwpnHCoCZcjB7FDUFsSvQg5C62DVU2pvpxIr66N3npz9oVXTZEuRy5nUnanI5UKNfDAsrsBofs7v/jPV/+WLWCyM55Yrcj7YJYlXBIggqnYRHkpeF3wuBMqMALcNkQH925ZnvPt7bdeV1LSvHFZWbs27WPRapxXChoaS21GdZidODgckGixSJtMh/buvfee+/r1HHrOZWdT8h3zjYIGIX/lxjWVJT7lzhv6Ny1JhSsOuixeCkVn0jFCkynJH6zfnQWcw0JpP4V7iVIf3mLzUr2BWGHG1DhGQY1kDM0wQCEaiyuRjJDCY/L+73A6SDKBOKeExJk3fEQLobhQnjk3x0TYDheUjSUKImLyJXHLi4GmmWX8hN9I+E9DHohwpYocgg8WPYEaIAosgFkwDTlei2hoc1w37H5n6JKfLGqZOL9IGWMxwLee4/XpK2a9v0NURYNB4kclJSWdu3cX81TEmgY1A+KkFcegf8G+xUMhes1hB5AXIgqkpe0AQZV7JZNIkLRJ6plZ8grzR40ZxR97Hpn6ED4knohH1tUsGgpxmev16AnVNjvJTxa7R6g9YoGA3e5AhZLGiIUzwhYoTKiK3W5CtUbTkiLh2MFGJRFBt+W0N1x37dDBA+mBNT/8AHvIjl0762qrP1/02aXX/mnYsGGljRvj5UK/A04Eaxnl+DQO63+jDTgd+StBf+3ks88+WLEPY+mNefN69OwpxpWmQOMY+Pzzz0kipheeemp6hw7l5S1bhWtr6V9AMIlIRIiOUO6RGjZbIuS32V39hw6e/cpzc+bMiQYDgIkADwAwFo+jWbCGDAfcS6YsDjDTMb26z319bqDGP2Pm7GlPP7Pww/f7jB7btmUHnK0HqxJWipTXVgZrI97SUjHeJLZMXqNDqa705UWvu6RXiya+qa+u2bw1HCfnENCUjaI7CCuMEI+SDRltBWB60LG4ucJcpwlfVCgwbfqXa9cdPnVk/m3XDX1+3grY97zuXGaBgBCxHwh14UUH2sA4wu8r8XoHGk5tVdVLM2dSZ+yc8ybjBIWx04qP32z6cvHiG2+8ce5rr6FmCT0YYTVxtEjSJWPV4XZxBtjCoCqIBYV2EOC/hrNGgSA9M1dJBMxWXHRJq9egOLyHa72z31m+80AKEFg6pRYU5q9dtRqa0N4D+ot5RhY3ruX6xeF/24hF6aSKNrctfjyNMko/NZE0s9FXUlg7+cReyYOH5fEziWzWZzBE6r+2Sm5fklr0Vp4YIQcewE6IEY+1sIcwVEjVzESjRo/X7fDQ8ug4FRUHmzRpwvyz2cQWRcOlEpHF5ZUJLpmCiECZ2mSkhmpqPLjE6tumTn0IPCjJzpqamyDwXVl5ePDgwWarTxzzVuemjTtU1bppG3g5JaegVI3CEpt0eqVeGfBA0ZTMhB3M8dDhMcM6vP7xFzs2benYvbmqhnAqou/+vrP7P2pWfX3yn32/aQESulHdnS4voaVYdS2YiXgsbLe6YfqlilU8kLbbCJpbs/5Qy5KiW6YMueCeL/fvrrviqsuNBgwU1CMygGBod1A3DH45SbfB+QLsOZH6culXM2e9fvnFVzJ5Q5GYz+pds2oFWJj+Xa3XXnlqjy6Vqbr9LksuKkcmEjOC4MI3Jsk7DcgVkKms3C4rrJ4Zq3fvwfDB7cmamtjCZUB2qqOxgNNjduWVLt9eV5MyhZVM/ZPyN4//374DexCJgdgyS36xsCGgTPj9/tzsQYu5TrFlTDwlaFAqv+Phy1IFwsNPqHAEnbGoCzQmSpUIOxAmwDlJOsakJy0BK0/cV+htrAqE/ThGjhcdjewYWq9+MzNNjNUOiE3dtWvPp59+euEFF+U1KkEeSarN0e1n2coO8ZBpVwHSy+IiqpIWzUTi4xITbxaOKKtVBF9+vqTnEH+EIFvqzFnJLeVZSAAVXBd3KLSDJIomUM60mhhCB+BwWmy4SI/6GmXBFtwtXkyrJRceCRZ7leol4SB16hyEWtCs4A4QOmqKXTIGuKUkFbKFUwAJjWLKK+3AJazUfjUMHjIIGoIdO3Yt+XIJnoX27dv26NFz586dTz48deumzZdecTmIb54I7FduXh79gk733z4G/plPmJfnI5mXbjr22GNPmXDCkJHDkrHEnn0V77zzDsZATY3w4eEV6N23Lx+nP/NMzx7trrvuutyCwnQsQk9RME4ciimVVRjcnDOvANifNW0/6aQJHTq0wykiAzIu7i7xZ0tdEwyJDK5GwSEQp5MJnsrJy73yqovHjBm9a++eGbNmz33lBZJA0mlHLBq1pdPeRqWcJKnW2uxNsPgUFCkSKUKq3V579gmNylqe/OEnG77+/uBPe+qiMowFmohZqFjzHFkzKTc5duWYrk3HDWtc2tSk+ENXXT7YMjEwoJMLLtAVn+zM8zTy5TqzYWs8XUdJFoY39xkLhJlKNpQ86JYiiUcfeXjp0iUnnXQiG/NBSrtSWDGtfLFo0aUXX/LII1NbtW4dC9Q5oB4wKkmcZg7y4zKOHDdBVeYx1H02p0NNgln1ECEFiMFpEylVFHuSL7L2RPiwLc8bVnOfe2vjW4s3JchpTCahUYC6KTcv/8mnHn+tT2+K0NQGgmhsR/Wef9CgAofHLGB2c37xRomfUow34HoEcI/rV9q3bb414BfUllkc9LpPuZ6byZLjAnATDAduZlYPKlIDoTdLg9icmmvcmgxH7ImE3x9+6NFHt27du2nzT06HafeenS3Lm2leNCAqYFQiVhCcEhxMwYgmnKXxpCcnFz1UVDE9aMjlNYIrhvGwEYNEZipKpK4GMlyMwJtvvhGh1abNwGbNipo2K733gamhiLCCvPLWotNGtw5Rd0mJ9ujcGvwEvU+9dMrhKua4PZPTv2fjru2tr8585pHpU1G/0qoRimZnA+AKvQX+o2bVMxL+s+u3LdC0WauCfF82jaRwO+x5uCKwM7JpnFuwDwBTxmcgKzpjXjHWHH9c6bmbu3/44dpGuXlfLPqitElR0xYlDrs9VOdXE2mAWcisZEwKGlIvvbi4+LRTj+/QsWUiGsjLLTxQWf3stKe6tbVPvevM9i3SWc5KPoowYUYtOS6qpMXCUQepRg0RCmN/oGlkHbWqdddBw0vz1n69cncwagzEANKGWGYBiuUWgOvw5Jbk5Rc1Am7524f9H9iD6YaOovmfxGGjUyqzqEOfHaZKUVqpy+ZEo4lAmKifqXGO2xarlapetJiOAhF0iMQnkDlawSIkH5nTlG4jRiM1IcEtjRp7rChY2mFIJ1GMGmYJM5hN0UjY6fHAV/TQ1Kk1df5bb71VI/rX8nd+s6HDxcNhfGZg7UXeEfyMxRxQuxuxAhNAdnjAA7t3T58+nRhTr169UAxFmiJbo0SQiTC7BNgVjxPJlAiEpImiCNIMBE64GHYuCWEiysUZwFOoqThlA4Qh04VPjyR/sBLCUsi9pVPC7kGNS0io7UKzIx4OTecTwUrdMUifWZ006md4D9H5eC5ucv3GH1Eof/jhhxAjIxRZu+4HHIq048L330UKT7nhel9+Pr6ZUDhAEqLeQb9phj/sDmBq+KseeeTh66+9es/OradMmPDJp58RlW3eslW/fv1GjhxFM5LKgNYFCh6K0W5dWtLjyXAYrZdsDpRsUoBZ4oBFOvPyMtGwDfcPTGsZQ8fu3cWjY7HR79L1rIuCs2Ega4aTwYFsYSEFRZWiPoTZ3L5zm1btmh8/bvQrL8178blXdm3/TqJr4hwyRVQ0DCcEVMSEMcIwMSwmSZI1qKHhHRy9m/dbMTj6yHMfLl2ZgM7F4bCRzVDkjRY5zf26Njrp+D6du3S0WvyZ6D41Fu7f2eaM5CjGRDKQMjqLcpvAdRw2GPMc7jy0xu3bd7Vq14670hzwlp/Wrz9n8kW46+6+645jx41F3WcOSyAMr4bD9drc17v16H7yaaeBd3R4cxKBOtpK5kgmDdmKTSMUJYwei4QdFiuPjnMrEg94bEm8braM8EkYTAlKP9AGisn75Yr4m5/tiZLCiZtZNZM9id5WV3MYneC7774bOHhwjtvDfGJ4/0PHIhaIUHZq+Pdfb/Ra+9bqhae1t0arscKVpCmdUe1OPMEN3A6RXJBuMESnqdsNliSRpH4jDBdxsTOzSaIZRmJ4Cv5ucxz1says2YGDFQX5npKSRuAm0UMxz8j2YUq+MXcORaxbt25FKqjTZRfDEoyEJqxkXLGJLigRTow3FPJ0QrINXTmuTCLWpWeP55//67x5b1TW+GtqN11/0+k5RdYXZr699PMl015aO3PmWjTxvp1z7rilWZvWeN9xhWJlZGxmrzFuKMrNjBjW7uFnP92/5+qy8hKGm8tlg3yrgQeW3f9Rs36ncf7z1S8t8MPaTYdrwi/Pmu9MtOnfuy2BOYenUIlilCSSUdXq8EouNHgpTz7GjSvHcNnFZ7//7toZz/31nvseReu/ssPFxAfeXfjhHTfc9uijU08+ZQICSygAEomePXsOGDDIYIiaLSaiOws//Hj/ngOnTO7duUNeqvYrs6m5yhqeipqAgmbTsWDMkVukxHCK1D+PU4kDFmeTjTuqZ7256oddmXW7o3VRrcph9jA2JeEwZHEgkLSS1otzug4T83+H0EGPhdG+osiwyZIkVteaHQVPvbajYtPuvX7HwerQ7r11bqdpQOcWf7ncXWIwUBtbW5vEMSPGpIa/5QNVTyQKmU2jY1kzxF1NX3/99ciRw8XJnxGeGLiIJKan26ANjGsWA6zLDh079uvX/957HyFRf8qU6/v07iqi6r9qWqK3YX2y1AFCFZTDER1L3O/aUyAyUaIkYVBRwOeZJR8+ge8d6chXBoiRiAsId4M8ttjGGcGZSWaokN6Kn09y5eW6nEa4G3heHFKCu4JiAh+YuLXwrooLTVuh0TVNRLIksx6tPI26SetoOqKgaTSjlmNYGDXiCc5qsppXrVo5/Zmn8Q24XcSjs02alJWUlG36aUtVZeXiTz/lWtdef31Bo6KoHzwyp2rAe9pAY/6r71aTqVWrVvXv2fWmG2548onpMAadfdakU08/zZdXuH79erIHyFog4eCJJ544+eSTJbFADWh6vDgMeJV0inhUuKME7q2lmdCpZOQThIurqONKDA+BdC9faGVPpIAi5HnGDMFfdCzpNAuamXQodb0yeCHOPX9SpC4x59nvkrE4QHESKuxOVzKYshcC39lvMuZZDB41EjNbOHmuYtjiVh3De3XI8Zzx6lvrkAVOj7Vrt+bjBrraFBeWNWKy+OOB9VYnEH5yJEtNoZgSdym2dNAQPKwE9gbVWKbGoYaXfrNz4cKFy5Yte+mll1q3b09gfeWy5TfffDNPfcMNN8DSBx0r2iehRLPDhhqFg+SSSy4hFQDziTGGE8tG40TDmahq9rgNmjYhupqW28HTbd262eY0+3JdmXhtOlJNzBAlQjEns3FUSXMwZvnrK59s3BdTULniMVvWHVWEkd/lcUfC0TfffBNvIhM7mTrS8v+4UYf/UvqCLpbCaPQO+qFczWQx3HX3Kd07GpQQTFfVcdgYcn3R0E6npVH9N0MYED8eSCdColYL5hX1bAnbRsIkTmaEEAtmCkZRMunOy7vjjjsUU87778xfseIrLMA4iaUWu8AQzOYZz7/48MMPgs4k8cKVkyNZFwCktHiuXFeXV7z+LLgyWfJebcloHPIZRCWu6S7HdO/SrVtGyTEagVXVTDxzwoBRo5o3axdJK7f9+cqxo6xx/44WTZMp/35TinSvAvLpU8hXEPqG+MjhPZ55efOGdesLihtBq9vQYnS0Bf5N1SyR4L/a+Cjs4xphD4sN32DOMhnEW6CRmB3dtB2yiYX9B91kuFMtC1wn+fkWK3YSD1u9ea3F6V6wIfXuLVt6dQhcc/7g4b1zCz1RQ6LGaq1QIri087PGkEH1m1H5k/HA/q9Uq/3EC05VIqHRIwDBxHas3vk0CtfUe4cPHwiTApEjmpIzu1xUn00yiEmozqjOyr2gIZTGzcKpeIVF7aika4ADYOCgKhEUc7h9CkQSRIW0AoiyHmubrKbaR0tR3zc/2TVtzg9b98VjkUw0lLBaxbyV7DmKrZIhbLSokKzEDTm5HrC59Thq/mu36pdgn1yFLSUxODYA2qB3aSv9cGCyFpsVBAPjh2CeDBFtZWmITgUWPqvJSlgQNxIgSpIi02qiwOddvnXp7dNxrMOSEEgRBQMYHk7v/37v8jXJ7xePLDRuMpCrbvXGstVOlJKoJ0OaOjVMDS58CFlDLJ3IdanFxzSpfemt96+++Ta3jTRFmxDpUWreoiqpGiWbJ4AtBrkeg0MPSyaJzakq+HRHPJa85OLLv/xmJbSjbyxYNP/tJceO6nru+eedceYkBGs8EQcVn02iA5HJGZa6RkkyGRG+KZuDiEncZGbx8+I4sjg9RqaSxfng1KfE5Y6lJxoeGZRilCtqHEokmpLAbkpg9BaB9pNGFIujJKEP4Z0CqiXqnabi4aRLRBI2hzNDQd20MGmJIEZFIxItzKjIbF7iUniAJVkUKe1yuidPCn5YwA7KfCURUqSw0IGYjLGLzztjwvGj9lVUrFi15ttly7ft2Lll+08tmrfq2qUL2XCfvP8uyXEXXnwRyqC01R93vtcrxpxW89VXXnXJBecVF5c8/dzzp5568ptvvDFj1iuR0CFSMi+64Ixnn364vLycxU902UwYzjQRiPyvcT/S1KyfojeL80GIvCE2Yz/eC8lQw/FKkIXJK3gkwcogeHUaCMWaghTqgw8+Lm/WetfOPThlR44afuyxo7KSHGNr1LLt5n1KVdiek0tQOGRSnFI2MWB2GEsB7KQNISOkegojE8WukfgQgvuPKVWOuZqst18nvtVKkFEx2ckfFOHmIMENua46Qkk1mevMP6axad2G8OiRNzlMVaiSLVu2mjZtWus27QloPjtt+scffXLD1bd07dXxsUf/sunHjehbJ504wWh14Wc3wdgXj/WHv0bGHrTvZMKZ07EQVyITIBmO4uUVLlOrvXL/oWgiAx/Wd99uOH2I3QrVVtrHXM0GYiYbk9FlAKvvyJ3+2qYv16poBslEFD9v1BhFvQGPFQ2FHTbnWkg1li0bPHyokEkxu7RMEX1t4hUBpZflqbd/G9rJ7MNrxXnEB0w/pmUtIFa4eMlKCMy0lQ86NeKXOb5EcvzwVnefW9ysjVOJVipmSkzY7FkLLFNWe1EgmXJaSItRqS1OrC0ZD0H6YDB5oIVPI4SRfeBG0gabqUnyYOTScU2fef8HMo7bd+pA7JcDFUMVtSLi4Yzdm2nestHs2ZuzCDCTWzzekHOkI6eePO6Uk47TsVaZeFiEUJy0RPm33kcDQ6bE01ZiL2l4Su1pghhg4uAPytRJtizUOQlnU3d6wvAB3y384uxR2QLDdsVtSu9NmK1lDFElFrOx6JjIfMDtHx9WXvfg5WUPPfVk136jChtnM7gb/otC8be38G+nZrFYivL0s5KrtwcfdTWLUSReAW1DNOj75fXnztMXdRH0f9CNh9Wb6Mjja1omE3jDj2soYmF356hJ28qf9t35+JwPO+UP6tv64gldjLY6raJCTKxSBTeXK6mSPJ8uKiwGB5pDYDCnJKP6mzdv9sILL7Rv3wzyAj2SdSRPDZ8Ghh0NH0tYnOYuHVtxlu6dWkFgSEaYaqV0KLPOmsgyMVQMGRQSIKVoNfTAEdXnZ6WZm5/+/OJ3F+9auykczTCjBK0pRDnahuDgHV0p3hMtU09z8zTYkfrJ9dbgIH3MGE247yTw5HQL/55kEWs1fzC66+rqcnJ9CCl8LMgmqhIB1hSzr4FNG13yLWFDyrzzhvM4LY6IMa6BuLUogJwZlFnWBdlCtFbxCLaJ3VLvjIdRkwTdRBrCi6GVtjBkVQqBDRzYdcbUNTOmP3vL7beEg9V4qSTlO8zCVqjYuWo6C4hU8z0A2IJf1CrUnE41lvTX+seOGX311dcSRPt++YoDlVUL35s9eeKVn3z49ZQp13Y5pmMy5mfomyEPTJPHDT2RLJoWyU4wzXt1Hk16znmn4+XiXg1WR1XVnuN7937ggQeOP+UURTWR/0BClKy4rMToOQgvaIew/wGE7diBAG3TsRPJO8JR5M3BMSCH6bapSH0Cilo0UQO+gnw9EhXElATrkUySScZ++UrrbU05kwZGkyPiLL0OAZg0Gd4xOQ8qGh+IRJSUleESuOqqK9etW3/fA/e/PX/hiJEje/Tsvmb12ldnvzzpnLOlo+We5bT/PhvxZQrUQDXEFMY9M3TIoPXrfzj1pJNfeO4xMhuABNHjtLaISy327QAQWd+GyYEGJoo5B2ieTuKJUsYENRgrBV0ANoe8PAqRxgMB+tlstm3atOmmG2/2+yN4wUqK84YMHYD2BjUbHq2iAg9UdwwN4OfcAGUdcGhKhwvWB44sDsND4pJSYA1kyNZ3j7LPBAM8fhWGSCbRsnlpKnkwP8d12cXXwFBlc4CmwiakuF7w+PFjW5SXg6fevndLx44dx44+9piePQS4nYS6SVPHWYyZszKoNeccs0UTDmgqsJCr8ShTbeW335416dxde2sdHrsh6Wh0agci4BITsJgN4CPNFhltFJSJWGvqanHDJBJizMig5iEBvGMy/Zx++/BfHmzToV2jslJJhdN2sonwgR5WE9261GroqX+7n/vkJ0xShDknERFqMBBBDkR2qbGA1ej12PMCkX0tGqdPP7b9lMt7eiIB9BWBoaMXZvHruWSCqukcT1iBlZ+dqJ5pB2qmlJSNJondomORoZRWo+iWOLNAVhWXtejUcvcbs+fdec9f0mY8UmoC0sOoYidim6WcgLmmRioJekkv1fRXVPe8/HyJYLKOw/an5TjrtA7a7K9ng+qdUIYGAWQBofiik9A2uAPyj/ELuhxACcnVcJY1a5kxfrFu4+4hncTeM0kiKdYp+FHsAVMkFHDZyXZnlTOPPXbwU3MXLPronbMuOC2RTOjemXourO2qf240dPQfbP+vh6DMf02mHx2aiA/mih0kx69WcVmkNRXt6M4/XpvoLcArm77UMY7r6moI8cUTRKmJ4Li2HYrsq6nZuN/kr02dc0b30oJM4tBeMkEEwYo2YzXD5mK12jzuHBZwCSolEg6HpysiCeWJjxqzjlgJSeaMUAiw6Ip8UJTFi95pUWosK/QoiYOYRwazlzZnjWQZBhSNRcMUJGsal+N/6QJZU6VfPl56ePn6UFRxi3KmxDDzNF1Lekmr5HNE6flFzfrd/tP1abkBbVXnihhzZrsFgnCc3gwPRAApbWAWXBDV4WFhHeEvTYlqayQeQydrCKOg3e4vNpB81LLq7GY7CF00WlGyuG0YYiifZjEdd2yJmwIUSCuYIFBt2M90J5iiM9AgZEEm0YZqDGkwZEibTnPWPfXg3aedfmp5m/Kk4qd6jyHFuQuy6UN6u8mjaW4kwn+Sc47KYzAWl5ZMGDfOCUOpogwe1Af/34N33T979ux77rnn048W33TrTSeefGx5iyLFGLRavJLzg4ktsCqe3PbQ/Y8Al1bOx3g1wL5tSsYaNy1b+MkHMo9iQR6FHucpEd9HNHgNy6/vJPxBzK5N+w6w/8NlCo244I0kMb4AACAASURBVIUlJAEyWFeYRDMWRHxW1dFauEhk5NC+RiSspAVxNlF5ZRCJNiUal5j5HIN0xRRPa9U2oL+RVCVBE4qnjALnKGlQaFq6du382qyZV7pvoebmOZMnFxQVLfrk0wP7K1q3bYMuKiXb/p029KC41AAwpTKpq666Yu/e3Y89MvX8iy6SMlCiT+CAFu2KsYTDW5yLeIjr3/ABCLM/Y0wlzQJNS7g+JEsjTZ4vMByHK0veHyPfRRqg8Oj2GjCAWluUT2TR7ty5o8VpJxE1lUxYvKnGpfl0b03toaiPis6EjyxZcmKka1DYrQ6TUSrYMzGyWjXQv2czGKkxn9aCVtGiPIvXrpxyyriTTj2FkZRKhiW9jrC7KVvesll5s8Z1/sreA/qRASBweERBGLIG7bekvYEQ4ikQAzwOuDMqiTGMSVHU9HTmgtnpACYB8DGeUjy5+ZdPvqBdyyachJbJqEgXFEepA099SPzmVbV1BrxBaAC6110XGtpzcVRho6LKqsNVhyobN23KJKaRxXDS8pFFdmvBmSOGyv9zU3Ab/ISpBApBTpWURXDjxo01ew/muhVXOpLvMg3vXnbexIFDethdhrWKtSnJKyajQ3gJVdIXxIYVcCRasddF/DalBs0mkm80l3PaFk9qGTOQUtFl9KXEkYByWk4YVv7ii8+eO/nq8o4lFTVbGuc3VUOqEokpZCy5XCQ5VkMvkuMTAa7n9CBPHA7KivGYkqPAEoETjhM25M1yeA7t3w91GU8H9IL2sLo1jz5oAvAnJos/EPK5fE5fcShl3l+dMnvyyYfF7+6EDAijDsJmBVCxG9dsNmpJhGPlLfM7tXV+vGD28BEDmrUql1LTDW//XrKDdpCB+vNGDx19z7RnnOpp2wwyLflJPqLdyxvtIwdro1c2fd1tuGH/Vb/h0XhYno4MOGkuDWkBfiVYl7C7HOBrsKikWFXWk1CTew5mH5652prruuTUVviLZQ6Qm59NWt32w1U1iCFOhQyCrxniE/SAdByaULE8sJPE9UVNFYHKmkXDgMnS4as4sH/BgtljBrXPy8nLRg5inxLz1/L0iaMRUEokUyCkweg4yfuVJv5VD+otfjhqT+DUNtqyhqjVglGIWszvRSnR+o2HEgtPlyaiJDWwiUKgnZw3+pjRWwYPmDyUFkhl4ysxXFU1ZkiQNwSnJYY++9Gx2CmP2cD5tXsXsShykHZDYdE8qcG6oOZo4epiu2LyY762aFp41qk9c1xZBdFDzpxQaGmZAcRTNakqYAe0PKmlFk0lqkuKPDMfv+DCq1686eopT89+Pa8wL5E57CbjPRLL2n8pASmlKjTVRB4Wz5oU6gJUY01Hg0gtPQXMWeCZfMXpZ1100ttvfHL5xbfdevOjQ0d3u/fBKb269yLn0Q47A+TVgZozzzyrQ8dmt912LWILh7z8lhZPxUvLinEmSVzSKGoTolCyyTRbGfUuEgxS0Jto0fnnn5+Tg0GpomNxmAhiZL2mYOlauLTSke0o/aDWQcJjJC0g4RimMI2YFI2KY6Xx0TuTUfxmwDKIxOBO40k5lZbhKCAvNRbj8cHnZZIJ1Aq72znzxeeKi/JnzHrprHMm456cNeOFW/98R15BQfwfzEvU8DD53/nGCNB78ybWoalTp3qdjvffebtz1y7ZVEziuT9v+gQR3Uhr8IY23AYyzOgPbVRIn6IxsyJCDAFkHne13tdEcKCxleK+VhL4m7ZqI2dWkxrZh9lmKMQhioeYc7jzcp1NPBn/YZUoOdqz0ZmNkctnBtSFIyhlSFiop/J7q149d4pX1eiwpP1VJp9nQJ8OXvfyDespe386rLZa2WxjLBwASSQonGx20vnnaIxNeLhijCgWavExYwLhVGOZl/KqaRy3OPB4bi6Wggqf4nycyuvNkmZrszPgDTb3nr37G+WYG+Xb1VCl2ezGchODE5YxAauF0wZnZXUojSWARSSOWhpZiw6KeSBzIxGLFxQULvzwo06dOmGCcCG+YjxrHsYjMZl6HvV3d/FDOkvrJRGSdpLHYUcLBj2K7+zxbTs1M3Xv2KRJY0dxDjMopERsYHNxpEniN+YWoCtQBFJmgzhyiZpwHqwDcGcqKnM7zbEMfe1V8GWSFA0ZGTTxwjWGayobRHKdcVyLD95aesLYEc+/Pr9n/46H6yoK8TCRNK1m8vIKGCSAw1o0b8Ht0aiivyYpKwKLi/C5QJ9G8pCMMUoSklxc3wZYnkK6kydPhmavYudOMIV0Kyi3HLP7xttvOFBRdeOUPxc2L1y+endKsReUtglHUdrIZ/VLoEbksDAXgl6ArsJgpsYmKmDlhWf2++a6995+/fWLr70KKVLfZY/s+8MGv37nmfmK4ahvR0UGb8TA0hgj6UveiyzQrG19MeYrfWPYySD/g2666Dz6gHorwf8rjwulHEKEcZYK8Qd8HS9FzFw8Y+5XazftNedR5Ua4kiX6njICt4hG4ix8kg6m5flnoxRXl6kLCbJECVFQdAJDLZSARwu14b13P6z2+2uD4ZjqNThaK7amRhFhmq2cFLQHEX2kaTxSj47FSWSm2RH5zLQgBEosyFrMDr4cWaTpXdZh/dGQ+bLcNqxmcTaO1IcBb/ST84rjBGkImooAHX8pFZlucnucwKrJcnParGgRMDCtXb3S7QRq0eDyozfs0bHEnXM/3JWK9qQNLbll2hML2xBvXmxs1cSWjoeFvkfAp1LfQzPb0oAcuEnx3jCV0bsEaxVR1EC3tsFpD56+9NPP7r/tAcjIXLa8tBpSrAGGPk/Fq3QBzY5DgtQnYYqnrIRbvIYEE6GkcjpxGqWi4Zr0brPN5PG443F/Vqm2GOuWLPp0xMATxo+Z+O7bnwdrWM0cy1dvrKjxP/r0X3OKS+LhuAn5aLZi2EvGI3eGYCWtMplQU0mLB1B89uuvvlzz/XIUKFd+Hu0AfLWwsFCWB9LFUYZYa3kKbQ4SD2AySvtrg4TwCQ5Ok9PBR7lzlhaRbmRl0dJaLxGnIdXN5bE63Vwdpd8kRQUojEaxFRORU4uNGgYOiSNT+prgC72FFwFTFMpT2h1nrVG94vKLg/66l1+a2btnj68WL/lpw4/gwbU++TfaCOx16NBh1muzWWIHUjy5W5dUJJCGnRzNQeBw2swS2iMOpFBNw0oNw8sMmgjWBgvBQ5jq8B1SZZheiwbDNiLcmEx0n2KU4jySqKGFx2y2wxUVO7dsQYUGNagmwqQP4z5OUcQh69i4Pbl5q3F3VaNQtn3WXKJYfQIQMAUUq18xhyxqxAB88+/cRFXAXIF8IZMqK84f0L8zSjY36XR5EPtaFq0HUYa3VWV+kQZLjFIjvICuCTUoGQtDFcYbBqAUv0JoESS12k2AFh1uMEtMN4kr6cYb9owmeUgV9DlVnxuIonbDACHwzImvGi3JQJGnQxShQXFhlOr8CTL3xbDgWCowBoIBGFI+/+TTRFiUDHbqkwUhIJJKY+v9O5vhyOG66UgIgqAuugjeLG82eNnEvpdMaterbdxr3JkK71airAXQAuOAEEMRa1AqqJqCaRO0CGHVZ3vkpXePO2f2KRcuuuzm9Y++tO/rrSoIf4ujvWIoTmVsUM8Ys2SSqqyvhlS2kbv63ltHh6t23vinG8wZW2GuT7HDCC/jCoQZtIu7d+0Vix+xKIILS9uOiBAdiwfXMjdJxCaDtaHnfeqpp0pLS6HEy8nx0Sykd0D5hnJWVxf4+utvylu0hKD/m6+XrV2+gsZ94IFnnnv2nQP7Ey5naTrDkLAALKPtcWpL4ekMtTHsoerKsUPajOxb+vkHb+Nsa+i6+v4Grfnf/9kf5ttf9AkSWnT3g/itZImFV5d1WIwXbW6Icay5N3RtTB/Wf5h2OPog+jPyUdcAdH8eg9LhzIFyUiSRkOjpUFcprmLx5G7feWj7Lv/AjgWS22UnkQP2ZEtxcenmzVsQVY4CHw2Lskq8zURaH9aG7sTSoulyXc2LA8Ddacnds/sQC9onX+656tbnxg7p3rZxq2ZluY3ySbQOZyM1Spw6f1IAkYi6zh8h00y7V14kJmgwtG+Tu2r9XpJCMPtQuFgRyMAmCRi4ge5P1oUUohPxQbzf6ZMAWUObpsFw1l/cWulkwqEZ5XHMHaw9Fm2zFT7VvBxfdaVU5lq2/LtFixbt379/3uuvk2QXa2CF5pzofKCyaGeGnvmItW9z5eZkIvhdQEiIfkhM0GnOtm+KUz6CKmowY+FJxQ98UCaYAKlnLOAyggoSecXiYkmjA9ihRncM7t3v5GEl82Y8XlbiuP7Wq21CVkSiuE0iuFGp03cUG6cNcXKIKBIiaYPRYJQlAW0Jye1RbN9/s/rO6274cfV3V05uftoZwyOR7IwX3nl/0aLFixbl5uWMHT8+HE9NvuBPUBWRAOp0Gj79cOFbC94kDwjlDN4vGTaptM2VQ2E7FlQW2s2bt+bl5bVv3xGAj+iXZvN7b2MTzp03/y0Mf6B7aihMZgAaEj+WyDKa1s/56olQzArdM0oTj2+ypBNJBK3F6dVL54pfS3M/c076iO4jj1vrfD7inxWUn/yWpUpiTfZMPCIoMZebJCQAJZLVFo+UNWv8yNS/XD3ltvU/rGvVti10mr169VYaJAJqaOz8a+9HE3K5vS1bt6JFS0tLcB9YgAdGNc5J3cjUpKJMOm2GNBSsETlJX4DHkrQGQsFE1piOkoQh7LUWy+b161mloPywMz4FL2hZs3L1qpWrYeuGzOzN+fOsbicpZniM0IGiscTuKvXmez9gBHjt9tJmhT3a2vr0btmvV2lhI58SrwbmrFiotu5W0uG/qwNMOTY1FJUCDNgJTmuzZs2XrNnDuFv/wxrqnQ8c0I9lGL3cQdhInClYkvjJMfagc+Pxs1QXzRIpQwIJN29CmsVqXbd69fz5b/n9wdKyJls2b7jx+int2rbWyUGYg/j4lyxZAjgCBi+r8DxjZgLRlhJ9iUzUVpC/b3syFGbcEgHktkR+4f3R9X3OzxTnRiJhdJrsN19/PfrEE9Ee0Iq4NcFUadvR1e3/vSl045MfQr7BRtCQTq6srCwryuTnVGdDB8VrT8UzjGnCs3LPRNGE+Y5qg5TotoKqzLJoOg5G877fru4IwABYsuXL2g+/qm5cqOR5sicN6NSufVGfXo0LGoHXraCOqjCyqgaH3T+8b9lfHz/9+rs+uPDMUx+Z9ueC4kLo1xmH4WAQQf3VV1+dduaZTHYhCzVgEMVtbvfhAwd27dpFqgr1slhEvFRxbaCE9jNPPcXjuH0+QoGlRUXfLF3Kc0lbkbugUgwkefaksyecMf6Ka+6c/9LLXdv50tEkDk7+pDgj6ThasIsqnJgWybjflHaQFa8kq08b03XBko8PHTpEkvLvNPK/nZp1dMnUR6E+EHmlACSNfnR08h6NnoGrxSHEBcJGP+mGwv/fCP6dbvjn+erozBQ9QMt+Rx3B4xqOiaEglQzSsGIfuV+x/2sOeSwmv98ItZtLcNwstTGrsSgeYylHESGzDFOPNFoKXoDtgpUZOLtVEAS6YaedSRw5DhOSa8uW3UxRa455wWc1X6/6PB39vKy5cdSg7qP7tO3VrrnLkzEED2BMSJkG/eeaxD/yXrNs+nRq8+b8deIREqc+xyGLEEQqmWs8jpQhFtNZlmNMGWJ8DalZPL7eFNpSciQ4yK+8hJ/MZn7Iz8vLyxFA2ysqyJHZu20HguBA5SG/lvncu3//fI+XiIPk1tW3HT25/iUfGWQivc2q6AUYpjQyWqvN3LaJ9fjhbTU+GCHgzqJvwT4lQDAtGHokFipBRmkH0o0Frokt7c2EDj7z8LnmO1546oEH9u5dO+n8y9t36p7nTUOvIAwLwPPFaSTKHk4dGBBS0SDNZXd5nTZ8TsZoKLKv4uCrs96YO2N6Y19k2p39xo9pmlZ3ehvn9n9g1I6rG327fDV+rE3LXztYrSz/4u0NK79o0bpDPJJ84C8PnD3pzNy8Yg3OBAqDlGdLsLbWm5vLWkLcZMJJJxVRBdZkioWkQgVqK41MznzV/v1FTUqBRUttMrHps1rN4DyOlGgj+d9kpRmsehSyzh9EXayqrKYvPB5Pk2ZFqG4s3qRI0TXkbTJ5cS3QqjYn0I3s9u079u45AOIHPc9upwWU3j17UcGDr8z4y4B4YSSwXCAEMurEiWdMfeSxnzb9WFAAxcNPdTW1vrKS+rrxD7uPcD6eqtUrVtBlBKeEeDMSEhZdmXBHNpnDR0SjgJ/rbQsoneDfx5lN3+GTCfnrGOS+/ALeUJKPWCTcEAMHDjymdy/RxrKZV2fOmjv39WAgdNNNN5188okIHDUWsbsIUXHh9L5DB2zO/AhV67PGw2Hzri2hL9bsK/p0+6B+rQb0KOnQzNWjbWOv1xat2O/0/n1LGxCiRDrl9npIQlyxfNWq1ZtX/VB95lnnb/xhBbwkx405DmU+GoXy24VmL9aP4JeMuOrIoBTDHKc7E1asAnJ0NAMpS06Mf+vW7ZTpjMZSXbt2JUMTnFEKBnw7hTCclQcOAEm8fGQLQwbllVaRaSiWqonS0YSr7F99uyUcoVXpCISY4NlEBhyxKwWsz1v0A4obvjLrpS59++KtoZFp6qMLFv3z97oDWPWkV0VUyqZ/BDTSoohys+iC3CQkecakGiaJ2gzeHViHeMcJ7zJxHIqt2Q9rDx4KpF5e8MniZf4YMUXlYCYdBrK17YDbrnhW/bSsOM8wclDnYX1atGni6Nq6CUz30T3bKDiftlSNGdJavWPYtX9ecPq45ZMvnjL2+FPyi6jBltO+XUdkrNi7NLhU786Qd8x1YRUhrYpH5tmbNWtGTczWrcrrHYc++BRxgwnWSsNrGqnDGLG73eRFou9CqYU4RYwU5jgLneYbr55c7qI4gTEZrDQIdYiVFpGyZdCCkSTvFDoKp6NACVR1bw+ll8L62L37MfVeV9/5943F3znRv8pXR5dPfTDpI5Kbx/2ATorWzIaY1r2veCPAXurvcV0S2qCuSH5+vtTh+oNuv17+pXEMhP8S+3fsMNgAsWqF0TWzSsSB4JwgRSY6Z6irgQ4gR0nWZRK1VjtedGa7SluJXaVpq9SOA7UdqK4MByNMCRAWmBISvUJuCCESWHjYMVMbNvyEsywUN8OtVJf04uJZtT20auvql15bff4JxRefNqB5E4eJOAVxAXQObRNZr6tcmprVipOzlwwXVBC8RAY7nHeAKuhF/WDRmoQizwIrov6wv9OTuo6ljxnkIPP5y2XLoL1mXiF8hw4diuNq8+bNInCTAHyZkChGduIoA/r0hYrQZbeHtWf87SaXFnJy2VSURpRX8TFFKREGR4GIU2EVMhC+Ky9zDujdVgluFd0SWQwzFqAzSoykkii9FKuQHiHfUJBZuLQQAUhqO1wPMFco6rbHHjzn7IvU+x5/b8jQ8d6i8gsnDoZQFInPLYkVoSVF8ixJVThF/YerKw5UVdcGPvrw09ffeGvHjl2dm5gfuGvsyaOL7IkKJU44MlepA/sW7FS8v9MZvvNPHJVQiirrLF8u37H02xVvfPbGTxUSD1qw4L3du4d36Nh+yJABQ4YOQm5feP4Fjz32GDw3yMoiaqRgiAcCLg2JRbSF5LInn3ySUsREl2ltEdxGQ6CmZvfu3dwoNig6lp4wgaA9tO/QK6+8wvJMFQ6aMQlU2KCUlHlg0Dn77LNhy3R6vNLg+ExUNRiMbt36wwsvvPj6vAXIZ7uNh7Z7Pb691XtxRowcMej+++7p06c37YAni8UulYzbLJb8RkWnnXbK08++WFrWjOlPmeo+/2ZqFh2AVsvSZXPZd+3eAfcVoWRRH+AjYOjq/mNteshyL132K/3rV8OdA/BaO0wmgAcvv/wyHccYACUzYNAgxjcmHCgl1G5OSOUZ5tGpp54+duy4wkYlzA2gnBIiw0yS2DMVVE179u6NYO+ZYwqJNcKbhpJeuK829cYi/8eLKwtsoQtOb3fppN65JcAQ/744b9aYcud7UzV1Fl8uNQtWrdkD5n7n3orXX3+r2zHdUyhK8YQrN1+vOiAoRgkvSvoFybqExdFHkA9mm11qY7jciUgcbMPQYcP6DxhiBT8kQiAByIw3GGnSXKkUcoN83mNHDrFYoOySpFoQAWDmLZCkW5UDlbVLlqwOEJijhfFWH92Immklt/HCyogVBGRqz+7dDFHw3TpTnb6oiRqo2Ye/6o3/+1vdE8azcJP6b5kwvDGamimm/HR6H/ACnkXUJ5IQjI6MUbgwpKRDhkydHP9h06PTFn6+ImowUt8dCrRsJk5NC9EO1XhdNBvOOI17AsZ5n+z//PMD+faaiSe2PndS18JSoxLKx2WXjuwYMdj92UdTpr2w8crL/+y+69FzJh1/0UUXs+B+8cWXlGUrLMwVdB5BSk0dHHPCCf379+cNnlEW7oJCaiA2FL+WQrE8P4uORGzVtB3XFIs7TMe45DLA9JMQv+AOiBDXjlYb7Mi6lBURShQY5C3hA+G7SaRhhfCpsVDSAdBMyfrc2bISM5Uzfr9l//FqVlp42Oh4PMXCMIhvI63V5YiptB1jLhqXyhs8BV3LUJPKktomx2gb33JYFqtYVhlJnQAZw9hhpziczDaOZInSXU0czwHEbgidc36ang5g6KCPc2newFvMToYjl1u3bh2jEzHKr3TtSr8l/Vdw7unRd67LAUDw0HYxnYFnDhky5JxLL+PM3JsmaiRHnWM4krA8r6yXXIvbYz/6GR/dhPbNZqh7fTl5rMf4QqmoJ27zhuE7+uP/D7+S6Y/vAd91kvUGTGg89u78ecTohORWmkEPoskrWop8lrxu3L7UpotDHqqYC8APWQzh6rqwJzd365YD+c5UeeuOkNLU7N9z/iVXHDi465tvvnFaragsoBWQEYAiaUOKYCSShw8f2pHnc8Vi8ViWoF6NKE74QhSqEBoefzfw44Edrz4y1mdaRY6ZBkGVTe8CeSdxs3SXNrt6t7BuqGhcmTgEkxNDRb7hTjVpA7WVDBWTORoJEBdb8dXSCeXN9fHGsOFU+qjTxhhlWRlwTDxrzcGqVStXLvns8+++XVZcUjBo0KDzJp0JaeGjD95P159yyinsefCe+1KJcHmL1jt278oranT8aSebXPa6aEzKCjW86ZfjBnSBSJs4s2biYGTrGc2gf+G48HtdjbJqJfE2l1U1pIw4nISRwpzGq0M1UwXTimwmTElN4IurT1LrRalNp3IgFrKmQgOaJefc1W/+x7ve/njni9NmP/PUq6T5mI0uYLO4jHwFeSi+FHWuOlRVe6g6Hq01KzGCMj265Zx6Xu+/XFAst18L+EBzV/AL2ZBQUt/GCjhMOQjgqtVIy4UjuylKt52HbFv2Vi3bUPH59+tembn8hRfmmnHoAY01hKc+8iRlSWh2CuTx4I8//jjon0nnnE9rk1FksOYYnXlIWhZtwD6kSHz2+Ufvvvvuq6++GvJHMIG+//57iDG/+m41vKlMKKbnWedeeMYZZ7BUs/+9996b/uycJ6e/Sl/gOWDJwRMGpoS4DM1LstKQ4WPOO++8Hj3IdaXUoX3TT9tmzHxh/vw31q87/a67bz/vvMk2u6ACKLeInKLpA5E4CtyP6zewolG6UXIypTxMglORYsooQhokQJuZ7dwMDyXfxpOk3RGgRG5IKOVfeosnTTZrWVHZcWNPXPzpJ6/Nfefsc8/JppKAE2XhF0/KzxviEVmNpaRLbF7FL5UF8U3Pfv/tD4TU4YufO3cuwpDW+3zJ6u07r/hx3fdIyImTJskKbMhG/X6n8KSrJofR6cll9lP4TpZ8tDTxJYDWwoowbdv0g1GJmTIU7CJdAyc14h6HKBPFFDKm/Cnlrpf2rNltffDeTi1pf+3GdFuOexUhI/oN+kA87bCkVHILXWo4AfQwa01Z41Saqk7nGuLOoqXbdot/V0mfMG54t2M6pdUALBTiy4DcC5S30bJl09ZvV6zYu3f39i1bKTp0x+1/ppQelpZCkRlK08eSNimrKuLIilYU90vUyRhJhHx2Z9TgyiGObTGZZz39Wguv0rW5X0k6UukcCAqthmAkkTZ7irGlpr69bW0FxGButzE3lDlE5EpYHLJeyfQUZxrahKR5gihOpeGSyKz77ruRgwdFoxGrwxZLpGT8B8JcRUPR/R0bBMViO1PjIZWErkPgd4m012aN1m5Q1H7MSpmgGYsVZzkhAjWAAaukvFDoRbP7HYVFb8/f+dXmdMqXG/aDbBM59MurLB4pR9QUN6jRZHC/aqsyOe6cc6gqUf7gDc2NqTr0INrckQ01tm1/8NrS00YMfHHW4heemPHMEy+rCoPCuq+muqC4RFHBwNUas+Q7m7KRmNfrY7yRWJDHG/RRLYhdzwbqgOFEwTEh6yMSamIkA8p0pPPlV6Q72kM8dyLjRU1LOeEtQ9CRHhoGTJE14FwHehKzmyGZoBKJYrUllEy1YmrkMBd7vJbdh/dQ1oxGY6FhlUdRY+Rj++Md1328/3g1S/OHIoN0FRs9HG+klaK+dg86B384h0BFIitx2LLMsNBxsL52itDT0qAQamBsuHU+En62O6yck7C0z+cN1EIcQGKJ5gIAwatRaKDNseDs2rETRYozIwcRuFjGqEpJfx3fMwpZ2Di4cePGyGVy4nBcIXxRoZg2KEY+nw85zlU4jItSzmnr1q3sX7x4MdGN19jemE+ZetzdHIlU5R7AIVVUVOT7chH6aGP0NL/lWihtPDua2ZVXX01hmcM11Xn5hVXaKzcmZN7/TBuiTZu7gjGnfcgL+Hrpl9L+vxasv75hErsUFCa4Q+Fc4IsjFfRoqxWrVgwaPODpqXde0qEbo//LL7/EadF/wDFCmqcDCHBxa7KYKDtgS8QxCxWFdaDB1K8gZrNEj+SV1JLtu/b9uHFb//b41sVjVe9GlrDbY4+CZRZ7T1QvSWwz43+T4jY8CL+iO+hT3gO7xttKdAAAIABJREFUGXjceDqFjmbscSea5DJS18XlsNI7X3/51cYNP378wYeRYOiY7j2eePzxMyaeyojl+NGjRw8YMIDRSKejMRyuOTx92rN7D1Y89PDDkETTjNCxwIPXgDNLF/ryBAxvXrmuPry1MIzsEEwXxFJGe2VVOKV6nLaQiAMYz4EUwMBApE/NsFboRaURGuLkl/EmMFt4TS3ZWpKU0XCyyQhpMfmFvslntTvtrH6b9kZ3bN+za3eFPwxsjCqRsaRaZbBUuw0WZ2OXVQKK3rLinM4dylq3LszNtSm1/xdD7W96oUXjSOPi/LGju9wQUjbtrNiwaf/GjXticcPX2wtnz37zvfc+oNlZa3Fcbd26KzfX/f4Hn3Xs3GnBex++Mmfusu9X0kXkBcqQyCroWFhHZ08+FwWLsUG+BNfq078/hJCoa5R8IUoohoqikD0EvdO8efOWLl3KTKdbOQOXYFZS6qdVq1aTJk3Cy6W3tj5bmzRuMnTYYIKDTz897U9/uvbFF5+/+ZYbR40awbfEv7Zv2wmtg9vt7N9/4PbtOykZtHTZN+NOGN+6devaqmpfXi46Fsg+GSopwgdO7DqaP8fjZRQxNrgu9YD+pmX+tT56fZ5AnT/Pl3PRxReHw8Frb7jx1Tmv0VxlJQKCwYCkhUVWaHEl9jBzmS/g5dFumRSUwMNbQ7P8uGUHwhbozJDho5CWcE1hZT3+2GOwlPXt2ycVJ3HMHIuGpZ4dDuZwwuIigpOgYUnCYPYK15rktdhTSfHlwseJHKKFaUyUPfk3EyeYhYtNTRJix0LM//yz9W2bV9x3wbB6GlwTKJQPsJhg8yVBJya5aRDpqlQHMpucrTZvC7324ZI3P/opFIfgyTX/9femXHUZ3Q35La4jWXrsDvJCduzcPm/eHBaIxiWlXbp2ZjAwMYVtRFKG8Y3ImifyEkeIkayhNKhEgz3mcBa99/7rCz5477HpTzNtv1u2eMLxPeGhkowWgTaQI6u6nF7yfLbv2PPmguVg2UzWVCB5iFwOh80UY0CpvwwqWl5fVRFlLPBQYJyyY2dZ83Isex6cvsDgl2PqaYXf20W3irzVlmBxeiBZUEiNxrwch9yknJvt57NiFcVEkUAa2bwdFy899ODUj2kkqKUbusYRagpJTiXNFxXNumbd+v37Xc18drJyWMGFKyQN3XGmf6+u5U2bDVy+d826A198u23bgeCdd975wnMvNCnyYNyJPYbIgygwTfEu1QBT2n+9tb+9AdBsMD64AXGqWpldYywYlmoEZE4YTaloxuYS5qDq3XtxUnmoe01SAty3Niusp0RbWE2oyiorIz4iWHfEscBArGQFO2FUz0de3cLEx0dDRR7ajSGtWf+irugr6T9czaKHmBU4HxA9TEtGKpOSd8FwgBvx5npD1H8V8JoX+Uu6gh0dU6Nj4ZXf0etsfAQCGY8K77ZVsDFUp4z7PG5IeG+acg2DjJlM/W3c0cxziIMRtazEuk6GGkSwD8k+euhw3hTmeqHdg9sXKcxg4rdIav2KdAwX+pvu0b9iJWbjK1JneWVMt2jZFiGy8J33uCLQAxwz3bp1Q1fzV9f0OaYnb1DpuAHQeTwXkmj+2ws+Oe64e+65d/CwoUE/LGeOYKCO4IUwUf0zbfSXKDVa3jsdwOjZtnUrmUIa02Z9G24s8vaLvZiWZpL5BQMqQR/meWlx6ennnDnp7IliVmYz48ePP+GU0ygxR5PSIJwLJyT6LHXQeGNzeBDQ1B2TEq34ZoWQSTOPNVVJQy4reypqNvy0rX+nVhpQ44iz82/uiTIUTVuUqev2y35tTqNoiWEhfDrSv7ps0kdjVVXVJ++/jzsKbRttWNfIuXP2b9r00+JFn1UeOtSqeYsrLr504IABI4cNd7ocaTAqkQgOFdwkDGbOuXLlStT0N+a/3btvnwknnnjqGWf27tcXPyZSOCr64t+OqPoa8YiaxQRBxHDPtCSFlDEt8PLtqfDvrlA6gbDE6Y26aHeIh88I8EgoGTE3od0TMx1El0RXRAIKPFzJw8krSDohuTZnI+wM+pzxge2yvZu71FQbYaxmrtE1wkRvsMAdRagRe1OI8kluR47tStRW25Qm9d6w9Gl9Wyp9yGryZitrclzmvq0ifTvkKhcMOrArff79a/x1IZo9mA3GosnamoDH7TKbbB26HxOLx3v06Y/tVFFZzSnh/sBiITbftHmrHzd98t2K1QcOVqFjjRs39v777+/WTdxR+jLAGxZ4WYa1DWQG/ipGEVOS0cu37GTi66oYwoSBRwtzD3xF0ilpGcQZKUn0xJOPPfTQgxPPvABYD2fj5MFg3OfzPP7Yk+eddwEQZpSGF16c+ebsOT9t2QwJBdTnfaWu30hir01atkjGWNK4BwvlNmGqQM6JfdKgIVBfq/3z7YsRkrabq/21JU2b3HHv3V99seTdt9+54LLLNM+wNqj5+3kKSuVyKa4gpSQJPTdv3hzpWtysJQruRde0RXIin9GJ6QJMrFhacea+MunsyWvWrPHmEFXIOCh2hEZCrr7dnQiHkMmoXCpwdyHbc+BaQT6QyhYOxfiJ9L42yBntuogAtATMHq46CDABOSBZXLYmmsypb4iy4oEooCQmtyzUAMlMAh3IaPCVz3h1xfyPDq7bEa5OkMFK9D61a+ueb79dNm78eCSSw8V9CYiQFA0S1sZRLlrmjgb9xKUDSB8HsSaoBBSOKscbDNCE5ACSUIk9RJGZ8vJym90Ep2Bdlb/ucOXgfmNMMB2ouAZESghFixvazMTG9RsTmfxg9CA4LWwtXNVqlCVUhq0+Ujgnd0J76hOBEV6xZy/VOctbt0qpST4mohQdsv+iF/2dA4zTSieLtMzgzsDa6dcmz4bA4fqiRYoDUmSROJQ8opWksos/2/vI00sP1gEWZej/jtAT0gvMQY0lWK6yc+ehIMELH7AnpJlkptCRsWA1xR1L89znT2h20ujytRN6XHT9a598/HlcOPShOYUxmBismOgw0LBCwE8mSoJUumzoUZmg4E8BbsZRIV1uj83liQIaNscNKYvF7En6U8Q6PvvwzT6dzfluqs5bMomwkXipYPuT6OBwMnNpKm4wxyk2oaT9iqEWh9eI/l0fmv49S4aUnNKcRIwEDBFNf0nrhTr/4WoWadxIOi7Pgo1sAyUj3tgkJqMMFIxX3mjpG1mElExFjUsBachI0u0kDmOT5V8QmBKWxhDhxzXV1bf/+c8nHjcG7wJLI2rNhtUrGWEjBg24+rJLgFGx+KFjcfUjs1FzJyKXxRetbfpg4o2c/OeNnUcHmX5pXpnwMvk1YgIkBTgSEhP4CFRz/vz5GLvrN6xvVJBPgMOXm8N+YLYOKIVEzdfzcZRrrpuCwX3bTTdecfU15190IX7Fgtw8hq8knvwzbSJ4iOLhHWGumEwbN23m7mhDP1xtP2/63KZZ2KFhtZTiEocYToRM2YnzxGCvrjl8xpnn3nvffQ5bHFdQNhtzk6Mr/FVJsSrodbudIY+dJ++1vLB9+/bROxSLPtr+Mg+FQkrrKYs9mUzVhWJGBxWso7CF19ts5OGVlfoyyhYlC3sWAHyUFW1Kk3/3qx5HRdYX4BenPx0PBFHQUc2xs/fu2cNhLMW4Na+55prjx41r3qxc2gKBwAJjVOa8Nufpp59GtUJjRzkD0sfgeeaZZ0Yfe+ygQUOMFutll18O5AimeDyaWlG2+mT9b25dH3W8MuYxMsAdyGJCcAQDqy775feHOp1Bzl9YKgMix9QsNQppScUADzJrBl4uDXMgHnO5nADaDQ48DswmuBnoSMQhTNVqBHbZCOlMmMkij4TkhmwB8ROIcizCkYlH2F7JRGCMpOn47W/u9Xd3pM0FFnuhARRXnAgyLgbDupV7Hp2+eOV6oUehyLMf7lisbWrlejx2p7ffkOG5uTnhYIgFFXYMdCA4r10OJy47vMJLv/lu9579A4cMue66604Yfzw/1E0vlltmMZYVr8xNhC0jh4nJAZxHzEoNc83Q0seSrtaLFqt5F/nIhRgD7OE2/nTVNbhbnnrqyc2bdzB+9dX5maf/CoiN0+Iyz8np/Mz0J0FmMES/X7kCR9d3y5ev/G5ZKBi8+E9XQ8Yjtx1PuSBOCwuoH6eKxuP/L7yFY+FGBYVRa9gfDgGuGjF27IAhQ3n8RYs+p21llGp8N0hs5g7qFI2G1aH3BToWcpiWx9qs9gc4BhuGqFsMtuxItLxN21vuvOvuKX/66OPPJk08g3rJmApfLl5CVLFHj26XXnmJ1N7RxAK16kS6cD2A3t68nzZuAXMOug4hAZSQnmSoMjzxDIl9Qc9By2GsG9jZfcKxQ5Tsvvo1LUMWTRu6UxvRT/SgoF+1uqw5jRYur5317oY125hRPihsKd3OksMUfGnW7DFjxjjcOfGIH+mGvzgdCzt9Xjg+8MegXtPHYPxpCiO1npAzRk0pZOoaqPuD15xKyFLgPJXIGhKhrn36Pt+zI8Cu5UuWe2xKj84lanojOQLymBIGQAziXyBV0BQMH0BhhRxUWAREu8EFoUjwnX+10JDufdDf88qdIb7GjD8eSeewm7GZuDEZ/H/n/JUTygQQMcJ7PAjE6/fu3dt8RAep+y7fyNe4QUT+k2CUJuhRGzX67n5k8daDFo+3rDZYibpZvxEsT6KvG3J6zRSxxCCrTthVJYxPKpsCLSCUDVh5qURNKikAhrxc1+CuLTs39+ypDFmdkAdyeWwhqjPBJZtWIywulNm2g5pIhII2yl3Utwm/MEhZf+CmW25hGN9/31+69ujhdNvUJLLQM23q4198+/XVU65VLcn23dvZPJATqXF/1JxJWIkSCl9MChcYuZQWXIsmFqIYBJFmX2M1464KKqFoctuWrS2bt6ALcV8xElgHJYYiQlw043+4muXAfNGMflDQ4tUir0eT4wxlbETQxEXFjdCTsHgK8/NRO6hiwqRiGCG5mGm8QdLxGolHmGBowWo8RkzQaXe//OKMiu077vh8IZE+mWPaBuiVRmcIZkWjYxwwSkmOkIRT3oMK03UsxIRMDG2ScFf0PJfgcnzUVSv9bLwiOBAZ6FgcwK+Q4JdddpkcqdkVTpv9wgsv6NG1G3GipYuXdOvc5fbbbwfU6XDYQUESM9JcO3LpFs2azHtt9lkGw8svvzRi9ChUQH9dDa6bI+bJ0ev9b7+RGSvOH5nMNAXkIjw+wTZtcv2y8ZHW44B0LI7CnptDU0OVi6wBlQ1+nRYyU+NUeOETAZcXX5clEwobne5oOIgHK0HARedcFgGEToIYdaCyIL0xTHTZIDXv9Y3ZqDmypY8lc5DXhoWHGisrdbsd5EiCeECDgBmBNrZpvjkJAbPpViBOKR4N7XD2qy/Tv3Q0J2YsnXbaaRMnTux5TA+NCEDMU56MJ0WKUdps/rtvsXiwstLL77zzzrPPPjtixIjhw4c/8PCjGL7nXXoJHnweB5uJxaYuKDbur5rtl7cMJ5QffbAJgEQkp2xIasatKhgC8noyCZDBivnjJZvPOrZXLuCD5CEwnrJSGC1iWkIBbyUlABSquKiZ2TwwUQP+zJYQfF5KBoIGvseXBewfik6A5FITQ2NklrGOz1ckpu6qFCkP7RZ+cRQzDyfTVOf6vZh/Mx5+ebCUIxaA0dGrxDOKvWRfjWP67G8WfO23AGdICioOJVCzhSU3LRyG7N4QYgjZHYFQuKAgj4WSVbCq6jCUzTNmzCR/B4cTTe3xCHFzIpl2Wk30FIrOggUL8I9eccUVbdq0YWLq8/qoEYX0QAiwQiBY6A7dg8UZaGEGgKbMybxmD9/SoZddekWXzt1QtRkJX3zxBScHF1BQUASigDOLdOFpbLbWrVu1btPq1JNPgboT0iMc52/MmeOvrr7o4kuKSoqBQLgdzhgMYZiR2jr3r7t5Xe46fw29jMRjvoSj2Jn28latL2vTQddZaV7203q8EaUqIzxSukRlzNNoaLGBcBy2sjjcZ9gOxiwcVByPsTJ4yLCJZ018ctq0bt26E1ucM/tVHJAU4+rUufunH3wEtK4Ykc7ZE0eI5u1uL8L3tdfmcmaAR5qqjBxg0gghqCYY+Eesjo4djJdd1L1VmSpV7TWRxRT79VgVvLbJJiF5+icSzFLey1O2cXv4kb9+89O+aNYCuQCMlIzKtEW0nNiyZcvX/bCxR69urN96zg9BQ7LPtMLnFE6QsSyReq08ogaNh20VOwYEjyq1e6zWXdu2vfTSy0MG9R0xbIx45gVSlqk8cLBXN48tWyX5RAwV0aMgypGEIdIQe/XqOvCY2g3rg6lUntNeGIlXAU9lnsqvTUdwwNIEeqQoLdFMj8u9ZvVq2hwmXj7KMi9mU4PqTkMj87fzGhcGWJzyxnlIDe1XONO1AkdsoETNqs1tDIeQSgoEIP5EddqUwAmP6ljvJh54OD6RqMxFOgHe14Rh6+7qPl3yFdL9MP8AoZDLiYwT9hU6MVcJ+C2e8OiB3Zes+KryQGW+1+ymZYniQSmMgiUkC1mCy4xDFtyjHta/uTpHQkYGJnvcuHGUtaAodfeex0DH37dv33yfedjYAZ+vWnzauefVxJU1W6o3bfc2s1b6SsqVWBUagAwVjSQW+1e7t6DFjreyeM9++/xPf3z5o/VRq33nzp2MNLfLBUQJFm00f9jTZMXRxL+2aP0jN+Ye0h+5Js+Jf9hmJ3+bRqGu0w1XX33/nXf+6ZJLeK2uPIS7OM/jZsYysbU2ORIO4O5lRSeSQYaxqiIHmcM/rF49d86ca665thE5KZKUxUrB5MOMFyo8EPWiY8mGNJcJKQ5t1C95L5voYT/rDbzn/PpyKPeobUfWPA0ty/G6WsZTaDJXNgYbVDCw5DKWu/fqsfDThTfcfMP+g/svveLS+/5yHxY5GTrSutyF5kNlbbHbLM9Me6pd27a33XwzVDE0BQ5I/X7+iV614i20A80Si0TRLfiIcKz3DqVrDMZ2bZTCQjCewibAYaijyDYMsn379lRXV2/e/FM8GtKmnaToA3SFRM7m8fDbr5cu3bBunYWwjuaHoE20ziK8dWSJkuUNnQvVCoGJuix+JiNpHhSyqvd+2AmOOdedkQI/sZCQKvFzSd+VLj76E31E8ZGOFkVQybRq1WLKlGsWLJi/bt3axx57pFOnDprag7c4sXbNmkefeLSkaelxE8Zt2r6ZuBUsYiRMDR06dNSoUVgIRA+PP/54Ais9BvQbPHSo0+PGVYmPBPeqA0vodzcZSNoms+PIqiAmAUOZkSwthiPVoHy/Yc+Xqw6qGY8oSVrFZW350KqnoT/RVcAT8RXhCsSadnhsUD5y5jTQ+IiS9BMeNMK+JZ4wWEPRYhMg2YHIkyVEfVbFTIoN4R7gLXK8kdoXxjTyngRIbOffvf16voSS1ZKlSEU1+YGheNGCj7YvWLgRPmvcD1K0AiAF/SDsFBkYPxKpeGV1JV4obdbbGG8k+q1dserE8Sdcf/2UCy88/8uli6+55iqv90gzQv5KryABpkyZMmPGDBBaPDoK01FdVu9ljmE/ywOH/fWvf9V1LD5yuxypNRQV4vFsSYaK9q0RaFH//gMnTpw0Zsxxt912+8yZL7EH+B2ou7iULpC4tRimmtfQ7rR16NBu1LEjL7rkwofue2D519++Pm9uPMJhMmo09/k/37yup69+bxcdgZoNoh82B56LEUX9N0YEWgroIxJleGNFO7a7UCoATum6F43JuGSZZ73Xz84e2oTljf3s5D2NT3dfM+W6cCQxYuSYO+68u0+/gZdcdmWnLt0vu/RK8vNRdjUHrUwNIAR0GYvBtm3bcHfxW7HEtOQbTUzpq6pIeLomJ8d63IhWJ44ut8b36zqWfg9c+uhEA+1LNxKUFycYy0Z+2eYDxr88+8XKDf5AAj0CeDX0CgCcDfjeCJtWVdXNmvUyXhAaATp78ESY/7grGHVi5+B/AY3H2I7HU1peJIVBJT8nBVen4fuVK8cdO+bYY8fYnY4BAwYR1YyHw+JXttk/W/hpt46lBTnAzMFvMQKReOCgSK4Mp1KRwlLfa09Onvh/2HsPAKnKLP37Vs7VOdCEJmcEFQEVEQETiIg6CmZFRcU4BjA7mDDnMCqOETGLoogIBgREEUFQkEw3dKRD5Vz1/c59m9Ydu/yvu/rN7rh3mLL6VtW9733DeU94znOO7Jar+WypOJsiE4o9kLhV64PQk+rpaBgdSz8DFkTvQdGHzlDJEyVSfm2Yf/EZvapmr+o0Rkp2Pbu9tMgtZSLpO9Bm4pTSbWCUJRDySVNjQ8qdU9IcBD8j3txfqZjAb1VOqi7kxJEez1i37GggzBSLBOX6hI8ZeRHcwj2WCRNCJBQYOuLQ/oi9H9Z854Juxij9BqZCWK+o6kPutStXelLfgNo8AHxGAvjXDeOOPnruK6+88fqrPbt3/WTxoi+//tBoiQwY2HnO3H9ceskVoMZ/3LBn/DH33PvQC/WVdQTP0FXEFhXct8QlaT7MWwZP6cZax7Qb37lv9urvd0QZ0Y8/WrRl02ZmBd+gA2HPR035SS612abf8STjwVBxe1YIENGqXbsefvChC889/6svlt8/6+6Kbdsrt+0Y1G/A5Ikn3nDV9O+++VbhKpT3iJmkBpvm6meShBVoW3Nj46OPPFKYlzv9mqus4iQ04qzVtyUdhcOfOG2Z8WRJEGdEwRGuZ2NK99Ko2cll6QuE7D89KecR0ErxUrON77TKcZ0XWPY3kSmCwsCjIJ4XfA+8v/b669au++7CS6bdff+9R4w96osVyyIMUYJgAv5imVzUVWtXWvzM35/8ccOGKWedBbt0OKjT/f1POliZ0gniltVIwww1+wRwoB9qLFobq/5Eqz34oIFgkbH/5HfimGHMMwhWEGwTJ04AtWp3ukRptpPtLH5NCb/qaQ3EWEE1NtbUMDHj0QjMKICyxQjVXWU6JE93X+mAL31Na4V5ZEdTWSM7oC0aKsg1tSuWWAQTwmEh145WwcklQRxGn7HjVU0DlGZdRbHivmJDBVstaFZdt4Zx+vEnn+jZu9d+g/e//a47z5t6/trv16/+bu2MGTO6du2qZg4obFC9yLiqqqoXXnrx/gce7NW7t3jm9Ho7eGu4WWt3/cqblj7XMzyINWBRIMN0EcmTw5CXaIpm5i35viFmS4FLEPybKICQ8GNaUZNWweb4PsaBGQXLaguFI5WBDg2JXC03j4I4KWt+fcS9ancoU9JZSCbhg8ENkcLZh05Nf7NtxTHHdTdmWlLlAXWIbaBnkWY51Oj/8pWdyuwkZOKniNInq3a/8s635KRr9hAdT80StEHeiCKOtAoHPR5H9y6dd++uhHBVSioaMsuXLr12xvQTJkz48ovPzjnj1GgowH6Isx7wL6NIvrtatnCFkFOCqwl0lEynvQej2bqolUaFdxk9mM9VSJFZx3vl+tKnl8h63SUjQAKGjOghlhsIMJAA55577o03Xk/MiKwX8XBAtaoTxxM3vOueu9d9/31eQcG4I484bsL4fzz9zNNP/R3DCWAYz9W6BWbpvP8Fp3H/SuwATQuMj9XBzh0Ns3lLxSs2HexDlAykMZm8SArmibI/1eKi5xkINauRuPEYqdVhliBi2GGXMgnAUinfd/JJp8Ip1b5D585duk0+5bQrrrj6gmkXg8EgQImswYPCWDPPxVC32Tb9uKWpCdgW/KZi9+rkcHJgTiOwGEeCc9aMdVDPclsyqDW3rWfImhLgvOS88x8QOs1NidmvfvHGoip8r9xUSOdwqfA+Q6XzVJgAkMH4zarVbm8uueH8nMATGBepAC2oFqkKyq31h5WQCH8CBkQPxMrEEjvnnHNgxFiw8EOEht2ZQ7QRrgcm8cYf1m/9cdPowwancFOBcJLcDpjNpXyn0E8lgvFoQydP4w0XHDLh0JxUYrvD2uTx2qF9iaJT/Ey7Uj3cOplg28JSpRkyFqxsPSLxW6ea+om+NKQ5vOGVB8xzW9Mwf3JBzqBcKYcWN3E6ElFXdUWyYsce2DzZgcVhnf2QAZA9U24gaw4HhMkRiFCVQTpUrHHc57Jf2wBhJQHb5To1tzOTqOtYFhs+1PHjuu8NqKuoPDGSUuGMMLz48tzHH31i4/oN1bV7cCJlvXM67nRYkmhawviAozF16sl/uf/B+8ePPYZhToQibrOHEmndSs3zXpnx7H0TO5QX2akZz3wF1aM3lni10exmK3J2H774y8jVt3+0aE2zH/5muAbTqdrKSjgUWRJ0vmIbQNSw66j2/GqXZG3yb/tAHMWZDJl7WzZtmXXHHdFAaNasWROOOQJNBWnPLofT+NhxY8+/YOraNatvvOf+Pn364MaXTtdHWslNUdjx0+peLlSx1V9/fe89d7drV6J/h38tqgCwAexUmfd7nSJq2251kHBZZiqvaodQM4lb8BNkBK+cl3Wof4Fv8ooc5yMOWqXwHMgRPDPi0wQPkIijAsvtLOZefXo/9PAj+x9wAAvskOHDH3zkkalTp1oAGuvWipS+0jTQ9w8+9BA4rSuv/Osbb7z527ryj/+2PDVwUwGkJgDHoADpovOf9VHVEL5MGZNuXTvhyQY2lE5hZ6QACDImuHn8gc0AAydNmoR3V76PG8DloM4oCoi/ocFbWEjEjUAh0A29Dp1BabHyRR0egLGKSBHtOU0Eje07Q1ZQaXGeGeU2xvRtG9NG2bWhBww+63T3gs/3fP3t+nCokfXrsNhhcEGdaoWPqEnFcEfjEbRk3Cq4WxgpHnz7zm3krM2d8yoRbUopoz1fcNFFJe1KWWfE3yRHWrdX+PToo4/GZQUUmkKwxtw8ZDcJgLiUuFGAdeuU8Hc2f7GafvoEF9Egs11P3eKlhYRCjy8AgEUsmM2OxctqqprC7qIMrHz0MLqW1OUgRov/AONVoJfYfkKr7aurX7ny62ufSI0YVnzi+P6NDYHNlfWffbllzcbay//qvPwoJ4aiRDskrsC+N1SMAAAgAElEQVSqEbnGvaNpK7dhfYnqxe6CoksZSXGY/ZTc9J+afYbcUNznKs3bvDP06vsUYYobnHkwNSJPI+JOExuVmxBK5ZE9Xlcw5O/UsX3Q5ycH/pOPP75hxvRpF11E9h8Nw6FCsVamA63lZ7JP/8wJTb8pEcGSVFsvvU3P8x3uok6iYzFASBvQqfvvvz9TmrWM+ONr+j4iXm3WOH/yPh5LA0tgD7j9tjsnTT4JyBHl/HC0Pfzwo6NGjVq2bIVAwZhCseill18OOI9oV9eu3Zqr6qaee97nS5fB49WjTx/wAJSzBPumQzL+Fx/6Jk3VZLwyrFcsHJMeZAAOTI1IOWTiytSlIwWbAUsnc0pA4PpORx0D5AZGCzm/OESUyOUVHZRJzrCaYqkjjj6Kbly0aFFNdTUrnUF0OT2CZMKHrHsoMa4QwawULki2KbKZYU2IU1sOGsPw6UxxKWHCM0E/k+xWVq75KjVTEWkM6of/NAaYJQZgikxC3jjdq1dvmfPWOqOzSzxcIWuRtSayGqgQbl5sPnOu275u3fdNyKscBwnR6VgUpgmqcELroIwouQvVw2BcEPCxgLGpTExWWv999nnrrbfZEZiWmOQAI6UGhhDFG8l5x7QpKcwxm6o1M0pb1CyGFVWwUmYHUBlOhLXa2rKizrffPHHE1w1Pv7p8ww6fJ8cdjISJ6atpT2eq7Uk9pvJg4fNr36kj1J2KvV0cR9ktpX/qGfUnT0C3inAQZz+eCiH7jYbDDnLJgZ/L8TNPLftfJGW1l73/ziuJKL/AsSSgRBx0mHBtXl8PBIrFzpwRjZGtJYNaS88osBeBI3KNgY9aEjGhjEhbQlR8RDN3OH0nThz5zCsf+2pn5BRanBZPJBByuFzktrL0brvtDsCyd95559gjR7Z5Xz1cazSDn2M7I70DUUnVi0gI689szTdRny2YCuyuHNLf1a10x6Di5IEjTzdnfNHmKjvhQuh5qddIjksw7PS6P/l4w033LvlupzdjKwtHq9gwbXji9mapywaqQ0DoKKRNCtXz/wdsFoAQYI8QZIUa6y+fdm5RUcFny5fkAtYRrF9aEiZ1pefkyZPYye65554rzz931JFHnHH2WX369mcBST0z+NowVkzuUCCY63GQwBnwNRFwmzZtKuwhZIEyZCrYxPPoMSA5WtaivFGq80+dr6Ypf7e+UaK51cWn/vz5F8TNoINslECXj/Q7cGkpUK8fshXo5v+Zp54GAvkS0sQvvmTn1m133XWXWM+Y6qiMyRTXmTb13I3r1z755JO1u3YUde7u8pLyEIH9T5Lzk8RrSImAzTNrXEzd7g96ZWITcaWl7IMbflhPVd0ou6PehbRfIrG6o571hYCzea35TZGe7RyxppgTTR92GTN5uaZkOFBWAsRU69RzaMJpMwO+cYFmjYCrNlKsBkKNvDykEt3SuXNnxDFTE/uL/d7hNgtcRxjAsWykvpcHJCK3s5VSp69TiXbIgYXpBECAMrOl7fJVEWdxtGHDOeMdUyb0eOfDyOMvNK7bimQCCh+FdpZOkxHSSwZxhAOBLsXaljrz1upoxpSsq975wKNPPfn3f/gaQvle8/XTr5o69cIOnctpDG4MIs78j8ePReMvvjRn1n33mN05t0y/9rBRoxB/LGHd0sNqkGuz0cbwvGaPHTH30IxYjzLZJDdHZiMd4k80iTsJ7SoBC5YFSniNtBVbM3JAbDyXDao8S0IKr1Ljzei1aOA0DWRmWQ05Bd9VNr38/JffbjSt+tbkD9dt+ij8/Ce76V6US1YZCeqzHlt5QPtxw0fWGGoZxYJMEuXKlsj47KZCewpmLlrBALd6Cv5LIO5YFe6zhojjyVfXLVi+k50nQyxAtrWftgcZgSRZxrmRcIKqvDh8IWa9YMo0KCpemTNn0kl/oSXEHSxQEOl6aMt+qYcbOaGWp3rl6fauYuxIEJnQKYn7044YTWt9uvV6/8P5q9eshp4AlB4K9/IVn3MA6b1g6sWoTSheal1zHVKY1Z+HjjwYmUkQk3/33ouP80TcrqjU06ZNmzJlCui9Y8eOm3HV1eXtO2CxFbYr9ubnPPrYw/fdf//MW26kLk333j0FRJMWRQRyCq4s00K34vhT5+P5X3AQEhNPkS7QSGOi61QkQTYn3RCSZ9ir8Mh7yU8CV7PXfUsan8kKTI1H10GWwkbMq6KRY6fD74Gb7Mobr28M+7787NMrr7r0kAOHdevamdqEAAdtRI5MxMICdg8ZRRbYgJ978Q2T1UUa6U99JwY0ehiRIuRqDlNq1LBUr3ZB9oq0xd8q23/e10wkRKyAg1nHKGWGkrnvfUMGYDS8XdBRe2meSHnSH4jth5oUsMPEzz33oqefedLrcRhhiBKaVu3zT5djjAEcHDVqFJjUTMaKcwVaCwgHAW/T/P0HSU66loiwnCV2bwolI2mT00WE/r77Hy8pDhR4aoF3awZSAvmeQIq5ZTqeRPDDhpd0Q0SYLknUnz3Kffbow5Z8teuldxre+Kgy4pD8A75O57MYhMNY3qLXwNMbd7YvitoxfQNOZAIBHQMrKLvj/+dds/c9jjDdBIViKgU5DkHR6qoKAr82S6OWRobT3WELYSK8f9jWmKU2y+uLtn+0MdVE10CAHwO8HkjhhWidCLolw9Ox0Gg56B6dvwLcAqFVM8xONmNDCMBTgnLTzDMq3CEQiT2ZnPiwUXESNZqn6+5Il7fm7Hh94bpvNlZ/vGLBCRNP0OJB6rphgV966SXQuEy7+NKTJ5+q785ZAkT4OIAVZUiKEvx8Clo4h1AymI2eiGFz3MrmlLNsxcILJ3VzYHImgy5tQyxOYilYeHYiqlg2MM/sBc4Fazve8ei7326JRzLsS8DhEfvxsDmRY/EuWbAAjpgAmdpUrKccAJTc+Gv0NfKHe7OIi4Ftr95ZceP06Xg4QFTkerx4BeIUCtVxEhzKDB05ciTcNg8/8ticV+fe9reZEyaecPAhw/OKigT+o38nH9KHaBj/LFSEVJjS+/R/osxiMZ9++ulQP1AGnKw0eJXOPPPMI488kvmjFj8PTogKy4PAxJ0PPUIinivHiyzjILKeIbjPRP+NVkhbS+a/co4WsiTQxpv9fpBVeEHFw8EuKe4T8UMIlUpGnHmiCMW0g4a169a11Omq1iJBPsVSIExghvnYHvI6TAcOHeK0QD9iXLZ4yVMvPrlhY8WSD9/l8biHUq8ZWjDYqBixCE7KACAPPCi6b1KUFgQpUUYhKI2Q4Gkcd/jATIQGAr3L6mKx+2qdKPFhsm0Dp4zrM3HUgB93NW3bVW+2l5DuBP8ZxplyrzIcqDW99hly1mUvLZj39sFrFm6GB8Tm+uvVM0YcOHJA784FJULhIa0VmnpB8mJk/+1vfyMIBaD3vPPPP+yIw6OxWH1jAxRoWJO/qbulk3XvOYd6L5Ywu37aJGTFGajg0Bti8BqSSGeIuU6Z2K4k1w7Y1Qh/IF1P+I19C/SV16e5ewUai1944ZtnX1/yQ6XmyPU2BRgtqSbEM3JZ3bQSBw9vFixc0bdvRy+1a9HXsFApH8HYYoz9XpKAsKDBlUgVbN7W5I+CwnGAcdHHlJu3rFalNvGwJAITywP2Pnv2bETw/Lfn9erZHaVE6mmgVOqHPhlbXBq8141FkdpKzWI2KD1JNhpAIsh00jB5FfqqFOEurjCw/0BZegbjd2vXjj9mAm514oAqhsiwct+9V5DIF1dWS5Uf0oF8TUUngbgy9HC/zZ8///rrr1cii/kQ9geYvfn5uVdddRWsaUBr773/vrIO7cGaoROkolSAc/CkfBPTNh6DzvT36mjVPf9bX7GHAz6/y2G5+aa/nXXa5Pnz37/h+mtzc/MyoQAJNPiX8TcQRWP8YT+g55FFKuDLA8so63OA97r5xyn+Ey8pKpSIlEySrPYNLjICW1CTG5zOmobUrppkE3ady6ypavQ/60412ciwLiwonL/gA8zml19+EbEcad5DwajiksKa2qpzppzFDGHC4CslTCHkt9lgApJ0aEWEfPHlqq+Wrzh9bLmTNOQAta51v0CrLbG3AWgyaH6oZZReiGZ8ow7fp6Sjpa7upYUbTJDeGB2CeMFxzorCy8hWmKrbQYyLsl/Dhw1PpCjSx6wGxW/NUlI167TRxYUocPQwuQboWSyx1gUofS2CmV4Xoa2nOxUt/OyLqlo/+mcs6iN+D59zWC8lzrfUGKmbcR3WF/ls8pFittfjj4kkCBOnRnmhIKRZBmFQQw2K+WmEiVxCa+/KGuOdD897+f1aT34R82L208+eMHFciqAhaAGDYdeOnWjhHy9evHT5MiInY0cfnPXZLOZ4OEpReRxalJ8HiiqKP4B9oyWWNP/w3brdO3eMPPhYc7Iu5otlrGGIcojWCFaMBG27W/MU76zxPfb3l75d16zr5GJuyPxD4Uwj9NJgbLDfcouKeXAelp4UGSWT9I9XswCEVu3aveKLZWTlXHzBVDgeuS/BfXTJ1u7Aaa/sSHz7115z9fXXXffSyy9fcvll991x57nTLpp4wgmIY6PFgI7ltFqWLV36/nvza6p2MYRgteCjzdqt/4oPeBDZkqNR8mUwgvHWoGxRuwp/JhH61g2GtYEGRsHUBe9/cNzxE/Gl6z4smdAE74F9xv9FUQcZCLhIbPaGSC2oXvaGCCaILDxiAir5j20PPyPUzKRVp/bpl5/nZcJBSgyBkx0AHKmd8DZ1al9IGVOni3WXJhvxo4Uf767cdc5ZZ6i11yolZYiYqSZTU2NDbU0Tt2Ixsqlip+BDt5rtkQykAzZ3Xl6iYeuAriUeV74W8GeMzQaDQDR+eRi1fGoqCmoSK6+h2WFIDupsH9S9RGzedE4mI7S0CAi5qf5mZ4Oz0JnYVLtrt+a++KLLzrv4kg6dynFWW8wqM1HqDTNjIdV66ZU5d911z9Bhwy68/PLBQw4A0OQPBYEGevLymwN+J6ip33jQFao3mMkivXTcmMPcLm2ktqC4sTTwbIl058J0v145U08ZWZJjiPrI4gGeLrEZxKDE1XI6rv+u+flXVr787sa0KSdh1aK+sIWtPSyCUmbT3oOboBys2VAXTQ6BcJHOwWgUl5pE53/62m98iF9+HfLHTvM+2PLN2jocUpFoAE1S4q168UUldpXg5j3rPeQLkFLw8UcfwrAPKJUHS6CL4NsXtUkOFdHjNuq3SuLLIIpTUhdk8KegfWJM6yCtcIw9RlIvMWP4cnFZMTBBtjR0qeLCkjtvn0WqUfsOHVoVXKVj8crV+DkXVNfkduygqg/59B//+AdQrcWLF7OciUXyHaWE3XzvDU8/NRu2NpRfIsXoBLPuuPOhhx4KJUJ6aNJAGi2tlfCBntH8y/76c55BZyIVt7lxjyfHe+rppz35xGMXXHjxHXfc3qWkFLEC7vW7b78DJ1dUXLpje+WCBZ+LkacfrUuG94yO0sYBldtS/t49OhB0J5dDJ8TS97dfHsKxBYqFVMHcL7/d9cMWCKmgrGz85Rc5wxzAFguGQ9SQJu0UaCnsbg7yJUOh3j17UescOA5BT1j0Xpv76q6Kyv0GCQVu20fSQk1rgyH0yYIvUpHE+CMHoqVoqWiLmqUmxs+ULcAX+nUQtBahGgxu7VVedvu1wy1P7K6voyxFPfhL4CxIp2i8KeSLP3j94V/+2LB9/dooFTPwu1jNuLcoTPRb1XpdYjBhJa8GywRqAlYBwV+14vaqWfIVGQmDVtvcDN7CYrDRRTSXJRSGyt+am078FG1QOocgKOTglwh4uZIgAcQDCnky9Gk+K3pnAjUWqFqEAGvakuOPm9Z+b33ljc/eXVIb1WxxH2LBuWLpV1s2bu3eqyfFT4lmdujWZc6cl958820kWZ+ePdrufIlic3cTHBmIOmiYvMX5wMUlTS3qA8HtcRS99/qd3cstXltUC8ZttrKkthPVnXihVNcwxQ3Wgk07krNf+2blmgqc/EDt0SZBKBkgbMJBR1TAZYQ5gdTmwnZlrHSsPwyB1sb84ToKwggnFpo+merEpNnFgaeDw1BCTZ/HAodCNVFCk1RgNpDTT5ncpXNnVJNnHn188cKPzjvvvKGHDEfYJeOZN16bC7+oLsLwRmTr1X/ZeR5EWbqqBTNnzhw9ejQ2LvAdvCkgvmk53+HTLl26gP946jGh58H9KT4auzUSDJnRM7LJiD/+sWgcmz371ndr1u7YulWEG2MkEoE9WUDWKssHi4YAPPHqHuU2Q7JBA3YqEXl8EGiKApbIcWQghtmyeUM0FXU53ZdeftmpgZN69tk3GfaB9GaIGXrZOPVX/PPhELIrTE4LilZKBwHwGRRbcBCZbDnJ0O7u7bQD+hFq9OPLkcTabIfdKjSdaFBEpYF34Hci/hFJZEziPBdhoSSavn9y6wKnqSzPHIh5P1m0uFe/fugccRhZBCuBpMGHSnKDecPGzdffcANItZMnTRp3/ASmawg4FIBXQt7SP6SeYRv9Zk1FbbrSCWrz0MV6irYC9KaAltlW6slMOLznhMM708ntqeYcqjILOx9wJe4qTnswIi+9G7l11vyaoGZ05KGaw84o+MVwS9Ck9eLqXrxurAh9s9ZfNqI4Tf0bEgktOu6JfIFfpINk6+D/x3lHzpdrap9+/osan8Xl8YbgOZMeatFgJHC2185jOePvefLxR1+bM+c+sge6d+PKCAFdxxJYugJa8Qj8ipbL8v+Z50kpQEgPfsKe/ckni4FPkUXB4qKqNCdXr17D9zuVl3GXju074F0mIfSss86CSRgNGiS76nZeMYpQg5R2pYtIsXbUn+q+NAZ7CU2LA+uIL1x33XVYSvwWBzweXIJHhxw6gq9t3rp95m23vjfv7YknTpZnsQu7B5IYxA3+Tm7NzP9/dOCf42NGE+BmSVEBlsLYY45DNj79+BPfrP2uU2ERsyASDR148FB4g6nHcdppZ7jtVviiGE1dCWhJY1L9JI5vcF1mk90U796V2niAswk44mPIombpiDOb2x7KGDftqK8NUlOoMKW1rWZxC24Ktow3DDqVhlOxsAkKeamtlEa169Sl89lnn0UifbC5mbbhh5P8/7YPOxWBoLz7ZNGSIb0Lh+5TkgzXS6a5vvx/eUgint0aa46k4wmH2xkLwSJRMbBHyesPHNzU5Ktv9EUAv1HfPZZu8Pl9vsCUkwYb3ljz7oqANWOTSrQw7kl6C7rFb9vidatDAhrMXtgT2b5BQjOHRetCeOpunNaDr7UrSl12/uEN4aXLv6uzOAubfT5uLujSvc/FdbimWlP8UCxoOLG4DuvPwnKIMlblZW4CFIlAFIAdhPuxuN9e2qu+0fPCa8uffHVrRXUzSDj00Xiy2eN2BILNTz/+4l0P3w6ECzWTERox6rARo0bJHZHtsZ+FlX/WVPKLUBjuv+e+Q4aPOGD48DgMW15vIugnA9Fmyd1V2TT3pafPHl/qyYmI/RkzmSk1zcgA1kP3tcFh6vjgs43PvbmlOWYnMVRsXLB9ggzQtz3hOraGolRnFb436OPwsdNjTAkVNBRZ84ceAIGxzOEFQJARSkMIgt0HdYL8oh20iTdMZdqg5BprTE8r0w4ZfvD8d9+jpkGuy3PD9GtnXPXX6sqdm374ftlnnx8xZhQ0IWhssrX/DzuQ+PS4zMi94oCgA0w8lG+jdC7ES2rD45HpEBLcfE2Nzzz5JAVtkwmSMWWJQiUCA9W/6rFkRYH3s9kQguCMYN9AMVFeLCXjpMQgajHzSEt2KsvZt2+ps4W2jvw3HMCCuOIbLkuqvMyxetVK+NySkSjEaF3KyynVKaNMF+w9WKhyWd2xQXI4IG59WFkwAJ+NqON57rJ0uKF3+8QNV+7brSMUAw1oBmTwZusfXO0mQOFa2J9plKp9dg3cD1aJIeUypN3U1MrEbPzTUi6jIcdkzIV1eb+B3anW3rFjF/QNhJPUl8horJn6xqbHn3p67DETHvv7k8edcMLDjz02/viJsOmABES4C6xVTBYgn6qEa7YWtX1eTQMeXx38yZzhNao1FJYUWZO2Mm96xhX73npdn0MGxNo7o1ocJEezJKIDCJC9Rc/XM9k3bdX8IQAkDhOIiYQ/GQmTDocLXmkh6t7SSP3gzS5/4r0PfwiF6BkdPCRRNkzL/yg+227yf+ps1Fjw+PNLNmwD+OkIBXysT9nyfuYtU0uDNUJ7QJG/9vIrl15y2RWXXsLVdftd5zEm9KDD0pkM9AkzqlX14RH0GaIrZBYLEXl8SzBrXH31dKxJWHCmz7jukccf69mnL7jPQ0eP2m/wkKuumTHmqKOfe/7FCRMmnnnOlFfmvgpuSE1AlqG+j0pxUi6rthPeKxGJ+qWGiRvxNVBZGEtYR2DqP/74Yz7i+2jeEK2tW7cWMi0K+5x5+qknH3/iw/c9gBygqRSuEGmQ0VD1kHX/p2O1ziEGFC8jWC7Y9dxe7+TTz5p05jlbNm39ZOny5mD4oUefvGXm7QcNH7l27fcbfqBcjzDI059qsaiLqImh612wQQLlSuR5hNcHtC4rofVG//xGAtAscUEddS4vwjwius7MU/NBvbauSt6QgqMTuhvenf9+Y33DBx8sWPftWkE1wAYCuy8JPcztRIy0K2+OJ0lQItuB7q4ZKiuqV6/68pjRvXKs4XQEk0mC1G0exMa1eFg2S6s7nXDZjEVWc36m0W9u+qLIurlvJ9/+fZJDeyUP6585/pD8Kcd2y0Q2JQO7nDj5rQ4yvWOxCLqOnbzj33i0rgt5dh1QyCpgsJR0arFRuSY6jS5itKaaoX0tT8yacPgBeXHfnpKCQuXoYrazatSezkW4rLoCalaLnSHmLttFsEup1r+7F3wbylgi0qAZk/b2XSuq0w8/u/yh2d9uq4kkzU78Y9CBChuzgeC79vJrz+2pqWE24Gjh4kAp4kFIZGJpWJGzHGxpNL5iV+Wdd82qqazAQhZwsM0aD0WXLFq+eNHigD+x3/7dkrEGzQ44rhkZy5XFtIuH0VcBFX/93a7mhAdaIXxYKPyCjUGbFVgtIys0yMpyUA9Lz/DITFrVnD9czUJ4ceOVy1fA6okk4q7cW5Vb+qkRulLCIdF35F0yJo2XVE/DpJNPmv/evHfnvT140MBLL4It4UK2hCMPP4JrynauHKtZevZfchrlCcuMB1FTE0Esc1HT5s6dC1fybbfdBoO8Gj8Ghj6ZcfU1z/z9qT11dXxf8j9BmOo5Af+SxnNT8rdpGBYMRAwgSyIKNq4D/nV3sr7FCwaLxJJUt87O8mL4VGBdYlOExpDFB6YgwRg73NY+Pbt8v37NnuY9IAF1wCs8cvpjqfXJm72yjZUpb3UjSrZ8A0njaFpobYlU8479yjPXXnTYpOOGRpqrpPoEkz57egBeXEh5nVan15kfxVsDFUiBU5N8NcnjRRiDLNN91aRVQBPAEzaTTUYOke7zpvtZPpIls/Cjj08/+5z3P1xwEmRKp59OznluQSFci9grrUuIqJ2ZlU6DAK7+xoNHVR2gXtWIc2USIqO+ipHDMg/eOuKsY8vcqR2ZcK0GGw0lWtFsQYVTOlqAqDpTURSqKz8PRnYbJWYE+o3pIuWdW1w1LcLxZ21LWV1ff1fjA49iB3MKswZAFdLifjc1a9m6hq/WBzO2fKxoWBztsOzwoIAXdBcRDVGvLBPEN05TePYfevB+MRmlkbKPhiLB9T+sA0XH36xx1VHICvUsvHKSZUVEHh8SKCtqeOOmev3V15566pnpM2Ywge6+576V36y66daZV1xz9bQrrth36NBxEyc+P3fuFdde+8Y7886Ycu6Yo48BCM8iVXa26h62BKXb0bFqDaJ+QeVAaUXmJt/k+9z6nHPOYYGzkJFs0jwtferpp6B7UWodsca/aRddAFjmheee52n4FcgzLguKpYWf+Wdj8Wd+qwd2JYrtcHsCJHC5vBddcsmEk0/Bi9zoC36xYsW0iy+HdveVV1/DqxzwhxgUNRNaO40/ReEWxIEF9nBgPBYT/ly8vJafkPi/7GJsNLMnEzSY4qFDD2y//wArqS+6eGv7YJkxUSl0u317Jdr8rbfftmnLFj1ax/cpPRwGIiUZ5wJzwFPb9kXkrOC9Tau+WU/t6cMOLjQkwnjpld/on36jhCLZAoB1SbkxiqfclAgBELcabDDnlWmpfC3o1HwWLWzXkm5j3KnFQBEF3A6NvF0UepRN2M1EyuplQH/TwULjoG9ZaMxe1imrgAmslq2oWXvjmy2XBSQe3Nkpb9sjtx196+XDS901XhugfsE/MDqsKSXZuCZXkBGENwyBiezH/IqFPRbt6IPL+paZDDCqki3qckfMeTuqLE/PWfvEi99UBRwmB5tLGJeVbDEZayAYcngtuxv8r77+Ok5ENg5WJWg1VDRyXeH0yPawyXBMs9qvvuqaLVu2IdHfe3c+3Mg4yVClrr3upvOnnpebqw3cf0QsUxTX3CmneBn1pB0yCUSRgo5/e2W1weJFC2QHYaBFxyLZSzR64adhktASLD1pj+7HaukxvUG/Mi+yNfi3nQdDTQvIfr/pxhulx3UdWXmzuJBaOWok+JPhJM0MOcowwAakMMLQxI87Zuzjjz7y0gvP2yzmMaPHQFYkauZvD9P8tqb/l77NExHJZnbS3cwz5dnikQmbknfKvkIYEbJ7ZSgT9r75huuPGXf0Rws+ZNYhtekhrCRBIf6LDrWfMSL1NbV2l0siSpIT+rPWMKfE30i1Cm3w4HIyUjS0njSpcaSdIBXYshOybcf87UsLktEE/gaHxytx9ADscy32KL2ENGnRrvR1y8dwSuNvNlth5cEOEL5Bm10b3kN7ZOb4scNLtKDfquVIiRjUI50ao+3DFMnYcP6UfrE+/sTcH15esKWi3qx52pFIqKtoCPdoMhVOkyqDiaKxMu2BGDh/XGcURJNLfvjBwkMGHzLzzjtGjRlz6+239x8wELlA/Mtic6CjwSpiJS0YqKBYMTT3ORsAACAASURBVMgKA8nHEEa03ZjsZ9Ui3Ktn6lmoevArHYhff8mRzzxw1LhhaVNTTarRbXZ0QvnVlVyUQwjiwRKggAjPCJ67XY1+8AwosdSsokU8W4wq3joQSnpYP1rvwnuSg3bVhmoam9NU6U5T5ItZ52r9Zvb2/mc/WbB0S9gIog6x2AzTFeqFSFVFCaRfgwdXwpc3ROIeffghdlymGWqKyGWz8e9///tBBx2Eo5ccfr6vekZsKh2TLsqlpr377ruXXnop0FfcS6hBwM+7devBZS+77Ir77nvggGFDb5k588CDDjJaLVxa/mUyZZ3LJ5922tvvz3/+lTklHdoTkLr44otBrTLVWYxckzfq4gyEelrIIIgSkq2idghQ8BhLkGcCFQULT1l6NYgHH3zwo48/wkqPREJkQ/fs3uPsM8947rnnaJ7av3F8qIJjgr/+v0PvAaYcHW4x2xDzdqc7GI6S2H/e1Gkz77yL4vHXzLjhgwUfnXLqGa/MeZ1qUSEy6rMfwpiaiHct9+ZT6RwbiYWuI/baPDJS89BuiFnNyUCHoqbT/tJvv955yIxsSwBSdbxffioOWYAQlbz+2psnnHQS9PTYOUSb7E47GeICW0WnJtaPEM92QDyfDi1a+PnxJ5T17IGnCho2K7TndELr8qRHRLLq/9LIV4crnQiFGyopbQxoCBdVkowgA0aUiaycjCRjsjxS6WSELGoWWfeePapqagIRv9FK5T0peGzM/Ga5RGOY1bSKdacylDmD1c3SkHXxH0Oc0mkpKUCpRetK7PUXntzrzcdPf/DqQ4/oZiA6QU8o9zBvuCCDIheX/uGRqQJDop/Wu9w5+ZiDbFqd0WQN+0JGZ+mGSvPM+z977s1NzWDT7aZ0JO12QEvMbiCOQ6YM+hIPvmDhQj3tNONw2hKhgFwR15RPbLM2DxOVRsOh9l27fPbF0osuuXjVt6sD4RBJM86Copl33JI2xut92pVXPfLtWmvMOCBiKRX1HR0rRSsJg0gVIJjjYhQQQ5Yko2Q0S/BZdilYuXGnSrEvegwjXE1sUdJ+5i75w5c98vG9d9/Fma87n2iRgN8Ui5XqdzpFtall6xVvhu43ATyh7xMylvwonTz88NHfr1//9ltvuChsJNQ7f3jj2xywXz/JU3DwHXZBtTcwO5UpNmTIEGrXwA51++23YyKIKYZm6bABQUMog55TPjAiFmhav36XP+5T1gP9DvVzdXW1Ghp1r5YIv3S5/N/psFJKe9iwvsS2dWI9KzMSs1IEBbYdapDFUFyYy3fZbOQ35EEL/FAWcKtYUdeXvSqdpnKcyw0xD2YQ4HIWj2HQvr2PP2Hc0w+dMbiv0WlsSDWGTMYCzeqJpeMWkpCyHDUB4ysf/3jG1a+eefXntz7VfN6Na8df8N5tz+5oiqaCCS2WMUPtnIZH2OE1OHN4JURd29Dkysm1OS3ffrf26ulXTj3v/CMPP+rWW28dMWIEAxmKhEnYiMapcE0qJcqQmODQ0shjm8y4xthEURSyNCfrabVzq65Q/cAk4cr5Vm3fXu727rgh2GwyEgrMRxQENArCQ5VlThstLfArCoChw0ST6zZEY0lHNGlLCL9WWvxTgF/hA9EVGmVEqkaoVca4UEyaqjUi+ixOCQebwXL+bvNt664wih8OfJyREl6mGYJdkDUuU2uvvc+fTBf4Xcs7dxY4ZkaKDOrOoQxUc2+99RZOI/jzVM/wTRYLz4JZwhqBzoq0L56OQoeUi4Yvh5MgpYTtbO5c9CekTV5+PokbssoEOefEeANSHIiGvQV5ZR07nHfhBWQLsui4zoYNG7i+UrAw3rgjK1dkjqYBKqUePBdh6EG+o06h/OE8g9yBpkKkyQ9pMHRrdpswMMOrV1JaxAw+47TTcHTQGHxy0MKxS6nh+JXtP+tE+ff9QHn6o5DqGQ0Cc9Qy3ty84YeOYBTBsyInX3/9TcYlEmujeqmaS2prwEvC3OjerVNpSaE4lah0lN0Mi2MAMNktbso7ZyI7Jp849OSJo5UPRA36P/U3KXvIb06CiqSsU3nXriQGibqgCwJgg6gSUEvJXkbFTN0GaPsw4WryLV/29bHjD3I5/FqUNSL+khb/kNKumHUifcVj1NgUAykPDMjpgWc5kU76wplmk0tvigUNSsA2eLSBdqOSWWwmdLD2Hcsrd1c1B5qTGJBSIJCgQ1Z1s+1G7j3LYmQtsEhZVngNeMNAKKPipx/qinISEHkiZTJ4zSmTPVHTtbDurLFlz806jTVIioPaAfmJkkWyMwpFiCwu4vZOqwau/4AD+mu+XVos4swtaGhOz3lz1VsfbN/dCDEEWSl+C7IsFIOsFmYtSColudpPuLnbV1+tYtCZQrSBpgqCgvKEjqx5SHSXiBe98inF1HB2lJSUyIinkvvtN9BgSQ/Yp1s0VjL53KcvuPihbzf68PKI14AONFE5UdIV8vOI4IoqIo2HQ0qGilHAac9/eTKhYefivPKwSrC3rvffTVORIgjC+tQCuiKewj+2oppNPz55/72XXTRVkjZFyxJw8T/NRtqkdl95AKS+5FAyGgo9hmmiK1tSkcBcXNLODZPKXs/lT0P+P+Zd64O0toi+Zh6oNUzqL+BZCkpACtA6Bfv06DV86JAZl1+ZCkVgwLRR1ULPmVJziDdcgfdqZ/qjH5QsYGzD77/dmIph5UuyetLkzZhdUVsqYxe2GaO9zGMrsUXiowaUDu5IhBAGThxxwj5DlqGJSi1pGOEBRxWPPzqERbNhNdYHlp6PcGOMEnusNB3zLm+I2ct6w+uRtnhAu3sSsXaGdJ7HqM26bN8PHz7g+b96ykrCyXBUS3lNLlPcXJvMNGFDahi3cbdmzQ0K3RO4JRZDWHMavlqX7jpx8Zm3fZ/bc8Izr7xe3VC5cu13ueVDbnzwo2P+ujDs7GqzJWyxBksKMQR7YcgUT9TuSS3/YlcmnDp/8tlDBg564KGHZj7x8IGTJuYWFhFGxKFKbW+RLwYYpqRCPUPJEAtfD158mAcI0+M5Fnra33iIuoO9AUUvpYGAwprs8O7gLsvR+pT5tabaTKJIElqMmEd+TxxuKfBDmITxdJTyqMh8f9xqq/DZYvUpqwaJctBMBcOkQE3E/Zj0ejQ9lZf1ja8dNzfxK6x4zkTz+3S3di3Kp1iUZqhHe4uHAlJemr0H7x7xBiElTELZEScNCv8fBrHQl2JAx1OmiGaOpDUfZBlhMkDZV1DnIEtlI6Sikcnqixi27ZGcI7fB7E6RgEreDlSqeLZohj2ZNqWh84HmnirglCNJx8+cepouE2izAG9F89MseTmFY0YdSV6IV9j1WjwTtIpVQPIgSMdb9GPp0qU4vcjzx+ZmcUUTyccef/LMKedBKh4n6EGJ37QxQuVshHUMMjjEIZ4yfK50IiNo7n/wiJn3PbBo0afnnD6lpqKKjo5GQuzRahTVauWmJN+QJrx9+3aqHBKjRP8jYxr6CZqBFiW6owb/Ek/AvGCeaHaHi1rL+cVFIw4esmrZZ5i/Tf4Gu8dBGAsace77G2fJv+3XbVTFYgqm4OYmI0GcQ/hjiaxBXxZL+2+acYMhWWKyFoUNIZsjidQQNmLZAWSaWBxkgMKRhpJLUYRyXNS5Lt9hQ8uijRHC+kaU6ihklzCvyat6AwiIP8musUKhbPFrpmYtXZzxl5uCib8cXnLOBPhTvIaMG/orbA8TNbIwHa1uzZbjsadzcvJiGaJ17nmfL64N7DLbY4ZUkKEUjJesLALKtEzKiTLE2QYsZSt7/flnPYF1o7oXasl2WoFJy4ngKqNaRdpijRIp83mXb3M99m7TtHvXjzhnXqdTl/Q/e/6nO3I1b+9ExG5MR53WmIH6ptyJXRyAE9asMOnpahmNSBUnwpvKcnOizY3GRMAYL4CBMWH5baRZNF6QmlASk66LAkcGUUbr0qN3Mm3dXGW2UCAj1ZTIWFAqkXuSLwjdQSZk19yGJOVT2dgtWgLarkhRTu2L13U6dh8fXCZoYDZPN40EcJFIZEkXGZ1lTnuBMRgbOyjvynOGZsI7krZCzVqZ9gy85fnNsz/a7OeBtGaLOeZEFzXCGgTLlvzDNMR5B6rTEK+LhuLr167HdicGIHUIYL7Bx4V7PsvBVGObIlpiI0We7MJEGE2ZvovaqrfVbTOFMrdO6fbWc/vefvcRW+vNL/1jhcWSB7cWQJhQpFLLpURssiy/yACcLsPcMCHDMHPxSUJ9ILT1OoEF0E5cdNjKwiCnu1pE09WPrM3K0tqsp1XejRj6uvOGfRRdgf0JgUhxEsxWJJdCM/BGWY1Zr/Vv+oHo8ppGrpOqw4Bni+wnYQ4xaRjo4ycef+qppz734ouYxpSUYEvgYEenS+mxVsfYH903Zoes4i+WfWrIxIngsu4kQubyxkJJ0AIYgNZ0U6Hb2rdXwdB923nsgWxscCTZk/1QkKut+WYlNGnMBzLbbe58Ld6GbcptopHiAk9Odfybc4/teuL4/UbsX2InzTDAvp+g9CPcx5FE3JFTmIoQULcKRt3sjyXiFFCWjGU8ShEc/x1uvP8x8AxElEBRiH1pMBCrhWWNBPt7b73ljbdXXjS5r2ZLanBWpN2U0LK5jKuW7vaFNH+4+vm5LwCem/63W7t370nwHWv1D+1q2qYMRJYib2AxYLFgRBaVd8GJohmChijBCHHs4t5DsAgLLhaKDnFFZPD8bPHfrllXH2ySlAGp+BQwgINCQjFqxpRf6jpG2YsQhdzBZM4DuEXdHi22fd9+vfNcCESCK6T3ZoQSBV++xZyIYSPJroF5KOBOWBgQo4KpAOyNhkSpPsHfEy+mZ7BE0ZJxPgoFN1Q08K2Egjm5ntF9mwrT5i07fOEEfPXWYCTQkp2UkpQiVU0A+UVjDhx60Ihho7J1slJ0+BR5wirARty0aRPOJzxG+JNwDDO+BPv4VEmVZ2bPRiHGAUlEr7KqOr+oMBiKOJyOVKzteBNdPXLkqFn33PPC7NnnT5360MMP9OzbRwp36/ocS5UGcF/e802aQZlw+AV4w2Ahvgg4UpoJhuELL7yQryktkI9oJ5+yZmF/+PyLZZS4vujyywnpwqSN85NvZnveP9t58G3/tBEo8ejI8WjBDFUiyEKxUN/G7A77ok5DLhs+ehi+rXQ6lo5ECaITti8p9ea4G7q1LxzUzXlgv1K7IZ6JRNldNNLrRfmVUJ6ownQ7Ggmu6HgCs0b0eWQLtaQQcOk97YuKLjn7qFXbNwHW2VPfhIlBuq4lz1BaZsvJdZpTjuo9idqmUHUy2C6nR6Q5ZLA4DGT77nUVqIkqt9HD+tmGOBjIvPbWIhwPW2oLfbXN1TV7IinT9p3VgObhtd+5q37D1qacgsJddb6OXXuXlh81omOosXr79Te/NHFUnyknjclzUxBxj5Z0aZYsmYwmzesll8AdiYQh2RdnN6tT4Oa6++U/fYhHwAS0QnxXPBNRMEFJplKNzUGUCroUXLsEmqS+IXpV1osX5aauOG/cwH3q1mwJVDX4gcnEghGcQNWR3ai0/bvlDu078MjhfQf1KtaSJFBzqfbvvf/Nlyu3+FqIIJBlIi1aXWh0rHqvPA4ep47a1BsJKkrAOZSdlhqLPwe4/PTYMkD6kHEdDv5SA2dPdlzz2aIu+drg7t3dyW0nHJE/auhZjRX1kCqTUEpc0OUppOgIGLJjjxzy1Zr5G/cInyPAQvE8Zih90qLIckFA/2r5C7RNqVkiT6UNv5uahV+d1iOVVExICiUYjWSrkWJ9xhln4KDjZnyKTFRf+0+P+7/JF1sdiT169IBOGp8WCugbb7yBfo5ZNmBAv/vvv/eE446f987bZ58zRRXJ5smZCgwYv6XrWifcH9ojNY2NLrth6/bNVi120AB7u1xXnqcU34bT7IWxjUqdhfmeHp079Oua174waEpXaOCl2jygJfd6Rw3v/Ny8RRU7djU3VL39xtvHjDth6NABbX/d5j523BhzYO2V5x7eq3dKa9qaDkAbVaSTDphhkzPBCUd5PACJ2Kfw7lrdqXjIYvCYcDqhPxhzX/5g+6eb048/9SQVf+ku7kKPEcph37388svfeXPJs698ccyhvTuV5Sfrghbq9mGCWOLrN0LxCfbKPvmUiUceNrZr70GEIGIharBLuv4fd9BC9mYGl/WCDi2FpAwGctkyTaQEg3VgxxeKWn25srDRbXDpCerEYLaDysWgT5lcW7bvikiZe/0rQnAtQhU/MFzSfE8nOJREP6PBgToEmtHhNB1xcN6ksf2s1rjmB+NhF3GDKy0WCIDlkIqnZtQmiIsQJShftAx5arTY2Leg8EtSRRELUOQYLknki9EkxDOJZDhldoLYjQAMvv/KQ6sak0FTp6fmfPngU5/ZLC4eh6xwSNnZ3QRZh9DBW51MXfPXGQBbsvWwkvL0iRpKsKXki4BwAiyFlwvUlC4tRb/BwEPOPPDIw8Ti0a4CoSB6amNTE5RmSZhRs9yAPif/ARaGooL8S6dddOXV02+9feaAgfsgwOTxdCmsBDF/MoXUZZBy5MfxnrghbCw333wzjIi0B9AYsRWEG7sUsg7wJfzJXbp0wRN27kUXsQOoxSuhyf9TtPSubIkR68KtdU/i/J5AfYnV8+ar/zhiZCfQMytXN8BIB/rAawrlep1uj8frzSsutOfnOzp0LOzWpVOvIpOHMoNaxOIxa831Uu6HualzyjB15E6yWeO2EJc5/8JwpTAIUp6H04Z4oN6QiJYX2eY/tU9dTaCpLup2FBbk5UIla7UTkAr7bGOuvGbW1s27c23alMmndO7YlRmcbA5AEKqmR+skUTMk2ysXHHPUUbNmLh9+3G0Yn6AMyjp2yS8oYWNmnowbM2hKh47N/vDts+7qte+wKedNLbBHKnbUz3nxqTue/HDH7tjNV47OZXUK1iqLmhWPQFuI//3HTd/ve3A3cWwTh6A3socx22yqWBE4pXR1hCoISF9ZgJRHC0LCoNcEEAQZFXJExeGzNi/CyUTj5v79u/TrWbKnCQwDlepxX0cdVlskA61dtDDH7baiJ2P1VSaD1La3pLROb7236MctlOhmrICXkMuEk/4/HHR168JUAR8WKqEfEfTi4aOYpF7lua2Dx+HRWn6O2s07pWmlnSs/fv+CM4cU5ZE3arJHd7W3+zp0L8kkw+jTsWDMjvYGy5IzfsTw8o2bu985Z2cIMSi8hchXZpeeEibFyTKIFFolgv0XpbN/NzULYUe7uRN3RdyQJIa9olCieLOwO/lIlDDdnmt5wra649/1HPMAEawcGGBKKOZFAAI16y8n/oUeY7c45uixF1128Zy5ryGgBT+IL0GvsUi/6bNIwr1qX/lDu8jlLbGa4r1690jUrLr75hO7F2cQc9AKGxJAHSNUQODugAEshoiWCISbg05HFjXLZgo3N04cO+zVeTv21O4pLCqg2BZ1Y7M13m5r6tGvfN2W5IJPqqKRkk4lHb3upCbBtETM32jTYsTdQV3gW4DA0mxNaND52gs0c54WbdBS/kja8sBT88+45BqiPMwupcHQ4UxLgkr050133DV5/IGPP7/0+kuGeUD2p8kaM0E5XbET5cV+8mmTLrx0siVNRrjDH2jIcbnIh87W1N/lPI1UCgQ5IryhrAkaIUPs8wdhxIHyBI+VZFtCa6FjNcRhhZ9KR78TW0HEoYtbyBHI+M02t/A4CEpezFcK84XjZpslGoZwGUXEjEcnWehsHrlfu4P2a3/4kZ37tsvRQoQLoahBnkppI+7mcOVR45cIplRopiIZQQEMgFjIYGuS/AaDJwOfFUUlcX3BUp+IZjIu0fYw6PC5cp004o5SbjFzqr4gEyprZ582uc/2jRs/+Kw2nvRYYT6LhWgcVEMUkbQ6XSeeMOm448a3ZJ621aFKUKhPkCfTp0//5JNPCBQC+KBQN+elz3QNFS3n3nvvzcnP692vLzY4BAF2uzCLAq+m/qCir/zlHajjjs5UVtqu/6BBnXv2nP/B+0MPHAKl8D99U61BbiR9qxdE5wtoUSCuqGUJPwt5LVdeeSU6Fl/gPfelhg/Stl1JKXHPe+67Bw0MkIfaFZRn7peN+ROeUVsmI8sbhpK+ZcR5hRmhoWrX0oUvP/vE+Q2NNR8vsubll+QVpI8Z1NWFJLKTeJcxU8tEQAgxu72Jmnoyi5ChgXQiGrbkFgiaKpOy4bXiAwHVoHZhHohzCxoHgyUvmgDZwHJJEFG0wu6N98uo5SUC+YU2rcirme1aIphMBKUUrdv+9pIVC5bszs8z33H346dMOSMRao6Hw678onQ8oHYx9cpTIJ1lHJX74hcjajY3zLh2WqcupWedObWs94E33XQLE6NX3z7GVIj0QPZK0FCbt3y3eeO6ndvWfb920b1/u7N9xy6nXHDJsjUbZ7+7bfwxw0bv49Yy2QkjDCkb/DcWU0XFDjzgGbxNoBKQG7/Rm6U/Ac8g6q8CRIptwFKn3B2Q1nhjGt4E4oPi5IbEWRldv3hase7QemvolCKy9hAaiFObwEBT4YAJtJk5jH6ge39J8bGBN6j3a99+vzVtzsMvn0GjQ9yBPdNzjdXSk1bt7Vs6m7bxJ3E6iwPODYARNBkvG/pTFr1SjLIWJ5Y8m4JPGY21FdVbt391xvH9M8bdhmieKaonFkT8BrdcykS14mhMMrITIbe15pzJg+YuqVu/JajpGxndgLpDPEoy2P8jJ45+N939pmt9v5ttxTPTazj0eH6WDdsbpqeKIRIxRGdHxLSOBufbGJl/61Ns+XhfeaXrkblECUHXUmyn2deo5jQr5Jabbh4zauQdf7vV39BEB/Jl1ZnMKqU3tM6zP66raBuc5hAN4//o3yUn11pvTVa4DDVOY8iphW1RPwkhplBQA+Ycx7rsla0lmYjPabF17+gsdGu11fVdu/eYev6FA4cckO37cKr3H7S/XzNf8cCHg09+5pDTXph2+0fzl/ojCbutfXkw5qMomNFIrJ7AVyQDVNoMTyncWBVaJqTl5FTuJldJ++s116gYq1LoZZbrxSjQtPYf1tOTV/r0K1u/WFOTAlMUr+TnBovrx40bkbI7d1WGYtHmUKBuT70UCKe6wh98KDHBEKspwZ+0nM27tq4xjrWETiPBUOXjFnOpZaWKh4qibHBkobQk9h/Up7AQAhgkixOGE/GXpzUgRhaDOYyoMmh5RdZ+PZ3HjSm546+HPHrTyCvO79a/kykd2kWpNW6BoS/2ISWZrdZMMGURNC1etKgWaxYaWJQrpzVq77U73u6HOufSH2NvL939zqJty39M1mS6JK3tLd6SQCwSS4SMYFnw44C9wAy15NiMruTObV1yI3dfPvr8k/q6KVMEmZo912zLgU3R5M4r6Fh+yZVXyNNl45D8WefTM1gjRN9wVvXr16+yshK9ivFloqq8HjDsAKemTD2vKeBjw0XU4AVB3WHQVZ3vNkeSpZRfWFxdWxNNJa6aMd3p9cx7dz5IL27H93U5LJNHaQO8QWhyU2UmMUw+n4/ANJ9++OGHe3MjUtRBB1k/duxYYPjkVgOZ52ekkqglzxVaTPA2G/QnO6l6mFGgV3l0Jj99y+FIel6fPXu/rq4Du5vHH+C549JR15414LKTO3VrFy/1+vLMDbZEgyneZE/G7ESeQ7BHUoyeQhGCrcb6Y5ngWTDbMc/ACVP0BWUoShnSVDrCn7iCLKlGuzFosSUMZOUmwZ6SJU09Zp/BVChgZw3MYaVmbjSTimJxhxuTs9/6AsdQ78FjCtt327FjFwvGVVQQCweYDQwoE4DG/ySW9T/bPDJxgmGxiceNv+CCqd+u/mrPnsqydq7XX37s8ccfR8fCzUMyRdf2HW+97orjjhyz4/sdtVW11bXbzZ74lEsuMtq8b7y3Ej+yZt/T5sXlJFVsdNQB054lIP4O3TbI+v0sH6gfKhuGtcBFuBrfbQ5CjuNA+5EC0kRXhMCP5ZtFp2HhmIsQH3IT5EnIr8VCwnsQD5k0j5YSULnZard7vJrDlbTYIqnMnoivLpg2OYCD4K4D7ytUHWhNbHwcPEhrJ9M2ZCMn8TFTyj1F2T54oJR3LctDyem9fgrecikORhBbbeUPK1atbazZ4zEU9oxiNBbkpUMgUO3EBUE/EWUQTI/VxW+i/l3t2munjNuPpE8JNYiNivNMtHjEAxdU+g+vdJrqwFad53dTs9QD0h2MDa/qBspAB/Iivb1XzaJBf0JxQ58wLegcZi09QJ+gY2Gdg9NiqyM1hny1wrzcv918y4qln838283oZOgH+vRoodHiV2oP+JW59N//KBapxWT88cdNJK6FfTEtCmNDrhYtgthTS7i0ENSfVqPZSa0BNJ50pO36zTLc8MTYHXnOaK5dW/ftOnwj8FvI7p7lMMZyO3Xsc+m10yeed3bXAw/Ynch57r09p17+7jX3vNUYstnzC5PxkNRfATVlckSptOMJao50Aiq+fHdDjem5V78advBRXTsUKCQNcx0hyK2YgbzSk4UejZ2YjK8PPq/IOMrINEpA6xA3TzrxIAMVEBua7TaPNyfHneMKhgOQxWRp5u92mnWoZIeS1LQW9Y70HCoOBYIRxJkISAkqiohhEqAMIWn4j5h6svTjlNU5YGCPs08eDKIf3JbN5ET3dDhydHcxVq+he2fXNWcOXvDYpDfuOebssaWFroZY0850oCkBvo3KyuTppGLEJ0F6EYqFIAJdXjis8f+Qg+kqzVjLG+Kld70QOH368pGnvDVx2oeX3732qgc2nj7987HnvPP06+t3+V2uwvbkNGmJsK72EZqhahYKXKHZ1lGrqerWMTL9wv1OGtfZnqkzperMhkYJ2BhSA/bZp3e/3tiracmub/tgBHl4PmPboHYCsEXi7GzG+I1I3GNY6UB8S3TOZZddRpxu0H775RUUUP4IaCPOS9QgEaxZXAtyS5hu4/G8omJy4/v07z/r3vtWff31O2/Nw8fAhwyHcZZNwgAAIABJREFUkleMjhogtfRoDB/RNsykNWvWUI4CnlK0K5rK/kTK8IoVK0h4hDGVnQClsLC4WGh+TSZ+iDamZmPbD/wnO0ufcNCZqj/VpsCZ5e8t+/y9Ny+fMtEQqM801bqSNbZUldawI5OCDobdF9Zt1DISKdxpY05Gy9VsBbAZkVqBt9UIA4LEtGDcTRGVJBDAVioxLt7bCf7gCCelrM5kBGwECj7DatHsXqDuRneRZvRp1rDmSIasxqAxZ/cez4tvbb94+gefLq8IxYwLFy098phju3TrfuX0a7Zt327zkEPdUrNLTQ/aj4/kV/jnLAYXZRccFtesmbd1alf65ssv5DgsDTWVzzz3zPYdOxCPEKHmFZWOP+4vF1/y1/sferistMzlgtCu+ZBD9m9f2nFXZb1e5TO7NwtfMtSZOiSff5I9IwjsrGpftunGc6ilp4YGyQkksV3Hjlt37omRhYXk0fmicNDqD55VjYvE4XB2ama3KFsGj2bKo04F1bc0OKLRW2MkytjAK0bCNNpEwTKymBhVuWCrN0ZypWT7U01VK7F1PSLnEZgqaqmWKt/UK+q0ffBQfMDPZaSUcq9vEAs//gQ/2623fvLUnE0AYqLJbUZPMk1GFxXjEFVMOf4rWAecbo54U8MpR/Xp10F/bgu7M+EpdTuJNSk1i8a0NrK1Kb9b0JCrt6wZvV+QSpxRGwlGJ/JFqVY8Ie8FsKZcrG33yb/hWbUaeWr6hB5g+uLNYj/48quV06gGiBNbL97boV3ZySdPAtKxePHi4447jo5i8BDZ/FBd4Y/umkwi4vLk+n3hdnlsmSnNBVMDhFIm8sukVCf6B3xgEb+wtFsNRoeFok9tHmaHNbqnoahdu2GDy9et/YHlaSbITaV6vB5tHmmLy2q4++YrCHdFEpGmOt/OTbWb1u+4fdZ5PeZ/f8np/TNR9j8X+TlIR81h8EdwtttcOc6GVGL2Gytmv7XrlPPHc2H6VrmIeE+Ptc46p9U1efKkZ597btEXuyuqPV0Lyyx5ybTfOOn4Lg+9sCTf7TWkLI2+Pe6cQri+KNKFQPhDD+UMlzUCFF187LJ54wAm0TtKhgvJy1IrA7ktOVUC0rJAJo4rS/IbhTksFYJk1W5xHjXM+/Gb2uaqcNII5DwdjgSgwsz1aEN7502euP8JY7pazdXpBgj92VE8KCekZpFiQVHWeDKETCYCKy6llEl446UsTJTaI/GE87vt0cUr1y38fN3n3zbj7yfMZ7TafAEYx0IYb/Cg3fLA57WByFXnD/J43fDBGqyCXsIjAeQlnQoZwbRiqqbiZTmZW68aPWRA3sqvNvhjpvxOA556cemgvl2RdqAaSEzP1snizNMP3EUgsShXhdHPNqzGV8GzeMWVBWMImg3E7tSeE3Jn3aIDG+r0uMVrrkNQf3kwMcj+w3Gbk+MJ+JsPGDpkwD6D4GgYOepQLqvWKb9ScplXxos/UfJ45VPkG5qWku/ffPMN+hZn+E55eTnIMJQqOD7c3hxoLevr6/VVnJYwJj/81xV4+GUn/AvP0HXsBWrXoBnKeQ+pzStPPzB0kHf/fTHtdhs0RzQawv7RjCQfoHYLdzGpovxQ9nqdyj8NbRzQ+ERcyhgznUmQAbVJvkw8abXnSBUpzH6STlHOcI1Qbo9dky8kzSlzbnVDbEtF3YZNO8WwcaA5mcOR5A8bd23eSljY3OSDERiDobrfgAGHjTi8qDj3o4/nPf7E8yu/WvWP517r0ymHuyuxrCSz2uyYom33qsEdDYbtjoTT7Tp0+PCVq1ZW1zUdd/KZg4cP79Onm8/XjLVDxmKTn7h3qkfvbonmKLEol91ZV7mrqaayY+8iMALJmCML9IgedMeD8DmRcueE1lV8LBmENm6ntpuT7ax6CqGr4NBSsRSRWUGPbdr6dSiSBHkkAAYkBs+MyoKikiVTyAn3AeUKRQ2A4odMSZFwGC/iPpRCgEBBxZskvK4YauFQ/R4hi0zCkyO6GPTX3AgJKDzvNEn1MC1S7/kTG0YWo+6DECGPeCSnASxa9vXVOkwyatwcOzMS2fp91YAeXlMmfMOshXbnmJNHtIcIOhYMwouKMpUS6nmSlhHQds3uIvW+o3PPkQeVb6ja2RxFbuPL0vUsiU2Lv00phfob0H8KVyrqUJY9L9sgZD/PpZGMTDKpF6YfrBz0Tc6rpBKeTfkzlTsn+5X+PT+hQwCo8eyMBD3DK7Y4CVPz579Lt3CGwDHzyutx3Tpz5orly9ldiEqgh6kAKz9XS1om/x95uO05gUAc9rgOHdsXFFMffmfIX+cqKsvAE5eJGcjvMVstpDrjMTHEodfKRlSSjEfs3jwtEy3Mda9as6XJ35zr9EomSLbDHNJicWrPa421bpvNXZbTsX3xoH27zn798Hsem3/smC6d3Xla0LB27ebl6zcHzakt2zwrvtxW0MmaX+Z5/8P6uFYUglRa83tswgKg9j+ZjSoGj2iI2wbu0/fwcePffO6pZ5//vF9pxeEj+nndpRljpcOSjgXD5EazHQLnBhhLtUCSdbO19Hc5z7AylAwrjWR7xnLCGqESLWyIsqMz2CT/YzLKMoYwyxxLJSTvVP9A+KZh0UJJSoSG7Zc77bwjH3hq9famoNvrTISj+/frevjo/tNH5zvceGx2g980WkldtKfDKSukD5K8mEbcQaQhrvFwyIZ+lkGlDljATFi8gXB02drdi1cFVm+z/lDdLg/0PJk1acokSt03qrkBJgv6mxKGrq+89fXoA70jBrpTiZAJTgsUaTDwCXPK4DO6jNFAxpgoIvO7yFl11kTDCSPHOfK7fvxV1fPPLd2vXw+0IRHXkgPf9pRQnQN5EtrMKaecgvpCRI/lwxjxEZ4hQV9ZLHiPKHGDZkNRAtQmt8MVjkZYR8h/FDKReln89RKlotSgDd3R7wbeEApDKP/M358E+FVWhiOBtEr5pRLNasRVk9QCJDhIhVYULF4//fRT+LRojDIm+SHTT1Q9s5mdgCgnI8to2m1ONn9BfvzfoUPr6CgGiDd0Kd1FdHXZsmXpaMWNN54ST22xMz3MDrs7h9R9UzLXYglKpAaDAD8vfUhQiegSWfrwmTjs5EBzEjIg4uapQHTH1t3YZO3atUPG+v3iR2QsmDncJa55q+p9K7/b8WNlYN2WhlofgXOnw5VLvlsYaWZzACR35HXdp19pl+7lffr06l5SUFrUyWH3RGLBI0fv98Szz86e/cbV19z4+j/uUuacWq0MKdPl14RzImbPcaWjeEPNh44+eMmKz1M2UOrmfl26R5sDEuCQYjNkn8RhrEpEQg6nxxcKum1Of21NPOYvK+nBbDUaKPjYtvz379y1tTlQX99QXCLcflYjSChENIppVodTm9OQQWGrScFXw/pEQRLzwAm6evWGJXA0aZReSzEOSQZPmpxdzdISMIXGwTYhZVBuRSFARwanD6Uf70Uso3sgyvTQoJbetKEGttGkcAYBSZXuhLiDjwEhqXaKQDSbaQxrk4MC8Dn5+QnyAaXyGY7OGEq40ZxtOxLCFbnkXiQAbUAC4PP+dNGnZ50Sv2r6ubfc/sljjy3PaTz42JEdHd56wsvg8ww21Djdz5Y2J5CfrjxjMnD6X8Yu3bT487WNNpMxFoQFh9uLLkmz1TbNCWaaSHZmuP4wv5uaBfpOPFh6sAZxg0BELQf1zI2RRIMHD+ZmKgqmeu3P9kq/K/2S2alPUJHFOLQA9q5ZvRYGINAECi5XVlb6wgvPjR515NdLPhlz5BFuqzVGOJzpSXJDhjT9n4Q4fYicYgKpq/0uXRqK+Wsrw5HmXWB4oT4zZ4rZg6hFTEK/wZCDUwXCTi0N0QLbY9xMneO03+LOTcXECLHmF4QDjRmUf3PamrDHjNZYol3Gtd5t3lOoeTMxc9oAJVbbsCdxbjhdiUjM4ua+aUPceO111z322BPxmKQPz3i4yu21UPlky6ZGcVXDk2Kv9XqdWzaGUxSnZkWam6q2bbZE7Wmr2DfK7aFEuZJ9aTPsT8YDB/Wam07e8eJKh82YfrAayTt46OBBYyaddOqZ8UhU7GAqm2OLmAg1tr39/y6drC6CgFauynAsKlIAJBFoUIO5zu/u2T5NJDNjs6aiCavRA9ung+ZIaguyRIChWqZAzyGKORubTz+h0OgacuE1C/IdRZdd2n/S4Z4OHuKzjbpHn67BAcMPI1K4Q78xfNaYi+L2iRpsRtGY+dNsyc8kqg0mpyfqsAfrzpo0yP/qD1+vgxVB4hT0iWA9UWSjLYlOycy2ij2e974MDRlUancKID9jIQ0cbAWzwgOXmc4gq7s62Vm0djnW5pjWPHfed0Z7pwH7DqM2iJbwEnwQnW8vIYLekpai0Uq/geQdniqg5coFri8d0K9xmxWMY2LPnsDb778//YZbArDfJg3kLQJsF9SIPnRsB9l0LD4VXj6mHCuRbwum11DerWuT308oEE4s1iatkovo/A68Uc4q3qjFy1om3F9RUYHLGbZ6PsWkVq5TdgIkuJ+icon4fvsMoByyxwaOiL0PXSCF7iyN+9Mf5MJrSY+B/TweZhNuboh2KC1+7/VnPrlv/3b5sVTcEc1EDaYwEohhMFkDQGES5LmQcAMTOqp+2Ge2eVMmr7EIRCFeKGsEmjSD68dqw6yH3v98RQM+3/y8oo7tO63/fjXxZ/wdRLNtFjduddBcPbq3P+igYdf85ZDyDu1cDnCNoLmTlK4nbYKN2OXyoHyhcmEAJ+BjT1Kcs0lstpQ2/dIrGmqb57331uffnjv28DG7dm5qX1QI/xfqAOB8MkiUtFGzVyyJVqvYBmUUBg+Ml5lRIyfccM3dWlPI5TH5hP4LKidMO8peyazEsDJjzRpDthxjzJJz2z1Pu2za8RN62swNQsKSAEMGTqrZaM8kjO5IunTdxui89758c3WCkkSNvvDh+yUtRpdmjOAlQmODOvk3zTVhqsJWAlquu5GUX+DAUaPmvPRMbVOipAAHGXWVc9IahQ4RB8J/3/YBHEHElCwhIdHgwClPDFF/IytU1z/0N/Lp/JWNUFxrtkZvaQeSgICYmxIRcslL0+33hJLO/CJI6V1asLmh9uBDhrz82js2Mcv9KGK66S6NkNTR7K4s1RK0LRKydZUYb6h9R8WGmBZoV9KnJLPlpb91+3BJxzOnvf/+qn6zHjgwP7GHbyBC9EYCpYjJ80SRqYauOY0fPzD23ic/vev5NUZvsT/cpJkTdpM7EIruP/gg9D2rnchDDEqtSDgoedy/o5ql3AZqy2fWcjBHcZgz7TBDdfn4U450yyzUH+FPciiprbRdXZsXM4560nQUFjlZAqp/6A1U9QMOOIBEcQIlAE0OGjEiniBzTFiKRG8XZ6scdDXXQb5zBX6lNoP/fmdy96Iil8vu8PuaZYnqFicGDluS7i2GaQbfLO+gl8E54k5Zvbvrgs0+w/Zt/spdm3bXBHxBMKms08pQPGNyFK1cXVHSvncoEXV5oSEBMZPV4EhJOipulYTF5Xr5+Rfuv/+JQYN6JaKmDRt/ePPNhayi0aP3O+2UKWBviovae/PFdep0uN94690nnnimrKTkhx9+gBDhwAOHHnbYYVRiYc9TbkLVS5TlBjHD1ojcAx5K75GTD1rug4UfrFu/YeyEE0o6dPaHwjYrDOkR8vuyGI3//Q5uuQKtkg5VGoz+nibhvBSPmhhw4pxXa+onSd3mzUm7TCeH71N40mFlXbp0OX3CoBJXvdYU+K0GVCy82+5sH2tosBUkDxl3yMvvV3/80U4Yu1QL27wz6Ux1dc1kf9rFYhZrTmqVZTuw/OLa5i1b+/QbCtpDJC1ue2YuPrmfHawCFSinQ6iE89JLLzFMABlxCKmWyI6oo6PINl+85FOgVAw0P1HCOtvN2zzPLdCo9VeZ3EpJIkCp97+4DdWrkl3sOlQBgisLzxnjor5MrJC8wo8++oiZxhmlk0lqoR5k1PUuMCgJPhX2LZ1/i3BCm435s52ExoZtmmqigVgI6o2uXTs/89BNhw4oaLd/UaSxGleyw+YSbipmFbEvA1HyBktxSarBJ9yhGbslp6QxbPphY/WPFYadQNMr6td+v7Wils0f1hdc0QVFef5gY/26uvpjjj503/37EI60GNzvzVtSWVfjsdtm3TnzkEMOqNq1XUgFYnGhm0rGC4tzrRY7HmXJptHz9IKRIE5IhhtyPqYca1Tp0yxcv89XVbUbLUTmiWTSUeQH16noVYx+y2j+PPIQQe6gYWONEjILGm3xrbt/3P+AvhpOeKEXoPZVkN9Rt4tZhLuio3dgwF/z3N9nV29bf9FfBvbpkBdvXg/cTLNviUfTJmdxOFPw9beNCz9fuezr3d9sqMPykDRkg0acmiaxK0iqdHZeq2zzTSSR7mLn4MExb3hkXhG/YTGxBBMgeYZE6IQYNZuSle3yWc+P6D6gat3OnU3htL8WTRNTCQxJntsTM+wuzjNVNda7cwpqm+pdZq13nx7URWtRgLJer60PsJdEn7YEcWC7vWa7fdWqVajf+eYcj7s82bDxwCHlN1817r5733/nBes5x5S3dQkchOF4ysdSPnfKYVv2BF7+YGuut4T0cHuhIxCOIcCBHMQJeSoxvrf/fzdvlpJKtAypxCt/IlbYs3nPxG1tcasy0eYz/BufbJ2R6o0yl4cOHUoXgaK9+uqrOc9JWdIWCwbxTTff8PKcFwH/vvjSS2XlnQgZQnfrdHpCwSALgG5k2bMx84auZrWzEn6X3gNfvX37NrL5crz5mH1Sgh62s1QcHm3kHTKEfUL2H+HQdcTDtrmLMvPmLd2wsWpPA7hqS0lJR3jTYzGiQXkOt7t+m7+q2TLhzGMc+fA++ONJn0NgFm0cglRl5lAARs+VpU8KCpwomrsr6m++5bpDRx50wonjyfDKyy0xGmzRCBt0kO4ivR9AtNNphU6pqqpmxozrCLZy3HPPPSeffPL555+vCrZs3boVxeuTTxaz7R1xxJhPP11C7R+KunTo0MHmtD38yFMbNvzYqVsvqRm9N4qhLKQ2Gvr7nWLEGT7RYvUdnWHlcfD46mFi2Bb2qlm/vjH/f+ydB5xU1dn/78ydXnZm+7Ksy7J0kSbVAtLsYEMiolGjib23xBiNKNbEEhv2AhpUULCDqCiiIAiI9N62t5mdeqf/v+ce2BDdJW7E9//GvPeD4907d+495TnPeervMThSTQ2lTtedVx5JJLjdUq8EkWVFYEG7WmrDXKbFVLcnYozsqU+/+f6W3ZUY+3HAtS46cZXqKLt2N0Q0UxbcVhQvRDaV2l9rb1bV6urg9h3NZ18yBIdIJh0Reix76L6+y98wp1A1B3+SIMJQgP8pxRfmDu8PP8IWT1la7kG+QVCG+IUy0E44WcmIhLS3b5yFrV13JTARzIjkY3K18glHBocFGQu8FeEn0ovF8uoBAwaAM9zi2ec6z6HBkKXRYOIeFjgtB3RMil96jv3/HQjZRKerjJI12xGKGTZ+ueTNl5+YNnW0QkVMg406cgrAttR7sHmJDaV8oFH1NzTEnY5ulQ3h6bPm+uPWdVuav14B+JsAF+/ZrdeAo88cme35Yuni/I4dJ5/76z7lWZ98/MWjf3vimKF9r7n2Umaz2Rff8t2GmroqAvzuvvu2W2+58fABvRvq6vJz87CYTn1gWnmXspEjRw4ffhSiNrCnxGdJ0Vnw2L2ItcKoiS+SOUxoAKWSiWYGyJ7KGSI3Bzz3pNBIW51dKkWYLNaQbxc1xzoUe/sN7r27dne3RDk1ChCuKG1iTjmE8JJRyZOlU6/MePHrVQuXfLV64tiSG397jNlYK6oyZBH1bzJnF9b4PLM/2PTqnOXbKrVw2hqlGBcZQjTTasG9LkkXGtY5TKvNafMi7Iifc/BbnsCfnCA6sCLrAF0oFdY4tgK5Lv7JXNfmI3/UFzdeWDRiwNAmQGhUOyq902HzOq05WU5jlmG3z3Xv0ws+Xrjx9DNPvuGq33Xq2IFYlB/10P1uwpOK8qxzEosrJweZuLayEuG7LE/pVmRTKiImg9WTHT73rN6mRJ23beAhNWNTnSYtVOHNMV9+4RAsnQs+r3HZ1GjaBjwyRM2+THAtRXeIzoRHgS1CKw6amMV88Dipa8oJhkaRrPnEA8qs7J2Y9g7PL+7+lm2VnqGmY9DC6QC7QRDWVQhJCmr37l2Xf/MNWNLnTJ48g2K3HTrgGtRCQYFkqUtXcHYexSHlrYM1TuFIBKEEgaO4INcOLJIWp5IzUyvqJLBmRdgLqlsEzSxjdH6xdM9lN3/Rtaz8mJNOPqzvoR07FbqzHQBtUo6LYlxmi23K1Psbv1p2xNFDib4Qfh8cWG1txFAkPcoAeU9+TQpHMxD5iEG52QVXXnV5v36HlXYqhvGRgAk2APWmbE6hXyLBkzkfi8WJiBwz5thx406ZNev1Z599FsA2kN+BNSLgBhsP1evgjyefPP7BBx88pKSYi198tuidt98l6OfX554/Z+67ooqLFne53OyFbJOJmG7Q+vkPuSgkO+MTdrZXzAKHULe1CK5N2pQQw9o8CAFWTbGyIurKNMT9ldgGBPtr72GwhBO1zvxeHyz0//3dRZ8t3UGCg/BxYTBv44AN19RHgiG1KBuHSMIgqlm0GQtFKNimzTXhmNJ/4ACRfC/KslLgVmjE8vEtZAxhS8PP9OnTQZoFH4FUPtYF9EOoDSxMbgDM1MqVK48bdwpCTzSBp6ONVrZxWWwkwk0jthPOGWc4FY3BbCZ3KX4nNxv5AASsMWPGwNCkM4VfCfEOtKZgUJ5wLh/FCfZ7ZhNbPgY5TFkwd74Scij6dHv3vTba/59+mdnEcU+cJ7QQiYQeuOfWY4cUHj84TyGmL5IwOHNDiru2UV2yevfqTTWRuDGY8NXXhrWIunFLw3HjRhd37rXorZdSlg6PT/3V8cceV1RQAN4bGDjNDWegjgqo2Lja9fyJh/fqkpvnba7fw+vIjTlh7PAzJp3SrVuXDz58e9euTT27lZCDSAkGkNP79B2oaZE/3HLb9ddfO+HMU/1+H0qjANcCDmKf7xiXIFMJLC1zuGP7tgmnj4NVmSwqHkNR94YaLGJ+9ViiH8wytd1hm06Xy2B1CESDtK2pPu51l6ZMKtC7a9du27GNf1urK/fs2bUb4hnaKz60R8nVk04cN7K3Kbwn2lxjL+weidk/WRz44KOF32yor/abGsJpEU8ChCGUSDytSnVQc2lpKXQrdpm2ko0OSDqSF/FzSbTsNawLohU9OQXVdX5F7SgKqyIhC7MW3RS60gGf92O/tKrrhw80K848NggsaCJbJA1SP9gK5mxvQTxQN2Hi6bff/ue+vTqLqMtgwKrHB//4A2cBifr4gCKo5V6Pv6mJfBeOGTNO75frUXwxxZIdra01ujMXXjAgA+B+W7iJSW8yFrBZshKhur7div5y+/hlK3crxqxr/ra638AueQX5BJ2gf8qGtXCSgyZmsY3BHOVzmRtpeIctMm1S1Wt58X+5vCXFLMFwdew1dvqpU6ciiSJmSbYOfXPCGA4cOABAoFv+dOu5Z0+mGOKV11yD7h7RS3jyLcMoP7mf0WacfzzNHehO1UQJZ56Vk+USIMIEwcSTJqfVgNGb/UjEYJsINib0hgKFs99dZbHGr7zugoGDDyf8NB7XAqFmFcwngzHLQn2y+I71azwO08B+PVX0IoICWRttWR10LQo7nl673gRT7FhSyNYbi4dPPPF4WCHGKoZIhFaINBdRPR6JpNkfRCCj6DACCp3KzvZgwUI2BZ4bFw/C6/z587nOEFFCB9Ngly5dSPYWhVA+W4QtBB/QZ198noinXE7UNRgKmU0iMv1A43OQvmMS5XTL5cA5nYUqhALEEOmd/MeSafulcVOc3EOSqmLVPmjAkltAfl/cmLS0M5cbH789L2fpusanX9m8YEkdmY4GQ9So2Ghly8v3X7nCsElyX1iprNW65YP6ERMKsGC9bcg7qmn7zkZk7M5dS3U7GyhfSPDCjyYFLDrOOZ/8yQniy44dOwhvR8Zi14S3IGRzEV8cY8WftbXVfEUxJble2npt2yO39xu9U/v6aDAQAs9bWGj/1Nl0GmGdUqRF1EvXg+vZe+QNRLhjr4IUaTZXOJgFZDKyF+02YZ9GMqO1dJz0L7GHtUX//7Khv6wbrCYyPWM2p6M5GFyzbFH97tW3/o2qRLsABzF4Sz5a6n9s+uI1W8J1PoHjb1eVRlHewJGOJSxm9c93/TU/P/fbVevmzVtcv9tXnFeUTgS0mC8RyrhUdCSzOaiGk00Uihjc/7AE5ZYE7ozRbrOf9+vJ4VSEPIpePa5IJEXZPsopwnsHDx5y2MCxTGJNbfXTz0wbNXq4Uc24XU5IziJwUpS4puFhSEQF7ADmIkGfAb/TicAE7Bam1QSWkA1r1+Xm5xewZ+tLpoWN7CUkEyjoYYsT6CngT212Y3YipKxdtu7VmR9v3vxdoH4n4eGdi5TB/YomHtPlsF7lR/d3WW1A4vnT/pWEotpzDp33VdP7S9a/+35NNWY9yJ0cYRIJAdbBBg9ulA4oCoFBui2v5kobq7FNYpJaxP7t5xwK79l7UH1TJVFyJB+I7EDexYIXzWjzUe37IiZKguKyYZrNGdUgwrzTIvveHNi1bWPt7qbHnru7Z49e6aTfCPasO5sCOO17vg64YKaystNISrW3oIAVvW1b9TfLNhw+fiigjMyL3ZujJbR4sMpBvgVYIa0eNjzH6LHUzkxEGyqz7K4Txh5SX9dM8YljRo5k4bPMGcM4aqcoV0tovHjKQROz2CHkTs8cy0NekRKApADex1f7869WO/KLvPi9jjNW8srw4cNZGFhT0EJkx6UqL2w/VishC9NffAnry7wPP/xy8eK77rpr8DHH8BVjC9FwoEnD8eWfB2XcAHyjYUQRdOlUosSgNpLazECCqgrZMAk9WYOWi6xqXyDz2ZJx9MGRAAAgAElEQVT6E44fOWxon1i82Vfvs7uc5gzJGRYqW6ajpro6X1NVcPyp47p2pfhDGNMBNnc9/LC1Q/cWiRsMxsb6ejS8IUOPoIN2u4VsZ36QDb5zMhkI+PCsxWJhFDckLcFHDAakeSnWk4OBdQ+H49y5c7ElMDgkpADtTUG6tWvXDxw4mPO/3H8fNqxnpj0FEMC1116/buM6ygmiodIw4cKgLLPwxrIvtmV2a63x/9Y1qS/yUwacTyl47aUTrghzi4CwPvAB1EYiaTZHUtbsAn6SjmmAsFGkW09WaMehunN8WsdXZy1auLwyQQitSoBE0ErZwDaGARbLPzIWNm6qGdE3V1RvFUWqyW9owwpoVOob4w6rs6BDvlCDibdhusmXZqPQk2YYeZw18CkpaeFuY2PDVbd48eL77rsPfyi8XlpwmXHEUWafe+ghU09C04H8lW0Mgxxq5EW9RpsA/ONGXiGnY/8f0UKuI2NBG3wr3Iv7hC1kMq4IS9i++EjmET6L2TXL7aVHvfv15wYSpogzkku7jeb8d122KRaUAV84CJbKJ7OfvfisstISNeGzbmw++pGnZny9pqJr76MuHnd05+LCriXe0nzv8F9ft3PzNrarMUN7FTr8TlPkvptPC2z/vLG+QjXHEpmA1aNmCAa1uNDuIrGEzWEF8QUx3uYg/yBILALBBrEESB9pn6/WamWK1GAYkQtodRUruZEygMnQTTde/dnnCym8gMzia/Q7HQ5KfkMhks8wj1ACdEJw56E9uovQMUKgknFmn3V33Q03dO7SY9pjfxETuU/SglYlmaXiAexeIA9bLNZINLV53eqtW9Z+PPuFrEKlb7n3mMmDB/Yu6VHm7ZhnUmKk9ALrUpHyQ+YAVCGe5yz6qu66u96rUQr8aDawBSPplkLdJfdIJYxNMWmGIK3ExMtBa3kLeCmJeAzUi3YRltyv5R4tGy/XxaAhI307XpDhXyBkYNZrr/34XzTD5UR9IZVAVMQWvC8DYJBCELDBGfRFOuYX9+rWC63/u2/XNdZVHnXkCNScf/HAf/4a0UpYxOHwzixqZpB0Sgjv8ccPf/TRLyYfd6onK6iE6gH/N1hy7KpHidhE6dvWjqS2w2T3auEkOc92R1YqRqRWpKaivrqqCh7FWImMA6MJhBHSdMQurwdvHEwxS1Ihc8P+Aa/kHfAaLgojxH6qOW+VlNdaL37516Qdi34yJqwHpCvGBycXLomWUeJbZCw+o1oUJYxAYLBM58376J67pt5ssaDcUxgRGYKdBu7P1EoucFDGjkeh3gGY1aW8UyK2A7hxMgi5CO2I+HfVQnwmJhdyOmqbQg1hpaigPBIWCJdk2hJ9kCRkIZkkVNMEWqDFHEslu3TvggiRJJQdEc2ItbyNzBfdDKABYez26IYlKyPDSX19LfsrmFuRSJShY4cTKE8mYckTEWmaDy9Pjx6HyPSuRYsWX3bZJZTRZChGjx5Nfd/TTz+dc+xYc+a8fcEFFzDOxGyBdYkZPJ5IEjVPuKIYbYvoYywhmKAgzh8h3/zE0ZazL4mBV9N3PqXoLC7qbJqLIth0f3PLD97K/u9w58cDQQBH0ykCgGKunOx0iBD49olZTYncN+Zsev+T3VFytBwkk2pAh7YVaiX5LxHs0bj92++2x0/3YtsRyXuimFfrYhb4OT5foqSsa04+JkmBvCMy88GrSCZx8r722mvPPfccVE3/pNMQKAe4B7YipobMBjk4ugQm5otfsQogDBzcJZ3Fr9p7CDYl1GfBi8hMhRuymniIVA5bntbCqVokJPZnvqU9kChLDwGRP/mUkFqwPlAJwL07Z/Kk3Jx8xKz8fJKkhG6Jas6Eipf+38EMhhJKtkr275a1GxyRyksnjQyFd27do55902uHHFI49d7rTztjDNgMiUgUYy3Rqq89eVssnPDX1peX5TvN8VhdZb8hfd+Y8TxJQtigm6moa8lavmqtw5I1bOiQpuoKUcDF6QTGPMCSwKnjcDc1ansqaorzQNlwhMPBdMrssDkhWIzZXk9eJBHUItohxbnnTZ6ISVs12lWHi5gEpwdUGmGfENK8bkoAqg1uM3rUMexjoN6J5Wm31e6qXLpkWf+BQ783ty30o5J5q1oSETInjfMXzAk3b7z2twNPHNOrU2HQ7XQ5HVboL6FVJJsQLfTigapFBdUTeSsO3q8xkbI0+lMhJ65JMAtFALiN+0zUCBZF9WKYtfBv8Bv73morolU6R/2HpfbHUZ0uRO5FkGe58RzWGs/p2qPv1yuaESqsdIBITF4rVO4f99AfcVcoECYaBrcr2jhGIMEDVTOmX2MmkZXtraioumvKbYzFsqULJv3q7NHH5YpM6vYcdIQ9I0HGTCrF3gpiliMr6+abbx41auXLb31y5ZmdjDZ7mppyFmMykjSrxJS3jrxtsmIuTQD6IfIAYkHV7E6lHTu3B0GXEKZuUSoTQZGpEGYUwtiklHvQxCwYDR2BGQlWoscioGvi0GHO9hez5Mj8F4pZgu71g5OW7nMOF8aahfFGfqubUsSkINMQQusAzy6RKOnY4f777rnl9398/vnnr7344kMHDaKMLmAQctkz4C0Pbw/htX5vLEH4HmWoSH7GLipAMgmqsnldip+oQbzyiAJAtZmwVjU1U+TYM+SoQarNSP08wXRipL3BGkCfUtP2OhM4D0YqHgc1nNkkhxDrScUo4SZq7WBQMtht7eQb0gCcgLiE2MlycryhUAQxi2HBagWj04uip7EiQGxAbLNtkbkGmuvMma9Pn/4Kmy859rgFcbPuL9GeftqEQ5cdynb+0bz5Tzz5BG5NqgXi0MnOy165ak1tbd1ANFyryh4vIqwFgkZrjTx415gyXXgVBx2nqfoA/AOwUWh02Ij+1RvVtEkJglwN3/MZTAaX00VGkJmL7TxWrml+/pX5lY3EhJEBKNL6BMNIwW7E+f6HJDbIGe2ZVIftOyvjqb42oWEjs7TJd0lP8jVHyjv3lWUBBf/HQUDOtNFE9BVZC8hVkviZVk5Id2D2peDFV/AQhotX69QuxCyMmtzDwmHoyIYimKOdPRa3i8Uow7N08Y4rWDSxByAz6VuUOOBmkpBoAEQomRuf3PDqq68iqVdWVrL1sh4l98PT9MQTT9TX1fzmgot4Gu2Uzab1MEnyY/+Ndv7yfuK2OpvSzVaH94F77r1wxOGdO6TCqQzQtTXN/hkznh0yrF9s1xprftHSRcumPDTtsEEjplx6isdbTLEDvIqJcLPVWdK4J1bUeZiq1SRrE25jiVnp8OGc2fM+fP/OO28cO3pQLBkwASmJ1Z9t0OXdtmvP1Lse/WjBihsvO+3aa69mboUD2spuxZ5ljmoYRJNA1sW1oKBK1QKEA9ERBbkFoYSwbjKzbGcms42pJN4OZa+wsID9FMg7oTHE49+sXGl12C+55DLh628t6iAT1gx2g93hrK9veOjhe8A7+v0N45Toeoc/qeDTjGaQ4LCi6cZ+lA8EzLTbAb4MuFBYQQkUokYhClCdyp06NaQ1FA6hJ6RtIAzjtFdIECrqWAxWJa3F0otfi4AwvKLtIh4oXPoNoXA6Ll6kK4EeT66vOQzYHGVJSXbH8SYEOKB0JFhDu97R2s12a54BhArxxiRhv3pUqJmahYo9fkj5ISVl+ffcN5XLL7/w4LnnX5yItdNWz5jqZXlcubmZKOnzBoH/F4sRcuAudGyu2Zmx9os1ZazZnqDWZDMDasGgCYt1K0cyF30pAWyNMZjOREEaxJpQU+9n+SMOMlaiiiGJXGYMFP+wh7WbHbfyYv0SPJGJkSyJT2Ya3kQkP1Wzu3TrKp3VtIEZYnb08uj/vUeLVMQJGwZ2FzLjHn74YUZEylhi39WLRnFI7ZkTb7brhhuvaQg23Xf3PTd9u+r1mW8c0qkUG4/JAiAkdUUOzpB6TZY9lRtsZlcyVgWJKyZvGnN3KBJHfk8rZqoRU2knZFA79Fr89bw+Q7qUdysPhELAllqAnBHedLyOtlhCw+3Y0Bx2INRHTRS5Az8O3CDM5oAJqTZijVUCEqk6RqgNmFfRcBhYQPZ3bF0oiBZnVu8+hz36xLMESk2YeDKlY0N+zVcXmfPGB2kj+AGuTxaurNzpN1liTb56YG4+X7r0k/EnlxTnTnv82fN+M0lyipZBZuh03Ug59NCef/7zbXfdNQXfK9ZBvIrHnzwO0+43K9aUd+vK2iC2DPIEmIzP/4EQGqksyiUjW8sVG6WEqGmYQonPGOGrLrKIqNacDf570mTY2aSGYyXhYFNJUWNHV1jFpWcmKI3lpRpTAqBcHDgULG2iZoBxDP+kGKqRADsVgTWiOEurw9nPf7RzSxAw0aio1ZUEnQ1lLZ42hEV0LSYqxCcR/aGvY92RaYXxA41nTG9rjgfCAKNSuSysuPerlbG3NXv/h9xa2j3r4xVb8CardsDsmWxA/6KK0YyxijLqLTIxP5AjA+WTBoFRk4hyCXQsbEh6bB7NQXMfe9JJm7dtx0eazlBHVjAcbmA8MXMiKsGCGFXB91o7AKyHDVktVoOmcy32Wz3pgcYg0nGF33JwIpckXyEksb/yFikOEoBPnXIp8HEPB8uW1yE1kvd6602/J8w/GEZp9jDi7NnJiFBgwKBrrTm/2Gtiy49GWxZjC83XOFL2hGXDohU7vv1i2HVjlYidQp7zl8Svv2LCkKP6ZRqrrXhmM54tm/xff7lz4Zc7G7esfvbpJ2zWhEJen92VDge8zpQhtjmd9CQNCYsdNCxf7z5ls+bGJl/yh6lTf3/DBSeDzKKFG1XcAe78WXNfmbdobSRtrWgAiis3GG5IqzYSqEFzEHEX7PBJG5ZVYa7iHMOVBYtOJqT5DYonTR6QmrB5qJJphkPMn/dZhw6F+IyovpdRwcsyWdXsGTPm/mr8uZ1LuiuxRlGeBbzKFP4vEY4n7LuI8g5KzSAUGf74h5tWL137wPXHqrW7rbZ6RS+f8M8HTnHqAJnSkSYT8HY20NPrIoZcq6UjladSola21NV1wkbQ0oSaTXQ+/e3crbvd443DOUQ9UmxdGs/6/uMP+DePkl5Cqfhxr6T/wqzgmkrnr6Zs6NHR3anQhlGwd4+S3FxnB/CrbCR5BFRK6ESc4O0rWeGQqdoTzT3ge77/pZqhEBod068LyGKB+I+ImYzY82zf3n3V0JEXvndI1y4Tx51KXee0DeDltvT17z95799UbgW6DMhiHsveiqHekPHkeEYNG7Nn6wck0asg+TWn3ZTJMEAYzcha+DiErkmVM2FQZcxJgQDiJoAfmXq+RqWAHUMxNSOPrd4eH3HCuKRI9DTrVCS0ZcaN8tY66zx4TkMxRLqdhgPhVwrC2CSID8QJBa4mYPti5vQAfnHP/0gmVxtD/r/oMpNBJTs4O+4PdHfJqfffcr7X1qlTpgwZNPjKyy7H+fXCSy9269WL8r2kkh6sLuGD21NZEQaP1GIWIlEqjlle1F6Isz1i9wZ3zWdwOnHprN9R2aXPKXZMCaTXUjbFpBK3AgZ3OB7Fm5NKu8KRAHGKFDo2mA2UxqEmlEAfRcYiviEiOC/4WMTMp7SMM8sD0CkuJyI2GZBYJHzuued8svCLp556bveOnadPPG3OW+8t/3JVMurTdJMDfAw6ohwCcQuCp2jK2JNGPfPYU7C5eFr44FvYuiQ2/pRbI5TJCTgRhx9+OP5EjGFEbaPZsP8x8joB01chU+ggxT/jITfyFkukXC80wGDTUmArZOeQ2R6JZZFM9N2y2m+/qtpdXb2zrrohbNISHn9j5cSTvff8fhJ1iUxtGLfbbDqim7AJgZltUWAgZkswYp83b8UXn4PNKQrAZVQmQngl6D9ZowEdYVTnfghnQgAljwbRRSxjpsJicdiBfqcobFAhhapNWyW/Sca1SFN9AgOPza7XlOXQXaX0/brrrmPeqQmItibjtDDxYujFVnT55ZfzFQYtQVTIQ0qGjHemjKFjCZw4bjyZWWXlnakEwvMYPylXScfH3re09j9mnDvJq0Vy0iKhLLuTOldQDmIWX8lfyEnhHJrB1sV12sZFmVrIK7jOTwjyIOavxfqFYHH00Ue/9sbry1eseuu9d6Qdjt0Wjic2sJ+XrFrr6v/XaxiBmBTJ0IQ8q9tIhL5tUsOB0CP33znxhC7lHYsVt/Ht2Wt79T3sNxfe9OFbn/fuUlhaWhL31Y4eefj77z3LoANUZXPnfLlw4bSnnrjqyssGD+gbjzJ3lowJZF1DMNTgdGZOP3Xs6FEj91TudHls4WA4icmBrS6VDvl9Hrvl0HIKH4WbKRNcWwHdebOzCKuiBAPyNWF+AqNWmG3EEhSHoE3YiJBU3Fn2UJh+ULjJ9vjjT+EIvuHGa0FhIKkhFo/bsjyz3pjz8Ufz/z7jBSUhZCxR9YcAI+oNYxdHu8TnaMO85LPbOz7x0DNzZ/z9+ssHnn5GqcHQoMTBIml9esj9UVPoqhQ/i5u9RZu374G10pjvUSZ/Mp4cOPr4BL9G2DvSGRZLjLRM4bpq/fntvepwFHtzu37x1aqvMxSkSACiUZCnUvB6WI+8DqXu8ScP6F5KuJRPBSo+avA4OwJ40t5XtHo/eqdidXUoLcdazZhHY9icbJlUsNWbD3ARL4wwtmNr0t2pQmNkjg0GgkErq1jHSaL1CDsWaV7EViJgEUspxlXigyGW8TOaYFXimA4IRFVTWpC4WKM5d+P22LqNifMu6AwnkdxMUjifgifoBv6DtuhFi3QeJ5+uk6wRRglDhLEKYFnd6Su+RenUk4n+75AjMHDgQFYF8NOIWWIjOaBbAYH1tPHjenbtRrkPXGMnjh93y+23UcLr4C0nB+RC2QphjwS3BrMwyMQG1YqyTlYNhlel2Z7l3bTat2az/+oLRkaaCTnJslhMMDWbS3XlOn2BxmC83qKVoMS6qJAjWBZpz9jSqcUO1FbAgtlZNwlAx5AEjsIkMOg2RyoSQrYTclY8duLJ455/5um33nrnzddmfbzw0xgZ05lUr06u8WN7d+mU16dX/4LC/Hpf80dfrLv7obnnX3Hd3fffSXEZgNG/t79Cbwwyn+KpOlKAvIK5uKysjDHH2cTgow9IiuVb3WYjVtXPeuicXNc3dNYuFw6zH4j5q0PG3eHCtSurZr49f+mGHY1NWKAKtVREo6hZ2uz22GOaUtK1i8NtyTQ36Fjw7TmSuETgJkLMSoAHa/fENOeXX20MRTCG0XPhgID1O0mW0Yy4CCyAuIspxAgj3iSUQKGeG9MmdDxqI1k6dcj3eCgrXsfPUhlqyLUeM+922JG3A34fcrhR0ZOxxQDQe7HPINzgTGSH4JwZlPp0586dgaRCzJKuQwYHmjGYjHj0EAfhKj279zhq2BEfvP/+RRddBJ4Qgwld8UDu5DmCwPQXiHf94IhBnSy0VJr9U0yB7i7EIEAca8saZF4gG36KbYzwPiDpZZQrV5gvmjdx4kSyK2g8720JakFR4U9yWh969LFYNCJCJog5YdQFCQtoth+05Zd8gTFkeOWik3PBpy79ZJYs/cZXufGWJybn5zhqfU2PvbTi2DOvmPnqvDun3PHay/eWlvVIG7ROZTllvQpTmZiaJDUv9OXXK96dt97X/PgLz0wrLOmk1VYZMJ0nI4Q5RKM+l73AZbUU5pZp8WZWPFqiCLJMJpwOSpeOO/3kUzNpU3319jzsUnGhDzY2NeUVdIgnMg5PXiJCwU72JWF3FK0VPnHdGkVgfZwUoIzXm7N7l//1WbOOOGLQxZdcAHRTWovZXF4M7XdOuScQDnvzKPujKXEnchs2poQAGYVc8d1RFiNidxS8+uLMKTdffd7pfW64+Gg1sZY6Bgo1GFpfLmzpcCaBUZxM2I2Z3BXfLYyjTf4z8TC2gl/tZXGC4MmCFNIimpAuy7KUEGsPCnklDM15JZ6169KIfzDuqGJp9GE2z6zbU6Maq95cuOOy8wedO67cbqgxpuxKMNO2wtW+5hDWn0o5v161heL2O7fvjsOfInEsfO17yj8UMJ3hiMER6F9YxuE5cAAxZKz0mJ7EjiSDqm8AOEZ4iPTti6hXAWTMzKIu4bYWoMpApKJ3Jm3frqnVUtkwAahaMhPaJudFPEpvaLube4DuMety4uW64py4BDjO5s2b+ZXoCe/TZQgRQ/1/x74RkLFrRGdzQUyM7qpoa3gQWMORMMW2Zrw8/bRTx789d+7OnTvYgNq6v93XjWpubj6zFgiEBIlRBSyiiR0rSnFWMwZys92W0JLfrq0Ka/YevYZkFXqoKrJl156PPl7ywovvPnDfq1de/MCE8TedP3nSrb+/GXyHJn8jbTCbkZ1whIHzrovaNptgARqFiq0BXxPGjIXzP8ZUDhtJRaPcEI+GTj5l3GN/e2TxonkPPXzvbXf90WRThg0rnPqnUyafVNinpMadWtm/c3TUoAKcWh53ltOO8UwYuhi9H3ZZXpRkKXdExhxMJoLlORArpaWE28QqRI09oKT7w+f/G1dYk/ItslVydTDOTU2pO6bOO/q4hy+4ds7cRYHqSB7lAxvi1aF0MIOoCieI7Rp7lPeMsb2TTeuMURHs377DaBEVUZGaQNZmOyBj2m7KzsdHDLgdGQBmTI88METlARQ6A37DRNKExMW5qFstqlgrJPmgMbOMrclIU0ke8B+EgSczyXBMZN+3fgAqZDGpWozwjn05EDrvkR2/9tprgSHlT0aAAYE2OAfNASMW8U9YjxDCuFMfnybmGJFICOgWyxFDh735xixZflvKVQysNJm03o59V3kaL+LJouiaRbBaGR9ZXl4u5bn9f85Mvf/++8ClcpH3ykbSJMxpnNMjfiLbzDMlsRHBA2JIeffuVrsoY7qXlR/k7KwDd/F/xbcoNoxJy9S0bD+Ef777+uyzTzukayG28PCSdU3f7cgUFOXfPuWO3Fz7iJHH434iGyYRj4CkpcbCWnOl2ZY+/Yxx99x/w+dLNk2f+SoeNJvdhpaEtZx6ydgj03Gq2ocN8YgdI6nYa8w2Eg5VU0oLe+1qaYGjIMswoE+PWLiZ+HE2W2L7iGV+c+67n3z+JYmHZG0x0RxMpdBFhKmVndQUCcdzsgtiWurFF18yq4bb7/i90w1GXcTotRHGtXjp1xs2bxkxZsSw4aOjuPszDYoaNJqAfsjYLHarOcukOGqq/Ccee+qlF543tH/qzpuPdSUbzBoNMMUBdWjjgIzFnq6kLI78ddsi321sxN28v8og9tr9eJ10kUPPcgdBMeAJcnG18Yb2XU4oAU+ONWOOJU0aYCzUICKAFVlF1Nxxlazapt50x1cvvrHbFzuE+Lk0kfwH6cgAN2YueH/hikgs482iRLLZ6HLZTG0ETrX9UiSnvWtTF6RaRgaPNmkEciTJRtSlKsGVUNvEdoCBKxk1pqJmYxxvjWB04SYF473VLMAMqQKbW7a7tiGpkuwtlEMeKx/Fu3iMVBc5OWjijpxd2U3eJLuBkQD5mtKqkWiE0lFCTSSImkiFn38ba3vA/3d9I/kOy0OKWVJ7PtA2n0kC/cF253Q5iOiaNeetXTt2lpQeEhelmg7CAdA2AcUaRcNIvMKxS9YFUj9pa1FShzNodSY7VVStgQbNXx+97YabCrzOVatW+hrqY5EglIWhBATdDh5nKoLjUag0Fbt2NQWa3U4wkLFVYIcHKQBXIlZ1YP1ETSwInXJDs15/Z+7bs4cdfURaS5ittgyNCIccLtdhfXodNuQImvLys4/kZSkGbZc9XYEnEgu1MR4ty8stzlW2blhHz8GCV8I4Zf4pw25/TtSyBTK8iFnYG/iVQGfRoz5x2vMn08EnvzpY1sG2pkQ2TM4+98i2sRu5HEUpLUTIFSGvIXKkNKq5pchSQuFKxSLMR3GWcsU5x3ZhLIINCjWh2zvtYm0CsxbH76pa4ZN+4gmOHdNj4eqNm7biGkH5BYXbTkUxAB2SIAQmBDCPUMdwQOD0j6UAzaHCCIEIhmTKoYT7dPUYklHMf+QSsjkxoq12OR5sltDKeOiE8R5AGZGEwzDoeDa6XMVoMBf8KWcEORjw3tdffx28fsxIXOe4/Iorzj333AkTJoBhyP19Du0dbPStWfltv6OH8y18jZGUz+HkAPKWFQwIHBu4Ap3OSDiIw3rFN990Ke+CaZkdq4ULS7aGFI6jmUwiaRDVyUPgA2/fvh1aksokT5Oim2z8kq+/ZqvD3CWfQEAb3iOhYrYpiLY6bP/xF+UUyBmhM3qKifDpN9VU2ZL+W64eqWg1FKWf/sbK4tLOfXp2Pf+8sWdPOqfeX/f6vA8vPO8s7E9U7VWiINcAdFVH4NxvLpxIRnIJEejmeDziNxhzHM4iLdhAlOfqVettFudh/Xv6fVUGPWMYnx3CQDqBWULHG6QMGKlyGIkocBGLurPzdu3e89as2SWHdBl71ACR6CaCBlgeRJeLXRYmYDLaC/K9NTVVM19768svF98x5baxx41OpX2RpNFtsjY0+q+55hpiGEqKOy1dtgEDpzkHg3/C1xgKYRvVlG1bd3388acAUDdVfDnxZM8NFx/pMu6ATZmN2QoLJh1oy9BBy83UNkcZcHdY8Nk3u+uIjkig9Era+x5ZQOpstQ0+6mE4hNsd6EE9pioWIzu7fRnHbRGc3dKxR/mQZPAdlyMrHA7tLXaDsmVORpprvDnFgaamKQ9/tXt3YMpNYxT3WmubhoK23tD6dYPRtnpL6JOlNUUd8mqr679bt/7YsuEpSpe2fnvbV4VFfu+3UAYjJuBb9UA0s1m3f+tmoL1iFsHlGbuwcePBwVGLDRosYngUdGQtqWz011amGhqSzeGAwbFj3vIdJYePkJYRIRzrwo/ga/sJwQdNzKKFLaIc3ZAd4q3wREIu1qxZM2zIUCE9CDyg9u4MbY/df/43csrZ8lesWIG7QfjUdQyhtnqGNYt0NLHYEumOxR1Gjx796cKPhxw5hFSKtn7Sruue7BxADY3/iwAAACAASURBVKwqEajUH6WUWIril0jJDpsD5hQLR4nCspudR/XtMqL3psWLPtyAU9GoDO2fw4ZX0sHSqdRVUuwsyvc0VFq27o7f87c561Z/azNnmQnRTgRVeAX+b6JM4wLLWxBiIlFY3JE9bMKEC1948eVhRx8FzcRDIQtkjY1AC6ORhkMYVOwOi8dmIOidpEXw/UxGm5aOCmTC0gJl5fLFwWAi103Br72rT9LY/oTOILANs4PKnZKivyQn8ifFF6X1gmAKfiX2V+FNZzNs90Ju1zjzUikQyKZKMQuJM0Yd6XAslEbSwlEqdHIi8oWg484o4XSu03jVb0cfP7xcCdcpGbeSADGnnasJCYdtR6+5Sm3KpOZnbxnar+D15wbNemvhO+9/t70irqXMmBJITSCflDElmDOMZwVew5AYiOpERiJ+HIk6PLCbZdSQEjthXnGnmQB0dLi2fGKZVMcOhaqyRRMl/4TJluHCWIDxhxmXmzEnXOQryUlIIH3ooYcAjZsxYwbQWawLwmLuvf8+KlMB9HDppZeHAsHRo0aBhPKnW2+dNf8jdhoJpSYnQuyqek2eVucFYhC+cFWNELnPbpHO4KC85vIrealsA5+SHmgPs3PeeeeJPMF9LeQibWbN8kllQ3mznFBuI2af6pm5eXnDjjqSF2GdI6hXuBsEr29rgFpt5n/8xf23HIaCAYfFMS/PP/XcUf29HYqTSoN9e4Ph40VN1143ecxRA4YP7Whx5d/553uffPKVfv37DB0yQAE2L2UV1adCGjPlyLJceuFZkRCVU7ErkJumaqCZWO1kj1XX+t6c/eJTTz/mzS2OanGcgFglVCKfRe4wiGdpXHiC2tLGWFKEbeHSzfN6rrvqSm9OfiKJx0hg7uI35JN8OtggWA/hSGL10lXvvvfW3Le/Gjp0wM233JKMNwMlaLGVbN+55earLg1WbT1j1MC5M2a8OWNGTk5xQVlXqLumqrq+tlpUTVeS+TnK0UcNvOsvV5aXOuPBrZlowIgaGSUx32Yz5bUVwyQwcoQFWG3WjJ8t3aPhfTISKCRZk6AKKHD/fVaaUoQ/XRcdGGSiIb/HAH8KMVFYqPehhysZi8eRhQJMdAEGQbi5IWECPczv321z5kTTrml//3bwoKJTxuSR/vxTXveP32bcz7708UlnTvrjLbf16tJn5uuvHHvycBG4plcIbceBTCuWnkDI41fCn8Y/oCATCQZNcAO4l4DfE/Au3CCMUQSCgTKK5YzQYYOj0qdV1Da+9ck3X61cX9VIwXJXOBgCYbKmKXr/JWex9qWuyKPgCVAXg69fEfJm6zyoHa3f71aIWpphmH5JBLwPlfSpp56CLQ4dPETOuuihcH7/l6l1bYypHJNBgwaBqEnAL0WjmbA27tUv62OLtCrQHRXl1HHjb7791htvuokkhwP96kd/J9DtcL2n4j64Wwes4haj2UDUejqpIdlYSZdJYMYNHjXQ8+yDv9par2U7gxReLczzcFVUISAAh1CERKSke7RHl65ffFn++vsbm+ojapGHqswoBwK7GHhcHf1I7q+I3uPHj7/8yktfefXliy+5aNCQgdRYSMYIlneAIZEM+5zZpW++92nlropOHUaL6OlwRMm40sK5ROCFNmH8iCvvW7Twk/lnnDZODwzaGwiyf4/lfimtFJA+ZAmy0Ycffoi70G6zkNqNDc/hyWn5iU7AP3rI/q0bWxYLv5brhfWJj0w1a8DsY6rRqwQK3UXP6kPSihKgXuhMnTKqnDzwmLBseRUA99tb3kssPTLHyfIDut2gJkMYpTwWxePacfGE0uOPPGTH7sTmnc0VVaQvJBGpfXWVAU3ZWBHe1cA+JaQ+aE/3aae9DsOEcX17dkLGSimagIdOJRCLWx8OTFnlZZ0c5iX4+0QMKqH05BKBnaVHc0q+IbZCPVxPPoKvQOUgUwG/ISekTLN5lJWV3X333eSLcA+/slttJ51w4qeffLJ8+XJC0fktYjQLhCmWT269NfpV4SZiGwsFHTbbpws+joUjOAH3bw/P4RWCBe+T0eVqlZ/cSQoFX2FykzPIOcuHBiDEb9665cKLfocBDCupyCBJG9i9RfWW/7KDsWKhcjBcHCiQXAFqf+lXyy79c8/Yns0ZZ6fF3yWIuTlueB9FqxP0HAk31jc1B5Vvvl19eJ9uZiqrItITcKxYWQKpQDPgyE6bWaQnA1+SUPx1TRabm52zV59etc89u7OmsqgkF2hOoTGJxAMLhEJyLRhngjmkgdWIA7xnddiC/qDd5j72mOE4jsJxYhvQYUVMKsUUAA7csX3Xli3bpr/y8srvdorMeANg6NZENGF2EG+aeu7p6Y/cfbN/T+3T95987OgBX40v/PvsRYu+rtq4sgryZZr7lpgG9y/p2d3Tv0/B0GG9LE1VsZooAp/R7o01N4Mazy4ugn/a4DOCVMTSN23aULFuU1OGhMSETzgRdaM7B8MoxSy5wbOsunfvhcQA+THOYgnsLc96cAhOi/vyC13l3Uurd+3IGLEQgltNrD8jTEpmEteeFg0YnPlOqxKNxNoK0Pw3mtLYmPz8y8rL7hleVlb691efrWr0NYcaPW4PLLJ9T9ONO4yV3AvQMGGtwDQSKlCW5RTqk16pUbA2wiq4V42IRU0egz0/GLYvWl319sLvvlq9NRjJq/YRTsE9lN/I5OW5oRpRe3Hfri1ZAZ9SqSDnkPcezGUvXyCnX3Iiyeww+PMm5l4QhwgqFJF97RujX+7dcrhQiBGr161bRyVauVWw2lvtNHsc4QL6V+lEPBkKB8xGJHtRzeOgHEwiyRc8Smwh3UgYMVKrwmyyoghGEz6i4g0ZuyhTmq4ozjHnd8izxBCG4kpzLZn51CdTQkQnMLnWjPtbq8V5/KhBM+ZsfPD+Rw4f1ve0U0a5HISVmogxJ/yBkBax24LmEArZXW4coO+8O2f27DcHDeov3ItGNQ4yltVhyla1RNMdd/6e2wcN7JWK7hG5bgoR9y7w+5Lh0LEjj1TvW7Toi4Unn3SsQxhp9jIgSYH8KdeV/JNz1gN4mIQzc46vFlNcfWMzdkQpZnGbiHREjm2nkejfGHy2cA7eJ3cgrCDk5JLC6bB6jAaMV2ArkEaJ5BgTxbpjZrfB3rPYXmhPqPEaBAwcsAmBxd7ON5OXJTgjJQXhFEwHRkqTEhDI0TnerJzO6R6dDCeNKWF3kuOmpgcE465Pl1e9+u63S1ZV1jeCL28kaTRqUctLPCeM6W801wPwAXqPwW4WVAj3ae3An+fNQmtMNfka5PfwA3ZOpkOashgHaSvivVId5IQxeemll/r27UsgPNWTwHdA8GaxCMmG1HaiFI3hcSee9PBfH/z0009ZO/iCeXiLbIQPhWXVWnMYPMFwRdqjwx4KBnj4sCOOKO/cucX6RRsEKeiBepy0rEdpDeWZePkBqacsKRH6jB63cZHQMd743XffcT72+ON4CPUmhWKEcB8X9ksRBP/fdIgR2Je/J7cigFSWLl1K4ED3rqo1KzftdC9csiEry9KrS4GSDChJE7t3JBAfM3rAoCGDRTS5i2zaZsWWR8kbgeaXoAYGtVaTFiNBoimDVp9b4EqmsF7FDulc/NvLfuvIdhjtRkuKBA5hpiR7GaR2EQiOzRVbRor8OCe1U4mWo0gSbrlwwEd01955FxoIgczxDZu2vv7arPc+XNyzZ86Fvx07dNjh77yz4OOPlo4adWx5ec/Kqj0Lv1jUq6Px9qv7jx/hMacXH3+U7YhBp1U3mmuCe1xWd5bN5bFYs+0Zs0VTkj6lbjllLGwYp0kkiiStOSWRhloHmABpv5L5IaCDoA89Lgj5PrV249Yq8o315FwobH/qgYD1O4UygDR/1FFHIWYRVUlf6B2cTV9c7WUQrVMngfxEwh130olP/e2RgoIO2GuBahL2WUyEONmJ5FQdImczpngdSWOCNd6+moOtv1VRfE3RRr/SpdthlBA5/awzI9G4zWFIRUiibKe3QbJ1hCGJB4YYRNnncJj6K92GmVG3AcxFRiELQrUTzZLWMiGrlQoB5q1ba976eMusBVvWVhoTliI1RMUw7PpMTYIYVaexOW6JFVhjkonRCyaFtvEpxSzZrwMaTtrqemvXJZeUrFmuK+7iJGa0nnDahK+XrxDMSvdTMO8Haer3tkOqm/wBs6O3La2TyrHsuaRIef7D5u//q5Y7uU1el1dk1+Rb+JQvZRtouY0TUApxj3KnZO5Ssmy5ueXPH56wf7AloLXLN7ZFQ/xQJBKT0iXyUY3A62EjjAWDlVu2YvsAy1L6NbBaChMB7W+/NIts1L24m0s1B5rLFDVLSddaATuj3k6C+ubZahpfUlSxRjNGl0HLsQRt6TAebgdVWwNEYwFl6aaBYMqlzdEulnD42CO8p4zMferJv174uz88PnN2gAxla5qMK+bKZAGehP6k7C4QdeNNjZGCvM5PP/3a3Lc/A6yLWFJTlluxWSLKIc89Pbty+TeTj3KVZQcMFi2ajJPFbTFHQMgzuZTcnN3DeijL3lulJq2BjAi3b5l3BlOM2D59msFhYBcuXAhuFvcQwoxYE2gOcXHL1o20AQBAfo73AV7Myc96WAxo6UIzBcUfaYNF7zCpYAvqjjT8WSF2AgHCDm4F48VokDdltySK0hmQWpLFaa0YrdWcaTOEts3GGzQBoZ/E7RpWVIrOYtZiUghBsSjEkhCrlMzYIpolELaC9BDWLH6/N7Fx4qmuh289uldRyprBKFkaitvO7BV48tZhXQstGXKrrRqJR0oqlCCWq43DFKVeWC0ZSEtW7hCQOAmf8KMRVKrvE5Ls5aecLym4oHLgCgSVFzxuTJ58uhzudDITDRNVFXe6XZgncgpzH3/6iY/nztm9dQsSfyIaIUdf8DjS2QjIIehC/wdvZEswEhOm/wOCgmVEnA6Ffi4974KanTuuvOxSr3cf9pguq0mxgPbIPklyEo5mPdZ1wYIF2EEnTZ5otVvAhBNTxapj5cXTM6f/feQpp3uLSyxODxVEzPijRXFrHEEC61IePJ9HSV4hX9TGyP3HX6aPdBYGhciDJsa/px574uzT+zSqPTQ0CKIOExUDBvTIsjnwZRvNtkw88OCUy+c+f+/Q7iWmjJqKEBnjobqf4jBEQk2K3Zy2mBAmRKFkgyljASgkbjK4HXyhRSacOLIoywqGUDIlEwaZF81kTBHdjnvLELcBF2dJC4ws4CnTiQhlKmIWWzOOxYwoZJlSc2e/v/70SX/89fnXGOJb5844Z9nrw/5ycfK8wZtm3dHvg4dOGJK3NbT5jU6O3e/c1XP5a5OuumhAPNSIY1CJZTui9T28FceUZg0sNHTLChXYGs3pRkULg0KnqIWiGiBwqUjcePmjTQ4ntmSWfesyFlOeAXfL1JTI2FesCcbh+QSKJE02EPHQeHWKoN6NELtwIqipKM4GxTT6pHFAGAqACsFOYhazjQT0g0U9VqM1GUufeOJJRostFMWfQIxmGgUxY45QYMaUNgOOno7Xqg5ypZyKISIsKfrCaSH4f9EStYK4hKTJk1TpOTzFQDhU2hjdEDC6yOBsqjUmvLzUbg4YoxE15UqmEzt37yAQGIESWJlUHIu/RaxCMCRFXAMypvhTXM9Qj4x1iacxIhyvql2gLqdB8DHPnPVac1PtSaMHG6PUNIwmKcxq8ySJ1sCTkijNpGubbQ3Pzdt99zN1m2tzSGg1xXenlRChgsA/2gxmq9Ozqz419pRfu3I6CgrXD9ayvvfu9dXIXh80MautQeStqJiY5mCLe1+phygcxEMqIjBW3kVvpQAk+Kzec14k+88JjJIhkNJYi6zD9ZZfyZv5Sn7LddlOdmh+qCsHok4zF3kpJ9jAcRNwG+fs38SRAJkDJtMDDzwAkD+ejkmTJiH4y4fIn/NkyVXlCZ80j9ovKOgU42vxhuw/PtwjWTw/lD2SDeNi9+7dkc8Q7+gvqozdIvCEUM3kTAvW1s4jkmqqaNgWSkWagcUlnYIqhSaQiprNVo1np4EcDltTCZfB7FbYO9J1RuT6RAxbvMNK9iBpfyL6Tv+wQ/1atPaay04ty1HUWP2LDz/78vNvJOIexZyXMtpiJC6CcZ82zpr19oQzzu1VckjDjg3mhO/S3/xq0sSzvl6yprquYfqsF66/5JIpN18xcVzHe+8+3wF3jGBKySEHB96KgZ+KsRRev+X6iVs3L5zx0nSHUeh8ktY5kaMkp5LZoZ40M3LFFVfgs2DzZgYZNGYQQwsnciLkUMsJaufIte923iilCkm0yBO0B9+6GED9aHnc3qkU1Jto9mds3q5C1QXOtQ17Z/va8S/vVt2qwRrZsbM0x3bdhSf17xS3RndOPq3z1D9fMKh/uZIMAv0vot7ZM4x2M9C1bR1mQ16uFzOsr74aBqyaHUKg1PmAHAE5/vwpF7JcxXIiiL5i7hgiQEzwxzGtEiOen7D60ERHjhw54VdnUVsp2Bzo0KGDjhrvZtwYYdBDTFQbhhXwH5IT8c/IO3It66I2lhWGndCrc86dnDxgPVp+jlxOcQLpd5Y1nYYPP4bugLdNPU1/oNnhcG3YvGnDlk1UJQdSFb4BNdJO2R3pD+U5NEDWZORb5l2SaFsj9x99nQ7CG9kLGQF6Sq9hVlG///np8667/vHKSgK7qVuaG/QTYexS0gj9VMyLu112E4ITBsBIEJmBgHXBUpICz52U13Ak6S4tJ9Bbi2lmJyohEO3UgRahSIgXnLjdWQhO8EGMU/iFcRHyWLMKgm1atVL0k3QEApwLrGqh1WjPsiSLcxJBU5enZnw46exz/3zrdZbw6vuuPfJvfxw75tCA0pxnDeelmzMGLTCkX/adfzzhpacnPf7gmBNOPMxkqU9Edzs9cNkk5fBUQ45iKRZmcLl4f5o9HCU6GQN2y7R9y+4sF+puCnxAFCKkBfYkIV+hrqYJrjSrSYcrkwU+uOD/erVNCIyhluzlYBEPFIvAgmLD+pLbqEAa58C1IFYxcp7IPATMsLKB6kDCf9WuIx4sYTtQ0w3okxg544RMhvzGHACz+odQ2x0u1M1gJBjjPcTmWqxvzflg3MmnVe2qsnmyMTSodsTWuIBiFfufiDpIs/SQB2CSbLgCnMhpdecmNS2TCpns5EQkzDb38qXbnEqypAgARpFHbbI5Ac1Px7UMYe+GUDzpttq6rd9cmTLEwxESsemhYMuyHDdrlnG2OZ29eh9KMMOBO3swnYatvknKEIhZNEv2v9XbfspF8WQdi4WHQA3ypOVPyeakdNIiprS8TjI4yexaLu6/y0JSjGZLTDpfiY1Zz+IG4x71mhJmeArYxTE/EqLLDbgMBCCTnuFJShSvkJxUbictTgf+hAvLzZLPs88+Gx8E0NISpHT/TZTm0YyWVtFH2R0+IXq2CkJxR407jQAj4ZjXS5GwzrhNMHTdV/vjDxzOqs2CMoBuAUYJIeIZg8vudCS1BlGTzWQXdXYxRwDikomZQU5JhDIEWgE2wBcsPOjQiD5BIpsX32KWLXNYuXrO+G4vzNhSt3n9H397/cxps4ZTynzMcd7cnPVrv3179mtLP/+UyO9TjlCuvO4sVsu0Z99758233509z+ay+8L+EkWZcvOYiaeVZamVGQ1GmQOxx5N+cqVhbWa3i4jU4YPKrziv3313XuoqSJ503JkCFDdJcFdMwjSAME48MrYHMSz6VOIr1PN4hbjMeXMwxAQxmIwwWzNskvOfxiT/9XgL+kRmRj7VD7ZigvG/+uor5l1e4RF6M/bmHuNsJ2J3+3bzV8saBncxmy3ojsTXxo14D3/WA9DpgmwL0KWJxlNGdOpacNbu2qohRw7ItYWUcGUi2EiNIjy8yThMDfgHgVvY6pGKBfK9+d3LlK8Xf1RZUV1a0hFKoX8idXpfzISkcLkfS6MRi4h5ZMoQoZivJ598csiQIZQDR4hBmQEgnotY/pG6Jpxx2ptvzXr5hRfPPf+83Pz85iYfxU94QQIqxlGn61eMt9iB0FXIck2woNS5b775yMMPH3PMcCBFaIbJ2kbrdUs5TwCbBoHvkUceodY40WB4DI855hhclyT/8mSECaqRPPv8c3369sWDSUe4sv9Cljsfd0rJg96hI9FrrssV3erQ/UdfpLN0UGgReuUP5FQhnjKjqndXRdSb2wsZ3mbL2rJpQzQUsbFbmYBnMKXQyZvjhBbAbITUYjERnkVpJ7JBIvH0nXfd06W88+WX/pbKyZFQlPg8m9GcjlNhMwqnwlZeX1OL9b2oqDAe5lrEZcdSrK9oxG7FJgxFxnDaStKLK9gQW/fNzh3bqp6ZPifYvLm4IHXHdZ0nnjC4LNemxPy46w1YPbEfwUTjlPxKuizWZDocboo4LEVRit8R2eGyYiLBk4CLO+pvktC19PSnTmg85bBmAxkweFDfRVtXK1YRfBYCToER0mtUEC6gB2fhVjUQbYopTgrxkBxVHhl2KFZfUO3j/20RGyQKy2I6Bg0d8vYbr1us2AR1DDhdH9QdVMDmUaPD8+36hqTWzaQIx8KPPyxWMO5rkZPJIscubsl3pE0FX32nvfHex7BpAIOGGxWHK0sUTcUemkq+NnPOpi21H87/9ILzzrE63QTpIofhCRZGBsxg8aQwz6cRmSIWRE8qDqUdqXhYL1LBzpYxW13z3/v4tZlvXnFGSa9yhxKvIGHACBB3JGwDEIuoXzXmcPWe+V7F1l1B1W1VgnFwzOAmIr6PL0XomwBGy88vIIYhrEUJ8zxAZ9tkKwf4Tbu+ghIQBVA6YZcC1YNd/8Ah3u16us7+JEFLPgh58QCp43ICp4P4+JTMTnLw/d/QIrvIi5LftQgxXOSGlifLx1ZXV5MANW3aNHrEw+W3WOyQseggVM7P5QlgFo8//ji5Szy25SG0pIXbwm1k+/kJljCcWRTdIzeT93Kdg+7wFQckLtaUfsjmybbxWVZWRpgIeBnsNzwcJSORSVjMZmlmkz/58Z9Z7tIOHboDCVJX5bMopSKhTCNjS7MZCtmukAXSWOBF3ABhdg5hBrcEBNKSkZiJFHV0sRwYiP5h42C9oItlmTMNu6+/YOSQQ7unTHkLv/x69sIlT65Y8thD91pMLkLLyKg87oic88751diBdSZbPcrmk1PPnDC6+vEn3g5osbGTRvQrsp151uC0tiYdb1YtBZH6gMNttTiMlPQy21zU1jZRjCK69coLB3/4xerfTL4ov+gOBoRwaT6ZEUJ2kEHZ1RgZtD3mi4LEjAZjyyd/SgJAVOUGsROzB4uEHgGY87MeNEmUSUU9hYCpFGNUQVNgHmmSlP/2fzszTtNgEBW1mfuf+OCRO44szSVfUFDHz9pIHp6xGnHVwHgULZRO7OrdK693t0OU9C6tMQTilNUM7pZNLwGGyJg6ACwUfrwsu+GCX435wwOfLF705cRfTeKnutdwb8A7fZSTIjcqKRPTANaI1ExuvPHGU089lVCt9957D5QH6lFedNFFKCcYdJlTXIoX/ebC5599hp9cfd212AYB00KICUSpvAmYiImoUH1JiYQjMZ7J5BVXX71u7dpxJ56A9FZYkIeWIipC7jvkcvveWgPVltkZNWrUVVddhbiANxNvFMHU/KiqqsLl9kx76uEPPpw/depU1jh3MkNyw5NbIFek+idfoq9scfCulhf93BP6P/x82S9GIxoNM7OY7ZlEZNPHHpx2SDaCd8e04VtE4YAWjoR8dreXUGo8BaIeF2tQOhOQKbhIvIGJrd2Y5c7auGHr/Pmfn3r6KV4vpiyHFkM3TNgddpKZRWxVIlVXUz/rvfmXXnJxcVGe30d4HAanNJIQ6MeJSByW5s3LBXLh9TlvP/fcG5vW1zrMzuvO9ow/8ayeXfOTkXqbiV1ZEyIETQAqSc/XUQDuw2wV0eBvHotHiSTthCykA/GmZkPGxt6OKcXuAK5IcOmfPqcCdIW0kXT4jFMHvrd8zaotfsWeS65J0uAX+TC6fMP/McJQAS0UDx9+2PHQGIQEievS1143zt494yfPOpo1UIeRsAbxv/3mLKYy4BfFlY1plcAPTvTCEMaEYlv23a4dVQO75bfzlWpDKhxX2VOogYEXxGD6dLn/nr9+uW1PHQmAjzz51BFjR5R2ycNXuW3T5jtv/8v7Hyyga9t37FHtrkQ0pPPHtAULKFj9uCZ0dgl/h6eLVAlCNkmRx7hpRRcy2CyFSly9e8ofykuN1//2mGxXVPOHzVSEwxAk4IsQreNJl3vxkpr7/zp/W52WUkOMNRkUsCqx9UEVBAHr2/GAww/v0qULe92Be/uzi1m8HksmvAbLvCcrC4sBoCRAhR24WT/+W7lNSp7IW+QWJctlQHC4h7A5EXRJFQKGY38etz9rg49LgYbP771a8kG5AbAT8ycR/ZLFkx6IPo0UhVL7+eef//rXv+Zd8H2QDFGvidslRZxEy+uvvx5fFbImT5Z8Vr5FqulSl+UK+jE6OioyghpE3NIvyadkM/ZvG03iHnYjXoEzZf78+cOHD4fp44uymkQynXhL+20yYX+4Y8EhToujaldFLNzNCnEZnVbSgyMJgwOPJKhJovSmcEfiYUmRGa0XfWPYdJlFcCYxGbjGEfDNicaAg6qFmYbjjslDGTnm6CEXX9Z32TebVny7R4uZO3Xscnifov49s/MKjApFi0NKIh5z2GvGj3AfN+hMFHyH08HTEk3fGdKgw4nsEofXinJJGJhqxhNJ0lAK7CeTGinICj563yVn/O55yIxDIknSMMaBUcK+xRQTSSPZHyMjN28h68CP5OAaDIRJkVsHQgWjKi3iP54O23unsI8ieqAFCs5InK4B5/LunTuznEJS/+HTBByAGHzH/K9r5izcePEpPV2wA1EU4of3HswrcRsx7yLBXbHYCXBIB5qwcpJOSC1wXcDCnAljYw+yYG8wJmMC5ai1w2A1p6PNJ4zocffDn3zy8byzJk9i8LGGBrv8qwAAIABJREFUMkGMNp+sWTk7/BoNQS5hRB9Mkqw7uVgw9JJmiDv+0UcfRSeZMmUKWczUELzgggsKigqvvfpKskf//ur0kWNGY/RCcmHhZ+V4mXrKxEIGOj1kQiGRWDr96edWLVs++Zyz77jjDmQsrJuI2ohGEmdI8hNa0sIlOOE5tAo4eHYaBCkpMUAwNJ5Q+nBEq29ouveBv7i8niNHDGfPodlSaOYGKcTLhS+ZCQQg+QnftjZgv5Br6H4inZdcE11xkXovLLSqZtuYIw6HSySTwWisqbxTBwyCign6oeYuIDJEMpk0v58po7wfUXWxlGK1m7Hqg3Lwl/umYvbPzs13uB1J+JLZ6muosjsxapkScSJsKCrQ6YLzz6e2uM/XCIUhqkNhLHQ2aWu5d+WK7QumL/jgvc/XrF1VWqT86fpBxx3Xb3B+XTLms4D1h8sJH2Q4YaQYhtWuUNEaSEK0XQelxhKUksikCYiESdgF3g1WNpS9jEfAyyWoS6XHSx2Mw8h6iUeMFl+v8pxbrzvx6j+9U1UXoq6KAKPQlRpoM2XAv8ZqFAHoo0ePZqWg60BU++hWV+EO0k4L6eK7RZoguKVbjx4Vu3eJ+RQBImgJosNieA1YuNK7K0J7qhq75R/IuvPDEUqlK1VXB4WiRw5jUi1a8FXT86/vWrmRGC/V5nCv27Ce3c3mMvTo1mX50m9DAa1b114VFbsXLV5SV11f0CE3FglAKbzeaHFGg6jiWRvXrSUC54gjjsjJL4iGgpjcTXY4PBAbXsAgF77/0abVqx+fNrGkiKq79SLlWCHgAYRsRFvy4W3Nqbxp09+qYlcSxiuykYh4w4oognelSAVDAFqyd+/eiDR7hcwf9mrfldZ5Ytv3t/sbuBuZtLAwYsN79uhB2GK7H/GvfiDlEng0VCW1Rq5gxgAWddasWXBA0qpRdgkzh71yG7wSMQguiehD/ITkd2L49NB1HgJJSYFsr7CynwFJ7A1mM7os90hBhx+yB8D9kbH+8Aeqlk5FyQad4YUXXgAJmno4BANhR8HRcNppp8FuuJkx4SFyPfBzubtwkd9yPzl34EhxnSv6Hvx9rLMWnZjm0U4y3u+///5HHnqYWoditNkMXE42Kt5FmMO/Grzvf282xTxZ1CA3VNb6E0aH1W1Jas4wya2qY/O6ihWrtzaHEh07duhall9WnNWh0GWKYoiNx8J+C7GXgEogNojgTGQXZAXMXBbF5Yk11lvNkWiD3+F1dvXml4/tNfmkw1GPqHZKQhvsKVFNFrQLeAKzhYI5pGhXUSFY7OLEWhqo6YBnnSwknkduS0xr9gMKDhw6ZcJUys/hSEgEFEN9SV5+WWFO1CCSPiAAGDqjJ7hDMgkNyH622IqkYM1F0iqramqxe/ErMfU6VxKy179SUL4/cO38mwageaNi8y6Gmx4iBSII0IaWfVfu8XxygOsCNRhtwDC7n/v7+lOP7OHKF5CXP7c5i4KVDqslk3JpUULy01T+UjHBwWlS7IjgFIiSbeiAIlM+AcwMCUdtsJQkm0KoOMdxygm5q1d+wwNIMoVymCCO/UUNzlmhcvrgG4wrV4RUqp9wYDn+05/+BPQJNi0WGnWap0+fzkOQty6/9OKp99x33TVXXfS7SzAPe7K9iUiYIcIJ1dDQyHpcsfwbNJk9O3fSBZQTFrKDxP5gUHSLEd5Py2LM91HCXpKgDSxe2D0KFW8EuR5PDd9hP96zp7JTWdlV117HE6ZMnYrxmZXIzLJUpVmOZkvGIlc030ohTP6p09sv85Aaowhm0B2j2Hr4xBBYsXN9tjesGqPYFoPNTWVl3UmFIQ4BAzmpa1owRA0umzcHoSct1gW7IKoWGALJSGPloQN69+hZrlpsr818fdWK9bfcfG1uXkFSC7AecP0QO5OXm2ezRzMxDWVAVR1IwPjWLfasxkbfS09/NOeN2euWbyj2KNef3/+c0/sdWp5ORLckUnlsp6LyHYzLbrCzqxL71ZxU3RGMVemMlZfjIDSacoinjgexm4mQD5Md4AUbfmkPbkunQQn7DZm9YTo/dU6BrgOgNBywuLVRffMuPbPv8zO+awpWUBgoFCFgQzgPYYjw0AR532YFOysExnahb0ySdg8mRUHYTCJLAID8Y489dtoTj3NFiLD7OJBOwmw3GijRKlnS7ay2wzBSv0jJyfKHErM+2vXMqzu+3R5MK0Swsz+E3B4nVXEbG7SG6iavJ0c12vZU7rbZLYTZPP7ktCl33k5kGigbNCkZSzrcSF2RHTsq58x5f+vW3cQb2O0eSlZEYwG7FRAc14evzbnh8rMHdldOPCJHadgN9pfB4iDtCUNVBqg0+ugpeuKFpZ8tr4+m8wAAEVuPsI8RIrPXcCGWLYZ+s7lDSUeECrOD6j8Hkq/b4IkHb4IkH6HiD+FZkvIOoimLZvJ8KRLBzmBqaE6VlZXPPPPME088AWvDm4CMDx7Vxo0bxSJPpbgBzZUfwubKysqQdjFijxgxgtvgCFJKkxyWe/gJ57ILQq/SPXdS1eZ1QnzWTUoEYy1atAhCR8+GylF2CQaiDaAGgIF58cUX4+aANaMHY9kSwHH6wcP1hSFEAU54IGIf3q4HH3yQDYOnSWWXG2i27KOcFu7nhPfyK04w1PGKvz74GIFiOFBEs9G+9K1LtP4AjpzWZtlpTjcHYR/uRi20s9lDKOLCxTu/Wr1h7YoaivM2hiTIdwWqypC+uaNHDPz1uOKOBXlGbFzRJqsoDI/eB5gT6YcolgmLy5sKaVYXuSdpuy1HCZHSjBk+kjSEqGvP5CXJuia2wJyPoTgZ92PvNalOgzUHdC5qV4EgxTypLCFRKdpIWXaS7mxZACgDh64QvNqkaR7Vo0YtioOAjqiZQmNpgQLAYNI5RqCliwwmbIJDXmFg5D0YHddv2kxcs9wOxfWUCOHaC3Pc2hAdlGu8gnBsac2CimkYRjhJojy/ZXIlBepvFFb5ZCaoZnfYUhHcsyfRpcCIRIqE87MeLtUUgx5UqtIwiRoBGKiF6VhCSoS8nhZiKsgQVJohaKLtQDFED6vJbQ2fPm7w/NsWvT5r/sQJY0W6pb6CJLkycYwDTl40ZqDVWYxMCgcLkz5ywirgTu7hEykKI/HkyZNZesuWLVvw0UcUniKeXQPSXTU/+tcHiNPKyc8jLD+hxZCziYtH8OncufPYESN7X9ab2CksXi6XM5YQsV/IWAmgCAFeEED2gqvIUZXrVIz+vnaylpHtWJ4gvAuGllS27diOIvf440++/c47r8ycmZtPTV2kYUF7UiOiI7S5RcySEhhPlge3ief8Qg/6yDJk7nAxi26SEG00gopu1FIF3ogSC6SjLpJhqmuq43F8u0YtkiKs2EIBJ7M56Pe7s7PTBgJEsUnD1ZImEI4woTZWmOAJGeuKZatefHnB+eed6+1dlozivCI4xB7VUqFgmBzSGDGc1KKz2hyu7MrqplkvvPDSy6/4G7UJp/V76Jrf9OxkIOTQrgZw/5lJqzU2uZ0diMHXQlEzQHWmOLRp8zpj6Zw91dG1GxvWb22oqsOzqVCRORbJhBLBJKE6KEpGQ57X1q9Hzpijigf1LVL9+2A52+9J2J8EtFTMavRkIimDLZOj+G4+f9SArsW7aqqmv7Nuz54U9SFIIjQa7KK8j8HYuawciV+3zQP9hTq2V0dkqA8WHxNbFe3TA3OPPmbEM09No9QVhmHpneOt+DGYZ6sxcWh3Z7dO/8jY/bF0nXBp6YjNY1mysfnZ2ZtXbI8J4GKMBkibSJLxVFxL5HvymkNhf1MzlcCQ7hKJaHaOB7zixYsXd+lSDiciXrN3n76weswr6FTbt29//8OPSRy49NJLd+3ZtnrNdyu/Wb544YLqLRsP76I8MnWyNVAPZAM2lSjQbGKRa7wrY8r+Zl3F8zPXR43OUIJ0bGqWwBHIl0INE2xYhMXpwQwwATZcu8tJCgx+nQP09GcXs1hjTDZilggV0qPUOaCDg8VYWLowXymIcILNDAgc+CAGHtRWxB2EKt4+bNgwBgUfHwyX9nCAC0X0OvOBYooRm2Ql7K444LhHDLjOVTk45xWc8ApYBq+QirUUuSSjJK+Q+3/3u99hG+OEd7Ex4DFEqEJyeuedd1C7mWl8HIiAOClgyjxNbi2SBUMZkh+df/75PA0BnC7wNK7LNrRMofwhb2lpFc9BKX9k2vNE9uDNBOVBCIIuJ1I2TRUAcu05yNTxegp6HHrEysVv3HjnK+vXByv8bKBEIbgEbC7wo27WlznUWPvpmsYv1yyo35E5d9LJ/Xt1gEMqKb0uAfJNMkN0RYoaLMgGJtS+uFmopVkKVUWVSqPNboyrabJrqThNKJIImI8nIrl2lyNjbNZIgKcikwkzfJC6PgZfjsFuI4U/mQYxxYzOkQinrCJPTUskNYvDGQkZ3OZsitI4bVYtEshkcP2IsZX7MY3hhE/2OTmSgl/sC4VhIrBxWt95V2aDMtowdA5OEB3aM2ztvpe3CCfgPjE+lUjSBkFmwiXwj323ZQPemx6dJjoj5rDlE3EiAOhE19o3v+1uaIxYYQJlwB+ElAgJRvYV2Q5IuYAlmCFPxN8Y2fMikUtXbYUO08ohEMCSiiVRVppbVxf5/S1/GDTore7FpUarMDdK+QkjFsyR5FwmCy0FsFB5nadJKzKDxoAwO0yifAXxpyxYRK6RxwwPBSM1dbUYyQo7dKR8U3VNHZJQNODjTqoWIrd17oTJqYwlmeVyE7pAmR1Mh1aLFd7KWPKu/VHIIBJ+uL8AJGV0FjUNJjpTBuA31jSw2CkgDRL9by+7lAVI1LSkQH5LO3ksz+FpkiZlZ/lK0Jnenf1f0cq4/edfkoyUT/qOvUlqwg6TUpRrJoTdouZ2KOi0YNGygD+V53RYndRsjThdrsqKCmLmSNw+cdw4HCKI95lUVAk2EzPA7ovUjep1ysmnWF15HQ8pCTdTYUJAkUq+LSBLyGCkbpTTZbDa35u/8Pd/nLKzMjFu3OgpEzI9upWanEklVE+EOwYhoB+M1gI3sRDNmmLSkN+AnQAOdOvOwBeLV3y7q2jz9rote/x+jFiGNOhc6QiRW8wp/kEB4afas1xmw7sL1i76assNV004tocuMcsd7idIWqyLdMhitndUghVKjjnj2zpubFEkbTph/KgVq7at39CwdXukIaBs3Vlb3xzo3b2bTHaDiuFu7FQ6xR1MziAEZaGpxjAPQvnsL7oyD7QQa0T4AIQURj1lU7JreUFxWa7iF+uuHQc5wR77jorIzDlrv9nQSDU1gxoTtVIBG0O+FiWjFZ+IBkNw1AUaFJx0ur7BR/7ysuUrPvtsMdfMpr/LpYfKxJ94CZCzb77pj488/HhlQ2UmTkaFubxUvf3PEyaO6eSm8GJA+F+5E1+nXVQ000x2SyStvjRzbkMzNcXDKiXOdUeh1e4m2yIjUE0FSjNkZrdbuvfqiTMkYVCag0EH4NttHz+7mEWNOWDtt2zb2v/QnmIuBCyQgH9s7yHXT6u/4itYGH4fXAmrVq0i/RuFGMlJWqry8/Ox90CFksFJft2y0WLu2rFjx9q1axG5CPjAYYdEjHELu6jM+GthgnK3pgEtVzjhacTkzp49m+wnorJk82C18BSeKQNKuI2dgzbgpAAYE80bh6YIVtBzcGiVNKHxJ09DOp43b94NN9zQr18/iukiPyFs7S9pyWZwhZv5lI3hjW+9Ov2CC39jVzNjTzjRaDKSYGNyWsPxmI1ASt2yJRm9ZO6S9bc6mGyf1AP1FhjDKdOStWo4LNKhkylRqTedjqZjQOcK3HHeywaLKPq3hbYvNnzywbSzC/8fe+cBJ1V19v87M3d629nO7tIRlCZK70pRkCIKEXtvMQZ7iUaNBqMmdjQWiKKiKBoFQRC7KKBIkd7bLrB9Z6f3mf/33AOTTdwlIa983v/75r3yGWfv3Hvuuac85znP83t+T34jWboyug4k29QbDypJN/lxlGQMJ7HRoOUOwsNtjKSNkDO54hG9BXa+hE8RpJZqLFhht5BXDkc4gAhjhqDlJDFBRqURbxS4hwiJCnUw6CSIF1KMenJaBzOg6xN6XSysWnJEvkVdKJgO18VyCCRLQ9/F+onrUvMA8oW9lkDpZwikT4HZRj/Q6c24uEo6dCpplZfU24IJK8tgKtpo0zv90M8Bezq+WpZGacbSqxriCXh9hFdky7p1Fl0moArwbwocCHE8mN4y1AUbKkhTYT83YlJqrCnzGF1FZYpN1QfXKOmSZvuxxZMUw4oEKBi1BwsUdRBiEjM/DYPlWzhmBOkpikeKfZ5NMQaVcGNG79SZHQyMDHnWksRtBFUTS5lRSLwkmVAETaHmJkbL0ikOmGyMybqUYD6LVCp5bbbV2auCjg0b9q1cuauqVmcxuxoO7l744fs333QjiAepM8npiZHpnnvuIT2X5DuQdixKZfgR5cdIBmHJn3JGMAjZQTHL0Jw6dOjAxWxjeCMW8nMmjOca6bGSHmS2HAgBNDnyCdOmAHloB4nD40Xk0zUZLV6CySV3U7IZOY8eRjMxhTE6PvPU0yNOOz1NzxF1Ho8iQO64515nQd65508NJ9kMYFCJknKTmsjNGIXLaSu/UBrFyjNZQSQf9L/vk15APaUjsBLzXUgTnQ5l91PVYo5sMaC7Fzp79Ejp31Oef/vr++69UB/1El2KAwh/8bdfbVu9onLsxEtDkX2YHdFJU3pwWogT3FUJfcI3dFDnoSNOiflDiAe9zg5HKUq2wQbjTDzq1sWT7g1bva/MfOu9N94ocydevnvA+ZO7mOJVSsaHhEAlENAGYTJBnAHJqs+kCnUGd0zxGdz5X6xO3PX7deu3RZzOKvqLjuPIKvfcJTpOxK5ApRoMAAIxm1fttV374Ipv/zyutNUupSauONtG09UWZlBSx38puC2ZZfGk8JsCn4K0Nq3HBGwC6YWDEkSAtjIKTwSIcn3G5IfYCYEZVRxMItgH1EzQa9Op7W37ygY6zhuep4TrSYbhj5/xi7tebturWDAVM241G6o8fi47liyN6EUtns7AfteoMwwfNuqTRR/ZdPaADtiThemfoMvcznR94OKxo5TAFiVTLG+UK9Q/HdgZdYfOPOKN+WvnLS0HCopstCZMYNFTGcC3MIlKlbEJEJXXpeMSSn1to0WFOdVqd9rofTXRkM54AlE1nAwm4n4kv8eSKbbFpo4qc7n1Xbvk9+vdvk0xqUT2w1gIMUQSmjv284gyklOYdaAilq4Lz/o0Px4jV5Jmu9KOWFhojWSVFK+T0VlsDEelz4BBcUgsdHpCKP526eE7/u5/x13NYmgS94jMEoxQQr+WVIRCajVXnxbPMUUpSkqlpmpHVv3CcAVKAyMWuTy5jIJQWZjPPBqJJu/lpNRp+FNTFPTYWpHsGLouuugifiUHC/tUjE+oaFiV2EtxUguRFTkiKFaqdJzkixQfQLIoAWwW22VZGaQ8t0PxgLMSy5Z0HKA2sUHH4gWzAHYLUPMyblGOQnmNrBtqInh2HI7UhGPatGlsoFG2pILIo3ku4ltezEkeyp8TJo7HGvfQgw9aHM6RY86A19xs0GMsYqDI1pCVl013dOGOQJFs2nzhceJThFeIxpdFcVJ+195Xt2NvtKI+neMwm/WxeKjW7MkPBlJwyjV/JO0E/ggdC7I4R07S5weaZc0vhSWZICCISdgzGUxsjcCZgjAlb89+kVonjDPHnEmHBSu0syAZogUQRqgKUEYjueD3spqTxPqQLNWED4IKamQB0pArRBgbErLKi1BJWgTxSp75JAtAIlxfTpYxOC3Fq+mM4LmQ78FYiGjJ5uv/M52VqywVko1JI0tftqC6Zv+EtBRxBGLvhpQRCfFMLl4dyuq+XZ2/unTAsAG2aN0ei7FY24wdy2FBpaAlMqBV9IKRP5bRkb82jjUKj1kiChofyhLB+5hON2DmAT+suki4ZIsEoyAfQNtBLyPmrkYh08xhTIejcavRptotSiioWDxrtwd+N+Ov5ZXxffsQlyhmGDFdrDjPPvOcx+O+4uIr6XG5IeGTBoFbYeLEidKJn9VIaBwECKRZqFNyEGY1LTFgtEx5nEcJky5jBjAXcMg9Bl+YlVxJheXQlbfzJ49g+nBk5xd1YL6jPDHvOPmHP/wBz3JdQz1TctbMmU8+8eS1119Hr1TV1DAT8dRf/6sbSDh9403TqAPuQsonHyhKWDON8593itagqfmkJfkEko3cQ1W1GWkls+I2J2sPXTiuzw8rvE8+/miXLvZfTBiFGwwolrvIPeuVp15/9a0Du38s65CrhG0UwYxQBZxRmHKFHSKcSIeZ7aZ4KpjWxy0edgWWA1V1O/bsXzRv47crVxw8sOPUPrnPzxhwet+SAijfg6ydLUyYpCuWqTOYM+u3BWbcvfCzVbGI3mCzO6SAldvUbO/JESg/5UnpFObMlys3nT+OJJ/YNrQwGqQKSS9QTzAHh+JWtC5IQ/CMZmJELJoIDwL/wHXCRIylLwaVpsgMlEnqzQLywdrJ7AeKhI4PGhU7FTsyeG2AEMFarjOnquv1m7f5p9wy5XiPLCYFbl/VpKIuwxLEDF34/vtOtwcsW0Sg4pSiwlJ/3cFrzu/Sq0e+gh/jGA+dtcP+/cHl328RkFxkbwJ/pGITKbmQkBL4gsBhtTlcbiplhMkCGIlICp7C2UfQeUSIJCt7UV9h0Umntum3Y8NHl53b+cZLhuZa0Y+KUomgQR80w56djqTScVwJ2OQNhOancqB4UXIJd0h/9V3tY89+o8todoHmDroYWDWLL/mhZFgbLSOAW9r2rKXjuKtZQtLpVGxrG1avYiyKHJ9C725hrLdUTe28mKVHjPDZC6W4xFE4Y8YMUsziJpCjXwrupmYbqZdoG1YBKJGTPytkKZBbMDtxYE/CrHXFFVfgQ0S2lpWVyadzl1wd+ZPb5VabVQEKBtQmTopdr+ZnBPYBKkuqWfJx6GqA7t966y3sbbJ7ZCwV6ysXUE+pxrGcsBhgisO0hjkNOxkKHCY39vcSDiyGu+ZhFI2pLRuUIF8T7NdXX399z523/9H87PDTT0PTEsFT2EOOkKFzMU/hyK4o2WbMfhE/6/VQUXBpVo5gd0vLqOYmN/Arh54xrijvfrH5hGt7m1MVZmNCSYRsZMY44tb5h0dkolaSEYN2BAsjdiO6hDWnMBWzrK90ffbpF+vXb2xdVjx6xMCTu7dxWAhj9DnsXuFeJNooBlARc1faV+9zuYlJqRadIEBU7OBAZevJM23Cisf+R9uDaKoVRC8SPAQ0O0LDibg8+CYwdyPw1TQI/s6lDgghiGSiNIPRihWHJLIAdYBM/rRxfsYzdLrYH4sQQ9HOsPFBKSQ6F4QQpg6NOhU5IIyQwi2YJtA5Gas+Y1DhA7ee0aNDUk3tgdNayeSJjfixHKEMBPqkiGNjjTmvUWdSdbY8RbUGicxIxeyOjJGsk5EAiXRVcoebctOmzlv27ayva7SqmX4nFycaK9MBL9YfA9HszR0puDYSllBUuIdFpl5r/vcb933+XZjGBdsH1QkGT+JhEZcVe8sfmf7YWaPHMR2Ed/sIzp0pIE1WsngaijZASQKJJQckLdb0ycw4Oek4ycBmWsl5wZ9SCNCqctjLu+Tt2ekjH82NcjpL+cAthK2wSQPRJRU4DMyvv/ba+HHj2SnxuLqGunpvA5f96qabG32BZ+68o6xNm/qGBpF9VtHB2uXUwPv/d0gpwaeUnBhIkcP0UdQfyy8wYyhVdaY8XcODtw6rr6u88aaH3p379jMzHlahX4s3tutQcP8Dtxj0YRHjksoRubxEMnURN2pAQTFBKINVmvQDOovqVBxtKg96X5/7wWuvv717dzU5mUeObnvXr0cP7JvTKhfiBV/GCyNgjqCcavaAiqCosKZR/eNLS5euiFlcuZFoQzrhw/DN5XLg/cN92XEo35EhhJBf+u3WCWcNddtwWhIUKVK66CARFbaruEGH0U1LAIpBDvAZ+ApEjTOSiqIEWA1mh4iyQ0YB2WTzHGqw2K2gL5OQWehC0sqF6T8eiFic7ZQQVi6ihZLlNfWeglZFxd2hJGv2tX62kzii5JFKxZNx/GWFRUWBRh87I7D4pPSoq6ke27942uWn5DgDip+0j8emacHkHxZc7RqRL/hIOjeWgP9fQKOEuVGD1/PBF21/pwotVKjdDAjB5SB+JdIdC6UuEU0e3LPTEIuzcxrQw1NoqjRCoa14BctjJpaKxMUeE4SDgZhWOOsjNl1eJhTQOaINSus/vrhkww6UjOYzhsnGJHiNFQerCoqBIBAh8yFeKZzOLR/HXc1iLLLUIapEINURqFPL9TnaLxQl1REuYmRLnYYywVcBe7rqqqvQseT9XClt/k0v4yfGiZzt2Zr8VA9jswXUA78hUHRgVXgDMSkNGjQIQU9pDIKsGYkv1IF9Mwcl82tWk5Nal6R0l89CiLN+wCwACEzWRJ5vWgHOS92LYtGQ7rrrLqIUefozzzxD1CS8iOPHj6cc6sAL8iweyicHJYM+6d69KwyNt99591NP/Al6CELcBZEVCZg1pZBbxLqutQCNw5dm25or8WWy8sm1ippwGfeK0Iq/P6ToSUUjJpv1tfdX9+1ZNmVwoZI4mIkEyCGqiLDn5g6xvUuRkkxvsqbDkMGkQxnr2+9smf7etpqaOnIXGQ0H5ny2sMijb1/malOaO7J/m6H94Cb1p8MN+pBBIVlYoSvoPcTW1JAWScoQQAIbQLKJTKJ/j7yKteFwCACTNvk4xKZXMCbZsZwlDACTVaAYmQY4cEYNs//unoG6mM6uV07s1J6dGoQOFoM5FPRZneqxx2g297Itn5MyWlt+hKkQowjKNK0thDocVQIAgOVcihEqb81XGiad12Pq+LZ9AH/4GkQIDoR4GKKOMS0p9I3h+qBKbkpTUgfUN7ds7z7jewvWf7J87ekD2p9/dtcMauDxAAAgAElEQVQOZaYYrl5zaSBRvOHHhidnffAjtN1hZXif/Kemn1Ngtovk1hA2trBawRhp0vEz6m2MzJYJnXnjtjqTrW1joFpsUjN43/ThKEtCuqigcO/O3VOmTMH8fN555zEs0YoYdVklSfSe5sNjeDNN+C7/zDaqHIFNVzsmKb9SDpOCkSyL4ouUA/zExXIuyJ/kroZ5IcUFBmzmO0HazA7EKDsc5iOlMQHnvP7GmDPHQJSFKNtXvh+eAijiCHnZtHULW6C27dvX1dfLh7LcEsgMarflzv8P+oWOowGF8irlT1IEIdGqHqs+EqlScLaQFFXf2L6t8eHf33DaOa8t/mJz/3c+O/+CM1uX5GK2icZwVUWs7InMCS1bMMMeWlFMFgRkWKKJtAFWt7hx3fd7Ppg/++Mln1bXVnXv5P7ttAkTRqpty6x2NZj012Yq7QadRzBoigC4FgauJeP3ut98f99Xa1O6nDLFkUngzUuTGUdaxP+xyxhIHE2lKIOTQfXD5hpfTHXbVaJChNCVNl+oS6HpMbsFggEYgImg3RjjBKBvzGiCLkrR54T8lk1bq7bvrm4MkOEi3anYdnKPE9u3a2tnY2IIpxONOl0ITmaTw5yqqTEQXg1jvrmovKYcnh2bR2MKPZ6HVLEwZaFh8JrsbqdeeMGMp59R8YkabHCndyjU3Xz5gI7FCSXoT6byjsCw/9U6AfdtXZw3asgJW/etrI9A5m9w2/MD/hCQBAx8jCIC2pm5wtAO8w5A20yIhK/C8xzXjFhmGgTHTsIYNpE2jbCHIPyIEaWguEhE5gCyMtTjm9W0Vc06hvWJOK1kxsa+KBTWuSx0yfItNSu2+nSm0kS8oqV683QGczQRP33EKMHII9ZULWj6qMc/+fmo9/5LP1InQhDQsdAPRGMJlIO2/h37IfUSeR9ykz85oE0HzIENEx4dZB9CUDaElMh856FcLOeDlMvyT85wO5dlf5W3SD2GkQTSC0ZE+EUBXaHikI5D8ltSAXYtUqPiFl6QXpfyXdaNYvFCIkrggpdn6AuqIa/hcdSKayQPBRdItYmiOM+fVEx+4RO1jEfj/cR1iHUNbQ+Hpgwj50p5GbdrJTPPdEMHD3n3nbmTzp0yccyZL878C97MRr+fy3gdKixrS/l8b0nNkvXhM46KptGbyfaUL/LTT2pNRGF1VHl65ieDul5Z4nDrLEm4BgEUNnuQ9ApRB9CH4Z4kC7rFPu/DdY8++0ONpyCsI0Udk8lUEzbU+CKbd1XplKrZb24ZMbjgpqsG9+9ebAIUyValrtaR44CeVEtWRWBIXJCdJPW5LsvFU4Yt3vR1xI9BmJoDVzSQDwhmJzxdGV+jWSgmyUK7adyorueM7XBSh3hRm53vLjxoMuNfPoEeIVGexW7TAD0iF95xPeSoIy6T5zKECHFn9PIFE5/mWmdiGolmURJk6EuWlrj+dE2fiWMHKkqd0nAA4x6g7mQ8hGcBsthjqmfKVwd8VTP2uSt9xg8+WD9n4YYteyHTzvlx57aGqO3Cc/vX1ySWfvb1+i3BWq+6+0AkknFiRti4M1pdkyxszYZbS7P6dxalv1XBlMEolhD0kokgA7kxEt+z91AE1g+iKjUfLsMUucfXuvqqvLx8iO8x+jLO2dsw0jjkNDws1rWti9x7cEbOo6bvKycLbUh7SrcUCpPUmeRl8oJssdl7s9Ofx8knEpe0YMECNCRglMxWOT2p21NPPQUa4Yk/PX71tddQgR27drITc+XkXHjxRfz69IwZgwcPrq2rM5HWx2YFD+B0uIkjaal9jqmz/ndcTO/Q/iIEjm7CWyPINeqGD+nWuqSD4qvBC0hsTcUe35y56012o8vd+d6HniMNxKjTBp13zqTOHdo7Szsogdp0KqR354Fpxxqxfdf+VWtXrN+4/WBV9aa1+3yNwXAgXFbomjiyy1kjRvfoonocIQyO4AyVMOAFp6DjAgaK385EfGILjWovfeqPy+d9GvAlnSklGKwmqbNIsd5SVkC5lMiyeDu+MIp4QW9ACUZJR4gepG0SsCwAfIhHhK1UqCgQVhB94QfJZPUUkjR25UbDl1//sGbdt0yuyppEQxgnmU3krFEC7UsrCvNsFlOiIM/UrtTTsWOrjh2LupQGHGYibYNKKhDMFP+w8UCrNu1M5mBLkSctvO0xn+Z1NEukGoUn3SZo1kePHYNzxmWJ1tcpuU7DU9PHjeyTVhr2KbZcWFzFZvFYDl28hmQjF4/vUlpsO1BH6u59fi9Bw9DYGVnTrTbIE5AD8Iy6WcsAM3y9qm7N+k3RSMqRUwrGQ+P0ESQSiVjc6lAga/TXB0b269C+bYlO3aOYyB+eozArcRPSH2AmxDaRzLz4Dcneg8EsUxtyPff6/JBYmsN0aNP+bfoeIC8hWAftMP7siWLzQDJMUPJ8OerrHpuMPpZ2O3ytWEUScfDpgCpYsaWORf4vFv1/ozRu4f2lpiIHN2YeOEix+vAT/SEvaKpPZG+RwpQ/pcz9hz85n90Ec4GUzsyNO+64A+wtHDnAzCG+ko+W/gWuQeBidkLLkdtizsgdLWAO/G6welCm3Ihrexeh8NEgUsRTCN3Dn5zn6dklpOk1EhZG1DpQX8Q9AU2EIgIZgUaZW6TjQ74Id6HvUVTb1m1eeH7GacNH3PLrGx9//PFThg3ndbhSqoZUj5pQq+zrU07Tg3L4lUNWiU/Rgy0rHQIvDdzdk796Y91Lc1fdcU1vh1pvMjDNmh9ayYQvFTearfmxSNBcnFcTUOd/8nUltEyNxNZqFUEqYTYWoRPEd6vBlHnRisZvV8+/7tKO064ckmdi75JW/PE067lcynDQYyYBkZhJ9D251QuPTVn/45Z1a7ccKIftQeBHW7UqyM1zl7oNuR57WbG7W6dWnVo7STmqhGoUf2Z7RUUwqfiwgMWSpExhlsI7EE2EoXT++4b5mf9iDMi2pcH5TsCE0BKwiTJdhdAWXIpKrN5pgjgjd8LYPhPH6JTAtqgvYbESChXOpMHKW4hzJ6PEMdUMXBwPMuaWrlwTmf7EF9+sr0nb8aeKunjjrnkfV33+7RKy+tT7oPUANQeOjfBAYyppaQgF/YEGohHMwl3o0gxpzR1g55Gw8QhkzPqctnvWx/Yd8IJeFuWIfSSDRfyfhYkGiMUjjEPMeLjmGZmgEhmocjqINflIClG5gGXP8EXOfbF4awZyDr6jp7IjIvYQ4xMzi5PcKCeyvEZOXtngcvwjsuXE5AIEFNZrnk6ZVIPpSfY9fIUAJZmAV155JbTXILRwPJSUlT00/ffYsZ559pmT+wyob/SC1ojEYwCzyNfrsNnw/+Iwba51/uPO0bw0Nb0jQH20raqjcRjtwzuFoj7MnnkJQyCk5j4358f3luyu9UUFZsuWt2nroY2b577w0tvjx40tKylIp0ioysAxBsOZ7bsqiHDyNYYACLrtSq9eHYcN7Dx8UPchvduUuKKG6AElckAJhRS1VToUhXpSIRkU8RlCmSO0JWgQjqZmjq83JOct3bar3oozSgnBRE+yO/J8a/TFRw5GTtM7s3/K9UKYWPT6TmVFLrvNiCsfLAPIxoxRUNhg/EHFTLB/xjoWIW2G1dO2stb8xbJdD72wo6qyNkLUkNkZFik1xeP0NmsgHN1eG9xZB0MX5mGkwV6RIkav69/D8si9U3u2z6TVZEMk8fGyrd2G9YiHUgJffzwP9oMyCxkvGyaFlN6Qk+uZNGXyG7NmkNB6yujBo/vZMpHNgigxQVqaY1ezuDHSWJaju2RCJzgPY4l2wXCkILcg4hcpRBlCrG988l2E7ySTK0d3f+7FA0u/ro8FDpoN0J57hBZoyJDC22gIN9TWlDqUK847M08NJGprjLZCKOKF+YK9NxNTh7MAGChuXPIuJQwuWziT8+7Sncu+CxAmnE7WC/HUgjpOLwOkw4wCOXkgHEaAwLUlfA8t3aB1SvNr4c/YX/QKs4vJdkqvntliW1rj/5XnStVEjn7e+ZNPPsHYw2tzr9RUUBHYzvKIpk+R36V+I7WT7LOy+k3Wz8hlXC9UVO2TuGKyFqLfkNoZUkR5uyxK4qUoSlqquJ7zTD+KYo87a9YsCJkk0ISf5GzMFssZuWBI/IempB9mIqBA+YJSn4OaAVJE8PgY2ADkQhSEpsV3uUiIkaddTzuj7QG/HdCv/6uvvAKFxC033zxr3rvt2rXjStQsLqNiPPQf5EXTZqf+lAOWjnD3eAyOZsFwcJStOZoBv6ZCkEDaX3xzVe9+pad3zzgJKsw0T52i2hyAoxQ1TPoNf9Aze87679eH4qZ8Y5yMLiKxurB4iGwSSaA8cTQuVbE68uoijU/P2R1OGm6+bEipy6H4a7BSqWCX6CARSoyuZ1QifrPRPLG/f0RXW2LyIDK8YxYmGlJDyyQcdmcyFk5HMQ55dWm/EkfoOpWQdeuBbWS60hutvCb5OoKRIOwzZI05xgiNpk34L32XXUBf4NRnBGIXEf2CYsGMpSH0BB8LO/zwU/MnjTxx7KjWSgPBO9hLzBn05EyCVQPDtx5gxDFCyFK2srQpd9b76x9/YdmOQ2AqihKJWk1VY/turqxLVtcbiaASfGZYG8kexk8ica/i8qhFRYQ5wDNUDyN8Sy+ZjKYAvxOTqLO5o8m8Dz9bd9DLGgMFIDYLgWOAMpchI+L2LHp/MGSz2tq3b49Cg98QCl/o5aQyJGelmMNHKEPl+abLHnVo+icTgU5k55Od0UKhPMKHLG+Xt8gy5a9cwE+w+tH+ksxFZN1xOJhKwD1BWKK6Af30N3ira2ocLmdJWenTz83485+fn/7Yo716n+r1+xD+8Mu6LLZQMOJyOGpr6rE3R2Dc+b9D6yAaln4RWY4EyZIOzwYQeEu3YpddVYIxvavDYzOXPv/e3kjcpjNEwzGRO9XhtIOCQDC++cFidBuLlUzAAtSkN7mZLgYlNGZox8umDOjawVNaksLca8T3H/sxXY/WTqpQAFiEJ5v0DqxCQSVO/lWTih1L7Et9Vp3gYPvpMWfJdm8KSA6gTME0mgb5oPmXjiIqs4VkByEjKjfHSpJDEA2iuswb3pgoYdxWwQSBcIx78BIGe+6hQ4an/rL6nQ+2ezOmMMG97C6xABHWw1zD/RX3I89ifNcW+4wJrlY3qbBpyaXr6xt/M++xu0YPHzNg5fxV9QFl+NAz9UmbYhIb4+N3aNsVYYlgSWKfLmL6BPpt1GsvvTCoT94d1/a2RPbiP2Rfmwywhwdh1oKe0lIVdTlCChFcHa+3ZCIEVtrIPxH2unXsKjnPrgnaQC3nBCMqkxncsarLAyNWb/F+9NmWz5cdgj7CgUSPKYGMQ58JXjq29aVTThncy2ZK1pmsrZWgNeMGiipAyjCDUBSdq4K+xXZuNwbCpr3BnLcWbTXC7ZJOYpwSalYLahNBpwaTylqMv4OxQYMgzQSBwlH5KY+7msXIM4lUrYJsQ3gMqY1YH1pq7H9+nqHGwXWoO8xD1ieQ7/ypaRhWOQ74kyaQ2pL8wi38iQDFSYEvD3otfATC+O9ygUxHE7r88ssltyfXU1up8cgSuJdUgywDWLbQ6lBZREdpPkfqgJhmmkndjvOclDOzf//+qFnEK1G4kC8aBYMU+ll1EOvU4sWLoU5ldZHM8lKHkxdwFyVTk6wyB1iEGEZYIfCQwgqBDQ9uVdlkrNZ6nfRLQsedPP+8X5QUt4KjC4UM1Bp2AhQsSmvaLC21NT4aTHFY76qrDgWDAs7FNgHvu2zV7F2HhQvBJ1BYRSNGfUlDNP7xN5tGDxioBGsUbPXNHbEYOqg+Eau15bi27Y/Nmrm2MZ2byAQdShGzKpmGABNJJzStTJq4P4w1oQjIIKvTH0k/P3tHrinvN9cOUCyHBI0ktAeCTTTKbhE2MwVKJyVmaAi4M8Tqk6UH1DwzQJNcAPjjjVCmomcKiAbTTU1mHJBxBVas2w7l88m9+9I1oYDfrJqJ4YF7DBXvuB60njzoX7qbRJliiCJB0hhlbUV5nhM75E4+o+u5I1q7TOVK3bdK6mTFEknrG6C5h8E1mSBiJkEgqYY+O4ZjV21ixsz33vponzflUuyIiQOYmYC6QMafxh8DcFWWxxin2WAhRdsSShVhYUkM5EKag9sFU5pufrlSbW6hJRuMMZ3xk2+3vzLvm0imACp/q2KNk2pMVBcuf5RJ0CpJi1Uw3jH12AngoMcvT9IqbMYgI5mYvBVjTwy/Jgk95dxv9oUxZhPGC3scycLZDqG9cTHly1vkrJSDVs5uprmcYkxMvnA7s5hnMd0QEWAiESwExGBpg82rwJML4BJmpunTpz/66CNTL73ktNNPF9R0VpHHiRI4mGJsZrid8wbwaf93aC1Aa3MItjWUIL2BniVBWSLqSCv1Bl3o3fmVr83fG7GXpeOA2Y06M4HpZJiOkwERDKnD5SAPAYPTYjJCWexwFSag2oqHurRRB52olBbWKTGfiMxnZCEQWBcE2XwwbQKumUgJa5SFxKGqgz2DNw2mSCRUEXLsp8fu6lClP2YyO+IxcraA5RHmVxwkCtwPf38clnuaBsng5Ec5tPjCSPPWVkUh95IgDlR8YoSSQMgSRpObVZAUF2wxFZ3z2+V7X5+7IZQ5JaKsQ/vCIg9FxeERI/UT1QTYRtRWR1ghWCAEozbXPV3W7N555z0LLt5cs3r3QYTZKaf0NZPxSXBMHd+Dhc8bIBTGTuMy5uHbPVh5KJm0lRSlCt2VSiCUjpuSyZCJxJRhxEcL2NwW6kiCC4o0Wy2xRh/MK8RdG92tMpgVaR3wbGIp5OWJuhabccSk4vPmWx2jTykc2q9D4E5DozeYAZGL6dTiDHm9J3UscNi88dBOKPNQqHROELl1WDT1kFGQ6SMFMEtLZUG4dIqUmIVP/fnjjdt9Fkt+JtYg2NdaqCSnzTZbTm7e4GFDsZ0TiBoRnhfsBofz8LR0339B32mpyJ+cZ/DhjCd6TgxQoScy8Y5R1W1SJmsSf9Hu9DqpaZCnknZB2qKaSmSpLfFQTsJKCsACLkogrmC5cCpjZ0Lzo1aIVECsEE/jF0A+Sj2Je+n17IxiDeZ2vIdIcPl0ymSOSZVLtL6W4Lbpq1Mgd+HQzJ6UpXEZ1KOk5UGrY6OMKAdehssZScSVFMiryd22vF5+5yf5Jyh4bsemBZMykH/43+Uj4OnGFat5ZQjqAiaqH376sCVLF5c47H+877efLvgA7kgkFEBCqPXQJJpWtel3Xor8IOR/6XZqL380jJ5OBpxUXJjZZMWy69zhxkF71GCi0fQhxZKY/+X+FRvhXFATZhZjVSGFVBLNBkw3gGgzMclGg0MJuYy63GDKM/P9PUFb60Q6oqb9QaU6oQS0tV0wOYiNoEirHkKTUPGeQ+0N26nZ+fQ7P2zYQ0YOpxq1KLjkreQCCqmY6IXyZE+AiDDkQ2Eq9ABdXdpSH1W9KWtGkFtY9JEo3MFE8pFs1SK4vzLmaFqNhUqsirPYAXN91GAzhnSQD8YNIgjy+B4Yr5OJkD4TdVpsu7cfjIQBjtgQB8Sk33Z13/eeHfn29O6Xj0y44puUQKMCSz5+WIydaYc9k5tmHRE7DUQwxm0yb7DrJUoZcK2gCyOSjyUnqfdDXAyYHXBoOB0gllJxl32/NTzx5u9f/LDCy54wHVBoVS3raQTIG60uJBirC7E6ENaI7ZyIVmBbjcvGEPGYXOZ0RImSwa0oBlctJGdJFjb+qXCr4hARrI7YHk2hdLhcNVoPVhf87vHP9YZ8Nd4ISibCQ0C8iT0+ecsYL4CX8XMInx0qJgmjiMAl5gMPHWoWOxO0HHZBDDYuoCcYe0wQuZ7JmYJFhLmMgZlfkQmaIBaIVMph08LskHdlpxK/yhHLNZxknFM4shI8A1/QySTykp+Y42PHjmViElgjskoXFfFr67btyCVx7rlT/vjYkw9Of+z2234DjM5qcZHcUzBta5S2Iu0UaEEaEgwqJl7BeS78TOx/hK+CYXn8x9XxHbXHXjq2LC3cHQMHqkAGek+n29VvQH9TenNVevTVz9Te/sKyyspwunGXogKvgehAiynDchGOxgIBf11DpD4crU8EAuF4ONBQuS/QUBNN22fO3z5y2ocPLTKlTIUZe15SdaYSLkWfG4Xzm/SaioXNGuKXHT72YTFQE2ZgVgRMa8hHcWTHg/gjk4lGYUzGZhY1KV6zEiUtgCYCQhiL5T8Klf8wfsp/bNzZhGD2Fgxa6E78oZo7l8XNzo4xg5qCcE6EwCFK9SZqxfiHXjVaoxQXzf2m4cYnfqzR2ULqOgEdJTesZsI+/I95xz/BPKNZ6mkN+Y95AH+qdzsAqb2Z/GnPfD/384aR46baHeBOji3cWLbAMX2m9GnA5mQl5kXBxZqNltrahqeffR7ql8Uf132yAvZSpx7KlDj5rW0JS3UAq5FAl8O6h1RHhmBitKSTARGchLppQFaFUoRJGfDB4QOE1z0NuJE9ts5MdCYINToDlkTiAQGThKDiyMQPKQ6CzQ060KjwXxNEj9NJSdrDDcWxmhNdkRNyQz3apLvmV/XplLCma9LBjCFepOgL8AsqqVo96WrhroEWUCDkaG66lxAiwi/SG3bWzP14e9SS2xitI8Ibvlpj0pa1gstWYrmXCx+bw3PPmWK1OdkDxFNpvMFqIm1ucTk93MbHfTlhNCMoEWpIIqac8DH9van/X+xsqV1RlBBnGkgc9QhOUQQiU1j+SlF8l8KU71ItkBtN9JLrrrsObQ8EBtANdCxsSBC1w5gAuouMs+hqMG8hoGX15INk3aRwRwpPnjwZA5WU8tmfsn9mVS65xWFTS01Q72Rt+aSrSAYCgRbqEfxe6FtEHT766KPAn2Htyr7F383/FlqHrT8sXGB1IUcFGo9lDmMeqh6VoeYMCFkHzqCTofCxaGH2w0zFeBZe9r8HGTR9CE+nEOn0pAXpMtm2fMqfKFkuXXyhHPYQiAcRqwylQkJfU5X4ZPG6WJ0xjDGVDHf4ioBHWADh6wMBr0KqwnhAMYZQKVatOfTBwu9iqRia3FFGoSiDAYPQE0E7Ga8/+ejTf0kpeSQ3JAmLYK9zEXMEn2EGcy/+n0TMx2wH7ZgidSR5eEhPHElb4Y73J6x5OVyUxuZlSBrMjaAfd271V1VX4ZAFWMPb8TbMLjbc/5VtQAs99o+n4ba02tllGyLxxO4dW1LByjY5jZMGFix8cfQt57frWZqyJIOpINEV5qhii4IUQfFEXgAWEakjBSJLgOIgDRNaKJthI8MLEBWQNqQPQ4vUs7GwzqwvVoJ6m9NpySn4y7wfr/vNJ+g0TQdwVmnO1k+ODTkItamE7wTiHx3ZdiwQHbGW4AZhY0nOWhiyokESrYqYSAtcnDh1oS9ysuMjHnfpN1u2H0iSsomIPFJ4QhyE30hz74qNFp0uH8HjcK8zonDbYcQCWcWopv4E8ZFyCsMtahAjjXrKjQ0GJzn8CONlOvMrpfETpckpNmrUKIy4MKpIsUP50l3OBVJj42IKoREY0kxSHHxyg8T8pUBYUTCq8RPCATJSfmXiYzX/9Q03MlsxZkPocPrppzPdAIjxyQaaxMgsP4SMEBNHPCQiDo+KiWGkcQTytnLvJ9/iH8fBf8DfUm7QyLSGlM/Msp37E2/M/XLR4rWNfsViAZnOinkkR0xzbcK6IaSNUEXQS8iiquzaGXhl1typV85duAzYeru0yxRN1VmAM8OPEARrjwlMxPWJ8Sq8dfgceESLdgqMX/QULHFJxR7TkfdewAriCBIwu9o/1AHtH45F8S+lWCFCZduGkSyTsurSDo+7GPKFHieWmvDlJ0XiWjKPaUFtOva9epF6Na3ktS/fm3nt9S/rvSTMgPe5uVc96jnehxhFX8Av8mdEo63btYVsMLv8HfXW/9KPcnWjE+kExjNlARdmLow658zauLJq636dtTAWhntCbNNhOrST84PcHw4PiUMIGA1gYrTE9PZYUhUwlEzGYlALMxlPPGwgsQWpIU0WO7alTEysMqrdYC5zNvh2Ks5AxFGQzmmbcXQO2XvurfPs9lrjdlc8E4yGYR/VKAaFswJGDJoZqEM0nSTsUeSmEJAp3BmpMPHOMGanFVdKb0c8EteQNrDVJi1bTOBfrbbq2ho4/oqLCo1Wq4BJCPgouyWBKaQTOeTSzPxlWSToERVCShs+BYj+yBJ5lPY97k5DMdrSwm4PvIl6iKkiNK2jLKzN11aKKrkGSM8gWhG9jizmBsaZhDHJR0gJzq8MDuCWXLl582YAFkSPM8Nl4BJFCSGo00FewEEyQRQXriRnGRYjqcxmVQqKpa2Rv/jswMmy+eaMeDXtMytAKVM+mvMkckGIg/ekw+geWXO0LpyJwKrQDpHg3AtSATnONVRGapCy2OZbQWMGknWDrIu1hDqz7QZxj/cQPZJQxKwaLivTtm1rlMhLLr/s1punPfnsjJ69Tg6EAO4J2tJmD54uJxJs+Hn5+f6G+mQMaCfr4mGTdvYFD98uDCqY30xsSVS9jff4dtl25ao+NnuGVUghnWo8nBCUVyaw0/jDDSnS6dRl1JPmvLfpYD2GI/Y6bPm0rVyzh0BIqEki0wTxAQw59s+/Cy3fFOzft+PuvUF/0N+rW2E6UQkWQI8sYy9scmfiCYFzZIJBe+EwKOEo/9cZnUlfLZllTa5WqUBF2hYD5/HBghUQOF982eXCS2hQoyzhpEHGUQaO5PDrNlunn+GkKrQCErspsUj8u+WftfEoLzxw/pBeuao/jIlLiVSx+QICZUi5MgpUFIQW1kJIBvsOWeYNmuuTnEWi5TDMkFEC0wqgWGHJlOMxDRWfytKFxDA5UhHTGx9s/t2zyw/4CkmXQO2ZTVI005vcwGdT3UuOVfmSwvIkCDEI56SX+YZQExYzRqKRlIQiA6BB4G4oQmWLmI6Eo3aLMZBUv/pur8GZn0gRkR8QIDkkmnYImaXlr+AuJlshik8AACAASURBVDKTETILOB2wS/ETZt2HHnoIMgXszYxbjLU4mGDMGjFiBPhLDmnupe2k0sP1GL2YX7wFb8Tgh8wG/ztTT05/3gssgSZ1RHiK3C3I+SjXDKFYqyqbEPQq9iRk6GLHxTaGGYr1GowBLHqk7qmvrQP1yHt//fWXP27cAIn8Sd27s2WiqpQvsmxFo1acXFYrUx6VMJbQniv6xxAliWci7XY6ed+fYej8jypCilAhNLRqs1eiEfhr2YboPu8yP4qMwRaNCDQPXJyCovPwMPnJSyJr2UyoRuL04okUwQbgeKoOJZbsdyzb/vEvJm6+ePLAE4qdFozooSg56AEBIjjkLGYLRnGHv/+kYHli6ClFDZXlOw9E0oY8ppFIgs6BYDKFj4gmTWJK6KQwYhmjQsJwim7PT0T9wfqqbh31IwedaCeDZQQRRA116HmxTMJgTBrT6GTxSFD98+yVa9ZjpnWyDTUoNoIhW6hRi6fRNcXYNkO1peKfoYVRMdj7tHjDz/EDT2EScTCemTJUACc7+40efXtVVu+Y88GaG68YyXaKVBG6MKZz+BX8pLsnu3LA5E5Y8g6Ve/PMqRIXEYOFmVQgmfYyX1U7EowcHpYUFOv2nQaTPaNnwciNKvby7fWhWOvvttRuqC731WX89ZkDtYE9FdVhf/Sa8zvffdtZSi1QMBEziIhjg03wMjATiEr1lICQRBppUVT8hO8iBjoP+ws2AZRpsliYVIHkEjEKAWhizVY7Rreyk/IG9Ol5YO8mnz9ksuRX7NuOlKitraXx5OBFSvDKvlC0faeO0hYqlyycjE2FZ7ONfdzVLPHCRiNSDwZnaiB0CGFNabYy/+QkRSFk6WDkF2qTJCMFWcVt9D2fcrfEp1S3uRhMFdB11E9kJXgjhKz8SSor8i6+cxKtCBCGjC1Cmje9OKtIoYoRXwA4g+GFfJcdwK88kUN2Bp9STyLJDyKYNeCIhBFAE/hOOeR7yrvQscgQQvJLVEBeLaveyUJ+2iLyAoplfcLtSCwh/KjYxl588UVWpquuugpPB7Aq3pTXlw1SUJj30cIF3Xv2+tUN1z/9zIxuPbprmILmMT1yLuFMoTIsHvVVlUgSXoHz0LJRLOsVyyQGXk4iMUXjiDcRUimNZ0rRH6rGL6e3QrgAjBruUoF7xomCEgT8gGwYOktezq5K04q1AYvbEwd3haXzp+/5tzNoTMApESXYZ/VJnTGsU95eumPmBys/WlzRplSZ9czVp7Ztk6qvNbhwDcDjV0DyKb01abLjBAgLDmVCqdl0hmKwmYsIuHh9xuI25nXdtEv/xZqanILidu3bo1Zh25c9JVoAc+nxjtzBOydAb+wOmOQNfbt7Rpyar4TXK6ayDKY1MK06eBOQqHCzBjWgWutIMgxrIwYsvdUFrIzmJYlHOg7cBCWGeSXwf2K/julHBGEwPhuh3/OGip6eteK5eZvCaj5uO7pKzpTsIDxa28vfxAjAzgcGQVAu05ha25DFO0kOaZoNZBxXiGGRiNrJoqmL4RLYvr0ykylJxBqEmqy6IIjk0TStgN5oB7MPQxcj6oYbbkCRgqmENSPLcsJ+hp+wWKP9MHkl/pItCokOoSkBKiDCvDWWLLlrkgNeliyxjLI35Tzi0cxxTF9chhOQ2EZmBz/hr8fATOQaYSXsA6Wpm2n75ptvAsTE8idiBrXBf/GFF42fOAFcUTAU2blz597yitXff79owYLGunqJx6IjASFQNyBcTMyi9m3j0RiGLrxRmO4cThumP1EN2vA/6aDpeF0hFTVFC1MHjUAXxER6JyjRCTgWoTnCFEHOwKOsC/yEIVSP409HogKRs06w3xrCOgvexFnvVSxcUnHO6YXT7xjvtHmVwCGdGeZeIYpR3NgBUg2+C3SU5k756fGb6091Gapnztl+MFCb1DuMlhySVAPrimVI33QkvF94mihASAiy4ImB7WCXQ/KLmFMJD+5jv//ec3sUYHIOsFFT9BaYZDD1a4yaaSObC1W3dX/jq+9ut+Z38fkO6dIgKo6ZwxYNkryrbAtZb/r07oOnwsx2i6xjWha/43ewSsqpJPVmHgTAhsXI7cm79pe33n7FRSu+23tW/1wlWE6KjwwGt8x+o7tdVJe/fGP9nPkfffJB+f03dL/x4v66qBeV0Ii3Dhr1KHiTehKNkTgtZi1NGXJ27PSt/GHH7DnLK+sUJFxObm6Xvm1y3SWnDBg6uLRdWm9/+Ld3vDpv+1ljhvRshecCGniUaZHwQzDEGC0ioJNxBBI+grE6iuRPxUS6CwuqfKDSanNgi0onyOWWzAA40fFGaYOjq94McxBsybscVtXnD4YhHAlUkteBuY+gkGYt5IZkBnA4yWbu4fUFhIvdpWY5EltHYQVr8TjuapZ8MpYbqWYJNMm/dTA5xTzRgFYUgEqB0ESrEEP+CC8oX7JlMxpoo/vuu+/cc89F80BtkqqV5NZifMgbKVMqLvJXcO5oZmxh2RPzIK7JLr2UzJUkdcaxCNJW0s3LC2hlHidHYbYC3Eh/8DhpbuUaOVK5koPC0ZTZPfMi33zzDb+CNWEXzl1ZXbDZdpJ7dJYWvlAgiw1KFVwPAM7wHkKfiKzH8SGbQkiZjEiOS1F/+tNjv5g85e7bb3t9zlsiL1DL0p7xRK57u8XSrl276oMHklHWiygyRTIuIrpQ83kFCPdQoHGa0KUpdqKouUlyFBLRroTiDSSaVozxVNhnyC0yWfPCQdLXxIgBSSdMiaTrrQVrqgM2sF8GB67GlvK2yAZA4yHnF1laoNNEapmDSf3sd3/Ma1M6/Jwrtq5b9Zvpb858eHK7IkesttzsNEWiFday9smI0Z+ylB9o+HHDxvxcz4CB/XJ0uyXpA1HggVDRyzPWvTDn20DCeNYFE8BEinS/6DRYIeDgwiaD6tySua/ZXvm3TtLXgmWDoaCq2FNZDITCbqzAs0KyDr0RFjGQTwaQndFYor7RkY77OnUgJ2s19iR0Gp3FSPJKWPe1OcX6AYxDQ1qhbIHgJazdZAtb2j44Y+msd/dbXR0ToTr4ybUhIQ6qLBUIznAw6poOXb7La7InGaJihAsaPLFsqZjLES/sGSmJICkqb1KtDgsM8gT86AiFhIVRNZI8nNpppgHhDqAEPhk8FM4nA4lJyrtjaWaGclLuDbhaaxWVXQ3pqgAyMiVhIQYfKUFXJEhAocGIy0hGqaIcZgE7Jf6kEDGAtYPmlPOOmcuqgDMRPQlrGUZlZh9oAYzBmKzk5o26USW2KwDepWylGtzId4p6c+6bc995GzQY6RnYKZFiCzcmhW/ftoWZu2/fPoJd+PLdyuWLFi4ALvni7NnYuiKEPaZSzFY2JJA9pGDu+Q87aDqGlpB42k4YpYfOomVA3Yw5+4zlX327Zf0mi9mCw5VfW1CB/tZkrMwo/NhutLybupgg6YVYRGd1tWoMRD5eVjN5QnBYX4InaoRGJosTRJQMVnEwNlpafly67TdecHLf7if8sNm744B3976DhyoqgTmAMBX+KE3HwxovpgBLOY4zK/TkKTAYVkMolWg8qchy4wUjTm2rEjGthGKCDwDJm0arJgWyGYkCttJgy99cXgMzb66qSyQDQBuE7/MYj1hMSEsyxCTC0X4DB4DBBe4mXVfHWNKxXS6nP/1Ib/L6dCLzgi92xdqlQ9du3brPnv3xWQOuSCR3Gi0JHbm2XCfv3Bt78Nm3Pv4+6CjoTOacvJKOaJ6CxJCYd4SCwymyixJgmWQfovvrIvM7781dvb7RbFEmTLnwvF6n9B86uKikVfuyInhfwECxZKYU29tvvbxs4fYV3+3peXYxqDZOw/1OB6FLa6ov9O77dFg6SQgGDtJoMLLORaN4ba32PCUZzcQbCDVUbeBM3LyEzuTcU2Nc8PF3aH4Br/fAvr25eSQV1wcjEQwuCGfekWaSshFxxJdBQ/qLSLsMsDARNGTGvMreSbNqHuU47moWPcEuF9K/fTu2yXpI2XeUOjX7kzZNxMsw0IFQsLtF32RTS/na0BemLPmF5pAnga8iu0mbg86EUiJ/ldxaUtAzdLiRi/lTylNJvgDkiwgjfuK8vEZWiSvZdoMdYeeNmkV9ZDmULAvP1lyex+IlXaXyKTyC81yJfwR9CJwHawzUCbwFgp6SpfpC/ZttAXmSK/Ez0tN8kQocEpwbpTWOfT98qmD5ZYIgrcU0VT+VnDzpnGuvvebll2a+O/ct9LmW5D3VoyVjJOqxWhlkLE5W8lpoh4jmY8xBwYU3kAOWbeYJKyiQaTnM6Ac13blrXl5RTiZWhXdcn5ufthRv3u2rravv3tFW6MSWdcK7i1Y/OfOHQDpfWPU18coo1xyHzRys59FEDAItkJ5+Nr6qLi+/yFdX+ctb7rzl5mlzX3//lisn//Xj72+5pp+xIC+VcRlc9TX+9FffVr/5zo+bdzTU+UFZKA8/3P66swrC3kO2nNLN+8PTn3lj8TJ/TnGXyy+aPHbiBBMiA/BrQtMDRCZjgSU/zjZ4wGMJ5K/TYa08WLVrd0W+wfHZ2ro2ua4T26EymcMp+879vnXb923ZE9h/kGBL04Yf3u55gvLSn6a0smAbhKIJmJQxHA3aTChPoIAEqykVx5gltgYwH1tiOmffR/707cvv7o+b4MvexxKHfQ+nKINQmFW0acIXMUM126ecCHLoNu0JAakXyChkOzFRImKM3XmcKFACqcA3sI1mxMJYmGHDnklb2hOMvXtjpMEX19ti2OfjEeK80/C+MgdpYR4kBlg0yooXieHP1bF1YZ7yRDlt5YZHbjaoDOex+DI7iJYFwsgIR0NCE4Jqge+iqFiMi5lcHNKFxycFYlVicjE1eASKDkITjYq9GT5KYPJ8l3exLWHbSt24mDP4KPFUStg7t/DaKHBgsLZu34JatmjRh1ipAXp26dwpGAwTE9qhfWvZVlSemjA3N2zYQATxnbfdjo15wOBBUW0/BEYIYzA1PLz2NzPS/zefEjNL0+8FtFlRaNLC1qXBUKCgMBcZzGDgJBHbDCoJ3ftpW2BREicFuI/VnZUVy4V2MSq8QR8gcXwibQopuw96T+lscjrL0lHBk8JD6UFhxGKNQEVA2W2JR7Ku2plrH9W7oP/JxXqbmdjp6qoGX31o3R7BPh2LCd5B7YvIqMMQ9YUcUZCh6aDH5W6bmz+8X5cRg4qUOAmJYSHHVSyTyQpjlgGEPLoFoyPj+XTFCoxfgVgdc0hkeRbQ1Z++69HOcDmNifwnXbIENUKNItie/qmKerRS/6Xf6D4OqW1wg1wZkyEyLhguvvKGh6bd8NeFWyZPGVixf09FTfzzb2tWrtmT22bUky9dt+9A/e/vvsTm0SX1hxLk2CgoUszOurrYrp2NuytiG7c1bN1ZdcBbsGFbZNLZ5z3yxz907Nw2nAiYkVQiFAIDPuGaESJtlq1YvnX7Tppt+aq6qyeUwMID9Ip+Rf6wDedPsuEmEjXwmeKDTMZ0sIM43A4l2CCgDo1OxW2CMV9oa85cr9e28rvKtWu3LPx+XUJnKW1TtHtfda7HWVZcVLthc9gf8OHf1RIHM4p4U3Zu9D5OJAEoMpvEgBBgZbHuM72F1ti8c+hwwx5tRf+X2v6fXUTH0EwoHOz2BOeEKmz1/+ymZn6Xd0kRDJCCjSM2KmSovPQf9CFOYkZi7ysVDmSxXEU4L5U8qUxIUa7pImKY0qbUkwbFlSCHVFbHkl+4BiGLN4GkHAhrZLEsR9ZBvKk2B/jkPIWjXAKe5U9+4jzC+oUXXvjoo4/AvGPsJa4Kzwg7cnbYXCAVZ/makpxCFvsPn0xyVp3si8h6ymvAlED0AOkDO3LQu9KlokGlcVSLjkbjtNucsAFNmjCxoEPHZsuXJ3lfKkzGnq8/+5Qz/MUqQftE0LocDshRcZvi63z2qaectoJguFbwvCEwhEMYpcWFfNNZy4j6qQuZFi7e8+fZnx4sT182yfXsY9fsL4++8e4uX4y07in8dMCQcAriUheG32YPsk9h1Emkwv74sCEnjxo9cfCg00efMcJ7aAtxLMOG9U6m1cVf7px6yYjycv/mDfXknXhv/odfrAgE4uaJky7t0fPEN159Ztp9bwxsM6FH7+5V3ugLby2Z/1Xj+Vf98oqrrrMAL7LoAuEIrgixZSVoDJ0D6cm26Dg7d2zOnEg8lIwFD1XsTWYsDYncV5fssRp8d14z8KMlP364ZOveykz7bv36nv6LEcO7FbQqfeEPf6it/FxvL1NttUoDiAH2aoJJJK062QviT8VmjiWRrk7Cw044aW7uW/N2z19anlA85MkWGdbYBOttkYTwYkulhCFHR/OdycJoYcRyJiuv5dJoNFh0cGXAexUHEZJGRoEYMxkRbcykOHtbsI6KqziWsG4/ENpf45/97l+LLM5DB+O1MbaUEahA0ChznDZfIoZJm80ALczk5ZMpyThnj4HSL2clgowZLaeA/JTTll+pDFKPUcdBDfmViYBJicrzK3B4ZAJbGl4ESxJ/rlq1Cl2H8hlT6FjIx+zgQhPCqcc2idnHVo3zmJMZzFjO0Mykw1EqWHLDIyfjeGXcnXfc+ehjjz7y8KPocPfdex8RuDSprLn8RHRwoA4C5H/l1ddmPPs0OlyrstJQOJxfVFhx8IDDlfPvyL5m58X/nJOMMbqbLqMTxZ5b04mvv+rmJx551AYHsc5EbCZvE8dMI+ZgCy8mfX0aJTGqKnsKruNah8FEoAheRJvTbhRp8RJWhz3esE9vtmMFx0nENSSvkeOHGGyB8Gr2sLRSiMNWAlYiYUn6pEs68o3GIle/vmIvrQ05YcoiaFT+GY/lQSVjNjEvwnYzudV1kbq9KAYGnV1YU7Dvi1swkotU9SLHvcW2eWvoq2/3swSqmaDVbAiHSIiiBRIe44GrPRKLde95MoAZ0O9IKomNPMZiju1yOcJ5KblN4k8O/hSOW4fasU+vmDXn2TmbXKXdXn7zm89W+K684a6bHn6osG07bziut5IDWrdj817DkK6xtsVby2NLlm55+69rdh7IdOs9+OypF95y7YBdO7fdf/9v7/7drR06F2PvMiZj2Mu1R2CVwjplbqyvuevOe/eWVwOG+3T5rqradoX5brQb9oxCkwYhioc3rjPmDKjyJbburK04VB1qrDl/0hC3JapP1iqFFrLGps1us6N0+Q8Hn3rpzfWbQq3bd73j9yC2L9y6fQ8g75pDB0gnGWzwZyJ/M2LRTExqxjAvK8ChvU6mVgwESNfxdrLqMbTEwG5x4Ip2Pu5qlniGhh1D/CHgcjx51OnYeli7Whu1hx18NTU1qBrolfKFKVD+ymXStMMZtDoOuUumjZCbNJYcK3xygdScpJpCyXzhdgYu+AwcE2hCyGJZLD/JR/AndxFviL5CoCLqkVRluFFe0/QLb42aheFNvixLC/oZZrAJEyYAB2HrzHiVmrJ8O6S5XGOoarZYeW/TT/kWnJEdT83lGVkB3CtYs9DkAJDJu5BbDFVGAa/ocjin//7BT5YuffGFF+770+M/LZwzLLRSi2fFAgXPGZqLioWiMTb6LHJg7VG/8IfCcU8lrBZHMIwqiUEevisTatO27eU/rN7mjZiWfbd24ZcBb8bRZ+j1CXXtO4u+G3/mwaWff7Z8XZ2nsLu3cSeZq1CTcQliv4WWt9n6MHxzC3KH9R0w+ZyR7dqXTrvpN0MHDb3wwvPGDDtZn67p1LZsYL+x675f+M6iDZ9/ue6bZcC89Cd173XRDaedNm60J89tMqQMdt+D9z00Z8GycYrpuZkLVm5Ur7npt+deMs6gi+ji5nAMcDeqiXDjwjfG/okvZqspDL71eB5QWbI/A4vZq0f3516YiX/tySf+sG71tnkf7mjdtuug4b+6YNDgE7p1tNgNqAhWi3P02df/6YElP27dX9jTIrZrgn1BR3I4r6/sUFX1jt3l5ZV1jSFs3AQeInH03mRy+YqdB+oQ8KZ0OE35IudHWhDFMXLoZQ56lj4lYohZI3ZBWvCdnAgshHQ6n4HGSEqE2aeqSRdXWZ2nhBxuC6CItC5uwiZvyQ+GdN98uuX1Beu+3xpIm4rdHdot/HQ1nh1XYYe6hnIQaHlOExH5fQf0x+PGAbCJbKHYk+QERLrJmFzq03SG8qucHdRHqjtyU5SdwlxMzWUhaDNEKWavlJBB3gi7F9+BWGV/wsrLDoeJKQWF1CwxlVEsL5vtcOam1OR4NA/iPPOItZ2t0ZtvzHnh+T9PPufcrl27gQ7Rm4S1GDOipgDg38CAZy4tK2GPd/7UqTDFTH/kD5TGdospw+rIgnw8h9X/j2UjPGlnxhYtLLuSth3c94zHE8+yA7Qa4GLw0URBCHGIdxH4zuYOXG9JuEtE1KCwHRj0TjsjGY0lQhAJuPhwOOFwoiCFVbx5lnha58SQxVaEQFPWHUQ3W2hIjwQ6s9lDdaVjKRESi+KTgOYU1nmnEncpmToReCwYKzGY4B1K8CcTwm7BPJxWooTMkc0AYD8esNxUwpxMR4wZiYkGsygIHbR9LslYLSu+L6+tV41uWyzuA3Kp6u1w2Wi64rEdtBWGNbYEAGRj8b/FlR9bKcd4tVwx2QjRknynB/nCtMqYAbSHVI+r3+gpyz6cd8F1z7Xp0e3x2U+UnFBI+kFfujppSJW1ybea3Fs3+Desitz+/IZNW3dnjM4zJl43bdKkwrattEhNNbwx0KFj6969usFakQj4TKTiBffJZpJdZcqu6O379+9evWrN1MuvqSo/sOyTJV5/uLC4EENaKhFAU/WHorUN3vqG4KIVsW27a75dXRWKK1aDclLPPn27OM1qUNEftBWVrd0ce/nR995Zsj9jM193+72/efB+F0yAKeXErj1xZC/5cHHYT4QWuXKtaBu8ICOWtZgDq0r79u2ZzkgDIV5EMrHDxhQi97ks/t+cOhqUS0ZHni+XK9cOdSHajJhI/Ds2DU/2K58MD8kUhaZFf3NwRs5evmTtW+hJjAHkqdyMSlkphbJsPi7OKmfZcrgFjC0YDjQt1CweJ8U6F/NdPoui0DPwIEjJLteDbAUYiEwDruRGvmfD0XFzUGHchWx2KU1anqVkl+sH54kTxNEg99PUjYPC5UNlbakeZ+RbyCrxycEZLpZLBeGQaIHEVwIo5ieBP9Z20Fwg9dsbbwRzfMOttbWe3FwEGzQz2NeNWLEBQXG9lqKXBxE1Yra4TDZPLBRWTfbHX3webymvxsGDCNwvbNfJU9o2Ud9QUlJaWVtrd3qwhkTivo2V6ZG3riSaluOuO3912+235nty165dN2jgiOsf/qq2UQnrzaGa7cgXQrfsVkskCtMSKXRUt8sdCPrEo5lccE8kMc3Gzh05+i+v/DmnMAdT00cLP/9x/RaILd+YM1MkYY0BcoxMvWjQ9+sX3vHgSsgn+gwZeunVV4PaoYb0iFxc+ww44/Sxm55ZuPRP7y1w5nruuf+3p40a4YdY0u0KGWIi0BqHBa9O+BJwI7RKvRI+AtMW73CcDjWtV80ay1XmpB6dMMxY3I5fXHbtiBEjUH0Yt3II4RKxmKxgQIYOartpzMRHn/zMd/GYwf177d5fvnbLvnVbd60pTx2oYN+G9wGSdTouZRL+iGReAf6yglD6EEFv9D07e6CikMjHI/78/JzidmXQU6Hi8KxSwHz33vv7PzxXWFDga2yIp6M2swm2W1yJaDhXXDC5c4/Oqst5//3TR9z0o0etfv2FSzu3CtniZXsro8s2eV9655vNewJDR0286eIxHTq09+Tl3nbjTWuWrzBGgy60Z9XWGEv98pZfj58y2Wq2+FKZvNLW4yaeu/ybFR6PBUfPaaedJvcVclQzy+Qgp9XlnMqOf/mnvKzpp+yf7KTgTykEmL8cLfWevIZnSTNe09ulWOCTa0CUAsQkqpdZr/llM9Om3YyX86WZL8NZTzAA5TN/CaOVdxlEjKs4OXXylB+m3fzEs09XHzxUWNIKG7DAcPxbhvyWXuF/xHlhps4CsxidWqUBLTnc6YFDey7/+isLu80opgFCPViv9G5XLi2JMxu4ggAgagfdBA6KXTbbdaY2XaaZJy1VVbXWwiJYlsxm1ZrxWZPKqd1PTuhcSTX88uKwmo7v3XFow27fmq0V+nR09uNnju0r1u10wKt32URoLoTmOiObk+27y0/wdC4lxDBcJZYmQysllFFshPoeUODnw0fpcgaiMaPNokIRFwkQ8JhMGVRLTqPX58whgUQQ7SwZrDPqHYoRNzo5JMC/C986koUgQ2KAv9t/wrwvFkPIYsuYGuMWm8sM4tJAuheBqRQH2HZenFA45DVgNlY1dBnOIG8hlcr2tRWmFgNsYeqYiRNF/KoWUQbBBSPwuI4HeoFxzoKlrSMaU4lmFCd9UjwEo7L6i6mjfljzSY/eI1lc2MyI+HSBNTW7UKDDwXGXXPDa7Nmvrf48z5k76rxLx08a37ZjB4i47MRSszcMxr75fMno04aSm1JYJa0CBYWiQ/m6eI4gOrRbPvlsFQkJh3c/afwdt57Yeclzb67p3d+iml37D4ZWrd2+5sf9EB7SkqRMg5jt6lt+2+jdO2fWm7sOVPbu0ZMK/PXLDvMXffrlih2Q3U265KJrrr5i6LC+iXAV6AvB4pUw5HlcmLBiOjvpBniyPh2zme16OCPTmcZA9Jpf30wETE5+vuAXUgmrz/Bs4o3E5koPqdHfOqjZXjg2XafZIo5+ks4Q2TU0zZfvR7/46L9KHUuaWxDNzENAGC3dgp7EbETRyYpRns6foj5H3Nhi9h4xRFEsolaMaY0ahPksDWBS/koZKm/kmm7dumFR40/5a9P3QjQzBKkqP7F/QiME+cFGluUTUxAneRCjR6p9UocDkMvmHu0KMBkhh9C7cyOLinxfKiMfJP9s6X35lYPRCTX8nDlzQMFjOZNqnKw8laQo1BccJXyZO3futJtuImOAVPLAcsI4BwDBr79TQwAAIABJREFUYDUKbV2nI44LbDK2t9JWJUMGDspp04p7uZGnyGmGKsCzHr7zDi8hJxZrgHwHgicibbaoccIMFeX+++588MH70aKQF/hGx545asmSz/QWpwnrEXkNjSrY7vqG0EmdO5455gyL1Y2Rw2aVocKw+UNiqfz23t/ce8dtJgd2pgCxwmzgKFbC3fBviXU3lYJcY+677+6rqN5bXkXqydYdO/LW9B1VpXk5cFQRHLD262WdunQ+b+pUWLKEDqdFSJDr93gHQrfUX7ShtCfRnnQQZlcqzye1YsTyCtSce7mMQwwbU8FVt//h+8/7Lvrui7/Mn+MNBFp36tr1lKmuDnWff/Y1IAe322mzOkw4L8KNd911x6133LVm9WoCIxhRqLPE6KElY/7pfEIbRi9twjDW+K8Uf2P9wkULTCZDbW0V2jiSrcuJnc4+e8LgQQOKigq6d+kGQxAVWbtq4/tz32+IKx9/eqC2p+v1N+YdqA+VnTTwgqvv69i9n8uVD8IGwGAk4X/goQevuvCS2uoql9110sk9Lrr6ip59TvWHwyk9biFddVXVK6+8MnjIkO9WriwrLWPHwvtmW4mXpTWyM6ul1vuvn5fDg3aWZi3Z2hQrJwt/SuGAF575yxijuThDR/AdDlWYX+BGxjCWnZXyRi6QXxC/9/3uAfQH3PcvzpoptlXplMg7K2is/+9ghUohiL767NPSkhI2W/5gIBQJkxGyVatS/AkkA7A5XEGfH9HhYA1XVV9IcNVit8KazmBG+COd5s2b98MP3wO3QiFz5hcUekyLl+2f+dqqmoONn29RmNt9e3Vs12VA5wHnznvnpUdnLB3+1j16dY0lF3+942B16rvPDyxfsW/F97tq6pULxq+6986pecVqquGgQcUelqPYXCFSXtn1eyoiX328be3a8ng0eNmUYSNHd1YatmasjnAsmlPUSmymw1GTy2EUFBKWqkhxOFjdoQ2WsPp0DIu1TZew6WLmB+5/ft0GWAyIIIYjSk0rIZ0hCdw7jpzT5vhhbLvJREKnhvp6hwUCCF0oHJKBR2KhIcQSRcdkQkTc+7sHiQJBzcE+SoZaJj7y8L9lVDFTmBqMeXoTljvcQUxnzIdgw+VERsqx/IGqBGrCuuY02TG5WJ3WWCpJqkKxmgsfVBwzBIREMPzV1VTGItFWrYpViy3q91vsJlS5YGMjsWK8oNlscuc4R40c+sFn3+yqXpdXVJJbUNJnyLiRE4vadzwxN6/g5K5FAu/uymOR37L2h5dmLV8yf82+bfUHo8rIM4fOfv22Pv2HtOt4ApujTCxI8HQiLvgV4Y7v16/Pa2+8bTLjFM6QaI61nYmf63BcesnFhOGc0KUzGszRss4dtfWPu5olJRdruRRbfDKkjlql5n88LLw0yw2LBN1DLABLZvNXKwrAKUSb1DOYpYwGbhRLy5GDAuVXWR+upG5skmDrQYFALUATkrXlUx5cKd8CCKfEb8kSsqI2W7i8ES0QnUBKcK7hCw/lQVLT4mL8btAwQtWDyY21nzrjp6Oe0hIjH8enmGP/7JDaEjeyVDOm0dj27NkDRkTeJ+vPisIcQFnhQSBXLrzoIkeuh/IZQFx2+GWTKV6cSUuVCooKr73+eqfdLprIKhRQvvDJxXJ2jR49Wrnvvjlz345EY6f07nva6cO++uLTjxd+yB7t7rvvuOeeu9GWzASjsXirxrPGjflo8Wd5OQIK3egNxaKJ4laeKedMQlfr0vVEyAsb/dWzZr1KxFujL3jKKV2ZtBhyAV+HGqvsHoe2nRWoIyqWTAkdi6Sq0XAkv7SULmvwRYaNHMtJDtyd1JN25pNmYRgguBd89BGdW9iqOByN1FTXujw5uJBFJMp/07InRwJvxEGFaVKRgSSRQBLxk9jMaeNTtLz2GYhXF+R5+p85vvfwkUDKRGyRCaBucueqFXPfnM+04PrTTh90+WUXd+9G/xYm44HefXq++MLTvD4aPGsSLUNBglNDmwXRkMB48nRYGLp07rh+wx64984++5wLzz+vT59TS0qLOU92ai3lTpil4dxzJsx57a9mxfnwU1847Epp1z7jp543esIkKPkb/UFcrSYbwyYOOTKc1527d/MFAudeeP75F19k97gj6WR+jgfhS+TdNVddPXb0qEemP/zoI4+cNeZMhiKVofLyTfn+09nEyZ/9YLTLFpYzmvKliODpsjJy0uHso0dw8cvZwdAFnQkqdMGCBWxUwMJzsRiKmvWUfmR7xhkQBe3KWuOfRUubPeeNZ596+qbbb3XARnv8cco/e0MdpwIRRATKtW7Xvq62BuPHwapDDre7dds2f3zyCZfdQQAdFBt5hQU0LHYRpOjAkSMwvrJgY6SXCznfX579SjLgzfMUwAxQUe2rqEpv3ttQWpx3Qsdu8e3f9x3Q+6VZM4tKOxscZndh7uO/u2vuJxUndu+2Zs3GjZvWfrhgJzymbDRGjRrXJyd/7nuv9R/VcPbY1pncjC6FKb1wx57w6vXln26s+PLLcl+jUugpDHgjJ53s7T80ZbKZGlOuv767+sDu0Phx/QcOLIp4N1l1HiXhumvG6h1b1ky7dvi4EV24KhkOmdSkt7Jm/fpaAfZHfDX6uvc9KRioPrCvQphfMHAKcKpQVvILCxDR9eBMWGiAV4KG1TZCKOiHbV4ZBZCDxWofdvppkRgJGCE81ZOiA7aI49RN/7RYJBXdgWilp1iXmT5MGc6IYOgj6RaYF0LB0iDFEBgSOBCKkqUmacW4Ho2ZrJYD+8qrD1X2692HPCXPz3jurbfe9Ljd2IwvuugC+Mgsnty9e/dv2rylXbuyVq2KXPm57773Tn0wDJcEjwCQbrVY2RUJ7jBEZbRc4Fahlo3pT+ox5I1XZx88pF558a9/dfe1xSWtdGZzwNcYD3tNVjP7OdpdJQElELlkrLSs2GpTgyEvMJhAsMFsd0w+/4LRY87sdeqpsTjURMRnwGZsxcPyT9vkpxccdzUL6YlyITUMTaL9OzoW9aYEKX/5JB4QIUio0VHULBxw3IVlCOAFz5Xmgay+gijkpPxTyndgHGge2KjQn6APZVniifwkD67kelkBzrMccqUU0FkxLRtXCmv5HTnLldllg0Lkn1QGQYwmBCKegYIyNHHiRDC5+Di4hSdSPXkX10vVkKdI6d/SIiSrwTJA4WB74dMiWB37kKy2/GT08wXxRJu8/sZbRKF3zXETPxiOsmsTUBjuJVuIyAwlnJX6WCJud8LsokMKoHbxUtjqpI5IraQ39qyJZ485exJ5bJCMdpvFbNSjZv3yl9f+9r57kJA2myUaDpTv35+fVwgx2JJFSxYs+Rw4/uAh/a66/LJRo0cU5OUZrWa/F70n/8rLL0rEgu3bt2djNHDgIPROBNOrL77UrXunPgNOgcqXpxPbJRsnGgJsZ7J7LAf37Clt184YFoze6Me0AJXnkOsfix8VpubgGBxAZKMROp5fhQoOHymp5o+zsf2nU06eobV5HSpJm9PpsrY0KR3ET3xSSfpa9jtfCoyRcK1Pr4NwPI8APbK3Wi3gbeP9+g6984577737rtdfnz1p0jgtUREumCCEMiA027QuwSqexLuKiwSkMDqB2ZCIinRjlM33eCQC9O3xxx+d/+FnTzz5x+uuvgoaBnGBFm9KkhxwE3qLMRbxn3ryiSd27rB1x/42nXpfcMmUwaPG4TILp1OQNNpcbLXJPBkG0IQT1OywTbv91oPlFYznvFZF3qCfCAPwp4yx301/2G41A3Fo17rs2WefBsZElaiMnGV84X3lfGyp3X6u8zSpnFlsKiRwKluynGIMJC7AdoU5EGAlhkAu4AwLISs9S/7rr78OZR2zievliiJdWvAbk9phyUeL8bp7PO5bb7r599MfOql7tzPGnCmWn39XAP5cL/7/STnAqcratLn2uut+/8DvQC+0b9+pvLLigosvcrpyyJM85qzxC+d/iBLEyj1x6gU4AnJKilB2Wc4ZIZFE3Op0BKMRvLEbU0qj32/3eE7pNrB7r979+w3p3PnEyoqqxcvGwt7WrmNZLOFXlbzLrpo6/90Xb7n/DbOtxOuDVCE94rSxl11+fv+BPTt3bh2MeBcuWvLEy2trIFdXAt+t/AZayr0HA3XedH6HIfc/8si5k8/W60JTJw2rjhp21eV98+my2R8sLt8t2nLTvvDDJWO7n9Q52VAf99UtWlnlq1euvP3rUzt9/fTD1/bsUhKJ7jPlxqc/8cu/zJ6/dmMlbAXTbvn1a7P/Mv/g+5m4IZaux0DFW4OtqayuxWpyzS9vYHv56yuuYVDhsdL6CwILMmigG6jsrG669RaXyE0eF0gytic2o0jk+G8ZL/7rgwEhRo+ILZy2WWJ2iJ0u/gphrwQaRwyMSFuHE1QlQI9DRFiL8E9eDBHHXQA1VnzzLfs6uwP7o+6aa64eP35c0O9Ho0IGWez2eDDMOo5x/y+vzBw2aCDiDWHutqFfGXTgtwxslEPpRFSEJaYzRrUA1RaInt3tufWOmy665OJunbsSlrnkq0X1tUuHDR/YrfuJwJbi/gbiMw1WByFDAsVuMAwc2P+CC6a+M+/9QCBYVFz03CuviR2g3oDVjZ2mzWrhOl84KHjij/047mpWtkr0gSZSNaDQsR+sRvImCmH3w5SDEOGBBx5oaXgRwYQ2hlWZ8Gxp1JGLK4KSYUFRso/5Lv+EohDVhFGCIwA9WkrMpjpN9kFUgOU5+xO3N71MFiurKrxvR2iKuF3qJYDpCAaEkIJZBI7qtttuw9DKYEUES8WOArlY+jJkbaXi1bTkn7afbB9pwsE9xAWkZkPNkldmKy91KYFZ0exSPIvXoZLiESgyAOqNIjmjuN6gQ6hxhsNq/3/snQWA1VX2+F/3m4CBGbpEEUxELIQRi7VQwMJCWDtQVhFsLIxV1zWwUHBtERVbQbBbEbEVRDonXvf/c+4Z3p/fMm/WGQcV9bvs8zvfuN97zz3n3HNPeqkjQVP0kF9eoWNcF6lOStOJ8Y40m3h7OuwuHD9xbiO0xOPzv/ry8y+9+DxuQFtu1TMeiuHjsnLtKqxjhx52CKZDvECzcZIsZ4pwlUjU7rhDz3vuvkNKwHLgjO5wvDl7Nokir5l4GWpdpAaNEhD5g4BpQm2TyXvvvmfs2EvvvPeOQQceBmDpNge36Cd9g5gBLP0UhkX9KbOoi2EriYErwRTj9mRw8jc4VMaik3RVZcE8IinMhROZ+FN6KNMRtvjsRXCVZNTqchbbHDGqq7Ibo2pMgIK65a32239gIhVB7CElJi96yLCcjqUSMSaHMmCSCBvRjZz8kbiIF0j8RNHjTCch7khWjorWZbv02YmzrGjRRVQTVyRQkejLRIyJ6ti5zdSH7thzr4P6Deq396EHUBmD+Js0O4K0OGFQ9JfqZh6nN5yKoYRv0ap1WVlrBOW11TVo4Gsj4TbBYjYVVatXvfXGm23KW4F2Yl6XUkrifSgDNHjFLx/lFyBs6lkBtgCfKvIYMYkdBh/0o1A3shdQ4i4YS1JiBkJntGCDdhUSxgiCTRadK4/JWNa7CpBVi717UUmQ2DQw9uzRZy5Zvuy6iVcfsP8gsoYgqW3qcW0W7aOhAf7999pr2Jdf/mfKlK7du/UbUNlrm+08Xh+BmeTXP+u88zApVLQuR5AF5klbDnHK4IxsQkjNwO/xI0bssu0O7Tt0qOjUPlBSjHcmCzpBwx9/9gF4tHzRT6uXLS5vWx6LLtuyXdkl4y589IEHBh582MyZrz37zAvbbd9r+JHD8XRPxWq99uJTzh3z0NQ7Hnv6h+179ezQ/fj9h/Tu2K1T284VHcq6UBvU6bV89f0CfIDee8fyxutLS30tjj1tar89t3U5QxMuOW/wiAcG77f1KSMqi4O166qr7rnn0R6duz9076STz32sZ3f7BWOGlBYXzZz9zrqa6Ha9d9r/b4NIcbls6Qr2Svgm4lrlLyreumfPQYMGdduyO9G4qEtXryXjg90JN86JnwYTinSC0ZD9FRHK/SorAZFL6mywTMRgYlTMpBz7bzLvqomHWGDLyrKgYi5CQcyakljdgmJ2U8Rr0m2cR8lok4tJQfFYJEpUVuWufVlJ4vEYq2FbkggK/yG8nXgHG44Q7HPat2+FsRgmQT4hUst4yfNPmhhrUjy9CWomHQ+czkl2UtJieRMS6JD48uuPZr362oJvF7Zr077rVr0qystAJykHhIqRnK4OTyYUge+IysWabdmq4u677/zHeWPPOWdMTW2ovF077T9xDyRSZSlEFvN7SV74u9RmgSW6Lwf6cCLD6ptyCMc3vBhWiIyF5ITFDc8n7Hf1NsfDKKVGjBhx2mmnwd95nhbUIyr/PFc4lLfCELGy0VVSfULY+gx95q6uczSoz7OKgz2ou1Tu0evaN97Kv8LSDnJAM4pwXNeV9YUXXiDYiozzVPOgVzymTBxneUKieIVMjHyUqtJY90BcbVPb18brHS8XAS9dokHELNRjpM8mUj2v8OOuYLmxXYpMZlLMccUIXu4MJVwohEMLJjMSI+U67vDFbJtisbXVVeiKkPx0RYFsWIq0NSuG80iMBLvgKroihpBJZxcu/LHPzjs8Pf2Jt996fcSI43v12DoZDXuKioccOnjI4UNkLA5bpGqdvyjAjKYiEYxXDjc+02GyB6BIpzgP/guRddXjx47v168/Lu0SqpPNYL9H8cAQJDON1Ro2OTuOPfaI4ccf/8H7n7K2KZ3Tc6ChEiqd134S3E0abgZOsXt+GXsqbghGUg/+BofiFd2gzzqtwFzP83PNdcVPwTRvQLLgk/rYAodCOEtStssuZb0d06dP236HbQlqfu/9dxBqV69YefbZZ/fo1lmGSWw5Tru0Y4YoChwpcmvFaVZS71M9rAS/X8vyZStBaex+Ag6SpkYSXmqn4iAcjTlgZIDIZLMNx6oT8Zodd96Gqm6ZCAn2RSRySXZXYj7sBB9aM9gBcjDZkuJifgE1D4AtJcGi7778Yvrjj6GB7tKxg4E4G98Y42VoPMPf/PJpHbteMV3ehAfghTZJ5YB9ClgpH+B7YjQ39g4lcA0lAfPV6gEI4blEdpMA4t5778XkjRzGWzzMdWiZXBL49ct6kIxTBRLdzMSrr4TqX33lJRS6NVLf/a+D1RN9Rhp+dPIpp3708cfob8489yyIdF1tKBgIgABDjjiSJROoAkHhPCk8kLzCvlJpKu2AJ0xf24o2bfdr6/G5Y2SetDGb1KuLFvvIQCzZtdYsWf3t/AXl7TtL5u9U8qjhxxw5+AhrILlixdcvzMi2LqPtSLyaXQGV6INXXHnyOece7rZ5A0Gs2DbK4lg9ZE1LWWt+srhL06FE62DrseecFwlHDzv00L477QRnTGSr3Lbs1Ceevv6K2/557cRX5vy0777be6zRViW2fgN69+t/z32Tdj5v9CnPvX7vVp2Di8OOy6781y577p20platWRhNrkllQmDHdjv3O+3MM3C0Aick5WqONIGp5StWrqqqKkfEDAYlWjaZqGjblmKdpAGNYbYub52CpA3jQhgDV6UswybfldSPtBAOOA91sCLIEAwtcyVmmC1zBLchx49Qt/gnwHdyGEPpNtlQKH9DQsSFPy764dvv7vzXFVKKzei3VMbKwmB4HOVXIACRkqaY0GecHijbRlkdS4TAT3aPeKBLFACba4KiEDWz/hgAwa6yetXiRx+cmk3ZLxw/vlfPbUtbtaaEBfFG2WiNze7CEm0nn4aXKofIsKTwsSaI9PcGttpya+xUAyr3Io89nUHtBltDc4AsS8di0RiOYvUDosGrm1ybBXwN9ISZMhnaGZNZrnGHcuH8O2x0kCFwzyokZgFrPIeY79mzZ5MInjQHmnEH+tSm9ER5K/tUQr3QJ6HmIck7nJRVR6BsttSKOjxvJBJRqhF/hLuPrPdmbQCZdHngFi+yduoiCnJga1DZTpviLo5TfIIFhtb45VtEBVLNGm8PraDEdxHoyUefF4yEuRjQaU/qBRx94EWVMHgAPR+1F7HOsAMQ7YXuJNZrCGRhsNkQUntsty13tP+4YkK8Ju+a2LMUCDWm9DXCFjIy7TNMFRbz0JM9hc3K3pQjEPAXtyhlU0Pqig7tWh86+GB8U3gJ5Tblgwl255lJd97VtqL10GHDUOqSYYCib1IuER4ZT3j8AWSsXDLr9AWrV6w56KBD+vTZ+drrriMjQaiGFB6lZMdAXkAIBg7s9pD8SF1R1rY9GSqZPuw4zA6J5HTu6CEnOi8CQLRjTvwy0YGlYtGEJPr6vzH89UJ1012kb4okileMCLArLglvWm9H4xkFNWlkwuG1XuykfgnswHfLbkMvi4o04nQ55n767nHHH/3Gm7O322bb7l23bN2qnRNjqM2EqSJeS5y8oH0WbxSjsseyR8QD/EXK2brdtdWhNWuqb7/1jkGD9jvwoP19JS2y8TC6eir3kUCWlGmZaM6ecz4745VAaVmPbltT1RpPXXJuUp7VmpOEpWZGWJ7I/55DrcVOHb0mncdt1+fyhqtDV1155Zhzz+2x1Vbq0stEgUgK3jwRgWB6RWdt0wF/w5YxS5EaRslTCUFJSfGHxQPpSimRt9T7CkbBOfZEpEZM/1jnlZbhNrjNUnkCyexf/74ZYxCPESbWulXr2/99K3USt9m6Z5st69wlf53R/W6/Qm2DkkAQHbnd5bzpppvZZbEpwEvB5fUhgdWasCH0HCQNxvzAWu2ntDBpE6IJcmGhBELwgkHhW2mheh7rLXlNWWsdLLYOEpMu+eEHkq8Tr0iapd1iKYfHnUxHCA+DruzZEleuBIo4/IjDLLa4p5S43HgmsQr+0LJFMB2JxcOLPf4SUXNboYCaoK9FLob7XaC0xHn5pZfYKcCTqbXaI8nEGr+rZTyGaBe4cuIlA/bue/7oSyY98BnLg8+RCIeWBopanHjGyC49thx7zrjP539ZXO6BA9WEI1Sxb9+xw0mnnLxn3349u2/bvnsPNFi6a0XlDhTQ9Kxcs5b9zsrV5IiylHfswJ55wF6ViGKM2uPxRqJxrPAkUMUEIkSU4i8bOVd+k7lW9sVuFgrSfTubDVVf5ZctTqBxDnrIFOObRSSfLFXEdMeT8z//nN0gQcokcMWfi9TtYh4hQwpbO7ZhThf7cESfLXpsBTcBMYpKKTUWtzr9qDRYEsVrjXWN/Hy0j/DJSkStBae9VcuK++6aWoTGxMq3UhRSBENyoYQYRpzeXDJn9frJi5GrjRHvTkShZEIl8a01vWrlWvgrEyG1gGyijGBTjw8ZAYkeO3VImhJq8GuIWRgRFNC6fjQNG5QPymJu1nt1lcBOVKg1JBiWYbxeEFnI+Izyn/g7JC2e/y8mjoxFWCISCdEreKDXeeoZcUqJmef1FUUUOoBnlZas1hVCr/M8J/nFA+mK19U9K79+MArOWWJ5mB7iDXbTTTehvlLOjhaKVI2Y2FDX8SQPqMTAwzyg7xYar0KYV7Qb7LZRAhESxcIAP1Lxi2cgAP5EzEJxjXhXud++Lqc7HCWG35Mho4FY2URXx0DkFSnAaUeEkoJZUpVThE5a4MDCwi8UhaGIAFoEF6KEEnFcfcS2+Obrb48aeTTSrYUMMxSQx2CvNYYzmeuuue6EEccNJck+LpwwSI8/G8aG77GmI6I7cWCpIfG79cYbb+7QvtPNN90ixs1wWBR+NjshNn6fl9g0XpRUtx6PiFzUe/Z6sSB36NpDYatAg3MBNPrJQGRESH9OcVJmXjyoi1Mp3YShuC8E0k19nY4ALjoJSYNgnAN2VWjpeq9yLfhG/5GGSopIzBMNr1vrdfucNg9hTLgikGV92bKfeu+0/eGHD/vXLTe2Liu329zs3lE4pUIh2RWo7IJoBS+ORskPjKSVlmK9yDRiYcUg8d13P6Dcgk21a9fB7QumwryIRCpJzYhxZ6Zc7oAxFLdoU9bZYQlih6y1SBQC8hocUZIsUyHXJhZMt7UlcrUUkjPqVdYBwhRmvvIqF0eOOJGEtGIUpv6hydBtEKouT0qeRtRcvqmBT/u6YWCXjF5KCUcpXXvCXAA9DuZFnRp5BXTil8eYkVGjRuGajTs80bhopgUnMxlUqhTzARudDjthYn6fBEqxpfzboP3+88B2V0yYMOkhCZj66wD52cJ5KE4Ti+HqDu9E9wnOMBGhaIQIFQRWgImkRdyAmJkMFQvKGa7IjCixi5Uoa/c5/WBvIpIisUMiEnv/3Y/TOank3aZTO4ffk8jW2jxp7G6k20DQMrNqgWtBGtFIDKdNKsu7kk5LhGy6LtS3mQQ1qUiW5g26ShKWUMZBvTJcn0M+txc0x0hO3WgX+R7WpsLJWFmn8kx67T777PH6OzO+nv/T9x9/0LtX70BR8dx5Hz/46KMwntXhxTSClm7W68+Ud2tb0b7DytXrtu21a69Ouzqy3oitGkZKoU8ju1NlnKTqTnR7J51xOpYQYgKIjGldIWEiEApKLOQULa2DfxLO20JHZGv5jRyzlBYgWChCuRmTolSDhztMDIqAa3CXE36hKShIPPql8Kot4PPGQmGUETLGsjLZwTvtOAE7ADBpaajeGouhKme7wkKjCj9eT4SxHaOkNxoOvBkQuqntRdVcMIHPJcvcGe/LT86s3GtAUYtylFeJDPGeVoJHMf9R614ymUXjTm+AIM17pk59ddozNIM3PTpCh8uNCLtkybKuXbegVWFv6E1w9gVnTLIjYZGN1Q8ZUt/kYlaGSnRBb3XNOpx5MllkSQpOoTyEhTWO1ah0xSyCWPyqNKNhSkweh/JsFUe0aS7CIk899VTc4RGz0NjjCIU7FPtXHuNg2cbhHVkHb1awBKqWlJtGIyWEuD4BD+0wE/ypaiHyL6BWQYXLFf2oEjyv6GP5Ftim0KB2j1sq4vCn8nFGhG8HEhsiESlPka5wC6OR/OdoR7ux4YkOrd5fGgQzdMPNCfWCyBPS01w/AAAgAElEQVRBjW2yw/M8V/QBzpEwSiiW7nIVB0vCFLh1ER6FzkMEKVwspXGDTPyIEosz0Gu9JkwpBxApaUnWkLioUkkURy0Kr8tN2KtkSQD/LWl5P8fOwE7crNPh/fHHBSvWVe934D6YkqgtJcnFk1GHl3A/TJBSGApXROS2WM2a7XtvddQxh1rdkvOJTWsyBSuxk/apvKKkoryFDcuLI0uhHjyDqOvO+jZ33jwCsGkR6DFSRRLgDMzpvgE4NooULvpSVo0u2smCJ1ru3+qgS7AnxR9ASjd0rvVcEUnPtf92YtZlv8pCUCLBkVQtdVJXKx2JpFauWjf4wAOGDTnagh8olR8cBJ2kM9Gk001NWWLdqbDGRKZRXImUg34pRSI0XOKTOKmy+7e4vTEMgxbLtddc2bKiRTZR4zQpoiiNQcagtEWCJLLo3jyZb774cI89e+OqIm53aeRpo2GV/zBz6L0EYyTpNaJfhoxAOaR20s/UrFnx7xuuRPLwBbw8IBSK+ssuSTcYsgl//D+sK79RadTUbEj4nPOuwrbhRvTT/CrRbUh6+V6p7kr/zD9AzyGBMWPGYDecPHkykpYKjjyAz1ZlZSXfRV+oObToD9M9btxYYlOm3nHnqFNPxo7LSo1gwU4wGgrLuoIl/M90oAclkE7kKgxMauWQlGM4Zaa8pHpJ4GKIaINnIT6j7PdMNiuXExihBhMcFjKWE64aMkmyiZK0d05LPJM78Zwzxo0e7Sn2d+zSCW2HOwtyuiEZ0060TccKN87WqJUiGZ8nmIlFJPbWbrRBKOftJFLSsyQ53DFMiOtOMueze0gCAMMhOR25q8jL8PxLz5IphqnH9wP9vd9X0nf3sr579MGhkvrFn33y1Tfzf8ChYtGiZWeP+cc+hxzKEiO701jUY/cQW5Kypzx+myVJlGCOocm4DJcGhdicHztyVB4dBJsJDU7C3t1AgFWfP8U3yaQhy9lRsPyWlmhdzlQI1j5zLh1jo8JwjMeCVLRk4UN3QMXTZIKyXS47Enbcbbe+9/as/fbf3RMMLPj+O1giHBt4IuvCB9gT4pqFOS8aDW/dvZtMDztL/OlQdNmlrAU8BxGTPwAB3rv8y7ItSkUn3nLVt0u+Omv0uegHPO7SeCRm80kW7HgWQzCtuqSYdzZz9OAD99ih99xPP/7kw4+itWtDseRj057BleKL73/qU1nHlCB8ca43PFRH14Rf2U5u0gPRBC0RLkcIN6oo4nMMtbEfzYsmQF9Xeq5oCiUAkWepnMDUeED9WJlvZB2sh6j3TzrpJLLd4BrPXgHRmMzRyDfoY5GEyDSIRKJJEMggCg8VXY7ZnvKbF+D4E7kN13JOsFpyC7RQmzSvqCJHMYw/uc52BGMW2zKeBOcABc9ob7EP0n/KVKNpw6yJGxm90oVWmX5j4UOXIFHeym+4kdsA+GeffUaXdOFRGNITTniMjjE1jI4rOlIdS6M+Lep6I+MyNPgICjkmqFvXLbxeH0XfaJaUWvzKp10u0KBjxxbi02oXmY/th6hwEeCMPpldCzoqVMTe4mKk2F5YNrlrlGqyJXI4cPySHYa4dpETj8QzdmegiHWbQurrqqr67NSX6WhU5/8ADwON9QzOyBYitpjyebASh0i+TA0l0ACylIOA5RnTJE8qHjLxkl5TgCwoWteC+LWbMAhcx0g5HYkIWSWTwB8UZX4bgDOdAYtEdWazcU6br770MgQIrSlmKqbROFOpCNlcs6BILkMwhyCYGVG9h9KpgoJuAAGu8Fa9D9d7UQGImwE6dW2N17nIod9Vcuac6wCtS5cupCCe+sAUCTaRtUeIora22kOCRNU41vuZvy42CAFlbgpwoMo8soeEvcN7KTmwVY8eiXB4KRnEv/oKtDCisJ0H6iYIusA5BM8hw+3rPUSwMgeLiig22AfiisTmzWZHwGLhQBGDrkVxj8WACsS0A+6dMGLEszOeJWsaLI5VhuQ+vKucUPGExzCk1PvRP/BFAAVdcAAN5o4VHNgOHDgQbSGJ6AiBr4spkeUjjFPQvLlz1aIqux2JZMoIiytMpzyAKhHnh/HjLzl39FkIbUwb8UDXXXv9tGnTPT4JTFnw/QIciB0ub6vWFTv17YusfDv16e67D+u/1gJW5XQzzsIm12bBdBBQcQNiAVZnBQDdKHa24Wh5V6cH1ygAOnfuXCxTylKVwXFX2R8nKKtYDyADnsRbgihrzdaIsQyVD1weeyImAwISkQ/4CiC+6qqrCE5UTVX+uzwMl1Qhhskm9o0X+QrN6s4bouVPfQAE4joHbUJayAcgE3dBJrrE65wQ8o3nLAIfijTuqpKMRriVZ8280qhpVk5Na7QAbtEZFgBJSLN0qXZMW1Mo8UUOxgV8SMLEmsvrbjs9b7SDLnFtuKLj9YBuDB9Ef1GwfYdOFeUV2PvYnabwpo5GxMWHGiPxhAQqn3VWx/Yd4EO48qACky0C3kIiBMjKzw+g42pJixb8SSVedpOs/8LFUiky+zObMlLkNkrVJNP8ArcfFi4gOQVbQKdHfC0bBbfN/eEVK5fhJrpk6U+PPfxw1RpZ7z0+3+79+vUiZRoYlUUZ6ZYicMk0ETsitsbEWif5qY04QlpzgG64njUcjZYkgw4nBJuQDaLHlYoysymkXppavWwltQI7bdlL0ElVnvXBDrQ3SGgy0KJNTMSpNnjhBWO1tgGTq7Sv06SEU18zjb6mTIDXMJTzC7/mtwEiYhTKiOpWXKO9hgA3JJaNO5FvkLd0IHDk22+/HQ0327n889qmsgjtBucs/CRgnPP62z/+uLBjt65sfTCRI3KJCTWR2tQ1NDceyx/jCtwgj0uMCNxjBgE1CLDg+6/HXXDBwm/me9xUMfBfMO7C9lugEZHthNluiGgluEoScBh4YXC4xEPRvANvYYMXDlMtbcWqKsSsE0f9ne2HMFXYfiIRCYVHjhzJ6kBNuXYdusDEpj35FPIZ0UgUwGOhITMwhKAyGUTX5HWwcGd/73cE1FbZgOlKh5iFbMAOhNC/p56cznoEG/cEAsSYP0HS6R9//PtJp7LIQl840sheUcx2VvFCMTqFjQ826lRbougc7hO4CR1z9HBUy+Rkee65mXPmvIIqEFPkgw88jNoFv2H8arDStiprgbYeVKBxZIb9DjgAlyTcxDZuvMlX6u9rk5vb+EUACphY+HfYQRJZGb1FAyi9cQN1V/Koyd+wcjy72ZSgK1JwK74q5eRZIbtMVGhaxhyJGIJkCvGpQopCyIDjo4BR7k8nOWgQx3OkKG4p6WqzfE6JmZZReqF8YhOTJ2/6w/N0A7yRTY/xYckLPfzJJp7WeEDbRCWgXh0EzSmj119DqnWW1CaTn7agchsdIwEVzoMKkPxXDKJbWRU4UHfhxsMVuAh6eAGySYj38w92crqyQgN44cBZDjj4oEm33T5r1uv77DeQahDeYLBq1fLiolJW7lZtK0456WQfQYtxZC8vliyJcBT7OnYw2aFg2MeHCv8vpgMjq0ixbByNRAt8kQsZEVWmSDFg98lOFKMkuR2+/urbWDS5as3qVm07qiXr5/d/c38SpCUlFYJ7PFzdqX2b3r13qGjbvlu3rkTKkGTMjdkKdwTcsDGYkktMkjWwrEgFX0EDMmMY1SAzSJi8+rsg+ArYc6LXAZ8nXDkBnsW0gtJMCuZyaBmVVq6Qy60JB+FJ0s3gPvL53M+gwb0GDqQpvghiK2kwoTymFNFcU0DLUDTbJL6CF6bSuH5u409oJ3mGE6V3KLQQ7974da7wIo2jMvn3v/8NqyFnGxeVuLilo+M3z5ponNx4jz72JPkjLp5wGbBIU9fIG4iEw4Qy/bk2B/UCtEkXAS/Tp6uD8mS1xbNAvPzCjCGDDxw+bPB2fXYMr1kVKGsdWrs22FLqH4j3vNGUo5sVZyupdVi/IhxsJ9cOnJHeyStGYQl6H3PMyVdeeQGbRqgGxk0tPO62aN0KmZsU9m++9c6jj09fW1VVG4pSeJQE1M7iUja9PAMh0GFao8959GjS0DfLl2SlySHVENngAnRMH4dx/sn4/J5gkXijr121/JkZT5HsesjQWxLxLFYXuBzWJ1VTQ3hKU/WO30OSZFT4OcfIUSM48MlBkmP13377HXG8hlX6i4vxI0LVcuCBBxEcScTFOaPPuuziS1h3li9fAvKgwWFRowZdve037eImF7NAJrtTJAysBgZZjS218QeQpak8RbEwAHdipzWZDdfB4Dz0VaTA7wp9Eh5XfI3n6QPrNFOrUggPq4ylLlMIKBBP586dkaCZV0QQ/lTJSZkvn2C2CCNiqwS7pE2IRLe/PMBb9IQxcl2piF8RihMJ7IMizRgxDsmdgCPaBwOoh5NfA7TDvMtjdCx//efDKb8R127zIm2yAyAekwHSIL3V1rjOQZe4wnUibNmnGTfTJs0Ly4XFRLqI3dyKfDRg773vnHTXnNmvowr2Boti4eqSYqnQh2E9HSeVZQDJSbIbk+dYEhel7Flqh5LUSpzS8j0E8vInbZt/kmsFMS4eJ8mFJEqlbHsmh0wm6hmrnUwcgZJgq1atyQ3VFBH+50P59/ckHiqBkqJjjz3mphsnipeJCYIj6N3udL/8/HN4RPXv12/w4UM9ztJ0NIS9w0LxeZOwgxnhUJDLfiPog07hLy63DaWgAJL5yaTBXhCb/YlKISpSax75eoGhmlToHCrjnH38EYcO4ckNJRhwVXGv3haafJFBQd1kZgdflMYboCOlel5hyGyEoAi+myein98HEBKYYN3AsZLWlBEpremftMyfDF/ZwhGHDz3mhOPPGnMOqTVxwiVxGcXIyIcSTdW/zP/8nvw5n4TdGTQWyDPp7BC4AsxRe+OcgKOIz4c7pnEwTySCxcXQC3OB/47OOFxSNgC1tWwJ6gWg4C26YBM5xAO4NFBYkSw5Tz05FaoR70OjXP/266/Zn8PxWpTJ6jD8+BGJePqHhQt332PPQw8dcsZZo1eFoywcim8wNzBTOyBc7s90CC2wqcjK0pkk0DQWYxvGahuvDXmKiiJVVQSZUAbgonHjS8vLCW9y+wIrv/0WWAEo8lUKZYklxMQV1ndk4lIpzobIgYbYZuu53XZMWT+qxdhcaSid4NZItHV5xePTnnzt5Zcl66nVgpZRGIXTSQIBXbURDGKk9Gu+oykra6O+zgDAUXqPYpCVUv410hyW/5xKWuAoB2SDpIJjE/IND9C+TIPhlRycQ2ykw8EmqGKWUiP8lK8zwTzDCR3jBPpRXxOu01v+ZMvOt/gKd/WjvA69vfvuu2QQIPUzamFlmrp4sPyj4URJhgilTlfaDtsXWDBZsmhKtA6RCKHj7LYpz0TCJxHPjTCU7zZ/0iBfNINo3KE9oSlOGD6H9hwQqW073ywD16Eh5rPG6JN0mItNmBq/1wf0WLWFzXk9NeFQeZuK4Scc99FHc20O108LfgRoggAEo9mkSyA9T8IYYV0ioCHbAXY0LibJCjxPN446BKkqykNmWsUNMhxGcmWAcDrmSRIVMoM563cLFkK3bdq2ZboaB7XN/2nQm5wmJuSW2bOmo+FMMgEHu/rKK+6++55AILjbHnuQ6zVaU+3wBTOE3bCTNgs/IrYCGVJBw4qaEOpgq8edV1584ZXnnwf4JJsmbg5shxiYRHgi31JMKwQ5l6POFAJGLfj+h7fffhsa1BnUV5hk8/HGKU0LfS5/nWYZDn+ysxL7wkaU9V8t6KrJRfUYg64xiTY8tP9qgc8p22FFJ1SZPxlXnsogOuUhtKl8hiHzPCsxe/c5s2fFCHo1IcD0hLqf/3OAfz1QLwQUl5CuBPkNYwfsgBpnCTxB4W9s6qLV1fiigiGgNL5VAJwHxa/X8BxnMNgANsot40TI1OoMshV2BQIHDTl02LAhTr83GqpJRMPt2rWpqamaOPFqci9Ta1xEAbI6e7011bVa+FKLv2naP3pbR3oFZIV6R/qHuahkItORIfQ5ivYIwJINC95FYa54PApUJTmWyTyHYyjbPEQxgCYzSzgOHKww3EiPjf0dtSVBhbKUJLFiEdZAbHWIuJ90IoJTBA2nYqGB+1RedcPEiddfT9w9DkUTLroINTMbfzAHP4fmhfYmX5ZkZTU5qJDlf0nXmRVeZ4b41XNqiMLC0NByBcrZkHcrs8Miy6rARMLmlJB0G83dvIClTTGFnEAVrChIG9gilWXzy8NCik4nazwKYWQjEl/xRWWyDI1zZCkcrXgA8wGRjKiIuQgOIeIgguCEzufAleHDhzN/6JkxTapIp93gExxKeIxCx9g0WKk0mW8EQ4ZaS/OtMRZtn44ZcafOcMM5ndH+NOrTsVjChSYKtXnUmGWLS8ksusee/WqqQ08+Pu3qqyaSl8G93udUImpJG09SOYFq2mI3TtBSkVOELV2o2PizqNMHG7ZavCIMOXILFSCn6AtpgpKiwjHREGTR3KTQDEtSiZiRIf5kB1ICHgaLFy8ifyMQA5GQsXCGA8ceeezRCVddJTIHJcNZZqjGrTscIxBASwpwoEpqXOq5Mo0ALxQJIzS8/tabK1av4pl2XboIjRDg7vFwghKUuVb6KgRpcFsqNsUTEAKbfTIvw+9ALV7n4KNKjLyuVFaonUZdVwriFVkRzTCVeAs1AqXQJaiDB6iJCdky6kIP56/nO8wnGAv4xkFgFE6iint0Q78OuFhTdRMIe0FCpRHYVFlZix223Y5YnHXr1gAoouN44U+It/8T1D/zAbBRMQrI5xGsjpNYregnADqMPRuNwvFYzCORMBdbtvQjhIHegtvGV6HQ52QHbpKPyJpNiWFT7xX+kw5TONUWp8hBIOgOBFuVV0y6/Y433nxrzpw5lAEgjgpNCVUvXW62hH7WILbuYCZqEpoC6xTx8oRQ6Ot/vOtKNfxCC0BDyQcdBPxF5CcWUyqPxWKy+SE7kjE9IRDzy5wK9zALruy9CxwSap3NBUuKZHKpOIbvI/9SuMbxCopMMgHFSTPk9KOwJw1Nir0j9ItCi6+wJ2zbtoJ6MJufmKV4DBzF3EA2MIPWhYXRAsAzexTuIVfRIOdMD/mTQGgkUCxx3OJKnvdxAnlASEjKzJAKYcwTr/MYr+u0KdPUHnIRzssvy7lRz0j2atrhed6CIZLHmQyiRI6oFoqLEAlErvJKZWUlXu208NJLL1FIB8UVd1G90AIN8jmc69kx9+/fnzIdOhDa57qOiys8qQy6IAgavKGjoEGe0l0dnJ3GOWcIeoVbXOFJ+gzZ8zn6r5KZLk76eoPf+e+bNEg7NMJaggMQA6cs6JZbbb12bdVxx50gQZ1bbw0qkxSAui5MPD0RHNClWtZvGTqwpovSFPMr4dB17gvUOJAemwMwAjHUy7FQiMyrc+fOYzTsTGFhiMWiMoFETVGUP9WBtFpSUoQ2Cy9RjIbMBRNBxFPXLlsYdMqRRRuyAVRE6JBlWzj7etkaTBC1kgna4L+YXKLhEKaWSy6Xo13HTkwKDozAUyZIsEjqdvOW7i7qhbMINxbpAwSCXyABuWKetovnos6jIjmNyNebqtiu99MMgU5yi2ZBFRlp4YPuge0swOAPWzV2QWijGxjXxi0p32dc2A1RB+ZJTJ9kdEQuU4ICrs3A84SJeLtF967rVqxgIeEVbhGsHCQx719HkyAAnBFZlFcrgum8sGFmZqdNm7bip5/Mpi6rkRzYIi644IJVqyJkuuGDDq83QSR44QUJTOYxWqYFdqL8ck5iBhCaHSAp/tlA5BDWNSTC0JFknHO7iV+79NLLkonUmWecQToh/FvoJ9jCL40w+5yr8N2kcW+uLynJQ6cczBqMSyH8/Rdf4PR8+fjxd95yi5ASay7MH6g6nUuWLIE8IVjidZXKJD66wIHKEd8sJozX9VvMF8HPaBzNWsP0wc5IMppg2UF/BrYwm4cPH06GcPbw1M+49dZbkSsKNN/EywWlwia2t/FrZK7IZWqqqhkPeg4wHs1+/WbVjd+t7wpQ4zLYzCQRSsDqi1c7ewiVmXTB4Jc0Ddzq1KmTclumR6UBXs/zYlkSzAF75SJ4D9vleVXtqiimr7M1gWxgxHiva6dUfOEcLKEF/iTxOrke+vbtyzxRSBHOixsmFEULmC8p+EP6LnaxrDr0XIdQ3/iaeE3Bwud4X38ZC/ZK/P4Yl4qn2jSjZrBVNZFoLIbaQeq3ZMkvlyONksvVaDElayffS5KMNehi7ZmcFJVnim3W7Xfd6eTTTzl99JlSQIoPp5l9Wc4TcYvdW5yJpm12v8XmJt8SyZGtLh+qKSEhK37WeLW7Fy5c/M9rrl+5Yh2JonD5sjmcc958g3GR+Mob8K1ZuSIei4jRMGeb8eKslWvDlQP3g3MloyIT/KmOrM2xQ5/dv/1+6Y+LqIMWJDkyKYzdLgzHCUrtLF60YNYrL1D16MMP3yO7tIWMREblLllFNeDXaKqgFB/7xVTCDmUSbJrMON3+mc+9mAhFyc7l9JAt0IniEPdSfOlC0Vqrs2AYDvGMyayI9XjqeezOliWl4pqJ/nK9RKWIqnTX5JlSYs+/nv8zL1r9zw0D/dG36AnbJ2x5qP1AMHrOto2dkiqiIFXRZ5iDu7yiv/wJWXHOAUXzq0TNiT5Ms6RvYEvGuk6AIZwKjZc8lorvvddA2pr/yVzcR8hyjY9hc7qBNBmmm+eLgBQOzLxwMKfK5wG+Lxh0uDwkf750wuU1NescQZ8lEyOos3K33XbtszMrUDhOviq2H3Z3gMR7BWdAmJIxr9O4ROest6jkyGJnJXEXObQcZGUmfChDDqwce3Ji1EJ7Vu7+xtuzO3fpvF3vvhNvvn3/g4bBhxVJ0DiApSAVCKMSxuYJ+Cb2mmIRcBJ4AhAApJ9++nHbigprJv3ZvPnPPvfCipWrO3fpxipAADqeucRDIyFhUsdSJAxE/KWypraFhHwKK5OEZ2ZzpexFPEzEp8QSz/II3vT4plhQZVgzbrIqkv6WNLY2z8effPHx3C/J2GZxBMk4a8lESYT6zY8/fTDvix136x9NszWVLMTNeGxyMQsllmqDdKcIA25y75WW8q+DrDBTMo5ilYOR4evNLeWzPEkoAX/COvW7qraB/JgimSWzfeFE2SJ3eZFz9t88o8kzIDB9bN68eaSN4JnrrruOx1QmU22WdgYNDn8yUvKjYIAgygnvKzqGuIbvMFe4zsaF16mECE7QbZBMm2oyNOp9UUehawzDQfokI6K4f65XB+ZBxP4Atx4RiXQfZprTpaLelht7EYM3yvlkLIHGCVWKKEWQOH0+rO8vP/ssyqf3qMIK28ovwBTkASzkzkBd7HCgryKc86WXX2RGhcBylJqRHP3MAtOGyLtHv35wPdRxiJKJaHTRokXMC7PQ2H5u7s8zZNTdUkQIycbpXLZoEeACFGDC8iWL0aagPUUZDg5LBiwiaAAgyI80oDt4VD7pNC0gYPC6OxgUc4bLtXbZMpQxpO0FQ2gZyyx4wgShJKDcB4tOIbjp4sErtEMNSojC2CcLPl+onYavQ0R66GNNaB/q0Lfo4emnn07wERBTJRzRxEhFYKD4OJtD+QCg0IOPAmGUJYyRK4hZ6FPJNsKo+ZO7NE73QHJgOHnyZLZbaLLxGcBNB/dNoN2hY0dUaCgOVYZrlBatYcj8dVchAPyZTcqaoZctbt06Vi37fOA8fMQIUyZc0jiDlzXr1knSrMJGQ9Rd0VCIh1EGs3gx49KO0UhxAkHRiNcUYWT2TeoHazxJaZfMFl23iMQTGKMxdIwcNYrOwLvySw+d5LwJeLu5z68uuAxc11zoBQKE4Q898khcbkhfNeigg6A4tjtwNiaRyqqYpPDNkpWdt1AumiVY5pJfYyERnqaWd9kmpUiURfQ8khwpDaTkNn/iN08RQ683Ur0OxfLMma/u2nfg+HHjKPGE/YUSunaX95kZM9q368hXMGU2Ia9nw/OyyZcl4Ai3yuMTUP6Fkp2yPBoEIhwsJCgVKZUDr8SAiFQBujND+EVxF7FGFm8CFgyWAwtez+O39oq5VObIL1eYPJ7nl+eVb6LyRVIhkIRlXq/zCk3xGM/wltqYBQ8sFtyhUD+ykcUwryngkQLBJFRc9I0HgACH7mO0Sw3P0M+8S1fpAP3X4fAn3UNqZF1U/gIc9Os8xgoB49Dq16RjVrAwEN7VVMw/86MNPIaIOXfeZ/JFWXsobu4TR+yqKqfTj6L4229/4AFkLzRrkpMXOxTpRjF4+cnyQNLdJMse6VW7kfyJUCyWLrudYC4s6BAJEXNeKlXlSB1P6mfxgOErXbp0of9wvga69Ie8BUIiaDLZiPUVZSVffP7phZeOP+aYoxFw21S0ueuOSeyeidmRsafTJkcaVb8IzlpPBVTgDoXR3HQhXza6xmgIzMzGIi1btyRPYIsSspdJEmy2lSwwIFV5uVRMr6tEXR9AlTwhQErN4FS+47bb1PdU068p/ao8rd8SlmKEm0YdSvvaGovxhlmvyNGAThq46f6EZvUxqENpXBmIsiDuQvKk28FFQQON6Q+3lJo4Z5EgW+bIkSPxVMOj4LHHHpk8+f4oRWhTad7CmM5XINUmDKFR4/2zPYy4T/07dpJtiTRKi6WbCsZkhENAZjrI9CfbCVMPQ+q6oDwpkDEQBwsfGdEwF65PfCiTK0s+FkeSLKMLIeYk4ULT63ax38N12+PxWe2u62/4J1/vvXMfcKYmVMv9PMrxXT3/s02KkpImdIKEJZvf+kx1ssE28hYAh6fJ+shyZnTD6EqgEaE+uBb+7Ep+6DWYBQgfz13zmHADco+iU8DrVxZoSbiIS4RcJF4K0Sue8FMos6bmgosuIiwdaWHRwgWdunRg6rEzTps2ffvt+1DXaPmKNR5foElZpwrOZ6PZU8GWCtyAg2A+g4uJ0GoyfRd48H9czotHGyIr7wB9QriRgbAZoTQinTqrDhdZOfii0tKGulmdI6hOebTySn6ZWlpTNspbCFuixlgAACAASURBVEA0glfsoEGDEEqYEuy1ep0XZUU3ohInCJFc0Q8hu9AOvhpsoZDJRNFiLA60RgAUjUyZMmX06NFE/CIa/o8BN/K2yv76LX0VIY9OImYxOrrKr8KQu6j6GB3LA/3nOudc5FyH38gv1//4rrvvxtglnEcKYkgRPZI3+UpbYpcdMvSwF16cwRYfOjIuDjiVJghQo7AGe5R0Mo6ci9KrG05dbBYNF0NEQMegyx6joIgS1MiQeR6hDQMB6We5rAOpv0N/0KtMsWZsAuHJAIzvoDoWUGIagbVd586l5HPCjggSh8OiYxfwGROeiibZLEgLhYInhH1SixY5mzZ5rGWbcis7QjibOaqqaqhcybIEhjcgE+iuhl9egQB52Ogim038VTSWHubNN01qXCBgWqBvKmOBruAPcOI6CyT8RNFJn6kDmsEizsE9JX/WCdBSaUeFP57XxoGAbtmVORAlQzoYSO/mm2/ef9AgfOloRzmJPv8HxdDfZliCpXY7KnDWbxRNhNBSxofJQiOFiZw+CTMRPxZy8EZTtbUN9JIkyTr78mucgwUH8FakoqvRDaMq/uzTT9nqMOM4PNicPsJxbp9055lnnA0WVdeKtKckQwscvK5IoucNfPqPd0tRXQfOHOn6CJPHiCEaYNTDUBaJyjgkAt2JAxenambhRGLPtd4JaxYcjCuaNwDaUzUK8yLCm+iTSf4ne3g2lums3ePEXk9eZY9HMjuceOKIWbNmEp1TvWKtxeH55usfPvxwbr/+A8TPm6lqfJWahmdqk2uzAB0LIeGsontnSyEqE2TMX2REUManAwO8zNaRRx5J/Ve4GCYSjE1o5vE8JUEzykYegzA4oAH9zWM5J2ZCZDdM9ziHLCE/nOvhtnhKElrIUkFeadyqWI0k/GE9a+ZEcYUO0B9ex8MDeiOa10TXWzBj0aziBy1TYRBQwHbpLe0gZqFM4jF6pQP55b/K5WmHj9IfUhbxXTRA+ZaV1LkoYlYyydDoEh3AK0tymbB4rM/m8ss7QyXpZctXvvv+h4cdPAhhGBUupcDAb1CYqtV77LUX7ocwG4yGqaQs2+ItBDnF4/gls6ch1TLDcZEjjnLuuTRrElODpx0TJhzK5RQFC1UK02miQtAmAlj6/ydcrljsSXj90oxn9tur/4Qrr4SlsALguEYaIPZoJCojzBNJF/coR9CfjuBJanbVhkMJOeDCYI6OndqTxpoi0OlMnMgp7kbWkcOmCG6F4hi3FDKVQBoBrkjcAtuzOiekelGFlnkY2RdMY1kBzfLIWe/zjbqorSnZcp4n6kY18l8Pg0i6GUOO5JZSpfB6dcoxRKrYxef0nE9jeYfQuMIv7gE8QDs6Un1MKS6vF+ci6wKOm7v322P3/gMATo9evewuUWjx4i/p/1/vbjyh8DfMsgDXkgWxpeIqqkOr3RuJLAH9uSvcRlLv2W34pBbYCDCDeNbCRbtStwdHbEjGcCrhVxikyJlcVUUxj5dffrVT1y5oLvvstMvOfXd98513V65Y1aZdeyoroIypqglRwy/fQ0UkXT7+bBNnxi57Gw7IwVCEJHbHMVTYEkVXiQzEA9Ts5fB6R9JigpSs8ADmOiosQ5WyeEODdWsHy7EJzXF5iijayk3ROOYIUYf5iAdFJhYn1wwZ1LgmNkEcJCyWpcuWHXzAIWPHXfjsiy+179CuW9fu/uLSJOGMML1mnZhNLmapYAG6022Axe4ByDaLbKEcUNo0Yiy1ZfCIwsBHFU+S/XAXaQZVk+41eYAJ1u+qbKFglCXbKNh4XtZ1UxsHcwn2DsQU1AO4rpOMjgdUxoKx4orBwypCcQJ3xm6FjgqNGrsW/kQxgK8GOgZ0OXBtmmW9Qbml2jVyTPAnQqHgh9lSN8uR5+/0X2GuVUeIduQWAwfs+kX6o8IfI+JhKzXpzZFlwWqWrphGikpLioqLUQceNuQgqp6Sy8ldFMzFTaU8RKR4lG5g9xOwO41GTRKUYyL3somJ1UQYAkZ7FLxe3Ll9vm/nfYik1aVLF+QDGanNyrbU4fHVVlUhsPqCLWiHAYpK+U92IH2Wt26NPZpMpInYZdgscnZDX4bK8DZSpbpkycJ3TbRZxuQhqZjNbJsNBigtKaqxeoQibi8lclPUM/a3bJkJxXhIbNE5y8qVq9u37yjpIbQGeQE4g1rgeSwaDvq8KCyvv+bqVatWt2oliaya5chLbFrfRsbYpI2Kco88K8g3q+RDm5zQYaVQUMuASnT/eZrlFaUsfpXdc5dm+dXFQzu2IbfhujKrXj17wSWQXPdo2TKRzjCJAK1Z4PNXIwoBEBWfKpksZg2rUNrkF+VPI/EbdW0ObpOIVKNDl4QyBcQspkzD5JlUEIA5VWUBX2HeE9XV/hYt2NuffvqZpJrlySlTHh19Tv+Va2tY6dh1t+3YubsUmXNL4sD1Sqz8HCkS/gmnjHlh7ABTyUG5On+qD6guxEAe0ZhAaR5G6yGMxWWSSqKpoZqc28VKISsa04quBHnL7SYAK5OQxLOy1WF9QWIiNAG5iqT/lODBhTrnsvFiMoNXHWAvCgS227b3iSf+PZGxULxkXU11hufcHrFNFsCHpk3WJhezAASCTnR91Ux62TS2mOdu/zVOAAqTyudzp84UuijELJxYOSA2nLew4qmQoe9yLtSyQQ1BpDGuQIe0BlvERxJpiQRXOK3ziiqHuM45CxK/vCtUut4AChLAlHmL4pcq1fGwmsy4RbTRhs5b2lrTZquBtwSxDH9nIMAKB1v2ymRUYvnUWxsyfR5jNybKIfMKc6QEz29z2aTR4fbsuc3Lr7565eUXr1uzJhKqLY2XUbMllYi53AGsgZ6AD0siCckddpcmwSLfB/ZLeusrKcrEEmSW8xLahuuixcJw1qypFeuYukwSIyRFY8TJLBQKb997F96KJlJSvP1PdrA8I9Mz0ZPvnISvT6uWUvMAvp5LJhCt0GYJPhjTBqyD3FrU1ZQq0cw6qCI2Qdkg8ko4LHYTtv7klSEkXUwqRmmP04qQXi7HV9C/EsNAu1QOIPdMvZAWFDISCSdkc+BdrL1Ucq334SZcZDh0GNwGJVBXQ9o0wldUBmpCg/qK0ghkq3yfT3BFeY4KXtza8CJv8SS7R116ld4Zcp65aT/zXAJor29cJLZwJIz7JnfhPNSZ+kvGavLEFXpRQGr8rGHE6J9ElsKGGAoH/C0U2qwavCtTJlTApNS/Q0OjgikDrwu8rQVJrFYyl9MsOxV3URH7Rin5ZdLL5dIpsHDchZe+/+EnTz/zPLzummuvR5f84COPlrYoA5cUnfhVGlG8LdT/P+p1XWKgGgqtKe3U+dW4HUwQpi6mhKoiSMOUnRRYGXUXigwUHN4y8XJhxeK65P3R4C0oy3AqmA7ZKV3BFqo2xEqCocrp9bAnjyfiHsrfggVslDAdo98ih6nbFSyyT3nooW126H3hxZc+/9wLn8z/+j8PPwKdUoWseeG/ycUsOg1aI/jDaISFCWiAIe6DTRnIxghKswgxKiuwNjBneDgS3UPgIWY7AnrxiELly8aa2DfSOMGXEaHoCeIOizSiEgFxc+bM4WF81bFA8Qn8sVDs4+mFUwXzyjP0n6lV4UxPGBd/8l3+REGF0xXN6p9c4S3+RF3EM7zLUDnhc+JxaTRYKmzxLf2zKbCo7x1dbOgbmSO4j7gJbuX33Ixa8DubRc2GyNK5c2fuEn/MwFBlIbjAAOprtSnXGNoxxx075qxTsb163Y4RI47HEZuod8EBrVyhakinWK/kA2anCCmkEkkCcnidfnIZfQymRmLWysqKJE6TMGDMiHYbiuU04T9ig7bgs8xJ3eiabQRNGfWv/w5Aw1xF7t9g0I/wsff+eyMARUPVYBoRBjiEsjzkEkn2fBQpEs9INncmj6MgHvOeBIoSLw26ygN2g5AyIxJOZcvZbW6p3ICFEE4HfYFakK6gGbln6juYBagm4POlE3Hogj0Ge/pmFLPy2iZSqgp6NEmVxYtKehtS9IatQRc8oM8wIk54EsjkqRUAKuTpD/yBc07yDyiVCaqbQ/tscBWNMVZFV8AfYDc4+f6p+w4a5HQLe2xePlDfzPy5ri1cuJA9A1537D1Ki/D1gV2b6mpZCILNhoVlGySQrTJ2dszlBETXd+D5ztRASvwatJeCTkYrJknkZPNisxnGbkVBJg9bcMa1EZl+3rjxC35aTFJUNUPzrk4xuMR3FLUUT+r77B/2mhm+MBmzZMsmn50GXJ10xmK1N4uj/JJ+jBORayXlHlMmy6isHbLdEbstSR84EMLU2g7bqakhIflTM15GBuZhYLv11j2Io6po01pmmTohRoeJBwUlWSwZ4iLiqMRov02bdnhljb/k0sXLl9OZViWlteGo+XyzHc3aWH29Io8OtTNxA8wzHbGb1vfkz7m2MTMS1F+vz+dEpspkW4a/E2d31113Ec1OYV0iq7nO68h8qOs5uAunRtzB+sDznKD44TpGKKyEVMXh+fwuUze72oL2U/m7fj3/3fyfeqLP5N9VelM4qCZs4+Fo47/kF1YOWyeAnEUOrx2aUkkrD38wmzRgdp+fzZff4UomstaM+MyRQ4uHYQa/5Ov5d4FA507dHO7gv26799GH7u/ec7tMJERRHewrrP2pcNQdCKxbvebNt99CJbD7bv2yybgNryzhRtlUQgzBQofIiBaP3WV9970PtunZA+/FWBgzIvmCU0gATr/vmw/m5Qj3cbjDxsGL3RD086c6YFuxVNIdLLK4/N8sWLK3Fbe2kJeIwiyZ/YivSaF4IhE19UYImCKTI84O1hz7SGZa9ntOT5AEaggRxNUBc8OemAX2D9wSbkXdaXHDsjoXLVux656VZAZigtgoFaoeiUIY9INrppAnbNY9B1ZCgJnUOaIzaI5D0Rg9GccvaS9PqvXSIBc3vK7n+VeETAzb4dA1ANLGOp/vj2yI19MR53kOwGQhi0FibMD33GW3C8acV71qdaBliSfgz1DC/a+j8RDA7ZA1GAhTlBDE44Bv+IgUSyTJSHnzLf+a9eqLTzz+iDdQkovGWLItbt/y1WtYbddR5CAnTIPQHDu4Lgqteg7lh8hSci+/C+XE5SGu0CvLDYWniwQh2Hh7vF9/v+qVOW9PfeThhNPRrnt3Kd7KjgbLCf/Lv/5/jdH1fPWPewmFklT7SmfwFYEjoDby+tx2fB2ycHURZFl/EZFx5t6SMHMUFE5CC+LdunUtLgmyRZQtHwnKbA6kKzk36i5RZRnJFVfsrNVpRTHizAb93q26dm9VXGoli2Mu8/FH89C/FLVqKWUTAyR7JC88Xl7MROrBx/4zYN+9WRB79e5THaolvbbXjd6hOReS5uF9DWAFmwYkGKKd1U1KxdX1PKqB937pLWSmzz//HLMC0dqED8Dr8RNCX0XyX1wi2OKwhMAiUQPgNYVrC1ltMKIRrsWfWtNQNxy/tB+/1vsMB16jOjbMNKgoGLvy9w1vwf25BR7vts8gtmUoHiTFCBs9/r9e8dZcXUaJyKS7nI49KKsHReGWl4w7vP4IDg1UCa2uHj786MWLl8x47lnJGoDjIdoXY/okV4p4QqBrkVxQ1uoqpqv6oIMPiBOgQIqahGQkl7hekwAawwBzLcobY6jNL2nNNYrfeTu4nTCPsBayNKGXhSdRwyIbD+e9HMgWs+zHH3ExZOOBUVuXCtCAeVdZAXxgO4FQzvpEEBbn0MX/V88gf0vyXgu3dA8jq0VhUVxmxOh9cXpk7w8CMCOa1/F3Dskmdw+AMGpUGqoj1OFzrsQIKHhAtdeAAsjhVuiyO5gONMownH7dKsnLhDa2yR34M78InIV9kUw/FkfGwjsWUBMD8tlnn3bt0vmZZ55o16bMG/CSo8SG0zMZei1ZFiPYDEySOfOQhkFUHUTp1C9mFYItmZC91CEm2NBlnOpyVjYtLqsdv16MjMws7iUrV69FzAr4gvjaN1einEL92VyuQx1GrYd0Gw9HQiy1wrq1ZgOuDokEifvRiRCMP2HCBGEjJLA2Zb6EWfGfrJF+aMEIWPzKJTIrkb0sGMQ/e9KdtwmLyxCxnnBQAAPVfDyCOyrhccOGDRt5yknkdMglYljX7F4/LsIfz/3gk4/nnnLmucxXVU2NPxggCggMIhqsGUHaZL3Sz+0DhjM4uGY6EGwUSP3cd3/Jc/vuuy9rM6ZAGkFHNXTo0H/+85+EAS5YsAAy47pKzSSzefLJJ0kJgVs6gKYKLMyRGnm8JVrKzeeAg4vuwSAHoiSIwpoq+Gy8rzYcDk42CJp49zM1Bl3lGd6FSTXjkGlNStqtN76gTUECQDuFZORH9SJCHRoUHwrFFcuWO1ySGkO6YtYkqAg/LfFdNKZDLIbLl1ezF/GIzl8O1DM8Sbc1yEDzd/PnhvvFzWfqflFPAaPkzbfYjzrqaIoYjh07buXSpUQPoGoH+MwCQMHYisUcKgC363bkxneKd0mmAZmwOLVq2RKz60cffNCpQ4fp06YZu2Cd1pknOdgvQR2wPO40QMM8yXd5AFxC8kCgR1tM2e9fNMjf98sMVsUsxq7URH9VhOWEu1xUJZziJ368kByQRNIyqr664MTf9yh/v71jmxGJhvDyLGtREgnVZFKx5599aurUu++5945tttm6uMQfqlkrudpjNRY7+d6TbgceI5bTTzsF+Z/0Meh9k8YhulGHy+umthWKeXbvE664MhTGK6jojbfevu22284880w09CpAYKZk7RM741+HgYAyE6hDmI/ZiuDGg2eIeGiZ4ignnnjiu+++S0kVOJjwK9xwHQ72eLAyJR+hrLyqyeTE4grTyrvE8iQitelE1IIHPBqydCwTr8W6wzZ+9Jhz75s6Zde+u9x39901BPoEiyM1IbJvTLjyqh49e7VsVQ5nJPoQrkXzzWXSyc/5JhezgCZIxtJO7B4wFkWfsJ5NjnQaHsj+3kzV/z+YEnxZkDDYmkMD0AOHLhuAGF0lmq133nkHIoEzyiq1+Rw6CvqMqxnLamVlJVc4lOOrmgds1nwTuOOgacgvmSpvqbqiWUaMCEVWX/YFCAFkFsViJYJgMonrITvH8Jq1nqLA7bfeeuaZZ3z99Vd8EbFJeoivGPTG1t4EXnGJ5PBY3DnXUpK4ESEuf/SOySBvs2H5pfAnCKYyoi5mzdL/zaWRTJr8smmn29W1+xaLf1r6r39PGjbs8G/nfykbPqOUitXW4sA79IgjDjzsMOFTRopldHJuOB3LAJvv4uIgq01lZf9rr73mjjtu++F7svtabeLpK9IYRASo8zZ05Xf1ggiM4ssqrzMdSFpkjMu/WO8rm/VFZS8ARHVXjIUT/gQCKnIJPhthKw80HuCiz+vZukePl158ER6VF842a1D8Jp0nwTesDB7uc7uWLV3scto+fO+9G6++Yv/99h7Qf/dYpAY9Y7CkJJ2MeYJB/DmZhZtu+ufxxw07b9w4EFsSV2oQYmN7z57W4Xji4YcrKweRdo46ch9++NEZZ49BqQyn0qgsJlpTpilnbuwX/pDPg+qAhUNxHr6N/xx2DPWi4TpbvpYm1RGsnhhzKAdSYjeukEQ6k8gesy7XcTMkNpNeH6LCz8vtJlYwbUnHs5l4Jidz5PCRIci2/4EHknGJCLnrr79hhx12fGjqg/7iFpMm3f38i6+cOOokKJakgKSYR5VFyxLh0KzHJjcaspbDbeGzrLU77rCDQqfZpcWNYYIKDSkKrZUuEvwqK9TpNKCs09KrhKEtMM2otRCz2KPgWM0Eb0Yrt3YVUyn6OWIkGRdDZtlT/g4EdNSaFxHggOJAQx9D/NWTjSHZtCvomejJ3vvuu3TRgpkzZ+67/z60g9CUjicoSxRoUYzzRJtOHS6+7DKsh2QQEAV+UdHiH35A6453MNpHCr+QPYvENmhEAgE7hUqgRgRBVm50ddKrbBaby0477cRFilpxUee6aR3eTN+ys7CkMVoliZ3ZYafe22zVNVS7asz55z3y4H+YXLyAyUtLJDM4gDFRMOT/ZoRh0kFy9LgwK0wbRG38feSoI4YdLs7CDic6fKuUfbPX1q5D+wunQyZzeCQbZ6EAeDMtcuBIh28WT2I71s3VZgrhhrvNAAUaGxxKbnqdLQ1JldAXgqLsB0Dsdh3au/GcM2ycBSYE8os2JY57UMMf+utuvRAA2uBwMhbH/7xdmzbV61aNHTMa9+hRI06AG3j9vngsFK6tdrs4iXv8RSOPP/GL+fMfefhBlulYJOQL+FCYk5i3UKRhvR/lIqu/ze3HXeG1117Ybc9KeNtdd0/+4utvH7z0GhgRPCrgLqZvbhxJ7X/GtMmF4KbzJb8UGjT7DXgFM0jSKyP1EgKVyMSjHp/P5fMkQjUunxQMpbW6dQor4PpQTUhMLB7GhgOPUkUZqiz2j9yykzkQYwi7HWQo3N8z8Zbl5RdefNE55/7j4YcfLSouXfrTsquvuX7gvvt33XIrty8QiiXTsRi5/FPJqJvar4UG0KTrm1ybRa+QTylDQfUbAZCBaTO5WTc0YtaYfv36sQzzEPKETpXasHQZ4LqK1ZxAGCw2eldDxAlU5MpmpOzN7w9IHoZ9B9s2V3QBUL6vcOAKNlOWW8qJwPq5pVoufUZ3DA2B9WffY48OsyEj+eDBg/HHD5m4MGRbh5eItkguzhY/k6wNUUuHhO84EokEkEqxK6UQOCW6kbGwxLhEmRxHVsZtDkWj9NbtIdH57mQyY/8RiSDJYcmqk7r+lEZDlIXAlf0cqWNqakIdO3d66pnnjjnmGHBeGBM4QHIak1Y3TqprCI9/RqclRGh+6xhfNiUZFFn+bbmiliWptKQq5VcQw2ZDuoJqlBzy6FQvLnBX+SYn7OmJT0RVppma631+c78IAHUDw0AUMpAYF5X0gACbBLTLU6ZMIWcy8zJmzJj33ntPRp2z7LDd9qRuoqS0ponZ3EHxm/Qf9gWrB/K4Pf/04/fXXXtNx3bl90y6nRBOILxowcI7bpu0ZnWV0+N3e/wnjzp1+vTpN954Q0W7dpi0RXlPjiWsS+tT8/z8Idg87nhN1W4DBvTtuwtloBEDlq5c5XR72SUiWMN7wQolBM519fn5jf+Bn2SmgIxKAECGFQc1ORtvARGikkl5xX6bEy2/I8KC1QoP0QAy8Uxf75aAQQM/B+VgAjFDddRid+LiTnRwMpNOZEmFbrX7bE4v69Hbb76BvPXVV9+8//6H/ffc67ZbJ8VjqXPPH5uWeB4JsWYNonvCOZs7HGWTa7MYO6Bk30YuXZGxjF8CfmxEYGzSA2D179+fGEMApzYLZYJMZ373yblqgIg5J7sjCzy2NvSKVOyhEOwm7V6zN668nvI+TzzxxMCBA7HU5D+RH68+Q5ghTpoSlGH0sTan5HwDr7gLoGRv1xwHHcAnEaXgAfvtjWUdHAiyeIdqyEUqq774DFlcPnculUUNBd2hd4N+SBBP6g3NUsNGx1tUFK+Nf/LJJ8OGDaGTEFU2lUQrkwzXutx+Oo/ISLcRs3A15cjLms0xgs2jDcYdTyRKA0WESqHYw8CKYHr0sSekIjXAGXUU1St9fr8LP1NTZtX8I3LQqDlFdS98is23bjO4W11VVdKqleTOpsY5wm4iwtzwACSMRItevWGPRVlajP2XBtHl4AUIJijibR4AbXwvlaXodoW3gSe/ehFN3qWXXgpZAQFgCMxh9+wl0Ap6fH4CgduWVxCdsNPOfVqWi6Hkr6MJEACwhIZ9/OFH1119RcDrnDXz5W5dumZjSZSMN1x/I25bY86/MBFNjB174QMPPvLuW7N27LMzuztxwXG7yNSQIqkSLgqNXZASCY/LbUkn0cCQBfjd99/74suvb739jtrq0B2TJr378UfjLrmopEUZaX4pyEr7CfYtfx0qC+FOmiRmUPZjMHk8ofcbOMDpJTg6bapLZJORWujF7cE3i6VBShKjqcmboWRzKGm30rppFD0WFGfcvISnJTM2lzUTz/KQg0K6WXgXqR5qcIE/4IAD99izkl3NlCkPpVM5ihhSfbisVUU6m4vE4jAtxO4E/nbio896KFTcXMcm12bpKogoSlIf9sTC5WXb11z9L9gOmE3MIB/Fy4qHmFEOTuhPXv5VhsgijZiFjuSkk056/PHHO3fuzBXEgjzfLPiN39MNFSIRFuHjeGWBc/SOX66rmKVYyLI3e/Zs+LsIWFLNQORsntEh65PNMizU6eixcGbE/xpnOHbwJGhyYopixxCNCYUZfa/UCJMc2pJQG60Jnu/ydaNc9CKNyZ0MVk7dykiBCyp2k4OObSj1yIzZFxWLalkYi466Wfq/uTQCIBk+AMNu2L5Dh8/nfSG+dznZFLJfB8N9wBzPIaOcl0Ex2Up+G+SkxbLPLFidLvSLJa3LM0wQPgqkgohLSWN0jfApGlTXPYCshFMviKAvXuEXCsIjM6Lxib+C+rre3mz6i+oUyHjV/p7/IEBQ3bAmz+M6AARjCYYqCgQ9Rr9ImDNpKUi68Zc2q8kTBeYDvaeffvrs0WcuW75k6tQp3Tp3IQ0v8IenjR877v4HHsYhYfz4i269/e6HH3ocGQvRSpih3Q4nIZWAzIWj8esgSxg6GOI8YlFCR++57/7+/Su326E3e3vsCWPHjoXpaS0mEEP985o8xj/Si3Ah+A/whxYQnjgkTyyRUqbcpBq7dFemKxfPqw8xf4q6yri+8JgsVWjbye5rony4yF02eGzFJdsMxZDc3lQk8dyMF//+91P79N19l913O/qYY2Kx6IhRI++bcu8DDz0cTSTffvf9+V9+IfkgcpRz9ZDpml653M0f89t49Cow53VQMApzAYQBCvDCFycYLC5tVb66KrxibTXaOe4SJF6gmWa7zESSGpvJQHplzdbOcHHWrFmsGSpPqLGJWyQxI8CBWsvURjz77LNhiL9bwlBJIt89/RNog47g65133gkEsZaKULm+qBErKKoje46wqqaqUgAAIABJREFUmsxbb7+/dl1Nzz47k0wkpRpYWXZzEpaGNqj5gisTyexpo899ZPqzRRXtt9i29423T3L4qOKSIG7a6vZZXT4SqtExsjiw3KMspgMIVfwq9uifXHF7XR27dfho7of4BWVS6AOyeGtlkiQGFJP7cccO//cN1y1ftNhpcSUjVrezBXsYIMDiR/C2C6Kz5hzZDFlx8odiAsNtRpmyIaw1zk8+pztRG7EmM36XVFOW7VczHeTpkzBesgRYLXsOrCRB3ZxZc8jRocMUSjO1V4nlkfHyXSjUnCA8ieBlExWg7H9QMeOIWhSkJdkP+kos3qJolsLeLrsr8PRzL5IhPkm5xKykZyyQmlSGRIgDdUVQOgY8ng+IXchlu3TrnM4Y6XnzP5hKpTVSw5CTD7jBl6E7llIBponYBfI8w/l/Of7zDPyQx2DoKcrhMQl2S+tWpRQ28uayTpuTzEpEjFIUgZ04ZIJnL0lNSDTgcco6zfQliJIj0hNlAOlP1h8KVD6qx+YOYwWRsrU8JOXErKOitzb5b8mIAcSsWasvaX3j+ZcfuvvOEUce+ubMZ3bu3d2Sq7VZo2lHOmFNtevSadGCHw87ZNgLz7147523DRk62JIMw+fspCTNmiqWGZS74L6V7R/gZb0noEQmDxphByiqXwoqkAOTdLxZsjJStMeCM2Q2abGRJAJxLusLBPHlfXz6k4OPPjpmc5DPGg1MsKQ0k8oS7gtfljI7onARO7IejAL+wwTyy6dACa5zzqgVwTixUmc2Z2XqMTSQGwz1D/4WpK/jAd3JKI4pE9OF7Hc19ezxvCiIEATSKXi69pN9hoDY6SXAk8UmFapat2L5Nj22YgqAD2msZJolXYyIS1YHZIHHFRn3yN/LEoasggZMpkbgY1goQBMYGnKTTyDDyVMkz+KzYafP1nPrTsMO22/qvbecPepUWzrjtlLdIb1bv53cQfe+Bx68aFXNxZdd+uT0J9jZW9NxYV3kr7M6osnmMenkZ6TZxCwlCZ17Wtc/AQfiKt7Qsl0ziRIQWfXupsYJgM56AGvDMQi8pD9IVwSpIUgtXboUvKRvqiNRsZpk8Y8++ijWNIzroDJ9xq1EqX1Td7VR7St6qV6hDrcMtBkjLiBo77AcUTCRQQEBRce6euPwDacdk2LXrXuwjW7UR5vwMF9XWwmsapfd93jz7fc++3SepPGVI0cGLJZ/bEvYB9OpZF0m3/o+wyR27dxt9msffP75F3aXv3ptLfsUO4Ka0+4N+o8cNnTN6pVnn3V6uLbK73MlYiGZMit+4R6Sc5IcJU3NBtI0x8Q7ni4BKJgagg7rFk8q8df32ea8BiNAIceGG/znRKemuT4Ab/G63HzC4/MWF5f07tP3iSeeBCNkvXe7w7W1xJyjBVy1bBnQRlnIRlLtwgoNk7k6DWmgWmdXF6+hnrfd5fN+8tH7I0eOnD59mk4Z3RaLoUb0GBVpof4DW9G9k8DMZmeHs33v3vh963JS6JXN5Xp+dSTEZMSIEQBERSvwnIUfYSu/sVEirXdcegtI6l1SymHzImUJjcOOmC9gi488vzSI/QK8hReVl7UCXYOBgMavsPrq69paA5+rtw+/54tqWs0jDFgKVBm77NjTaVSDnAe8PjQcNVXr8Fw/f+w5Ey6/6IorLp88+d7ddt9d8lclMlaH5LoMBkrnz/tiwIABVdVrX5v9ysi/n2BJsp0ocBjtPvf4NPBMxONUQZBHsykrKd4JFaIULKWjKTRCriyvH57L4+6gPxEJXzFhQqf2HSpal9PDAq3XGRakPVMkkV+mmF+dO070XRYsDnpiZ+5tNowAPMCJqsSQzCEuIKCv59/NLweFvv7rX8fHvDaCng+fOQ8pkoVjGPehoN+3euUKEoGvXb2SGi1kuMJvW0x+CSk8yTPkfQXpxZ5BTke2hCYxjcwI4TgwcIpVYGiSrLD1H/JkVCqM6TNdu3dHh7LPAQeIDdC4oZI/5fLLL6dX2K8mTLiMEnnkflLwKqiBdrPDs9nELB208t/89IMQ2OyQsQjfA39xWFbGVD+EmvuqfnfGjBn0B0sK2cnGjRtHUhNCfnSNwfnO5GRaThTkAw88wIqO8zUiCPOKP9ARRxwhBRl+Zwc9zy9ygjVGqAeqLG+MlHN8QRg4t3TfQ30BLkpS7lTmx4WLpj/zdGVlJRi9qYclpSfMweaCGkd44z32xBPsxnDIliT9HjfKevYOVHXlGSsxtwUOhMOJE6/ze+yXX3YlMUMlrdqkk6SJzySiTE2mY6d2gwcftHzJT+efd3Zt7SoJ5TVHLBFn/5fOWtJZG8lRXD6/EPp63TInyqqUsRb4cvNcZhZYU0Et6jjBKSBgRi8KrWY6lKBy8DOWZ49n7733ff7FmcuXLJPmk8lAcXG0pubcs88G7VevWqVpMhQO3BfkMbXPWbRQpJBqhsQQXHlz9uwhhx72yUcf7LHrbtQhwfCHVR0jCEDj3YZJWIRXKUpmwzz99fz5gw8+GBtZM463mcDWlGYUW2688UYSJ959993YxHXVZ34ZNROtXKVh1QIwr5syg43s6/hF/mYnyFJbVoY6NldTW5VIxKiepM4ORH1qgmWCPZkFnme+aEdpX3+bMp7f5TvwXuDJMqkEq7DiT2gHwuFP1BSpZNzv87RvV/HA1PveemvmoEEDjjnm8CzOT6L1sUTjuVhtmpJ1jzz46I477tahffs5c15r267CkuWBwnSn+iSj+kUxwhdxQ0TFxMyKIykSgMMoLOEm/qJ0lGxb4usAsdRUVb322tsscPiWkiW4EFBpVlk3tKD8R//kXHeA+fHSLAdAeOvtN55/boaE6ovrKvxc6jHwMC3Qk/xCkMeEQp/+Ta6jASRxK1mtUhT3srLnEj0ufY6FqstaFH05/7Pzzztn5quzTjv5pC7duyVjEXvAb3M4pQ4h0q3d6fL7eJcX6TwogQ+u8BAUuqGQKZVTOBBQ6QIRGP/6cBioiUdvPA7WkLiR5FJvvPHWww89M3HiRCAMRmHEh4qVeBXBwLRm51fN5gLP6ARBNzj4E8gSI8C2jGUG8QXO63LKGkOKfTWybjoMyHMfZCkUVPh9o+yhG2TgQH7CVZxuwLbYPDGLcEYwIE/SekIaAnb5eP5uuk42rWVduRVraUFP6D+OWYRJEtynFxkXt2T5tEpdKC4++/xzSPpsoJmaZrNaFRgD6IDOCLbkcaEcCey6685PTX/mqssvh1RyMdTzKbICpFNZe7GPvVs2nqxTuW3UWiqe3LbXNhhDL77won33+RuWGjI7WJ24b2OBTPgC/v88cN/Qoc9ff8NNJx5/5OlnnNVj+12ISbR5RG4DB0KRKIIc844gCjS4Alh0vdwYYzf6eDNc4CtgFwybj4oXgnGYoyd15Tt++RcwZmAAof4Nlabstj4771LconjmnNePO35orKYGxkHGMgLcwJlW7dqR2YE4HCuGL7aPlM2hsKjNTnJXYLJi5eoWbTpg4Xx9zpyJ11137LHHXHXttYDQkpAkDsgBg3psy1jYWjIQDllj6jtYBlQxM+vVV4PFJSTm4Km88qa+NzaPa7ALoISGGyobP378zjvvrP3W1ZHzPMPJnxQamLIafnkXlRiMXgJukB+SKcJFMUc+9+ILRx99NKD2eCmeTj2+3C2Tb+G7N//7lprqarrBPipp0nH98Q5GB2oJgzILip4wTDDZXM+gueU/0drqd1+f+9Jzz5w8avg1E68iDWKoBptJMWamo486vveOfTt37cCG85yzTzt79On4Q7DTTCbDwNxhq792IWow4yyaIZWAFNRjYXSIg7x4xmNMgkHh815cunrpUqReb1FJGl9pUgYYrCgr9S7+6UcIUQXueicFumBEED7PQ1AMR0VJCFM5kmIFf/IYR6im9vPP5pH90YXwIZWrkkgDUBZowpPamj6sghe/9X73t7oYTwpkmEWkQ3YOeB5gdmW1rVmz6svP5yE+1lavveTi8y8c+w+8FWAqlF9zun0kCE3iuoBJV0TqRDgcmv/F+6TwRYkroo8xs+JHzKAKURkKe3nG8Fg2kFh5JGA6nXZ5fRRjjdaGx5x3Qa9tesAnCdGGtxFLrfIWbYJgPLkh1jUX9JpNzCrUITKS4+ZZW1OFmIXeCAWG4bnNbPvc+OuAjIkB0EwtdaD1Af4kkT8zxF2wtmvXrqTGBndJKMcv6w2C4Msvv6x5sVEqakrMjRv/ba+AByoI0g2lUk6wjZL44Oabb1aFpyzk6uxP2qRM2ml3hGrC999/P7V8K9q2IY4Myt2ko2A7gasJi7/VQUitbcBe+15/9TXf/fBj9+7dkLSwb/F1G5STlFLEqXjMXaCWuJW6VjnH8OHHlBaXMI/9KweQsv+ggw5p17Elb+Qy6Xg0ctSRw/YftO+woUdcPP78Lbbe8dhjj9tjz34etw9vCnTUfAflFpXawYc8CSmPy4Nx04ECbI9LwRkrQWe4hAsZS5LhZpNycVJJUBbXIQoV/HkqOrQ/7oQTpz359FFDB1FLVOrkxGJ9dt0VFsKWTkpHr4+gARQ6asz6nK9aU7UVRaYtlp7bbPPwgw+2qKhAGYZOxe2RYuehUAzqUHxruPOk2MbBgq3+a6/OJGh3m569OLcZj7vN+lBJkekjSkYSKq4vFA0iqcSpDJox/hyZMg987EdoxSQFAAk10Iolkw8++ADlEdu0KSflGVJFPJ4hK80rL7185NFH4dwdKC6CodWamkh5eOZb26whnO888ESSUDRTYKJgwO7kInqGwqtUO4/HHn7wP1PuveeGf153zuiTsyl0S6R7dUvVead3l113v/mmW6mlPmf2a1v26JbDR8vlIHoNPtQA2WGY5DYpTFnFn3vmGdytSHlz2JFHWpJxPifbVLszEYqcM+a8b7/9jh27yw1Ks4nNtmhZetTRR9w2aeqSHxe2qujgxAO1voO1XwQFi0V1J6CNMh+uc6LsWs/pBifrqtZNm/bEtdde9/obs7F7YjnEn4kSirFkghZoSjEwL4bW983f8hrLEOWP3G5ny9Li6qq1X33+6auvvPL4Iw9hvmhRVnTaKSePHzfW66auITVYa1F2Acochl6HKMBYNxYvWDjprjvvmzwFOyMAiYQlwxZ6LUJEQQ8xCBbY5gmLQ5xd7yKJjIXIjFDLSpmJI/k5ly5ZyVe++ea7nttsZ8PUYKsLiRP+aYRgPtfs60JBJWdjp2hjUqe7UAsYiUmOHQDCFmWkBFi/ygEew4kIc6NjqDdIl4JQ/MILL5C+iy0pOi2EEjaOL730EslhJ0+eTHgIpmIcmxCcUX6QqIkMNw3R5a8yino/oqgAbLmrCIH8ytaNHTb+NPRZ+RSCo2AMqUIMd3l82hPA/7AhQySeXN0O6m29mS7iX0/vUKzzLYnecIt6af7nX+JlwEqP+W8dNix/kBo/uUTa7QsW+qzDRk2qKrwa/3bI326741bE4tPOHLPL7rscd/Tx0594ypK1ETWdiEVLi4unTr531Ihjv58/95KxY8aeM/qj996hCHU2maCSRrFfZIX8FpAVkc9tCnLaeBSygTZ2EEUt/bMZ8QqRhsWYofEdDLX4Te+73wGvvfGm2LuNvqSOMI3NAo8T2JOwZv4w+INpF4YYDosXBc+jP4FqWpSXp6NhdpluVnqzd2SrjEDAizB3oNcAG4LAGSz0hcL48CFD+YqsIcnCxpqNQfa7vGKiBCQ2EObA9DHGDSeRPwE4VxTaKng1MA7VPfA8CwDODGjNl/y0mKz7sKZPPv541KhRrVuW4fyORIXMSuKA2urqVi3LWF/XrFwFSauKXSdXv7jheQPf/f3fYiCKMyASHEwXPx0d14Gz2+X41003Tr77rsoB/c4ZfVY6EsJjiSrRUrPA6518P0629yGn/ufByVv22oIqK1a7NVZbLXEfolApuN6B+6Lit9qfffb5f/zjfFKRVFYOFG2ABCGKcgUtC8n89tln388//+612W9if4/HY8wffOS8Mf/o0K5i8j33BgNs6goeynaYYlZDxqJ0xIjgD7yjTFsRg/HWrMNwnGjTpuK1mbPIhcQYYaRc4QHMiGAjrysJc6LCaMEP/xY3rEQgEZ6TTX45/9Prr7nipOOOfWnGtGOPHDLjmUe/+fLzSy4c6/d7Ke5N8UG8Q20+N9Vvqqtr2RI7nK6bbvrXNttuj4x1xhlnUbENC8Z+++3BHhXdIQG9DrR6sVihMaGPIrCUu7gGA0aBOWyQ3SbpT13Ol1+ZSenLstYVxx997Jdff4VGnwN4AlgeNlxUMOR/0m+hrxe6XhDtCr3Q8HVlPUr59Jh+U3wA/RDCDfmQ+MWEx8g1WX7DTTXLXY2Uhs+Dl0ghRNuiVIBbwSvZnWtv89HU1157LRosOClkQB9/NYmwsSMFsHkWrwTGbhgRCu6srhushUBecQX+gh8tWopHHnmkZ69ebJ3JjNzsaLTxEEzCBnF9ZP1m7SdchD5Uk4+UKgqxKKIt4QhSeJV8TkSPFE7WhbrK43UmwtW4mg4eMviDj9976qmHt+zR/fnnXj1m+Mjddt3z1RdeXbViNZywfcf2d9056aN33xw3ZnRk7cpzzjh55LFHvfL8s6G1q2vWrUZ6Zk5V0lL8bEZZZ+Ph56+Ae8wXM4KASB9UwFVibuCtn39LEjFgSGCvJjpO9mxZOFEkKnmoJV5HPfmM5E2boulUJRaDV68+kmOJft6yYNGPJCKn5m4QRSOmELywSWND4wbZMLswBFrjYeSwBtg6/WF1lOIYsRi0xkeRMSXKejM/VAnBINR6BXjBJSYXyBuTdHbBggX5IQKr/zlcRUIeY/9JaPAbb7xOwrPXZ88+9NDBxUVB2RzEIi1KpBAyvItk4vDPSCiM6lEW2rCk9ddPcKLn+ZP/+enf8wN5aQMmzIaQQUEyAJ99mtCONYeD7wvPzdh7r/6PP/xQJhohbM1CGC059KnI+f475503pkvXji/NfGHXfrtk46F0nFCbuBjoCUDGwZqY5kKHWa3Q+A4cOBAPE/xMStls8EVsVzh8af5kC9TAToRdRBXNYC2gRepXdOzS9bTTTnv9tdlLf1pcqHnGRfvMJr4osravj7/BfpKXk7jIeMEl8Mfrc7cuk/rTffvu/P233wWL/AG/V/TE2Sysnn01whkP61rw67CyQkOr9zohsl99NveKiy864agj1q1c+sTD93/56Yf3333HgfvvS+nJLKHH6aRkzkqyCbeLjioaLy2vWPDdt0OHDLv2uutOOeW0t997/9IJE7bcemv2IShB+u62GxItnC6ybh2pE+v9qEwK7MnvB0qwQjyxcFcFZML5sX3YHY8++jgy9E033rLPgQdi+l++fCmgY14AppKz8slCjTf5erOJWUy5Yd111gH9k66T8JMsTeAW7AkYsb4yJHUVanKnf/6Lp59+Os6JoPIpp5xyyCGHkLJBOwZn1Eb4UwmApFkohCBsxBEkLXI3QxI//0O/2pN0mG/pLycAnH4CVa5UVlZqN8A0/mSM/PJ0AuNPMkEQIvlXGRomUaLSNnWHmW76xnpMZzhp17YD015cVEIEdVFJ6fKVK6ZMmTp33jx0yNBAA6ngxOWAeEQvUlqKqB/42iGDD35t5mvLl6949tlni4tLDzjwsF49tz1v9Dlfzv2MJDY77LTDxCsv//LrL96cM2v7bXrdcN3Vgw8+6PwxYwjX0r0gXfo1eRPYxfAhezQQwETkoQLq7qbNCG4NABZOwuv/j7m3gJOy6hv+Zyd2amdmky1ql+6UllRUultBEGlQEAlpQaQsEEWQEunu7u5utndhO6fr/z1zKa/Pe8v9f31u7+d+rg+Os9dccc7v/M6vQwiRCkVmdlaxyAimSW1SwYBEQWQR2Mt7BfWRNunvgS/cJbmf5syZO3v25+QNEK2FtkzqNCwFpyzcizHjupLaivEcHvJPrKEibMhmL8ovIBCNvBPijf6JDP3fm/J/6i7J6iBpj9j2JLsdJ5kysCV8jU+BzP9QyuH/GrCEANInwAT+nTt3xqBOLWVc/zBsruc5yBYIc0jGwglQWAj+cCWbnZ/+SGa5WGzz/0oW/lMg+tffCw7zEKYJjhH4D0AI81i9ejUEGUxGvPhyzuwePbodOXo4yGQQPXJwwttFMMCP333XsOFbkyZPOHzscLFioU5LnlfmUurUBFfBlZ1Wh8wPO/orxX3ex1ogagUYjXg/0FXo9CV2ltupNxqhoH4qaik7t27bERgYDCuxWYuIkbcW5BORTXOYIYMHR0YU+/brb14FAZab5WNSGB0wXiJICU+WTIbpAe0LpOJgZZkIEOA7Xkv+JKeSHrv4qUnV4jwqDFiHgUdqMCrRFs7/vSTlVVP4S+fXrV21Yvmy6lUrnjp+9PD+Pd16douOClOS2EAjZ69Tg9btduLjwGUnorTl8uy83D6sa7cepMlfv35zwVdfEbFDEhORoUDDFBSEBYs1gr7pg4PRz185GDQcj4cGyndu3aLvhRDksK9T4cztTk1K3LfvQM2atSmYPGf2XCJWRTXH34s9sfqAUdrd0m565Sv++g//TMzilTxQYhKg+Esk4CTjkDCDL4J2wwoVIi+AoGYMs/iL+JPvOKwsdlvJmNJ9+vbNKywIDAsFe/76IP+bdzC2mJgYkeQokxGGhfsSg9acOXOkAUsP5TsTxI61YsUKLiaBCEc4NmcMiRLF/G+++992m4QBbLaXZPrEiRO0BkKWpSLoy9e+RBSl16PzV83/ahFVpN7p0a2QPqkqtdL7t8XkAUAJhoALJGFgkA+opB9lX1zUQaFHlQO7iMNuhgXFxhanhAyVdocOHRIcGjxj1sz8okLMHbLfE9T/DGwKEb/lllGERuZ0oND52c0ye4FS52z6Rv1ft6wZO3GUSq/9bvnKOk1aVavXbPHibwrsRViCG71eb/OmVTu3runX8+07Vy++277j5SPHPIVmBbGZfnKHk7o2ZO7qnH4qZDekCuIESPZFwWIKfnIRbyvpN8wOVAdJpE9GCGyfp6Reu3xFgdBCzQir3d8rp2wVFxCZ5Cyy5qVnkW0HjSasDOs1u0CtD7C4HXUb1Lt+85rKTyYWhc1iFS4AUiG5F+GLxzIwYq34pGQlj8JtxCfdTEWRfp+DGNhKViWpYhNvdLoot4QspEaM4o18mnQBlcuXg1UwZhgDd73creKMjMo1MhQeCmryVhJyQg2qVcvmWQsdM6bOnTRx2oO7DzX6QJIFRRQqj7UVRBQLnP/5p5tW/zz5k5FnThwpLMxnjGJEfr6ICqRgOYWdyNw2Es7rsBPIIqeIA6/IKSi0YpdXABxC5jHwCELBeKRVFr7HPw+j/zMs+LedY6GlzfL/YoL64yikIEjO0D4VKzL8EvBKvPOPl0n79I/ERBKSWCyIDCsIQLCyk2T11dy55ctXoBmbnYQGPkWwnSwt/sn+PdtN4YFKtdzugWEIkZoUItId8MtQ+p8vYNTOrVu2b97EGbANXgwbI95R6y/KB0mFi4iddlIESsHCyVk1MnEh0fxj7hJuMwyJbTP4l9TjH6HOsIU077OPcov0XeCV7zkSKZB+5d5/wv6lK/l8ydik2zGZ2lxuLA/Xzl74+IPBa5d87cpNuXh067iB700YMvijQe8XZL6YNeMz2jh5KBuu8fOoXR5/z6O4xJFjptepU23Cp5Ooh+AnM6t0oQpNoKXIKVcHuR1+KkMQ+QUUCwBvRTUsWJsfUgv2dkpaqdweub8WK4DdaS3yOqwk2MikT6IO3Gwi+lUY0Q/nz51/5MDxGZ9NDQ4K0aj0nkKLWqEiFh7WZzSoG9atefb4oewXGV6HS8R+U0lGNGf/LWUSCsbDTAGG4uGRX82fp1ezNp7niQm3r1w36ERsO9klcE0O7qKuys7d+7p270UvJqPRhMBx4dx5Qp1wH2uoBHn1SojJ6LZTPEzO4jIVkYSI/RmDn9lGlS+dSouzVCy0XMGsoT/8o2s2cehKkv7Q+/5rojmQf3lAsqBFov6zT4FndURVdI/X7iQ6TWcXRYuFk0IsrosfiDFHFnJCwaxOl6h3haBYUDh5+NANy7+e9smQ+XOnNGxYy6BVyexmKmiKkkKIxlgHBbYoMLp7FVqvynDm/M0mTZoifa7+ecWkKZ9FhJjo/axy2xSOQo3S7ee2yJwWfwXBeX44Gcl9FgqPH5sD8uEW/SgJ/URWUykdHlLoKYGm+/a7FZM/m6vRhkB5AZLXVSRXay9dv2nzqgLDSzm9OovT753O3dp26cKOwNkCJoiyaP5aGkizTGql6CFN2RS2LSjqQHQT68kO8pVF9RExCbclzId0/COq85OE20z2lWKWtP8lLBHU3Cd9s5f4wjukL3yXdpe0r1gV6Xo+JWbAr5LxADJEVj+VFEjuk4b+jxv47z0jkQwc4TjUsFFhTluzZg0lOii6jy4CgWOEjOTy5ctYifEVYunBBY5PjclSSIN0vJdk9O8d2L/4NIaHHIBiBJB5FFNAD2Y6VFVF/X35cFbk5feLFy8vXrx4+MgRkg0PT/TfaKiThiEtNDAHaDwcg7+0bxkqA+ZAIw8LCyTijdYW/KnVBwwdOvTw4bN8cguxBn8VLIS/s+lCQ4Lnzf3iwf27G9f/0r1LJ6ul4OOPpvTo3uvxo6dOmwgPe7tN+++X/HD3zpVhw4ZMnzF19MgR6II4tgKNJqedPhsOlQikZxv4YXchqQd5ith5psMgX+4c5gLOS3grNo9Xhqlm7PDhpHcAUgzTgom6PcLS4BAF06nLcvf2HU4iM0HtuMViFcm2Op0GgdjHYIS+DuhOnToFmWfubC5JhJJUW2CC9YhdgxFOUF5fSWu+8MllPJAMNZ4vua44z3duYTomQ8C9e3drVheqxZ8eAjF8lOI3s5bXGxge3qdPn5u3rn3zzbydu7ZRdo1KM2fOnEV7ZK/7aXQyfy3pOStWLDUXFE6dOH5Avz5Xzp8tyssl1VPucaqZgNuh9EO0BhGXAAAgAElEQVTvzPNXeCDKLjtDlZcoXfrqlUs0kOZlsH4GCTzhB8yFl5M0jR3u1fnvfzr2v/Mkg/nj+v63Hw0ZAfLkU9N9AUkLzJHIo2+OdjamtEEAu0AS3wEEuIYv0n7kO3pdm7ZvAx0YKnYyaCbWHL1Wd3D/fjwmmHDY78R+MWAu5nYKd1FXAmTgCTyWL9AuzB4+zyZhvKJinEajAx95j/SFYYCNrBUjBEuxjXEb/yRpj1nwKJ7MFwnfXgUQScHjGmHp8W0KHsgAuJc5cpJPxsmf0vGq50hvkS7mOfz52+0eZ4BGdf7MyW8XzRv70fATRw/t3rXz7Okzc+fMefTg3vPU59mZecT8vd648VcLFuKkEzkeFufsz+ciGNA+hfm6HYRLi6YIuVm5Or0xMS6O2ki9unXDSZT5/DnmELEFGLRkKcCpRNIfOf8Ou9IQoNJpydeRUQEZIZaV9HVTEDGmNsvNG9e+W/z1jBmfDhgy0OO0UNIXzi0syTpdPptUrQ4LL4Z8RwiRtKz8IvHHl5DhDOB6//33cUriUpBCrNjmommP0MYYuWBJ0CJuefbgASeBNvjQr18/woiBqoRdsaVjMG5hGGMiXIlYBE1gCcAQKAY4gA72Ut2lBptEHLiY8XAXNgXJwyDg4Dt8wPBpchAikMTXwoGUPbEogMBnidCpFZSSlrkpyJCd+SI58dkTpZ9TnDIL4Q+rG/9ooepwWkeNHpacEr/34MG2nTsLFZBN7q9GrVUGGK15BS67qNeAOgLt0ptMPHn9L+vatWvTokWzX3/9tXqtWoitxNi57b/FvUmj+sdPEtzESYixbwNQCJEBCxTy9ycpCv8Vk2Vi5FYrRK4u6rATgygjRPeg/xL9W4X6IfBVbEamj1mNg7x4HgI8WUSEB8RidjeY/Rt+8jrfwTWSYMMQuItreNIfz0uwZWgcXPNKqwbvZl15Op/cA9x5Ma/nNgnuPvz7P7opDAWqTKVEFptVxLXMPKlwwmUsOWIg0ehEIZw4chiEgN/8I+D+3jNMngcyeDCP7wyeOg4tWrSAbBEI/80339APgdkdOXIEVke9+HXr1iGNSQSC4PcPPvjgZczW3zuwf/Fp0p5hRQGuxJvJ9EaEbdWqFU8G1Cw5iyUxY7HwMr8VK3/OepGBNMnGJrKGJoZiw4t6un/DIdF9MAQgS+/lk+ejVwBefhU447AQUYHsxUHOIyNHJBk5ajRhv19/vezcsLNNaAXt8hUD/H8+IO00hyFmi0qkxUKCOrZ9u0uHtharnb1Kj17KEUGbyLtEVmI/kzAfViwo0Gi4cePy44mP23bs1KNXr4jIaCxBCi8WOKd/gKYgNx9U8aDzafxtxCEphA1fwiKx/3wHo0NxoiBXqVIlJs+cPnzE0O8XL6GnE7uP5JeiwkIYFzZRzuDGrdOgHiVuDXojbgtboQWdlfCsq1eumM1FvAjJ7cz5c8uX/9SoSUO2MRKHpbDgxfPnd+89wDAJAIEVIhdCG1Vz33vvPfy8L7ch6wiQWVw2moC/UuWiOg2E0uOKj3u6duXP1KR5FSClTS0QA1GIftKiuZ6OJkjhKvfIMcM7d2rHSp08ebpTh86BpuBKlSq179iuVes3y5Wr2Lffex07dbv34P7BA4cWfD7V6VXSFhPEYzCoT9iMDxw4wJjjn8VB5QECi35w/95O7d7BwQEmcAEnGRUjZ9gQKbiGUG3/Q4e0mrycsUlDeHnmL42IiRDlCRygKojdmPEkCgvWSdWPAbVEPHmsRIj5Il0j/SkRaNaFUIrSJUr6yiPJ1Qrl5g0bF305d8SIEYlJSXsPH2CcIKQ/1NzjIfFQVDiTyahKCDC///57Hgh4Ia0EISn9RUt44ecSrZaMYBGkzIydBlLsEHUBMITYLEUibU3Y7L1gI3SDeyVewmMlJv2ncJCgJI1c2vVAQJoOw+O7wEMf7/nT21+e5Bbp9pe7TMJMTFRnjh/e8uuqvTs2V69eBVuFraiAuKTu3TsPHYZKJp82bQpcGf5y/fq12bNnZ2RkPX0Sn5CQ0qhhM8qFfz7rixMnjyPcxyclRoUXgxgyx/r16nXs2B77hGgd4RNWBLT9NSBf8rNnaICkQ9WqWZUwYqqPioICjNInR4r0NBE6jdnPU7ly+fXr1zV74w0olRwbiwNxiBUVHSdMgcHc0bx582U/ruBpJLsAQDas4Ca/G8V5KSjBMxGp3333XbrpzZoxg7lnZqUXmQuoDYGJ8eKl85HhEVUqVExOSaQhKewSePJkBgYRkMDLUoJsCHNI9jwwIzOTRFRRo4dgKCE9uukYw4IS/2o2F2p1WnSeAIOOygiwZvAwMz2DKmJEsClFHqtYKemTtZDWlDFLaySJDnaL0BMEv7AX7dm548qlc1nZL5o0apSenpGUmFY8sviIseNozZydnoHgnpGdMffzaXXrVJ39+cyoqBJwf6zscU+eAI2y5WIxH1IIAxpF6BlrAZrS0eujsR+TF7V31+7atWogdbnMFsQ8AksFZfCVJXsVFomSG762iNJSimnggMRCbKaknPzS5QsD+g+k0QKODlt+toaiXHKlTqtxOx052emRJWKz8rLUOjWymlAOBNwYEYYwj5L+AB7awtHiUCGFY+bl5/GFKSBCSHKzeJVPqZAQiS/wOMbJDpLOMCRO8gQBWwyJvPtV05DOv9w5ktoEuKWn8xqewlu5gC8cDBN5VvTn0ol0U1pm8m7h8qCsK4zWbuPdLL/0hH/+0r/lV8YJFiLbnT17Vno1UCAyCZ2GYFXhffeRLYJPwY8BAwYgY/Gn2Fo+eBFqypeXZ/6WIf0tD2HY0sCkpaWqKhgAueFPpsne4NeXgjbLfOTo0Z9XrKjbpAnkBY8Ujl2mSOa/5MH514cEm+eJfEoSFYgBdxFKPJUcRHk/JXSKTlLpGc+R0qECKGxoCpbCQp2/Ydr0KVabmWKMPvPvXzxoV0JMN1FoDnJJHAoaUbncOq1y8NChOHGQsZYvX42pku/Xrl1LS8shkU6rxf4lg8Fs/mXtzetXP504uXRsbFpicvqLtEf37uzavqNT126du3QnElxQAQIzf+eLkCcJtoDaz+foCtDr33777WdPnmIHJXJCr9EWFBaGBQUTpJyZnt68adMx48bmZGYZggKdDjwRTgJYYZ9GgwF69zw1jWJItLXbumlzubJlMUGxLwpy84ICA+d9MbdC5SqgrrS/eBHMG/MbGjBDYul5DiwBoyAoylrzabPbhFUfVdjpUKuUB/bsSkp42vx1UfTyT4/fiArCGWSFGoyIO9QmYBf7K8wFmZFRodGl2mLNDQkOi4tL4F3DRo0vU7b0po0by5cvF2gyNqpbm3+jhw1ev2nnpk2b9u3cUlSEVi3oIYj52mt1mrdonZgYv3XzegpwPLh/u0nj16VhmIICPvrooymfTYNnMWzQ1WKxYuD7g9X1T8f77zop4PD7Aery9Y9n/upbEXEgekSESDfyQHYB1INncpKqb3BKLOXS9uQaiaVJNIolQBKl+ydZNykpyRRMCjAaQKRFs2eXr1xx9qzPZ87+XLbfnZeTG1MmFgwEG6Fgs7+YA/XnLTx/2/r1E6dPBz2geMIP7hZl/UEqQZ+xI6qUheYinb9Cp9PmOx14j6h9cPrkKWRodsfcRYvg+hBGhGOexpAYvCS+/ykQ2NEMXpLJGDkXv2TML7mLxIT4SZrmnz6Hi6VfJYLGn4yWG51FBVPGj5s/5/PqtSp7bRavA11C0LQJEz+pXbsKdXb79e/vtFNjyT8mpjRlpRTCYe1s1vSNhIQkymWJyPFioZcunXm9WbNqVSp9++2P/fp1nT59KiwcqFNJjgliiIDE80yM6FgBCfwChit/XibGKbnDYJNCexEKIV5acjoEWLyuZm+2oOQly6r204tGeOLAAGH3UxJyoFPie/LK6HzAAjERgCOYpjAGCWuQr545Gp3wokCdgDkwFCaTrGwgAAGxuUUdx7DAYEDhs9I5WQ6s5uAMF6C5kbCPAOew2jCAwdQGDhzocDoKCwoI9kKHUWlF9RaSjYmXR/8pFhGO5QZDl3g9xkKf7RrBECNIhXLlhYfsvx7/ZaX4wzdo3gUlDw4M4nP+zMkYgSZ8Oq55s8Y8SKvRJyekzJu3oFfnrnPmzn2tUQMCOkcM/9DPbd+15ReWAJfl5m3bd+3YuWvXTjx5FSvGdGzXfsyYMcXCgnEdwn5QBj4cOJDYu6vXr0VGi3AXDIoeL8qGWuESoi1OVjf+cRr2/NmBtEZ3HgglgV2QHqfVjl8UmqbVm/bt3v38eV7ffj2FEUkoDyrkOdC0R+euC+cvnjd39twFi4w6nUKtKCyySbVDEJoQnSjuANjxTkBVMdFhcQwMDuIlLIGTtiU+aQdbn6RCSAjM0KTtIFDBR1I4D/C4Rlp3kSXxT5yGLC2XcgXIAZTZeFBGEIjzkqgElkgbg2vY1VBPxOeiogIpCCMoyORzEIjuchwMVDIqIIzzHG75M9D9zeckbZLqfxAUJi/JJZgKCAbv1asXL2MimD1gxv3792dIkoz1UpMDTNKZv3lY/9rjWEtJ9uUx5MxLPtB27doxfolgiU3lE8WYMiv4y6/r1DrB4ZCuMTZwL1uMa/61Ufyfu1++i9eBJGxjgMZJ1BGBiDJR74TX4fgg7ww0QPZGBdTp9G6rTWcwLpw3v3WrN4Rh+S8eRKTip/PhNlnDdiiy3VJAcKW1yNKmfccDBw4VLx557dr9ffuOpKbmgIcN69ccNXp4bEwJXDPs3Mf37g4bPLB31y59unf8ePiHq3/+oSAv44fF3wwa2J+6eTAkBi9NDfznFZJuJ3aBSnnwwP7bt2+xe9q1a5udlpbw7Bn7S6NWYzZ48ugxxb1AMPySGK6hVuxSvJI4yNJfvEAFqlSh4v0Hd2k+f/vmjevXrr7z1ltoyli5g4MCszMzj+zdC+eQsA5IQk+3bt3avXt33stSMiR8iNjq8CAAVTYgBz/5oE3Yhfx5Wsr2rZs7d2xXtnTJV4ETPEGXFxQBHPB5iMjNEZmAHjc2AwDlsVFEwDN+4qc/LF+2d/fOZq2aP3uW0LRZs6iIyEmffpqWmpqemqJVKceMHnX+3NmUhIT3+nTr0uGdsaM/HDFk4IZ1K+fMnrF+3dpO7dvm5WaRVTRm1Id7dm5Yu2opouGCBQtmfT7DR1IEfrI9IeevGue/+7xEggQ0ftfpJXL3V9/LQrAukp/o5b0SweXJQBe6hzxKj6933nkHzz4bgfO8C7GGfSFJNhjUs7KyQ8PC+ILRNUCjO374EKWwN/7ya2CQCVaKdQj7B9IY9+Lyg4oSbApZBh9OnDgBIaMoMZYtYY51O9NSkxctnH/61AnMlUWF+UaDnuDIXTt33L1zW49a4nafOHzki88/NxcUrF25kvraUHVoo4RgEpOQYPKnoICAcF5iIdzCn0CAT2bKTuFGiceIve+b5p8+RDopvYsbARcXS2zl8P4DpoCAfn17yrzk7ZhFMKFCdfTgkSOH969etbxf/3dxU1Ehl71vNVvCwyMwy65YsTIxMSk+IREIgGMAB7/4kiXfR0ZGw6wpkCvMJDarE+uOyVc4xktyiB2xjup9UhZbXEICjXqoFIChBXs/HkBYJRfCxek5wfAQuYToaRcmZHWAgeAErIZOu5PcXdZx1szZiGIaPZIWLkQdswYULI20N3kOZ2CCrBe/Ah8mDkvCywzcMPnQYYnEUqrJW4qKoqIjmV1SUiJLyYHyD2ohT2Ovwk7Pc7i9MC//0d17PB+BAJsWopCo5oKMoPA7cfIYuuvRY4ehMCItxo+GmEprUSG59eAAJx8+uIdhCfsWE/nTVWb9mC9rIYJESVoyCF8Qwuit65fWrvypzTtvKv1cWlbVaSkeGbrku6+mThw7fcqEI3v3/Lxs6fPkJLxVpMfCfGZ/MZu0MzjUoEEDJ04ch6nv2LFjlCK7fOW6HD1WJhs/buzqtZsxxEZGRIq86ALRaBhkYH19vZx9ERF/CIP5vxDpt/FTxQZ40qgHE4POoPLXmguK5s2bN3hwnwqVKqJ6IoSQqeDnT1dbWUhw4LKl312+ePqjUUNzstILSQWjTbSvYAf0Wa9Brsph1xQW5RtNAdjmcXCJMAyTyWkTPiJwRqSs/i5OSTxUYnZ8FxKY7wB6rP7L3SSADG6/ahu83EhsQsyS4AcVxpkMLxNo5zOa8TgIPX7iS5cu9evVE2wgDhZFHwzIzsoCP1JTUqJLlUYk9/pqw9Gyo1xMaUDJqP7dWixD5UXMTtrwzJ/vrBwEBfRlMLAxNiQ7oVy5ctJkpVskjZMtwfjZQkzqVSD6T51nXiweU6CgCHt1yZIlrLFE0aQ9zHfWRRJnqX5P7lL5CpUQsIssNhG0Qby5CJD8ezicNBLexRgAL3o24C1dujTONTtKCW54P29OQZ7NbG3SpJEwu2B9LioSngu8ii46WhBZqXBazKJX9F85yIGj+Z4ILBUB7CKiCsuWHdu4NgwmUL9hQ2QdAqEwBTFCANL6rZZ1Xqs3aviwiZ9N+XXdVnQyJGyb3VmlSpmmjZtQjCckJOwwzR9Gj508cfyceQvUAToJZ15iO4Z61ESPWw7C7Nuzt2b1Gmy/Wq+9htyzaOHCmCpVCNJHMKpVoyY1OYEGGfliphrRXefokSOQzp7dezRoWA/t840WLRfOX0BoJQZggz6Ayxjt6WMnxowdi2NRIn+kw1CIleBozGZCn8E6SHS0vzrx4SPIK/Yw7sIQW4hU5CcEa0B9+eI5mmrPmvaZKPbzCvsgaqKknQN2UfSabSL5UDQqlFeVkua4Tn9dAEENRL2wwY20SjTqqUVEnNG7fQf8um4tqUA4FiuUr8o4kagLCvI+GDywr+B/FmoDEvFGxZruXTt6XTacLCrK8cOYVYq+AwbRyQpZAd89maEoY4xYQtq/sux/27Usq0SpJVL2336uRC4gFJAL0J7nsAeleTFBiCep1lg42Bd4rjnP7uC9kBc0H0gQFYO5ETmsY+f2Hwwe0rFz9zQCW+Ljv1q4iDpw1atUthSYgTZSBbEjrDs+dywZJaKipeA8zDCEZs6cPZv3ChnL4zFo1dO++YoUqt7duwYG6EjJKszN/nbRQvhrzapVrObCX375Zc2q1WRVr1+7Blvpqq3bcGNJpE/6ZNhsZGle/wgWXiEpHhKbYUaQULAdbIQhQXZ4CLDlU+I6/PSPD+EMN/IEDl4nfXI90TBLvls8ZuQwtA6XtUgdaPDa3QBk6NDR/Qf0q1iJttBO0UzZI8MlpjManz169NbbbcuUKbdy5fKRIz8C1EhayJ2fThgHxXv8aD5Gq9KlY+FzdFrRBuiRtATWQS2Etx2NQlgNRN1dpZKaWJJJANsRS8gUhN9QDF14ae0W6g4I8xVGbrILtUaTTKr/6HChK8YnJkyZPsNfpceOyG7lSujAsRPH27Zti+zF7Ni/OqxNLhe5k7Q+VGuCkJJZO0GCrFYyTKk9i8CEYhYaHAJ6bN606d0BA6RrMGKRlQXlgZSBGJXLVYBtEYGE/ZuTxJhiiYTCAHCiu5BjzlY5lfH8BZAkjB35t6jQDCW5f+8eYX8IDeTRE5rMTnf/Xq1VzPT347cdAW+A0dMumwQBhSIpIXH+l/NWLl5YMqakoygPec7lJCwESYgb5WPHfFiqZOTAD4fATg7t21Mmtkx2ZtrHo0acPH911/ZtLVs2F0Y0YC2XWQsLSRrt1K37gP79Q0KCKIu1a9fGd9q0tVvMgkT6q1gjDIByO63hbIi8On+lk0RO9Z/HFymIGfVVAhJOOSURpKLEw60bN4YMHRMQoMP64HSYaVKEF5icJJZULtwdrjfefnPxtws/GPrRyBFDflrxs5+XbtzIolSZ9Zpt5iuXL0NyZ82YiVt21pSpTVu2BKpY/tjFQtjVCNukRJxfMgW+cIC6kizEQkt/chlfgB4MD1PAK7UN8QLfpewcEAWTDy/jWZK0Lu0x/oTQk+CGBDZ58qQ7d25Ta40I3Pv376Wnv0DK/PLLuRAXjCi8j6GgjbGlAQePfbm0/6YvvFFSNKVXMxfGzOAZBjQOcICsGOGYJgPgV+Ru0qqp+CCdAazsiv+FMpYEPQBItjzVRIAt5jomJVF2zkvkgFlzJRVZi8zmFi1aQQQhAawgV7KqolTV33QAVQmfeKNEZHHS8SJAypAkbRZxJ8CkR6HBksTFhsBAggaJWIS6IYlg14Xw/dXh+GkNIKZMrZNrdHaRxUM2okcdYMrMzN6ze+/G9RufPHlWvXpNiOygQYMnTZlWp05tc2F+dMniA/u/R2Rg2dhSc76Ys2jR/IED+8aUDC8RE6nx93bq2mHL5l9TU+OWLVssoSizkJR1LFUAE/2B88VCw5gRjJO2P4Ql5WZmEgQmhVKuWbUKOgu7DQ8Lg24GmwLx69BMkILOCLamQAPOI/TuQ4cOsFmgvJBInERQzw8/GEyV5L69egNDaRERoFFvCBOU8JNlBdSIesXLlIExSMgMDnAxPAPvPK7Pk8fpRdixbKWK3qK8V8LTZ2sUv/owH/LgU139ZU4IgtyP+kOoX3IZhgR/HXNypiUlTP70ky6dO3bu2J4grgYNX9+6bdenEz47dPj45SvXIqOiE5NTZsyciUEO5xQOYlRLnO3YUexkvJM8Jbpnut1m0WUIHkBheTiQ1DDER7D+Njx85Xxf/QOgkxAUasAqc6G06K++489/gWLAC1k4qZm0RGq4VBJB+MIqU/UKCzq2E8luBCFCNYWtQmcIiKYb6cSJE7iGYIYZM2ZMnzqtTq2avXr0hGpSPxnjJYuCGZ4HQkKJf0dg5aVIQujcIAM/8UCezK+b1609d/wotcuP7t+7feP6/Tu3//Dt1wd27ahSviKukIvnL6z44Uf0iof37h8+dOjLuXPh5TwKksjcJTLCl1fJWMxFQh4JUFBIaTqYxGjZCRh/Qy0fnPgusYk/hRpQki7gi/Sd2wEjAfuNmjQh7gEm7rJaKOWyau36Z4kpHw4aSFCp22ZFRMASq6Mij8ezdfPmtOfpS5cu6duvj9liRpEzGnUer+ztt1ujhlF5Qaf1Z2AgIOknFGgQGSkoFVAhDCc+76co6kYdsvx8m1lQSH+thvc6SJLHD07KJnma+A/dfuqAQNGej1xNGZJAgNtK9rRHpdEJ8TrAMHPmLII3Zn0+Jzw8kkQECZ5E/SLz8Z1VAw6QRC4mwEBSR+Gb+MsAOEBAYGIL48GkriaAxWPIcmCeBD0I3qdoNmSH6wnVwrbNd0zmkHICAXkmsLUUUUkqR4SE+3kpCImahJWDjD7+5IGXL10kTAvPXWpy8uXLl9LSUpvjaRURSOKQloaXSgd/YsSSNgViPYuLOgcTJOoUwgUYfVRIuKFZIPF2+Ii/p2u3NiuXL/lq0fxmrzcF6zdv2LZp04GlS75p3PA1Qddd5COYneYCrV477qPRc+Z+OffLrz8ZP239po3Yd9lylJwRDkOn8LRCbVHAsByac7IIacQQ9afII05Kg/eKuBS5vxDFEp89I4QD4Q8rVGSJ4iK6SyF3EO1OMVg8CtgnXU6XOX/Qh4OmThn37PHjLZs2Q+Aobe0rKuFH6qeRenX5+XhcEGDgo+xW0lBYL5RbkFMwVrdgdhLceC9fYKzoJJxk8FBjNiAnJQogpvN7dsgrxSzpcdwDIYCR8wieCCmBHknbCfwAG3gHxAVPB1bxyZMnY1+hKSO7BdmLywjdRYDlGpYET6e5sJBoACDCw18Jvr/pB2YIsXi57SVAMB3wHpIEyNh+uIoZGy/kMsrEo9sxSK58KXv9TWP5Ox8DVAWlcLtBJhwQKDqszssXSBjAJzPiSupTYA6JiIxkG/MnS8nEWYw/UsN/cXA+uU3IIjwHmQ+BG1QDqrjVOc9LUdlhBuR4cviswZSzcXGDKH8iiJTQQqSN/ZdGUpidt3nL1ptXr5ForQ0w5eYVbNq8dfeeXZAn+Fm/fu/Xrl0PN+XAgYPwGhTkUkceL5WG4N8K5csSXnXuzFlzXq7HTuFBoIHCYhbNy1y2Jo0b1KhRddeubUCYQ0IbCA24hIgjjHAuh0brTwEboae4HfXr1ZWrFHdu3UB9FBvSB2emg6IJZCTH3+7du66eE81loYbIQ/jWMeqUiY3BNE0HXAIYkxLjHeaCDh3awe4l+Z5XQ15Ja+C90jAknQGBDDqOK4El5nW4SKSUJRQG2PalSxc6d+4oMq1/Cxz5E4iSj8S64NWQaIFYDinUFC+sGnXf6m8wWPNy1DoCVM13bl/Ly8rs3rkTtQRhEhaLs1hEJEB5f/DgmjVqV6tW48flPx89epSsLpLs8FswKlEP0O7A7Qhj8NIJ1kahZw+km1kwfUKuQRKJpgOoPxnf/9Spl2+HpsHPWFyJaf3V9wNGuCnTZ4KsPrezuV7St5dbgy+cZ/eBFVxD0BvbRGr4yEKjfMJEQSGk+dvXrxXl53fv2g1eSEQw/BuaK7xQvjWF5D6+c1dCAKYApUV4ZeER1L777jsI2sJ588qVLd2gXu29u7cvnP8F/7Zs3IjZcs/O7R9++MGET8bCfU8cP7ph/Tri+lJSkhg8z5GovbSXWeh/Tp9ZZTD8JQ1BbkYDgetzowQ96XY+/8kSg70vdz3A4UZuhyabzdZatWqDlgALyQYsf/T4GTVIA4OM2JQUPtcYRFzUzpXLARfcNiiYblHuunVr7NixrXqNasBp1qwZrCbxTxarAwBKo/LXa9DuKFmJT5B7f1toOBFBVCYTNS2xxSJpYoLADoTrUHwRNf/8FRqD02yn4YQ6wIiv0EYdFuEbUhB2qQ8MRD4rV6EiS0nKMU5hRBMwCg0LbGeO0ublJNAASQCaJJtCtDFAYOakI8nrTclqV125cqlkyeJM5PSZky1bNkc0B7Co/aw4FgF4VsuWLbF7sd9xChF3AdIiJXCASCKWyBc8wMXXr1/HngfkgSqGTwgImMN5MBw7OnZQDsRiSbwNmagAACAASURBVBoACNJmfLninOfgT8bM4H8r8aVWi4AT7NtIMRxQTAw82GUhHRY0OmeXTu0Gvf8uMiuW8o0bN7dv+3a7d97BweC1W0SrItQ3vdaSmy3zV77b770OHdvy3jNnzlGlD4JM7DbLzesEVH3O8b07d8IdGIagTq84eJH41ccKYTP8D4AcOnRuw4ZNERFRON3E7b6JkAMlniF6SPsTEEYp1Anjx9WuXW3Lpg142wCgtGRczzbE6QugZs2aReoJkiVLCRil5QOjeJokPPE8vgBk4AORZ035RDFm0blYWgseCEojNYGuBLNR4I2wygICoymwhPhDkAuJDxTeEMWb5QpfCR9F9y6dZ0z77PbNa3SPwg9C0iwpWhgWyYBPTHp49/7Feq+1+nzmglUrVtarXQPPOvtBrtNXfq1+2ZjYaZMnZj+Pv3jqANGXbd9+Q2wR3vtvPl7izR/fI1EHZs5JjC5YCyS9DWCtXr0abRLGJhFEAAd2iqX6X3YwKqbG8DD+M7Rx48bxp49Okc1pd7voQkD9EvL8RHT0ul9+qduipV2hcvtpvW6N1+PvdHjUhKIrPV5/V4E938+fGFOMQm5/fPm/Vd/ABSDyY/AGoNvwnX/8ggJIdStMHhYynzUqm8PqpyDGUnSzoYmd22lR+PHCfOLcMUqPHTfh2qX7eoXRY/XoZPInd2736dkFGc/qAPJcLNgwBhPSOhgpZlv0DCd1gbF6C4eAW3xXq6QzmN5kVAcivl3EMTr45E9iGxV61f5jR95q22HmFwtF0L/O+OuWLZ26Drh15+HU6dPPXTy5dNk3ZSvEEh9/9fqt0WMmeFwFkH3UWWgW/N3O+OVuQh69NpYYZFWJ/coPbpcJnHC4fJW8MOjicfcVU5CrCNDMSM8BMsXCo6rXqrl1306lXlm5VtWSpUuw23f9uj457unDZ/eLlYl0qN12uTslKdWoMtw4e3zV0iVytSayeHGtPrBk6TI1KtesWLpMWHiokswbbTGl03/TuvVQ9lo169GFtshpT89Kf/ro4bVz58NNwXKPknB8p0yLuxU47dyx9Y1WzZ0OK6Tp6tXzN25ccmJ+ctuunTry5WeT6r9WsVHzeoSRytQBTnkBiiYcSQ47A7S4CN0Wr7wQ1wZWK3gGyipOAbYiOp9YBdafcjrksVsQFkPtZo2fssQ3i9a/3aZDqZhygIiemBCHTu3ayV1u3JdVq5bNz0unzQkmBpNJrSNew2vxkdki1i49Iw/PiJ/SIFNqbG4oKYtW8Pj+tcAA6juwnCqqoDo8Ct4H6vqwF35KVDKmLywGfLEjotG0DseWtbAAL4LQmwUWIJk5xV9emZUa9SATRWvFQskcXpubWrfCQ8kn8xH/RN0yYU2T5WcUWHIR+HzmM/5R9QBBU9wu6g3t2r23Q8fOOXm5kCary4bPxE6bPOFTgkD73itscqTxgL2+EXpQKtA2Ia9FHq/jzt0bac+T3nq7VaXK5bBcOF1YhnyJn4KHUYIIfKVkkzAeivfjoJB5Fyyan56R3rV7py3bNu/bv69N2/YaleHx/aeIuWyNfn169endk32xcPHiQ8f2btq8uXqlmsf27/c687ZuWSbzd164ctbuKHr+IiknI23bujUTRgxf8+23t46feHH3XliJyJVbl6w58sWBuyt3X91Y9526hmjVJzMGzV/6WaNWlU1Riv7DunXs847S5A0uYTpwav8HA7qdOLybvHe8YB6LV+lWYvCnFlKh2+Fv1EIcKJhADLFH4XHQQJnlwpPmlbusbq2fTmGXa+XaC6fPpySm9O7Qx88qS3wQ/+DanYsnTl84fuLulSuPb91Ki8uMe/DYVphLbSIVGfRWf5VdrnTYAuQ6r9mtsPvx6cy3q90Kk7/27WbNI8JDPv10PPm2clWAXEXvGm/N6mXlHuv27cdlMoMvJJp4BBfmCRYkLCiISk7xSS+wZ3Tv2/NpWvyZq+dqNal75OyFDz7oUbFyqXff7XHm9Plhwz5+eD/pwrlb27cA7JMnTl3KyjWTmIbIlZ6R/Dz16ZFDO5d8vX72jMXzpn+9b8v+BzceZCSnJ8Yl37/3aOeuvd8sWkSU9+QpkzauX5WenqDUkCJr9XmshLGC2IXc3LxrN25rDcFvtekod1vVchdp900bvpaV/pyMax/1cir8LDdvnqXKhNyfEmb28BBTYWb655Mm+mm0JWPK87vMqS4eHuO2uZGYO3ZqS1Tz1s2/Usxv9MhhRNQlxsUhJGGQ27h5Cy2Pw4oHnjx7zOun9nowYAUdOnI4I9fi8hIWQr2FFy57YW56mjUrb9vaTTVr1KHUAUb/TdvX3n107aulC4ucth79+q/6cblWTnwr1alcarnGafWo/DQUtyp0WV0EakIt5G6X2x5gVN+6eTkEo7y/aEzKxocAi55eGh2WHGL/bTI1e9xPiSTH7rAfO3koKz994owJpGRThZ+dIopSCQ+rRzRvFgqXLDjQEBZqQChJTEndvf9w9+6923Xp9e3XPyXGpQ8fPvbUyYt16jT0Wj0KOc0VqCDIdsGNSxQEwSG0NmJwBFBgrRPsCaUGeiK8hl6/iODQw3s3x5Qyydz5QJPSZTInkxKWOxKfZGq9x+GhnBBqkN5geOvN1tmZWSjK+oBgqxlRJ8jj8icQje6X0JyggKCOPTtYPGb+FVgLLHA3ssdUcgf5pR5SIoR/VkS8qVVbN67LfJGo9LNdOXHk1oULNSpXdznRLoQfEjy9ef3CB727USxIKbO59doAnkFhbmIHQQlqc2FDJzmW6JnMjByMVRj0IiNLfPzRJwSXde/WsUaN2mGhkdDcsNDQ/ft3nz134uOxo9BX87Iy6tWps3vnLvL72nXqCpEBCoM/GLZv33Y+Aw3a4CBDuXLlRbUcn9fiP3UgbCKmoAnxBdmTYVA0FU852o8krnJG0tUkWvmfGuer3svgEZNTU1PReIgTki5zOohaIL4ciogIjy0axTdfr9OfPnnk9cYNWE2tRgTxaXRqwi2piYyqFl0sGuk7MS5erzeg5aiwoFqs1DpE5eOZRBSI/USJO+IrKTVqw4rB3veGBgYRYRAeGoKGhL5CoUS+6DWmrKz0yOiovNz88GKRC+bN/2LGjMSEJ+3avL125SoowRstW1nNRVoN/Bby5hOyeYEI3iJViCQorRRGh6yDbE/koq+7BZUgRJI5Rv7fVkRqL40G43DqNPq1q1f9tOznMR9PeHj/wYaN65cu+TEyfMbyH9ezgevXb1CzpjAPPLg/EwmOyGK0jkBTCIBB7UCbBauZF5BUkhgPO1b7E9+KpwAqTvhacFgo5Tpxx4AACOVo+ShklqKC1OTEUpH18nILPvxgyMiRw/v26BMSHIxRJzkxbeXKn4nGwMYWHhIKhyd/kpqsTx49mDDhM1h5/boN9Fqjy+EtyM5/8jiuwWt1XfIim8OCSJSQmPDo8T3kzPOXjm/Y9OvNh1fzsnPkiJMW1+yZk0kgql67Tr1GDWKLlURdS4tPSnmWYMsvJIRr7U+rWjdtYfDXyl2y779ZCkyLFy+FD0VXOsCWmRUQEmIrcnz/3dKPRo1WBBgo86PQFxOKncop98cjwha3oqISzaZ0+Ix2pCTYrVpjkJNkZlEG0d9jzX34+FaHzu3laiQG1/4DO4oV05UrXxL6lp4ad/TIibbt3kHIOX7sTGhIeEzpCkh3bHmGgyBy7vxJqASiG6YHXABI4R6X9uGDZ2+1blOpYjXKC1msTr1WZGYRGnHo4FFSqELDgoAPj6D3NMrA++/3Z74YCVyiVqfKbnMwJJDHjRLor6K2vG/jIpNRPpIKrhSeFIk1ok6Fz1DBIoK8wnKkFOUJFnw3/+LF8xje8FciNPuUK6p0CiWKwXTu0h7Hi81W5PEEaZQarEcE+qGqavy1JDSBkyLvyUu4cwCYQsyyWqMm8I5sUW5Hmlq6ZGWALnTunK9NhhAuI3wKqYzHinReP4QS0X2I0pHSqAi5vXbt5veLl2K8NBdaRg4fZTIGjf/kk4zMnOkzZtkczjKx5QYOGhwRGfH998smfTZl3NjRHdp2OnLo3MbN66dP/eLM+ZNzZi9o8vqbFkvRxLGTe/d678jhQ7euXZ27YD40YeSI4eVKFFv6w3dTvviYAPCcTBcWlJGjhn388RDgYgzRfjh8AOZeoPTZZ3rit/bu3f7r2k2zP58ze86Mrl37NWjQGNKNlBUTU0pV5MxPy4KzPrx3jz0YU7YsrJTNQr1hm8NtNATi5ArQ6e/fuf3LupWVqlQc/Wn/9AxhEWR3ligRTZECLHfsncxUm0zpLFUqslTJspUq1KZsy/kLJ4uFm8qUq4prhnDj/Pxc0A9/CJFVRBG9/vqbv6xbfe78pW1bN1WoWE6vDxgzevze3Uc+nTChZctmESUiLIW5OkMAjj24e+cuPcd/NnfNT2vr/FBv9JAxm9ZunDzuMzyqpbuUpmymXKFbtXZDx057evfuvXL1OlQsRHlkcJNJHxMTQzowEKNEOQSBok01azdv9dbbEaFBx48e2rRt2z28qo+f2KQ+ID6TCkYyTNc9e/aHcQva5c5T6VFxPBo12qM1OfkZmcX37l+PqVSZaFGFUl2sZKnk9IyqJBiK+hpCcYh7ktKmXVsP+rsgJwRf6wpyzTIjjkoVtPHKxQvo+Xt27U18Gl+9Wu20lPRtW3Zirm7RogXtLih2RRQX2LZjy4aQsICFC758b8AHN66cr1a9bnpa/OWLh7r2GWApsu7euads+Qqv1ao5ZPCHZouzbfuOxBQZArRPHsbdv3vt59WrI4pFHjxwlMSkGvVq5tsKsFE55Q6b16IMkCNMqE0sMNkQSupQOai6TAE2mysvJ79cbDl/8j2x/ImZQZoIPpHLAwKQtDRGvcNcCOHUG4x0qt2ycQvoWrduQ09Rrsgg0Ko9VitGJ7fVrtQZLAWFQ0aMlrzkLDfpkw8fxmMxJMunW4+uX34x9+Ch/WfOnAJXYA+uIrNSC3EWeg4GIeJ6yXWSDB9EhgtTjc8IIgRu4p+U8uKlS0QVj8TAADpxCOnjjxkYhKbAa7Qac26+PigUPPetKTW0KAnE1Ggv5rXZHRCfpIRn3/+wgjqu1MidNX1Wn959CQ6hANjzjOeEP9rkdr1RD55zL2lIwDz+aVLlslU+nzVn1Zp1EA1tgBEbpm+cctzWaObAChuW3G62x8c/wmXW//1B1LmvUasmDAbScOPGNeIrsZdwHUJJpcoV+vXtPeGjUavWbSgWEg4vLLTZ16xY3e/dXlpFQG5W6ro1P126eB4Ldt93+7Vo/qZSE6DWE1Hr7dmj77b1mzKeJ9V7rS7dUWx24iu1PjD8Bw4osWS3J6JQ+DV88WcYbwEQvlixbD6H5h8//wOj/P97JYZNrMeYkaXK74xWpSRYwTfu3+PtSFzq1avPirXL273zdt06DexOO5uKMi1YlXQaVVE+BaThrbLlS1fg242JKsG60DfY4jD7K0WeHewIsY0EUrgU96rlerfNEWYynj1z9sypU5QYOHnyZOOGjQymaJ024Nixg0t++Gbq1M+CQ0OQ/2rXrtu7b6dJn06KCg88cfzwmBEjK1ashI3A67C4bb7YQIiWcKH4cIB8RMqWUCmUTB+7CxoGOcdMxi9EpjIjuUiYEOnJ4mqfkQDG63Zgc9X36tn960XfbNm0ffSIC3Xq1V0w7+uTxy7ATbOzs0JCgilMMPvzL/HE4fLOyS0IColAfs7KzsVVWL9BA4qp4JinyDDtSygcTakL6IKl0Jz24kWrVm8a9cF2q69YiZ+SAAX4AZbC2JgoAib9VYpiocUKs/ITnyZG1oto3LDJsSPHq9eodfHypUrVqkKYTKZATCopSYk7Lm1muMi+jx8//Oarr4nZOnHsSF5edl5BXo4lMafgxZeL5mRmZrgobSyXrdmwonyF2IaNKxQPj/5xyYaSMYH93xtw/c6to8d3Hz282+hvKiwqZJizZ00VyeH+hB4601LiTl+74s6zFOXkahXarVv2bd2+LyLCGB0a7eelsJ7yxp3LYcWjiN0JDy8po+a8TOt0vCBYAcKkhgbhWNcHIFoiiYiCF3ojoKWft5dMao9r89Ztt+7cW756haB0ckUqHuoWLaKJrfR49u7f/zwjq32HLlS6hiMGGEIUiCBOX1Sw25ubk3/l6q1evQewgMJUr6TKtnPGtC/y8+3jxk5CWnLYPFo11kE7kFm98tfp02YQyKLXGbXYR2yyBfO+xQO1bfcuopToFrf3wEGwUCqwgis2My0xLDzaEBgk93fBDqJCI56npT19mPp607pIEgJD0A7kUF1mJ8OO5tZS7EPxPOf5zQe3qSFLpA0VzhAIvTRTE5KaB+4VUSx0/LhxYvAciFPwRfpYyFWQKEgz/1nMVjWWj3T2XE6lSrEgIuY7VvbSpWs/Lv1xx86dTV9vmpb2PCIiklR27hDBbz7eDArRJ4rd6csnQIYXAyTcih3QoUOXbdt2UfaJWAt28bDRQ6/euBhTPjY5NaF1u1aoAQggwK9Pz15qjeL9/gPWr//19ImzyKU1qtVTeHWFuWnwv8cPH926ftUUZjJ7zNMWTGneoalC4ymwEF+ipR0luXivv964U7d2+UWZiNJ1G9YKDQvJyE/Fj9R7QLs6jcrbZVn9B3WrVrPc6lUbz5zev23TOqEAu2S6YKPcqdSTn0XESVoa7NYfXdxgCIkoVqNRRYVXXTq6AhsZ/erI0f0Jj+8lpd6r0SBm+Hu9kAkMhgCipPF94xxHjXl8O/3pswfHTxy+dP7k6WMnhSlC4X3wwEv3xtqNagcEyvz1IvJ9/brV69cJ0yG2BkCfgKbUuCHlDN9o0bp4VIlSMRVOnjn/5jttp0yd1Lp1y6yEZHQktCZDSEjFMuWJTZbZMD+rhw0ZTj2XQ/sPUB1DY9ImpCRt3bLj2NFTNoddEEYoiAfZTI6H6Vliwp2l93W6ACjYG2+0xonhUhE4YDl9+dyOg/suXDiXk2uOjgktW6F8dNmIRg0ahQWHHzt0bMUPq9eu31StYjW4YfNWjfCky5Tqp48fb9qyPTkpKzgk5MLZS1Hlquj1IsXqtXqNDh87qlRrCq0i8Uhr9ztx5Ez7dp216oCCvHzK6VFTyiaz+7mtZEeHRpbIzsogjnPT0aP1GjRiwx07ehw+BYMnxqogNwez9MAB/UsUj1o0b36wyVizepVSUeGL5s/9Ze368FBTcGAl4mNUAbrLFy5Wr1L9008nHjlygpAsxEq6TMhdCpPO1KhB0/KlypOXtGfbtjat36pVtzp7yoKqZ7fkF+WrtRrM/PS28fdoKdanR/TDzkKFCFHSVjiBsBgBQ6rhoEWoAvS2/AKN0l+uEW5BFQgug5VYcfs9exLHiyDhyJqI5c4iM+5COeREEG+/L774km4F+GEQ6N/t1+/hg3jid5Cwf16xilr7+w7uHjVqZHSpkvbCfCGa6EQoHh5e3Bg+AU+E0iPEi32FMZwSshiIxZsxdJHv6gJJaUH9W2qCj4mLw6d7cYjwX8DqduuNBqLzYsrE8kDhkKW4hx351Uaqkq9IgqAexYtH6HUBMLIrl69260puH2HchWvW/NK+ffvYSmVsLlEqQ6+BTnpLRpe6efF66YjSAvxEgaC4CqeIsLf7upYrUcJJYRGBAlmZmatXrWz1xpsEiny3+CtyR5EuM7KTbty6fvv66c+mJRBVEx//DNsJKwGb2btvZ3zCM5PehPGEwNtg+hhYnF8t+Py116rTQ6BVs6azps26e/NWlVp1bt++GR5RPDEhjl1XUGBp364jZAv9Dm0aoP8GiP/Z/0nyE25vxEo6HvInkinbskqVKvjLES9grKwKgxICyx/F4f/Zcb7qbYyN7UdUFuMk3IfLpDELhPMd4B66CPo6Y69avRoYOW70JwcPHdbrTEX51mBj0MOHD0qUjjIZogpy8p4+fEIVjvKxMdAgUCHu8WOzw4VOiTCOkieEDF8wAaDAMwj20Glz2dLFo0eMxP+7cd0vT+/f79y7b1Jy3OWrp9ISnyz4ampwaBA6YvDOUL1a67AVnTh56MWLtKjIcJkdVkuQo4zUD4aIhYB4EebyEsjk4uK9xqoqhEVScFFdLBZsPKIMIwqLrzEfW527xNJodIgGfKFK76hRYyZOnHTl0tWGTZrgeiNU5fz5c5LSQ3INz2HHUlzq4YOnZWIrwTJv377L8hLTxmNE2S2bQ6H0RxTyJcqp6T5y5969wR+OoI6fPkBnMGgLC3JevCjIyclISXly/fp5WgdVrlglNDC0ePES927drluzFmjDlgoJMRnInHe5UxOTjj86gtw4b/5s4aMMxfhuj4gOyC9K2b7r1POE1NCowKt3zvobZMVjIxNTn966ei26XHCrtxo0bozs1yCoWDCdsP0CPPVqv9apY6f45MSPcgbnFxYUpXmJh71/O67h6zWo/ZadnYnXmxi4W9fjK9RpGBYQlpjy7OL9c/0+7JuUlLJ59Y6Y6Ep55vSQEkFffj930U8LG9Vq0vi1N6uUqxURrVGLDBAnplziQnzwEbkLNmGncV68cJk9npeXv3fvfkyAk6bOrFy1HvRBuE2VxtCwUidPXQElTpy8XKp0qfDISIpAxiUmUcbl0cPH3Ij14sXzXPIDnsVl3Lz1pLBoJ4aNkNAgiit+vfj7SpWr0lvp4IEjcfHx9RvUwd935szJKVOmkdx+6NguMoa2b9+J8n3w4GFCVtv3eDPh+cMDx3cQDwf9YZxMlqjhuHsJ0PzGzZvUeq2yn5zOvvIdGw/lZjp++nEx+nFMTBl/OntIByq2v5C4+KvDO+23b9o2e9YXeLQZHgpVdESUyyGy4TQaA21MkOSw2YMP9+48ii4eFRhkoOIrNmF2AXYjtJrbDx9PmjQhNTGxxZtvNmokgjbu3b9DEAzlwSJKBJ8+dyx1fDziLNZlZEF2UKihGIF0u/fsAyGr16zGw2naocJMKFfv3r2dSCz0acJQIKp16tSYPXvGL1tWdnm37aBBgwAjwTestcdqiYwNnrtwetMmrakz6pVjFXCUrVTG62e7duui05KuVFifxN0YPXHIO+1bexWuklXCZnw14eqlSzXrVoXoFxQQGGId/+nYoDC9y52Tleek6FSXrp27deuSb82Pjo0uVb4kVes8Vj9TqO7zLyfjuEiIT0lMTE1JTgUsljyLUW90mG2bN24BLStWrpCSnkb7GOJDZC6aNF9+ej9B2AV1fpNmjqlTr1rl+mUg8hDMh4/uo/TjMlLp/eDudQymtu0avju4HeVRt285Omfm/BEjhtnshWvW/Tp20rDWbzU1W3OQWlD6c7MtR4+cshRCjy0kEr5IS3c6bCtW/ZT5Il8Y4/WBd+896d1vAJsXRTK4mD/aHUe2OfvczZM9P+iKjejazRtutSzPbm3Roam/FkqjJ/DKYrHjPQ+JCKxWrXL5CmVz87NIXjEZQ4AIrtACe8GUWdOmzZ5hLK4IMgVrVXiOArsP6FK+YtlGzRqHRxazqNIN6kDKXTV/q17JmIiF332Z9CypcoVqQxKGg5kPnzxc+NWCgnxLsfBovS5w2/b99Zu1ZPpspeTEhMKsLIeFjF0nqEu+nsmkunz1zM27F1OTU4joMtsykftVLtlXi+aQzvvk6f3Va5bfuHa5WcvmaGXHTx0NDDTeu3fn0oUzPy5bSix/uTKlMH/4K7RPH8YdOXBU6eefkJiSEJdIcELrt15PTHiYEBdPsZj0tKSTrY7l5ObAYHfu3lKiZGzLFs0oBE1r1+T4pF27dty9fn3YoEFui6fIZaaYKkJPhUoVMKYQs3v29OlGrzU6tG8fJbJeb9SYkPCc7Ozk5CSHw2qx2uApGmMg7TVpMqYi6hw2jgiH48tgchRa/HUmu1lU3hc0XLQiILCDdkZWdCz6mim0ujs3bhw+dJSc5W7du1+7epVsgGrVKsIsxo8fjwf/8sXzEO1uPbqRzaQkSol6QAjHSFC08ZJqFfkkKsIeBadD3mL3+rL0eBH2RYg83gPRjlrx+/b3MfGXrJy7qJ1lzsk3hYTCR1CYSDcJMBmJQDAaTMhbsAOlAvuitX79pjEx5Qps1pTkZHteYakSJal0j4exUYOGNavXyrHn+MqgkkhntlltZWLK7t22OzriUuu332F1UC3wqmN7U6vIsVdUrVB5ytTpPXv0gBTJjIEmED0mNjYsIvzqtctYFPRBRpW+EAJRrVoViBdaBQoQcXOYoG/fSCLfITszB21GBCp4SOgIy8vNw+xGNZxK5SuVKhVDXekt27ZTuJ4+WoJreuUVKlSKf/yUohR169bGx4n54j/lOMQ0A7pgt0SDYcmxyrAYJHBiS8dC+7tNUiRi/C+UsRiqNDAMNnQHGjVqFD03JDGLPlFSfLlN1KsVVco2bPiVPDWz3VOxQqUvv1wYHBIGHTxz/syMmVN+/nnF40fPnr9IJYnp8oULlK62i7oA3rvkNNFZK0BEUzJ98AZYoVWzGdD+KT2DTZXYlcioiOKRURg+MY4qTbJy5WLLVihdr371ClXK46rDSJWcmnLz8t0nDxMun71x6fTNHZs3durSyVWQqdQR7gbHFIckY0k7AXkWcVAsjdHI/yC0oJBQPoTXx498aLLGiZrHnUnRCC5jeESt0ywkKLz4zz/+PHzYqK++WTRi9GiUrarVa1D16vadW8QKoCWXK1uJsGssVUeObG3RqnVRfmGnTl3YVPv27QkMMRbm5xkCTC76w7O3sTaotEOHjVy2bPWoUR/9uGZlqdIlED9ycjOLcgsCi1GTvSi2TLTZ4X4e9yIqPKogu5A2YUuXLb1y6/LSb5eI8isEN1EcXamG0RqDdfcfPZi38PMO3Zs8fRpXumRssCkMy//Z8+eWLV9KfgCqV+mS1bZvPbhn/56Zn48PjaQMtChEZybshHAnt9sQYMjMzQxA41YjouWEBUTNmDMD2YiuQUBYICeiMTX3Wn0QaSi+d9O+I7gV0AAAIABJREFUxOeJ836YPemLT3EGjRn60fYN+4ePGTTy40FvtW9x5/btI3tP/bJ8c2YqdahlotYOwZgFluLFw3HMUZOZk4RABAZpWHHsLiw6cnxRvuP15vUxtGCfBpLAnFVD7EAiKci1CVsPhZrJVvZ5gJHqYdmiwoZdkBRgYTIZeIvdIgx1PjurMPAoKT1IXigWIy2GKypxy95s24iAbhS21Su2v9Wm8aRJnxGZcGD/qZOXdiFdUfVg8+bdS5YsRI+EMqIXdX6j+4YtW0rGlPpiwfRCc1bWi8ytGw788PWakBBRRoTdERQUTOvSypWqojhx4PiTrHG7d+whOwdOwdQunL8UHG7EwYXDQoz+98NicdSpWwOvU58+vTZt2VhgLrxw8VwW3qD0/PCSJqhETEzMpk0b8jIc9ZpUZtfQpKhE6Wge2KVLl+XLlwMfBC+kK6ynz26lUsaEudNsIK8wOya2JDayxJR4awGpYEBJpg3QUeONNxNwQnb8qh3f4EOBc7NzgwKDPhlPNc7aCIXrlqzatePwjZvxwsOpkBlCZehLjRu/2bBOpTPnzjRr+XrfAb0cXmuBLY8oPMKFDOoQYshgdXdvPxz64ZjRH43p1KU1jlCXMygxMWHixE+ji0d+/fVCLH2wBBSDuAfJ3bu/N2fOZKYgKVSE8AJGIi+VMn+b2d63Zz9sVGPGjXbS5w/HB74kuV7p0o8ZMWH/3r2t3mryw/JFukD/F4VZEtogKXLQ8AospdaM3Ovs07c7RnGjPvTe7eSObbudOXM6ukTYTytW3rp9ddz44WViSmRkpweawjBkatQGP5UFg4WdXV7oLBZSMiut4NmjFHO+3WAKjUt8/PxFwomzBwmp7N23R3SJKCD/4OljYrrBjdca1GNTxCfGkfiCLRCFDCaj0xnV/joi0+Fcu3Zvp5qjn9Kdn4dDH56qDtAE3r59b8zocT279+r0fjMtKSAWF3YmYcP398u35NudFm8AJUpc0QElEhJTXVDBAnff7v1rVqtptrrOnT6vCZCHhIUizxFIYLWQx1aokIvNyzqazQXgfGz5si/S0zjDjNgyJctE9Ovfj6ouVPPv06M7dWT8XJpKlarkF9quXL5OWdrwqEhMoY/uPgYxikWHZaRkil2jBI+oSCDqVvp5jU53gUAbkcVLB4JiObnpWr3MQgSSy/N6wyZIA+Dr1u1bylcqn5SSnBGfg3SCMgXTRejwhWPTEUuh1oZFREUmJMSRUjNu/Nio6Igdu3bNmTPHEEKpHbeFVDDiT2hkqFXRtYyJNKtfh2uod1A6towI/fV5h4WZS7RRJbMYTZVAOkXvbr2TU56vXbsuNqaY2PYq3A50GsADoPl0wuScnILlP6/kLnYij8Ibw2YhzB9esG//9unTp184d5ZyDAySe6G95CV47SItlJFLQhVUiLnzHVFM2LHAVJ8VAEmLK4R3XsTz/SZd8UXiNfwPBVgkBinpW4sVXN2pa6/EpBfLlv1slSluXLsCfSOpMO5p/PIfl48cMQw1TKmVk7eYkpJKqhlBIIwWrMasdeXuFbLKiBnQ+asD9YZbN2716dkTm1/F6lXnLZwPMiSnJqEjTRg/0aDRnTlxqmfPbtWqVlX6aWVTZn1K2Z61azco9c4WrRtS4QVAbNizDnLMQKmVB7n3+CtLVAgtXj6kTefOg0b1cVisp46dmTl1jjVXFhphdDgtLVq2DA4MjnuSiOYXU6ZMRIkw0LTFm6337zhQo27lF4kvQsMCoVNS3XmW+z9kzIIfiBxRTFl8skYQNTYVyRqYLmFykAZoDdNnef53SlqSgIIkzmhZNWYhYZ5w/4rwYJdGq05KSSSr6NCho/waUzb2weM7I0cP7d27D0VcDh06mJuZ0rNPF6fDIpbALqtet1pomP748cvgrinEOPO7sbGxsdAp7uUVEjSQz3Je5JOUlJdXcPvm7eXLfzWE+nfq3Ra1Wxvq3bBxtdFETRFCOwkIdeXkZUWUDO5YurVaadq2fu+lszdFLIWbKCgKk+K2FlVh2VeClPsscOLT52ghJQZjFS0zNYGB7KQcysdpNFl5+UyTBSKpigFAWLFEohXotWpi0mEJmdk5xPyv/nWtLlBz69aN+PikVq2wVImGcVIitNWaxSs0NH+VKROT086evzR79qxAEXflMJiMqAp4L5UKDZFJe3bvXvPLukpVqy5evMRUWl2zfhn2fJmysXyWLRtL7QakBrlOdfzw6Q0rNl5ITYNyvf/+ezC/0rVLGOX621ce6oyaPj37Ll66eNrMiZ5DRR16vCULyIupGqVTKQqsGbefXB44ok9AhH9AQJDH7lm87KtvvlrWvXc3Y5jG7CiErJDzhASC/Ggw6VLzkqkX6vQ6n+ekhwWHpRQlDhk7MEAbkJmTEagxQRd0pKKo1WOnDu3XfuS7Q94LDQ+KjAnzqqxlKxf/ceU3qiB7uRrFo8sWIzImpmw0xbS0Aeo505bVqFuLEBB8oETaDhw9kCcIpqKUG8OU2FFwUrDipDVl52QhrgFzsg4+GNMT6wxCDGo6K8IS4PZKiE+DPiB2YJUBT1gRST47c+ZsYKBhyNBBQnL2uO7cvnvx4uWUlDRCjkqXjlX4qe7dfZTxIp10qtKlQocNH9L/wz4s1vMXaat/3d5nUKdq9WLmffdZri3xux/nY+wZNKxvlVplylSKJgJ34/GdtRtUfm9o9/isJ0dOnLR4iwIjjIYQ7ZAxA7bt2tmm7ZuiIJDDCUMtLDTvPL7px/UvAvTG2LAYOsKiMdauXWfdhrV9+vRr+WYLZCzcAzTYBbu2bNlStWplEaVhNp88dfwhaQzJD5f8uATOFlMpom792tVqdkXPjI4MYfpA5v7TyzwN+Y/ATjQQjVGVXmCr2bB8tXplgoOCq9cvC3pDQDau2Dtz5hdt23UICgzZsn3Tu4N79O7T6cGTu0U5NlyNKUlU+cgGRUNDgyKigt56q1VszXDCQ412wePzbY7+g3sCW/KzR40f0ahFs3bt+0ydPq5itZjwSPz2qOO66JDALEtyljnVqbQWFOZYXVa9UYMBy89OZBhOcDLE1QsXzW1MPwB/V3Zerl4TXKZc7M+rVlLnzGqjl5SIIsMsXKp02ZKlIo4cO9K4aX2qGZFmsnPb1tCQYrWaVEfGCg8s3qFXexLcTvQ+umLtD1aXxRAQhIEBNNAHedXE0UfpbV5zQXYW3abQOiLCowi/KxNbnoaYtP9o2ABjVZYxOMhuLczOzw4OM5ZAUXHm5RZ6+w7oYdyjCgoNOnbmOBjVvXsPnGc0v7Lbs3DXQhF0IYYXOUmZWYW4txLiUzds3rR7z7ZhIwdt2bmuwJKNPxNBqbq8Whv1OxRCMGqMBTYRa1uudgyeIciLBtYvVzjsNrVB93aHlqcmnX+Rk6DURaFZBRqDiKrOz8vWGJU3Hl70+pv7D+3mUGc6LPkavcHptmCnr9ugTlTJYgQyOiyIQppNO3bMnvFlvdqNp0+aGRwZ9sHIIVVfiyWoBsMn6YHQJYS5/JzCoUOGP72ZPGXS+NjYmE1bNx08dKpEqYDqtevjdsCMeersqQqVK3Tt0wZvp07t/+O6rwrz80uFVKPuzPdLf7p1/4bNU1g8psq8RV9eu3EVKte0SbORw0bQwv2n73/q2/u9L2bN/WXNut17DkJwqtctj3/17tUH2fmpZaqV+WzKJ8FRJryrpaNL2q0OKtu92b7Z10u+SkyN79Wuf2p8VkRU4OgRYwP1Qfgrq1SstGXzxvUbtj95ms3Wo4jbzZsXV668eujIQWQbosHffueN4sWF8rBl005CfvWhSnOO6/S5axERpoysnMiIaCIWcIYismHVQQtWYF/xehCY1q1bf/LcqRfpeT/+vHT+l19QpYwsEpVorMW+98/NzS8WFiG88L5u6xANlHyp2JtGq7XZXI8eJSxbvnLcx2NEGJZCrsEuJUKy/IX9QFQFQwEV/WcRwrBeUclMsHJsRrRURYQSnbvwfNCMUshkv9XE83EZXsdBZ8PCnGxtgFap1iWnpuLIi49L6dCxY0ZWunCTU7eDtuIWNED56tUrjh0/2LN3t5vXL3fo0Ilq1eBVQtwTl8OakJ62e+v2pnh17bas/JysF8k37lxQBcioPFu5SgUknKdx97bt2Hbl7KlPM1NTniajMDx8ekem8gqhv++A7nrde4XOzGbNX+/Zu8fNmzeIjTARkUrejdWanpsOJc3OyZScAhZXmsaogE517t06tmzkhrXbX6TkxsU/mzp9Vr3a9WCbVG/Q6vw7dG8TWSpMqVVOnTu8d8/3PnxvRGRISdE2wecvJJNTQfD0f+gAgzmQTrDYQzdhJxhIUHyFnRMtgXWSeL9PKJZEgf/QSP/ktdJ4ELOg0Zh80Zv57huw+Jebl0lgwQ8/Ljl58lSbds1R7Jau/LlxizpyP/8rd44T6W/Nd/b+oHPtOjVr1Kz47Fn8J+Mmfjb94xLFY442OgJO9B3Qt1Pv1jBaAMLcFYrfmm/wPSy6VHieKTI0qk3XN14UprRs1qpXzz7Etz1MuKUL0hYRbu0R+a4kBFLqhuw9qyNTSTcLFzHXsjsP7rZ+6w0hWuMZ8vVfAvtx+hNhBIypJ4NpPTHlOWwG7y0oxwDYBlwjosI8fg8ePIyKimRTcbA6DCYzJzfJTJFoV3R0idQXmRTlEumE40YWFbDBZGx4kpVgMzBOxBGAw0anc9b5c5dOnDiFDQxnIg6V9PTU1LQkc76Na7Lzsrfv3HH6zOWQsDDKE+Bb/G7FLBoxSZYZbkePzMvLIpivwJvXplPT9u+0Tn6UMm3qLH2g7qPJH0eUCr907MoHfUZFl4xIeZGYkZ22cfu6waMGGML800W2gTzXkm/UBY4e+3H5yuVpeZ2Wn6GyIZaa32jTdMCgPhZ7nstj16gDkEUXTPuqXpPards1QxSVu50qL321PQlpiVEVwjA/0LE2UG/yOFzorgZNABOs16rG97/MGz90SlBo4E8bv3bKC2VKc+16lQqdzokzxpMZdPvWw1IlSiQXpPV+v2ejNxqGBkVXLFExw5weWc74dqcmGN4gIlSmcJBd56uwkPE83T8wIihK37lP265+7UlfN2gNSHs4BFkXoFo+IrZinZE+lGMPiep08DMWS6kQWevdB3SKi38cEk1BeUHg3qnQomX7pr4KEqQ6UKPZMcz0weTpU9MyS02ZOvnNVm88Skl49OgBMQnjpg+q2ah2QkZ8eHTY2KljJk+amZL+PKpUiX4VK1islh3Hd2/fswv/QpH3/2PuPcCrKrN//9N7S+8JJPTeQUJviiCIDRuCoCD2hiAWULAXVFSQYdRRx4a9ixQFURQs9N4hIT05vZ/7WXs7/LxjmDvOf57/vXt8MuFkn73fst7V13dVjzx3yPGGihpfrTU9q8lb687Nfv6lJ+p8VT2GdMCs7HRGaw41m6h6YSv3VcLNvvzhw427aNqtMWdr/fqGG+6aydjat2+HLAHzrKSkCNcR6IjMYu79N2/bsfXjD9Y8s+yBM88egWOp2luV4Up7bvESCpOBPRw4bBAOgAcfewCtDs37eN1xV45rweMLmqJNyWDSZDcFcQwntRdMGrd9/xZ67eUUZy5evqhL19Yn/UfbdC206FwDRpwRjdCqXMd51BniQ4f1p2wwFIu+8vob6LJ0pGCpM3PzIPAYQZeEFgdqWbvSs84d48kwpyhTCUaoS/clAq7stBOVJ2LETzTky9j83ojdmh4hdhIPo+kWFuV17NiB3nb80+p0+eolgRdUTqczi4MDFybcKd4RjfGNt17/4cdvgf1WasBTFRW1qZQVEyLdnUEips3ivG/ewhXvvR70hQxmbb2vzmK0kRF8w+wZ02+e4qUVaLjRle5I4BGOJ8xW+7XXzDAaTDhhSW1p37at0dbR528gp8bpdGHI9ejVtb6pNq/I4w81nX3OGLrSVdU0ojGEqe21kMFG+YWH59dUnUxzOtf/uvbeOfd3atvT1+hv2S572cuPtu3YipIb2iMHw6E476NalcpjnW7n3h1ieVLFoiAOYDjQ+pgcKcocGnxNF19w6YEjB/fsP9C2XXu9w1hTVYMP2+qyQfMbN3/nznTqSOmJRVGIwwFkk2bZC38LxxMzpl9Z7a8yaywhX2DVl6umXz1t6pSr1n+9PmUOt+1aYkhL9Rnencad/liNPZNMoaQ7N/OO+667dsqc8rN6dezSsSZ+1JgRfeChhWnpZAAnEn5j556dX3vnza17tvY5o7evsb5rn67EiKzh/C1bt+47vPvFvy93uG279m115xoGjuqOto2ruLB1zsxp1zWFGmhy6UrzfLryC1O25pprr776misAbPp+4y+vv/5GQWHmGWd2sdnNfm/wx63fMrvOvdtcOPkcjSXszDHdeMeVe3Yf7N9rCP9lpxdmuD3bf9l2sqomZgpNmXqZN+ClEOGvK55lxUZOGEB8/7LLL0cUojy9+/77TeHKy6+YVFiYj1fy81e+btW6bcuWZWYlzoCIgBXHQuF9h48BOYkT982336iu8rZsnWfwNq75dqW//g5HhicZpabKRAosVVUFRSXff7+Rc4cZACeH4xw9WqHRVODjJzkYHxjznXX7veecMz4JMn7Ae7KiEumAMY63G8YLp8oib51wYTImvZqBLcVLlgBmwyZiW01BwUsinQOUC1+J8n3khciyWJRMPlwrW7b+uvjZJYcOHqPLAp9fcMWY3r0600ks4As99cTzmzf8EozUnDjZNO+uX3jq12u/BPEfLrF92y/vv/f28ePHd2ze8sTCh3xB376DO8lPyMzxZBQ4T1bWE+Q9XLH/5183UYRrcGjqaytBECTXa+XKz1H7tRqbZm8Fnox4Y1P9h598OHnyJCQVKxjkJCkxUbQO2Cs8iJkp0hHUNkrx9bQk0AHnpndv2bTnjlvvGjViwm233J6dkQVWyC/bfnjq+cfm3HOLg2C3LtpYF+zVadTCe+bPuWOeLIjkOf7fcmb9lskE5yXB5XHAu1u2hHeDjQsPRXERr6NSwqRe/286tBgbjBjXIEkGJJqgDfAJyut9989buvT5qqratHQrpX6XXDLxmmuuqY8dfenFv0GEoXAUvHJXmuuxxx+WY5+MnjxZ1bfP2C8/XeFtCl8wYRJCaNVXKwu6SYdRGCK6BbSqWgPQA458Sv9iYQStvaqi5pOPP5869SoTTYu11J3gGJPkRAqRfN6Qy03/B4JitamYJe6zzJv18GfvfvHSsqXjxiC0HBIjEYgqGXJtVRW5z3hl16/fGIiB4ujGjUzjIEK69MMmgR0l8vjJmt27dwOXTPSKYaiuArbvu7U/uIhLeYBfMPbu18PuMLQsy3enu566fxmnsr6BhKIq2pmIzW4EQozlAb2aXxIkOJO7RqhLnGjA7AGujYlj0BUUFc6bv/C2WXP27jrQr3zwy6vvZhE4rAAiOp3u1avXUu+zcMGDCXvAEDVmmnPfeuldkiLvWXhP3yF9vVGvryL4xcdfjR99PvkoK955c87s+Wt+XZEwRC1ZhGDNVikgoNW3JYIvXEutnz5Nqwv4ExlpubUNVYlUkOqVaFi37IVXFs/+68pv3+3cp7TaC6aLxm1Jf+n51w/sOnbXotlM3+fzqkeS9FVsaD4J2wLF1vZv/PWDvft2znnwxjr/YYGr8WtoypVhz3xvxQdzb1v4+efvFrbID8cDJrsRGBvFX2XF0oDU6QEHzbPXkagNb/TSvzz/+ONLP/30TSwrhBjP12sM0ANnn5VHISNhAG0YfKZ4SqB9cRShFsPyeCaGIBzDZsm59rrpWl102bLnfX5vNJLwuLNJcDJaAtQAWQzOhlrf7bfOfuzhR1EBqbB5ZcUnXbp0un3WLb37dA2GmogFRyIBckkP7KxijqoDCXqg0TuueKJXTf4D7vS848frPdmeQLDOaQNDQmvVu6JGWo4IUBmnGLtWGbO0erXrLYwc2vZ5g5AugW8sqWtnXu82mjj+QKkRKEFbXfTUk/g+Yei7d+wHpvLnLZs79+jcqWv7Bn+D0awjgfaO6ffAK+bOnYP/m8KnW265BZ/WlbRm0kmiNy8iT0hFilE4vM5O/WNCf+xYVX5+Mb5Jf7Da7TTUB6v0CSv1tS5H1o7t+wlmFZfk3DOPQF5mJGFFYVXJmydwPPjJPz9848uv1274atWar9d/kZ5jiSTIDhYvVDKMX0DPMSGzrVWrVsyX4kZGorMJKIkhkTJrGQDxIV2Akn1NLMNK7z9sJ9wEuPNRRCzVVdAPmcbUvZgcTmwSH7ku4H3odXTH0xj0DYCZrPli/aMPPkn6Tqt2LRoC1Rp9LGHT0WQG6A8TDgoBEcUtC/R7zEUHFSXlEqxbjCkk4EsvvUxp0cNPPetwGpPxIH8yap0nT9ZkZrlTmiAF7yKnowI2RlWbGhfik5+3H6UwuUeXrgTgFj38xMvPvHPFlRMfeuARnb0Cgmz0e3/8afPGTZtat+08ctRoXBhOjcBCEk1esmyJJDlYLY2NDTxTa9FWVJykEvnMUWN69erjcbqCUa/f7wPFmIieUkov+TMExBnYgDP6Y59s3bzrtZdXzJx24z333DtwePnNt13rCzcBnKXQkjQoVGytRoYqksJkCtF+m7ZTSpvYcDCMQx5LwxcQaMms7HScarj26YFF2QTBypNbQpOmXnHzrJvGXTgei7SpqZ6mSuiFyx95c/FTLyEOZ90784bbrqOUti5QKVWw4onRxoPa/KwSYgJPPPx0JJjCmH367/cPG3EGNQ281mx1hUKot0GjlYixvvpk7YRxlzzwwIJx54wDVSGuixqsenvC4TCnbf1l/w3T79i2aSeDbKzzvvzXF+9cfMuiZ56cMOEcHCj+ICWHNoB+wLjfsXkXaIt5BblQuI2ePEofcZAC177284wZV8OECcaTcEnDH1z7NID5ZdsBBp+RlTZq9Mhp0yaXtWn1l+UvPHjfk4N79rrl1pv69OlFDgjeI0zqxc+98N57H3KEIVcsYfqhQeSSgwXVAfiOWgDeg1R/J9M9djKf8vJynGDsacTNTG4DzApcKzzojAHZ16JlIcBj/Il/4i6BifE02EWPnp3ZDvgV94uz7ZSiAcZVY+M7779zx9y76hsSbTu0Lh8wdOCAoeVnl9qtvD3stKU998xf7539xO2zp1519RW33vjgZ5+unD5jKuFOnPpr1qzFmpEBJ4UTXnzZBTWNVem5rutunmFz205WHf/m0y3ReBADe9Dg/j26dY8H4hdNuDgRSj309KOXXzIFjwN7mozZAi6rs+LEyUO797bq2C6IXUKHUZujocm7cs3qM0cDQIwkoiozYNRQRqGPhqNJA9lL0VCitmWfnDe+XvrTpp23Lbzq8vOmHdp+FHF+6dUT84oLG/AAJxKvvvJmi+KSyy6dKmk20TCmjiJl/zuXqgnBX5g8T4T1w33gegRiyYFDoQW1g2IJ9SdEgwUeJF2pY8cV733ENxoa/O+8/0l2XjEnB8pWdSxFvgqv5FLIXdA+T3343xn3/+kpDBUjnqbi+EhJHqKGXPkGEMfgkFD5pcUHC8dsU9YBkKmNGzcteOzeL7/4IqfQOWv+dJNNt+aXz4ecV76jcmuLNgVxc7Ip5k2ZEn1G9SwvP8OXIjmhyWlxNfljaR4nYrf/gM4zbj3HGwi26p3RFKADoFy8jLmrHF9Whu5R0WTIH0pzpCOPG2oadmzZIT6ASBMdonHx1tc1fbPx26HDBse9jQ6rKZS0U2vvTrffcsdMv7dhytRr8rPzhgwcNmXKRM4GAolgDUh6yDZW/u6592lLA5RDUoWe6czZeGjD6CuHz517x8+//Ljlp32URd8663rcIaTC48BHTXj9729/t/77R56bXT6k1w23Xn/9/ZMKSgoD8YakNjD0vGfJ8AgGqCBLLXr86W++WT/njtt//nnzui+2tmvX4csvVoaTsfzSgtbtiydefG5NXUXP/l3yM1tefvH0rPy8noM69xvVae/BfTPuvDJJakoKxCxp3A6AnNvhLi1qSazcZUIKG0hfWvoqGUJte/bv7w1WROJ1zry0y68fl4ylGuurX3n31TbdSm+feR+Jk2+uWa4FkwslwKYNxxqR91aTJUafWL0J4KfaQGXCRCMdIbOQt8FXe2zKvedldnDVhqtINgCeCQzAA4cqGvzRlA1MpYjZAWqozmVL//WHbddfe9NZI8+8ed4V/mjVuEmDgkEw1qOJoMVkcYYMASMhXFNi+JAzW7d764mnljz9zGNUSAsskzaFfkPoFhXLZLEZTTaUGxi21R4Jh+o7lXWM12jqjjS2b9G+pvE4Zd7gV7Pz1BQ1VHsPnax4/bmPKFeMnOcw5IYE9gzgPI0uHE6azU4c7kDSArs1rHz4XbMe2XPd0dZtygz6IAlrVlAVYh4EuS3T7PJorpx2hcPtXL/2uxeee3vsxEH3L5xndZq8oWOU6NAJirJWfdjStkNJXV1Dhsd15PjxxYsXz7/nfuaydMmybn1KB/Rvme4GPhXsKyftzDBwY9qgNkTcIGbTmsKNAcaF/YuHjh60otxFdGaDlXSKQFOoIKuourJ236975j9xkyXDQN5Ldknx4UMHQPIyu2I7DqwbMfK6p59dcOW0yd5g47GjlXjF8vIzYHTZhflnDO7fEKoBlhK33Zz7biJruzHYiEMWXHLgIzXh2IvPLcXRRcI4/CdEtp8hUVzmTiA3g41mo/O79duBvTA7QBcz4KWiqGHmdZNJsly/7vtJk64AIQjvDCoyOod4a4CWllJgjVOv81ZVpepTZw8dt+ylpV16lBpNiWC4LmHCkVp4bGf1rCn3L12+4KwJQwJAielj2MeiqxlIU9aTEoyZ4TBTQUbKHBBHIPQC4RF1WT1zb7p71aerOcvdx7RBabZYsxFvaCcMnCxbim5BqNPoYgPP7jfw7LdhBbWRSqWWgJ4puKcJzUiKQlhgzLhIydM3Nuk/+PCdc0af6XHCWxClAAAgAElEQVSZEUUzJ93wy6a9BbllFw6+4s57bj1r7MD6wDG9PZKWBW54OBGXkBCQIkSAYvEUyi7OJ1KggHZ58q6n6IVn7+x6+rmnjx47/Pjy2X379QoYDwYi+lRE6zYXPXLv1RBw746DgRMliBkzWKsaq4vLCosKstH4GTTxxKRRkxHL/3HL9rcXrxzWZ5jHRji1OpGKguFk09qoAmYCgg9ut/fq2REbAyDJPd8dmzH55tGjzyYMWFtTXVN53AoSINXFwJwZtRFQOUICvqp2RWTunGbUXTCKgcfRWVhvmkICjRI3OFLWNHsw4kNKElujtNqqdwI9ltsq7+GnFuzY+WucvYumsm25J482XXftbJvL//CS26ic2L139yuv/uWKyZMBKMNOoN4HmQO2ktffYLHZj+w7oYnrbp87d8SIvrWN1cgpXCz19TuJD4KLzBDRyfDsTJkxud/Q/rXBelx8RnqHAvOk9zb5I/X1tRQ2oqqvX7O+rvokNRyRWryVHopStbak3WGhuiKqAae38fmlizt17D7uvLM0lgaiDOGwLZYMWA3+AZe2vTdx+6MLlnzwKbFFzFMoIGrKMJ45deSwEX3LyzuVFBYGQxBE3eQbJvj1R198ZM25F01GySE7XYASBVVfaGXV16tWrlnF70YLuC1UOpsoB+G8BBJ+fxO1JtXgJNYlAvc9cfu4i0bHtCF2hyq/E4dPHDtcFWyMrF+78cW33tDwH/qXxRTzAqhBkmWIAlJgjgABtSUs2TmZuL7If8jKykRqK5mhmr1bjv+8/efjlUdKOuQ88pfZg0b20dsg8jBd1QHXiiQAEdVl5BdA5IPPHObINM2cf177QRkzr56W7sg5caxy6KAza48HJ5w/ZvPOjYRN01o4P3rtvZyajC27ep01erDdldVh5sW+SPiFV14s7lKSXuaqPlLF6dAn7B2GpqFvE1sVZxWjoQqXFITPV35xQ8d27KIB/0coBCQaKDVCXlYr2JL8JINV9ETlQjYo02CLouWDu7dvU/rha5+OGTH2gSfuePYvi79a161Tz/aakPntt94fO+LiosIiKdoHmEOy26ia/u8EDVWFQB2MbKNysTe8hYRQZADqMun2JtWBIn8Ey0NebRKuoclIc8y98zaiDGII/iMlS25S9AwunoyOxS/qT375/8fFRX0GzVikzZPEwaX7uug+AI3GJP6y4cfvGhrrSBs6UrH//kf/hlcgHI9cP2vGlCsvLSzJPXHy2IFDB4KRwNnnjA5GvNTZQcfwsjFjxtBDlGCKw4n81GDVMWNMNHg60YozBgwEglmd9R9/wkGwhHBy1NTWZmfmtm7b6ttv13FCAJLgWwQpUPl5IDqhy23DFtGihRt1gWB9cevs+x+9a92oDd99891J/8Hr580kjweCoZfwlNsm4YYlQp/VLr3fqCF4yzDRXn/31TVrv5o16zZgHlu1KuvRtZ/PhwWp9foILiTIcHQ7Mk+cOKZzatp1apWdnzl42NCGuvqsnBw8APyHKxh3upX0Lpfn6UWLX37lxb79euTkeo4fOvHA43MmT7/g8KEj/Qf2c7rMFlpAIU5w8kY1VhzP+iiVSW07FE6cMapX33apVBD6Z0aQEStGIUjrslb4rmPxOjjYrt3bY3Hv0OH9YtibgqYh9EMehy5lYjHzi3Pm3Db7g3ffIxeb/vaUqpFuQl9Y5J/NYkPFRNrRIoNAAN+SVoU6MkVCeTlF1117s466JpfHR0TM6AyBQSx0h5sGhD5g8cDZihh15kZvHbKwb7+uLVsXQuqgIzrsHt4LGWPP4fHCP4FCDm91OjIfefQB/LUHD+3LL8ggeQ68NM4s9GC12H3BAHwNJw1qN2n3MLjefXq265z73Xff9hvQU0yLOMSeQquuq2n66OMPjhyoOHR4L810H1/04PTZ55OwxUYjXSCtUFBanQKuY9UYzjtv/O7dO8j8bdGymD15/rkXBgwob9e9o9FsjUS9dIXp2bsDaRX9+nddu+G97IIcIA/8YR+nVZsiy97gcmZRk+AL17H4x6qOksw7bNiQ4aOGUmPe0FDz+usbyR3E0YVngsHRBJc15BcSg1xOJ2n1+/buvfeu+6g/vWDC+TEd/jZpQREKhOji98P3P9FQq2Vxy5ZtSvoPOANthJAoS0EQjRAGBM5y9ejVbvfunYHIWVS4f7XynSNHDz+0cH6t78Q111xN7gXbzWliQ/BPkMCEw4wVYFtVMw8igao5O2LsIYQVO4X8RpKXMcffeOP1EcNHjzl3AC43epiRQT9s0DAqXmGnDMEfDoIbwlC5/9X33xgyZEhWRmY8pjt/4rkjzhzx4MNPrv9+Y25BljPNc7xqb2aWMxyTlxJv7dajFb5JXA4U0bMSTouH1cA88HrrQWSCY6Pdsi/hALqgk5PisApmes8zuvfq3aNlUZklL8WhViK/vyWkMvhT9tUf+cDpPoG0fv3158ED+xUW5J08XtOpc9uyFu23b9tnStmuufpGshnbdCr20hHPAJwHpQ82+oGayADH2QaiZpMf3xKFvbjBBg/t8+PmtcNG9ujTr/348wa3b9cWdwsv5XhxdsDxHnnW8NalZTSVOlpzmD5zZLbkZON6uR3Vze+LILZAWkZTt7uswMZ26JnXoXN73GBAG8SxgTQg60o3AsH7Nuhk1oIviC9Nl1eUOf/Bu8aMOQfvRY++XTf/sqmqvkb8hopnkYs14eepf5KwT7CHDHCUZhze+DI5gGJvkuQD4ouRgD+gcST+O3GrE0SOa8M9ekiqBsi3Vrr0BL1PPf04z6dLComwxHa9fu/mn39iNWAyHEyryRwINliN+nSb3ZGmc+TqbUZLl54FgUiAg+mwOei5RNIq+YuqG5UmRTzn0ksud1iduPccTumaBZIFLI5IQ0lp4d7DO88cOxScTqvd/OuOTWVdckHTjUQDoIyTFQpJgCEJM5kzZ67AnoWbSKeqbwgazSm6C4YjXpM5dMll540cPHrtVxvzSM7PzQhGG7Lz0jIKigwm8jfqyf8zaG1kuUKWN910y6RzbyRGtHb1GnKNMJ7TXG6CyJSdFbbLxCPIEWCaHHC8U+wFG2HSGWOReGNDkLBSVm56SdsirTWuB+Y5ZeQeo9ZUmFfSurQd+CZvvbFix45d/QZBva3Xr/lh2fMvDhnc5+LLLyhokXXgyJ7t3x04duzIhg0btu/5lTQH9lfwHzWa4pKSlCmqsWgeffLh3uVdU2T2B/0JLZq9Ha7icUsvbZyyBrsO3xgh6bLWrcpatdGZDEcqDztd7tLWhf7AXrLYKxsP2ezO4uKScy4YbicRJM0Gxu7ufTtnXDzLF4mcd8l5pa1LwnFvvZfGEvWaaOPGb3fpNWZJPtlesS5OKERvC9WHvl//jd3jSM8t7NSmlJVb8sILV181gyp9vGrBiB+1NxoRa4mlVNUO9Rc5luYYZlOwzoeFBNX+vO2nkCbasVuHfRtOThgz5f03Pzt75GhsKirxmQMs7DfiVUn4v/dTGJzSSwuH9B+fimdKOk0qiJdo2b/doCbKaX+LFZ5SsFT3lXrPqQ/55z8FFv/4lv/KJwJFHSXyI6iGXJLYRGGXAtn9xusr5t4z5/DRg1a3gcQC0BmuvmZ6aWmL1m3bLF++bO26td26d7nksgsLivOA/uO0I3rJPMB21Ms5ElefdO/S6oM+DVUz9827t+8ZXfYd3NGqXftwhGahKiTfP08C7y4yAE6NbZGTlUta05ZftxFeJhupS+duSGtqMebNuwd9haNrAXkS8FElkET9Drnq3AmPgsliSKJnSGjdYnEYHY2hRkL7SJrSkly5Tav/8YefULymXTWFoSaSEaPGQSZAJBYi/4eSWM4nkQKiIZVH6gE5dLpNyMjDhypXfrn64ksnZGTayNigOnrXzsObNm6hNrY3hWMjB9LLqrrmZEF+Cc4JqnkJAYAnAY9ramqEYVmMnovOvdzjdPzlxafXbVjTun0Hpyszqo3iXYDUxaOHY4gEScoRYzG3y4YY8gdC27Zt79mrF6WXDd4GlFeMybg0RaC7L7g4PrBRTFi4ZkN1oJbZQTPwFH7C00VXo/tbEgKV5AJ2VIHCM+/Zuvft19+55d7riWdWVVaibOXnFOERvPvOeV27dh8/dSSSUrpv4beOJ6xmW1NDg5QQxwnepThQ77//IXx26JDBXn89KwZMAyWEVrOHTVCQbNPsTiDQgliiHBD2BoFx5PixDRu+JzgL2plGG9Uk9Jmu7E8++hKBMXrsCBDBMcrh2oglp81txFTRGj/+4ONwIDpuzFh9Wpy5CCuQJFPaokjLBI5JzI9Cb2OCYPehiBA2WrToaaChyjrkSWsuv9flcvCogD9M0g9rC5AHKGLUDQH6T5HXsUPH66u97Vu1NaQJxB/hup07d3fqAKADDWuTlJcDfo2qxBSQDdzAcrOq8B9ejSmd5skEBPKSiyc31Pn69h6QnZ07fkKfsjat0SToN6YQTxJkV37JyDJTGuZ2ZX/7zY8PPfTIpMsvvvTSiegK+Kigc+IaR46eAHbu3vl3DxgEjnZjmquIsgASzmx29FTiBxwHsrylIJdDJeqyVoubFv1P+DVDksg4ITsxYkEKaKj333jdLfPnL8gtcolQMRHCkzgjmYJ8nQW3OK1+rw+QAnoaTbxgItiNQMtWVFbYcDbY3HX1vsqTNa3atk5owohAfA8wBJc59/orb7l2+tXlA7v5Y/WBZMRkc+qClm83rP/7G6+1bFk0bfpVqIbAbVhsVpBc8ZGwNRAnu4YyBx0ytrhW6luVuJj4y08xN9V+/mcucPp/A46ATQjkLGBddovn6SeWrP3q+zm339Oua8mSpc9cf/OMtEyH0jrCGAzRc8JOLApE8Ti4AroEJAG2FElRjNCisW7fsaW0rDA9QypVoW0+F0w7M8HKOCgNH77zAZL4hhuvlf4GoH/jRpKuBsaF8+5Hig8cVo5HN5qKLLrv2e3bt1448YJpV02rrDkhvh2LEbXz5b++htVEWWVWFkW1MdR0cRyC1h+h1pj+fU6S2RqaGo8ePdyqXRn2AyvEhqo6FrPnTvXSJ8xprrSTdZXgwAE9Rc4i5iotqoi0cxtdYzgUP3y/0eFwAs2FYiGkoEXJo0QvhMMZsIKvVn57Rp+BBUWe2vo6oBO4B60RwsaxhwcDcCZsJbpNSnuhlOHoweMoIi1aFNPKgO2DhBgGZIwSw1dQpvk6mhYVf/yknVCNt5okWHi+zmQFKs6gNd5x651gw951x10QwJ2z5/Yc2HHBg/efrDthxT+P9UWAMxpLoaabC0KRuty0nBdfe/tvr7z94kvPW5xJi1XvDzS6LB5D0nH3HfP79j1j3Hlj4ik/lirpALBD8IYhAIsxbe3q744dPXLNzKlBP83HpCuS2Wh2OdNPHKmYN+8+AvSuQhM4qAyeWUBjqk7PT1007nGm+X3RRx96/PwLL2jTuXUw7o1pwPFypzsz77xrdl1N3V9eWL7mqzVLnlv6/OJnnbmWdFP2z1u33DDzRuBn+/Tv3b5Lm0g84NLkvf/++yQ2XHghAOkSlGQHJd9Jb62urhp99oT1331eWJTz+KJHunTpCOsDbyMabQJIkoj27u2VY8+84Oln5l986VgKrYmhShI5zE1r+OnHn1BqZ1x9TVzfQISDBApxF2qTGP9UT7M4B7dWZ+Xlt2jTosF/ElWeeMfl46/FDxgxRg7/eFJN+hZVHRM3IzPz3HPP/fuKN6oamzq0KWnySQPa1iWtyTaFl0JVJKYBKsuHsi5KooyQlHI1hGqTMaIPWn+cyEiyVccyvdnkj4S+XbdJytk6k4WtMVk5yXFoHVcNNvzpz+yf+4soef+wOVTlj7ElOZx4pHBEMXTlnLCxottJMyypTRdMCSIiQJmLU0fxhCgX68AXeSA3KR/8s9dNXGW/e+NvX/tv/x/vZolYSXQiUBxFlPGfXvPZJ6smXzmZcFZaPvVq5iGj+s+aextRDBwPcUPgyMnDFdUVj09+zJ1h94e8SR1pN5izAVIWmBTDhqcwUk4iCGcNtdVVVZVkocLucWkozSolwNrsBbGiJGFmwZ1pS5KengYIOL2rm3Z427bpSARTbflHNEQC7QjZcNLmwBWU9IelKy2Ljd1pNnCWY0Y7QY1kINZE2jKLWdqumBejgcDDDAbrsOEDBw/pj/UJMHk0hIERoKQOODp2FpcAckK22qBp07mstv6E2WFHX8N2ef7ZVy++8DxTypLU4We27tyxe8Hcx0ecU37RxPE8h4yf7PyMSNJvddpQ5Roaa1ELyOzWg4wf1QDxhb8dvAYK0wYOHugPhYgvUO3CsjAwthqSgOA5dTjq335jXbfunbr17HRG/27+YCO5KExBp8V2BBmZHH8B6tu286fGhrrBg8utKQF8ZtlZulBQcO3tdgPbIYliWlGumE6EbiaBSFFm0ZZfP9y/74jTgWco9svP27du2UE8AqdUReXx6TOnEmeEJCFMOu0gfnT6OLvvDdYgBAj4sc5kKqBOde/eFbe0MDg+SqIOAsRgbt+2VU19JRIdQRj0im6UlpEOjy4tbQU9ICHQO9kX1h8g73HjzgYHFenGsFlzny/khpgs5rraWjTFs8YO5XOrSesNSdd61of6UKaCOwl5JyLECgCVuOsQALjTQMwCi6FNm3Z05uE1qEF4oSIagq7WQDC8dOmyyy67xJ1GcjSHDl3L9tGHX3z20VfLn1/usYtSizqCzU3JkbepAZaXme2hYSV7gaQEjABho5ClWH1IxIZ6/CIN2TkZn33+yfffbd6zc/8vv2y5Zvpt6em2Zctf6NKja6OXVifaUCScVZzhq61KT8/Cu9O/vO/AgeVPPb2YalbQEXPz3Ym4h/LVBQse4FCUDziDjjqYBJTNmy3gMIqEQ79EneKNnE30ZE4WC8XnHA3GxrCFHQkx07JMPB7BALk4TSSc5eVnErciUimtjkjTVjqsw2cgoVCIrDIqhEhRdz755FNXTrnqk08+HzFiVFRz/FjNIQRV+66tvQH61AZsDivfpsIqGQrXNFTR4RtNJRwD+sts0pvefu+j5cuXjx03+pZbbyT+wP28F0+Jy+gherR3++427doxfpvb6kt4YRFWnU1V+5gFv3D2FZ5DxPMfVmiz7OAPH1JJJ4X3GiKPpu9//BZAuLn33T56xDBfpHb2PeKZbmgCDpuqPcHzo12JB/9rCElGsVic3skYv04AgSP0d4ieQSVsiLzNSofDlcQsSxqunn7jTXdMBeCD5qLDzxq6f98+dCadeApJ6Yk4TK7jR6rffPGL3JzCc8edV+U7Avvp0LlVv4G9xo0fG9eESTaQqohY2B/wl5eXw0ZQtUWVgV457IosM9kxSwJ1vgBywZ1l75zVkfMSikclPqpcp3i+qmZt27p3164dE86fgJWEiYHmzeeMRxcjesjQNE67/es1X69atWbFm2/h96V4BbsxHIvgB1XyPYzjzz2LgkcSW3GO8l07rAl5FMPfDHCNJRGQjEnaZqACg39U2qaF3WLHygpISa9cUCAvUomfNE1PRjpum90793z2yZeEJgYP65+dm64Fzp1WXfGI06a/a8Gs+qq60o55JE3klWUMGnZGOEa3HIK2eFDDFiPErSdVs7amwWjB31K7Y/vBnZv3sm5gqIE/YjY5IiQKmXWVNRWYOuMuHJlIhGvqm9D2jaakxWTEm4g2vHr12vQ0N6IklGrEmWoz2gIsaUS/99jejz/4dva8AD2xCJ5xrmF6KofBHuOfRnu8MdRgtbkBsH7gkYeXvbRMLFZOSsQA0MGUKVNoyOYLNPTq1/WxNg94sm2kwUAstjRzr4HdhowekJGVEdWGWP24MbT1wE8c2JK2+cwL1z49hYRFWy3MtnxUp6qm43nF6XwiYVaQaulRS99uoFx0+qKS/A5dS3fs3RGMDMX/iVMXpQVybQrWI5Xad2vlpa6LJAEgu3SkCvix2Rh5IplypeX2HVACRH0w5AN7EaWNerAXXnr27Vc+//DjL1FB0NU018+eFtbRp9oU9odAdM3Oy24IBDu1bX3k2LHdu/fCnkTeI2aM+L50gVCAYanaDGQBg1M5i9OZicAQ81RAluFlePH1upT50PbjX3/17azb7/K4pK+qVCiIt0nMwD8c1f/wA/WcKA8Xy4NfhE2AoC+aHPxOiRxiOknXddGe1A85F0RrgOwXbGatlhY0TEpV15iXqGiKbYcZzdP4Xf1EPWzqbf/hcP+9r5GQxRHi7QLDyyHXAvCpefvd966YfCHZG136dnjx1aWXTL1wyKhynSkRSQZQuUPRIBmIF028kI46+NhxpbjtTkif0RLpILIgUyVpQ+oYxOd0cP8RcJ7A30pqIlanNZpIOui1Qm1gcxd6HuCfxC5ZQAlOpAiL6LIyMygsLS0tozf5pk2bSUyx4ddJJm302XIVSUNPSuJS5AcYTMgQqwWoAgdKltYQ8AbwyoBwK1C5Kb3VZE3pEFkgD2rpN0L+ZyAkUSQqu4EwgA0hzwhyIQacLrGJOdB0IHB70CC9cTxzemvfnt0GDSj3+RpoMe/1BTMJuGhDd86dU1CQA/iN0+1AH4LCI6JqIOMtBBclIocLM64LBZPvr/i4Vy+MtF6QhFaSpkGDpKuplALIzUlUGdsPG3+4+OLpX3+0eeDwvh06tqPRG+4teAQ+ZDQA8U2TdmIyHT127MdNP/Qv7wPglYWUc5LuMdE5sNjdnFHxp8Y5ZeQLQ1KRKO0dCJXqU1rdG6++Of6c8e06F2HslhSX9utbTs9vgCQGDy3v0KUdAkVxonCjlv4eApoFWHtKTiXoVCTpZ2fnoBZ4PG5GRSCDh6MAsp4ut+voiSNEUsAktjucn3381dat23r36YMSxmTz8nJV4kf75BNJQZWDwWuSwQiVZSYUZJYd3QF1nPtJ5MQop5MlKiKZWCheMbpK+wM8XIp6pN4QItMrcWqwRazHjh87a/RZDCPoBVHaQsch8QAJ/qCFhjk06nG5jWWty/gKApM/VJ6oPnzg+AUTLjS6cTcSjglTLg4sNfsO1w2C/pfScirlJbyFcnHiTuKbiYFx5fKAKYo/NsbWdOvWbtDgPqPHDr1gwvjyAQOKW5QYzXqCVqTp4zmorauSn7X1ECpjGzXqTBJ7ye4Hvr+sTS5iZ83qr7/9buP9C+7zeGzUbJAlaSIcotcFgyG3K11KGSQOL62iZKWY9T8c/AxJObZwSlIXTOyyHGGdEaU24PeVlZXGaLRGS3XCEyCnsdwGAyRJ1RHKMaxK2eVUSVELOOTjjz0+ePCQtDyzlZhgNAJsgWgD4OhCM2RDgbQR1+BRzsnLJHZjsZmwEz7/bPWXn62eP//ec8aNwW6huwCvkt1EnicpKk/efssdQBt2bt+JrDJqBk1OE00MGS0TgXkyEVRn3sLvKrtrjhM0/xl2EVNoqK+H3tLS08afe25ObiZ5C75QPRsHJ7bZ7Bgr+KugKKTa0mdfaNu2jUNcvLGM9EzIGPBFLBmD3vnlV186nC6X24Ps1Wos67756W9/e2vqtPMysQ0QY1ZjYWEBg+A5eMrpvqdNEvyNrd+whjF369MZbdho0fXs0RMAC/LdqmtrsNOEhwuIEGVrGWjDnFMEMPOFj4mRQQlIPGaxARiWstgtXl8Tkoz+SHJGfjddFurURQB97tx70MLB/cfCZSvxVCBr8BuxmLyOlA9KmD/++OvevbqAYExDG045/JNVRrXhFHNbMOiVcmuLGaQr0icyc7JRviXyQBzDbAOmTGoRhCWRJ2o6crhy48Zt+UVZDFi0RiAQlMa7/EJYDbyMDE/mS8tffeu1t4Cth+ZDII+BsEMuqIlCTp/NDky5JRDygqr585ZfzjprOBhAOjMNJSBi6ZhK/iJJ9NOvub5FaQ4gmvv3VX679ruzpCGBG2pPamFTVGem/fLzr1TITrjgPBsAV0qyM1ol545YBDo2SFRjxowuKysiGoA+4BOTkr0lqB1ft3H10OEjsjM80r8tqQV+nl/obaUlzKozxfSAuFJzY+3dk0baNpD/kXywa2qvsD3SPG6rDY4RxaEAZDStS+mMxuZAVGgjpa3w6RgbA36sLsAliPO0atMyLcsZivjpuQQfRmEGi5V6vTNHj8zNzcHs7o6t3LELxxkvHgxZDqk0CreD+9izTxeH25KQTiWoz2wYLQSQduQQxuwO6/LlryM18vOKkSZGI65DqhDw45iSGlo6ioCVrncGfaAp4LRlLF685PZZN3705gcIO821t10R0QI2b6NPCNlq7ow0m8sdT4Q96WkZaVmwbzIusHoPHTx4Eni444eZGCNAAkGBCr8TGCS/LwzRQzRhavBTWFs28JcRBWlW12svv3PmqLNalbZgemwplrbUfjd/Wv+TTxmJ8DvF4OAXlWugl9CevY7wMiV2IJJhRaIUJrAAQ7V19fXEY2tr4HcELDiHHA+7gzpKRJ8UO4jPAG8KnTINPE0+gKBPvYLnn7Js/pPh/nvf4Rg2NTbRiTAQDFAds23Htrn33nHfvLtdBcYZN1758JMLnFk2gPRIryaYi/jCe0FuB7V3sBKr1dJU37D8heW7du5BJhFLUrgAHk4sZkpn0Ckjdgd1trHuXXvt27Pn/fdX7Ni1Y9/+g/5AJDdPwNL+eJGEgAbLAoqWIDJHh1sClkogPxQOYoIToGnXrn26I726rnbPnn20Wzl29ERmdjaBLb+P4vQo7TqQNWZiUbEExhOtM4E6RHZjggf9pDWIQFKCP9JnXgm+SFVg5fGTd911zw8//oTIgayVgwHVQdDwREyOMHGWkqLSzp271TfV2B3GpKjUWhj9gPJ+8CweAnSTZEubMP6YghIylqoCEFkMqSQtO5x11U1FRS07gUW+8rOjFUfr6hpD5I9ro/S+YDQQLTyEsVH2VlycM+O6a7p26woKQF5ePu01VJUdosK9IP3ikylsZWrQsrIzzDZLXWM9vReZNVnHrSoAACAASURBVJIUkOgfNm765pu1njRSnGk2I/FNyuqMNDdDc00k1q5aPbC83J1Jpg4nP5WBqphB5kNOYYvCusZqVduWwYgJQfIH5z4Bh+a7fn8AqZyenoH7jZlJWFGPbsRDZBt9Pj+LSeUNS4c7obbKiz7RvUf3ooIiYCwkHC0bSgxZwIvpFkGgmVwWXodmiFwkIwQmLFKBhsIU2ygtrDHjdORymM1kqeOZpOQTtwDTRxnlpaL2OdzUOSCzO3XuCO0hgB9e+PRLf33x0OHDpS1buj1p3ONOy6R1D2ZwekY6ygXuNG5s3ar19q1bX8Qfc8GZEihMJJkqw6NogmPndDmJNsJ/FLVG7BBmCrVwNllGthW9M90jMH7Ar/qDtXpjzOXJki7dJoISUYgfLyvqDnVVZJghq5gOqhsGfds2raiKovE52JzSECwUGzdufNt2peF4UAn4uoDhRo8hOEv6V0ODFwQgNXDDaVL1LX5RTw1SkIHg2sECBcb5yOFjxUUlOPkKC/PS0hxkwJHsokBgkBODGsQmgZJqFZh4JksFAMa9QQ+7HzlyaH5+TjBKSp/0rYVKVC2W1/CLXhsDAYTWh0UlBZ4MGxuE1kUjvMsuvZhvgf4aDPkhcDB0OKc2u42yGQyVzz8BHWnV+Ann42lGggGSpEMNU0xK1bYU3qcEdPjnH5nAv/oEvxMEQXoZh0WU9ZjDZfMFvfjevD4vh479hZey/qAucXKXPr0MnKf2bTplOwu27dxRV1tPNiXrf+xo3YzpM1iQnj17AcxEOcu+vfsBNSwv70aypFF8pWgqMCEw+PSrV651Zjgw4HJzsnv37FlYnNuyVTF6NgwTBo53Hs+jQ0xNOjvFib3iX1TJUhFeYEwQthaLWvx5egcF1B63hHSBBREC9gcw9BTBIpe6v6d2uaigGESYlau+GDJkkOK2l4Q2mCTiAg88DBKnaceOHUpaYCmVuT3uiODdSEACvRxrR8qaIiHS0SABTjMQnW+/+05BQZ47zYM7UKgCIcr+8RsNVy0ofNo33nz/7tsezm/hUruVIJIojFUHhnQ22S0kvQ3sM7CpNpifm9+la6eqxkpnmlOXgmxo+YBNQo877MwoCfVkO0jnQoILWEzoSryGiG3KVF/dUNa+VZ8zekBsHdp3zsrJTk9308NDsD9pLw27xQoPhBAW5f37o5WI4YVfneTWJNCyrqAv9sorr1x40fiCwgxvJOICHTCJHQHAYTwnN69bl65lZWXJuBf+gd5iIsECuqbCAD8VYF+alNnkwi9DN4IunbsTimUNRe/HJGXZlFR6+B47H2XQOCANoJimrGZLYX4Bu6lSRWZ6ThDoHLerddvWZK1I3ZhWQ4IaVh81tXANIpi0fKCQKzMza+P3UmSanuFi/qK0010hHClpWUQ5diDsg62FgwEkkvJaI0mcWHTkWtRVRkhNzs/LJwADXhdpeZL5jQeK2pOkYdOGXxc99sywgcPysvMXLnioe7ceF1w2dtHCpUTyNNsqvw4ZGs0Wp4EKUJMeMenIyEom/BQCGHUWtyP9p00/79m189iRQwDMtO3ejjRP8ZUpvlaxB5TcJgQn/A7piZEOBYD3BTohHCdUExh71iWjh1z49GPPooeK8kgFS0wrXu//0sXrWAvc8sRNuIihErzfvP0HojNkWyN7MF9AVVE1sOrqk1iWRLJVbsI9TIR70mzpPIR5MTuyU1FNqP6gaAhexsVIVTbET7546rD9l2bQzGMO7T183Y03PPPsorJWLW6effMzi54jUnbvwjnjLx8KN4MqFOaOByuEtJCYi+Ti4D5KprndvkaQlLX3zX/gxNET+S2yyYDOycuVXBZZchDjwsByUqzksGQaU86K4xU+fy2uETebnjJ6PM0HC4D7Jq7MEknqqDQnEQ2ULCsHaR+Ae5vsklqhM9HoEBA1jn1ZO0pPCklvhAbwq7HOhP9hKFCzaitDPFyMmfXHKRKK+XD5IJ4QBuJE1PE2AWd3GF3kUH/62UqUrWHDh/v8dTqK7eIhDZWM2pDdafL7Qpo4BqE9HGmyOfSUT1IJWV9bx3vTXelUki64/5GfN/8KS7r19pt79u4UDEk0nbMjppKOngkNuRktg01xFNMvV35EUmRJy1ZpGXnuDGNOFuVXEiolHRURi1mZlZaFdUiM8oKzpnzx3YqSUmDig+SmEzGJkQpttGB9Ikuw3hByoUgwMzM90FgPwrWvKbrum+8xWHv17tqlW1uYVTJupoJJXCE4tqIxtzN92+atrVq2IpneZLESNyRmQaoIK6BFB6NTbUiDesEOyuECBg3NQ/AqNE6zdFAlMUIVi1jm4DL7fE02eyYhfvQJVpiL+xkY6U12k/u+++b17tuLdrnYQQKPTHYwHiAT0EdhkrXhyuxxiGCDyUg7tnSrIxKHOYtjX3JrJP6rZSTWOAjaW55Y9PiwYUOumjGVqnXEA3AyBDrUM4LshtLUAeAvPry9evXqVXlFWWePPYsE4QYvdRiAvyNyaUUcwsmEfIJdZ7lyaK29c8vO7sO6070I2iCfy+10KUkNQiqcRx6rsB3xQ2DpQmzQDxYiBxyq5Mg77VQNE4YSGKi4hlYzUVRCkayJOCNHqEg6jlkSqsCzJjuHWCN/zcjIgtvTOpy8Fzr7cpEFpXgXWHUUxTAL47Cnff31t19+8dXEiRPBi29sAn5PuJ9KzDyEMahUTUSY2qXDB4589NEnN15/A0YK7brhfgkxA8UhB7UrHNwsx1bkqsgMhsRfSWvkIR6nGyMQ2E/GD/IQvN4GJiR5zeEopKg3x7QpNGBWAPLxcY/HnqXT2uNxYObjaCQSalcan+NMkmbbyYTd4Nz368FJF9G69srpN05PmuP+pN+CV1qxk2ENjF89m6pJ2QxXOv1H+BaC4jJ3ME7ig9h7KPGeNHcwQMTKyRLxZCYYAAIUjdFg+G7VloMHjhSXlKGwLlr8RPmAXtdcO7nBC7iAfvXqryZMOJcxsE2iQIv6ZvY31hP701m03mAAg82iczRV+2bdPGvWwptaFJRg4uDDQkMC2d0X8FJcwkghAelNaSDuhkpqP3ToyIljx+lFyIIzHnQwHouvQqiI9pTr9ixd9tyTix4BaZnCX8mcc1FMQOaa7/eTPsX5KcwnVHfr7beRk0r3FF7NY6FhwboE09vhoOMkSbEMn2R/JGNUlwBUAjWLSXFEJbpq0iGzbFYPe00TKuiZ9g84/bkZ4rEybFL2UWSk47UAFx87Uksnq86dBUFQJTP1pRwi1tyfDNv1rlB17KLxE6+88sop11wWMvhrfBVOowd9DhpAERRtXqn2AEyVPAq0Q7LKWAoqqQm8Htt/Ijc7X5dGEJFEOSpl4+muwj07j+zeueWccwfVUZ5Jvy3ch/Hkxu++b9ehvVlJSNWAG6rBMKDni7uu2ge8+2WXn9uuQ1HK6GRBRNbYpfWQGT8l1Q+QvUHaPyucQaQqk8UYg/DIDCU6nG5NX/Lccnbz+ptmNAZqgbw2pAxwOZgbq4S3iO9KmT1cCGWNJLZE3GG18ViQt2FZ1Ke4rXLSWR81+Yf95Z/yCjFpJD2RNeZnxYnKa665dujQ4TfdNI3nsZKU7SdEAMXDMR+9tuh8iUiFCfMnwsJ8F7aM2pDrLPtm/ZrefbrgeqYkS+gBloE/WtuU6269ZMnf77vroQX3z7l6+qTp06dPmzajVfeiTmlDYSCa3fUb/Pp6mIiZjlCJKP2eJS8x6kV2Eo7ZsG7jirfemTzpih7SR0XvjcN6hMXzAngWK8hisc0goUpgjtweFCiFU8BWqNclbvv63z5+7P4lzy16YdKky2jqoiMMrPZQPf2h/ff/AnIMUJYAePDz6NGjwmpR1HW6vsM7wnyx41GbIHc+JPdCKbKz83CyeomXsz1MhD2QU4dZTkMuoqSCIu0je5oCOjrV04rh/PPPJ5bPQsvu/u/1Jv/+OP/snf6GoCvdTeIIgFUbf9g84ZIzJ115edeunf2WSoaByWu3kBuOlJGYBRI0KXQV5ThBT2a9lWNiM3tQlBsjJzHaKDtg79ga8e0TMYxR8glsoYmURiRQiuw5XZLuwckkDQT/N7ZyatjYdRAcaTzQvFKgC1+lfSYgQEGqIky0I7ZnfPrJF2+99S714Ywzaqgh5xMrIejzEwuQw6wEVtDHFd1FAj1sCpaoP+jnrzi3kB9gTNfV1bNf2ApWm5R8mxJmfAk7d+0Dgam4RREofLWNlenprlgIB1Xc66+x2ByEyBV+REERqEKUg4VoSo/H3gSMndET8Gl2bN8bDNa3btOiqDhbK9w4gK7AYWM4emMoFtRb9ZmIP/DqsOkIL4bIUaEUAJcWgKt4X6OYgwC5G0RoGVxHj1SMGXv+u++ucKc5eaPJxleCNs6Akfa6HpQQrz9Atj52M2Ru1omd9vyzLwX80ZkzZ+bmZVTXHrGQlhonGmWIoG9pET8msIgoCEjGQCGSCkeXJ41R4n8l4soqYUVadFILI3k9ehOGMt4NpAgMNxUl+4rfCfqIsEfzZvqUvxktYukSQCEDWkJ7sQRKMGsOghdnBFMPeUBMAfHHGqFm+cHBpNYOpkEKHbsMIpo4pc0JfwAWxklBBvB1SEgUGIN+76aD4Ot07tLx4ksvIkspIR2bGQCJC5JphLJBOjnEJgJFMNVS9lQa5iBiKxSlbWaEZ/r8mNcWSI/BSGSbuiydIRZK2M2ojuYm4C/w26HwEJKIiizEHOeIEm1EUEEhkDvzxEvENOVU6gXBy2l3oFyijmAMsHfcmbJIJiUFIDajmaeRViEGOBo6cQtCdaAERIOEMJWbw5wUMU+1Ziki0xGml6oubA+LKS0Zr0WHNtKIyuy8+abbQ2Ef+HMokSj3zFfkh5KrwDghZjYCU5fyz4pjlQ8+8OgzTy+SeGDUT3w4oLSn5Qb2UTaUVVZcuHAXccOKLROzmAzkVIHIxBVPuBmu2YgyjVUuiQ3kMyE5klpQd5BwZkp6BTmJQ+3X2MzpSW0tjxe7H7mqJM7yf5S8xPDzRo35rsK/LXnlL8v++vZHb+qduqSZDyWTjCPJLORQKwFQhiTi7E9d1HLAXlBJcZyjz6aiUIV4BQBQSJG0F0ZpBtjF6SJZR0pGnLriPbsOgvKDoLjt9psmX3VRde1Bq00XiCYB0yeJiiVFt2XV+AmVmhJuk83UEGq0OCzUmgAz4tC7Lp84ee6jN3dq2xY9FOrFWwlSCg53aSgjDIfWqDR7ISEd9uRatmQ51dCLFj+IeoSMhzhliZIS+WXKTScsEy+74OoZky67/IJgGNepeIshAxxhLAMrw/X79UjFlOiwiFjC61Lgwi8I8UhKKgwwRMmmpxc1fENChDyOHtI+H84IzrQNuQlSBKoCNQBxydHkDIr6RRk+vATHJAYtSwhdaE3sEC0geVosorNZ6KRUz05xA0uqRnj5orAIwNITlsq9NWcOmbBixWvdz+hUFz2psyU0QTEtQiE0YJL9wzwQhsk/IUWpUuIwI8cNtpA3csP0G9u2bHfnEzeEAvC9MJsJ8OGsmx/G5770Lw/UxHxIipA36LTYcfnSDsTmciJHKP5mGcDEldRrk5PKXIeDrHV9JCkT53jCxzjcEBjKIGeqMYaHVdQGBl9RUYGcJZOMoCcIgNFA3GZwNtY2QviudGpICXGgS5k5GVzkVqMjShWV0cJ7SYYUUJEYBU8C9MhemeyS56oVC0WsdxR9EQEogBKRSFCqQ7yOgKn0wJYDYtp/6DDeNb2GBtvIUQlbkYSB4khIBGwJoi4wFaVeyko8TFHz9Lt27/3+q01vvvPa3155oUOn0kavIBdygmGtIAXShuCe258M+eInTx4ZOWog0YULJ14UdQR7pI2WHIKd1RvCFtokGYxE8ziS5F7gkiOtMpTyexOjRo597bVXO3Zqo9GFkilykpv3dqBohnyxnPTiIweOf/rpp1l56WePHw6JWDROgGqum3HLL+v3Dxky+KaZt517zjmCZKFDtKPMEW0VRhny++kEqpTSyT8VSSyubHy/Mj84TRK+D7lLwhW+vprayq+++vKll1/csO17ojD9B/Tt3KVDxy7tO3RsDV+maomeRH+KSwCAwnvQXpFYkBEoUCtXrvr8889//vDQmLFjFy5c2K1rZxk2mackwBEB/l0lI3mwEKsIBHE/isNXdoXcTtHJCGLpSfuDn0tqjpJpL+IzlSIaIihYaPFcEuVGLYH/yw3epgBN9264ZWZdY2NaS/PTLzzeq293wJThDhCQOi+WRT35Kk9ERxBZKLov2YV+jiLMDhsCUyMUxYmNPqQxmqFvjHOiLSz9aXLd/9SqoWHrYtAJcqixITBkyMgPPny9U5eyJm91kqzw5i5aPpNvgVvdoLejFtNGt0Vp7oTzxnBQ4HqnmLvK12SCSS8TdLvT6+qahFSQjKhHCi9q7vGkZrEOIATR3FRMH34nssS6UZqFGLbbnHg7lMxRE3/l/1AZm33O6T5EM+FU4+RH8yY+qDI72BwmEYwMlqFEIkRKcbb5RBcwv/vBu1aHcfDwAUZCOaQTkfYuBczSJ5stwy2dnpa5e9du5C7PjOpFzYXHKkqqqNFc8kCJdsqMeCxbz5/4UNg3qQ0inIUNIIAJwnL6YOjjJo6DHkUXjsdYRL6Lg5krpRcj8o8XePnffP39nt2Hu3XtSTceYsqY0xAPWtMfb+YT7BNUCtWwlucqUHOiwCm9vf94mXTSsJqNY+UFlwT9URC7ST0R6R4nloSYJ8EtJhCdzC2u+a1og0epVCGsllMDhpHwP1kKXsgv6jqQUQix4OshGzceie/auveLz1ffNWdeXN8kVKUoDUJOyrpxEU9GV5HjieuD8rdAZNeuPXTjnjp9Eqom6Y8sLHJBmpejRUXoTiMuBKapjgeBXVBQIKFtwZpu5kIrRW+sr6p/5qnFc+bMAfsxEKUSxYS/uZm7lewL1bKHNuTwKiSkCtRm72dn+ZxNV/kAy66qStIwsrmLuat7xE9exCJDnEL/4ZSohuRwgWgeDmN8UpNrdzqI5KjPh0Q5PhgYDIZB6oxxX5OfBHYK1sgHCIbBFSYZDl24eTpJgdgFb5RLBIcgpip7gfKE/4egM2fHnZZO+hErybtYID5RIjjiG0NS4i665OJLu/ToyLdEWuNVVXwhnL6nnnoKBGYc1YwN6uId6hnhjaFYiqrneBgbT8JhuoR1wze/3Hrj7C83rUCo81gxPoO0+JRRyQlS7Oc/XqeWV50Fg+dOPjzd/f/0uUpy8lhSOSEe7EmMOQqFAti4BLqNrM4fX/offJIwRq1a14nd1eNGnf/ss88MHT3Ir20IJptMGrEPWRyWFK+8GI0x9FErVhBHmKIfZe4Sl6AMEMfh/Q/NZ5zK4RKdmy/yUzbvT5ZEnG4KrA9P5mnsFFVTL7/8MpUNIA1B9qf7Cp+r32IYDIbh8QvzEv6ml8gGfAfKoXKdhCVSqRVnoVRxc0bgNvjGhCkp0bNTu8MY1AtxztN4JvdzEGC8Kn1KSX9zF8oMjhigW6DAU8TGV7C4qHCErvBzwxwQbUCaEROD43ZJG9a8zsTzYWF4heLxpry8bKXmTry+MVj2aZabN0Humzf/OH3aTOCU5i+4R5lqHPsjpyD3qcVP7Nl58Ns1G6+95ao75nr69OyTk5FD0RBLDNuhks5KiyzhYIBnUDyPfg/6oIaAK9lw6nOwUfbt2/vVmi83/7Rx38E93kBjv/59Jlw+dmH5HKxgojOA0pLlCisgWIMJJ1rLn7lgBew95ETIlQ3Iz8+lBmr8+PHeuVEKf3oN6jJ00NCenXsW5BWPGzu+pKQYK4vHq0dOcJnlH4pgFKBY/sPxIF4Q9GOYGojbtI+gqpyNyczMdrmdpGUQfUFbS1L6LSoZNC2qGd058LuCjX78+AGSNm+759orZ16eNEYIQlFaRWUMUQZeyqVSA0PljTyBLB/Qkzk5CjIrJnWcyAIYwcAnWo14jCBiMh6Vei4EuJqC/WfW53T3Qp2k5bJyCMiiImkXqpxMVqH5b3DK0A8x/jZv2nL55VOHDO07ZerFzEU9AL/nX+o0DRrqqihdJiPHLpuqM0hUyO3Bam32Bfg8RBgofFBOo7BsEOBo5gHj0AV8fumFBj4nhhxODok0/Tk2h3DClcIRYjdh97yLYbALsC82mmdC8yItwGOxk5XlW3DnveQCz7zuKvIzaupPujyeOlJ9sXGBwIrgxreT8H68snLV6rVIuDF5uZx3nkeyp2Tsk8qLf0i8WkkjHrB/sCf+qe473AG9iWOJ+khkgsQXTEaadrUtaoHxJ4KDAUkkQ1XikeXSULfZdcvMzhk95uzyAdRDmQnui3sejYBDeJrlQbAJ3SqRJnX7GJK6ic0+XwAdgVtUVDElnif5wuwT2gKqDMUCpKPh5cImJvWGHK9QiOgSVdNimKItyp4qWg6+JUXhZNkpsJBYG8/hou4GA8du9fh9TRmuzGRoz6fvfVbefeigsd0Zj0pL6sBOHRnWh9WRkIpZR6AZRomfY/WqtaNHj0ZvRUHnf+w1PRJslrQYJVKKjsWjMMfxkcPuhIRkv5q5EOGES5DoOM5hu917doOJiyLYzL3yETTDu/iWhIaVEBv3I/wkytncBbNiIiAkoS6oGgOyk08U+mnmEkqRilcRb0IUymaJaqIBprzRHwiUlrVE7wGNjzHjLZA1VbQWLtgXY+OfyEKMKnYHc5SUN+IDKI5wMbgZgadm3oo/VQnJ8XbexaOgLn4XmapF4TCSjcRY0LaZLxwT7q3Dh6JYkhw0loFFplK1dZtWv384I2eh+BMijVOmkuIpalRnxwFkC9VZ4MLMorohzdXoDdPL4cILL2TFVLWMG8QneppF5qWqYqeqcSqdq580O9nTfchqw5ZJDKL2DZ+XXmNctvQvV06eqnWYNeY/Z+ad7hW4DPGMIQfhNoGgHy9OIoydYFasMHEwwznxsXH+WFghG5eVXzAnOIhQBcxn2rRpaqtcdZrKERPtn4tVYlVP++o/8wcGw9PYPn5pUdxi6tSpKgbK6Z4ho1e+Atmw8upc+BkNRpu8DZ50l+osZ8xi+FmArWfbJdiCrwQjDC8+LgwmCFjFP71CnREJXlAj5I1xJTFcYiPKMSEbp9khgaqFfQVVw9s5cVARa8vvvHTEiBE8KtudbehsQLHhHqapOlYYiea6WdPiBsQwMT8YJ5ESMZ3Ba8ddRlic2EW37t0sVoNoDkAIKkZJM5fkKNBF3Hzw0OFzxp8zZMAgf9yP6xgPChoAlbwtWpYMHTGICixvsHbV15+uW/PT0qUvvP3OOwfpcmNzZGRmI0IpQ8EGxAEPQ0OdgyXgDtyyZRvtYm6+Y8bCh+Z/ufaL9FzrpKsnXnXdpJHjh5a1L9JbQkAiAuBBeSpQRGF6qmOGEilInEY+NDN0+QhLWvkL3EdYHmPmH6yjPVNPNV+/8p6od+99+N7HH3z+3gfv4gpu07oTB1ytTVTfRLsLtIGfvv/hw/c/enbxs/fcfdeTTzy27C9LH3nkAayu1/728t9fe3XZC8uWPP/ckmeXrHjr7T27dp2sqCbQlJVDvV507TdfP79kyfyF879c9RmZLmefM/Shx+8fOLyf2YFXGU+mRdA0BNxVZBtkdGoe6u9sNoQIfRDXE6YWxq1KdxTaB1E0TqN0MwnzhNVJBIbBglEj1Sv/jQtjHqVKstrMpPFGO3VuhxuJVRTPXHOXBBuFI6Bh2GpqT158yUV9O/eu9p4k5qfO6/dTg+L1GkumK7fJj+HlDogekyTiQAHR6eQV6wJ980XiqnKbsqGyYBJIwdElkUrlgMnRlRP858iElmdSDIaCwE8qCfiFMjRyl3gH/EjdAh7KGGDfqMs/b/r1ismXF7csIkaLvkhEkARYdAuL1aHUbKLvgcXvTs9IK25RnOZxhWMoOlxkh4qmw+hw4EpIIgWIQyocwcWN6oz9w/yC4JMB524lUubzA+SOBcb5ycnPLSguRElimiJPpbgAtR/LA6AX/Km/eUP/aXNIFAXmw+a0op6JoQADID1WErGapxOV+fIQ3nFKzWpuw3/7jEprxgCD4dEiWWX9lawgykjp7ATRomdR9sQexZP07KPLkcSe6FonhZM6qm74BdwvEj45qDjq2Vo8N2LMYAES7YY5UqJPQ8xw3GZx5GUX0m2O/ox9BndXtvs3g/jUCEm7ZbN4nUFix1Lggthu2bLlmq/XZKbhpslQ9IOUtyn00vI33M6CnHyXepsqnuEMbJJIi9NYvZSJoP5SQuvzShSpVesyJg2pwNOaXSXuge3s3LkTPg79oGCx6arq0Oz9mOzwdBBVDh48SBYpo2UXmJHqDv/jVxRSEB1X1TxU4ufDbHfO4ucW333PPBIkunfp1uRr4kMyWjgbWBEqV5G63UScyfJ1G5AkesBOo9TPkvkr+dOAEdgd1JT88aV8QtsP5ZSJ91Hawv/mGiE5QUruAPfhEJGHKGjSWIbETZXKTS4CyryRDcLFy2oLuKiqFyrKn6q0KbgMiuL+D2+lkLxaCCXhvAj8GadRSIo/KAaww/9sHgONnPkKq8d3VaWWaapP+OMU+BPym90RWlUsN+7h6/z+x5tPfaL+VZn4b1csmmS56ANNYKG2uvGeu+8bNGhkQUELWlb+i+f8+39KUjKdMqQ5Mz756LP0zPT+g/oFY1IDgcSGh8CLYCTQHqV5W37dQvbCmaNHQfBYSFLbRH4PwWmPBxQW9OhTg+ft6uj/i2qWcujEgS2skqRBJbGMFWZJm50sh447uZ+/skfczMVJeWjhI/v27x08ZBA2PiVteTl5UuimgzDCcE4GzPdAD4L9SdsdYOrivwV/1UnxUyUVRAQKGUoqlU9UoTY2eJH5AFxTMtrseCB7hqHmfJNr+9prr7G2wOxRaKLGMfwUNQq+jI17GDlSeMkjfztt0BAwOJLFyG46fkx6jtICD+cWZ4MMkGZfj1TFEZrlyaG/XvUs4wAAIABJREFUrdjxkoeI5pIgrMkhwXARzUUwCemiJnkzK9/d+tlnn/3444+hJkEQIOWPUAWIAEW5RWLZpBJgFK1b9w1JV6irLGtmgf3cc8dNnT7F4jJRrAYYXiQFcjFdBqQzo0r3bBqHh4Q1Wcp/Vl6bHfX/fEgTcd7Lv/EGYHSxlEyVK2oMmKjw15pivqS3JrDmi29e+etrB3ZVpqVnDxo0COehkkgUO3z4MK1j+NlQV8lD0rI8OHhatS3t1asbObbZeTn0AMa24E+HDh36auUqUvXhe+QMIhpR51le4H3Jke3YvdWll10E3wQP6sPP3i/tUHLRZRd4Qw3+QJN4KYU5/cYo1aEzQvVUkH4BbcGmyHByEfIxURjlxR/h9tgbGr1AH1EnwruQ0xS4YsSAWfd/WJF/78/45IMBaINIfRqBdreHYjf0AMbZPJ2kEuKXCgUTdht5zbBUPEqEgcg1+e1I89pTLIzTZTdkY4Ci8Pfp28NiNwNYCg5WCA+EQXLs/ngBLCBnWPH9queZX7DkpCwEUBIlb0+xXyVoyCf/QpL98eF8IrXpygVN8gQxmhUuoD6cD1UZwBHgr2vWrMnPakm+ORBBDd5aziG6j4CZaA0kn4Ksw8TxJbidDsQLIWfkioFSNyUcRsBX9WMrzAI1+Tddgb9yqQQP4QWjkhmJl4APfX7QpJyUwyB0AQlSwDPRrjAEJUAm1WrS6/50gB3oo0xEYDWZDk9jZXAqgwnZ7DqonFdlVeoNKits9mY+pKqNn+raicGmaIEwFDLg+KI8R4nhSvBI2RSaoapuAz5kMMxU/acYDUoWlGjOAlAk35IVoRrDgZM4arO6iGq5XbQKqHr7rRXTb5jEH9Vxnhoh/1TPO8soc4yJfwVuy+oB11RdVVdW1rq6qjIrK92gM02/6rY+PYdde9s4Vc9A+eDrqioPIQEO1OyUcfOQBJ3lyWaivAWKpTOMIK2A/dHcxSw4Pt98882wYcOINTBUNkvo4TTRA6wV+AZQ4CzLqFGjoENV8zhd0JC1Yh1+/2Z1NQwpI+998OGHOnXqMH3mNfBqEvuIgMNJmB3SgvnyRZ6vCg/KttlLEpOpi6LXFoWE9b56Ar/4oZqblrSjUQ8IrlnWAZJmnDwQyBESRnk+Wyb4HsR9MP7YPqP45FDImLg440l4FCc9RRIinhkDf0U34k4uRRUW6cuO8DlzVN/Fd2ErQlbJKJEyfG+ghlK+AMBFfbACzw2T4os8gWcK8Si01+z4eSAyCN2XTeHtcoIU5YPPm72fkfC5+pNfGBI3K0vNIJFTxmiQtKGMGdOv3bvn4OzZd5YPlWDo//eLrEdEjFnvuGHGTYx27vw5SV1EYAhiWmQuM+XtRFdcLs/B/QeID949bzb+ePgkM+JPbAqrirNSnOC/Gab/2jn9Hw6ZdeZd6pqw7AyMJVJXtdknylYqTJW/qhyAf+KNAyX1mpnThwwbRLWfFB4KedOvinx0SdXnHijNjUGb1Py8+ad169Zdfe109aXKXvy2QcIHdAC5CdlQkUrOwNNPLwY6dPjw4RpD8+Yoth1Ux6hUI4cDSN/rSZdN8gXEPuG9/IlfOC8cXoW8kwQNT6tmcSYQ2JAFiWOcNzij+CElf7P544QV6bK7wr4QFey8DP8/aPKBMFqqqK6EckiXxnLHW8Y4SFe/ceo8fDz0gEThwKm+adMmEuL4U1Nto0gss0FBNzHQnKhfvz60R3Wk2/DqsyaBkN/iJEQQC4IMriPGQMBEusFToQYyk1AIngZSu5SKj3//EjcepxIupZxY9eLXqBUrQYuJ7LK6Sd6lCJpEl3Vrv/74/VVQCftNUIB15xCi0jJOijEYc9u2ZdIZxqwncxrIRNLxQN/gaahKPB/AHp6PFYfxemJPxYFDB3EWut324tKSQYP6p2fRa8V32XlXDh45eNbcW5vCjbEklX00kZJKelLnmJQ6vN/PDrWQNEnMAkQYviWB9E1JK01xAIhfNPrLr1vJTCdXT2LB5K7pmxcP//6KqXfCyyBliXhqpbUwKaWCLContHlrgNAQiix/pck0W8xMBYVOcSX+/gDwO9TP6dqwejstsZ9Y9GjHTu2SWrAMNI1NtS6Pi4bBzQ6VfVSPMV2N0U4U8SyC3Olw4SFIS/dAZsQ3MzLShFEirE7jdWv24Xyo8nHGpjJQaIBf+Fzy8hS/jshUpX0HMpvtSPfkVddWsuaSMkhWnF54GcaThY5atGAniCPg+AaQhISYufSZUC8g7zztxIlKHsuw+YTKAAXMPau0tFTVOcTRrdXmFHlwCuF+QLHEcwlGKBk2uLLA7VByGSUWDndngORF8RzzaebLvWwcY8AM4jbV1ocLn+pD8E8LwpMZ4T9o4H841+nWjRaRLI6AAyuFBUqVtogeKpogA6DD4TNIYgKubBwZ0KaEh8PF3IlYYXHBUVq0aEHlb9gAyqXg30JwkDF4j6qmS105shlSNwE4RIYlDFRgbSwx/285HypFyTuVCzVLdlNRx3kCN7OqUl/msFHb/8nHX7773jvPP/dkujvj5hvvOnnCv+x1yVlRd1/dZX6yy7yz2Smz2ISnaSD4zdpvLrroooamBjyJag+WZu9nwDAHslXgJLAURq7SP3vR7P2cMwiMv3IxEmbHFITw0F+au3gar2D8/FRJl7tkE6ManuOXElFjiGIW2m+ieUCgirtXpYT33nuP9Am0OhF44qw2ADt53czriTHdfsdtBqshECYW39xbMUskHUKy8fnBqeeZPF+CWUKuVEhom7xeOABGhqq5glzKCNlitobhKYqKDIOYohraQ0OSU6M4tPiFx/IL7+ah3H/qePIhD+RE8KHNTDYkG4XXzZnQSm8x/sqsFR+PhMy4h+c0OwFehJqFZsbFoeCf6p2Mqtn7Tx0KfuGx6sWdOppuSs0wXEL6GZgsjsZGjCK3RvuvcpKafUXzH9KmOoVv1vb5JytZhNFjR6E7RRI0zzBjwzJH1pxqJAZC3S4rAOy6Ohd1mMyef/JFpsWYGfzvJ6LSTPPv/ZOfsiksOw/kdbxI3UGewaubfRI3CJ38Qc2qOdEwZOgg4BUpRsGRr1AF0geqJe1X1HFsJzRssv43rP921apVCx5e+PvtUGfHT2qBYKScuKzMbFqko/PQZALNHjppdjyYw6qXF2pkIpAEPFnNted+HsiAuYEn8Dpx+uhM/yo3i3VXZigeI2qGzUozDZGmzVOXJM0o7wCHFZ0skZ2V2RDAacY0wE504hTmlfiELUr+7+FjR4hglrbPyci2BOKudl1HnTtxpBwl8fyzpKSgyiR5F6vP+ZHMMMSAnoKSCNPDuIHKc9y5jcGmkyfqCwtte3cewgOkHmEKHFmL02iDzS6dfAjpK8dfyTIWB7Uio9BCY6JH4/wn2ZMG5gYL9Q6hoWMHDBpezu0MmJsYMKTAUBlbExl59GGiggr8GLMhBW8F/dMYAvuHJ9dHKllDc7ogzDCzLp52gwf0FseuQaDGMc1xTISTXq0l0bu8tzvNQck9aqXdBSAZbboZiqAy8iIepZL+KY7JJ5ih2CvUpdfXklhqJhJ1sqJq957tvXr3PXjg2IF9B5FS1GBJe2EjQKPNL4XMublLpcs//oXpsA68XfLG0IMUlodwh+T+eDOfQFTcw1tsdpSDEA0Q1XQrJq588X9OuHoqKiqPOhyWdu3aIv+q6ytNKYmg8RDYcbPP5wGQDbEGBky5Flo+ZgqkVFFRzefsFAmM9KyQh6M+4xlrfpjNPls+VHO50EiQzWyCynll5LxPOWNIEuprIGaSBbEWahtrCGGDDkxqCPE6b5MvPS0b3Q/N3ZAAl5UEFBAhDA7y53y+imONR4Cn27d/3779eD137dgp+mitEiFluogyZbgUT8vLKNW02foOKgE1w2q39ivv161HVwdQ466MOK1VaFwK30wloVuq50gDhkylkehp9l1qDBkoWympozqbmdmhsPOA5pdCeME/1P1TNHM6IlHWJwqmkCyfFDeDBCWtdlGz0iny9wWrj9SFAieOHz95YM9+eNaBA4eO7G3CJy++n3+oGTaPlZS4AWd2pD1ZUXEBmwhUi9WA+SdcNQ58DxlfVNZQo0oBLI1GokGjmpTW3AxwYnGOUH/V887ysFkcfHLCHGnp+/cdrzlJCSFIlQ3UZ1w19X+xdx/gehVF48Bv7zU9EEISukgNEEroVaT4iRQRpIsiVZCiVBUbXYooRRRsIIiIDWlSpPcmHQIBUm9ye7//35wN74fkfSMX8S+fj+eBN+ees2d3dnZ2dnZmduYIApDtE8aa9rJ66vPE/fNVj93LAFDa2tP11FMizKwyZfnJfbzserucPc1bXm1kSpXrCtLCpv2ZLXv5Ga6RsjYkw6IJlWTNvDWnh6rN8Qo34NfxGLghRyy58gQ2nHfj09LauoALPC1mEHO22+GtpZKMwJFfHAExlN7ecMMNe+69+zKTl43DqrRc+S60l2EMfwvxzu+MGa+/+uqra6xKzS8OmjjvzA9iv7V2iTXO4o8BdocSy6ITO2Z+hZlTPPoHYa4vbtSWiDDdpz8TkJ4bmiCKzCJsAth5Gty5kYoAJ46cvDnFg5tsicl/Ad7GxnB4nYqpUN/zl357r+htmhRvIy30g3BHPIyjPiX9XNTqGllOu/H+QlUN6zktuyWMxmr7nbYzQJQb/G34GkMTz1QUgpNkusneLINCfVuP8MOi/aXNNjxj3c7zcjaK7JaaBnniwH6zcf9gLjtP9cOk0XSlhcxvIZQmveM7J5pe0MMtP3FlnpSSmYQ80Nlpi2I/glhTBAe1GXrypbd0vdtuu22PtDDZletXurGvxcwjjkZ350QBGCcvx02ThUHY1LwdxsBYQnQh8+nk7GBv0xHJ1jLfL5bKOLVkR50ChYgKll0FyYUwSGYKsW4g4jNlM4Qa1lqYH+Mc6hbMn1cn45f4NwP9LW0t+J2kx5KXMxfKYoZeDbZIrVC88fQt2hd0yRRRWllcUVPez9ldltRsdFt7u+vs9JMK2gP6m4iSqO2QdRzBFl++prJeQrQH7nnouWf+tvHGm7ARPP/Ms+uKVh+nuIMxh8PQMOWsNJDBehwBi+NLMaWDy2RxrTOxNOzx0i84Ud3eL/Z3ucOjLqDF6iGf+1BR16DUJYjSMVQhiEjg+m5TW26IuwfCwM9wGBNvcEiQRP2VULOvwyDVtra3wY9zpm0dEUfEOZzDjjj0voc5+784ctwolg3b9tg88wTJ0X4m3gEy0SvNGbEBV2YrBLUjJLfefNuDDz7MyXTllTruvPNuzeEv4aqV7eExjUQB/+QvKDJ2xurP2hWCsiuYWnZwPc8VkRfCyzUcMPlsd9NfsGRH4kIQJt6Um3v+3P7jWzsB+8qrz00unaQJ8JP4W1vbJGbJU3k2ZICB6szuUEGJZUPz5JNPkzg/8pGVF8xveeqJp9ZaY3V8JXbYgMxOtr73K+Fcl3UT5jUEbBfxAdj65fLQBRL34j1zeRoqqTTEtlnYAWdgI9VYOWZu2/zXZsx94vFnXnjuFUEvHXZjZnKOwfqqlXU/svF2G39C8CSGdQLHptO3nTp1qgMs9913n/0TRkPNY6xff/3ZFx+e7djHHb9/uKq+ZvyEMcJcj1+ad9Z4ssjEyRPrR9TXV9Zzi+qNsPYpZk+e7vJFFx20ZdbCBx54yNAICgXtfL+67JAKXIkSvUyD7mYJHLm7TbSORhGPHG2bN2fBm6++MvO1N+bPXzBv1nyCL57YVD9CcDKKh6WXXm7UystXdT05ZdxynG901ozAbSnzNPHwX158ro5dfrCusZ44S04aPXY0dJkmDpc0NY8QI6S+iW64pq5xzJutr0e80ex6J5DGy9CoMwSaGlurWGOINJgmHAmw2VA7IjQ7EeOvd/U1l994kzUp4Lm+AsCgp6FXpxV6EadaDEWmM/kWTF/84he1gh4Wti5oGtnY05lfO4UrxkY0U8/4DbV0pFGKnNCL1b3oQfhyZH7BSThzH+togZOzakuTKzdMnsCDtA16rJLwkojDVuXYkVdgBgmo4JYqS0/9adFipmBW5uh02OFfEEl7pBwvQ0gk/55HW/oCMNg2xOAUsvDee+91GLahymA1LL/i8lY158RHjR6pFFHKyGrRygfeCDRKCMuUlzhfYrb+BDZgVO5JUECm9k5D4ze9dU7d2RG2GPzASuRzqkQBhzmuJAwACTw6mMg4Vbg4qq24aeVKXC6xF1/5fPHCuSc5VCeqC3yWNxNXIrJGbzcvKInscDOeA+UCV34QF3Q5TNLawT+kWcI9EeyoJoIe+kMLCJ6MVuMwnYSPofUsQ+2sCuFLYICSPT9tcnPgJArxp5sPAsaoI1UF20ACGPJ2Y0wL1Z8GyJgCUsnEeNMEoV6lzRKzMNUTCjI5ydnpRCOVjozLA5EHmRQHMcc5i7evNBfSuHPvFK9UDV2d7dOmTUUt/HM4v2ZBA/JcaaOVOqIXLoiNtVv4w4wzIEV/ZktbaFJTFQW750Ay+S7ydg2Gyo7UAeD/namLAaD/4Twk2ExPd1V1ZVsE8m6m0QvFnRxGYl109eizUyqs+2LP7P6Zz2YyY60lMU65O0CXDTJ9NF8AtWExdFLkcB0wjVhliDjk4BAnK+r/9Ntbzj3jvGOPOXap8WNeeumFGa+8IBuHkM3hASe4dwAbuRff+2VUzPMY8kzaA4DuGs6hnr7SSMNl8WatDVQ6FoBYLJUUk+x4nGhIQN0OSWU7P9FGwr9EMLdIgiO6isAe4cpaUtEfRyEEtZU3V1gjmgXh2tpDaJs1bz466KHMks6gptGhOLTFr3+TTTdt6wn/WYICEdM2SM2GFXjqS+wGPGlEK8qqQzlj/egR9n38k489c8YZZ33mM5/ZaacdRzaOnvnazOmbTLfIzW1pr66p6IoI0R+MmJXFduu1UFEGOEcTsWpCc1IQ8dQjPNMFMe+xXxa0iZQdir1FOyfw+xIZIN9EtdzMPrnLzrgSdsqogRQdBV3CtPRdFlzbNl3IE37BRbfd9pfvfOc73zr92yuttMrDDz/IE8WkompCSMHB88+mJcEfA00xGwf4wt5kmoXuM9N+qhCEaV1xrxfY2dwW2QCrrUxOrtULAN07JDDjL3/461tuuU0Ym623+PhGG2624pRVlxo/ceLEkfyEyw1NmCAJ64MmfNvCLseCFjkbenr4Qf8LXBTKxlGw457+Rx9/9KHHH3zhpefv/8uDVz1/bWv7QpFNJq8w4eP/87GdPvGxSStMEuBSDJ68fROLvqe7/4nHnr7k4h85KbzBtPV5wsj0bBuUt3waqTRYiXXmeEre8kuPnTTj1df/dPftd99x3+svv1Vf07zylFUluj/79G8LdnXmmecedOABQTX+N3dNPtHcDJ6Jn2157X/dZH+i/qJ2B2r7ema++drjTzz83IvPPfP8848+dC25c9bceeJFrLbWKlNWHL/5VtO23Haz0ppYRdIKndhrNBKwlhBTPMc3DZkHSnlK3Usxs966G5x11jmi9m+0yUerK8s+s9cn73vsQcfOM4qKSyUmqd9CvlDBjmUI7o5oCNrVkAUgnKkLa7MUAElyB4ZebUX5AiuQCmOyZ8f30kxB1QR0kYLz4j9YULZWASY3XhlvCcd2yMzkqvCVzmaHuBgRTTDpEqKb2YdIXSYFhwacnJ40SRjnldBYnKzljlmS3wlBJTpiw6MqqhRC85577rnDx3dsbxl6/PFHX3vtVanBJ0+eTB41ro7DSSYdokDYiQK9JnvqpqEBpyfpN+E/TbHU39QvhT0ELS7iPhuosIoycETMXk4c2e5OJWnmJjT6zVX7LuzFCp2t7um5m4SHJVB7UFe2viY8+4WEc77zw5mzZp50yldEPZVc0tHajq7uyAg3XHX6u+B7+0+nCIUb5YdpRPQFccaSTcNLc2kHlfWXoRliwRYoHQqf6SC2yABGRLPHFzjqf/e6Oay6iQlYQKtaAJyCjw1uwie0GKk0FqmJvN+kYTWgvkrDjeYBQ5hBqx7qkROyhjiCqrrYGQTFCu1sqDOYNajMQ+KhyP97eTENk+XIVsLuXbgDmRhQTQaYZTz/wgBpsAEeHfGbblLNGVShkUk0n00raI5uFfTNYurKe8khpWoqSvRsFDNYRXLuL61YNNuj0mwgE+Fec+UNxvLggw/q6G41TWxRqItCEVCK3Lsa66vnzZ8j3PbCBW3w0ljXKAF9CFhDRfNbWA3ecLqbTaS5eYRM1wN9rVWUS0O13a0VO+24y9HHf3GHT2zC7vzUU0/96Ec/OvXUU+3DomPZVszkz3UePGD2HFROjEvGxyUoo8UQPJPOvJCPRV4kLOGhFHBsUxAdXDgCfg6KZgT1EjEAI4GUpl9C0eP3P3vKKad87WunTttwHVHR6M9JAKEq5zsluGvE+HYMXlq3zqoK4hpPhy5OvqXlNa+/NuuaX10nqP3On9hh1VVXcVbU4TBq0pryRufPz7vw+wNFXQcfdkBvWwRdFF2G5v+0007TdNClPUTZIr5vHEFC9wPt2HS5xHO1tTfeeKPfzTbbDD51AdgDJfl34YVQ4aSGXYW3bx+sBVtsbck/MJ8te1l62jh4GG40Rb213//+94kjn//iQd3i+nV3ZIGvbLBr5OWRgZH0jMv6jmY0junKaxGpBmvtgWe/NefN12eKwLTsspNLl6roae+ssdjampdVvzVz9j77HvTVk07ZYrv10QAXwJ/+9KekLk3rWgDPepeF4bH3dUOvZpjSRApjd3b4yzKQ9Arg5COSt8vSH8gQHFG5eSEhs8y269/OwZYqU33AMb/KkbXjnn/qtQvPvvT6627cZJ3pBxxwwKqrrkqm0QqKBY/6033ia8mJkpLf5XmKDiC2vrdWi1RGK2k++zbdJxp7bcabTz39xI033vDgg/c/+NCDTU21nzt4/7333rth5ZK27s42DvIEQif7yLeyLpZUdA1zfHuLeyIfBcExYkl0Sz0JHkBSljoYmDl6ddNtl5fVUrE+88zzT/x+hiMv0Mhy7eTzhhtuqDyC/N73vnfIIYfstdde4deYCaaJ/eWQrFOJn+SeJBTl/szhjcKJwZEfK0dycYbFVeLnNG3LdXff839WXm1y08jqWe0zIw84xV1xUc1gKNcpuUgA6D/iSwSXoNJjxeHPXXXCCSex21555Y8qq0pa2+Z/73uXH3ro5+2YsqOyOAnrKkUIlXb+IwViNYGQPsYURjO2ZOnshCR1GlJDuoydS48MhtbFSUf7DXUSOSxsrG9CkBimeiCB9ANgV6goLBsFcrwLUxwIibxSYoNFH2PJcejWZjXTFqfp7FcB3C8nQLyLqhOzSrT0d6/UlLF3n3ueIS22PYUCW6R6crXlblLH0+eATKPsYar2XcAs+c9E/6pKtaVKUv26mWpOvU5zBGdjb6ULoQxWLLhQJkksuZX3+DZ1MA0uLPnKYJnI9NC6SZq0l4J2HNhb8Hj4HmtecjHRT2LEKyrmzp2NQlhItaJpur+EAZwNGLgcXrcE+gkf27f9OnJEEtDGBmhRAN6EcMXcqFNDSeIxu5GTr3QtYsMPpBMDjhJn0c4y9/Dasn45ZF95adZll/5E6CJHiuUjEdtTgsold/Bdb7NgDbGChCIqiwNnEmX8Of84OuGG5AXJI674kARiQSF38XkZVrvDLSwWzZJ8swpVZyxz3r7Z+EVoujQAuorIEmUrljBOPzxx4gQidn2D1KE9HR2dAtORyYIXZFs3RE+txcg11F8stuy4UeNR5Asvvig/pWyrW2yxRXXNFJEauEUV94to3C+l6A2/uv5znztok02mp3bRDR6txYTopN1hbVW54UYEbgD2NngDP7joYuOx5557EPE7OtpQgA8Lsa1CeCj0PDhw7C8H6QZiO85GFt5CofFKMxlp5rCkEqvmjjt+nKEnRLEsfkywxYjiH1yRJOoJjaCZ45g6Y9moptEPP/TIi6+8+uzfnpcAa5999xo7dnQ4YGcaOOcPnGxiV5KZ7vNfPDAk68yhYbvttoMHAOipX6SJD8uFR2ynNA52MCTuSBcX0fqahl9d+ysHxXfYYYe6qrr2Ii5DmUFzmJemnaTVWYuHRmOrSkvDzbZnkSo1ukfuzJYcIGFFTzzxmOy/cUCyOGRieOjsiQx9scPm7TTAmBNrBmSKeQ3PJr5MQc5PPPLQw2ojFNY1V3czPmbiLNzzyrr3/t8eeeQR62+wHhpAriQVYg3Y0szMuEFs+KAOThDSwoXE/VjSPKQdufTSSxHn4YcfDgP64kOkmxcTfFCEzxAnLQKgFxWjK+Vpj2ole+kdqCqtFuP4Jz//2dU/vW78yGWvuOSyPXf9jCkAz/ruvKpGIUfNOuiX8wqJkFMPcSGpWzgG8UWwPOhCGkEuI5YKAZzWXXddbz1MjFU9gGdum7jsUh/72LYw8Zc7bv3Zz6668cbfX3LJJbsevPM+B+4zcdmJbyx8Q1guznyYpbySAgHn7Vehh2RJbvfNDc0dreT45q5u0Tbamkc0SnvJf54Lf0VdvbPhd91y7y033/ncMy+sscw0GyFHiXOY1MeXXnrpzjvvFGMGrvzpIhvpr0t3nn/+eTeIJLFvrwwQf3n7rpiwxcWseDRSyy23HFSY3YyqoCXDyS7lLQbijOqf7vzjfnsfuNFm622y1YYbb76+sMkLO5mBYmU1xcSJoPiMVSSkTituiS0If/j6ulph81588UXbADIAHiWDheS1ZJssur3g5JaxCv8WcrvIfOtjm8QwpLwu4AuxvGVGfh0x+oapojxOJFWGul44naFy6gjZ0doX1NVXz215k6DPTcJc8EnQXrKGZ1bCQmKNU/1VFBSxz5REhX7C9GM2KeFmrnX1+DaJAjCQLcP5DRoazTv0qMtUAr8pY3SyfoXIBba85WHBcwVyjaZiIEkPUwFv31Ugb22LP4RGnU3QqiHXEArJAQY2zwHsiRqQmUMVMqqlvUom4+YHfvEJjLQ0AAAgAElEQVTm/uGTXH9TyRjibEY7R2+gQZhEq1Tsg5Kx1M+k/sgjj1gu8QQ9NcpGJ5aScEAMCYwiAxlLI2jPZtQyg0+eC1dtmSe/ZBOc2HWD3yZKbTk8qzx95klO24oeEol6lbFoXtVF9rryL5lraFt/64Sht4HukHx9VE3NQsLnn//8p403Wb95ZH1b+/w8oCzxkSZAaOwSPIl4ChGtmqzIPM+6u6gtrUSWM2luBWCi1/jXilmpE8PWZqUV3RYQv4nzn6GXA6hE2iGV58g93QeRDdbOa5k7dtxoGdHtzOA/MlZSSvB5EujGbi9Udr1OSVD6TR475cY//fHaX1+3zjpr77LL/1TXVrEcSKmmNsl8Rf0f2djwyP1P/P6Gm4859nguhG/OeVl6FijmoGpdQRZJ66Bd+2pUpeZE1knmzaZT2S233IIspk+P5Fb814LmCLoFojkvcazzvCS5c7JEcwTQTB5lhcxkypqkyg57XzbqcYF8RM1Y+IkwSaSDUqfPuuUsyHax7FLUP0IwdBKzpM2RQqK5adTM12ZdccWP1lp7tc222BR/QyWh+HVOeKgnomjLULCg+5RTvr7PAQduOH3d1u4FcugknGTzLVyzjZFpY7KlBZtFMkQ4SW/a27VL1QcqsoWNl2JEDWiEPQmq8/R2CY/iGEJs0LUr8FcQSUYwUp74KJsb4YMSjmLZvK2rGM3BSGywpqZGp7QoGrkXKMCdiUzE5c+JEstGWB86bGIqRtWP5oH7699ct83Httl+h+2dE6+uq5YFvFxu7KKiqqLyxtrGO2+/g8UQqbBLdnTPA0nqkRNSeFBivlbNWLR6e0W/ythuHDyhFPFWr++++25Io3pZ5Dfa1uawQt5OG1a6N19pRY/C4yfO6nYLMsxAdu+d95947GnjRi5zwTkXrb3a2qRLdCi64z777HPooYeyRimpuVTzQQcdJAMrtFPzkEsIUmkDatEFtqHRBG8tB/EIIo7rQpJQQEceeaTaUPLbBBbLJJUhv6DMDjf0xps+en3vg/Za0DHv8GO/8NmD9nxr/syGxjoddwQ4RRvJ27W8D4XJE/BFiK2e8E6kXexraq57a85rDTUkA6yr+omHnv3O1896/ulXTj7hlL333HvMyKUgOS05KszBCbHG8Re/+AVKw9wtErZMScMHIWxMaWVCw1Cka2a6T0wogfiTZOboqAhAG3PS3GQTSbstn+9EJoeVp559+sxzzvjxz64SQfOiS87c4RPb0k71FcVxM0gGDAyggbTyQWZsyAeK+TxoCPYEHAFvZUUd5yqBWyMYiuV8kENxQ1dnt+iwefFDTRZxCEvJnJEJR4biIocgK2pqs10NVOidX6MJBlNvIWt+dWWtXc4IGZx6WMw6uq1K3RUl1RlIgWU3vvUQtIWMlTarStZW19hEmYAO8DdWN7Z1QtkCLYZAmV06mxhjoZXpnc/TGqabbjB83yY6B0ZajP2+F0/uXD2qWrzdd77Ni9K8DxMhJdIChhu/Ln3UhCH2C29wkrqsEtsVIrsEzGniw23gs8BJt7yNLuGh5oI8sgsMIFFY02Dw66GGXAlCN8osobb3/mrGyzNuu+02oVxFKI0tbiZVm00WDguEsSZkAIx3b4KndzB/+E1AwgY+A9S0YUsk51vPk1wYVJCdz01I1pA60wzy3FsojRBIcXRXWq3YvrYsXKBCvnACJFMplZfVzHj1LZN65ChBBMWqFXYtP18thAFrgbYgUHMJ4QmqQr6SjiZRvQu+aK3MAJMbpauhQcLWD0abWAjOpM16H2JWbP4smZY6XTUS6Cqc3GvCCoPKoT57GFeMxECcb8xkCM/NxhCiCTcRjRyBOWcSblc2kYMCKb05c/YPLr502+22mT59wy7Oij0dlTWyezpXaGGqwjUYjg77/GFbbbnd3vvuPXv+W85oEWW0AsWJfK2UYEh0bBiAiotRkCSRwvAT5pqbGwGJ+GA7lv/YsMr6+cFItQ7Qwoamheyj2KR6YQhQf3vvgsTdgJdmXWKagz1FVpeWlvnkM0cYyJTZ5O8uKubTTibjl1ZEbYA0hcp/683Z5519yXbbbbXB9KlCA3Z0LORCZyB6uvuQrjxJleU15599vvBd5114wfyFcw0K468WzTfDkTYfbgBAAPale0uFKJqm4R677kGy6e2LJCpp+AItEU63gkLLKbRClJT3ueFmU/YKeEg8pl+wnUiklQDAi2IaUw9k+93Otoj47LiicOohHGTJsAIhvdTY4bZHm8U/mtKIWdNsefHx56+/4foNpm+w5RZbzOua6xgXPVNre2tNVQO7dKlVrb/4oP0P2GHnnXbfYw9R3KqqQ+gJZGXJOvQrMThHQjJssIKH0a2lZeGUyVPmt8ync9R9xKMksrEQJllHaPb8/S1i2g9fRgfcJE1PrfAMGNcw5dab/rLPXgevusIaV//8uuUmToms6o5xhzokxDsltQsG2LDoHnXUUXQwnI4PO+ww4U5gPtCROR/4TUtsWjZ8CLDrr7/+61//Oi9ycB544IEXXHBBhvNYjxOcyeMw+4tJeeDVl97cZY+dHn3qyXMuPel/9thhxqwZY8aPae90SnR4G3o2Rn4zr854c9lJUwzWYEm3sMz1jfJQcv0e/NVPb7jo3MvXXHnqd75xxtprrQ0hzpW4AoiM/CwzNvdXX331l770JbooCjkKV+oonBfwiTLhhy7c/dZbb53K+9ZNwobPUQiM0Vr94Ac/IHV5vv3220t5kZCvsNrEqOQBI034HXffddo3Tnz86YdOPOXYvT+7hyyuvAWCIjNdJr5hP+MTFkOfU2qKUKr+bIBimiBSROiVr4wUOtIdjDsOEue7Siqqe7slMRRQyspCJK2vKm94+KHHrr78al2AATIc4LEmYD/33Kv9rWFwXm3N5dZeb62+4m7O8l884gscrTrbW4I4s9UaMHCi4/4spH0f6i0+cP+DHMn8xknfeO3N1371q1/RcJtZFSNKKE1Brmm9UBXEpqmXD/x3i0Fp7JQkZiXSylARiYdToIf3slzlKklkAKupaRV6lXjOO8vkBexdD2PIslU/jSPMJInck7TwJyaWqlUmdZ8YYcSTeslDqEAD76W5f1gmIScReaAru9ygpXfOSnAqo9FU/h9W+w8LiKZk2xYRR7OzR2kzEPNoMEYc75r5+humCbpNZzIKxYWyECR2BEKwwR4gM7IJUNOQqdBbD3EnZADhMOmVJyFgZXRVX9X45WOP9clZZ53pPByQKjLJj6uHOIu00rYcmKqVodeJ4ApySH6fwkIdt7aCMzhFZuLU7iJGWkBas9W3fSJj/O53f1BYDM6+fmbM7rDN/SuvJGaBNn8U+EKti/JYWeEAYU1Xe4fN8bw587EcM41uHLpRNsym8UijxRhUWS2mM48NAeyxrQh4w0cN2xdKyJ/lPDy6ehvrm+fOWXDaaV/nss3121G/Vl7P1ZY0wQ744fADG2qsbRYU5MH7Hz70sM8Xlw8t7FzYJC+EECDZngDjSPwrkbj7RAr33HPP+eef754fjHE1Ksq7kvMWtgHJQT0pkM8/jXGhOxjHePrbZF//69+4Zrw6wxEqzuuoEIrSxAsJI4OZqoaYydISxqa0DPnlvzZIvRwegmpzaIE5b+6ceSeccOKEZZbd49O7cgyXt7K+oU4FomYLHGK3S8aaP3fBxRd9X/LmcUuPtZm25dWcNdxZmziab8JDuoXK9Jb6JCNToR/w4l/96tqx48aywlQLN9/ZEcmJsXKHRsNjfdAx0fDyHtalF4uOHA688frMZ599vmV+5C/jaWgs/KtCzI5cZU4Csq62bv6C+QJ5yEHNT85GhcEVnIGH8HPqFUPZWifdcVPDSOnnzj/3vK2323aLrTab2zqvvbujRLr7toW27kWss/1DtRX11//6hheff/mLhx3CiCIhKHOzVpKkFbM94wjGnYMBAPBcSL/jjjsuuuj73lrvgWf2wo+1EMAGzlgoBrK8aCBSVtdUG05hxZ0G6GrvFiJrdNP4h25/4pgjjt9qk+2uv+Z3Y0eMaW8LTT7LmhXUEqvCRK6JZx133HE///nPL7744q985SuEb3vuxOO0iHQ5IHI/WmuttQDmz8Sj6bF22mknljLVUgu54fyhvM5Cr1/6QMNuIw1wvLG5ccSuu+w5f/6b551z/lbbbL78isvNWzjfFCsNz7dhXELCPf7kk/vv/3lHx6dvtIG22L9Y9ue/3H3M4V/92RXXnn7ydy489yLRmXU2JLxscw9myHTDT4uuTk/5ZyBXZzUIW1ABYG/1zqCo86tf/SpWTkdlp87CyMKu714Zi9R96wcRTagbUtpjjz1G5PrkJz/JhGrgoNS+gpr2umt/87kDDn7u2RdPPvHU2W/M+t5ZF6+84koTVhprTpmApr6xplk3HXwior9o+BEEX8LqPrPA/jAOWiMHVQJJ+i+YxD+Ut1B6lRdram5qaGhrFXNYSpURc2YuuOOWe0756un3/PnJvz3xykpT1mioHlNd1rz0mOVGNiy95qrrbLbB5h9deY2WOe1//P2tj97zt/vvfGL2nPkbTtuiqjaxqzBkJxana8Fg87ZKK1zVyFcVMXx0jdXZQX/201/8/ne/U36l1VYwuyEf9nyaiN+9V3lr8jzJB4lfpfVVSYMHDIgyECRabbH5hiiTlV/88knuYa4htYHEn7kRVyY1kRrNC1Leh7qQxtqNK22qKaET84eH1F9l1J96HRMw0zClyaUkFOet/J95mHqk0dSvtDLmKkzQFkL++2i3u6ubKoG4g6NqKzzBs77zXTFYmNiYMWPp6e+7735qYxbMvoH8caGsh4LYNdTVsyx0dzLwyR2SBfvKTlTrFFwlPGuLHySfjcmTJ2vLlFQgTaIoOVDx2xtuXGfqOsstv1xnRySB5pDOQBPpQcJtqFQUBsZsyjVsQ43m/bB6raLcgCYqAlWQd4ETgloXvliM7ksvvezWW2+dOHEZiTfEgol8Yv/Ki3JBFPj8hvkltAvRmHV/Ty+ud+df7uIlKgRUc2PThptvgFFm0nQIPYZWST2vawi1vG1hBLOinikLOzF3B6sRZVJNFdWCwM3E4a6TTjqltqp+k802EBqaOoENyETo7O5k14gFqbza0bRrrr7+M5/ZiwzR1t1Cwd7Z3VtbJ+QEcYHbQvgcGGy/xlGjGDTKs4cDKkbA3GASkivsR7NeRKQ9a2qIExFhaAmdHsYrdUoQgoGMGTNaBAFdAPyDD96/RvGqaZLnplaa57yRsC1qm5Q5FQ2Gp15kinD2N5yoBH9KISJlW+MscvbZZ5oILS3EL6rdUNwRc0nlZCjLwyOP3LnqqqutvfaaHUxsonZJmDzkmHeVblJX4zVg0HUb9NAhDsXpG3G2jjv+2B2fesYk5IE+f+EcsxQ8GbSE4+DLRmq4HEGnImmjBHQlJXQDQuS/9uprABgzbhQ6oaeZMGEpa6TDHQkPc9vn0B8YJhq1IB6qXarvyipgwKEhNmTUVHzeZ8+ee8LxJ661+irrbzxNiFo5YWh66KuaGppb5y9AJ9Y+UVJ+ftUvKIRGjBzZ3ts6WCzXQvgOD0lV7Di6RGxUo5F8lw4/zLhYhvC2dACzZs3BMhgN6bGrRLuNGLNSvxDNmbkd4owDOfmpIXLuleqOI5993QMNdSNFZP7NdX86/cvnrLXm1EsvvkwsZvEampobI/V4tuGDcL9GAVrcUG+Ij2fR2nzzzfXXnwAmcMAJCCGH/JSUHwoTwmA40NXWxtGb/MHyCLGOESSlRdi5KkPTnM2+0Jy5CX5UVDSyuemS7//YWH9x/6N/+usrRk4cJc1A/k4VfjpQWrLqGqtdfe1PIt11T1fpYGlDZdNjDz962KdPZL6797aL9Fr0PoZvMjpgklygXwD+7ne/S+smdSCpaNKkSWAjvniV45v6C5kG3AgqwMpPrcV/XxkQEXmVVxj9wI9JAQObbropuY29lU8b6oIZVGS+k7klA93lU58cJQrGuDHnn3eBPeERh3z53NFf22yzTQxnMCVBZ0LHjOCLRUnNZC/6t/4Yennouu1Jgmx4k8h24OCw1u0HrDgK8MbLiyS79vmz5o0ZtVRfV9FFZ1529c9/vfVmW+/1yb37t6qigCwdqDzuqK+utNJE9ha2Yt1ygLicE3Bx0cuvzqxvqrvltpv322+fjjn937rkML2wTOpvNpRxJBBmjGXedp0dOfaEYyMaU8kQr+cdP7EjjS9FdVdJawiRmXuQqqBXPSZX3kpyD1Nhf0aL2aUSKHN5gggTv83GJf8yGfh9+0pdSLXFdH5bo+xJehX0+XZDua+WfBMra3blvgUMqDxP8miq3FuQpF/Dp+OoLslb7tOrJTf0Ht8mEk1dU20OMM/TvYdgQ5+ASRP/Pdb8D4uZWdo1QNpKaPGJcIPajfBO3Z1T11l7pZVWwkN47haKC2UWjh+79G1/uc0eT22A5DLBy4LTSOqamj10ubE8cV2A7YRYf1posuljd17hrO6rr7585U9+ssFGG6y88vIOglAY23yqlsqNt4atddKHJRXaP+zgOwtoIsn6afgsARhmFCjo/DNosauuqvvyl4/GNOQsFq1GiLhCJ3OHBcw/LFxgzSj8HTGFjIU+pk5dd43V1hRkRjreMG2U9ZNpLAyxvmYXRPilvYwxyHRI0ikkZTsVyiCPqzCUOCbQU1Nd9/rcWbPfmn3Gd0+IjIJ9A129HbIrOKFaPhBuSQ1NoyoHB5596oWWOW2bb7a1pCIDxb3yRHZ0OyEUJhUjDemgMtJJmnHvIrkbAOHwQRJbrpDDQthHeZx268olpVnkYSqjY+FOD+MNJZklubddxqH69aZNXWfdqVUVYYOb3zYPbOYYMECYZkJAOxBBCzPVZaiOyOIxTzJ7q46FRCvFWzUgi3XE5r6uobinryOLnyVDXFkN33DRn8L66fRK3/x5LdM32oR/VZ9c0dnx7RSdOWrLligY0Lo/e+M8Y0ldvVivC92sseZHDdzC1ohorxh8pvJeQeN74cjvwhEWbzPkIr4QHVZcYSXGQFXNeP0VRIJBAyMmZFH4S5mxek1/SaQiSDlazLVRhcTVmNXZMWN4qyqvoZ6TcMpcPuCwA3uKuiUQlRaEMtBZuaLuoYaKRiZ7dtsXn3vFvm7daRtYn4qlXS9ZFDBanUBSG3ZgtdZHl1FQublntXbkzatYyXiHZ3KMt6jFh2BWpoBOOtYJa5i+xNJlg11UfetN9x5zxKkrj1/13LPOp/01Rk0jnDrurqqUQmtRdB/AHH300YQDOiqiklxjZ511FtsfLysqHIiKMaoLZqQjHC9iRDPjL5DcG01UAUXAox+iXebIBZPK//GPv7c8k1E+8pGPZoMOJstMtmnk8NhbdPgXjjvv3B9cdtEVJ3/nuHmdvRJKDYPKGbCE4CsZWGrZsfTS4j4sPXrZRx945sjPHb/XrgedeurJwlE7BAAAHe0Oh7xy3kyQCT9krLPPPvsb3/gGqUhfIBlOXGn58evSNWg0QNSKOkgNw+/K6Fgh0hKFPgmdl1122RVXXCE5hqrU460uuPELCUF7HLTLijfdfJOtt92ClEwSNsuO+/LxP7nipzfddPP06dPDZyILOZvNtTgAW1KKKlLMFBws1GbmTQjakSmtmtHh3nsfoC0bPWYEB4SMQvNThI2ekFwDXcVnfv2CH3zv8j0+9emLz73MEDgTM3Wd1QU1eOzxB2lP5X7o6uIgTw/IRYxNsHzyshGd61M77Pzb7Xem2tx815Xo50wcsKW+Jxoo5IMiGxRrA3x2ye/a0fvk356c9eZbO31ix6HykOMTtasN5rWSuHTecU80r4ArlUw3SAsY6jG4CNKYKhkjG0Jinit95UVaDtKN3yRzpA9yr3KF81RU4BFqSVX5Nrh6VxenUhJ8muC5j7xSINdx5KEXHuYWCz0q0MLwHifqTd9kyFuEPX1MrSc692dqeni1Fy6NTWELiXvHShfxhoJt8mTwUejXw+zDDaOmvih/iJZUNxeXBx984LZbbqUelkzJERxP2ha2Oin9ThxCr7ao0nlSmqFJrlWDFrWrpw01TX+9566fXPWTPfb4FNmOh2IEpMxSy/CIyngXbUvsGYyFh+Zg4c7leZNoxre2xFZ5Hpmazqg6fz34OUWsMNEjRzU1NePD0poNcPnN1pl/+TVso6HgAtk8l6oqNhCCP1kGILqhuT7DVwScTQwrTemS4sFIiBG+/eJCCaBQJcqFAeNCC8VUNdX8/7t7ncbfbJOtll12Slff7J6BnsamBrUxMUZ0Qdqt3gFZN2+9+a8yx+yw4/ZDJV1FchoyK1lc+V5kBgIErXW/AAjy6g3HGq+S2Jd4gbdepbUzhVNndEMuOpJSMv/z+LYJrq2hhwvhj2CN5pj8xBITHystHpoAhgYT1fKTj1hgomOEm1qmyspO9VOx4UxyzdbX10UQz/7BFZdfacUVV+kZ4C9vv6IC232aXCFgwypEciOFPPrIk1PXWrOmtjJy2WmFy2NJMWEhS3UsSm5oaGEVFggnWo1BUYyLXERYCTOlE0zSvEEoXY5tV2LGodQdJmrkIo2zW+KIheGPbwrTX/C1sePGQLhRALNf63EaOIxXYEnkEYe4YqJGnr7gFKEd5mwUkoRMo60LO8aOHr/55ltUN9Nt2dDIXxGyKYVfJDzn5NffxXPr0YefqKmsm77x9KFSi6S0HX0VJeEIlegE4eELhBgEk4gWk8oEOOGwAzbMGlYSv0hrm9H0p3tK7/yY4O082FtXU93R3jG6eXzbgp7zzrrk6fuf+e53ztt4+kYogZO4Tlus0xlJ459Rae/ll19OhrBy+3PLLbd0I+TEj3/8Y7+O1BEmrI6AdCVKRkVJnQMkF9v0H//4R1KLS6wE2iy9wxx3223XSy+9/Pbbb9t0083EMg0tfuS0dIQ1JAtRKejMn3js8V/f8KuP7bD1uKVGOpKWv18Fnnagtxravt7BgZ66qlq5Lw49+MuzZyz81Y+v4TvA6JZpeiRkiAzwqkajOgiH8qlB+w9/+ENMIx01yJgjpU7kvMv4b2BYYWIrhV/apCr86KOPOnpJjtRrS6mjVZwBKPBovHwLD6RVw3rmmWfSqasExtSjahy8t7+DwaKrJ47WipL6l9vv6iib8+k99mRLZl7JhpW4bytinhH5KbjCZ5RRw86H3gerG+ijyqpomd/2ta+djk+vtNKK0XcKsEV5Gt+NpuLernEjJvziyt9ccuFV3zrtrDO+9a04E4JtlvSussoKjP5X/fRKjG3LLTcHJsrhgcp90GKg0SIBAstKJy01/rprfvla5wsczvAxmPGrXwEtjBXQ+piorOeyeyFYxaatP22TzTYxvUVQ87kJlpiP2qBRVe+G++2/TdV0q7zLcKSLOQm2Rd7BT1Qonp8AeGOkbmT9yXflBlQluQpjXPJp43JlCkG1+PPERdGVxvUuzVPFQKsJf7oHp2IJEk/SeuETT4JFve1ytHjl7+OJylPvVKs7CY3pxpOEdoCly5P30UTeT/re1ljHOoK9i7ayKH4Y+dLqIItUHdKSRZs+1pNCxjU+THIr0eszLEKRvY0uBOSRbW/RiU4AeOU3DXhysVfG7PNQZzGoN1+be/llPzriiMPWnrpWD6+gvm4HdQnXxZwaS4o7Otvl98QfonxmAS/AVfP2NR5CLmS6wQeYSujb0qY0v47X6jKA+TveFVspqwnEO/VkiLgaFmzjg3iRjIbDd4H/INpeQh0ONJstFDMI0WjNmjXbWNLzV1Y28FzZaustttxyUzIppVRNbYQdp69ZQm2LvzLN8G5mxMmTJ9uZpSmXE8YXL/9he0IvQJ0jj6MUJUuNXebBBx/5859v2W+//eqaqUBbr7rqKvf6iBXqmoV5uC5+Il9bpbiUmTZcj1VlUSSw9mZb/A/RJal3eaUwMBzQGhqaHT+cNy+OB45Zuh7k1AAfya60w/O84AH4jMm6UtcSo48lrTgWNqTC/yDbjYVYpoz4Z9KiCPJZW9PY28kRuZpz18BQOxm1N2ITSRHSWye2bFfZp7f/3OP3vrT0UqMFLaOgwgh8njh71JPpeqE3SQPvRKwAqoJ13XXXXXwI3ONuRtNc0Iu0cyAF6hcpxK8azA5mMjt4TloANu5YCUclTfC5I7px2IoeZYtNSBBFPY7AGc9f//K6PT+7++/u/sWUtcYVcmEWZY7o0ZclgNeiZAP8Va3RnL9pIcPyGqrEhjNPvfCH5/zsyh9dvdfeu76zm2lVe2dPad1OOOEEkh+dFplS970VqIJV1Ie6loYjt+KqwQoBIfvuuy9N2BZbbIEgE227UQO0cFnjSk+ZJyIaP620MCSU6jg0siQee+yxvlKbt3Dy+IvP/PinF6y+waT2nnnk91ibeI0In1BCnHXON3ScbZ0d5WWOf7IYlg/0x4FclhQiLNk3RdDQdHGFsK59kQOA9Tl85OkPurGkERWjHn7w6UMO+vJJx33rwH0OiPiPIRuRosp4izpAyv2f8lLkMEdNkwSf67J+ad3k5Y136HFHX3vjFVOnT57bPhMYg1JOEPw4uhRYl8jSZLX6WvHWW90RkPQ3TpoMxegnqkvk59dMkfgFirIJkCkD7LGS7FXSGiL5YGlVSU1NZWN7S+eLz74kfP/LL7yGcxovIjKwsVCVgJxNijoWfaotqas9h+2xK0xgNxB0RtxXagyHlhd2tCjW51RJVyhaiAQs2b6SgjOUMbzuhgZi6+hwQXdJU9WY0086c+pq07bZey0mHlsEWsnq2vq2Vuc3ReMkuebnS33dPSgWALqTqCWED9a6Ajko3zkBPwz3QDUX0o4UcmDY6MR4FfANHS7MIhaic+pZFbIh2P9pDvfo6oiUAFDn1yt0qPUEQN4maE7EtSf5B9mIy9PV31DXNG9uy2lf/4YpufzyUwRVN0scYNKD2Mb3FyDcvLWT54QyKC3raO9y6LgDsWXaB3joH7B2R6iSmVAAACAASURBVAxSprAbbvjd/fc9/JWvnOj5QGlH3pqwKWSAjWOnqCIhNjTfBVKe563kfTx8n3Gz3kdLw/rEaCV7rZCk9q9f+cpXWVWo98kQnLTGjYs06YY/Fn4xx8ttf4dVfUQE5rbpXBJE4/UxvT+44x7DA+V9lRaJJJhUb19dQ/0LL79w8qknTZm0HNLp6uq0BpiKumNuuEksplA4zUKNq4p9CjnCDyo035TE951DL/TJv+W5FLn4Ak8aVhJwPvPsM0ceftTZZ5/bPGY5LAkG0vqdhBioKGSzRwBpXTdFExfzJyLEe5KMJWICsWDSpEkeQgstqTmOisz8xtqxlCYLWmbXN0TEVLq5ODRAziLd9gRdEYAsOSeeeCKxDxlzn8IsoMsrc17WEaoaKigNeQjs9JwSC2Vuu+22jhAiVAITwDj0mAKmRiJ+dljCn70mpT0fcN0EdlqntW4QUxApb1GLyjW3qMAAd+/SHj5nFZXZCdNi4XZW33DXnuw00OIX0Qo7C/7bJaxarR1OnEuQZq6qAa1RBos2wgFQel2KI4fk1ZAA0Bfx226++WbRd3WTqslFvqGbQU4pNOs222xj70RBlURYnsvw7E941iPFDJxGYR4An/rUp1JPk4ORzQBU0G9RB/LFhhkGRDKWAQ2On11pClB98e7iOZCkuttvvx1WHenlCffNdb5KtKBtpSQCP+Fl7ryFEyYsTScqQ7mc9FlU6CKCgo2wfvGLINEaVpUDQ1ucA8PpNIRFEWcYGYlcoSvu6So+5qivTp604n77HBAyfJyxGXrtlZf33Ht/vaMwkE/6oosughwI0Wtj5zm5mW0a9YLcIOrOqd/55h9u/MMa077AlZ5oFYNY2FIJKgWsoEjFiBMcw6tsiK+SFFWxbdAKWlLGr8JB/I4SV4b13I5VfotYzrPQ4T1ddaOax7S1dbz5yqzrr/35jy+7auEcGW+Kxo4abZRzEoxKUp3z58/l2m/Q0Ylf8KeblvYFmYDeMXbcSKnrOcTIrkNTMmriaN6Zjc0NkYRuqE/8E+4T7Z3t1GO2T/JkqGFs83jx6Gsbqw790hf/vPG148ePFePayTYnZ/SOurS3r6D/MuxpF2zASPMCVQCsEB9IBPOh+k2T2tC4EmAIPg3cPw8nGqhvaGJugyUu7jbTI0aN8qdoRNCVxlS7MPZO6XzxdtWTqM6NQAN1ddjC0B/+8AdbXD6Rmb9jUH9WZQSvSll9Fq+n0JNAwsBgXX2NcUQSo0Y2SX1qpowZG84SbALqN4Pmz1vw85//9JBDDp3fnl/MUtiKln0SdqSg/EyP41heoaY/wOfDc8j4ABsuVBXlNpcsHG1Ba8svrv7l2uusvZp4khxUh0RxXN3MpL+HIBdMxdBlgUDe+4VuOO1yE7bgGTYDBvXGMkfK772qf0tJaYtaBReorgP2o48+svIqK37lhBMzT4MKi65dsq0/MtI14GUkPrwLfixp9B8+w6rwfUiOvfWHTJtFjyVxhlAXdneV5SW/+/1vP/bx7VZeeUVGWizYEFsLdT9xJQhhsM6LCIV1MNESJCI89yGclcYRCiZ/h/6WW245NSAVr6xJmvCJTbL6b775z8VFfetvsCa2n+qPkaAYH4xTpSutNO66a3/x7W9/mxfR/vvvb4AsqDxaLLEct4kdwiSyD3II8y0+koRa96BKjIC0RIGvdUrKHJM1RhkAi5x/FfbEL2nG2Bk1gHmi7+7VRiDQo9TTiHucyXm/vvYGuk9KY6dYHBPOi5xEA+aHZdueB3WphPnXWmx9zvT9i3SBmnBGVStJPkiSlrhWVFZ65yOWTf0FtqY5G5EjiUeck4Su0FOBsmiz7rzzTvih3SFoQgXtiAqTM5DZusceexC8eM1DlJ0ADZbLQSdOuL4iyLK9AlgZklmI4JlC16jxe6NCC01J9vbCCy/08OP/s/N99/yVj1ptQ70kUbh1WHRLSk456dsbbjRtn/32rKyoZ8qPDUaEOI6ob+5BpVqfp/llCGzjyTJBYGQ0VvpB1s8aPfr218+fN7vzmit/AE1WyZtv+vMKK0ycOVPo5Rli0vI2A4we0ZWKGeu4pT89h4Ef/OAHKget30hNs/sef7j1us/N/kzdyEbCe6xaQsuHKTM/PTshyTRIK8Uu3OeUbgwQP6oaEXM0Af9RQXY6z41hch7GmbJG4VDLanjZVpc7/VK7cH7L7Df7fn33L2/6w83yN41oGr3zNp/eZPrmq6++5ugRI6E3yb4pbAgegw0nTsM/guVdteky1jIUk0Wt33fccfvMN159/fnXbrjnpp9VXjdYVynC0/IrLLvtx7f66GrLN42sW3rCGKdWB0rCMbm+yXHjvnltc0c1jN9p9x1/fNWVZ3zn/HPOPbO2umx+y6yRY0YidSpdThHE37ykq4+mGEJK00F/DcoS+EDeSv6ND41+EFeG1iRvxWKX+bR9IFBR8cFhtr0pIdjyaWiZt6AyQskv0pxpDuUnLlSI2BI8GZzgCsBgu2XeQjvDPff6TFNTQz+3gYhfEzMrDHdmQgE+XLhTIUh5S6tivzR79ixeAXjCmed8s6er0zZbDPOxI8evvc5ad999j6PBherRHZQJjNylWlziX63NSvB86IyGKd4pWRPjFg2IAy+5AV/DBC35DY31htO8pfCMPZ8Fb5jxrsz/0SNHt3VEZHMVmn7wbthyK1yhcfqQPCcZ1tc3ohj5NGhQ8HieIjrS2y9oEz/r8DyALtAmTloojGGh7ggLbqqkGY5LutKK/kGFby3U7nCfm7bmtalSGRlFBp564sm11lob5O2dEYZRBEICB8hN7GyGF8w9pwwupptKJl7sXj0y5KAKVUGF9dVbJa0uPSwpQ939gxRptUO9Fd88/cyNN15vs82noViOSHRYQyX9tRVVjIa7bXvApDEf/d2Nv/YtexZ9D+4jDwzhwPQmuBgmddLUEl+IArQ4Vl+sRKNgRucJ8iQzATL3JHUqsV1dSzKN+UL7RSFEcBF8K32riSRe5ND7xiszvnX2t5549pl773hg9ZVXe+yp+/c5YreTzji6pS07p7PYZT46lPDoI09ce+21xxxzDNNPlgCqv72TN0yxc7XJaHjovl/+07V3f2ybT1x51aXJ/JegZZ231EGsBNgiqpjLupMgd4NurYV+iXqMcfBMw2dJToxVF3TKBSif6IhXRFUD5B6iCGe0etRLYpMqo540XqkTKqHfJdJ5yAhu7Lhx8GATRYLxcb1pG2y706YXXPHdTbZZr7coorU5AyU7zZnfuOT5F5754aUXRX6/3g5HZGKYCFxZWDUdSZMCbGl+SUngOYaEkWAlwoYQs16f8fpumx/y+YMPPfWkUxz1kQT1R5f9ZNlJ47fYfJNZs1so1fQUVL4z6BAlUhp5moEYEljqQW4iG3G9vue+e6dvscFxpxy6zxd2l5neWkXq9Ulu9N81Ymy6fPNDcdBf0lg7ylGSgUGBWFlYagCssJp1QeVpjveV9tOScZKpKnYyufLlZ1++49a/PP7oE0uNX2XNNdZubmyeNGnKqiuvWlcdOlHrHZsbNzgkpwaYiUMh2TkM080TLIhZOUpm0WPC48YkjYAAskAEpI5BzZk7y5i++tbcZ597+s1Zrz/w0F9feOWZzi5KxHGHHXnIhltvMlTc39IxJ+KwMHcWVzRWj3zgvofPEYZjleWP+8rRrW3zhFzk/2fWO40d1th812MPP0JmJcgy1qsHe0ce5vX/FaMhGgAtCtE5xObGE79LkHjyoaHgM3bkjJ5DDY8e6mrq4jQZQi6OCDtadKVpmADwMG9d4UtchiFENHaJuCVpFUbHofjP7rcXquBpnsFMGxIUi/aGvV73O10hxGOEv7EZ4DBz51/uCAtAs+g5/cGQeyLTAYYw663ZeIKEMXnh5PyAnyuWmDw06mBM7QJJq/JW8j4efkiNhqRLbjQGtb6pcaONN14ozWZnJ5Y02N/b2OSEQqijE4+AKXqW4U4bX5GxTDlkAWsoyaXC94HBf8snDU3NZAhRnquqa4ba42hJa/sCW239sngn3uceAtMUHa6SHOFaAyAnzXPsKd0PF8//auT0MX5RKBWH0xXBZ73118W7u1uFvY39OlUWJhWbleyKNamAYi+JpNCV6MHcS9jLieB8UCztqlJGYZFiZfh1jJ9HTl9XBNYnIVEtWRnTypd+1QYeYpOvwGM15dDDr0geGJtIwsfjjz+OcRA+XE4XpsHyLdGBSYXcwHjkTy7eNHMYBPVPDqWJA6pWKz40RlY77keOXjscRLWjQJomWmcgE7eQ+udPf/qTmCYP/vXett428NdWN/B2OvxL94GzUDp6LaqnubEKEsBASBoYjISYsFVTUx/LeRaVraauRgeLiu7+wx//8DUu4qefrmQiG/CrBDJ1CqiJg3uSbqzKhCR/0tjBpBtfBS8uLiYhWc75AEGX7uigwp6nkhb1JEbncAIqpJtqUF5JFzCcQyTFgp9h8eSTTybP7brrrvRqIVSVVv/m2t9tvOU0kf0xFvZeGVTp3k7/5mnRXF3YmOixXBzSWT/SsqfanIyiR8W4SJDWIBnLKwaO3q7+Jx5/1qGLQw46lIAvoSVRY7/9P5uZToZyMpbhgwRSoNgWu+++O4ct8mhy4FNPxtxC87faKqs21TZcfslVu+21S2lted+g7AVZfKBCyx7X9DjAJZxw1QvPv/rc357fbvtNk5cm2QjAkINg3PhTPSydlc4r19bdd+dD3zvz+zOen7nLzrt99ejvTFtvPVRBO1VdVc338JFHHmSfvf22O+79613UhyoxKYwUXhRIyHCCSyNaS51e8N+iCdajqZl+3TILR3bFwBo7YTzTxJQVVths+gbtHR3VtfYzC6/7za8vu/ySvXY+co/P73zMCUeNGj/u1TdfHDGm2THs2QveWm/aOozLJ518AmJeb9paLa3zrN9si8YlRwDvujHo+BhsGzU35i9kJhor9MmH7Tn0IhJQLeLkmbz1QQHZ0R2p1dpbO+rrGqorah9+8JHf/vZ3++y199gpI4xmahF5aC4WyALMMwGjMKEFQaIBR5TshTbffHPxYvAHYtsiZiVoH2N2ppAb1mVSU7ICwI2GRo5sZmlBZq1dC8urSvXCJpBWVmzq0eNH5RC1eBOQmfZ4qS8Jt+ihUA7ExWv4Z5586IyGOLjpasXEkl56+SUzVuTJfgnXxNDqdB7VFpDCRjKyiOH7rp36e0FEkqiSL4hRwZ09Uc8SRui9VPv/rYxIp1QtFVU2Z22cbPzyF4mNWmVsLh2YinOzRI0spxqScrhwWLB1ZGGrhFfFhSOqf0cocqA925l+iC6bsHCBDMNHJH5+443XkUofD9lsTAGaJlJarpbAJiw53uIFiTAwAvcqYUu0DvK3FZhNCiC1eW5a0uB0dbULLMYrPFN3VUvH2d0dsdrLwmjG2rjI6wVbZ230VaoQSEmdQD5wEJpwlrAJz9Z+ghdzGPWtyym8dBAvKVn1i5SgKqPAiuRPXIbGiCipOQAbfTIEl3nxnenGbrrpJtkDCShAsiJS4bgBeeKDn9h+h6WnLH3muedSTfHNv+RHETV+CcSvif7BcLgh7alEsBWySFLqgFx2Ur3L1bDhBhuyeVHdsbQm5zCvzFMsMokFCsM2ZCZUpG8TYPrI3coTI6JmK7TL50lX5yvFjCZQlUn82vKpngRMqlBbaWqnG8Uo9uRBhxmqRNtrJzH1OjA/WLTW6ms/+djf5FcYLIl0OnQuhNa6+orV11ils2tBXcNIfIaQp2Yqokidk8XsiD8X5T4PSEyyzAFKjU4jElyqKytqX3/1rVVX+cjokSMjGmO48YKco5Qzv3Q7kWYHbagHbo2X85JElrSksYFqhajtT2SMLznGvdP2O1/x0ytff3XOqutMWiCGzRIddEyHAJbSq6Tilz+7/vbb/7L+BmtVVQt/E6nucuSdAAjl09CoZ5762xWXXnnXbQ9sNG2zc77+w3XXXi/wE9uGkpmvvf7zn/+MwVdaJ4yF1MLGZzRJ1Ty0UDIgCfGo90tHHb/ttlsuv/zyXP2uvvZa67KpwHOhaVwTN53jjz9+u623IxX1ozUB/MTDHRy69557Pv3pT398x50oF/f/7EGf+sRnHFP44Q8vfP7p58/5/reXnjJxYddceJPUcc6Cmat+dIXzLzib6aJbbP3yUn4/9ImtsrIWMBrqoJAoBgjpoigD5zcRYfTuQ38l9RsKQQ/6ksgjkfoHArsVxFRqbGhqW9juZMPhXzxi+SkrXHfNDQd+6TPoMzFMv+lGyQTA4k2jKDujxGYVUx6XwKz4vAM7ApA6GJLibnPcEKR78SqW+AQ9h8k+/BOKxAu2Na0oCx+G0MFmcWoUcJNlqY2BLiQQgg3dYjLmlA4iDGwzdnSFJfUlwjW8lx86MUv/M/4SDrDLLLM0OcFSYT7DhmXf5EVqUJbpD4L+CpynLoiFJHwkLgbdkO6JEfq/stEJkTALM9jX3zeiro6DAiFAFzo6wicpw8yiGK36CEXDJWt48JW1TZ0qNByQ7NcMKojTf8eL6tjlhKnXUQBhQ5daZikTTdBIMdgTEsAPFYlNxG8BKREjI83oYCbBL1K3JN6B6ggrSfwi1lhx1QMnfLRsLE3a+bNji6whQr+BiOasupkC3ZYAL0iqwUxI/d8LsVneQkZ5OyYZpRd/dkcFAeA54xHNgaWLqiBd5gL9iraoozj3uE8aR4WNsnr8kr3Y9bhbAZKAolFyGNlol1128coCaX/vz5H1jR39HW09XTaF9pZplBOW8g6jTsEPAYU7I8Yk2ECuGFS4V4MLDLJFU2Xd8NtreOvTXfFLFXpHi4QG/dJl0jCQ0ugo71vtqt89sVIACz7pdH5aSTvX9CpNzESThjv3lSc5xCZIvNIKaCWb4hamHv5kdHhkF8A708eJ3pKfYC7pK/nIyqvd+8u7Wltay5sFMclOchWX1TaVbrnVdHnWSFqV1VWZeEokc5BwUfx6TeivsQBeQBgiFicoAhXiGeJpzm3tySf+tukmG5WVL5p8ihcLPZMF+3WALodA9Rg4ZEbYslnynE7LCURyYQhAmXqvqLd/l513veLKK2/6/Z8/us4hcLWEwVIcToqLbI0G5cxYuKB94jJTJo5fdmHXq05PaCvtJ9PO3p9Uhtdf4hjmQ/U19RecdenHtt3BQVRnPdXhWNhfbrn9iC8dxbed1+PnPv/56dM3qq2ve+H5l9NYvDlrbmt7D2XkWlPXx7EbmsZSwS43ZbmWBS1p1pDvnYF44vGHGYKPPOSw4449gRLRxLFRgb2hkr4VVlxuy602JzAhCZA3NNR8//sXLD950jfOOO20E7557iXfbW4aMXfBbINuTW1tnz1hmdG9A2aco4WDGGBnZ+/oMeO7OvMbu80yZJ9mSkKa39RQDv8f5hu0AXhUkROtEk9OE+efhxx+sMrBUorPqq997eunnfyNDadtiBKove3l0lKSpnYSoZbQogIQ6xN0hVtiNYDMvLLednuw+c/W6yDd4Su01J/ZFirqannF0DuH7ywVgtlnmlC7uHgUisJt/4Wy8oJqXqStsimAIeDnuC6WnrfwB/7wQydmUb8IM1VbXsZbQjhTE7i+scFx9v5uhtVQ2Jh1MsegOewJrSzB3pEXWSjAt0mAUECFnkD9kplX3qr+LQ9xKPBzrLBiCeZr6RLdtLIM5wpPSauvvqQJCTxdK2BbWBLs5gxsIGKFEloQaMHo50uq6V/4ztA3jxxJ0gJae3urVTvwUCGIXgQh1HEX4KEr/VkoqQJeZrGxpDF2KK/v7uOTskUeex6qysoBsSFUDcRpZ2JPSXHg2QVRTnL5xPwOkbTcWlsxUBVmFOqZJArgFOpJ4khSt+SkBzhKT4ydwiqnJ1hhhRVSu+/EYPrc89z4pmXDczAkedHS4q16tJgqVEPSi7hRMgTEitrzzztfQuR58+bjOFO3/IioZoWGyicYsdU0iRdx4mQwO1VOTUqXJgoiX+vs6unsJVQ5mMlFzAFDYg0dUq5a8NDDYW3oNsW1Qrp8LHzileXEScBsMxrWAV/BuU5lAC+SBZOMpXCqM3F2YijzK2Lg+kYdiG8KomOw0tpAucJQy8ecdJUT0dKHpJ3RI8f0tg0tXNg6bkQdfVVnl53EQGdv+5TlJtgka5qtSdho7k3lFcIIRzcTSBDrxojHHAmrQ2Aj1F2lcV4PSHfddfdZ151JS2jIlUFQtIAPP/zYZZf+aPz4ZgfdDVPqF7d940WFCSowM+MyuBi+NGSwoZnpG200duy4O+746+G9B6PscEUptGcP56c+UeJiZeppf+ut2Ssut7JQHVTU9fWjga0V/UrkYYx4E6/etM2px317o402Qr3cXBjiKqojAdkLT7662657T15+8gMP3jJ27AguXm++NfOggw+RAJuekhhdXdssbHFxaXVbBy7d9+k997WveGt2C6poaBwNwlU/Onattdcv7g6HuWOOOfaoQ46eNWPOiSefKCiDWGoiq4nL/8NLLrHXgFYTyyel5aVfPuqYLbfcfKNt1rn+muv3OnA3pk9eRIYjMnb0tPb2A6RXQIeOnu6RI0ZrsbzACmZ+IQaDDh4YhpA0VYfrRJEj4P/PN3wWUxx2pIKEkjpAX9KU/+eBgRlBDUXbuviiH2yz5VboUKDBeXPmNbZE6jxvE6nHoGQbuTQT87YL1fghCNEBYSh5TxYJns2fOiQwdcR9/JMlpRjuZeAye18xyRpU0nl60l8a7vbBb4UiLC7p7O6K1C887AtYb+CNrKZrPnHWhFFbkB3gDVcNMVzgU/kCRPr+KvtAvhosFmpSLH7RMtgnIslF0ZAzBekgqCnJ4w1T404Rx6OGb6pGLklUzyhgkX+08f9AYP//UIncUMEpxKfuEs/Cws86UCnkjHUJZjgYZviJ/EGhfhp+t+KEd2n5ok8tO1FLpCMp1LXeojDJi/KoCKNJeO1E+r+u0uK6vJ/0SGJTUd25sKs+kqWXSmo4WEb901MVS1goNnJfxRq2SDLIU1OVqAQd7UwGvGE4GYCTtw1gnfqKFauswiF8/F2cPvWIO1BSFlq6NNDRUtaWa8Zzs3bZZZ8bb/xl6QhHCgg6ig1AMFzCQ6bCs9gXlUJ1IFluTWkxbaHCADFY0rXUsk1dA2FmLSmv6Whvb2xsILYVUZWwP/V2LjNhfJLzch3wp15rHSQqcB+8J/tTJakYJpIpURZxgFTAq4QchXG0XIU5tquqJLoRU4jF/kTnCYHpeVrIdYgqxuSiFqZ/Y8WSiJubdB4Up0fhK9krNUfvYObo5vs42yv8QaZO7uviuFNREmcm+DgLVg88AHA54qJx5JFHUmjZOGJwKSkHkSg7LjSbdKsy6ivlU39tgs877zww05z5hKzpSdr/eAI5ZCnY0wvHM1944QWWVnXafKtKDWrDi0kSrLEYKLmBSEc6TNhOXVGD9UMTMXa9JWPGxXG/116bueyKq3X1tvEF5wPPR7c7kjBGH3UJPw/C7u/O1Oa9VbU0Iv1FMVYVg0X0iwsqKsdKUzFUbLz6ZFYY29j0wBNPja+euMzk5SMma0bOFJDcwn75y18CT+skQqo7N2ADcziaZPHrXUaKXlMf07JqxAfKBsuqqhur6me98ub8BS3VowQYLjMUgxHzNc9VUV1l60GSbutpWXENsSEWtPXNragZGeRU3tNfxNusvmKw+cfnXvPNr3xzm403dQbW2qMijtBVlXFQNNHhCzOenLNw5siO+kcfe8AaDNrG+oZvfe2bBsX+VjGjb1hDPyfbI4Gyv6tooFtYLGd0RAfwtrqiuLUl8oH2lxQdf/JX7nvkgQsuuWDvA/fO3PiCsWTEH4RnnrOp0sn6aqBiYO2pUz+59e6333Df3gfuO1TRvrCzvaGiqXeoLwJZlFSWlQjUBFFytItqlgcD6RETsJgvi6LB8RzylP2xYPF/2wu7mAgWXNwfOx0DP8DJzxGHonuufbK/tHX91ddiYxWbqqc/4vtm2vrY+iKMxFjgMKke0hRYvBsRbaQktn8ZI4yId2GHVYN521n621/cVFZc94m9PtHWPUfNI5qbjGxiR0Bxk41RcKqK0qrWzrnVtYw/xQORHK56IA6I9PdIM9uHp0W2kmCYJB3B4cjRxaF4Zm6nLeH/Z3Sxc1ukKJDvyhKphUxsjiTTvHtgGzicmhLLR8nAJzGVFclstNygHAcsnONzeGXJix3lYE11VX9PSW3NqPmzcfoZjlV2diwsKh1eyup8sP/jZ4Xp9B9/+98S/8WAOYVBlCH1vi57DrGn+wZ6hOyvi/mR77LGmZ+1NRVlRf3z58yuaawvN/cG+yvKwnZgPpvVvktT3b15nq+ags+sB4kvxMKfJdXxGytrvi+UZJ6bOnXl+sY6s7q80pbX2f6BjkiJk19MTHbAJAOxcGnFMmm96ekNryALucixWNisljebR4wRjz7JOhoKJpfJdr7V07TK5vRMoFMV+YNZUDHOW/5MgpE/fZJkrMU7kfCT4EllktEtVZjDpErSt+KeB8OjeOvsFjcLuwofr2Ee182BEa0PsCOG5dRD3fdLi0CnxaGHkY4HmMOAafHGNMFmRGADJ6Vz0t/bbrvNJ0Ql9z60WiTV1B133AFFPnQRPlxufGuUNIojU4lNmTKFhizl+KL/Yxm0SVW5hjx3A4F+f/KTn/iEb7uv/Jlwgi2LgWnrK6yAJxmG+cHkXwMUILVKH02/5QRfXfWIoNX+obr6ps5IzRu6cHFAyUzWG5ZK0LrXKb881WRjJFoJVOHGW0EuuL2TQTUKJEZVgw5CYKcRTL+5QVebMWpfENF3vepsb6sYqnqH7TE3GnEDSwlvjQ2NxE3lSWxcUmoqaxi7K2vKaysbHrj7iZv+cMsxRx97+qmnFJWHRRsdJkJK5OpPYdvOOOMMycj3339/R0S33HJLGkESkgrBySAIJHPBgEKFQTFe1HjkWmc1PAc8ddmVVAAAIABJREFUSBRWoVEjW4t5xobIhz2JWZojJfMjJIh7q2QiktQZn4huyG4+atl6DXW1dJdkBxj/866wVg+Q/+IQRlkxD9GIeOu88r333T99y7XkV2ntaeWAK0OBLAXFcTAphB5YTdKw+eKCvdwEfxeKwmCdxTxK5KRkxmJjL9nZ3nn7nbd97+Jz2Md5z9BLS9ZSXx9hUFIl6kzzxVcL29pGjx3VsnAeLb78OAOZQYkMRgjKOyg+NL5GENlMnDBxXkvkmgMD/pO3PObJ2QAT4Ntgp6Gk+lH+BxVIyCS1HXLQMLYBfXwxI/wvHEb+4X/99V8x61+P4//oFirKS3u7e+j2Off2d4XHfWPdKP4xRUJg5rvIDj1dPSNGNrwx461Y4MtKRC2qKQvFfjb7QxxJy4l7ky1fHUt6ZpE2Y31rqQi55u81ZO/8MnGQnXfecYON1uMFOG/+XKcU8fqq2iqB1DI1Xp7LGhOyVBwkjgMZvKD8mXEcCct52vZWlEfOlNffmDvzzdlCPOQWD33JwWNlSkwkJ4R5q2bBn7hsc9ISzZyklWNzXuE4eaDJHlmTkn6LNghIBx98cGpUnTCZGlUsraOhYueY2ttTVl39/Isvyja4xlqrd3S/Tx8F/Ff8TuBlQ8cKOU9DzHa0TZdeeikBAgykDehKo2nEXcrAAHMhaHUWhJ6AWZnUTcjxxK+aE94gyicJ82mNSd3J9U55n/uTA5AjitzUVJXQy1XLYNF7EYhVqIznKOvxxx8hrEhm1eXU6OAQjVxgs8BVPFAsPCK9WgRNYy8tpunsdjQnUpCnMHXFvTXlEZb6wfsfXnG5VVRDxvJ7zjnnWGwEbKRmAz+ciJTGFw2cZCwFGOCcGyCjkDb8mfqegA+cZhHS3dB4kWkqR4Rir7K4smcwf4igRJaQ2drWSgDVWZPRjOjtGWpqDKf+e+5+4NsnX7TbjvuecOSXM/3Q/wZs05Bzr2KCEI51iiAopi6D5jXXXEP9ZkOi+0QuakLFxOyVeVP9xpGYKPSXDjLREn+Jy6FIztb+NGoyf5OoQAX/+pjmNbd6jmiAFLbXwzRYLLCzzJzZs5NEPn9+38jmkOe6IoPkf+YFSzR5nJnCSsOHaRAX6nfWZeLESeTjslr+/k7tCf7ZLlVMaUlEZUtkDMMmfprjCaWFEKSkrzJTQahjtVhVWnftH355yGEHDRb1OhVoOtCpPfv8Cx+bNl2FqTbFsnkdCjEngQRQYGWqral56435M1+buc56H+0fbCvUotEEJDFdNGCSOtpODLmQAQrNaNSUcWkuTfyYC0ualIUaz/M8gv+wTVPRFQ2sv+H6zSPqI90QW9nwl5g8tf+jR/8Vs/4Rhv77fokYGOrtrygtl/aloba5srLm7rvua6itb24eWTc2P2mVDlWMaGzsbh889+wLdt/t0x9dfdXa6hGiZw+WhpOTptLETvM8VvFh2nPLyyr9R/Jg8Qkfz/BJz8S1LD3juy6V42lLTxhPxhI+pkZGRclH5JaJRJn5xRrcyhJi3bJ6YRyWw7SwFQ3S6DtIUWnJrhH8vbaut32AJ/a0dVbVqK658A7cR3kLrYWKVoP9JT1MHNN6Y62ybnEqSqAmnCxBxtI18CS5inbKDpLaxrL0zp6CWbG07PnHST8hCvC7V159WRDzpSfIAjRscRZgtqZ8sxKEWLOBsjpCKed6oSWSsItR4ptaV0wvQJKVDCVlkpNigDLxKCdxglzJBHBaQnJ9ISfpqYf64qEyKvTtoq75e3CQiJB8OFIZxU466SQ4J9NAddIBeCim9F333vGRj04eNW4EO2FZkVRrtgAF8UDUIWSwU7S1dX39lJO/dNQxK668TEvLzMpaAZyy7hRXEq95tzz00CMH7rVFgl9D9FgC0hrWlDcJAMI3OO1IfKF+U4AejghIUrEU6U4aa92EkAy3tuCRXhfwqcued3d0F+cnz3CBT+sizOs1uEASGCutJKc11Tc8/7dXH73r6elrzI7sQINhZU+YJwJCETA4bNEwkfJ9qEWnxmSsB7COmFZHHHGEWK8w7PCgXEDeolUKS7/sicyjtFDJBd7C6U9mYuKUX/pFIe833XTTBJ6ecvynt0h5ERQmf0eLJUWOqZodm22/kZAQf3vtsTqpMx1Vy89OcqTxf/UGCbOpRVbbkEpLuR2bi50dPY8//dQe++0UUQ8HKFzYVBUYGmD0qqxLFJKELV8ZXGOdo/Z3ISI8lrJUmtAOjelXjOWOlr6x48ZPXmEitS7nnO7O/tb27jffeiuxjjT0yM/lPn7jyHBXY11T0UDpH2/807PPPr/qasuXxeY6P+aZBVZccXlZ5G29JFninw7IDM78A1lXV7PDDtujXtUljwKh0dD8cOM+5ofGLk5aZArd7h7BlXfYcbss7pp9XaHiH/Dz/H3+gBv5b3X/uRiI7Rc/jKowEzgtf+45lxz6hQP33Xf/gaL8SQ9KhmraFwz0tPe0t/QtnNf9wrOvz5z9xpx5c0YtFU4qeG6ouDIvJdW+D7QBwyxNag8MyFxSCR6U1s9s3YrrfyvnXxQHB4fqxLDIsuGKRVleUsXlK2/ralBG/YmvqQe0nnDfES2xsqLagXvL28TJy66wxuSLL79g2y03TP7OasNllLQBFYWSbcWynYMkyWrWqpyA5UnOB8vylhjQ4iAlhqhaN5QijqrRhEmWp34QAi91+e01O7iiszgkUHczXn91hdWm1DbU9Q1RFRT0gl+80fRE5SE2ZcHTY6keKrK+as7zJGO5BzbAFKCc8KfnvrVH565Oj4WNvtPPLNeQGnySMPyu1nNykueLl/HWwp/kBti2IKXf9CT9Jrn2jbdmPvrQIwcctZu0TF39XD/pXeAmv0VDWw4d9gjkQYYvLnv6qb9d8L0Lv/3d08jb4XcSXj/kmEDCSy++0NkyuPJKqya0a50uja3QaBI3oYscTH2lg+xuTGyKUf+gUq5mJJvUZRjzob4QUPqK+j+y/CrQ2N0RMmXQSTlFZHX3wKKYcO/Cjxqy9SMCNqJ/Ny70wxwl+1tpcfmj9z9hIb/4/IvXX3vapptssNSE8QmlyaIqLSYXZoJ+Qm9aYt3zliM6q4rhT8gGIXaJU2CmtmQH5GOnJDMxfWqCHKgqNE0Ydl0kS0cchPVP5KrCJByY7+pU2KyHEEqvC394wXNPvOBPIrudDNGTH1BJbxk8vKun/xl/IoDYAwkLkult7PF4QXV0tLw56w3B7mNQynq7uvEivqfOP1TFBjKTyVyJThafBe/CTIZzojZvitgalXG0LC596L4HV15lJXpRLm51tU1lQ8VnnHvuxCmTVW6CpHEHmyuAQ0J9fc6+drZ31ZRWP3zfYxMmCgIQUYPymwyzuWnzYBx1AUGmK9hUgWEjuKPDOD6aabLTRqtA2ffz2MRmJZGotnegZ9TYkcBb2NoSTHXYZ/HfT+v/FbPeD9b++00OAyUVlZjpyKaajo6up555UvzztdZZs6G5tqUrv5gl6lJ9Y1PJUAd/ye+eefaG0zdYd8P1pq6zbnVDnM93mdhpnpsJpqXJPCxsYynmdqXkzaGx4JgVh9gtTll8xL+7Us1ljJ693aFoKWKT6qisrqGgybhe/iutEyr0CfCACmDcoaJ0sLIsQkLowsK2BaPHjd73c3t+9fDTxSMVFshS6hNCRuJfnqjdh0kIcB8TvqiIYQhXSstekj+SgJXe5gUIDFiYTzA11hyeDQLNp5LqTzdYZ7qhM3js6ec23mBdwsH8OXNFNJ2+7bo2mkOlPFnzVv8PHupOSXaWINoaChefXI9yvYsyJSVWWXGMBJlUo3WayYl6g78OjHmbayYHc3qSxig9TKjO9eWdkOVWBQ/TALlJyrOETL8agiifpydvvfUmxclWW28iqH0nZckgqw1N2+JksqgdZt6urramhrGlTRUXXvC9/fY9iHFt6603mt86u6K8TtxPwTzKq2qefuJpeFhr9akJZoPCGsiyHGfiMo0U/SXpJCkkdDz265lCLpF6Ah6QlAo+pDp65oW/PXzPozz6b7vndpWMmbwsAbmrtauQNstkRC16aiDQkhFRsyew7Ixe70DJy8+91DxiRH1FZDRv75hHAHK2kb8UmS+d5NcWqHQ7t+AlIMEPTjTsfKgymlCzJ2lp1AsUq3WFjZqOE/QV1lNlEomqME3qRCSe+0pn5QVnaEYbujxphWXt1ro62g4//jDG3ymrLT139lsjakYV0pq8kwz+L94zW8nlngg4IopIflRRNeutuaPHjWka0djTZ3NCJJV4oZwDF7etoqrgY0nYMiIQ68/EiPJ238H0bBJJO86z3u6lzHZg3twF99x97zobrV5RayNa0tHaM+v1eVf++Opbbr9BJWlKGh0fpl83ZRX2U2W8I6sbq19+7uW99/psdU1NT5ETUHmbDS0c38cFC+cjgJraiJ+sjyyPnXLO57to3eLYcpwczDKIh79ghIhz9ihf8WE/o7RFnGFvLx7sznKLAWy4i8uwW337g/+KWe8bdf/9MDDQ3esQeNUCTprlFSeeduLx/f2Txk+cPf+tQqmmSyoGFrYLhNZ4xjmn02qMW3qc5GV93ImLwmFWhUg/3SxavIeJZjoD08mCRIekhlTJu9byVGWaY4O2ZE5ZmeA9g2WCj2a7N7u58gJyFo6mtiQwpXo0gTv4iuOLdUzsWA7lYiZ9cveP3X/vfZdffrnFw0EzZiNlUu9Ukr5NS777JENYgxMGcjwurcdpNcqLCa/S+k2SU4Aegi3SE20lNKYKtWs5FE3qkEMO+f0N109cJmLKky8nTFyGVOlsWElRfpf/vI16GPWLm54x2cBYtjDrF4CTaAiw3L3Fnu4qxQ0HG39qiQWTjGWV9blvE7TvvPcQHvyqyo3KvU33/kyvEnjv/DZhLK3r3Ik0zQnXeGko1xZob771lvKaoqWWHtsm9my4xUQcSARYyAm+q7ttzCheR/MZ8TZYe9oun/qfV156cXBwGt8sgPnQqmSNfOzRJ+tkuB8b6FUhZY9e0+IogyyTDA0/3lJrpTJkDm8JnXoEQgAn1FHkEEalXm4e0ZAjGHW2tbfVV0Z+w9T3d/0mgldPjuZ9omZ2ofD66Rmc8dIrS49b6cbrb772ul/ec/9t0hDxY4NYADBfcr1iAXSSYNKkSWx2CeFazwGQI8XUkNbh1pXAyPksJn1YGiyv0rDmFjY3ntDzEVUJWABwelQxitg99/n00qMn/O6GGyL9HfE9y5sZY/3uXVLe3v/fe2h0ssHKUsSwW2cRCukK27sWDglOID02Yu0rqiyt5BrldHlfRQfCSFM+9RaSc4OyeP9T/Q4muUEIVGLun3nm2eWXm0xN2N3dgdzG1E888PjDvnjofuMmjOwpimAlaaYYoxwPiWxURcWjmkfe/9eHXnhmJj2uKB7F1bIvLd5mPPEhqJANUFG+CnFm6slCYpPCSipmduBUMVezs9IFXGTzN7qEp2GQDVeQSNaAHjFsgfy6u3oLePAvoab38+q/Ytb7wdp/v8lhwLFpq6vzhu2CDHEeLy2e3fpGaSWWnh9JvcWt5dUV3QMLhbAfMabWDRf4suqKot4QVnACn+XmucUyN8/zV7fYUzOZixKuLbWfk4Dp8Frs7wf/LtdVaij7erCyptICpPUsymiPRUl5SWUWqzse+BBUlhNWMLBZMECbrUIhAWBkeIST6bPnzRzTvPRXTv5S8+CEK664go1s6623FuZA0M6kZsjJEwkSFaQnfhNnTEwqdR/HyQuMh+mVz7EnwCifPkm/agt5JLuwOXq+/fbbj7//QH/v7//4x67urqlT165vqO3vnldovAq1q2aKQFo/0AI1iVlp+Uy6twRAWlltT516U1XafCsvRoBP0uKdSqaG3nkfy0JxsX5RjaghxYhPD1Nh9eQwoDYmS80lUyyW7S1PcwELeHDzjkrNqV8N2n322WcmTVq6aWQTihWNY6hoEf4L9be+trJlwTwaTAqveR1z99xj93vv/wtVgRbVnBkcB9v7I3YDzdCECSPVA3iZof2ZhDzwgxDeCDRogEpPGXCm4U6SCvw4mUgy8y0gBfwMV52Ia1ru4LnNQ2VF5ZBUrr0FwzL7yqoGXXqatEcJQtoIISAWRASM3g3XnLzssmOOOuqwo0o+/9KLM5K4I68iDypyD6igjkQIJBZYiivAeGh194QQBsP6gpZQFKHQn7qgOe2aF4kG0tAA24fwAx4d17byZF/Gwdtuu01zOWybFzYAfBPj3CpfpIhOEspR4cq00tvV+5/qm2XtF9Y8Ydgv7Xt3Vw+D7IYbrk8MmjXvjd7+wTdeX/jo/U8/8fBjCxe07LDnpptttpmxgE9ITnSSeEhe0jV0mUyGq2ReVuLg9HQzRu+2zafo78WKra9s+uMfbl55+VWOOOKw1u5ZshioE/7VqXyaj9FKxFcaaOvsOP+871VWFE0YvxQKaR9sLSRAGHSVaDrpU9WGFSOVbqSb70I26EdzSdhKMADggxKvmSeqaqopdJ11lHC6G0n1izD3tsI/H0gf4LNCWPoAm/hvVf/JGKgQJUWMKWavslL+TFwWZQ9dwppdNlCXXGBihaQ6GODYUpntzBcJWAlZaTV9H7Ngz12+OHr0qEMP+/yYkRPbFlK5Sz0ELlriv/M9ytUsfI/ALlrHE/pp5rJUOYVkrHiVpe6ygKUlJC0nausvotyOtjL4K0srKls62qpGlJ9w4UG7HbnlA/c8etft9x96/CF9RxaPH7mMIwJrrrbyGqutvtJKqzh6Vl9fo/fO7BX1iADDL5lEmMWIGeiOGGnFgzf9/vcnn3auY1kTJozHGEgXYd5KN28b3Bz2jJZZFkok4BPhq4/na+zc7NfwGDdDRROXWfboQw+57dY7zzr/2/c/evcBR39q9fUndne19rUPlf1dpPo0CPHbU9I12DtUW9FQWVJpm1nKo7akWDiiYuEiB3q4hzBC8NBeZ/ra1//2z1/9zlfXXPn/tXcecFJU2RrvVNW5p3sizBCGnAVUsooERVEUJahrzq6ru2B2DRjQdY1EMyouK+jqW0XXgIAoRoxkkewAw+TpHKq6+/1vFc7j6Qw67ggDdumv6amuunXr3Ft1vnvCdzqPGjNaQAxCrMlQ5+LUbUlBVSDcuLxEGXci50XTFkH9pNM/gYGhSRcb6JwfIQuSjHFFRKyTrXnx5VeeecZZEydOEEbAvV+MGvqkNAS3Ccyd8eCDcFM99NAjp4w7nb3orJtuuOXMs8ZhlUHX4zQWFDtCEsYX5r704msvvPzWHMqi4S80pKiQqZoluyAtMtSf0YZ2kK1ajiT/p2q9LeUTTj0uyvAncXYTmhWj1E40YFr1+c4zx/zBkAynzHZ0BplWRHmjFAEWmFeJvgJIsRJAqWC51CePkIRmBeQLhXfINiUtEWyhPwJ0DrcS7rxkQuAVYIdAipqo6t04C6ExS3X8zcE6tIWrJEtuNXfe6+a4NPWOKclUFJd80iBC2QCC2BexnIECUXWY2bB6EhqFsRnVCBgiLp4Jr+MksQLRVgJC9WqBhmxckXsRWlwbHZCxTpYGLOPeaZbTaU1PlkTvYt4jBvG+++4jar64uJjlEPYz/XZ0s1U4EDOmMIgTnm1KKWlo3pQGwuaYS1hZoqHoulVAk8FRJQalIhXcrdqD3Pw3GAYi8bCEZ83h9ldEcl0tArHoisWfTzzl0uULv35g+j27du/qcXjf0yacPmhy3+x8R9m6MnPMFgspRlvCwvqIkCaj15RwJIBSggzdpsRE3gMh8+JNRVaHzOML5z6VbhKYygCxWzbszHe1l4rM2LBtqnX9mu+efHzuk08/VatEjVZBN+y0ORkpVhR22UoZSodNBDgmLapVtZFZ+MG7K/sN6+0pciSoR05wlpHnJe1wCr40pM1bFBMRED2uaIYoMmV/YB+UrHYwFqWUsShhvQPxMHMw0QkKNDgW4DnTso40JiDx1qCycRMOn8gIRgwGfJMGlXB4SSahQLwe98uWgVn7RcyZi+wvCfxl0hWYZ/oe2UvYl7RoUVz+gnxlH6rpt+ybmg517tH2iN59L73sgk3ffv/5x19+8tGKdWs3zJj1NpeV7Za+h/VBPfTtDSnjEbi3WKDyqtJ6BKARceUpkSPj69GrPZaytJGiBYTC7ulx2ijcm/BQiL8FX5SIfRGOB+5dqGOwmPglGApv2rwZfUlU0LwFz2/+bpPkMUy+4arL/3SBxWGoqNnt9rDKrP+lBqM9i1u40CwuC7EyvhyvxC67jcPt/GN11OATVcvGjj3JJrnvv2/6mInjCPch1f/oo4daRewai27CIMQdgUgwHfGFiHHsX1jAUNApeo9q5X/9prRcBdA30WOQhfJKdNlNf7tnClAJLsqEAl+GLHJHof0R1n+Mn2lxPmKyGG+8/aYRJx0vCPRZt2siLGhd0LpNIWFKuDQRC+iOVSyI5+I/ndepd6uWLQvAAcFYtZJKWGRBqYVVaq84MdHCz27MMAFB0graCAcMjeAvA32AbjGpQrKPIY0DoDMAcBD/hBGIgHH2YKnSkRBWAc0eJtYdeoAUR/IdyEJrotNaXUg+dSjGkYJHvZGbMBWkg2QL9us3oFu3bug6TK9MD927SptAJcxs9ATURZA+zes/8QXYxHd6Cy+57vGk/5imyJ3ELgJfOZhMhH9pG7pTLwkFpqTb+ASxYRCnReNgKVznEM/SAR2H6XltRBNiRSMJEdExE7hh/d4ZHc0drVoJ0GnAmwtHHRR302ZP/+fc1xYterVN+1bBaMAOg+t+SdRv5CDUc3gsrPp82aFIzF8Rctm9iWjy/feWl+8KzXr0kSEje/3x6vOOGkr4oAsYnkgF0oZIUf+BFG6CSiRcq0ZCMV9OHrkRVJoxpPxIngeeUCzqRZKYxEzG/0Z+L180PEFsuyJbDVu3bThmyHBYRa1mR9lO/7gxFz748F3Z2XJ5de3Xq1a1bZPLE8SQQTEt0JX2HmFYNQuXpaq6hlUJsFgMit1CxQAlJeyU/gD1hcVCLRKF5gaGlAafIx5trZCGNRlNxoh2ZwamFC3CpP73Tz0iOwh3NfpxPQjvMdPl35EEjh3e3ywR82usqamCo4E1GZpK5IkfqMWtnApGqwPpGtlkbVHsHNdh5Glnj4Qhb/mSlaT0r1656tNPV3w28wv0pjfb1qG4Xd9eR3Vo36l79579Du/H+9dAUQSbeeiw4QOPHoDDiEKWGKv04eS7ViRHK6QorAtp4iAE4BDZy6Ag69rVK5e9v3T5x8vXr1/LmjgYCPEqy23jPPdP4048+YS+/fuY7ObKQCXcO5oLqv7XnBJXTaopy+Ur21WO9/OKP13q8rmxWQobCWekDaCEKMVcYtUjRg1q1bZg6l9nzHtx3rwF8wYOPurqK64ae8rpDofEkelUAtUOLiIOG18CmMcM9kpjO0pAGZ00AR3EphlvMN8Q68uNgNGER/KwnlohwmSMPD92mvWCzOLyol0+MVwFEyrlLQcPxcsm+MLjXM7EVQR7qiRKjAN7Ul+u+eK6myYtW/JRUfucq/78x5ZFLWOJMEqC8Fh0iKJi/Ws0GBf2NrEUF66ZOPWGKBT2A5sGDkQ8yxhsAA3QoQEa0FvYhwAr3A4WHQGYfgjsI0aKgHd8qbSj24o4RjMOkQqbBiTxJ3qUT3FW42GWIOlPGgg2P3XkeIECAbIazOJyeiwdfeNy/Mkl+A6kQyZci08gFH/SVRCYDl84Uuvb/23oXfZwMMYq+olJDMcif+IDhRkLtc0BuqWt7u50QZF1e/HFF0Mhcfzxx4s2BZURd56CyYx4MmIdhYShOfh/xui9LpwSlUJa5rWKVxq+Xbulc+cuwZQ/Rd3DBogD9u5zc/jusPriIbJnnGoqumzphwtf/M+i15djG3943p1HH9Mvy2svLy3Pzs0J1Aa9PlcgGF2+4tP331vxyosLPT7XA9Pu6NrD4/B4akIh2azYHFI4FATHM1vIH2QU7A6Kgsjw1PgD1VaLTMmMSCTkdtpy89wJQ6CmInTm6efdevM148aeuHXr2snX3rbyk823PHApww0sZiwYKTZGXIQ0kOFhljes3wjXKUQkrHEU+FyIaE0Kz6DZYufxEQMKt2oqZbU5lUT9KVCyzUz3AiExwWAqoX0eH5oRNO6H7paBWYfu2P4u78xIRZFkjPq1vNRljCW8sXnjQvDy61Lp/msZElpBrDirTIJOYoawkhRluQxS+ugTBgw7eQgagmIvJP3BSYNtIFDr37yu9NV3Ftx5/yqrhapFLl6i2dn5+IxatyhEgdEdnR5C6EiDgVT5SERYGnh74oqiiDhaHKKa2trqspqdNqcjJ8cLK9iosUe379C2qHWh1+uxeW0kJBJaGwj5KwJRSsax1QZrXeSI1rfJRoi+qEyT+uiDj7FDtG3bujoQNMMmLlI4LdFwwCqZ7C5rjb8cxtauPYtnP//wmtWrSzaXLH132ZXXXXLFVRcXFhRhqxvQVxTCw2KHd0Rch5SHaFyyE+YBJQQQAIDDf7zZ6wAxi3IAEEF+WCLNpPnhXODLD33UQSGi3JMc6GJhjXcJhaBpfys1KUV+Rmzzul3bSra8vfg/r731yo7ykpNPP+7Zf89s2751cZu2yXQiFAo63GJu4PwQGyH9jYTjOhARLl+NfR5nJaiFb0bJAszC5EOrDBC2HBwxHAD4wPaDvQpzDv0kCueee+5hZDmYI/VgNVAOOnKPD05QVgqFx8G69au+Ufr5fQKsxKCTqCC4SuAYwcMhHLa0jFqlY6g9vkNYhRevLlmhrl3dpEEH+MJO/Wb5rNujd4+EDzye1LIkfkjgV5MJy4feeT7rztVb4E8w1oQJE0iGmDp1KvhAjIBo3BCOhtweqFUEhpZEprDy/zDdXrcLlCZS4Zijhj5e+My/Frx84ujj8Ec5PXKUMlIHwxYNJb797jvMzCy3QrXRgX2HKP7Uju27R5w8TFUizKfWxW1XA5HmAAAgAElEQVQrdvnvuvWe9u2LSr7fvL2qole3gY/Nfvyi8y9457VFhx8xmUhQizXltWZhO8TfFwoEEKPPk+Wn0qvw56arayrgS0vEFIxe23eUdOzQGf73qJqcdNU1E8ef9oezxgf9Ab4XFLab+fTVfQe2YWHAfCAvicGVzQJeC6RlMNMdniIWMfi7BQ8XO01mLM5igcd8MoqSGwR+eX2eQKAGr1y94mdFxkDHRXVNzNlijMDVe6zu9Z5wSOzMwKxDYhgzN/GDBITXnyhHg8HpdGA6x18koigb5Gf4zQVHdovQjpic0sJ+QIgJC0FRqdMSIzyBSIWsAkdBq85YqpLq4fAh2Mys6kwl23ds3rRt9ddrv/tu09dfrfr0s8o9oSm61ekHm4vsMCfiBGph4tGsUUZDYXFB//5HDhx2+OBje3p83vyCHLgBQTGqMAzg21Ilq7OqtiwdpkyvxWwFV1DCRjCIGhoITSVUtLCgQ9mOmuXLP7rjrhtQsuhnfFyQMmFfEstcgmjSJqcbnndlZ/lWh8vbtW/hoKN7njJxRFlJxcovVv3rhZcXLFzw4oIF2N7at++ITu3du6/Pmw3gEJTiLfOdXJ1mdQcnYwX5BqpcFAbAxwHFrHhHyTZBuEo+lugAKndPghAve6HyNTVAELsIBcOQBwPT+g3rV63+Bv/ghx9+iGmEwLDDjuh2wZ+vG3fWqZ4cZwJ/RTwSjUVIb2eLChpPPZ0NLd+QQq9/qgCJdGwEltIdajoYYj9wlu/YrvgOkNJRFPYtnIlQPKDMUGAcgNahaVxmtMOvWAd1q9Ue6GPAliBsTjr+42Zpp/6u7HMvBl28u+g2Ugn1A6EmFULXWmO/AKhGI4WJQOrQ53JFHR6xUzdQ0VXddcge/V7qLsiRnA6lFnYpECReY0ZEHxcdn3Gk3j5fdLClX5d6PkTEv/zyy/riQaSYcfsm465dO2BmysvPMciCKkySbCrcAfVtZIli5uzes8dp48Y9/fi87SXfF7T2RuM1VD+s7/Bmt491wltvveN0O6657toObTrEAmpladWIY0eIJAdJBg6F/YEN60peW7D0hDHHXHLpxV36tzWoznjAXNgq5/I/XmCA9wrKBoMS8aclmzURjVPgK56IBoNh5pYwMZqg0XeGQxFjGhJpdcrtU2+87qb1FZsv/9PV06fdd8zg/jhjH58xtyCv/cyZMzArpy248sSmZeTtgfj8mVaMu7fXLn33A7FAisW1arcpmwX3ZTCdMjvsbsgKsVlazGrAX+7JcsTrp3Uz2DGtYdwXTn2Kn9rBWtFYyJPlohJOsxubputQBmY1nSwzLTUDCeDPwihAADbwCvIg/EAsj5NpRQsKOgCbzewQmiaNSwVkg/tSROFQqjmS8LMfN4tstoTiwUC4VjMnwKQVIPMot5WzoG2focf3t0ukNIp6f6a0YPdGe2k2dhXTCD5H9Dr4BoVNUAtRqKgunKRgJvxTgUiVsDuY1JBalUyodAAgxp5gMEE0lIhRxUhlTNvtNmz40UjI3kAMPGWhYYqfOe2xpe++P+maywxWxerwROJEWAiOLOEvMMl8ETQ5VmtWti8YqYGj1R+tIECkoDhrdPvhI04eUlNdu2LpxnfeWbR48eJvX1r/jxefF6AhZZCdjg5ayE7XLt06dOhEQkBRYWt8HU6nSzGK+HdrguW4IIPGw8Dg6WoefY/kECO3EAoFsBhhyVv79codpbtWr165es1KqEdDoZjdyQo7Pe7CE7DADRoy4MjBR5Csh7au9VdRqhwTGoofaxk4nFFA8kiXKzbW6skpAqNQmNNgACTxKUrcYAYwSdwXRqwtW7aAIRhB8BPjRVdxqDFejD73RZQSJGrw5uuV/hg4HX/oyIbWcNaIYDZGTgOUbOK7iONq3EazBKkzNFxCj4PjTnEA0SDdZs7orkN4N4iU4mBEzYXQr3roGLLSxC420Stt44u+R+8zZtQjjzwS4xzuv707x4n6AXr/9dNpkNsHmZF+C+jkO03RN5GHljZs2rqpQ8diq11SLalQIOGlwGi6fpiF65kMi2gidMLJw194ad7qdd+06jgywtPWOPEcsKMhdZ98/V/sRCDC7husNKnmmlBFy7YDiK/ENp3tyzInrV98vXDQiIEPPPxIlsceM1VGwrHzL7z4T3+5qFVxTihRDc4k48aSsi19+/0161eNGj2qa/fONsmEiVoYs0yJYKiWt4dshuK/4pN3194euAMQdtNfb+4/qF9UCZXtLJ/3z/n/eWsRdlhVqTWlRI4qBk7c+2JtYBI8t8LeqaQ2bdgaDcMLKGo5CAMrmY5pI/Cf/BEMXdQHTSfSweqQw2WGIQaDcr0yNZGzkDQX5LcKBiIJSpPxtLtz4rGwMGodulsGZh26Y/u7vDMRQoCJhchYIgdSwAjtpUB+slL/a/q3FpIxSVg0oE+oD8xYvP1RNiiBH+JshKcJJhvsW5q1gBRrORLXuqoAMWL+cBU/ZbegXo3QaLq6QsO1TPl6HNnBZXPFUmLZKGx4IvaFg4yJZCASrjQZJZCmXqoCREGADacTpoYPgA7ghdG0ZAqbDqFrbqddZYFa35afnfvvl99+ccErbdq2IfaCBWuVP+DKKkxGypx2K6lDWP4tskYqS/Ya2ekEfBklYtXZQ9oXjjvJITssjokXHXfymUcHgzdVVdbgW4hF1d27ywGLpVtFANPKbZ/Pf2tebW2AHnMfXIgkRXwTWnWdJNCE9CX6r6PMPSpf5FoCHRROpyA1IV0FLTw9e3Y/4axjWhYWgKDatGvTpWtnd7adu2cOJJL+sD8CliVUhcbTVhEEJoydKSwxwl9mTOGS3EeObH3S+cE2IyLG9JIDJkGYTs+AKQS4YNcBtYA/+JVUOyw9mLIg04KsleZQY9wLd8etAdcQJX9qo7mn5I4YU1FWWIuE498fwEPdl/r7VN9eTgFL0WDJ9zu7d+oC1BaptSJzQOyvOwNKBZhHkLMOqrAFQiqLva3OUKfjIR1d/eg6nEgIPzY8TucA/UZop+4wfT894VcdR4KrxIg4RJ0+dgojiizv2LF75cpvTj/vuBSlNzURCe9SA1o4rCR8Lhfe9p59uz757IzW7VsHokFcjHL907k+0RzQfUmz4sq2ReIUzFSsNtlmt6Ys8badWloMSjZWqGClw+rt0q1Nly6dPbm28qoSKWm78cbb/IHAKeNPrg5W2B0EnzpTSeuyJctnzny0R6/ut9405bEnH3Vm2b3e3MqqcsmScLuyKdKD7Xr5Bx+deubws885q2O7YpNPJrgTZt1TTj/+ppuuS8sR2ekxgY0AtloRAmCWNlKCQpnRcTu8X33xFcH0JJ8Aq3jVAHAZF0m1+hxef21sy+YdFF/auWvrjJkP2HIcIgqgvk0mmxH+1R0Vq1dugEOEqut3T701xctHJCIfslsGZh2yQ/v7vDFesNAGkLOL4hRhvyS/xCOsyA/U6hYdgWsI1gCB9ng5Cd8Yxg8J/U4PUSFsKGWKjoEneNWmoaOSnQQWhcMi7R9GJ+AQv6hEPe9VmpBWsL+U+ivw2em6WQQYYepAFxPparSQvqMnB2G6wPYhLsehnJSMO+1oNRW4h4UCKxQvU9LCLeb633O1Nf6PPvzk1ptvGTTk8Ly8bH+43OZ0EoIhC8pmss9km8jTJkSZAjtONRKmxDIGRZG4ZhPMikqSgsoSsLEitg07nuy15Wc5jAYPZpVe6U5CWyfTsmRLKMru0koid8OhGPALsNU2pyVEAAht86YtZK5VV4vCHTqzDh3mlrHZgWNatS4C1iAoOZ8SNNa8vBze73ElChURBjxsXYFkkPd6LE6Koo2I4PIyzGzGgoKWwUQtdNiC9QEgk4LgGpwLR1eESpiNenDAH1ycgSMvUmAL8x7Uolu5cKLBaY7vErxFt9koiAR0oKYNg6VDbaySKDYsOtwU9yvgtgZN2Mkejd1jDyG7jl34k3Ya1UkOpp9waoRrI8Sko3Kx8Go6VKOZ1SCRZsAQoJ/b0Rsni5B+0nOqgOuJhOzXJxtfOJitrjNIgBPBWHzRj+GL8HVqN6JP9TrIJSCFFnx26623fvDBB3oj+jHUlVmyZAnFfB46+i4uWuWvynLkp8L162xOxPcdjIWsDjmaCA88pj9BXZTlETf4/2jy9Btqjp+UAE/i90upsk2KhYOUmbQ6jAWFVINJxqMU/3ZUVVZW1e4aeszI2uhui025bMINPfv0/tsDD8STcYuNnJgUNcQfuX/Gmi++nvvcvLyCvG9WfzV9+qzrb7wWn7s3KzuVjESCis3q9tcGsSVPvXtK66IWCSWiwKIQtsye/dyxw0aOHjPKm4sY/bDEU9qT0dHmoaAPFDQIqgoO9tfWrvhkBS7OhCJmiJiBRmONv/bLxSuWLvlo1Tcbd5SUYQqd9Me/+pwtsdMa5Pq9hmu+Xv35im/KSgMnn3QaBrCXX3jtlhuvFTb1Q7SYkj7nGvdOaY7zNNOnjAT2loBF2LD10B2UFbV+HWSDNykFS73yFlWUAS4i+VmQb6FpoJyBIQBeKdgkRWQ35STAW3ioqGIdJzxL05Qq/h9VC0xCkcB4RJdFsViy+21EawnmGaFx6yKGcHXxuwgS5tSEAjYg7sioiqwfrgmwILkILKLxJ4vIDLLU0GdpYJDGqSMUI5FVSTQuDYhiz+hNPuEerPem2FmrhP944wWcyxaGbMnsBEhZUhEyGcUp6TSvbG6F9pRoEOp8oeKMaRkDTCTk4IomSsZiq5PxmgI2dbJrzouQD6Bt6FqjMchb251j9Rgxufk69SzkT/YXGwUx+kBTb3CABlHEq11cc4+KFy5UXYVzW+gGfvKHq/VmdfYrM2tkfMdxwA9FJxFjypuTzQHoNitkTKKcuMhkFBxfCWQIrJGNspMEN6fdHI4EkDCRLtFIkjJKqqF+tWGFazdKFLmXmPJoIopfkrAvWCYE94QsA55wHYK0xo0bRyzaQw89RDQSxa319EPdhAOIBI7o4AYgoiMt7ou7FthFK0dAHUFu3W12GCMJyS6FSLpsyLyz5/5//I9PdpbFg0aH4fVFr11yyYVGvOjkK2LSFJgKJC/mFeIVuavCzElNBkNxp043T5mybOl7azd8e1iP7hFQQDDYokU+h8HGQdAc4yHiCzXuSuhEdU8mdjkaYGaRtcgeCDqItef5IxSMCElO5B75CesuPsjRJ43hfy0RWJ/YxocfefjOe24+4tjuLdr5EtGII4m1Jp2w1M8VTD/lpI7kBIMAKxP2SEhGu4WDYnOq9pSk0Gno8rJMvnBNvLh9V9VlSiQJAPAIAryE9esPV0844SJj0jz78dlDRg244PIJCfNO4S1VXVLK9/EHnzw/a/7SLfNNzlBUSnY+rF3n1T0kyc3SxShD/R+1WLKScdsXn3zFWyK/TXZ1otJgNVqjnlgo9PTcJxctfsfmdQejfmo6SKZ4sqTz+ReOPe/iMcefeiy1fSK8u6A+ViP+7cnVX271uHM6tWtrC8u2Csf/vPnOvfdNDypVQ4cN+vONV/bq0y03z2N3Iv4gxWGxoLM25DWE099fHczLaeWvCS9778Pnnp87dMhhl15+elFux2ceU/r2HJA0WOOy35rwRo2GhJks4ajTnOJck9UdVM02KQTyVCMpl9sei0NqzXMq4aVQ/emc3KxgpMrtsVX7KwnixFfAMpKFTjMc9wZfr82wr5kuZSTQbCUgVvYETok6PDbir1BIRDKboRJIEuMiYlPwSoF79LAY9FODy/NG3qGw57vdySi8NdaEaopH4sKwL2K8hD1P9ErbdAOD1o3GXRl0hbJHC3Ii19JQkcBAezuD9u6ysGFoLFmFuUW7yndBrQWAxPplF9Q49WwCO2mb3ls+9T1CVj+YbQTA0g7TP/Vb0I/XT6z7SW/ql3yCbMCjiIUwNd0jpvvOvt+ye0fp9126tndjcXOIwkEMInBVA3j1bJo1i/jfkMvmxdeZjIhMQ9gSgE1YrfB7XnDBBXfddRcLfYbpzTffxCtHYW9dqro1C94pMkkxGOh2IASLE5SmmEKcApwGbe/cWeLMtpEoCoiNxiMS2e+NrEISVdSi4lYXXnbGyy+8fsKpJ94w6boRw0doKmnPuOhskILYkg3sD3el1XbbTTdMvvpKN9kkhuSuku0TJ05c8K9/d+3SFVyF3xk6NMhp9QEEqHJe3Uhp7m1tyGDE1JyhjJcwlVGFijArNW41SIL+AXAlILJKUvDGTVunTZv22FMz+g3tfeGlf7B77FU1fiYusFVkNDYg/3qG5KDahZx4mrBmRSNxn8WxZcs24vZ40HiIErGEJUV1B8VudyJAMNb3JZtvv/s2Fi+SJRmNx1jwsD3wwN+n3v9XbLoSUU/xNLmBiVicgMUWrbOgz2WExZLLJFNUHtIM8XgCfwUYcc55Ysa1k/7UIs8VjtS4HE4lLqIMx0w4Jq+Fq2vv9m63vSpQ7XR5SBCBU+al1xczU44eeuSwocdOuv4m213mUDA5CofjlKt92Vl2EcweJ7OEIcb5LuiICeCXBZUaGRXZ2bgvdz83Z96mTdsefOjuVoX5lrR55apNr7/65v2P3kfcHUGicB5LIthAWrd6Q9/uXeyyUU0nIUZlJwEG+XkF5RWldoeFOomGONnZ5bMemn377X+1OUX1C5wVGkUgcZbN1IaZgVkH1UOZ6WxzlQBIyuF283YLBYIiaFSyEV4djUTtDhFSyuuGFxwvAkLUuQOBIX6AF//tDZlNMUUwdNMmbkO7zcEX7dUjrE36S5wv+gENYaN99KEOnwnD0Q/03zrcqfcsu1WwVZExvrJkdXFxMe4ifJUkj+E1rff4uqZo/KcH1CEqftK/68fsowM/baTePcBQoeW1eCAND3lBXcuWLZsy+X6MNR+vWA6FBCkLRCLjzYnGFQxf9W42qLIljdoU2yHwxAiRGJYmAWdpn5vCdoUc8BUSBT9r1qxzzz1Xr1ypC5aRouoOMEu32HE8qItqUZdddplAz6hJE2WYq7/f+X2v3j3cOe60Kayid13uVLJBA0+9/WTCVQdq7rn/jmOHD73l+ikjTxzZqXO70fCnHXdi++IO9FCY04ShVDvbZIDhMx4LIWc3gVPxBBO3S8fOndp1WPzO2wW5OdnZeTYNTIsNM1XKIO0RUD1iwjUNaMOsQaUiMYUMaZvFRo4ryAKXH17a7SVb5r/04pxnnqG6wKMLph0zdKDLawlEakjLzfL4AkHi/IRhes/lDq1/gKGMMqsREzGOJpnCR607tdXCy6OgWzWcrK2Ob9u644X585YsffuJOTNtDmsgVCE7sVwTHGBat26tJ9s9dtzJ0Wg1BnXJYMN9Twgg7L7MQBzihCDALeyvqfp2w5qzzj8F0lFiV1n4pRJG3lEnjRqpRimRaWU2hWpSd97x9yOPaXftdZNatMwNx8IeVxYRXXElDsR9899LMb2vWffpytWfEMPYpkOXx56d4c6BbQNTZEpRQ7zhCFcQcx7btrDr23muuDsWDPjiP1vxscGo3D31dofbVOsPZntanXXuhcNOGTTy5AHRhB/PJKwqa1avvPCKa6JVytEDB9x77189hbLZAakF/XRu3Lg5Lz+bGUoMg9tZEKwKr1272g4jsNUYjQWolkZyJSEiLEiaZyR9/UvMQ2smZ+4mI4HfXALgHAhRHTar15uNZxDMg27I8eXCEENBCYxYRCPxDkKpU2UC03dTdYg2QQlatITwSKKMCPT2OLJ09CCwl47AfkBIjb2ujn54ZbOhdEEDbPuEayJ+FjavGdNnA/+Is+ZPzUf5Szf9WlxC3/QrNvRZd9gvbf2H4/QGwb7cIJYkkDEajlo9J404sU1Bm0BlKN/XUpQ0hzlRjQsTTAMbd0cqKJg5ocRE9W6zAaZ13fQFkKJxLjR+/HhY4D/99FMIpcBYtFk3Lpi1CJCnA7p42Y/Fa9KkSTDFc0F24lsjUKm6tgJ+WtIYgNI0K+jFGrlB3kZSfmV497EnDPzXf56/4qZzdlZvn/7YzNFjRvc+slf7LsVDhx31l2uuevFf87eXbKVSSyyCu9kly07yU80U2VYxF1gfeWBmnz69snO8qMx4PAgeTaWg3yC0DRMVZLM4HC3CB44NRf+TT2Ets+wqKcVnhC+V1AiLUdI85CaL1fH999um3HFr/8F977hjSsIcmPvSY6PGDLb5DFWBMsWgWOzoeKxs4Ifm6Alq5AjUfzj2ZWAWDi+73Q0P7aZNW5iKxBewMgnWBk1G2/wXXvnyi2++/OaLOXMfc/sIlg+R6ycZrYiR0jFvvPHGlCm3yHZRIcBshr6XkKvEsmVLKTcu7aHCFwmtlOPs3fswSnU5XZidBGEVCaYV5bta+FpkWfNDleqb/7PkkguvKCstv/nO63KLcgNhoJXtm8/Xv7vwvSw5973XP1m3djP+5PxC5xWTLhw5+jhfXkFuQW7aHEkaw6l0xGiKW6xGDgDkacsljEwJajNr0AeuEBMlGs87/2xftpPHobCo+Ok5zw8cOvDhx6ZabJEsn0e2+ELVyXvvvv/SCy9474NFo0846eyJ5ythYKLELCDcbsb0R7XgQh53bHXJF55/ccTIY8mjJB6Di/GUsYjjVaMvXeoX9AHdm7FmHVDxZy5+qEjA5bAHg+J5j4UpLy9t3rilpGQH3NZZWT5ByhwXNeoxZUmyCL5hg36qaW5drFhpW6rYXfH99pLevfoUF3Yoryyzu+3AL13N6xfiIB0zNeq6QgdoKEksjrUYKR0QaAigno0iHhaj7PV4N23Y8u7bS06fMNaqxNhZ55yq5xxtV52BSv8iRNTw9tOrN9a+RftoJhwoaDhskGgFiks+/PDDHT3dH3/yidtuu23q3+/OLcqJqKG0WfUHat1aQcOfbljEILBG1MAHKMrQM5+t+ES/HaTNex/1wKeuAFB4egv0nz38CR0oMAtjkt5/VCzkDpdeeqlggNSOwfIJQTwWoyMGHqEaCffDR2knaKyxxlD8KQ6XPRIJxGuCeYU519/yl7POOevLL1avWbGaHhJnvX1byXPzP3/6+cexhRTk5Q/qN7yoJf6rVvhSW+S3xErqxDdjc/bs1QfkhyqF+FtQlaEKBRWD7iBkFPnx/ya2ljdKMLVp1qNPl5VXTJ06tVXrFlu3lcHgVb5jy7tL3p7/8j/NduNh/btOOHvskGOHeHPcgXilkBsUBXZbwB+MkxJitolifA0C3Z+OycG0h+eJoQcbmZPmVDi1auWa8eeMBzko8QSGPsloe+3VNxiGu+6ZYnWmY4rfYncROyic2Kq08/ud5aW7O3Vtp6RDVskGu6kkm0q27ty8caPTbgMI0wJpzAwPuSD9+vflHFpmXmFhrg1vT6jB0h1VDtn3+sL377jtnk5HtPrH/KcMEpe2uBxZ997592dnv3jUMf2GDTn5nttn8ALo0rN4xlP3tWrbbvDwwPD+x23ZsrljV6/RAg8sxjfaJN9FYCwMaCLG0WiGBS1NjQeLiRUIA5id7eUxMSSlVxa+NmfOU4sW/9skhUhVCdXEt2ysOuekc+6fdfewk4/C43jKKSOn3Hr7svc+OWn8KLfDtnjZspqqGrJUKFztcrhLt/lfm/vmK+/PUdQoRIBAUoJxeVJ4ogmF1YvSNrcZkIFZzW1EMv05KCUANwE4BqaASCKWn+sj9PPVfy/85/MLJl8/uWPH9jm5ucTn8t6B3Yr3jkBdUv2ZfY2+ebMpHAg47S7sIs89Mzed/AdZge3bt6+Jl+kBQLq25pPu8Zrjs7GX4DUtXs0arhKvaG252hCsIROAMGq7wzV40NGzZz1+/InHE7cRjNaI8jk/t+2NtHRE8iPstXcDen/0Lu2jPw1dE4zFjWCLAjqAJDAyIhy+RA2hMeNP/J+3X77i6j898dRjkFyiw9AQrK3rbYpGME+iSFx2u3BEOgwwes958vGLL79Ch6c6xtJjYnRlUDcEHA9jAjcyaNAg/XbYQynARx8Va3fuHSFQ0OCNNxbmt87t0LlNiprdZDmAsICgjXxzaxkVonChKFqkRpRoOK/QO/GsU8dPPEnY1gTBByVqkjC7wmUljCfrP5n372+D/pASEvy+oqJ5XHxp064TEJAbAXghLpyqtMmfPbt3gTAMiMZO9tAaqws9yIx56PS5N674+KSxJ4L2tmzZxAWx4Rw5pPfl1106buKYnJZZSUMiEveHY5Ww97NmQFyKP0LpaOJ7BCvJPjF3veNysOwEIogwPuEmNEXCiUAgBNdaQglADut2Zq38fB20YQ+98GAqLVjuZIKVCH2i8hAZvk7PPxe/evxIQXvBu8QfDHqz8gJV8VtuuW3ixPGkuZDySzIy0ZRUSuKFk+V1YvMhjYGHk6rcWbnuwlaFE8/4Q7zWVF1R2+/YvtOeuNfmIXsgq3RXxT/mPvXs0y/eff8tp59yWik8bzurMdPeP3NOdlFOVbiqMlhhsBlmTZs+c8a9cYOIARXSFjPBrPEUsuEaJnhQ1C6kpLSY9gZjhLBRo2XNirXXXH3TPQ/c7PHK0Thw0gLr6enDziQztP+gwUoqTCNy2qYkDcVtO4ZjcTlle+rx50aeNBKLbzwRwDy2Yd2mNu1at2vfmkUf0Rmk4JD8iK9ABL5izm/0621/zJRGPqz7o0uZa2QkcPBJgBITNZU1hDtgkKDsTZ/eh19x2R8XLHjp+utvPPfcs8ePP92T5U4Q1CrqqEgCAO3LWNOI26fBohZF5RUVudl5V13159tvvn3i+DMmT7rWmpeiIjUXQuGJoFeNKUBX/I1oXTuUsziddvTT9bdqQzBLYJdY3KjKJ5148gvz/o2NpGOXNsIk9gveNHXISb+o3s+GLqTv55SGDtj3baLHdaQlmMdR7BptFTur0mWuFlkznprx7LNza4KBfIcvN6uQ6toSRbbr25AJt0wLdANN0Ldv7y+Wrbz66qsdnix8hTSrgyo+aR99o//JqHF1jn/nnXf4ThlpvT/8qqT1zFwAABe3SURBVI8UA8cXjt++vWTz5i1nXDrBl5+dSFUBsWiHXPtUI2OV6F9VFcRd2UT0AIAkM3UHzFW1paopBgIz2QSfCGPUoVerrn2Kz0tPTKomKvNUVVSXlZV/t/67ivKaUAAVKG3dsAOije9LSwNVEWG7QqtqLG+vviZMWUaqVtZFIfNTnQmK0QcceAzdu3cYNKJ7l66d+g46fOixx7bw5pX6S6rDFTa7xR+s9XqzKMbJaoWPZDpJt1KJlJKIEU5EPZdDcgPcUkkSs5PRIm/cuK5bt+4YDYFZeAAT8dTsmbPbtyvs3KXYnmWqCpTCQpowKLIZ65cSCfuXLFrywMMPpIzJULTGbPaQFLhk8fvr1myeNfM4YBuecH84pKcORKKhNp06OZyyAUZ9WY5AJyy5L7n8qoF9Rjxy3yx/uHb244/ktvFWhyu/+3zttddeW/p9+TU3Xj7+jNHGVGzjllVkFRcUZxd1bGmQUy6n3eMLjj51+JuvLH396EUjzjiKmU8EOxzQxGQR0M8jSSaQiNUzYnXFQYmHkqfA6rA7S3eVn3/W5Tff/MfTThmFuc6UIqfQMfuRaSSqFrTNNcuqw+0I+xMzH3oMtNa6QyF+1Ir1lV+vWHPdLTfElQRF64Gh/3jmH6OPO1nL1aDchyitwTNIH7BNy0azqtSfEXxgJ88hOnkPrFAzV//9SSAcCKIaeaewGIPCoLbaf+SR/akqUxOs0dCJCd0mluYQIAgzPgqqaR49NHFVsIZLYzno0a37/Pnz/7Xgf2C4kQuShx9+OAYGtDgd0O1YvwKR8BbTN8BE3RuNBvle7yATISLKcKhq3z5HDB50ZDwa5WAKJ/5sYtzeDf7oe0PX2vt2GntrOnYUQ7OH5lTgSGBEwhyrjdV487yTrpuM7Q50UIYHViuOWe/GYt1hF/SewLVWRUXEoHy1fNXw4cMx+dCasF9qFaN1kw82KlC4phKEbe+rr74i2p2DMWCwRz+MX/VgOx2Qle7cRS8oxWOz28Kw7+OjS6gOiyWBTaMxG9Wesr0+9B5XoUoA8YKxGC4bc9KiRFPEQYnRJARKEUVShEECEgZfkc2Z4+11RPtho/qZTXRbs4bGktwFnOD6jCIIj5g22gxUCn8ok5DiQlh29anCHtnqLGiR16Iw3+G0tCpu2aJlDvlw2dm+mhS1OMMbK8sQCNwS4WjUneWDt5YCWXggJWBHEiZMUaTS6qCOUxLHc2Nu96A5lhkYJSkY7jw1tWLFFyzPMAJaXZIxbqoqr1z61seTrr+MqoU1tRUujytG2jJxbaLwphkeLEojkCdB8UBKC5Jn8s/n//nYtGf+9dILTCeoZ0nxI0+Qag2M165duwb0O5x8WMkGjQsG6XQ0bve4bG2Li0p2fvvMcw9SQXLDdxunP/lo5bqa2dNnpQ3xboe1NZiClF8/7IhO98+Y0umwznavvSZQRtmKolb5jzxy31mnfHn7jVOOOe0oCco4KksKUvgUxDQi+I51ixmiPqocRp0Od1oxEXa2c/fum2++7ZUFz3Xs0YZKiBu3blu7etvQQaM+//hLTG/5Ld0Oj7Rh46bFb3320SdrFi16z5ttC6c3/2fhpy6XtX27jhDRGI3EQYaXL/nqr3++F58AQYHRKD50izAHxrDTY0NT9UzZ5jb8TfOub253lelPRgL7WwImWfOlwcmUAEFhMw/C12Qw2N17rOgwB4kuiZAsVupN1juKV4i6y2gkUzKS8lucljMvO/Vs8+mgOq6BLtTeqindciOu38igHt2+wokABT5pSixeG8BYHIBNBDqqaDoUSvrve3QKB8MeKao+/xCW1NCd76Nj+/ipodZ+dr9QVfoo6P+iHiAgI85IFTWn914TUw6kIYzFVdySgyRS2MjIqiqPlk28+ITHpj/RqWO3k0aPgrjA4UBomM0soXDs7rvvPf208QMG9NbNWpwLCzbiPf/880HJzA5W40osAi2WFU+lEoLglQ4+v3BB/xHdjj2hayy8U07bjaasiBpJyoIErFEbF9WOh2XdJup8wpIkUgRVs+L4PzfL3tNSlbUql1Z/UFQQgt9UvxyJFkYXDCXwpwmOSofRldcxj5/06aEfs/cnU0XfmDlsmOhwX5cF/foxdquwETKb0MsiTcyisXiJQlliGSJoboGAh/RmsrpMai2Lk4hfXfDkP6fNvJf0AoqP2uFhMBDqJ72/8Kve7fuOGDM4GKiWZGYKtiIF8v5tVVtr1F1WH7R85njY+8Hrq+69deYb78zv0KUoqlYJyg87HkaIfI1qxLRp5VZpvKRYVegcoIJwUvpTiUiq9/JzLpl8yQ39ugyf88jzD06fNnj04Nnz7wb5QbWlmOLUJoDu3ZZrO27cYCYqPjsqEorRhDhCDnQZ2vrZpbNkyIYNCVFElrnFV6aQRn5isThiyTBkKLyIjKo5Sy4494Irjx4wrMeRXSmH8NmK9ReefU3XXm2G9B2Wle2urKms+i5xzrCrvly9KquFYe6LjxV1N5P4UF7ifuTeObfPuCnlrDXJ5nTMUbqhpFU7Z2E3gyqKjENOaxXvUribxcxJk+DbPCdLBmY1z3HJ9CojgcZJQIc+mhrbEz7VuPOb7mi0rw6M6j7Rr03XfPNqScAXrA1J8vHEgj4/P2/kqCHLPlwq0uOgqIUtIpF4/fX//P3+B2E/uuGGG+g9BkjdrEXuISLCUsUntSqFOQ1foZY8JUlOWsYj+s03X596xkhfdnZlqByNAg8CGfJKIqKZSA/AxgSrG9a9B1pEN9e31fVTn5/6IZy495/1nfd72Yc5ULALq7GdO2sRCw5ZpkcCMl8TM0rQl20u2XDlpCv7v9Rr2AnDrC7H8KOOkyQ7zCMUMm2d0+WV59/Abvr++8tf+9dbT86d3qNn55pwmcvjJMsgy5sficWtFqpRqcwZBkLMKOGhZCGRkqy2L774esPWqg1bNvzxz5d99NUX191x9dkXnaOaKn86ZGJ+ao9w3ahxjG6RbWicYH2TrMKfLltF4s+qlavXf/tt28J2ry58+9VXX13+7jfDT+p38cUXd+xe9MD0O8k4Wbl8G+zxdz4w+cRTR7RsW1C6u9zmMq5bvQbK34ED+2MShi5OiURJ7jll7Bgb5UEbKCXeUH8O7P4MzDqw8s9cPSOBppGArrp0m0Gd/tu7aV07Ns3FGm6lTgez/GXT38uHMMwSjhItRJto7Xg84PI6xp81/rJzJ69bv7Fz586YjmKx9IMPPoyCeuqpJ7Kzic8TUVkYJaDRotzhRRddRNFo4VuEOUmsz/EnE2FC/R+o+eXPPv+6vLb0+BOOgxYISXJiwB/N8qAyGx6A3/4XfUz5rJtR9c43vSO4yPlSd8A+jvztO94cr0AkFkW4AOUQwWARpC6kyAMUFRqSlMHuNbDTC/Pmr13/1bQZD9xxx3SghdvxcCgsEO2HH7770L0PMqmWvPUOXsI3lr7Q9/CeZVU7YCZWFDPRApTwEd60aIiK0VCxa20K8ghZRH3FUpK9S8/uf7nxvCdmPN+rV9ePvlxsgX7BHrMkBSTQR/ZHULhup74fOAjY+tExdSJmhpMnSREusB1UekWtWvQ5vNuiZW+9/u5bXQ8rvuOhG847/8x4IrKjfFPX3q3nzJsWCjrwJrcs8qqpWGnZLofLDf3el599Jp4JSwpfoWTFYiVv276l7xF9oLZtjmPZcJ8yMKth2WR+yUig2UtAf83tDaHYw1YHcfbzHdATvQO6QuUTjMWevXu4n7v0m14OTQPOErG/UBtARhQPDTjqyPZdiyZdM/ndd9/Ch0F0/VtvLvL63LgOoXBE86HqsP1AjtWxY8c777xz9uzZL7300tIlbwvSSMLbcRaRB58gU0udMmVKVrazVfvC2mCZUdAaCMWGPGGmEk7PA7Exr/TL6hOvrgs/+rNuP8r4R8c0dOSBuJsDf01gt5KOUYmVBwRWkfXrNhQfXiRl25JxYdnq3qerxZHqO6Dbcy887a+NEoBUXbETQ5GqJtz5ZoczdeV154ZCp0IBH1OTVcHSZDqWk+cL+ENESJE8Cr8WibT+2i26zIVnTStSnkxYQjFKbmddeMVFZ597NmRakkPUNBSx+JSr+clG33QTF+3oj3OdUfMnx+7ZASNtkDxBO2xqpmp/bU5O/hPPPlq1u1rOdmV54UOVaiLVFintzqM4WEj2mN1ukZMRUUKxaNjj9chmWygY7dG96zmXGMj2pUwTWQKw/paUbM8vzCHTsrFO84b6uX/21yPT/XPhzFUyEshI4L+XQJ3S0l+F+mdDq8z9g3X0d7FuV9O7dwhrVlF/Ge5rowUaU6skh8N+d4597Bljlix/+857p0biqt1myc33KazrDSQkCspvRmfOnDkkK+BDxA7Ro0cPKLuI3kVKMCwSqIRtjGC2xYtJQ3y91+HdqHANnwImrkg4JkKeiYI+cPHgOnpm3upf6maUPtw//eRm9z7lv5/wh1gLlCIFwwBGN363KVAT+8MfLsO0Cb2ILDm+/W5Tq3atJbclZghHk36n15Lfwl3cq6jvMT37De9jdCeDhuqYFLLmmquV3aF4NfUEHS5HKCjKn7P5sjyEoiN8MD0BUoS5McGYfknhOTQykYLhYNqSyi7MSloSNaEKp8ca0PJ16sZ078eW7/qfOt5ioGlpH1ZqjLuU/YnHYLSSs3zZwWjA7jIXtcvz5lmpqRNTA7LDzMKkuraWREHWDGlLLKoE8Z86vS4MYBCrUV3htNPH3HLn9b5cYJkVg1aMLCKHRDEDv1a88iDaMjDrIBqsTFczEvgZCfxI+dUdXafqfub8JvqZN7K+6tVfzXUv7iZqvhk1o+LiETjLnE5QYZo6fQTaRIeOGkwY8J133PbMc08koTkwUnJE1D6KauQRoKfJkydDSTpmzBidzWHGjBnk2cO2rkflQ6xQXVN9xdUXenLkP5w7MaqGCd7hdBQb8tTosA+YBOr0ax2i0hWwUOz1bahModq1nuuT4YB1vVleGMlo80cqLS2lg23b5sI+BvcYrJu9evfsfliPYDxoIvPBZqCwoZoMU5HHaJXIuwyS3SLJcJklTbJBIp/PVVVbayFtU7JRIQdcRYkb3HDEfhEUCLRi4mmsoaLaKRwLpJQKI5bNGAhzlgmzE2mePo9v7zHa+7HVB1HHVXVQbB/PNSY3gBaXZgIA80zkjjrMajpidRhJV0ybEgZYYtIqrLcUH4fqFnAnkVlBdD3x9BRmcFMXQYklQrLLmEjjJE0B2vLyciZMGDf8uKGenPq5gpvlCItOZZyGzXZoMh3LSODnJVD3pqt7P+p79D/38R78+aZ/7RFcVF/yHpCr/9pe//rz0AoWwuAFkwVls41RNVJY3OLxufc8NuuZP0+6ivj3Ky+9qn1x8ebN69RE9M13li5cuHDChAn4CrEoIChd0eo0CsTTg7VQjf+Y/0xC9U/9200DhvSr8u+GHwi/pFmW4tFEUo2R76/ndv36Tv/aM39kwKgb4oYMG8zDugn5O5kPjRItAIu5g2TIv3O45ZkzZzKRAEmJWOWwkUPSZptqjDNDMGGGo5E0EVVmqbq8nLB3p0PQ4TpMHtkoB6OhmDXtcudEY6pG2GGnQclsjEYF/1bLli11qliQjdVmNyrUQkpZJSkUCEg2UhKNkXjYbLDAEJJOwXZVfwqrPlH1W6NxfSj5bAg6u52uOFVcYYSXbdjnbCQ8pqMpUyIaSebn5oG9RCUDDFmQd0CTpialtFHQqVBF2kgOIcRbVGKMZmV5AjVVZqeNpkxpczwShepZlVI1Qb/joKq/lIFZjXooMgdnJNAcJbD3y66hF9/+6bd+dR1m6VesU7T7pwP7+SpUOlLjosCzTbZHoK6wm5JpxWyzjT55OMaqWY88+7fbHln81hKMezbZrCTiUBeMGDFi7Nix33zzDZKByggbEKoxGKqJRdVQOEFM9DcrP3/yqSf+cv3Z510wocRfAT+Q002mFQSzVjLWbVBIJEN62cT9fLNcTteve3/R+1C3/0dd4u7qpsGPvuz/zjfDKyI3SMiYP6WlZSRDdOvWTZVjYRWoZKQwgWpiKtmDobDssCqReJbTF46U5fvcoBQlHJepWU6RSzUO9oJQKxyF+thqt8lUveHfZDKBvQoA43CkIPf/7rtNtjxzQavWdpivsIyqCaqeR+IR2UQlRKsoy4NlLIX/jjpOIsD8RwOqj2MdmP7Zlww2V+gnyJ6FoFQY0mRq74RgTI1GBbEWd8Y8F5mPkFMQv8jCLEWJa0KweD7IiEzLdjkVV8KxgASrGkGNkQTPVzQQcTvdKmQOkN01U+qG+qcY1bQN68o/itkCWLakpMUMkDRCgkYt9fpPyOzNSCAjgYwEMhLYtwRki+CCCgaib76+KBpReaXuKCmlKkC6zEDpX3QYhS51mgtW9MRj7dEaeAO1/ydePHrSdX/25fgSBt7Mme2QlQC8dwAOqmpix8rPzz/33HOZG2xJkVnRBJvJ6owHlIvPuHTlh9/dP+2OE8ceb/SkY+koxXyaoPVMEz8nAWPKfJhveMaa9XNyyvyekUBGAhkJNFIC4WgcPkVq/J00ZrTH5aPAdCKmnDp29Oa1m/D4EHxTZy3AP4I1qyA3LyvLLdskIlHUdCK7wJedm11bW01QSyOvnDn8YJKAbsv0er1nn322z+fDjwzkEqWWBFFIE2wJJU6M1PjxY1d/eX9efjZFjRSTYiDUL90si/81wR03xyYyMKs5jkqmTxkJZCRwUEvAZnOQG2UMBAiLV9RIPBWy2x29erfvM6STRavvCJc3Lhj8KcJ0QcXJaJySbeCtJAzfFk8iqVQHSmNq3CV5D2o5ZDr/MxIwGQWDraoUtW6FWSsQDOI5E86zJjI2UQOTkPJjhg8cdlwfb64jmghSUpp4sMy2PyWQcRruT2lnrpWRQEYCvwsJwHEFZoLBkZKJapLQ3iRGBe48JQn9Ca6Ct5MAF4wZwCy+2AjXIAGMonCwCZF4TzkcSeZXivn9LuT1e71JSi0TyAjngl6tiDmjBy1RDalpRGJKSwaLzeIo31nuy86y2C0xNRRPxc0Ge9O0n2llnxLIOA33KZ7MjxkJZCSQkcCvlQD2CQJciefVeEsNMCORP6Um4mbVhlo1i+wyK/V52DRQlYymKGRntlptJiP4DJ+OQUmYlERabiJt+2vvI3PebysB0vuYBhYrBS1lQsItRhmAlUo2GfksORPkZNQGq8h+ragos1B9E1sqgVkHGY/6bzsKv3XrGafhby3hTPsZCWQk8LuTgDBEJZW4osIlSqqgJSXAlSQ75LQTXKVvopi4FqJFGRRBvUW6VdKUIO/MLArBpVRh61LU0O9Odr+nG2bUKZUNZyhcHhg4mSVQHWAEbaoqoHigAfFWm602VO3wOGgcV7Vddmh1wTPbfpJAZq20nwSduUxGAhkJ/H4kkMIblBb+ILgXYfROps1p2LXSUlihnpwKZVDSbOR/1UQCfZpPIwVETNQQgX0yLWEAS6mJWFCJHmRs17+f8W2qOwX0iEmiOY75xHW4B4I30QWoLIAvGl54HNIwOZgssgbgMnq/ieT7y5rJiPuXySlzVEYCGQlkJNAICRBdZUBriux8IxgLhhwLSCttMybltGJJJsxqzJiIGuJxk8KfRlMaKiNchca0oirRdCpmk9OQgTfigplDD0IJiGh3k1EVbkJq7jBJYMJKip1NtKWTYH0L9KR2p6OquhYMJ0s2JRPw10Ti/YXNQF9sSCWsFgO1GlNRVTCeJWJhO/mkTTjUv7AvmcMyEshIICOBQ0ICZuGUMVICWkTCpGKCERJ+bUoE/9RZQ6AMWtaAbYsPiqmIQwWrkdESjSmZtPtDYjo0eBNkSBgSKvyiBlXLdUgmbQRPJRn+pko1jDOvuEoyGndb7eQd0q6YYk3UfIM3lvlBk4CaghMPil7qXuOoNUcSBsXscJAWY7dCIxtJp0URrsyWkUBGAhkJZCSQkUBGAhkJZCTQWAmYUwQEqBYBpgOqOye70l9BpUdD2hpPYNPyGYyCBT+zZSSQkUBGAhkJZCSQkUBGAhkJNFYCppSDOpFGi8FlMkUTkPvbDCkqYSdxIwo/YmObyxyfkUBGAhkJZCSQkUBGAhkJZCSwRwKywRK3/C8w3Ir4WXYbvwAAAABJRU5ErkJggg=="/>
          <p:cNvSpPr>
            <a:spLocks noChangeAspect="1" noChangeArrowheads="1"/>
          </p:cNvSpPr>
          <p:nvPr/>
        </p:nvSpPr>
        <p:spPr bwMode="auto">
          <a:xfrm>
            <a:off x="155575" y="-1423988"/>
            <a:ext cx="4410075" cy="29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11" name="10 CuadroTexto"/>
          <p:cNvSpPr txBox="1"/>
          <p:nvPr/>
        </p:nvSpPr>
        <p:spPr>
          <a:xfrm>
            <a:off x="3571868" y="571480"/>
            <a:ext cx="54292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0D0F11"/>
                </a:solidFill>
              </a:rPr>
              <a:t>Los torques pueden provocar rotación en cualquier </a:t>
            </a:r>
            <a:r>
              <a:rPr lang="es-ES" sz="2000" i="1" dirty="0">
                <a:solidFill>
                  <a:srgbClr val="0D0F11"/>
                </a:solidFill>
              </a:rPr>
              <a:t>sentido (antihorario u horario). </a:t>
            </a:r>
          </a:p>
          <a:p>
            <a:endParaRPr lang="es-ES" sz="2000" i="1" dirty="0">
              <a:solidFill>
                <a:srgbClr val="0D0F11"/>
              </a:solidFill>
            </a:endParaRPr>
          </a:p>
          <a:p>
            <a:r>
              <a:rPr lang="es-ES" sz="2000" i="1" dirty="0">
                <a:solidFill>
                  <a:srgbClr val="0D0F11"/>
                </a:solidFill>
              </a:rPr>
              <a:t>Se debe </a:t>
            </a:r>
            <a:r>
              <a:rPr lang="es-ES" sz="2000" b="1" dirty="0">
                <a:solidFill>
                  <a:srgbClr val="0000FF"/>
                </a:solidFill>
              </a:rPr>
              <a:t>elegir un sentido de giro positivo</a:t>
            </a:r>
            <a:r>
              <a:rPr lang="es-ES" sz="2000" dirty="0">
                <a:solidFill>
                  <a:srgbClr val="0D0F11"/>
                </a:solidFill>
              </a:rPr>
              <a:t>. </a:t>
            </a:r>
          </a:p>
          <a:p>
            <a:r>
              <a:rPr lang="es-ES" sz="2000" dirty="0">
                <a:solidFill>
                  <a:srgbClr val="0D0F11"/>
                </a:solidFill>
              </a:rPr>
              <a:t>Habitualmente  se elige que los </a:t>
            </a:r>
            <a:r>
              <a:rPr lang="es-ES" sz="2000" b="1" i="1" dirty="0">
                <a:solidFill>
                  <a:srgbClr val="0000FF"/>
                </a:solidFill>
              </a:rPr>
              <a:t>torques en sentido antihorario son positivos. </a:t>
            </a:r>
            <a:endParaRPr lang="es-ES" sz="2000" i="1" dirty="0">
              <a:solidFill>
                <a:srgbClr val="0D0F11"/>
              </a:solidFill>
            </a:endParaRPr>
          </a:p>
          <a:p>
            <a:endParaRPr lang="es-ES" sz="2000" i="1" dirty="0">
              <a:solidFill>
                <a:srgbClr val="0D0F11"/>
              </a:solidFill>
            </a:endParaRPr>
          </a:p>
          <a:p>
            <a:r>
              <a:rPr lang="es-ES" sz="2000" dirty="0">
                <a:solidFill>
                  <a:srgbClr val="0D0F11"/>
                </a:solidFill>
              </a:rPr>
              <a:t>La </a:t>
            </a:r>
            <a:r>
              <a:rPr lang="es-ES" sz="2000" b="1" dirty="0">
                <a:solidFill>
                  <a:srgbClr val="0000FF"/>
                </a:solidFill>
              </a:rPr>
              <a:t>unidad del SI del torque es el newton-metro</a:t>
            </a:r>
            <a:r>
              <a:rPr lang="es-ES" sz="2000" dirty="0">
                <a:solidFill>
                  <a:srgbClr val="0D0F11"/>
                </a:solidFill>
              </a:rPr>
              <a:t>. </a:t>
            </a:r>
          </a:p>
          <a:p>
            <a:r>
              <a:rPr lang="es-ES" sz="2000" b="1" dirty="0">
                <a:solidFill>
                  <a:srgbClr val="0D0F11"/>
                </a:solidFill>
              </a:rPr>
              <a:t>Como el torque </a:t>
            </a:r>
            <a:r>
              <a:rPr lang="es-ES" sz="2000" b="1" i="1" dirty="0">
                <a:solidFill>
                  <a:srgbClr val="0D0F11"/>
                </a:solidFill>
              </a:rPr>
              <a:t>no es trabajo ni </a:t>
            </a:r>
            <a:r>
              <a:rPr lang="es-ES" sz="2000" b="1" dirty="0">
                <a:solidFill>
                  <a:srgbClr val="0D0F11"/>
                </a:solidFill>
              </a:rPr>
              <a:t>energía se expresa en newton-metros, </a:t>
            </a:r>
            <a:r>
              <a:rPr lang="es-ES" sz="2000" b="1" i="1" dirty="0">
                <a:solidFill>
                  <a:srgbClr val="0D0F11"/>
                </a:solidFill>
              </a:rPr>
              <a:t>no en </a:t>
            </a:r>
            <a:r>
              <a:rPr lang="es-ES" sz="2000" b="1" i="1" dirty="0" err="1">
                <a:solidFill>
                  <a:srgbClr val="0D0F11"/>
                </a:solidFill>
              </a:rPr>
              <a:t>joules</a:t>
            </a:r>
            <a:r>
              <a:rPr lang="es-ES" sz="2000" b="1" i="1" dirty="0">
                <a:solidFill>
                  <a:srgbClr val="0D0F11"/>
                </a:solidFill>
              </a:rPr>
              <a:t>.</a:t>
            </a:r>
            <a:endParaRPr lang="es-ES" sz="2000" b="1" dirty="0">
              <a:solidFill>
                <a:srgbClr val="0D0F11"/>
              </a:solidFill>
            </a:endParaRPr>
          </a:p>
        </p:txBody>
      </p:sp>
      <p:sp>
        <p:nvSpPr>
          <p:cNvPr id="14" name="7 CuadroTexto"/>
          <p:cNvSpPr txBox="1">
            <a:spLocks noChangeArrowheads="1"/>
          </p:cNvSpPr>
          <p:nvPr/>
        </p:nvSpPr>
        <p:spPr bwMode="auto">
          <a:xfrm>
            <a:off x="2214546" y="0"/>
            <a:ext cx="5929354" cy="584775"/>
          </a:xfrm>
          <a:prstGeom prst="rect">
            <a:avLst/>
          </a:prstGeom>
          <a:solidFill>
            <a:srgbClr val="14FC08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600" b="1" dirty="0">
                <a:solidFill>
                  <a:srgbClr val="FF0000"/>
                </a:solidFill>
                <a:latin typeface="Verdana" pitchFamily="34" charset="0"/>
              </a:rPr>
              <a:t>MOMENTO O TORQUE (</a:t>
            </a:r>
            <a:r>
              <a:rPr lang="es-ES" sz="3200" b="1" dirty="0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s-ES" sz="2600" b="1" dirty="0">
                <a:solidFill>
                  <a:srgbClr val="FF0000"/>
                </a:solidFill>
                <a:latin typeface="Verdana" pitchFamily="34" charset="0"/>
              </a:rPr>
              <a:t>)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214810" y="4429132"/>
            <a:ext cx="4143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0D0F11"/>
                </a:solidFill>
              </a:rPr>
              <a:t>Vectores perpendiculares al plano</a:t>
            </a:r>
          </a:p>
          <a:p>
            <a:r>
              <a:rPr lang="es-ES" sz="2000" dirty="0">
                <a:solidFill>
                  <a:srgbClr val="0D0F11"/>
                </a:solidFill>
              </a:rPr>
              <a:t>(x) entrante al plano</a:t>
            </a:r>
          </a:p>
          <a:p>
            <a:r>
              <a:rPr lang="es-ES" sz="2400" dirty="0">
                <a:solidFill>
                  <a:srgbClr val="0D0F11"/>
                </a:solidFill>
              </a:rPr>
              <a:t>(•) </a:t>
            </a:r>
            <a:r>
              <a:rPr lang="es-ES" sz="2000" dirty="0">
                <a:solidFill>
                  <a:srgbClr val="0D0F11"/>
                </a:solidFill>
              </a:rPr>
              <a:t>saliente al plano </a:t>
            </a:r>
            <a:endParaRPr lang="es-ES" sz="1600" dirty="0">
              <a:solidFill>
                <a:srgbClr val="0D0F1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00084"/>
            <a:ext cx="342876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571480"/>
            <a:ext cx="1657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8663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0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6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DC89234-DC0F-43CB-A6DF-71FD96103038}" type="slidenum">
              <a:rPr lang="es-UY" sz="1400">
                <a:latin typeface="Calibri" pitchFamily="34" charset="0"/>
              </a:rPr>
              <a:pPr algn="r"/>
              <a:t>16</a:t>
            </a:fld>
            <a:endParaRPr lang="es-UY" sz="1400">
              <a:latin typeface="Calibri" pitchFamily="34" charset="0"/>
            </a:endParaRPr>
          </a:p>
        </p:txBody>
      </p:sp>
      <p:sp>
        <p:nvSpPr>
          <p:cNvPr id="1945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/>
          </a:p>
        </p:txBody>
      </p:sp>
      <p:sp>
        <p:nvSpPr>
          <p:cNvPr id="19459" name="AutoShape 12" descr="data:image/png;base64,iVBORw0KGgoAAAANSUhEUgAAAyIAAAIcCAIAAACFKI1gAAAAA3NCSVQICAjb4U/gAAAgAElEQVR4XuzdB4AmSVk+8C9M2NkcL5JFooKiICoYQDAnwIQYQIyIovwVcwQjmEERzFkw50AQQQUVVFBUguS729scJ3zh/6t+Zvo+dmfudvd2Z2/nqneur7/qt95666nqep9+q7q72+30tm3ffuz4ic7MdGdp0Bl3yp+t1+zrVhGoCFQEKgIVgYpARaAicL4IdMfdYXcKx3rJS1+6+9prT5w62e31N83O9objXqc/P5w/X4VVviJQEagIVAQqAhWBikBFAALdfu8RH/rQKXEsHKs73V8aj7dumVtaGi0tLk71+v3pqQpTRaAiUBGoCFQEKgIVgYrABSAwWFocd8ZT5grFsXCs3sz0cDw+vbQ4OzONZi2MFi9Aac1SEagIVAQqAhWBikBFoCIwXchUf8p6LHOF4liDTnd+YWGqbLML8wudXl2cVTtJRaAiUBGoCFQEKgIVgQtBoNvrjIbDngXv1mMNlwbzp073u73ZqdmlhcV+t3shKmueikBFoCJQEagIVAQqAhWBTmdhaanT606hWb1hd2lxqcwVNhxrtDTaPLd5abxUUaoIVAQqAhWBikBFoCJQEbgABIY9S7OszSqzg13zh2U91vyCOBaO1RmORqPhBSitWSoCFYGKQEWgIlARqAhUBLrTZWJwqtMbeXeD5wrLmvdeb9gZi2PhWKN+Xp9VgaoIVAQqAhWBikBFoCJQETg/BHqjkbc61HXu54dala4IVAQqAhWBikBFoCJwjghUmnWOQFWxikBFoCJQEagIVAQqAueHQKVZ54dXla4IVAQqAhWBikBFoCJwjghUmnWOQFWxikBFoCJQEagIVAQqAueHQKVZ54dXla4IVAQqAhWBikBFoCJwjghUmnWOQFWxikBFoCJQEagIVAQqAueHQKVZ54dXla4IVAQqAhWBikBFoCJwjgh4PenG3HwTu1SsW15bMRwPHI66Xsc6np3ujQZDm5TpvrexdjujsZexekfrxgSi1urOioC+Xbp3p3R7PdzmoL9lbn5+3vHs9CZnffKhXAjT04PmGqlbRaAiUBGoCFxcBDYszUKk+v0+v4JTdb3wvtvsep35Eyd9HHtuZnZubm7r5i1bm22mBvUubreq2i43AsORLl/+srnbaFjW+D37bzp9+vTJkycXFwfdqf707Gyv1xv55NZSpVmXu81q+RWBisBGRGDD0ixxLE5maTAcd4a8yXg8HAwG/U5/y9Tsjh079uzZs2P79ql+adJKsTZix76z16l/Rrf2ofhOdzzu3vO6aweD0YmTJ/cfPnT4yJGTp090+r2eK6RGc+/sXabWvyJQEbgkCGxYmtXt94du3jslpjXTn1pYWBLXmpmZvfs1+7ZsEcTa0suNfnOXX8jW8u9LgnJVWhFYbwTOmgN3T6Gjd8ed6anepp3bRHNnZqZvPHRwfnFRqLczPivDeltcy6sIVAQqAhsQgQ1Ls8aiWZ2xCZGpbmdpaUEsa+vc3FX79l17zVXLzbjyzcZKsDZgv65VOvvL72JZYOl3OxYmdvtzs1N3vf66zVu33HDz/iPHj3W6zVrGulUEKgIVgYrARUVgw9Isa7Os8C3Ls0bDpcVFq92v2XfVdddcFXJV/I3/yt19WSEsotXpNzOIdasIbAwEVunOTbxqrKt77MMzH73pTmffjh1LC/MLx0+ezco2Bgy1FhWBikBF4PIisGFplucKe53iO/CtqV7v6r37rr5qL9czLM9djbNwxQRKeRbLdGG3P/KjbhWBjYKAPr16VcaDbneq0/Pw4UCo14Vw9fZds6PuW268aXX5mloRqAhUBCoCtwOBDUuzvKthPCwcC63atGnTVVddNdPvWaHVn53qWYnSbO1zWFwSxnU7YKxZKwJ3LATKw4Pvv4V4Nc8VmjQs9xalx4/Grou9u3ZXmnXHar9qTUWgIrBRENiwj9n1rMvqTnVHY/ftd73+2s2zaFdn02x5omq0tCSsZT8ysdi8VUhrSvGOreyxMwdL8/P2Ze6l+bnqAeU55SBiUe442vxMeitJPsIRcDwuj0DeUlwkk5i8kSSTxDZjW3QOsh8sLBCLkslCW5lYGFWOI6MgB23RZ2eMJckVVa1Vbbk5iP62Xi0gw8VFAinFPulJafet5Tnb5m2Nd6CC9qsiE7G2oFZt0ieroHHb+qaybXWSPXklrgVF0ifNaCsub5TkbKswZqjjZAumm6VSbXO0OMgy2eixKpafbfDpEycIJH2qI2bV7QyGObBfBmHsGcTpXqfvhQ5lEOt1+9OeM+zd96537Zw+3R0NtdCo1x26Fkwq1qnEjTLQ13pUBCoClwuBDUuzytSgNb/d7uzs7MzMTHlPIybUMCovY8zeyi2vavSiBz8duNH3PiF7PyWKgQmGUUJMyhJy1hx47VAOsvyLZApKxigvU5G93qI1YU1ZEUhBOaaBwMLCAknv8VKu4rw0UhYpypLIpBREUkreBEZbNEcsyvPCyVOnTvkpi7zOxrwSz2s2yiMQk8iwxHFBpslFIMf2OSCQ7E4RaCtOXl1SX4b5SQzOxBy0CKTciMmuFU6cOCFjlBOjP6qCiT2rUqKDFNHWmvIIKwhuFDoVDKWTjwAlCrJnrfTgEJ0SWRt7oJ2z9rTZJ71tMik0SIyRkxrSKC1ubV41Ikae5WyQHlRzzDwFpVKT0MUSldKIaY60Pv1Hjx6NQnljRjpMGsheFgLRT7M3wB0/fpxyGlIpsDBDpexjWAAJ1BLbzYOHLIlhKcup1HFSrB5XBCoCFYGKwHkhsGEnDbkKzglj2rx5Mx9motDvsgB4VF7xwIPyK0GKb+OiyPjJsf35n//5p37qp8rlZ/zZjTfe+NrXvvYjPuIjdu/eLSUZ3/rWt7773e/2M+zk2muvvc997uMnD0chdyX95S9/uXd0feRHfmQK4vN4wVe96lXEmBevdv3118voHROtjAMyfOcjH/lIx7Js27Yt3CUy8saz/uEf/uG73vUuzvWLvuiLlBiblaIKH9hs5OMy//3f/51hH/IhHyLlT//0T8mobygdO5369E//9CjPPuTmv//7v//yL//y2LFjj3rUoz78wz88FSf/F3/xF4praSjbDh8+/Nmf/dlx0jSQOXLkyL/+67+GSylo7969D37wg5ka/SynUN1BoTnsCSMNH/3RH42K/cM//IOykMLAQpsD8vL+9V//9c6dO5nk+Oqrr77vfe+r1qmCUv75n/8ZvVC7bMjrvn37PuzDPkz7kgnnoJ+ST/iET2CMaipaRf7oj/6I/uuuuw6wJF//+tero0I/4zM+4wM+4APoBFdaVo3+7u/+TlmPecxjkt2ePbJQpSCN5az+cPe7310tgomq0UzJ+973vje96U2KILl9+3Z5nbrXve6lIsHzjW9841/91V8p5VM+5VPud7/7qSZ8tAJVzNCaSqHTpmN85md+JgGJ//M///PHf/zH1MryaZ/2aektAAQO/b/7u7/7jne8A1xf+ZVfGfxJhiw6iLYtm2fV99j86cEYUxTkKuTbKRPvyVL3FYGKQEWgInABCFgoPv3q171WRGXRUqZmafhMb9rnaEb9M9d2XID2y5mlCedMdcbXX3PNXa+7ptDJ4QjX8r5SGz8UH8mR8Lut+/+v//qvj/qoj+JBf+M3foNM+NDjHve4v//7v0d97n//+0uhiev6qZ/6qWc961mJqRTQZmaI/eqv/qpcOJz93/zN30jhTXm7uD3lIkCf8zmf40C6TUa+/8lPfvLP//zPx+FJQYNQFj7vhhtuCLOJcw2YiuaPncIF3/zmN/spHZnjmx/2sIdRYpPr+77v+771W7+VYyasgk94whMUhExQxfUmBKXWbCOPuGCNXtmagsKxVPCbv/mbaaBNjb7ma77mR3/0R5PXnqSMkbeX9y1vecuuXbsk0kkzuD72Yz82NgNZ6Q95yEOgeo973INOLv9bms0p2dXikz7pk5jx0pe+VEYciHzwiQYs8Ld/+7dZAmfpwEFl1OKe97znr/zKr+CjbH7Zy172iZ/4iaBO7WhmjCb45V/+ZdSHHgU5hbJ88Rd/8a/92q+1zFLpLAfXN33TNyniK77iK37pl34pnMn+ec973jOe8QzFhdoyXuk0ayZMiFrg/Mu//MvHfMzHtEVLVPpTn/rUF77whawNvZMo14/92I8pBT70xE4lfv/3f/83fMM3OPv1X//1L3jBC0gmYveiF72IEhrSfwKFU6xiM7jcAPip83znd37nzTffLJ0SVv3Wb/0WI9M59S6VZYNTD3jAA1Qfu3XMQgopD81Fpt757vfddPjQwmgw6vT6JhnNuQtnVpoV3Ou+IlARqAicJwKew3vkQx62YaNZXE6hRE3gJ4vbBQGsW5maKl/gCRMKYolqcDycGSL11V/91T/0Qz/0jd/4jaJQnNk//uM/Yidf+7Vfy0XFLcmOu9hzVGiBEBdigRz84A/+4KMf/egv/dIvDTcSyqLtDW94A2r1yZ/8ySFtTJIRfXnEIx4hu58//uM/zgt+yZd8CXoX1oKfiaz80z/90ytf+UqEIxlDEWThVlEK/lgsjc/+qq/6KsEV1mJmAirXXHNNJqqIYVeJrKig7H461bC7gTp+wRd8AbOl40xieHhSXG/4hDgQEMSf1J1OpO17v/d7H/jAB37Zl30ZzTRgXSolbziZyAqmkqiP4uBGD7h+4Ad+QF24/Ne97nWMfM5znvPiF78YPuSdVR2SFEqxCYmFkTj+nu/5HlEo5rGK2Qqy0SkLG7BGsLz97W//kR/5EcdYzl3velesRbt813d9lxIDlAqKGAGBwVTRozMwRn1DrBlMTziNvMoVVPvFX/zFJz3pScjZ/v37v+M7vkNjiWkJTaX1sStV1ljaV+tIlIthmhLXwXT9hN5v/uZvYj9MlZJaqIgDm+LQIGIp3V7ckcH/8R//8XM/93OA1az657d/+7d/+Zd/OfYm2KknqJ2M2BhJpxBrpUgRwBOjUopuIJT13Oc+F42T8Xd+53eU+PznP1/vghLwESxYSXdMSZo7nZBVIregkKhGzYXTzHSf55hSxSsCFYGKQEXgDAQ2LM2KtxiPinMVl+M12kfceRFOjkCcSsgBscwKfdu3fZsgBE/Gj3K9z372s014cbcBLjwgMSTHn/VZnxV3JRiDkQgpCT+EDfDHKJfIwe///u+b3Akd4bq4fBxLwCwZOUhhCdGyhz/84bEZzcKBzDqZ60FlZJQeiuCY8UJuZoi++7u/W9zFz4/7uI/D8BiA86GDhJWiUgnhJAbD4EREyNvucpe7iABl5jS+Xy4el23k2f9v//ZvAmYoEY7FTtzFMY+OnwUHtEM4rfjjlZVnDsLAwBKHTRU6IqYVXmJi6yUveckv/MIvBPYgCWEZIW/TKBQy1YbSydjGgVQnFrINmVBZpiK1ImRIlUAX/iG7jA960IOCbeSTMQEbKSyRUSktGU0iEFTfsflEMjiWY0+n4lhCSr/3e7+Hu5BhDwGGaRcVwWloi/10skd9/bQ5+PVf/3XNGpqlOFtOMcm8XiExDXrZ6BGNg4wgomNdQghNZEunwopCweHJSNOgupPs6YRIoWnNsGGJcjESGvqtuUhzhaxCypWOFJpc/pM/+ROdhKqWZjFAib3p6RbtmBSB1sJ6UBGoCFQEKgIXgMCGXQLPScSN8Uxo1jLHaqIjCbQcOnTIKYuEEuzhXLkZZzn+//f//t9rXvMaIQSMR5BAtIDHDd0RIIEyPkE5PRLjniUK5wgw4C58mBU2FjbxcBgVtuRsjKG8uLQmlmCTnlgaBxlPLJpiKtC8DwKBS9Ev3dk0bVw1MsdV41jtKZNlYj9ITMRaf5lpKXbiPbZUoUVGdikMY0/qFQSkC5ZQZSGRfawVk8MaU+uU4phh4RlSRMvsU7T00LUsoor9Vj7BnIyfjFEKwxgT3iMxYlEo5hRV+Qlwkq1y9cqxWgP5b//2b/1sJWNzafeGGPnZEhoH0aPo0JQgTNgWe7SIJpDLz3vf+966AVYUs2URpvIT4CZJhejkSnHUahSGpVlF0bR1UFWo9JiXOrYmKT3paRrVRIzsyQtxaWhTzIBK88kldMqGZMmtggCYGBU2HJ30mxJ1rGPLiI+amdUWGoJaxEtQcNJmkssZm0dDmNpiRVV7HLG6rwhUBCoCFYHzRWAj06xgMekqwjBCVngsjoSfNtdDhu+x5+04GzNxfKSlVzZuCeuSUS57P/k5kvLyXhITLzHB9L//+79iV5wfH4mfcbQCLSIfnCIeQD/JeLgUF05jWs1P0RHKZRT/UASrOEikxGJwJoUrhDOpFOYnRmKaj0J5wxrJm6BMlZWYgtRFij0N4ROpu59yJaRBQNHx2Y5lVLUP+qAPYgMPLSiCT0g0AaoubJCLQkXEDQc3GcNWHeBbKc4xEBQUDmQa1FIqGdlAD3uockADAVsoiCwOUtnUfZKI0Oln6kWMAJolwpSWhQbloSz2+RneE4OVZQs+cKYt8mSAyR4rmagVLvrZn/3ZcESRJHUPMqqgdh//8R/vYQKs+tWvfnVspoRaJUa/A4Eu/cRsYwxLEzi2kaHNRkDGYIUDWSvGAKE4ASoPEBB47GMfaymbg9QIg0/Hk8UBVaaJacgaf5ZIUZCOreOhgH4CRxBLQVA9ePCgeUzVSXPEDDIyFoUNRabWpsTUK8extu4rAhWBikBF4AIQ2LA0K34oc1JtJXtNZChUg68lw/14uo1Td8zR8lL2HJVpMit+EBfLk51qfTOHR2ecEALBm1oibS9qxTU+/vGP1waERbCs7xHMMBVofg3Nks6VpoU4Pw6VGEvMTlqxxG3HQ5v/sk6Lfp7SohyTQbE2apNdSlhRFMYXqkgWPLGq9fqRJxCS0RI1c2HyssFGWGyGzCSzkdFSnnBQD8FhgYI6XHKMIcnseGUpVGWVUthAy9gosZbcSiMQiQCJh+GvLcmQkUJ5pTgIWVTxtAuGwaRCvpopSGzPATEGp5RIKiLVp4RVZDwUiT9JzBSkpmlLDA5KTN7w42ggkzYVctNYjLFGyvSckOF73vOewEjA44dm6CxZY+QXfuEXmjdUC+U6xbYswKeKGRbUm8kl6WcMpoRMKpsGioVqhJST0dzmqRlpRZfolPlZi8+Sl7z0kEvysYcqy94JINypY/aMkWL9GbG0lx574MABvQ411HDSWWhP3hYA/UwtGEmnsmxplBRX9xWBikBFoCJwAQhs2LVZ/Advka24kJW1WXFFUngajhaXapfycMBZruQsJ/eTP/mT/JPwBgZTNKzM3AXlOCp8JemiDhazCynxUl6y8J//+Z8CTnlJgRCX6Twryp0SV+AmLb3CXUwPWfCEBzz96U/ntp314Jh10JiZZTrs9DielTQElChj6B0xkTMMICbF+6omM5hk3xKRuNjW8jAqFVRNtomdxIXLYh1YQkSUJ5efVqSZtcQdPWDoaT4rsXAmlqf6aJDV2TGJbWgBbclrH80kTbGFvTHY+jaLhII/Y3DQHBPg0XEOueLymYTlCH2lXvR4HMEpG8cfGtfSjraawmlUIUamxiSyilr8VV0gk+ZW9wTbCDimv2EaheelQWmAv6Z5xSteYXGVhVlWvIkpWhCmaDNxWlNMK43u8cy3ve1tiFfoyFOe8hRxL40uiyX8+kawUlZrA/wVJ4TplAO1gIP1ZH6SYa3YoYgmAify5MFMb39QYiTtCYdshbHBX6Ia2dOQRJVij+pQGE4mLGqBl7zeSxKTVt2TZ49XnwjVOvYKU2pdOKsK18SKQEWgIlAROBcENizN4jByd85hAKJd/x6Hlz1Hy2ViMwT4V+6QCw/TEhGxTtzPcKxESojFqdPMk5F573vfa7VyyzAyLfgHf/AHfLypHxNP4Rz2JnGQG86PKvEqE3CcIkJgbTUOkfXv3gdBw8/8zM94QMzZVMFqdG44JKBhGt2HPvSholxhJ2ljif/3f//HScfRFu/YkEJGhnXFYOlqpAixJTOhxZU2EbVI2idXewAfi7Q8pyY240FLISXvRwhdE77KqnBFxwZ5k10KnYpGAjwHIIgiHSChR47Bpeg8AKhe4Q0E0lJhDKbtZIxtaazUhbA6pix6/LQGzhSnY/EbRVvlDec25BPCEXIZbfTLBYQAGLXMoFZFnE1xHhEwOWhZnjjlD//wD2tNS/hxIFPDeZ+ZdpcXgTa1mpVk4lseR6AEQfRspmMty9RAlIJACoev+7qvs8+pEGi5Uq4D4VXdw7MUwmNCYj/xEz8hV7LL5YAMax14vtIBKoxCORXo1EW3ZDwQ0h9U1vOGFvKLZqWxzt7rLtHcWNu8llb8DEEcNy+Lr1tFoCJQEagIXBACG3nSECBx6sv3481b4MNX4pBQE7Eij+yR5HqTyF3F45o65Jg5v3As7ic0gnDYCd/G1xIglhko7pAeMQ+0CRMSBTHNJCJFoegI10UgnIMGlnCluBqXrAgxCfIyoiZmkaw3MnvFUzqIcKrjWGSIH33nO98pxbSRqSWJAmAf/MEfzBJ25o1KzsrOdypIPAOtUUrbSZjB1NbyUIEQETKm+ei0mgdVcsoklMkmTziyX10SL2lVhffEo1MbtpTXOsibn1BN6cTY46z19WmL1MtCKGEbxxELwn6mLShJ6zibJUotJl6lkfAVDqF0DRGOlYyhGqEgipP3bne7m72HFVSfNgKeqYyRsLKcHEvTsml6x0itGTenNKXqmNcDtcZFXLyxVumMJA8TRaeHPPOZz1SWkJX0pPjZMj9Fhy2lpiClQQN97ud+rhZ0nKIFCxXdYi57eppcwVDTqLhYmneOZJ40nVAWHdsKej0qnVZIjM48n9i22hkHuFU0MzhQryVZ0ysCFYGKQEXg3BHYsDQLBLwFN1Ocx/vP98WRcFqWUvFGXsoQX0iy3MSvhDRyc89B8seTHItAqEZYQrIk3uCUlz+Z9BHYEPOwvsqMpNCRl1ohW0q0fEp8KLxEoeiLQBEi5cFGfpQjZ4zHDC0wklE4hIWmrqjlsFMuV2rtDg0m8mgwQSmW4z1JyFaW3RAzw4WoOQiN4GWFxARIVATDQHFUDTiU2GK5U47DNhxYlUV5Hl1Ud3WkweIhOh3z2Xw8JSFnVIUByEjAWXnVVEFx2BFTRM7aIxAqG1ogL8ro2UxwOSYcbkQMI/ETztmU6FSWriuCJSYlTfBBWEZEjTAb0nCpCzEp2VOI3wCHhVae+ckkp+DvGMGlXMVZIj5EVUgnIitoBCUv5tCOokRiVNa2ayatoxZqmslThqULIXyeq0CXTdJBoGWlDCNAs32Il2aNzTi9YCSGJDiXKmspNFcgM3OC6WZMEl5VIxpYzmxM3cOGCDowQ+LNVzpr8hT+BGijOdPQjqWstUUn5WzOtZMi1pKv6RWBikBFoCJwmwhs2ElD3qJxKuVNpGVF1MqndXjfuBCLzU0D+QpNXg1FOE6Xs3HAC2b2sHVvrYsKpSDggB9KNCJTP/yoxe+mkHjrsIE4Py7cSh1BkbwbM7EHbYNGPO1pT7Nsy4p7wQxuHrtiAAtDVqyh5t3ZaS1X+I10S6kstREsQa0QLAEYS3msIRPYoFOJ3rxgtgsJoFzcy6IxRIFmZxGChM2suCKJdqgXooC6mSRtWRFhvlmcz3Ixc1hWjFmYZfaQbYxkieCcKsvLniQ+8YlPFI6SAhN7ETUFAQRQYRUBMLX4/M//fJaz09sHkAkviMIzLLQnHAKnddAdP5XCbHoQF0U7sBif5U5ZF2XtFHJmxZif6qJoM7bW22l9wn5C2ItVY0AMY7BCoWo5nXAUhud5UmGkzPdR9dM//dOaz3MJAHGMxlnHpizTvsymWUEQEx20QA1LzqvtqcXzFMpaPQfyNGhZTU8+jM1ZHYAZ5gEDGm05JQDmmQnpCJz3WgFf0SiXaGvYUsRwPgcqq5RwIE8VKAWtpwEnowG9M9WYglJlGKJZeHZ+rjooDEdl/R+B8qbShpyZZ1/+sWqGmlgRqAhUBCoC54DAhqVZPATSMB4OOFoxg+0rNCsuCjJ4g7c4ejES7yhCwKmLcyBYNm6SM0MUcjAJI2oVDYW6NT41IRbkII5TGAlvy6JmKUiYLHwnmiUuxZ3jWPIm6MIX0oDN8JGsNZ/ltZyJ+kjn6ayF8rpU1A3JiKONp8R4mIE/CecogvsX3OL4PRdpj8GIYFlfj0zIJcVir7zFnlpeX/xGGIb9ikBZGI/PYRU4kJSQLdQtj8slOOTYqy/Zhjxx/H/2Z3/mrU5qIYUGKVZ/00B/FAoIMYyAFGqJhfimFkihiS1sAJ1SHEwwLXUnqbHYozrJG3JGwFIw6bQJRCndgclTq84tnFJ6Qj6UWw+nrPAqyIsdoqR5DZgsNgoxVKusYEVMClJlBjCEGFXFVDAzvDN9AN3xZIMFcyS1Y5SE+qiy/uP9Glmtr9yQSAgTs2ZLq1kRT39SVE1lbTpDjAxx9HiBDmAGUDMp2oMCGldIDIlUNJ02krKrsg7ggMLgwxLzmMDRmdVXp0XZFc0AAjIqzmvA0DXGtF0rtZjcHz16TG8nPCrkqvnIevmGQsO56lYRqAhUBCoCF4rAhv2moYkivmq8tOixq7vf9fp7WPfjm4Z9Lr+80IEHsr7YK0A56UCH4qARXHJ4jMS4zOJpmshB8UBNhCzUBIeYDNI4FQH7aIjbbpXIFULGRybQ1TZZImHJ1Zbe8rlWD83xmimIpEgVD8rT89CcvVXtghYtpRAl8kIKWdRUWayVUd0dyMtts5lJIYiTDthZRqKABLz5HQ1FPuADz1QzJtHTEotUTQr9sdNBahqx7FPlYOLYI5MCNrRZUA+fQO1A3Z1ti2sNbjNGT8yIsOJkTHqgyz6kMOkxsjVVoE7pomhoUOpFLLlYImYmZCXElUk6Kek2apdyo7OtV9teOWj7AzFZ2rMpXWIqS4xax/SEtTvwOi7pGDnbgNAqjKpoSJ+JDYTV3cOtInMMpietMFnrSauSfsb+be98z/tuuAI9NekAACAASURBVKE/t2kJPeuUb39O9aYtKRh1C1GuW0WgIlARqAicLwL5puGGpVkdL1zkfnCk4cgHh+9y7XVX79nZYLT85NS3fMuzxHs8k79r564XPP/5T3v6M974pjc98AEPXBosTU+VVUTD0bDvE7p1qwjcARAYNG8kQSRH45F3LrRrKksPLzGnhmLmoFvuEBDqVa0ejRdlx/087Wk/1Z9ycPr0wuvf/vZV5WtiRaAiUBGoCFwYAhv809ElalX8UnFDwg+e5No0O71j6xYeSSRg86a5pzz5qS964Yvvdpe7C2a85lWv/rzP+7xrr76Gs5ppOJYAg5xlbVcTzapbReDyIuBpDgaEXVnnH15VeinOtBLGKz97RUw0y36y67ahvn5XtNUzDeXx2E63fO7z9OLS/oMHLm/taukVgYpARWCjIrBh12aVDxma+2jW4gxHo0NHj5h/mZqenZvqbt60xXzQfe9z/5e/7JUveuELvVng2c9+zhOf9KQ9u/csv4uxWcRdQlmFadXFKRu1819J9UKw0hHxpGJ3E7haJk9tNKu8WLR03dLtz+i67c3CGBEbe/UojmU68MTiwg0H99986GCnX+4u6lYRqAhUBCoCFxeBjTtpWN5nXd5EgCuVxTEeoe/1LCu+3z3ulgUxo8HyxMrpEyfmPPre+KHh4qA/MzUejLpTjTMbjjtiYnWrCFxuBLJCqolV4ViT1mBWglhiWs0ZL7BoTvdRqbM3S9sHS92pvvViw27n2OmFGw/sP3j0yPzS4kx3+Rs+Z2eqKRWBikBFoCJwAQhs8EnDsRdg9Xma8jbrqbIEZeydRQePHHnjm09df821u3fvNFcyt8l67U7hWM3m/UrFA1na0hmXT+mW9b+dZcd2AQDXLBWBi4fALf2whKoaphXmZel/+VVWbpXSmknEWynWa0ucXxp2jpw4ftOhAzcfPULNprnNo/n6tvdbga2eqghUBCoCF4jAhp009PLK8qHo7tRguLgw8ARctz8zzTcdOnb86MlT+47tu2rP3tleZ2HJo149fIwby7oWMuOejAVQEyz1OasL7Fk120VFIAGsct/gOcDy9KK7iI7IVemn5grzaaZmgbyvY7qrCNVaWbVVnh40tVj+ep1jR48fOnz46KmTp06fHjS3Fr6ouVrs66JWoCqrCFQEKgJ3SgQ2LM3q96aHA3yJD/IagkG3Z86wPxoPurMzVq8cPXHixptvnp2Z8SIia1ms2ppvXtfkNQ1+5g0CWUdshvFO2TFqpe9YCJj4to2WBubBddRdO7cVItX3r2xOhYcdO3Eib+cadqeycqss1Zp4Ff5NzYeDmldjTE/NbprulO98Ly0MenVy/I7V4NWaikBFYIMgsGFpllc6cSdu38ubh0bFBw3GI98L3rRpxkIWMyblbeOj4XtvurE7Kl/3m+r3Dhw6mNcg5Q1J/FPeSLRBmrpW40pGIO8MsxewssRwanZm21z5GOLyi76aqglleU+Yt5EV5tQtLxIL0yqrtxqmVfrz7Exnquek2wcfVyorF7vdWa91MFVet4pARaAiUBG42AhsWJq1OJrvTDXLV7gWe+8XHXfmpmfKwitv0prdXFa3ZGal3/HVw6WRRVz93kyftzEvU56dLwKrv3zoYrdC1VcRuA0EfGpcBy2vzJrqHD99csvcbM/soYcGyxWMX3k7LvZkYfvUqU5vhGJlCXxiXDq6rl4mzpdXdJXfTefHtW6j4Hq6IlARqAhUBG4HAnVJxu0Ar2atCFQEKgIVgYpARaAisDYClWatjU09UxGoCFQEKgIVgYpAReB2IFBp1u0Ar2atCFQEKgIVgYpARaAisDYClWatjU09UxGoCFQEKgIVgYpAReB2IFBp1u0Ar2atCFQEKgIVgYpARaAisDYClWatjU09UxGoCFQEKgIVgYpAReB2IFBp1u0Ar2atCFQEKgIVgYpARaAisDYCG/a9WWtXeWOeKd8P9j278hGWsuWNlA7Kt1l63kC5/CpwKREbl48+1u3KQWCqOxoONbCX7m7eufPk4mhuprT1psGUV7yVf83ndKYHnS2D7tJwON+crVtFYGMgYHhTkfaNu44NcfZeq2t88yXa8gLewdj/fPZDyrC7tDEqXmuxARCoNGsDNOItVfCa74w+SSqjks/YDctb8B32fVa4GZ6GS4Opmfrm1Sup6cv738vXCwuTHiwsHjhwoFg/8nbSsdfvatPy6YLO+NjJY6e8nXR6+tY/IH0l1bzaWhEoXzso79HNzaSDfN6gXBFuL5ovGLg0fPDDAOd6KGNgXj1doasI3AEQqDTrDtAIF8mEMwhWtM5O95e/stIV1iq8CxMbEl1avEjFVjXrgYAvFCjGlwx8FHo4WDx86IDP7BQCPbvSvj4X1estSeyNZ6anxqdq+65Hu9Qy1geBTdPl01LGrWw5kuLD523a0Lc8Os11UjnW+rRKLeXcEKg069xwusNLGWsyG5j7vFCusjc52MQ7yj/fsRMO8ee7LE0Qvm5XCgJlSrBsw542HY2GS0v9cafX7w80qwOfhTJhMhr3cGhNPhhs6tdo5ZXSttXO20ZgsLiQka3smyuh9PuVRRHuMDrdnq/WjsY+YOt2o86Y3zakVWLdEKg0a92gvuQFhWYpJuGrMhJ1OqfnT/tI9pbNm+1nZmZ8JHt2dlZ0vYTX63blINAToNKgQ98ubMJana7PnWPKfjTkuYM2mxteGpTGb7xQXXt35bRutfS2EOh2ym2Dvl0+i760tLCwYC+ge/jYUZ29WSoxJGHuvPk5rJPmt4VoPb9+CFSatX5YX9KSynQgZ+v2rtmMNYVLTU3d5ZqrNm/evHXr1umpZpyyaKH5anBlWZe0OS668sXx0JefB52BNVgNtRotX7qmSaxa0aIc0XDsm9GWqGj97tT0RbehKqwIXC4Eci/RjHBl8zOj3J7Te44fP37o6JFT8/PD0ajr1mNlJLxcptZyKwJnIFBp1gbpEuFYbRxLyGr79u3Y1VVbt4hhtcOTYWrcBD/qlOGV1fBTzeKs3lTjRhz0mnlgfqV5rKFsolmW35UIl8Nytm4VgQ2DwPIU+Eqv7rupaO4bZ2a2bt+2ZW5u7uCRw0dPnFgYLFkM7zIwpV63isAdBIFKs+4gDXFxzCizRc1DZyJYe/bs2bl1riwcRa2KRy6P6rQTi2XNVt2uHAQaWuwRqlGv4VUNbx53G+eDXYVGj6Y8V1r4lZaeqZOGV07jVktvG4H09dLrGwK1cuO4tDScnu7v3bNzy/ZtN+zff/OhgwtLi+44arz+tiGtEuuFQJ07Wi+kL3E5C6Oxle3mj2aWhnffvedB97zH1VvnZkrsihfueINDefi/1/dsmp/+FpeGlk3nT1av17KQOmupB0OLG7jussaaWBIj6VTS27wOkt3B/MKS/cKiZdllTbZ0S4UcpKzo9FNZ0SOlLTQKkz5p22RBNCf78prvxuAc0zkpSfOkEjKxJGIpN6qSK5a3FrbGtAVJcTwpkCzSY7N9Spy0bVL56fnFyZ+TpbcaJhMjHG2Oe+YGy5zgFLZ8+vRC40V6ecq9WZdV2tQ9k+dI7afL8pTlFoyGlJ7E7CcLBc4k8i2qk7VWu7MzttWPtYG3tTmJk/u0QlImGygtewbCrfJV+0NbSnS2TeOgrTsNk03mJ+HIJ3sMTlOegmpzReRaSN42O3wi3IoRoGRSG+G2YxNu+2Rb6xbniLUCZyMmpQVzsgqO21yxNnmzj2Rr/9lq2y5KpjW1xdlB26sdp1FSzcCSEttqRoPElNte5vmZKuS4VdXqlx7zJvthhKXkIIZFYEmYqttZWFxoglV5TY0RrDPTNaDp86Ot0/27Xbvv2r27Z02uD5fcahpx23vLsmCrhH6bu5W6VQTWF4FKs9YX70tW2pTXJjVrn3fs2GG6UDmatgQ/ej3pVr5bp2XFqL1Tp0+fthzeAXmJ5f1+/bKqJ8NQWf3TvAbTT2L2Ga1OnTqV7ImZyU7G3tkMalbZSzFf2Q5nyrVStS0rwrLTc/jwYaVElT0xZ6XTFvkUmj0BZ2ku9WrWgEvPYtjWZinqEqvIUJJlatEcS9iZn3I5G7OjWRFRJT36CxzdLp1tdVJ0BFQ2VjmbGsVsPxVhHzGqAot5DWLz8/PJSG3rCYJqSkl7qUuUO2gRiDwBGqi1JaPiUilZWkjbFowepZN3nOaOwbpBAE/3YHBbheRK3aly0PYEZjAp3Sk9inAq65QDFYnNKTFgkpGooFYzha1YWlbGVJ/MWv0hTUwgCDugU6FpGmdzTDMN9jHegVPAT02Z1KJNAzydFQB2rAOrRaqQ7IRlVF/pLgFiirAEO0rSBPmpLD+PHj3qICjlAkmtod2WnlxkZFSKjU57OmVhjGNng3+wDSDRzB6SJ0+ejA1+Bo2A0NYuWezbBspFQZjy2JAsjmNq+ioNtjSK7MEqifapJgvTeaTE8igP4LFBKdEfVcTaris95qV2MSYVTxHBRNFOpeFgRQ/5mER5MWmFTo3Go6ne1K5du3Zu35H6ppMQcRB7clBy1a0isI4IVJq1jmBfyqIMOl6nNN2fuuqqq3Zu3+aWz2ZYMUK1g29GQ6MVp+s4w1xGq3aUd2BoIxOPS4mxjwbp7bDrZzuwxgPZZ5iWKy6nrSvX4jj6oyoDsQGRkqQosXXAGQrJRyz+I/vUyHE242+M5MAin8E6iTSrmo1m8vLGEscpwimmyhhCKZ09tgCi9OTysx2m47mTMca0XtlPx4GlLagFgUnskZ2bCeyti5Ie/WkmhaZoiWyzjxnJlX2qkGMClLcgRz6qpLMnx4RpY3kgShtNlpuyUgv75HIQyeQKyO1Z2aWnRJpVxCkHcEjbSWFqfrZ5HRBrFToOqg5iT2q3Vn+QMe2laiRtVkDbRy0NMqbWqp9ayOKAQHw8qyLcgqloGmJA2+2lyBhCIyOCRQDHQm7UMddC23YEpMd+9zkBkyXR5idtYbqUMNg+wEYPhQQYmetOuVJyVyNvoLDXzwNyKrJlyxZ62nqlW/rpoO1j4XaUSwzU0eA4eSPpmEwu4UhKUZ1J4UCUHi5Xi1jIevImMcrRTQeRT1nt2RSa/gmBAEJD4FJ9OqHBEhsNqS9Jx2niKCyFNgNdGtrhtk1ze3bv3rJpLk0QS9JFlZ4GSmLdVwTWDYG6NmvdoL60BXHKBpHtO7bu2rG9hHuaNdAG75km8mH4Pnbs2H/+539ed91197nPfYye8T2veMUrrr/++rvd7W4ZyIj98R//8Zve9KZt27Z97ud+rnR54xEz+Bq8MqIZQ1/ykpfQuXPnzi/5ki+RPYMyMaPh//7v//7f//3fR37kR3It3EMG0Ne85jXKdSzFwcd93MeRjNp/+Id/kE4beYnMsD3qUY/i1V71qlfxN/e///3vfve7MyYjNXkjNcM++qM/mmQc2Ote97pXv/rVhD/pkz7pIQ95SMymU2yPzF/+5V+qPuOf9rSnqZ2K2OLk2tHfQWpH+J73vOd973vftsRUgeVUvf71r/+nf/onKQp68IMfTCa+LU4i2Gb/3//937/3e79H7cd//MdDg6R0VeZXaGDk3r1740jsFXq/+91Pc9x4443/9V//RRvhuBaFOnWPe9wjYKoane9+97vf+ta3Pvaxj4U8AyQeOXKEbQ9/+MNTZXkPHjz4L//yLw984APTlLEzIZkTJ0789V//9Vve8hbCT3jCE/bt2xfn96//+q8YQ3gJr6YJWMvUa665hnK1VtBHfMRHtFhp6/e85z2q9uhHPzq1Zvm//du//c3f/I3ET/iET/jQD/1QFsql9BwoQsdjhp6jQ6qUopUYR2j/2te+Fr9ZtT/QST8Nf/VXfwW0z/7sz9af40dZS1WaTL3+53/+59M+7dP8/Iu/+AucHizE2A8WXUXeD/uwD4PAXe96V9j6CeT0BzAyQNcCXWxucWCbRm9hVEfVp/NLv/RLNZyylCvF5SBLWkQTE7j22ms1wd///d+Dbvfu3WlZelTkz/7sz1xEOlKuCEpsAIE8VW9/+9s/9mM/lipVa4laKvKLv/iLhw4d+uAP/uBP+ZRPIaBE9rt4AfvQhz4UgMyQRYqLms5cFw40vYdj3va2t73jHe8AgtJTd70FMo94xCMQuDRHLiI9U+kKTV995CMfma6eWyxFMOM//uM/MrbQn7PoJgG1c93J/tSnPlUfSw9hgIJAkbi76/Hmm2/+wz/8Q3o+4AM+4DM/8zPpzJUCcBtUXUrsZ0OUKyU8zBd2XLTlZ9f6AWNed8fWbQu79xx/302EcznngB6oZsBpMK5bRWCdEDDPPf3q173WjZsnxjvj0l9netNWaozqoxrr1AQXpxh3eZYO3e8D771v+xajjRu78uYkQ4sVRU1Ig7N5/OMfb/zl4fzMwOr8j/3Yj33DN3wDIzjLL//yLzekxiAD8Y/+6I9+2Zd9WZy6oSq+3FmE6bM+67N4I0MhDQ972MP+9E//lPOIbyb56Z/+6fR83/d933d+53dGm6Hf2E04LMoB2vQbv/EbyIex+DM+4zN4LGMujy67LEbkX/iFX6CHpDGXG3vBC17glJ/K5T7ZgGHwtYTV5du//duf97znOSbAjK/+6q/+qZ/6Kcey3HTTTQZuw3oqwvf87d/+LZvBQkAWB6pm+A5QZjMRGpZ/4zd+I1VJNECHDXzP93zPD/zAD0Szunzd133dD/7gD/pJQzhQ6wagRwkXm1JU4UUvelHGfWarMgaGhYTgoq33vve9v+ZrvuZ7v/d7Zfzmb/5m+PNGqRHf8EM/9EM0eKwheLLquc997rOe9ax4o9Tiz//8z7WXUiiX4tRP/MRPQIZfVOWkMMB2ww03fP7nfz4MmS2dr2US5aIIX/AFX/BHf/RHqSDEKGEJSo0EfPInfzLWixDgW4EFvM985jN/5md+Bj6tJaz6kR/5kdSawDd90zcxPviQefrTn/5zP/dzClUpiS984Qu/4iu+wk/HAYfM53zO57Bh1f4Az5QY22T88R//8Wc84xmBRXE2ep797Gfr2Lq0Y/UK/9CpwsOwXs2kUh/zMR+jrTl41dEPM2/43d/93T/90z/9d3/3dx/yIR+ilBB6VinCT52Nzv379+ucOpVjeXHQ3//939eZn/Oc53zXd31Xaiejrpt4kmsBbtrlT/7kTz7xEz8RODgNxq9oCiPPmJe+9KUYYbqTREW4LijUiG0/VBe3GbiXmsIQIPRoAvJKRHYVmuuCzd/2bd+mOwUce106l4ljjeKs/qaXUqVQlOhJT3rSr/3ar4WeJhfOjYdRFcDhdpe73MW1qT9EQMPpit/yLd+CBhkHmJSegDmpL8JKzLUvo7Mf9VEf5efLXvYyPV9fwrSk//M//7Oauk6d0kBswCCjPGRRWarMWqYCnKlqTdKBgDjJpuf0BqNh3+cNy6KIhTe89W3QIOBUupaDSrOCat2vGwK9zvCRD3lYnTRcN8AvbUFefzw7O71ja5lHGFgq3sT8s+DTkORnRnxBFEOwUwZre+mZDXHA/7m55yeku9N1lyzFnWgGfXuDlLHesIvxGLkSnTJ0utfkRVI9g6wgBD1cDscjUS4KOTDH7mi5GYSPc+V++DO2hWeIl/z2b/+28fflL3+5/c///M8jB7GQmzfIlno182tsMHabG3Ug0Z4jIY+jcH5CQV/1VV9lmMZ+QnF+67d+izv82Z/9WZa4J77Xve6FScioRjYHbG6G6eVJK35OFVK0xAzTcc+oG7XI6Pve9z4yeI+i+Rgyue8Px+I4lciBfeqnfuq73vUuwlwaTglbCnkO4LPN7X7qLtGxzxQq2rFTBMgjxJDk/DQZXhuOldaMs4nx9rETL4GAvElhEiYnVANPNA56ctkcfNEXfdGb3/xmQQ7tiE/8+7//+7d+67dK10nUSyBHFswMV37lK18JQM6bqdne+MY3ijoEfJDKLhoRSyRCA8f6yq/8StXhaGEFIlsABAuOhZuCSEFPecpTvvZrv1ZEJ/aXHttMH8u7Vn9gKkqBumHDui4NWJ2oT+xp21TdCeh10CCGmiNVIcrKclZZ4BKwVEG1AAthSmjQ2fSuBz3oQWTwdUQHDtBAC0BBUjqeIX7z/Oc/H4BiiuRZomm++Iu/GNmVRevrDMgHJFHGJz7xibni2CALG5D13/3d30UdNBkL8UKxWN1YK9CjT+o2rhQ4aMR0MHtKUGQ09MM//MMFutQR2oh1aJZ65UJTI0U4hS+66LQXSDUK6qkrOpW2VhHX8jvf+U61dj1qX0ClTwZPkhgSYe2oH7o2kVp9iR6JNmKaErZilolQSsl198u//Mua+8UvfrH6ajV3Ea6XFJ2GdhfBYNXH6sT8wCgdkQJLqkOYMW699LEP+qAPQkkTi6IwHIsAGuXpHSny+mar69nfptlZOKSlyGRr+0abUg8qAuuDQKVZ64PzJS/FU4R8pAfSykDjQZyuJ/8dGvTKyoaMiQYa468IR0Zh/j4hHIOUWSpjKLZk3GcrLvIHf/AH+I1hmgajm1GM/gz07rndFgsISTdhYTPOEpCRTs5bFqr4oTe84Q0GxAzHzvJqXLi7eUM/3sBvxQDyOIR0N/Tud00XOpu5DCXiW4bg9773vXHV6J2h/wEPeEBqQeBXfuVXxCf4POEKDo8nQPL4j5AebM99Nu6lFPVy688/mQ+CBsPsGRaSpAoJLaSa7VIYGcnwQLygiKC96AVuwRmoOwIXtxFCGZLEx0Dvl37pl65uNvFCcUQsDdSaI0tPYJVukUIdy5uyGMb3uInHbxgPEJY7xR+nUvQQZqd9kJc9BwSCDPpr8k70Ap/4nd/5HTojjzrjFjgf4+UCuNYUw8BQYwMNEm1Kt2cJfBTNx4t7YYS6ShDjcfWcNibHKi5f2wFfdFObOhCokEgzA8yasQHrSrvrJEzljHF3DeFUANG+a/UHfYYMjgJeHVLYTy4dMn07pSjIKceATdPYC0OaZtWFwGhjKvyxH1XAYwIdVaih4IoqEKCBGWoHf22hH5pdhYOyUAr9H7MnIx6mfXVRvd0UZOTRIBr0dnl1bOmMUa5CQYfj6jxiVCJVOm0I2eMe9zit4Jrykz2ZdXUr4t7AxJ+CtDWdSBsG9qu/+qtmIZEJsT3TphBIZw5FC6HUCRWN16LvmsMF8pjHPCahxDQonRr9N3/zNx2EuEDAxlR7NmiX9CVkXfDYVabKok1ultipOqBAlxFlxEsuVskVqoeb6j/YJ1WmAjF7HRJEipaRWG5v9A1MC4fTw5mBZjkwngQuKRitjocdmuJE8dNP7EGhygREsMonEBKcNgiNysOIulBGLZI2xdkckK9bRWCdEag0a50Bv1TFGVNmTXsVqtOQhrJKofwwxmVvSCJjyZEAiVFSIldkUM545L7ZcCl8JT2DF3Lw5Cc/2fCXQcoo5pShjXIMw9KrSBq83LgbXil3FodAs0xIcTbxx8QynsqIXig0g6z7V2TFWRqcymhYatEsdI0NcYpcu+E+sw/EssDFKRsxjIGH4y+pSkbpbr75D/6ScnMcvJoDULDw8z7v8wSHuA3y4QpxJKlaSleKe2jIxCVQCCgeQtREICG2cQPOfuEXfiH+h7RJJKaU0CDcy707fiMxmr/+679eRCGTdyxZ9gqNzckS+51SriwO6LRnTAiZ4zZWAShQJ2/rPBjpmJhCaUOUiWkIvpbPI6+mytLWZKyLIuOAjJgN7qjFBRgSmoKDllKdqKJZ0WIn2hR03KpTjBQcZZuISyxEPsRBtUVrkgM/JcoS29isabI8yGoezcf3q3Kqbx9VhG1n9weWkBGAsVcdxF2QQ3iScEy1lyvMVS1UkKlCKbo3zieLFHltAMGc/BQs8ZOYPRJDkkJK6AxosUR9CaQJ3AOIU/qpOiRNp0KYMWk4qmRxivK2EamSHoViwCTNdZKJmD2GIeAki2OSaBZOjwrTr8nIazvHWJHiPvADPzD9ljz6LryXzqz6SoQh8orWoESyUJgquL0BnZ5MBjgSISPopYFkl0iSWqcA6Kx2CZ45FdwkYpbOsocYe5BRN0i4qYBciqMHsUszBViWCOy5GKPEPu2lA+iiKCOFwRMddLGk7aToY6LCZNiQyyc9hFplDYbLTKuobUa/8s6scXlMksIUXc6sPGzYSNStIrCuCFSata5wX7rChovNKJyRauz9Ul7bMzUur1JaXvVimDb2mfMyJppnkR5nEL/FC1o7IkIg3YCbUcnNqwUTIiKtmzGu0eOOVpyGSxCvcsqYy1PKEgfGu1vUoiz38dxJCvLTxjMZKA2ssouyuFM3TNMpQpASjaTk6YkqP43FihDR+cd//EcanMX8jLkSbcS4E4kG4kkPyg+xE6EkI0hguEc13PErC3twXx5nGYUpugzZTek2ef3McSyBUua26MmpeDWrT+RSIz/jYu0jKaIWhQFNoRQifPYpV9U4DPoZmbJiA0w4Y8wyJE+9/EwzEQsm0SCjonkv/AawoFC7PLdF0uyVRWkORFY0SjL6SVIDsdNx1GpBxII9Sow9ORvDkGNOixmpI6iVGPzNr2maiMlibgiYwI95qamfDliodkgqggJDc0mYlizWGKH+qX4aggEk1+oPnsxAXoFp3jk1RZWiQZbkirbs1ZrZlqyJrPzwD/8wPiFdTdOsqIC+lLiRWsjOqdOWJxtIppqtedFv70ZCcIUZgHWWSfSrGssnswS0ZA8rggwZLQVzV2KEU7QnFUyhUs42e1FYNxgg0oGz5oke6W4eSDpOD1RB16lGkZIiHBgKBH0daJ1cF2lQlVU6Rihv4moaQphWdJAwM3Kb4diBfduBBYChpBHJY6vicM7a9EwIwEG9BPzM+0tkv+LQazxPiZgrs40tBgShuxSUvVx6o/UJQUAueXVXVQ5RZrzsmkO6qGqWsiVUmZuK6f5MeY+WPxeRy8ifMa/X2bZ5y2Bhcco0YtOsnrC1eDCL5WN53VcE1g2BSrPWDepLW1B8/2QZhh23ouHriAAAIABJREFUcEaunHIPalATQzLPwtmYOswAJNGAK1DhYSjjUfxu68UpNKsivQxV/T6Pa48eIWoGXG7AHbyFUEqhzaCc9Vjuwg2LhngkwCAui590CnrxBxySVc+GTqOz0VwupMdoSyb+jyoxFZbEuxtVPSbmFpwAAxgvL3u4ilSBkWqXIuJ7uJloo9xNtlANBsDHq/5P/uRP4o4yZkyXl7DjKPRTRmdtrdOSyEkoWmLukqWolFwJRMWHSQlrtLqZzTwQYxgQ6HhiAlbJyEsJgdCp5I0x8crOapHc39MvgKRcq85FWWJeu6eZiwUjB2ZvYgVhTTjKCh6O1lmwm+qSxdQY/bLQZhapDVYFiuDGZkWbE9Qi0v20Nw8bwxxjNtqCp4/BDjJ3HECURb9cAYeMBm0ZLSW4BR8v3VIwduqK6kU4/c0BuBIjWas/mH7i76m1wAtNwZ90sMmWYsnkliYgL3SkZQV+nIWSshywVhgGYWofKhTozYMXWsdZi6vkTbfULkiDsuCgU+F5Iqx5SNMMoNZRryBwhg2TPwkwg82mEaVTZQO4TZjWPj0Ed1EQTkknHon86VQpWgOJAqYdaQjUuWzZmW5MpwNn2+uCmBS0kkIIw9kpCkUi8WCTlUDA7HPRMTIK0yscm9oDi24mTiyQhgZRTon5Pi3o4USSrneJVlbZs4Ra151pPk+D6kLiu6maXM6yIVPnhD2kqURbGkXPdByep9Oqr8CwXMBXVrg1Af0qYa3AC9Uc2Ktpi0+bWA8qApcLgfpCh8uF/EUutx1YM8rYo1miP9IdG5Uy7BoNTQW6rTfqcVTOGp4ykWEgM8zZEr2QKw5SepQY1OKb/bSqho+0bIKDMfIao63hNXqaj8Mn3PsmbCPFMgtTFRm1TRwYoPlX4SWrvvAecRE6Df1CCLiX0rk3RmYRkhKlyGuFkKkNXoFjI2DAVYV4HT9DjDJGS0yN2K90Z7kTzthIjeRhgaZXhLWyLCwcKE40o7wUpcOKkgzcjukMb1NEoGCSlMAVwFXBqTYGQEAueeOonJWiCJyJvHoBOS0iVxAmKd1xsGInAT9THROsgE1TyhIz/BSxS/UFh2BuxZUsap1pJqUgW37iVVy4CVM6mc221JRJbFO0vfSUaCJJk1Ee29gDIj9V2UHeL8DhWRKERpsyznwugeCZKscqibLE2jSQh8vER2Wxxt8qOrEKjYI3B9JW8lb6A2JnuZKMgitIs0lqJCnv+1DcGZsKSgEsEiCKxvFbpYdthLMqThjPbB1VFs/hBHiD2wBZNKX6ImH5mabMJFoU6q56vvVPQrPYGH6mLVxKzqYFzzSl+R0QaKMf5lLYoAjpaQIxSLFhZNQtgevIlDQBCjUoU9Nn0rvgHJAlMlUdlU7JqteFPqDEoCG7vEHAxWiGjnI9x2US/dRSyLZ0P8cuH8zSpWrC15WL04suU8JOl6omFmOmCv8zA0tSFsIWZhltNLRNKaYXc93Jws6UpZSMThBQBTrVN13UgXYxl50XW6iXTi6gpXM6FQzPAFli1OZ6zM90qmRZtVFqYkXgkiJQadYlhXf9lBtWMmorMsNKc1BeJ+PAQGacdcDvGr4tmxX291CYYchoKN2y06x7cJwU2iwZ9tNi87jAsLF4TQOxUfX/NRvyZIz2jBUlGIwxNA+EZ7jnfngjQ7wsghnWmtDmBt2ts8lHoSlrfZjnlAgZexjvJ2HHSkyK22VqTVG5rUe54l3odNbITsxaMXfMrRdEOCgxWEtREQeycBUciZCPUIoRX6gAj2RMikuJ8UNptnhEKarM33Dk9iJhJj4CkQpmjRpPEDcpo0QPqSnUSizK4zOk89+KEMNIvcjzKIRD8kjazDrFd5KHRtuOfiq6tapFSQrGqawwG5V1r88VQYbLJ6ahFRHbOMJkBDXvRXmYVpRjGKIUgnaUCKRlWjnIEEjgQROkHZEPbMBZRXvETKOQoTzvjoKJarZ46kVO4XlSUhbYaRBpsybMDFEelFOFNBkZBq/VH5xVR33PdK0pUb1OdA3Fzyr7QDS5p5PN6QA8PbPx9TCMiOm0NuluG7AB3QmPdErVtIiJMBQquKUjBU9VcEFRi0bYcE1L7HUqfQyw4ShnGyOFTrB7bs5DCbI7ttdYTgkNWhEvr4LwHovxsZlWGzLqQiPmenTVpIgYpl0EL7MyjPyq14VEBru90cfC10OdKVRHxEhw2hWUNqLWxjYywUHfaOeChbdRVQsiXbmibq4FjJM9qkbbr//6r+NhDtJ52GMVIH4vjqhTudUxmaitAyYx4JtbVBZgXcgO2Gl1QVZPqrXrSNEBinxoloPJq8PPyU0tMvhIVJGcIl/gOkO0/qwIXHoE6qThpcd4XUowDBnmsgS+FLi85HO5bENM/Ho8rqXuogVolnRjtLx8Hu/o7jmjUnyJQEieUWrdhrMcgFxZkqJEN6CGUWqN4G5k+fjv//7vF2DArvA2XtD9bvyxvVkeZYUTGLiluFnPT0U4laEzY32GRTLSDeW4ixto2sQkEuUiZrAOAzORhB+ESjqbpbjIXG7iv+M7vgMQjLTnNbkc4bdwrHg16YqzpaYOEm2iXyl+AsR6Jl5HpcKxQOGnRTPK5fniNso43u1a58uTQUNBFIq10M+RkxEyIaBox6aBaIC/XPZkYr/6Bg2FEpMOZyg5G+eRNrKPbU45Tl7CmkwuczdcPmqlXF7cSjhQC2hRpemFB8jL6Cclfpo88sCmRCmsojD6lShFldWFPOPJYDZUiUjBRF1ah4oBk9H6aVPGONBV5HJKRnEaBEsDOWVD0UxFKT00jiUpt0VARmKT/UHgx6aCTimX2dbAhexG5xn74MZ46TLqq7iUGWQIp2tJx2bUBQ8Wi8WxEnFMoeEi7CGWvRRFU4vbpQdqO9PoBGiwdzaSq9qjXHm9bpewy82xuoBFuTbHriD93LOEmkzD6WAuJesgNaW2oBOF9eBhMAw+FgAgJboZe0Io6TnjupAXCCpovlJbsDADQqiz0CnNInMSwUItVUxNTWWk0CbRFgLEfjYwz1MgxgRBa9xdjBmFNfupONlD1lM0Fgs6o4QO48DZlOW6FhlN72KDRA+i6hguYVcQjiVgaepQ2Ns17oZNx1Muw9iTC2ES51guRY+aTCfp1Nnyq7ZRTawIXFwEKs26uHheNm0GEaNPBl9DoQGlmS1ZXm3tIJ7bsG4TDDACul2WK6MqmuU2N6OtIdg46N5ahEB8PjMRNHCTlGA59GcVrZ+JJBnyLMtFQYyhlGSCxl2yeUmDLGHZuWqhoLgBPw3K8gqcMIBJYRLSJ4dCxzGbSco1RWXkNS4nUWVlNOjz3O6VvYsy/oCdhnvzUAZrKbyXO+ywEFncOju2xEe59DhWWfrbcuPps8IpzMxZxuNS/LSghXVssRNxsUAHX0Q7IglPm7MeX+d7EAgl8pcInxVs0LAAzlkTZxSa9nIcyiW24RgJg6TigMYqm0SbatKjLimladzSuq3ncBDXJVGN8oYCr67gv62nsVlbbaYMeqos1kg4q56DgKfxZVQ7RVDFAFsq0toQfJghC2xRAXEFBKV1wDSYRuTC1RRLiEvWKH5iQtBTC40oo47nLHl7S+4ErsJcpaQhFL1Wf1AjWbKSnbAsprHMcjq4lY029kNP8NXeIqFgyCS5LB5SL+uTzGZa265G5IOwYwJAgCpwJIbpIjFiV7nQtKCe4NhdhH3681rGpOLIZVZJEmOPUqDqgRJFuAyFhAWWvGVDZSFmL+zHJB1GDFjwDIa2FIGs5+1oEE7brXpdqIKwoil+xNR1wYzUUYn0aDVFaDWQpuISU3dAkXQcy6UrmrXYHtJGHgV0vQsuugzBi+Vnwb6+gXulJzMMRI7FruyzKYhavdEjI6qsLYItui+myCT6oUE/5fqwMUoUDX/CtzQH3NJFg0N7/frJqty9tK0webZNrAcVgfVBoE4arg/Ol7yUeILyQP7c7uV4ehMsb8eXjJ7xTAZi02eoiZceibuQsfRHmMciFRMTbk8NuGYVzYWZX3M2SozIBlwjLLrgBppy63/NHZAxFUhYhB+nMfwpxaDpwJget0HA+ChmwKMr3SBIgxX0butjpNtcd7G8iOCQveoYtb12SIl8MONRE096swEXiXujn2GGWgaYVrDSKx/SEVqgzd1/fLapIrNL3CdvyiMqBeHIcl0xLc9GqThrFUFVFDJJEIgZmcVwyuvEFGoZtYzqwiepl6kiGji5tK7JlCxX99NtN8/BR7qJB2leA2FehkLVt7fORsDJEjcUBGlwwPmZAWSA+tqzU93hwCpOBT/L0pl4cXsyvFQ8a1wOzYp27NaftzMf5yfEQhFQPYEczYoQc13whwO6KaZijR07EVZ+ThZMVDMpwgZDfYN35OxpdlaJjqVrTZSajESWxKHSr9bqa75Suoip13RhnDGMvxSc4DI1Cq6mFN7XjJWz9EA4FVHEWv3BVK9pX81tfo0ztsRQD9QxaFhr07iwYjDlZuvMcMmluFRHLkCBgmEkdTPpNuBrJjEVfBSGqaDOb/7LvQElmDRi6o1ZibhoIE9+yKUWLSM52ySWaA6W6zx6EQ26itLxbHwUdzFv63ZFZ5CXcIzEX11faIcrDkVD65kBARTfG1PxM91Y36Y5WdKNJ68Llqugts6HdzSW2gWE5NIB9E/VVGLbFmzIRWG+3kI6w4sKwt+1qUvotEaPdDOS8uquamQc0HtZiBVpXAduWjzj7OpgPBlFpPc6NtqIopF09yLOqiuKTYbCqlSov+HCRUE/WHBZ1yY96W8xNViFdUkhn2i0lCQGkLObo6ZUBNYBgUqz1gHk9SjCgHX61AmDSyjOGSsXjPtxMxmPjLAOuDqjm6GTdzHUim8ZyIyPxjhnjaTWWIQ35KbfuGawdgqPUZBYlwXFRkx3mTyEyI0NZQmNyLhmyLMUQzDJCM4GYa1Etigxn+jJ8EBDDNUw0LcshD0GccyAQLid2JgqoAJZAMQkCjOGoj6cDQdPp3JRNwO3m+nYwCWLJ2GQeVuYJVYYWB4s56HxJ2ED9SKsrLaOXJ14G0AkGuLZ5gCBwI3csnONrBJEUTW34xnx28kmP3EIwR4EK2+w5Ca5T/6Gq6NERfAPbEYdU4Rn2kGkCGbAlnBKVM00HP6KZkGbchWXK40iS4uDvLoBwzA8dMQpwEpMxMIznlysVWtolpaFMCYEQDqxIjgku1yoT+h1vBQlfCQKqGW5VT4Mh2OwdeiZSFWovOEWYA9zxTmo4jgRiJBaeuBAlTlcfc9PiGE8oeAh01GiCmv1B6EvjctyU6IQoMHdAtuUtdYGwLj2KNd8Ck3VcrGojt6FHLAZm0kiWEDEo9smNWtZNCsvA9Oa/D145cK2saUW87WMka6zaUSXnlyMyas0oCEFMtiGmx/sTUq6twPgKEjzuejQKR04DE83gLzpS10rZPpWrgvg62NZ55RbJoBQnu4BWHGy9qnh2G9w0BVBoURbeqOF7SgXAReUu5dIhmO5M2Gn7idAZX5WRzKehGSbSReNFsNTd4UCQaPI65InrzqulHR1NA4mYpb4lqGGvCqTTJO5ZXINGjpkT/XTrHCwkaHEFaQL5WfMc3wrLVJPVQQuKQL1m4aXFN71U97td5YWFn2a/vprrr16z64ygDWv6RtPEOnhqJCG4pXL62VW327afxO2ZFwzBzG3ac7b/6b63r9VBim5HCSvdHMQQg7GTRERkk7FP0XAY44pwJCaQu2bgW/5fVRnFF8sO2ujs7+2qaNxo7nrW45eed87dfqURR5ShNA2z21OYitz84GbrfLmUcw5btu6LfUi/KhHP6q8BWqlaiDKZ9HOsuWWhNPzpy36BqO4WgqKGatmecUrX8FPPPYxjz167Cj/gd6Zv5uZLmxVWRwJGN2gc4GbZjctDZamp5YnClfVdvsT2wouLi0qPSv6lX6btT7HoqN/fmE+6+LFXdRLIrjiCBV08tRJThQt0Bb79pYXKZ37Fv0nTp7gyPU3bb1rZ/lC0Tps7VWgLMccuc06JCxNRbZs3hLbbrMR5XVRBHBQuIgEj/N1P+Qjl89kWatWTfMJYqE1AlrXXXsdGaUjGbkc/DzH62JV5Rcx0XWXyVCBqEAUtpQr7txxaEeeM2zrDobitxKXBsOp6b4R4diJ0+94xzuPD0pctm4VgcuLQL5pWGnW5W2Fi1a6N/b0uuPpXt8H6q+76qpdW8v9X2cwHjVe+2xetSbPalaPGu7dwrbGxUHmrnHSYp7SoJkQ1xk1MaOVe/Gzarj6csCzbzbjjXxE6CwNZya0t62ZNUusbvJeNhnUy+147qGTwn7hN+xHYmrn/ljFjf5nVzZZckpBBFat+JnGrbzsVEZeObaRiXkSEz9bA6uzlV2ElBYZB4nDXYrSoc3WyUVXwJ9sKVCbID7f+sRguYAJveB5K+11vvrPXV5dElNsTYoZ6UJr6ZHLqTMAT1RGxzuvhsAylXgrnfAcr4u1TL1Y6bigqk1elYlaXQAOapStzVuepPZ2QMHUfhfHOnl68aab9u8/eMBlfLHsr3oqAheMQGhWnTS8YADvWBnLkNqzlnZ89PgxZAtv2Do73fEWZKN6GZmaCYhmdXbz00cP1yRaQlONWMczZlyjh47KNxKb4SzZeQUHXkgwO9N8pbiR9P8wGGdLwKx5IX27lRKbba1ix4NCy24xsqGGtHRueXhyUt/7KRoNlDmcmZ0VOClC485is0KWhbcYYOZlpV7OEnZquDR4wuMerxbW4irP4vPGxHEZu9cod7C4dEZBRdXaUxIlwmdyBIBjX7Td5MArszJNUwIO3V4wZImSi8Frq3r/+l/4r9IwTQeAcOJqKtVOQV643uQ0a+N98dPTLdr5KSZa+o/ootAjp1ugaEI251lf0T5YASqW06DVCm5rtNftrU6b/6yOC71UqtwJjDuq2SDK3TdXylr1KtfpskDYFaxuCSWucrdxdlKxCcEqpeMSLQIOzTM2zxZkO5frYk07LxZwvtgzt7lc9uOOq6xA1Cu4LZvaAHWuOGR0KCDfYpxmB0V/ygekO4NR58DhwwePHF4aDvSxi1WDqqcicDsRqNGs2wngHSZ7GciMuOVz9dP9qV3bd1x91b7t2zaXMHqzFafWrF1oXqTVTCmuurVDGAF5MsFoNFyTlTVazhIYrx60WlvNWvas7mVW7Jkstz1eNXE47oT5OShjfbF6uDjoT0/dYlNkkv1Wyx0sFCaxnDHI3Ir8ij3jEn0Y9WfWuLdZS8OqzXTBiUpJ0zhoj1VcQ1+UjZpJzZpVyhm6U9NInm+hctGJqAwaSqEugfdSozdZhZQYy4eFJbxfm6bKa9VrVSjahpBrUnl+rqWqTV/RWTCZalp3Ukl7vFbibeq/nQJtQ59R90m1ab5bweFsG5osVhVk5JhfHO4/ePDAoYOny+se+m6Vzs5RUyoC64xAjWatM+CXtrheb6pERIRHxr7eNTpw9PCwM14Y7rlq+7bc3xp13AYKd/UyZbHWKNSkl1VPpPOJxGFDziy2GpY1JZ4gdIpAub1vEstar5ZUZexzi9ksnGryFY1Za1JSznS5K7CcYc+KnlLKGhsSyB7c0ZqMItJKrhwMlprVKmWlvEiRV1c0a2JMzTTWsrx4x644RJkoLInq62ezyGONMpdL6SFn5FdwWEZj1TwNSoqgsyvMWAjCSsYWtGQs4TTmnZG6qtLbkdjwElAUwErrNDWaKsGGi7L53ozQQlEVhQ2Q6qUVGvD1vvdvqfMvtywP9Dd9C1Cl0EuMWwn/rRRY7lhGTbdvoLslaFruZMoaqWb6bw04pTdiuXxu6bQNYtol11oy30a/akFudTbIn991sZada5h/3snR35ZSPv9VOkMB87xwaOTltbEBwsKGDrKm88iJU/sPHDh46JA3zfVnpgXzlyPT521uzVARuPgIrHFjffELqhovLQLjYZ5LchtnkZbnpYdHTxw/cfrUYG95ZXl5PTpXaqRqVjDYJuYW3s8wX4jxDoEyGbHiKLvJyDnyKJ1+3OKAnzDY4Qy97qhxe0Y/43tC9ZT0+uV2kvCKGzVpVhjMJixttU08Jb5n2bCVcfnWvbBSTPeZLFBu3hMW3ZSUic0yFi9XpJw1tpNbYRSqs6xcYpn2WXb/pjTKu6Jbx/D+1lJbdKzkRVoxlmbWaPUNFOZd+zPLuDULijzbVaCUMc5YxUvhJbJc5ngv+aa9Vu71LSBmemm1Nep7vsbwoKlCJvFSjnrRo7HOqN1yZzvfMspy74ZpxWa4rRR6/prOI8ctxpdOtNJ5GgUNs1nu/N5K0fax1bU3ZtNW6NpK04d1pV0mC1qrPyguc486ZJkbX9GZEs/9uljdwouXemYTN42V6rc2nwsO5WIRuyyZl9kuZIBw5OQpXwU4fPSoIJaJ/24JTnfLCoC6VQTuMAhUmnWHaYrbZ0gzH2gA4sS7o571H1Memz61cPJt7y4fSPFUtocHrUK1BKfcCBqs1l7LgqeRMRViXVFzb11eYWqTK4+Ll6VeeVX0qIQoIhbzs5Z8cbDYXShP0ZO0QJi2LZvnjHzTa3CsMuw2Fs3Pl0+RlMF0hQaKya0KTBZ7qZHggW26c8srRhnMzpTb75YPpdHQBBhKZIuwU1IcUwKcYv+gvFS6XQ+e2dVVyy1oLCw/aU8g+DiAw6ryViifXiyvYLClXJZ417oilJvH2qVnUXCgXlXPxUpMY7XtqNYMg54V5RerCFWjU10obLtKwE9HSlsounSqwUqM6NyKZ3lp75W386el0qznpuACpVKQWqTjZU9XWhaqjnX49nJI9c8ujOWqn5VwQSCqWvkcpKAUeraSlEuPnkOJcsmzoZU/9+tiLTtXLfQCEtPETGVbWg1iQem8cJBdxuhRUw+vuK512lPl66DzPiAqwDw9M2u4GLhj87qTC7C1ZqkIXBoEam+8NLiuu9Z2uBRUQnz8NCTNbtrcG5uwGhw8fOjw0SNlPXvzkQrbWk/wNSSgPD8Yf6YeRrcM3/bGxxwTSInkQxFaGpFhFE2L1+EJxNK8j3H37l23co+JpBw7ecr7wb3kM1SAHqWv9REy5nmBE5oSq5QVNyNLjFcuDY6NxSimsxnlpcTgWF6KaF4CaSMpC1VG8DjCs5vRWfgQlit6yDiQfrawFGbweQRsrAUgM7IEXnGMUaIUB3TGwlX1XMRElmdTtC3Hac3bXwqFQT68008HaZ2UpQgH0FBukDmvQkvXbZ5YtMlYeuFKg56XntsvnKJ1Bs3KKgpzyTAs3WPVIuSK8faOQRGxNn3VXGcnAjldNEr8pDAvtj3f6+Js5RcxhZGuJkY6SJdw7CAQBYpzwYEMqyL/fuY1D/ngWGLKC+UlDuVnhC9iLaqqisDtQaAugb896NW8ayJgGOVKjXmNK+9t3jTnZYy7dmyeXQ76NBNm3TakNup6wVe3c+Toybe++51Hjh+f2rKlNz1zamHeQ0prlnFnOuFRUUvjTD6OfLtyfv6aPbsHpxf6lgj1yyu4BgsIYn96dvbk0tKJxfmpudm+e/q6VQQqAhWBisDlQ6Augb982N8JSk6woSzbaqI+Ivteb+0u8+ptzdsiyuIW+zLL6X/YlugQ4rVly9w1+64SGTi1uDQYLzV3pncCsM6tiiUk4N59etrsrxeRz3W91KA/tN6sxMzAiIeNbzh08+DmAw7OTWWVqghUBCoCFYFLi0CdNLy0+N5ptZtcTN3Lk9XD8fziQufoUdNkezbf3Wdylk+VeZOy9gqBEJdx5NS+fXtPD5bm9988WPL9xFkPBN5pMZysuIhgZpu8ZNxFa6Jq1qNWMGv46myzxtzU46aZWc8llOUpdasIVAQqAhWBOwAC57f+9A5gcDXhykCgrKJo+FPhB2XZfd8SMetVjx0/uWgZSfOklSUaFo6XZ4+amFVWVOBgO7dv37Fls4X6HnmsWxCwfngZiuaZ//JqCBiCr3nAc9jMvmJdiGyzLLp+aaR2nIpARaAicIdAoNKsO0QzbFgjmoWrhT95v0Oz9PXGAzcfPn4slMGDQ6FW5TnD8qKJQhkwhu1btuzZtXtTf3o4f9Eef7vSEcZaXavNG8Aa8trMpopvlQfcy2vLMgkLP4+ZdnxV+0qvb7W/IlARqAhsDATqcLwx2vEOVwtzheWv0KbybB2C5Vlr+4NHjvggxrHjp7IUvkwXNifaCjQsobN7+/bt3gExbL5+UzcvC+iXp0QLjF604bvB5Um95i0SzeOf3qohPFjYrF15/2yFrCJQEagIVATuEAjUtVl3iGbYqEaUJfANhYrf99NqomMnjnu62zTi9s3lw4KFE4zEZEqEC+maal5iuXl2at+evd5rf3ixvPWqbpmExaJm+uXr14V1gav54E/51yx3ayJd5Y0bzXq3illFoCJQEagIXH4EajTr8rfBhrSAsxd9uWVrXi2IXXlVktVDR44cad6P1VQdIShzYN3BcHmK0GdwJO/dve3qffs2JDgXUCkBK4FBGctatyas1bxHXELzCaHmhavZfDZorZd+XUC5NUtFoCJQEagI3B4EajTr9qBX866JQPm4zORrBcxtNT8XnZjunxwuvu/AzWYV73L1Pp8mG/jMWfkWi+BWCcJYshW9V+3beeNJfOyombKZmU1l8nEod1n9PRhf2fOJ2FJhTg0mIaMlXmWtVXf5ksxzhVa15+zp6fI+T9wVI12cX0zMz2I2r/wvT2v65FHBpLM07pYHDHxDp7v661LXbLB6oiJQEagIXCEITDXLTMr4We46l78gVwZIj7VPDKpO+WmkNd5exppVmnUZwb8zFi0KU3hS83L2Y8eOHd+ydcfWufd/xcMyx2pYxXj3zh3evYlpLQ5P9fvlvQXNZ36u+CmxcCwVPKMu3kGqW5QnApo172JWZXLQW0in++WzlWJXZdQogS3jRvmeXfPRxvK2h+b73eVFD1MY2ai+0+HOeHXVOlcE7iwIoFbN8ggjYnMnmg/PbvLGAAAgAElEQVTR+m5taNbk/vJyLA1SadadpVfeQerZ9HhfnHaJDI6dOHHT/v293jXbNs+GNzUcotx5hHz4uWvHzqWFxebDZfOFZpUgEI5Rvs57RW+FQk5G+1Yq44uUzYeJPZpZUCCDY8GkOxg3DwuUm7dpr8ZqtikRKxOsK6SzhLG80MHfYDA7m9fAXtEgVeMrAhWBisAqCIjqGyfLg9Zl2UTZOATjoyUTiWBJzwDbcLAykK6iZb2SKs1aL6RrOQ0CvqU4LC/OGs/4BvBgcPOhQ9Zzz22+bnKKq1wzzYZp4F9X797r2boDBw6WV3Fmrs2bOK90ntXMFQIk+2agKNuUd46OEcnR0BRgczaMsrwoq1veiuEdGLP9qbIYa7bBzOscmhdoCX7l60az1seX5zev7EnVprPUrSJQEagIrIKAtRJSrTYxZpbTvfJNWHfho8EtD6232ZZlVlGzTkmVZq0T0LWYINAVrjHhhSVNTQv7Li0tHDp+bOrAprvt3V0ulpUvGS8LYxmjztx075q9+xZOnT5y8sR4VJbJF+5xhW9hV6lEOwqU6jbPBRgvpmanzQDOzW7ynenyYGZTZdiVjGMr1VZ4aYmdl3dngXTT9NTuXTtkKDJX/rzqFd7C1fyKQEXgUiGwYFnEcOjD7b4vYnOH6XfzQfpmrdbKpviMrmVIvHxbpVmXD/s7ZcmuBAEtnb4sTrLee3rag4emDvfMzc7NzWW6MHGdyAgEi2Bt2TSzdcuW46dOesG5n5lMu6Lxay/7SY5VEpeGmzdv3rFjx85t2x2I+Z0xPDSr096PRFn12UBRHhzYOje3ZRMYi0zdKgIVgYrAxkRgZUX70mhUPph77Kin10+ePDnqT8V9qHW4loOy6KLSrI3ZD2qtVkVAhy+PCpZJMfPrvekZYd8Tp0/deOONe/bs2blzZy4P+/CPwh2a5d57du5AyA4dPypQbE7tSg9otewqgwJ+WT5I1O/v27l92+YtaNbMzDLBGhpI1NdjApa0CZADrVnbViAqv9rbtQbusnirzKeuPKy5ahvUxIpARaAicAUjMFgcGjN7UxZS9Ga3bNkys2nb9KbjW07efPK0r401Ya3llSftSHsZa1ujWZcR/Dtj0ZhE85BdCcCUqFSzgNGqo/3791uk5Xqxb+88cjBeWurOTG/dunnPaM/8cOn4yRPDpaFptCsavkmalbuuvFfsLtdcDQFzgIVDNS9573uTa/kYUVPdlXs4VKpZkuBbhh5gzgIv8SsPHHoacUXoigaoGl8RqAhUBNZAoIz/hsTmVYLmN2am+vv27t412H7sXe+Vku+OJGsb01pD03ok1xF5PVCuZbQIeLVTtze0ntsfquHbMYVJWLq4ddt7jhx57+EjliYhEIWGuYKWhpZy41ghGTu2b9m7ZwfSMdUbLgpp9bplqfhoZOlSWSE+bJ7Ru1K2/mzHX9fb3HtTnfHUaLh3y5YH3fteVmK5SSv1KCGpXnlhgwOXaVf9yjeLUj/LEcogM0CqsNJ+85xNeZLZzR3hpcHSsoboOWsvGFZeQdake5DRPllKkKxJLE+CdsYDqx0spZ/I3gokV3tKelJagSiZzOuYtpSbfbK0qlLW/MJ8lGRPMgceoWztbJU7y3IazrBTeltBwgRSoyS21ibXpEmtwa2FkWk1RKBVPgn1wuJCzrbGTFZwErHUJcKtzCR0rRmTVZ7UliLOqDWBtoKpdX5GrIWxLSiYkIw9xE7Pn/Yz6LX4n1GdCMTCFqUIM2CymjmWvUUpYlJaACMjPYVOGpMq2MeAFt4U3Z5tf06iesbZtri27jEpnYdwfrbVkdJmidrJqrWnJsVaBFp7Js9O9pMW9knLo3PSjJxNehBoIWpr11rSwtjqnDRyEhmqYmr2be1aZKKhbXSwt8olOs6pyRq1xkdyEivHZ2huLYwe13tSkrcFrbX/DDsJlJRmSCwjpL8MUJ6vmpp68L3ufv2uXdvE/q1O8XD2qLuwONo0t+3yuoVKsy4v/rX0ZQSaV4+Oza8fPHS0rD1KrMqLSpuXkZazzQulfOpw965d+AT2UQhKs3TJK7hEid213BHiw+fYoiWkh2KWAamsG9i1fcee3bs9SbhW9hMnTiQQSMBaBGysrHKbKtHogkaDEj20iZmLh9nnVLM2NIu3Oo4jQFIWP9G1wuosurdIbnGRqsTbgyf9NiseCJSZy+Z9qk6lLHvZs6eQnuRKYrLYR6BQ6oYQpzils8pxqh+xaPadgBicWGZbaw8ESGcn4VTEgbMl+Gf2YGqK/TEy6U4BQUoKakOGqWCwkqtFLxjKS499KhvNZGKqRNlPnfIKtwK4Y6VLjP0aZX5+njC1wV+u48ePpyKOA4JT6tKiHUDsiRHQuCmd8mypMnkyQcaxIpgR+xUqS6oZuKiSN60cYQJ+kpEl9khRXBJThLzWR6Z2jiPmINhSyAB79U31NbQDSqJHvQjESCn0p2rk6ZdRSmChMBqIkWFhTJVIDDhRFQ1kyFMSeIOJU+m6zjqVJptENRjap9wUl/4Q4dQunYeYA8i3VklxnLZIYqpGGwzb6kfMvt1aiJISBJjaNqL0Fv82F8sjSYyR0a8gtXOcrhjhnHIcJPOTgOyE2+5BwM/U1wH9yS4FmMGEGX7GGNkdJD34tG2XG79IyhtJ2mJqCpI3rexs2i5qY1hb3/QKWRSRrui4rWybRQrJGBP9AFQFzZFqpi5r7Y2lu3buZF6KCw5rCa9PeqVZ64NzLeU2EHAx2I4fP/HeG284cPhIM0g39yslZlPG9+YiHG/qz/jW4da5zX7wn1KdcjGLiZ3LFXgbRqz36eKei/+Yntm7d681WbdyNW7dutVYY5iThS+cHOvbcapg1utlfIljA1rr0loX65RCbU4ZQzOqygt/2SXK1Y7mxMzkZsBy1tgXG5Iiu4z2fnL2OZUxXXHyLlewefgxP8MJpKeItGxsQLDUMbSgHWRJSmmdShxJLIzCCDAgPmC5P5BrOJmfyUIsW6oZZxDzUmiO6WR//KJSHExmZLNSPJpAzKCf+hJjLXZCUhVS07hVKdu2bWu6btnUXcacCs72qRoj48k0blIiIFegDlxUqVEQduCsFIU6ICBjU+98HnTZa0Y4StpaOwgOKihjLJSReWrnVGyAfJomFU8PDMIEotmBs229KPEzdETe4OknnTZZ7HOWzRSSb0mAlEDqILULJuT9JKymrUCrKoC4D5FLYttFSbbHLHHMMFuLnqIDS0CGvJ8kUx2WS3Eq3Sw9gU5ng7ODnKXZAQylEybDpNRRigMXSLK0bRGdKdeeJbKnC6WCgTEABlu2BXk/6UwvSuvI66x9Cw6dtvT/GJaUCEhPWQ5s8iouILftmCrETmeJOc5PFU/2QJE+mfZKD1FWi0lqF2DTzSiBQ9BrK+InmdQxdcnYIjvNjklqDvpzNtVZde/BIct8rXB1Vs+e8oWMy/1A0K0M7KtWoSZWBC4JAjx7uVC7Xe8svfGmm07OL2FaJUL9/9m7D3DNrqrw/3dqejLJpFEEEhUsCAqKoqKCXVTsgNgAOxYUC2JXLNgRu4AVe+8CiigqWEBBLKiokEISJpOEZJLp/897v5P1f70zkx8mIbmT3PeZ58w++6y92t57rbXX3vccyZ7F66IWryhgDPirM04+7cLzzvcFZe/fOrT/QJ9S1nbxwZnjJoPeJjzfFqRej7WwLCsHvarhjDNOP/Os02ErY3c8tNlohobFWahlNXApxFGT2cpTZnYzqVx7tpiKclrslIaZbLSgdathziDqnhYPZaGypB5lTKcwMRMALhAbkQCAnzwBzG4zoNW7AotQTxMtcSonTukE5hUqTSCpvmvUKUST4TDNAMjQazW+LYpQIVplmRtCuVU5FlyNW23HQWpLn5CPY8vou0Xao2Kv1JWWQpjsUOFTk3GEweRmEi11AculpSvwuRYSRavO8rSoNE1GN/0kYPofJWASPwVkvr4AZjGlVkPkumOi5Kj0lFr8aCn8mAkh5sMQ/zCoueqqq9IwYE8xoG3wGrqFc9QVwviJgYalsuxp3a2cTlJa13J4ESIRAA1RsQ5xO/wEoEmDBCfKmIyuqzJ+EtNtBa0aGG6hDUnXFIX/SGgOYaNaoSAPM+pxiBOVjT2F+rSe0hzyGcDKgLs1hNIPimogRxRvMJgICrGNRE8Dcx1BlOFPhHAmb2qMyWDQUsAS6vGTfsIWpBq/YQZdLIGHs1i8YeAW2+pBNircRjGt1vXxA8ZTeFyVYcBDmlEOSa0aOSBpDyROPKUQYLVVefRvcQplZeW0U08666wzmVYRKW2sHnS9M38bR+DvTO1v0B4NmE6bfNXQTFs5cMNNN121++qt519gnqwcWizfgfEJCovP961sOv+cnTfetOLUvCyH+exg1j4HDhYY+mO8E0CvCwPtFPvBQ16NtXPH2dbFhFwY9uNHiqwPa/vCF77w9a9/PXPzqZ/6qf1hZjb9b//2bxXe533eJ8MK+H/+53/+7d/+7cM+7MOo47d+67f4Ia34ANeM10d8xEdku5kwlo4d/MM//EMLwXYJWVLYPAKDrls4X/e61/3mb/4myPvc5z6PfexjuUmPRA+XX375a17zmnd6p3e6973vjdyiLzZtQvTd3/3d73e/++3evfuv//qv3/d935cnvvTSS+FUo980hBy5d33Xd4UwQ/zyl7/8xS9+sUcf+IEf+J7v+Z6wMbiaZKzzCg0JLGn7p3/6pw984AMvuuiiet2j3/md33nwgx983/veV8MgUf+zP/szAB/0QR/08Ic/PEhMwsAN/9qv/dp///d/089nfdZnUSkjzjRTCA5h+N3f/d1LLrmE3j7+4z/+AQ94QG1p2wa3TJXm8HhqO9v1vd/7vbmo1772tcAgVCbI27/921NLqgZMEOr6lV/5Ff5Dq0/+5E+mc/AAcKt3fFrqN37jNyjqvPPO08uokFqrfBjF7tq161WvehXFvsM7vINH6ef3f//33+u93uv888+vRyB8xSteQWo4P+RDPuRBD3oQDKiDj9U/+IM/+Pd//3eK/fRP//QLL7wwh1osqK1balTQBfe85z2TGul/+qd/uuyyy2B4v/d7P9hqhbR0LNmLIVCE3JUa8VwsC4PmH/zBH9xIMxJe+cpXPuIRj/BHtQmO9Mte9jJP3//93x8w5BE13nTKPe5xD6MLfl0GIfyUTFgd+s7v/M7a4iR+sIdzxgHbn/mZn2mIwokZP4RAwqC5fsFPA1WPe/RRH/VRIP/iL/5CPd3e61730kSZCCqNWFp62MMe9h//8R/pTVuPDLO3e7u3K8h74xvf+J//+Z9krDeRNkj+8i//EpO6FXCKFeb+yZ/8CTBqTParr7767/7u797xHd/RMMYDosQxeRGi53POOUdb3ffmN79Zn5pHZ5999t///d/bj6ZhEuEf8/V7PaLcQDIHMWxyfczHfAwdYqCYD12EwPzXf/0XQqmCvJRJq8RpUDEI97///Q1gxgRk1qN5SjTaoCUKRwLmmlC7JhGC39z5l3/5l8Gvradg0MIJAI9Mkz//8z8n+8UXX1zlzL5//ud/NrqAfeiHfui7vdu7QetRcWTDY80VNkNHt1HR1ddeu/ctN4ivV9/0fGf+/FnStpf9zSv06r7FpzwW/mz75m0OuR1afPt347ehgTtIA8Kkk7Ytzuugx6Rs27r17LN33OvCC46cKVi1uc1V1s0UvWHfigl81a5di79X3LJ5/+JA92KNKFFzB3F828jkOA/t33fu2Wff/x0uFmY5vuyNYreA1TsvGNNXv/rVaYnx/aM/+iOeVRPOXhBAfFY1f8OMfsd3fMf3fM/3sI88GYvfIhJw/oYl5exzD9lNxo5tAsBcuvJGSPzSL/0SQ5/V+/7v/34Ir7jiCsg14bx/8Ad/kG8AzBR+7Md+7CMf+UgRUiJgiQf6/M///K/+6q/mGx796EcLHf7hH/7hm77pm1hSXpnPYC5xZVPyy77sy771W78V2q/5mq9BJROMxJd/+Zd/8zd/c3kjpjYTDD9IgwGff/zHf8yV8g3iiYWFXVnhCdjrL/3SL/36r//6nCgkP/ETPzGx4+d8zuf8wA/8QBho4FM+5VPETG5hoygqFVwWaXkKOYngQZ1CvuEbvuGpT30qSMLyQMjRtlt644Yp8xd/8Rc5WuJgBk4ApMD/137t1z796U+v01/60pc+5SlP+dd//dciCQr8mZ/5GdFMEQBdiYx5YphhoOQf/dEf5fWV1egI15e85CVGgrCG+CUREcL8V3zFV1BX+qfJ7/zO76RJt6564Vu+5Vu61YOf+ImfyP0HKcj7+Z//eTF36sUVKoTSRxjG6vd93/eNzsXNfD8Of/3Xfx02Ytb12EsckFSBYSKE35UGOH7A+Xg1AiyR4ld91VdRKVoekeUTPuETaP4XfuEXdEqsCn+FtgC++7u/O62Kz57whCfobuTUc/N6hODREqMbaRgoBnroQx/6q7/6q4X+OAynp8IO40HXRFpbcYzx7wpG22c84xnf9m3fph6AhuIkkbpOh83g0ZXFNwB0+kd+5EfiWb9o8nVf93Uk1SmweWQ+ftqnfZpJJEowhEwKj4wxIuj0D//wDy/20jXPfOYzdah4rrlmGD//+c/HhtELJ+T6QhiqibhTiGaR02THHkF0lgH/5Cc/GWMNM3MNwyI/JEikR37qp35KCNtTnFcwSAwVAV9DTj0Sv/d7v6dABGPDhDV4GBNsEEErPwhF/1/5lV9pYPeouawf1VsbsAzo6k3TmbrMcRI1QgTNEKpslsGmc/FgWdVaCFizm+zPec5zCqzhNw6/4Au+oE6su49xXSxd/YnVFnPv9W+89LI3vWnrtsWq8s7a6PDh2Uc85GEbm4bH6KmNqjteA3YUVhM6RxLgvmC46+rdV+7eHSd9UHnx1HMR1+GVU7et+Nzh6VLfq1+0Mi3vxLl069TlY4UW+zwQsReS+4ucxV9XHvvHGHEnHCS7Q1JG3xqaR1GjAdvNbcy+D23k3eVFWD0A3Jvwgifj462k2etf/uVfbs1ajBUSVJ74xCcG86xnPYsdLCpiMf/mb/6GZbQgtjYFxp3DxjhqaFXNdDL3MHMhCYAlGYWiEwzzPZBwn3yDwIUB9YiLtYrlsNllrXgaIcXjH/94ASVfKMvCpX3Xd33XaESTYhcMkBFCxlcmgMOGhyB+5JXsyXsB4wN++Id/GH6qsP6GnAKFdIUIHI9og0vg26zpefTP+IzPoCto8YzJF73oRYD5WlkcS23ygufzuBwUJdI4UZL+7M/+LKF++7d/+wM+4ANoQ1tJR75KJRLCzR/7sR/Lrwvd9KNQDAD2XCUDIOHkuBOSYoYUMj16UziFCiWMa4lt3GJSPoPCNVGJJW6sXlCDZ3gICy38NCkC+JEf+REd6in/TQq38MhDcMAkxTP1AqBY4mNGl/G+hgo+i1GoWnQIA2Visr7ApKwGhRtREMIj6BRuGkXE59dlFnWxAMKAqV8MWmjVSzvRbR1XGC2yJzseUIH/H//xHxOKdCqx9yVf8iUoGjmJJg7QF6ZDg4TDBibYwoZwRIb1e7/3e/GfllyRE4/SnnGug+hfF9dZePNUQ1krozSEFItbeAQKwg6agd9PX+saIabIRjb0uc99LnhtXY0HV/O6q35XJt0AKNOkK4pFtDiRkSVFQxfD9I+csfTjP/7jRY20RPxCYWzoHWqXaqVVUbJOfNrTniZMoTRsWMN83Md9HGC60ooqTEYWwNIUnjZSFVILbMJEspi8omodh2hhorbA6iNS6GIUU5omxq2x5yktWUT91V/9FSQieBGkeYcNAnoEv0ATn5gxMES9BqdW6omP4dLexqSxiiWkXQ1vU9XQpUDimMLsD+PjEblcj/3zTdjFFzEWvzNPO70+PTbkHVi7sWl4Byp7g9TxNdCcX9m89dDKwZv2y6Ycvmn/PquRC888w0ze4sXx2i4CrEVEtSiKtE462czfY9dGjt251P4G6vgk1tUT8vpr4+3bGduF/fVbjR+P+3vDG95gm4n7tJ5jmCx8eRTrzp/7uZ/7oi/6IpadzWLRWiAyXhlTqvPLHcrxSEJkhVlAwK2bI1lZJTCuEcCjHvUou5PPfvaz4/B5z3ueHAAzesEFF2hinQ2Gt7OVoAl/sCrCJukuS22P8KOGS8MSovjhPEQq/AGWchjyZLIamWlug4Bu2WjwfgIUQQDLjhYe4lBbaLuqQQVmPliIJpcGVY4cvEq+qpyBbFZi/uRP/iRPA7Olv+YsOx1+7ud+rqf2MmwacjN2o2yxAeMbxJq8FxK253gXMFwa92bjJoScAaf10R/90d12xQNmMJlomJF7kDOTFKFAaQYemqSUQFdcYCkKmTOEeK9v//Zvf4/3eA9tBW3SHi94wQuKvWgVQH2HEPfDHSJETLpFhftJt5iUPoEKGGbEVbpJuGaoqGnHykBSth/02Z/92coCGpkq+my05OlJKpQUnpbm5ICNNNk+bOTvicBHwmAmgiQmnCol2xRy50JzObn6pU5sO9JgxqRsKx4A58tLiJJRjasOMhrFNKRzK1bQKVw4jwvAcKVJw1KUYy8Y55y9uFxqEDaLkCc96Ulkl1DR1o9yFvNu9ay6kJrao+KqksjFBNQuchIJiflAyh+76ilXaIFBpW2dS1J5TQGlIKYAKw3QZABum3Qa0pJr0wE2j6iFBowNIQjZ8S/+w4ZHID215DCGpetoVWWsuppxMlgU26zHz0Me8hCTFJ9qBEPyWDKj8nnIGZ8iXdouLsRnHQEPWWCmq8qag6TVz/u8z8NA1iPbYoY+5jGPiYe5at6fyMBQrk5uz8i0tmEcgImZ4MdA4wpC2D7pkz6JvPhxa+GBT5OLdTKWvvALv7CVIQCdZQEDbcH0T//0T9vtlbrOtqzh5MitkSOD5H1aq1lkf120f/8NThLe8rHXY6O6/Wo3slm3ny43MN0GDRz0B4WH7aEf+SMp6RgBlcDpX9546XX7FpWLRM8i12MW2R88YMFy+mlb73XBeTvOPtNh5b1ab9uy/xYjldvA3e3fdJG52rR57403nX/W2ZsXL64SOmy9hTgrl8mfYYVtYt0YKX7RApTRZMKy/hlo1hlMJjLvolUe1C3jlTwBL1R785/oM775m2DgacOFoWTvGEeWHTxarqITDRllZZAaCqH4WhsraLXiFOsog69JzLvm7fihcUWWwuIboYanUOFTQVggySSDggEkkrHm8QyPynd5l3dhlDngfHkcCj6EBZpbEFcDEmY6FHOIKrSVz1PO4aEoSmDuiUwzIhXYJLciAYbT5baFferzeSpHLiT6eRrCiLr2x4ZI41koKUwROhA8b8Gxier0YyJjyU4ZSDxAzlcJszxKJ+qLEqCVJMOtECS6wwmpHaGTaQhhOrF7K4UmzQNY7GvjL7fnVtpDFqQDWLiC38jRSt/ZxyGLfE+opFsEXmB4PnEPDLoGWj6ej9TvwLCRXApg+GDw0y8VBCXGkjhepqq8ERh6RleEJDfZWzBgA4kHqAC4yoVgT1CYsJqQxTgUPQDQHEKiKdAe9iQO6ccjqJoOmh/pp9X/0mfSTT1HrrmRrKGCqJSAtNEtsOBdVbp1hE5g4Wlj0jUNKCAKgB7QjWetghwYU5sUYjuRSknZ4YTy7SlLyBml4CGZ3qdYvdAU9siwEaCI0uLN6stJJsqsiUpqtKqhqMbVzP3pGlylHFGvEHNkiRlPK8zYThBCKSRawroVKco/GTbqiYaW+eJpAOwVmKFrzWPlJl60yGkjfkam5s0FpKUYDWwnzEIyKlpTME/s1RsYbNxpJ61aoa3bvGTxePB3TP1GmHXH6HmDyq3UgMWQOS8hsmjPQi6875FBu0honXrS+TvP5VAPHTCVDm6+hTjlVtJfL83spFivl0lipNgaV5GWcIGtd5vxyiHFtMpMOVvD7NCkmoIGYDkYj8LmUdaNQbc/aNXIuDPW3/iN38jCOojKptvl0Rz8qhFbeBfxAcY0zIxKM/BzjlDwOkhn0EEGf0xVgslXWdCz8rw1/Aq5eZ5YK8Y3QaI+0ikw+la6Ek5iIJkndIcKtoVumoREITbcIiqsQUVcJSJhu0lKCjkb5p5ckMhhcFSMu1yOhvihNH7LfpnFN37cjqs4WrScAf+quQgVk/wcisQUZinAmXPSltQCpjyfeAg8l9lpM6kap6bAl6nKEaKONG3rdLu3lIAceXN4smVwGhuAOxFFtNJL4iRgvKDkqIM7QkbdSkYO2MFnrfCQH8Wb5tCKCIW/DQ8sQYs0uvEja9IwoFWohCZ4mA6CoYEBGMIeKYg1nSn0SIjJ8atBF2NIG2Pwi2w8pTohlxgawoaTkWlzjefO66cNiw1ZLttJmktGSliKpGUZwcieyiBCXnc0wtXjH9H0BrmnmNcjjWTDQCs9pSGeZdTkhIQ1jZ8GQ61YHvPFHysgpK/rAo+SFM8p0wgnToFpPNRfMWCFQA9qDAPBfQAhEaBLWktodVAMz8BcU2ZCoeWHK3rAgEgaWhNWAil+IKQoWjV67X6qBJzqQOqaknDxbHjbH++Iev0IEgZNgAl/4UlL6unHDzMqNR9r09/WwKOVvV2PYluBLMJxs9V0MDgBOPvPssHWIi0ZMWnzkbkDJrOof+lfApieR72xd0JcN8KsE6Kb7r5MsgIOve66Znd/gnfkbd6d4lq8/8HS/DQvLHV4/NC+vSdtXfwtz13yx1LnBpihTKQrK2zV2Jkedpz5Y+8yfG4ZNVfw2XcBU6tqMNLpcvvOfKgBQ2PsmgJDaX+NZ7WwtnXFnwlBIOxv9bn8jk2ADzPLaMtD2/L8PK7dHB6O/x47Drjy8folK593EaUBRsUtuSAkBXM8FHMtoVIWV3EMjC+6Ik7+2yMMa65hezT9Hd9QZ+IxrC0AptximqG340MEO6QkjduOtGuFpTIZ6u1/wdzhbs3j+ZhyEQo89fLZlvX2UMD7CR2oUU8BC+QAACAASURBVMHTaY4lUuBKDbdqv6bdQH+A2QmqhHLVm2BAcpDwOIAsXQcYNhQ9Mkg8BanvXGlApaekA9AxZyGR/RdSP+5xjyORQ9BWMoDr3JylW61QEY1JsShTgiayWXRuVjaouEwbSYjasRKuiRhSPoDU4hFhG3iQ4E2CyiMBLkICC6Ew14tJPaItJg2/MlL8NEi3BbXKOgXDDWm32INQDRL2yDSX/HO8mnRCCizRHrAUogDAuHUVVNmJpiIs9XNqsHUIMMzbFBbhRYLUHLxKVMKGrtlhtDi5aB6JWYVlHhVt1Edu/TQxjFEkAqI4UaCNggnwAgjqbSUAlSZ2VJuSVCesoV6hLYlETto2wfFMXa7g4z+EKg0wMM6TiZvdUmxsg5T+lBzCzNTEsEcGkq1VCxVDziChjZhfFWIRhsJfRI4cxojg57hVYEWTysAah3SLEzXNQbMAXU0EcAR0BBMej+wYupVPxZIkpTEmqNIKsDSe/XTak+EWbzmTJ9xvJCwbgThc59eNMGudd9DdnT15hD037r3y6quvu3GvP4T1XZ4jzunmxBVLc86OHWefcaYNw+3Hf4v6ia5HNo5NZF/YOBa/tA2zlVxlC7KGaqgoi5zBcmXFmHJrYpbU1c9WWrGRVqx/Ho597wi8yEA2S4TRoQqkIUHF3kQBVs5YkMeAKscAPBIJ3J7zMWIjmKGN+vH0rwkwzSHBJDMNEpVcSL4NCXYcANnDAyxINh2G6PIrToZhT1sawHOxqSb5rURwDQ+6KNKDg7fCIOtmf8vGq1G1ek24AZjd5inBl3iDGT9EuwVzzwFTNZyCD/kVb21IIl1W38VhDi8lFGrALB0o2iOLMpagImw8u6ZV2HhoARn8P/RDP4TbWAKZzhUiBB4wQgSREkh8rksaz5EmAYRz/bbw6lxPm18RgkTAIRIShxX0iCeci0/5tgvlcvSOdKMj7cJZOUJUkCOma0OFdNAmPt7skYGUfHIonidGV7oIk/oXpFtRhbQZBuST5EV0MTy48hRaAMr5dU0gFIuQq8GsRpKP9igfJzad+ysNDNAADI1k5FBxPk+0ZKyKMBBquQKSdMSUmUMID4AdhdS87k4/4hI5VLTgFG/pXwC4ckViBip+jJlkJ0jUh3moJPNIhH86lBXTm3Y5tZp+xI/A0a1ehhwwbDjxSyIAfiiSF8JIuNItAPVUhEkYohu8a6sXc01DyC1U/HQNbdgkjVCcwwMeVwAcggQgNDcsvWIDxdQSTIJDaNnggAG6AMwjf6ZA26aD8MsajLoanAaMJnpQj8sf04NR0WzVUJZLpb1Cf2dgLcGCtdff8BtB1n9h4wj8+u+juzWHvqhjaeNz0W+84vL73vPep53k6zqbff9s9cD4Jt/n8Ze6p5+8/dxzzjG39+25cWXLXXNIO7ErVTD2Ln9jBd+7ZFhVboYG2CzWk10zaMYCZpUETFaE2WhPVcLmN6a/guWsYyLsI+vMLjv4YlnfWxscSGcoi+04D27JOXEHWcKTIRaZcT9O7MqK5R09zRAfcxyPjS77InRg91lb9QQpb6QGt7EXEmLmvIt1XPl+fy7HDZT+CS1mNLSCl3ULHvMiA5VJgTeo/PwdE1PO6XKf4gBnsOjBzinMtIpozckLsxV5gUtO6Jhy+Vt3aL2wQJhiX4/bJqC2YlBq1BBCtzTMe+lHfzeqAJUaknJR1OjH/ft7KwetDAAdWggFDOcQklqkBb/IjFCpRW4MgFADEs6SpGiVxogEMADaEtnhMyGmYM62qVuMFa5FQlv9i65Egt0oiSVUCkBVigx0kHA86vjhXCWijMnGHnJiC+RwG0J9yrNqZRNTpY5Gkd+VPjGiwAMW00hKIWQjlWdFTiUwV9lNf5ZBP3liOBXEE3y2R2mVikR+NG+0iyYFBEJ/540gTHt483PefCKwBjNsFAW56aPXwIv/bLPa5C0CSwpsNDXcDs7pOM3Vp8OC8gSvI4gPFZ5n2PsbQ2Xjrb4D3N8HuIWcQrAkFJZdFqyLgSBv1FWoKyF3668UNRf6wH/RRRcJ2sIJPyQ6wsDzlxzGs24Fn5UQ4gCT/cK5gpSe6QbPTJD4RxRaoZJbGGBTmFDMbcpBiIwFcDBQlIZuGYRYtSlvW5xW9ReEupiYhp+GgF0lpP3BR+MHCVxJoPa3IAaDYMsEBxY2ACfEbyObdUJ0092XScHAwtasbJLQunL3ro4yWptbHZuKgq1t1uorKzvP2nHuWTsO7zvybvG7nr7YTekHlpTZsnUiGcCKMUlOdeRyGE25JYKXpVfgvC2Ol03SGC8FdiojCICJzAO5Mp2ZPBj4flduDB4M2A0sMgDAWzj+bLvEiRAwsDGI3CcAvk1Y5lVA6iEcj3jMTgkhMy2AUxbiiBerJIhT7Vo5rwMPnlnkuA1zLl89EkRwnomPsW6mIo/A2PBS7q0HCn4q27QqlCSFU9Iqcyo2khDiclBxHMd+KJ3nddT7aWv/wt8bKoM5pkRV5uGUJUsswWULCIVV/lLihwMuVjC2MS9e6Wg5pys2ckCHOH6kkDPgCLGk+ShhOS0huLRnKnmTgAThldGlSfAqEVWQLcAwJSMtCulPDpHABr1RtUEF0g8GzCOHOgDBE94ktASdMHsEJyQA7O9A2F/4C56cTxfXGpMaeoocbIYTYAUsaWgIif/EsnJF+oWkHdwGXKIUmL+yBG9RQduC3TSfQjhao06Gid44b5UKIAW+Agg8NCkgwYNBJXzRXD+qUXClOrz51U0wKBR21ApA+25iSkxK6xZcNniSArfwq8nZk9FtXYlzAiojQSKbYpqIrZGQnnSQ0W1vJQUJg0PrNEC3NuAoRMCqIzoJDoOxgW3YaAxRh/biHMXGfFxBTlitzFM7g/pUHgg28ZDmqYK66NOoBtlQITucA9B4wzMNzNIicq4T1gDTxLXAESr4W+ClZPPXVrKyTVvXUGkODDkLIescm4YtMIwW4s+bNUwW2ut9HCaviQ8DhrUVFot3JVCVm60enSi/jTDrROmpuyufhw4fOLSy+rq5w1deveuyq67ct+8Ar546zH+e0yCW5Drv3HP9u6uqSZqdufE38KwMt+Hsud09yQPZJlaYseOcBD1OZ6cBRpBr5HsmGrBOZX81Z3DpjaHk/7LjmgeW2c2MeuQwNUipIFbSyQlLSX4CEgCeCkqYVEkyzSFnN3lZ1MvE2GbivPGce7uFfglA7MKS+ot0q3DAqDiyg6K8gkPQsYQNBeRy28CwpyavJjVie6UUAjE99TeD0kgCPmGKtn7cntyPcEF0qCGKTDxs8PAHAlMasPnokWNbkgeCNpLmR7lzP/UwA8sD3bJc2HDW25kbGaNCZGV7lG3zYVsI5ZVaOtTbZRGlTL3joHfeC8PKvHLn05NXJeXUlRjzNKl1KEFcaRIVp3lksBobSBs5jivJM4ksFYo1UQGPn/DATKhiOI+QUyaCkJQLd4TIGAMPRs/qce7QI3kparTNZBvOT1ySTuomQsEAcwiFYuJUxwR1gZjJoRx/XwZehFSfQk4ivdP70mS21GBPcwX66a1LAno8qBS3idV0CkKWHFB1DB9FdGmAokqUNjDcEqoQB3AacPUrbkDFoPWIlswgiuoNwDTpp54GAMOfftwWpRkn4lFEBUzwJw65UBcHQ64LBKZGjoGNimDX2SMFmVRn1ARzFCL8leYRE0MeCQU/YZOcnAkeWlKYeq7ljfAg+rTd5iQlMbEnSWmo290Lj7EtsjGzenEDHtIApUGC/+xAqlZJA7QEzGiBnFAexYkrAFetCKVQSlIh3hgl6UkrNApMOTWEgUSyWbpJRkoP0oYmdu0bPGSUA4bNRipIzR1Hc/QwEchFCkEkZsamDUvrvHDX3GFZ50rfYO+t14D5ttdboE7eevJJp+65cY/X+p6ysuU8HyfZfGiz/cSb32VsTXrGqSfd5173vup1i2l51/ux1JZ97CbTxiWzTfyoxXp7OkyYM8XiHmaa0xUf2GLIA7GYWUPuh0kFWYhAsU5Al69iuTKd9CaScGX+2EFHTzhOR63V2FFyOlv2woIbMwIgS3C0BGHMH9cIJk+mrZ0sb2li+tuSYG2P1yP54K72yPhs54Rs9+AHOUk7fo5D5Qb4PDZXWMmLZPcVYtXTPCXvwoWLlmaXRxpAzGFlzIJjg/MWVQjmCiipURMApT0cWRMpUi+0vKONJwJyJ0IBS3A7JgS0sViosex4jikdrjhmerZjwrUIpzDDz/EfHbfy932iKIxhQPfRG5yUQMO6TGBt7Q5SBqK/tuP5qCXxlXOQSNOJUFIaQEd4Co8Ul47Tv705XR6FhzZg6gi7Nh5hyYiCh8/Dp227eqGRoAxV/At6+ktMOFUWpstYaOsNqDbsuEZsaEg09Ry8uBB7dRAk6MaYWE3kBHhiiM7Oey2IN4SlRmhpyfiBTUyGEwMgzu2HGoeOB6nUccJTKkVdBKMtirRn2AAmoOFHe4Kk3h1lSNAqusUWkj3GQEzizSODgRcv/qBJwvrzCPBCSVfTofALabSQAEm0ZaVpIsa1IPEU53bbacPQwr8m8sHUKJwyrcwXMSvNG2/Y0++hwg/9SHH1cuDREipmt3eAxR54andazkgWQ2Pe6AJDG9ESsVGsvVc8MxHmkWEmCiQjDMtdrK0f6s2IEkX4x4mfYDoBG1rzXQGV5gI7IHWtv8AzTWAURL3IibTqdJAFbQ1d1HEirMS54W2cdO4NkkizADDoYpPORBA4GsNU57UmVn3UMuPqmJNufVZuhFnrs182uDqigX2H92/bvvXAvv02MLZs3nbj/oOXXPeWk87beebhzYe9bmrzijeXHjywz0KJrWTNzt95jtSFGX7yaYvD2gf2L86EHjh0cMv6y9tiOD+0Gi2sLqxv8ROnbBxrKFAQ4hDKyt57Czme/maKyWO1hQLcM4vGaPIxuS56YHwtkf0Y7jwEQy+3IcxymzXnPmGz/vbDj0r+G1EAbj3K+qt0y4ugxayzj8woc4xEHqie42yEF7WtPmELPrBne4LNXR7oVrq2Rdhr63si2AHxUqX+hguYw7COrQjg8o7hYdk77AKg8FFs5GfnJZUKJjhLGSxqUWM3k6uzeo4lX3cRk8kt8cqeOsFDdmkGjPkJVuiZC2f3PRUJ9SbYBMnh5R44qtnIULPoytX9rEIQfhpFcmFeBCyHwf/Jk8GAeXGDPuU4kwhRQomSHW7TBc5m8aCoYxgz9d14X/W1omreCxLUgfGyeNZ35AKsl+0hFi7AQ2oHqjh7ES0M/L0EDKkNgFJENImQcn97iHk9YgenbCXp9I6T2nb0jLoEz0kLZwV8xmdxT2qsI6iI93Vyi7xq+sW8KFPIXkaqzhXYgRcWJDjGSJGS6Q1jgl2JMWzoX8oUE8eAMAuYwz06nSp0uhATEpoheKwCgE34LtIiJnF6Km/q0z2T2qEuiRlRWu+KM8h1qNhCDyZRvbDcF+oNYKGM4AO8fnSojkLiTUaTjFjS6b2gwUjQQZ7CTBVQYVKU7+9erZFIp6YhhEOrHfV0iwo2ZLMYOh+VAqatKNmwB9PgBGPDnZacP0tvhi4A9ToFNoXI0YA4NQ7TRp0CoLGd0rSidtgKyNwCMMzk1IkJoXGrxk/YJE1V0rdZhhCumhQgJTKNE9YJMLYRVQmtW6wKVWWzrKksQox8qyaLAY9EwGaQ+Ey5Qb5K7Ri/pGO0SInoQt6bdz+OAX2HVG180/AOUfMGkVurAZOQHTFdTRjTlQlwK69+8bk7HdmENW/XK9RNv2v2HXzTm67Yvfq3xJu3LV5p7ZD85q2+dXhLJ2luLXe3vp3IZfExRq9iercHbVtkKBaoDntl6c1vBVuDeiygc6zsGiMrYpB5EmNxeBaFVEQ//KJwxIYdI8VxagWYfXRsK28xRlYgAgCVGlY/YOqXbVnUVcLvuJK21sqa1zZWB2EmWyXSbDTZBlUFSMRYTsB0RB3bWe3so1PwshTSYIx4qLryN6wz7wg43xZ12SlHc0YudLXt787GeaDrOLNH1DKr4QGTqbKwZug9DfOy8uEXHHDkDH0aG6UFJs8hZs05RbHh6imJUp0r/XQ4XT1ZoJV/glb+A0sqG9uaiCrsdkFrqHuaLNGKSjijAj49FCQt8waDlxEAFovUfLpGAXUpLm1lO0YuYIMnuZaHwXQHMLxNj4c8NmYIjbeedBewweBpGcdqorXcibFRH6l3KxoIIGXqFBTFiOVveGhqpA3kJHgkPgll03zGGOpk0UQAtDzOl8ceGBFMO2UVmpko9jM8INePR2Zskv/vKxICSsNYDkaAS1HzXKUcm9nqEOFoQwHPiA7O+pdmxHmiOrpq0I5KNSl4UjDLSheBIYsfBgrRwPiLATqkOllnV5jrJrQSEIa0EcLp7p4uK0p3G65hMFmWOyseEhN+vXA8/HV3FmDUMqMiXRmZLHyceOS8PJyWQKXe17QdJBXGhC7WhptWXv6qV/vzy8UifA3cHXXbNw03wqw7St8bdG6VBszqCbPYEXMvW3Pfc86WUPEH3T4UuvrF5SN5kX0rm699yw1vuOQSs/Gkk08VtjAfi6+HnuBh1vhgGijidOV7KJWbyeQtXzOm2euxyFXOrbZjKxVYtNaUgfVUfbaPJfW0SCge1OcL+UhOwi0YXAmtkACc28iG1vnZ7jUeYtiGtqUzMJ4D85EDwL2JhCS3LJqhDcMY93EYEyIgl+cmS0MIEpUQ4geGopNlFzgORhMA4NXkwpfRag4hfmBQ4CCFjK4g1SwG22oSAq1xisMnzFFPz8uBSM2Xp8g81UTDSRotUy+GHn2m6um+sI1co4FGhaca4rkgj4x0TnBPPUr58HuaOFEJ26ACEGP1dZibpO0kxsPywNMW8HTiBGF14rLD1jbN19w1xlwpedwtcnXHsvZGRgWcE83TRtqMFg0bADDTg18YknTUOPhHz8uE1pRrhZDuiygGlOu1VJ0U9d3AD/U0PPzPYmCoE7zZEfP1FJxQNbCVjQTXAGYAKABu7IUfY5rgakZ49V2nx9PbMD+aUe83VNIn/BVgPho/rlQSVquoTI/jWT3kMyCbfcN/ql5zu0b/G2HWGoVs3G5o4P+tgcxTvs30c5uj8qUPi5sLLzi3I/Dcwqqh91WFha289PIrL7/ySqfmLWQWU930LV/0/yZ4B0H8X7NZ2Mq6LRvN7JEasjNbWcPAUlQAOSRgeaMUuKquI94UcAYOwJh1etMc8JjXrCqY2q7R1Hiv6gHnucEvm+PxK5CEZ9luLrsKS/kOL0PI4guzrHHl5LSaEAQ85kf2SPdUPbqFCMPbGibBj9FXxonryKsMw9h9CFPUCJ7CXdUjNJrHoUpgtBpMIhSRKI8XnIGtMC6/hilnmYGhq3C0s8HDGn0uR5+QJ9fwMzocVpN3RoLbJFLgC2GIw/zi9CN4qIjvhyswrvnyaCVa1wBS4zC8RjmxkSxd1Uyf1vt1a9fUAptC8IN5tDqiDarCuyBdsQp4OiicKXmwTUePDgNbczVWKSHelGe9MXyOUMtx24zkWHVFdw1LbrFUNAzALVSNT9d6Z01vBrBq/xYBtEINsbesq+nomEzAZZaqHzBswBC2pKiJepUejdIqrMGfdJqkpSHnNsgZMyCTywBQblzFzDGv6zPMWn8nVo6pvI3Ku6sGzFKim7oKTXtT0cTbe+jA7uuvu/6mfR5zaPsPrn7S1XL34GGZhHN37jxz9cDBwX3OYdxZCePbuc+YMPaoWBNqBXEMV6pAISlHfRobU+623RlgmgPLB1BpBjH1znWOTOUeIje9oC3MOEk2Hjez7jbbqoAEywu5fIbKbKiGArieRku9DoLZI2WFZc6RaIci8wrGPkvvRsrjotKjbH1XChnPmhHHCXI0AN4vVVSJHBhiQq4VMMKmpaSLzzSgTPCoKGuYXMHkLUbnNU+cgF25cELFNopJDaGCp67gPVWGbVCt9tIiVtMWkxXA4Ir4sa1SjSZu/TyKgTa/1MgKVJnIqGgyNfAPueRKHEgirZCWNMynKqSKeg3zOchw5gt1d80TEBsYVo6WkQMtcolMOfWmHowusGCSJZzJqwwziukkAJyEGU4F2BSQg7+O0ETZL1Ql21IIeNjwEDMx5jqaTC2jqGSP7porluCZuTA4m7yAZ1SgVVRXr2mSohI/AQMQETbjAOhK3NbjqT2uahufCQVPQ8KjYNxOf416wxbDdUFMKs8w0CmjxkjP4Ilb16lPwOPhn35P53Uo6fyGk1EpzpMLmF7zG+2tUfs6v90Is9Z5B93d2TP3qMCEN7HHTCxM6rZt195ww5uv3uVQPIBtW49sbWw5vMkRp1O3b9lx1ln8J8iFwfJO0xP/N6tYFi3zxOZypQwi50dFfmMcwdDYQlE3v0RKk+wyTeTzRiVsX2ZOTQpX0Davk9WGcGwczNl9LOVy8hnaqsdGIcUalXfGKLsZOWVN/MYNaOs2WnAq5xSz+ONdYA7SVdv4V0kh4czLqhk/t6qexV5erNJAdJPOI4XcTL5qmfl8zIjvEaJ+8RMkhKkC2kZd8IGFmd4QSgNaBQY+DArDJMwpP0V5pK2G0Q2eZkIVMBIBhLkOSkaPYEvkxkBKThuubhtRnioEXD2KbhMNe/QJGPLYS2/zNNKuWKq7aw7eUMFwwqp0G9o6RZNkaZ8o5JXxY3gnTt5dTbpNJ2kjWdCNGbQqgBwNKyMHBgZXwwZMnRhFtxGqbZXpsBpXSJb7fahXiMNUFypywZP5Gk1iYDgBkNphTq7UGBVMighDSw8NpNgQfkGY3mrYbZg1b9gMztCONtrTTAlg1NcXkCg07xoYOkJNAJFOwFDFGzZavUQdwDHxq6yP0m0UDSoMjM6VYWuMhdOtyiRao/AT4nYjzDohuunuy+TMagWzOpOxmHKbN/kzwit27br8ijfdcOMin+zHXS8+fWhtf3hl546zJD+2n7R4U9RdQH2t8rN6Yw2Ta3WZd+QjtXmysVlj6EGmuqnJGrLacE60xPoDyN6Bj5BbhdF/1j/bCrjlKYD8tPoUnvUfv4KB/HfIgSnEjGttAcekRwQZez1cqVd2zfiOS8N/5OKNRJrHiZrhLR5CC96jDPeIlmsZzsEDyHUFjLpfVDxNlphRjn/XgNVQjqcQhpl0OQ8w8KTeWd/Xm6OBbiGJvXCqrJWCvgsYfpWRiA2PUk76T5n5qvx0AwkShWRUqOMAhzYGXOumBAeskMKJBtItGPUwu6aTMIQZb5hR0+0IMr4zWfLZyiCXGQDGDU9f1x1RGd4U1CA09TAsD/54q2fVK4Dstqu20U0J9Wm6GpZCiM9hdVQ0BdoARkY1SQ0h5BBq1djzCFHI47m2agCoBN8vWerupr+u8fMUCcCWWD1VE0VNPCJIAoYZJK7AKISzTuxpwyZJw1Y9+IboVE7HweNpYPV+f9gbKvWoVK98NP5YTYeu9TWw6pHrEe0pF4HBE/MjadRPlOtGmHWi9NTdlM8MUybehDTZmm+SVowW4+Wv6hx2trq2u+gVD4tXItjFP+C9L1suPO98/sCh+ZnzJ64SLSgz/WP1RjMJlR9iqtISe6TAeJE9/xFAVzVM4bKVh62AYPxZFnlUN8YxIxhawK1ZPWXZs5jxUznS0zbm8xkq80Ou2rqtczUPHoloeQomy55TbDMl3xBw5BIfBrKARy4p4g1MzasEpjBNohueNONRhVDBpnkYRkZebdbiABIhutpSTqymB60I4heqdJsCY2lZgfWva64FQDDJ66pzkRs9V48fTcbhJV0w8IBHPebTbawCUIiipyNmOBNBZQwEpon62FD2CFFXVOIhcoAhJGnCRi6wAJQ1T29glntZw27rmtE5+JFruiNWPYKkcpKuQehp4oDRdjmQSpm6A5LamnSprrBmVDdcxdLyFU5gKQoYKmkAUbeFVuChbW5ODxbDaa5GE4WkcKthPFde7agjedlUMTU1rGdTeNfpu1jFnpqkqC9ib1nPoQITUY9AJhfGFNSzvd4gKqnm3GSEgEX9ePgHIOm0Al/b0BYmopvm05VrNbgafpLlhLhuhFknRDfdfZlsHppazbrm8GKKHtqy6RBjtP3AwZUr3vzma67fs8hjbVk5uHnvysmbVrYe9hKqU7duvvge99l5xo4thzYf3HzwsDBgkzfKL2zoJi+X33tgs49Rr8vf2PGMbyYp20oD8h95F2WVaSaYjCaZsoMJN+UgM2pp0qMaFi6ALwYqpHOLUDwMZI/CmZfKFkcLtvgEgFDNlZGuBlg+w62ytjEQz8DU9AiH0+9QjaTxA/7/Hwyr8mqbl1IYzYQ8DoNfbg5tDaMeRZWjzBSCdK1S3TQBbywBVpguG/cwNbE69W7hidtx8ypLeEAVFRQRSp8pZHkwqMnxJJRrMPhJ/MlPJBT8M37ipKAhSXPqyiEBHPPdwqDJ6CRartNxw7NWfmHOI0LVcK1VqbsUEueEraAyNiLdMBulDWN1sdvkqq0maojsFkBPIUx7KWQknU4cncQPJI2xEU3DgJdTMnqh2RfCJJr5AlVNFLCRzpWjNeHv8mDwKKWpBD9aHRiVRHMbQJg1wQZaqGBpuS8qR9pTrQCPklMvJCGMsblGYkSIn1CNjGED6RV6XuzijVxedlW/zORalfjIein+pwfDGfOu7Vriud4PD5hBVUO3RIi0p8MhKio1X66J+vq5rlM3s34UtMHJutWAWZcRMVG9zOa6GxaHavleaa7VrcNF3v6M007y+pxN9hF9bfrQwvv67HQ2izPIXK43ATP3uGI48liJiVuPmJvyH8os3TgbMPSgMqHU5wC6zURmYTNS2maYQMKJkNP0iHYgRiSkOUVpUiRhzYoEc4a6UKxyqf7YKErIJg7pWb5n5TGDFhhoY0nNmFHUPc2mI6QQw7AlxbL/AFxIMZ2oLYmSC2PZ5WiFM5VGDiSWtAWf6hoGmXs16v2FZgqZHgEPwCO/9E+KECKhMrbjc/xEzKwHNgAAIABJREFUEQ8wFMFHIoXUv5EuvaEcdQDhUYNWHaG8hhCiuiNI1+RSk0ePt/DXKQGkHPAAXP2Qi26o0hjgGSSDKrnqx+msesFtdCFJRZobMKQOUjlZYAvhsh6ApRAaW+Z/HHyCLF8nmkwzMa+MelfjFgm/xp7KWKUNvOEqATVUPnq8NcZmz67mgBvYlBCfrRzwOWM1DUMe840Zzd36kR0GnCjjDWm39XhjMuZTsnJTPoBEVumPDLAHg+Ypsylc24DRDb9C9mFEXtXKkT83TvCUQNg6Cx78h9mjmWgZBI98ztK7Yb3l9UlPehJgfxrsEZ5xuKxPkLSEVlQwOWNJq5hXg73qEzDFAvDTcDRQTVoie50I+egtgHV13XgL/Lrqjg1m3loNbF59+5zJzE4cPHzo6muvcUBl67Z7nrp9dUhLUy3M7CLoOu+cc659y3W733LtoQOWvOWcF95l25b/tcn11hJ+G8MxUg46+DzZIx/5yN5mqYbx4vK9oNwLlL0bHQtMUpZd2SsEvTTZK7m9wS83w/r4ftnrX/96T1mojKa/1PM9OABk94pR7wDkgTwKj8+y9ud4WWE2y1M7Ar56e7/73Q8e53DjBGlfuPP6RwGZ14jDCeFrXvMarxtl8nIMuS5se6WnN2u/8IUvRAVm1P1Uem+kmhC6qnzpS19K3r6DlvVnjr1T9KKLLgIc2zB4Q/QDH/hAGLzA05tatS06sap2FK/OQbd3GdADT+BdkZh/zGMeQz8wQI69fAa0YAjCiPtCH79F7cQJwB9d0jlsvd4TJJ69LJGivBUTrRe/+MUPeMADvFhEf3mK/z6Xm7fQBd5FiZC3qAPO4XlBpS9J+2aRE+LDBibh8SZSYFgqouJsXvKSl5Au2XFoc5yMfTiPIHpHR6CLZ5UFFslVrKyntHrta19L/8peaw6MOKjkDl29zNbLYH3SJA7Tp7ftU7sBg0qyGDA+7eL18XUZ4AjhkCB6reYIUXXfWoa8HvcoL+u95F6qrhe8D1bfqY+TIniv29XRYfbqUbq95JJLfBjAmJ+hXpPlK8yUQGNeHG8oKqQuM4LX1yMGNniv8PXNg4svvpiwhi4paIaWFIBRi1eGHnO8Qe5LR7rYO9u8hBawZVtKoHB/DGs0kjph6crowoYpo6YBQwkY8FZ381rWhyz1VGGEQeIF/cr4pJw6Dn7qTcMmPvz0YDQWptQQEpr3DQPfL6IokvpApOFRpxs8wEjk28yGnNeg+CTixLthxlXGwSg1zo2uRz3qUboyHqiR7CQqMiYOYMh9DEdDnw2gTNrw1KvsNPFlIfOCdGoa6sanl/sL2uDUifhvLPmko943+LWCE59ekOstshrCTCINUceka6agWdZo9OFwYwOkN8gbS5kaqk5jt/whjaPHzx1Ts/F60jtGzxtUbmcNyEw57n7w0P6tmxbv+HVc059dsTUXv929ZGgd0lrkaYVgm1ac1dz1luvecOlli6Xe4i8Utx0wF+UwNq2+XH4Rr90JP1SZ5GO+BZ7nY5W4dh9Ey1ExJWzKy172Ml6NWc/0xDQRfP3NmlITviR/5pFvjPi2BrsGgAFyZZR998PXORhu2NhQwLMyFk4hx9aHXEOfavFtDQFBH7LNInMVPv/CZ7hFxRtifYHHV0p8E8PHW7iHuBILMqbo+twHhnnxmmd/wfhsiE/ckK56cnEknorVOLP8Exvtte8+tsOm4wpL6tniZz/72b7k48tCT33qU5l1lRAqMPfIKUdFHOlTJ1wUX8gfEN8n0p74xCd6mkKQzmOx5jw9WbgEnNBkrpFT4Qm4TBEYJ9ErAHwZBgZuCV2YfVXGJwJ9QUWYKFDgA/KjGKY9OoQBdRTVwO8TSWIyH//xtcS8jmHJO1Kgb7cVAxEhJwctHjR0m2IFi76whK7vkFCCyjoRD74NnIsNsrIPvPhAZM3hefKTn+wzPuVRUF/MgtXIgN/iYjXUyhV+uvJpIE/9sM1b07bPbHtRPmw6mpg4F9wbDz5uQ0BZDd9CUe+bhn2WJ2dfNKlsjPkokG4Cb3BSqaG4mI+rX15S3wdYfE+GONhIG75d+NznPjehjr5qi1ucYM8XhFKpSjElx68rDQBPkTbyjX8jpM8g6vGwaf6UpzzF12+OOd489XkfUbUVBeWIJGAr5qAHg8FI9nUdKkrJGFCgcwqEv4FE9uIPX/ozFygcdcPJSMa2IZ3asUEzOqVWCvRspNGAL0QVCsczHnBiWBohxnlTQJDqC0u+dZPCfQBAn1o5NELUE5CFjDQ8Tb36AgYDlRS+bOOjkJAj7YoH4rhGF4zOpRMiKAvgyFU3CVUhxy0kHvnoEFTkylAYJD6OZFRAa0wa6s396VDj2XjDhk7UQcYDPNo28c2jvtz1xV/8xZqnH4+wSoHJeyT2vflDGuvqLfAbm4ZHz9yNmhNAA45e5SEOCp34YCe4D+6/aveuK6/ZzSMtjv2s/pm8jTXFnWececHO805ZvAt+4a5EZq7Mh/eXrjdRMfWgBz3I0pNLK0dCTEtzt74rZ0UOIMuF88wfFygU4OQYJqpg0wEwpp6KpbgZVytmMGICMEwYkyTvYoGOhA+rPe95z2PgGP3WiygCUG8Zaq0s9ElLjKbgxgdcn/Oc50BuSSqccj5DWy6fCxFqMIjMLt8jOJN58oE2Vh7PvkcmClTpe2c8Fpv7yle+Un1xJA5FY6jw96gUqbgSBIfCLAU/NWAK5gjCtcsD+SS2H+XgH/UAKMGRkRe96EXCTX5IdoSnxFXpJXYZXYyFCmYhLITkpUbikwhvLa/lP3wgj1OEk9RpGBXMAOPwyku5ldJL7fWLiE2OBFoKqQYG+pS1EpuiotIvz62Qu1qMytV9Q9S1feYzn4klP/1ID0I3Tg4eXzAUSfhiDx6ECLyUronhOivnLbB4+MMf7qgy/JQjXgGJEPz0bOQo+1gh5A0qrfzg14R6gannNUXShgG/TnUqCUt1Yko5RXFwYYdRKi0BLWXy7iBpOBeIJXqDM72ldgOMNvh+Y9uno30HMC2JwOR1xKbYePrTn/6CF7xABJlQR18xqQt8bclHuDEWgBpJR2yHUEGqht7oFrwfcsaGoaWP5Ng4eJDHHG/USwoxyswjYOIefaGGSgtcFEit0gAW+ugLohljRIBB8IEx2UEqogdlw0nnCsVglr9B3XctBRBCzGIIKlKJNEiqMGe1gspVjxgzPmhoFQHMWAJJHDV0qJsIqBeKlqROETK/nFIXvkSaHjCGkOGKcwNA8ERpon/DwyfGEdKn+o5mpDYNP1PbdPajRvUNTiulwCCUMFMPP20LcHEiv9jReNEztTAU+ASPNBgzlwJhNrnE7gaqrDzdAsC/sDJlgsFAX0jUpz70KYRFyHeifFvaZ1UlWcGr0bDuPnqQ3Ok1G2HWnd4FGwzcGg3Y++EETDCN9x7w7qyFA/Qyn8suv/K66288Ej0d9mFpVu3Q5pVD5+/cec5ZO2wUynuxUyakGCuLdmvIv83aZIUZRGaL1Suw4EdZNymryOahlQHzc5at7LUyg8ukMs3kKp1gk8JPoojptyh3gu0Vr3gF2VklEYDcg/0dew0Mlp9sFpwMNADbEPwWuspMXvEQZjjahz70oYIqNXYNLFhl+P1wK6LiM9hW9k5WTBrMYtoKO275GHtnkeNOeI4CGhShYnO5LkteIhQr5PVbiPOyOppQ2CamR0ho6JZ0CPH0z3/+84UdIq00wG2IIaQu+jgPNkjn83DW7ulwohm3sEkD4FaSj1NHgqT5bMzQgBgRQmBauU2BrtqW4gJMZNtJ4khcueXXqRrOYZt3EVxqorN0mY0zhCAkznQonNFNfG2hJZ1tQZLqL8GxRzy6PBDvJUkDrYW+jS369Gg4pAdbriIbYAYPulIIfQczzskoPIWZ5oUda+YCzQfWgNRQiC+S1hEwpzS9RicYc4u0BIYslCysyEnomfOboAGkch3XFemytvahDFHblGgJF4Roz3rWs0QSZMG8DWKi1WtHXzGJkFBSBGN4AxAiYEBfW6545DYRUk7dYSiizrvTLa364nIKP3q8QahHxFKAjU/ZRDVWLBgmuIi5eMWkwANU0BqKxoDVCEgI6VlA6ZEpZkwSqnBEkCpWEEb3LWq9I0gV9mEYM1SErkJjHtsaQuXaj/IFMa60BwY/kNsPNcboxLh1K4Gn1+AxDm34Gtv1nZokxaSBLZNqvQQtC2OLH2OepmrKf/SjH625OBshE7y+bi0kkpPQomQIsY0ohhUEi+a7BZXNVpzDbyaagAWUALAhEQityUstMlIWDHa3cS5wJA6jZCD5kQtdYwPmPm4oHsWDwFqMZRa0gRi3dXTldXXdCLPWVXdsMPN/0ICJZ8cvF+X9Dr4PLXKyPnvTVVft2bNv8XKHxabhql9cObh988rZO3acceppK6sVTcjFwa519sMYN8OsW7Tx2eWEmBJWWCjjEbOVe45xDlJExW2whrJTlonqWTGQxaC0xHJp1SvUyc4xFIp5pAyeDjvYxMAx5fBzqPwc3yA+s+gHkLmHU3KoJsCsMi06+eCMo7YALIvjTRk5twoYcy2Nwa+wyG5ZdpDWvpJMvBSny6HmCQLGnm0p2Q4uHCQpMsTLnVZvYs82nJ1KgSC0QkMwvD4m62tacsvhgYec7MDI5YoiDdvOE9OIfsRA2kIIkktw/oMvsXCHBwOJAENo3SYFVLICFv0cJOTW/Wo4ufw6YDqnK8EorQrI5BeTCDBCSRTO/Kh6lfEQUbcFK/ZVoXVeCiS0fpIQUpWNjRRC4X0QuhNsHZeWqBDBYwwq+DnCPCgYzjWdeAQAJ0UDylHnF8GAbIzRDGVygcaqsnpenzMWSUMrjIZnVfeLv1LEWBQbGyGsMmETHAye6dZxutEq0dpMTEVrrkirMUiKGtFSsO0uMVnWNiniZHpNE9SRaFS7Pd5409AgdI1n8ChSeGjRcpsIrvWjiWN4A0hYo0swJJ7zM7qM9oYfoppTGuSQqBSfSVKqTDMAPILWIzyIbNQgUQRG+ZY00n4IxbwosHAzZeoXYc0wbL2hib4LD7SoFH8LcWBuLohQxT1JnaqVEW3MFB/HoVksiJ91CxjyAvZUzskWp9DNiGoYw0knBATQe2unCxSw6opVvLXKcjtjPoZxSwnYNhlTuOAYtwLfNOBp+o/tdXXdCLPWVXdsMPPWaiDDZw6bflu2LZZTYqb9h5y12mryX33NtU1vu4Kr2azVRP3Jp7C8TBLgsftvLb07Co6lyAxJ13M5T3va06TTWTRRF7vT/hReiJBTlJAQnXgkl2NrIK/DVGXoQZIUTmeqBAqaA8s3MF502LKVrXfih8EaP2RVza1qLn1SlisT5hgKh2odX2KGfbTipFXmO+MexbGVKuFkFnHIGiKHQ4tg1PljUkArgUFAHhoqcZIkENFyJ+BtG4mQ5NVgzp7Wd7mfyLmiwo1BaLPG1f4dhKWagoeKMy6fB57DgKFRhKJ6avQTywptBzk2bDVaUluOC2swoGFKIxHMaPkRCiS1SAGW3rA0xw9It2kDvG1TflEN3aKiSTpRwAmiGPODMFcagP6CJ50EI4bgYgVMtkTtaXLkOJdiAQNPHYGcvpPlss9oD6tMD5309wSoiAiNCjGfFIUgGz/EqW2aSUWJDJ4SXEseAJCJETQI7pVxyIUbrpI6olWBuDRJetCcFCRKtOm7brWtZm6Jhmdjnv/m/o0TanQCOoCjr41zpEUYokD8U4IRJatkxYV6YwAP9RGuKDMXjnQDHhvHG2/qwbuSUVvweHAb28hhQBnRmTsOKWIbA+It9biifAshUTg+KTCpzUQpH70jPhY6wCnK708rkBi9UZ2yK2zqp4OMc6pGCF1UCu6l3GxQCneQkGmWBpbQMhfc0qH5ZahguB5xtVOvy0wxSTUb66jIqMkw0Q+p4YwNRD2CJCrYQFEKilAmJuuhJs0As0qB2VEtSFSmHAPMcgUJCLGnsi6A0F4hPsVkmC8KhIRcQ6vpo/tskpqexoO9b3ksGMwjwz7SGE45Rw+SO71mI8y607tgg4Fbo4GD3pC1zXuvVv9I+JDXNKxsOrDp5C0nr2zbtPfwgUuvvuKya3Zb3XgxPJe6cmjrof2HTtq2+b73unDnjh2HDloVHVg02LTuXhDPUrBENCJjwfw5wMRjSWUJZdgd9YydKzCmys6UBImFI8PE4mjoHEO+NjD1wHgIcYydJsn8dM1ycasZJqg4Ni6Ez2YfATje4UhEm0GyL2qkXqJu68GWnxW5s1BiLOdV5+RWNg4GpGHTatE1N6cNLLVhYBCRfsYznsGscyoZcR7abh1IPkYkRAQ8wwaJnzWrwzpMOVucyU6EXGNiVuPqlrAKPL3gDJJlALbeLQM98AqUgCLvkoeTn3NYJz3kCZT5QpCEzT3UQcRJWI/oGav8hFwahABs2PGC+Sd4QFp5u9oNASDEtMnV+SfAavw89Utp+KQrV3qrrwGgIkKNK3EwBymBZ+sWIc6VG8beiFZ/ceoCF5kMYOIknZ63Bmbk8HxJjStxtkq08IBQ8boabKhR0JxKDYzklUZt1LmqEUEaGwoQ2uIhLIYLPgDEs6cqXfWRynwwnv2Miv6uzVPxn/0+eR1Z0nhOFo8opA6djCnt4dlPcGBYgsGtbBblTIClMtKJpqesN+qadCuHikNswGYz3XgTQRrn0a0VDKPe6uspGDzSTSQKm915B56oXT2EukYoIORF16yxPZ3GCGKNJOy2VWeQk1SfFjGgWAEGwI0NZU2mrWFMaYHFGH5Mc1FLXSx6s0gTkSAhxlLAgDiGpPisa+DEHl3ZgANT9I9KCEEK5ZFYVfAiTSU09KjeBAY/DI1JAHgzbHojvICyCUIWTZCzwS3cVNbQbQszTcxK+XJ/x1PEjApUPSV4pI0N9TAYzxBagvqDFYe9LPkArA6KhVVsYiqst9/GCx3WW49s8HObNLA63xZJeO7/tJO27zzrzFV0h7ds3Xzw0GHvc7Aeuu7GG/bceJO/RVzYrCMZhNtE9PZtzK6xF66smPR7xm5I5KjcgrFLyJZxOZw6y2VFaI0rUKAEy1YGyKEiVo/vl2Wx+cKbaghSW8DCHctoUY60gTW3sKmkvTMcNMMgcgPYYLVFe49//OM1ZOOsku2+yf8D4wsdARExoDgeNCehJteFDUS9WUcexXLWiVe2208fMZ3OlnGKfCQfww3oHTssjl/kgzWUk2BPhTgq0YU8VTDK+EElx6MS8+OQNIffNfuLk4w+/4pKrTAGmysjzj/1BwcA/B2l08QOfxTZwG9njR/VF7wRohOpwBN+1DkGwZMmIgxbaQIayimRkFe29SlMoWpZMYLrNZGKP/3DJJZ4zXGWChgLs1yaENCWH6LAeMQ04FZkI/kndBaA+qsCYYFzxw2Muk+ZDyOdtwbofT8pFkTFQ5A4Bsf9i2mgxZgDdt4AIhpDl04msoHEbZ0lGjZa9Ajqes2WqJcX0K3NKUqDXCeCF70ZmU7kAKMuzDQGFPzSPyriAJ0IM3kBOOcEWFmlYI4HlYQzuuJZKFl3pJa6QJn2/GjPqkDsrmCsIiFqcbTR4qRe1tbwiLoa4akgzCwgpplimdHIgRADdG7JIfvLncdbQ64QQd8VqbhVoEl4/JEgVVgM2JZ1sMxpOXIhB9gWKoV0eFwTpx6pThzpqRkn2JUXRMu8kG2yWW+bHodEmJkOVXOWpPUvAGVjtcHQ8AaPf2iDcdufG2PJbCWU2JFOmgg4CcyMs8xgLUVLQm3pSZyY7Iks2Sm0aq6h1TZ0Y4NodC6hZQSKLDEJTGUNsTF/0phWNbcsxHnZetNZEwPGBrEQUC9rSCiyEFbU5UoJKdmw17N6UyxolAqLRauWQ9QlbSysR6LBcHgdGnRypZSN64YG7hoaMI1N9UP7D3hX1uq7HrbsOP201bc/LMILH5E+4/RTzj1n52VXvmn/Xn9lvdXZ+fUmOHvE3ORyGGgGK+vpGqs5LTA8N6skV5GV8ZT16c8AW8rzE2yfpxw/ry9cEA2wkpDzkQ5M0JXmHLkwiGsMWKymiZgGWBS5ASYbRZaxGn8L6cdTMtw2EG0mFqIJCPIBfM+iI27ObD32sY/lRdxauFvrM982sKDiRxlTDtXBcJ3VepTLz/NBhSUxkAQDU86BxTw2Rgnx03E02uC6IEFF2ORRXienIr7BnoSZ+uIG8AJQJ8PkDjP0IInJM8kg0lW2G0K31v10mIOPT8y0jasVBlxtwHGi/V0YnQuzYs+Vu+VmbHnAIMZy5XpFkAHQVZ6Vd8w/4RCMyKbdOvjxY2wQPLeKnDjJFhWnzg8JMgqz8IyxsDkj5fyNc802PcWIQhnAom0pUjGB8Ag/GAAPrd1h8QcSfvSm9ytEGkJUxJra2u3S6e3kaqshSKEwVw1bAgqgpaOGk8TkLBHCOfxyhAq4VU4uIqspvBCUQ2h0yQPp/VYIaSbxIaxz3eqyXicmoaVD09gAoFhERSJ61jvQehqeucaDesGE7qYuG5fYA6CyAVOh3lcOoYKkr+GtQGSDRMAtWesWM5YWQkYrFmzAplKUIMwS2YhuEXVOXMxBGzaCtZWcNubpDST4xnkBq/Jq5yzsg9jCSEsDrtijN4GUaK/+imFxNu1ZsFl9WXSZ8jjENgzwQ+VKJwZJPJh3BpJAHDZ9QZNYGs3gR7mhhQrN2JQkjiuePaIZHQenudaEUq5/KaFO1BB1f0ZjPONNrOY1Df4iMmFdMePFK6bk0EUxhcDmZ4uctv0psU5nTMR56WGBYV3uz61LptLlxnVDA/93DRyye3hkLb7JO0svu/yK3W+5fvFSB2fkF68sdVZ+5dxzdpx5+hkyBiug19mPBcwcs3FsFkPDKi37PGUADJyfMIu1kv6xKLQsFqm035fB0pbtA6ZgY4KZk8/IWjGskLPdqDBnElRWtNIelMGi8ZrWvm7hdMyFdUZU2VPAToll1LAq9FFmUj1qyVv+AFFmOq+giafKpRNYfE34sIyyvIVNDYIgJI5xW/iYJwbT9hCz64+eZssM/wlCiqIBJlt6BhWJMQ5GDIcrkURuEkWQ/vabE7Ir5BYGXClIxSmI9uxH+Ik1+XWVEKrHhiuWxIX+Is8CWmqQs9cQXT+Rk6eYUQZp3xAS+7OEqkYl0jpI1/DuChJClGn/iM4JmHJcCy8A02REO2QTTPxQrA6y1kdRKgsYrQpDZVP0bywRTTQDQJhib0XCErcNKtGD0MotVRNNPoyPpHkZOMd0xASd9cm9AcgZx5grNwmteFErj5yVwQxgQlEawdVL4/V3i6VaSWrHeeKSAgh86pd0i5mCZpU4F0mr71A28UWxYkf9CAyheq2GKVZbBVwBsF8prYuuDTsUrTQ8RQiAKxgNURFqq/GjE9eweQp/qlbj4JGhIoRVEwDSPdWE7KElDo2Fre62OJEHNd06GUYzMDe5TCjDG5N0Qm/+qgMDJXhIKrYTrDhpF854I1RdQJzingYbikYaYeMtzWiiK41/BVGdmWi4KuMEmGnLkoh98RlOSHrTmL08REEaSNLMFjmEJSBIfCYdEm4bSJ6qhxMe4Y4OMvWkM2lbjfjPIke8i+cGMAwmo91Mo1E5zK0ZIGEQDF1DOquFjXmBhXIDnuyYNwf9pOfdoiXot240nlHBT+zF7Xq7boRZ661HNvi5TRow2fbu3e8FpFyfxfiu664RZnGAQipWIVPIRZ939iLSOuxFEOvsl3kdc8+g5Fqwyca5Mpqu6kVXbI3lqf0sTp0BsgPFwNkG0rxtJpYu7yLLYtUo+cSkLpzJ6p6Up7lJ9p1RtvfElrHUngq8GFA4LWe5HEigRc4OAm/K9uEBq1bPynaaoIIQhzBUSAQKzyx6VPSgxnKZG3DwvNc68NbQIsdoImd7iKeEnPUke47EolwaxmEmoSFmsA0thJ761a1yD8Rn5flXAYEmEnU5BtzaFbXqtaafeEWlthJXT3jCE9DFADZQ11aeiaLyBzlywLBJP+Ahp54rKnElrCmaFG0QTbTB2+GK19FTrhDiR1Qq/stb9FeQIpIUNYGIW1yRPcHJSxW0igFSw+ZXQk64hjdK0MRf8hMcZK0KduUV8CCi0pYsKnlQuRNlftGrX40cOic18aXNVNazEBpmadUVzv5yUIQq8UkWOEnqrAxmHIMzJGQrZS9IJ9NgI4me+1NK7tOPBiBEl9JCqCFx1OCtgZ0GoEUdQo/0I2C7bJJ2npIOHq2CB+YWQr8iCQyIPPwkOcKcn26sRk4r3aem3kkz6da1YIsSqF1MLDJQ6Vesr77h1Agf166yWYZJPFsSePWAH/asWGzDGVR0ot/NQYoSZgnOZJVwPu9fgNP2md4pKxxLEDYeEj+hsgCCG1nYEooI4c0iRJRm9BoSVKGJcQhP26M219T34r1UDVt70P2NC13RiVRlXyOomzQhpkcztIp7cB5L+tGSjPh0NTPRTLEPaMZRI+UYpWIpY1juVvPsQM3d0g+1SEoRPJXiWSsAOITZTxkqOUIpanMNQAywP8akR9jQpKlUl62r68am4brqjg1mbqsGTt5+yk1795iWDn5v3bb4lIrP7Jx6/ennn36KPzncumXz4ujWysqOM89ateA33fyKrdtK9/Zqz1gwLjlLVkO0xCpl8tQTp91ANXluHoWwQgdXnp4ZdWSK8WWG+Ab2l3XzFEL7QY642lVsNxAhT7HNunHA9iwc1WIZ2VzukyPPbDGv6HLDjkHYeNLWMSDbYdInbKJElwy/bY5QqSnswLmGuMUG0ngrUEBOfkJYI5sl5uByPLW9UnNNAEhFCLMsf0HC0N+cq7cBal/DyQxgRRs4713bOOTLkbBhiiJg8ZDYkadEAs98DDtusS7N4Ck+oyi/JVPSX7Cz+Bl0wQdVUO/jHvc4SgBc59KtzRTHXHIn9ZFshKfKCUhRZPfHVkJeTOK/5vIZnERuI2w8nMBLPok+NbFRC1gPYoO6KCet/vnyAAAgAElEQVRBJCBlRKhCj/uBoTr6t+uky0Da5ZGF8oJZXha3DZVICKTwLGKW0BK+CJSNDX/ExznJPTh/U9xQxMM9U46g0w6O5kRom9gIxEl/BGBE2R22i0Qobh7bpNZZiArX0kM8kE7QphONTxT9nA+jJUEYJeRQhcU5XbcqHRa0c02BBoD9ILk6zNsXs02p79K2dQIGBNPgc/zpRMehLsizVMAtVYPPVbvFrVs9roawICGMNDxuZZLERh6p5LNBQm5UyGZJtGilssEMmNS6Cd3k9QiS+UMQhNpttJYQ+No17pxTDEPb3qLZJDrRd7JH2tISSYUm0kvFzSBjuMjDtNVl2FMpWyaxSkaxlClpdguMhFw24IQsxoZRAUyX4R/zQl6hqpdimGiU3NhwRUJ8Y6fSKTralh7Dg4NZZhlCtEFGY0/vNDEpWZmi5PloQxkSMJZwppijgWQkvrYytQawQ2aiKwPVlJHjNAZMwGDoEIeGE+1BYgXFNJnLRmAGBA+IYt78cnoMFYs9Q468olWZOUsI6jKS+7OeTm4temf9HQLB1UaYNaNuo3BX0ICZuXXLdi/KMp8Xr8Xasvn6PTe+4ZJLNp1/zs5zdvqsdEJ6benZZ+24ac+Nb9y1e72JTQSmilFTYENZNAVMujLB3B6nSzhpJwEBA1TEoIbxEvHYmGCRATN5bDQM2SCncKRYmHX+I2tYMNTi0kKTaROXSHj0V4EosnS5be964DXtl4kz+A9vAXUYBV0GlwFlBwtcmGaLWoFRMQeWQqJQ0MA0IweeD2DcnVa2fOdjcoRxxZiy0cjxslrJo4SHROoFW5RjQc9AY4+BRgIn9mIYXwEcdaU6kmrC08j6aMJ/8zRzzB9O3qhXYHA26TzrzzHIz0k5SLNBxQdrTg84h5MfQhGk5uQtFhT7UjIwwCJUoRuHFwARbEFKM/R1HQ01L/YVBtkt1VAftT+bwilQKNPelh06EmlSMIQfqiOv4IMC28CFUyVVUCOwRkJdr6fE3P5ktbCA2wOmo2Hgj2HTFn63XL5tWdkCYRk2RJl4q/vwI6oWW9C5OEmBONIzaGkrQBRPiI2ggrAjR4YH9iRcNZT6Mmag0jvCL2ohLxKU2bDREHtSPhROXQ4CGofUpYkfhgUQCmiJ/CRu8dmYTzOUX4LHCDfACCJ+BU8PAcCP895Bj3rqMtjSCWbEH5NoMd6KKvAm2hYMFU80gD0lvr+Q0Lz55fWeEiqhxRWi1NKiBbeQdCAJJwihaKAKEUxSmAXHekRYpjmGkRNfKsy8S2oCziuCYTBcTcP2BDWBoX4UpKLYdCajuIRaxLIOtqMuOrGHCKFHyGE+q4KHAjKseqpc9jqjYRgYmYTyw5W2bIhoCUutf0KCbccrA3ClfzE9uaS1EKJ8fPpBAr64jSDFWJgReuo7gZpeSNsBI9ewxzyuhNc+FWU8G6LwWEoZ3tqadwVn2p508pEXq5Jl/fw2vmm4fvpig5PbQQMH9i9WVKb6ocXHDL3PwVRdbJDtPHnz/e//Ttu3bt9/cP9JW478OcyePTf9/ev+/Xag+n9Hwdk6L3P0Nw1XPx10JBYMK/7HfjFJTHmhT9dlyj3N1059EZtbeBYKWUU+MBm+rjUZeLchVGCmczPVcDZ91pDFX2ajpxagXFFlVwYxWxzmxIFzCBV7xeEa2eNzNIDPvKOr5tAqTENgmMkBJwt4nsZJKYdCpHOqXCY9zMRDt3GeTkZwrWIm34xP1JWBcXKBaageSw05haObw3O0tkfPPSoIW9M1Qx3aKTs4LK71dxJ+tzBOHJSxByr+ENSOdOBjNZ3Xj4MkXbklZlKUe1ATBq2Wua3hMKZV/QuMbgXo4lExVqhqmM5HGz0Kg7KT4xJg/rJMUAVJRGU7hMt2ObXCMM1PvzQMXAEnSwx0NQzaOzM8EkHbwJbHdt06omkL3i2uwLvl9We4zqb2MvLlzh382jYF6n0I/dKYGtuL8Esh68QZz+pnMKf5mS91zYwZx61kDS0MRG/hjMOmHh3aB4QZgAhsWqUumKkFz9LYpi0woUzB4vT70F3u7oZocyGel4d6gqOFtM19kbGQqOZrlJ8ssb3M2yS6AEwvxLOrHBsSsmgi1+nHI/jX5TcNN8KsOnrjehfXgFTPPc4796J73HO7MOOggOOQN2wdPHzokjdddenlV+zdv+/U0073Kq09e/d5wSljurL/yMnWt5FejhdmmZBZE0YnLzLmeMxQrmgYy54yi2Pip8ka5pd9QFSYe4XM4i1LOlSGjYxsDiNTC0NPh5BCTiWep37ZpEYXzwqAj2ZGK4+OdlTDsCaeJssy6ZqskTpg5AZhqoh519Qeh4ChBbmGYbdEdg14OKmwhqLKZaGWOxTyVBdXINNnmGsV/LRa7twhFOToYdhOqKgsc3W8jlgWc+iuEXNZlmUfDD5ZwK+hGFhEXRsSo/akPp7qqkdUwaahJJBds2nSsFnGMGg1WY65p74x1oBJxpF6mTdlvzUYYmZYgiqY5Z7ydFn/0QU2c0R5RlQMDLxbTzUZ4Onu6dyaDydTfzTkwIR2YrjG2OhHAc5GcoIsixm5UZRH6QTk8AkmgOWePZ6e16AatpcJpbT4XOY2QjPZl/ms7AzuzSbUXFp5+atebUPaaux/rVyPbvY2q9m8cvARD3nYxhH4t5mCNxCvJw2Yn9dfv+eqq3bZNFgx6XyZ55B80mYJ8AvOPe/k7asfzVg97YvrLN2dwn4G0XX8t/IRC3JzYcIvli4jNRFDwAwTz5FJAlMZkgEbsxhmUnOEypqHc2Qf6trWHHD6UfBTmdJqvsYt4SRUi8j15ozaMifoDs8BD5PYzpSrQdHPrZ/CoNU2DVTT0yj2SHmAq8etmqgMvBo/ivWLVlwloIbjWmKpJAfgYTLky1cYRrpREYDwhxPRbuMK8sQJPiZFqEkRS5EIczWpRT34hB22PZoOCpuGaTJOll1mGFwJBXOSQgimcuSW8UxnVYA5uYb/UEUlmFSdFJVdp7MGIYqNyfiE0M+BJFmfY2IIPukCmKEIeYxNw7QN8/RmDYd6qlgzmOO5a6Ek+FG4emWd5dHoP40N3dgYLWkSwDJ8kg4tHDZCBkkUByBZZlDFeTA48YuxEW2wjXQwZFI8Uo6r5R4Pg6smfmGIT3qbMTbaGPij9Txsh2puFaaPqhwGqIg4cYvE4Fxuu87LG2HWOu+gDfZuHw2YqBLRV1x15a5rdndAa3VWbz5l+/YLLjzPJhdL7EDXts1ObR0+dOBO+wvE7OPYxKxwKpjAKxjXLE6WEcyymVPZbdYwhERmvHJpYVaTMwt5OHuUc1KTvcsIoqLGo/Cs6ZsYy2ON0awSPIs/SEYudAPwqEq3+eZMqnq3jGy3iTPNoR1njBlPl51HmNUP3Rie5smoEh5xdk+jnlZr6Fph+gVkDgy5IONk2VujPl0GfvhMgfEwXZaSPYpn9SlZw2WiKvult0gDSOowjyZBDsLcYSoCH2MKgJGOeuK7whaqcdIIja7i0LUeSXuuMRYSCLvVcHjoUZg9HXJrCrXVcLQ33ecQVTxrMp1S8+AjFzP14yBHMTHVj7yDDa307NHyQD0ekw1IT+uCKGprOTH9lSCxWuXoMLQIpY25HR2m+fDXNrUHOQrpVqvpizq0+uUrZmqFYcDTQaMKwMN5dF2HaGin16a+cVg9GMNsOD+mnsMZM+EcVMsCDud10Mir4TLDR4u5Pms2jsCvz37Z4Op21sDWzdsOH9x//U1733zNNSedespZpy/++I5nsBoVaXmTlgMNe7z00l8jbvK+eG/fup0ZeOvRjUVmUJie7HgWOaMz9ZnL7E52NlOVB8r1Ko/1VM4PjW/wKJyuFuI5j0x/wMN2TcI2zYsqxtRq6Jd3zGHEDw7jYdgbW6leZQwrhDk8Absuo8JP8LmWCaqW1esR/Muoxj0EFmaVyzHZCFXibRAuK3A49DSJPI1DzcMQ9eSKWzVgJmjwSI0OVZgmFYaHmsTeMDls9xQGBU0IG0xSD9jUYxJ1t5oMCbyNlpa1N+VheJS2zF7iYyAewOBBOeDp1phRmby1Uj664wYSzIy9ZT1A4qSzRwrVa0KEylEMPwCPRidul9ULZsCmkDILtpYrj+YzASNaucGMIirqZ0iogUqN6/LEGfwjcniWaS3DpNXQqtdq9FzDZTyxcTTC5X4fhSwXZpwvIyfajKJIazK8DfX6S/3yo+XbqU9va5iZHgxhV01iydPgp7AMdkKUN8KsE6KbNpi8rRpYWKIt23zH8No912+68opt2+556knbWWtreb7OXx3euGfvTVdecWDf/i3bt/GcLPltJXmr2o/nGz8BzVg6ZRYna66c3RkbNNaWhZqywhjQ6rPXy2gzgoUXAzyc9DSEy7ZYzbInXgMwDKwxjtCqmVBGoLbGtw1dhRgGgK5fgsPs5ykR4m24KlJUH0wyTrkOaZHtRH9axcyod9z/8BChqKgMVZxUuUwr/GDqkUSDH9pEUAbjKZhRXfCxMR2kMIwBCAk3rLxMN8e8XIOo2/CM2w4grjAAGzxxQqjEiXlXGEbqKKoE4xpXKSEMlQcnSZWnVTC1XY4hyJ4qIrpcVqPVsBppdOMKEthcE2G6KbAILbMXz7EXrakZzOl2uiNmOkq4zPM0rzCi1bnd1rZW1USFOHKlzmsDCAbnDfvBM8O7gT0qWiPODMLhp/EctsjVBKHpNTWRTrHqGxLBVKlm6ge5R8t9oX74V14zwNTEvCbAIhFLjZx0NUiiErfKqWIw1Dx5l5tgEvI1XIVq3V43Ng3XbddsMHZ7auCwI1l+W7fdeODg1ddee/V1izdBb1p8hGfhcLZt3rTjrDNO8col36A+eGjLnTctxrgw9BmU1tnpopMfC85v/mX1qsloZluzVtVnQMfwua117ko94IHvJJCGgyfzZ8tV5YAtl5d3CrTyUzMMj/VEqF/WOelyb+plE2uSq1bDkiqnBzx3C5tKV0hUeoqlMegK/bLC/h5KIXljDAk1/dVk5DQfSeHMaaHeU4SiC2ZQKSRgDZUrTKu0lOCxClsSabtGh+lkJArMbTVpQ3O8qUlpVSYjbDHgEUnpcxgeARVquExajVvA46FD6xYtKlJILs2RTroKlSm/ArBpqxWY6UQAsR0PINucHTyDdplbZRhCUufGleYaxo9rHREGYG497eep+umIqa/5MmY1kagyNhqiy+qqfq6GFvwpHIbauio3omYPOopirIRy1WqmwCCsf0PYU49qOzA6egYhVdQ7anRWIqiJq9p6lE4i6lFNAMcw/ABG8JCsoavVjPZ6Uysc+pF0amBenoy3oGetPJ1fSh4S8VyfNj7VYAlAla7VjFrWf+HO8yfrXzcbHN61NMDgHzjs89Gb9h0++Oard1111W6HNDaZwocXO4T+sNlZ+FNPPuXwwcW+4Z0leuaJKcn5uWVrWLSstiRQJphlHKOD1Sw7YIbSlckDln3M8oIJfqIZ78XJK0SR5er1yv7qO/cZhjHfxUPAQlirtJTNVcakcjy4hSeDWLiTYQ0hhnESkj6DiG6mNgHzBwA67NKLuHoUBuLA7ykS49KG22p6U1Eigw9nTkU56nCWWhsSEEbIeytSUUKRyJ/ux2TaSOHgo+tRyN0iFxJajZBHeZT6QnnUQpARYbq1uBaSGoYkFzUqQtGvoVLDYW9o1UexVBkqFKGtd6Zh4qQoAIABwKPGo4Dr5RmN6nuaQnp/FZjlngqm8YANMcEIq9JTPwWEGjCeNoAh6RFWR7EwxFv6maiO4Fp5WhNIFBquSe1pSLrt2phPtHhehmnALMNP2dBK1cGn7ZSAdGI2ooYfbesphaG7PJuaFJ6GuUeuBvBytx5zPMcYukmhU5rFUwAww7jyoFXfGFiWve4Aif/kmilD8zM8RiFIm0d+4Jf7N4BledM2mMDqIyTwMAyk+RlykCgjoZBWh+4JUdjYNDwhummDyduqAVN0v08Yykls2+p/HnT7wZXTTzl56zabR4uXOIgOzjtv51u8SmvfkS9s3FaSt6o9+5XnYK0YHS/49mNZvLnR31gxiAyQl3p7/TGXxhRmiUjnlYBee9NLO8F45B2SPvjFmGZ5sQPn/e53P2/Q8bIlr7f2mlC3GV923MtC/am8tw766AcLyB2i64oNMP4k0zt1vDa9r/jBhor3MCEKhon0zkaffIEHS655Uzwj4fU52MBklhQ27IlrvcvK2x29gdrRZrx5uxK6xAfclTPzqmutfJnHq3ce/OAHY8Yj+DGp7GWPOPHmIawWIELuqbc0ecuoq5dn+vsG5VwF9WISFa/TrH9IgTEq9f4hb1ulgbT6/7F3HwB2HsXhwO/u1etFOnXJcu8GbAyYGowphhAS+NuUQAjFgQQILfSEEkIPJIEEQgKETigpEIgJYJppphtDwN2W1ctJ11+9+//2jfxxkS1iObJ0Mu9Dfny33+7s7OzuzOzs7CxZIrI2Emlg5FRWACq1gBaamZxBPS9CWLlmx58CO7kfMIq4m08A7qOPPhoc9aol5Fk0AYncwYyw7qtRl3Cscembsoip78TsRkABY2UAmazSO4gWkceh7Yl2qeUrX/nKhg0b3BJ97rnn6qlMRIWYj2aCrBViY4r3LacQo6oIkgYcKq8IpZqJaCivIeAEztroq8thhOASokk00YgJGePKr8Zed911ENZelXqiUpQU4lLzNUF8cBTW8KxUEMpvyHURww0w9QqDGSGdwDEeDABkR0Z/Ir7MkDTmBUA3hAx1YVFRwyeVGgBqgaTxk406JNLFgp4LIStRjQqaR7CFcwxyA0NIVSG79LIgvW4WytDb50WPCN8KgjEjzHpE2lSv+wYAF+7LgERkv9FN0DbvZEbPGGzmhe72VVvgjP6mpBiqEnU9UFmXKSICqvwIsr/xbFREo+CpLIKImOXFnyDra+HHooulBGSoyqCNBhX0oAHbiIcng0ejlFI2xlKMdnkMdaCE4Q0T3ULKyGMQqt1UvVU6B5Lq1X0KCqUGlETVabXxoyOii3VfRO6IromCeIUuM2XiRqD99c5iS2/HzVpsPdLG55BS4O53PVWkgU5BTbvSkmO2Url608Ydk3s682kzZa6eOGAxX+oSj2UuLQerjb3n0f6PWNqUsoRnKzj7jLvkc6xQLWuTQ47NX5rEXWHhKonQV7AeIY9dhELkiCr+oAc9CDIYEDQig2DT7smRmCEmXLJAzCHtItG7qOgijLszThBw12sI1owzYmE+eVzYIoilC2pIdM3HDSUqCzchy92vTLLK78/gjD6J4U6I4tSXXHKJaKVSiDqyPH7doQErsddDfQy+T4ZphQykmquCIUkSwzzq8htyHSj8XUF1edFMUg0C3hXUXhxfDHoZsPtMJnlRUApNWhNkpjEQsV7Uq6CGaILQ5Kk3bw4ZjyD0BjcMit4eoGBIqglHLvR8UI8eIxo1mkOvJYb2nifw1eUnmqmId+ogfYs41xBR5oElj9FBl0mPRkHAixYJdq8jEEGgdr/CnQfpoAcThKW0kfdeojuiRe4UetrTngY+/AEhsdRCM4uupGNpCLkboFQkPWhLNRfGnZiUiP60AQMAwr7KA3/IEORRl14Tp0rE7SApvdZtNnSg6HoN1ByiFDViPLgIBa2oRwgFFMSAlZ+6RoMPGhKQAosbM9HLUVA/6i+lXM9Ch4ucYlrGdVIIDiXU00dARe1+PWo0mDXBV/2rCfELAoKjbRaQE6FMH5HlXbPjNwaYggBSOhE5UEVGekaMRiPNdHj6058eYEPYKyinlQ/4VKJoxTnnnOMyJU3zZ0wBNzToMh0XQz1aBDfjhB4pmijKu1dH8PTQC7UFZEPaJ8HQNScgG6LSIQAxzfkV49lI8xXZo8luwTKWglZqlwiCIZpNEzNR1R4jDR/wIhsK07yju/0ZxEQBVw7AR7pft4y7agJkVIpSQUyfQkNCNKHkfwWdwcHBjENVxIgN+ghhrzcDZ5BhGDcWBFjIyBYzBZJxU2cU9JsN9XbcrIwm7Zc2BRYLBTbv2Cpell2ihNB8R3dPugqmkMt3zs37l3g5t/lGw5z3hBy9Q1HHTUIXcakcHesP//APVYqhE6vEA1GHY+JocBARG1skJEgjvM9XTBm7Cd1LBrjjvFbnstGB5MH6KRnSiUAMjvQi29QYAINREqVuvhM53bVrAFL1cDTF6QFKYZEwAdCjXpwRnm5HCamgUkw2vhI8gPzFX/wFZcW1d0QyOWHxSgy7QIaEowokkt+8UwAf8PF0eJJS8quUghJMPFi/G+tgG7qFdLI52Kt313QoqGptpHu5nETbwVcQQeISEtlC9qOwpvnkT9RQNZieCF4vRU50Vhy7V0X0uBaxsigI88gTFKO5aprrQcBhCGEfIi9jqARZAIEDfMStRnN4EooaiCwsT9FTfsldIbM1UI1hr4IeTOBJkCulr131Q8YI0Yk4NBgZmFWIPcUpwTLLpiHuSZSu3kADTAjDgR7DyKFDwTQwDCfdCklFZHjqU58KPbdD0lAZn9xtTOzpX+TylcwDkIXGn4YNu4JbI4MyQUNEoBvpWVXEKFULpUERN7rAjTEJcVymhFAKZiJWPzJRqIvh0JiB53ve8x6UdDmPdwSP/FHXPr9BLolULjSJAWD80N1D4YjxEwqBlroThq1FfunxCfIx/p/ylKcQ/5op3V2E7CXozFAaAh4aSsFH7+gpeRjYNBDFmBuDjBKDFBD2SRFooDaa6HFTz3XaAIIc9+2EFqUImHCQM24c96452qKUQWJIG13GD5ieWx3PvqpUk2NsR4sU9yApNmLS0c7Vpa/hqfdltqYCP4gTrQOfKmMGwTnYhWsuqZ4xQoBFIpYqcGAbU0OiUop7QauYYvujc3S6sWoqwdlFWFJazLUOGtUWYi7/xnzgjJlABpWiC6DtviAMCmIsgmqMer1kTdhneCySP9ubhoukI9poHB4KbN26vdRZ6Fk6SnXhldWZ7xoe7F++ZGTbrjGnDlvOTgzaHTy6mJyCL9+hiKoC97EDQpKFVMBKbH7hs2QPtYOR31f8iEnAqhcy+BQ2hPl6vHgACfmEc7FPhJgMVhXIs2pgsmQwNcjVJT5FHqDYNix8W61OO492DZhwlAqO5peQiHoluomMQkPSeA+ey4hiPy7bTQgxb1kfEihuxmVCiE0WZgwFfQqlBw7ET1zUKD2Tf4GzzC6XpU7FZWqZvURxjy2VuJowMme/msYyZ3Hvcj0KtHS1QC+T3Ejhz9iNkjOTpiHVsG9oBDQaDGuEnO57tk8UapxPrgik1ljBywkNNyfKRuSjfOhJ8gRYGQiJ6CCJmXyCjJwkhy6OBX20Dj7ykHDqYnEJNIToZPOQUy/oDmKSRmWnz3gAhxJGwrlSkNLj/ke9rDjgytrwpdvRouTxJw3PlXN6xBiw+0YHIuHc74tQsNXLjB/2Men6LpJDYbJNTikqZYpAbW1ETLj5tePDqEYTVbV0GpJmaq93FflTjbbMtM6VmnJSuMGUGBAIdRYvY14rFHRpN1XPbX02tgj1yBnN3+fXqDCWFFEQVtmYiVERZIewx4xATFtaKBYKohTQAjhDKYpRRFiYpNjM9SeYjE903EBSZo311Sek0AQpKqXm0mZ0WabYwSfelTXaowtMFiONBgPshRdeSJFiEIqNV8MM6cwgJkw4a4V5FLNMddDOhuv+xjMMtTGGlnfIKGXmRnHqr66ntzGHa4JPxjB8jEaKSzAQbYnRbv6yb8WYxG3sdVJbs0126pqFlvYiAsUx4GdzBBBoSNwfnWEog+K0KBNKq93PKDFqNxnNmuhiLxgdG+Tzn/98iCEOmzT3A2XVa41HLdZMvR+9A+xCNPYZJ4f3z8Pm6nt4m92uvU2BoECzMb95y7aNW7Y35zo6C0mjYr5au3LVyNAQI898o8kdHhfAmLhv2Ue8o+mGWeAddB2sSr0uIcbvcF4eJOQc8UOucCUhgGMBF2wOVrHmC4alCGYa7z4tfPeJdAFfLbHvY4Uddfn11S9ulS1eo72KSPTJnzCM35BwJDRQPpEragwlJvLIJtF7pk/EajtTwrwoEswx5EQUlJIhHwhIsc9Cn7DAzZiySkPG+xoCVWZwIO8lWuqXnEYuy2KJgac8WRXYtHcM3adATGOBDUxCW/WOv1NusH46io7Q9hDSjBPK4vgQYF7SUluu1EGmoIxiEmUGhIKoamgEQdQYuqkWwZkGY5+XYuFrpOjiQBg+0TTNofjGHiWAqmAYoBOQ3DIoBSBbGvHJ2BD9FeT1lYCEhk1A76FQMlV+8IMfZG4ElrqsUZQMDQFEBo53zDlx8baC3IPITjCDdLZTqV8Qoyv4hQbq0RKQiPiEiSLA2lVklwp1Uwr11FdGFECCyH7VS9hrPluO2ilYUNJGeMpsdGWdK2WfR6WKqwhhVYom3rMhpyGRErPDO70B5nozG5NBJftiBieRH8QBhE9SYIsUQf+oWkG6EfNbUFuirVKqbQz1IA6YIPgUgyTwXzhuTT1fP/zhD0ft3q2geGVZY8BZoswgxFe/MA/KS7zV8QzDUKbV5R0y8ntgC6CBFINQRUD5NYatr+hhTHFMdxKjioxcoGk47ygjM+aFjpbZLKDx62Uakk/RQMDB9KvGGNL7o7P8rJu80CjfNHX9q/uUVUoPRnu9eOBMI6f+ctlUyp8yB4mMcLqyUrFa86JgRi5/LranrWYtth5p43NIKZDLFadnqlt27BifmZ5n0FL5XKM7n1+9fGV/d29sLbQcs1rs+44PpoW9YijYCqsAqYwPWk8T5PDClYi6kCv+xJhizYqzk0xSsDmcEapYLT5lq5Hphbe7TxhisDPwQ45io3/8x38sA+uLgiGMUzT8li6FU3sJ5uvPkBPBr/0JuPwwIYPDdCFFOhIFHAX9CT2/UlQNQiZ4gikHg5YhRLIXItl7NMqfsmVwiI3HP/7x+DtjDLEdIiHgIFdkiz9Vp2mAAKemH9cAACAASURBVOUBh+WAYYDqQ0JoVHDzyBxyyC/4StkQsXBnnGNcwdM1UOZolDU0Fk8VIJxoe9yboqWME2qRriLU8w4ZqgylEFiSSTZ0Ux080SEUTd0hJ7XMn95l8yfDkn5kPQIqekEpCAAYdemUoDNTh0SbQQCSkWRzVkQt8jC0uAxYcVUrpQmoDWcKmZz+DCMK3Z1PuoarnQR1niC8zgGRwfhhjDH27C0qwo4IN4qXbUTQlCVrvRB1msBYwqgjGxsJM1ioccCCTyMxdEllrQCWV1OMwMDELwRoq+EV58+wVloJoCoLXGgM0m/10Vht1DUMIZBRo1o8aOs91ItQkmIMs2ty5Lf7DFqkeEFtbaQZ2NP0JySD4FQBfv10AomapiI5NVb/IgWjDuJDQF8/6lGPiq7xG5XKZjzHFICJgqoGFkz1yi8bhUMfwQd8BETP0JBiPAPla9aJXmLK3Op4DuLEePZuRPlVxK+KuJZz3aM4ggkZI9wYxlvsYiMdy5CccIMzBDTTo6DBwFJrFsgGso42363xWDp1qA1uPmpBw2g7CIGwxP3R2Sczy9rMOsS4xZ10cSAJz2gFHDwaa9rKb2xEOq2UmQ1JrSLMO12c5feiSLQ3EhfVb1vNWlTd0UbmUFNAvPdcoVSfm981Pl5r0gk6SoVi57xDiKX+nl5OWtSrEOp0rEMwjbEz3ApzwYZIJlUzOeDXxBt2HwtWEkUGYok8CL5GPNjFwJhCQoRwxctwMTZ/ecgqQLzYOEBiHApLJSl5dGHBzBIS1SUxOgAO5IrqFPES0sKfINu+xHmjXtY1qg9vm5BkyuLdPvkT06R22BmRKD/g+Lv3EGCaGX+CDL7mAI5xw4fndQCXiJvLAPnYXuEB40+aVqAXukggzOFXjWDKrHhsZ/gkBWT7DhCwAaEgCHKGxJJTnghDoO2whT/mTlewkqbEBEx5OIswdUDJ/gt5zAQIFGpoI/zhLE+Mk0Beoj/DVBayLQ7x+UqNCCSJPVVAT4r86iWDObrRePwpJyQhAI66orGhc8QiPrY7iU8dDY780X2ITxBykMqojQgwl9+eZiADJuT9qih6RH52MtX5Ux6gNMpuNSBUDfXaFWW2+cAHPoACjDF2LaEUA0Pt1FPISwltiRRUEHCrhbe//e02BFkgAGRTJOA1OWRqDBs1GpCoIb9SHrVD2CajfSJ/RmfFp31+QaANIAItHJJAeZCCf6H2widgalGoDnqWdGe7crQzPsksmx1bCGR0DuJnlk6VZkob5F/1qldxurL+oX84cBekgIniJiAVE2SkM545w8V48NXYZkhDuhiBCMWCqAvkpBOzW8dmrrYrYlpJj7LoZi2kFJrsbzzDUCsiv+4w41BYdfQk5xiotkjEOAcCOrCcaWxselL4qMVBVV8RyqSOie9POOt02nbQyrDXj9ro1CeVXUE1RlkNybrG+/7o7BPDJ41crzHLAcKeqiD4C6ezlGzYxyKNWYtWimh6mVeDAWOjXLbQ8AKNhThkyCyGl7Zv1mLohTYOh40CzfmOYt7WjJiljlB1rhkdLYn4MN/MdeSGBgcrler41CQGgOPMd3S5/P2OfjK2hX1YtLEE2P3hBkETYuePDRdsjuCheFHFMkZjnYcFx4I+1IiQVaRjpGOdGJljaH5DLfDypCc9CSP22KPBv7ByoiLa6Gtw/NCHQA5WS0phu2QYv2aBGLBakDE4mJMlbB42GiAAf4nh0ouzh5QKUQdOwFRRmE+yFI4sBAxqBx1IGlhFKSkUERnUy+somgMCJL2rCGdXo7JQhYP8wHroN3DGoFkg6KxqDMYdWIXckk1FPIe0KDbRGJZYYuQEjd8S1Uft5BO9ik1RR9D2NDNUXmiEOhjIIB2wYAY+oRUhDr0WAr6qGp6+EocKxqEt+R1rYNWgl8TuFZRADr0hGxhewrppGPjqTwDB8R66CxwYokKDyUQX4NqlUyJd1TL7Gt2tjaCFeSDLA2CoYgEEMgQ25x6aFjXF8EMWyj1QdNAYPLzCNYd6ZIMSwREBNEUYfqSwRlCUeYDRyUIpUXuMWD1I/ZIYtXtRKdqyaUU3xZi81d9Qwrh/8aAPRQFN7HgiuxcpSsVvvLBFsU2aUPRCFfkEDQSkHsmAUJFZu2Jgw0Sitkjx+BPp6D3Pe97z0OHv//7vkYKFlTpiuOoadJY57EmUdQoNPVU2RyU0XxUqhTOlCinCTc1wggOKGW/KesC0dkJVTUBSw9u7r/sbz8AGHQCXEzR0o9Qq4t2st8YINU4TrN8o4jzNnWMwnll5nXiQElXTxihAUrROMy2rUMbwMAXsGiMUbNXCDMaSrZnoHP0FsrrQxwsa3iqdaZOWi5qDralONxnw0enZWPWi1cHEtNcY0DpTD1gHUWlXCAJtXBHFVJ2NitR3XWktt9ietpq12Hqkjc8hpQDX9nqzkW6LrtV3Nut92MeykbBbjQz21eoNd/A068kzyZYhRnYIJgxuggQZ+2DRYWLhMWqriKkDv8Y6ZRBJi7ojW8iA4E0hITJRIZEhJ6T1QrKGF5GK8EqOxrg/pQHzCsmdsU5FAiCGmBXHIpmOcMZATMHw2sbWJVrskl7IFflDbIQSIEWNuGdoDImY+bxKpYOvuHT6EODRluw3tIewOb3iFa+gh5EZlCf8HRCykGJBB1IwGD2AMPELDQ/hJxvPbpsjXLwRJ2gbekaweL8wocPZE0QcTFzx0H4giaHLoKXoHxoSgPx7WCYQ0LvDa0xB8kBGQcYbG3AaBR9gpXvROtLORm00J+jjq96BT4BFWw2hDoYCrcmAg6OBkT8aSCOBFW1PIp2GPdKLdgXZ4UCuS0fA6L4gtfxEWkCQMyBTjJhkZCPwnGQEJ5N2ABLDUgKZKAiI7uY7z3pEb6Cm2zIDVkMMpCC7IvSY6GWQNU1P2eqiylPoGUjoW9QI2cAMDKnFzC1SgmjREAYMntfIFXmCAvv8QjJ0KfB130KhK6c2ao7EQAZY8M0mfus2kTUZwoEzclnGKBIIq1SpCIJlm0ypIEuGCcytVZDC3GGxc5TVDNVMgy2GdBDf2QjDFZLsiHLqXLZAaMRQhx7rMp0GAVloYvYpKN08gid8UA8yfqWbR79iPEfbI7/ZQTthoQwVP/ouIBstVCi6jrMUaXq0RoL+Yljy4k/OhaahzOhDjTbNrfdAMH3oW6YA0iGIR12g0c9iUkdx6b+CzqaSUc2VDZwYADIzUzGt6QhlJSKO6rzAX0oouwhlFjAixlzQWIo7RTCKyBwdzb9jnxGyGP5sbxouhl5o43AYKVDrmK/nOpNAqtSbG7bv2rJn1un2RgfvhMZIf2nVkpHuzq7KZNqAEOThYCHaNdcstg6S75ken09Bs0iLJrcwvAbfURfuHFb94COs9Ngu4xYEMqbmE37kV36wcHNfI8VLpJDiYAaHDeQxR/xaioqkEA/kKPmHc8mJiwVrjsyZzAhRrUiwOeSiTkGS13YsshPDvtmvWdmoUUUhxqSoNyRB8FAQMlR9jVYr5V1dfiNbtELBkHAqJQbs14RLRyCZ/WZEkD/1V0u5CQTsm5DEWDOHkoCslK9yoluoR9FY1ogACKXAhACmNhEzzmdZwVvNy+BYnF/puoNhwHu0zgvJBEkvcAgtKkitp0LHkh4t9RUyaskwp7uAw24UuCmSEVDOgMMrC5IhF4lnhgF1xafAnNSkSUS/qwjp/NrrZI1gpfMus0SmFGqlGiFAiWedYmwIDMFRtc0ssj+iD8CK33FgrjhnefjYa1OLCBfUJloaMxUq8cuRbt9QBtCov6BpqbJUMfXaTcu6wCcDA7ZMO961GhqscTRXJiI6nJyxd8lQpN4gggyBSYjhIGB0enQZUDFiJUaKskEiRWhFMtC5g7xAiS/AUsJgIz3UGpjwZjMXwqEtJiY9A/F9gq2JEDhQnWFFcQEtKgXEiPIeKX7ZX+nutAQ5o6/p5Sa4bThwOEuxIQXOsSaJ4lICfyhFK/Y3nrNBEt2H2sgVEzm6O2gbneg9AsEYzBpCzzYvJHqgB1u1KMUMCY4d0iirCIT1r57V42aBbAxj2YDJdFD5FfcbdGYSQ/nAn1GKeqcsODQnv7IZNvJreHAwBInO8lUKA7M/bTUacpzDqKQwwXb0BR9KCEfbIZPqbVpf4R5zzc55hmgJOG3hoLHtFo0O/GmrWQdOs3aJOxEFTE6P3cB4wQvM3kqN5mNqdBVKyaWppzcdiGOOPoh3HaoubSl1/PJ+iWRCa6kpqOsrUU2TsM4LvgwBa2sLx6B9sM4QOVKCqcmTvXvxFQfEg8AEMGRMLHZDGEjE0XB/wo/cipwBRDafvMdSUs4ACGZoIYloc3P2TaxN+W5HKSkgB0uVIdhulFUcMllbohVyJhrc/ODpkSeIkDXHC7CJYi09kseJ33AcDgUiPsHZS5TSFu+RDmZgoqDm0DNC5EeLkC7gQyYEBjiBkeoURBmc3QaiJb6HyUTXUNrEQ1eEQYslRjirKKIsWxQ1gk6suAxUNy9qAcqf0YRAT5HIA4HIIIW1g68bJFFGEU3wCc3BiR6kJhIznH4AkYEXGuWJ1In2gsBcxAoFQ81RNiCApgm+Qk9K6MqCWkGYMQYc25QCbBoJ8khEcDoW5yH6gRTNASpOL0ZFVDRSXBESVytkIz5Z4/hx2y2STjeFMIMr6oUlUkG+ViAzicWIlSEGpIIscBFKzTY07YruQvu3By0PFRAOYWwDxDuhqyvjvB46RA9K9zX6OvpOXRoeQ0KT/Rn0Z0Bi3dRNgBsMSrENy2mxEcoT0jkPwViCIFFEiuUEpVNZ71oHgeggbl4gcIIEHw6ZxuMdfA/ICjLEKhXaebTCWGJYoosARd+VH1nQSpH9zSPI3Op4jikDQgAJ+PFn/CoY6FHB9bXlij4NDyqaOoWSiTTmRRjLEQ1WLHCUIboUHZThky6oCJ2YRxcIbHWGRIylmNpB4ZjUIOggupEWSTGGTSULEmuzmER+TSh+WvodwrHNCtvoQWANP/vsNGDdLd0ANqqV8rCn4szURLTSdq2LEdVqeCI4jp6QmXeA/JfhjhcS5FC+H4I9kEPZnHZdbQocGAXSmiscXEzQuU4biCScSXv0utG8KxI6Oru7S47jTVUqs82aiA5MJAdWwf5zt3hBx2y1dcuyvct6OuYT2fEO4lPwAu6oVBlSh78OxQJrg1ssUol5Z3Bgjb9IoR3i4yG0Agh2709AQJOioBcOH6IP4GhKeYKjcZ2xI0ZaZClYeUgvEKI4CF4ybhi7XbgkZk3NAiHULzISyw4hgc9aUlNuAPEesjAkU2CIAtmmBshgWlvHef6QbYrQJ2y4BGL+VBA1yEgqQuqxloHHQ5ZneVQnG9sVHh0VwUe9zBJ8ZegZMiirCgCDYr4C5d0T5oSQSYrHQh/lvaMb2aOUP/ms0IPJACoOJYPgoRkIH2UjiaqEyIGtUoEnejLP6EdAdLRHe2kh5FYmmAMZVgSVhgNWkJ2VxT4pCquRqPaJLgUCnHUBHUXQbc2PE1i2lcnsiD8UOPjkxeaXeFHsZKqTgVWGdkhcIQtM+NF711nscHqTPiRQJ8wZYIKGvkZ4WCNTQxwX0EyhGWwAceFn5wjkZTZ4SGIxGtjJUEN+W2AIAg3Et5kVblvRKapQhGcVV2i7iuy1DLd2V4n2OA8YYFnLeFNRvLicUyt5HFJ3CF1lwdE6hkanBakIaokRq4N0awxUfY1c6vJEvTbT1WhOoaEnjmtQqmwZUxNZ9VhxtIutF/AAEmCZ1nS0Ma9qaoecrDUEPzVLihpj6MYvfKJSZTWBnY8JTY+DSY2g34Aj/qczlQa54oEkfPY3j6IvbjmeFfFJLTGqA1WJXmQGNkYCrY6io9Kss5QydPUygts59SdSoCG09aOItQaeEcU8iVYGlQbG7JaHKReRdVkY/GIC0tUA8a52QAwbnS4FYka1FL0fbEeiP5EOi4OYmYUbcE+M89H4G9pGnGHKnESTRZEMc3NQDxqxoP1yrnW16N/y0JqaqcAhn28FZzmsPlttNUt3tJ9fXwqY58mptcVWOnJd8/XGbNXmYaO4dW7dyjVYFw1lZGRwz9TU7PZt2NjBotRcZxf9iMkpGc/qdU6kwRlDufFui4dIJurwKctBSzd8n+EBAs4PymCp7bfFRxLjw2iIXpwx2FCwPJl5V+D1wddkw9QIPOxM/nCcUiMuTLTw4Q2rg99w4wUqkeVm1ka6ZxwNM1UcZ4ReRG0mcX3FUuGgouD7ZJImxKaPRPmlh9CKX7wbJhoCYRXZPSH+ozl+pYgIFTf0RcEQGPgyGQy9IBrGas2toLaEeGNN4RDtoTOhsFZEF5MKcbwL5KysdzIPTdQIeX8q4k+cXTrI4BDq0iVGBxHwuoNkovNZZPMiQj1/ykPXEeUyCI6SUQQCiEA/QC55UE/z5aH02LLRuaEzqV06PQN8MklxbUQfHjDhPU0E6kGtCIkITyk80Amn0IfApKwAKx1tVRqyVqXgEPMGT2hactISwjQY2Nrdk4f+xIEGGVXEhzqEruL0AwYPZNfFiMl2ZQdHOlFnMeBl4VAhAllNGN5o4YaxGilS2sjdx7YRlQ5hDYZMZHq3fUZbpZbJhmj8tb1TSfU1mlstWAYgsoKoxExCh1OpJ5TUkOX6NOtr0AwDLYKtdEM6xlg0Vp/S/8hvxWMk0EH5h2kOjQ3RaIo0SL53UYuykIzM6E8bU2NUStN1LEA2zUG3GIHq1ct+gywK6mVtQQpLApoxaIaKlvJAMiUVV4Wyinj2N4/2N56VVQoCqAcU9KK9AEZKDAM9688IJxHzCzUoSeGKTqmSLWZK/Oop2qGFhKFogoc1XZFgGvodKej9RiNznbLSVR01wgcmTgDIxl6FXZihTL/hCyGzRx6qm442lrzrbt0adKDE6wvDRiKrVSwbYoZKQTdjTCkR6s0gFfkEsUCb7d7iFSaYSi5XqM/VDhrjjtFwgL/tOw0PkGDt7HcuCiRNp7XqIuq1LL3PJXlfyM+fcPzxA929bFqUrfHJmc07tu0e3zPfeXBWJsEOuubn6BfHrj966cig6pNG03oyqwneET4utA1mgNA/YBvs+ObsCW1PyA+QPSE5JHoJ1h8KhCKRiOsFyw7H2wxgcKv4zeB7ifyyhSQLMRn1SlQ1LpkBia/+BIc48StnqF+BZGQIIsjmRboXFcV7VnVIYgSB7UJBHnVlNcofGkmgF4zYV0WCFHDIalHXwgaGwhfKZSb4ZY7WkRmBp0+g+TOQj/wZnpb79tFsh1nihxCiA6FtZJYte4kiYMYLmFmlkRIdFL9SMlQjW5Y50M4QoIVEUAZmFU2O/vI1wzMryHIgJ9HIOKT2bJCEXLSVZruQISekV9SSleU45aF72ciLZgb8bGRm+ARYzQRBzri1xoZRRoroOwVhG30khSkU3SivNCQmOqhSixe20X4oqlKzdKJehnOmrkWNQa4MuGxB+RgSQMXyIGq0jRWnbqVHS6mhduqpRPoxxkympqBVjECZ1cVyyeZnWMae5sJODFDRBUElRQIxa5U4OgcC4sA/0I7REi3NevaW8yij1T7jWcFsLiwcftJBpnLJHw2JKrLMUa8/gyDZeIhsQbSFABc2KtIzUBmFo2w24CObxiKRzspIEdk030vUHjkXVhp5pENMV2ajOqtUBu+Ag7AXeSRNpqzqVddeM+1uzZ5emAT8gHYof7s6mvc78x5tNetQ0rxd16KjQFNIUlPUrc3kcctyE3/OzddHhoZXL1sx1CfmE0fKjula9eprrpmpHZxNQ970PL3U26hXVy4dPXr9OvrcvP+1LlKEBs6Cp5BnGbfCEK2PF6oI+EtCuxXoSDqGla1oM3mQUVxm7zIHSwrmvrA/IsVvMDs5Q3JI8aLqTN5HqYWSNQMe9S5kgpn4Cfhq98gWOeM9a0jQ3yfp3rU9tMOMJj6FQgYasbGwYGAVABe2KwgYyCsVVUe2TJ7tgzDIgV4GU/6FnDqjlRf4LKw0PmWkU0rVkS0jKbCRzUsglrVUvSFLwPQJYrELkwmYoIxfj+6Ozsq6Zh8i+xoEzBoYPRUaVSbFA5pWB0Ey3OIlG4EBRF2QBIGCRckIsgQCIbOV0q5oOOJEG/0ZRFiojmSNkieE68JBJVGNcIuxDUKIWy+efdTcDKusgTKDoFFBIrVDO5P0kRi4qSJTQbzLGWsG+aOUPzP4gRUEfJUoAwoHMvuMxqAegIrI7CUGFRykRL9EHn96gm6AZMhkveZrRrdbHc8BIXrBrz+D8pGeVb1QNQdcjeoKyBlBspcoG38GhIX4xNf4zRQsmdFKM+UMBKKLM5TUCFQMvwyrhbQFMOsv7/KDExhyJ4jQtUHtW2pjqe/SvWhd1UZz2/adN27exBkjVyzUG3P2DhYifMjeQ806vLa0Q9bYdkVtCuyXAon3tZzbs91DM9Ve/vj4hF2SmSqhkuxMvcXS8tYR+oP1CMSlXrXvmUwVcTtWTwgnVWB/dCxsMaxBkRKcK5i1FNxK/vgU8injxdicFHwHzwrBE9xNWY/3aAUuJoOcfiV6AMzAkgTSpYRIiNqhpGww9ACiUkWCvUqJiqIKrFDZ4K3QiMTAQU7p3gOHaIg80brIQ8NIEvVmz3E0UQtZ7jdEETSiYGDiV8EQY8HZ1RitgDzuLHM0P7KBHygBGBSDjPy+Kh4QSLVAKfCMirTLi09Re8CMtgfAoBjqSVQ1bCOn9EDPnwE/qOoXkCAU3SVelIKhWhQJjzFCK9roF84BPPo3EANWHsWzlkoPymcEicbCLUwLEFZ7oKG66AK/HkAiW1ShICByBig2EhWBD70obivHn0FnRSRmowUof2pL5IzxFo2KeF3KBiYKBonkSaOqVWlggiCKB4XVLlsQKugQBJRTER2U0TyGShAkmgyNSIyC8Q5VNQIShA16qk7BoIl0VQdWskVboqMh408ZZFYwG+cBJMZP/KpFEQ+YMbnkUTZKBZWiuN+o0aeF80hZBSG2cDwHxaJg4KxU9FpUFH+Gyh50y5oZTcgwRw3ws1ZkTQA8mhDYApv1VPSdnEHz6Ed/aqwujuER/a6WGDMZNNl8il6OerOuUZ1P5nvMmvA9AA215VQp+DIDFc2Xn45lSDJJjo2nmzO6CvlqLTlURCsO129bzTpclG/Xu1goYOZ7TFHTNTStwMxab9vOnYz8LSNXR61RG1265GAhHdUFHyEXd43tma0lVosHBT8KgRocB5uQTkIEG82Yrz8Tzq3zfXLiNcExwZEHHPCl35LLBLuMtsggZ3C64MuBQDBTX8GP/CFcg1PL40/pflUa2AIYKHmJBmKFYCKv9GCI0j1RkfSQoAFTRYFqNDPYcVQaqEpX1p4RASMFqw2pGXTzm3HbQECGDHkpIdQDiN+gVdQCn6BYVOQ3aAKgKkIcwjaIrCwcfApbTrQlGuU3gxBloy2RHm1Rb1SqCl8jMRqe9azEKOgXAlFvNCFABemiLVKAAhMmUmAFTjZ+gIqmRbdGcSlgyu9r1pWa6ckw8QJmlIrEIEuQPfQnXwHJWhRYEYdqVwQFQpEN7U1xbZFHEbUHJqqI5cRCygdufiXKpohskaiBIBucXtQbMzfoGcNMfp+ygaeu6CAtjRe/mbIFvrLyaxQkVeFFYtABwEBAjZ7okcAqiKCsJ8BmQzE6JQrGbxT07kUtQToAgZIS48RXKcDCP5oQpfZpjuqCbvIvHM/RBYGwT/EEzhLjqz+hCqw/AfEOAbVLiUGiVDQnOj1rb9DEp4CvpYEGgNncBzCbqtFfoGmskSBPkAhATxAw6xQpMW1V6hMgAQeQyBNzLfo69GO1R08F31B1VoVKq4367j0ToYMCAlpGsYwyh/ilvWl4iAneru7IoEC6Rpqoa871lMrLly5dvnS0lMODOvaMTVx/04Zq5xzZxUCdn881KtVyvljv2ntPyG1sXrAwv1iVIngB4cRddLS3lGxaVqIp8stei0UL5sHZrLyN6LWzHRwKhNVwge41X5+jE+0FHndotvo617l3MzfMjHW931qaG3S3xCQTeLf81E5pU+DXgwJ7LUSJkbbmV8yTPfXkM2dtHHw1U+/iz0NPmdg0PDj+vIce+3aNbQrcoRSw1VZw8HA+2fNtavR19xQGei1uh4YG1syvuXbjjUKJWo7WqpXuUrlRb6QTiQfyxLTP1qbYQWydFJYtZRIvFvIkLJCEbphH5g9MizsQVNp57wAKpAV0pl0tcAvpzKeBwgDCNa+1F52eXFfO28I1t5TkqJesC3vTY6hk9pV5t0S1nzYFfl0p0NnaBnRayawJBaveSFevbti2AyMNc5cMlDAZYk17GEnVVrMOI/HbVS9iCjQ5qZsdbM7V8clJNmo27d6eUi7fMbJkaOvunXumJrlV8ikwi29HMzCC4AJhmYiNGyfwr61MjQwOCSVA2doLdi75WNj6ux21tIscLgosHBMUplCSkoGqo+VV3fLJgxt9y80ClKrAM5bm8tuwltIyaO1VtGVrKV7+vzP9dxBD5R4uGrXrbVPg9lKgdRw8TQb/b6pMTU87NMrJdWI2+Qlg17HnmK1jF65hbm+dt79cW826/bRrl7wTU4C1iQjUwKQANZtjrZBRXYXlfQUOK/Mrly/nTzCb/NPT1b9mdbNlezjQh1iN9RbgHu/VWnXnnvHp2RTGabCvn7Il1jQx3Iph2n6OJApk9s1keGKcbOnjSWsKL+nWe9KrUmraXCQJ0so7pVOi9lqzLNf3DqyWKnbzDuLeFfyRRI42rm0KHDwKMP+aF7X6HN+viekpC9Tp2Rk8uSufLqMM5zCeGMFd/Zkm2uF72mrW4aN9u+ZFTAGHAElHDjOduXyuo8tZrzH3n3R2HrViueNESwf7Z6dGNm7ZIhwDyZiiuR/gLA6ZGuyAscpL7AcViinK1O6Jid3j41tz2wvJkT0dw+Gjv4ip1UZtXwos7FMsPpyFCYB1q1bImsbL3F4lPpW0c/dKpwAAIABJREFUNk/RatMT9y9NTk/zLyE8OgvpLGSMFhkjj5cYLfvW2v67TYFfDwo4z5DmjdM/6QSCrYd0RDoxzxYfTkk3L5Klmz7hVn+4aNNWsw4X5dv1Lm4KsDw7W5T29Zu0KAeDK/Xatp07RocGBnp7GSpWLB2dnpraPjZW6u+t1mu5AwxbGudfkoWsdYrKE1xDWAUqVbG7Jxk2Gk13y9UbKdb5fNt+sbjHy/6wC8VIb+5Vl3NzQl/2Fl1HfvO2X8uQpbg8fvnC54o5wQ8s0wUK4hoYY6OlaqdFeWhdh1ds7K+x7fQ2BQ4NBSyDzQubhml5WiwxFdOrqlweW9WnTzefLsoObx4axG61lraadatkaSf+2lNAQNIUPitN5ST/OtOOHo1nx9gO87q/3F0u5VaMLqvV6xXWLNLxAAmWLbBC01I6hKh4Xczbrjy1BqN68dxJipjbLeZTyMH2c6RQwAlzqBozoUOnwTPfwUt309YtlPJlS0f7y8n3Lhm96Fe3uMTJpqGTp75unZipV4mPpki2Ef0HqGQ7Pax3tB0pvdDG885KAQ4cbiYS8Q+HvvlENtXL9sPe+MMYLMZpNeKxRIkjR4eLGm0163BRvl3voqaAKUq2zXc4EZYjB5O87OzIF8viiDaqtWPWrC+XisODA7W55tUbb0xz+GavmdvYKk5XIrsk08T/dBqgdVl+Ec7iCxVKxXwK1Mww7rzZbQTczrYoKCCeZDD6pKS3zFR7+zrXsWPnzpmp6WVLli4dGi4Vii2/9l/6ZtkEkZlJa6B/wL/pDZuMrizSUhqHEdP1sPqaLAoSt5H4NaZAtRXgLUVl60xrlQiAYqKZIDHd4heFIluE/jpcBGurWYeL8u16FzUFmp31jnxyRk5ux5y0TFfisDlXL5a3TU7ltm07bu1aytVQX+/K4cGtu3Y08z1pc6eZtC0rLSYoelkSil23boWyJUSTkzlTs0J8unynoLLk8OUij5vLZkf/FzXN2sj9kgIOpv7yD6w/9gRdpDPXke/MTczWZrdsm5qprV6xsreUT+OL3bJlEfVVZH4L9JacmDt1zepNW7ZtmZ1l0TJYmh2dDQcNafwtH5TQ4YgZg4eCzoQWQWXbPdGmwJ2bAiaLNbDDSdHMxDMlWHss0LRMiuCxh1fHgtkBRvu5c3ddu3VtCvxvFEimpvkUbXxieoakK5aLfX0DXJvnm3XbOuGvbnqHA+Y+lqr/DXb7+52fAnEMSjsNJJc0u8J590SKaN+VT1eWc+WlcXXlUoT0lvKUvLZWrFi+du3auLSE8h2BTINSYSELZQvAuALozk/EdgvbFDiiKNC2Zh1R3dVG9nBTIO/CtPmO6dnZzVu2NJvLhof6eTTzjt+4bUdyoEleXBwC3F+RK+YJyQPcSjzcrWvXf4dToJliYvHH4uXufMP2XbtqtfrsyMjyJcNJW+KQl64pT2tzmx1Ji0ovHaNLh7mhNOfnKi5YnJ/LJYvX3nW8LC3nvXTpTbKntp82BdoUWGQUaKtZi6xD2ugsbgrkWvffEI3EIxf5YqnU011ctXzFbLXBOFGv1gqFdGtb2gxshSdOArP9tClwMwWS5sRmRTFyWWRXV61a3T0xPlOtzMxMj4yMDA3wi0+aVtoYTE9SnKhaBtSK5aP2ords2zY9M5M2JFvH1H0Gz69BSdOKP9vEblOgTYFFRYH2puGi6o42MoudAu7aTQpUvuDo8NTs7PZdO2crdVc0rxgd7SmV0k28jVqhi988m1ezwz5i+2lTYAEFkt9e3sW9uVrL9pTLF/1XqTc279h209bNO8cnW8cI2URDw0oau4GUNK3OjtGR4RVLlvaWu+dc7tR6fA7vkzhR1d6kbo+1NgUWIQXaatYi7JQ2SouXAvlOOlWSgrZ9ZkVsd8XD2BiH5YGe8pKh4Z5yuWXGSmeJ2RkWbzPamB0mCoiFVuhKlif1p5sDBMNyf2U+56bo8enpTVs237Rl28xspWXBomGlIZSu4jHC5jr4+a5cvvSo1auH+/t5YvF2j+hZcqYxeXPkrcPUsna1bQq0KXDrFGhvGt46XdqpbQrcKgWYqRghGg4RW6HMdbhvZ8+e8Z5iyYbP0iXDhJ8QpslMke6CSIfH0vnE9tOmwM0UcHyU+pSMnexVtvtaxqukmVO2OjsnZ2e5sU9PTK5YumRocNAtS/yxulyEmHJxxkoRTZcMDRRz+dktmwUEoWbRsUJpCyetOHvRpnebAm0KLB4KtNWsxdMXbUyOAAqIiEfu8coqFMXq7mrMzEyJBT/X0dvrKBhla2RsfM9srcaXueW/nETjEdCqNoqHigJOGsZBVH57KcwDHct2oHgOXNqFf8/nnTCcmJiYr9d8XDIynCLk0rSEx23FI63VGm6aHuzvWd21etu2bS7kScPs5iCoh6oR7XraFGhT4AAo0N40PABitbO2KTAvmFaXn/nOWmOu4hqcfLNY2NWoXn3TdRO12d6+7lVrVidn5PpcrqPY1SyEFEwaV+tp+TWn50inZNaQ/b1EA/dp/pHe6v87/nNsWCmge4rizjbln7HkX1EwEKHZ5jsbLtDs6hqrN67ZvuPH19/Y0XQtQEsRaz2Fortx5Zpb1dt91MiS0d7eNMIa9RQuqJBrdKWtxjiiKHNm5YqQ9P935NsQ2hQ4xBTgwWiLXXwsDJQbhvd0UDeXi2AnnDO8+OdFhiyM1iFG8n+trq1m/a8kamdoU+B/p4Dtwp07x0z1keGh3p4e0q7M3MWl5k76ZPpTpkHeSRt6iJoV9IzKaK7+DO+rK6+5dtvOMUImRlKzwba1V+cSJH50dLSvr0/mZqNGCikYvvAMZmnn+uYbnA57eMZDRMR2NXc6CmCksQ+eDnhTpIQ1aT3SY8rEuiKG+qJdTrQ3De90A7PdoMNBgWqtsXPXrt6+geGB/mXLltWqm6u1SrqXsCUeM/MV1nAnMGVpUWhX+7Ql9IPsazS8rYfd9vGYUdVLSJSZWmWyUZ1p1peNDPe4fCnX4tgNseRTPC0eXGnzemd+9549bunhLB83ukUXhKalU7zcOUbdbadkO+edgwLGbahZXoK9ZCPZqDZNQt/y7sWzOFvdVrMWZ7+0sTrCKFBPVuzm5q1bBDAaGeyfmRnauHGjXRuHDvdpyZ1J7QitcaHueMvWtQX8bRnKIUIiZ1AMJZN61F2eqMxWt2518cDq5Sv6SoWWXcsSf57/n91Eflqd+RVE0Z7xcR5duYJoEenJFv0he27ZL7cFq3aeNgUOLwVSwOfWQVq75v4ZzPlW2F4JXsKsBUPLiNC3Fuf2QVvNOryjqF37nYUCDAkdneN7JnJdW7qPOWbl8uUO3O/ZNdb89fCAz/StO0t3Hup2ZKqVikNPipTO5DLfIcjW+OSko6tDfX2Dff3lstBsHfVmPddVcF9af3dpdGhY1FMXZVZaZw+TNLo5WmnAOdTtadfXpsDBoADGEusE4UuMZO9+Ywlhi9BLrB/CXmsp4ojJwaj2IMPYd6l9kMG3wbUp8OtBAXEmXRs935Vz8HDLls35ro5j16/r6S6FyFxIA3zhTmBaWKgKaJ0WJW+glhl/n9bdkgK/HiPiwFq5jzIUEoVQadQt1Dn+Fp1w3T62+8ZNmzbv2CFsvAyFfCFtkohx2pFu4xFPa+XoqPTYbQxlK7pDvxwYNu3cbQosDgqIM8e5Pe77FMckObo350SeK+UL8WeKQmfHoDnXOliySI8WtdWsxTGa2lgc4RSgYDFpW2ARaTt37hwfHze1li8fjWZlQvROoGBlLdqnUQsVrKyZ+2gPR3gn34HoB8VCJc10Iy/pmGGjI92D6EqBzo5pgdnG92zYvmViajLFgGD6at00YPAN9nWvXLacX2CpVAqVN3098s+03oFEb4Ne9BSwWojpwAVeyBxLiEqlAuvgtP7MrpmSU4bF2aD2puHi7Jc2VkcYBZqNeeG8HQhL5oRanWPWXKO+bMnSqzZuPcJactvQ1UzsL36VyHSstly/bfTbNxfFKDZEQt8K+xNiFt17OJeu1uliIO0qNToq09VKhY1res+yZStGlyxtbQ52yC+KWzHfuXr1CucKd+3aFZFLFWz3yL60bv995FDApLA/YOG6Y8cOkXt/+MMfbtq0qVwu20PUCCuKU089dfXq1bSu9evXL126tBXBd9E9bTVr0XXJnRshsT1DhDDwtiKq00bqXsr5XK3uxpGUODVTcUzd0XVPfWKLh3HITPvFL34hcqNJ5Vm3bt3AwMCS5avKPb0z1UYTtLRtN99dSEt8BbONknjPFQvVSs37QO+ASNyVmWqpVCaimjO7wDF7P/KRj/z85z8XX/S888678MIL6wIb5RRpdqXN/vlcrrM5V80Xu+bEJrq1p2u+3pliIsmZV3RsplrdtquaK93v5NN+9NMrZm3tlAvT1Zo4k13NTlEomyly6RHwdLU2A9OasitHldQ/c81OdOvqLE9O7fzx5Zdt33rTlo03/fTyn3aX+rZv29VVGl+5Yv1DznvUbzzwEaVyT6U6WewWz2aqM7+82azPNarCbSrdMu+nMK+1xjh3irTf2skik25NLuRLdXV01eqVOk+kerpRpmGPoFGvdneXZ2pJ58giQsFNn8ZAOgKouX8UUdjH0LHMgkw3qs9XO1veJs25emq444Wtk+17Gs2ZbTvHq40Vy5b3lwvicCXX+M6OgY65k9cu31zq2rJjZ2WuMde6xqczVyzX3MW591FcWmh1cYxr/3gtli+2hczfgb5BAVqFCC4WzSAtSr1fKJZqc/N4AOk7OztNHS0ZUUfG9Fos5L3deJRy3W4jsH3NSarUXWRqYn5NhqXOjkq1Vu4bxMxN6p6ecmV2ulTIzTUa5jslSf6enh4HOdLsLpUqjZKbOquVKbeob7npxok9Y7u2b/vSl77YrM5Yz9144/UT45NDQ314db1aM1EazUoqVa1/4wufrtcN/dzSpctWrFrNb+vEk0+665lnnXDqyctXre7C9kkFcedqld5y7wuf/ydPf+rTTjrlxNnGbGfRZR6NzkoXNLjWa0V/3+DkzHS53MPHkTy63TS5ZUFu/IVvfPcyjLM274qtNNWLXYW5RnOufUvILanVTvk/U8CNy+YV625leoZ0dI+umWnihYJlpnmvVGZKxeLVV199ySWXfPnif12+fPnKlSuHWg/1a3JykuJlZTM1M7t8xar7P/Dcu939noVSeZYWxT+ydaluCCq/uHBIlNna1ODgoIX+7LQ4C139Pb2yWSFd8d1LP/GJT1x++eX9/f33vOc9zX/K1plnnvmM575w7dp1tbrDW00qWlIR5gUkbRRypVulQVJEWrpdSC/OmFQBCJ++du3Y+MTVG26cnRd4Mq/tvcUevIZKdqtwFlsilgml6mytD0+s17C2nTu2XXbZdzZfe8M3vvnlUmm+u9xx/HFHL186WqlUV69ctac2/p3v/HDTxrHjT7rLb/3WhaeefhcnA/LFwizSJSZbE00wn0uqNotMgcYw3wkmYY++qbOS63ZeL+Ty6NPJxdsHXwUh049YYXdfd/i9hspgCEnPDhwtNurdcfikET7XNN57u3u4ZI2ODIZbSr1WKRTLthmv37hxw5atSesvlSv1WregqK0YuTEdvGTD9Y5D8iBCzpNUHTkLraGB4SWjS3v7e6ZmZ2jmpc7czOysNYBWM3u4jIGrDpbiiu6DWHsb1P4oYHVpDhZL+ZqIVnNJ36G1XH/DtcsGhtO6d35uYGhk97i7CprltJfd6JzL4fDGXs4ZjnqdaWr7ti3G5NaNN9x4443fu+zbtdnp4cH+Yldnf29PoZj3u2LFCox0xbKlJ5100oqWG0Zi7B2uSchNTk5v3LT5hhs2XnfDhu3bd1gHGvBXX3v91ddcO7hk6f3PfdDdzznn6GOOW0nf6uycmpi84NEX4PPv/+AHy/0l7l3TtcpQqc8afnJiCpMfGhqxtp6amqHM1aqz+2vyAaVbHtzvzHu01awDIlo78/+VAvX5OQZeixFzrKe7G2f0Z193z+Rshe41tmvHcH+v37//27/5wsX/ea973esR5597//vf/8QTTySYzS6ZI2yjuX3llVd/+jOf/fZl3x0cHrnXOfc54eRT+gfd4DxqDtN1SGsvIYCTvWS+1jqfUndPHM1hdmbqa1/7yvvf//5dG2988IMf/PjHP/7002lEa5Vi1nrLW96yc7ry2te+4djjThweGq3UqsAxQ9UatVzYFm5BhlCzojrvXiAM2okrVg2NjmzYvGXzzu3UhhZ/yTdqta7CrVvFbgH4MCc0c0nXqU5X+krdnY3Zz33mkx/98HtPPuW4R9zvfscet27t6mW9ffmB/u65JutgKa1rB5ZMTk1PTVdf98a/+udPfO1JT37K7z3l2d3dw7VcuhaGHUt79GDSsAsFL8WOvtShjTruHApW4qHJRJGUp2ql3nLCoJo3+7pTHM65rmpYsMCRARzUptR6OcyUOrTVazvnX+thgUmdPVy1csXS4eGktXIZzqclcqXeuHHT5p27d8/h8VKYT1vHspALrRIlbw47dGgRv521MW32lLv/9OWvcL/Q2//2HZOzM/mecqGnnJuerlSrVlBU80K5ZPU1W62Qyo1a25x1O0l9QMVK+XTKZ3p2liWaNRGD/d73vveC5zzn9JPPOOaY9Vg6Hr581YqjjjrKJKXQLBlZtX3L1v/+2RU//9nlV//iv7dsummgr/ekE447aln5nvc8e8nIUH9P97LRJYUcU3daslKfMRa+iSDbCqDJpSOHlmQdjXzRjnpiJDJZoDFa4frj9Ua9Ob9z19jV19745a9devF/XdKc67zHOfd+wpOf/tPLf/KWN73ZyH/xK1720Ec8XJS5ck/32OatF1988Xve974neB7/RBKE7RdHOlh3pLXVrAMaTu3MB4cCrCMsOmZmvZZMI166i6Xdu3cX+/vdGfKTH33/Ux//6MYbrr3o95/4O4965PDgoO2l1l6AO5orvb29IYmhQkjgrTabbCZu2bZ9w8ZNVro33HjT9l0zSUgXCmY44LJ5J8J7+0ZOP+PURqO+4YZrbtp4/aaNN46OLjn77LPud9bZxxxzjMxUhDgPTK4zmH34X//9M5/+3P0f8KDffvRj7WbmSuW5eXtmc/a5bpUQoQWqWqVJj2th6OnP55ni+oaHLNZ27x7Pl4qNanLbTDeuHAlPvZCvz9S68yWa47v/5s2f+vgHX/eaZz/mMef3p0uxxWLumJjcHWYqDdehUzMdI0uHx6fHmRbf9Y8ffee7/uURj3zCE5940ehRS2q1OiteqdhdLJf0ZqNR6+kt16eTvQzdioU8Tpo2fZyf6+oyJKwpYxutp7uv0eys1+fKpZ7a/CSyqctIoDd4D3UNhCOBnAcNxzSwu5Ilby5txTYN2iUtc+/oYH8ct0KOamN+2/bt23ftRKgGnWyBXhXkUvxIodtg7/BVP//vF73w+Tdec/WHPvnx0848c/v4uLm95b9//qlPfvzC//f/Tjr5hNTkeqN/cGjP+GTaXW0/dzwF5ufS0pf247EXUS4X8ep3vvOd//7Pn+xwRGOuRm2SctpdTpucogPPjI6u3HTTht1ju4Z7i2fd5bRz7nG3+9/n3vc466yp3RvweYsEjLNeqzaqte6eJB2aHQKapP3uZNNuNjgb4A+xuJKY0locV9dbjElp5BKH4UNSKPR2Fnq+/4Mfv/c9H/jcFy8tDw6Mj0/c777n2A+5+Itf+td//+y640/47MWf//iHPnjF5ZfbcH/737/rNx5w7q7dY/39g9TBfPfBsYa21aw7fgy2a7gFBVrzYa67XE6WjGKxOjNL6xoeHh6f2vNfF3/ub//mbQ9/yHmv/rOXrV2xtDozbXeJLUUGRWIJThMig+lbZiJlSIg6osWCRrqqzL9d7MjT01y4TJWtW7cySsvm0/XX77788h/t3rXj3ve5528+4qF3uctpR61f29fT3ZyppK2o1hkWAhtwBcHsHV7yiU/9y2Mf99TX/MUbHvTQ8+c5EuVzVVuB+2Hf5nvSDhZcAaFS054zF4Xg2GOP4xd/3fU3qsX6jCWHH8ItaLMYEyrz8+VCUYymq37y4xc+5+kX/PYDXvnyZ5dLZHuddb1c5oNBi+1DH9gjQnm+ODG9x02P+FShe+Bf//2Lb3nrPxYKg3/wnBfd/ax7Fkt9e3ZP9Q0MWixOTe8plfJdjblkxdy59ac/u/y73/n21Vf+bLYyhUrVSqO3r4fiZc/w7Hvc66wz7z08suK00+5a60yGq7Sr2LJjGRiJy7dsh4uRfHcYTgXbqUnLTBZTL/YKvaDk2qXLRkeHW2OPMpqq37Jl24YNG2bzSWygWMwjRUgnAx6p7zAcDyZgG6R7tm990mMv6JpvHHfSCS98xZ+tO+kkgS1y07NPeNxjB3qLz33Os88444z+kZFtYxPDo8vmakfG/DqYNDocsKycjDIDr1zIY6QcbZeOjFx//fXPfcYzNlx/7YqR/j+86Ckz05OcqLbt2oX1rVu3rFwsLB9devLx6084+qieYm52aqJRq/QPLBsbG2s0azb1tKNZqxvPFKzqfIpB6p19Ky0JWGVjv5uLUxzBaQ3yFKu3tWYodXFBKc1W6zP8HPqG+vqHbtq07YorfvZHf/KnK1cuf93r/oKa9ZwX/snSVeuGRtd8+rP/1VGbNk/e8ra/esj5D9uze6KWzOp95sVsI51n/L8/bTXr/07DNoQDpoBpWSwULGusXcITq5gv/PjHP37X371x5/YdT3vKk579rD8s5To5QlZnpwf6+pij08KdwaQV8zcW32RDd29/WMX4BpucZC0RAmyhJ238p2nZ8vfyrqCv4xNdDqts376VEWv9urVMKfYNfS3kOpXCJhRPLh0pbnvyypyYmVqz7ujnv+Bl7//QJz7w4U+uXX90pdYolIrzrWNft3yUkhhqFg3SnyHPuvId1emZ0SWjx68/ZseOXTfedFOpt7dCKTxCfLOoxbVqdXLXzoue/LhXvuy5v/eE36xMbq5Wd9ctKjsZ9Pt37Zi69BuXffY/P0/TZTU87ahjz3vouStWjvYOlDvzXaLbbN+x+wMf+ND7P3zJ/e/3oEc+8oKTTrkbp40cV6v8/PTM+DU//dEll3zx29+6dMnIwDn3OvP000489ui1AwN9HfMWwVNzXY3NWzdd+o3vfeY/vjA9Pf/o33nsY5/2DJ5I6koKay4XyrFflL9lp9yJU3jC79UsLfCT1TYtRbS3J19csmTJilHCLBHEf8zGfBlv3D2RqVbSUSymyZGinla4/I/tePoTHvvU333sd77znT2z9Re96s+POfFU1uUvXvzZV7/0Bf295dPvcsZb/vodzUJPfa4rzw7Sfu54CuCzJiNTExuUu1wx3HqlamPh7W963XkPOGfd8uHfvfC3lwz2bROoubPYa293Zif+n++y+VdxiVSjVuVHQPHaOdHBem1MpoV04p25RuvwTb7cS+WyjjDInZ7xw3I1N98s5Mtp6LZ0r6TqdbXOwXR0lJuzUvAdDJjLgW3EUnc515X//Fe/fdxxR687ao09yE99+nN/9udv3jlpCedOhdr5j3rUS1/+8jQdnBRJtrdq8mooHhxraFvNuuPHYLuGW1AgLBDGdG+52/Klv7fvG9/4xste9rInP/bcF73ghSnqjxN5k1PMFSMjQwxLpVK3zCEYyAZqkIfAaDSTl4n56hPfHiayYtH1bsWZ6i9XIQpG2TRFu5L6xb2D+jU+ttsUtWyanZmpNpMtjcMHsLF1CIic3eW5ialavjRw4WN/v9A78srXvNZROB6d+zsvrHhoV7BqmRmSyqWWplvmxNOb7zp2zVG9vf2btmzeMzU9U6syad2CNosxoYjldc2/8x1v+dbXv/DF//xkvTrW1THjxpdKvcNi8cqrNrz2tW/hiXWXM89yJqE53/j5T37xsyu2lMsdf/jM333a0580OFCcnhkbWdL/kY999e1//e5rrhs76uhjhkeWdVqpdtZ37dl605Vb1qzte/j55z35iReeduoJ05Nj1eoEVbdjrmfeocb5Sr5U6Owq3bR596c++fm/fcf7H/uMF5x//vmrVq3SR3oVzYPOv25qVoddwNbWs8HmlifNRw3+V/P1OXrXyPDgsqVL+3rKDkzlOo3Dxg1jk2YTV8gYmbFiSZLrCHmYKaq7dz3ziY97+mMvfPhDHvrUZz7btvT7P/aJeq68Z/uWFzzraY3q1NjY7t/7g2c+5RnPnag1S12/XtbNw9WNfG2tVHmk037KhcJ1V1/zhf+6+BMf++fuXP0L//Evx60emRrbzKJP72X13j09M1iI1XIasczRSmKSGHux1GtM0rGcGE+7h3M4TLJb05bkSRy1OZcsWlZTrXBxibE69W14U8jY1tNWRnL67Kh1lLtLstVqFZAtzzEKu5ZDw8uKpdzGTTc4QFHqG/ryN3/0t+/+yFcu/e4jH3/BM5/5zKVLRsfG9/T1DdivsDeS5ogmHYwn1Kx2QIeDQcs2jNtMgTA8OJ9Px2KW+MmPL3/jG9/4mMc85u1/+RKaig2+mQap0Ozp652erZhyNJvQWvKFvHOJ5owteC/OUokkxNuEWYhLkJlqjvnaNZeMWNAJMZxufWu9E9hOL9ZEHZrdeyre3Mx3lnJ9JQdhenp75JmcnjLDk/Cu1aYmxwv57uHBgYc89MHv+ocPQLvcUzbVO+bTufpbPoqHmhV2NRlC/LvQt7/c3ZytXXfddScdf5LILjt22ywr8fS6JZDFmFJr7N6z41P//NHfedSDnO7hhOr2YkcByl3lHZt2fvJDnzhh/XHPeu7zRpcv7eh0oXFj47apid2Tn//cF//1k5/asGHj8//4KStW9OzeuemCRz/wpBPWXnrpj35x1Ub2/EZnQ6SMY088+WXPedqpp568ZvUyR8K3bbk639Eol7rq1dn5ZpU/WK0+5aTc5ER1zcpVf/KCZ44M9L/0NX+Hhg8XsP64AAAgAElEQVR60IPSMezYlkXolka7GKl3h+FktZBGdUQoZc26ech3FUtc3XbsHpuamly9asWq0VGLf0Oah7wiVi8R3THmiF9A7jAcDybgiqVUrjk82Ds7NXbSCev/5i1vfPWb3vah97z30U+5SHgXy7MzT3/Afe9731e+7o3k7MN++zErlgwezOrbsPZDAboOG5CFMQfzL3/xiz/50Y/PPOP0F77whY2prY36zOSeZq5R6bLQbNaw63K+Iz9vocqX3SVRYsV0ptAtyXbVOV+bYKQa6Ol24nhqfKxY6u4t91TrtY5mnf0pHYLpbORxe7LBfjerVaGv0mx01BspQMK8uCUiwdP0Gp3FIUKh0WTfKnD9TSeY57gflCsz47PTjRWjw9PVyY3XbPkpL+DvfYfX+5Of8yzbiBN2ToYGWb+6+3qr1RaHP6jzon3ScD/Dp518kCgQ6g5gwdlrc3U7RkLe9Ja6t264/nl/fNE97376O97+ZsESDqhCgXJoMjSzBLkjSdl6PW3hN+cqxaIDL9QzAYasnNTPnkwm7d3Uz2oJfGhFXAroPWEXIbABsaiyPAOExeu6624498EP//DH/61veHmu1NM8wD17QqyFAMtMk5xbtTzd8kvl6unvo7pBW40w8SJbvB8QHQ40c1ehb2pqwtFOainLHqM9npSsgLkJCORz5dYRLXqsMDYppIJYZt/+6udf89IXfPwDbzr3/ncfn96NyrbohvIDn/3sZ7/3vcte9/o/n5jcY8+2IsJNp/MK3RxVhwZWXvadH15wwR9ccOEDXvu6l09O7bJRYCO3u9xvuy8tOvHL+RqPDqwSQTyhJ6GAFoXsT/io6+YNQaUcevjnf7v0j5//+pe98tW/+ZgnVhvWnIYTtzyuesnqySm8ZbyZw7fRnFbRkStj4o1mlRYIve5SeWJiMjORHij1Fn9+oiaGUyJCLodi4qEM9JbKqMpPa/uOzVu2VWxqiy1ixM115st7Az1oWhAfwXVHzKxD317S1DmyJImbaf7mCqWKMFnNecdQ2STe9fa3Vbdf98G/eW1hrjpZabzola/71lU3veC5L96xbc/fveMtn//PT/b1FJ79zOd8/3u/eMt73nP8yacVegbqzq0gRbPaWxTbrlIt9Ka5ls3Kzg6DxPhvxy/61X0d3MnAkC1U/NhbEFVhZmrqda/986994XMIvWZJ93vf+bZz7n6XQrNizZzy51LInu6ePkzVoIppDkiw319d6cH8WnX8qK9Z7G8UBt753o+84S//uqOzuHLturve/XSxEh/6sIcfd8Lx9WQwK83WxPSaKzO/HYwnrFkpSORTL7rIaR9KYRJYWKxj52bgr5erw8GgaBvG/6SAiRTPwmQyr1apWM58+9JLX/riF/Z0F/7yza9ftXJZtXbrVqL9EbVUTudQCIaZ6VmTubu7N3QUSktSkuZSBEusAUdtpe81bmV6TDbJTXvv+HlU5D05BxD2KZBoR6PecEjxS1/+qkNbp9/1rPFJ4ScObPqF6ErAYZP0mOQoxhLDhKZSSAYmsv0y5/7afDDSK5WpHmc7i7lKdcp6Mp2GFnO1symCJY2HuxWbIW//tGp0KrAE1cKLX/Cstat6X/DcP5ibE3Fwxloy8dxmTszAqemJs8++e3MuBQxM54ByQl5VaL21ar2vt2/lysH73/+cZcuHaTk+zUzzSWtSiPpEPertmZ6eYmusk6ELHNhbREoPagRHjndNl03iUeuP3bjx+n/9t/948EMe3tc/UK3Oglyr1opc/ZKhUW/CpMqFritH0yJE693dTj9N9fXSLBt2zRjDZmdnbFkcDHIuOhg4eDa2g5LI6D7EHqcNurpK5W7kotKabph8qeyMWFqIJM2jtXz3u3fSHrb9xHRYn04uxCh9r1KrwDMdVZlzv0p5w4Ybt9107aMe+kDh7+z+nH7XM6/4xVUf+8jHfn7FFRPJA6HrEQ8777xzHzS1Z/xt7/y7e97jniNLl1SrjaGhFDCvMlsVXY9LmmYybKsm+WK2jiSb8ska0n72TwGcCr+KEWWExIsRZZ/vyit/8c6/+st8uYRd8ra6+xknnHbqSRNjOxHW7LO37YCwMAutiZzcAbIBlg3U/Vd70L4M9fOIrafx3Wzyvn/Yb9xn/cqR5vTYd7992Q++891LL/myuF1D/QOjS5aJ3FPKFV2scFDqxiz/6d3/2FazDgox20BuhQJmkXkYcymYeJpgHR1k7OU//OFLX/Qnj/md33zvP7xLlBRBQ9MC80AeACuzjsF1cHjy29KNeEeR9GknUb0yMDUzU2EQsZ0XyCyc2959SqamlrIVi/hYpRH+BSEy55pLR5fftHHLV77+zfMf8ZsloZv24wL/q3GPhqvFyhw+vMGmZ9h+9nKr9PVQSTXxNNI5nprge520LQGrak3u0HNdHb0txzPnOr2LiIGlWtTVPvvvH7nsm1969jOefPZZJ1dmx7t7S83OtEPbXeh1WHJwcGD90esoWFqG3ijpjGBBMNKZ9OnEk45fuWrZrHWkA4X1TiHdf/bTX7zqla/57H98TujX1WvWzM5UlEW6W1IgejDj5vLoHX8ODfSdcvKJX/nK137+i1+cedaZThJhhwyXjeYsQVkqpuPfchYwS3sVHO8c5N4z1tNdnp2eKTluXkyBqlvV3UnF6oKQIi2Z0mStScFKZmedby2XS9RNB77EktWJJGey+t5M/6A20sQS5VcP6Tvoa4rzUkwrqBSsjutyZ6439d3UfK5YrTe3bNr83W989TG/+ZD8XE1U0oGBwfMf+ZvrVq25/Pvf2717cmzbtY98+EOGB/rvf859BNZ64xteV5mduce97jU9M8tzp6d/oMMaB39oKVjwtxuFHaXrItNZgWRiaD/7o0AyDLeemKp+Y7Q4huzAypKloz+9/Idztcq5973bHz3zqQV2rXoVQ27tZdvZS7ZqBwDrzYawhQsnu/f91Xhw08MrkSeYq9BGeovHrhm9111PefTDz33iE55+xonHX3/11V+/9OuXffPbN910U66ruGrVGpeJHhQE2mrWQSFjG8itU8AkjOkUs1GmJNloP/X6jm3b3vSGv1i/dsVb3/rmkWHR2JsO/bln/dYB7SeVQWJkhFnCBkhdpBMbUmwwZH1LfIZul6SF6c3gYSUWW+3BHWLtHuiF7tWyh6WYDrFoS6u0FKw8GQCwgZ27dr//gx++65lnjy5bzjtgPxjdejIGE6wkuIubItTC6t7X349z2QfxlXYCAY/qbh3KwUst8Hfr4rRqz4iAYV0r2Zdh0i51lPhPszXt3LH1umuu/O5l3/y3f/3nT36MjvX5x134W7/3u4+en6OdiPLsGhx2PvG383waVq5ari0ENjtISksB371iwXTdJleJemOGFsSwJHBT2RnL3r7Ojvzg4NDxJxw7MrKEoobNajUKBJWiU0LxjUZHeowf79Xp8fXr1p162in/9L73/efFn4fKXe96JouFsFt5hvj5TuciWeh6e3qnxidvvP7Gn//8Bz+5/PJ//Md/pIKfcvKpzHHMOcVycY555M74pO0wQ9awNeAcXuhMagTxNjkxYU+EOcdJke6y072FSnV2cmqCyoUMuiDGXkxb714OC3n67S7Zya4S0un59je+IVLAsuHhGXbl3p5ly0a//82vn//Ae69dNixOJfuEi7VPPf6Es+5y1wfe58wH3Pes449dt2vbjnKhfM59zznx2GO/dMmXvvPNbx9z3HGuYeEQOFttVKYnSg7IdpcBp9JRueiagq1k9uzD0urFXylyIVE2SLLhwY3SMabLvvWtG6+/+uUvft7LXvi83mInW6PjSDyrkgGsNbgMM6ROp4ta3oTZc8iGmTmf9DynobtLszMCTzQHh4acKRybrl2/4cafXXnl1h3b90zPXrfhJtFA7nbWWYmZHYwn1KwDk20Ho942jF8LCixUaDLeLfH6q655zav/7PprrvrIR943NMifpjExsWegr+dAfbNcjLBz55gzwMS8eCeUre7uHrvsk5MTDvdSWUR58MkhRCtX4r1SSYG1QsGKuZ0pgi1XofRIEdwhgqa6C4ItgL6guD2+6YmpzZs3HXvCKa6VOKD+i1rUmxh60gSofVUhVVesXhUqXYbVAYG93Zk758vVmSrK9JZ6mKCY8IkrlqIrr/rhj374/W9+6+s//vH3ibmBofxxxxxz7LHr/+pNzzrp+ONmpnZPTY07pplOdObZQqZZDFm83P+V9v727rqmjScH7NGTFG/UWaqaDlQ6AKoXsNqx3TuHBpc87WlP4bRht3G2Mq0gDhyKlLLRL9mfC3m6TyEIBcjZsuWmu556/Mc/8u7XvuGv//atf/6ZT/+LELIDPQPr1qwRbHpyfPdVv7jyqquv/NH3f3DllVfONsY0dnayvnXz9gsveMJ8Y7armDCkEd5uGi7ygmgV1tkWefd6/rHjjE9OOhnv3MnSJcOibTcao8ySs8nQkDTOEKJZ2cPVxsnxCWFT+gb6zburrrryFS9/SX+hfNfTz/h/T3jcmqOPX7Nubf9A71VXXTNUPNq6qmj5RHeard/t1BPPPuOEyentomoN9vewwjanKw994Dnn/cb9nv0nL/29Cx7zexdddP5vX7hq3fqBoeUO3zBiCxmPPvHESDtcTT4i6k28q8UhY7SYU2HypMd/9tOf/od3v+teZ99l7aqVNfekleZLxbS+5d85PTtDtSqW7R5SupwnnOeOkLU3Zno23+9QOtTE33JXWLE011lo5jr2VOfe9c4PXfK1Sy+7/L/7BsonnnTai179qhNOOyNX6h5asrww1NOcsT48aM+ByYyDVm0b0K8HBWJOZhPJLP3yF754/dVXnXGXkx/6kHNLxY6d27fbQWPRtdQ4IJLs2TNBeWIDfsub3/rOd77LnD/77Hs66u9ewtWrV7KX7N49RpqyuAA7NT0pzkpIcX9m0zu4RmIExaKIpimsfOtQccuw1DpGPDc30N9HC2Rmckdvd8nF1Ae2yg/plURZy6xFhwPfQ9PyiYs9cQJPn/B6+ARuB0SKA8pcb6Rt1nqjUq9M7RnbsWXzhh9+/7s/+MH3rrvyZ8uWLz3ttJMf9sAnH3vcesGrli0XgGnJ7OTW2cntvNa5uUwLJJgcp+vd6SiA2Eu87NIlGJQtaDuCoAlJg6ERCZ7ZycO9G27YqxWtjdm+PrdN73ECDrULKczZXC2pO+nEXPZEW2LYeJcun37w7gXdisXBvsHyjm1bjj96xV++4aX/9OFPveNdH/vrt7yyPsMzt2N0CQMn2+j0yMjgUevWPPJh93nwIx/QXRr6/ac965kX/cH09CyPXRLC9tMBEe1IytzazcnmnX4J2gpgxkVreqbS2LKFZrx0ZMmSpcNLR4Z+ctW1MQK1cTFYdAwtI8ums6BrJ59y4iMe9tAffuuywXLxtS96Zs+SVaecfrcrf3bF+IPv1dNzqm3haYcg5l24VJjYvTNFSBESn0W26fbxfFncpfosw+ubXvXio1aveNd7//Gm6697yZ+9WowWqybKQa1SdZwZcSj9TMvsHEdSLx9yXA0SEzDTxdEtjPGveOHzfvDd73XMNX7y4x///u//0atf8oznXPSkXVt2FXt67fkafgyo9qzLPb2i8wspEogv5HJAHYLWqEWl0CBr5ru6f3Hdta//63+497kPee6f/vYpp5x27HHHFQQYmpjM5Qu9fX3bd21f0p0Ex8F62mrWwaJkG87/oEDwd0mZAhEnmGYnp5kRXvXKPy3kOsbGdlhWz87MJmPyAc41bpVLl69625vf/O53/4O7RVevXism3sUXf5WF7CEPPe9FL3rhaaedumtsRwqIVchhrFwwAz/MwhOiKPbpYMjs4X7Dhz3sYbQ0igJJ7HbjVKD1Q1ez4Idkkl6tCBG3/Qkhl6ix14kbp0pbhLQ6pjgwkcUjQ0ax2w78duSszU33FTu/9vUvXfbNr+zatuGoNaNn3+20+939t49a/+x0Km3pktZBPZGd59x7M7HrunTLcyPZ4fDZ+Y58d7m7gydWfa5Ydh4TddIpxVbjWue50qV6FCh47d39RDDql/Ws7T7BIKhW8ghIDhrH+VKpYJ83WqFTUMB7UMyf3sGM/op3/Pqyn9940onrVy8bGd+1ZUlf3x/83u9c+Ojf2rBp5+z05K5dOwRIpHy7o8kJf5d1jAwO1fOlV73mjWeecca97nFPtyJ2FfM3bd4wumKkJvDXnfEJGgYZM2IiqcN6BI2tdbEc3Zgu/O/aVauF/zV33GtE/iF1CLwMwmEhj2mXDgKm/eckyB/wgAdMbd3+py958WDhaZdfueHqjTuOWTGwds0qe9Sz9quq9d6ije6Znp6R6ZnJcm9+anp8+ei6bdvGu0sdtXqlu1hY2lt++fOe8ZhHPfLDn/zM71/wW3e730PdYXrve9/bysYVFKWetBLgnXhYGnsEVRoKVliwcEiP9YyRc8XlP37Ab9y/p1z8wuc+f5dTjnr4+Q/dtWOneY3v6z4R1c3fQj4tqq644or1648RhGefwRl/3tGjLq1vZ+uz47vxqcElQ+vXrly7dvUFF1xw2j3PaTEc/g0dvcUUpDrXqA8V0076QXzaatZBJGYb1L4UMHlCfBrIYSj6r4sv/uNn/ZF7rGr1mf6+nkplRo59i92GvwW4+uqXLvnMZ/7jJS95yfNf9JIGv+aOnJn8jW9866/+6q3PfOYfPfvZf3jf+917xYqlnIRoDNbqoMInqTmtIzNMI6EZUBR4Pr7vfZ8QgOe8884jy2WznyKbI3cUAvoHBcAmF/WLw/htwO6XWbQ6KqVBUKdoI8FQ/PoUep6KvISQOyDgtyNz/3Dh05/553/4+7959MMf/OqXv3pkoFSYFwiQ/3ihUkGnrY4MttQmAWuq3Fa6OoRRLjni3DISlLDOvu6yu+6FrIE2inZ1dkmMmH75fFEz6/XafN7akTt8ugmnw0ZBuvN1CrXLKYID97xqLs9pyOCgp+11qg0+HmQJY0zQJ/pLij9t6T77uS/+yAffvXLZYNoYqk0WcyJCDSwbHRbEY2ZqknVQtlrF8cPOZn2Su/N7P3DxP73n3z728Q/BhN2iNteggbnPp+tg3Q17O/rgjiwSoyiUVPVkg0oHVRuzuflOMbgrjXqyKzQbyLVizTrZ9KBxnok6L4dmNN4KJVp35NU7m7W5tOl/n3vf61XPf/773/e+N734cUvvd/Z9c64P78zVJoVBEpGOcWK+vofpevuOPQODfc252b7+wclpN0wIgzfpNr25eqWrIdr41GknHPWaP3vx2Xc/6y/e9dGvfvWrF1100e885tGGSro7r+WUmVHsVlBqJ7UsnWn51YpBgx7YL8UF0T760Y+uWbXqB9/77tcv+a/XvOrVq1as7KiOzzuP3DqBxGpoobt85Sqc+cUvfunr3/CGM04+XvHQ6QNU/N7RNG7WZnMdzVJ+3pGoPTs3n7j+uDNPO+ED737H6844p+jIxXw9HU6y0uOtX6l1Ow5/UBFqnzQ8qORsA8sokA782Z4XrIarabVzvjEzOfaqP3vRn774Dy666EmlUs6ZfztCNujKpe60ft3P05Llvje4yKe7itNBwjk2ixtu2H7egx92t7ud+da/fls6ataczeUbK9Yuu/tZZz7ucRfSil7/+tf/7d+9e/PmHZ155uueoYHBpSvWTuypjO2avu6Gze9574de+4Y3MGjf++53s2e/ZHjJo37r/Hvd4xxXlwqqNDNdpQU4aUjnKJeKN23a9J73feRRFzx2YMmKA40OnCId3yztEisnwPxNjrViZWFb5FloogjgPRN1+6HHbU3OxAaAmaarxv76kve+8+2nHD381je9rDk7yQm/1qzP87ma76/OVefztf/P3lmAWVWub393x3QywNBdIt2pgigiKIoIqEgKotg00tLdICWoKAKCiIAoSIeCQUgMMcPk7t7f791LOf7P0aODehS/WRfXsGfP2muv9caT93M/kPyF5bCIqWREfrTaYFgpGM24L3F7hKNkAbgSoGMWGFHsY6GPI9cnqRcJfEFPHokV8g7/sI4w2LAw/fAFKjVkDyP8DUFKAnkScW+mGLvXb3P6MnPthw5/dfDwVzY76HQdxYk6vdFkNlK36AUS7QvEx6ds277z4x2H+/bpGWWB/YgrUqkQUmpULpedS4o3ZNSf0mXcB11WWGc5dvp8r34zatxZv919nWMSE3Lzs0H22J12vQ5c2j8TAi8W10/WiLTWmB7mjjnjL+hJQZiN1RUM21xeR4ETpFZqcgKgOnBRRL2gDhbcY2LK/3Wln66i37oEb+m8sDbs9DqsFrMzv8AMKkCujE1LnTJ/njk2pmKVqiGfQ+YpALIe6UGuCyNCdHqX20lP+VCQnvHQXupdQQV1JToWIz6NQu2j2zv9G/w+dchXtWzxzvffE7BlLZk/7+PtW6iPS04tEVZqw3JokuREaSN1yoITRBTNUBCjlOvwOkJ+hk6MoYRhA94AqdItVRzf0pD8LT4EEA5mDQZVQxpCrnC5vQo8GzmC1XryxOEpo4ZOHfVcu+Y1HXnX1Tp1gdurF/SjsOpoDOaYazdsA58frjInd+re1+Gy7dr3xaUr15KLpUbEHaMdpJeHVen3uGwGPflcmseqBWbU5bLotbQ4w2USSHqoTCGOoSaaqUCG/nSV/6YRIpou88OGqNTT1R6MSnJs1JI5y6Corl6jkkqvcoY8CvF1fjWg1aDCIyP+KwolhZuHt43ZKMSLUnCgFuYogsAXZrSKzi3kCKB6fT6vyDfJocBhi/r79+9bqmTxdu3aAVQn2iypZwlZ+V+uTSfopKQE4hCAJ1jwdpuLmBPgd/zRxMT4Ic8OEtFpOz15oBWW++wOcutJxVIHDXqGvMDqtWvefee9uQtW0GuracMGVatWP/nl1we+OBhpyBP2+kIdOtBjB1IlL6mmChUqmKOs+F5en1NvUgveJdEMFRYAecaVa2qd6vPPP08vXxn5+1/u9rf/SdJhDAIHn5J+/lE2lnRB6eLSON9Uk998fSIn9+qTvbr5fKBTobFBxwTOf3/G6TDUqVv1yrUzVjN1CWRIBesYfFQRM/cPOETeVmhHKAoVWq2poMCelJhCL8uZC6eRw6L4sXjxkqlJKUaD+dDBr86e2ZSbf417aNioLrxcFStWLFY86btvz69Zt7VJ05rF0pLsBZm01lDq1B5fkJoCkpLQTBOT01BFSJxMRsyf6kbNjGnzwSD16NEDriyWnGiaphDwOFadiCwWHTIZO+vq1auMD4PDmGRlZZEMIsDz0wUpLSTJMP0Dl+jPDj/fTt4mIyPj0IEDZdJL+gg85thMWv20iTMrlkirW6s6pWqoLr0WKgqcLmFIqTTGQMATwllQK8AkQNzgFhWEwkyUHAzunIOIHYfRGPVM36c6dOiw89N9W959a+vmLY1btqpbrwGtvQx6PQluYIhE0WARD8igt+V/mnOT2RfRGb4Kh04E4IUpUGg9/7PPe7u8yQCyPDSi8QYEDX6GKysnF0foyN7PX3p2QN/HHuzSsYv9xlU2HfvSoDHTLQNwAFPywbaPZy1Y9NW3VypUKtO3zxMex43zZ66WL5fSuGkzaOBdjnyTwUjS1qsnIB1HtLnA4bx69WKlcmXDmrDNS/pYjaVDrEmh0AFUiPilQPCg9Sycm6RWiwbzYdxAREOYR/BWqFBu7OghQ8bPTyuZ2uKuu8x6PSadSquj7YTH5yINGoCQHlGIg4LZJdIgAtVA059bmLKipOEtDFrRR37TCBBYhlKcxRkM+DZveicn8/rcWVOR5pgyEvG6iGtEECEsX0ms/+d1o6wxly9dI9FjMceQ19DrrEi+VW+u+fbbr6dMnli3YX38G64j0xhDbqdIPKmVIY+LDYV65hg4cOCOj3bu2LHj7Jlv9uz5nKI6mHOgimrXoU2HDu07PtDBbnNS9078BRJzmx3qAfyWgMfr0arMBXZ3crES7LrjX35jNFmaNmkWIU//gT/mP2/1Ft7hqSXt9UuPfwvX/OlHpMtKI8z7jPO162crVEpr0aoBwHbRbhhPUiFz2J0vPj/59QmvNGhUrSD/Oo4bIQ1YEgCwikjhH3JgB/kgg9YI49sts0YlLF22fv68penlq7dt3anrQw+XKlcBB1J8G6EUb+Ds92dmz565Yvn7U99YWb/+HSVKpF+9knn2zI1nnxvg9tjUGjlF+/kQYpnMUDcje9GAerOuID/bajUHvAGDNe7Aga927Tz92vhpjRs3hoSJcaa4jIXHIimw2SCo/EMe63a/CKNBNQbDgveC/8MK4Vc2mkx0qhOWBD9vbs+bC+nPe2qdwUCM9PzZc2NHjZZ5MMqVsVHRepm6ad3qdABWoyUVWP8ebhszWaVR7/38qMftaNG4ntagox+xOuDFDtJA7CKs7R+8F4ytm8FdmdehlYUrl0qtXaNP+7Ytp86aN2PscK7Td8DgRk2apaSm0QWCAgm443RaMwgBQrSEb2mzx9VAzZP9JpwjBE7hwyl/3qD9D66MhGYM6Y2jFcwpKghgjSqFLSfz1cHPPHLfvc8+3cfv8HrsgLEMeMI6g8kbdOv0ppmLls+Yv8LpkZUsmVi8RErnTg+0u6f9yOEjtm/7UGeMIfYckqkh7Ttz4cyxsxe/4zhz7vSpU0GPZ/G8WfVr1/A6HXhRKoXG7/NTwEEveiREhJ2nsJVIkTSlCE6ha0TNMtY8mqhz5075Mt3YMcO+/e5Un4FDSJfwkE6vVw6xnMsuQgCIwkh7Eo3OyCUw06V1VdgBL2q2U9gRKzr/N42Ay+NkHfucXp1WfezgoVdeee6VF4b069/bVZAjYcxxGXFNEFiSEJdk+n9e2mH3ArRihzz+eM8mTZpkZFxasnTRrl07hw4dSstP4sfwLkKDBGWSx2bTWa3ip85AxFo0bw8gbVWobafdRqfDU19/QzOZr7/+tkevnk880XPW3BlXrmZowiDQ1fUAACAASURBVKLvFcYELdlxjn0B9LEAaqgUVkpjPvhgy6zZc898f3HK9DnFS5amccSfZA/954P/znekUZXuVtKUXJBf1yycUr9uueZNKwfo0BzSokc0IlAfeKrn+IuXv3nr7SUx0WoiCMTpNWoDxolc8cdAxSP8GmQDBCJerTWd+upyx/v6P9Gz+6yFc4kfqCgvgKc7gqpREPuEx590s5o+Hvnvbnx79erVOz7ap9er2re7d9Hi4XZbrj0/U6MMkNWFBQwwD7CxkCcftJbFbCywOYyWRLtT1fnhp1OLlx8+aTrrjWWm0oqO4ADyKJcSSrewNRe/cz7+rh/HnkblMD7gtDCzCPUR38IRkjCI0sr56d78s9e/Nxw0ajUAZb46evzEkSNrV7x5V6uWLzz3fPlkjT0vWxb2KWU+Mk2QPkABo9SqR09bs2bl6g82rq1crlTO9StxURZbfrZRbwD9d9PHkFb+D3shgK1vBBDo8Yd0RgtcvDs+2bVmzdrdB07TtDSteHqj5q1q1alnjU0yRUVFx8TlO0HT6wQykFWqkOv0GvKqBLRYpX/XKf0T74u0ITYKFM0BjzshJmryxAlnD3669s2laqB0XidcN+DqvEF42sIyrUJvjX/0yf479x2aPXd+p/s6RJt0cszkgGHL5s2PP/Zoy5bNmabr166cPHmCXWlKLlazZs3mTZudPHFs/ao33121tHLZEjLc9ICLaGKEbEu0QQM9yhQA7pQrCjn+0PiJFRCh6BN9I0hBsgAMPoVp7sJF85YstcQnP//KyIbNWuXb3TqdUe4XnYLQUPST5iYwsAhuAdL1CmLnQhxSs50iM6sQQ1Z06m8fAdBSAsrq8hi0umEvv+i03di980NKC4HrsNrRcz9IvQgS/Ka7/J/X1+ssY8eOmzp1Hj4uaiA7N9dkUq5du/qudvf4XQ5orYWZZTRRF8fmp1hfBsbCKxq4aPX6oD/IDtEbLQIlFKCbYlihM/hcvurVqytU4Z2f7NDp1H6o5CE2FU1vgEH6pNQAJiAk7bNmznljxiy9wTJ+8tSKFSvp0PNkGH1/TDTr5iPfHAee/b+Mw3+OzH9/5+alJE3JtzDOSJYZY58bP36oPJRj0YM+UdBIG5PSHGU+e8bXt98Tz7/Qv3Wrhm5PHmpFqdASLJf9UWBQgegSjYxkUAtoooYMGXHmzI09uw5aYwVfg5SAIRmAFOS5UGlKrQWJptVRsoTPGzh/7sKWLdvmzJ7XvkPD7o90KZYSlXnlYlJyXE6eHfA+ADJl0A3uCmlP9DEQNjz3wusbt+xd/87W6OQEKY6FsSWsZzi03IhRkPhFSUOxgkSQQCe4OpkaFgnpQg5UUU6+SOtLh7QypYXEZP33hfd7/6pSYm3HWKwUEIa8frrobP7gg5ysGw+2rduieeP0tOTszAydFk0po12VNTo6P5DQq1ePCmVK9X7iceDVudcus64BVjojBOTSPUt7QXoW2r8TCSEvCQAQawCeUpQu3QiOfn3h6PGTx786/c2Z81eu55hj4uvUa1i/YaMyVaokJydzBaLdjIxQvV4fpcd/lBz4vcP1v/o8HLcigafTe9xYuoFYg+HTT7ZOnTB+6bRXalSv7rbnA6SDK0HgmbCAgLeGVUtWrVuwYl3DZq3XrnsLjg5V2C8ntyuPYrGNHDl87969LLNyZcoYjfpKlSo1a9s6JSUFppdlC+ZPnzh26ztrlX4XHaIw6EhNqJQUhPI5BWaW2aLDzHKHRHzxtx/U8lB8wwHoEPHOEhGNgDgMRluBY9/Bo0tWrs13emvWa1KyXIWqNWumxicw3XQHI/GMAMEXRW4I7sNCgigkM6soafjbZ6rozEKMAL4DmQi9SpN59erBLz5buWQBsX1ZkN6AQvyh8/iJccMK5mBBS+/85xcAsUlOTgS8W+fOesWKFateo3Kr1o1r1KwqatdCUGC66BhDqx2MN2QAEV4kLDTneCyYFSgRkEBBvyCm0hKf0mipOeTMYsVSjp846nI52WR08EN0omModIdNnrwSGbQz5y+NHT9ly4fbmre+p+cTvROT02Lj4zMuXTAZ9VgJ/3mTv+cdJPjv+fh/+ax0ZemnkC+RYj1C+gV59tQkI3V7YX9IqxYcQnZ7QbESSQOf6QPxY+uWTTB7gCHgsut0gsniDzngHfeKhkhgJCyXL2du235w27btlphonz9TS/Qx6BOmMP2M3U4Bg6BxZNBDr8WgaLwognCly6YP7PtU2fQSDz/a/fCBw/NnTY6Kic/LtZktZofHB/hPHgg7nH6jIfrqtfwnnu779fnrk6fPtcbH8/gavU5CYpFxYiUAqwGcpy1k14E/ZBD+hhfBx8BPR+ER/SWsWOCw45lgRuAjsWCkeLNkoEgmy5/9CCFvEFYO6E64B7oLVKxVo0ylCgTYNr315soBz997V4vePR/TaeT5eTmxCWlsW/bvfR3vnzJlyoc7dkybNK5Fw7p+rz3AkqAIMbLmpQN9yjPyk9pDYqp8EGNLb6DHPF/ihRiveYM7G9xZnWBNboG9wO68kWfbsvXDmWOH5vgU9z/QsXv3HsWKl8zNz6fltt5ktDlcgqbr/6sDFJxCyRZmGei1xuPHDr8+7LVuXTrdUaOyw5Gv0KizHQ6DycIedrrduTaHV2bYsWtf5g1n7yefxFUi20hFTcQL8pMTGDVuFIQQhIhMUTFiFIWUibivIe+BfXtat2xqJs5kp0+BS04lNMU4eiv0gjho9KFw+wNIa3qeF2r4qcSigkr49xFiHZxqHekLldLptifFR9/dvFH7Nq33HTgyY8Gi7ZvW293eBk3uqlKlSu26dSpWrkxjNMhFhI0VSSMW6nulk4sqDW9h0Io+8usjoFSTdQJIHtyy6YOk+Nhnn+mXde1yNLgZ+sICVY1IPXaspP/+i6lBmCk3J3/9hve7P9Z99vz5jZo2TEmJF61viR6bzT4XXR20hHSVGi17lYi2jI1AeFfwLdECFICJqBhC0bL/aSmDjQXI8eCBA0eOHOn2aNeY2GhSVTi91qhoQmyXr2RtfHfL3DmLJk+ZRYbtsR5PPNmnf1RCqkqjBaadlpzM/hYVdH/o8b/RXtwyWoefB/bsjo+zVq6Y7nEUiC44CjrT0MfQozGoSBZt2rTl3vYdqO7HrmWaGEY+98c8rmDVonTaJJPrt374yeUrGWNenyBaZysUWZk3vth/EFWaGBMXSUnI6IQjD4u2QBjLFChCcQgJEkCxshUrl0mvMG/uMgrCWrZoZqP0QadxedzcKv24dchin2bM6zP37Ds+fMzkpne1wfqW0O4sM73BgHIlCIH+FlbFH2U//jGj85ddhaHD9BTWJ+Mb2ZiMFdgshojZlwys/+XN4SJReGEyGZkpKBu0JgOeky7aXO3OBkGVZuOmTe9v2gQgL71UOaPJ6vYEFixbhkW1bOWbcII9//KwlNSk2nfWBmtFJwOeSIQrInwx0uLnhVJjsIHPo52hRk98Qi0CNFqSpKKEwusiKWnUyuOshvRi8Y3qVOvcoW1iSsrGDWs3f/A+VK6ly5VH2vhQ1uh74EH/Px1ySvSUGjcbjMJwv3/a+DHughuzJk3AWPGFFDpj7LVs5/ZPvpi3eNWSlW8tWLz64InTTre3eFrKqGHDYGvzOexUBQvGPDjzaPGEM6zHktcESEY4ndQTMJ44ujnZOXPnzn+s++OJiYkGk4lxtslUec7QlRvOdzd/MnvRytmLlua5PU3btg0UkqVdAEgiDaiEO4ehhTgS6L2wWqvykbmgqlQWKl08pd1dre+sVTkh3rL94/2f7v7kemYWAN/o2FhQWxADUZke8d4LcRRVGhZisIpOLewIIKwRb7SInjH9je1b3yfMGxsdZc/Pk9N9GR7xH3nPkewIdMS6cBR+7gAPDbsSGwJkLrsDFaDSoHpDOpPRU5Cvj4oKub3wDgDAAjFBwki03lPBpiQwW2hsNLtIc4BdpVsLOp4kv1J5R82aCxYuP3r0aLnypdRqA4ocWpdRI8dt++jT5KRi/fo/M2TIa2rwGyq9E54lYI8ypdUShR2AA/vHpppu2pe8uKkJfm4YbuW9f7ugpG9MekvG5WtkzChpxiZFl0EIic6hup8G3AS8sm/kWKNgdXdjyZJN/S8WcKHuKfKAFBtozp69uGb1+pEjX7+ede2TT3Z/99VZmp9cv3b1/vs7VK9aW6ZmIqkvooqeUkI662hCbg8RTZlaG/YE5HpFx45dN7+/6aPtu/r36Wm1Rnu8TrrH2Bz2r7+7dPjQqc3v7/72zPUpU+fd0bCh4HTWwt0lEK+YithYiHVsf15gQADZK9T9/1NPZjRIGvJ0vCC6wBBJhhe/3lw/Nz0BXkQs7z/xgLINfwjcMYETo8VcAOOdkoC0T6U03/3AQ7CV7tq6cemKNR9t29m8SWPo7sBODX3xJXN01CvDR6aWKD5v+qTde3Y2a1incnoJsKHADMCciRxxBGfDT3dIpjfhUwVhNxXAPpkcrhC4jgm4gAbE6YIsANve6wpSkJoUpenTs1uTerXnLVkx7Y1J+w8cua9L15TipYnD6/6/C2ZhVwZwOBnDqxkZlF2vXzyLqt5P9x7Jt7s+O3Bk+yd7bR5/aloJt1devU4L4obHjp5csWyxVq/x2fJF7arfL2ydsFtn0hJVhpyHNl+sKKOJ/hyQacD3oj1y/LMLV7POZWRmXMm8dul8QU7WueyCE8dPR0elFEspbYgukfX12UNfX8zI98cWcg1KBjeMtUS1hHMnBBsYBqCASppRGAQ41OcqsBvNxjbNGlSvWu79j06AU6xWrRopFOxycPrY7i6XQ6ssJCYscp8/r9sK+QhFpxeNwL+PgNIP80Fw89tvVSpdrExaAr6C0w9YWXQwYKOKcELkQJQj/lj31A8ajKItA2X8vCMKWwRdCmFq07QZixDtbds1lqlJ+UE0SpqPDlXgsmLDNg+CEh8lFPaElBhSEF2JIBnpMQIcQiWQgBIUm3wdhpcj0iY54PK5QQN5gnzAeuCLfQsWLNqydVtaeqmXRr3evEUba1SM3eUUcCFhkom4B7FsAZMH3yX6Uv+Rx+83rXjYm/66FH7gncjIqsiRMNRYTuDkeINBJjSo1sVDpkC1pcvnkCtNSrXerwq7Fe5EXZWN78wvU7ZUdIIe7kfOF0WbEd7UQj2wN6QEOuNw5kdbLQ5bgUGnIz6BcRvWRfs84bfWbh01YmqrNm3b3935o48/ijZF9en9GN2WuDOtDlIGr2CmIbrmC6hVSEDsaZVCjwD0yQNuuU4lCxQoVKbJM16vV6/W21u3PfRgp6wbrnXrNn/22f7t+88xDhRJTH5uAtg7t9cDx6VOJoguRWgzMibMIv/xD0VeqIf6B5/MFEsRZUkPSVYUr/9tZUq//v7l+qsjGZAH5RpFIIzpow16fTqiH2IBKtVhV5Bp1Jvad+vX5oEel7775oVBA5JjLSdP7RepQb8d/d2je5e7WzTYtm3bxx9/PHLSCor2o8zmylXKV6lc4c46NXU6TZnSpQx+D22MzSa9LKB0u+zKsJdlgWHlCprJAxJbpXCZUCpFjH7Y49hFOReqploXT3j19Jnv5y1f+2SXB8vXunPCGzMNpmhqHjEWwirR2CDoD6lgmPP6VLo/WET86oj9j05Q6ZgOo1pJx63Rr7yoUuvnvPkujTcyrmWmlCpFMe/QSdNLlSolPBkRtdZc/Pqb61czIYWXhVx0twr4XCoQCGxApVnQxLA1SSDKNOxvMgzs0SD0OQr1WxvWX8rIHvryaxBGEEaqVavWuGfuiY2x0B/MGJNE3rFhndqJumC6wpan1RKMpIydGg6wmzRIZ1NHiP3+ZdL8dLkGQSDI6GdIGQPKQvhx/FUu04SVVDiA8s3XWcxhpcIZ1PpCUZMWLs++kTl15qw76tZ3erD5FVo6YAYDBiAptzTcRWbWLQ1b0Yd+bQRwBVz2/BMnTnTv2ontl3MjSzSwgeOKpgY/d0BAKrmbSqWW4JbBoOOnMcq04Z3Nez/74sWhA+hXGKZSXxwhRLAMcAUqEwokNGgYMCOIbS1Uv8BaBbVlJEBMRBrudpwkr8NBoRmJAj/VSWhZtcpsouTwm9eGDSOgkp6ePnrc63fWaWCMsnq8QYA71DFRtvZzt/m3ew+NKEYk0jDx5sGbwTDPShZVsFWAS4jYXqJ7SevWTXftXEU0kWyJUqZzo2XkyujohDUr3ty8edf0GcMpWfB5HETwKeMqrI3F6OjhzfF56DsIsFQPxYLB6rS7Cgpse/fvWLJ4xbnzma1aNR8xYpjGqG7XvpVcSYIQ4wmKIpHbVeh0fqdTbTBg3KFeRZw+UmKEOGR6I22OYCZURZkTSqdXGj1q1to1H5w9ewGmNL8/dM89HWHwRy7zwFCcayC91YuGtSCx/nZzVnRDhR8BP+l6ldJAx0OfN8piOudzR0UbPt65XQgBVDs6kwB5MJiYlvb4U0917979Rrbn2LEjkG9dvnzxs88+e+uttZwZGxNFnyjsrZo1qsXHxFQsV7ZZkwYQNPjZ9oKlN0z7HrMR+eM2Wi0EaRREb9QaRFZ+VlZ6yeLjRo0oUar8yvUbR7307BtvzFOA71PROlHmdXuMOmPAR/d6vR+77Z94QIKDSAcEsnXr1m9PneIRz5w9W6ZMmbHTZpCFj4qKgsoBISPJIuTGoUOH+Cv2VtBrU9JKmtpD2p76ggqVHzks6pZEQx4BlVOQOmT8wacr5A90uLdRvbqUHEIvkpSczAky5DBzRvSLvIJHSIOq1WqotXqFrcBMTEqh8CCsgmFabIlv9wtaXc6RDKyI0Pv34+afJO+UoKaBVrVGc77NYbBEEe3esnXLrp0fzZi7oHLVGjfynWq9Xq4x2D1uGgYpQeLfUrK4yMz692ko+v0PGQF2ms2efyMrS7QPI2Xocxs1JsE9CMHRzx3sUlqp8BMKb/YtGTq6rdEWY9SIYb0ef2jY8FfVWq3TlkceQUYaD2ochQaiSYFMpFMxJY1eL3qZJJfOaGSTOZ35YI60lqiQy+33uLUmo9iocJcLQjw7LYRtDs+Gt9/t2u3R2fMXED5RkZOSK2wuJ54VIA9hn/zcTf4938PGYrRFJDwShODgnRCGlvDtMJVANtNHQgTmiBXZbNfpGy0CAzIY3jVmo7XA75w7a+mGVe927dquRo1qzBpXoMSPXpMQ4guKmsIcHme+ga6robDJGCNXGD76+PMdH+8+cuQ4ad4qVWr17duiV69elByCeM0ruIrPGgqIjBW5qE8/++zixYsXLlyAwPaO2rWZZSk9Je47EvukTJyFpNXKs67doLje6YIoK/X+h9rojdFNmrZIToomPcQKEKaVUnSwFgMhRbEKc/9F5/49R0Dk/BU6+ithj2/9YOP7G1YtXjgngd6UXqfI4kRWCC0N0KxiIyiV1ihd2/Zt2t7VChAepYuEyREvhw4e3HvsFBENAqVnLl/84qutuw9/2bxZ0zp16ujlThS2JZpmlw7sANo8WqzRTq/P5vToNNqYGBP9tuVq/3P9n6xaqfzU6bPmz3qjQ6eOpStWgFOEIBbmBcsNKoN/apxU4KgCAafNgQ/TqGXLapUrV65UqUWLFlkFNswvBh+vGCkkgUAQP+fPn09NoUGqqA/ETyIrKIj79UZkL4aLxmRy5ediwuLLYR+TsgMkjk94T5tWXIpfBXQSV8/nU9F0kmgSwwpozwddj61kmbI2l8coD8NHzA7XcxGjgfyv3eag+RIljXw7c8F1JLeTF0IS/Biglf50c5FzDgWSWpVco4Xewbzj0/2TJ473BeVwN+Tm54G9p0DH6faoNTrCBCww9S0FK39e5/09d1rRXd1GI4DEgW3ObDGVKVOqoIAQr0jq/6x7IT0UlhhM7mwGDiytxMTkjIwrXTo/kpSSMnHSeOCQXqcTI0yUY5N7VFOQ71OBkxKdFyJbGetNo4PNJfPiVVgroXSHe54WL4AoSRniaALDdOfns2c4d+Wbb7Jtx06YWKNGLQ9E9WG5B9o7cvZqLR4zUSDhzka6wfz9D6SGpFoQcNwtwoxx5hkFqinCX6OQqY2ic7Pc5XADuJk1c8K97ZrA9Zp5JSMxPu7c+SuLli8+cHTfiBGvtbu7dWZWBkoKMkDki16jVSlVXkamMIfZoCUpaYlOgU7/qT79j538/u572ixe/m6tSpVURr3PSd6WtGCoIPdGTIwoZcCeXrBgAfyxKELSBEg3LCQMQ3K10mqRHjBSzU34AG3qK5aeOmPm9DoNG3d/8umylWqodAaH02u1gJxwCfOS8BUyFhK0SCV2Ye696Ny/7wjotEa3C8BAIO9G5q7tmz7c8l58jDnop9AYOKYoiRTLQy/6QAvmkkBAa6AmhlAtG0Cls1jIJcWmFEsrUea+bnp6f1F+gwWO2b5g4TyA82lpafMnjymempyfk0luCKo/4lJsFsLvWmu0y2aTu1wkv6mVdudea1yjQtkpo+/vMejDD9+dOHVG6YqVo+MSnA6afUWqm38ugvL3HdbffGdSE46E5KQePXsydGI3ymQ5BfkwpZOOY6vi0gi2QbWgK4NQR63TEGHC/JUHQGt4maYQHrFMabRaB/XvX6d27UcffywImQ74EELvPtHRIeAsgG9FWMxS3TFchkS7vH612M+k+Xy5Odnnv79Ik5+wSgdpj0Zn0pnMkL4d/fL0jl17zl643KB+w8ceaHbTkJLMLH6V3hE3+SMVNi8k4aDVaP2ibxL07qB8haXoc9ldnsBD97VLK1nCHJNYv3HTcpUqFyuelpqSpFeKbmK3cBSZWbcwaEUf+fURiMSND4JCpY8HfoDf56JyGvIFofl/7mDR4zC53S72KpDzjMtXH3mkG/iqiePHx8ZFw1xJ4BmhiRkh2qlQW2s0CyZSDC+V6KzicrsO7P58zpw5ez+DqcFRvXo1GPC6dn0ITnDQlSoNdDkuvZmYFgkoemj4a9W+M71MWRdspGHB78VBeorsAFWK2Csx0VYv0ZLb4WDcEB8RoSecNg5e49CHgypUjI5qAIWcTs8H9+/bsH798SNHy5ZUPNDxXpfHa7Im7Pvi8MuvDLdYDAvnzi9TqvjljAsaLVX9Xow0BJ/AMhCxL6T35vOHY+MSs244nu439PLl7Hnz53fv0VMkcO05dBTT6PEIbVqjwRod77Q7tmzZ8vrr47GJH3u8+7333hsdGwdHB0/E/YeoX8JgEhlhIRElckEeDeeTfoUpqbEUdduceSFWFg2DY40F2TlMot5Iz2DRCltkSdGj1BNFRqbouN1HgGAJyb68GznTp4xdv2ZlfHy0oCqlbobEcuQQKz+iRDngz3M77RR54CfQAZ1KCJyHABVttFIJ2PHQwqSpsclC7oH9n+5wV6vJkycPfXX4mFHDShVLkvvdokpRRnsEFdskKPObLJagx+n1uHUqtd/rAO6ZnhI/e/Lox3r1Hv7C82ve3WzLyaOoGRtCkAb8Q8NZKqWIZhFMEsFCCJ+ddsoLfE44cUTkWFpdvJZsF8LPQuZDQ4jwDUM6pZfRck2Lserp3fsJwHMVypXDcWJWcAVFaYzY5hHEJDJLJG8FCyqfRa4RpsJwDot6BdiN5eA4FWqdNS4Z6plL3507ePj4/kNHvj1zMSMzm1adfl3C4w+24DYkScjPm1LxppMvrZCbfyIryd0KAROSOVzutm1ala9Y+fyFi18cOLh3/8EC140FMyZzkRGjRye1bCZcWZXxFrZSkZl1C4NW9JFfHwHcmEjiJgitn0BU4F/qdTiI7Jaf/TDId2DmnGC1Gsn9Pf10H+L2H2z68M66VTwuB9Sg2D2wg4p9iDijE3HQq7PE4GiuW79qz+7PDx05Rms2m82tUunBTR84cPTQoaNr39owoF/vzl06kVVjTwdcpCxp2KCEBrpu/QbQWhqMZowRvtQBDoOmWZRcRRr5OTxeKTj0s7f6t3pTiKSIlyalLbg3pIZ4B7J1mcyZn73rkx0fbHz7/Llvi6ek9O7Z8ZFHWpYtWwqhs3PnrpEjxjaq3+DVYc9HRRuzczJpYhETbc7KyqSfl5B6VPhDdlVIjJraEOWX68dOHKdUm3bu2li2UkWvy07BooYS+LCHDKRWT8M4YBbe5cvXbt++Y/HixeQfKNEHiZWfm0O+GDnOjCCwhbiMaFDpAXk0xC4XwT92g7qTy6KjrXoIDOXBgrwrCeY4MY8OB/40c+eD+d3nI4bKFf5W81V0M7c2AgCd83IzB/brNeyl5xMTosM0FhSoRBaySJdTDiMaP4gW8+LgK9RqyIRVkK8Kjet1Q9oEVbKKGhm3PaL15SF7LpghCmJKlCg2e8HcTg90fnXUmJEvv1AhPQVxYDaacnJysCTshNm9XtSkKMAUdE3AtUgp5jWrX3PpvBmP937m0092dujclYpkFjlUUOC/b+0B/+afYhQZAUjoKNZTaulLqrZRBKqQadS0mReGkcAkRMwsXpO09fp9Z8+ezbfZoqPNTFYwFHa6A+3v7fjdtycnTZrUvVs3SlvBOkC4RYICNj2fVGxOszNMK9SGMN3IIgrLGStLdIpm8rRas8U6ZeqMRXNmHfv6rA12Lp+sRq3qYyZPqVmrztwFC48dPS6kROTgNm4OKTcmmVm8f/ME6TUuKL5ZgN4DZovL6Qa3EB0VVadGtSYN6g8eLN974GiPp/vpzNENGtYjl4LbB0nrLRxFZtYtDFrRR359BNiThOIPEA8R9fM6Ig2wBlBA+0ufZK8iFjmwdd55+73Dh4/Si7Bi1eqycD4xfPCPfJCiEG+BQw6qXa9HmR49dGTOnHmrV68zmq3YZHqD6cHOD/Xv/2zJEmnduz+2b/+ne/d+8eVXJ+iH2KhxA689XxsTK/OFQf+c+ubr+7o8QkVhXgGNqzRIabkAA4RETz3aV+FAaRQ0n/2lW/1bvX9TpiBHkCYIO16QgAs7C95av/bbUycS48zdu7Vu2uiVuCgznqFKo790OyuWzwAAIABJREFU6dKIEaP0OtOMWTNr31HN684BsKXVmKBvzcy8bjULMClEgmgUQgiUfRXqeQNK48Tx0w8fO/3pngMJ8UlhP4Yv1KPUbBkwdpUaLCf6E+fMmD6vWfM27218RqHxYdp6XE5wFVFMEPZdJJoF+lgITJoBRUj6kcVoO9I9Oo0hFFaf+e5SclJKrDkh5CE9pAF/yyOTpBABUTgqAoEIoCtibhbq7otO/ruOwLXrl95Z9+acWVPbtm5ODTBd5+D7IMuvUotSFZCXkh5lC7B4xEMoDTTg8jm8OqvZnn3dHGXRGiG/zSUqwx8DTnrMq+DJ9Dupg9PRSXjpm6tGvPLSwGefXTjrjRKJCYRtWE4IJcSCUa8PeEE6UrSsESgsORkxQ2bG+eaN6syZMe2ZF0fVuLO+IcpitBgxEv6pB/GpiAmF4RqiGxYoK+Ezy//l3UmWTcQtElDRypUrbtywLjo6xu3IhdB1xbxFi5esbtf+vmVL55UhlMUUeqkTpB9aALo2socak4WWgcBFdCaTqEUPyTQGA8pDFL4glUllyGXJyUnDhg377ptT3oLcDo90hzu+QtlyKJqo6FiMs7QE03m98Mt+amCJhRDB7bEqeF/6q3QCS4V7NpkMIFDzCmx2pwsfjzc1grXEe/ayY9a8Bbv3H+rao0/bezvoohPzvbhtLJ5bkShFZtY/dV/8xc8l0O5KGbx/bAOWOCEiXEAQD5FGnD9zUEuNUAOac/1a1vjx47s/1qNi5aowBdPIVWj9YEhrNHrp+GuJonbX73TPXjQHTM/Zs5ebNm86edIbSpXOZrM3blxP2gQff7JzzuyZ06dPuXTx8jPPDv70091Wi4X2CjKFNisri6xC+QqVsnKyTeZocJZsLdjywHeQfMN/CoR9tNJiX/7MXf4t35KcSEnBMFYYHAz1gF4d4QYcNOCpdnc1hQXD7bwRDmYRpsrKdQ/o3x+45wsvvla+bBm3J5+2kBra1YTJE4pSqQAPDwEj1ekEIDV6fyGZwjJzHMtXvd/z8ceT09KDHgg4vEqFLxhyBv16pVYX8JO4ocIo3O2xR6pUvzNITgbxSeOLgP+bE8e+/vrr48ePM0EwaVmNBpqclC1bFnYG6Jj1JrNWRyWRnxkE2X/2u8t17mhULLkUOs9V4DAY9AqtAL8LSBaGZoTBAWHqcLsM8NYWHbf/CLy/acOAgX0b3lFL5nOEvRhVFL4Y2a9AEcT+BTcQ8THEtiViAQT77MX169ddvvj9lDcmmuPigi47kS4yWVhLPgc1MWaoGLDbtQYL64T2iDqjfsKkyT26nse76/tkD9GdGBtLtJzi4sJXxD+g4SYBMHrO+DAC1AqY6Js0bpienr544aKXRwwTxj3g+l+Qb7f7DEjBciqDsD6dHidNdYjuILFxZRh2yYLhGZE/TAS/3nHHHe++s47QeEJCzI0rV06f/mbEiBF3te8YDhSAYPuB5JMycYQ5uHKdPuhj9ER9MJe4cP4CQqBixYp8F4aRGDpSkwUFcr0SveD1OnVaJgXSDyKIalw0mR8SU6VZ5TcpPTcNKe5Euh/ploiERQKdiBBhOkvTETknBCOjKSoaFQOoVI8oDAW+PHF8wJg517Pze/Tu3+nRHg4aIGosYdLJ4aBOBp11oY/bRpcU+smKPvCXjoBRZzVqLX56D8sQhZF1TZ0fKtfjlegQSRGyGyX8OuteEdIQWFbrzPOWTM24ntnzye50d6W2QybX0S0H8qsg3VdMsAgqDx/7un+/Z5NTE4aNHE+JEAWJlJj94MEIlS0OwEWDBz/zxBM98X5mzJgxcODLK5fMQDTK5OqTX33bpGnz1NRiaH1KV8j3+wMiAwUdOjofPNJtZGDxpGE5qEwv/HcwfxLC9zs8xqBiyHPPNqyS8vrrr5P1cOTcIFoHWglLNBBWfbLjwrWr9rVrR5UvAyv6JRnuIq27/GEEF1EjlEQgLLK62Cn0ZsWIUfioSyDX51GARIUoCKyFHE0Gj5EYaYZdTOKPdNu88F9za4OyOGsiAUi52guiVCU3KvxmLkRikwATH0pOSUlKKomH6fW6dmzbvXLlSkruydHgxIq5i2hN4FtujxNlx9Gj56PPPfds5crloVJVePxKg/ng0YOVa1dzyLDC8TDNtO0QKpZKysgtCRsrsuKKbCwG4fY6AFuBcbZ7/HoDqEpfwOPQKQIXzn6rzM+sW7EMMRAmFjSNymygcZY8RGkLjRwEnhI3yeP1XT534e2330ZJ7z+wjxrnFm1bkpbywycvp8+4TuShYZanUSbwrHBY9Mvxu1mRWtQtQCK17rlXx8+dMpGoq9ftpHWEm/eAgHm8hM0YxkiEWwgJgcMipqUMKuTuxneUX7jq7cFDnjHExKPkJZqv22vMf8vdwhosiVYmBYya+Ig/qCFrKNX0/eQSwnZBIMjU+Tco91aTHIxPThj3+iitJcbnytPoqLDxidgS5YOi3kimNlkoBve54HJxYvG888478+fPJ1K1bNkyc1SM2ptDv+4wJDuUHMq8YfsVHUBbVxBhTqWSUgdPhNIT8FMh4dXocvzMDraxCGZrdHoKEkNK40e79h469qXMZatV+w74vWKiEsIBN2TWSnAVXhcQErNepwpClBoGt0IM3+4JzFq44uvvM0aMm3BPh/vz4Sw16EK+XAOUjIqQL3wrbluRmfVb1ljROYUeAZfbWbx4ccKw1Bs2b1I/EFQ63E4EohSKF54fPVQixXF4DyLgLwsQyoJcePr0Wf37Pg3nCmI0ojdDSrgeCnIpNiRKsXXL5j5PD7rr7nunT58qCvgjapWfku8iqfwIWla0seOEAQMGvAVnztq13brc07J1G+IovB8bS+dTA9XaQOwFtd3tfKA4RJVVmKrnoM/jRKiNHTm0a9f2T3ZrxahCkk5DZazJiCUEd5jxyNFDzVs0LV++vN+TJ9qEKfX8SfijPyZJpZGUhkSoIq2SCj46xzEPFMXrDHooXknRRPTN/zmkwccwcrllRMWQdkQFgbaiOEHLcVl65njcNhjZyQOA8Jg8adKBLw6f/u4MRnbdyMGkk2hmdlgkBr0lLz+HagbKVGfMnHrPPfe0a3/3zJnTFaGwLTd3//79T9WqK6ilZfQ8Fk93O89h0b3/awSw3knYqXUmj9sJQwnggOOHDm3dtHHu1NdVBlgA8tnaTHcAoBXKXlT+y4Me/5at71OsCj66evWqZcuWbtu29bixo/RWqyhMptbN5WL9iqZSXi8hL+nL/s+aIaAFk5NZ8D99HznKFk/ILcjXmaPC/p/nz6PnTF6By6A0PtjxgTff/mDJ4oV9hjwPF534xqIjUvJMdBlRHDKpFdi4SBh6DAhUXIjKFihgwbDjWZ0+fRo4FGYxZxC+QiMkJiUsW760dOnSxUqnB1xOgJYBpxsoCdhcLQFtkxmiIDSCINtDjkSEv+S3M6FxsbFw8xgw0+0FGG0xcYlXbmSfPnEkiffNqvff2TBr5nREX+8nnmhQr7YrP1tvjAJ5h/zxgOED/QUnbTAUGxP99NNPh2O3TR076tihg8+//CrCBYknKiwEg9+tzG6RmXUro1b0mV8dAfquX7t2BZIVHBT2m92RDxsKko6VSsyYLYHWZ31z8FqITtCQGg1FKGwcVjn4KIpVqDphW2I6qFVaupHNmjrjhZdG3nffA7Nnz9brI/5lpJUpm1MytniHC3I1EdKIBEXQ3PAwLVmy5PDhw23a30uloeCu1IASIzVGk+lffY6/+wnEsvDkwDSIWmp9eNSYlz2uzIe7tA6GXPTh0hsgysrlYbE4EXxuFxQ/rmbNG/BUUgyABBwvZBgvkeiUNGjSMzOSvHB57Nbo6Pw8OGksSdYkcsEOtyMCf/lBnUjq6kcbC7NMfJrPAmvVKan789Kg+gfyZKIEhMjCMo8vWK9u46+/vbBw4cLF97Rn+ihH/c+BxkAky8PF6tWv8+GHWx94oFOb1nd17HCvOzvv2rVrRDHRxzB0iO8qMrP+c/huz3fo28D+VWsiuMCQr8CW//aGtYvnzy+enkp2iQpVHkuYRAYjvx7cs3fVqtXnzp3DRu/fvw+rKCEpHnuK6IgcdAIulIfW4wLdo6DyRlD1/iKwRkRDQ8ESJUpIpH1yeSKLHBHxS1qVy2MBUBSdViypRGrSoQP7n6ZIVpTG3Z7j/kffdW5OHjk4SlKSU+Nkfq/KaAw4/ceOHPzmzKmPPvoIuwohDCQAd7dCpUp9+/cn+ZiclibuAvsJkAktC0nwifoGcomqAOldvSjxC+Hy6XV+CtJVzJioRBaIT1pHINwczpJpxUMkT0KCpMtqMbkdeanx0cNeGESS2YS51r/PZ18cennYiIcf7T9q+DNdOneyB3x6sFuYePKQl5yJXEFtjWCWqVXzjUrVpkWZV7/zftvWbWrWaWA2mG0OB8zJOLO3MFS3v565hYcu+sifPwIejyvSHg3HA4whpFkmcjmo8mBAND8RfyACK3o9Y3VRYRhQyVXoTiLG9erVLl++AoEZ2B/ChEMQdlCP6vRvr3/nvY0frF61unOXRzDUJPuMvSo9yk3flKtdv369S5cu+EbUaeOewsa0dOlS+kJwJrqfXUTYTLLGfHCd/5Ic/fOH6A/5BjEOoi+RGnP0m9MnPvlk2/rVb1itYYdNxHiwlAxmncYP4AAVAICX2KEntVhiXl6OTsyABi8OTIs/5COCz/mStcSN3TSbjFZjns1ujYqzO6gNXH7w4BfFS6Q99VRP0KI3TVvpQaRfIXZOSlIfOnTA7/HRNZF7I4JIThbhSOkfSWGq5QcO6Ov2Bj/55GOyt8wJH+cpkIzcAKKT11wKs09qu0TpOPN111139+3bZ+PG9zu2bSOqgaKj6TXmhmVVHCQg/qGImD9kidxWFwkEw3q9zuko0OJaqZRrNqybPH58qfSSMrI8EbWadfUqGxwqEDpMIFuwtqdNm1q5elWe0ueGhCUkmplyEDPx+1hMon4CG8vrJs6Ec3dzhQsIV2ShR36EIRdAdJAMZPlJ/QMIqdrcPs0v2E1UyxD8wIE0GPVtWzSbumi5x+2yRBKdt9V4/1k3C8yKXhrHj58sW6E0Q739gy07du7OzbMnJyc2adyM3pQpKSkmwo2R0ce00Ru0dCyPuN8KsPD4fkDgafeO50dYjJ5gzCwjTkQ+7BFkoYIJNhKYFKIDImWj+XrGFew2Og86bG7mDtoJB7ZaMOQNhqgipJKRpdC0SaO5s2aPmzT5tdEzU4qXbNa0sS83E/gdrDdcitVB/3mXy6nQyxKNupee6V2Qn7dw5tTpC6opdAbwCV4fbeJuZcSKzKxbGbWiz/zqCMDNGx1jhXeBM5FfEcNIFPoaDSa5zAU6HgkF2vpHnJaoksNmgmcrMzMTMvC01OSgyFUJGwvla7e5evV8esKkNzp3eRhnBSn6IwpL3IhwOiNlI7zGB0X4ss24lKAzlckAUGPnEfkQIjWSkoiOT+L8f7MSfvWJ/p4nYLDa7U6DFqyob/36lc8P7tGgXlV7zmV/SB8XF52Tm4UY0mgIufv1OuONrLwzZ0/FxT2Oy06bCy84J4qz1Ur4wijokwaE83lSaTAZpQKHz2KN2X/g6Pw5C6yW6BYtWvn8gmdZMo9+OiYR2yickBjd/t673lr/8ZWMq2klEvArQXIxN16XC0D96S9PP/XU09GxCUePnrBEhKyk9vi6n1rMvMlXS7NJf2hBrx2UvTD0ZVKHzPWxY8cwvDhfaE1p9ouiWX/P1Vn4u8Khom4mOSH2+qULr40d8chDXe6oWY10OAD2devWnTlzBgXMjqZarVGTJvXq1SOxiG3udTnZCCxL1tsPW5taNaQEkGrUs5deLhEGNRFs+jHc9JOCf+GQAOjRqa5eyaQOQ7oU8AJh2P0Cph2+Ab1WQyMpiyl8V6umsxctcdttOrO1iKdNmvOyZcunFSvx5elT9zpbw91HoUCfPpXKVKjEhhdcshG4CAaxcJK0sA6rCZPrjaLjrdvp0CO+I8zyFOXgoAkGH5kS0uKc61fxDeMS47GtmHVhYUGMJ/rMItgVGZcu169bD7UiZk0GcMuD2I+GksMNZs+nFc6ePD8nt0LlShMmTdmx85NXXhu5cOH8mqVSoOxAE/EpYdupdVpQ8H5urSAmOuHFIQM7P95n+5YPHnjkcUgWYWKjjLvwi7qodfQtjFnRR37DCIBD3LNnV1yctUrVSj4qeUKh6Nj4b898d/CLA8Qh6FqFGQQDeETLQoiioVCYyNNLL7308CNPbty4cfDgQSGJ/QEiFY1u14cfazWGKpVroN1BUv/b9yMlOSQ1zxdxnQ8//FB6kzMJXLPlRFpKCFYRBmM7YY1BjgXA4nbHZpG2UAlBgxYJeJzZT/ce6rHdMOr0cl2xi5cu2B25ySlx1MjA48osQCSWlBwbE2sRZq6LQSAGDtmPG/5GCgqFsvkxLHTT0LFYEj78cPuYMeNatWg2ZtQoIkx0kKTxSDDk/ukscL70K25km7YtFiz6gNhkydJpoaBHKLYQrGl6t8vbteujbm/ovfe308lEIpzkS396HawoYUPL5aNGjSDXOXr0WH4SXYi0/RGkRdzt5cuXOYeoJARowv7i2SPV2r9hVRad8ncfAWosMKCzM68vXjD7oY739e7V3eO04Yxdv5p9JeNanTvrtWzZEjVMGSD0CuxksfYVdKLTkxEkgEUQC0uLZRwGDkicl4INrCsqaGAkR23b7fDK3Ixg8c4Pyw+DnRbaEf6nxMREtDzvo7DDYBV+4SBBqEcyqZS23OyKZUrVrV1z3+d77nv4saJlKA0YwWlqCOhUqKP1Vthfpny58+czvth/gE6ybF7gngDgMJoZ8Pj4eEBaZGypLMYwoksPf+XjiGhh+oiItWigFAr4Tn55tFWLFiBGdHoaVEPiLyZaozXQzdaedSM3OycxJo43KfdEtphNgqzx7KUMpVafmlbCkZ1JQ4uo2IR3Nm2lwdq0aTM+/mj7yOHDF02fFBMbBXu2kYoHujL5nERRqVfWalW2grzixVLLlCm5eMn89p07Exa45Z7zRdGsX9hGRW//vhHAP3jvvffuad2cwANRJVb8+vXrt3300bkzZ+jviyADiij5nZyJUOMErK4WLVrUqFF+9erVPR9/zBplDTrtAQXgLd/u3Z/mFTgrVa4OUBtxSrER9djcIPvwpmUgPJsIRZ60RSXsEefgBPOTAmPR91Cnxsg7cUps9QjA6LY/sEsQOjiIVzPOVaqUTrFMwBNWhdXnz+fMW7CkarUyHUveA0gckiAi8Yizbt0eRnzZ7fmqMI2ItB6KuXAuBXeoiIb/1OiRDJfduw+OGz+la9cuffs95Qs5bTkOsgGYPsTvpbHjIzdNHF5kZ2cmJiaYzaqLFy/Xb1wfP5WqAxESkCvg6P/y1Nk9u/fGJxDlEsBV/EhOkAJX0tWYF56IiCPVRkjbPn36pKWVYGY5JyEhCQUK1I9zEKN8Fy9EoEzkokVU7Lafy6IHIJjh8caYDTZ7rqMgt2/vniDQddQXB0KpqWk9evTCAnM4XNeuZRKO5TXrhPoZcId+wDsYXkplUlKCUgONJAtCAXKTgn+ZSuHIzdUGBVBBY4qSBURBvgit/7hghB2GrQ99sSfABiFCRko67C1gyf0XNDsspYB1LMCGggGDRtnu7razV26o07RVUlJK0TQyAmDXaF9YYLdFqKGVez7Z9WDnh/MK/k9GlcnCxiKxyPk+t4+tza9YWkhmJpf5wkOGw1QwVwd8ly5dToiz1K5Th1ykmo7U1IpG+qxFchQKru+yO1KSk81GUpAQWVM0CETE8PamNWvffr9bj149H2yfmJSccTVr3ITxxYqXLF06/f727V59ZfymzVse6/YwaGHSLXwqgtASNhx4Eu7bG/CWKFn84/2Hvj9/pmKVqh4faLFbmd5/gqa5lecu+syfPAKnTp3yed3PP/88oQgCDytWrJg4ecrr4yZMmjDRZiuAaECYVvSl0mhQl7wWLyLtF5566qkB/Z7/8ssvG9W5k1/pdWXPt3/wwZb09NJmswV5KMFwJANLsrEkPS3JTcnG4n12KdbArl27+GrqVtq3b0+jMgwJvNVDy9/EpNMaTR4vpXa3OWaVFqo+DwizY0cPwQpEcEtvNF86c67/oGmVq5Rp07o9uUI0kDQs0FvggPt8+cgRnUoHmRluvNFg9AYd2EqSjSX9lAaTn8tWrHv0sZ69n3o0HHJ7fHaVJoTQVCl+SBr+p1mm04OOiIY4kNQPcQaRz42YYSG/DwMLio3GTRpBOgimjjyyaGH2IzHEzUsxs9ytVKmAHuUKxDtZrVmZ2YT0qUOkGpHp4x1mWbT6Fu3UbvNJ/JM34210eYPB5PE4t2z5YOnihVhI8OR6CvJmzpqzfdfnwu5h0YTDGRkZEfY7OYj1WEsMKw1HjlY8RDpr1qpesmRJAlEEQcg1484hBDZv3sRnOz3YsXfv3kY9S+4HPBbD8sOqI47r9ej01iNHjiA30PSCgg2fDVqmX6g0xC6LpLlDcNFBoHXPXW3Hzlyw5s1VQ4a+cBuN9p93q5gsjDkBKuhiqWRCAlssUUazfOLEKfBFU1E+duxYoFQ0gaAgnVmgDTTE0Qhn0U4nwiYvTTeUxFRT9e379LvvrH99wvgePR4jNM5E07JCTBDgz0BQHgrv2bMHnghSFmHvNcwyKLEF3WiUrk27+7/PtC1ctvrU4f33tLvvrXfeqVy1+qhRo9RKedPGDeJj5Xv37n3qqSeAHkAugwNJ8QXf6/eKPk50tvSHQ5WrVvGuWHf69MmUtGLCM1f8YoDzvwxmkZn1Xwan6E+/PgKiP3MgTOGPOxIYgUPcZcuzWswfrl9Zp1rFCmXS2UKbtm598dVxkyePeKDTfQGZJ0ZrRayhecHBA3/XKFUeWqDjf/iJ94fvbnuX1frKt99+26hJI4CrBIYhuNKbtFk3bsClqdHFBHykFSIlQ0K7Cv2KI8K3sDGAbWGp8SeRK+DvCtmSxfM1avngQf3S0ovLILLTGcqWLnnx7Lljhw40bNyMWkdQApIJwhWQyOwxdi8vkKGSf3xzzyPfORNQAN+oVghGPqVc5bTbddCQczLkVX/F4ZTbdeo4fdhoz7Kll4wLwCslM23Y+V1GdubiF6YbzP6wr0AbCtNjyB12yWXOALg4YZSoodwT6HM0F1jSsBaOK7mPJ7HYHXk6o8IdVri80b37vtqvy93t7m/u8F7yhX1qjVHmE90Gcfd8PwkeSbpK+gkQBoodP1ITsq1QAJUVqcrWuF0EonK7de9FexMxRQLsziRyJ6hOEVpgAqUr8Do2NnrZykUxUbHQ52BliTKFsGzKxDG1a1Y0x8W2bt16yNDhYbxZHbI27CEvqZTr5QKaI80AV4hcUBwS5owOS/wJY1PKRND0UC0WSNHxl40AFgrbltYlULnASiVa8pIAohrfHdi2bWvYZU9OTRQhjlBAZ4l2B5VZ1+07d30SHx9nt9vmL1zw4gsvsHamz1lQu3pNQpvYVUAFmO5Ixy0bO9fhYM0EKb/RG9SgtEaNHt2sWTMj9bYuB+DNo/v3U5/YuXNnPiKtvbDSGvAGFs+aOuSZ/i7a2GPtFeQYIItQ6oRtR/xckJ4KTk6CNKwiFW32fB6ZXpdjt+PJJFvUM14Z0G/wGJNe33/gQF/kqUSkmSY/PhfJS0Irf9lYF+qL5QLbhNQVVk6kekXalToF/rBIxmGD8gIJGYlG+38sHRDCmC0vihQUgs0hQP8Hrw1IloB5BIJk39atXtrmrvY7PtmFaZWYkjxi1Oivvv7K6XVo6DMZCoAuLVexAjIB4QQSgCC4kOKyIKJmwMA+CxcsfH3Mqz0ef0zGmFNATYBcoQdcKtdoKUz9bM+nsxatHPTsgIOnvv1s95akmJjHO3f2u66F7a6yceZZY164ej3r/j5T1g0ap5V5Vy+bViLVlJt7RW+2pJaqdeT4kex8u0FPcB9aY0GLI5lE9F/FTdeFQxWLJQKoKFmqskpjVEDbVqjB/PHkIllzS8NW9KEfRwALh5c0OMHUMAvMRADykr17Pt2xY8+QIUOQfcTh33jjjYcfbk9vYCJbggMzHCYfxO4VwiriWUbANz8c+Ka8LzxFqSNpMGTQG++/v4PL6Vy+YimeqJZOOEhfP7XWwl4Q+ahIESOvVRETghf8npFxaeKEce+//17zpk169ejOeXwXdM7Vq1Rt167tsFdfOX/+HLxz4s0IWoufyBfpV74dQcENiUeLUD/wV6GzFfTyIr4G+Jo2MAIihu/F3d5U8P/7dUHY3OVwEtDCcecpPC7oFoOnvzwcH5doMlk0Sg3MfzyXhxnCIA6K/OzP3mSQWkNSNl4HUQF6W+i1UUOfH2K1qlu0bgR9q5MarrDa4w7qDVGYl8g/6ToMl3RI1+Q1EQA6u0mTK7ib6Qcn3FlBFXH9ehZxCM7kNKaIF5KRxZ845+aN8YKjc6curVu1wfbir5y5YMHcOXPndXmoE+mI4iVS6tStBfJPlCL6/CZRS6nDsMZ04x+l+xQiiX5JkRfS12HQEaXAlJcCe/oiavifXQT/wzfZMlRgsPGZehHyFKhl0cmlwJa7f99nQwY/i672wbQELFquePWlFytULDN50jin02axmERpCyRJcfFly1QkY0imiagJaUS2AHodeACsxa1aNmjevHHdendQ8rxo0cLBg/uNGj0CaDNfZ8vO3rBhA8lBkS4E+KPVuh0OQrRvrVmdn30jJSGOkDDBVJXe5AwgULixIFa6if7TYT/UAtHIMK8N+cCCYsC4AYwPwquwoT7V84H1by7+/tvTcVajoyCHUAtxF4x/tVasw9viCPghDdVhVGIoAYvFzvK4vPzqdLnwUhgxTFqkIWk72A751eGGuBh5qARmDrlUIIKGI0SdlZnpsNvr16/LUzO/bL+69Rs+/HCXZUuWPvboI/m5eXqdtmzpcjWq1kJcqBXY2TJIzyLNAAAgAElEQVQ17lTE8UKwh0QfQwWnVShfdtmypc89P5DeFZDKIk9kACAoLg4G1dTxILqdztGjR2MhzZ079777Hpw+fdnez/Yh7sxRVuB5Ll75Q/HJqSlxeqPSxyrbvGkj4iw6KsHp9B46dCQpKdoLPQRYFNGsWgh5bpi8pCTWxOIkmaiRU93M+5IsuoV5LDKzbmHQij7yrxEQejACkGIvCWYGj+vShQuzZrxRp06Ntm3b5uZlsweKFUudOHEiEjAr6zpN2sEYUrM27vUJNNfDTOGzHFgzHKx1AM52u0sg1lHP5ODZoiH/8Nde69Wrx9DnhtatUwuOyoDfHWFU+uGQwBUS1oJd8tVXXz07+JmSJUoMGzbq+SGD3313vcFsRLcT2fB53FarefXqVfXq1O752CNHDn2BuMQtw6LiHthjGFjsJRG1ioRG+Mk7nHDT0sKO9NIJFcIV+tJAwMk+D3gpg/qr1oQiqCyWnMK4i+JLmUKU4CmDpUrG5WRnX796jSdiVDE+kBooIekZJTvmpzcsHlxtpqba5csXTKJKw4L5K/Va9csv9kFBeAJOIXlluihrsYxL2fv2HwEfwyjxKS4rDRRXkwQTKgnLG+0SiRaxKmA+E6zQBpOFFtErl63YvWsPfeUYYObLJ5xD8X3cOaYzAjxifhFh4zNMvSCkIHq4ePGCQQP7P9CpbeMmdcIBl1yt6NfniRnTJ125eJ5cETllKKcB+DPDXBYKscjF6VxOIkDUOqAOmVBwHkxiJNEDauRWyoX+qin+Z35vWGE0m3C3mBQS92wqsm9sq9VrVnTp8mDJsqXQacyd3+UUHbe06pdeGLR23fJ+/Z68euXytSsZeFZewphOLzWpLBgQftLKiXRuJl1IPMZ7+usTL78ydMiQAQOfeXry5InQIwWCHvT91q1bMYmKlynDVwBqBLkliExlwdfHjqlVrVL1SmXZ4LT+JFSiNCeAwUJwcCfC7yLWQqDW5bCK+DW9UGlj4GUjYPaxy1JTU5988smHO9zzxtgRXx09EG+1UF4jlDfrzXUrHVr+knnX6YwOh9tgMBOqZyMTT4y2RMO2I2qTI5SEHDwyz8WAMAIWcxQeHI1EjUazDlJiITVFG9Ivjx9r0bRJsdRkKpmI+7ltBcjzYcOGDxj49Mb33h76wnN8nH3KrjfoLDBvUB3Ia4k9Q7r+oUOHOnd+CNP76d5PPjd4kMlsxOyGucoDGkE4asEIQ0f4832fHT58sGnTOt27dx88uC9RUblSB6LL4XH6Q35rdNT5768sWLDClXl+1qTX5rwx9I4alZFJKqVx9ar1Br26x+PdY6LETIn8iBxPW0gSoZCANGjUrM+I+0pczCnwoBHn8BaOoqThLQxa0Uf+NQKsd+QhdbZ4MgSTDHrthjXvnf/uu77jh0XFWN9at27lync2bFhGWAsbS/TmRGSqlBMmTKCcsH+/fsSu6MCOHqZAF9XKvj169CiGAUl6bBzcFy3tWolUG8zDXn0Zbs3V694aPOjZtWtWtW3TjsiEkNGRghT2nTDIZLITJ4/s3LmTv1SqUPqRRx4eOKAfNpYTEnmtsEIADLCjrBbjpInjevV6YlD/Pg/37I1fC0pAbK2IHBEuSzCAy4wYgIlHYzJBSQW0SKuSCNO1iFT0tFFnJE0ImzkXFfnKW6Kt+/0rSRmiIgbCVRWQLLsjE63kddk6d753zrzNZ787U6Fsfcwr2mw7Pa6QR643R4XcAt0ifa/0QnLgMB1VVrnJaoLJ+uMdB69dzRkzenh8ssGdn6dEoZBBCBkuXMh+fvArXm/OO+uXSUYV1/mp0cabzCElOVevXmMkMbOwhjG1KAUjVjFrxswWLVvd1/7elavW3Hf//fit2LRcQWQXMWdxUvkAxlI4LPD1gF+UytNffT1x4vh3NqwdNvyFV15+XiYX1EeygKtd+zaNGtbu0vn+pSvXVK1WKzMrW2fEWNah9jx+D9+FaSUIu0RTarekG0QKB/GMMR2hjS6i2vr9a+/3XAHyUPiQMIGZFC9zpFV7PY5jRw8rFf7Hez7qceTS+4oZVOuNIlhr999Rp+rnez959NHuzZs2ghAkEmVxZ13PTEtJ0or4q1RlIWIhREQwh2bPmTFkyIvDXhv61luri6cVcznztFR8aNQjX30V2fLwo4+KJhOYBV6vKSaGwPmsWYsyr2W16Nsr4BU5PpMlOsvmPnPlsif/BnDA2CjQEEaNns5WNPbR0tDCp/BIRSBoX6PBnG93EvCIi0uc8vqIoa+OfOzhrvd0fGDgcy8YzNEQwCGpWNq/Z7j+Z591OX0mk9XldLndnmirVWfSQpYhNqaCEmOyeX4kNk6pKDvweTRqCn69nIa1KZgURH5BTi4PEvaxI0du/mAjjSGxhPRRUUyP204iOGXWzDfatmnx1JN9IVA8efzErp2727RuJWhehU/GKGlpqXr8+FEUxPubNkJ/+P7GN63WKIH/8Ps0THQoJJIMWnqDhX0uh8ZsRXQDzKpQoRLQWwohZkyfbzRZhPBR+Sm99gX8n+37YvyUhW8vn9SkaX2X2+71ywymuONHv1618s1OHe/t2vlBjVYB1RaEf9w8wXAnLiJ1OQJmgFJSRzpeyBLik0xmq14ls7tvBRxSZGb9zxbwP/OL0NgRaFTEzJeH8nJysIFq1azatWvXG1lZr732auXKJRo2bOhw2NCaaFOTwTRl4qQFCxZOoOKjWLHs7CyjHsCpBx8Eg4nYO8SD1aqVxTVky6IZuS7MTs68nNj4+OnT3uj6yEML5i/atGnT8SPHJVIueE7gRZEGF/EKaLVD+/aDBg2sWaMa1SqgtT22PKMFUJEnEAiSjAQz4SzIu6NW9f179wwa8uyqNSs2vLUKy4k4ELmGGjVqSJh9vd545coVkPi0YcZzZTPDNM3uTadIpXRpIjnQZqLLgS8gR0Qy7i+aXiQBAg5QS3KxtOXLN/Tv94TOqgt4QlWrpLsc+TYbViyB/MCxI19dvp7x6OOPhOUCPH7TSLp514SycnOy4hJjLmZkLVqyonfvPomxVkdBRiggigSiYpM+3XNs6HOjU5KSJ08abTBbHA4Q7j/YWJKhJhltRn3MruO78/P9JUqksTSwWakFQ/MF/K70MqVWrlj+1NO9Oz3QcdiIYY9371kyPZ3cKx8XfEYYf7yAjzkYys/L27dv37Rp04DKalQKmm90fgizjJSoA756jd6o1anmz5lep36T6VMmvPLqyHI0As/NCirpSqZQgnHGWvO5hOmm0ehNQKo9xLXwTQm8gmnl68geiiBf0fHXjQCFwnhn0L4QLcilgaBKp1GqM69cfn7ooAC9geEuoh0qhkwwaCCgqlQEfV5W1Gf7Pntp6CtTpsyBs8pFrNLnxcYSDcUjS5GENdbzxx9/vGjRomMnPtv76fbad96hocWTy24wmjEXxo4dR3KQsIfEbEn7F+GnsXBDoQ+2bG7SrDHABmoTzUrlhx/vnDB19qUrWeSPoq1RtoL8YilJQE3r1q7dulULgykBsYJvQ/hDQoZhdqh0Rjj/4pOShgwavHn7zvfffTe9fKWODz4s7YtbjYP8r2cIEReJVIVoO5p1/VpUNMADAUj/7tSXhJeQz9Q2gX578MEHoRgNqRQmvSk/74bZYMQscbtcKSnJgN7GjBxJlq7OnTUj/OpBv9OmhtDFbAFER1/C9vfctXD+7I4dHwGH3vuJXkxKenopg1HNDJ47d2bevHkHDuznG1s1bzZ96mRrtJWGhiKqRDgNoyngxcRj4iAlhb807HUnJMSlpqUB6/B7PKR6aX2RnJjEtPIprFujSdO6Rcu04qXvrFEuJ+t6QBaKTyp5/vw1UpCl04u//MIgqnmc+TYhqZSsNahhBGiUCDhQLTqXkFQ5dHgbc0AQgXsocDuMlgilaiEP0TL3s4MHgMn4cCpFAFamUaiRjCER7Cw6ikbgV0ZApNjANdG6TlR9+D/c9N7EsaNWLV/ctdvDg58ZAG84tA40GiOLJDq2ymQjR76xdvWbw4e/9syzg65lXKBCCMJ3LkJIi8Yph4+fbNn6/mnTxg3o14cgP10aIiwMkU5hCpUIa5mFuPzu27Pnz11GwOFnshN4wRblBdH7sMyfgokm1HaQkHSElDlC9AAOjL0nEgph2oqKhvAAdMLhs5gVWVlnz56l9yK4e6pdUMCIfp3OQEUM4TfumbAWYhRrBkGTkFK6W7duNe6olU2ugQg2gIUI1dNfRUuIkcetel1euy132qTRTepVebJ7p6DPfvLE9ymp5oQEiitlMMUuXfHWm2vXrXprVbReRLMimuUH91oykkL+UGxSAgH2ESMmGgyWCePHKGQFMplNJo+zO52z583f/tG+qxmeieNGtG/XxO/P0Wr+TxxLWiVC1WmiB/R/6cvTFw4eOhQTbwn6XUqZOgwkTEMeJ6DWG747/c34CZN27txFv+dGjRo3qFsP85r7YdgZYQQlWWMM3AuXL1auXOX+eztwpJVMEw183QWoYhmIEez1gFeh1e/59PPhw8d6feGKFaqWKJWOfcyUsQxEsgmmQQ2BSJPLG+InrRhZJOA0BDpQobA5HRLw7lcWd9Gf/7QRkINypogYBaxRamEW9Xm/OXmSnsSPPnpvQV6uNSqalkygdZz5ecYoK6QJBDhZouDtwM8sWbLsrfXvnj1zrmTJknfeeSeVp2x8ZhwhQ4881DxiYcTYl6tVrW7Lz7NwqaCP90+ePHkt48rgwYMBY5Fahg2ZD6iNRmIvLJXSFWq+MLj/g/fec/TA59u2bjp09BiNU2vXqwfZO94Ua5JuXcSrCGNHRcU899xzpRP1yLuwCG6pnQ7Smnq3P/TyqyPcuHImy7ZPPnX5ZXUbNRk3YaI2QoACtdefNpZ/5IWp28PGxZ9RqxQE8K5dufzN6VPQENoKbjBKcO7jAPOCnAP8Cy1btqxSswHeMrE+Nq/LYYfcddfOnV99dXLDmuXVq1XBdsHcyc7NmTFzbkrx4v0GPBvyORGnGr3how+3L1+2EjaHrKwbwl8VDXICaWmYTGnppUp06tSpWcvmYGa9rjxo0kBLQUgjnhMgLFk9ka+k4aXea3fC/46WwDCi59oH7216sOMja5bPbtukrj3nChYe9PHuoMwSnejMu6DWGHTGqA8/2rNs6erz3599c+Wi9JLJPpuDRAi6iRasJEcMehOYW6wiEL9Bnys6Nu7lMZNXbt49fcnacuXKKcMkSAvH6ICj0LhWnSIz649co/9/XguGSHJFxORd9rxXhw6pUr70ovmzvzx14o47mvbp040ez8SZxX4Lh+Hvvvvuhxs3rD937uzrmRmVK5UPU7DjdoGXkoVUmFkT35g2dfpM9nCJtFQQiRhJuBZ8EjmLg6IF+koayO3WWSwCioEXG0Gh4tyw8QRfA3lHYUop3PYC0lXUBikxBziCfm5SlBYLWme51+lEy/p9QergoDDkynBPi9NCQRJwmEx4TtQz0q808iahEZ/0+uqlS/WbtKNMZuzr401WC1WK1KyJ7lqwA/8YUfsfrwFwTfSUAO0OfuK7UydHvDi4y33NB/TpHmkGbfN7bdDAmIzJu/ac6DdoyJgJY9q1rCLZWP9mZgHrNVmKTZy8cMuWHR9seVupcMr9doL0Dm/S8y8O2rT1eIkS5htZdnqWNGpQdtnymUGv42YQiwvyWsreHj56rlevZ5974ZWXXnlFJnf5vC6N2hR2y+Ug2VCEXr/JGsMc5eXnHz1yHBMc4wdCQvQQKhMgM/qSF6C4SqanxcTEKuQaDLcNa1f/P/beAz6qslvfzvSenhBaqNJ77wgoVQEREEEBsQIi1Qp2QSlWFBVUVBTFjqBiR4oIKoIgiPQWIH16n/mutTdy/P4mviYHFd+T/cNxsmfXp6xnlXvd6w2Krsydk51dRRu3+Pwus9WgNRsAAsbjhmeXvLB27YaDB47gd+Q6vBfX5JFU7e3iYWNq164NLDo9M4NlmLoC2OsCHVNyDyu2f6oFNOS6ErBLtBUW5aYmJhbknlj06KOPPfxI9ZoOEzRuOj3gGrwKmAhoYFoTQsBA2TkwQWJB6Y04t+homCoPHDwM6o6FHwkAFh6lHAyAzHQKIgYCRrNl57ZtTzzxBCLowQdm12nYkNWzODcXDAMvjmaGmsWX5S++OGrcZLtZ27p5kwN7fureqd09s2YSJwRZiBAJBkJ4YsKxuCMp7Zf9+ydPmQbd5cIHZ0ZCAUw+Rix+E9SsQCQOsfjrazaNu/ZaW1Jqq/Yds6pUZRDiRMVHQk7lv2LDsUyUHwXFZNQdO3Rw9gP3tW/T+qqxY1o0roectDgcvAW+Yeg7jx48CBXigicWEzKw2sw4ezwuN3kIwy69dNasWSkpNsQppY/kU2cYM2bcu+9/8MSip8eOGYXZKuyyRGwDPq3ZXHjyJB0hnWqS0rSgdRPgQBbZrhNtmGiyyylGURzsBqSz4rwkVzTm94r8AWqi1QYhBjKYMdvwseUcOPDi4kXV0pLCHieaOdhO4Hs64sU2ayxuee6F5U8989ygQf2mT7neYojoyGmICysHmlZQqZIE2SlvT1UMwig2RT+++b65e3KDDy1cwqCy6jUY7mXqR1XNqggalqnRKg7+XQvAdgUNuUJpk5eXu2XLptn33gE506effpqZab3hhutY85iBmAuItnfeeQfv/rYftjdp0rpO3azPPl1DVQWqinKMNsFIjsqWLVtYYmFSEXJ2hUYLeCv4Cb3FDEWdoHgS4maHNeTFYy/oeOhu1AcymBnJYJ7hO7EEPB4LmHcIpTxundYccjtJnBOvm1JnmpmsgDmAfRhxoTCNgR3Bic51ULhIY+K+UbK+jbao28VZOJHJJEwAoKDTVamcNW7cuHvuuQfvV+t2bUmt4SzUMl7RoPlnphK+KYvN4vED1UzKrt3w9lkPTLxmrCYhPPnGK42IoDjc1lIirGnzVhazY+V7a1CzfteF4peisKHH4/1px4Hze/Yh79PpPGbXa0x668y7Hlnz4bY5sydfOnTEL3sOf/H5pymJEqYUFz9iTrRQ2WgoNqzSjRs2w2lFQJDcgNOZAZJ8gM4sjQ/2KxIEih5PTnac36Nrr969BC4lUFb8YKL30AV8Kt/J8o4Cw12y6KmlS5de2KtXclKKltJmIWRsIsIzIUIOo/TPjROuv+nGG4M+Abmrr6Y6xkiwwIHx4MKlOUePNmne/JrrrkXZIrDEryx+Esis2P65FmBlTUxOcjqL8D76XMWH9h9AvT6vXt1g+BR2DZhHbB1xYJDwxtDxhwmLy0IL0YDV5C0utKUkhb2eqTOmMI/j5LcpG6spGCC3y4XPkllJR0+YMGHDuvUzZtwy9srReKUivkAk6k/OzCQCJPgBBhlfTKZvvvlm9OiRaSmp5MRMuGnq2FHDYz6nz1WIcNJHPGh2EacXxFeeq7BO1ayL+vRatfpD3FokHSOFmAuMXVEZk1JvvvnmD7fc0KBxi849elGcESR4FG4IsyHiD0hCz79hI/iGo9tutRw/dghG4m6dOj391EJmuShMwJS8borUClmVx1W9RvXp06d26Nzjqy+/RIvNyEhr1qRpm7atkh2JQtAfDfHuGLVag47KNS+99lrG1Bl0R2aSrf+AAcA9Iz6XXlrGmZoFNi6YAKk+d6EXY2HUHCmb5BVPYdzrNiU6EO3hYABfOLJB4rzhsBYoJxmP8IEIz78WV9benTs/+WTjovm316pRtfhETirg2mAgGAU6lghDx8n8wtkPPrXqw7XTp91806SxHudhuOIJNEaFdA9chYDw2RQUHZUToZxRGPnicV6tXbvuUnggGvWHfBxTjm78d/R9OV6s4pS/pwU0euqphBwWGxLzrmnTRl8+oucFPTZ9u+nlpSuWPv8S5eudzhM2m9VktK9ZvW75Sx/UPy/zggsuwO6kMBkOJ8FMs5YS4jNYd+3d+9HH6ydOvFpsEK0RvwQcEXF/kIkKFp4aoJhQEV9YF9IYtXZA6eTC/M87kmFCPIk90TBwWpUMAmROQihqNHGwHAhU/fTxssKSqqIwMuEE/pVCCRtauFrE1UxCb1gLOxcbrCkKtBOoGFrAmMsvWfj4/GWvvNS6Ywcq1ZgtZvCeJsyvf2hDvQuHwladAfMOLFqTtm1nzn8UvvUN32+74eqre3RrC1VQsfOEPS1p1NUDH5r76r59g1nPEBaqboTsQEjxlpGYI+DR5ecUjry8eTBwSvgQzFXXbz7y8vKVM6aPGDrgAofG2bKusX2TId4QZMhkTgXiUcpPJ0aRUPqgVhcJhEjztm7cvLNP/26Vq2WCjxKGLINNkM56nIbChJMQhJZGqvqC1ZLOAI8KSy3YMvyUJGsTgqE0rAJ+Dwfia79aix8CBPQjj87t0KVL1O+VUuJaJWlLIIFK1W+clHRQNGIyQ68mJSyVTb7UrFWpW/e2Y8ZeiXJ/35zZU8aPa9+54y133J2ZmU2VlHDIyWLM6qhqh8piKbWG0MB+vUjF///CFoAyz+9zQUYK/SfOg8/WfPTYvPsSQkUJYT1L5pFjh9CuMtLSbXYLSrnRaic8pzURLI5RHFPhRyDmbw1TDifBzTKLdi6ES3FFRTCh00PeRlBP075164nXX9uyTVvAAoQO9VpMNdQ1pn4Yfxe1qSHaS9CYc066x43o0bFt+6hvMKPRFnIFoz6dzej2ucz4YvVmhkWUZZ7AltfTvlX7lavWwSNgoV4eBGyMXavVCOmWr/C8Ko45t05/7fVlnbu1jxv0rkDQarRj3MUp7HmODSt0UB6bDhZPkjLyVYFAmdMkmx3w+NKnFvZo12rFshcoUSRBAK0eEbz/wEHyuKF6xq1FpWcisFmVa956660GEHIBj95MNNajwQTCMPUGIX0gkZPprtGhu0Tm3DfT784feMlVt95885SpN2ZUzohHfVRSVaB1Gl1UKh2h32BiSdFDgHt6smeoIZacEJDorExMvTHkcaF7Me19cYdVG9JS8itE+mEKRtzOH7Y3q53Zu2Nrf1E+1ZW8CUo5MJ1JEzOgY93y0DNbvl4/+4FbR18+LP/4ntSkRPyhxHdJc+LuZMUgUWQpUHMoEsIObcTj10QsqUeLwudh11H5jaAHNn+55kQ5ExTLda+Kk/4LWwBHlBKF8S1b9tLxnKPMQCIyzz79jMVibtmyOS9MNTpmMttzzy1mUYexZv78+ZMnTxa2QIARSryPeW42Ejk3V62ctGjh843q1xsxbPjD8+Y/9+zTuQW5YgiKloMPWeppAK34B9sRT1uPHj2QNVg5PAZGLdCf8pk4Z+UtaBcUBWQQX2hMvqDFPv74442boVI8cN0NN3/++RablVJfsaGX9H9p6RxAZqqOhVBTzxVNUuScH8YrQGupaUk4wUDMUEFsxi2Trr2u/9Bhl2Rkpnp9Trj76Fx8k/CaqQ9P3/EFAc35EF+cPJnHM4wZM0bw7OT0KVXnRD4q0qvEjXURwgz1IoQGcIiRdnDfPXffMfO2vLy8++65d9myl9GxUNqU9aB0ecUzlPSP9x1zxah1a794753l9evWmnj9NZs2fCUrrpKNz31pPa6M7ObuigSv2P6mFmD6Y6Lgpfju2y0UP5GsF3jprFa8kuSOrVixgpEA+SQIu5DHI0hLfN5m47atW0eNGvnNhg3C4mBSiPdIWFXItxh1DDlVPtC5qAIwLLRs3x5VAgCWvJWs3hgk4ETNMp6Uwojbt23bvHlz1UqV3U4njKMWm7nAWfz5+k3bd+1zpFWP6Sw/7dn30IPzxOOu1cKhd/RELuB8vYHcjjDIesgtV3302Z5DOccKPDlFvvoNGx8/kQN4Ky+vINHuYGpwotUhEM9zahNHkcq3rBDZMB3YJGUEBkODbvX779mttldeeYW+IN/oVM7JgtxcfmWDKJ9Yv7Bs6PUTJ04E0jp16uTjhw8SjA+4igkC0qoBp1sKPCiMd8xKbhT1+YwOx7x581a+9+ahw79ccGGPW2dMAy1gMFkJH6MNoVvTg0KLJaJeoaFRAgUCkQp6NWKQE50g7ztZqzeHIcrQoJ0rZDFWG0MI1yG5U7fdfgv1RdCc0J3pLFRrfKU5OcdmzZz5xefrWrVoThqTElqRMcYFVQlQYr+Eo3F7YtLefQSlD3U7vzuwLeW5SpVjJV7kzM5zTMf+44et+PXcawHqssosikbffusNoO59+/XevOmbl156e9J14wCi5pw4aHdYwGhv2fzDmo+/HDRwANnUakyHFZqzOFdd26jAU7NmjcWLF0P08N6772/cuH7Llm9OnCh6uPaC+QsevGjwxXAjxUN+jdHiPJWflJaB1+ofaQyEOyU+PMWrAM5Xqmwif40Zq3izStcA/soHpTGZ/IgUJKAan0XrJS8yu+pNXbr1f3zu7NtmLpgze0bnzq0yUnU9ujQLeNyqYsECoAoOuoCNPLyTxfnkQFPStev5TfOKDu/86fvsmsk3Tb3BYbUCpCNIp9OZ0KdgvQeESv4RwhkdGdJPYKFYmga95afd22vVqjVk+HDWFpY2o/505Tjo8xUq9xI2iQ9KWCiks9hyT+S8/da7ANVRZOvVq0+Gl3i5JE0xAoIPvgaxqhXF7vcbr/D7neyB+QfO/qpZ6VUH9e/T58LpM+64Z+aMK8dcfdXEiTQXB9AaDEUEujqM+bPE61TsPLstgNXExJH6vgH/7h3bbp12E9hM0oFDIX9iaurIkSNxkBAVini9DFRWaEHheDyMq/Zduw4/dowa81TlunTYUBkVIeAAZDyYGB6RAFAcESnQxsAgQJKKEDeQmEp8yOs1W224bUUnYyUW40TyOFhrKWMfC0WTE5P8XpfH5zbbHes2f//dD7ueff7F9ETLPfc92KhhPY4XiI816aVXXiNubSUXklljNH/yxdq7HngyOzsdaCBRNZM5Nc9ZlFazJtaXEp4WEKGw+55jK61qa50RAmrn0nTAmU7kHFn4+GOffvQeiNWigty7776bhrP4lNsAACAASURBVEJ9IX+zTv36D82Zg6YiwX2zuWGDBosXP/PNpo0OQBr4EsNhCAaBapHNFIM+WtlQs5jFIQjS3G5bauqAQX0GDLpw2dKleMIeefjJqVOvu/HGG7Nr1MAZBk6OzhJRILl+4tYSw8kA152J8jp6m/21Jc/v2bd/+7YdPXv2nHbbLVJDAOuw2GlJqXTbbbNYd+becwcZ0Gp2C6uLlPgKh0HoU07HWmnt+6s+Gzzwkldfeq5ju5aFucIpCGyOOGWJA5vKFJAYb9r8bctWbYi9AGVgUEk4uxQ5U+JFzuw8xzr/jx+24tdzrwVMRgsw5107trvczulTbzLpdc8//zwTZPhlQ5xOqWon/+IaKgHz7BMn3sAUwgPE9FbnkjrbkXRmswUMZffu3Tp37nTLLbcgx8hk2blj1+uvvYZT+ptvNt13z11CRegPJqWnQ1qIu+WfaQx4kAMBDGWekPlsNJs8HvG6l2v2nYU3UFUlxdODQSgFZ3A4ifQ0GBs1b3v7PfPuvWPG5Cn3vfn6s3VqpUOZjDamaiTKM8vGwUhDMK91atdIT6v85hvv9e7TPbNKNUqR9O83mFdk4QEDkZKSBFMRZNCOlHSiuGAvSK6Mh2LCLapQNoNy+P7bnXj7eCsuSwY3XngdcAolHlfqq2o0BXl5q1avJucIeGnrVm0vu3xEanoG0Vshu/W4Eeh4NFjgkJkBj1cYccq0IeGIS+k1AafHnJTyyNwHdm7b/t6by3sPHkxaoupJZRCqbjm1Zcp0+YqDy9cCsIzA1OByFhJLrpKZ1qhhg4jPCcoKVvHCI0dwqVStmR0NBCX1hN5xe/CkmpOSYr4gYaNhl19OWgOuFPxhA/r1ZdiT3CcuK1/ARGowQ1oqN4RVvLZ0cTwgiCJgXiSToWVhKnFZkDsBioHG8cfg86iamVWYm2swgAyImCzJw0eN2fjDXeMm3Jzh0Hl8obvuuisSdOPQWL3m0/Wbt02YNMlqtRR7YdfVHjh6Miu78nVTb7Y5Ek0Wm7egAAhRdt3aNpsdlY16UKIlhH5bm6p8DXaWz2LWM9pV6cGlsXjZwwYC5IVnF7dq3rgltfw8rsyq1SDIoFgNeKzsOrX8ziIResLMqg8pjDbw6Zx/fjefz4sG7EhKCvt9itmMDSZAK65M+4uXzOEIud0ozVojrPHmK668vFGjhkuXvrh06UtPL1rSuHHTO2dNgc4a/RW03OlXVZ4HPICwzCNwgsFKlSpfc/1UIAd79uzr1L1zx7atEqIBS0rajz/uembx4tunTAC5jwJtNVs8CtcXIrq4sABGD8pzNW/fo3ePrgsWLCDJasHcuZlpDryjUSC5YP5K2nQmK27L1R+sGTLmekoPwSGDCGOdKl/GaIWaVVIbV+z70y1Aej1y8Nlnn27dqsnFA/tt//GHd958b9ilg1u3aQFpk1DohkJ5uYWAkTt3bn5evVri21e9wcrcVjfWOZwdIB88bicTOFGhUahVo2adWrWHXzaUSp8Pz3+8evXs6ydO9BQWUDUM9rg//YBn+0CNhuRwso4xcQAfYNipTH1n+zZ/9noISpQkZBkiCQGnbpwciEU8QW+12rWffGbp3bdPv3PW3Pfefi7vVD5rAEdyiqpgqZ+0ecAPWCo4cuTwaTPuGD503IV9u5NcLeW600w1q1UFcOpR3GAmq+CZIjEywAgFUqsEfhlxCMU0WnDKP27fPWzkGDWRkzhALBSGtZAuFu6M0jJ0tFoMZRyENWvWJqvAkZzGwxMFgH8S6Sw5EFiQ5CgAwsKRJgmhJVufpWlyijMDlHSYzCm4SqkX/uRjD/fpN2D16tUQc6gKljy/0iaq6vlnm77iuP9FCwDAkwpRVvOzTzxy9egrokGvYNJ15pz9B2BpB1YFt3DlKlUlzRC3Ewu7ODKjWotRR+2XcLB1+/ZrPvzw3ZUrp0ybxsI/ZMgQiN1he0HBUonuOIscCGdRUasO7aJeH2s8Kz2VVD94dxUX6933QuA7HEN6Mvh3DD/SRRw2eyhCTqzR5XS3a9ehR68Ln3j6eXMssnjhXNKotRprsctz9/33d+/WZsSwgahxjBayPPYfPtqlx4XtuvaEJ4YV3aGP5xcVWuw2p9sHxTEtFARmGIff/J8TWSV1k2pRqGNejSqo37d+/+2Grz7/bvPG5cteTk6yDx46NC0rKy2jklCX+XwWgW1J8FS0E0oKanUoWFbyhhy2KOm9YdCZFiGt8/qwPzGQuIsY0sopimc6wQ9PLIA4o6l1+7akpEy8YeJnn31B0nFJzyj7BOoeJ2HcBJ4yvVLmgP69Bw4aTBUKGPKwu0CM5R0/efHgwS6X12IyE3QkK8brc2M7UmgLrV21yqRsgNExasSwqpUrjZ84aeGiRbNunU68WZC4pWw6k+XHb7b/sHP/+MpV0J6FpBSmLpjeSjn+j3dXqFl/3D4Vv/6HFsAowsWxfevWRx+532Qxff/tt0TML75oECsXQX5GJ3719HQzKb5169RLS0stduar81ksFWUTYWcw+P2kRktNG04hyIhLxuv1cIwxaIJO8I0Vby16avHll4+iFKxAgeIRckv+w5P9NT/D6QBn5oAhw3lmVbkhNMCsJgjy19zwP1wVWU978ImqxKHoQPwpWis55JFQXrGzcnrlm++4a+zIgd9v3dGiWQ2nBzYsYduXVvyNOavTE9fz9erd/v7Zdzzx2LNPP/UaDBUYcCZHwsUDOo+/ZmzdutkBr4s9aD2IT5QezFXVGYl7nwdwOv2Hj5xs0KCBiao+gQBcgrgNWEpFKCu6dYkb0hlPQ49evdCqQMMS6DFZZBhQQQ5zk4fkImQ/QbIESkMihmVcrnRoZgQv/V4dpAA6o7sgr2nrlqMuv2zV11+PGDECKUyLqUvOmZYs8Tkrdp7dFiDaTvrYF598ZDUbunRoy6QWopakpCbNmjVp0QIoFenAxJoZPDJKWaqDflmzzVbUoxB19MLh5OTEq669tkePnpRMnTlzFkcyqglE7ty5m2gw6zLqwXl16jz99FNkMGoCXinmEo6gjWH+sWwLCT25FxYx9qCDgnfJ6XQT7yIOlZqcCh/9hrWfjxx+yYXtWrVv29LtLErJSH9g/qMEDu+8dVrdKqnegkN6i4MB6nR5LmrfAfpNDzkgCRFnsROiY5DdiQ6Hn1mgTkYlMn52G/B/eTWZlczhX8HvSDPmMk3x9fovBw7oWz27ygW9epIoSb9g8wCCi/iFXQxQo5hVEEpDspCYSHKy1S4codJHYv9gcgt8QJQRnOVKBTYwj0gomhpPO7cDqou4l/giJPJGc8MWTRo2bUyKUiTsxpWFUcQxp19NeUSPy0c0Y9KkyQ2aNqNI7tXXXDdm3DXKAX7qi2vM1hN5+XGyTeMJ999/f+9Ob1RJdQBpQDnjkTxeP88M0bS8aUL01PEjHTt2rFevwfYdPwkFjz9AQMIvuVMlbBTM+H77Dp1Rk5SSRieyVvEwRIDx+pVw9H/aVaFm/acWqvj9D1uAEYj12ahx/cEDL/Z7nD9s+75eveqtmrckvkRRZ7Ql/CykdGFucmRe/gm+qxOJWX3mwkxCBjF+adZQCOACUQ/nEp0nY98X9FWvUaNNm3ZvvfWulDVNtQd9xRTNEO/GP7EtW7YM67lfv37q1AOBAR08JYZ4zX/icURhQmRxa7VVVRVW9AbyMfX61KpVi4tdqVlZDZs23b77pybNs1XByvGqbsHpfOFdWMly845nZlQefGnPZs0bFDv98LAXFOStXffDO29tbFy/ab2654UF1K7FTnWjAcf1CGGuFoqC2QJsqnW7PS4ntSbJ5GJ9BLOlQywZUW4oyx2OKMUrStg4ElQUuUVkKgJ2tjhMxArB0AinzumaOwlxjzgweErcWjxBCVf5g10aohsBKHkorMY9HGlpYY8XyHNSUmV5VEXLl9dXQqisCqq2+gfXq/jprLQAHe4pLl789KLN6z8nh59IHqHhEOOKpC8lp0RMFzoIADSIAjtEWWFDchL0tSar3Wi3xKmEjgYW9GfXqPXY4wthtYVBZtOmTfRmz14X0on1zqvdu3dvpgA04gorhFJjQK/HCQ31AE4vmFxsNmH+xiENNgvvDOoRKPjk1OQtW7697a57O3TtdtvM21M0CbCc21OSVq766P0P19w5c1aH1k1PHNhjtJiRVvl5hUQeCZTDvsdSCmuu3mwBMuQpcoIsFO8oCiL0fZJqWPL4PyuNWb6LqBJAHfy0Gz0CvfvPu3fMf3A2DqRqVavgsnYW5CdlZqlzU9K3FRphSsDK3CGCxtsp1cbiaDYYwNhDHg8/4WDH+8Xri58M8DhxU3FLgwMQ/gWoWqQclpiFsajPBR0H/UV0mORNXgQyahEfCBBaT2qt2jy+8K23z0Jhql2nzujRVzid+UjdmB9iW4ZHtFnL1steXd6zW+daNapRG4DRgjyM42gz6Ikewt5OARKwZfi+MlPTf963P+fkiUGDBnFDKmALFVcp/ZJX4ASY1bhp0wzAxJEo8UdNFISYGz9cOVq7Qs0qR6NVnPI/LQCVFWS+N024Mju7WmHBqZ9//rljhw7goJ3ug2geyC+4tym7KctowIeOxcRTFQI+mQ9MbzwKfKFgO+s0c4kZSUEURCjzn2nMxpGg6XFk+Hx+Lmey2oL+YpO2PMP9f99zr7/+epcuXXB3u/xBRWJEESu8lNhL/8RG06kNxc3FdqSWH/lQwEhjRtoNnD7Ni2erWasWm7duuezyC86oZepZ/MlZbFqNBaej21MYiedXqZ6aWcXWpv1Ik1m78PGv7r7znuPHcrUalFtzMOyBQQdqDCV3PgrXBsSxSh/pIGlUJSZS0ogzwaDzFRZZU5OkpqGI1JKtRgI9uBm0mLzRwMnjx4oK8Q64EWoZKcksVPI6ZoNSIkmroVJH6ZmA6prx+x6giCw+/0DATTsYrHqf24MftNBZ3L6TLMY0lKqY8p1zf6v6//5SFXvOYgsgHD777NPbbr01K6uSRIQDQSje8UtdPGhQw4YN4bKCvAPctJFyDDYbKWHUDE7wSYagpFPAvIvWBDMV6oCiIsPJd9mIEZeNHClPqLrJqeaOX0SW9jAVuGSEs+6TkK+AswgnSa6c0Qw+i5IDTZu0QIXPL8hLT850FhYn2ZIuveiiSy4fHgsWe30Ru8Xw6IKHH3/+7XHjr8JcPLjv5xRD2A/3iF7LiOfWqckM8jAJeoBHQ0yNhAToghlasXiMiUCJY9bps9h0Z+VSZ+QwV1MFMiYxub2NGzbsfcGFUbBN8bAuYkjKyMCziO8n7pdKG1h1ZvQMorc6vfgamZjaaMDtwS4S0lFUYUBv4rfTRYN+GhxXlthz+PsVZx6guEg4SlyPS8kelDGcaHBUYaeR9Sk+eCGjZlMhpDyk0Z6xZPHS886rgybdpVvnnBPHKleroqTXcKSY5qTHEB3GlTlx4njCvmE/SpVsxHOpzIP3UdQ+bhcMvv32m3Mff7pxizZXXXUVYpPb4WtPwJ9Z0rZhw8Yfd/4yctx1UMygjqGA2s3oivryGdPnVsC4pPet2HdOt8Anq1e5C4+3aVXf6cwj/u7zRbJr14jovJgxVouNqcsoR3PCZUDwJ0Erc49Br05sfmKsqyM+GCaxH2pQPaYOmdlS4BdTMyFKdSkSuU+eKKAVdHrYlvHchBMiuEzIOMOdwrAXYavwXTHtpAi1Quqr7GGHzG7ZGUsIyQXJY2FqycWxrrgA3zgYiSyeDOhGpRoPkkPgmxo/VYAM4pKjaqrUWNA53n7789257lETpvpiGlRBfMhasc5OC/Z/qp9oUkU0QRQrJLG0J80b08NK7TNYdcFoBBdQenr24QOF7iJ5TQ47o5lhi58+EYvVHzHpHRadI+gJIJX8oEuK/Cq7fbuOLYIJnmiCDwidASOXorHITFLpJTUJOz6ug6gfPGkUdpmgRoeXwY1pK8CIAI4KwBh0QWICJn1MakIDSJecQcK+xkSf0/bBh9uGXXJ9jZqtGjZo16FDj549+nXt0rNO46bZ9RqOvGrCN1//lGBMhZUW8BTlLaVD1Y5We5lOxio9jd/9/+VO8o70iCjjgMO4r9YEYyIK3N79e1yeQr7gxlBVfLVB1DH5T3Xif+t9dXGYD6j9h2qEkkP8N6Y1GhiTjojPn3/q+quvAi0dCPphy0Ivr1mnZloyFFlkgEZQkcQVigGDYaaUFVeIXaALljWL0BVzn9nH1ARzJ/xJGABBl/zjC/+4SNgvo1EiUkGWbelfwUghXSLUANDAhqUsnz9s2VSrajo5G9Snh5NUa4zXrVNp0g1XVDJHzb78aGadpau+euzZt2fNuPb28aMD+YegNYacAEcKi+6m77a179XPmFKJAowKj4BfB7VbJIiOItTAvC/WYQSi8XPOnSE8ZMJ4oI0wdxF6kWi6zfblBys7tW8J1RTu6gmTpuQcPxEPhIneUlFSmh3+fSmmIc0oElqB0yaEKfYF4bvIUUosCKZAvNySLSgNzhz8lTiG2/Fd7BlF5ZJfJReQE8Vahd2KBlMic6jGCq0DckabhHT+Yv2XUCq8snwZ8PbHHnkEAxxXp/IkhnAo7nUWTh4zYkSv1pf16RrxFihONF00bghQZtaYHNTYnVHLkeLo6DufGHvLAmt6lSk3TbLD5+UvTogFZBhIbFOSl2VNgjNIoYWx25K+/H6/K6Tv1X9IBL+9Vpdst8HfAYCvfPP0nOv+8r1GxVn/VAuILycSA8VMKO1ETr4k7ygTjBw8gIomo40VFWhoKEz+CDOgzBBC8TfEAoUUEDQLsxFzQkFsAAJQTFVZcYUGWELnomkwXZX7iEiVIBAfMn1EoJCGEiElW2emVGIE/y/TXgtwBxJyUEQWE0ID9mENrm/VjxwOWhNTYiGf3uwAC0IxLK/Ld8ttt5LfBF6bS/LiHCnObfRI6qMpkbtzaGM10cVhWYhF4yi7NCNyH2e/sDmXtEmL/bqp36U1Y7G9+3ampiU0aFgnAiMg4pBGjEUcFgAQp8NtYuHhUQCMkgTk14wMZIk02ZJVpiuTFSRsCLqjqN8p3NDSd4aAN2CGcFKjff/td6++ZgwaT3JyUpduDdu2bV2NIkusgHotQOYNG775cPXq9999Z87sB6bcPC0eNUYgB2dtREVTIs5gPqSvBRwdgV9CdsrzCaCHVxClW7C6Osl+MppBAqHtAcZ//Y138ws9sOMSepD4gqKe8ikX/E0jlNRIFfvK3wK0LX5NJguzCcfPwV8Otm/flv5hBiEx4A5g/+WjRgdcheK8ZOn7tR+lX5TeOTsb/hXoUAWaLVRzdD0jmT9DwQD5rAmogMGgNxghFo4YoBbe22tWPvvME/fdO3XclSO87mJMMZ4WlnLGCk948ODBpOxGeOZInMTXgSj5h3hdytw2dARaL3SvIseotxCNHD954ssvvxwxeA7NkZyePnz4cBIwZQahmwoSoHx+nD/9YOLcIl9Z6ysqFpqxmNCvG0y2g3uPzJ49+7GHF7Ru165Xz/OLi4ukLkiYIpJG/OgGi33Dp5/7QglDhg33UNkWKxw3ld7o83pxiCKO3nz3/eeef2HP3lM6c8LUCWNHDB9SPSvdU1xgNxm5GbWScKDxiAwANsaDujEGftq9KyMzk3WNX/lTVC0C2bK6lGerULPK02oV55xpAdZIg1FPISqGKTHBKlWq8ImyxfpVpXK2zxfc+8v+zVs2XXhhz+QUuwKTLNtIZRUnD4jSrcx5rqxOBvQa4fjFtBXTCkWJlZJZKs5hfF2QpYgYxVcMvEuNIChTRDw5Yn5hxun10A2A7vR6DNbEcCQB/DePJrVcogmffPwxtbquu2ZMmzZt8Hp73F67I2Xt2nV3zLwnEAn37dsXpUo47ggH/IrsVh0n59SoYP2gQAX6Bi9LgpVQMWuIzgVwEJS4qRqG2rxidyqih4WksOhUjRrV0tJT/H5XkoPybT6rJbG4oIhG0GmRdHEWxXDEp9FG0jNSataq+uOOXW06dZVKR36fwGJRhVleg17Iq/CDEQeG78ycmLZ7x4558+cj1qfcdFmLFi0aN26YmOTAHwBfJSo0KBm/xz/4oh43jr9qxYr3n372sa3bt9x1191169WPYYYiEGl5FCmurDj/QXBAIk/oQcxrlCmsanZyDPnpAeGwoEaZ+FQNekoOL1myrG//IVCLsd/tlvRJXlaNodAIvHWJ7VOxs3wtAOM6rP8hieDJxBfbKBqOxLXLX3l54ZOP8StQaPLyik6dSqlUOR4MAcySGa0YLWfGYfluXeJZcWDpTHVCe8rw5hg6HFWDIeP3U5wlbLbYQe1Y7YkAqF987tVnX3hu1GXDhw3p73UWBP0QQBAnNxqYVnGMhdC2HTuHtOwKdyVFZXCNMB1KvOm5uZPXl+wCsTFE3Tx16tTRQ4fq1q0rtpDR2OuCnko0gKBcBIzlX/0KYLgEwQlPFnowvme9Yd/BA7fcfMexnOOQmlKBDa+1xWEH/UZ6jdEOWD6os9iLip1vvbdq/I3Xte/aIxQojpLGgxQ3GBIxq3SGY0cPr1v7pctZfPGArldfdUXTpk3xmRYXFZhFw9QEfBEzQUaFHJu3Q4bTCGz8iYZHObUmLVqjZvkJDkTjdLHkNjJWymWJldMJ9lc3esX1/y0tgLYRDgmjsurdYd1CJQKSlZGetWrVh1deMeaCC3rfNOmWbdt2pCRneL2nSxD++bfj+mQPcU24IcSOFKJL8WQw4FnClf/J0ihVSonYA6IUk4h5IQwqYoHhmY5SOsIDUkLCEnoT0Xo5Hi6lKM+si/iDlqQU3CRSMS0UeWrhonFXXfPSS2+sWfOJ1mwlE9zuSD9w8Pg110/YtOXbhx9/Qn0euYKy8dZMS1Ve//mX+huOxAGOlx/tAb84zM6AQ3EUoSeVdmtV1qi/qiYdb8d7nTyZW7NmHb3OYtDZTYbkA/tOUK5Er1NYQyU6e7ryF95/aIPad2j1w9Yd+I1gjARRxZIp8AgT+o0BwQ3nlpYlymJ7aPbsLt06aTT+115ffPVVw9q2rq/TUCHjaMhfSJ1JCmkU5B5NiBQX5u6tlmW95ebr58+7Z936Lzp06nTk2DEtKRSybCu+KbOZhDXwMTzMaU1XeXRK28IeJh0PPySgfRgsQefEtA/NXTBmzHU9L7xo+oxZdBxGKgerKBDelCtU6FilDY9y78efLBMWTR/WUHADFIYymXfv/Kl2nRrZtWqAB2AOOgsLSBPLOXREw+pIKpdiJgmNuEQJ/8fJWu5n+O2J9DheVSQJ3a2OeW7CnyGfB7sBcpYCUgXTMou84VvvmvPwk0sWPjpv0o3XgR2SIKZem5qcHHD70LSwXtw+7+HDh7OqVOZpxY4T+MC/aWPMqxJVncXgOMnKQ7GgWUhAQfeMEv2UDTH7l2PLMHZQsARKZUnkm5i8Fsv6DVsOHTqO9QU+L//UKRIXbCkpgrNyuzU63KLBcddc+9KrrxW5vTdNnd6778VOXwj5TL843S4SctLTU2+9eeo7b694dMG85vVqhF15hSePaKnopUhs1giyYtR3V7UrVe7xCUatoKCgfv36yBnkAkk/0iaqxV6uHi7Fti3XtSpO+j/YArJQmYTaAIgiPi1oA1999dXktMTDvxx6Y8W7SmAHGZQAM0q/fr2VME3ZNC118UONU+M7SDKcUgrWR0QbeSkilwntg9Kg9AYV7/xhADdGk+CwOBe/FcWk8RgDPQqyNMdiBCywd0hTZgGApVCwQoiTYPDztV899NBDm77+ftAlF11yySX9+vYClmRzpEWisYmTp/uCsRdfXV67YT3iCcxJFmmeh6upahZ7zrUVmpgZCgT82II5CwXy8k9VyUoHTJYghb5K3VShoy4/assXF3mLCr1Wc4YmIXnZSy++tnwZ3BzNGjeJafIJysIjQTMrMogk6njX7u1m3r3oxKlTlbOr+pxFNnOi0eLwuihDhkfDgnZ2/MSpW2ZM+/KLj++47cahwy7GSA67iuSpwFdFYiTc47w0aOE/NMeiTrvNHI37co6c6NWr43NLnrz9jnvvuP2WJU8vstgdRgqEk5UWQFE2ErFJIJWefCbULepQwsgv3gXxUeg1oQQTiptm5fvv3XTTjBMnC6dMu3X4iCswDLAMeGzVfmX0qnJWBa6V2joVP5S9BaTcM6E0EQSgG8UfQHDtw1WrWtSpGvK5TDZyBv24CXr06FWlcpWYz6+YBkq+pxICxlqSc8t+31LPUC5LjA/iBr1RTDiq15N8iPLn9HrjulhaevqJk7l3z5775boNjy9a1KVLS7T1wlN5aVTxi8XAcjFUxPep07icFFv3pxJTZxeKWjiArPm3uLMQXOQIIyKCXr9WgOSR/fv3iylLKFXqCFHZxiVcZfiVhMr1L1ezBJEbjcNWJcTu+LSdzuvH3/Do47N/+H7buKuuoszGxRcNwEyO+EhhAdkhyPrrb7hu5crV9OSry5cnhOLZmWbSPBljDB54f4iohAL+lOREXsrpKjJGPPQSiTWsAVDg4n1kmVDCEacBnaoEQADyBR0LPApUfkQtohqtGbYP+OIRd6WOqv/wQ4Wa9R8aqOLnP26BkydPor8wHFWFY/DgwWvXr33kkUerZ1a9cdL4Af0vXrduw/33z6ldpybXgQxLBGhZNmYC2htImtzck2CMktPt2CAyJXRk/uPOBcEtRogechTsVP7pKSgbCIAL8/lAdHEKEajKlStTIkYPKovwEBlxVIG1go3WRHxevS31wM8/L1q0qMjpuv76a59atKhOnTokNKHG+b3+++6eueLNle06dV7+xtvWJBvhS7NJ6pTJdRSgifqF5ynLO/0dxwJLE7gSCdKQVwX8JPF1blvT64GX/z/LijMqIw2blpayefN3U6dMzzl++MC+PefVrZ1VqTK4FoHFKU2PVagVQgdW00CDhrV9fteDD91PgY60SpXoBRxaFnMirqz8/IIXX3juhecXp6XY77/35p49H+e2ugAAIABJREFUOlmN4YLCXCOOMXDJEBlZFJBygsDzubbZnETfxbWBlNTEw4f2tGpRb96Dd42+ctyMmxNJ1B84cKDZlogvhNKwJrMMgBj51pCy+qTCJldATLOCYqDv+OXA2nXrNm3a0rP3gHYdOjdv0YYllrRyFVKmdh8vwnoj71JKJZ+/o8P+e+8RDIWMGDaA5vB563R5J0/t/XnPonl3Gq0Wn7vQYhK/xcVDLkVXRlmh/2kJGQkSXSRWc5YpNnCViQ9cTC0RRFTow8SiAhhly8UIjFNcOrbq/fc+/OArJso7b7z+2Qdv9ezW9eK+vSBGBm/K4m2yWTHsDAk6XCbyqEqYSQYPuGso7f8lepZqRCl6hmiJ2JzoFshMXlCaR7ImJY+Y5hKaK8rAa/9ankJhLNMal73wImmhDRs0fmDO/Z07d77xppvC/lDNmtmS392pI1grQZca9UR+QXxWzsgYMeyS+g2bXH/ddXffccvmrz6jxpIkoIIGCQvZBAo9ZY681A8gXdAo+VikMRPUkAhMGFZBMbRULN0Z85JmoTWQ86SIgitAmMCqh1FGDhcO8/8sOkuZxWVb80q5SMXu/7stQMDbarNs2bKlXesWPq+fggmbOm0qKM5Lttpr1qjNyFy3bh2Sp3v3LizD8C+X1fPKBEhOTunVqxdE8wcOHGiV3lxJ+oWTKS5c4bI+U5hMHBgnTpygbsbnazchOrdt24aOReyIjqlUKZUJM+bKUXXr1m7fro3ZbgsFfFHRAGystWGvMyMrbfK0SVWrVqeqA/VkQG1j4hTlFcy6895XXntnzLjrh10+MkBmDsasVkgo2JiKbHK6EuA4o5ecQ+MgSkImqezieHMFivLyc1u1GkQuQjBQak1AEToKJEt9C/XP+Y/cTQXZn3ftrl6tyt13LaldKzsaC8bhBkQKC5JJTqElyMinHqLNljx52vjJk+89dOTA3LnzCRyHwvEff9z5xgoqhr9cuUrGbbdO6tWjE4Uz4rGA1+nJSEzxRVh++Q9xryYuiMJK21KnxGROBo4MpMpqSfC68hrWqbr4yQVXT5rz7nsfvfjS6zweEAqiPMSpeWYWDGQinc7pyEoGAwsGX+o1bdWr54ULHh2TXbMmbBEK6ZeXHPxwROFU/E0sQP3zHOrB/4pHAbMkbEkMRDZCgRrtd99ubteqZY1aNeFC4zeN0Z6gFJd005sp6ZLTgIxgKCrTSp1ossKdpeghmhxWgUALGCeR8LfffuvxyrqLpsHg0RutRCov6nshNYaP55wsdDp/2X9s1t1zqlau1rJJfZ/HaUtyoL5DcGDQChUqT4hB5zCLj0T11f1bOg3BhSKCion7mOg6ogzSHBJlyDAmXkCX6almpkwrREK51Ys/3xrcCN2uyOWePn1WRmbKk08+MWTYYDgZAFHdec+9xXmnkpIcuBVlJITR+eBYjM2Z/5DfQ90zqRtBOdQMAKRJia68wyq8BLGAVwuwBPiOoN/jjZLvBGuQye/1kEiuSG8iHlhcp6OBygAT7AECk4ex2CjAmErupEmDLApQjoJWATNWPjW6Qs368yOh4sgSWgBqPnQgwm3k4w699HLMURwDVatWRZ86dvxIWmrmho1rqauaTuFiMsgMulCwbP5nRjwTAG+Wzx/avXt3i1YNBVwVQqxFmDaE8AkeEZFcu3btRx999M03O3VGIYKC1rlPn/5EMElY27p1K/6Yrzdstli0cKvMmnmbPTkp4ncR6ZdQo8ngMMP2gjNDSMjNVovLXUQJ+vlz5idoTE888WTDJi29YYgA7L6A12wzxQNqiECwHcpCIH4RnlC1C0tooH9oFytHkDCNJgHLbP++Xyh25JCILeGbUmUm73JG01K/IIyyqjjumDUZbk8KTVDxxO9zxShkSJRNxxJIMIFT8CEKqpgeQXcZcFHfYDCwYMGjTZt2dNjBmJNXLT6qoZd2nTJ1Yv16NfJOHrbAtsMiFyKYFIqYSNuS5xQuUhFzkhwqerPOrmQGmiRHEms65NEbYx3aNvvggzUke3700SdwPdO0WVmZ1L4EWFW/UX3QuxlGM4sH+laN2nXho2/Xrl2lKnXoMI50u7xWu43IhNFs8PicCvJXVnF+4gvdx6eCsPmXuCP+oXFV1tsyrWhVhpOSi0HkMLZj2/ahQ4cyAqhQaUlM3PbtZrSeZs3bOFJTiQJrzTKnJLVQMWNE32JySQ3ms7dUQUoO2hoYkEkY+5KT9CjrCRqnLTGJTGUS+JMS7SyxDc+rS8U+bzxl394Dq1Z/1LxxA3LcwP1Qb4qzCK0xAmGfkbAjdBBRctHwCTEmS51fZW26v/p4nIgEPUFOet1INiuSnJ6SGaFF/aLMtgTmoADFBykJQzgB/8oNzxmzv1WrVkT6n3n62YFDBuJFwv9k01tDHk8y5Ud9HpVNDTg6NZ+hzEgIeC32xKDP5XZ7P17z1biRFwHrE6QE3lOl7CL2Gz1lNtGNhpDOHoD6i/mdoAB8E2IWIyW9A8QZVUkuEBRFtedEGoGLeEjicQMwJTUnQoY6S44iH8rTCmdv7Jbn7hXn/OtbIGQxTbtzzn0zw5OnzfF5ojOm3RQI+hA9hAesibZjp45t3PzNFVeM/vb73R99tObw4aPjrx/RrVs3/BCMXZZDhjWjnEVOXfB+3xzCMRdw9unbYdbMyXfffQ+Fja+/fjw+MzLzjx458uqrr7z11ltbf9hRo0bWuHHjJk2dnl01HQA+UhKbRvU28TBs+/cdWfX+R08+8cyaD9YuWfJs205tnEU5SSk2vDCQdaEzaHTARKKfr980/5EnUKqmPfAEuY1wD6KLKSznUYvBHPEJiEedwKpqxZ88/+8f+2/bgzigGbkd7alqCapiqtOHAi4fDRENeTdu+LxWLfAnqQFPXiDmsZiROFBkWRBGSKtwxBPH7xX7H5q+M8oWl8JPGCPBiiApoUeFC4KUKtQgxE0Y2hsdWpSk92kSLHJMOKKLFo4e1qdN4+rr168/duwYjYP2g/8/uwYslAnuomMmWHhI8mIpxbLEJRamoIVCkC14KoqUiBiLx8N6HcxbKkOzIqMouAiEzleclJz/2quz3nl99ReffT5y1PDOXbr9uOPg8BETRo2b0L17d7pD0hsZVJIbLu4xXJByOo+tMwgiR9LGhcCJPfyqKlXq+575Uz2+4vOstADgYRyWGohtpQYwrHiB1DT7xRf1ZNU0w13sch09ksN6LwR42nBMF9TGlJWeTe04xoNKtnRWnkbGATmCHpxRlCD0huM/7NorZDQRINWiagdg77PYCUYnGQwBd64xpKecdVFBbofLB0Wol5cAstMQBrZPXCmuycyuzsil1p9FH4NXD2A19VulKtS/YYPNnFpAgCZhKbPbpFBplZq1oB31FHgTsuFvlYYKeFxUW9cApo0aYpCToekqslp0EatoP0DmgbVKcR1F+DCjqJiEeBQ4FwmdBmHREZILGM5kWoKKg8sqHg2GdTAGQ2pqAxhAzUqdyWyNhz0ao+bbH38M6BMatG4ewc0ZCSPBo1G/0WZKCBL6C8JAprCmMVS4lw1d0GT08wz7tu6E2KdRo0aCMROrD2FI7E/kBqq0Wh1HF/NZ2BEBP8du+ckfhsLNwvIjFpdUl4BBnrVAA+ydu/AOUBmnV6qESQaGBPsALwHvIXKq7FuFmlX2Nqs44zctEA74bWYDtaLWfvIxIComId5amXIQIgcCFqOpaeNGS555+dWXX/X7WUgT+vXpgJsBzYBjUBG4El9UP22J7Wqz2vFIVa5cdeq0yUCCHnnksY8++qx58yYWm/mnn34qLvb36tVp8dOPdu7Skcgg6lRCHL1IfEuC7FEENJQTyPHs7Jpgetq2bT9lytRhwy99883X23ZqGw35hHGOddcEs3xwwWNPPvXMc1OmTe/QqQuBMRxCPBvqi2ru8Hjqqlzic/5TO3k1liUe8ozGoKoX/mDUnpgE2OJEzpG331i+5Kk5yFNkqtlkg7wdRbQov/C991Z269opJdWGJ17E19nYnM5ixNx556Fc1VFhUvQy/RuAN1K1FnnQX01Cxcdx+sbs/DOKjjjPEjQjRgwfdukQI9IvrqlZp2r9+lVggqYR6G40KXoN6S4qV/lsz7PRDhXXUFuAbAMWMAK4fIKFP5VzomatGri3JA2WIoYOx8WXXCIaVSyG78Jos0E68tc2HcMMHKciJRBHDM4mjRraLFanO1evM1J+WDRwA5Wj3MmJKegHe7f/jI8EkSUJbgIy00EBwKQjrpnkgH1JjzHGLDNarITeIGQWHuN/w6YKSdVKZOJYTCaktyUp6Zc9+xo2aWJ0JEd9TvRg8K3WlMyw20vZQJQX7BN8xSGv93TxQcwwBZ8qAp8tHhc+DmwblC2DJeiF65XcYvEqUVQb6FXMTZGuuN6WGHBy8WQOg6OBPggHvAayVbTG8ePGbNrw1UP3znrhhRfiUQIHFBO3BCj7TaoLHsdAUFQ0vTZGzjIJzIwWrZD2rfn4I7M+oX27tiEKRZRxOy12FKQBp54RR7QPL8Wn+ALQwdFA4evimHLJyXKdVMY3qTj8v7gFzEgareb7b7fUqVONKjTisDVQ3UUAxQhWXCiTJk06r14VqiXceeet7763okePHriIlKX2dMiGU3DtltZEjGyuQ4Ytn+PH3/D668snT7mBuj1bvv2uarVK99w7Y8lzz4y7+sq0tOTc3BOBoFuQUzhogPsomYZ84fpsRUV5Tlf+VdeOnj37vuM5p3Cw/fj9jzpwIRRbMFp/2rl76IhRX2/+fsFjC7v16A1DtJQ5U9zOXIR3YWMGsqe05/yn9tOMPCSbKiN4SHWDhZqcHbNJN3fOXbVrZHRp3zIe9ksxZmp5G2y5pwruvWf2pq83AwU2GqzUVz1bz5+alkhUMRD0BBHGPidhRP50ugpoRja13397L3X/mU/1AD5Lex4Iw8NUvQwEiFr6A060N5vNbE+2UTIFgaiq7+KlU2HUpV2lYv/f1QLKaCRhQnRoKB6//XZz86ZNDEJqFmXBZqFVSFjIZ5PN55S65n/pRlCasqlC3sdzgTH0YmhpyD6GAp5fiDUVF+TC1iC8Laz+Mf1TTy60WcxVK2dFghK4ZGSy+nIkqDKqRwR9/rzck5hx6PtKxKnUcfuXvlT5Ln5mrqkvBTYLRNq6jd8kUE5H9Ak8RghyAzoNSQrqu6uJn9yO3hSCK9xDABGCp5UbkUL8o2fRukI+GtNgID/FlKAjaQC3ODl7dr0tpTifDNNEgOUSBAz4Qn6PAUcTtwuFYPWbe/+9BSeOO3NzAHXAI43PXPKO8U/7oYaneAeudJ0WtCbAqnAkikc9rln9/soOHducV6c2hZXK0RSqeEcEqe9Fa7AHPZtVA8QFf6rSifHC/nJcn1POuWWjfK9RcdY/1QJIqOKCU59+/NG9s25p1KBefn4u8TcJHhn0+JOoZjho0MXwfCYlJWMtYfZpAL4GMQulGoP4HpTB/QfeLBy5SUkpDHoSYUxGS9euXc4///wJE24I4f7V65NTErEsi4rzgvilJNqgDyl5iGyqgcXEUKUJFA9gtHOOHRg6bNCu3TuXLHnlsssunzXrzqyqqfsOHFr45DMNmzafcdtMrz8COSH5ijwhUoNzuYsIZGUr9zT763pHfUiuz/uqEoFPaVKjjRjIxvWf/bj1x5eefyAj1VZwItdhIQzioIbGmDFjzqtTa/78uTarCV00EFAqPZ+NDe1KbTQ++U42D51rNGkhjz9zebUZf9uYavNywH9sYVz3DoqiFDnRLuO6kAmCQcmuT4BZjfHGvaDRossk3KksimfjnSquUf4WILjPbEdroQoUgJgftn5349WjWcUlSzcWg9VMaquEKTDop+upBgDldvlv9ifORHEQJltmNAX49CaH3YqVaNLrihlNep3P605NSoTg2B+MmBNTt2zdsenrbdNvGgNu0BX0pyTafH7ATBZ4TPFskNtK1RdXUTECTdb+BI1f4Yj/E0/xzx/CBKEL1AmCWYK4w0QhT3z+rFvvuv9eiKLIHDbrIkZ7IuV0wn6vwW5GCIoiFRQaCCYqJqzMdGpNKiWlVUHEHsmLoRGgCjWZIlhEsajdnoRW6/O5SYDwO73J6ZXIPghRyiwSIgPQGNNHPU5UMRILKDVZq36j1994W5hI4e4ymdGc4IjWUq8oQvARByQEiVKNQvQ5hLzWAEPp9h9/vnnSGJ+nmC4QWEBZNnlg2cSbpRK8sIeWoTVIUWfcyrvASqIQv0lzlUvRqlCzytInFcf+rgV87uKPP1hdv17dK0ZdDqkMv5OFDUs7eGjYq5h7Hrc7PQ1OOU1xEVBlKHdlsKoznKmuXg//E6rM764tOxBbSkaPxmazcpHConyOTE9PI99NTo+BnMgHfm23WZkneLnMZodMBmVTJwafnIjKh3w0240Qay1c+Bim20MPPT537lzAIh27dIbxYfv27adO5mVkVYEJQcEUiFpwRhc8o3KV+JD/4E5VrKuKoOrAUzUVFoCCorxFC+fNnTP5gvPbOQsFAQNTwpHDJ8aMvXLgwAETbriG8jjOoiLQnQqOoWzi6Q9e+YyCizg+Ywj+9ni1R9Q96tOqn//PMSXeAjCM2+mioLDZos3JO6yzWHz+GPV9K1errGYYacPideAZuOaZkVDipSp2/g0toLJs0x3UJDhy5LDFYKiclQHQj7I2BSdPpmVlsVji0xIFC7PA5SIX7K99KoY53pooTGsxUKQAPzu16wbcitVTND+NBuAzkejs2vVWfvjppKk3D+rfediQwVDVQ7eHEGCjjDKrvMOqr5ZVqW2blqQ9swSb4HgTKmCh0/trn/8sXZ2JyTRRBDLFMvQBL84nIwh0KozNuvu+hQsfoXnC+JkElBmjbjdEg9z5tJTmRCwzwLUOBwgtroDAR2NG8ZKJrGhgWovZk19kT0yjAtfuXT+vWr1y57bviwvzvL5Y/wF9p8+YZrRaYeTTW80w24mCS5aRzhrXB19ZtgLPdK1atS4aONAYM2Kye11OMzhSsOpBP91EjQccXVoc9Xi09KaNGz9JcmguOL8b5dLwc0tN27JvIiuEykF0KIQGopLBIO8F2iEi4N3/pTApzzOV/S0qzvivbQGdJrbitVf79elTUyFzI6JtsVphUmIaMw8Zr0Tt+EeeMLhmwE6qj0FVgNS1kD0i4ErZAFzq4ROHv0R8YAGoU5gRkDNh/rKHmJ5oQjpJweWaKFJ8UbUNdYlV/+QzKTEdlDteMYJNHm/hTZPHr1nz7ksvvbDy/XcXLXzymmvGHdp/4O03V4C9cDqL9FBOKaaNqjGol1JVrlIe8x/bfUaTUBUaGhNxyWdezpFbbrr+0ot6jR05OOgrpFK22+ezJKa//vpb9es1nDZtGpR7LncBfIoE4UpRccvzUgKQj6PqYJdCfyE1oiWTsPQiJOrSpXaZ+gp88mdp9zaR76jREs8pKi6w2RMrZVbbtfvA1q0HySoV7yl0glFI4GVJqNCxSmvDv3M/05QhiemFLvLtN5vO794VBwZrdywYfOaZZ95cvpwFm/ATFhLYLEL1f/WzYUSBpEY1AoW9f+++Ezk5nTt1hEuP5ZwAItXg9SZrRpXsnT/vfXDevPTMzCmTJmVXq0LlKPBbuHwU1SQGmDRE3XGDtlunjivfeyc5yYHTHc4pv++vdcWdxcZhdjDRkHJsTBnVTkPEDRh4yVOLFr/2+gp0C8Q4AFVeNh4KnZGBomkpeAwzfiwI5+x2pDehQ0xSfqKJTgdPgwGA7bijdmzdPm70lfPvvyfNbrh65KXtWjabc8+977/1DvqQLSUVYzmohA8slsTnn1/atXPn66+++s7b7xo54spWLdts2/4T6Unk8RhN1oDPi5qHDkemIfU5yMjxeaRO7sqVK9u3bdO4UT2fF4ejMIOUaeP1zxyv6lK8qVrtFG1PhaDQPupPvz24THepULPK1FwVB/+/LXD88KHjR4+1a9Mq6MeTZA6EJWYnibhmwSuAHDTDyh2LoI1BB4DJoE7pMxoMwW8WxT8wAQGwM+4Vq0vcLWhsJE8Tx9PDDqElX0hrQmzrjJR/5h9mpqq6IQU4i40bIQXQ9tyuAPV2qAAjOl/IFwx5OnRsXbtOdlqSw+9zt2rWtHmzxiteW37owIH05CTCaKpYUZd8vnNZ9cr/7/v/03+fUVB4SKQAD8kX/H8rXn7e78ybcM0V4WCRXksQJJiYXungidw9e/ZMnzGVNEGDEY9dCJ5RswXfT7lc4SW9uxo0UFgeTpe75wsLrSLP/2f77ansVccDD88X9aCSri37/B63uN/AxsQ0yUlpu3YdeOGFNwx6R9euXRl+9DV+fg5TFXcuVdp1Kvb/PS1AdiGZL4xSZMJPP+3o16+PxH1gIDKbSUkhBZWoEwYZB8jQ/YsjhryyKA1kvYEKCgbfeO31Zo0bVauSJQWpDAlgsHDRxPTmdZu+m3bLbQCTXn7xhdo1q3k9LimYHpcsY8YXXm4e1axMmu5du/3www/MKcocWJlI5x52s7ReZmqoahbigsZXrV/kcO++/arVrDVl6rTvtm4l6dJLdF5RMtS5ySkoOuQVStwwFlv93nt+4HTUs6KCqs8nzi6UMGXCYycZHIk/bt164/gJ277fcfvUSY/Mvqtr20a3T51y0YW9nnh0QdDlot8JG5usiRqD48lHHpp0zXXVUmwvPTl/zZvPz5k5RR/29OjUFi3q1Ikcron+CzaWviNBEhQXt8ADeirnJAx5lw69BIEGm21aUnnUdFXUq1JIXjAhQfWLg0PgO2vH/75bK9Ss0sZhxf4/1QLwKVjM+qZNGuEo4gSxbCIxhiZmDVMO2coYxT3B8EW/IajHF6YoY5qfmN4siihSf7Acetxyypmlly+4M6TuAUWtEHkxZhwyOk6WEPMQr4mqdqhzhgdgCqGi8TBGAyVpJaURX49KlOp0FoDWQuiDE8iqlLH0hedqZlcbfcXIosI8ePDU9Z7T1YnHq3EdnvlPNcrfeJDaMmcakKelIxA9az5Y+fLSxQZIrVEZBfdujGm0n3y5AQ0MmnuAMjjtzBaDkF2FQ9BVnK1Hpl8QhUq2AE4LxAseQVyVJaBHaVs2if79ujES1LRQdpb2PLwIdi2f5Cjs2bP3wTkLNm74bvGzy3Cm0kGsE2qPc7oqPUu7TsX+v6cFbFYHZReYTQw8qPkbNGgoIJt4nPhg286dq9SoEfZ6ZVJbLEzOv+GR8K0LfCca/fjjj6n9MHz4cPQCfO3RkJ+MQp8/eP/sucNGTtCbbM8991xGeioRapL5ERqg3VE1VFnEJ2FEn8eLila1cpUHH3xQbEU4dsHG/0s2RSOSWXlmmvCFaZWanrlkyXN9+g8YN27chnVf2RITKYkqUDYFiYF05VNEol5P/Q9AF7y7r7gYpVlEkGrVCHxeqzPbFjz0UP9+F0FP++6KF0cNH3Jk7y563V2Uf/edt+M+fPftd0i/QTwsfXV5285dli95ctmz815YOK9Xx5atGtS8duQla955fdr1Y4cOHTt+/Pgtm7+Bh1qckAqAj4bmFoC0Jk64ce/e/Rf07AEKOMluU9egMvXAmRZQRagik6QdwLpAdo0XQD2AnWpzleniZw4mm0A37tprkYuSba/gu3QISnwBFQpY+Vr0v/WsMEOcQhhoJZTSNEBnha4U9voenbcg2eG4+pqxGBuCQydlBGs1StUKoUoBGErtA3iK+AbJEtxFDFZmKaNWNREYxKrkKq3ZFIwNP56RX6AgBWQJHgv9iJuxlCtshlLgVKUl4IQzc4Mvp6VJApoTOhN6E9IFhweOExSCGABqhro/6K5bNzstLenLzz45tH9fr27doX4JBUI2S2JIgl+QRCvhTs3fQYhcWlOUuJ+3U0UDb8oTomeguWICtqxluXx4/1jEgyIFNUw8QVK2Fy16Ic2ROHBQ92DwJEuGUZcUC5mU+iA4288STFMDO5XkceFtEhuYLDNGTDxqAXCcoCUyZLGbyeVnobPbbMjN3ELtwcO5+w/mbdq847UVH3z6+Te5+UFfQJ+almq22uKIJR11Gb2ReJBse6DHZvyVBuloT9A0cfKCn/YUP/P8i7UaVgeUQe6FsBhx419XhRJbrGLn39kCYMkdFnPYV/zOq0tbNTnv/B7no5HoDFaSDaX0JE4sFRHDmBEvU6lbJBYW9Dpz1WAVDDtFV+ACjXgTjOn+QAjqJZgDyGXjMmC3BWsImy3f0fj5QslqHGh6nejgTHq9/khO7uCBgzq2bDr5qlERdwGESAENACQbluCJIwfO79DktikTKiVbg+5CKcmj1pUivq4IIYQNUw55AMFSpfQU0ENvLV9+5NjRnn0G+KSqJnJPB5cnz+AlYIqshFaK5zh72MdS26gcPygucM4T1RNRDCVo0Fe5SpVqVbK//nrzAw/MI9ekRdMW9rQ0UQ5IkyFJEymO004Hp3NySqWaN0699URhbv1GjdMyq8RpdoMJnfpEXv4ddy18cPaDPdo1e/zeGS3Oy4oG3HRLXGe3xgrIW4obLNdNvmPfwcOff/LFvXfc27J+zaWPP1CjaibqK7IiFCb3PGDUxTq1bV6lZu2Xl764+v3VDRs0qlu/GVXVwNZFtZYv1n//0JyHVr755p3TrmvXtF7E7eE1yGUtK+OCJhChhpIIFB2kbmRphEHv22zan34+uH7dF6OvGAVBh15nZuQIyz9tBfdeWTZOWPrskrMkW8ty44pj/40tIFEYUgijUooYQamJxqgYRXkKn8/Tt/dFQMgjURZBwWOp6375MjL+/pbB6YKPzeawHjt6dMCAAUWFrqlTbnUWu2fOfigzsxI1RyGyL3QWoy9QTou3M5xjcQHV2cbywResbZXrC6d3tdSaATRc5CY5RFYLqgfuK/x26Vk1WH4UxtW41+u2GpNicdTHcrIbl9BfLEBEiFHuiDWcLgLGAoemir4atVkTYxrqsNoO7j9cXHjsqy+hQu1wAAAgAElEQVS+Wr1m49GjRcA8mjVrlJ6e6g94d+/+GfKtrMzkvn17d+veOTXNkZKcDiyPwZaamq6hvkYw7HAkf7T6820//vTw489lVatO2qkkBFVs514LMCBV0qwDBw5cO+4KdCmxr0gIK+NGDQJ0MnB+KFCCrfIGNFoKwtgi/mKCOjBhxgNeAsm4VRIiVCcIACHQWa1RsHpiVqHTEfc3keVMDdPCwoLLLr0kNdE+b84DGIAwgqMfkE4MsI9saJJweTT8qbjf1FBaiU+KOoAT9sTxnEsHDSxw+WY/8vSzj80df9M0Jh2ikiL1rMmJdvHTqy5wgxQ5+BdsWMIFhcXVatQYP/FGxN3CRc9u+HpT3759LriwZ51a1YFYWKgyVOw6fHz/qULXylWrNNGE5UtXvLHs7YsvvpjSkPBO8/qffPLJkWN5ndu1mT59Kr7znCN7aU8AT8Vu8FXRiMc/oH/fH3bvW7J0eaJNM+++GSOHDw07T6oKn2o00lKq52z08Evq164+4+ZbBw4YesEFXZq3bkNVI6pJvr7iTVdBcb+e7Xr16oF7m54CPII3i0IjZWplvUkPpg5FHDUL75qWkjxKNlWlylW8G74hCb1Jq7aeIOV9KBICe22QzMgyXV89uELNKkej/V88hUGPtGIwizsqLth2xMaGDRvcHneXrp0BRnl9bsnWYLFHIYsrBWD/JRsigGIyknMeDl566aVEMG65+fYpkydOmzajWbM2Bfl5docDFUHNeQaXcE69lurE4pHUeBndxGqBHrx1966x4wyREFyMVvRIg0mXlGRPSrQcOnJUKu5QGkQft1ghPvahOVNr6GxlGkpVXknYwaMQoxwsKyPPhux2htClUnNynd9s+fnw4byfd/2SdzLvhx9+4teuXZpcdtkwNKqUFIcMJC/VM9y7d+4HgrroyaXo8V26durfv09mRnXKhzvMcUuivdjle+zxpy8aOLR563aAaKPU6jmneqXiYX5tATEDNLHigvxdu3Y1qFdffEEo4Lp4mftLSg2gDWEUBalGCjwKbxZql94m5oIGOgj2kGUW8lEBKoGsNdwzQRfcmMCwEkJxDcSVlCG0OPILC8eMGmk36Z9+dmGqw0zwDx4BJozBJEhwcqUJW/PsfBHPV+nFl/Cio+7b7daQ33XF8MEYNk8tfmHyD1vadO99YZ/etWvXcXs8cEJZYFgXylNdMHTO4Q1KHKQWR7IbK9Pnb9Ck2YPzH9m/d8+6tV++9tZ7D8ydV71qFYfdQmAemeP1BStXq5lzIq9Pt67QQHzxxRefvv+Bh2o2ihwh8wVtp7jg5Hebv67s0CUr9WoIwJktJk04Fgjh5LPeOm3S2JEj/F5Xy8b1ivNzUM647BkdS7Ub+fTlHOzQpN4LTz3y3fZdG775bs3qlfsPH/P4wvjfhl3S58brxlbLyig8dYK8Q+Qe7VziS/3BzogmqjfjQYALTXvwyMkP1nzSoFGTIUOGOpJS4IT/6qv15zVpTgIHqwNBYVa9M8xhf3DN3/9U5tH++0tU7Pm/0AKIy2gYT4SEqATqpCEjz0nh9Fatmnbv3pWSo0wkQO4SoUsAwRBR66Sc+y0jWcFSQtVPXBD7NSU5Y9y4seB+pt92+9zZ991++z2t2rQPhqi3HCep2B/0YfKcUy9Fs/M8NDufdA2fyJrq1asvfWJ+r96f9r6gXTgODSABFPBmvt4Xdl/89FvEcWw2R17+sYyMNKSLTmeMJ6AZlzlJp8R2oPcVEUkVMHFrSWBXYixRe3KVPXtPvLJs1Vfrt+eeAlcbg1W7SZN6M2eNbdiwfqWsTLfbmZt3kkYGMQbIvW+f7qRu4YPYsvk78B/r1n4+b/4DSQ6Sm/AjaIpczvxiD1kQHhLEDXBPm+J/MXl4iS9bsfM/t0AsSimIY0VFHrdTdG5BW8OMgEviDyKEJV0VSohA0GCz64i/4XEpyHd5nBaLKYsIFAkW4sSiHE7QYLbFSYyDSlQT0ZksCZTvcfsNeouWAsNhqQ911ZVXbP/+u3Ufr0bHKs49xfJJfUOzicJ2YRQsbBVWa26PPcnCL3lzpWyMX84qLiwkBGaIxy7td36n1i0eefyJZx59eOMXH/Xu06/b+T0zKleDu9PrC7Bml3KZc253sctlMprAHwRDQaPd0ax126YtW9Mse/bsgrlw+7ZtRw4e6NGjV/PmzVPSMkAvrVm6aMiACwf17blhQ19KQ3LksmXLKCnbe9CASMCbapckcUX+MN+x7dCvzWC7qB2CTlynWnrQZ4r5ihzGBOEe/ZWKnS9nVK4kc4LfmXtejcrn1a095JJBnmD0znsfeOudj3v37HDL1EmVU5NOHad+l2DmAAvA2PMH2VQltjX1WQXkRfFGo33Xnr2PLHrV6rA++cJbVbOzDGbD5i3fjbkuinbFueBZoemi/mo5tgo1qxyN9n/xFOSOALME2aRFHpn0RuodUAbnissuqlW7en7+KQL3EokKn67CqxQM/hdsmLBgAWC89AV9Uho54EZ9vGzopWkZqVeNvfa+e+988qlnq9eqE6Rcmcqy+BeXUC1rkwm2/ddCY3yhd9ARW7du3bZj+5tvv69O3SVNGlQLeAuRbNGI7/xuXZe99P6HH3wydtzl3CgQcHIKlDTBAGU0ynrnko8HC4dEAnqFskXQEqlkMpnRtDze5DfefH35is/8XhQ7rcNhaFCv9uzZM5s0SML3lpd7CMFKRIKLQrfNZ2HxYZstiVBtl+4t73fcVlxcAPsjSebhADRF0dTUlHr1a3744ftAQzyhgIKv+3eMt5Jb7b93r8gNioRHQjCM28iM8XmomqKNlV2nh9HUaHbm5y2Y/+ihI8f27P356LHD1BkYPfpKCtX36devVau2JJziZJJMQIFR+SVtMBqzJlJMU1Ix9h3YM/rKsQcPbF302KPJDmvBqeOAplnPUbM0el2EBDZKCygbvcHo5U8+S3OQoDrIXEuyozGgkIHdrJKR+NSjD42+5sjsOQ8+Nu/hLz/7dNjIK8+/oI/O7hAX+L8jZphghZpfcn28CvzACEUCEVqzzV6/cVO0qJ69+zNbTXoUS6nPs2vHzjrZiQH3UZx5Pbo0obkQRw3qTKEAkctP6SETk9nv9RCFJJcTfgeSkYT5OUAVRVOYxCRvUIc7ETIIuPmNYr6qhiJfzgQQo6GgGaaycMjpdOvN9pSkVGKIrZpk3zJlQu1qma7CvOQkOw4AyW23J1IKuqzauwkHFYUsjRQhk4rgJrN2wCUjNn67/cc1n4aC4Z/37ysoctoTBY9hoWUQTeUSlBUQ+P9eCXdW3wzwN/HrEHBkIVnRwH18MifnreWvXTSgZ9s2rd0e0Evi8kWuYWyKXJPqo/+CTReTSiDoiHq9xq/Q36EWFBUVNm/aKDu7+quvLN/98y/n9+wJSYzX77FYLb9lMz8XXg8RL5aisvE89A5fEJFNm7bevmNbzvGjXTu1FRxWBEINYoOmIrfviYWLEu2ptevUAe8p1TIiUrDibFFniR7OSEgACAtCK27QW02GpIJ878uvfbZ8+UqvB81LazQS0vE1b1Zz/A2jfa6iSDiq11KzyQrhs9cdgC3cZLTZHdqCgpORSJAQdGpqYrVqWaBbcMlpYwYUuaRku9frX/PxxgaNGteoQY6hIKnPhe6oeIb/pwVECkTDP/34Q+8e3YDfCZXDH0LdS2tAQWibLHknT02dPIVc4AF9Lrz8ssF9L+zudvnWf/XV5599vh2SpV279uz55fjxHNLEYCjPyy88kXOKn77ZtGnDl18uWbKYENWcmdO6tGvjc+OzgWHOAJYoLT3N43axiHJrRSkUvINAUZVP9c/fPxXaht/nMVGUQKqB4mHTQhAfDISysjIHDujfolnDA/v3v/nWWxgAiVSxSE1HWfn9Rc7BPfhsEBP4HQlQMIUJ8xHx9/n8OA4Jkrp8/qTkdIAi4Cu97qI3XnvlikFdagrnRTGSxOdzoVJbLQa3q9Bhsfo9xTCJoY2hhOEclIHA1SMRQFrAM4TrB6yC1AMwGUzm0G+SNFVRpn5iksHE4w8EU1LSAiSERkKtmje9eEC/KhmpAY8zHqaMd0KQ8rUi//Tw9MAiW6ZWJVEdxwDud61G+8v+wxu+3Xb7PbP7X3Kp1aQ7fjLf7faMGjuWirqBAHmmPCwgrbLZoyoEvkLNKlOn/B8+OMpSjDCRxD3Ek0KDEKL2cNfOrTq0b4szWIr1ylhnucOFy8H/jrYykqOERSvp3BGr3cbzI0DxEntdhR3adw6FI2+seMtidzRq3MgAxBL5IjwF59CGj01VrXgmuoYOwBjlMy2teucunRY+/nBGSiKsZvBch4OCrmvSqunnn61f/uoHWZUqNWlen2ISiFQJ752ld8J9hW0PHAetT2iG9I7jR4vfe/fjF5e/efJkLuQN8Eeg9pkMscy0xJ7du5JvpjgbREdnzFgs0IBTFkli0GYTxRbJnaQMCJ4DnccdMBisDlNiMOCKJYRbtWm9bsPGrzd+33/AQIvZSlbZWXqDisuczRbALAH8/enHH14zdrSVftRrggFIXliryjbiiPhBkpeUnp5z6OAVI4YOH9y/Ya1qtatndm/Tvn+v7hd065KZ7Dh55PCWDeveXP7qy88vWfzMMyteefXZJ5/MObA36Mp35ucMHdhn+qTr6lXLohShGIQJmoKi4qysSvl5J3gwQnt4LFCzmE28P18Up47w0ZTcHPFYWmoyjhnkHksvi7XeYouiC4YDVpO5QcMGvfv2P3jk2EsvL3tv1Qe1atapUatGydc5x/ZCcgjHC24nIGXMR4/HTT8xK70uF8oQFIQoPQj/9NTEj1at3PL1+lvGX4GFA2AL0FKiI5GDA36/w273Ov8/9s4DTIoqe/vV3dU5TmJmGIacc5QcxIyLSjChLEZUzGFdI4oBxYiuOSOiomJAEAElCEoGRZA8hIFhhkmdu6urw/e7XS7//XYHF3AUVqcen7aoqbp164Zzzz3nPe+psshs7Cww9kUVBdpXlg6KFmF9BEoRi4AFkf+T48hk9RNanA4p145/tWkFo6orI1uJiWgedHTqxr7NQDRiFOeDzm6GJ5Y01bLd6ULHwtFL3PkRtSjyXBjCE0gbS1hVX53ycWaD/Ladu3Xr2HHQSSedePJpzVu2As+HMu0gA1F62BxR+XWRhkfUXH/2m5FBQFchBMWyCs8nOxIkJbOI7SB8MwijQHpHCKxGnyKGH8DQUTmxf/dmZgsKEtwoyQlAP5CXp5CwkJhHiaOsPFB64Xnnfvb5l/PmfDlq9Gj2tQQiKZFDwjV+97qLF2KlRypxILNQs+gm1gmq6guqHk9evdyGXy34ZugZg3UiBguyZlQq5dlnn+3X+6yi7cXkHqryVWB2RNbAwlF7hyDsQCIBTI8o6to1P770whQvoHiDFA6z66WWpBs37NlZEg0msjLBrgZ1KF6Qg+sECS2xQmAhqqsZX0l/oMrpdLhclriqczlt0UjcF6i2uSzRmJ9A/Tv/ftP5o278cd33PfsOYDNde/WvK6nWWgDJAMkGUQ2UiDqSjClmh0MkpDuy1VAyWWx+r8/l8WS43flgCpMxf/UBgM+6pOKWWAKlrKaFvTu1lXQXlJZXYFYKxKSg35ud5cnPyzbpifsjWl9RAiWAp/Umi2w0+8PhHCLjAn4GGD4pPGLMIByFmpeQE2qugY1qbAsMw4S+OslhLHJ3xmWLDTRBQifbDPH1a1dNee/DnSUVazdt97gykgYzQrLGQo7Di8kEChBTENcFiq1IoU0HxpQI7e71h6ASRbygRe3cufP1l186Z+jpupQlGlbNRhf7vaBfRfLYbB6w/w4L4Zaoaz/nK+Mpdk5mI8qr0NIoluLhsiaRZChG9kO7lFQO6liaQOOfnNicmWElzs6eHb4gpQZHpUah3XLakAYRwALE2bAwaQlIiJEQLCFHcuggu4mrfKSqRAAtYLIi/tpo0UtRfX5BfU9OHqq24PYzG3BxOOyYPI/MmqXV5RCq+pFUtO7eP0MLYPEhlpVwZbxSJovdHw6BxTLZrcuXLgn6b2Ag2q1OZhpxr2oyAqGNLB1fVh9JJ0hzUEQwmiBPBY4MehtVNdksgagf74BBNpMVSFw3sOsSNJfAYVs2a3DrDZeNveYWGNUzcwtDQRh6jq/eTkR0MuFUAs2AiBHgcwht+KeaUpD7zZq327bhm2Ak5HHKQne0OGHSMhlC778/nqyOAW+ZIQk4wYqQOuSu/Qg/V5gBlIjNYSoHNpFVH4D6K9M/PpA0SSrZlkRZCEq2j4mEqbgkMuW9hbfd1tthsYUjKcni3rx1d0VFeMPGbWvX/VhVsQfXIUGRFosNj+HAE3u07VCYU89lsJMrRReqNujCvh6dm95/12UTJ9w6ffrXOrfgvKWLqYCAj5jNGn75UNiaI/ysutuPsgWMupi/ymu2WQ1mm2S0EjOveCvNNjs6dEJVMR+xadN8c5g+tfGBIo4fW7AgGeVwwGdzOSUw7Qmdy5P1xcxPFy9ZctH5IwPBqNmUgdEzIfjG04cuAXSB/7MU2i3mXIIEcwXUT4qFBOmRwP0wR6yMRGH2VGN2lnx4bnUGsSXUEXIochEeHC2cMJZ+AU8N7Mtktiri5ewmjFhZEAz8FzfZ9vkCH89bFpX0z77wRsfu3Suqyp0et9h2/NMdifzhXASvHTqXq6j5sTjIBS0aQpZI+ihox2gfdBm9HFchTRATzGa0Eiv49eyZbmtizPmnx1QRQSkyV+LF4D9JD+cz59GUmY9kRwWYSfQmxm2TJYi81RNHZYgKNx1gO6uIqCKJNS4QJQQKPcFLmcIGWRUtJOayGvHRUEAvsXwJFnhJHyOYndw7sHoYLek8i+n/xA+I0CNOdgSlPVxcpBbBINnAnd2lSf70tz4cftFtdvLxwsohpL3oY0K8GLSYVI/uqHMaHl27/emegsUhGAqZLQ6DbFSiUdLmAW78ZMaMqP/AJZdcwlKthe6n1zlBts4kOa7aKCGkepwdkYksM8LwK+hJ03htAbdE/WJKU3nOtRNsdgJdDqO93b5g4SJ2ch06dwOmUFvEB7XVOAQ+sovGFMfaBPwXcr8EqIdUHKsQVu5Zn36QUKrPP2+o2Yg8YUWL6wwSe3Rg8jk5OcgvDfarNUKtVIm2xP0K7SuIFDVumPrOJ3O+XIJrRZBJ6iH6E1VklWGJiqmJzZs2e5wug5wxd+43j0x86pmn31y+YiGIsfbtmp038tRTThrwlyGnN2nUcOanH7/+2kdFO34YPGiQPokkZYgJYA2qfUzVv/f+LKczt13XDvSd5j+lH7X1UuvKWvmuukKOrgWgRs/IyuL3jddf79i+Ayu13ZMJmIbShCHCAvm7if5Md5yeX/B3TEigMGaHCFuzgB/HxMyoTcYfeeiByU88fttN1zUqyGfZBd8nlv1DmMUYDLyCkaBV++DJ0X3F4T+FXbZ58xaNmjRdsnRZl24nNGvVWtBPYGZhRLKFS9ubtf3AQVFz+IUfwztRK4mzY2eNn7Rk144nJ9739hsvFOZn6dSarchoVuxXxZGm9ASUgD/PTJw2yBO6GFVJawWMT+l/phnhZWQEna0ziJQVEI0Sj8qDKFwclMTna6Z67bxWWkMvo7fFyZ2ECHVlOCr8vnnfLOs9eGC9nMxaKb/OaVgrzfhnKQSQJ55voYgIxA22emDLRMKS6UaksmH08yf0EjZqnPxuQu3wW19mB2R1phPUqlaLXUzXRNLlyggEqxB82D8oionPtxwUglxHC2nVqlWPHj0+//zzC0Zf7mAHd3QRvYdf0SO8M5FSNBmUZlIQWHitABAH+4p3rFn57bgrRoJtCoeqgPYbdYKLlW/X7Ad8NT3FYsZTBx88wvf/++1qIma1kg8nAAmhLLt2bt/pq4aT0Cy2uoKzVMSLoe6Fo6GszGya9293TqbGYGHPO3/o2Csvb926cb3cDEHNlgxiynI6PK2aFph01y5ZurhJ04Y5rqxIrBw4v9glS4SFKy1bNnc67fPnfXH26JEabPlfx15tfdS/f2Tdvw+7BUxQVXl9fQYM+mzW55269+rauf2rr7zcqmULKRXDoEHociymYlDF6SbULoqNBSWjyWaysKISSYGOdaDKN/+rr1544sGCvPxJE8b37tkt7PeRsQeucJGF8BCQvIPD4F/HA+e/+ZCIRTC9nXvWGSWl5U89MbFD926ZufUBLrHL4+N4u+bcR1FgGh52Kx77G4XJh6RJahgnxcP333Hb9Ve3apivBIj/rdkhxl47jbfEWBWXiZ9iQpP1K/0dAoYlGIyFBEbtBgFPswTIPc1VQbnH3lb0ExtfZrSAfaUNjQc7jiIRXKw1tdIocUOS8UbOL3hKzU77wBP7OV6d+uPape3bNK+V8rVCam6jWnxBXVF/jBZg2FutdhKCCag71iABQgx6qysvuWBo2pQlDowHiA8mFhMjndLuODr0OlMoSLhKBh9SVlbGjolKrl37Q6PGeU2aNDlowNfs+Xwk05gvYm7zRe3atZv+8Sz++a8i+zj5trjQrGh4I7gybAbICuoZj6kbNq75+MNpzZvkjRjxF2AQJGhVhAYp7PB8I/fw+eiReHs1+cWVWvkinC2MECgfdQk9GPZ62fXYhNLsfthrcTxHwwTCY81KSQwln9Nt7tG9377iPT1P6HjHHbdkZ9vCgQPknFTjhA5FUNi9lcVmk6tv7w79+nQk9Cns9xodOBRYfpHEiXAi6HLld+nUfvmK7RUVFbD1aOarg91UWx9VKy3z5ywkEMFV7QgrifH3P7xq5fLvvv3mL8POP+usv9SDipY4UkVhBDIBGYppGBCA8wRSxeNy7t5ZBKHlnj17thftZG938YhzoFnBtOGvKLVZ4IqMuVw2ME+y1VFjw/7rVP09p63DaqyG0U0NXzVm1LyvF9103biHn34mr7CxzOYgbZLhqzVNi2ozI37PutXYUId5MSE4DaR4xP/qKy+0aph78blD48FqK6agQ4gNJa4C8EJRZqVAAjBb9enc21HBniBEK62hGfa0YWCyu3G8isqkW4mDf7LIYN+ilbQ7eUobJ9yl6V6HWflfuC2W0H8yc+76rUUep9Vu1JMNNhSSdhft+IVHjuJPdWrWUTTan/ER5ktYieKrwUgPVbdNNsz87BOXzXLttdd6PB5wgkwGbeizV2GSHG9txGRmiq5evYZc13PmzGVVJs90OJJ45dXHcKJp+CTmvzbDkX18Do9YTBZwSwQkQxXGeiDk43GGzZINdni/RCrXlMEGyCkY+mrulxxrVi7q26vtpEfublhYjzj2GR99Bq3nqIsujkd8fBrfkrbEC1MAv5qmVTtdRhbLdMwpLYmQHTSw3+zZX+/YVWpzZhOOCks3XEcQaZ12Su9TTxt8Qs+uGR6nEg6xfBpNwdL9+8A0qyKZQNxqM1tNOqLU4iqxTQp9x86Wj4xEVaMOrAaOX8SxQIv06NFt/vxVu3fvzszMZKmmj/gQvogKHFzPaufT6ko58hZg4sDpbzHhJbaRKaVf/4Hw0BKVZjPpsRxD9M9M3FtWuXHjxgMHDnDFlZFZvH3rhrVrLhx2ytDTT+3ZoWVmVhZJlmQ1TMLBCPFlBpltBAZarw9CI0c0vTT/53Gs1Bfo491OT3V5md1db+I9d5wy4qIJ99zx8GNPAYVEPGKeYeppmxzqrE3A/6z8cXhFR8SoLnXbTdfb9crUV54zqLCFyVBaAJCqsbYi0yxzEDUyYYhhyRMaEmYsWQDrZUJY4IAFeqeh02SbA+8/Ge6TBGnSuUBjjSlDPKWadGSPEHtdTTLTp4wQDqRBbS0xibjpjSkf7KkI9enTRxePbNm4EXfn/n1VNX7UUV+sU7OOuun+ZA8yQ8hpIjKL690u596dO15+/vlxYy9v06YN5OnIC81Mkt6jCJvW8dY6doe1sqL6nXemvvvuB23atOzTp5fZbIUtHZ8gUZPUlpmMsoUo1Nbmgys0UxrRiWTkr5GYSH51XH2axWA9EPDl5WSqSviDaVOnTnndW1XZrWvnN1+bePKJvdCmyvbtbNSoWVVlaOGSb4cNHw0ATbPxILwOnvBFtaVpoWORuoJmRGMNBbw9ure97vox0z/4eNu2MkBZHbu36kGodKeWgwb1gWsaD2YsVuJyWeF/CIVI04vAdURDAHdkuCHTNlEO0DsGkRhOZKfTJ0SqOiMJCbBnGUSUuFQvJ4OSCfuiyzRXgtDw0mrWcTgOj6vB8ztUhsB7AvCBGRB2BpouGAnbXW6xVKpRR2Z2U6e7UUJkMunY/QQ2M2gh0Yj695uu7dGl7fVXXd62aWF1VYXNZq2qLLGLBTie5fYEI0EAV+R1cbg9UNlBYHs4X1Fbw/u/votEw4xMi8moTygdWzf9aOrL51169VsvPXPvw0/w0djnNKWBsapNQGEj+l84kBvzZ39WVbrrmVeetRsTIW81/BpOuzOSdob+5wEXC0l10r4/8u4QIyg8g2yYHNk5zOtAXASpEPMZVIWBykhWaqMBnge92aYzWhJqDL8IoYdALN1uK9ACpj+3oaFquBSEQm1pqA6LJTOjXo/B/S69apxRn6woKd65p8Sekf2fX/RrrtSpWb+m9f5Ez7KTYCqwiHLi9/k++mA6pvvLL7sEwaGxy2DEYg5wzgRIW4OOr8aprCzPzMocf989N9x4XVZmDhhw6slUDwSr0TY0JDjzn3NtH8xftSltc6YzkqYndlomHl/Qfhjec7Ksu4s2vvLi5FUrvhk0oOfws69r165N/XxPJFQOhaLTYUa/bNK45eNPf7R5y+4enXKxzyHx+TpNxGufpqlctdBnKT22fjabpM0JsRhGq4YNP7nfgC4WsyscCoCjysrKCAd9el0s7A1hFrWbzcHqACzMLocbFTcQJCCRgURGDgJaafBUVAlDIk63EFWN2gTnPTf83EcEh6cSZQdKqTYi+KDwFdpYuh+R7MfKqlELLfmHKN18GWwAACAASURBVAJMksgZjHcPGAH9CpFSOkIevZ7cXUkdeaBTsMSbbU7UL1w2cz76wJRSXnvu6aZ57gPFO8SzFeVOt0cNx0xmExseDLDgyUFMw3LEkiwyDvy3Q9OxtN/fejykUCXJuqiXlWhQllIDena9746bHnjs6WEXXgL2gK2aBgOlGtqW4L/V/Xj5uxqoXvnNV5MffbBV4zxdQrBd2G1uEXl9iNxjILGg9bHaHKDuQko8okrRWKLKG1jwwRwMzyS41KQQ6iZdzLnNmYFq1bJ5s0YNC5s1atCiWRMHLgSLwa4E3G43r2Mzj3zWRBYTvLbULLc92alTiwOxgCoA9/r8Zk1d9QuSEEOIUJtaO+rUrFpryj92QbjYgKsKzSOmrl618p1pb99wzZXNmzeNKiH8AqxqEKII6Vl7dpHabU+SvApCFKMMTTNTVCS61umCIT9zm8prTjSULT4Q3QstRDOEaKs1v6CL+KvV4UEzqN2K/crSFKX60YmTNm5Y0/uETm+++eQJ3dpLyTDZ5CPhCqBQFhEKDfme3KBhcww/JBPU6/P5NKQ8kgsZx5dSARqktrb7lAwLF2GNXm91pifDGwqQNjEz0xIOVubluSIhXEbRJOlNwFtIBrPJloym3GYwf/EIxN0wGMoWYkGFX4A4I+BimEV1BrOgpSYmHJsWRjKJPN88jtKP9EbNgsKHICY6iE7U3NZ8IJ/GR/GNv7J56x7/lS2Q5XZVVVc7rMIOIUzFMZUUhzESOZuscKrRU3QvihLL54EK79z5C39YuXTypIkOk+7Avt02s0j2AqVtPCESG4SwhNntETWGaSRtbDZg0/yvtqx/1bF+5bcc1uMGwI6QcMqx6iqzwR72V/71wnP3luy77bbbHn744c6dO1MIVdL2onzF/8oQnfzYJHy4g/r2DFYW61IxYX4OKzoSFB6Crw5clkmEFSd3FO2av+jb5WvX7yret3vvPiCkzZs3px34ZftaXl6O6vzDDz+s21QsmQwVUcOSNZurqw4w+RFbcKQN6dl8+PDh3I+GqqnI/NJuh9UXh3FTXKnK9Mjvz5hz/hVXejyuCrEDxGGjkYscxvOHd0udGDq8dqq7y5QEdCNYRlT1yUcead288S03X6UmSAeLE0q0DhKT1ZHFLx1DfZzZskQksGB/oWb/NNtg7RCLuKZhaBfTlf858k4EHLNnJn1sJPbV3AVXXDLWZnfDmnCsBgL2HIvdFo6SbiLlsNvVYBjrTdgfeHnSg4r3wN3XXzFyxBkwMAe9B8CHw50o62zg5Swul88bKKifXbxzafNCT/P69bXMuKxqmkaifXJt6Vg0DmHZMEEyHCBXC0ZjBHjGFcHAY5atSljV69K5V/Xw3wirYExwxiOnFXh6GDEEVoj+iKqaVMI9C5MhRKZkeKJk/maU4eMhDUZKD10YoUlJW8Sv+2HDloKWjTt07IjpDE1L60GWMqxe0DKJdHJ1x7FrAdKzyPj7JCkSS3uXDHp0IzLUoFKjYRAtgzeKrQ7sMDol/uWnH0978OqGHjHvgqotlEoKjxNRzfFoLGVkO4clDEqARCxihf1SjdgMBoye9DgHUxhNjl8OBpEtFUFfJyaVaRxRk7IpnSLaatfHSXUoYJqMeaaAUPcppPa2Gcb0NiykxPQ2RygdIqcPVd5z9ejPvlx8+9WXX3nNuFEXj1Zwf7P9EZmUzcmkAtoMbpm4cLEhoowqqdaJukzW7Iz7HXpSbHIMBoxMqEG8Dv3m9ddfnzN3FuileydO/X7Nd6cM7vK3Gy8t3b3TYaFTa3Z6RhNWvdU1+ZUpz736Fr5C1KYGGda7r7ly2NAT0Zgpk6mqWZ0x79EjXyxZfdd9D8nx4FvvTHv19SnvvPVmk8YN3Hbri58un/HNpofvv2voqYPC3nIHUs+gI+3sxTc9nF9QcMO4qzq1LPDv256V4Sz1xfSuepaY74iaKBH3NM1rVrXznYqdO93tu6TN4sZ4NCwdykx3RKX/8+Y63qyjarY/30Ms89CTEmu7bevmd9+ZctstNwzo30tRwmQF/kM2BsY7NjUpybB48dJXX3nzqutvMNkciEFW/mPyvVBhBUNhl8uDjScWCZP7tnx/yb13/V2f8k2a9MDgk/pVVJSQUEykMRHqo4Fc12azkZA9aMKi0dCOHVsLG+afddYZSsx/TOpfWy8FrgGKQ9YlI+EwueK27ix59sWpl15+TYu27XkFgpvNMTENnLOKH7RK1tbb68qprRZAAw4E03kjTEZ/dXVuVsbbr73csnGDc08fAGUdnQhNMLZntGQM5cLYLOzlcVZowJECqZNO18MfyTihS8ZN5BYEyQPBTCTEuctuVdD1UeSMRl8w5HTYedZpt/l8Xi33pbCipdF7AhNEfos0Uqq2Pq3GcoYMHbFu9cov58zCnNu4YROnGx96EI4V7LdQdQo7DR9GWmXsumqcNmG/UWM5v/VFaqI5JTDea8oW0QkPPvhgQgkvWfrtujXf7y3Z2axRfu/eXRxW0j8TMlxzuxnlpD/kLa+qaNqi8aV/HXX5peefP+LMU0/qJ3C7aZ8+2hWvQNPljTR+py7dGzUq/HrBgo8//axoxy6uP/XUU49MmgS73tJvFs+fO5+OO3PIGQRM0FjUsKI6PO29DxYuWtija+dmjQvKD5S5MrMgLj5S9VQml7XF/sGnnyX15u69+tjteDCDpiNPBnWofqnjzTpUy9Rdr6EFmHJMDNDN69atbVRYMGLEMCwNKULr/5haFlYvwVYM68DkZ55v0aZtg8JGCiQEJDeuWarU0GK1e4kFxm5zkp5W+G2TKtlz77z9hh7dOl91yZm5+Y6K8mIi/LAPQQwmG2DJUrHG4VSJgM1ywYWtdD+hrcXcIxDeX7u1OgalpaBq47uCHo87FIutXP09/sMBA09DWNMyDFF0LJBAWD7E0lV3HK8tEAkGsjwZYQwdsWhubu7q7xYu+2rWC888qdk2UJE17UesyToBi4QWDiZJJR2hglEKxzQ+RNI66BIqnkRttY6pqsct8PWkjtbZ3BhJKN/u8OAGkiU16K10W8wi5VPabUc5mg1bs2z91u3UIMvy/hvPLf522ctvTL1u3rx2nbt379O/R8+ejqw8NA2sz6RHZgCnrcsxXSJ2KPXlt66nZuTT5g7tAyKK9mzfvn3/3h1aNGlbtqf0sUcmFBTW5zZfMEheNQxxNVZJJ4UzXRZsVwk9H2WWsGkrgXgMmn7h5hXmx/Sh9QW/8YqS4UNOQXZdPu7WcFwaeOJJoy4aza6Wvsa8l5uXO/nFV+bOn3fHbTeddGJ/b2XFbTeMzczyTJj42MtvTu04aTxuPvaX0HrVWJlfuAj7TMPCgnatWyxZ9NWYK8fyRqOgrRa8t7V41FmzarEx/8hFEe8F1RKo6Zeef3bwif2Gnf0XcDbpBBZ/UD1Lp/O4M6d/+MnzL7w5dtx17bp0CZCRBq9V7c6/wx4ySgwa0hTxdVDDUonFX39BOponJt2fmyNHIj5VDYGzEsToFruakGAqsllBlCdBjwqB6POJzIBuF/HwLDmH/c7j8UYAgjarEccoyK6U3vrAo/8Yctaonr1PTOlxKQoycQwkLNIYK1geEPDH4zfU1YnFFoOkoIYhhaVJCfnH337zhWeffubJfaNh7K8kXxGMHZi1zCYzLJd0JaMae4/ZQpZwMjQbguGoOyPb6c6QGeeSrEpGUjcbbW6S5CUNFps7WzXYDUaLwYS+bSf2lngdJg/ii3Rhmh2LNR7tjYMTXveb90k0YNLrWrVoeurJJzVt2nT16hXT33/vu28WN27RsmFhIWokpiwH+Y8DQaxEhNrxsb95lQ7xArGdJkl7eqPCkZ+ff9JJJ7Vq36pN6w7QCq/4buHVYy/Oz8tAFkF2BvtKjcUYAV/EEqwagCtDQV8qpvD5OENEOp201RntlkN0tGZHhGs4Gm3cqBHJvJVYdMWq1cDnZ8+ZP+nRiY0bN/ly/ny70z3j45lzv5oHf1CXLl1UX/nAE0/Zsrv4iy++HDns7IYFuUBvMQFio6yxPoe6CHuqxeko2rV3/qLvBp04kMKxgNYi6KXOmnWolq+7XkMLgG3CpV5eunfnrm133HYtswsNHbP8sXGh1VDBWr5EKOL+soo3p7yblZ8/6JQzSsvKHW4HfE6IiFp+0+EVB4RY7Nh0MPap5Lb+dMa7zz01wUDQp7dc+D3M4NnFHh1rlhLDriPvLa4sLS1pUJibmeW0mN1oV8GAYtBj2frfxipZTPrKykp3Ro7JnPHhJ/O3bi+e+OSFKhIfpsQ0NFCLmcf4978CLj68/v+j3SXCTSwG8HYwhJNzCdKsYcPOAaUkOs5Imt5qgS9Mh/dCFs5ibM3IBSoUDsX8QcxY0SpvtaJs3bBhw95KYW4pKSnRglR4hE0FRLVArpLxGIv84H69+/c5QWeyu6xOb1UFWZ+0g6HCgU1LA2Zx8TdtYqJCZKjro0GbXnfOGSedPHjQux/MePOtKbeOu/yyy6+6+NIrJVlkmGYq4x4VCZJ/09ocunBagzZEkmiRgFoTAaUisHBvcenixYvyc7LbtmwRCweMBlOK9KSHOFJJC4SsSgiiQZ1VT5YdRJfQq9O5In9O78ijmr7F68xmQyAYMhvNl1107hlnnHHLnfdPGH9vIBRt3771tHffb9a8xd/vmZBfv/7fbrrugYcndevcuUWWOeCtPO3kU8jP8eOGnwqyTxBmToJgjlC8sTslH3WvHp3tb7zzzVfzuvXo6QuGjWYrVT3Elx3N5UM209EUVvfMH7gFkrq4Evtp04YmjQs7dWrP6MRQzyT8o34xWVBXr1679vsNd937AAlinRmZQiKTmO8YHbQ2Wz9WFJyB7019Kzfb1bxpvqpUyGzFcZ0kkVPWSCTKFjCiKDff9rerrxqHAIJEm+WDHMwQLIMnFlly/8cPfLYY6my2nGnT59z34NNDR1xkc7pgMgRGJ6jh4wnAPi/847mQPyBjIDgEcOR/vA3+CNXHQcamxUL+ZlWZO29O3/4D128u+tv4hxcsWIAGhrKFqUNbjzlBzjz1/EtX3XDrRVdce+0tdz7x/Gtjxt40euytqzcUWbMLG7bpqnPkzJi9oDpm6DbgtM59T165sei9j2a2aNclrOoeffr5s88dfecDk+YuXWmv1wifshYnwVSifM2a8lvrWHQYfkuy8LCiG2Wdt7zElIhePmrEFx+9+8qk++bNmHrXzePWrlxmBU1pBNqvYpU+Vn1Ma9M1mvZDQ+GQpSaIPq8vhGl8x7btqFlOMzkekuRBiuHeO8QBu7qZnKMmKxzFuoTY/kWiqFwi54RmvtJMiVrIAr+hcETQFsbCFfuLXWZD13YtlRCMGPHGDfKJUo0qcdiJr7jqmrOHDY9GpR07drhdjmCgul2b1rnZWWiEVFtsq47cVI8dMxoJdu/cbsgp/WbPnFFRuj89Mg/xVUd7uS7S8Ghb7k/2HFZeAItBv69Dh3b1C/LUEF4qTMB/2FZg6k6b9t7Qs8/p3X+QiE1CSSELDIHohmOWRAhspsPm3LV9+3PPPj/tjUeTatCoV/S6TLZKoWgQ0QhHfyga8XqJ7oq8+PIT9XKzZWMK/DuIFrPJKssWiKz+1zsMOKDbVW/pkvX33T+5Wauuo8eMBbZjtunxInLQUaWlpSzVl156KYuEJtD/1z/5D1l/AOp8l1EnRZTIgvlfecsPzJo1G0SMJRUdMLA/ahb5L7UP11xLm3ftW/nDpseffOqC8y/cVrRz1IV/3bZtx533P9q3fy9g41OmTPl63tyLLjj/mmuuCoejJEsp2r592IjzH3xoIskqhp8zfOv7s79cvPzRifaBHRtQOHoVOHp+NZPn76BmwfGVgGVcSegIskyStKbKaDYxQIcP7tWs8Ilrbhv/91tuePGNd1q1aoO1ziQfy+2r5kil2ZlNtBL6qGCOlfWVxaVbf9p4/ZhzzYRnmqwpHdGg6CM1E9yAbIglEDwqQCcjSrPJEFPBZ8UMKeG05aB8+lfTpIW+azAp5MdVYgV5ebv3le4r2tyjQ9MTTx3y+JPP9ejS8fShwzv2OGHpNwsXfvm51SAVNqgfDIY9nno7t+zxVVUQZghQGAd0LJVgRB3RYYR6Q4lkeLIvHX3R4u9Wvv/uO1dce3MtOg21ytRZs46oU/7UNxPim5OTw46LnOpMRWgFlEjNc+wP0Ex+X3DhwoXnnn9hlNhsgzESFiIDP8ax+jRezfKAyJs1e2brls1ImZxMROCHkuDZiMOyDFECuWhQAfUNGhY++eSTufUdsbg3ngxIesKysMMp4YjXajtmgI/aajeH3TV71rxLLruudevuEx+ZbDBaY3FC9cMIbvbEGANINNSrVy+MFpphoLbeW1dO7bYAc4oC1Ziy/od1uPmGDh/x4GNPyc4McEv467mipTtEzjDvUIbOGnGeN6w2bNL8QHXw0ccmb95aBN/67Llf44o6sG/Py889w/o965OP1q5YftuN1838+CPibUddPGbO/AUHKvzQr9WrX3/X/srb7n4QljV2UBrYnAowbLDc/B5qFswTVgfKJbqLE+SkRdapEYxCUrSqR7tWTzz8QE6G68Pp7/HVeXn18fzXbmsffmm0ttYgmi+VvQqNj30RrEJFRVVVdWXLFs2TMWKdQyFf0AKT+yGOFDJHF5NNCZ2ROKJQIhnWm4gDFP7fg09ojU/5TFVYTOHNo1/KD5TmZnn+futNb7zy4rVjL5v25otdOnT49LOP77nzrjmff96nV69pU19r1bK5WIGSyQ3rfwDy1bJZUwIpSBZBXohDVOeXLsMt76uuOqFHt9NOPeXD6e/jsP7XSv7Sk4f9t2O2bBx2DetuPC5aIEmmBJUQmGQqqrPqrGHFC72L0UbmKSGqdBIxuiIuV+BU2aZAbHQIFl2T2YCuwIooAocEma/Y0KSHdTqqOS34ODjXDkFj+VsecR1pHRKyTtB/pc3OchIIlNF0+10TWrTs2iC/wGySlHgYsiad3gzx9JHulmqr7vFkhpSIxiNV369YdNrAbg0yM6lXLJqMEw9Oc6d5HFRFsDObTUaS2KghTszJaMxhdZEVkFsMUHLI2A9MakKnqFHM+QkDYe+gmuxksrHq4G4Vu3x6BL4wRBj0Q4g/Rf1ZMmrdROdqK5+2Gf31XxdXIfTGsQC/swT9hIYLEa4EgzOpRq2gd0ivQ4YngzMlu9Z8v3HqJ8uWLvvu1GFjRo0e7cxxgKilmiaTnegyu9VaWV21+adNY8eOpeZUWNT211exroTfoAVkctgZjNh4Cpp3evKlt9u1aGKXUy6r3Kf3Cax5mZ50Qh6SnRuENziqqD3bNr75qgtvuuZSONazc/NuvemShgV5L70weduW9Rt/XJfldp477Mwtm3467eSBNodr5Ihz0Axmfzl36JAzdLLRbHf4AyGT0VBZvv/cWx9/69lH+neoFwv5JZMlwmSAp94sC3K33/Iw6EBmkZoTCSkrJERGzhktsSSgbSPZpbp37fTMoxOuufn2Jd06nTH07KNwftVW3ZmATHBNz+AXtU+b6YQdwLUHh1lhI1dI9cvoJlDiSaoxJpgIAZNpj3BOe6ddgThI/+VgmYhDsfX/IeA0ga/9SkqEuBVkD9ooXeyws2OMpQL7Tu3dum/H+4qKisA/4LVs27YtqUvD4YDfUi/qDb31xqt9T+jK/tNsdQR8XjMK8yGsWQQ88nJVVUhobTWT0TWuopkZDJt2QVWxs2WzPLfD2K1rx6kfzH560uPjx99vsBIyIVlN8PDpBCOu2agkGI0sD0ezHtWpWbU1Pv/45YCRKD9QKbYgRtlmtydTEOhBWCqFgqHs7GyS7oi5JQveS07AZdfYIsxbJiTx2Mwu4XZkf5eONIFfULufv3Joyzk31FhILV5EraAmhBACaRI7W1IXq/Ev53399ttvT3ricQx4Vcxemx0kmgGwj+DN+o3l8SG+DeJ6naSGotUlZbtPOf2mlEGt9lW6nTYUJmpFOhpajHQ0ND4LjNFizci0IhjLqgLekKREdZlui92R8PpKjSYrH2Cy2mSTI6lYEjFFZyQFG4F5jmT8Z/L0tCRB8RUMilrKNTqUvuBFtJUYALUXmUW+wkRCcOdQf1QuUClpyW6iYgBxAZMZdOakZCIA44Ppnz717Av9T7vgjTfecDjd+CDQpfBLoJILy4dBqO9PPPFEvXr1WrZsSYXxd4D2IDrzEC1ad/lYtgA9zuIYCcXorwyPK9fjfPfNF7t37gh6ndFF39GDaUkgjB+cs6v4+7hLx44+zx+KEgKckemOK+FBXVt+u2bLDWPOaZBfL8NpKysrIwDC7ib7QGZJZWjd6hXFZdUNGzTYV1qmiESZyaxMz749e/Apt63vxviZ0kHCjo5OZpVjxgWKTmM1mcJKJDPDU1hQcP+995rtzgEDTwSlcCy75z/eDTAU0iyHU5+VU+jMyKCpqwPVe/eVtm5WiHEOxEIk7BegN3ZxBlkhIbPmxf+Pco70AgxqTPMWLVo0a9YMEaGZqIU4SinXjB27a2fFhPvudrtchMV4XE7CVNHLa3yFQXAKyia9gL6BvkiPLDbV+gnPjV+15Pu2zdpluurtKivBj40TY9RfxzRr1YzAz6qKchGTYTLi2qZkALs1Fv5fL9apWf+1iepu+LkFkIwuj7tsrwSZSgJDcDhosZj1cDyTtUpIMQlziKYYERYrwmtrOpghCBBtmWbWENTCck7JLN/atolpAEMf52mblqaD1VRQLV1j7sUFT17MarUlqYPRLKd0Tzz5TPPWrfr07QvUCQiFpgRQJRTDYwaq1ivJhBIM+ULRaL36uWanM44iAQxVD1oJJiErhNegJdyerDXrvidBdvtW7Tdt37rq+41hRfL7QqeeMmjCfbdYPI10ukB1ZYUNjscAeq7dZc9V1MpEAj6bLKiJZAO7VqHxsG1Nh1WKgz6glbQeQTjRGlzUfn99J8BTSCGMhJiSAHTFW7Auslia9IrZiNYIY7ityhe9d8L9M79cds/99552+jA2rHAeIdOjoTAmO1L20H9oVLNnz14wb94HH38seiqZQEXmOoTjv76SdSXUegsw1fDLG8xW+Bo8DkdFacnLLzw34e7b8Rhq2es0BUsbfoxFW9wPqT+OJxcbBWvKEK2OVFc0yXa2GHmqr6pSlgIpX1WOOdUoy1NWXmmMxOtn5JxzxslvTP0QvDkc8vilGLGBIOzeevg29foRJNWKYXRPZ5pia4IRpda/8XAKxHIcU5Wy8urxd92z/vsixMvkyZM7dupGXPPhPP673aMEw7t3FQOgeGPaR7FweNXatb5gZNPWXZPuv/GC84ZHiKB0uqhMtc9vsrsls12qJRpkeo01Be1K8AXG4xoxPeLIYTG1bNGsT6/u/Xr3UuCp0fJrSVDU1nygZsELgl6FbgWnINo1MoelKGSU/Ql9iVfdU/KD119l1uO7UFcvW92xRy+vr9qZlYNzlKgFfRyHAUQ62FaPJga0Ts2quVfqrv5bC6B/xMJBsJDVPp+NPBIBkcEQ9xpk6W63SA2rLcbMBIIQ/X6vpjP9ZzPCpIJcS9ulhXU67TTUKJiF2ZlCNGOJdi7+/FsfiTi6Hm4p3E8s3ma76f77Hv5p6/bX3pzGCo2Jy+3x+P1Bh9sVjYhUescqdbROIvOuDCzYZnc989yb5w4/s12rpnqCCE1oVzhc5ZKS/bt27S8vr1qwaOnsWd8ZjSuzM1KnDGhL8uXSUmndN/NGX7Tt+lv+1rJxVuMmrcmEGE5GjVIqrkasZhHckNBj1ROGPR3+XrCkYErTacJJj0MPcMLBidZB2knt9Iw+JYZTUDHI1vLywNq1a4HODBgwwGMnID+lxllZ3fc99Pj2vb5b7rxnyLALyYeYJvAWkB2hk+n07E05IRntp59++uqbbxYUFKBdMawwbqHuE95VO/WsK6VWW4DcoaSkZOohLzA1ffzhNLfZMKhPd/pOW1bpU07ECEzvyThXY0m9yeqx2at8flzJTqeb63gYyasUj0dt+MrDobgqZ2W7Uacwr5x1xinvT/8wkPakx9N5b0BfWx3C6EWZpCNnE8eqCfD6EI6mWv3gQxRmskBiYMlwxVs0abTq+6LsvOzS3bvXb9jQp2+vQzxxbC5nujN7nNB7T9GOLxZ8i9Jjs+ecOrivfcXKjT/94HZc5A1XB31+ttAuzMypOGD2Q4K2jrD69B1PaEZ6IZ3S2HlOYJS4987b2fwFSZIaDrkczggJAESQYM1LhkgTh6FLB7MNurUO+3dSioF1USIGo81zx73XtyjwJmOr9+zaOW9e+bz3p504dGhOXo6QgJDiskaAHtPJZFMFBnuEXyBur1OzjqLR/oyPsMVEmY8lkqtXr/b5/UpUEeHyqur3hlatWj1gQH9uSPPaGWw2l5Y4r8Zm0iYJFqz0/NEzfzCiMIhjYDVSmFBYy4WKhfcu7ahKokbUWE4tXmTq4jrkdbAx7d5X9tJrb9z/0COt2rVB4uMbFRMSPYbcY4oikmQfYhrXYn1qLEoY+FKG9m17Tnz0+TdeeeGCi66zW4x9+/ZOKSF03ypvcOvWHZWVgbAISiA9dqN9ZWUnDmjz+F0nuZJ7ZWfet9+Vj7pp2qhRY5vmNrxo9KmXXnGGxQpncrVscgaC1RluVyihpnVefvBXoGzxH0plMgXGIu0lTKuY/3doWleNVT2ii6SFJoFGbr2GX83/5tFHJqFgnTHkVJvNEleqcX1aHJ6RF15R2Kzj5Bce1bMwA2Zm0MVUkaKFdB5UNQXnpH7//pLbb7/9oYceatO2LRVjjFkI48LcRfD3saLtP6JW+PPdTDIoh8NFTKzVbCovO/Dx9Gn33HJtg+yMsJ+U5yIvOE3CWKQrxfSkm63ZGH6wbXoT+qhBcsCC5XEvX/ZtUrY2LMyXQVnpUgoGB6PLQEIeHbQNDtw96V2BRPoapApzmfGgaW8HB7P2Lky0x8priB/AomN8mAAAIABJREFUEI1lup0Pjr97w+atJOa78777cKQebyPCH/Ceeurp/fv2g42MmYUpKCnJX3y9pF/X7rGg16jX2Z12IcZJUqYoZoxKtaS6atMZ+aMddB+jgh0UgAab2cYJEkukPYUjLW2wPFS7wVnLX7GOw5pK+IXwH0I5bzL1bNl845If/nbd9f27S9NeGnlS28bnDT71uhven/z4gxMffSQYUWWryIaJlYFQRraiRxdbX6dmHapf6q7/fy2Af9phMYN6Kdlftnz5yiFnnFxZVWZ32l596cWJj0z65pv57dq1DYUDuHsIRYSOHA2pxhZkKWesY6dH8JmgIwSFAzYnTcGlyT7tn/xyhXgxRfltOQjSPkswtkr9+g32lh4Ye9U13Xv0PnHwKWQBQd8TaW7ZAVutfJcN5AFZsmtJfNTYOL9w0QJgNhYrD/pPOKF/w8Kmy7/7ds7sz1d9v9OmU3ft3ktbu5we9pCsNyA3Kyrx2DoSkbBFLZXjWyXv1r5dB7zy2OV/vfn1kv1733x5aq8T2vTr36HEv9NiJVbPCL1QNB7k7bh9Qato0Qzs+xBMaeiaOLTe4QRJp61Vv1Dbw/9TldeXX7+w/ID3kUmPDfnL0FtvvSmeICN2NYtkwiA/8tg/Nu/cP/Ef0yzsVmMR1lxFSdjtTr+vOk1liatROXCg7OqxV3Xv1rNbt27+YIB6sgzgGPrxxx/PPvvsWo/NPvxPq7vzF1oAWxKLnkgbmlC3bFxvkpIjzhoSDVRqehVLKRJAe5whx8n+QGrWl7M3bt767bIVhNl07dypWZNG774ztcIfzs3JPnfYWTded012rvuTz2YuW7mm34CBbRrmzZr7tS+cysrNTvojUdJOhUJsAhE12DjFW1KyKoxlApcZIzfrMXIug0kAja1EwuCyB/Tp9cq7M9q3aVu/eQtMb7/Qer//nyBlCClRfqlwMIT1yLRnd9GBsr09e1yj15tsbgfmxo1bty5evLh/3z4sE3xRrVSSkcAhtOV0fiSxLdcwDHoJ3yVbX3eGB0ZBgc60aLDOmt2G4RReQpRDontI1kXwY8KgpqJx9YbRZ/bu0POTT+aWF802hhyGeLFLX3zNxa37j/vyo3caX3ndLb5wjF0nmj857WG1OLpeqVOzamUw/AkKSemDgTBrOVDEN6a81btPdyEgksk2bdqBU/7hhx/Jz0VUmNVqxmOYtvPXrI8wT9BatKC2VBLQjzACC0cjG5R0JldmC79gYJk5acdQzeXUVovzCtJ32GzZ1dW+qW9PW7lq9bsffU5kk2wV7gxq5bDZhTUnhQpCBF/0aEGQv7a+4YjP4YBBWh8knV9OxomnnHTSaSdRw2Xz5j7zj2erqgQNjy9QwWtkixW0ls3orC6vIseuzZEjRQNSqLJ/x5wpk8+a+vmO+XM3Pvv4K9kZ9zRv1biiusRktEdVo8PhBjMnKCFSRF3hRoFQxiokmj3EgsdBX9NWHJrW9Wu/55/PW632QCC0Zcs29O8LLzxf6FjBcraOBpN78bdrPpw5+6FJz8tmmy8QdDrkWNRnsWUHg6F6ufkV5WXk1vnkk4+/mj+3eYumt9xyC1YxBzDYaLS4uPiBBx4YM2YMu1WCA2qrqnXl1GILmCw2xhKG2GjQ9+O6taMuPM9mMoQDMaB4vIXBxi+SgcHG2MMutWHjzpden9JnwKDTzx5JR384/QOL2TCwf7/Tzhz5/bo1n8z6atPmIofdunrNul37Sl94473CHFdpuZ/NXFhFYdFlZGaizJD3PRAKN2jQgInDbo+wYk5IES8W8lr8tiMpig9EHkYCfrvVdumYi9779IvJzzz1+HOvHkkZv8u9+hTRNjqMQsxYGiwRWTB3ZstGuXn1mxeVlC5bu+HbFauXLVtWUVp60d6qifffR8PXVrW0PR6rA93EYEAoMTCiIbKaeoheiITF/pC/an861EvXbtmjRCIF9es1a1Qok647FiENDkMiz2Y887SBr701Nbt+PpFdUjgmmQJd2ued1q/Je6+/1KNHj6ZtexC9LeFpEYiJQ1rLDvVe7XqdmvXL7VP3159bQNhsZTkVj40cOfKJxx7+/PNZ5547PBjynnbaaYMHD5hw/4O7dhW5XM5RF52HpsV+ASxRjW3HDAGbjBK1atWqbxYv3bx5M0IT+vJEMobtqk2bNgMHDsQsQegi0wZNq8ZCavGi1STIqJjAjz322JOTX73h9luz69XTG63+sJd6WvTAs6LEU0IWgOYnmKsSx4YqzGIFLRUmnpjJjiXAZBP78q+//ur5px6lYgajrqLqgM4kMqHFYyGT3ZDwhzt16WnLzEwEyw1WVzyyz5YdGNA91KrX6H3F9y5bseX9t7+875GborH9Mz799NJLrlNC5ZWV1ftLDuzYvmf7tj3VVUQ5CB9u34ENEGesTGCeNDIqYaivvdgEoVibHaBr+/btW1BQHx0LSlWSdIN3fveDj0acf0HHrt0UVUSlJdSo2ahjJ43yxJhhhV6yaOF70969/e+3DezXPxxJgJ4mBwtq1oizznriH8+S+Eyspsdq/azFMfpHLIpRRBQ+uDrYxHcUbbt61G2RAJQc5gBBHWkwFqACTuhNflFEVqxYQbjZpEmPR2Lqju07v/322/17911++eUjzhuNW3jqW2+NvexSk2x4e+o0vdk87robqqvL0LFat23fqWs3lv/dO7ZneBy4mYJKDFIAvP/RQNRitoCOZ5AglGq2vf/2LU/MtaKQNFoOhvwFebmXjPnrxMmvQhvmcQv69ePnSEgpq8OOnAwG/Q6LZd/eoldefKlHt7Z3THjkk1nz6jVpPWLUmLNGX+s7sG/i3bcNP3db+0YCEf/rD03VRuBomjejQtO8TUY5FAzAyKznL+R7SGvkInhQqrknn3r+tRXLVxTkekade06fHl1aNm6Ql5OZiMmGaLLUV7l606qxo1sZnEEJGtXqqMnpueuWsUOG33nP7be98cGXZocdOxp5zmApxOJ/FB9V81p4FAXVPfLHbgHc0jj7nFZ7vQZNognjP158++xzRhkMWXuCVSl77t6KHx5+4oWMwtyRl47zGCLmyE5VboFhNgWei4WfhPNs2mCgM1uCKeWrbxa9/ea78+fMCwfidqPksEpWm1FJqntVack3P7786syGTbOeeXri0CHn7N9RZrRDsqWysgo7ipRkucWNyJRj08E5MCLwRMIXEItIyRhpGdJkKMJ/j5QGLub2iMAlHicdC7cpsaDFasKtFlHiZPozQfwlp8rKyh+eOOGjTz+7bNxV551/IbCxmBq2m+wAwbHJkboLCxZGEZ2sO1Y6FkMrFTOQpyNFyAFUWQTjRdUVXy967sFJOp2TCGV8L0TA6FK2hKDI0lmlfFXaM+yUnnp/iZSIxGSbwZkrhVRbRGc3bT6rZ/NCd3DaZ9MCWQl/0L55zfbNmydu31lFUDSp5WguzSzPS9F0P1tgIPLTbDEOOWPw+HtuysuRA6HtTpsupjq5TVQsfWjnvzAF6BHNhImGjYUS9BWKtSAVhLEs5Qz6IV6z2q2CMcTlcisRWzAc2r0rdPG40XSC2RiVUzJkQzG6VoqLAGu9GA9tO3R89qWX0QKxMSJgeYQSr7/++nE33ti7Zy+xfAKVP4TY/YWq1v3pKFpAuFVgWUvvi5huoDNRZfinNhm5qClPjKj0fk2OJlTgWdxZWravfnZWg9wsixTRRQKSwandzIChB7lZKza7oNmCl6c0bNTkZ8hdOhrjor9eftf48RApWcy2KNYvs6UyHDp9QP+Vq1fcO+GB1195ZfyE+0eOHDF//ldA9zasX1+dCl7Qv9nwwT0QKRHYMJMRfOTsJQR53lF8c208kkxEiSCGyESkTo6Ehp52ytPPvbJ/y4bsHrDbCwO/zWGnMaHAoeloN35r47VHXIZZItYkTF/gImQLnZRsKZ159U/7iiPhy/92x4A+pziyPFFdOLPQVpWIfDF/UbfbRyVC5TpsRgmPIscSFp9Rh60oN2nek1J1ZhnFJZ6UEWNJiy2LnayFWFFoIP45cvh2bqCvITZjiwsRoAGQiZFgnbARaJVJDqkuVVfKlj4SEckeLJZwXCUfXLYpFSJsR4d8SIjBg38QrAsUWbGYrWmOlOXwPj75rag0s2nD+mcM6dG2U5su3Tv8uG5PKiq1yHcBdo9WpyzGTClZYTIW2IzSgRICWqsdzmwlHnc4HdGI/+ignnVq1hEPuD/nA5qFPxTwsxe8Zty4F5995oYbboC1YdmSpf5Kb65ZUnSSWx+vPFCW0bieM685NAnwNmClIoYtw5NrM9rK91Vs+GnHHXc/+tOGlQG/b0CPzDEXDuzcNtNi8totyVjCoyYcq9eVvDN98YLlxX+7dpz5JWnASYMqKxSDCUilAZgUKlUUyz+Sl41wIoU7EUUOrQLDvy5pNBtRMuJWq0lTFFCqsL7EYQQQeUmxQokTgtqA+PC03eiwWlxLly7/ZOYnc7+cv7u4GK6UK668Si9bDlRU5OXnAyY/rjparFJgyMICn5RC4YzFJk6cKFTJUEjUM23MZl1K1zkRCZR1bSHZ9NAiJHVGeEhBnyQEganZnGOO3nDpqXE5/9npM9//as66732AVEo2xVPWLLpYM+yJ8tKaEwdOG3wxxEN9/vkXAW/ZbTdf3qNLs/LS3UbLzzoWN3Nb+r3/5dBWTeH6FNHXMUFFZgDDl4CJAqOFy+XARkUC4ECAnELZfn+A+nAn6zTWfjIdsWz7FB/EWqw0/InrmBuRy8hi7cWcTJgwAaKdM888E/uHJqmPUabv/9IUf7w/C8NheiTQOxzMOPpIsz3868dqpgiuMKh8/mA8Jm3Ztm3X3pKUbInrCVfg+Z9v506tQE5Qudo1yjr/zIEs80KpAiWZShHdzMLvj6m4+/1V+7PcJtBXt9987d23myHfYljB6vHuG6/M+eRD9g97t2+26JNAy6+++ur8/HxEBIVTvfQIF35JTQv8/fsFnCqhANFgAGGV1MvZGa4hJw+e/fmMLr37McL5QJqRWlFD6qnNiN+/krwxvXEVrC4kswWoyknP/v3r168/5prRzRo091YGwBRYbZZIJHn6kGFT3vvk7NP6dGpbEItyHUZQoxJBZ2KzSupvg9vmTsaQAEHgcGajakh6dUpMB0lxWo5oYoU34SCk4y2yIRaNCAY/WQ+CFhXLbLMJCW/QZdlzosGQPQqbjTXgDxOJDdYOfVSJqrDP06HUmXoGw1EUaYtUPO7mIf1PaLRoWdGib/euXbNh5usb3lHZ4esC4VSOVerSqiCOgTMDKoowAdwzZi0IqKTzlhYsXjhyVGM9tizCnmUQWkfT/HVq1tG02p/wGRY5nFPMNObShRdeSIpNUv7RDp0L5WfvGlE/OzH/q7Xvz97z1xEjm7Xr1qpd+1YtLAWFTZ2O7FAwVlG2bsuPPy5bvGjzhh87NIv87Yq+g/u1b5hrchmDcqpSinslAn2MAUgzG51gO6vXBT8URSc8M33sFZdO+ejL7q3aIWJgQNXrTPgU0qbjJEBGeE+ojC0lTDtIHwJhEly3yAC64PFCcpL0ir2OUBckkXEZ35SI/AcHKdjRbStWfn/v+AeKinZ369lr7LU3dujU2Z2RFWWaxmMZ2XmQUx3druU3HRiwFzhlWGHjvsrKxx6ZyAkGARUVM/1WnWBOBW+gM+qT2W711rGDmxWYSPeNOVGHESypU6D4REcL7k8qpZZc302XnFReKZXs2AQYNBGrqApXUoi22BxcC4XgQ74kEj5fgMac99XK0n27H7r/9v69u/lCldpCeNifnF5DRfSo8LpywpJptdj8UUwaFvB8Nlw4VmxUggKHO8OhKNZTzCG8hTuFyBWdyMcJEIYm9FnLucLNrPF4mJD+pNkZOnQoqykaG35nRiz0zYddw7obf1UL0Cn0BQsb042VD9WZ3qFEbZyImZgOWeU2jpDf53Q4AUE6PdlF+8ouvfbGJlmuv980LsMjnGXaI9yvndPjZ/Tt3L1lAX5hyhSLPRQO6bDBQEIkoULlqqysQinBMo1SxfXN23cM7tOFmuzfvys3K+vK0SObN28ONLtjk2wu8ixPicGdTmtImZqa+Ku+/6ge1gunIfZiKOKj1YHKvIYtx111GRJp7969jRs3poaariByqqbJL47qJbXwEKJFU7OQFiZZLmzUELMxbtygLhYic7MuwSwOROH2M1x2xbWffzD71ddnPPbwbRBNiWSqTNKIHJOA4rH3s6khBVAJtmvJiNNOIo2Fw2GFhYseQT6lJ3uC3RWBVPQjuXQUXQJYh5ADZkDuagDrvODl0itBBRB7PbfF5/O6APmh0JEmA0dgWh2U2Ienhx9Ju4G8KwfKuzbp2ygvfO6JjpEn9Y0pfSrLw3tKw9V+czhe3KC+1Kt9Pb2fxUgXTch7S+Iff7lSlSWzxfbxzM96DRxUWNiIaBsBFD6qhaFOzaqFIfhnKCKtqRiTsZ+XPfIeCPNKSoJcpFefgkLPgb6d/zLydOnGh95a9MWML2bOSAGRIE0VjsNYGPpyctTkZ0mdOmd++tSZJotRUsvYwBmwsIA6TGQxuFPJKh0ACX3EmNravV3GpAnDr7591oVnjnvtzdsHDRqUn5PpryxntuK9Ki4ugVRi9YoD8MzXz8/KzsnIb5DTrlN7m9OxZ2+xRbjnhdsC7A6LNDJZVDuR9IWq4b4ymiwbN2+Z/sGMV197i23RPXeP73viSXgNkHNJ2QjJL44M8kOjyplqDlg5Zl2dBIIJPgKidJ30xKOPLZn/tc1uFbixtLmGnDQi064Oc4Jsl9VT+jU766TmJimY8vl0JotEX5hFbh2R59XgNBkqlaqNMbu8b/feYECJpQSwk/UPQZbWYn8mx+KfHLwuLdwxK1FIauNPZY8/+UqDJydl1xPqDjewEmiLAQ9qhdTYRniKEFKsa8Tc6wX0GLmpCwbgocFvYyrZX9y6RXN0MGxRwmkYIwG2F6sDxi3udBBsoZDrN2rxEJYl1nIkKW+hYlolRc3h+0olh/zlTGH08vkICAiEgngXj2rzWeMX1F38pRbQbIqalNC0gfSqKRCE2mP0kTZCNFVehiISl25S6tm7z423/P3jaW8s/3bRpVeOzcoUeph2M/drmhBXKkuL0aljIW/on0n3+KsAA8TZXZidxmRGQTb/jLdqyiO8ApJJYcxOjxDqwEXu5zwaFvRO1JYhhLJFyZxof/2lz/vN/kYeDBxhHpuNHVKGyw2gO9vjzsnMmDNnzujRo/ki2kJMq3S02zGsp9aPYECog0ZKV79BAXM6GTcy3XI8Lpx8ajSRkZWtSF6oqWbOmnf1lRe1bJJFBjD2PznZ+VD2VFSWwDPrMrlNFjv6VEU4umnT9pIdu0acfpbTKXNbKKrQHTEVAIEDnGkQXtlEmM0Ye2kULEKfZTwbkF0lEk59KpbU2TLd1clAzBY3gvSIJV02M0wPJN4GQEbnejyZEVU1210rVi0rqO9sWN8jVa7XhYJme9BulTMayA3zbBLV8ajRSKVaXWxOmJLGlNFR+PHUhUUlIdJj84o9O7YuXbJozJhLEgxk+Ibq1KzfbC7UFayttT/jiZcuXfrOO+8gxfDefLWqYsW6ffm94snyH9q3bvfpG5duOVA9/5uVP2607S8p3bvvgMMmtWuT26FNvR5dm/Tp0c7k2y15Izi9LBBAs7VlAxIHZsWsa4y8IW2MpIN78ECjnPwJtw4bfcVr515847BhZ6NpYaD2+ap59aLFC3/auJUMLAhOLaCxUWFOm47dB5069NLLxxp1lZiUowrQEBfGDMzGLO1MXbNNLOelpeWXXXb15i07u/Xs+fhTTyPF04hbvRkfU5wYOmjoREIu9ssYT46rXmfFElzEuvgXn81cPH9evdycA6VlSB8UVAnfGggk0RzQxRpclsjQ09qYMBOGBcoKxApaJmw2aMU6THtho+R0shvcVFT9w6Z94ZQ9lU7TqEtrLNonc8KDNAu/ZHuk9aDlw6BIUgts+KtXb1ny3ZqRIwC4/KxmHU5DURRrHsSn8DArKoR/OpvVTSadevUbzp+3uKho+yV/vQCdmLVZLNUiyNGQn1eQk12PdEFIWKtsI9oHR6OcDq2gNVggqQDFUltNvWNAoqXR6SjWnEMYLTRsgHh1x2/fApobl1/aHCWGTqRf6CBhV/gngE8bV1pd6D6W55TBFFFiQ846u6ps3/ZNG4WT5l8OTavgKWHRMdswYbN26mQzirZWVCSetBv1kZBPm8NqGGGSzp2VtmdUle6jAmwIg14v+orQD7C3kTIlfRyEkfFCbSD99o1Uwxs0nQ9bEQnQSb54xz33/rStZP3mnQHTsuHDhyP0QpEw9xwc7TUU8ftcQpLQssw1mjadAJv9jACNWSzOzIyg35dIyh5nVizonz9zaobFF1GlDRs2dO44ojpSnA4/DyJ7snDX6p02s2n3lq1zFiyetXD5irXrU0B+s5qdNbi9bLIJKJXbE4rEDCaLmiBnLlGN5mqvV+QsdNnC6XgF9k5YsFXFb8/M/WnXvvWbN/fr18+Uklx2OAS9IQicLUkLwF0TBm42n6lMZ8bCpcvzG0csDr8UJRyoUEpYUoGADrwnt5AAIxCwAMA12aV4RO+2F1WF564qInsZu1oJqKskffXlnKFn/sXl8WCcix0Vc1adNev3GaT/82/BC4BgIv1WdXUlSeWY9swxAmQgZn78hRm9mp/VINst+bY6rZ7WWVK3S/rFQjIbSlw/iLwsj12nV1ORKl3l2pjqNtkcupRFiYSQeyhYJiNgI9UfU2wWmCfDOhJ0sk3VR0/skTlv+tCHXyreveqLJ+e86/E4EJ6snc0aNrjoxvNyG+92IHlVuaoiUlYaW7pi+eSHv14095MxV4wmZs1hd5WXl4Pdwa2EaMb9hJzFy/j2O+8X7y17cOLjPfv1NTtcfAVGIGxCNoMADOF9l3SJdCa/lHqcmUHC0ZCNXEaR6Iv/eC7LnVFZVp4WIuRaRdcUgo/FAks75qrcTF2P9hgID4DlR+SAHAU2QYo/skywnuhtnpC/SmfP3lYcL/dDQsrWFIPAz24aTV9Ji9O0SAVEhS9WwpqFoNDDsUFqH4IZeYY/HRzT2nL4X4a4eEJoemlO0aTLlWU2urZv2z3xsccXL17arl279h0EHywLCnexjKIn7U8fVpeDDSQrDRRrShJwxs/WDvqOAjUXA6+mDow3ohZZ49kVh+H+NpvA8/2XWtX9uZZaAPkgWEXSKHjOxXIoFjExSLTff9MVoJS0OS062QIUL+wNbfzxh/ZtWzYqqJ9KVDPw/rNSUcw+cGzphCKetkLhSpbpfkUJ8iIO1GvGAGwDmk+QGAsjCceRO0qEE4tJTiuCOhRzCuecA0WBR46hjkVNMNHhF0vEY6QZ9Ufin876tlHb1v1PP3PevAXr1q2jPc1WuEBhZhURdtrxn43zO1xBftJQWieiQZOMwegworMS3en3V2GBq6qKksXmpzXfbVz20fsvjp3++aqFC2ad/ZezzSab1ZzwB2KuzPwKv3fR0s0LZ79TUrQupKbW7Kpy57eorNh77xOT2jd7pHmzFmGfP6zqtxQVT313+rYdRReMunjEGX1d2bnsJZWYgrOS3M9KKOB2ugC+L1u1/q4JT/60fVtOTvbgfgOuumRk+3Z5clgOh3y4lGEwZijKZuvWoj2z5i58+t4uiLBECGyFJSU79MY4mH4lWmnVhZNKQm8mtVEc18rWXfEJL362cge71rSDIJXMzPRs/WnjksULTz79DKPpKMnt69Ss32GI/hFewQRj5cPTt379+k0//piR4fFXV4VCCU+jrI0bQt+vq24wuD45DCSDVQ6HdQG/WSlHQLgyDNCtJINCGYBVXLi1TFUw1cgiSzrZRckgReMg62S73pdS9GaTPUGqYJJYuc2hfT+2zbO++VBbVW2BYMWRxAoKgBpZg4lC765PVJ3NaJXi2WrMarjutHlL1t/70GfDh8+/+uqLx48fn51VDzP1rl17mjVrgnJGgB54nY9mfNK3/4kDBp2EIqfEkiqwTZMVIzPxewTrAWJC42NlIMyb/H7HVbfhA03F4itXrCA5vY2mow1EHOTPdUQnZPkQVySpbYtG9dxxiVQ6KEQJvLFQfklgmkgoBHotGa2GDlvnKty09XsvOGAgx/qYjvDEf37tv2lamu8UBIkax2Mc9WRYYhEF0yB9xkFf8Ks9qp3XuEZyA05Hkonh28NTpNmi1q79/tnJL3+3av2gQT3uHX+n2+2sqBLmB740BgIjEEBR9nr9do+LDlLJdCSYUUWn8AqtkryaEx7RXs1Cy8LJKiuWJahl0xBstLHjqh//qJVBx1qyZAlsLHSK5jpERWAnRvuzQtMRB8eJ1gJEcRBj6vdVOu128kd8v2blBUNPcZgNavD/PIYH24pnzbJQtlMJhoEI4k8bpRh7SUM6XbpIfWki4syACQTkAbYPcv1SARFcDKQGHjZJD18yckOwf6dHhaZdMWa0t3DxmHQNeVLZBoqvMVoqSstlp+3Gux4oaNKqc4/PO3ToIHDxkggQQc3S9hX/1oy/W51pY+pIK4kEyugriMu01ZA8gJluR3lFtSejUWVp+dMT7738rNy+XWSTu9voC15bs3x9775tfcFdnoy8nfvLn3r+lY/e/7R7U+n6y09u3qr7iCsf31m2H2PY7pKSuV8tzqnfJKd+oy/mfnXnvffvKfEikVasv3/v7ouGDhnSskWTQHWVRdZ7nDagWkkl4DU4brjl1pg/9P4/rly0aNHbH3y86OuZdz5w5xl9BwHgC/twTUDi6NDbM19468XSKl/7JoVSFOIbIykSE8kI+S0JrbGQYkRkHPEwGCKRaoujzfRPVn70ZWnMVqjXFTOSkH6MG6PO+PFHM3r162vPcOOTPIo2P1ZxrEdR1bpHjmULMKNY9qgBfFc2l6u6ilRiYn2NViaRT/v2mKV4BuFCaiT2ZTpTAAAgAElEQVRkIRA2SSriXClsT0UtOoNbkp1YUSRJ/GdiXylcWFFBDwhlgg7+5YBkCciJiBGPkEq0osnokqMVu+3OHCmWZ4KCQQ1luYz1s5yZOM6jfv6zyklzuckWtktlQclbaQwV630bT+6e+ebTJzmd+ilT3gEGy4o7ZcqUm2++mXNWbv65fPnyLVuK7DYXUhjBzD5RNprRTUDTq3FFl0wQMJzEmwXWUiS0Pr4ORG1paenrr78OdUMQrnMcZ/+cu+m88SmQanh2EQstmzcxGYm2QYWyxHVG1rN0LGYUeS6RaMIUBcW0d1fZmlWb09xmKgTcdIy2zCDKkZ4YDDAE0mgskCRNdNhcKrni8LnarKFICAdHKCLI1o+ogSgZSc0vOpBAaAlVSMQrvPjiU88//zwYrNKyEiwQHKx8Tpd9+/aievVyGzZsyFuEiMcwkX6jhrZJFyJ8QPxT+CLT1RZrQBocrS2ifIXmGDqietbdfHQtMGPGjJdffrm6uhpTFl1DR6B4aRkq0broEYrlOgerNUd6JBiZlVw3YWKIxxo3yLeAr/unKUvr7v/7Z1IVltR//scGQo2GxH9E8ZMBOj2kGF7pWDOyJSb0MolfMPbqCOXjv2hMBVPNRU0pp1jt4C0MOcb50X31r3+K+giYmiyHItFyrz+oJGyeenprxrBhw2Aq0ZQbKonCyD3aJP31Lz2KEgBp0mJMLsL9xJRLJZmnVN5hs4qtkctd7Q1s27qjvOTAsDNOSFX/mJOpOO3S2tXf28iK5HEtW738iquvnbd4xSMPdH9nynlnn2pu3djXrrlNnwyHAtBfSQsXf0u21g2btr765tvoWO5M4i4li9359PPTJjw6acPmbY2aNKOnAj6vUZd02c3zv9tc7Qs9NuHMof1ik+44YfprF+cX5F1944MjzzsX4C6aFggHpj9Mxe9P/6Bzl+6Nc2NSbIckl+kM1UazimdDSjh1alYq3iAayTCYM412a1Uo9tGna82sO8ZKtp/g55GpAb83Nyv7p/U/whBx1NzUx0aFP4purnvk2LZA1JvMdXv83uL1q5boI6ohZQZ5gXSUEzJruyEjpBhK9RGf0dI4FVB1NndKsuks+N78OuA4LPB4pkj1ihMRaedysSfAO0Tchs4YkxJ+JeY1J9xSIsjOTeCxA0Ak89V4zGDz6eMApaxJhUmOjSlmd0HZpJdgUTGkmUv/GcwPOlGOVbcvcH76bNOb/779ovNvePWjp/KaNF2xbOvSb9YNH34Oi++HH80x2xydTuimJmAcxYSTgpQA2zFMNMgv3Et4rEjQLIJ5avBa/E7Nbyb0WCaAJqw3sxQJXjCzXiS+De8/8NC99+7avi2JyQ05gZLKDp09MGxSZJonwTNaVwqbeCi/CT5Zv0VvkeKhn6d3gv+nTxEbiiwZcqpixr3VXp3slHWumLpfdoVzJX2LFo3btc7NyQRJGs/P9lj0em9V1fJtWfOWLXJn6wvNugsGNe/Ro8HH3+35cu73Y0acYpIViFtlCftWxGUR0aK6kBy04buEZkOVYK1K2QSSQacAtAiq5QbZloybMV24MFUqZY1auF9/+wm8AWpiTyIRdjjlSDBos2RYLe5V3/5w5d2QHk0gxpSoUhyFpBkWZN5pIkK+Q1t+ONH0NtFj6SxArOi0idZV3MPi9Dt125/mNbQzq76mo2jKLhsArFYffPD+5MmTGxc2YPUN+P3r1qzdtGlTlifD4c5u2TILvzMxZWSJELAeMsRBs0vMvQKJXlBvsmzesT2a0nft2lUJVh1sSF5x8Fy8kYg0ZqfRKvITkvmEf2PJFiMgIexc9D88SWnNHzuVtgNBFSeAD1OaVg6zCUUdNQ+1gCuMDbQFTS8/+KJff4LnSSClaaUUsFAxhXGPCtJgkV2M2De9koyhsojkysK/GXfq81IpvxoPO52ust2lJtWQ8FZY8zLY/DFdtRBEXOFUlfHMzuHX1/DoSiDIhkMzZYkTpmGa09UW1itshVU4yHSP3jzi1YdOaJZVqYvn5BmdDRpKM1bO6F86duIdL1ZumX3FufnDhjTOy60Pnl8i242+eOyYfgtWzQmD6Miw/7AzdPHVt+/ds3Nn0R6oubw+AqOlSDIQtzkWrdlRfNPdY0b+Zcip/QsL8pB+32/b+eIjzz1y94DhA1IsOqZg8uTO5s4vdF+4KOO9hf5Lxo7v3ndg/1NbnXPm2c898rxaFvjHix1MxFxLjRPw2rDqsB3FuM9BDLp1txzJTARko8P1fVHVgZgO/lv8iQnJkhDkIpA6SPu8JfL/Y+87wKSo0rWrq7pCd3WanIdhGBhykBwEyVldE+jCuqIImGFVWBRRBMUAiBhRUVCSgoggUUGULCAZhjCJyaF7OlVXVVd3/e/pVv57/we4v66rc9epZecZe2YqnDrnO194v/c1c/lnCvom5UBP41cMYIOb9SsG7c/4J44YsdZ54eDBHbV1FWBSBsFkmPID1Qh+BEzEjGwHj94Qhg85FUALKUY2aI6gq8Zowe4X1s1WRoivdelVrsDe7cWSzxmQNKSNwBFoFpnWrbPBp2A1l5l40nsre52sQWVYkVFZ1RXmzEEYKRogG6Mu0qgzQroUDb2Wq3lCHdu2fHxy53H/XHnbX+5avfLjTp3b/+Pxqc2aN62pce7evVeRpNatW5MgzGIBfh+5K7gq9ep1BuGVAhdAkygc+SO4KnV17sS4+Gdfm37u3LlongY3HN3qiL0DkwOQV6R8iC4YhqfpmhI3JTuu+lAwl3ogJ9V6c7/MpCO1wBO3ad2+VZv4G5rG2BwmiwU20Kchs4jyHDyggO3vYUfFhOF+g27nhVhORn/2RX/S66u2rdnUasSN/U1WC3ofw6zmpiSr3aHArwuSbRctDmbOSjBckfuQZbxQM8sAUxGvAiwjO0E0axattTU+k2AAjwMAp5gorBCj0+KuA0dnPP18VpMmWVlZwC8D1U68ScKLGKlW/EH0jFcdzz/ZD6JJpuhDR10uhCjY/t98fVGjzEzQdeDfihUr4BNA/gi/IGsM8goBCWLzYD+i0GtCfKGISF1kGdrQEoF8M/6TN5vIK4Yz9b/6CINQhlC7gRGTJ+VvjeONAPtbrSDkRGJNQ8LOyPB2XgTLskFhNKPfbGbAMR7UZI/PDeyiaHeoMHfAQUZI48hoRZgyMM7/1fWsJ4MUZLHGWYdofXDS6BuHt+3bq4MeKoPCERNb2b9X522v/DC8d7dGSdLLzwwYfn1TzeNTFZegw4MEQp3p2K5x86bCiUuo73NOqW7foYOS5EVGWlMxCUj/jSaBAxXk0taLBTWzX35/5afrn5rxj65du85buNhdfb5Lu14MXaU7PYaYNFVyOiy2kYP6dBmhPTt76/IvNn25fedrr28N1pY8OKFLi1yd8kgahbynjkmIhCoBS8CPR/OT1iikhhgOF2TLikttloSqakBfMLqA86J7kUg1sQIr++Vvv93RqWMXyvxrXKZf8zf15AU33MbvOQISyJZE7ssN22tqJDSIhSgkhEJmkfN5y/r3MOc0sULvV6tVbfGJkr8crJhGoZA1Q/zFFKAcecXBTd8e3brj7Ll8T0SBirgEZLuP5FhY9igit9ZtEnJzUnp3bZqdFhdj8ifaNFEIQZ0PMWpQ9SD+YDkLJYMLBWcGwEuilCsnKkwGrf8NOd3bN9t5NH/ShIkJccn+QPDJ6U917dipqrr27vHjsxple6QAPCxwXBKmqQgBRP05GJ74WHooCh9BXYyy2+MKCkuAP4C1hQVHXPtf7xZkGcT7IJaDpHrYMBtwo/MZiM6raIrRbMDrNKfyU+7p7Ludgyl32HRwilEg0VIYQOVIhpGMCboBGJA1U0FXsghO9pCFdVBqHcVwvbITuyZTUx5ZsGvXCXAuoKXgUlmhyWro0un64cPGNE4Mi5zVLxEaM+ITIRsHX5GwtFvzL5Tt37u5oDB/0JCenbu0RcUQ6kzoDvO6g/GJaZIclFV9yzf7Zr84v6K87plXZ4GVB/tK1K+K7jT4z+jGU3/eV8OdYPvHjpiTmYVq8vm8cy+98vKo0aMB0vJIfkxXM2euKa+EobCYRKijqAHSzAu6NwZcGwzB9yjwygPouwc3kvof0LLA0jpKmSQwgMywRqqlktcnCiY4WDA4AmdieEZTNAVtKDodA016hI0S4lXZKPABRUIdNBBUrYwxrBISimhoEXVnMfOxFv6rm1sf5p4MKWaJri3JL8nbv+Afo2KgX1+tIRhjwlKP9s2T2R8Eq/TCU4NuHJzmLS2wmjOh1kPsjBpUFV9Cgt6zS+bh8+f0cJItllcVP/KQOOBm4dGMBlQ8groS9slA5SKMNx0rLJ3+wqLszC+/3fn934fHN04xgpGZNProcNRCpqDMKDUZTM0bT/UfdaPy6VfH9+w+1uk689Pje9Du0yolossU+GDMOjJuILRGUi1MsQELQyP17sFJkuMSJO8+nRJh+uDlgSgrGr0i6Wi22AHtBbaEjZYFfuHQ16895hfefMOv/34jENYD1ZW+gwfOI3ShNB8VUm02k88TuL5FzPSHhqRYw6gRUg6jLpUA+ySDb4SnA6rZ6Y158/0da7cW+tDAn5jx1wkT+/brnJ6WGReXiIJYIOAvvVS4ZeuGzVs27D+jfnsob/2W0rC/1s5RD9/f8c7bu2nBSqvZbOSVkNcNhBFltpKSg+YLA8BFXTlhowV8OlUFylKGEo4cOZucWM5ypp07dx/e/0NmZvrwYSPdXg8BdKsg2eOwide32Nmv+gl03YCeZQbdyAygJ1po2UcfR+EjUR8LlgjmG++eeCHIfJuoIIoQiM3C4UBYd/mRTIIgxlXcLLOd8gW02ksiL4gO/CWKjvBZPZQlCWU/oGhwXRDq6+A7UwMgNjOGJZR6OM4UliXK76E1OjMj7r1Xh81bWpF34rtTu9S4BEdmanxdwL1yyfufvPvZu2/P7Nq9DY8sBmylIVIpQSDO8iXlJa+8Or8wvzI3tynic5rRJNkHcFhsTKZfCqzf8O2Px8+czMs/nVfY6/rB4+6baItPwL6CVBa+4nnxpEhoYSf+/WZ8w5WuPgLRzR4v5bIHgOxrVUUFFLv7DxwAkliQ2OkBaEDRHpertKQYFN8A+8XGxuElop4GpxvAKcKDpaK3VM/OzgGFd0BSoJkDxaSrX/Z/wU+A6kSlH3VuVQ0BxEToJHw+NL0GJCJRjySfFJBj7CJabsAoXlp6wW5pJFpN6LbENMdgYlVDcQEOKwYKg4xljvlPPo/we9XD55cMmpWLWfPZvPtG53ZrLYQ9l9DWifVNK+Zmmca35veLi3V0bJVO1ZRRgHUay/D2KcaMxwMhmCqVDenX5NNN52r8pIWc41gMSwgJJODsUXcNw4bDxvEhCuoeTrmOZm1xBZfqCi4WtW7W+KmHexrVKgIjMImaHIDeIm3Ug/5aNmQzh4qHtEro2+YGr7ez7i+nqWrKb9JFdFqTOjTIbXBW3AQxszhYH26GUg2K25uTbWmRy5Qf9dLGzKBcDLMDq4veK0iUSKr3XN5Zye+x236N1mR9fHP1cDI13BJnSFqx/EOUkRjBGgrysVZr0OO6uX+LBU8OSorx85RHLioREuD6wEtwQDTicHHs6wuX/PBjZbdefd9YPKdLrx72eCtSNUpI5hmijqKAHomx5DZP7Tew6zPPTAlodDho9DnlkoLyE4d/2Lh57bz33kxNiRk9Imf44OsyUmKDtfksHQIvr0GzsDRPha6sKs1ZYk7sO3PoSIFJSAnRUkWF2yTAaYFKj/rq/AUZGRkaDRgTobIk6RY4K5eR5PXjHQMGHozEckFN55BP4pjPVny8ddM6ZHUIHiuCiojaX3wP+ysDkwXyCURoaBlELTVkPHWxvE7tEnOVx4F6B5hudERvyIqFAkibgV0fYHmfrAO8bMRYkY4s8HPJYH40gE4GoDWtjjOjWVSjsDsEBdnvzcxKeHV6vInrUOfyGjkbD2VKE3fgaPGUyes+XLqyWfNGZgu4nRWBFRBsQsIHVi0p2TF12iOpKY3xgP5AlU+qhUYYcDVfbf/+9TfePn2msE+/AT37DL//ESIhUOf2InDHga0lGsTD5DXksa7ySn/XjzHlcD3MQBzR7T/6n+Ahfv6FOQBpjRkzBj+uq3VyJpC2yI9NmphfcAFd+KLNduvtt930l9uyGzeXwjLS1IS9lEF1mk5KTZF8vsLioh5ts3/Xh/k3XAyBEPZm5D9gWATWVOv0JCYnVVZWCmi2Qc8HAFuC/ZIz8N3u7zp16dC8dTe5wlVRVWaxgtaLNPKh762wsLBtUjyo0zG8UQwiJj++iY78v+GW/9VT1lYWnj2y7dE5vVm9CuE3RVtCaCZXOYvoGdDHjDSeXleuy7o1No0CmV9QRJIb0RclWjnd061N4rDe6cvXl6AjCa0rVBA068glwbJppMuH+EPI0mtRYJhBhV6P1CiRmjG1f2aKFHL7AaXFqdBOjX5qMKHxsRYq4EB8CvAm462KF3kqkQl4SzlTEq978ZwYQ8D4yQMjlxjp0w4bvLQCcvoETtMyHNoz/xzsfubrw3mQjgPCDkyOJK5jSECu+/3uc+dOd05J+RXjhbiZGTd+PF4xIeOKXBhsI7hpUsNsOBpG4OcRYJT4d9991e0vBXic0VhbWO/UnH5z3pgEpkjQkfCADCj2+bBBTHAqSWs3n//bE586JfOCt95/8vlZOU2yTVYAL1CTAgIR1S3CO47gAisQnCWgsuEFmyjECLQhPtGelZvWpU+3oTfdkpjZ4kK5vGTpzuKSysyspPhk4Lwk5NsZykoDL2+4ctSrUuymnVXb95crFNiEIeAAtdGg2cIH5WCz3OZNW7TChJeDkD40q0rAJIrRmlT9ec8aoJoYSKxBTRd53ll5adYzT0g+MMFEYU4kzI36W7hnstcZY1D6BOmeDkADHKcQrXqcfx/V0UpfOZsFzw1+GvZKICp0SqBZK8VbAgFdhJlHpBnUDHDmiH4PKBtEIKhk1lqnilUezY3sFGPhjVYOEhlqIUehmusyM2HBpDOeEpbxZWU0Mmn+FVvO3DbqZsGMiokCmhmITuJ/SGmpmpScnKIoMs0o6K/3+z0Cbyu4WP6Xu6bUeQPPznnl7nsfaNSkRXxSWlVNtSCaIT4SxWNFCo8EU0zamyJUDvXnZf2Z7yT6Isi+FXG8GIGNi4sbceNIR0yM1WIBHx04zZcv+3j7V+uDQblV62aKIu3bs7esvKxTp84g5oDoQjgINR6y17hc3jWrludkJPft0QVQ7//Vowq8O6gqwGYO8a4fj598bdGbGY1zsrJz1WCFJCscZ4uJa7R6zeannnnpZF4Jz8c3aZTBQUPMQAlm27Fj53fs2t938GAN0QxvioL0Mc44MPnxFUONFV+vxge6Gstef9EWzBt/ewdarSQUezqPZk90kWsaRMvqmFCQJVWIMAJr4hWBLRmUMKC1g7NBqzAFaYmZeccu1LhVqCWCXzlsAAAXcA6ktODp4HzolSJsNRYhJhxwJ3HSpLG5d96UobtLWQbJeEIaqBt1cB8SohiEnQbJaJLR/QOHlaIh4Oal7WY/zQH3izwhJDFAb4tEooEzgRSbQpZVMKJnB/z1sFTIOSYn4W3E7dl5iraywO4irQbkIYRx8VrRfo5UVqcevX/R+IPU9cN332vIZv2iQfvz/nJ+wbGqyrJQgEIbmpn3xfPUI/f0STOVM4C8+tDJBsl2Tudi8qvtzy3asHbLpWG3DVu4cAFYjD2uSltMPApPITQjMkIYxDgRYklQmACfASoc8g+wb9IwBBl4KHTWqaGAPV68+76bxtz7lx1bD0+6b9TgO1ZOntjiwbsHOUTkQSosaGT8bwil//teVNq+eWs+bUzSwk5w5xE1GioseaAUT82f91pqVk77zt1YeHgQwFLReYRcfSR1XG8O2CN4J9i5wHUc8LiWfvAm0J12E7KFsLrgNP+JVQi3je8RN4OOQQoHDQFXpAcJVkd2CJS75nxq8pWLqgxeITBcsDIaYDFBRfWbaZORATqhAr1bAIKhBgld3ZJKtbTcXV3ru+hMAQ1tSYnb76tMcIjNkxN7tbV27NCEZAhJ846R8sFdZg3+kK4q8JUTE1JNAhxiSFwz8PsQoAIfDaIbnrMiNITQDhpIAV5JSsx0O/XX5y/vekO/u+++t1177K/YcEOSHBBFk6b6UVWI+lV4qug7wh5DTtUAgf9D5ypW7uVXEM1p4XbwTSAUvK5nNyCKeCPn9/oEhv3wncXbvtz4zFOPJyUl3Xr7LecL85+Z+dw3O7/b8fXWUXeOkVQiFR1CEowygDqkS/fuFwsKMJ0BJPhDn+9fvTi6UND5z6KLMEQtW7lm0/bDjPjJhIkPNElBXgc6MHzFpcJtG1e3yImT6/JmTHvg4j0PP/zg3ToaZI1onCRdteGA/M8pU+bOW9i4cePLsPf65l1dHqbjB44e2bvxqbHtGR2GxYqOcniCiIkQDTFhk9WMT0KKsxokpRRnVgIh3gDRD1gaICLQSAmxVVfnjq1fePKmp9/e9MNRPxiG4SwhZgc2NKIrH0RvqtkExILMBWvb5VAPjul85y2d1JrzHIiXFYECXY0RrB24ko1lBK22hol1hA1WjyRzbHxFTU3R2ZpKt6eyshTBPAwmCVDDiLFNiQlxUD4FLVlabHpCcsDI11G+MCVrhkDt3Te3DdRoT3ywD7bLJJh8EimbYJcD3A76Zr9ufjS4Wb9u3P50f1XnPebzODt16Fla8OPoW3PvGtqkQzbPSK6ATptsDj3gQRBS5eOefnmdZG69Yf/yPp2yCREDKBjMjnBACeuK0YyNFDUuK2ERJyoIClwlAtQADskIMalCwmWlCSjtm1izHgS4AQ35TK8hXfefPPfJO58sfHZa+YUvn5s6MCGR1b0nDHTOFd/B2fyysnKDHzkvACgRJMKy0SoyQWZwPkn+OXPmfPjJSkiQghsCtDTQXo7G4lc81R/yocDzRoZ11UmiyVxTXbHms7XTptx99tShjd/kk9UewcDCTGBnIpgPozGWU7ITwf4idWvb2hHnYGhz63R/8ywGLQpXPCBTQSGyDKEkgbYvVlP8KB0iGqT4VoCIulz6obzyXUcuuYKJra8b0bZv374pIMtOpHijykiSYty+dvfcVe8mbK64+xZbxzatNI9fQHbMggZ1D2sNOAPF6RlZuCtCUMmBVR/AG0L5o0pIraEpHXVJwe3x2ewObKYb13936MCF179ab7fFScA/KJpoMsHj1oJ+KKOgOQGvBvsunhfGMeppRalHr/hcDR/+PiMQ3e+jSSy4XFFPC9+AAhxlbTQ7YKdEVXvl8uUL5y/YtGHj4IGdwHQOYbuunTtt2bTphgGDli77oGWb1olNW5Gcpd+rG+iEpMQuXbqs+3AR6mUxMfbf50H+TVchUB4DkRx2eaX8guJbR41Yt37j0VPntq9axoCjjmYKzv949Ejex8seuK5T1prPl06f/WFh0YVO1+WWFBavXbcVVfnCixcAUEKdEaRxmP/RcmF0nOthNuvd197MaRR304iemr8AndHoUQHLM/oZeJC56Ii8EBohMYfEFQNXCRINaLKhOUhPUNgQDGg5BMFF5dmuHVu+vXDGy699snnXuWq/gYNOmuTXiB6XqNCcGgi2zW1035hWNw2wJLKVlPMCpyWGNB8AE0YAHnQPxHBpjvXWeGSvvPbbw5dKg7v3VZzPV8JGc0ajVHBopSRmprXIwGwF+xDo3CoLS0u/Li0r+6HO5R+SbR95e+yoO9qAHVAtU7gEh1Rz5r6721bau85bsAgAYrNgCsiKjiKOKp86deLXTZsGN+vXjdt/7F9FQZd4vMv+B7Z2LPUfjpeEg7aCw3tmPNDqkfvbAQ1NQffXFAPQuy5XG+Bkmdou/uCb9Ja9XnlrCf48LAUoFrlWJIADgLwiaIUKllGIY0jGWIHQTUiWCEccuRCRT6UNDh45MRz4CO2FUEc3GYFtNIcls2iZPPWxxs0aj/nbX/xv573zzAgTV45+WwpocQutBdDoLFChEsqsK1z2h98pF4NOlDG4MI/mHnJlUMYbKND5xMbFVZdf+vj9tx57/AmfX4KGIR4NO0S9epc6zbgCBqPNBPdz/cerBreiZo8RdGfLDf3SoDyDznAwOsJBRF6HAFtYtk8b0nwHc4zvCTkF0uuIBeFX4h+oxTgV5UEFnBjIeZNMksQpSRQrk5JrRMFGxy+HOeTS65iY3YfOr936ozeUOOKWCSNvvDUuNpYgLZD9AqmYopgpa5zIjZt445AhbcGQdNfMVaNuFp+Y1E6rOmUJWngAMsAUKaTKBo/BBCeOdEDqQP0youz1GBm0XHGwsR5vkdVulYBk5+xzF78/4q932ZD6UtF6RJkAXkEXEsldQeqbzAuSD4vkrrDHROdFfUs91quZ8/vcDF7E5SUTfSm4Lr5hlRDonUJk1kG9yrfo7fmzZk8dOKgTGsoAJUAbiqZICtLUbl9lceXcmXNefX8hlBzUkGa3WP11tcMHD3p/4fxLPmNsEg1gAGR0eJYnknmsUQkDTonMBpkJv/+BhyVGKUKpcNnXgW1UmKDAmNgwIhQN5XbQxwVQqGJ1wchBeJNjLfl5Z5pbnO8+Ik68cfDND+5/4Nln5i+crPPGdZsOxFuptk2C9sDW+4dkb9npXbbu62Xr9pgEv0gLFnvCirUrlIAvIz4eIAoU0lAyQ94vCLY8tMmRFmBiIH//g9GILBfQBCCZ8csBC5TRUC+orXUe3b10yb12upziXBRlDekOI23kdQ8CP/jgqNJRsECYE2g2YlEORlkQnhZGCwf6+PBsdoJEl4uaxFTMntzmlkFZa746+f3+QqdM2ayWxo0zslMDrZoydw5pkgjyNVctxcYT9QBeZmg35eDAm1jjsR84XLd998ldB4orqsHHxXTqdF37G/rd/PeMLl075ebmWKxmAakvDBtIavqmQeIAACAASURBVEjy1ABSY2wH+fn5W7dunfvq2q9ePldBxz0w2mpP1Cm/0SwkUIEzM4eldUvpOG3+/lMFsQwbbzTVyponr6DW7/EixMWGiCCBlHEJW40M84sg4xovpcHNusbg/Bl/FI1W8eTRyOmycdm68XOOct4xou3A/rkGVtGRhAVns7+CNjkQgRlN9oOHLx49VXr/tElhqBRDjhj7PSrlflmwWjGzg5idNmHXzh3tW7dE9w12eBIQR7K4IGFHAZw05UIW42d8N77HGci2CgwiB8UM3803DZ0wYfwHby5ukeCddl8WkZGB9wR2GZS6ED+G4efZXR4+/2JeZJPGFUibW9QqESiSDoVQL9oUT5w44alzYzPH1l3ffCzcNggVQeaCbySPu6ry/Lixw7WgF73hNw5OVZU4jBmhKIT/EWHWRt4oDEb4yEHGM4Jeiu4K6DNA25JBM5LGQdA5InEY1hnKpBpcHM6vgu5GZqCWJiaVVDEHD106Wfx9mLWMHffPvkPvMBgtOD9xsPzeEEtA6MQhRvMQZJQMhtSsrOeee27CA5PmPD35q6/OjBnYhEIblacSrmFtLTiak+mgSQ/jrrA1yOAIMlk5rw80ttAx0uMdKU53XWJK9j9nLPA4lQ7tev0Z19h/4jNj74FEHLx5rLuzZ8+iItO/f3/SqYW2MuxAEQ3piorS06dPYb0XFRXU1rgEk4XjTU63JyE2BtFQZnaTr7/9vlurUf6gFxLC2MvJ8tcpYJQA//6jxizqYEWLd9HFhTvBKjAbbZ46l91qMZhQ6ya1fJ43A+IsMAAohMv8oRcXvHvPyM6gyerQNnPhs/TdD29+im88eMSt67ZuG39r23grr0k2sEJZRN4EuXRSuEe6BDEo+j6gARYqLS3NyGqENgLQGSDhB72pgM+PzEoEPv0HHBgHhkVfC14FDR9LlRWvq+7TVasefrRZbgcbWmqCQQRr4Evwa1IQevPAPwFhqmtqRPwI1oPI3wITcjUv0eCqTBRihnRL7tQiweUH4B/WW3M4zLECsvsAvoMJSDGZeT3sQQ+1wcRUOZsf+vHcibwjp84jLLU7krNvubNf/8FDcrNbxMXHAeGOVmmaI/Au+PcgzQCRPhLmZLuJQC9gRdu07wAp1bvGjpv17DNz56wsPV792N+65aQGac1LhWORVb+hQ8v5M7LeWrLv2IkCayx98gLFWQk2DqVGZApIaQYiSJENCxPj2q+kwc269vj8SX96ed5gDsEXIfZO8vfulPzQhJ4tc/xqXQny3+BGYcxonGCCQGvQ3Mavjzslx/X9h2h6kFVpBCw4iWBzYDKC2kQUbdu3bvnkk+XvvrmI5JB+xjKTOADlfCSI0XqBa+E/I0TeRHwKBTJclzZBz440Z/CG2bOeq3MF3lz6cY8O9t4dUsDki2iYCJQFQeUHxKJl+7f5Z05fiM55QotCjp+gVyRpFQbIkTt//jxUazKzssDlgJxLfTtgAhDeQTz+zJnTrF45cujgkOeI0WDUai6BDh8chUQIEu4UrBoGBVVVWiQvizhZ5MDjIKOF8QuD5p7kEomOoUFHjyacMNAzcIwV2vYSD/IxACn4+C27C1ZuyW/WbuTdD93VqGlTpBBR9WB0eGFBCpU+cPHB3OFcigLNe+T8wXKELdNktzexxzz/wtLr2+Z0zB6bmxhkRTFMCYD/elx1COzgAIMoFR+4vXWyZqK5GEAyAIX3eSSRdxSeL1u9Yn23zoM6tumq/CpW5fr21hruB3MP65rnTOAjQp4AeKxu3bqTdmBMaCxkFGwAAITWE5rmVHnA0EEpKan4yAhWEaNQXl1r4bmZs1+c8tgjtwzompuTpck+gSUZaIRbLGtHQfnndfx7jzTq1NF21+huGrWHeAoNqjgmEeQLVbVVkIqC1DwyeTpkUoMGY2rSzCdfyS880bvf3Uqo2uhnbuxEvT37xgefXrZ89Ze9Our339PK4C2FemrYxjqs0NXDX5KKAVYogVGgBUanDuzf36V7N7SkRESm8H8Sc+JONCSY/4iD5SFVBDodcp8MEZPUv962bflHSx8c3XjD9tNdW8U1yWqiKlW67uNZC1UHY0Ca6dCXA0ZQguBExYLgHZCQu0o2TjNT/iClOuNZKj6BJIlCmsSgCCnjr8xQAeEcdilQF2ZZS2yzffuOzViwmeXEzl16PzxzVIeu3cHSroUQpYN6GYSOMlF8Re8NEqGR4QKDD9w7DK8RNhG4MCQRANKChBdlSE0V33n77YF977z/r+MO7lv91Zr74/gaWsFOJBiV6r6d09qmDQjpXImz7oGpK48WlOXl5WHPIiBROHJwiSO0yVHDe43XUr8qJte40YYf/T4jQBZ15Lg8dcgSJ6KsdPsWKS1zjJRUioZB1mgJBkBwAmcKi58JaNThk6VNcnvwJgfpSo70qSJjVVpQ9MLcefn5RaC1fB080Y0yBZsNQQBOjnNixZIzRKLDy5cj8KNI/Qv2GYTvFHroACsVBVd5sUk0T3l8hjNAHb+oQAwZGWwsGsRMMrDYvKXaY1y17nBllTPqP2GlInQCCglnJ94H9F8ihAj+Ojek1nDFqH5F9GHrz9eIdhg8KcPubza3axHDhcsJZyitG6k4Q8hBKRZKMlEqRHLQ8p1EGeIxXNEjOqRRnxivxABQE3k7BqCSCUEDa6B5wEUNQajQmsyUaK8MxPzzpa0LPzl7633PPjHn5fQmbcNGESgEgOLBkUboG6CvEQiQ+RCpqwIEiiwaPC34xIoX3lNNfEqTlu16b915SgEKlQ1JvjqBk1mLhqAW/aTO2hojTTlsSFSYgn4TiLJIfAvXSxCqq2sDvtBNN92kKD8J99af8W+4k183Aojvo3kCTBgs8MhJUA1G22zEfGAWqWpGWvrdY/+KH3Tp3MGEPg8Uib2QWgnZHHFoRotJToHU/KI3l6AKJ6nB2rpadI4JJj6kqNjUf91d/et/Fa3O4/5JEBNJFUftBscAva9WO732uMwqZ7DWqwgmM5I98Yk527Yc3rhm3WNjumfHCAgqJFctbfTeMSLwypPtrm9eN/WBLmmJoEoBLgnkf87EWAF8piQxgjwWbteA/C9YLugDBw6gETtKD4FFjeFFvhBX/9ef6NedAak23AO5AUMY8kExDvsP+w/AzixfW/fo9B03373iwae2bzsU9jKNEKpRFnDMAKynhcEGCq+GgLTwt0ioXz2tYwJ0nQsqoHSFa4XCs0ir8ZSUbGCSASTlzAxVV24W48prHHdNWj3k3j37Lyhz3lr93MI3OvftYhBAAVsG2wY5NprwOoNBBhKWpHeauPfIhpHkFnGJ8C8IKcZIqQQGjczPABUOBm65c+Sr731QKiVMmbHepydQIoJJyL75qJozcYbSRIerfY7pppHXIehESQQXgMsLZwtH1MfCa7r2qDa4Wdcen4af/jQC7joQW8mINkI+H2ewGdhY9NNQmglLCBEC6lEBVXfEJyOnTJjfCO9n0Gg27/j2+7kvvlpSWnn8x2M+Sbp/0kQ4X0AXoUqIAJegdSLoKEx6yKlgDWAfxoGElgReSogdQFkWBQfYFk2NSYrTgoGEpJT0jMwqN6I+9AnCHyP1NZQhsHtXu4In8txYyaRoSHQUCE4JhpGk4uCnoM2anAZ6VfSe775Hix0Ye3js/PXsoIlDhNZI996d23q0S5friiKWCX07hKECX8O0rON7BhQ8Pk1xwYRgKEmUhiQWnhEbEgj4wFVDgkg8LMh6wF3lh5i3pnkCah1LW32qY8+p4JRXtlIp/VZuPjzsppuNlIcxKT7PJZry2K0oDmCcFKIXKZiJjxoKRhwtVIMDsIIAjfGIWJFtMFJtOva+UOJmrYLGBCw2qlvHjOLComPHz9isaTEx6S63V5KcgNhZeUT7CgjLNGBKacOZc2dA0PXxig+enT2tng1/w+38yhHAKoNHgtwPnH4oWQHBDU1DRP2YulimiKbgSIh267h7/xYXY1n28UfeujqH1QIdecwvj8+LrgyL3dG7b9+1W77dsHlHSmZ2TGIqOHfR5wHvDfvZr7ytf/nPog4W9lES/kVSSjjwTZDysLzR5khE0X7Oi2/MfXmhFAqKMaYqd8U7r827tXfcfSObUuVVlIyWHo4yOLAU75s4ZOXiKX069zl7limtNemIdigpJV5ENBKxVoRRCZ4cLoT+j8qycsgeR/WikYYhRhDFyUig+IccMAoMzCxxXGBLwwf3Hzh18rhF4H0s7zUm1GpNP/pCue3+7ROmfvvtqToKBIro+wsBDBohJkQNkXAUI9a66nvUGClkCqHCbLSQnijYb4BFgNgkwDS4TmhpcjTftT8w7sEVuw9Rf58w84135rbrkCOr1V5vGWjcQe0ATkdgIwAF1pHIJ5yIGjYhyEkS04j2R1KtjHxI8BPocgQnoBHkDRQaNnRaUsv+eu/AR55+csN3ld8eqFRoXlLdtA2kDwJ2l7CrOhTydurWBj2HANSjAynqbeMryUH+f7DMNLhZf8ikrb8XvZxVwsKI3mU0jIPHY+SxlcPQWLFjkg5b2D7g0KGEGkY7H5uWYgPpQwgbPMkm/aQVyLHo6Qt/8vHqWbNfHD9+QnpaGkA/2KWRpvJ5vTAqAVSmIklXyA9DHFWTJDJrUY0UReROfjxwoLy01CRaAjK6hQkOGi4ICCQImDsEiTSguFHgAjoV1YlApdOr6CaiT0yIViIcdxHLFRXWIxX+iBVDKHb06NGqqqqIR1fv5n+EU0w9cfyw31nXLM0uAtZAJMC4MIeMHXJ7msGk4fuQMYCv+P6nmRQpLJB/kWfEQQJhkn9Cwh4hOEDwOm2N5eManSyS/vHcqjXbah99ZsWs+e9ZY8ySp5KGzo2/zBYD90mTPDVAxpBiLrKFDGqLRHsOA4XdJfoVth7k7G+//45uDPS8obfbx9Z5SZeZJtW1aZoayzGvPvvKqo8300xCfEoj3sYbOCmoVaEbOqAarI4kuOMrP13rV6kLRecHDO1Xf1dCw539khGI7L4/kZWjRQ7KJIcPH8YSJk4/5iG2TTI5w61atHj++ecA8X78kQfPnzwBzQbgd6ygr4OsCkUNGzmia5/er761eMvOfYUltfa4dJMlBgJ/ZE38QUd0NeHiUXt42SoiPQ/HAbvspIn3f7lp6559B7xyqLCs5h+PP9u6ifml54bYc/wg+MMq9RiyThY2nf+BZ/K0NU/O+rTPoFn9/rLq7ZXfhkRbQENnGzQPSYoXYxVNVcGcQpYZi3f79u3EvYvktBCaRsuXf9AwUGqIgEGJDEOkyLDsoyWKX4JSlqYWK1pZeV0B7LhByP18Z/WjM3e8t6ZOhynmLDDlMEVEMxvBIp7v6hXPoApuUiB+oSqtUrInrLoMRh9F11EGV9hk2X7Sf/2Ydx56ec/4qe+ev3hu4bwpf79zgK7VciHwW8WH3XDEzJHJ5iM8QXDuSSIfB0wiuTDcVkT1cGAxepzFggBek2U8DCkdgh8QHCWqbKBqbx87KKVx2qPTvvjxrMGcEOcFiY0nSLE2mhdxJpMZREBkGuDAeyebUSTHiZlP2o+uedS7beaad9vww99pBC5bk6jpxEbr16UwS6CsFNitDCCdqqONoAYIkkgFYiy0oW3LpAt5ezXIBkP8nCE5JKRwoQmdlJCyZOmyysrqUaNGkYhM18sKC+G0WWw2zNnoBMXlOFGE4AYeD/gD4i4YjZ6amqeffvqVV15SiZaCA5dEcCx5agNuZ/tWqSBrIpkbdPngjkDQhCCGBuecGeiGCPIdV/pprEgPCIiBI51KxP+A3oXHU1BQQDTUwJhX7w7wv/s3b/q8WeP4RFBgYWUHgVBgdY0NqQy6C5AlxPf4SutAsFuIUxvJYJGv5JExlsQdQnM1FDuIED32OAPHisneYPyRM/JDL2xp0uVvc19f2aX79bIPyTBZhKIkOEuRa8JOZzCZzfGsQdQVbH9IXeH9hhnkyiKBLL5H2RFBrVkUlr6/5pZbR/btf0Nhkf/ieR9vdGh+haeppx4cWFdS8M8nZt13/5RV63aWVMOSxXCWdI5P83jZCxfdM2YsOHikrGWbFm+8/UH/ocPq3fA33NCvGgHiEIRCWM6YfI0aNQKW+/Tp01hvoEiCIAph5YYQaiDAmc0TH5y0ePE71SVFjz4wYePna/1uJ+ZoCK3/VCgxMWH8I5MvFpePm/TYY4/PPHDktGiPgyyPErwKPcmvutVf9EfRChESdVFLhf0VB56U4zLd7uCTTzxUWn6yb6+mXl/gUlndE08t2r3rh4njuqWmchcuamsPep+ct3nomLc637ZgzqJ9768v+uTrSpeeMmp0lxt6NkNvopGJS0m0Q/qVZNyjviThOkCqhahxb92yBc3FuBZ+ikoijBpCxF9087/hL0cfn4cqBcO4XU5ks1ANAPEs0T4NUYIR4NoKWTuPDNT5S9yTz+wtLq4B8wzpMCUFNfwUws0B5MOvdksw3qDNN4RhsuDNgHYN3KFoMg1Qsc1Wby14f23BdYMefGv1llHjx/AQuAiW6+C1VsJIfBEpVwEoCAtBiBA9RFwI/mCE5hbYFYJkRbQNrwsAQeIioqKhKQECzEAqCzE4a6ZozWaGH8g0Tmv8wisv1crUkuUnqUDIBI/MDvJnCLOhiB0AioXDhqOB0ItUDPGC8BW7FQxu5BmvdVy9Vnqtv2r42X/sCMARiT5b1NOKBnP4qlJ+wcoCAQnOONpsZdF7D1QzskFk5SNhomZlOSRftc/rtpkSKCA10YZtNLVs1SY3t0V5dfVDDz0EWwHk9tSpU48fP/7BBx9kZmfJPh/6EEMK4QgNoWuDqE0YQXPuc7lQd7DFx+NODuzfR3JOJCVFg7d9z3ffQFsvAV3AWNzwLWiOhpcAsKQoJCZCidWkYJVEgg401l1+SZGwgzhfkLBQgCoFC6LPb+IFZOdJoF2vDt0AMcHd3++8b2Anm8VCuXyUMZHk93ToC0VaKKNuKCqjCuI/OJARy/sT7D8SD0fTkCCwwZMhIwX7ZRJlzbJhy5FXX9+bO/SBR59dyLOS5M63WuLC7gBjMlEg1+BjwwAaAwZG4j8Ca8AIQ1aMAi8zGhQi5yfljIiVMZrMby9aNnRkn0enTHY6w/nnnV1bZUCyDbZpUC8xa8m49V9XzHtv08adB5NS7EkJqRnJjUCJ9eORY0XFFdgvHMDiCDGNc1r5pTA04BqO/4ARIKkD4uATYBZasfBEqBuSGYuZg1gfBAgcRwQBVNSdkbUaefr4j/dNfHDBqy/vOXBw7iuvAECDLQv6AykZmUmNsioL8/cdOTNhwqPzXpk1oG8Pp6vqj1qm1dXVAEXBHEWB8Jj80SLmsdOu52dPO3b81KpPZ+3/4dDOPeenTpt19oLrvVduFfj89z7IW7KWPnpREYyB9OzGY6YM6JbTuMRjfPm194qqznfv1GRADyulVDBqQnpqosnE6P4IjvTntYAAx2ayVZWXV5SVp2Sk44roBgCpBdBRFPvHLBgYYUmWSFJNVuD8ofhAigiULiD3ptOcBsY7wK9gPhQwt8g+5tgJdJvGIx6Tgz6S6oG5hsvDXtXfMJjhhNHYNjh4TmilITJftNcvTZ29Oe+C8vCTCwffenMQdAuUW5b9gjHeoIsMHQDinTLTwYBTkymTGKupkBeA38ei4xEkINFkKgp7yDeFNZnmecTqCEexC1DI1vul/fv3O+uEEbd2oBSnHk6GJEaXTn3hMbn8ViokgHBRDfgRXXIW8IswSIKBnNTlcuFdkA2FqAGRWUk2LwC/onb4Kiu5IZt1lYH5s34cTf5f9rFImEWRlh9jIIgeIXSqkWocAoMQgDY0hWwqq6tBC6O5+rSlM2yGgCRI2Np1NMgwEFXAqps+89HU1Ji2rXOPHfzhiUn/2LN/3xPTpqKsgK1cMJk0yYddG14UAD8GHZTyWAZBYKYQhMCh4Cyx5tg4I80BTKmbODetzJk1r3/ruC7ZQNQKxOFAiBGUCVePYswVyjbPjpkwqkWv1jYHmO/gg+kmyihSkIMRjSHRjCZjCMMnJllDmvzZl9sOHT5Ia2X17T0HzVre/ksmjzz5nmxNOwOyKoRsBmMtQi6ijoN/RI8ZIK0Q+R5fSZSLrSwiTgFWfaL1QWBoId3LQPXZCG49KWRjFny6++m3T/79mddWv/+MKVwLHINZECmYHgEvCyfhEeQBYgdzRBBgRphLwEjR6Um6oIALI+QZOg02IzD34z8pJdi5c4utX20/fPib/NrSU5WUn8lR9DqKP6fVac3ifNPvdZxdO+D7hR1fuTvt9o5Sj6Yl6eaisUOMS5/peWL94K2Lry88sPfcmeOq2V3fxr/hfqIjAK8Cm3o0NUrc6whmCMaBRyUZ7b3IIcDRh9IviWdIhV7jQItkCIEji+grhc0mq9cNeTtkrEGPhG/IjMS+hPoNh+KRUheXFrtu3fL33553/Ifv161azhtQuAZyj7dy3J13/FWMS1m67svRDz/54IyX312xWYzLBQ6AYw0o7UisxafpFsxVGRxyFp0NgReCRGGQWddplJ6w3v16GKhPCmI+yP8wLOYxIIqgHAeLpQ9dzkYzyQRrUF3Bto/bl3VeFULA5IMpPED2dxsX4EPvfLax323T+948tbAaNUusBB+Qi8Cjfn/6wt+mvzD3gYl9mmo7PhvUuWXt/j3b4ET8eLY4OdO+P5/fVTAgrsNzsxfNP3n6q+KKk4cPf//evFfvnfTwzKmTju1b8/Djj46buWfkI8V3PXHi4KWEeFto3rTuZl+F3dSe0uNgbW2gmqJUl6cqJjHuqZlPn8svYAQuTBuAbmRJDZ8ccLx+9muJ3OH/WLT612e1F2w7RLIG1MOhL1Z+arNbYf7xD2h1qNh6iSiHhtdgQC9p0Ax6MCKmI4CHFHwXRhBlGSgzpGu0iJrtFQ+asjEy3DV0RsNn8Xjt7LLdyiOv0C17jVuydtOwv9xAK5Ws5GZCYKOB2ipiaTexUQjyFXhVogl2XlGQ5yeuKsggiFcXoaShAAnF7oKvKJUgE8/TvEDsI+ZbWC+vqr7tzlu/3HAgZMhB3dFgLK/2VYCbzKgXqXQVpYY52kycKbQkBlSo6YIi4sThQxxyaAg+iXoJqb1gymMiXfGhLn94Ve/y2n/W8NP/7BG4nNPCY/60sskDg7kB6VfMY8AKCWUAitpYFJhz+AyxS8sWTQryz2fn9AQ5KVDYRLlMCx4+/OPIG4fv2rXrhVnP3XbLX3bv3g2oO9rfgr4A2tZQKCQ92xC/CxJ9BlwLUV2kg4MF+vXkyZPdu3SFIfT7pRUrV1RUVeVfODv31b/SjE8LBEnqK0J/RYKJUEgQxfT09Jeebpx3Nv3Q4Usn89z5hb7SSq9XRvLY4Fb9KEtgNXgr3VhlJw8cmXL6zKLXZjYHMUR9OoB8Ki6+kJspOixmUiOAjjS6oKMJqiveZyTfSEobkVxX1PhiWNggShHIhwdMGa0/WnXmi41nvty8oW27gRR0x36LAw07HTt22vTV5ldemLX4/Q/ZUN0TE4fJwQSGK2QNCZTbHMsl9+qW2suoeGRNsILJBnuzh1ZA+lXrdFGtU00ndx9Ozs4Gjr7hqIcjEC2OYOJhauH2SEY5ckA+gbSqkDZWhpAYBOHAkOWvykGraPG6PVlpqSd+PCwrvjZtW5DY4GoHism08d4JEzZu3fHZZ5/ddOsdrGBGISYoe5NTU+A3pKdlOiyWJe++NfuFF5Ejf2jUCDbsFzVImCMvbYR8Q4hPfGfN5sbxMa1a5KYmJ5GapOTVNYXWgiIACyGoQEDOBfDEMP4Cf4NOfo4TOLMn4Kkm+B0jD54qPBfHWmW/4jegVRCPYvFJTF5e8XMvzr54qaS6Fs29FCu4DbExspq0c9vp1159+XzRkdwmse8u6pGTkyRaLd/tr/l+jxzUTcOGDR791xHDB14fm5CIhwY6gbT6RshQUBKFvYIOPNQNZ896tmXTnMcffJjTqCbZe9tl2/r2zhhwvW317jyDQ+B0g+IG2zJ09MJSlU/RtTdfnP/83BdAlI9zwqNCxStqDfBecPMIg3EA/3AtE3G1V/BLPsfLDcoK6JFrysoPHjxIQFowOHjz8FjIecgsAUIBtTizxVpbWxFntyE4Q38ySa4T14fQq17jgmqd02wAvorwpJU7hdWfFn702YHVX2xp0a4DoeAKoTtQAYKNENkg8ofawC9sPiW118hkjiafwMTIW63Dhg3rdN2SF1984caRw2VvUGCRIePhqtkg5Q2AF4n1Q8he4isGHo2lwAQjk0fotc1mnAcbE4k9ULW8nIe8yhM2GLmrDMyf+OOfturICFyOmfA9zFTE/YosK6Jmilo1Fg+mfKSipAYbZThOnzg4cPD1MMYGARpeOugBduzYMXr06HvuGTdsUP/MnCbhINIkhB8LvEqy5IerBMqlkB8UKZBNQHEMwQy6ncEgR124kH/xYtk9dzc7m5c/aszo9p06y95AVgrVuYs9HEaztxApWYKIhUYlC4Utck4AvDwXumRYuzS+Lqxb3D690llX66lDL/LFyqC7yiWahWq/tnDpflxv2vSns5q2rG/vOSQHz5zY37tnSysQl2Ej3FiCmkKEFSkYXuH477tg1D8mNT7YajrsCgnvvLVr9huHl61a2aZ1exQHI7i13+AA5bfq9aSkp89f9HZOTvb0x2esXHNq3gv3D++TGAbTB13DQP8LecawBhC87sw3CDbVX8OGLAaLHis4mjfK+mrdN8PveYyiqn+Du2k4xb9hBLCrwd2JbuFRNwtfNSD1jAAOIJGB/RMxPUhoiZdvN1uVQCAhJvbsmZOLXp/fq2eXCff/jQpdWb/8p5vF1A2FJk+e3H/Q8B9++KHH9X2wgaHUjQ1MVhWoWyalpd1y+x3vLHrjpVdfr6msemLi3RnpmSUFRVD7FUxcXUB+Y/GSmpKaVs2yhg8bOKhvz6bZaVaTEQEAUhZBzoLbDKt+enUaygAAIABJREFUHbpPRhYY7FqP98jxgz27t4qLTfC7AabyWkxikBTGNZ7lQlawyjk8Lvr1eYs/WPFR6w6xC159fso/5qg8v+dM7covj21bt9FTXTSgY9rMB4f17pGhxbrOni/Ysv3cgSNqt+v73vvg1CEjegmcInskeEMYm2h7INYj0sv4x5stQcmr6hryfOPG/b3o/JkFL78lhWJMDlGpqRx/Z8+N+zb7wJIfJHEscEYS2ouYsNnInT60b8mihf+YNk2G8IvVhtIrRi/qK5C3EPG0oqv+3zAF/u8p4U+AAQEDBVSry+kU0D6JA+kr8L2Q73T0HelAAMCnpcHUSqUlxzMkAYpGvgiqAU4hiRWjKP8r3KkZCXWkxKzWGklcvProqg1Fazf+kNs2CY8W8HrMiMhRiSYMiQoniLoEZZFf5roQgmX4ZxEQFUYM9RmzEaTa9jmzn7tj7OgfjxztcF2rEFoUw1CIplLibPgtos8IX5mHmwVHKmgzGdOSRRQNcUvkQPBOk3IhAVj8Tz7fL7vXKwxPw0f/WSOAqCi6aP/rN5iXKMEhRQ9tU1KhigQoEbwTuDQjOCeUDdVA08bxR8rOk/FAMh68dKB4Lik5d+5c48aNFcmX2bRJ0OthRYvP7TGCLlmELidOCKuBBcggTEHsA6eJzGDEHBx75MhRZOq/+ebrRYuWZWZnzn/pTSCuu7WPS06SqBpk8eGRAfdN1i18NfJH6ByBjaZQC0NJ0UUbXDFcKCYdPAiE16AvnU0pqfh13Z5+5uL59buruve+jhcJ6qteHQZVr7x0osewPki1E55CHJDyIHHVVW8UjmbkjRD6ip/ofWB/oX1jEpevObf403OLV68dcdstgKBSek2kTfq3OCQv3Fo14Ib3PfGxxzOaNHn/3bfGTV08ZlDjIYPaNMmiU2OQxDJTTg1FBQMlBgMcJ6YBQU+FPJQl3Gtg1pJZm89cOtwa5eOGo16OAHbxKFUSWf4/H0aWB4BGDYLUP8QLcLajcuaU4vNVV5efq65cuPBlkWfWrFmRmBQb1iLtwFc6sGcz6JanqKysLDLHaRqILp+kIgUOatPExOQAumzc3tvvvOvokcP79u5b9PGag8fy/nbLLcOG9uetep2zUJX0UF0dHxd/+Hzh4YXvLXjvvc5tWt80eHDHNm0yUzJ0CzhHBGTTIUcOJwCPcP5i0QMPP92zZ/cbRw7t1LFV82ZN65yVl8qLMjPS4KgUFPi3blx/4eTZ2qrT82b1gc8069n3QzUBDyN98vbCBFG5tW9cz64D+/Vto+m+HXt3Hj4RU1xSl5LeZfrse7r37Y/lGZQ9ITmEhBzMF54r6pjCisIPIgOghViLBazoXnetaHVMfuKJzz5ds/LznTf36nV9p7h+nWLHjWj59rYLQS4mDAyq7geSG06XiTaIFn7TxjVdenQaMOxGNRSMmmV8hdGL4vHxaLhWNOl4pZH+bT6Lnh9Pt2vHTjjfmBjIDQaR04pQPGMjAFQksjVQbmdp57aZ6YmxkH1AlymDejGKtuhYwoZxdSNGZHCEsCfML/niXKEndd03y1q1yVEDHsgakTZMAjMNoUudlEdDIN1HUuqXPRc6n7BJkJwWCiCgCImcDbfUp1+vQQP6T58+/cvP16IFvvBiMR4iK92BnQ37EiTiABMjrDhGYwxnbNrIfsKlRyu2oL+GfBnZcVAxJ4ojV57n0btscLN+2dv6s/02plF0SUP/HCyhwEeT1mwsKELRHk2M0GHg48OQPOaaNbFsOpTn9/lEtJwRhJZeXlaJPHP79u1BbRX0+1mB9Xm8Fgcy8aibB5AHgzmCGAKqY3CTsByjFgolLzWgfrFuA9LSe3cffv7FeY9MnnLpYmn1pbNzHx/oqb0gQJgYBUkksSJJYOR1o7dE3k7YQxpMkBYj3SVkhSNGQl2RMlyE50G8KjXcoWXq2u21e/fs7z2g1/9QVP/d33coELIJctvmsVTQRzJYhA4LutsQTbvWMia3SeIrVHPJ2yHfC1JBpX3VF0VvfvjFDcO6ewPlsYwZghPXMHS/7Fl5CEJ7OehOBGU5KA+9aeSQG288ffrs3beMe/fzLxsnU7Nn3Dyiv10WKkTyFOiegEolo3lrDYYAo9S0b2OxCFRxwdkGN+uXDfvv9dtY9Vhc+IpNDntMJJdBlhsxCDr05kQNrKEIbRQFMG0ESJ+vXrtlyyZvnXPGjGl/++vtjTLTQ7I/0h535XmL7ALJQAv86tWrgTEHkbrfD3+cxeVQNFy4aJHJYgXHUXxs/EsLFs576YWvtn2Vkka/vGjG60tfmzn9pVuGDFHKSmKTU70eAHRQxNQDrHnv6cJ9P74J3y0xJm7svaP69urWskkaT9trq2tgf5LTMiCvt2nv/s179jXJaTRkcP+KkuImWen/fPzxc3ln7x01NSG29sGJXUcM/AutlwWkww4lf+qovu1yTb36p+nmfMYmeJSM5xduXbPpVN+htz0/5ZWElFTOwSmqF9JSWsDL0mbKYKcAUYuyW0Ua26L2k4ykjBqiCJ/LIoqK7I+NT3j/o+V3jRqz7PPCjs0cZuPp2ZN75ldVbNzrNMdm+vzogAvDMwtAJxSEgiburXfead35OqvNFqZ4nBOvA5s9juhLwWv6t8+LUBiMsmVlZUB94B35vOD3J3k1YnIQxZJ+ZvwHDdZooxK6sU8zm5WjULiI/AqmQMSTxter5eSB9ZNosenzL204dNH81bdfAK3u9hdzuhVpM2RP/S4XuvrgTsITCvq9v4LfI+r1EpwJxirSxxMt6eLeH3r4we5dB77/wUeTHn7k6+1b4RL17N4krIElgmTACOUWer0I8MSfFk//UC5HB5/sVpEDT0fc3MijXu34jUoIVzt9w+f/20YgumLJ7Pn5wCeYlBabw+V0kyQxSQJjuQAPiy07FA6oItDlsCzhUKyd8jgvgekK+SVFAd1DGHzfaWlpMAeYsqxoCiqBiI8FivOdyHKB/A1JYKPJQrwgdMbyYOaEl4DSO5eXd37Llm2skZ85c/pjkyfjsymPPSSynpbZdpsgojqIGyGsvlgIOEiSingYqBtSPMQNgZIEkBUeIZoQQXDqoA1JNIvWXB4MxZrfb1DDAkPFiAlG2lLf3k9pfnFudnxaEvxU4DchwwoHFJjiq6/TiIXFjoVXQJxUvBWCXWD8fMKsebtuGjV58LDewA3HmoK0oYbSxN/sebVghFLZF1IhtQasjEcLSu1aNz947scP1q42JDS5d+oXT8z9rsCXHYxvGoDOLO8NUZ4Q52cg4xr0x4tquo31XfL8ZvfTcKLfegRIQR8BjMEAlCR8oEg4wxLKcjC1SL68M8e//PzTl+c8O3HcX/8++jYt4Hp9/pyLecdmzfxn46wM3AtyLdfy6SOkxOdOn37xxReHDh3aoUMHnBwFSkRlaOtzxMbYHA4Q5nmkABLm9z/8qBgIPjK26/L3bs9IrJ00cfwdY578eP33RV6vv6rCauENvKD5IAQVgg5i0MTXqP4Zc+ZPf+6Fj1Z/caaoirbGCbZ4o9mKnlp4KWKi6UJJ0RvvLl2z/uvCS57t3/ww/r4pHZoHPl85/vbhVqP/rEmiYg2mOTNv/sc/k+B08YbzYUP8Z195Ro7+8OTF2HnzPl/y7mdpuQ6jA5ArT0B2o9LEGu1UmMc9INfy0+4byWnhiOYBDSLUwAC1ggIzIkoQWEi9+lw/5m9jP92c7zdaKUGxxtU8fm/X4V1jDd4SuBEc/FBSOmADEgpyXFl5zYJ581XFDxcH7X64RBQ8R9yFCIPLb/3y/9/zRQPa/Xv2EsJYIvxBcmnEtYA3HiGhiDwqYzLqOUnU0K7JBIceJrTGUVxcpCEdCaKrulmQO132+ZnFy8ufnbvIxANsUi3QaB40IG2mSH7RZgO2BFcgsToYHJHf+oUHjdTmz28EfhL5PrJroP7YtUuXbj06v/XWO5Aq3/39jsQYKiEG/bKEIQz7DlE+QsQOPsOgt3G62el0gggeY47VgZNET/U/jn9DNusXvq4/wa9j7mEa4bj8rFjMSOMXFBQqclMo6xF2cfTMRiQwyM4OTqWQEbRyQG3H2Fjw5eTkpgJiSrE8oSikqA0bNkDdaujAfrb4GCAnEL+u+PiTe8b9vUXbdpFoIAKohy4heudI/Eeuu3PnLgTP4+8bN236sygl5p2v+G7XtgdubWJlA1QAnKi4JOHWImFEhIeX5G9ICZ1WQibgbkkZDQldiMiHVTgd4OYMSKwJjF+K12gXmjZurAVPuaprUGf8hSX+f/vr37trT25mPEgtiJ2iCMc9uF4YBvvD1Sm+fvaJf3plAESo6tq9/O5jtZPnDiWwVKeXFtGcaAC1O4sz/RYHbg5OLjrPEFBTahBAMFISkP2SWjrqlj69r//itfnvrFn++bffr+/aKaF5M2vX5pa4+PikpHSeaCSpSalCSpJ4/uwxirrtt7idhnP8xiOANYUtJLqFY5WBKgVuEMRAq0qLSoqK886cPn70CNZV25Ytnpn2eO/evaDDizYuTYEH5iG7DkTtWDAMAzxw5XmLeqRRRHYGIBgKfgM2bwOY3gyMAIeJsEkygYi0C+Q9GZ61McYuvXps+nzDnKlDVr90z2fr85Z/uuqdH1b4VKp9MuVI4g+dqfVhrwe+U5WBcJIMVFxi3Pc/HN29/2ib1k1GDhuam5uL3ZE3CYxX9tcGsHk64mIDHtcXaz/f9/XngpF69rV+MVx+qNrDh+IpMU4OVBscjDvsL69gt3zj3LG/yOlLvGPs/IcmjeEsIIs6Ay46ABdYI8cjK4tHhP/Ahph4iNkDWhrNY4URnsK2RSXqg6TdEqwVAgwgXCiQz4G17tFHJn26+pMjF5iWqa1rq+oSHJb1Hzy8bNU3u46fqy73ef3UyXOKBJYnSXbExu7Y9HVmWvrtY8fFx8M+EGbUn5KL/91W/8bz4OfTcSwLD3jz5s2AZ0V9brBOMEYaFhbIJALQAhGMETpb8q2DcttmoGjgRzEBCCp0SZD6HrHIkfD8KuDQHy+xC5Z8/8ysl3v1GkKFq8zoVjISlUMjmkXxt6FQbVV1XEoKZAGwX2AMWf6XeVqACWPEMFREgyfi4uOmMMmBzIMS0Lhx4ybd/9DMmTPzzh6deEdzlqsxhMyEcNFIpHEJeT2YzIzUda2zVLUMEyk2IYFAsshEjWBs/qdsYoOb9W+alv85p42sYoPDHltccoREMGggIfLG6AnRUCwwWuyyVCmIDl2Skd/lWXr71m0DhvQ0sw5QukOn+dTJC7NmPTvmrlG2O+8oPn924oNPpKenYkJ37d4dLbgcbwoHICsFtgBCMU9gRuiTDYX27NljNlkmTpgE3ymgSveOG49kSc+eubhEyAVdDxQAAa4E0IfEjkiV4W+JvxUM8mYBWlU6TAB+CuQr1jXJlUGB2kzpMgHLK3UtWuWAEvDQoW8H3dQDsqD16lUdOni4y2gwhaL0CSAtVB0gK0tS3Fe9yZ/9VPILJHjUEdTDDj7yxO63lrzavktb3WuwEMkIiFEyrBXiFb6rnuoX/cAIiUQYPCQ0cdFI+RfXZxgH69B9xpT4lnOenz/jmVknTxz75IPlK9f9+OLJr0U71a9v5pDObXt1tIspFqNoQ4P0L7pmwy//biMQhf7A00L6BNsSSLBAMrRy5coEq9Clc8c7R9362isvJibFIdNSdak4GFQYIF9UH5IcSEXDn9AkBQS5OnyOq+wwSEhAGTM5Pf3JJ598Zf6ij1d+OuGBh4aNuBkuCEiKYA9IoQ3Ej0g8KGHBaLhp0rNPjRr06K1yemN9/GB+wl1jj+ZrH2w89tdereIbtZq/+IsVG44owEcBEgoDFdRrqsGBAvlO7vjZ/IKSD2Wf324z1Tnl1Lg0Z50XiV9vjcshav37Nxt0Q/OunZo0izuj1umcIYdi1aB8lo01ncy3LVh4ctW3Vdf3aDN33vMdu3UHft3AiDJg80aLSbEzeiAE5wlTGFSY4Pll4PXJtjB0ZrAisHAh2x7RA0XHIxHngbKCAENH9MEY4LicQKYK6YkDBw1/eMoyqAD6ql2PTmqbkxK+54640bd1VuREl5db9eXhI2d95bXMyfOlVtH20eKPctt1QuYPCb9oBiXqaV32G/590wOJxtJLJUcPH7aaRR+6MSM1MlhTPDiSQlj+ID0EOB3SpgN6tac5L4UGbwg2M0h/wk5E3ZprldXWbS5p07PLI9Meg1RtOGBhEBb6PBQD2BwRwF26dOm6dWuXLV1qs9uBNkFp+Zo1uisMA07CI5lJcgSEXRYWFa8IEwxUy9ApuOUvty1d8smr8+abeWrs2FutsceoOhsV8uLWI9VAmF/sJobsbKQPeOQRcUDhDJchhZpwhKPxmmXbqyyCK9xnw0d/ihHAur28gKOuOiYlnrxlr3br3/u62muKSSmDNAETdIRD0BqOgfyewMVrss9o0WW375beXcY/u2z6yy+YBZ9RMHs9ckaj1KUff9i5YwdITS96fVmsw/rmotdYkQ9KbtYsep21VksMUmI+2ieQmYv5TxJjAW9deuOEptdlg2x+6mMzLuzeNCDH0K95CqUUGrgQRcdBqgqlMkxumGUSJJGO7chM93nQQULpJuKlwN4h3NIlgzFoNBwJBzJpJomhKuNMxclm6ugPJ9yyakGR8Y84MLYYWGIfsaUQIYgwFjAkgMr9he1yOyg+Ha1JYdVJ6VYAmyIcMAQrE301xExEPEtVluFxMoRyD3klBvyiIbqMTkldsNAvxKpDhg2ndI/OoeoAHhme8JWCbe8qYDQ4piR5IIoBl9tks4UCKvgk4bmSFmvYmEi4Fv1KRgs58whYh4XRCYeMHHpt0NZMo+cZjjhphgq7DEHVwrLd2rfq9ubcgN9/5mLp+i82rFq16oMvNtrtYtu2bfPypUTfKWdFhYOUh0DfH2FmAml4RMsCj4sNHrl7PHK0nPRTfYQi6NXI0JFaNnIu5LbBEBhUUMvArXm8dZeKigMBCf3nKEwXXDiND7EtAWGdmJjYtGlTBOUoRLTr3gt4IFSa0XNks8cgm2LkSTYFHgNOiM4mss3rIJVWec5EUjuEruxPdKigmUJzPU0XnT2+9/td4BNOSkm57cabH39kYmqka6GsuHjRgmUQhDlx4kS/fv0Wv/cm7AQHvxmsjl4vXllYl8msQQoZcxUS5nhlHC/5vGj4RxshS8ksdAqC0rSpk/v37j79qZkfLpx7fPf2O8f/IycnR7SaQb6NlDlaWqCSqDFspjWILtn1P9be1zTNaHZQmrd1gnvRI50pXw0Vd2LahCxFql39VTnLxwQNTrItRjJMGhwhfKug0mRQDKI5LsUVcsmEEU6GZfCEqNats8eNbGFwFVJ+kCQZSZuIHVnwmG+PB8c+9nnI3P7N1yeMHTsW5PWUDCfOzZlUzAxouYZoD8nPAFCK/yR04gaBihF84I8ANgucdkQxlWzP8DNIjp4yK0jPCIcP7IUM0eChQ3g+Bt6X4vEcyC8vrtZH93KNfbRD355dw+GKsMdsohUhKNnjah8dm2g2tNFcXr+aUug3PzbzyxXvL77hvQ987jqoaAApwBg5VYNOA4DhVyVY/01mrdnIuGur4S5xEfoe0pyDekIEmQQXCySKgkEMefx/uT2zSyeWqguAUpFcVwsRXIcGUCxyR/hVIxp6IjwQNN4HYwDwqTgsxjil3G17z675dDWru4jsBJitGJMMCyDCnkD8Q9y4afvmLfvA40Z6rg0BwiUEGBxqILAPAK3iEkjUY7bhfqIytdEE/89pflw80rHNQh2INYP5D6E8AoDIuwsl0kFvrN3Qo+t1u/cekpTgy+9+JzI1ulweI7ofHdcvxRLQZI/RapUkb2JccEhr79Ed32TntqkLV4tsguoP86xM+ONIVfSqR4ObddWhafjBfx2BNq07fRqgKsu92bGIFk0GzoE6HOXHvoipr2HLA00c9OhTkoTM1JiqS86UVsmqrF0qKx06dEinjh2w4FiBG3Pn6EY56aiy66qfbNJ62OpwaLKG9iWeEUlcBHI7r58xiIWXKtIymnG0uPHzr5e8PXfgdaanHhsmWELQMzTyNpKsvcrr0TlQNKFLG9o7EGlH0MXQgGdpRgNnpukUKDCCZYLiY3gHNGtZGm3J1wqxrnKN3+LjaLAeSVMRZAOCRez3Fy5cUJweOyfyCHmh8KWAGRv6spzu9xhEuB8/tRP+VCSF5oMAInsVmSr0wiDLCOJFmhHd/lBxUeVtt90G94UYQ1LBiXBMI6gkl7sylZFB4EF6rHg9ptgYguElNjRM81z4Z56e//bQ2IkAz4gUlohEksGAZn50XMOYwlkMg6s60moehaUgq26yWq+7rgP+PfHk5G3bvt6yZcvX23dUVdWAMWDS+HvS8Kab52ZnZ6ckp8UlJsTGxsErIjcM+BdgEaT7FBSHsM/g+ghB3RI1JtHMwVXyuJ2AU2Dc4FQ5a2pLiy+dOXuqsLCwpqraZrM0ysiAN2Y1cxjbmkpvwYVzeIQzJ49j5HGTHyxfff3119vt9kaNsrKbNEFNHJsWTCUPsm2jGelA0WxW5CCpZ3kl0uv0JzvAXRcMqE8/+/TBvd8nxDqef/75e8ePR4I5GKjLO3UKOGgkt4qKipBZGT9+PPiHAJuB1JXs8QCqTJwSTA0laBRMIZmILgBSc+ZM3qYtW2688aaWbdtCxi8kh40mIaRAGMLXuXv3L9evW/bx8qVLP35g3JiOXbuOuOnG6zp1tFpt0H4SeBOcYEtsQnJqo9Xrt4wcODrdzGt+l9EsoG2PsHmXeZLtSc/9c0hC8oH3Vpx0q5YQB5oJ7KukTg6RLdAkQ2ydNnqDIReCGwN07CIxA6o+VVWFsppi0iuCiNlMAZVOO3lW/HSdc8UXe28d9/fpc2akiBZ0AQTq6kyiyNlQlAQfDUltEFJA+PdGhriP5L+B+IYjjuwOeFjgBoT8Af/qzz5D5gQZn4EDBzZv1sxTXf3ee+8NGjQI6wbAdki0QBy6zlnUqmnKnOdvSYsNUwFZlurgfPCchg5DZ7U3NjFdddaAfdyeiCxe01bXORevO7Lr22+HDR/uleFtkBVoFkxev1/4N7PDYxGVlJTgybDusBQIADy6IogBI4IfIc3ZqYPloXGDddlFmQl294orBoQ+YcLdQDxQdDwYwLBOm4sKqi6LB+DFaHIAxTrBbkekhBEO+CXU6R5+eGJCUhLo9+AuQUQbd6BKfnjzKEKiVI3aHVSikfsEf2n0uj9Zy6jvRUgc0CfBsJzgrkFkV5aUlOCIc8AnCwYvhULSohcW7di5DXM4MdZybN/3ySJVet7co1OCrzpEW1gD7Cu4hxjcrHXI4K7vfrKl27DbkpqnaBKabQ2iYPL5Udi51kbS4GZdcTI0fPj/jgAWF6j+aqtlKixixurQWgAfL7Y/JhAC8JQVVL+BowNJSWLTRjFLXv8/7J0HnBRltvarc+7piUwgDDlHyTkLImJWRDFnV8Wsaw6rYgZ1DYABARUxi4qCmBCJAiI5M8AMEzrH6u7vf6oQveuM37ff7+69u+6WY9NdXV3hDec94TnPeeGp5+/zh/1bt2274k8XYTWkYkEq5XXt1lUBHVFD/QoHYov6nUK3wkQxWy0ZSzBY7cUBYrfDbFpdG+01oP3mn/Y+dP0Vxw3IveuGwT1aWRI1B20WVAemU8xS/yzGiMXlAypCScUgBTZYQDXh6ohQkZrLcDn+hPrH67IeDsYduLX/l5wURz1DSEqEBSl7vEGW5ftihQVYwwEFK9USzoJugPsZJ7wxR7MbRXfhX/w9WgkLNs2gJP2L0ARWpckVjRn37Ky987qTJSGAomPiKkO1EkpZPfv6b7tW+0yxIxPQWhIXcEpgb+JgB+MVh4uyfoWWdGh0RMQucVgJ2mobeWd4ueSmIK7Fr86/KCg8FQXCodVQFJfDdvLJJ/B34/XXk4X6zDPP7KuoRLkEw7dmxbevb9lyuLoWHQgFccCQ4RzP+TWuWtn0MBaPixJGSGbLli1r167Fd6XrQDCO5Bfkdu7c+fRrruzbt095ebnb4yIJkqRsfsv9RCMRVgj0Ks5JxbiZr749a9as9et/TCSTeLmemDatZcuWlMSmCjqVLtGxcHpx6Ugs7cv1ShLc7xmr+tP/oV6jZLupic8WLbrkgnOef+45nm3H9h0fLvzordfnovSMGTPmnnvvByRkdTgYCRUVFe+998ZJJ51U2qiYWgF0t5R7c7moZ2KyOJJBRq8BmoaXX375xRdn4ABr0aaNcJyqMlSksmjA7/LmXHr5paeffvqqtavmzH39qan3xhPJXn0GnHDiST169nYR2TFaLvnT9X+59aplK7ecOaarGjlMTq7F4sBH7iIana5t7DHdeuUxxMcf/uvyZCyHRTeZ8f9sUljwvFPnh5kikE6K4RlscQJ+amrHlr3xSHdHKpkqLE6kS2e+uurh6d/HqBlqzr35ljtKC3wUPEjHwiQqagMAPT/J4GFcYunhZtWwpBiHQNAEvYBCJt5fKFvtli0/rPv+++/79x8wbMTwXF++Eo8DRJswYQIqF+lyTAqOb9ux4/mTJ3w19xWbNRQ9fNBJESvC+nGSr2O0ogs3dhzwFwihdMCfefrtRe8uXpuKxcFgtO/QATZmjy8XIREM+i02EJcNosv/u8bljh07mINH1CxRXyQYKiVl7YZ4NNWiLPPna/u1LozaQMMmA4pJSqX9djNR9NIgIQbNDEO2ONS0Y/WarT5fHnOThQJPE5abNKYGVCd/k4K6HHztlKtxlGYSwOq5tBQOETmDiFOx0qUjqGJoRmoR0tU2vhT/FpuGMkTKzpkxC9zwli2b2rdvf9fdd1JWIBmJWt0FieihSZMunnDqRaRidGnrmvnYtbb4OjxUBIW9lgPpGHRgHqSIlaTDuqoTxh7zxLNfvf/W25fdfENCDZhsWX8wbjT5JB2x4e0/albDbfOfb363VFe+AAAgAElEQVTVArt2b8MVEolDpe5EUEUjIZYiraYBXoCkyeIyGhzxaF1Oobt7h4IbH3ii37AuDrubuEyfPn1Yf0ULgFzE7ECV8PjySLQRzQBadqmmbq85cNBhzfW4vRRDBGy4f9/hZCK1Yc3q3l07DWsVnn7fVU0bByKVW11UDVWz8WTM4mJU1289GI21sUjKafM4nIVMsFSoxmKKaF5o6HNkWludCoXj85ymHQcDtpia/FlF+B/ubYlzaXE3EuMRClYYFLNZrFuvl8TlrBKPUY8b3EA8QTvFLQ5oIDU5riOxNJocwQewoW2xEzJEagnxxgSrviEQTBN5AeCPr5xYqmZ242w3ZpMcVP+D4hnLxCDCRrtiySCokkRDspDtQ52y+jYEH4cJRTJqn9mMKws7l4diP5eTeB7pCNGoVFVVVWdODtXsMFitdls0VItleestN6JLsVDluF2d2rY48cRxLIG1VdWr16yhbAB283sfvIeTit9ycS6kZ72hXKIyxuNSvMPtdrZr1+7EEy/ElUI2K3KWY1jdoXKS+wWfFwvxrHjARDe1Wp02i8MCZY7JmKQMS+K9+fNXf/cdSiyqWMXuPffdfgea2elnTmzVqT3tnIjGwKAIFttsCGghMACD9TXDH3YfifR11bVejxd08LKvv3788UeXLV9Bt9503bUnnHBC81at5Mmz2WBd3bPPPktI0eezjx8/njGTDAc1H614aGlJYkD4rhSro5HVOmvGjOEjx7/66it33/+ArpqwYAKu572wFiuG3FzPqKF9Ro0atHrFBY89/tT7Hyxatfy74SOOPemkU0o7dOk/dCi5wus2HTx5WEf8CrKIJlWzNS+brDNgHwRTOYXmKye3SWei89/Zt7kqKGaHwxanLktGsOrMlVQ6Krk64nVi6HpJFdm5MxwOWHMbtVr+U2baAx+vXrfz5DPbFrdp/sSTn6BNKqlc1miGD3XB0lEpvSpWjeC4synYv+El93rlUamUBz0UGlcSBgaZpjarDe/so48+mpOfrxGXm3GH0BhjjxtDPDGbkIGdTKt4rUvzc4N1VQ5r1on1lDFmIpAg2ODNVFMBmzsvWVVpzQkr7pKVq+Nz3l5V4Y+A4se3c/c9d74wYxaM/LQvDleZjHjt/pEbzw6bA9eKBAOiv4hppw0BUidVqKYTwwY2HjWgibpvh2LOUywoTA3cjRh7/CciQmJ3UkrMtXtPdTqdh2PaA4QDtAe+/GQiXBd0FxQiXmJRqLOsxcVFiXCQ9rc60NSo5IaYEeNRLsMsNaSAhpHbjlGNvNNtUe3+JCWTbdCg4UiVCRPGP/HEU5R6owoAWr7V6laT1e5cu8NlL7U3OnnC6d98/LwpnHCoCZcjB7FDUFsSvQg5C62DVU2pvpxIr66N3npz9oVXTZEuRy5nUnanI5UKNfDAsrsBofs7v/jPV/+WLWCyM55Yrcj7YJYlXBIggqnYRHkpeF3wuBMqMALcNkQH925ZnvPt7bdeV1LSvHFZWbs27WPRapxXChoaS21GdZidODgckGixSJtMh/buvfee+/r1HHrOZWdT8h3zjYIGIX/lxjWVJT7lzhv6Ny1JhSsOuixeCkVn0jFCkynJH6zfnQWcw0JpP4V7iVIf3mLzUr2BWGHG1DhGQY1kDM0wQCEaiyuRjJDCY/L+73A6SDKBOKeExJk3fEQLobhQnjk3x0TYDheUjSUKImLyJXHLi4GmmWX8hN9I+E9DHohwpYocgg8WPYEaIAosgFkwDTlei2hoc1w37H5n6JKfLGqZOL9IGWMxwLee4/XpK2a9v0NURYNB4kclJSWdu3cX81TEmgY1A+KkFcegf8G+xUMhes1hB5AXIgqkpe0AQZV7JZNIkLRJ6plZ8grzR40ZxR97Hpn6ED4knohH1tUsGgpxmev16AnVNjvJTxa7R6g9YoGA3e5AhZLGiIUzwhYoTKiK3W5CtUbTkiLh2MFGJRFBt+W0N1x37dDBA+mBNT/8AHvIjl0762qrP1/02aXX/mnYsGGljRvj5UK/A04Eaxnl+DQO63+jDTgd+StBf+3ks88+WLEPY+mNefN69OwpxpWmQOMY+Pzzz0kipheeemp6hw7l5S1bhWtr6V9AMIlIRIiOUO6RGjZbIuS32V39hw6e/cpzc+bMiQYDgIkADwAwFo+jWbCGDAfcS6YsDjDTMb26z319bqDGP2Pm7GlPP7Pww/f7jB7btmUHnK0HqxJWipTXVgZrI97SUjHeJLZMXqNDqa705UWvu6RXiya+qa+u2bw1HCfnENCUjaI7CCuMEI+SDRltBWB60LG4ucJcpwlfVCgwbfqXa9cdPnVk/m3XDX1+3grY97zuXGaBgBCxHwh14UUH2sA4wu8r8XoHGk5tVdVLM2dSZ+yc8ybjBIWx04qP32z6cvHiG2+8ce5rr6FmCT0YYTVxtEjSJWPV4XZxBtjCoCqIBYV2EOC/hrNGgSA9M1dJBMxWXHRJq9egOLyHa72z31m+80AKEFg6pRYU5q9dtRqa0N4D+ot5RhY3ruX6xeF/24hF6aSKNrctfjyNMko/NZE0s9FXUlg7+cReyYOH5fEziWzWZzBE6r+2Sm5fklr0Vp4YIQcewE6IEY+1sIcwVEjVzESjRo/X7fDQ8ug4FRUHmzRpwvyz2cQWRcOlEpHF5ZUJLpmCiECZ2mSkhmpqPLjE6tumTn0IPCjJzpqamyDwXVl5ePDgwWarTxzzVuemjTtU1bppG3g5JaegVI3CEpt0eqVeGfBA0ZTMhB3M8dDhMcM6vP7xFzs2benYvbmqhnAqou/+vrP7P2pWfX3yn32/aQESulHdnS4voaVYdS2YiXgsbLe6YfqlilU8kLbbCJpbs/5Qy5KiW6YMueCeL/fvrrviqsuNBgwU1CMygGBod1A3DH45SbfB+QLsOZH6culXM2e9fvnFVzJ5Q5GYz+pds2oFWJj+Xa3XXnlqjy6Vqbr9LksuKkcmEjOC4MI3Jsk7DcgVkKms3C4rrJ4Zq3fvwfDB7cmamtjCZUB2qqOxgNNjduWVLt9eV5MyhZVM/ZPyN4//374DexCJgdgyS36xsCGgTPj9/tzsQYu5TrFlTDwlaFAqv+Phy1IFwsNPqHAEnbGoCzQmSpUIOxAmwDlJOsakJy0BK0/cV+htrAqE/ThGjhcdjewYWq9+MzNNjNUOiE3dtWvPp59+euEFF+U1KkEeSarN0e1n2coO8ZBpVwHSy+IiqpIWzUTi4xITbxaOKKtVBF9+vqTnEH+EIFvqzFnJLeVZSAAVXBd3KLSDJIomUM60mhhCB+BwWmy4SI/6GmXBFtwtXkyrJRceCRZ7leol4SB16hyEWtCs4A4QOmqKXTIGuKUkFbKFUwAJjWLKK+3AJazUfjUMHjIIGoIdO3Yt+XIJnoX27dv26NFz586dTz48deumzZdecTmIb54I7FduXh79gk733z4G/plPmJfnI5mXbjr22GNPmXDCkJHDkrHEnn0V77zzDsZATY3w4eEV6N23Lx+nP/NMzx7trrvuutyCwnQsQk9RME4ciimVVRjcnDOvANifNW0/6aQJHTq0wykiAzIu7i7xZ0tdEwyJDK5GwSEQp5MJnsrJy73yqovHjBm9a++eGbNmz33lBZJA0mlHLBq1pdPeRqWcJKnW2uxNsPgUFCkSKUKq3V579gmNylqe/OEnG77+/uBPe+qiMowFmohZqFjzHFkzKTc5duWYrk3HDWtc2tSk+ENXXT7YMjEwoJMLLtAVn+zM8zTy5TqzYWs8XUdJFoY39xkLhJlKNpQ86JYiiUcfeXjp0iUnnXQiG/NBSrtSWDGtfLFo0aUXX/LII1NbtW4dC9Q5oB4wKkmcZg7y4zKOHDdBVeYx1H02p0NNgln1ECEFiMFpEylVFHuSL7L2RPiwLc8bVnOfe2vjW4s3JchpTCahUYC6KTcv/8mnHn+tT2+K0NQGgmhsR/Wef9CgAofHLGB2c37xRomfUow34HoEcI/rV9q3bb414BfUllkc9LpPuZ6byZLjAnATDAduZlYPKlIDoTdLg9icmmvcmgxH7ImE3x9+6NFHt27du2nzT06HafeenS3Lm2leNCAqYFQiVhCcEhxMwYgmnKXxpCcnFz1UVDE9aMjlNYIrhvGwEYNEZipKpK4GMlyMwJtvvhGh1abNwGbNipo2K733gamhiLCCvPLWotNGtw5Rd0mJ9ujcGvwEvU+9dMrhKua4PZPTv2fjru2tr8585pHpU1G/0qoRimZnA+AKvQX+o2bVMxL+s+u3LdC0WauCfF82jaRwO+x5uCKwM7JpnFuwDwBTxmcgKzpjXjHWHH9c6bmbu3/44dpGuXlfLPqitElR0xYlDrs9VOdXE2mAWcisZEwKGlIvvbi4+LRTj+/QsWUiGsjLLTxQWf3stKe6tbVPvevM9i3SWc5KPoowYUYtOS6qpMXCUQepRg0RCmN/oGlkHbWqdddBw0vz1n69cncwagzEANKGWGYBiuUWgOvw5Jbk5Rc1Am7524f9H9iD6YaOovmfxGGjUyqzqEOfHaZKUVqpy+ZEo4lAmKifqXGO2xarlapetJiOAhF0iMQnkDlawSIkH5nTlG4jRiM1IcEtjRp7rChY2mFIJ1GMGmYJM5hN0UjY6fHAV/TQ1Kk1df5bb71VI/rX8nd+s6HDxcNhfGZg7UXeEfyMxRxQuxuxAhNAdnjAA7t3T58+nRhTr169UAxFmiJbo0SQiTC7BNgVjxPJlAiEpImiCNIMBE64GHYuCWEiysUZwFOoqThlA4Qh04VPjyR/sBLCUsi9pVPC7kGNS0io7UKzIx4OTecTwUrdMUifWZ006md4D9H5eC5ucv3GH1Eof/jhhxAjIxRZu+4HHIq048L330UKT7nhel9+Pr6ZUDhAEqLeQb9phj/sDmBq+KseeeTh66+9es/OradMmPDJp58RlW3eslW/fv1GjhxFM5LKgNYFCh6K0W5dWtLjyXAYrZdsDpRsUoBZ4oBFOvPyMtGwDfcPTGsZQ8fu3cWjY7HR79L1rIuCs2Ega4aTwYFsYSEFRZWiPoTZ3L5zm1btmh8/bvQrL8178blXdm3/TqJr4hwyRVQ0DCcEVMSEMcIwMSwmSZI1qKHhHRy9m/dbMTj6yHMfLl2ZgM7F4bCRzVDkjRY5zf26Njrp+D6du3S0WvyZ6D41Fu7f2eaM5CjGRDKQMjqLcpvAdRw2GPMc7jy0xu3bd7Vq14670hzwlp/Wrz9n8kW46+6+645jx41F3WcOSyAMr4bD9drc17v16H7yaaeBd3R4cxKBOtpK5kgmDdmKTSMUJYwei4QdFiuPjnMrEg94bEm8braM8EkYTAlKP9AGisn75Yr4m5/tiZLCiZtZNZM9id5WV3MYneC7774bOHhwjtvDfGJ4/0PHIhaIUHZq+Pdfb/Ra+9bqhae1t0arscKVpCmdUe1OPMEN3A6RXJBuMESnqdsNliSRpH4jDBdxsTOzSaIZRmJ4Cv5ucxz1says2YGDFQX5npKSRuAm0UMxz8j2YUq+MXcORaxbt25FKqjTZRfDEoyEJqxkXLGJLigRTow3FPJ0QrINXTmuTCLWpWeP55//67x5b1TW+GtqN11/0+k5RdYXZr699PMl015aO3PmWjTxvp1z7rilWZvWeN9xhWJlZGxmrzFuKMrNjBjW7uFnP92/5+qy8hKGm8tlg3yrgQeW3f9Rs36ncf7z1S8t8MPaTYdrwi/Pmu9MtOnfuy2BOYenUIlilCSSUdXq8EouNHgpTz7GjSvHcNnFZ7//7toZz/31nvseReu/ssPFxAfeXfjhHTfc9uijU08+ZQICSygAEomePXsOGDDIYIiaLSaiOws//Hj/ngOnTO7duUNeqvYrs6m5yhqeipqAgmbTsWDMkVukxHCK1D+PU4kDFmeTjTuqZ7256oddmXW7o3VRrcph9jA2JeEwZHEgkLSS1otzug4T83+H0EGPhdG+osiwyZIkVteaHQVPvbajYtPuvX7HwerQ7r11bqdpQOcWf7ncXWIwUBtbW5vEMSPGpIa/5QNVTyQKmU2jY1kzxF1NX3/99ciRw8XJnxGeGLiIJKan26ANjGsWA6zLDh079uvX/957HyFRf8qU6/v07iqi6r9qWqK3YX2y1AFCFZTDER1L3O/aUyAyUaIkYVBRwOeZJR8+ge8d6chXBoiRiAsId4M8ttjGGcGZSWaokN6Kn09y5eW6nEa4G3heHFKCu4JiAh+YuLXwrooLTVuh0TVNRLIksx6tPI26SetoOqKgaTSjlmNYGDXiCc5qsppXrVo5/Zmn8Q24XcSjs02alJWUlG36aUtVZeXiTz/lWtdef31Bo6KoHzwyp2rAe9pAY/6r71aTqVWrVvXv2fWmG2548onpMAadfdakU08/zZdXuH79erIHyFog4eCJJ544+eSTJbFADWh6vDgMeJV0inhUuKME7q2lmdCpZOQThIurqONKDA+BdC9faGVPpIAi5HnGDMFfdCzpNAuamXQodb0yeCHOPX9SpC4x59nvkrE4QHESKuxOVzKYshcC39lvMuZZDB41EjNbOHmuYtjiVh3De3XI8Zzx6lvrkAVOj7Vrt+bjBrraFBeWNWKy+OOB9VYnEH5yJEtNoZgSdym2dNAQPKwE9gbVWKbGoYaXfrNz4cKFy5Yte+mll1q3b09gfeWy5TfffDNPfcMNN8DSBx0r2iehRLPDhhqFg+SSSy4hFQDziTGGE8tG40TDmahq9rgNmjYhupqW28HTbd262eY0+3JdmXhtOlJNzBAlQjEns3FUSXMwZvnrK59s3BdTULniMVvWHVWEkd/lcUfC0TfffBNvIhM7mTrS8v+4UYf/UvqCLpbCaPQO+qFczWQx3HX3Kd07GpQQTFfVcdgYcn3R0E6npVH9N0MYED8eSCdColYL5hX1bAnbRsIkTmaEEAtmCkZRMunOy7vjjjsUU87778xfseIrLMA4iaUWu8AQzOYZz7/48MMPgs4k8cKVkyNZFwCktHiuXFeXV7z+LLgyWfJebcloHPIZRCWu6S7HdO/SrVtGyTEagVXVTDxzwoBRo5o3axdJK7f9+cqxo6xx/44WTZMp/35TinSvAvLpU8hXEPqG+MjhPZ55efOGdesLihtBq9vQYnS0Bf5N1SyR4L/a+Cjs4xphD4sN32DOMhnEW6CRmB3dtB2yiYX9B91kuFMtC1wn+fkWK3YSD1u9ea3F6V6wIfXuLVt6dQhcc/7g4b1zCz1RQ6LGaq1QIri087PGkEH1m1H5k/HA/q9Uq/3EC05VIqHRIwDBxHas3vk0CtfUe4cPHwiTApEjmpIzu1xUn00yiEmozqjOyr2gIZTGzcKpeIVF7aika4ADYOCgKhEUc7h9CkQSRIW0AoiyHmubrKbaR0tR3zc/2TVtzg9b98VjkUw0lLBaxbyV7DmKrZIhbLSokKzEDTm5HrC59Thq/mu36pdgn1yFLSUxODYA2qB3aSv9cGCyFpsVBAPjh2CeDBFtZWmITgUWPqvJSlgQNxIgSpIi02qiwOddvnXp7dNxrMOSEEgRBQMYHk7v/37v8jXJ7xePLDRuMpCrbvXGstVOlJKoJ0OaOjVMDS58CFlDLJ3IdanFxzSpfemt96+++Ta3jTRFmxDpUWreoiqpGiWbJ4AtBrkeg0MPSyaJzakq+HRHPJa85OLLv/xmJbSjbyxYNP/tJceO6nru+eedceYkBGs8EQcVn02iA5HJGZa6RkkyGRG+KZuDiEncZGbx8+I4sjg9RqaSxfng1KfE5Y6lJxoeGZRilCtqHEokmpLAbkpg9BaB9pNGFIujJKEP4Z0CqiXqnabi4aRLRBI2hzNDQd20MGmJIEZFIxItzKjIbF7iUniAJVkUKe1yuidPCn5YwA7KfCURUqSw0IGYjLGLzztjwvGj9lVUrFi15ttly7ft2Lll+08tmrfq2qUL2XCfvP8uyXEXXnwRyqC01R93vtcrxpxW89VXXnXJBecVF5c8/dzzp5568ptvvDFj1iuR0CFSMi+64Ixnn364vLycxU902UwYzjQRiPyvcT/S1KyfojeL80GIvCE2Yz/eC8lQw/FKkIXJK3gkwcogeHUaCMWaghTqgw8+Lm/WetfOPThlR44afuyxo7KSHGNr1LLt5n1KVdiek0tQOGRSnFI2MWB2GEsB7KQNISOkegojE8WukfgQgvuPKVWOuZqst18nvtVKkFEx2ckfFOHmIMENua46Qkk1mevMP6axad2G8OiRNzlMVaiSLVu2mjZtWus27QloPjtt+scffXLD1bd07dXxsUf/sunHjehbJ504wWh14Wc3wdgXj/WHv0bGHrTvZMKZ07EQVyITIBmO4uUVLlOrvXL/oWgiAx/Wd99uOH2I3QrVVtrHXM0GYiYbk9FlAKvvyJ3+2qYv16poBslEFD9v1BhFvQGPFQ2FHTbnWkg1li0bPHyokEkxu7RMEX1t4hUBpZflqbd/G9rJ7MNrxXnEB0w/pmUtIFa4eMlKCMy0lQ86NeKXOb5EcvzwVnefW9ysjVOJVipmSkzY7FkLLFNWe1EgmXJaSItRqS1OrC0ZD0H6YDB5oIVPI4SRfeBG0gabqUnyYOTScU2fef8HMo7bd+pA7JcDFUMVtSLi4Yzdm2nestHs2ZuzCDCTWzzekHOkI6eePO6Uk47TsVaZeFiEUJy0RPm33kcDQ6bE01ZiL2l4Su1pghhg4uAPytRJtizUOQlnU3d6wvAB3y384uxR2QLDdsVtSu9NmK1lDFElFrOx6JjIfMDtHx9WXvfg5WUPPfVk136jChtnM7gb/otC8be38G+nZrFYivL0s5KrtwcfdTWLUSReAW1DNOj75fXnztMXdRH0f9CNh9Wb6Mjja1omE3jDj2soYmF356hJ28qf9t35+JwPO+UP6tv64gldjLY6raJCTKxSBTeXK6mSPJ8uKiwGB5pDYDCnJKP6mzdv9sILL7Rv3wzyAj2SdSRPDZ8Ghh0NH0tYnOYuHVtxlu6dWkFgSEaYaqV0KLPOmsgyMVQMGRQSIKVoNfTAEdXnZ6WZm5/+/OJ3F+9auykczTCjBK0pRDnahuDgHV0p3hMtU09z8zTYkfrJ9dbgIH3MGE247yTw5HQL/55kEWs1fzC66+rqcnJ9CCl8LMgmqhIB1hSzr4FNG13yLWFDyrzzhvM4LY6IMa6BuLUogJwZlFnWBdlCtFbxCLaJ3VLvjIdRkwTdRBrCi6GVtjBkVQqBDRzYdcbUNTOmP3vL7beEg9V4qSTlO8zCVqjYuWo6C4hU8z0A2IJf1CrUnE41lvTX+seOGX311dcSRPt++YoDlVUL35s9eeKVn3z49ZQp13Y5pmMy5mfomyEPTJPHDT2RLJoWyU4wzXt1Hk16znmn4+XiXg1WR1XVnuN7937ggQeOP+UURTWR/0BClKy4rMToOQgvaIew/wGE7diBAG3TsRPJO8JR5M3BMSCH6bapSH0Cilo0UQO+gnw9EhXElATrkUySScZ++UrrbU05kwZGkyPiLL0OAZg0Gd4xOQ8qGh+IRJSUleESuOqqK9etW3/fA/e/PX/hiJEje/Tsvmb12ldnvzzpnLOlo+We5bT/PhvxZQrUQDXEFMY9M3TIoPXrfzj1pJNfeO4xMhuABNHjtLaISy327QAQWd+GyYEGJoo5B2ieTuKJUsYENRgrBV0ANoe8PAqRxgMB+tlstm3atOmmG2/2+yN4wUqK84YMHYD2BjUbHq2iAg9UdwwN4OfcAGUdcGhKhwvWB44sDsND4pJSYA1kyNZ3j7LPBAM8fhWGSCbRsnlpKnkwP8d12cXXwFBlc4CmwiakuF7w+PFjW5SXg6fevndLx44dx44+9piePQS4nYS6SVPHWYyZszKoNeccs0UTDmgqsJCr8ShTbeW335416dxde2sdHrsh6Wh0agci4BITsJgN4CPNFhltFJSJWGvqanHDJBJizMig5iEBvGMy/Zx++/BfHmzToV2jslJJhdN2sonwgR5WE9261GroqX+7n/vkJ0xShDknERFqMBBBDkR2qbGA1ej12PMCkX0tGqdPP7b9lMt7eiIB9BWBoaMXZvHruWSCqukcT1iBlZ+dqJ5pB2qmlJSNJondomORoZRWo+iWOLNAVhWXtejUcvcbs+fdec9f0mY8UmoC0sOoYidim6WcgLmmRioJekkv1fRXVPe8/HyJYLKOw/an5TjrtA7a7K9ng+qdUIYGAWQBofiik9A2uAPyj/ELuhxACcnVcJY1a5kxfrFu4+4hncTeM0kiKdYp+FHsAVMkFHDZyXZnlTOPPXbwU3MXLPronbMuOC2RTOjemXourO2qf240dPQfbP+vh6DMf02mHx2aiA/mih0kx69WcVmkNRXt6M4/XpvoLcArm77UMY7r6moI8cUTRKmJ4Li2HYrsq6nZuN/kr02dc0b30oJM4tBeMkEEwYo2YzXD5mK12jzuHBZwCSolEg6HpysiCeWJjxqzjlgJSeaMUAiw6Ip8UJTFi95pUWosK/QoiYOYRwazlzZnjWQZBhSNRcMUJGsal+N/6QJZU6VfPl56ePn6UFRxi3KmxDDzNF1Lekmr5HNE6flFzfrd/tP1abkBbVXnihhzZrsFgnCc3gwPRAApbWAWXBDV4WFhHeEvTYlqayQeQydrCKOg3e4vNpB81LLq7GY7CF00WlGyuG0YYiifZjEdd2yJmwIUSCuYIFBt2M90J5iiM9AgZEEm0YZqDGkwZEibTnPWPfXg3aedfmp5m/Kk4qd6jyHFuQuy6UN6u8mjaW4kwn+Sc47KYzAWl5ZMGDfOCUOpogwe1Af/34N33T979ux77rnn048W33TrTSeefGx5iyLFGLRavJLzg4ktsCqe3PbQ/Y8Al1bOx3g1wL5tSsYaNy1b+MkHMo9iQR6FHucpEd9HNHgNy6/vJPxBzK5N+w6w/8NlCo244I0kMb4AACAASURBVIUlJAEyWFeYRDMWRHxW1dFauEhk5NC+RiSspAVxNlF5ZRCJNiUal5j5HIN0xRRPa9U2oL+RVCVBE4qnjALnKGlQaFq6du382qyZV7pvoebmOZMnFxQVLfrk0wP7K1q3bYMuKiXb/p029KC41AAwpTKpq666Yu/e3Y89MvX8iy6SMlCiT+CAFu2KsYTDW5yLeIjr3/ABCLM/Y0wlzQJNS7g+JEsjTZ4vMByHK0veHyPfRRqg8Oj2GjCAWluUT2TR7ty5o8VpJxE1lUxYvKnGpfl0b03toaiPis6EjyxZcmKka1DYrQ6TUSrYMzGyWjXQv2czGKkxn9aCVtGiPIvXrpxyyriTTj2FkZRKhiW9jrC7KVvesll5s8Z1/sreA/qRASBweERBGLIG7bekvYEQ4ikQAzwOuDMqiTGMSVHU9HTmgtnpACYB8DGeUjy5+ZdPvqBdyyachJbJqEgXFEepA099SPzmVbV1BrxBaAC6110XGtpzcVRho6LKqsNVhyobN23KJKaRxXDS8pFFdmvBmSOGyv9zU3Ab/ISpBApBTpWURXDjxo01ew/muhVXOpLvMg3vXnbexIFDethdhrWKtSnJKyajQ3gJVdIXxIYVcCRasddF/DalBs0mkm80l3PaFk9qGTOQUtFl9KXEkYByWk4YVv7ii8+eO/nq8o4lFTVbGuc3VUOqEokpZCy5XCQ5VkMvkuMTAa7n9CBPHA7KivGYkqPAEoETjhM25M1yeA7t3w91GU8H9IL2sLo1jz5oAvAnJos/EPK5fE5fcShl3l+dMnvyyYfF7+6EDAijDsJmBVCxG9dsNmpJhGPlLfM7tXV+vGD28BEDmrUql1LTDW//XrKDdpCB+vNGDx19z7RnnOpp2wwyLflJPqLdyxvtIwdro1c2fd1tuGH/Vb/h0XhYno4MOGkuDWkBfiVYl7C7HOBrsKikWFXWk1CTew5mH5652prruuTUVviLZQ6Qm59NWt32w1U1iCFOhQyCrxniE/SAdByaULE8sJPE9UVNFYHKmkXDgMnS4as4sH/BgtljBrXPy8nLRg5inxLz1/L0iaMRUEokUyCkweg4yfuVJv5VD+otfjhqT+DUNtqyhqjVglGIWszvRSnR+o2HEgtPlyaiJDWwiUKgnZw3+pjRWwYPmDyUFkhl4ysxXFU1ZkiQNwSnJYY++9Gx2CmP2cD5tXsXsShykHZDYdE8qcG6oOZo4epiu2LyY762aFp41qk9c1xZBdFDzpxQaGmZAcRTNakqYAe0PKmlFk0lqkuKPDMfv+DCq1686eopT89+Pa8wL5E57CbjPRLL2n8pASmlKjTVRB4Wz5oU6gJUY01Hg0gtPQXMWeCZfMXpZ1100ttvfHL5xbfdevOjQ0d3u/fBKb269yLn0Q47A+TVgZozzzyrQ8dmt912LWILh7z8lhZPxUvLinEmSVzSKGoTolCyyTRbGfUuEgxS0Jto0fnnn5+Tg0GpomNxmAhiZL2mYOlauLTSke0o/aDWQcJjJC0g4RimMI2YFI2KY6Xx0TuTUfxmwDKIxOBO40k5lZbhKCAvNRbj8cHnZZIJ1Aq72znzxeeKi/JnzHrprHMm456cNeOFW/98R15BQfwfzEvU8DD53/nGCNB78ybWoalTp3qdjvffebtz1y7ZVEziuT9v+gQR3Uhr8IY23AYyzOgPbVRIn6IxsyJCDAFkHne13tdEcKCxleK+VhL4m7ZqI2dWkxrZh9lmKMQhioeYc7jzcp1NPBn/YZUoOdqz0ZmNkctnBtSFIyhlSFiop/J7q149d4pX1eiwpP1VJp9nQJ8OXvfyDespe386rLZa2WxjLBwASSQonGx20vnnaIxNeLhijCgWavExYwLhVGOZl/KqaRy3OPB4bi6Wggqf4nycyuvNkmZrszPgDTb3nr37G+WYG+Xb1VCl2ezGchODE5YxAauF0wZnZXUojSWARSSOWhpZiw6KeSBzIxGLFxQULvzwo06dOmGCcCG+YjxrHsYjMZl6HvV3d/FDOkvrJRGSdpLHYUcLBj2K7+zxbTs1M3Xv2KRJY0dxDjMopERsYHNxpEniN+YWoCtQBFJmgzhyiZpwHqwDcGcqKnM7zbEMfe1V8GWSFA0ZGTTxwjWGayobRHKdcVyLD95aesLYEc+/Pr9n/46H6yoK8TCRNK1m8vIKGCSAw1o0b8Ht0aiivyYpKwKLi/C5QJ9G8pCMMUoSklxc3wZYnkK6kydPhmavYudOMIV0Kyi3HLP7xttvOFBRdeOUPxc2L1y+endKsReUtglHUdrIZ/VLoEbksDAXgl6ArsJgpsYmKmDlhWf2++a6995+/fWLr70KKVLfZY/s+8MGv37nmfmK4ahvR0UGb8TA0hgj6UveiyzQrG19MeYrfWPYySD/g2666Dz6gHorwf8rjwulHEKEcZYK8Qd8HS9FzFw8Y+5XazftNedR5Ua4kiX6njICt4hG4ix8kg6m5flnoxRXl6kLCbJECVFQdAJDLZSARwu14b13P6z2+2uD4ZjqNThaK7amRhFhmq2cFLQHEX2kaTxSj47FSWSm2RH5zLQgBEosyFrMDr4cWaTpXdZh/dGQ+bLcNqxmcTaO1IcBb/ST84rjBGkImooAHX8pFZlucnucwKrJcnParGgRMDCtXb3S7QRq0eDyozfs0bHEnXM/3JWK9qQNLbll2hML2xBvXmxs1cSWjoeFvkfAp1LfQzPb0oAcuEnx3jCV0bsEaxVR1EC3tsFpD56+9NPP7r/tAcjIXLa8tBpSrAGGPk/Fq3QBzY5DgtQnYYqnrIRbvIYEE6GkcjpxGqWi4Zr0brPN5PG443F/Vqm2GOuWLPp0xMATxo+Z+O7bnwdrWM0cy1dvrKjxP/r0X3OKS+LhuAn5aLZi2EvGI3eGYCWtMplQU0mLB1B89uuvvlzz/XIUKFd+Hu0AfLWwsFCWB9LFUYZYa3kKbQ4SD2AySvtrg4TwCQ5Ok9PBR7lzlhaRbmRl0dJaLxGnIdXN5bE63Vwdpd8kRQUojEaxFRORU4uNGgYOiSNT+prgC72FFwFTFMpT2h1nrVG94vKLg/66l1+a2btnj68WL/lpw4/gwbU++TfaCOx16NBh1muzWWIHUjy5W5dUJJCGnRzNQeBw2swS2iMOpFBNw0oNw8sMmgjWBgvBQ5jq8B1SZZheiwbDNiLcmEx0n2KU4jySqKGFx2y2wxUVO7dsQYUGNagmwqQP4z5OUcQh69i4Pbl5q3F3VaNQtn3WXKJYfQIQMAUUq18xhyxqxAB88+/cRFXAXIF8IZMqK84f0L8zSjY36XR5EPtaFq0HUYa3VWV+kQZLjFIjvICuCTUoGQtDFcYbBqAUv0JoESS12k2AFh1uMEtMN4kr6cYb9owmeUgV9DlVnxuIonbDACHwzImvGi3JQJGnQxShQXFhlOr8CTL3xbDgWCowBoIBGFI+/+TTRFiUDHbqkwUhIJJKY+v9O5vhyOG66UgIgqAuugjeLG82eNnEvpdMaterbdxr3JkK71airAXQAuOAEEMRa1AqqJqCaRO0CGHVZ3vkpXePO2f2KRcuuuzm9Y++tO/rrSoIf4ujvWIoTmVsUM8Ys2SSqqyvhlS2kbv63ltHh6t23vinG8wZW2GuT7HDCC/jCoQZtIu7d+0Vix+xKIILS9uOiBAdiwfXMjdJxCaDtaHnfeqpp0pLS6HEy8nx0Sykd0D5hnJWVxf4+utvylu0hKD/m6+XrV2+gsZ94IFnnnv2nQP7Ey5naTrDkLAALKPtcWpL4ekMtTHsoerKsUPajOxb+vkHb+Nsa+i6+v4Grfnf/9kf5ttf9AkSWnT3g/itZImFV5d1WIwXbW6Icay5N3RtTB/Wf5h2OPog+jPyUdcAdH8eg9LhzIFyUiSRkOjpUFcprmLx5G7feWj7Lv/AjgWS22UnkQP2ZEtxcenmzVsQVY4CHw2Lskq8zURaH9aG7sTSoulyXc2LA8Ddacnds/sQC9onX+656tbnxg7p3rZxq2ZluY3ySbQOZyM1Spw6f1IAkYi6zh8h00y7V14kJmgwtG+Tu2r9XpJCMPtQuFgRyMAmCRi4ge5P1oUUohPxQbzf6ZMAWUObpsFw1l/cWulkwqEZ5XHMHaw9Fm2zFT7VvBxfdaVU5lq2/LtFixbt379/3uuvk2QXa2CF5pzofKCyaGeGnvmItW9z5eZkIvhdQEiIfkhM0GnOtm+KUz6CKmowY+FJxQ98UCaYAKlnLOAyggoSecXiYkmjA9ihRncM7t3v5GEl82Y8XlbiuP7Wq21CVkSiuE0iuFGp03cUG6cNcXKIKBIiaYPRYJQlAW0Jye1RbN9/s/rO6274cfV3V05uftoZwyOR7IwX3nl/0aLFixbl5uWMHT8+HE9NvuBPUBWRAOp0Gj79cOFbC94kDwjlDN4vGTaptM2VQ2E7FlQW2s2bt+bl5bVv3xGAj+iXZvN7b2MTzp03/y0Mf6B7aihMZgAaEj+WyDKa1s/56olQzArdM0oTj2+ypBNJBK3F6dVL54pfS3M/c076iO4jj1vrfD7inxWUn/yWpUpiTfZMPCIoMZebJCQAJZLVFo+UNWv8yNS/XD3ltvU/rGvVti10mr169VYaJAJqaOz8a+9HE3K5vS1bt6JFS0tLcB9YgAdGNc5J3cjUpKJMOm2GNBSsETlJX4DHkrQGQsFE1piOkoQh7LUWy+b161mloPywMz4FL2hZs3L1qpWrYeuGzOzN+fOsbicpZniM0IGiscTuKvXmez9gBHjt9tJmhT3a2vr0btmvV2lhI58SrwbmrFiotu5W0uG/qwNMOTY1FJUCDNgJTmuzZs2XrNnDuFv/wxrqnQ8c0I9lGL3cQdhInClYkvjJMfagc+Pxs1QXzRIpQwIJN29CmsVqXbd69fz5b/n9wdKyJls2b7jx+int2rbWyUGYg/j4lyxZAjgCBi+r8DxjZgLRlhJ9iUzUVpC/b3syFGbcEgHktkR+4f3R9X3OzxTnRiJhdJrsN19/PfrEE9Ee0Iq4NcFUadvR1e3/vSl045MfQr7BRtCQTq6srCwryuTnVGdDB8VrT8UzjGnCs3LPRNGE+Y5qg5TotoKqzLJoOg5G877fru4IwABYsuXL2g+/qm5cqOR5sicN6NSufVGfXo0LGoHXraCOqjCyqgaH3T+8b9lfHz/9+rs+uPDMUx+Z9ueC4kLo1xmH4WAQQf3VV1+dduaZTHYhCzVgEMVtbvfhAwd27dpFqgr1slhEvFRxbaCE9jNPPcXjuH0+QoGlRUXfLF3Kc0lbkbugUgwkefaksyecMf6Ka+6c/9LLXdv50tEkDk7+pDgj6ThasIsqnJgWybjflHaQFa8kq08b03XBko8PHTpEkvLvNPK/nZp1dMnUR6E+EHmlACSNfnR08h6NnoGrxSHEBcJGP+mGwv/fCP6dbvjn+erozBQ9QMt+Rx3B4xqOiaEglQzSsGIfuV+x/2sOeSwmv98ItZtLcNwstTGrsSgeYylHESGzDFOPNFoKXoDtgpUZOLtVEAS6YaedSRw5DhOSa8uW3UxRa455wWc1X6/6PB39vKy5cdSg7qP7tO3VrrnLkzEED2BMSJkG/eeaxD/yXrNs+nRq8+b8deIREqc+xyGLEEQqmWs8jpQhFtNZlmNMGWJ8DalZPL7eFNpSciQ4yK+8hJ/MZn7Iz8vLyxFA2ysqyJHZu20HguBA5SG/lvncu3//fI+XiIPk1tW3HT25/iUfGWQivc2q6AUYpjQyWqvN3LaJ9fjhbTU+GCHgzqJvwT4lQDAtGHokFipBRmkH0o0Frokt7c2EDj7z8LnmO1546oEH9u5dO+n8y9t36p7nTUOvIAwLwPPFaSTKHk4dGBBS0SDNZXd5nTZ8TsZoKLKv4uCrs96YO2N6Y19k2p39xo9pmlZ3ehvn9n9g1I6rG327fDV+rE3LXztYrSz/4u0NK79o0bpDPJJ84C8PnD3pzNy8Yg3OBAqDlGdLsLbWm5vLWkLcZMJJJxVRBdZkioWkQgVqK41MznzV/v1FTUqBRUttMrHps1rN4DyOlGgj+d9kpRmsehSyzh9EXayqrKYvPB5Pk2ZFqG4s3qRI0TXkbTJ5cS3QqjYn0I3s9u079u45AOIHPc9upwWU3j17UcGDr8z4y4B4YSSwXCAEMurEiWdMfeSxnzb9WFAAxcNPdTW1vrKS+rrxD7uPcD6eqtUrVtBlBKeEeDMSEhZdmXBHNpnDR0SjgJ/rbQsoneDfx5lN3+GTCfnrGOS+/ALeUJKPWCTcEAMHDjymdy/RxrKZV2fOmjv39WAgdNNNN5188okIHDUWsbsIUXHh9L5DB2zO/AhV67PGw2Hzri2hL9bsK/p0+6B+rQb0KOnQzNWjbWOv1xat2O/0/n1LGxCiRDrl9npIQlyxfNWq1ZtX/VB95lnnb/xhBbwkx405DmU+GoXy24VmL9aP4JeMuOrIoBTDHKc7E1asAnJ0NAMpS06Mf+vW7ZTpjMZSXbt2JUMTnFEKBnw7hTCclQcOAEm8fGQLQwbllVaRaSiWqonS0YSr7F99uyUcoVXpCISY4NlEBhyxKwWsz1v0A4obvjLrpS59++KtoZFp6qMLFv3z97oDWPWkV0VUyqZ/BDTSoohys+iC3CQkecakGiaJ2gzeHViHeMcJ7zJxHIqt2Q9rDx4KpF5e8MniZf4YMUXlYCYdBrK17YDbrnhW/bSsOM8wclDnYX1atGni6Nq6CUz30T3bKDiftlSNGdJavWPYtX9ecPq45ZMvnjL2+FPyi6jBltO+XUdkrNi7NLhU786Qd8x1YRUhrYpH5tmbNWtGTczWrcrrHYc++BRxgwnWSsNrGqnDGLG73eRFou9CqYU4RYwU5jgLneYbr55c7qI4gTEZrDQIdYiVFpGyZdCCkSTvFDoKp6NACVR1bw+ll8L62L37MfVeV9/5943F3znRv8pXR5dPfTDpI5Kbx/2ATorWzIaY1r2veCPAXurvcV0S2qCuSH5+vtTh+oNuv17+pXEMhP8S+3fsMNgAsWqF0TWzSsSB4JwgRSY6Z6irgQ4gR0nWZRK1VjtedGa7SluJXaVpq9SOA7UdqK4MByNMCRAWmBISvUJuCCESWHjYMVMbNvyEsywUN8OtVJf04uJZtT20auvql15bff4JxRefNqB5E4eJOAVxAXQObRNZr6tcmprVipOzlwwXVBC8RAY7nHeAKuhF/WDRmoQizwIrov6wv9OTuo6ljxnkIPP5y2XLoL1mXiF8hw4diuNq8+bNInCTAHyZkChGduIoA/r0hYrQZbeHtWf87SaXFnJy2VSURpRX8TFFKREGR4GIU2EVMhC+Ky9zDujdVgluFd0SWQwzFqAzSoykkii9FKuQHiHfUJBZuLQQAUhqO1wPMFco6rbHHjzn7IvU+x5/b8jQ8d6i8gsnDoZQFInPLYkVoSVF8ixJVThF/YerKw5UVdcGPvrw09ffeGvHjl2dm5gfuGvsyaOL7IkKJU44MlepA/sW7FS8v9MZvvNPHJVQiirrLF8u37H02xVvfPbGTxUSD1qw4L3du4d36Nh+yJABQ4YOQm5feP4Fjz32GDw3yMoiaqRgiAcCLg2JRbSF5LInn3ySUsREl2ltEdxGQ6CmZvfu3dwoNig6lp4wgaA9tO/QK6+8wvJMFQ6aMQlU2KCUlHlg0Dn77LNhy3R6vNLg+ExUNRiMbt36wwsvvPj6vAXIZ7uNh7Z7Pb691XtxRowcMej+++7p06c37YAni8UulYzbLJb8RkWnnXbK08++WFrWjOlPmeo+/2ZqFh2AVsvSZXPZd+3eAfcVoWRRH+AjYOjq/mNteshyL132K/3rV8OdA/BaO0wmgAcvv/wyHccYACUzYNAgxjcmHCgl1G5OSOUZ5tGpp54+duy4wkYlzA2gnBIiw0yS2DMVVE179u6NYO+ZYwqJNcKbhpJeuK829cYi/8eLKwtsoQtOb3fppN65JcAQ/744b9aYcud7UzV1Fl8uNQtWrdkD5n7n3orXX3+r2zHdUyhK8YQrN1+vOiAoRgkvSvoFybqExdFHkA9mm11qY7jciUgcbMPQYcP6DxhiBT8kQiAByIw3GGnSXKkUcoN83mNHDrFYoOySpFoQAWDmLZCkW5UDlbVLlqwOEJijhfFWH92Immklt/HCyogVBGRqz+7dDFHw3TpTnb6oiRqo2Ye/6o3/+1vdE8azcJP6b5kwvDGamimm/HR6H/ACnkXUJ5IQjI6MUbgwpKRDhkydHP9h06PTFn6+ImowUt8dCrRsJk5NC9EO1XhdNBvOOI17AsZ5n+z//PMD+faaiSe2PndS18JSoxLKx2WXjuwYMdj92UdTpr2w8crL/+y+69FzJh1/0UUXs+B+8cWXlGUrLMwVdB5BSk0dHHPCCf379+cNnlEW7oJCaiA2FL+WQrE8P4uORGzVtB3XFIs7TMe45DLA9JMQv+AOiBDXjlYb7Mi6lBURShQY5C3hA+G7SaRhhfCpsVDSAdBMyfrc2bISM5Uzfr9l//FqVlp42Oh4PMXCMIhvI63V5YiptB1jLhqXyhs8BV3LUJPKktomx2gb33JYFqtYVhlJnQAZw9hhpziczDaOZInSXU0czwHEbgidc36ang5g6KCPc2newFvMToYjl1u3bh2jEzHKr3TtSr8l/Vdw7unRd67LAUDw0HYxnYFnDhky5JxLL+PM3JsmaiRHnWM4krA8r6yXXIvbYz/6GR/dhPbNZqh7fTl5rMf4QqmoJ27zhuE7+uP/D7+S6Y/vAd91kvUGTGg89u78ecTohORWmkEPoskrWop8lrxu3L7UpotDHqqYC8APWQzh6rqwJzd365YD+c5UeeuOkNLU7N9z/iVXHDi465tvvnFaragsoBWQEYAiaUOKYCSShw8f2pHnc8Vi8ViWoF6NKE74QhSqEBoefzfw44Edrz4y1mdaRY6ZBkGVTe8CeSdxs3SXNrt6t7BuqGhcmTgEkxNDRb7hTjVpA7WVDBWTORoJEBdb8dXSCeXN9fHGsOFU+qjTxhhlWRlwTDxrzcGqVStXLvns8+++XVZcUjBo0KDzJp0JaeGjD95P159yyinsefCe+1KJcHmL1jt278oranT8aSebXPa6aEzKCjW86ZfjBnSBSJs4s2biYGTrGc2gf+G48HtdjbJqJfE2l1U1pIw4nISRwpzGq0M1UwXTimwmTElN4IurT1LrRalNp3IgFrKmQgOaJefc1W/+x7ve/njni9NmP/PUq6T5mI0uYLO4jHwFeSi+FHWuOlRVe6g6Hq01KzGCMj265Zx6Xu+/XFAst18L+EBzV/AL2ZBQUt/GCjhMOQjgqtVIy4UjuylKt52HbFv2Vi3bUPH59+tembn8hRfmmnHoAY01hKc+8iRlSWh2CuTx4I8//jjon0nnnE9rk1FksOYYnXlIWhZtwD6kSHz2+Ufvvvvuq6++GvJHMIG+//57iDG/+m41vKlMKKbnWedeeMYZZ7BUs/+9996b/uycJ6e/Sl/gOWDJwRMGpoS4DM1LstKQ4WPOO++8Hj3IdaXUoX3TT9tmzHxh/vw31q87/a67bz/vvMk2u6ACKLeInKLpA5E4CtyP6zewolG6UXIypTxMglORYsooQhokQJuZ7dwMDyXfxpOk3RGgRG5IKOVfeosnTTZrWVHZcWNPXPzpJ6/Nfefsc8/JppKAE2XhF0/KzxviEVmNpaRLbF7FL5UF8U3Pfv/tD4TU4YufO3cuwpDW+3zJ6u07r/hx3fdIyImTJskKbMhG/X6n8KSrJofR6cll9lP4TpZ8tDTxJYDWwoowbdv0g1GJmTIU7CJdAyc14h6HKBPFFDKm/Cnlrpf2rNltffDeTi1pf+3GdFuOexUhI/oN+kA87bCkVHILXWo4AfQwa01Z41Saqk7nGuLOoqXbdot/V0mfMG54t2M6pdUALBTiy4DcC5S30bJl09ZvV6zYu3f39i1bKTp0x+1/ppQelpZCkRlK08eSNimrKuLIilYU90vUyRhJhHx2Z9TgyiGObTGZZz39Wguv0rW5X0k6UukcCAqthmAkkTZ7irGlpr69bW0FxGButzE3lDlE5EpYHLJeyfQUZxrahKR5gihOpeGSyKz77ruRgwdFoxGrwxZLpGT8B8JcRUPR/R0bBMViO1PjIZWErkPgd4m012aN1m5Q1H7MSpmgGYsVZzkhAjWAAaukvFDoRbP7HYVFb8/f+dXmdMqXG/aDbBM59MurLB4pR9QUN6jRZHC/aqsyOe6cc6gqUf7gDc2NqTr0INrckQ01tm1/8NrS00YMfHHW4heemPHMEy+rCoPCuq+muqC4RFHBwNUas+Q7m7KRmNfrY7yRWJDHG/RRLYhdzwbqgOFEwTEh6yMSamIkA8p0pPPlV6Q72kM8dyLjRU1LOeEtQ9CRHhoGTJE14FwHehKzmyGZoBKJYrUllEy1YmrkMBd7vJbdh/dQ1oxGY6FhlUdRY+Rj++Md1328/3g1S/OHIoN0FRs9HG+klaK+dg86B384h0BFIitx2LLMsNBxsL52itDT0qAQamBsuHU+En62O6yck7C0z+cN1EIcQGKJ5gIAwatRaKDNseDs2rETRYozIwcRuFjGqEpJfx3fMwpZ2Di4cePGyGVy4nBcIXxRoZg2KEY+nw85zlU4jItSzmnr1q3sX7x4MdGN19jemE+ZetzdHIlU5R7AIVVUVOT7chH6aGP0NL/lWihtPDua2ZVXX01hmcM11Xn5hVXaKzcmZN7/TBuiTZu7gjGnfcgL+Hrpl9L+vxasv75hErsUFCa4Q+Fc4IsjFfRoqxWrVgwaPODpqXde0qEbo//LL7/EadF/wDFCmqcDCHBxa7KYKDtgS8QxCxWFdaDB1K8gZrNEj+SV1JLtu/b9uHFb//b41sVjVe9GlrDbY4+CZRZ7T1QvSWwz43+T4jY8CL+iO+hT3gO7xttKdAAAIABJREFUGXjceDqFjmbscSea5DJS18XlsNI7X3/51cYNP378wYeRYOiY7j2eePzxMyaeyojl+NGjRw8YMIDRSKejMRyuOTx92rN7D1Y89PDDkETTjNCxwIPXgDNLF/ryBAxvXrmuPry1MIzsEEwXxFJGe2VVOKV6nLaQiAMYz4EUwMBApE/NsFboRaURGuLkl/EmMFt4TS3ZWpKU0XCyyQhpMfmFvslntTvtrH6b9kZ3bN+za3eFPwxsjCqRsaRaZbBUuw0WZ2OXVQKK3rLinM4dylq3LszNtSm1/xdD7W96oUXjSOPi/LGju9wQUjbtrNiwaf/GjXticcPX2wtnz37zvfc+oNlZa3Fcbd26KzfX/f4Hn3Xs3GnBex++Mmfusu9X0kXkBcqQyCroWFhHZ08+FwWLsUG+BNfq078/hJCoa5R8IUoohoqikD0EvdO8efOWLl3KTKdbOQOXYFZS6qdVq1aTJk3Cy6W3tj5bmzRuMnTYYIKDTz897U9/uvbFF5+/+ZYbR40awbfEv7Zv2wmtg9vt7N9/4PbtOykZtHTZN+NOGN+6devaqmpfXi46Fsg+GSopwgdO7DqaP8fjZRQxNrgu9YD+pmX+tT56fZ5AnT/Pl3PRxReHw8Frb7jx1Tmv0VxlJQKCwYCkhUVWaHEl9jBzmS/g5dFumRSUwMNbQ7P8uGUHwhbozJDho5CWcE1hZT3+2GOwlPXt2ycVJ3HMHIuGpZ4dDuZwwuIigpOgYUnCYPYK15rktdhTSfHlwseJHKKFaUyUPfk3EyeYhYtNTRJix0LM//yz9W2bV9x3wbB6GlwTKJQPsJhg8yVBJya5aRDpqlQHMpucrTZvC7324ZI3P/opFIfgyTX/9femXHUZ3Q35La4jWXrsDvJCduzcPm/eHBaIxiWlXbp2ZjAwMYVtRFKG8Y3ImifyEkeIkayhNKhEgz3mcBa99/7rCz5477HpTzNtv1u2eMLxPeGhkowWgTaQI6u6nF7yfLbv2PPmguVg2UzWVCB5iFwOh80UY0CpvwwqWl5fVRFlLPBQYJyyY2dZ83Isex6cvsDgl2PqaYXf20W3irzVlmBxeiBZUEiNxrwch9yknJvt57NiFcVEkUAa2bwdFy899ODUj2kkqKUbusYRagpJTiXNFxXNumbd+v37Xc18drJyWMGFKyQN3XGmf6+u5U2bDVy+d826A198u23bgeCdd975wnMvNCnyYNyJPYbIgygwTfEu1QBT2n+9tb+9AdBsMD64AXGqWpldYywYlmoEZE4YTaloxuYS5qDq3XtxUnmoe01SAty3Niusp0RbWE2oyiorIz4iWHfEscBArGQFO2FUz0de3cLEx0dDRR7ajSGtWf+irugr6T9czaKHmBU4HxA9TEtGKpOSd8FwgBvx5npD1H8V8JoX+Uu6gh0dU6Nj4ZXf0etsfAQCGY8K77ZVsDFUp4z7PG5IeG+acg2DjJlM/W3c0cxziIMRtazEuk6GGkSwD8k+euhw3hTmeqHdg9sXKcxg4rdIav2KdAwX+pvu0b9iJWbjK1JneWVMt2jZFiGy8J33uCLQAxwz3bp1Q1fzV9f0OaYnb1DpuAHQeTwXkmj+2ws+Oe64e+65d/CwoUE/LGeOYKCO4IUwUf0zbfSXKDVa3jsdwOjZtnUrmUIa02Z9G24s8vaLvZiWZpL5BQMqQR/meWlx6ennnDnp7IliVmYz48ePP+GU0ygxR5PSIJwLJyT6LHXQeGNzeBDQ1B2TEq34ZoWQSTOPNVVJQy4reypqNvy0rX+nVhpQ44iz82/uiTIUTVuUqev2y35tTqNoiWEhfDrSv7ps0kdjVVXVJ++/jzsKbRttWNfIuXP2b9r00+JFn1UeOtSqeYsrLr504IABI4cNd7ocaTAqkQgOFdwkDGbOuXLlStT0N+a/3btvnwknnnjqGWf27tcXPyZSOCr64t+OqPoa8YiaxQRBxHDPtCSFlDEt8PLtqfDvrlA6gbDE6Y26aHeIh88I8EgoGTE3od0TMx1El0RXRAIKPFzJw8krSDohuTZnI+wM+pzxge2yvZu71FQbYaxmrtE1wkRvsMAdRagRe1OI8kluR47tStRW25Qm9d6w9Gl9Wyp9yGryZitrclzmvq0ifTvkKhcMOrArff79a/x1IZo9mA3GosnamoDH7TKbbB26HxOLx3v06Y/tVFFZzSnh/sBiITbftHmrHzd98t2K1QcOVqFjjRs39v777+/WTdxR+jLAGxZ4WYa1DWQG/ipGEVOS0cu37GTi66oYwoSBRwtzD3xF0ilpGcQZKUn0xJOPPfTQgxPPvABYD2fj5MFg3OfzPP7Yk+eddwEQZpSGF16c+ebsOT9t2QwJBdTnfaWu30hir01atkjGWNK4BwvlNmGqQM6JfdKgIVBfq/3z7YsRkrabq/21JU2b3HHv3V99seTdt9+54LLLNM+wNqj5+3kKSuVyKa4gpSQJPTdv3hzpWtysJQruRde0RXIin9GJ6QJMrFhacea+MunsyWvWrPHmEFXIOCh2hEZCrr7dnQiHkMmoXCpwdyHbc+BaQT6QyhYOxfiJ9L42yBntuogAtATMHq46CDABOSBZXLYmmsypb4iy4oEooCQmtyzUAMlMAh3IaPCVz3h1xfyPDq7bEa5OkMFK9D61a+ueb79dNm78eCSSw8V9CYiQFA0S1sZRLlrmjgb9xKUDSB8HsSaoBBSOKscbDNCE5ACSUIk9RJGZ8vJym90Ep2Bdlb/ucOXgfmNMMB2ouAZESghFixvazMTG9RsTmfxg9CA4LWwtXNVqlCVUhq0+Ujgnd0J76hOBEV6xZy/VOctbt0qpST4mohQdsv+iF/2dA4zTSieLtMzgzsDa6dcmz4bA4fqiRYoDUmSROJQ8opWksos/2/vI00sP1gEWZej/jtAT0gvMQY0lWK6yc+ehIMELH7AnpJlkptCRsWA1xR1L89znT2h20ujytRN6XHT9a598/HlcOPShOYUxmBismOgw0LBCwE8mSoJUumzoUZmg4E8BbsZRIV1uj83liQIaNscNKYvF7En6U8Q6PvvwzT6dzfluqs5bMomwkXipYPuT6OBwMnNpKm4wxyk2oaT9iqEWh9eI/l0fmv49S4aUnNKcRIwEDBFNf0nrhTr/4WoWadxIOi7Pgo1sAyUj3tgkJqMMFIxX3mjpG1mElExFjUsBachI0u0kDmOT5V8QmBKWxhDhxzXV1bf/+c8nHjcG7wJLI2rNhtUrGWEjBg24+rJLgFGx+KFjcfUjs1FzJyKXxRetbfpg4o2c/OeNnUcHmX5pXpnwMvk1YgIkBTgSEhP4CFRz/vz5GLvrN6xvVJBPgMOXm8N+YLYOKIVEzdfzcZRrrpuCwX3bTTdecfU15190IX7Fgtw8hq8knvwzbSJ4iOLhHWGumEwbN23m7mhDP1xtP2/63KZZ2KFhtZTiEocYToRM2YnzxGCvrjl8xpnn3nvffQ5bHFdQNhtzk6Mr/FVJsSrodbudIY+dJ++1vLB9+/bROxSLPtr+Mg+FQkrrKYs9mUzVhWJGBxWso7CF19ts5OGVlfoyyhYlC3sWAHyUFW1Kk3/3qx5HRdYX4BenPx0PBFHQUc2xs/fu2cNhLMW4Na+55prjx41r3qxc2gKBwAJjVOa8Nufpp59GtUJjRzkD0sfgeeaZZ0Yfe+ygQUOMFutll18O5AimeDyaWlG2+mT9b25dH3W8MuYxMsAdyGJCcAQDqy775feHOp1Bzl9YKgMix9QsNQppScUADzJrBl4uDXMgHnO5nADaDQ48DswmuBnoSMQhTNVqBHbZCOlMmMkij4TkhmwB8ROIcizCkYlH2F7JRGCMpOn47W/u9Xd3pM0FFnuhARRXnAgyLgbDupV7Hp2+eOV6oUehyLMf7lisbWrlejx2p7ffkOG5uTnhYIgFFXYMdCA4r10OJy47vMJLv/lu9579A4cMue66604Yfzw/1E0vlltmMZYVr8xNhC0jh4nJAZxHzEoNc83Q0seSrtaLFqt5F/nIhRgD7OE2/nTVNbhbnnrqyc2bdzB+9dX5maf/CoiN0+Iyz8np/Mz0J0FmMES/X7kCR9d3y5ev/G5ZKBi8+E9XQ8Yjtx1PuSBOCwuoH6eKxuP/L7yFY+FGBYVRa9gfDgGuGjF27IAhQ3n8RYs+p21llGp8N0hs5g7qFI2G1aH3BToWcpiWx9qs9gc4BhuGqFsMtuxItLxN21vuvOvuKX/66OPPJk08g3rJmApfLl5CVLFHj26XXnmJ1N7RxAK16kS6cD2A3t68nzZuAXMOug4hAZSQnmSoMjzxDIl9Qc9By2GsG9jZfcKxQ5Tsvvo1LUMWTRu6UxvRT/SgoF+1uqw5jRYur5317oY125hRPihsKd3OksMUfGnW7DFjxjjcOfGIH+mGvzgdCzt9Xjg+8MegXtPHYPxpCiO1npAzRk0pZOoaqPuD15xKyFLgPJXIGhKhrn36Pt+zI8Cu5UuWe2xKj84lanojOQLymBIGQAziXyBV0BQMH0BhhRxUWAREu8EFoUjwnX+10JDufdDf88qdIb7GjD8eSeewm7GZuDEZ/H/n/JUTygQQMcJ7PAjE6/fu3dt8RAep+y7fyNe4QUT+k2CUJuhRGzX67n5k8daDFo+3rDZYibpZvxEsT6KvG3J6zRSxxCCrTthVJYxPKpsCLSCUDVh5qURNKikAhrxc1+CuLTs39+ypDFmdkAdyeWwhqjPBJZtWIywulNm2g5pIhII2yl3Utwm/MEhZf+CmW25hGN9/31+69ujhdNvUJLLQM23q4198+/XVU65VLcn23dvZPJATqXF/1JxJWIkSCl9MChcYuZQWXIsmFqIYBJFmX2M1464KKqFoctuWrS2bt6ALcV8xElgHJYYiQlw043+4muXAfNGMflDQ4tUir0eT4wxlbETQxEXFjdCTsHgK8/NRO6hiwqRiGCG5mGm8QdLxGolHmGBowWo8RkzQaXe//OKMiu077vh8IZE+mWPaBuiVRmcIZkWjYxwwSkmOkIRT3oMK03UsxIRMDG2ScFf0PJfgcnzUVSv9bLwiOBAZ6FgcwK+Q4JdddpkcqdkVTpv9wgsv6NG1G3GipYuXdOvc5fbbbwfU6XDYQUESM9JcO3LpFs2azHtt9lkGw8svvzRi9ChUQH9dDa6bI+bJ0ev9b7+RGSvOH5nMNAXkIjw+wTZtcv2y8ZHW44B0LI7CnptDU0OVi6wBlQ1+nRYyU+NUeOETAZcXX5clEwobne5oOIgHK0HARedcFgGEToIYdaCyIL0xTHTZIDXv9Y3ZqDmypY8lc5DXhoWHGisrdbsd5EiCeECDgBmBNrZpvjkJAbPpViBOKR4N7XD2qy/Tv3Q0J2YsnXbaaRMnTux5TA+NCEDMU56MJ0WKUdps/rtvsXiwstLL77zzzrPPPjtixIjhw4c/8PCjGL7nXXoJHnweB5uJxaYuKDbur5rtl7cMJ5QffbAJgEQkp2xIasatKhgC8noyCZDBivnjJZvPOrZXLuCD5CEwnrJSGC1iWkIBbyUlABSquKiZ2TwwUQP+zJYQfF5KBoIGvseXBewfik6A5FITQ2NklrGOz1ckpu6qFCkP7RZ+cRQzDyfTVOf6vZh/Mx5+ebCUIxaA0dGrxDOKvWRfjWP67G8WfO23AGdICioOJVCzhSU3LRyG7N4QYgjZHYFQuKAgj4WSVbCq6jCUzTNmzCR/B4cTTe3xCHFzIpl2Wk30FIrOggUL8I9eccUVbdq0YWLq8/qoEYX0QAiwQiBY6A7dg8UZaGEGgKbMybxmD9/SoZddekWXzt1QtRkJX3zxBScHF1BQUASigDOLdOFpbLbWrVu1btPq1JNPgboT0iMc52/MmeOvrr7o4kuKSoqBQLgdzhgMYZiR2jr3r7t5Xe46fw29jMRjvoSj2Jn28latL2vTQddZaV7203q8EaUqIzxSukRlzNNoaLGBcBy2sjjcZ9gOxiwcVByPsTJ4yLCJZ018ctq0bt26E1ucM/tVHJAU4+rUufunH3wEtK4Ykc7ZE0eI5u1uL8L3tdfmcmaAR5qqjBxg0gghqCYY+Eesjo4djJdd1L1VmSpV7TWRxRT79VgVvLbJJiF5+icSzFLey1O2cXv4kb9+89O+aNYCuQCMlIzKtEW0nNiyZcvX/bCxR69urN96zg9BQ7LPtMLnFE6QsSyReq08ogaNh20VOwYEjyq1e6zWXdu2vfTSy0MG9R0xbIx45gVSlqk8cLBXN48tWyX5RAwV0aMgypGEIdIQe/XqOvCY2g3rg6lUntNeGIlXAU9lnsqvTUdwwNIEeqQoLdFMj8u9ZvVq2hwmXj7KMi9mU4PqTkMj87fzGhcGWJzyxnlIDe1XONO1AkdsoETNqs1tDIeQSgoEIP5EddqUwAmP6ljvJh54OD6RqMxFOgHe14Rh6+7qPl3yFdL9MP8AoZDLiYwT9hU6MVcJ+C2e8OiB3Zes+KryQGW+1+ymZYniQSmMgiUkC1mCy4xDFtyjHta/uTpHQkYGJnvcuHGUtaAodfeex0DH37dv33yfedjYAZ+vWnzauefVxJU1W6o3bfc2s1b6SsqVWBUagAwVjSQW+1e7t6DFjreyeM9++/xPf3z5o/VRq33nzp2MNLfLBUQJFm00f9jTZMXRxL+2aP0jN+Ye0h+5Js+Jf9hmJ3+bRqGu0w1XX33/nXf+6ZJLeK2uPIS7OM/jZsYysbU2ORIO4O5lRSeSQYaxqiIHmcM/rF49d86ca665thE5KZKUxUrB5MOMFyo8EPWiY8mGNJcJKQ5t1C95L5voYT/rDbzn/PpyKPeobUfWPA0ty/G6WsZTaDJXNgYbVDCw5DKWu/fqsfDThTfcfMP+g/svveLS+/5yHxY5GTrSutyF5kNlbbHbLM9Me6pd27a33XwzVDE0BQ5I/X7+iV614i20A80Si0TRLfiIcKz3DqVrDMZ2bZTCQjCewibAYaijyDYMsn379lRXV2/e/FM8GtKmnaToA3SFRM7m8fDbr5cu3bBunYWwjuaHoE20ziK8dWSJkuUNnQvVCoGJuix+JiNpHhSyqvd+2AmOOdedkQI/sZCQKvFzSd+VLj76E31E8ZGOFkVQybRq1WLKlGsWLJi/bt3axx57pFOnDprag7c4sXbNmkefeLSkaelxE8Zt2r6ZuBUsYiRMDR06dNSoUVgIRA+PP/54Ais9BvQbPHSo0+PGVYmPBPeqA0vodzcZSNoms+PIqiAmAUOZkSwthiPVoHy/Yc+Xqw6qGY8oSVrFZW350KqnoT/RVcAT8RXhCsSadnhsUD5y5jTQ+IiS9BMeNMK+JZ4wWEPRYhMg2YHIkyVEfVbFTIoN4R7gLXK8kdoXxjTyngRIbOffvf16voSS1ZKlSEU1+YGheNGCj7YvWLgRPmvcD1K0AiAF/SDsFBkYPxKpeGV1JV4obdbbGG8k+q1dserE8Sdcf/2UCy88/8uli6+55iqv90gzQv5KryABpkyZMmPGDBBaPDoK01FdVu9ljmE/ywOH/fWvf9V1LD5yuxypNRQV4vFsSYaK9q0RaFH//gMnTpw0Zsxxt912+8yZL7EH+B2ou7iULpC4tRimmtfQ7rR16NBu1LEjL7rkwofue2D519++Pm9uPMJhMmo09/k/37yup69+bxcdgZoNoh82B56LEUX9N0YEWgroIxJleGNFO7a7UCoATum6F43JuGSZZ73Xz84e2oTljf3s5D2NT3dfM+W6cCQxYuSYO+68u0+/gZdcdmWnLt0vu/RK8vNRdjUHrUwNIAR0GYvBtm3bcHfxW7HEtOQbTUzpq6pIeLomJ8d63IhWJ44ut8b36zqWfg9c+uhEA+1LNxKUFycYy0Z+2eYDxr88+8XKDf5AAj0CeDX0CgCcDfjeCJtWVdXNmvUyXhAaATp78ESY/7grGHVi5+B/AY3H2I7HU1peJIVBJT8nBVen4fuVK8cdO+bYY8fYnY4BAwYR1YyHw+JXttk/W/hpt46lBTnAzMFvMQKReOCgSK4Mp1KRwlLfa09Onvh/2HsPAKnKLP37Vs7VOdCEJmcEFQEVEQETiIg6CmZFRcU4BjA7mDDnMCqOETGLoogIBgREEUFQkEw3dKRD5Vz1/c59m9Ydu/yvu/rN7rh3mLL6VtW9733DeU94znOO7Jar+WypOJsiE4o9kLhV64PQk+rpaBgdSz8DFkTvQdGHzlDJEyVSfm2Yf/EZvapmr+o0Rkp2Pbu9tMgtZSLpO9Bm4pTSbWCUJRDySVNjQ8qdU9IcBD8j3txfqZjAb1VOqi7kxJEez1i37GggzBSLBOX6hI8ZeRHcwj2WCRNCJBQYOuLQ/oi9H9Z854Juxij9BqZCWK+o6kPutStXelLfgNo8AHxGAvjXDeOOPnruK6+88fqrPbt3/WTxoi+//tBoiQwY2HnO3H9ceskVoMZ/3LBn/DH33PvQC/WVdQTP0FXEFhXct8QlaT7MWwZP6cZax7Qb37lv9urvd0QZ0Y8/WrRl02ZmBd+gA2HPR035SS612abf8STjwVBxe1YIENGqXbsefvChC889/6svlt8/6+6Kbdsrt+0Y1G/A5Ikn3nDV9O+++VbhKpT3iJmkBpvm6meShBVoW3Nj46OPPFKYlzv9mqus4iQ04qzVtyUdhcOfOG2Z8WRJEGdEwRGuZ2NK99Ko2cll6QuE7D89KecR0ErxUrON77TKcZ0XWPY3kSmCwsCjIJ4XfA+8v/b669au++7CS6bdff+9R4w96osVyyIMUYJgAv5imVzUVWtXWvzM35/8ccOGKWedBbt0OKjT/f1POliZ0gniltVIwww1+wRwoB9qLFobq/5Eqz34oIFgkbH/5HfimGHMMwhWEGwTJ04AtWp3ukRptpPtLH5NCb/qaQ3EWEE1NtbUMDHj0QjMKICyxQjVXWU6JE93X+mAL31Na4V5ZEdTWSM7oC0aKsg1tSuWWAQTwmEh145WwcklQRxGn7HjVU0DlGZdRbHivmJDBVstaFZdt4Zx+vEnn+jZu9d+g/e//a47z5t6/trv16/+bu2MGTO6du2qZg4obFC9yLiqqqoXXnrx/gce7NW7t3jm9Ho7eGu4WWt3/cqblj7XMzyINWBRIMN0EcmTw5CXaIpm5i35viFmS4FLEPybKICQ8GNaUZNWweb4PsaBGQXLaguFI5WBDg2JXC03j4I4KWt+fcS9ancoU9JZSCbhg8ENkcLZh05Nf7NtxTHHdTdmWlLlAXWIbaBnkWY51Oj/8pWdyuwkZOKniNInq3a/8s635KRr9hAdT80StEHeiCKOtAoHPR5H9y6dd++uhHBVSioaMsuXLr12xvQTJkz48ovPzjnj1GgowH6Isx7wL6NIvrtatnCFkFOCqwl0lEynvQej2bqolUaFdxk9mM9VSJFZx3vl+tKnl8h63SUjQAKGjOghlhsIMJAA55577o03Xk/MiKwX8XBAtaoTxxM3vOueu9d9/31eQcG4I484bsL4fzz9zNNP/R3DCWAYz9W6BWbpvP8Fp3H/SuwATQuMj9XBzh0Ns3lLxSs2HexDlAykMZm8SArmibI/1eKi5xkINauRuPEYqdVhliBi2GGXMgnAUinfd/JJp8Ip1b5D585duk0+5bQrrrj6gmkXg8EgQImswYPCWDPPxVC32Tb9uKWpCdgW/KZi9+rkcHJgTiOwGEeCc9aMdVDPclsyqDW3rWfImhLgvOS88x8QOs1NidmvfvHGoip8r9xUSOdwqfA+Q6XzVJgAkMH4zarVbm8uueH8nMATGBepAC2oFqkKyq31h5WQCH8CBkQPxMrEEjvnnHNgxFiw8EOEht2ZQ7QRrgcm8cYf1m/9cdPowwancFOBcJLcDpjNpXyn0E8lgvFoQydP4w0XHDLh0JxUYrvD2uTx2qF9iaJT/Ey7Uj3cOplg28JSpRkyFqxsPSLxW6ea+om+NKQ5vOGVB8xzW9Mwf3JBzqBcKYcWN3E6ElFXdUWyYsce2DzZgcVhnf2QAZA9U24gaw4HhMkRiFCVQTpUrHHc57Jf2wBhJQHb5To1tzOTqOtYFhs+1PHjuu8NqKuoPDGSUuGMMLz48tzHH31i4/oN1bV7cCJlvXM67nRYkmhawviAozF16sl/uf/B+8ePPYZhToQibrOHEmndSs3zXpnx7H0TO5QX2akZz3wF1aM3lni10exmK3J2H774y8jVt3+0aE2zH/5muAbTqdrKSjgUWRJ0vmIbQNSw66j2/GqXZG3yb/tAHMWZDJl7WzZtmXXHHdFAaNasWROOOQJNBWnPLofT+NhxY8+/YOraNatvvOf+Pn364MaXTtdHWslNUdjx0+peLlSx1V9/fe89d7drV6J/h38tqgCwAexUmfd7nSJq2251kHBZZiqvaodQM4lb8BNkBK+cl3Wof4Fv8ooc5yMOWqXwHMgRPDPi0wQPkIijAsvtLOZefXo/9PAj+x9wAAvskOHDH3zkkalTp1oAGuvWipS+0jTQ9w8+9BA4rSuv/Osbb7z527ryj/+2PDVwUwGkJgDHoADpovOf9VHVEL5MGZNuXTvhyQY2lE5hZ6QACDImuHn8gc0AAydNmoR3V76PG8DloM4oCoi/ocFbWEjEjUAh0A29Dp1BabHyRR0egLGKSBHtOU0Eje07Q1ZQaXGeGeU2xvRtG9NG2bWhBww+63T3gs/3fP3t+nCokfXrsNhhcEGdaoWPqEnFcEfjEbRk3Cq4WxgpHnz7zm3krM2d8yoRbUopoz1fcNFFJe1KWWfE3yRHWrdX+PToo4/GZQUUmkKwxtw8ZDcJgLiUuFGAdeuU8Hc2f7GafvoEF9Egs11P3eKlhYRCjy8AgEUsmM2OxctqqprC7qIMrHz0MLqW1OUgRov/AONVoJfYfkKr7aurX7ny62ufSI0YVnzi+P6NDYHNlfWffbllzcbay//qvPwoJ4aiRDskrsC+N1SMAAAgAElEQVSqEbnGvaNpK7dhfYnqxe6CoksZSXGY/ZTc9J+afYbcUNznKs3bvDP06vsUYYobnHkwNSJPI+JOExuVmxBK5ZE9Xlcw5O/UsX3Q5ycH/pOPP75hxvRpF11E9h8Nw6FCsVamA63lZ7JP/8wJTb8pEcGSVFsvvU3P8x3uok6iYzFASBvQqfvvvz9TmrWM+ONr+j4iXm3WOH/yPh5LA0tgD7j9tjsnTT4JyBHl/HC0Pfzwo6NGjVq2bIVAwZhCseill18OOI9oV9eu3Zqr6qaee97nS5fB49WjTx/wAJSzBPumQzL+Fx/6Jk3VZLwyrFcsHJMeZAAOTI1IOWTiytSlIwWbAUsnc0pA4PpORx0D5AZGCzm/OESUyOUVHZRJzrCaYqkjjj6Kbly0aFFNdTUrnUF0OT2CZMKHrHsoMa4QwawULki2KbKZYU2IU1sOGsPw6UxxKWHCM0E/k+xWVq75KjVTEWkM6of/NAaYJQZgikxC3jjdq1dvmfPWOqOzSzxcIWuRtSayGqgQbl5sPnOu275u3fdNyKscBwnR6VgUpgmqcELroIwouQvVw2BcEPCxgLGpTExWWv999nnrrbfZEZiWmOQAI6UGhhDFG8l5x7QpKcwxm6o1M0pb1CyGFVWwUmYHUBlOhLXa2rKizrffPHHE1w1Pv7p8ww6fJ8cdjISJ6atpT2eq7Uk9pvJg4fNr36kj1J2KvV0cR9ktpX/qGfUnT0C3inAQZz+eCiH7jYbDDnLJgZ/L8TNPLftfJGW1l73/ziuJKL/AsSSgRBx0mHBtXl8PBIrFzpwRjZGtJYNaS88osBeBI3KNgY9aEjGhjEhbQlR8RDN3OH0nThz5zCsf+2pn5BRanBZPJBByuFzktrL0brvtDsCyd95559gjR7Z5Xz1cazSDn2M7I70DUUnVi0gI689szTdRny2YCuyuHNLf1a10x6Di5IEjTzdnfNHmKjvhQuh5qddIjksw7PS6P/l4w033LvlupzdjKwtHq9gwbXji9mapywaqQ0DoKKRNCtXz/wdsFoAQYI8QZIUa6y+fdm5RUcFny5fkAtYRrF9aEiZ1pefkyZPYye65554rzz931JFHnHH2WX369mcBST0z+NowVkzuUCCY63GQwBnwNRFwmzZtKuwhZIEyZCrYxPPoMSA5WtaivFGq80+dr6Ypf7e+UaK51cWn/vz5F8TNoINslECXj/Q7cGkpUK8fshXo5v+Zp54GAvkS0sQvvmTn1m133XWXWM+Y6qiMyRTXmTb13I3r1z755JO1u3YUde7u8pLyEIH9T5Lzk8RrSImAzTNrXEzd7g96ZWITcaWl7IMbflhPVd0ou6PehbRfIrG6o571hYCzea35TZGe7RyxppgTTR92GTN5uaZkOFBWAsRU69RzaMJpMwO+cYFmjYCrNlKsBkKNvDykEt3SuXNnxDFTE/uL/d7hNgtcRxjAsWykvpcHJCK3s5VSp69TiXbIgYXpBECAMrOl7fJVEWdxtGHDOeMdUyb0eOfDyOMvNK7bimQCCh+FdpZOkxHSSwZxhAOBLsXaljrz1upoxpSsq975wKNPPfn3f/gaQvle8/XTr5o69cIOnctpDG4MIs78j8ePReMvvjRn1n33mN05t0y/9rBRoxB/LGHd0sNqkGuz0cbwvGaPHTH30IxYjzLZJDdHZiMd4k80iTsJ7SoBC5YFSniNtBVbM3JAbDyXDao8S0IKr1Ljzei1aOA0DWRmWQ05Bd9VNr38/JffbjSt+tbkD9dt+ij8/Ce76V6US1YZCeqzHlt5QPtxw0fWGGoZxYJMEuXKlsj47KZCewpmLlrBALd6Cv5LIO5YFe6zhojjyVfXLVi+k50nQyxAtrWftgcZgSRZxrmRcIKqvDh8IWa9YMo0KCpemTNn0kl/oSXEHSxQEOl6aMt+qYcbOaGWp3rl6fauYuxIEJnQKYn7044YTWt9uvV6/8P5q9eshp4AlB4K9/IVn3MA6b1g6sWoTSheal1zHVKY1Z+HjjwYmUkQk3/33ouP80TcrqjU06ZNmzJlCui9Y8eOm3HV1eXtO2CxFbYr9ubnPPrYw/fdf//MW26kLk333j0FRJMWRQRyCq4s00K34vhT5+P5X3AQEhNPkS7QSGOi61QkQTYn3RCSZ9ir8Mh7yU8CV7PXfUsan8kKTI1H10GWwkbMq6KRY6fD74Gb7Mobr28M+7787NMrr7r0kAOHdevamdqEAAdtRI5MxMICdg8ZRRbYgJ978Q2T1UUa6U99JwY0ehiRIuRqDlNq1LBUr3ZB9oq0xd8q23/e10wkRKyAg1nHKGWGkrnvfUMGYDS8XdBRe2meSHnSH4jth5oUsMPEzz33oqefedLrcRhhiBKaVu3zT5djjAEcHDVqFJjUTMaKcwVaCwgHAW/T/P0HSU66loiwnCV2bwolI2mT00WE/r77Hy8pDhR4aoF3awZSAvmeQIq5ZTqeRPDDhpd0Q0SYLknUnz3Kffbow5Z8teuldxre+Kgy4pD8A75O57MYhMNY3qLXwNMbd7YvitoxfQNOZAIBHQMrKLvj/+dds/c9jjDdBIViKgU5DkHR6qoKAr82S6OWRobT3WELYSK8f9jWmKU2y+uLtn+0MdVE10CAHwO8HkjhhWidCLolw9Ox0Gg56B6dvwLcAqFVM8xONmNDCMBTgnLTzDMq3CEQiT2ZnPiwUXESNZqn6+5Il7fm7Hh94bpvNlZ/vGLBCRNP0OJB6rphgV966SXQuEy7+NKTJ5+q785ZAkT4OIAVZUiKEvx8Clo4h1AymI2eiGFz3MrmlLNsxcILJ3VzYHImgy5tQyxOYilYeHYiqlg2MM/sBc4Fazve8ei7326JRzLsS8DhEfvxsDmRY/EuWbAAjpgAmdpUrKccAJTc+Gv0NfKHe7OIi4Ftr95ZceP06Xg4QFTkerx4BeIUCtVxEhzKDB05ciTcNg8/8ticV+fe9reZEyaecPAhw/OKigT+o38nH9KHaBj/LFSEVJjS+/R/osxiMZ9++ulQP1AGnKw0eJXOPPPMI488kvmjFj8PTogKy4PAxJ0PPUIinivHiyzjILKeIbjPRP+NVkhbS+a/co4WsiTQxpv9fpBVeEHFw8EuKe4T8UMIlUpGnHmiCMW0g4a169a11Omq1iJBPsVSIExghvnYHvI6TAcOHeK0QD9iXLZ4yVMvPrlhY8WSD9/l8biHUq8ZWjDYqBixCE7KACAPPCi6b1KUFgQpUUYhKI2Q4Gkcd/jATIQGAr3L6mKx+2qdKPFhsm0Dp4zrM3HUgB93NW3bVW+2l5DuBP8ZxplyrzIcqDW99hly1mUvLZj39sFrFm6GB8Tm+uvVM0YcOHJA784FJULhIa0VmnpB8mJk/+1vfyMIBaD3vPPPP+yIw6OxWH1jAxRoWJO/qbulk3XvOYd6L5Ywu37aJGTFGajg0Bti8BqSSGeIuU6Z2K4k1w7Y1Qh/IF1P+I19C/SV16e5ewUai1944ZtnX1/yQ6XmyPU2BRgtqSbEM3JZ3bQSBw9vFixc0bdvRy+1a9HXsFApH8HYYoz9XpKAsKDBlUgVbN7W5I+CwnGAcdHHlJu3rFalNvGwJAITywP2Pnv2bETw/Lfn9erZHaVE6mmgVOqHPhlbXBq8141FkdpKzWI2KD1JNhpAIsh00jB5FfqqFOEurjCw/0BZegbjd2vXjj9mAm514oAqhsiwct+9V5DIF1dWS5Uf0oF8TUUngbgy9HC/zZ8///rrr1cii/kQ9geYvfn5uVdddRWsaUBr773/vrIO7cGaoROkolSAc/CkfBPTNh6DzvT36mjVPf9bX7GHAz6/y2G5+aa/nXXa5Pnz37/h+mtzc/MyoQAJNPiX8TcQRWP8YT+g55FFKuDLA8so63OA97r5xyn+Ey8pKpSIlEySrPYNLjICW1CTG5zOmobUrppkE3ady6ypavQ/60412ciwLiwonL/gA8zml19+EbEcad5DwajiksKa2qpzppzFDGHC4CslTCHkt9lgApJ0aEWEfPHlqq+Wrzh9bLmTNOQAta51v0CrLbG3AWgyaH6oZZReiGZ8ow7fp6Sjpa7upYUbTJDeGB2CeMFxzorCy8hWmKrbQYyLsl/Dhw1PpCjSx6wGxW/NUlI167TRxYUocPQwuQboWSyx1gUofS2CmV4Xoa2nOxUt/OyLqlo/+mcs6iN+D59zWC8lzrfUGKmbcR3WF/ls8pFittfjj4kkCBOnRnmhIKRZBmFQQw2K+WmEiVxCa+/KGuOdD897+f1aT34R82L208+eMHFciqAhaAGDYdeOnWjhHy9evHT5MiInY0cfnPXZLOZ4OEpReRxalJ8HiiqKP4B9oyWWNP/w3brdO3eMPPhYc7Iu5otlrGGIcojWCFaMBG27W/MU76zxPfb3l75d16zr5GJuyPxD4Uwj9NJgbLDfcouKeXAelp4UGSWT9I9XswCEVu3aveKLZWTlXHzBVDgeuS/BfXTJ1u7Aaa/sSHz7115z9fXXXffSyy9fcvll991x57nTLpp4wgmIY6PFgI7ltFqWLV36/nvza6p2MYRgteCjzdqt/4oPeBDZkqNR8mUwgvHWoGxRuwp/JhH61g2GtYEGRsHUBe9/cNzxE/Gl6z4smdAE74F9xv9FUQcZCLhIbPaGSC2oXvaGCCaILDxiAir5j20PPyPUzKRVp/bpl5/nZcJBSgyBkx0AHKmd8DZ1al9IGVOni3WXJhvxo4Uf767cdc5ZZ6i11yolZYiYqSZTU2NDbU0Tt2Ixsqlip+BDt5rtkQykAzZ3Xl6iYeuAriUeV74W8GeMzQaDQDR+eRi1fGoqCmoSK6+h2WFIDupsH9S9RGzedE4mI7S0CAi5qf5mZ4Oz0JnYVLtrt+a++KLLzrv4kg6dynFWW8wqM1HqDTNjIdV66ZU5d911z9Bhwy68/PLBQw4A0OQPBYEGevLymwN+J6ip33jQFao3mMkivXTcmMPcLm2ktqC4sTTwbIl058J0v145U08ZWZJjiPrI4gGeLrEZxKDE1XI6rv+u+flXVr787sa0KSdh1aK+sIWtPSyCUmbT3oOboBys2VAXTQ6BcJHOwWgUl5pE53/62m98iF9+HfLHTvM+2PLN2jocUpFoAE1S4q168UUldpXg5j3rPeQLkFLw8UcfwrAPKJUHS6CL4NsXtUkOFdHjNuq3SuLLIIpTUhdk8KegfWJM6yCtcIw9RlIvMWP4cnFZMTBBtjR0qeLCkjtvn0WqUfsOHVoVXKVj8crV+DkXVNfkduygqg/59B//+AdQrcWLF7OciUXyHaWE3XzvDU8/NRu2NpRfIsXoBLPuuPOhhx4KJUJ6aNJAGi2tlfCBntH8y/76c55BZyIVt7lxjyfHe+rppz35xGMXXHjxHXfc3qWkFLEC7vW7b78DJ1dUXLpje+WCBZ+LkacfrUuG94yO0sYBldtS/t49OhB0J5dDJ8TS97dfHsKxBYqFVMHcL7/d9cMWCKmgrGz85Rc5wxzAFguGQ9SQJu0UaCnsbg7yJUOh3j17UescOA5BT1j0Xpv76q6Kyv0GCQVu20fSQk1rgyH0yYIvUpHE+CMHoqVoqWiLmqUmxs+ULcAX+nUQtBahGgxu7VVedvu1wy1P7K6voyxFPfhL4CxIp2i8KeSLP3j94V/+2LB9/dooFTPwu1jNuLcoTPRb1XpdYjBhJa8GywRqAlYBwV+14vaqWfIVGQmDVtvcDN7CYrDRRTSXJRSGyt+am078FG1QOocgKOTglwh4uZIgAcQDCnky9Gk+K3pnAjUWqFqEAGvakuOPm9Z+b33ljc/eXVIb1WxxH2LBuWLpV1s2bu3eqyfFT4lmdujWZc6cl958820kWZ+ePdrufIlic3cTHBmIOmiYvMX5wMUlTS3qA8HtcRS99/qd3cstXltUC8ZttrKkthPVnXihVNcwxQ3Wgk07krNf+2blmgqc/EDt0SZBKBkgbMJBR1TAZYQ5gdTmwnZlrHSsPwyB1sb84ToKwggnFpo+merEpNnFgaeDw1BCTZ/HAodCNVFCk1RgNpDTT5ncpXNnVJNnHn188cKPzjvvvKGHDEfYJeOZN16bC7+oLsLwRmTr1X/ZeR5EWbqqBTNnzhw9ejQ2LvAdvCkgvmk53+HTLl26gP946jGh58H9KT4auzUSDJnRM7LJiD/+sWgcmz371ndr1u7YulWEG2MkEoE9WUDWKssHi4YAPPHqHuU2Q7JBA3YqEXl8EGiKApbIcWQghtmyeUM0FXU53ZdeftmpgZN69tk3GfaB9GaIGXrZOPVX/PPhELIrTE4LilZKBwHwGRRbcBCZbDnJ0O7u7bQD+hFq9OPLkcTabIfdKjSdaFBEpYF34Hci/hFJZEziPBdhoSSavn9y6wKnqSzPHIh5P1m0uFe/fugccRhZBCuBpMGHSnKDecPGzdffcANItZMnTRp3/ASmawg4FIBXQt7SP6SeYRv9Zk1FbbrSCWrz0MV6irYC9KaAltlW6slMOLznhMM708ntqeYcqjILOx9wJe4qTnswIi+9G7l11vyaoGZ05KGaw84o+MVwS9Ck9eLqXrxurAh9s9ZfNqI4Tf0bEgktOu6JfIFfpINk6+D/x3lHzpdrap9+/osan8Xl8YbgOZMeatFgJHC2185jOePvefLxR1+bM+c+sge6d+PKCAFdxxJYugJa8Qj8ipbL8v+Z50kpQEgPfsKe/ckni4FPkUXB4qKqNCdXr17D9zuVl3GXju074F0mIfSss86CSRgNGiS76nZeMYpQg5R2pYtIsXbUn+q+NAZ7CU2LA+uIL1x33XVYSvwWBzweXIJHhxw6gq9t3rp95m23vjfv7YknTpZnsQu7B5IYxA3+Tm7NzP9/dOCf42NGE+BmSVEBlsLYY45DNj79+BPfrP2uU2ERsyASDR148FB4g6nHcdppZ7jtVviiGE1dCWhJY1L9JI5vcF1mk90U796V2niAswk44mPIombpiDOb2x7KGDftqK8NUlOoMKW1rWZxC24Ktow3DDqVhlOxsAkKeamtlEa169Sl89lnn0UifbC5mbbhh5P8/7YPOxWBoLz7ZNGSIb0Lh+5TkgzXS6a5vvx/eUgint0aa46k4wmH2xkLwSJRMbBHyesPHNzU5Ktv9EUAv1HfPZZu8Pl9vsCUkwYb3ljz7oqANWOTSrQw7kl6C7rFb9vidatDAhrMXtgT2b5BQjOHRetCeOpunNaDr7UrSl12/uEN4aXLv6uzOAubfT5uLujSvc/FdbimWlP8UCxoOLG4DuvPwnKIMlblZW4CFIlAFIAdhPuxuN9e2qu+0fPCa8uffHVrRXUzSDj00Xiy2eN2BILNTz/+4l0P3w6ECzWTERox6rARo0bJHZHtsZ+FlX/WVPKLUBjuv+e+Q4aPOGD48DgMW15vIugnA9Fmyd1V2TT3pafPHl/qyYmI/RkzmSk1zcgA1kP3tcFh6vjgs43PvbmlOWYnMVRsXLB9ggzQtz3hOraGolRnFb436OPwsdNjTAkVNBRZ84ceAIGxzOEFQJARSkMIgt0HdYL8oh20iTdMZdqg5BprTE8r0w4ZfvD8d9+jpkGuy3PD9GtnXPXX6sqdm374ftlnnx8xZhQ0IWhssrX/DzuQ+PS4zMi94oCgA0w8lG+jdC7ES2rD45HpEBLcfE2Nzzz5JAVtkwmSMWWJQiUCA9W/6rFkRYH3s9kQguCMYN9AMVFeLCXjpMQgajHzSEt2KsvZt2+ps4W2jvw3HMCCuOIbLkuqvMyxetVK+NySkSjEaF3KyynVKaNMF+w9WKhyWd2xQXI4IG59WFkwAJ+NqON57rJ0uKF3+8QNV+7brSMUAw1oBmTwZusfXO0mQOFa2J9plKp9dg3cD1aJIeUypN3U1MrEbPzTUi6jIcdkzIV1eb+B3anW3rFjF/QNhJPUl8horJn6xqbHn3p67DETHvv7k8edcMLDjz02/viJsOmABES4C6xVTBYgn6qEa7YWtX1eTQMeXx38yZzhNao1FJYUWZO2Mm96xhX73npdn0MGxNo7o1ocJEezJKIDCJC9Rc/XM9k3bdX8IQAkDhOIiYQ/GQmTDocLXmkh6t7SSP3gzS5/4r0PfwiF6BkdPCRRNkzL/yg+227yf+ps1Fjw+PNLNmwD+OkIBXysT9nyfuYtU0uDNUJ7QJG/9vIrl15y2RWXXsLVdftd5zEm9KDD0pkM9AkzqlX14RH0GaIrZBYLEXl8SzBrXH31dKxJWHCmz7jukccf69mnL7jPQ0eP2m/wkKuumTHmqKOfe/7FCRMmnnnOlFfmvgpuSE1AlqG+j0pxUi6rthPeKxGJ+qWGiRvxNVBZGEtYR2DqP/74Yz7i+2jeEK2tW7cWMi0K+5x5+qknH3/iw/c9gBygqRSuEGmQ0VD1kHX/p2O1ziEGFC8jWC7Y9dxe7+TTz5p05jlbNm39ZOny5mD4oUefvGXm7QcNH7l27fcbfqBcjzDI059qsaiLqImh612wQQLlSuR5hNcHtC4rofVG//xGAtAscUEddS4vwjwius7MU/NBvbauSt6QgqMTuhvenf9+Y33DBx8sWPftWkE1wAYCuy8JPcztRIy0K2+OJ0lQItuB7q4ZKiuqV6/68pjRvXKs4XQEk0mC1G0exMa1eFg2S6s7nXDZjEVWc36m0W9u+qLIurlvJ9/+fZJDeyUP6585/pD8Kcd2y0Q2JQO7nDj5rQ4yvWOxCLqOnbzj33i0rgt5dh1QyCpgsJR0arFRuSY6jS5itKaaoX0tT8yacPgBeXHfnpKCQuXoYrazatSezkW4rLoCalaLnSHmLttFsEup1r+7F3wbylgi0qAZk/b2XSuq0w8/u/yh2d9uq4kkzU78Y9CBChuzgeC79vJrz+2pqWE24Gjh4kAp4kFIZGJpWJGzHGxpNL5iV+Wdd82qqazAQhZwsM0aD0WXLFq+eNHigD+x3/7dkrEGzQ44rhkZy5XFtIuH0VcBFX/93a7mhAdaIXxYKPyCjUGbFVgtIys0yMpyUA9Lz/DITFrVnD9czUJ4ceOVy1fA6okk4q7cW5Vb+qkRulLCIdF35F0yJo2XVE/DpJNPmv/evHfnvT140MBLL4It4UK2hCMPP4JrynauHKtZevZfchrlCcuMB1FTE0Esc1HT5s6dC1fybbfdBoO8Gj8Ghj6ZcfU1z/z9qT11dXxf8j9BmOo5Af+SxnNT8rdpGBYMRAwgSyIKNq4D/nV3sr7FCwaLxJJUt87O8mL4VGBdYlOExpDFB6YgwRg73NY+Pbt8v37NnuY9IAF1wCs8cvpjqfXJm72yjZUpb3UjSrZ8A0njaFpobYlU8479yjPXXnTYpOOGRpqrpPoEkz57egBeXEh5nVan15kfxVsDFUiBU5N8NcnjRRiDLNN91aRVQBPAEzaTTUYOke7zpvtZPpIls/Cjj08/+5z3P1xwEmRKp59OznluQSFci9grrUuIqJ2ZlU6DAK7+xoNHVR2gXtWIc2USIqO+ipHDMg/eOuKsY8vcqR2ZcK0GGw0lWtFsQYVTOlqAqDpTURSqKz8PRnYbJWYE+o3pIuWdW1w1LcLxZ21LWV1ff1fjA49iB3MKswZAFdLifjc1a9m6hq/WBzO2fKxoWBztsOzwoIAXdBcRDVGvLBPEN05TePYfevB+MRmlkbKPhiLB9T+sA0XH36xx1VHICvUsvHKSZUVEHh8SKCtqeOOmev3V15566pnpM2Ywge6+576V36y66daZV1xz9bQrrth36NBxEyc+P3fuFdde+8Y7886Ycu6Yo48BCM8iVXa26h62BKXb0bFqDaJ+QeVAaUXmJt/k+9z6nHPOYYGzkJFs0jwtferpp6B7UWodsca/aRddAFjmheee52n4FcgzLguKpYWf+Wdj8Wd+qwd2JYrtcHsCJHC5vBddcsmEk0/Bi9zoC36xYsW0iy+HdveVV1/DqxzwhxgUNRNaO40/ReEWxIEF9nBgPBYT/ly8vJafkPi/7GJsNLMnEzSY4qFDD2y//wArqS+6eGv7YJkxUSl0u317Jdr8rbfftmnLFj1ax/cpPRwGIiUZ5wJzwFPb9kXkrOC9Tau+WU/t6cMOLjQkwnjpld/on36jhCLZAoB1SbkxiqfclAgBELcabDDnlWmpfC3o1HwWLWzXkm5j3KnFQBEF3A6NvF0UepRN2M1EyuplQH/TwULjoG9ZaMxe1imrgAmslq2oWXvjmy2XBSQe3Nkpb9sjtx196+XDS901XhugfsE/MDqsKSXZuCZXkBGENwyBiezH/IqFPRbt6IPL+paZDDCqki3qckfMeTuqLE/PWfvEi99UBRwmB5tLGJeVbDEZayAYcngtuxv8r77+Ok5ENg5WJWg1VDRyXeH0yPawyXBMs9qvvuqaLVu2IdHfe3c+3Mg4yVClrr3upvOnnpebqw3cf0QsUxTX3CmneBn1pB0yCUSRgo5/e2W1weJFC2QHYaBFxyLZSzR64adhktASLD1pj+7HaukxvUG/Mi+yNfi3nQdDTQvIfr/pxhulx3UdWXmzuJBaOWok+JPhJM0MOcowwAakMMLQxI87Zuzjjz7y0gvP2yzmMaPHQFYkauZvD9P8tqb/l77NExHJZnbS3cwz5dnikQmbknfKvkIYEbJ7ZSgT9r75huuPGXf0Rws+ZNYhtekhrCRBIf6LDrWfMSL1NbV2l0siSpIT+rPWMKfE30i1Cm3w4HIyUjS0njSpcaSdIBXYshOybcf87UsLktEE/gaHxytx9ADscy32KL2ENGnRrvR1y8dwSuNvNlth5cEOEL5Bm10b3kN7ZOb4scNLtKDfquVIiRjUI50ao+3DFMnYcP6UfrE+/sTcH15esKWi3qx52pFIqKtoCPdoMhVOkyqDiaKxMu2BGDh/XGcURJNLfvjBwkMGHzLzzjtGjRlz6+239x8wELlA/Mtic6CjwSpiJS0YqKBYMTT3ORsAACAASURBVMgKA8nHEEa03ZjsZ9Ui3Ktn6lmoevArHYhff8mRzzxw1LhhaVNTTarRbXZ0QvnVlVyUQwjiwRKggAjPCJ67XY1+8AwosdSsokU8W4wq3joQSnpYP1rvwnuSg3bVhmoam9NU6U5T5ItZ52r9Zvb2/mc/WbB0S9gIog6x2AzTFeqFSFVFCaRfgwdXwpc3ROIeffghdlymGWqKyGWz8e9///tBBx2Eo5ccfr6vekZsKh2TLsqlpr377ruXXnop0FfcS6hBwM+7devBZS+77Ir77nvggGFDb5k588CDDjJaLVxa/mUyZZ3LJ5922tvvz3/+lTklHdoTkLr44otBrTLVWYxckzfq4gyEelrIIIgSkq2idghQ8BhLkGcCFQULT1l6NYgHH3zwo48/wkqPREJkQ/fs3uPsM8947rnnaJ7av3F8qIJjgr/+v0PvAaYcHW4x2xDzdqc7GI6S2H/e1Gkz77yL4vHXzLjhgwUfnXLqGa/MeZ1qUSEy6rMfwpiaiHct9+ZT6RwbiYWuI/baPDJS89BuiFnNyUCHoqbT/tJvv955yIxsSwBSdbxffioOWYAQlbz+2psnnHQS9PTYOUSb7E47GeICW0WnJtaPEM92QDyfDi1a+PnxJ5T17IGnCho2K7TndELr8qRHRLLq/9LIV4crnQiFGyopbQxoCBdVkowgA0aUiaycjCRjsjxS6WSELGoWWfeePapqagIRv9FK5T0peGzM/Ga5RGOY1bSKdacylDmD1c3SkHXxH0Oc0mkpKUCpRetK7PUXntzrzcdPf/DqQ4/oZiA6QU8o9zBvuCCDIheX/uGRqQJDop/Wu9w5+ZiDbFqd0WQN+0JGZ+mGSvPM+z977s1NzWDT7aZ0JO12QEvMbiCOQ6YM+hIPvmDhQj3tNONw2hKhgFwR15RPbLM2DxOVRsOh9l27fPbF0osuuXjVt6sD4RBJM86Copl33JI2xut92pVXPfLtWmvMOCBiKRX1HR0rRSsJg0gVIJjjYhQQQ5Yko2Q0S/BZdilYuXGnSrEvegwjXE1sUdJ+5i75w5c98vG9d9/Fma87n2iRgN8Ui5XqdzpFtall6xVvhu43ATyh7xMylvwonTz88NHfr1//9ltvuChsJNQ7f3jj2xywXz/JU3DwHXZBtTcwO5UpNmTIEGrXwA51++23YyKIKYZm6bABQUMog55TPjAiFmhav36XP+5T1gP9DvVzdXW1Ghp1r5YIv3S5/N/psFJKe9iwvsS2dWI9KzMSs1IEBbYdapDFUFyYy3fZbOQ35EEL/FAWcKtYUdeXvSqdpnKcyw0xD2YQ4HIWj2HQvr2PP2Hc0w+dMbiv0WlsSDWGTMYCzeqJpeMWkpCyHDUB4ysf/3jG1a+eefXntz7VfN6Na8df8N5tz+5oiqaCCS2WMUPtnIZH2OE1OHN4JURd29Dkysm1OS3ffrf26ulXTj3v/CMPP+rWW28dMWIEAxmKhEnYiMapcE0qJcqQmODQ0shjm8y4xthEURSyNCfrabVzq65Q/cAk4cr5Vm3fXu727rgh2GwyEgrMRxQENArCQ5VlThstLfArCoChw0ST6zZEY0lHNGlLCL9WWvxTgF/hA9EVGmVEqkaoVca4UEyaqjUi+ixOCQebwXL+bvNt664wih8OfJyREl6mGYJdkDUuU2uvvc+fTBf4Xcs7dxY4ZkaKDOrOoQxUc2+99RZOI/jzVM/wTRYLz4JZwhqBzoq0L56OQoeUi4Yvh5MgpYTtbO5c9CekTV5+PokbssoEOefEeANSHIiGvQV5ZR07nHfhBWQLsui4zoYNG7i+UrAw3rgjK1dkjqYBKqUePBdh6EG+o06h/OE8g9yBpkKkyQ9pMHRrdpswMMOrV1JaxAw+47TTcHTQGHxy0MKxS6nh+JXtP+tE+ff9QHn6o5DqGQ0Cc9Qy3ty84YeOYBTBsyInX3/9TcYlEmujeqmaS2prwEvC3OjerVNpSaE4lah0lN0Mi2MAMNktbso7ZyI7Jp849OSJo5UPRA36P/U3KXvIb06CiqSsU3nXriQGibqgCwJgg6gSUEvJXkbFTN0GaPsw4WryLV/29bHjD3I5/FqUNSL+khb/kNKumHUifcVj1NgUAykPDMjpgWc5kU76wplmk0tvigUNSsA2eLSBdqOSWWwmdLD2Hcsrd1c1B5qTGJBSIJCgQ1Z1s+1G7j3LYmQtsEhZVngNeMNAKKPipx/qinISEHkiZTJ4zSmTPVHTtbDurLFlz806jTVIioPaAfmJkkWyMwpFiCwu4vZOqwau/4AD+mu+XVos4swtaGhOz3lz1VsfbN/dCDEEWSl+C7IsFIOsFmYtSColudpPuLnbV1+tYtCZQrSBpgqCgvKEjqx5SHSXiBe98inF1HB2lJSUyIinkvvtN9BgSQ/Yp1s0VjL53KcvuPihbzf68PKI14AONFE5UdIV8vOI4IoqIo2HQ0qGilHAac9/eTKhYefivPKwSrC3rvffTVORIgjC+tQCuiKewj+2oppNPz55/72XXTRVkjZFyxJw8T/NRtqkdl95AKS+5FAyGgo9hmmiK1tSkcBcXNLODZPKXs/lT0P+P+Zd64O0toi+Zh6oNUzqL+BZCkpACtA6Bfv06DV86JAZl1+ZCkVgwLRR1ULPmVJziDdcgfdqZ/qjH5QsYGzD77/dmIph5UuyetLkzZhdUVsqYxe2GaO9zGMrsUXiowaUDu5IhBAGThxxwj5DlqGJSi1pGOEBRxWPPzqERbNhNdYHlp6PcGOMEnusNB3zLm+I2ct6w+uRtnhAu3sSsXaGdJ7HqM26bN8PHz7g+b96ykrCyXBUS3lNLlPcXJvMNGFDahi3cbdmzQ0K3RO4JRZDWHMavlqX7jpx8Zm3fZ/bc8Izr7xe3VC5cu13ueVDbnzwo2P+ujDs7GqzJWyxBksKMQR7YcgUT9TuSS3/YlcmnDp/8tlDBg564KGHZj7x8IGTJuYWFhFGxKFKbW+RLwYYpqRCPUPJEAtfD158mAcI0+M5Fnra33iIuoO9AUUvpYGAwprs8O7gLsvR+pT5tabaTKJIElqMmEd+TxxuKfBDmITxdJTyqMh8f9xqq/DZYvUpqwaJctBMBcOkQE3E/Zj0ejQ9lZf1ja8dNzfxK6x4zkTz+3S3di3Kp1iUZqhHe4uHAlJemr0H7x7xBiElTELZEScNCv8fBrHQl2JAx1OmiGaOpDUfZBlhMkDZV1DnIEtlI6Sikcnqixi27ZGcI7fB7E6RgEreDlSqeLZohj2ZNqWh84HmnirglCNJx8+cepouE2izAG9F89MseTmFY0YdSV6IV9j1WjwTtIpVQPIgSMdb9GPp0qU4vcjzx+ZmcUUTyccef/LMKedBKh4n6EGJ37QxQuVshHUMMjjEIZ4yfK50IiNo7n/wiJn3PbBo0afnnD6lpqKKjo5GQuzRahTVauWmJN+QJrx9+3aqHBKjRP8jYxr6CZqBFiW6owb/Ek/AvGCeaHaHi1rL+cVFIw4esmrZZ5i/Tf4Gu8dBGAsace77G2fJv+3XbVTFYgqm4OYmI0GcQ/hjiaxBXxZL+2+acYMhWWKyFoUNIZsjidQQNmLZAWSaWBxkgMKRhpJLUYRyXNS5Lt9hQ8uijRHC+kaU6ihklzCvyat6AwiIP8musUKhbPFrpmYtXZzxl5uCib8cXnLOBPhTvIaMG/orbA8TNbIwHa1uzZbjsadzcvJiGaJ17nmfL64N7DLbY4ZUkKEUjJesLALKtEzKiTLE2QYsZSt7/flnPYF1o7oXasl2WoFJy4ngKqNaRdpijRIp83mXb3M99m7TtHvXjzhnXqdTl/Q/e/6nO3I1b+9ExG5MR53WmIH6ptyJXRyAE9asMOnpahmNSBUnwpvKcnOizY3GRMAYL4CBMWH5baRZNF6QmlASk66LAkcGUUbr0qN3Mm3dXGW2UCAj1ZTIWFAqkXuSLwjdQSZk19yGJOVT2dgtWgLarkhRTu2L13U6dh8fXCZoYDZPN40EcJFIZEkXGZ1lTnuBMRgbOyjvynOGZsI7krZCzVqZ9gy85fnNsz/a7OeBtGaLOeZEFzXCGgTLlvzDNMR5B6rTEK+LhuLr167HdicGIHUIYL7Bx4V7PsvBVGObIlpiI0We7MJEGE2ZvovaqrfVbTOFMrdO6fbWc/vefvcRW+vNL/1jhcWSB7cWQJhQpFLLpURssiy/yACcLsPcMCHDMHPxSUJ9ILT1OoEF0E5cdNjKwiCnu1pE09WPrM3K0tqsp1XejRj6uvOGfRRdgf0JgUhxEsxWJJdCM/BGWY1Zr/Vv+oHo8ppGrpOqw4Bni+wnYQ4xaRjo4ycef+qppz734ouYxpSUYEvgYEenS+mxVsfYH903Zoes4i+WfWrIxIngsu4kQubyxkJJ0AIYgNZ0U6Hb2rdXwdB923nsgWxscCTZk/1QkKut+WYlNGnMBzLbbe58Ld6GbcptopHiAk9Odfybc4/teuL4/UbsX2InzTDAvp+g9CPcx5FE3JFTmIoQULcKRt3sjyXiFFCWjGU8ShEc/x1uvP8x8AxElEBRiH1pMBCrhWWNBPt7b73ljbdXXjS5r2ZLanBWpN2U0LK5jKuW7vaFNH+4+vm5LwCem/63W7t370nwHWv1D+1q2qYMRJYib2AxYLFgRBaVd8GJohmChijBCHHs4t5DsAgLLhaKDnFFZPD8bPHfrllXH2ySlAGp+BQwgINCQjFqxpRf6jpG2YsQhdzBZM4DuEXdHi22fd9+vfNcCESCK6T3ZoQSBV++xZyIYSPJroF5KOBOWBgQo4KpAOyNhkSpPsHfEy+mZ7BE0ZJxPgoFN1Q08K2Egjm5ntF9mwrT5i07fOEEfPXWYCTQkp2UkpQiVU0A+UVjDhx60Ihho7J1slJ0+BR5wirARty0aRPOJzxG+JNwDDO+BPv4VEmVZ2bPRiHGAUlEr7KqOr+oMBiKOJyOVKzteBNdPXLkqFn33PPC7NnnT5360MMP9OzbRwp36/ocS5UGcF/e802aQZlw+AV4w2Ahvgg4UpoJhuELL7yQryktkI9oJ5+yZmF/+PyLZZS4vujyywnpwqSN85NvZnveP9t58G3/tBEo8ejI8WjBDFUiyEKxUN/G7A77ok5DLhs+ehi+rXQ6lo5ECaITti8p9ea4G7q1LxzUzXlgv1K7IZ6JRNldNNLrRfmVUJ6ownQ7Ggmu6HgCs0b0eWQLtaQQcOk97YuKLjn7qFXbNwHW2VPfhIlBuq4lz1BaZsvJdZpTjuo9idqmUHUy2C6nR6Q5ZLA4DGT77nUVqIkqt9HD+tmGOBjIvPbWIhwPW2oLfbXN1TV7IinT9p3VgObhtd+5q37D1qacgsJddb6OXXuXlh81omOosXr79Te/NHFUnyknjclzUxBxj5Z0aZYsmYwmzesll8AdiYQh2RdnN6tT4Oa6++U/fYhHwAS0QnxXPBNRMEFJplKNzUGUCroUXLsEmqS+IXpV1osX5aauOG/cwH3q1mwJVDX4gcnEghGcQNWR3ai0/bvlDu078MjhfQf1KtaSJFBzqfbvvf/Nlyu3+FqIIJBlIi1aXWh0rHqvPA4ep47a1BsJKkrAOZSdlhqLPwe4/PTYMkD6kHEdDv5SA2dPdlzz2aIu+drg7t3dyW0nHJE/auhZjRX1kCqTUEpc0OUppOgIGLJjjxzy1Zr5G/cInyPAQvE8Zih90qLIckFA/2r5C7RNqVkiT6UNv5uahV+d1iOVVExICiUYjWSrkWJ9xhln4KDjZnyKTFRf+0+P+7/JF1sdiT169IBOGp8WCugbb7yBfo5ZNmBAv/vvv/eE446f987bZ58zRRXJ5smZCgwYv6XrWifcH9ojNY2NLrth6/bNVi120AB7u1xXnqcU34bT7IWxjUqdhfmeHp079Oua174waEpXaOCl2jygJfd6Rw3v/Ny8RRU7djU3VL39xtvHjDth6NABbX/d5j523BhzYO2V5x7eq3dKa9qaDkAbVaSTDphhkzPBCUd5PACJ2Kfw7lrdqXjIYvCYcDqhPxhzX/5g+6eb048/9SQVf+ku7kKPEcph37388svfeXPJs698ccyhvTuV5Sfrghbq9mGCWOLrN0LxCfbKPvmUiUceNrZr70GEIGIharBLuv4fd9BC9mYGl/WCDi2FpAwGctkyTaQEg3VgxxeKWn25srDRbXDpCerEYLaDysWgT5lcW7bvikiZe/0rQnAtQhU/MFzSfE8nOJREP6PBgToEmtHhNB1xcN6ksf2s1rjmB+NhF3GDKy0WCIDlkIqnZtQmiIsQJShftAx5arTY2Leg8EtSRRELUOQYLknki9EkxDOJZDhldoLYjQAMvv/KQ6sak0FTp6fmfPngU5/ZLC4eh6xwSNnZ3QRZh9DBW51MXfPXGQBbsvWwkvL0iRpKsKXki4BwAiyFlwvUlC4tRb/BwEPOPPDIw8Ti0a4CoSB6amNTE5RmSZhRs9yAPif/ARaGooL8S6dddOXV02+9feaAgfsgwOTxdCmsBDF/MoXUZZBy5MfxnrghbCw333wzjIi0B9AYsRWEG7sUsg7wJfzJXbp0wRN27kUXsQOoxSuhyf9TtPSubIkR68KtdU/i/J5AfYnV8+ar/zhiZCfQMytXN8BIB/rAawrlep1uj8frzSsutOfnOzp0LOzWpVOvIpOHMoNaxOIxa831Uu6HualzyjB15E6yWeO2EJc5/8JwpTAIUp6H04Z4oN6QiJYX2eY/tU9dTaCpLup2FBbk5UIla7UTkAr7bGOuvGbW1s27c23alMmndO7YlRmcbA5AEKqmR+skUTMk2ysXHHPUUbNmLh9+3G0Yn6AMyjp2yS8oYWNmnowbM2hKh47N/vDts+7qte+wKedNLbBHKnbUz3nxqTue/HDH7tjNV47OZXUK1iqLmhWPQFuI//3HTd/ve3A3cWwTh6A3socx22yqWBE4pXR1hCoISF9ZgJRHC0LCoNcEEAQZFXJExeGzNi/CyUTj5v79u/TrWbKnCQwDlepxX0cdVlskA61dtDDH7baiJ2P1VSaD1La3pLROb7236MctlOhmrICXkMuEk/4/HHR168JUAR8WKqEfEfTi4aOYpF7lua2Dx+HRWn6O2s07pWmlnSs/fv+CM4cU5ZE3arJHd7W3+zp0L8kkw+jTsWDMjvYGy5IzfsTw8o2bu985Z2cIMSi8hchXZpeeEibFyTKIFFolgv0XpbN/NzULYUe7uRN3RdyQJIa9olCieLOwO/lIlDDdnmt5wra649/1HPMAEawcGGBKKOZFAAI16y8n/oUeY7c45uixF1128Zy5ryGgBT+IL0GvsUi/6bNIwr1qX/lDu8jlLbGa4r1690jUrLr75hO7F2cQc9AKGxJAHSNUQODugAEshoiWCISbg05HFjXLZgo3N04cO+zVeTv21O4pLCqg2BZ1Y7M13m5r6tGvfN2W5IJPqqKRkk4lHb3upCbBtETM32jTYsTdQV3gW4DA0mxNaND52gs0c54WbdBS/kja8sBT88+45BqiPMwupcHQ4UxLgkr050133DV5/IGPP7/0+kuGeUD2p8kaM0E5XbET5cV+8mmTLrx0siVNRrjDH2jIcbnIh87W1N/lPI1UCgQ5IryhrAkaIUPs8wdhxIHyBI+VZFtCa6FjNcRhhZ9KR78TW0HEoYtbyBHI+M02t/A4CEpezFcK84XjZpslGoZwGUXEjEcnWehsHrlfu4P2a3/4kZ37tsvRQoQLoahBnkppI+7mcOVR45cIplRopiIZQQEMgFjIYGuS/AaDJwOfFUUlcX3BUp+IZjIu0fYw6PC5cp004o5SbjFzqr4gEyprZ582uc/2jRs/+Kw2nvRYYT6LhWgcVEMUkbQ6XSeeMOm448a3ZJ621aFKUKhPkCfTp0//5JNPCBQC+KBQN+elz3QNFS3n3nvvzcnP692vLzY4BAF2uzCLAq+m/qCir/zlHajjjs5UVtqu/6BBnXv2nP/B+0MPHAKl8D99U61BbiR9qxdE5wtoUSCuqGUJPwt5LVdeeSU6Fl/gPfelhg/Stl1JKXHPe+67Bw0MkIfaFZRn7peN+ROeUVsmI8sbhpK+ZcR5hRmhoWrX0oUvP/vE+Q2NNR8vsubll+QVpI8Z1NWFJLKTeJcxU8tEQAgxu72Jmnoyi5ChgXQiGrbkFgiaKpOy4bXiAwHVoHZhHohzCxoHgyUvmgDZwHJJEFG0wu6N98uo5SUC+YU2rcirme1aIphMBKUUrdv+9pIVC5bszs8z33H346dMOSMRao6Hw678onQ8oHYx9cpTIJ1lHJX74hcjajY3zLh2WqcupWedObWs94E33XQLE6NX3z7GVIj0QPZK0FCbt3y3eeO6ndvWfb920b1/u7N9xy6nXHDJsjUbZ7+7bfwxw0bv49Yy2QkjDCkb/DcWU0XFDjzgGbxNoBKQG7/Rm6U/Ac8g6q8CRIptwFKn3B2Q1nhjGt4E4oPi5IbEWRldv3hase7QemvolCKy9hAaiFObwEBT4YAJtJk5jH6ge39J8bGBN6j3a99+vzVtzsMvn0GjQ9yBPdNzjdXSk1bt7Vs6m7bxJ3E6iwPODYARNBkvG/pTFr1SjLIWJ5Y8m4JPGY21FdVbt391xvH9M8bdhmieKaonFkT8BrdcykS14mhMMrITIbe15pzJg+YuqVu/JajpGxndgLpDPEoy2P8jJ45+N939pmt9v5ttxTPTazj0eH6WDdsbpqeKIRIxRGdHxLSOBufbGJl/61Ns+XhfeaXrkblECUHXUmyn2deo5jQr5Jabbh4zauQdf7vV39BEB/Jl1ZnMKqU3tM6zP66raBuc5hAN4//o3yUn11pvTVa4DDVOY8iphW1RPwkhplBQA+Ycx7rsla0lmYjPabF17+gsdGu11fVdu/eYev6FA4cckO37cKr3H7S/XzNf8cCHg09+5pDTXph2+0fzl/ojCbutfXkw5qMomNFIrJ7AVyQDVNoMTyncWBVaJqTl5FTuJldJ++s116gYq1LoZZbrxSjQtPYf1tOTV/r0K1u/WFOTAlMUr+TnBovrx40bkbI7d1WGYtHmUKBuT70UCKe6wh98KDHBEKspwZ+0nM27tq4xjrWETiPBUOXjFnOpZaWKh4qibHBkobQk9h/Up7AQAhgkixOGE/GXpzUgRhaDOYyoMmh5RdZ+PZ3HjSm546+HPHrTyCvO79a/kykd2kWpNW6BoS/2ISWZrdZMMGURNC1etKgWaxYaWJQrpzVq77U73u6HOufSH2NvL939zqJty39M1mS6JK3tLd6SQCwSS4SMYFnw44C9wAy15NiMruTObV1yI3dfPvr8k/q6KVMEmZo912zLgU3R5M4r6Fh+yZVXyNNl45D8WefTM1gjRN9wVvXr16+yshK9ivFloqq8HjDsAKemTD2vKeBjw0XU4AVB3WHQVZ3vNkeSpZRfWFxdWxNNJa6aMd3p9cx7dz5IL27H93U5LJNHaQO8QWhyU2UmMUw+n4/ANJ9++OGHe3MjUtRBB1k/duxYYPjkVgOZ52ekkqglzxVaTPA2G/QnO6l6mFGgV3l0Jj99y+FIel6fPXu/rq4Du5vHH+C549JR15414LKTO3VrFy/1+vLMDbZEgyneZE/G7ESeQ7BHUoyeQhGCrcb6Y5ngWTDbMc/ACVP0BWUoShnSVDrCn7iCLKlGuzFosSUMZOUmwZ6SJU09Zp/BVChgZw3MYaVmbjSTimJxhxuTs9/6AsdQ78FjCtt327FjFwvGVVQQCweYDQwoE4DG/ySW9T/bPDJxgmGxiceNv+CCqd+u/mrPnsqydq7XX37s8ccfR8fCzUMyRdf2HW+97orjjhyz4/sdtVW11bXbzZ74lEsuMtq8b7y3Ej+yZt/T5sXlJFVsdNQB054lIP4O3TbI+v0sH6gfKhuGtcBFuBrfbQ5CjuNA+5EC0kRXhMCP5ZtFp2HhmIsQH3IT5EnIr8VCwnsQD5k0j5YSULnZard7vJrDlbTYIqnMnoivLpg2OYCD4K4D7ytUHWhNbHwcPEhrJ9M2ZCMn8TFTyj1F2T54oJR3LctDyem9fgrecikORhBbbeUPK1atbazZ4zEU9oxiNBbkpUMgUO3EBUE/EWUQTI/VxW+i/l3t2munjNuPpE8JNYiNivNMtHjEAxdU+g+vdJrqwFad53dTs9QD0h2MDa/qBspAB/Iivb1XzaJBf0JxQ58wLegcZi09QJ+gY2Gdg9NiqyM1hny1wrzcv918y4qln838283oZOgH+vRoodHiV2oP+JW59N//KBapxWT88cdNJK6FfTEtCmNDrhYtgthTS7i0ENSfVqPZSa0BNJ50pO36zTLc8MTYHXnOaK5dW/ftOnwj8FvI7p7lMMZyO3Xsc+m10yeed3bXAw/Ynch57r09p17+7jX3vNUYstnzC5PxkNRfATVlckSptOMJao50Aiq+fHdDjem5V78advBRXTsUKCQNcx0hyK2YgbzSk4UejZ2YjK8PPq/IOMrINEpA6xA3TzrxIAMVEBua7TaPNyfHneMKhgOQxWRp5u92mnWoZIeS1LQW9Y70HCoOBYIRxJkISAkqiohhEqAMIWn4j5h6svTjlNU5YGCPs08eDKIf3JbN5ET3dDhydHcxVq+he2fXNWcOXvDYpDfuOebssaWFroZY0850oCkBvo3KyuTppGLEJ0F6EYqFIAJdXjis8f+Qg+kqzVjLG+Kld70QOH368pGnvDVx2oeX3732qgc2nj7987HnvPP06+t3+V2uwvbkNGmJsK72EZqhahYKXKHZ1lGrqerWMTL9wv1OGtfZnqkzperMhkYJ2BhSA/bZp3e/3tiracmub/tgBHl4PmPboHYCsEXi7GzG+I1I3GNY6UB8S3TOZZddRpxu0H775RUUUP4IaCPOS9QgEaxZXAtyS5hu4/G8omJy4/v07z/r3vtWff31O2/Nw8fAhwyHcZZNwgAAIABJREFUkleMjhogtfRoDB/RNsykNWvWUI4CnlK0K5rK/kTK8IoVK0h4hDGVnQClsLC4WGh+TSZ+iDamZmPbD/wnO0ufcNCZqj/VpsCZ5e8t+/y9Ny+fMtEQqM801bqSNbZUldawI5OCDobdF9Zt1DISKdxpY05Gy9VsBbAZkVqBt9UIA4LEtGDcTRGVJBDAVioxLt7bCf7gCCelrM5kBGwECj7DatHsXqDuRneRZvRp1rDmSIasxqAxZ/cez4tvbb94+gefLq8IxYwLFy098phju3TrfuX0a7Zt327zkEPdUrNLTQ/aj4/kV/jnLAYXZRccFtesmbd1alf65ssv5DgsDTWVzzz3zPYdOxCPEKHmFZWOP+4vF1/y1/sferistMzlgtCu+ZBD9m9f2nFXZb1e5TO7NwtfMtSZOiSff5I9IwjsrGpftunGc6ilp4YGyQkksV3Hjlt37omRhYXk0fmicNDqD55VjYvE4XB2ama3KFsGj2bKo04F1bc0OKLRW2MkytjAK0bCNNpEwTKymBhVuWCrN0ZypWT7U01VK7F1PSLnEZgqaqmWKt/UK+q0ffBQfMDPZaSUcq9vEAs//gQ/2623fvLUnE0AYqLJbUZPMk1GFxXjEFVMOf4rWAecbo54U8MpR/Xp10F/bgu7M+EpdTuJNSk1i8a0NrK1Kb9b0JCrt6wZvV+QSpxRGwlGJ/JFqVY8Ie8FsKZcrG33yb/hWbUaeWr6hB5g+uLNYj/48quV06gGiBNbL97boV3ZySdPAtKxePHi4447jo5i8BDZ/FBd4Y/umkwi4vLk+n3hdnlsmSnNBVMDhFIm8sukVCf6B3xgEb+wtFsNRoeFok9tHmaHNbqnoahdu2GDy9et/YHlaSbITaV6vB5tHmmLy2q4++YrCHdFEpGmOt/OTbWb1u+4fdZ5PeZ/f8np/TNR9j8X+TlIR81h8EdwtttcOc6GVGL2Gytmv7XrlPPHc2H6VrmIeE+Ptc46p9U1efKkZ597btEXuyuqPV0Lyyx5ybTfOOn4Lg+9sCTf7TWkLI2+Pe6cQri+KNKFQPhDD+UMlzUCFF187LJ54wAm0TtKhgvJy1IrA7ktOVUC0rJAJo4rS/IbhTksFYJk1W5xHjXM+/Gb2uaqcNII5DwdjgSgwsz1aEN7502euP8JY7pazdXpBgj92VE8KCekZpFiQVHWeDKETCYCKy6llEl446UsTJTaI/GE87vt0cUr1y38fN3n3zbj7yfMZ7TafAEYx0IYb/Cg3fLA57WByFXnD/J43fDBGqyCXsIjAeQlnQoZwbRiqqbiZTmZW68aPWRA3sqvNvhjpvxOA556cemgvl2RdqAaSEzP1snizNMP3EUgsShXhdHPNqzGV8GzeMWVBWMImg3E7tSeE3Jn3aIDG+r0uMVrrkNQf3kwMcj+w3Gbk+MJ+JsPGDpkwD6D4GgYOepQLqvWKb9ScplXxos/UfJ45VPkG5qWku/ffPMN+hZn+E55eTnIMJQqOD7c3hxoLevr6/VVnJYwJj/81xV4+GUn/AvP0HXsBWrXoBnKeQ+pzStPPzB0kHf/fTHtdhs0RzQawv7RjCQfoHYLdzGpovxQ9nqdyj8NbRzQ+ERcyhgznUmQAbVJvkw8abXnSBUpzH6STlHOcI1Qbo9dky8kzSlzbnVDbEtF3YZNO8WwcaA5mcOR5A8bd23eSljY3OSDERiDobrfgAGHjTi8qDj3o4/nPf7E8yu/WvWP517r0ymHuyuxrCSz2uyYom33qsEdDYbtjoTT7Tp0+PCVq1ZW1zUdd/KZg4cP79Onm8/XjLVDxmKTn7h3qkfvbonmKLEol91ZV7mrqaayY+8iMALJmCML9IgedMeD8DmRcueE1lV8LBmENm6ntpuT7ax6CqGr4NBSsRSRWUGPbdr6dSiSBHkkAAYkBs+MyoKikiVTyAn3AeUKRQ2A4odMSZFwGC/iPpRCgEBBxZskvK4YauFQ/R4hi0zCkyO6GPTX3AgJKDzvNEn1MC1S7/kTG0YWo+6DECGPeCSnASxa9vXVOkwyatwcOzMS2fp91YAeXlMmfMOshXbnmJNHtIcIOhYMwouKMpUS6nmSlhHQds3uIvW+o3PPkQeVb6ja2RxFbuPL0vUsiU2Lv00phfob0H8KVyrqUJY9L9sgZD/PpZGMTDKpF6YfrBz0Tc6rpBKeTfkzlTsn+5X+PT+hQwCo8eyMBD3DK7Y4CVPz579Lt3CGwDHzyutx3Tpz5orly9ldiEqgh6kAKz9XS1om/x95uO05gUAc9rgOHdsXFFMffmfIX+cqKsvAE5eJGcjvMVstpDrjMTHEodfKRlSSjEfs3jwtEy3Mda9as6XJ35zr9EomSLbDHNJicWrPa421bpvNXZbTsX3xoH27zn798Hsem3/smC6d3Xla0LB27ebl6zcHzakt2zwrvtxW0MmaX+Z5/8P6uFYUglRa83tswgKg9j+ZjSoGj2iI2wbu0/fwcePffO6pZ5//vF9pxeEj+nndpRljpcOSjgXD5EazHQLnBhhLtUCSdbO19Hc5z7AylAwrjWR7xnLCGqESLWyIsqMz2CT/YzLKMoYwyxxLJSTvVP9A+KZh0UJJSoSG7Zc77bwjH3hq9famoNvrTISj+/frevjo/tNH5zvceGx2g980WkldtKfDKSukD5K8mEbcQaQhrvFwyIZ+lkGlDljATFi8gXB02drdi1cFVm+z/lDdLg/0PJk1acokSt03qrkBJgv6mxKGrq+89fXoA70jBrpTiZAJTgsUaTDwCXPK4DO6jNFAxpgoIvO7yFl11kTDCSPHOfK7fvxV1fPPLd2vXw+0IRHXkgPf9pRQnQN5EtrMKaecgvpCRI/lwxjxEZ4hQV9ZLHiPKHGDZkNRAtQmt8MVjkZYR8h/FDKReln89RKlotSgDd3R7wbeEApDKP/M358E+FVWhiOBtEr5pRLNasRVk9QCJDhIhVYULF4//fRT+LRojDIm+SHTT1Q9s5mdgCgnI8to2m1ONn9BfvzfoUPr6CgGiDd0Kd1FdHXZsmXpaMWNN54ST22xMz3MDrs7h9R9UzLXYglKpAaDAD8vfUhQiegSWfrwmTjs5EBzEjIg4uapQHTH1t3YZO3atUPG+v3iR2QsmDncJa55q+p9K7/b8WNlYN2WhlofgXOnw5VLvlsYaWZzACR35HXdp19pl+7lffr06l5SUFrUyWH3RGLBI0fv98Szz86e/cbV19z4+j/uUuacWq0MKdPl14RzImbPcaWjeEPNh44+eMmKz1M2UOrmfl26R5sDEuCQYjNkn8RhrEpEQg6nxxcKum1Of21NPOYvK+nBbDUaKPjYtvz379y1tTlQX99QXCLcflYjSChENIppVodTm9OQQWGrScFXw/pEQRLzwAm6evWGJXA0aZReSzEOSQZPmpxdzdISMIXGwTYhZVBuRSFARwanD6Uf70Uso3sgyvTQoJbetKEGttGkcAYBSZXuhLiDjwEhqXaKQDSbaQxrk4MC8Dn5+QnyAaXyGY7OGEq40ZxtOxLCFbnkXiQAbUAC4PP+dNGnZ50Sv2r6ubfc/sljjy3PaTz42JEdHd56wsvg8ww21Djdz5Y2J5CfrjxjMnD6X8Yu3bT487WNNpMxFoQFh9uLLkmz1TbNCWaaSHZmuP4wv5uaBfpOPFh6sAZxg0BELQf1zI2RRIMHD+ZmKgqmeu3P9kq/K/2S2alPUJHFOLQA9q5ZvRYGINAECi5XVlb6wgvPjR515NdLPhlz5BFuqzVGOJzpSXJDhjT9n4Q4fYicYgKpq/0uXRqK+Wsrw5HmXWB4oT4zZ4rZg6hFTEK/wZCDUwXCTi0N0QLbY9xMneO03+LOTcXECLHmF4QDjRmUf3PamrDHjNZYol3Gtd5t3lOoeTMxc9oAJVbbsCdxbjhdiUjM4ua+aUPceO111z322BPxmKQPz3i4yu21UPlky6ZGcVXDk2Kv9XqdWzaGUxSnZkWam6q2bbZE7Wmr2DfK7aFEuZJ9aTPsT8YDB/Wam07e8eJKh82YfrAayTt46OBBYyaddOqZ8UhU7GAqm2OLmAg1tr39/y6drC6CgFauynAsKlIAJBFoUIO5zu/u2T5NJDNjs6aiCavRA9ung+ZIaguyRIChWqZAzyGKORubTz+h0OgacuE1C/IdRZdd2n/S4Z4OHuKzjbpHn67BAcMPI1K4Q78xfNaYi+L2iRpsRtGY+dNsyc8kqg0mpyfqsAfrzpo0yP/qD1+vgxVB4hT0iWA9UWSjLYlOycy2ij2e974MDRlUancKID9jIQ0cbAWzwgOXmc4gq7s62Vm0djnW5pjWPHfed0Z7pwH7DqM2iJbwEnwQnW8vIYLekpai0Uq/geQdniqg5coFri8d0K9xmxWMY2LPnsDb778//YZbArDfJg3kLQJsF9SIPnRsB9l0LD4VXj6mHCuRbwum11DerWuT308oEE4s1iatkovo/A68Uc4q3qjFy1om3F9RUYHLGbZ6PsWkVq5TdgIkuJ+icon4fvsMoByyxwaOiL0PXSCF7iyN+9Mf5MJrSY+B/TweZhNuboh2KC1+7/VnPrlv/3b5sVTcEc1EDaYwEohhMFkDQGES5LmQcAMTOqp+2Ge2eVMmr7EIRCFeKGsEmjSD68dqw6yH3v98RQM+3/y8oo7tO63/fjXxZ/wdRLNtFjduddBcPbq3P+igYdf85ZDyDu1cDnCNoLmTlK4nbYKN2OXyoHyhcmEAJ+BjT1Kcs0lstpQ2/dIrGmqb57331uffnjv28DG7dm5qX1QI/xfqAOB8MkiUtFGzVyyJVqvYBmUUBg+Ml5lRIyfccM3dWlPI5TH5hP4LKidMO8peyazEsDJjzRpDthxjzJJz2z1Pu2za8RN62swNQsKSAEMGTqrZaM8kjO5IunTdxui89758c3WCkkSNvvDh+yUtRpdmjOAlQmODOvk3zTVhqsJWAlquu5GUX+DAUaPmvPRMbVOipAAHGXWVc9IahQ4RB8J/3/YBHEHElCwhIdHgwClPDFF/IytU1z/0N/Lp/JWNUFxrtkZvaQeSgICYmxIRcslL0+33hJLO/CJI6V1asLmh9uBDhrz82js2Mcv9KGK66S6NkNTR7K4s1RK0LRKydZUYb6h9R8WGmBZoV9KnJLPlpb91+3BJxzOnvf/+qn6zHjgwP7GHbyBC9EYCpYjJ80SRqYauOY0fPzD23ic/vev5NUZvsT/cpJkTdpM7EIruP/gg9D2rnchDDEqtSDgoedy/o5ql3AZqy2fWcjBHcZgz7TBDdfn4U450yyzUH+FPciiprbRdXZsXM4560nQUFjlZAqp/6A1U9QMOOIBEcQIlAE0OGjEiniBzTFiKRG8XZ6scdDXXQb5zBX6lNoP/fmdy96Iil8vu8PuaZYnqFicGDluS7i2GaQbfLO+gl8E54k5Zvbvrgs0+w/Zt/spdm3bXBHxBMKms08pQPGNyFK1cXVHSvncoEXV5oSEBMZPV4EhJOipulYTF5Xr5+Rfuv/+JQYN6JaKmDRt/ePPNhayi0aP3O+2UKWBviovae/PFdep0uN94690nnnimrKTkhx9+gBDhwAOHHnbYYVRiYc9TbkLVS5TlBjHD1ojcAx5K75GTD1rug4UfrFu/YeyEE0o6dPaHwjYrDOkR8vuyGI3//Q5uuQKtkg5VGoz+nibhvBSPmhhw4pxXa+onSd3mzUm7TCeH71N40mFlXbp0OX3CoBJXvdYU+K0GVCy82+5sH2tosBUkDxl3yMvvV3/80U4Yu1QL27wz6Ux1dc1kf9rFYhZrTmqVZTuw/OLa5i1b+/QbCtpDJC1ue2YuPrmfHawCFSinQ6iE89JLLzFMABlxCKmWyI6oo6PINl+85FOgVAw0P1HCOtvN2zzPLdCo9VeZ3EpJIkCp97+4DdWrkl3sOlQBgisLzxnjor5MrJC8wo8++oiZxhmlk0lqoR5k1PUuMCgJPhX2LZ1/i3BCm435s52ExoZtmmqigVgI6o2uXTs/89BNhw4oaLd/UaSxGleyw+YSbipmFbEvA1HyBktxSarBJ9yhGbslp6QxbPphY/WPFYadQNMr6td+v7Wils0f1hdc0QVFef5gY/26uvpjjj503/37EI60GNzvzVtSWVfjsdtm3TnzkEMOqNq1XUgFYnGhm0rGC4tzrRY7HmXJptHz9IKRIE5IhhtyPqYca1Tp0yxcv89XVbUbLUTmiWTSUeQH16noVYx+y2j+PPIQQe6gYWONEjILGm3xrbt/3P+AvhpOeKEXoPZVkN9Rt4tZhLuio3dgwF/z3N9nV29bf9FfBvbpkBdvXg/cTLNviUfTJmdxOFPw9beNCz9fuezr3d9sqMPykDRkg0acmiaxK0iqdHZeq2zzTSSR7mLn4MExb3hkXhG/YTGxBBMgeYZE6IQYNZuSle3yWc+P6D6gat3OnU3htL8WTRNTCQxJntsTM+wuzjNVNda7cwpqm+pdZq13nx7URWtRgLJer60PsJdEn7YEcWC7vWa7fdWqVajf+eYcj7s82bDxwCHlN1817r5733/nBes5x5S3dQkchOF4ysdSPnfKYVv2BF7+YGuut4T0cHuhIxCOIcCBHMQJeSoxvrf/fzdvlpJKtAypxCt/IlbYs3nPxG1tcasy0eYz/BufbJ2R6o0yl4cOHUoXgaK9+uqrOc9JWdIWCwbxTTff8PKcFwH/vvjSS2XlnQgZQnfrdHpCwSALgG5k2bMx84auZrWzEn6X3gNfvX37NrL5crz5mH1Sgh62s1QcHm3kHTKEfUL2H+HQdcTDtrmLMvPmLd2wsWpPA7hqS0lJR3jTYzGiQXkOt7t+m7+q2TLhzGMc+fA++ONJn0NgFm0cglRl5lAARs+VpU8KCpwomrsr6m++5bpDRx50wonjyfDKyy0xGmzRCBt0kO4ivR9AtNNphU6pqqpmxozrCLZy3HPPPSeffPL555+vCrZs3boVxeuTTxaz7R1xxJhPP11C7R+KunTo0MHmtD38yFMbNvzYqVsvqRm9N4qhLKQ2Gvr7nWLEGT7RYvUdnWHlcfD46mFi2Bb2qlm/vjH/f+ydB5xU1dn/78ydXnZm+7Ksy7J0kSbVAtLsYEMiolGjib23xBiNKNbEEhv2AhpUULCDqCiiIAiI9N62t5mdeqf/v+ce2BDdJW7E9//GvPeD4907d+495TnPeervMThSTQ2lTtedVx5JJLjdUq8EkWVFYEG7WmrDXKbFVLcnYozsqU+/+f6W3ZUY+3HAtS46cZXqKLt2N0Q0UxbcVhQvRDaV2l9rb1bV6urg9h3NZ18yBIdIJh0Reix76L6+y98wp1A1B3+SIMJQgP8pxRfmDu8PP8IWT1la7kG+QVCG+IUy0E44WcmIhLS3b5yFrV13JTARzIjkY3K18glHBocFGQu8FeEn0ovF8uoBAwaAM9zi2ec6z6HBkKXRYOIeFjgtB3RMil96jv3/HQjZRKerjJI12xGKGTZ+ueTNl5+YNnW0QkVMg406cgrAttR7sHmJDaV8oFH1NzTEnY5ulQ3h6bPm+uPWdVuav14B+JsAF+/ZrdeAo88cme35Yuni/I4dJ5/76z7lWZ98/MWjf3vimKF9r7n2Umaz2Rff8t2GmroqAvzuvvu2W2+58fABvRvq6vJz87CYTn1gWnmXspEjRw4ffhSiNrCnxGdJ0Vnw2L2ItcKoiS+SOUxoAKWSiWYGyJ7KGSI3Bzz3pNBIW51dKkWYLNaQbxc1xzoUe/sN7r27dne3RDk1ChCuKG1iTjmE8JJRyZOlU6/MePHrVQuXfLV64tiSG397jNlYK6oyZBH1bzJnF9b4PLM/2PTqnOXbKrVw2hqlGBcZQjTTasG9LkkXGtY5TKvNafMi7Iifc/BbnsCfnCA6sCLrAF0oFdY4tgK5Lv7JXNfmI3/UFzdeWDRiwNAmQGhUOyq902HzOq05WU5jlmG3z3Xv0ws+Xrjx9DNPvuGq33Xq2IFYlB/10P1uwpOK8qxzEosrJweZuLayEuG7LE/pVmRTKiImg9WTHT73rN6mRJ23beAhNWNTnSYtVOHNMV9+4RAsnQs+r3HZ1GjaBjwyRM2+THAtRXeIzoRHgS1CKw6amMV88Dipa8oJhkaRrPnEA8qs7J2Y9g7PL+7+lm2VnqGmY9DC6QC7QRDWVQhJCmr37l2Xf/MNWNLnTJ48g2K3HTrgGtRCQYFkqUtXcHYexSHlrYM1TuFIBKEEgaO4INcOLJIWp5IzUyvqJLBmRdgLqlsEzSxjdH6xdM9lN3/Rtaz8mJNOPqzvoR07FbqzHQBtUo6LYlxmi23K1Psbv1p2xNFDib4Qfh8cWG1txFAkPcoAeU9+TQpHMxD5iEG52QVXXnV5v36HlXYqhvGRgAk2APWmbE6hXyLBkzkfi8WJiBwz5thx406ZNev1Z599FsA2kN+BNSLgBhsP1evgjyefPP7BBx88pKSYi198tuidt98l6OfX554/Z+67ooqLFne53OyFbJOJmG7Q+vkPuSgkO+MTdrZXzAKHULe1CK5N2pQQw9o8CAFWTbGyIurKNMT9ldgGBPtr72GwhBO1zvxeHyz0//3dRZ8t3UGCg/BxYTBv44AN19RHgiG1KBuHSMIgqlm0GQtFKNimzTXhmNJ/4ACRfC/KslLgVmjE8vEtZAxhS8PP9OnTQZoFH4FUPtYF9EOoDSxMbgDM1MqVK48bdwpCTzSBp6ONVrZxWWwkwk0jthPOGWc4FY3BbCZ3KX4nNxv5AASsMWPGwNCkM4VfCfEOtKZgUJ5wLh/FCfZ7ZhNbPgY5TFkwd74Scij6dHv3vTba/59+mdnEcU+cJ7QQiYQeuOfWY4cUHj84TyGmL5IwOHNDiru2UV2yevfqTTWRuDGY8NXXhrWIunFLw3HjRhd37rXorZdSlg6PT/3V8cceV1RQAN4bGDjNDWegjgqo2Lja9fyJh/fqkpvnba7fw+vIjTlh7PAzJp3SrVuXDz58e9euTT27lZCDSAkGkNP79B2oaZE/3HLb9ddfO+HMU/1+H0qjANcCDmKf7xiXIFMJLC1zuGP7tgmnj4NVmSwqHkNR94YaLGJ+9ViiH8wytd1hm06Xy2B1CESDtK2pPu51l6ZMKtC7a9du27GNf1urK/fs2bUb4hnaKz60R8nVk04cN7K3Kbwn2lxjL+weidk/WRz44KOF32yor/abGsJpEU8ChCGUSDytSnVQc2lpKXQrdpm2ko0OSDqSF/FzSbTsNawLohU9OQXVdX5F7SgKqyIhC7MW3RS60gGf92O/tKrrhw80K848NggsaCJbJA1SP9gK5mxvQTxQN2Hi6bff/ue+vTqLqMtgwKrHB//4A2cBifr4gCKo5V6Pv6mJfBeOGTNO75frUXwxxZIdra01ujMXXjAgA+B+W7iJSW8yFrBZshKhur7div5y+/hlK3crxqxr/ra638AueQX5BJ2gf8qGtXCSgyZmsY3BHOVzmRtpeIctMm1S1Wt58X+5vCXFLMFwdew1dvqpU6ciiSJmSbYOfXPCGA4cOABAoFv+dOu5Z0+mGOKV11yD7h7RS3jyLcMoP7mf0WacfzzNHehO1UQJZ56Vk+USIMIEwcSTJqfVgNGb/UjEYJsINib0hgKFs99dZbHGr7zugoGDDyf8NB7XAqFmFcwngzHLQn2y+I71azwO08B+PVX0IoICWRttWR10LQo7nl673gRT7FhSyNYbi4dPPPF4WCHGKoZIhFaINBdRPR6JpNkfRCCj6DACCp3KzvZgwUI2BZ4bFw/C6/z587nOEFFCB9Ngly5dSPYWhVA+W4QtBB/QZ198noinXE7UNRgKmU0iMv1A43OQvmMS5XTL5cA5nYUqhALEEOmd/MeSafulcVOc3EOSqmLVPmjAkltAfl/cmLS0M5cbH789L2fpusanX9m8YEkdmY4GQ9So2Ghly8v3X7nCsElyX1iprNW65YP6ERMKsGC9bcg7qmn7zkZk7M5dS3U7GyhfSPDCjyYFLDrOOZ/8yQniy44dOwhvR8Zi14S3IGRzEV8cY8WftbXVfEUxJble2npt2yO39xu9U/v6aDAQAs9bWGj/1Nl0GmGdUqRF1EvXg+vZe+QNRLhjr4IUaTZXOJgFZDKyF+02YZ9GMqO1dJz0L7GHtUX//7Khv6wbrCYyPWM2p6M5GFyzbFH97tW3/o2qRLsABzF4Sz5a6n9s+uI1W8J1PoHjb1eVRlHewJGOJSxm9c93/TU/P/fbVevmzVtcv9tXnFeUTgS0mC8RyrhUdCSzOaiGk00Uihjc/7AE5ZYE7ozRbrOf9+vJ4VSEPIpePa5IJEXZPsopwnsHDx5y2MCxTGJNbfXTz0wbNXq4Uc24XU5IziJwUpS4puFhSEQF7ADmIkGfAb/TicAE7Bam1QSWkA1r1+Xm5xewZ+tLpoWN7CUkEyjoYYsT6CngT212Y3YipKxdtu7VmR9v3vxdoH4n4eGdi5TB/YomHtPlsF7lR/d3WW1A4vnT/pWEotpzDp33VdP7S9a/+35NNWY9yJ0cYRIJAdbBBg9ulA4oCoFBui2v5kobq7FNYpJaxP7t5xwK79l7UH1TJVFyJB+I7EDexYIXzWjzUe37IiZKguKyYZrNGdUgwrzTIvveHNi1bWPt7qbHnru7Z49e6aTfCPasO5sCOO17vg64YKaystNISrW3oIAVvW1b9TfLNhw+fiigjMyL3ZujJbR4sMpBvgVYIa0eNjzH6LHUzkxEGyqz7K4Txh5SX9dM8YljRo5k4bPMGcM4aqcoV0tovHjKQROz2CHkTs8cy0NekRKApADex1f7869WO/KLvPi9jjNW8srw4cNZGFhT0EJkx6UqL2w/VishC9NffAnry7wPP/xy8eK77rpr8DHH8BVjC9FwoEnD8eWfB2XcAHyjYUQRdOlUosSgNpLazECCqgrZMAk9WYOWi6xqXyDz2ZJx9MGRAAAgAElEQVT6E44fOWxon1i82Vfvs7uc5gzJGRYqW6ajpro6X1NVcPyp47p2pfhDGNMBNnc9/LC1Q/cWiRsMxsb6ejS8IUOPoIN2u4VsZ36QDb5zMhkI+PCsxWJhFDckLcFHDAakeSnWk4OBdQ+H49y5c7ElMDgkpADtTUG6tWvXDxw4mPO/3H8fNqxnpj0FEMC1116/buM6ygmiodIw4cKgLLPwxrIvtmV2a63x/9Y1qS/yUwacTyl47aUTrghzi4CwPvAB1EYiaTZHUtbsAn6SjmmAsFGkW09WaMehunN8WsdXZy1auLwyQQitSoBE0ErZwDaGARbLPzIWNm6qGdE3V1RvFUWqyW9owwpoVOob4w6rs6BDvlCDibdhusmXZqPQk2YYeZw18CkpaeFuY2PDVbd48eL77rsPfyi8XlpwmXHEUWafe+ghU09C04H8lW0Mgxxq5EW9RpsA/ONGXiGnY/8f0UKuI2NBG3wr3Iv7hC1kMq4IS9i++EjmET6L2TXL7aVHvfv15wYSpogzkku7jeb8d122KRaUAV84CJbKJ7OfvfisstISNeGzbmw++pGnZny9pqJr76MuHnd05+LCriXe0nzv8F9ft3PzNrarMUN7FTr8TlPkvptPC2z/vLG+QjXHEpmA1aNmCAa1uNDuIrGEzWEF8QUx3uYg/yBILALBBrEESB9pn6/WamWK1GAYkQtodRUruZEygMnQTTde/dnnCym8gMzia/Q7HQ5KfkMhks8wj1ACdEJw56E9uovQMUKgknFmn3V33Q03dO7SY9pjfxETuU/SglYlmaXiAexeIA9bLNZINLV53eqtW9Z+PPuFrEKlb7n3mMmDB/Yu6VHm7ZhnUmKk9ALrUpHyQ+YAVCGe5yz6qu66u96rUQr8aDawBSPplkLdJfdIJYxNMWmGIK3ExMtBa3kLeCmJeAzUi3YRltyv5R4tGy/XxaAhI307XpDhXyBkYNZrr/34XzTD5UR9IZVAVMQWvC8DYJBCELDBGfRFOuYX9+rWC63/u2/XNdZVHnXkCNScf/HAf/4a0UpYxOHwzixqZpB0Sgjv8ccPf/TRLyYfd6onK6iE6gH/N1hy7KpHidhE6dvWjqS2w2T3auEkOc92R1YqRqRWpKaivrqqCh7FWImMA6MJhBHSdMQurwdvHEwxS1Ihc8P+Aa/kHfAaLgojxH6qOW+VlNdaL37516Qdi34yJqwHpCvGBycXLomWUeJbZCw+o1oUJYxAYLBM58376J67pt5ssaDcUxgRGYKdBu7P1EoucFDGjkeh3gGY1aW8UyK2A7hxMgi5CO2I+HfVQnwmJhdyOmqbQg1hpaigPBIWCJdk2hJ9kCRkIZkkVNMEWqDFHEslu3TvggiRJJQdEc2ItbyNzBfdDKABYez26IYlKyPDSX19LfsrmFuRSJShY4cTKE8mYckTEWmaDy9Pjx6HyPSuRYsWX3bZJZTRZChGjx5Nfd/TTz+dc+xYc+a8fcEFFzDOxGyBdYkZPJ5IEjVPuKIYbYvoYywhmKAgzh8h3/zE0ZazL4mBV9N3PqXoLC7qbJqLIth0f3PLD97K/u9w58cDQQBH0ykCgGKunOx0iBD49olZTYncN+Zsev+T3VFytBwkk2pAh7YVaiX5LxHs0bj92++2x0/3YtsRyXuimFfrYhb4OT5foqSsa04+JkmBvCMy88GrSCZx8r722mvPPfccVE3/pNMQKAe4B7YipobMBjk4ugQm5otfsQogDBzcJZ3Fr9p7CDYl1GfBi8hMhRuymniIVA5bntbCqVokJPZnvqU9kChLDwGRP/mUkFqwPlAJwL07Z/Kk3Jx8xKz8fJKkhG6Jas6Eipf+38EMhhJKtkr275a1GxyRyksnjQyFd27do55902uHHFI49d7rTztjDNgMiUgUYy3Rqq89eVssnPDX1peX5TvN8VhdZb8hfd+Y8TxJQtigm6moa8lavmqtw5I1bOiQpuoKUcDF6QTGPMCSwKnjcDc1ansqaorzQNlwhMPBdMrssDkhWIzZXk9eJBHUItohxbnnTZ6ISVs12lWHi5gEpwdUGmGfENK8bkoAqg1uM3rUMexjoN6J5Wm31e6qXLpkWf+BQ783ty30o5J5q1oSETInjfMXzAk3b7z2twNPHNOrU2HQ7XQ5HVboL6FVJJsQLfTigapFBdUTeSsO3q8xkbI0+lMhJ65JMAtFALiN+0zUCBZF9WKYtfBv8Bv73morolU6R/2HpfbHUZ0uRO5FkGe58RzWGs/p2qPv1yuaESqsdIBITF4rVO4f99AfcVcoECYaBrcr2jhGIMEDVTOmX2MmkZXtraioumvKbYzFsqULJv3q7NHH5YpM6vYcdIQ9I0HGTCrF3gpiliMr6+abbx41auXLb31y5ZmdjDZ7mppyFmMykjSrxJS3jrxtsmIuTQD6IfIAYkHV7E6lHTu3B0GXEKZuUSoTQZGpEGYUwtiklHvQxCwYDR2BGQlWoscioGvi0GHO9hez5Mj8F4pZgu71g5OW7nMOF8aahfFGfqubUsSkINMQQusAzy6RKOnY4f777rnl9398/vnnr7344kMHDaKMLmAQctkz4C0Pbw/htX5vLEH4HmWoSH7GLipAMgmqsnldip+oQbzyiAJAtZmwVjU1U+TYM+SoQarNSP08wXRipL3BGkCfUtP2OhM4D0YqHgc1nNkkhxDrScUo4SZq7WBQMtht7eQb0gCcgLiE2MlycryhUAQxi2HBagWj04uip7EiQGxAbLNtkbkGmuvMma9Pn/4Kmy859rgFcbPuL9GeftqEQ5cdynb+0bz5Tzz5BG5NqgXi0MnOy165ak1tbd1ANFyryh4vIqwFgkZrjTx415gyXXgVBx2nqfoA/AOwUWh02Ij+1RvVtEkJglwN3/MZTAaX00VGkJmL7TxWrml+/pX5lY3EhJEBKNL6BMNIwW7E+f6HJDbIGe2ZVIftOyvjqb42oWEjs7TJd0lP8jVHyjv3lWUBBf/HQUDOtNFE9BVZC8hVkviZVk5Id2D2peDFV/AQhotX69QuxCyMmtzDwmHoyIYimKOdPRa3i8Uow7N08Y4rWDSxByAz6VuUOOBmkpBoAEQomRuf3PDqq68iqVdWVrL1sh4l98PT9MQTT9TX1fzmgot4Gu2Uzab1MEnyY/+Ndv7yfuK2OpvSzVaH94F77r1wxOGdO6TCqQzQtTXN/hkznh0yrF9s1xprftHSRcumPDTtsEEjplx6isdbTLEDvIqJcLPVWdK4J1bUeZiq1SRrE25jiVnp8OGc2fM+fP/OO28cO3pQLBkwASmJ1Z9t0OXdtmvP1Lse/WjBihsvO+3aa69mboUD2spuxZ5ljmoYRJNA1sW1oKBK1QKEA9ERBbkFoYSwbjKzbGcms42pJN4OZa+wsID9FMg7oTHE49+sXGl12C+55DLh628t6iAT1gx2g93hrK9veOjhe8A7+v0N45Toeoc/qeDTjGaQ4LCi6cZ+lA8EzLTbAb4MuFBYQQkUokYhClCdyp06NaQ1FA6hJ6RtIAzjtFdIECrqWAxWJa3F0otfi4AwvKLtIh4oXPoNoXA6Ll6kK4EeT66vOQzYHGVJSXbH8SYEOKB0JFhDu97R2s12a54BhArxxiRhv3pUqJmahYo9fkj5ISVl+ffcN5XLL7/w4LnnX5yItdNWz5jqZXlcubmZKOnzBoH/F4sRcuAudGyu2Zmx9os1ZazZnqDWZDMDasGgCYt1K0cyF30pAWyNMZjOREEaxJpQU+9n+SMOMlaiiiGJXGYMFP+wh7WbHbfyYv0SPJGJkSyJT2Ya3kQkP1Wzu3TrKp3VtIEZYnb08uj/vUeLVMQJGwZ2FzLjHn74YUZEylhi39WLRnFI7ZkTb7brhhuvaQg23Xf3PTd9u+r1mW8c0qkUG4/JAiAkdUUOzpB6TZY9lRtsZlcyVgWJKyZvGnN3KBJHfk8rZqoRU2knZFA79Fr89bw+Q7qUdysPhELAllqAnBHedLyOtlhCw+3Y0Bx2INRHTRS5Az8O3CDM5oAJqTZijVUCEqk6RqgNmFfRcBhYQPZ3bF0oiBZnVu8+hz36xLMESk2YeDKlY0N+zVcXmfPGB2kj+AGuTxaurNzpN1liTb56YG4+X7r0k/EnlxTnTnv82fN+M0lyipZBZuh03Ug59NCef/7zbXfdNQXfK9ZBvIrHnzwO0+43K9aUd+vK2iC2DPIEmIzP/4EQGqksyiUjW8sVG6WEqGmYQonPGOGrLrKIqNacDf570mTY2aSGYyXhYFNJUWNHV1jFpWcmKI3lpRpTAqBcHDgULG2iZoBxDP+kGKqRADsVgTWiOEurw9nPf7RzSxAw0aio1ZUEnQ1lLZ42hEV0LSYqxCcR/aGvY92RaYXxA41nTG9rjgfCAKNSuSysuPerlbG3NXv/h9xa2j3r4xVb8CardsDsmWxA/6KK0YyxijLqLTIxP5AjA+WTBoFRk4hyCXQsbEh6bB7NQXMfe9JJm7dtx0eazlBHVjAcbmA8MXMiKsGCGFXB91o7AKyHDVktVoOmcy32Wz3pgcYg0nGF33JwIpckXyEksb/yFikOEoBPnXIp8HEPB8uW1yE1kvd6602/J8w/GEZp9jDi7NnJiFBgwKBrrTm/2Gtiy49GWxZjC83XOFL2hGXDohU7vv1i2HVjlYidQp7zl8Svv2LCkKP6ZRqrrXhmM54tm/xff7lz4Zc7G7esfvbpJ2zWhEJen92VDge8zpQhtjmd9CQNCYsdNCxf7z5ls+bGJl/yh6lTf3/DBSeDzKKFG1XcAe78WXNfmbdobSRtrWgAiis3GG5IqzYSqEFzEHEX7PBJG5ZVYa7iHMOVBYtOJqT5DYonTR6QmrB5qJJphkPMn/dZhw6F+IyovpdRwcsyWdXsGTPm/mr8uZ1LuiuxRlGeBbzKFP4vEY4n7LuI8g5KzSAUGf74h5tWL137wPXHqrW7rbZ6RS+f8M8HTnHqAJnSkSYT8HY20NPrIoZcq6UjladSola21NV1wkbQ0oSaTXQ+/e3crbvd443DOUQ9UmxdGs/6/uMP+DePkl5Cqfhxr6T/wqzgmkrnr6Zs6NHR3anQhlGwd4+S3FxnB/CrbCR5BFRK6ESc4O0rWeGQqdoTzT3ge77/pZqhEBod068LyGKB+I+ImYzY82zf3n3V0JEXvndI1y4Tx51KXee0DeDltvT17z95799UbgW6DMhiHsveiqHekPHkeEYNG7Nn6wck0asg+TWn3ZTJMEAYzcha+DiErkmVM2FQZcxJgQDiJoAfmXq+RqWAHUMxNSOPrd4eH3HCuKRI9DTrVCS0ZcaN8tY66zx4TkMxRLqdhgPhVwrC2CSID8QJBa4mYPti5vQAfnHP/0gmVxtD/r/oMpNBJTs4O+4PdHfJqfffcr7X1qlTpgwZNPjKyy7H+fXCSy9269WL8r2kkh6sLuGD21NZEQaP1GIWIlEqjlle1F6Isz1i9wZ3zWdwOnHprN9R2aXPKXZMCaTXUjbFpBK3AgZ3OB7Fm5NKu8KRAHGKFDo2mA2UxqEmlEAfRcYiviEiOC/4WMTMp7SMM8sD0CkuJyI2GZBYJHzuued8svCLp556bveOnadPPG3OW+8t/3JVMurTdJMDfAw6ohwCcQuCp2jK2JNGPfPYU7C5eFr44FvYuiQ2/pRbI5TJCTgRhx9+OP5EjGFEbaPZsP8x8joB01chU+ggxT/jITfyFkukXC80wGDTUmArZOeQ2R6JZZFM9N2y2m+/qtpdXb2zrrohbNISHn9j5cSTvff8fhJ1iUxtGLfbbDqim7AJgZltUWAgZkswYp83b8UXn4PNKQrAZVQmQngl6D9ZowEdYVTnfghnQgAljwbRRSxjpsJicdiBfqcobFAhhapNWyW/Sca1SFN9AgOPza7XlOXQXaX0/brrrmPeqQmItibjtDDxYujFVnT55ZfzFQYtQVTIQ0qGjHemjKFjCZw4bjyZWWXlnakEwvMYPylXScfH3re09j9mnDvJq0Vy0iKhLLuTOldQDmIWX8lfyEnhHJrB1sV12sZFmVrIK7jOTwjyIOavxfqFYHH00Ue/9sbry1eseuu9d6Qdjt0Wjic2sJ+XrFrr6v/XaxiBmBTJ0IQ8q9tIhL5tUsOB0CP33znxhC7lHYsVt/Ht2Wt79T3sNxfe9OFbn/fuUlhaWhL31Y4eefj77z3LoANUZXPnfLlw4bSnnrjqyssGD+gbjzJ3lowJZF1DMNTgdGZOP3Xs6FEj91TudHls4WA4icmBrS6VDvl9Hrvl0HIKH4WbKRNcWwHdebOzCKuiBAPyNWF+AqNWmG3EEhSHoE3YiJBU3Fn2UJh+ULjJ9vjjT+EIvuHGa0FhIKkhFo/bsjyz3pjz8Ufz/z7jBSUhZCxR9YcAI+oNYxdHu8TnaMO85LPbOz7x0DNzZ/z9+ssHnn5GqcHQoMTBIml9esj9UVPoqhQ/i5u9RZu374G10pjvUSZ/Mp4cOPr4BL9G2DvSGRZLjLRM4bpq/fntvepwFHtzu37x1aqvMxSkSACiUZCnUvB6WI+8DqXu8ScP6F5KuJRPBSo+avA4OwJ40t5XtHo/eqdidXUoLcdazZhHY9icbJlUsNWbD3ARL4wwtmNr0t2pQmNkjg0GgkErq1jHSaL1CDsWaV7EViJgEUspxlXigyGW8TOaYFXimA4IRFVTWpC4WKM5d+P22LqNifMu6AwnkdxMUjifgifoBv6DtuhFi3QeJ5+uk6wRRglDhLEKYFnd6Su+RenUk4n+75AjMHDgQFYF8NOIWWIjOaBbAYH1tPHjenbtRrkPXGMnjh93y+23UcLr4C0nB+RC2QphjwS3BrMwyMQG1YqyTlYNhlel2Z7l3bTat2az/+oLRkaaCTnJslhMMDWbS3XlOn2BxmC83qKVoMS6qJAjWBZpz9jSqcUO1FbAgtlZNwlAx5AEjsIkMOg2RyoSQrYTclY8duLJ455/5um33nrnzddmfbzw0xgZ05lUr06u8WN7d+mU16dX/4LC/Hpf80dfrLv7obnnX3Hd3fffSXEZgNG/t79Cbwwyn+KpOlKAvIK5uKysjDHH2cTgow9IiuVb3WYjVtXPeuicXNc3dNYuFw6zH4j5q0PG3eHCtSurZr49f+mGHY1NWKAKtVREo6hZ2uz22GOaUtK1i8NtyTQ36Fjw7TmSuETgJkLMSoAHa/fENOeXX20MRTCG0XPhgID1O0mW0Yy4CCyAuIspxAgj3iSUQKGeG9MmdDxqI1k6dcj3eCgrXsfPUhlqyLUeM+922JG3A34fcrhR0ZOxxQDQe7HPINzgTGSH4JwZlPp0586dgaRCzJKuQwYHmjGYjHj0EAfhKj279zhq2BEfvP/+RRddBJ4Qgwld8UDu5DmCwPQXiHf94IhBnSy0VJr9U0yB7i7EIEAca8saZF4gG36KbYzwPiDpZZQrV5gvmjdx4kSyK2g8720JakFR4U9yWh969LFYNCJCJog5YdQFCQtoth+05Zd8gTFkeOWik3PBpy79ZJYs/cZXufGWJybn5zhqfU2PvbTi2DOvmPnqvDun3PHay/eWlvVIG7ROZTllvQpTmZiaJDUv9OXXK96dt97X/PgLz0wrLOmk1VYZMJ0nI4Q5RKM+l73AZbUU5pZp8WZWPFqiCLJMJpwOSpeOO/3kUzNpU3319jzsUnGhDzY2NeUVdIgnMg5PXiJCwU72JWF3FK0VPnHdGkVgfZwUoIzXm7N7l//1WbOOOGLQxZdcAHRTWovZXF4M7XdOuScQDnvzKPujKXEnchs2poQAGYVc8d1RFiNidxS8+uLMKTdffd7pfW64+Gg1sZY6Bgo1GFpfLmzpcCaBUZxM2I2Z3BXfLYyjTf4z8TC2gl/tZXGC4MmCFNIimpAuy7KUEGsPCnklDM15JZ6169KIfzDuqGJp9GE2z6zbU6Maq95cuOOy8wedO67cbqgxpuxKMNO2wtW+5hDWn0o5v161heL2O7fvjsOfInEsfO17yj8UMJ3hiMER6F9YxuE5cAAxZKz0mJ7EjiSDqm8AOEZ4iPTti6hXAWTMzKIu4bYWoMpApKJ3Jm3frqnVUtkwAahaMhPaJudFPEpvaLube4DuMety4uW64py4BDjO5s2b+ZXoCe/TZQgRQ/1/x74RkLFrRGdzQUyM7qpoa3gQWMORMMW2Zrw8/bRTx789d+7OnTvYgNq6v93XjWpubj6zFgiEBIlRBSyiiR0rSnFWMwZys92W0JLfrq0Ka/YevYZkFXqoKrJl156PPl7ywovvPnDfq1de/MCE8TedP3nSrb+/GXyHJn8jbTCbkZ1whIHzrovaNptgARqFiq0BXxPGjIXzP8ZUDhtJRaPcEI+GTj5l3GN/e2TxonkPPXzvbXf90WRThg0rnPqnUyafVNinpMadWtm/c3TUoAKcWh53ltOO8UwYuhi9H3ZZXpRkKXdExhxMJoLlORArpaWE28QqRI09oKT7w+f/G1dYk/ItslVydTDOTU2pO6bOO/q4hy+4ds7cRYHqSB7lAxvi1aF0MIOoCieI7Rp7lPeMsb2TTeuMURHs377DaBEVUZGaQNZmOyBj2m7KzsdHDLgdGQBmTI88METlARQ6A37DRNKExMW5qFstqlgrJPmgMbOMrclIU0ke8B+EgSczyXBMZN+3fgAqZDGpWozwjn05EDrvkR2/9tprgSHlT0aAAYE2OAfNASMW8U9YjxDCuFMfnybmGJFICOgWyxFDh735xixZflvKVQysNJm03o59V3kaL+LJouiaRbBaGR9ZXl4u5bn9f85Mvf/++8ClcpH3ykbSJMxpnNMjfiLbzDMlsRHBA2JIeffuVrsoY7qXlR/k7KwDd/F/xbcoNoxJy9S0bD+Ef777+uyzTzukayG28PCSdU3f7cgUFOXfPuWO3Fz7iJHH434iGyYRj4CkpcbCWnOl2ZY+/Yxx99x/w+dLNk2f+SoeNJvdhpaEtZx6ydgj03Gq2ocN8YgdI6nYa8w2Eg5VU0oLe+1qaYGjIMswoE+PWLiZ+HE2W2L7iGV+c+67n3z+JYmHZG0x0RxMpdBFhKmVndQUCcdzsgtiWurFF18yq4bb7/i90w1GXcTotRHGtXjp1xs2bxkxZsSw4aOjuPszDYoaNJqAfsjYLHarOcukOGqq/Ccee+qlF543tH/qzpuPdSUbzBoNMMUBdWjjgIzFnq6kLI78ddsi321sxN28v8og9tr9eJ10kUPPcgdBMeAJcnG18Yb2XU4oAU+ONWOOJU0aYCzUICKAFVlF1Nxxlazapt50x1cvvrHbFzuE+Lk0kfwH6cgAN2YueH/hikgs482iRLLZ6HLZTG0ETrX9UiSnvWtTF6RaRgaPNmkEciTJRtSlKsGVUNvEdoCBKxk1pqJmYxxvjWB04SYF473VLMAMqQKbW7a7tiGpkuwtlEMeKx/Fu3iMVBc5OWjijpxd2U3eJLuBkQD5mtKqkWiE0lFCTSSImkiFn38ba3vA/3d9I/kOy0OKWVJ7PtA2n0kC/cF253Q5iOiaNeetXTt2lpQeEhelmg7CAdA2AcUaRcNIvMKxS9YFUj9pa1FShzNodSY7VVStgQbNXx+97YabCrzOVatW+hrqY5EglIWhBATdDh5nKoLjUag0Fbt2NQWa3U4wkLFVYIcHKQBXIlZ1YP1ETSwInXJDs15/Z+7bs4cdfURaS5ittgyNCIccLtdhfXodNuQImvLys4/kZSkGbZc9XYEnEgu1MR4ty8stzlW2blhHz8GCV8I4Zf4pw25/TtSyBTK8iFnYG/iVQGfRoz5x2vMn08EnvzpY1sG2pkQ2TM4+98i2sRu5HEUpLUTIFSGvIXKkNKq5pchSQuFKxSLMR3GWcsU5x3ZhLIINCjWh2zvtYm0CsxbH76pa4ZN+4gmOHdNj4eqNm7biGkH5BYXbTkUxAB2SIAQmBDCPUMdwQOD0j6UAzaHCCIEIhmTKoYT7dPUYklHMf+QSsjkxoq12OR5sltDKeOiE8R5AGZGEwzDoeDa6XMVoMBf8KWcEORjw3tdffx28fsxIXOe4/Iorzj333AkTJoBhyP19Du0dbPStWfltv6OH8y18jZGUz+HkAPKWFQwIHBu4Ap3OSDiIw3rFN990Ke+CaZkdq4ULS7aGFI6jmUwiaRDVyUPgA2/fvh1aksokT5Oim2z8kq+/ZqvD3CWfQEAb3iOhYrYpiLY6bP/xF+UUyBmhM3qKifDpN9VU2ZL+W64eqWg1FKWf/sbK4tLOfXp2Pf+8sWdPOqfeX/f6vA8vPO8s7E9U7VWiINcAdFVH4NxvLpxIRnIJEejmeDziNxhzHM4iLdhAlOfqVettFudh/Xv6fVUGPWMYnx3CQDqBWULHG6QMGKlyGIkocBGLurPzdu3e89as2SWHdBl71ACR6CaCBlgeRJeLXRYmYDLaC/K9NTVVM19768svF98x5baxx41OpX2RpNFtsjY0+q+55hpiGEqKOy1dtgEDpzkHg3/C1xgKYRvVlG1bd3388acAUDdVfDnxZM8NFx/pMu6ATZmN2QoLJh1oy9BBy83UNkcZcHdY8Nk3u+uIjkig9Era+x5ZQOpstQ0+6mE4hNsd6EE9pioWIzu7fRnHbRGc3dKxR/mQZPAdlyMrHA7tLXaDsmVORpprvDnFgaamKQ9/tXt3YMpNYxT3WmubhoK23tD6dYPRtnpL6JOlNUUd8mqr679bt/7YsuEpSpe2fnvbV4VFfu+3UAYjJuBb9UA0s1m3f+tmoL1iFsHlGbuwcePBwVGLDRosYngUdGQtqWz011amGhqSzeGAwbFj3vIdJYePkJYRIRzrwo/ga/sJwQdNzKKFLaIc3ZAd4q3wREIu1qxZM2zIUCE9CDyg9u4MbY/df/43csrZ8lesWIG7QfjUdQyhtnqGNYt0NLHYEumOxR1Gjx796cKPhxw5hFSKtn7Sruue7BxADY3/iwAAACAASURBVKwqEajUH6WUWIril0jJDpsD5hQLR4nCspudR/XtMqL3psWLPtyAU9GoDO2fw4ZX0sHSqdRVUuwsyvc0VFq27o7f87c561Z/azNnmQnRTgRVeAX+b6JM4wLLWxBiIlFY3JE9bMKEC1948eVhRx8FzcRDIQtkjY1AC6ORhkMYVOwOi8dmIOidpEXw/UxGm5aOCmTC0gJl5fLFwWAi103Br72rT9LY/oTOILANs4PKnZKivyQn8ifFF6X1gmAKfiX2V+FNZzNs90Ju1zjzUikQyKZKMQuJM0Yd6XAslEbSwlEqdHIi8oWg484o4XSu03jVb0cfP7xcCdcpGbeSADGnnasJCYdtR6+5Sm3KpOZnbxnar+D15wbNemvhO+9/t70irqXMmBJITSCflDElmDOMZwVew5AYiOpERiJ+HIk6PLCbZdSQEjthXnGnmQB0dLi2fGKZVMcOhaqyRRMl/4TJluHCWIDxhxmXmzEnXOQryUlIIH3ooYcAjZsxYwbQWawLwmLuvf8+KlMB9HDppZeHAsHRo0aBhPKnW2+dNf8jdhoJpSYnQuyqek2eVucFYhC+cFWNELnPbpHO4KC85vIrealsA5+SHmgPs3PeeeeJPMF9LeQibWbN8kllQ3mznFBuI2af6pm5eXnDjjqSF2GdI6hXuBsEr29rgFpt5n/8xf23HIaCAYfFMS/PP/XcUf29HYqTSoN9e4Ph40VN1143ecxRA4YP7Whx5d/553uffPKVfv37DB0yQAE2L2UV1adCGjPlyLJceuFZkRCVU7ErkJumaqCZWO1kj1XX+t6c/eJTTz/mzS2OanGcgFglVCKfRe4wiGdpXHiC2tLGWFKEbeHSzfN6rrvqSm9OfiKJx0hg7uI35JN8OtggWA/hSGL10lXvvvfW3Le/Gjp0wM233JKMNwMlaLGVbN+55earLg1WbT1j1MC5M2a8OWNGTk5xQVlXqLumqrq+tlpUTVeS+TnK0UcNvOsvV5aXOuPBrZlowIgaGSUx32Yz5bUVwyQwcoQFWG3WjJ8t3aPhfTISKCRZk6AKKHD/fVaaUoQ/XRcdGGSiIb/HAH8KMVFYqPehhysZi8eRhQJMdAEGQbi5IWECPczv321z5kTTrml//3bwoKJTxuSR/vxTXveP32bcz7708UlnTvrjLbf16tJn5uuvHHvycBG4plcIbceBTCuWnkDI41fCn8Y/oCATCQZNcAO4l4DfE/Au3CCMUQSCgTKK5YzQYYOj0qdV1Da+9ck3X61cX9VIwXJXOBgCYbKmKXr/JWex9qWuyKPgCVAXg69fEfJm6zyoHa3f71aIWpphmH5JBLwPlfSpp56CLQ4dPETOuuihcH7/l6l1bYypHJNBgwaBqEnAL0WjmbA27tUv62OLtCrQHRXl1HHjb7791htvuokkhwP96kd/J9DtcL2n4j64Wwes4haj2UDUejqpIdlYSZdJYMYNHjXQ8+yDv9par2U7gxReLczzcFVUISAAh1CERKSke7RHl65ffFn++vsbm+ojapGHqswoBwK7GHhcHf1I7q+I3uPHj7/8yktfefXliy+5aNCQgdRYSMYIlneAIZEM+5zZpW++92nlropOHUaL6OlwRMm40sK5ROCFNmH8iCvvW7Twk/lnnDZODwzaGwiyf4/lfimtFJA+ZAmy0Ycffoi70G6zkNqNDc/hyWn5iU7AP3rI/q0bWxYLv5brhfWJj0w1a8DsY6rRqwQK3UXP6kPSihKgXuhMnTKqnDzwmLBseRUA99tb3kssPTLHyfIDut2gJkMYpTwWxePacfGE0uOPPGTH7sTmnc0VVaQvJBGpfXWVAU3ZWBHe1cA+JaQ+aE/3aae9DsOEcX17dkLGSimagIdOJRCLWx8OTFnlZZ0c5iX4+0QMKqH05BKBnaVHc0q+IbZCPVxPPoKvQOUgUwG/ISekTLN5lJWV3X333eSLcA+/slttJ51w4qeffLJ8+XJC0fktYjQLhCmWT269NfpV4SZiGwsFHTbbpws+joUjOAH3bw/P4RWCBe+T0eVqlZ/cSQoFX2FykzPIOcuHBiDEb9665cKLfocBDCupyCBJG9i9RfWW/7KDsWKhcjBcHCiQXAFqf+lXyy79c8/Yns0ZZ6fF3yWIuTlueB9FqxP0HAk31jc1B5Vvvl19eJ9uZiqrItITcKxYWQKpQDPgyE6bWaQnA1+SUPx1TRabm52zV59etc89u7OmsqgkF2hOoTGJxAMLhEJyLRhngjmkgdWIA7xnddiC/qDd5j72mOE4jsJxYhvQYUVMKsUUAA7csX3Xli3bpr/y8srvdorMeANg6NZENGF2EG+aeu7p6Y/cfbN/T+3T95987OgBX40v/PvsRYu+rtq4sgryZZr7lpgG9y/p2d3Tv0/B0GG9LE1VsZooAp/R7o01N4Mazy4ugn/a4DOCVMTSN23aULFuU1OGhMSETzgRdaM7B8MoxSy5wbOsunfvhcQA+THOYgnsLc96cAhOi/vyC13l3Uurd+3IGLEQgltNrD8jTEpmEteeFg0YnPlOqxKNxNoK0Pw3mtLYmPz8y8rL7hleVlb691efrWr0NYcaPW4PLLJ9T9ONO4yV3AvQMGGtwDQSKlCW5RTqk16pUbA2wiq4V42IRU0egz0/GLYvWl319sLvvlq9NRjJq/YRTsE9lN/I5OW5oRpRe3Hfri1ZAZ9SqSDnkPcezGUvXyCnX3Iiyeww+PMm5l4QhwgqFJF97RujX+7dcrhQiBGr161bRyVauVWw2lvtNHsc4QL6V+lEPBkKB8xGJHtRzeOgHEwiyRc8Smwh3UgYMVKrwmyyoghGEz6i4g0ZuyhTmq4ozjHnd8izxBCG4kpzLZn51CdTQkQnMLnWjPtbq8V5/KhBM+ZsfPD+Rw4f1ve0U0a5HISVmogxJ/yBkBax24LmEArZXW4coO+8O2f27DcHDeov3ItGNQ4yltVhyla1RNMdd/6e2wcN7JWK7hG5bgoR9y7w+5Lh0LEjj1TvW7Toi4Unn3SsQxhp9jIgSYH8KdeV/JNz1gN4mIQzc46vFlNcfWMzdkQpZnGbiHREjm2nkejfGHy2cA7eJ3cgrCDk5JLC6bB6jAaMV2ArkEaJ5BgTxbpjZrfB3rPYXmhPqPEaBAwcsAmBxd7ON5OXJTgjJQXhFEwHRkqTEhDI0TnerJzO6R6dDCeNKWF3kuOmpgcE465Pl1e9+u63S1ZV1jeCL28kaTRqUctLPCeM6W801wPwAXqPwW4WVAj3ae3An+fNQmtMNfka5PfwA3ZOpkOashgHaSvivVId5IQxeemll/r27UsgPNWTwHdA8GaxCMmG1HaiFI3hcSee9PBfH/z0009ZO/iCeXiLbIQPhWXVWnMYPMFwRdqjwx4KBnj4sCOOKO/cucX6RRsEKeiBepy0rEdpDeWZePkBqacsKRH6jB63cZHQMd743XffcT72+ON4CPUmhWKEcB8X9ksRBP/fdIgR2Je/J7cigFSWLl1K4ED3rqo1KzftdC9csiEry9KrS4GSDChJE7t3JBAfM3rAoCGDRTS5i2zaZsWWR8kbgeaXoAYGtVaTFiNBoimDVp9b4EqmsF7FDulc/NvLfuvIdhjtRkuKBA5hpiR7GaR2EQiOzRVbRor8OCe1U4mWo0gSbrlwwEd01955FxoIgczxDZu2vv7arPc+XNyzZ86Fvx07dNjh77yz4OOPlo4adWx5ec/Kqj0Lv1jUq6Px9qv7jx/hMacXH3+U7YhBp1U3mmuCe1xWd5bN5bFYs+0Zs0VTkj6lbjllLGwYp0kkiiStOSWRhloHmABpv5L5IaCDoA89Lgj5PrV249Yq8o315FwobH/qgYD1O4UygDR/1FFHIWYRVUlf6B2cTV9c7WUQrVMngfxEwh130olP/e2RgoIO2GuBahL2WUyEONmJ5FQdImczpngdSWOCNd6+moOtv1VRfE3RRr/SpdthlBA5/awzI9G4zWFIRUiibKe3QbJ1hCGJB4YYRNnncJj6K92GmVG3AcxFRiELQrUTzZLWMiGrlQoB5q1ba976eMusBVvWVhoTliI1RMUw7PpMTYIYVaexOW6JFVhjkonRCyaFtvEpxSzZrwMaTtrqemvXJZeUrFmuK+7iJGa0nnDahK+XrxDMSvdTMO8Haer3tkOqm/wBs6O3La2TyrHsuaRIef7D5u//q5Y7uU1el1dk1+Rb+JQvZRtouY0TUApxj3KnZO5Ssmy5ueXPH56wf7AloLXLN7ZFQ/xQJBKT0iXyUY3A62EjjAWDlVu2YvsAy1L6NbBaChMB7W+/NIts1L24m0s1B5rLFDVLSddaATuj3k6C+ubZahpfUlSxRjNGl0HLsQRt6TAebgdVWwNEYwFl6aaBYMqlzdEulnD42CO8p4zMferJv174uz88PnN2gAxla5qMK+bKZAGehP6k7C4QdeNNjZGCvM5PP/3a3Lc/A6yLWFJTlluxWSLKIc89Pbty+TeTj3KVZQcMFi2ajJPFbTFHQMgzuZTcnN3DeijL3lulJq2BjAi3b5l3BlOM2D59msFhYBcuXAhuFvcQwoxYE2gOcXHL1o20AQBAfo73AV7Myc96WAxo6UIzBcUfaYNF7zCpYAvqjjT8WSF2AgHCDm4F48VokDdltySK0hmQWpLFaa0YrdWcaTOEts3GGzQBoZ/E7RpWVIrOYtZiUghBsSjEkhCrlMzYIpolELaC9BDWLH6/N7Fx4qmuh289uldRyprBKFkaitvO7BV48tZhXQstGXKrrRqJR0oqlCCWq43DFKVeWC0ZSEtW7hCQOAmf8KMRVKrvE5Ls5aecLym4oHLgCgSVFzxuTJ58uhzudDITDRNVFXe6XZgncgpzH3/6iY/nztm9dQsSfyIaIUdf8DjS2QjIIehC/wdvZEswEhOm/wOCgmVEnA6Ffi4974KanTuuvOxSr3cf9pguq0mxgPbIPklyEo5mPdZ1wYIF2EEnTZ5otVvAhBNTxapj5cXTM6f/feQpp3uLSyxODxVEzPijRXFrHEEC61IePJ9HSV4hX9TGyP3HX6aPdBYGhciDJsa/px574uzT+zSqPTQ0CKIOExUDBvTIsjnwZRvNtkw88OCUy+c+f+/Q7iWmjJqKEBnjobqf4jBEQk2K3Zy2mBAmRKFkgyljASgkbjK4HXyhRSacOLIoywqGUDIlEwaZF81kTBHdjnvLELcBF2dJC4ws4CnTiQhlKmIWWzOOxYwoZJlSc2e/v/70SX/89fnXGOJb5844Z9nrw/5ycfK8wZtm3dHvg4dOGJK3NbT5jU6O3e/c1XP5a5OuumhAPNSIY1CJZTui9T28FceUZg0sNHTLChXYGs3pRkULg0KnqIWiGiBwqUjcePmjTQ4ntmSWfesyFlOeAXfL1JTI2FesCcbh+QSKJE02EPHQeHWKoN6NELtwIqipKM4GxTT6pHFAGAqACsFOYhazjQT0g0U9VqM1GUufeOJJRostFMWfQIxmGgUxY45QYMaUNgOOno7Xqg5ypZyKISIsKfrCaSH4f9EStYK4hKTJk1TpOTzFQDhU2hjdEDC6yOBsqjUmvLzUbg4YoxE15UqmEzt37yAQGIESWJlUHIu/RaxCMCRFXAMypvhTXM9Qj4x1iacxIhyvql2gLqdB8DHPnPVac1PtSaMHG6PUNIwmKcxq8ySJ1sCTkijNpGubbQ3Pzdt99zN1m2tzSGg1xXenlRChgsA/2gxmq9Ozqz419pRfu3I6CgrXD9ayvvfu9dXIXh80MautQeStqJiY5mCLe1+phygcxEMqIjBW3kVvpQAk+Kzec14k+88JjJIhkNJYi6zD9ZZfyZv5Sn7LddlOdmh+qCsHok4zF3kpJ9jAcRNwG+fs38SRAJkDJtMDDzwAkD+ejkmTJiH4y4fIn/NkyVXlCZ80j9ovKOgU42vxhuw/PtwjWTw/lD2SDeNi9+7dkc8Q7+gvqozdIvCEUM3kTAvW1s4jkmqqaNgWSkWagcUlnYIqhSaQiprNVo1np4EcDltTCZfB7FbYO9J1RuT6RAxbvMNK9iBpfyL6Tv+wQ/1atPaay04ty1HUWP2LDz/78vNvJOIexZyXMtpiJC6CcZ82zpr19oQzzu1VckjDjg3mhO/S3/xq0sSzvl6yprquYfqsF66/5JIpN18xcVzHe+8+3wF3jGBKySEHB96KgZ+KsRRev+X6iVs3L5zx0nSHUeh8ktY5kaMkp5LZoZ40M3LFFVfgs2DzZgYZNGYQQwsnciLkUMsJaufIte923iilCkm0yBO0B9+6GED9aHnc3qkU1Jto9mds3q5C1QXOtQ17Z/va8S/vVt2qwRrZsbM0x3bdhSf17xS3RndOPq3z1D9fMKh/uZIMAv0vot7ZM4x2M9C1bR1mQ16uFzOsr74aBqyaHUKg1PmAHAE5/vwpF7JcxXIiiL5i7hgiQEzwxzGtEiOen7D60ERHjhw54VdnUVsp2Bzo0KGDjhrvZtwYYdBDTFQbhhXwH5IT8c/IO3It66I2lhWGndCrc86dnDxgPVp+jlxOcQLpd5Y1nYYPP4bugLdNPU1/oNnhcG3YvGnDlk1UJQdSFb4BNdJO2R3pD+U5NEDWZORb5l2SaFsj9x99nQ7CG9kLGQF6Sq9hVlG///np8667/vHKSgK7qVuaG/QTYexS0gj9VMyLu112E4ITBsBIEJmBgHXBUpICz52U13Ak6S4tJ9Bbi2lmJyohEO3UgRahSIgXnLjdWQhO8EGMU/iFcRHyWLMKgm1atVL0k3QEApwLrGqh1WjPsiSLcxJBU5enZnw46exz/3zrdZbw6vuuPfJvfxw75tCA0pxnDeelmzMGLTCkX/adfzzhpacnPf7gmBNOPMxkqU9Edzs9cNkk5fBUQ45iKRZmcLl4f5o9HCU6GQN2y7R9y+4sF+puCnxAFCKkBfYkIV+hrqYJrjSrSYcrkwU+uOD/erVNCIyhluzlYBEPFIvAgmLD+pLbqEAa58C1IFYxcp7IPATMsLKB6kDCf9WuIx4sYTtQ0w3okxg544RMhvzGHACz+odQ2x0u1M1gJBjjPcTmWqxvzflg3MmnVe2qsnmyMTSodsTWuIBiFfufiDpIs/SQB2CSbLgCnMhpdecmNS2TCpns5EQkzDb38qXbnEqypAgARpFHbbI5Ac1Px7UMYe+GUDzpttq6rd9cmTLEwxESsemhYMuyHDdrlnG2OZ29eh9KMMOBO3swnYatvknKEIhZNEv2v9XbfspF8WQdi4WHQA3ypOVPyeakdNIiprS8TjI4yexaLu6/y0JSjGZLTDpfiY1Zz+IG4x71mhJmeArYxTE/EqLLDbgMBCCTnuFJShSvkJxUbictTgf+hAvLzZLPs88+Gx8E0NISpHT/TZTm0YyWVtFH2R0+IXq2CkJxR407jQAj4ZjXS5GwzrhNMHTdV/vjDxzOqs2CMoBuAUYJIeIZg8vudCS1BlGTzWQXdXYxRwDikomZQU5JhDIEWgE2wBcsPOjQiD5BIpsX32KWLXNYuXrO+G4vzNhSt3n9H397/cxps4ZTynzMcd7cnPVrv3179mtLP/+UyO9TjlCuvO4sVsu0Z99758233509z+ay+8L+EkWZcvOYiaeVZamVGQ1GmQOxx5N+cqVhbWa3i4jU4YPKrziv3313XuoqSJ503JkCFDdJcFdMwjSAME48MrYHMSz6VOIr1PN4hbjMeXMwxAQxmIwwWzNskvOfxiT/9XgL+kRmRj7VD7ZigvG/+uor5l1e4RF6M/bmHuNsJ2J3+3bzV8saBncxmy3ojsTXxo14D3/WA9DpgmwL0KWJxlNGdOpacNbu2qohRw7ItYWUcGUi2EiNIjy8yThMDfgHgVvY6pGKBfK9+d3LlK8Xf1RZUV1a0hFKoX8idXpfzISkcLkfS6MRi4h5ZMoQoZivJ598csiQIZQDR4hBmQEgnotY/pG6Jpxx2ptvzXr5hRfPPf+83Pz85iYfxU94QQIqxlGn61eMt9iB0FXIck2woNS5b775yMMPH3PMcCBFaIbJ2kbrdUs5TwCbBoHvkUceodY40WB4DI855hhclyT/8mSECaqRPPv8c3369sWDSUe4sv9Cljsfd0rJg96hI9FrrssV3erQ/UdfpLN0UGgReuUP5FQhnjKjqndXRdSb2wsZ3mbL2rJpQzQUsbFbmYBnMKXQyZvjhBbAbITUYjERnkVpJ7JBIvH0nXfd06W88+WX/pbKyZFQlPg8m9GcjlNhMwqnwlZeX1OL9b2oqDAe5lrEZcdSrK9oxG7FJgxFxnDaStKLK9gQW/fNzh3bqp6ZPifYvLm4IHXHdZ0nnjC4LNemxPy46w1YPbEfwUTjlPxKuizWZDocboo4LEVRit8R2eGyYiLBk4CLO+pvktC19PSnTmg85bBmAxkweFDfRVtXK1YRfBYCToER0mtUEC6gB2fhVjUQbYopTgrxkBxVHhl2KFZfUO3j/20RGyQKy2I6Bg0d8vYbr1us2AR1DDhdH9QdVMDmUaPD8+36hqTWzaQIx8KPPyxWMO5rkZPJIscubsl3pE0FX32nvfHex7BpAIOGGxWHK0sUTcUemkq+NnPOpi21H87/9ILzzrE63QTpIofhCRZGBsxg8aQwz6cRmSIWRE8qDqUdqXhYL1LBzpYxW13z3/v4tZlvXnFGSa9yhxKvIGHACBB3JGwDEIuoXzXmcPWe+V7F1l1B1W1VgnFwzOAmIr6PL0XomwBGy88vIIYhrEUJ8zxAZ9tkKwf4Tbu+ghIQBVA6YZcC1YNd/8Ah3u16us7+JEFLPgh58QCp43ICp4P4+JTMTnLw/d/QIrvIi5LftQgxXOSGlifLx1ZXV5MANW3aNHrEw+W3WOyQseggVM7P5QlgFo8//ji5Szy25SG0pIXbwm1k+/kJljCcWRTdIzeT93Kdg+7wFQckLtaUfsjmybbxWVZWRpgIeBnsNzwcJSORSVjMZmlmkz/58Z9Z7tIOHboDCVJX5bMopSKhTCNjS7MZCtmukAXSWOBF3ABhdg5hBrcEBNKSkZiJFHV0sRwYiP5h42C9oItlmTMNu6+/YOSQQ7unTHkLv/x69sIlT65Y8thD91pMLkLLyKg87oic88751diBdSZbPcrmk1PPnDC6+vEn3g5osbGTRvQrsp151uC0tiYdb1YtBZH6gMNttTiMlPQy21zU1jZRjCK69coLB3/4xerfTL4ov+gOBoRwaT6ZEUJ2kEHZ1RgZtD3mi4LEjAZjyyd/SgJAVOUGsROzB4uEHgGY87MeNEmUSUU9hYCpFGNUQVNgHmmSlP/2fzszTtNgEBW1mfuf+OCRO44szSVfUFDHz9pIHp6xGnHVwHgULZRO7OrdK693t0OU9C6tMQTilNUM7pZNLwGGyJg6ACwUfrwsu+GCX435wwOfLF705cRfTeKnutdwb8A7fZSTIjcqKRPTANaI1ExuvPHGU089lVCt9957D5QH6lFedNFFKCcYdJlTXIoX/ebC5599hp9cfd212AYB00KICUSpvAmYiImoUH1JiYQjMZ7J5BVXX71u7dpxJ56A9FZYkIeWIipC7jvkcvveWgPVltkZNWrUVVddhbiANxNvFMHU/KiqqsLl9kx76uEPPpw/depU1jh3MkNyw5NbIFek+idfoq9scfCulhf93BP6P/x82S9GIxoNM7OY7ZlEZNPHHpx2SDaCd8e04VtE4YAWjoR8dreXUGo8BaIeF2tQOhOQKbhIvIGJrd2Y5c7auGHr/Pmfn3r6KV4vpiyHFkM3TNgddpKZRWxVIlVXUz/rvfmXXnJxcVGe30d4HAanNJIQ6MeJSByW5s3LBXLh9TlvP/fcG5vW1zrMzuvO9ow/8ayeXfOTkXqbiV1ZEyIETQAqSc/XUQDuw2wV0eBvHotHiSTthCykA/GmZkPGxt6OKcXuAK5IcOmfPqcCdIW0kXT4jFMHvrd8zaotfsWeS65J0uAX+TC6fMP/McJQAS0UDx9+2PHQGIQEievS1143zt494yfPOpo1UIeRsAbxv/3mLKYy4BfFlY1plcAPTvTCEMaEYlv23a4dVQO75bfzlWpDKhxX2VOogYEXxGD6dLn/nr9+uW1PHQmAjzz51BFjR5R2ycNXuW3T5jtv/8v7Hyyga9t37FHtrkQ0pPPHtAULKFj9uCZ0dgl/h6eLVAlCNkmRx7hpRRcy2CyFSly9e8ofykuN1//2mGxXVPOHzVSEwxAk4IsQreNJl3vxkpr7/zp/W52WUkOMNRkUsCqx9UEVBAHr2/GAww/v0qULe92Be/uzi1m8HksmvAbLvCcrC4sBoCRAhR24WT/+W7lNSp7IW+QWJctlQHC4h7A5EXRJFQKGY38etz9rg49LgYbP771a8kG5AbAT8ycR/ZLFkx6IPo0UhVL7+eef//rXv+Zd8H2QDFGvidslRZxEy+uvvx5fFbImT5Z8Vr5FqulSl+UK+jE6OioyghpE3NIvyadkM/ZvG03iHnYjXoEzZf78+cOHD4fp44uymkQynXhL+20yYX+4Y8EhToujaldFLNzNCnEZnVbSgyMJgwOPJKhJovSmcEfiYUmRGa0XfWPYdJlFcCYxGbjGEfDNicaAg6qFmYbjjslDGTnm6CEXX9Z32TebVny7R4uZO3Xscnifov49s/MKjApFi0NKIh5z2GvGj3AfN+hMFHyH08HTEk3fGdKgw4nsEofXinJJGJhqxhNJ0lAK7CeTGinICj563yVn/O55yIxDIknSMMaBUcK+xRQTSSPZHyMjN28h68CP5OAaDIRJkVsHQgWjKi3iP54O23unsI8ieqAFCs5InK4B5/LunTuznEJS/+HTBByAGHzH/K9r5izcePEpPV2wA1EU4of3HswrcRsx7yLBXbHYCXBIB5qwcpJOSC1wXcDCnAljYw+yYG8wJmMC5ai1w2A1p6PNJ4zocffDn3zy8byzJk9i8LGGBrv8qwAAIABJREFUMkGMNp+sWTk7/BoNQS5hRB9Mkqw7uVgw9JJmiDv+0UcfRSeZMmUKWczUELzgggsKigqvvfpKskf//ur0kWNGY/RCcmHhZ+V4mXrKxEIGOj1kQiGRWDr96edWLVs++Zyz77jjDmQsrJuI2ohGEmdI8hNa0sIlOOE5tAo4eHYaBCkpMUAwNJ5Q+nBEq29ouveBv7i8niNHDGfPodlSaOYGKcTLhS+ZCQQg+QnftjZgv5Br6H4inZdcE11xkXovLLSqZtuYIw6HSySTwWisqbxTBwyCign6oeYuIDJEMpk0v58po7wfUXWxlGK1m7Hqg3Lwl/umYvbPzs13uB1J+JLZ6muosjsxapkScSJsKCrQ6YLzz6e2uM/XCIUhqkNhLHQ2aWu5d+WK7QumL/jgvc/XrF1VWqT86fpBxx3Xb3B+XTLms4D1h8sJH2Q4YaQYhtWuUNEaSEK0XQelxhKUksikCYiESdgF3g1WNpS9jEfAyyWoS6XHSx2Mw8h6iUeMFl+v8pxbrzvx6j+9U1UXoq6KAKPQlRpoM2XAv8ZqFAHoo0ePZqWg60BU++hWV+EO0k4L6eK7RZoguKVbjx4Vu3eJ+RQBImgJosNieA1YuNK7K0J7qhq75R/IuvPDEUqlK1VXB4WiRw5jUi1a8FXT86/vWrmRGC/V5nCv27Ce3c3mMvTo1mX50m9DAa1b114VFbsXLV5SV11f0CE3FglAKbzeaHFGg6jiWRvXrSUC54gjjsjJL4iGgpjcTXY4PBAbXsAgF77/0abVqx+fNrGkiKq79SLlWCHgAYRsRFvy4W3Nqbxp09+qYlcSxiuykYh4w4oognelSAVDAFqyd+/eiDR7hcwf9mrfldZ5Ytv3t/sbuBuZtLAwYsN79uhB2GK7H/GvfiDlEng0VCW1Rq5gxgAWddasWXBA0qpRdgkzh71yG7wSMQguiehD/ITkd2L49NB1HgJJSYFsr7CynwFJ7A1mM7os90hBhx+yB8D9kbH+8Aeqlk5FyQad4YUXXgAJmno4BANhR8HRcNppp8FuuJkx4SFyPfBzubtwkd9yPzl34EhxnSv6Hvx9rLMWnZjm0U4y3u+///5HHnqYWoditNkMXE42Kt5FmMO/Grzvf282xTxZ1CA3VNb6E0aH1W1Jas4wya2qY/O6ihWrtzaHEh07duhall9WnNWh0GWKYoiNx8J+C7GXgEogNojgTGQXZAXMXBbF5Yk11lvNkWiD3+F1dvXml4/tNfmkw1GPqHZKQhvsKVFNFrQLeAKzhYI5pGhXUSFY7OLEWhqo6YBnnSwknkduS0xr9gMKDhw6ZcJUys/hSEgEFEN9SV5+WWFO1CCSPiAAGDqjJ7hDMgkNyH622IqkYM1F0iqramqxe/ErMfU6VxKy179SUL4/cO38mwageaNi8y6Gmx4iBSII0IaWfVfu8XxygOsCNRhtwDC7n/v7+lOP7OHKF5CXP7c5i4KVDqslk3JpUULy01T+UjHBwWlS7IjgFIiSbeiAIlM+AcwMCUdtsJQkm0KoOMdxygm5q1d+wwNIMoVymCCO/UUNzlmhcvrgG4wrV4RUqp9wYDn+05/+BPQJNi0WGnWap0+fzkOQty6/9OKp99x33TVXXfS7SzAPe7K9iUiYIcIJ1dDQyHpcsfwbNJk9O3fSBZQTFrKDxP5gUHSLEd5Py2LM91HCXpKgDSxe2D0KFW8EuR5PDd9hP96zp7JTWdlV117HE6ZMnYrxmZXIzLJUpVmOZkvGIlc030ohTP6p09sv85Aaowhm0B2j2Hr4xBBYsXN9tjesGqPYFoPNTWVl3UmFIQ4BAzmpa1owRA0umzcHoSct1gW7IKoWGALJSGPloQN69+hZrlpsr818fdWK9bfcfG1uXkFSC7AecP0QO5OXm2ezRzMxDWVAVR1IwPjWLfasxkbfS09/NOeN2euWbyj2KNef3/+c0/sdWp5ORLckUnlsp6LyHYzLbrCzqxL71ZxU3RGMVemMlZfjIDSacoinjgexm4mQD5Md4AUbfmkPbkunQQn7DZm9YTo/dU6BrgOgNBywuLVRffMuPbPv8zO+awpWUBgoFCFgQzgPYYjw0AR532YFOysExnahb0ySdg8mRUHYTCJLAID8Y489dtoTj3NFiLD7OJBOwmw3GijRKlnS7ay2wzBSv0jJyfKHErM+2vXMqzu+3R5MK0Swsz+E3B4nVXEbG7SG6iavJ0c12vZU7rbZLYTZPP7ktCl33k5kGigbNCkZSzrcSF2RHTsq58x5f+vW3cQb2O0eSlZEYwG7FRAc14evzbnh8rMHdldOPCJHadgN9pfB4iDtCUNVBqg0+ugpeuKFpZ8tr4+m8wAAEVuPsI8RIrPXcCGWLYZ+s7lDSUeECrOD6j8Hkq/b4IkHb4IkH6HiD+FZkvIOoimLZvJ8KRLBzmBqaE6VlZXPPPPME088AWvDm4CMDx7Vxo0bxSJPpbgBzZUfwubKysqQdjFijxgxgtvgCFJKkxyWe/gJ57ILQq/SPXdS1eZ1QnzWTUoEYy1atAhCR8+GylF2CQaiDaAGgIF58cUX4+aANaMHY9kSwHH6wcP1hSFEAU54IGIf3q4HH3yQDYOnSWWXG2i27KOcFu7nhPfyK04w1PGKvz74GIFiOFBEs9G+9K1LtP4AjpzWZtlpTjcHYR/uRi20s9lDKOLCxTu/Wr1h7YoaivM2hiTIdwWqypC+uaNHDPz1uOKOBXlGbFzRJqsoDI/eB5gT6YcolgmLy5sKaVYXuSdpuy1HCZHSjBk+kjSEqGvP5CXJuia2wJyPoTgZ92PvNalOgzUHdC5qV4EgxTypLCFRKdpIWXaS7mxZACgDh64QvNqkaR7Vo0YtioOAjqiZQmNpgQLAYNI5RqCliwwmbIJDXmFg5D0YHddv2kxcs9wOxfWUCOHaC3Pc2hAdlGu8gnBsac2CimkYRjhJojy/ZXIlBepvFFb5ZCaoZnfYUhHcsyfRpcCIRIqE87MeLtUUgx5UqtIwiRoBGKiF6VhCSoS8nhZiKsgQVJohaKLtQDFED6vJbQ2fPm7w/NsWvT5r/sQJY0W6pb6CJLkycYwDTl40ZqDVWYxMCgcLkz5ywirgTu7hEykKI/HkyZNZesuWLVvw0UcUniKeXQPSXTU/+tcHiNPKyc8jLD+hxZCziYtH8OncufPYESN7X9ab2CksXi6XM5YQsV/IWAmgCAFeEED2gqvIUZXrVIz+vnaylpHtWJ4gvAuGllS27diOIvf440++/c47r8ycmZtPTV2kYUF7UiOiI7S5RcySEhhPlge3ief8Qg/6yDJk7nAxi26SEG00gopu1FIF3ogSC6SjLpJhqmuq43F8u0YtkiKs2EIBJ7M56Pe7s7PTBgJEsUnD1ZImEI4woTZWmOAJGeuKZatefHnB+eed6+1dlozivCI4xB7VUqFgmBzSGDGc1KKz2hyu7MrqplkvvPDSy6/4G7UJp/V76Jrf9OxkIOTQrgZw/5lJqzU2uZ0diMHXQlEzQHWmOLRp8zpj6Zw91dG1GxvWb22oqsOzqVCRORbJhBLBJKE6KEpGQ57X1q9Hzpijigf1LVL9+2A52+9J2J8EtFTMavRkIimDLZOj+G4+f9SArsW7aqqmv7Nuz54U9SFIIjQa7KK8j8HYuawciV+3zQP9hTq2V0dkqA8WHxNbFe3TA3OPPmbEM09No9QVhmHpneOt+DGYZ6sxcWh3Z7dO/8jY/bF0nXBp6YjNY1mysfnZ2ZtXbI8J4GKMBkibSJLxVFxL5HvymkNhf1MzlcCQ7hKJaHaOB7zixYsXd+lSDiciXrN3n76weswr6FTbt29//8OPSRy49NJLd+3ZtnrNdyu/Wb544YLqLRsP76I8MnWyNVAPZAM2lSjQbGKRa7wrY8r+Zl3F8zPXR43OUIJ0bGqWwBHIl0INE2xYhMXpwQwwATZcu8tJCgx+nQP09GcXs1hjTDZilggV0qPUOaCDg8VYWLowXymIcILNDAgc+CAGHtRWxB2EKt4+bNgwBgUfHwyX9nCAC0X0OvOBYooRm2Ql7K444LhHDLjOVTk45xWc8ApYBq+QirUUuSSjJK+Q+3/3u99hG+OEd7Ex4DFEqEJyeuedd1C7mWl8HIiAOClgyjxNbi2SBUMZkh+df/75PA0BnC7wNK7LNrRMofwhb2lpFc9BKX9k2vNE9uDNBOVBCIIuJ1I2TRUAcu05yNTxegp6HHrEysVv3HjnK+vXByv8bKBEIbgEbC7wo27WlznUWPvpmsYv1yyo35E5d9LJ/Xt1gEMqKb0uAfJNMkN0RYoaLMgGJtS+uFmopVkKVUWVSqPNboyrabJrqThNKJIImI8nIrl2lyNjbNZIgKcikwkzfJC6PgZfjsFuI4U/mQYxxYzOkQinrCJPTUskNYvDGQkZ3OZsitI4bVYtEshkcP2IsZX7MY3hhE/2OTmSgl/sC4VhIrBxWt95V2aDMtowdA5OEB3aM2ztvpe3CCfgPjE+lUjSBkFmwiXwj323ZQPemx6dJjoj5rDlE3EiAOhE19o3v+1uaIxYYQJlwB+ElAgJRvYV2Q5IuYAlmCFPxN8Y2fMikUtXbYUO08ohEMCSiiVRVppbVxf5/S1/GDTore7FpUarMDdK+QkjFsyR5FwmCy0FsFB5nadJKzKDxoAwO0yifAXxpyxYRK6RxwwPBSM1dbUYyQo7dKR8U3VNHZJQNODjTqoWIrd17oTJqYwlmeVyE7pAmR1Mh1aLFd7KWPKu/VHIIBJ+uL8AJGV0FjUNJjpTBuA31jSw2CkgDRL9by+7lAVI1LSkQH5LO3ksz+FpkiZlZ/lK0Jnenf1f0cq4/edfkoyUT/qOvUlqwg6TUpRrJoTdouZ2KOi0YNGygD+V53RYndRsjThdrsqKCmLmSNw+cdw4HCKI95lUVAk2EzPA7ovUjep1ysmnWF15HQ8pCTdTYUJAkUq+LSBLyGCkbpTTZbDa35u/8Pd/nLKzMjFu3OgpEzI9upWanEklVE+EOwYhoB+M1gI3sRDNmmLSkN+AnQAOdOvOwBeLV3y7q2jz9rote/x+jFiGNOhc6QiRW8wp/kEB4afas1xmw7sL1i76assNV004tocuMcsd7idIWqyLdMhitndUghVKjjnj2zpubFEkbTph/KgVq7at39CwdXukIaBs3Vlb3xzo3b2bTHaDiuFu7FQ6xR1MziAEZaGpxjAPQvnsL7oyD7QQa0T4AIQURj1lU7JreUFxWa7iF+uuHQc5wR77jorIzDlrv9nQSDU1gxoTtVIBG0O+FiWjFZ+IBkNw1AUaFJx0ur7BR/7ysuUrPvtsMdfMpr/LpYfKxJ94CZCzb77pj488/HhlQ2UmTkaFubxUvf3PEyaO6eSm8GJA+F+5E1+nXVQ000x2SyStvjRzbkMzNcXDKiXOdUeh1e4m2yIjUE0FSjNkZrdbuvfqiTMkYVCag0EH4NttHz+7mEWNOWDtt2zb2v/QnmIuBCyQgH9s7yHXT6u/4itYGH4fXAmrVq0i/RuFGMlJWqry8/Ox90CFksFJft2y0WLu2rFjx9q1axG5CPjAYYdEjHELu6jM+GthgnK3pgEtVzjhacTkzp49m+wnorJk82C18BSeKQNKuI2dgzbgpAAYE80bh6YIVtBzcGiVNKHxJ09DOp43b94NN9zQr18/iukiPyFs7S9pyWZwhZv5lI3hjW+9Ov2CC39jVzNjTzjRaDKSYGNyWsPxmI1ASt2yJRm9ZO6S9bc6mGyf1AP1FhjDKdOStWo4LNKhkylRqTedjqZjQOcK3HHeywaLKPq3hbYvNnzywbSzC/8fe+cBJ1V19v87M3d629nO7tIRlCZK70pRkCIKEXtvMQZ7iUaNBqMmdjQWiKKiKBoFQRC7KKBIkd7bLrB9Z6f3mf/33AOTTdwlIa983v/75r3yGWfv3Hvuuac85znP83t+T34jWboyug4k29QbDypJN/lxlGQMJ7HRoOUOwsNtjKSNkDO54hG9BXa+hE8RpJZqLFhht5BXDkc4gAhjhqDlJDFBRqURbxS4hwiJCnUw6CSIF1KMenJaBzOg6xN6XSysWnJEvkVdKJgO18VyCCRLQ9/F+onrUvMA8oW9lkDpZwikT4HZRj/Q6c24uEo6dCpplZfU24IJK8tgKtpo0zv90M8Bezq+WpZGacbSqxriCXh9hFdky7p1Fl0moArwbwocCHE8mN4y1AUbKkhTYT83YlJqrCnzGF1FZYpN1QfXKOmSZvuxxZMUw4oEKBi1BwsUdRBiEjM/DYPlWzhmBOkpikeKfZ5NMQaVcGNG79SZHQyMDHnWksRtBFUTS5lRSLwkmVAETaHmJkbL0ikOmGyMybqUYD6LVCp5bbbV2auCjg0b9q1cuauqVmcxuxoO7l744fs333QjiAepM8npiZHpnnvuIT2X5DuQdixKZfgR5cdIBmHJn3JGMAjZQTHL0Jw6dOjAxWxjeCMW8nMmjOca6bGSHmS2HAgBNDnyCdOmAHloB4nD40Xk0zUZLV6CySV3U7IZOY8eRjMxhTE6PvPU0yNOOz1NzxF1Ho8iQO64515nQd65508NJ9kMYFCJknKTmsjNGIXLaSu/UBrFyjNZQSQf9L/vk15APaUjsBLzXUgTnQ5l91PVYo5sMaC7Fzp79Ejp31Oef/vr++69UB/1El2KAwh/8bdfbVu9onLsxEtDkX2YHdFJU3pwWogT3FUJfcI3dFDnoSNOiflDiAe9zg5HKUq2wQbjTDzq1sWT7g1bva/MfOu9N94ocydevnvA+ZO7mOJVSsaHhEAlENAGYTJBnAHJqs+kCnUGd0zxGdz5X6xO3PX7deu3RZzOKvqLjuPIKvfcJTpOxK5ApRoMAAIxm1fttV374Ipv/zyutNUupSauONtG09UWZlBSx38puC2ZZfGk8JsCn4K0Nq3HBGwC6YWDEkSAtjIKTwSIcn3G5IfYCYEZVRxMItgH1EzQa9Op7W37ygY6zhuep4TrSYbhj5/xi7tebturWDAVM241G6o8fi47liyN6EUtns7AfteoMwwfNuqTRR/ZdPaADtiThemfoMvcznR94OKxo5TAFiVTLG+UK9Q/HdgZdYfOPOKN+WvnLS0HCopstCZMYNFTGcC3MIlKlbEJEJXXpeMSSn1to0WFOdVqd9rofTXRkM54AlE1nAwm4n4kv8eSKbbFpo4qc7n1Xbvk9+vdvk0xqUT2w1gIMUQSmjv284gyklOYdaAilq4Lz/o0Px4jV5Jmu9KOWFhojWSVFK+T0VlsDEelz4BBcUgsdHpCKP526eE7/u5/x13NYmgS94jMEoxQQr+WVIRCajVXnxbPMUUpSkqlpmpHVv3CcAVKAyMWuTy5jIJQWZjPPBqJJu/lpNRp+FNTFPTYWpHsGLouuugifiUHC/tUjE+oaFiV2EtxUguRFTkiKFaqdJzkixQfQLIoAWwW22VZGaQ8t0PxgLMSy5Z0HKA2sUHH4gWzAHYLUPMyblGOQnmNrBtqInh2HI7UhGPatGlsoFG2pILIo3ku4ltezEkeyp8TJo7HGvfQgw9aHM6RY86A19xs0GMsYqDI1pCVl013dOGOQJFs2nzhceJThFeIxpdFcVJ+195Xt2NvtKI+neMwm/WxeKjW7MkPBlJwyjV/JO0E/ggdC7I4R07S5weaZc0vhSWZICCISdgzGUxsjcCZgjAlb89+kVonjDPHnEmHBSu0syAZogUQRqgKUEYjueD3spqTxPqQLNWED4IKamQB0pArRBgbErLKi1BJWgTxSp75JAtAIlxfTpYxOC3Fq+mM4LmQ78FYiGjJ5uv/M52VqywVko1JI0tftqC6Zv+EtBRxBGLvhpQRCfFMLl4dyuq+XZ2/unTAsAG2aN0ei7FY24wdy2FBpaAlMqBV9IKRP5bRkb82jjUKj1kiChofyhLB+5hON2DmAT+suki4ZIsEoyAfQNtBLyPmrkYh08xhTIejcavRptotSiioWDxrtwd+N+Ov5ZXxffsQlyhmGDFdrDjPPvOcx+O+4uIr6XG5IeGTBoFbYeLEidKJn9VIaBwECKRZqFNyEGY1LTFgtEx5nEcJky5jBjAXcMg9Bl+YlVxJheXQlbfzJ49g+nBk5xd1YL6jPDHvOPmHP/wBz3JdQz1TctbMmU8+8eS1119Hr1TV1DAT8dRf/6sbSDh9403TqAPuQsonHyhKWDON8593itagqfmkJfkEko3cQ1W1GWkls+I2J2sPXTiuzw8rvE8+/miXLvZfTBiFGwwolrvIPeuVp15/9a0Du38s65CrhG0UwYxQBZxRmHKFHSKcSIeZ7aZ4KpjWxy0edgWWA1V1O/bsXzRv47crVxw8sOPUPrnPzxhwet+SAijfg6ydLUyYpCuWqTOYM+u3BWbcvfCzVbGI3mCzO6SAldvUbO/JESg/5UnpFObMlys3nT+OJJ/YNrQwGqQKSS9QTzAHh+JWtC5IQ/CMZmJELJoIDwL/wHXCRIylLwaVpsgMlEnqzQLywdrJ7AeKhI4PGhU7FTsyeG2AEMFarjOnquv1m7f5p9wy5XiPLCYFbl/VpKIuwxLEDF34/vtOtwcsW0Sg4pSiwlJ/3cFrzu/Sq0e+gh/jGA+dtcP+/cHl328RkFxkbwJ/pGITKbmQkBL4gsBhtTlcbiplhMkCGIlICp7C2UfQeUSIJCt7UV9h0Umntum3Y8NHl53b+cZLhuZa0Y+KUomgQR80w56djqTScVwJ2OQNhOancqB4UXIJd0h/9V3tY89+o8todoHmDroYWDWLL/mhZFgbLSOAW9r2rKXjuKtZQtLpVGxrG1avYiyKHJ9C725hrLdUTe28mKVHjPDZC6W4xFE4Y8YMUsziJpCjXwrupmYbqZdoG1YBKJGTPytkKZBbMDtxYE/CrHXFFVfgQ0S2lpWVyadzl1wd+ZPb5VabVQEKBtQmTopdr+ZnBPYBKkuqWfJx6GqA7t966y3sbbJ7ZCwV6ysXUE+pxrGcsBhgisO0hjkNOxkKHCY39vcSDiyGu+ZhFI2pLRuUIF8T7NdXX399z523/9H87PDTT0PTEsFT2EOOkKFzMU/hyK4o2WbMfhE/6/VQUXBpVo5gd0vLqOYmN/Arh54xrijvfrH5hGt7m1MVZmNCSYRsZMY44tb5h0dkolaSEYN2BAsjdiO6hDWnMBWzrK90ffbpF+vXb2xdVjx6xMCTu7dxWAhj9DnsXuFeJNooBlARc1faV+9zuYlJqRadIEBU7OBAZevJM23Cisf+R9uDaKoVRC8SPAQ0O0LDibg8+CYwdyPw1TQI/s6lDgghiGSiNIPRihWHJLIAdYBM/rRxfsYzdLrYH4sQQ9HOsPFBKSQ6F4QQpg6NOhU5IIyQwi2YJtA5Gas+Y1DhA7ee0aNDUk3tgdNayeSJjfixHKEMBPqkiGNjjTmvUWdSdbY8RbUGicxIxeyOjJGsk5EAiXRVcoebctOmzlv27ayva7SqmX4nFycaK9MBL9YfA9HszR0puDYSllBUuIdFpl5r/vcb933+XZjGBdsH1QkGT+JhEZcVe8sfmf7YWaPHMR2Ed/sIzp0pIE1WsngaijZASQKJJQckLdb0ycw4Oek4ycBmWsl5wZ9SCNCqctjLu+Tt2ekjH82NcjpL+cAthK2wSQPRJRU4DMyvv/ba+HHj2SnxuLqGunpvA5f96qabG32BZ+68o6xNm/qGBpF9VtHB2uXUwPv/d0gpwaeUnBhIkcP0UdQfyy8wYyhVdaY8XcODtw6rr6u88aaH3p379jMzHlahX4s3tutQcP8Dtxj0YRHjksoRubxEMnURN2pAQTFBKINVmvQDOovqVBxtKg96X5/7wWuvv717dzU5mUeObnvXr0cP7JvTKhfiBV/GCyNgjqCcavaAiqCosKZR/eNLS5euiFlcuZFoQzrhw/DN5XLg/cN92XEo35EhhJBf+u3WCWcNddtwWhIUKVK66CARFbaruEGH0U1LAIpBDvAZ+ApEjTOSiqIEWA1mh4iyQ0YB2WTzHGqw2K2gL5OQWehC0sqF6T8eiFic7ZQQVi6ihZLlNfWeglZFxd2hJGv2tX62kzii5JFKxZNx/GWFRUWBRh87I7D4pPSoq6ke27942uWn5DgDip+0j8emacHkHxZc7RqRL/hIOjeWgP9fQKOEuVGD1/PBF21/pwotVKjdDAjB5SB+JdIdC6UuEU0e3LPTEIuzcxrQw1NoqjRCoa14BctjJpaKxMUeE4SDgZhWOOsjNl1eJhTQOaINSus/vrhkww6UjOYzhsnGJHiNFQerCoqBIBAh8yFeKZzOLR/HXc1iLLLUIapEINURqFPL9TnaLxQl1REuYmRLnYYywVcBe7rqqqvQseT9XClt/k0v4yfGiZzt2Zr8VA9jswXUA78hUHRgVXgDMSkNGjQIQU9pDIKsGYkv1IF9Mwcl82tWk5Nal6R0l89CiLN+wCwACEzWRJ5vWgHOS92LYtGQ7rrrLqIUefozzzxD1CS8iOPHj6cc6sAL8iweyicHJYM+6d69KwyNt99591NP/Al6CELcBZEVCZg1pZBbxLqutQCNw5dm25or8WWy8sm1ippwGfeK0Iq/P6ToSUUjJpv1tfdX9+1ZNmVwoZI4mIkEyCGqiLDn5g6xvUuRkkxvsqbDkMGkQxnr2+9smf7etpqaOnIXGQ0H5ny2sMijb1/malOaO7J/m6H94Cb1p8MN+pBBIVlYoSvoPcTW1JAWScoQQAIbQLKJTKJ/j7yKteFwCACTNvk4xKZXMCbZsZwlDACTVaAYmQY4cEYNs//unoG6mM6uV07s1J6dGoQOFoM5FPRZneqxx2g297Itn5MyWlt+hKkQowjKNK0thDocVQIAgOVcihEqb81XGiad12Pq+LZ9AH/4GkQIDoR4GKKOMS0p9I3h+qBKbkpTUgfUN7ds7z7jewvWf7J87ekD2p9/dtcMauDxAAAgAElEQVQOZaYYrl5zaSBRvOHHhidnffAjtN1hZXif/Kemn1Ngtovk1hA2trBawRhp0vEz6m2MzJYJnXnjtjqTrW1joFpsUjN43/ThKEtCuqigcO/O3VOmTMH8fN555zEs0YoYdVklSfSe5sNjeDNN+C7/zDaqHIFNVzsmKb9SDpOCkSyL4ouUA/zExXIuyJ/kroZ5IcUFBmzmO0HazA7EKDsc5iOlMQHnvP7GmDPHQJSFKNtXvh+eAijiCHnZtHULW6C27dvX1dfLh7LcEsgMarflzv8P+oWOowGF8irlT1IEIdGqHqs+EqlScLaQFFXf2L6t8eHf33DaOa8t/mJz/3c+O/+CM1uX5GK2icZwVUWs7InMCS1bMMMeWlFMFgRkWKKJtAFWt7hx3fd7Ppg/++Mln1bXVnXv5P7ttAkTRqpty6x2NZj012Yq7QadRzBoigC4FgauJeP3ut98f99Xa1O6nDLFkUngzUuTGUdaxP+xyxhIHE2lKIOTQfXD5hpfTHXbVaJChNCVNl+oS6HpMbsFggEYgImg3RjjBKBvzGiCLkrR54T8lk1bq7bvrm4MkOEi3anYdnKPE9u3a2tnY2IIpxONOl0ITmaTw5yqqTEQXg1jvrmovKYcnh2bR2MKPZ6HVLEwZaFh8JrsbqdeeMGMp59R8YkabHCndyjU3Xz5gI7FCSXoT6byjsCw/9U6AfdtXZw3asgJW/etrI9A5m9w2/MD/hCQBAx8jCIC2pm5wtAO8w5A20yIhK/C8xzXjFhmGgTHTsIYNpE2jbCHIPyIEaWguEhE5gCyMtTjm9W0Vc06hvWJOK1kxsa+KBTWuSx0yfItNSu2+nSm0kS8oqV683QGczQRP33EKMHII9ZULWj6qMc/+fmo9/5LP1InQhDQsdAPRGMJlIO2/h37IfUSeR9ykz85oE0HzIENEx4dZB9CUDaElMh856FcLOeDlMvyT85wO5dlf5W3SD2GkQTSC0ZE+EUBXaHikI5D8ltSAXYtUqPiFl6QXpfyXdaNYvFCIkrggpdn6AuqIa/hcdSKayQPBRdItYmiOM+fVEx+4RO1jEfj/cR1iHUNbQ+Hpgwj50p5GbdrJTPPdEMHD3n3nbmTzp0yccyZL878C97MRr+fy3gdKixrS/l8b0nNkvXhM46KptGbyfaUL/LTT2pNRGF1VHl65ieDul5Z4nDrLEm4BgEUNnuQ9ApRB9CH4Z4kC7rFPu/DdY8++0ONpyCsI0Udk8lUEzbU+CKbd1XplKrZb24ZMbjgpqsG9+9ebAIUyValrtaR44CeVEtWRWBIXJCdJPW5LsvFU4Yt3vR1xI9BmJoDVzSQDwhmJzxdGV+jWSgmyUK7adyorueM7XBSh3hRm53vLjxoMuNfPoEeIVGexW7TAD0iF95xPeSoIy6T5zKECHFn9PIFE5/mWmdiGolmURJk6EuWlrj+dE2fiWMHKkqd0nAA4x6g7mQ8hGcBsthjqmfKVwd8VTP2uSt9xg8+WD9n4YYteyHTzvlx57aGqO3Cc/vX1ySWfvb1+i3BWq+6+0AkknFiRti4M1pdkyxszYZbS7P6dxalv1XBlMEolhD0kokgA7kxEt+z91AE1g+iKjUfLsMUucfXuvqqvLx8iO8x+jLO2dsw0jjkNDws1rWti9x7cEbOo6bvKycLbUh7SrcUCpPUmeRl8oJssdl7s9Ofx8knEpe0YMECNCRglMxWOT2p21NPPQUa4Yk/PX71tddQgR27drITc+XkXHjxRfz69IwZgwcPrq2rM5HWx2YFD+B0uIkjaal9jqmz/ndcTO/Q/iIEjm7CWyPINeqGD+nWuqSD4qvBC0hsTcUe35y56012o8vd+d6HniMNxKjTBp13zqTOHdo7Szsogdp0KqR354Fpxxqxfdf+VWtXrN+4/WBV9aa1+3yNwXAgXFbomjiyy1kjRvfoonocIQyO4AyVMOAFp6DjAgaK385EfGILjWovfeqPy+d9GvAlnSklGKwmqbNIsd5SVkC5lMiyeDu+MIp4QW9ACUZJR4gepG0SsCwAfIhHhK1UqCgQVhB94QfJZPUUkjR25UbDl1//sGbdt0yuyppEQxgnmU3krFEC7UsrCvNsFlOiIM/UrtTTsWOrjh2LupQGHGYibYNKKhDMFP+w8UCrNu1M5mBLkSctvO0xn+Z1NEukGoUn3SZo1kePHYNzxmWJ1tcpuU7DU9PHjeyTVhr2KbZcWFzFZvFYDl28hmQjF4/vUlpsO1BH6u59fi9Bw9DYGVnTrTbIE5AD8Iy6WcsAM3y9qm7N+k3RSMqRUwrGQ+P0ESQSiVjc6lAga/TXB0b269C+bYlO3aOYyB+eozArcRPSH2AmxDaRzLz4Dcneg8EsUxtyPff6/JBYmsN0aNP+bfoeIC8hWAftMP7siWLzQDJMUPJ8OerrHpuMPpZ2O3ytWEUScfDpgCpYsaWORf4vFv1/ozRu4f2lpiIHN2YeOEix+vAT/SEvaKpPZG+RwpQ/pcz9hz85n90Ec4GUzsyNO+64A+wtHDnAzCG+ko+W/gWuQeBidkLLkdtizsgdLWAO/G6welCm3Ihrexeh8NEgUsRTCN3Dn5zn6dklpOk1EhZG1DpQX8Q9AU2EIgIZgUaZW6TjQ74Id6HvUVTb1m1eeH7GacNH3PLrGx9//PFThg3ndbhSqoZUj5pQq+zrU07Tg3L4lUNWiU/Rgy0rHQIvDdzdk796Y91Lc1fdcU1vh1pvMjDNmh9ayYQvFTearfmxSNBcnFcTUOd/8nUltEyNxNZqFUEqYTYWoRPEd6vBlHnRisZvV8+/7tKO064ckmdi75JW/PE067lcynDQYyYBkZhJ9D251QuPTVn/45Z1a7ccKIftQeBHW7UqyM1zl7oNuR57WbG7W6dWnVo7STmqhGoUf2Z7RUUwqfiwgMWSpExhlsI7EE2EoXT++4b5mf9iDMi2pcH5TsCE0BKwiTJdhdAWXIpKrN5pgjgjd8LYPhPH6JTAtqgvYbESChXOpMHKW4hzJ6PEMdUMXBwPMuaWrlwTmf7EF9+sr0nb8aeKunjjrnkfV33+7RKy+tT7oPUANQeOjfBAYyppaQgF/YEGohHMwl3o0gxpzR1g55Gw8QhkzPqctnvWx/Yd8IJeFuWIfSSDRfyfhYkGiMUjjEPMeLjmGZmgEhmocjqINflIClG5gGXP8EXOfbF4awZyDr6jp7IjIvYQ4xMzi5PcKCeyvEZOXtngcvwjsuXE5AIEFNZrnk6ZVIPpSfY9fIUAJZmAV155JbTXILRwPJSUlT00/ffYsZ559pmT+wyob/SC1ojEYwCzyNfrsNnw/+Iwba51/uPO0bw0Nb0jQH20raqjcRjtwzuFoj7MnnkJQyCk5j4358f3luyu9UUFZsuWt2nroY2b577w0tvjx40tKylIp0ioysAxBsOZ7bsqiHDyNYYACLrtSq9eHYcN7Dx8UPchvduUuKKG6AElckAJhRS1VToUhXpSIRkU8RlCmSO0JWgQjqZmjq83JOct3bar3oozSgnBRE+yO/J8a/TFRw5GTtM7s3/K9UKYWPT6TmVFLrvNiCsfLAPIxoxRUNhg/EHFTLB/xjoWIW2G1dO2stb8xbJdD72wo6qyNkLUkNkZFik1xeP0NmsgHN1eG9xZB0MX5mGkwV6RIkav69/D8si9U3u2z6TVZEMk8fGyrd2G9YiHUgJffzwP9oMyCxkvGyaFlN6Qk+uZNGXyG7NmkNB6yujBo/vZMpHNgigxQVqaY1ezuDHSWJaju2RCJzgPY4l2wXCkILcg4hcpRBlCrG988l2E7ySTK0d3f+7FA0u/ro8FDpoN0J57hBZoyJDC22gIN9TWlDqUK847M08NJGprjLZCKOKF+YK9NxNTh7MAGChuXPIuJQwuWziT8+7Sncu+CxAmnE7WC/HUgjpOLwOkw4wCOXkgHEaAwLUlfA8t3aB1SvNr4c/YX/QKs4vJdkqvntliW1rj/5XnStVEjn7e+ZNPPsHYw2tzr9RUUBHYzvKIpk+R36V+I7WT7LOy+k3Wz8hlXC9UVO2TuGKyFqLfkNoZUkR5uyxK4qUoSlqquJ7zTD+KYo87a9YsCJkk0ISf5GzMFssZuWBI/IempB9mIqBA+YJSn4OaAVJE8PgY2ADkQhSEpsV3uUiIkaddTzuj7QG/HdCv/6uvvAKFxC033zxr3rvt2rXjStQsLqNiPPQf5EXTZqf+lAOWjnD3eAyOZsFwcJStOZoBv6ZCkEDaX3xzVe9+pad3zzgJKsw0T52i2hyAoxQ1TPoNf9Aze87679eH4qZ8Y5yMLiKxurB4iGwSSaA8cTQuVbE68uoijU/P2R1OGm6+bEipy6H4a7BSqWCX6CARSoyuZ1QifrPRPLG/f0RXW2LyIDK8YxYmGlJDyyQcdmcyFk5HMQ55dWm/EkfoOpWQdeuBbWS60hutvCb5OoKRIOwzZI05xgiNpk34L32XXUBf4NRnBGIXEf2CYsGMpSH0BB8LO/zwU/MnjTxx7KjWSgPBO9hLzBn05EyCVQPDtx5gxDFCyFK2srQpd9b76x9/YdmOQ2AqihKJWk1VY/turqxLVtcbiaASfGZYG8kexk8ica/i8qhFRYQ5wDNUDyN8Sy+ZjKYAvxOTqLO5o8m8Dz9bd9DLGgMFIDYLgWOAMpchI+L2LHp/MGSz2tq3b49Cg98QCl/o5aQyJGelmMNHKEPl+abLHnVo+icTgU5k55Od0UKhPMKHLG+Xt8gy5a9cwE+w+tH+ksxFZN1xOJhKwD1BWKK6Af30N3ira2ocLmdJWenTz83485+fn/7Yo716n+r1+xD+8Mu6LLZQMOJyOGpr6rE3R2Dc+b9D6yAaln4RWY4EyZIOzwYQeEu3YpddVYIxvavDYzOXPv/e3kjcpjNEwzGRO9XhtIOCQDC++cFidBuLlUzAAtSkN7mZLgYlNGZox8umDOjawVNaksLca8T3H/sxXY/WTqpQAFiEJ5v0DqxCQSVO/lWTih1L7Et9Vp3gYPvpMWfJdm8KSA6gTME0mgb5oPmXjiIqs4VkByEjKjfHSpJDEA2iuswb3pgoYdxWwQSBcIx78BIGe+6hQ4an/rL6nQ+2ezOmMMG97C6xABHWw1zD/RX3I89ifNcW+4wJrlY3qbBpyaXr6xt/M++xu0YPHzNg5fxV9QFl+NAz9UmbYhIb4+N3aNsVYYlgSWKfLmL6BPpt1GsvvTCoT94d1/a2RPbiP2Rfmwywhwdh1oKe0lIVdTlCChFcHa+3ZCIEVtrIPxH2unXsKjnPrgnaQC3nBCMqkxncsarLAyNWb/F+9NmWz5cdgj7CgUSPKYGMQ58JXjq29aVTThncy2ZK1pmsrZWgNeMGiipAyjCDUBSdq4K+xXZuNwbCpr3BnLcWbTXC7ZJOYpwSalYLahNBpwaTylqMv4OxQYMgzQSBwlH5KY+7msXIM4lUrYJsQ3gMqY1YH1pq7H9+nqHGwXWoO8xD1ieQ7/ypaRhWOQ74kyaQ2pL8wi38iQDFSYEvD3otfATC+O9ygUxHE7r88ssltyfXU1up8cgSuJdUgywDWLbQ6lBZREdpPkfqgJhmmkndjvOclDOzf//+qFnEK1G4kC8aBYMU+ll1EOvU4sWLoU5ldZHM8lKHkxdwFyVTk6wyB1iEGEZYIfCQwgqBDQ9uVdlkrNZ6nfRLQsedPP+8X5QUt4KjC4UM1Bp2AhQsSmvaLC21NT4aTHFY76qrDgWDAs7FNgHvu2zV7F2HhQvBJ1BYRSNGfUlDNP7xN5tGDxioBGsUbPXNHbEYOqg+Eau15bi27Y/Nmrm2MZ2byAQdShGzKpmGABNJJzStTJq4P4w1oQjIIKvTH0k/P3tHrinvN9cOUCyHBI0ktAeCTTTKbhE2MwVKJyVmaAi4M8Tqk6UH1DwzQJNcAPjjjVCmomcKiAbTTU1mHJBxBVas2w7l88m9+9I1oYDfrJqJ4YF7DBXvuB60njzoX7qbRJliiCJB0hhlbUV5nhM75E4+o+u5I1q7TOVK3bdK6mTFEknrG6C5h8E1mSBiJkEgqYY+O4ZjV21ixsz33vponzflUuyIiQOYmYC6QMafxh8DcFWWxxin2WAhRdsSShVhYUkM5EKag9sFU5pufrlSbW6hJRuMMZ3xk2+3vzLvm0imACp/q2KNk2pMVBcuf5RJ0CpJi1Uw3jH12AngoMcvT9IqbMYgI5mYvBVjTwy/Jgk95dxv9oUxZhPGC3scycLZDqG9cTHly1vkrJSDVs5uprmcYkxMvnA7s5hnMd0QEWAiESwExGBpg82rwJML4BJmpunTpz/66CNTL73ktNNPF9R0VpHHiRI4mGJsZrid8wbwaf93aC1Aa3MItjWUIL2BniVBWSLqSCv1Bl3o3fmVr83fG7GXpeOA2Y06M4HpZJiOkwERDKnD5SAPAYPTYjJCWexwFSag2oqHurRRB52olBbWKTGfiMxnZCEQWBcE2XwwbQKumUgJa5SFxKGqgz2DNw2mSCRUEXLsp8fu6lClP2YyO+IxcraA5RHmVxwkCtwPf38clnuaBsng5Ec5tPjCSPPWVkUh95IgDlR8YoSSQMgSRpObVZAUF2wxFZ3z2+V7X5+7IZQ5JaKsQ/vCIg9FxeERI/UT1QTYRtRWR1ghWCAEozbXPV3W7N555z0LLt5cs3r3QYTZKaf0NZPxSXBMHd+Dhc8bIBTGTuMy5uHbPVh5KJm0lRSlCt2VSiCUjpuSyZCJxJRhxEcL2NwW6kiCC4o0Wy2xRh/MK8RdG92tMpgVaR3wbGIp5OWJuhabccSk4vPmWx2jTykc2q9D4E5DozeYAZGL6dTiDHm9J3UscNi88dBOKPNQqHROELl1WDT1kFGQ6SMFMEtLZUG4dIqUmIVP/fnjjdt9Fkt+JtYg2NdaqCSnzTZbTm7e4GFDsZ0TiBoRnhfsBofz8LR0339B32mpyJ+cZ/DhjCd6TgxQoScy8Y5R1W1SJmsSf9Hu9DqpaZCnknZB2qKaSmSpLfFQTsJKCsACLkogrmC5cCpjZ0Lzo1aIVECsEE/jF0A+Sj2Je+n17IxiDeZ2vIdIcPl0ymSOSZVLtL6W4Lbpq1Mgd+HQzJ6UpXEZ1KOk5UGrY6OMKAdehssZScSVFMiryd22vF5+5yf5Jyh4bsemBZMykH/43+Uj4OnGFat5ZQjqAiaqH376sCVLF5c47H+877efLvgA7kgkFEBCqPXQJJpWtel3Xor8IOR/6XZqL380jJ5OBpxUXJjZZMWy69zhxkF71GCi0fQhxZKY/+X+FRvhXFATZhZjVSGFVBLNBkw3gGgzMclGg0MJuYy63GDKM/P9PUFb60Q6oqb9QaU6oQS0tV0wOYiNoEirHkKTUPGeQ+0N26nZ+fQ7P2zYQ0YOpxq1KLjkreQCCqmY6IXyZE+AiDDkQ2Eq9ABdXdpSH1W9KWtGkFtY9JEo3MFE8pFs1SK4vzLmaFqNhUqsirPYAXN91GAzhnSQD8YNIgjy+B4Yr5OJkD4TdVpsu7cfjIQBjtgQB8Sk33Z13/eeHfn29O6Xj0y44puUQKMCSz5+WIydaYc9k5tmHRE7DUQwxm0yb7DrJUoZcK2gCyOSjyUnqfdDXAyYHXBoOB0gllJxl32/NTzx5u9f/LDCy54wHVBoVS3raQTIG60uJBirC7E6ENaI7ZyIVmBbjcvGEPGYXOZ0RImSwa0oBlctJGdJFjb+qXCr4hARrI7YHk2hdLhcNVoPVhf87vHP9YZ8Nd4ISibCQ0C8iT0+ecsYL4CX8XMInx0qJgmjiMAl5gMPHWoWOxO0HHZBDDYuoCcYe0wQuZ7JmYJFhLmMgZlfkQmaIBaIVMph08LskHdlpxK/yhHLNZxknFM4shI8A1/QySTykp+Y42PHjmViElgjskoXFfFr67btyCVx7rlT/vjYkw9Of+z2234DjM5qcZHcUzBta5S2Iu0UaEEaEgwqJl7BeS78TOx/hK+CYXn8x9XxHbXHXjq2LC3cHQMHqkAGek+n29VvQH9TenNVevTVz9Te/sKyyspwunGXogKvgehAiynDchGOxgIBf11DpD4crU8EAuF4ONBQuS/QUBNN22fO3z5y2ocPLTKlTIUZe15SdaYSLkWfG4Xzm/SaioXNGuKXHT72YTFQE2ZgVgRMa8hHcWTHg/gjk4lGYUzGZhY1KV6zEiUtgCYCQhiL5T8Klf8wfsp/bNzZhGD2Fgxa6E78oZo7l8XNzo4xg5qCcE6EwCFK9SZqxfiHXjVaoxQXzf2m4cYnfqzR2ULqOgEdJTesZsI+/I95xz/BPKNZ6mkN+Y95AH+qdzsAqb2Z/GnPfD/384aR46baHeBOji3cWLbAMX2m9GnA5mQl5kXBxZqNltrahqeffR7ql8Uf132yAvZSpx7KlDj5rW0JS3UAq5FAl8O6h1RHhmBitKSTARGchLppQFaFUoRJGfDB4QOE1z0NuJE9ts5MdCYINToDlkTiAQGThKDiyMQPKQ6CzQ060KjwXxNEj9NJSdrDDcWxmhNdkRNyQz3apLvmV/XplLCma9LBjCFepOgL8AsqqVo96WrhroEWUCDkaG66lxAiwi/SG3bWzP14e9SS2xitI8Ibvlpj0pa1gstWYrmXCx+bw3PPmWK1OdkDxFNpvMFqIm1ucTk93MbHfTlhNCMoEWpIIqac8DH9van/X+xsqV1RlBBnGkgc9QhOUQQiU1j+SlF8l8KU71ItkBtN9JLrrrsObQ8EBtANdCxsSBC1w5gAuouMs+hqMG8hoGX15INk3aRwRwpPnjwZA5WU8tmfsn9mVS65xWFTS01Q72Rt+aSrSAYCgRbqEfxe6FtEHT766KPAn2Htyr7F383/FlqHrT8sXGB1IUcFGo9lDmMeqh6VoeYMCFkHzqCTofCxaGH2w0zFeBZe9r8HGTR9CE+nEOn0pAXpMtm2fMqfKFkuXXyhHPYQiAcRqwylQkJfU5X4ZPG6WJ0xjDGVDHf4ioBHWADh6wMBr0KqwnhAMYZQKVatOfTBwu9iqRia3FFGoSiDAYPQE0E7Ga8/+ejTf0kpeSQ3JAmLYK9zEXMEn2EGcy/+n0TMx2wH7ZgidSR5eEhPHElb4Y73J6x5OVyUxuZlSBrMjaAfd271V1VX4ZAFWMPb8TbMLjbc/5VtQAs99o+n4ba02tllGyLxxO4dW1LByjY5jZMGFix8cfQt57frWZqyJIOpINEV5qhii4IUQfFEXgAWEakjBSJLgOIgDRNaKJthI8MLEBWQNqQPQ4vUs7GwzqwvVoJ6m9NpySn4y7wfr/vNJ+g0TQdwVmnO1k+ODTkItamE7wTiHx3ZdiwQHbGW4AZhY0nOWhiyokESrYqYSAtcnDh1oS9ysuMjHnfpN1u2H0iSsomIPFJ4QhyE30hz74qNFp0uH8HjcK8zonDbYcQCWcWopv4E8ZFyCsMtahAjjXrKjQ0GJzn8CONlOvMrpfETpckpNmrUKIy4MKpIsUP50l3OBVJj42IKoREY0kxSHHxyg8T8pUBYUTCq8RPCATJSfmXiYzX/9Q03MlsxZkPocPrppzPdAIjxyQaaxMgsP4SMEBNHPCQiDo+KiWGkcQTytnLvJ9/iH8fBf8DfUm7QyLSGlM/Msp37E2/M/XLR4rWNfsViAZnOinkkR0xzbcK6IaSNUEXQS8iiquzaGXhl1typV85duAzYeru0yxRN1VmAM8OPEARrjwlMxPWJ8Sq8dfgceESLdgqMX/QULHFJxR7TkfdewAriCBIwu9o/1AHtH45F8S+lWCFCZduGkSyTsurSDo+7GPKFHieWmvDlJ0XiWjKPaUFtOva9epF6Na3ktS/fm3nt9S/rvSTMgPe5uVc96jnehxhFX8Av8mdEo63btYVsMLv8HfXW/9KPcnWjE+kExjNlARdmLow658zauLJq636dtTAWhntCbNNhOrST84PcHw4PiUMIGA1gYrTE9PZYUhUwlEzGYlALMxlPPGwgsQWpIU0WO7alTEysMqrdYC5zNvh2Ks5AxFGQzmmbcXQO2XvurfPs9lrjdlc8E4yGYR/VKAaFswJGDJoZqEM0nSTsUeSmEJAp3BmpMPHOMGanFVdKb0c8EteQNrDVJi1bTOBfrbbq2ho4/oqLCo1Wq4BJCPgouyWBKaQTOeTSzPxlWSToERVCShs+BYj+yBJ5lPY97k5DMdrSwm4PvIl6iKkiNK2jLKzN11aKKrkGSM8gWhG9jizmBsaZhDHJR0gJzq8MDuCWXLl582YAFkSPM8Nl4BJFCSGo00FewEEyQRQXriRnGRYjqcxmVQqKpa2Rv/jswMmy+eaMeDXtMytAKVM+mvMkckGIg/ekw+geWXO0LpyJwKrQDpHg3AtSATnONVRGapCy2OZbQWMGknWDrIu1hDqz7QZxj/cQPZJQxKwaLivTtm1rlMhLLr/s1punPfnsjJ69Tg6EAO4J2tJmD54uJxJs+Hn5+f6G+mQMaCfr4mGTdvYFD98uDCqY30xsSVS9jff4dtl25ao+NnuGVUghnWo8nBCUVyaw0/jDDSnS6dRl1JPmvLfpYD2GI/Y6bPm0rVyzh0BIqEki0wTxAQw59s+/Cy3fFOzft+PuvUF/0N+rW2E6UQkWQI8sYy9scmfiCYFzZIJBe+EwKOEo/9cZnUlfLZllTa5WqUBF2hYD5/HBghUQOF982eXCS2hQoyzhpEHGUQaO5PDrNlunn+GkKrQCErspsUj8u+WftfEoLzxw/pBeuao/jIlLiVSx+QICZUi5MgpUFIQW1kJIBvsOWeYNmuuTnEWi5TDMkFEC0wqgWGHJlOMxDRWfytKFxDA5UhHTGx9s/t2zyw/4CkmXQO2ZTVI005vcwGdT3UuOVfmSwvIkCDEI56SX+YZQExYzRqKRlIQiA6BB4G4oQmWLmI6Eo3aLMZBUv/pur8GZn0gRkR8QIDkkmnYImaXlr+AuJlshik8AACAASURBVDKTETILOB2wS/ETZt2HHnoIMgXszYxbjLU4mGDMGjFiBPhLDmnupe2k0sP1GL2YX7wFb8Tgh8wG/ztTT05/3gssgSZ1RHiK3C3I+SjXDKFYqyqbEPQq9iRk6GLHxTaGGYr1GowBLHqk7qmvrQP1yHt//fWXP27cAIn8Sd27s2WiqpQvsmxFo1acXFYrUx6VMJbQniv6xxAliWci7XY6ed+fYej8jypCilAhNLRqs1eiEfhr2YboPu8yP4qMwRaNCDQPXJyCovPwMPnJSyJr2UyoRuL04okUwQbgeKoOJZbsdyzb/vEvJm6+ePLAE4qdFozooSg56AEBIjjkLGYLRnGHv/+kYHli6ClFDZXlOw9E0oY8ppFIgs6BYDKFj4gmTWJK6KQwYhmjQsJwim7PT0T9wfqqbh31IwedaCeDZQQRRA116HmxTMJgTBrT6GTxSFD98+yVa9ZjpnWyDTUoNoIhW6hRi6fRNcXYNkO1peKfoYVRMdj7tHjDz/EDT2EScTCemTJUACc7+40efXtVVu+Y88GaG68YyXaKVBG6MKZz+BX8pLsnu3LA5E5Y8g6Ve/PMqRIXEYOFmVQgmfYyX1U7EowcHpYUFOv2nQaTPaNnwciNKvby7fWhWOvvttRuqC731WX89ZkDtYE9FdVhf/Sa8zvffdtZSi1QMBEziIhjg03wMjATiEr1lICQRBppUVT8hO8iBjoP+ws2AZRpsliYVIHkEjEKAWhizVY7Rreyk/IG9Ol5YO8mnz9ksuRX7NuOlKitraXx5OBFSvDKvlC0faeO0hYqlyycjE2FZ7ONfdzVLPHCRiNSDwZnaiB0CGFNabYy/+QkRSFk6WDkF2qTJCMFWcVt9D2fcrfEp1S3uRhMFdB11E9kJXgjhKz8SSor8i6+cxKtCBCGjC1Cmje9OKtIoYoRXwA4g+GFfJcdwK88kUN2Bp9STyLJDyKYNeCIhBFAE/hOOeR7yrvQscgQQvJLVEBeLaveyUJ+2iLyAoplfcLtSCwh/KjYxl588UVWpquuugpPB7Aq3pTXlw1SUJj30cIF3Xv2+tUN1z/9zIxuPbprmILmMT1yLuFMoTIsHvVVlUgSXoHz0LJRLOsVyyQGXk4iMUXjiDcRUimNZ0rRH6rGL6e3QrgAjBruUoF7xomCEgT8gGwYOktezq5K04q1AYvbEwd3haXzp+/5tzNoTMApESXYZ/VJnTGsU95eumPmBys/WlzRplSZ9czVp7Ztk6qvNbhwDcDjV0DyKb01abLjBAgLDmVCqdl0hmKwmYsIuHh9xuI25nXdtEv/xZqanILidu3bo1Zh25c9JVoAc+nxjtzBOydAb+wOmOQNfbt7Rpyar4TXK6ayDKY1MK06eBOQqHCzBjWgWutIMgxrIwYsvdUFrIzmJYlHOg7cBCWGeSXwf2K/julHBGEwPhuh3/OGip6eteK5eZvCaj5uO7pKzpTsIDxa28vfxAjAzgcGQVAu05ha25DFO0kOaZoNZBxXiGGRiNrJoqmL4RLYvr0ykylJxBqEmqy6IIjk0TStgN5oB7MPQxcj6oYbbkCRgqmENSPLcsJ+hp+wWKP9MHkl/pItCokOoSkBKiDCvDWWLLlrkgNeliyxjLI35Tzi0cxxTF9chhOQ2EZmBz/hr8fATOQaYSXsA6Wpm2n75ptvAsTE8idiBrXBf/GFF42fOAFcUTAU2blz597yitXff79owYLGunqJx6IjASFQNyBcTMyi9m3j0RiGLrxRmO4cThumP1EN2vA/6aDpeF0hFTVFC1MHjUAXxER6JyjRCTgWoTnCFEHOwKOsC/yEIVSP409HogKRs06w3xrCOgvexFnvVSxcUnHO6YXT7xjvtHmVwCGdGeZeIYpR3NgBUg2+C3SU5k756fGb6091Gapnztl+MFCb1DuMlhySVAPrimVI33QkvF94mihASAiy4ImB7WCXQ/KLmFMJD+5jv//ec3sUYHIOsFFT9BaYZDD1a4yaaSObC1W3dX/jq+9ut+Z38fkO6dIgKo6ZwxYNkryrbAtZb/r07oOnwsx2i6xjWha/43ewSsqpJPVmHgTAhsXI7cm79pe33n7FRSu+23tW/1wlWE6KjwwGt8x+o7tdVJe/fGP9nPkfffJB+f03dL/x4v66qBeV0Ii3Dhr1KHiTehKNkTgtZi1NGXJ27PSt/GHH7DnLK+sUJFxObm6Xvm1y3SWnDBg6uLRdWm9/+Ld3vDpv+1ljhvRshecCGniUaZHwQzDEGC0ioJNxBBI+grE6iuRPxUS6CwuqfKDSanNgi0onyOWWzAA40fFGaYOjq94McxBsybscVtXnD4YhHAlUkteBuY+gkGYt5IZkBnA4yWbu4fUFhIvdpWY5EltHYQVr8TjuapZ8MpYbqWYJNMm/dTA5xTzRgFYUgEqB0ESrEEP+CC8oX7JlMxpoo/vuu+/cc89F80BtkqqV5NZifMgbKVMqLvJXcO5oZmxh2RPzIK7JLr2UzJUkdcaxCNJW0s3LC2hlHidHYbYC3Eh/8DhpbuUaOVK5koPC0ZTZPfMi33zzDb+CNWEXzl1ZXbDZdpJ7dJYWvlAgiw1KFVwPAM7wHkKfiKzH8SGbQkiZjEiOS1F/+tNjv5g85e7bb3t9zlsiL1DL0p7xRK57u8XSrl276oMHklHWiygyRTIuIrpQ83kFCPdQoHGa0KUpdqKouUlyFBLRroTiDSSaVozxVNhnyC0yWfPCQdLXxIgBSSdMiaTrrQVrqgM2sF8GB67GlvK2yAZA4yHnF1laoNNEapmDSf3sd3/Ma1M6/Jwrtq5b9Zvpb858eHK7IkesttzsNEWiFday9smI0Z+ylB9o+HHDxvxcz4CB/XJ0uyXpA1HggVDRyzPWvTDn20DCeNYFE8BEinS/6DRYIeDgwiaD6tySua/ZXvm3TtLXgmWDoaCq2FNZDITCbqzAs0KyDr0RFjGQTwaQndFYor7RkY77OnUgJ2s19iR0Gp3FSPJKWPe1OcX6AYxDQ1qhbIHgJazdZAtb2j44Y+msd/dbXR0ToTr4ybUhIQ6qLBUIznAw6poOXb7La7InGaJihAsaPLFsqZjLES/sGSmJICkqb1KtDgsM8gT86AiFhIVRNZI8nNpppgHhDqAEPhk8FM4nA4lJyrtjaWaGclLuDbhaaxWVXQ3pqgAyMiVhIQYfKUFXJEhAocGIy0hGqaIcZgE7Jf6kEDGAtYPmlPOOmcuqgDMRPQlrGUZlZh9oAYzBmKzk5o26USW2KwDepWylGtzId4p6c+6bc995GzQY6RnYKZFiCzcmhW/ftoWZu2/fPoJd+PLdyuWLFi4ALvni7NnYuiKEPaZSzFY2JJA9pGDu+Q87aDqGlpB42k4YpYfOomVA3Yw5+4zlX327Zf0mi9mCw5VfW1CB/tZkrMwo/NhutLybupgg6YVYRGd1tWoMRD5eVjN5QnBYX4InaoRGJosTRJQMVnEwNlpafly67TdecHLf7if8sNm744B3976DhyoqgTmAMBX+KE3HwxovpgBLOY4zK/TkKTAYVkMolWg8qchy4wUjTm2rEjGthGKCDwDJm0arJgWyGYkCttJgy99cXgMzb66qSyQDQBuE7/MYj1hMSEsyxCTC0X4DB4DBBe4mXVfHWNKxXS6nP/1Ib/L6dCLzgi92xdqlQ9du3brPnv3xWQOuSCR3Gi0JHbm2XCfv3Bt78Nm3Pv4+6CjoTOacvJKOaJ6CxJCYd4SCwymyixJgmWQfovvrIvM7781dvb7RbFEmTLnwvF6n9B86uKikVfuyInhfwECxZKYU29tvvbxs4fYV3+3peXYxqDZOw/1OB6FLa6ov9O77dFg6SQgGDtJoMLLORaN4ba32PCUZzcQbCDVUbeBM3LyEzuTcU2Nc8PF3aH4Br/fAvr25eSQV1wcjEQwuCGfekWaSshFxxJdBQ/qLSLsMsDARNGTGvMreSbNqHuU47moWPcEuF9K/fTu2yXpI2XeUOjX7kzZNxMsw0IFQsLtF32RTS/na0BemLPmF5pAnga8iu0mbg86EUiJ/ldxaUtAzdLiRi/lTylNJvgDkiwgjfuK8vEZWiSvZdoMdYeeNmkV9ZDmULAvP1lyex+IlXaXyKTyC81yJfwR9CJwHawzUCbwFgp6SpfpC/ZttAXmSK/Ez0tN8kQocEpwbpTWOfT98qmD5ZYIgrcU0VT+VnDzpnGuvvebll2a+O/ct9LmW5D3VoyVjJOqxWhlkLE5W8lpoh4jmY8xBwYU3kAOWbeYJKyiQaTnM6Ac13blrXl5RTiZWhXdcn5ufthRv3u2rravv3tFW6MSWdcK7i1Y/OfOHQDpfWPU18coo1xyHzRys59FEDAItkJ5+Nr6qLi+/yFdX+ctb7rzl5mlzX3//lisn//Xj72+5pp+xIC+VcRlc9TX+9FffVr/5zo+bdzTU+UFZKA8/3P66swrC3kO2nNLN+8PTn3lj8TJ/TnGXyy+aPHbiBBMiA/BrQtMDRCZjgSU/zjZ4wGMJ5K/TYa08WLVrd0W+wfHZ2ro2ua4T26EymcMp+879vnXb923ZE9h/kGBL04Yf3u55gvLSn6a0smAbhKIJmJQxHA3aTChPoIAEqykVx5gltgYwH1tiOmffR/707cvv7o+b4MvexxKHfQ+nKINQmFW0acIXMUM126ecCHLoNu0JAakXyChkOzFRImKM3XmcKFACqcA3sI1mxMJYmGHDnklb2hOMvXtjpMEX19ti2OfjEeK80/C+MgdpYR4kBlg0yooXieHP1bF1YZ7yRDlt5YZHbjaoDOex+DI7iJYFwsgIR0NCE4Jqge+iqFiMi5lcHNKFxycFYlVicjE1eASKDkITjYq9GT5KYPJ8l3exLWHbSt24mDP4KPFUStg7t/DaKHBgsLZu34JatmjRh1ipAXp26dwpGAwTE9qhfWvZVlSemjA3N2zYQATxnbfdjo15wOBBUW0/BEYIYzA1PLz2NzPS/zefEjNL0+8FtFlRaNLC1qXBUKCgMBcZzGDgJBHbDCoJ3ftpW2BREicFuI/VnZUVy4V2MSq8QR8gcXwibQopuw96T+lscjrL0lHBk8JD6UFhxGKNQEVA2W2JR7Ku2plrH9W7oP/JxXqbmdjp6qoGX31o3R7BPh2LCd5B7YvIqMMQ9YUcUZCh6aDH5W6bmz+8X5cRg4qUOAmJYSHHVSyTyQpjlgGEPLoFoyPj+XTFCoxfgVgdc0hkeRbQ1Z++69HOcDmNifwnXbIENUKNItie/qmKerRS/6Xf6D4OqW1wg1wZkyEyLhguvvKGh6bd8NeFWyZPGVixf09FTfzzb2tWrtmT22bUky9dt+9A/e/vvsTm0SX1hxLk2CgoUszOurrYrp2NuytiG7c1bN1ZdcBbsGFbZNLZ5z3yxz907Nw2nAiYkVQiFAIDPuGaESJtlq1YvnX7Tppt+aq6qyeUwMID9Ip+Rf6wDedPsuEmEjXwmeKDTMZ0sIM43A4l2CCgDo1OxW2CMV9oa85cr9e28rvKtWu3LPx+XUJnKW1TtHtfda7HWVZcVLthc9gf8OHf1RIHM4p4U3Zu9D5OJAEoMpvEgBBgZbHuM72F1ti8c+hwwx5tRf+X2v6fXUTH0EwoHOz2BOeEKmz1/+ymZn6Xd0kRDJCCjSM2KmSovPQf9CFOYkZi7ysVDmSxXEU4L5U8qUxIUa7pImKY0qbUkwbFlSCHVFbHkl+4BiGLN4GkHAhrZLEsR9ZBvKk2B/jkPIWjXAKe5U9+4jzC+oUXXvjoo4/AvGPsJa4Kzwg7cnbYXCAVZ/makpxCFvsPn0xyVp3si8h6ymvAlED0AOkDO3LQu9KlokGlcVSLjkbjtNucsAFNmjCxoEPHZsuXJ3lfKkzGnq8/+5Qz/MUqQftE0LocDshRcZvi63z2qaectoJguFbwvCEwhEMYpcWFfNNZy4j6qQuZFi7e8+fZnx4sT182yfXsY9fsL4++8e4uX4y07in8dMCQcAriUheG32YPsk9h1Emkwv74sCEnjxo9cfCg00efMcJ7aAtxLMOG9U6m1cVf7px6yYjycv/mDfXknXhv/odfrAgE4uaJky7t0fPEN159Ztp9bwxsM6FH7+5V3ugLby2Z/1Xj+Vf98oqrrrMAL7LoAuEIrgixZSVoDJ0D6cm26Dg7d2zOnEg8lIwFD1XsTWYsDYncV5fssRp8d14z8KMlP364ZOveykz7bv36nv6LEcO7FbQqfeEPf6it/FxvL1NttUoDiAH2aoJJJK062QviT8VmjiWRrk7Cw044aW7uW/N2z19anlA85MkWGdbYBOttkYTwYkulhCFHR/OdycJoYcRyJiuv5dJoNFh0cGXAexUHEZJGRoEYMxkRbcykOHtbsI6KqziWsG4/ENpf45/97l+LLM5DB+O1MbaUEahA0ChznDZfIoZJm80ALczk5ZMpyThnj4HSL2clgowZLaeA/JTTll+pDFKPUcdBDfmViYBJicrzK3B4ZAJbGl4ESxJ/rlq1Cl2H8hlT6FjIx+zgQhPCqcc2idnHVo3zmJMZzFjO0Mykw1EqWHLDIyfjeGXcnXfc+ehjjz7y8KPocPfdex8RuDSprLn8RHRwoA4C5H/l1ddmPPs0OlyrstJQOJxfVFhx8IDDlfPvyL5m58X/nJOMMbqbLqMTxZ5b04mvv+rmJx551AYHsc5EbCZvE8dMI+ZgCy8mfX0aJTGqKnsKruNah8FEoAheRJvTbhRp8RJWhz3esE9vtmMFx0nENSSvkeOHGGyB8Gr2sLRSiMNWAlYiYUn6pEs68o3GIle/vmIvrQ05YcoiaFT+GY/lQSVjNjEvwnYzudV1kbq9KAYGnV1YU7Dvi1swkotU9SLHvcW2eWvoq2/3swSqmaDVbAiHSIiiBRIe44GrPRKLde95MoAZ0O9IKomNPMZiju1yOcJ5KblN4k8O/hSOW4fasU+vmDXn2TmbXKXdXn7zm89W+K684a6bHn6osG07bziut5IDWrdj817DkK6xtsVby2NLlm55+69rdh7IdOs9+OypF95y7YBdO7fdf/9v7/7drR06F2PvMiZj2Mu1R2CVwjplbqyvuevOe/eWVwOG+3T5rqradoX5brQb9oxCkwYhioc3rjPmDKjyJbburK04VB1qrDl/0hC3JapP1iqFFrLGps1us6N0+Q8Hn3rpzfWbQq3bd73j9yC2L9y6fQ8g75pDB0gnGWzwZyJ/M2LRTExqxjAvK8ChvU6mVgwESNfxdrLqMbTEwG5x4Ip2Pu5qlniGhh1D/CHgcjx51OnYeli7Whu1hx18NTU1qBrolfKFKVD+ymXStMMZtDoOuUumjZCbNJYcK3xygdScpJpCyXzhdgYu+AwcE2hCyGJZLD/JR/AndxFviL5CoCLqkVRluFFe0/QLb42aheFNvixLC/oZZrAJEyYAB2HrzHiVmrJ8O6S5XGOoarZYeW/TT/kWnJEdT83lGVkB3CtYs9DkAJDJu5BbDFVGAa/ocjin//7BT5YuffGFF+770+M/LZwzLLRSi2fFAgXPGZqLioWiMTb6LHJg7VG/8IfCcU8lrBZHMIwqiUEevisTatO27eU/rN7mjZiWfbd24ZcBb8bRZ+j1CXXtO4u+G3/mwaWff7Z8XZ2nsLu3cSeZq1CTcQliv4WWt9n6MHxzC3KH9R0w+ZyR7dqXTrvpN0MHDb3wwvPGDDtZn67p1LZsYL+x675f+M6iDZ9/ue6bZcC89Cd173XRDaedNm60J89tMqQMdt+D9z00Z8GycYrpuZkLVm5Ur7npt+deMs6gi+ji5nAMcDeqiXDjwjfG/okvZqspDL71eB5QWbI/A4vZq0f3516YiX/tySf+sG71tnkf7mjdtuug4b+6YNDgE7p1tNgNqAhWi3P02df/6YElP27dX9jTIrZrgn1BR3I4r6/sUFX1jt3l5ZV1jSFs3AQeInH03mRy+YqdB+oQ8KZ0OE35IudHWhDFMXLoZQ56lj4lYohZI3ZBWvCdnAgshHQ6n4HGSEqE2aeqSRdXWZ2nhBxuC6CItC5uwiZvyQ+GdN98uuX1Beu+3xpIm4rdHdot/HQ1nh1XYYe6hnIQaHlOExH5fQf0x+PGAbCJbKHYk+QERLrJmFzq03SG8qucHdRHqjtyU5SdwlxMzWUhaDNEKWavlJBB3gi7F9+BWGV/wsrLDoeJKQWF1CwxlVEsL5vtcOam1OR4NA/iPPOItZ2t0ZtvzHnh+T9PPufcrl27gQ7Rm4S1GDOipgDg38CAZy4tK2GPd/7UqTDFTH/kD5TGdospw+rIgnw8h9X/j2UjPGlnxhYtLLuSth3c94zHE8+yA7Qa4GLw0URBCHGIdxH4zuYOXG9JuEtE1KCwHRj0TjsjGY0lQhAJuPhwOOFwoiCFVbx5lnha58SQxVaEQFPWHUQ3W2hIjwQ6s9lDdaVjKRESi+KTgOYU1nmnEncpmToReCwYKzGY4B1K8CcTwm7BPJxWooTMkc0AYD8esNxUwpxMR4wZiYkGsygIHbR9LslYLSu+L6+tV41uWyzuA3Kp6u1w2Wi64rEdtBWGNbYEAGRj8b/FlR9bKcd4tVwx2QjRknynB/nCtMqYAbSHVI+r3+gpyz6cd8F1z7Xp0e3x2U+UnFBI+kFfujppSJW1ybea3Fs3+Desitz+/IZNW3dnjM4zJl43bdKkwrattEhNNbwx0KFj6969usFakQj4TKTiBffJZpJdZcqu6O379+9evWrN1MuvqSo/sOyTJV5/uLC4EENaKhFAU/WHorUN3vqG4KIVsW27a75dXRWKK1aDclLPPn27OM1qUNEftBWVrd0ce/nR995Zsj9jM193+72/efB+F0yAKeXErj1xZC/5cHHYT4QWuXKtaBu8ICOWtZgDq0r79u2ZzkgDIV5EMrHDxhQi97ks/t+cOhqUS0ZHni+XK9cOdSHajJhI/Ds2DU/2K58MD8kUhaZFf3NwRs5evmTtW+hJjAHkqdyMSlkphbJsPi7OKmfZcrgFjC0YDjQt1CweJ8U6F/NdPoui0DPwIEjJLteDbAUYiEwDruRGvmfD0XFzUGHchWx2KU1anqVkl+sH54kTxNEg99PUjYPC5UNlbakeZ+RbyCrxycEZLpZLBeGQaIHEVwIo5ieBP9Z20Fwg9dsbbwRzfMOttbWe3FwEGzQz2NeNWLEBQXG9lqKXBxE1Yra4TDZPLBRWTfbHX3webymvxsGDCNwvbNfJU9o2Ud9QUlJaWVtrd3qwhkTivo2V6ZG3riSaluOuO3912+235nty165dN2jgiOsf/qq2UQnrzaGa7cgXQrfsVkskCtMSKXRUt8sdCPrEo5lccE8kMc3Gzh05+i+v/DmnMAdT00cLP/9x/RaILd+YM1MkYY0BcoxMvWjQ9+sX3vHgSsgn+gwZeunVV4PaoYb0iFxc+ww44/Sxm55ZuPRP7y1w5nruuf+3p40a4YdY0u0KGWIi0BqHBa9O+BJwI7RKvRI+AtMW73CcDjWtV80ay1XmpB6dMMxY3I5fXHbtiBEjUH0Yt3II4RKxmKxgQIYOartpzMRHn/zMd/GYwf177d5fvnbLvnVbd60pTx2oYN+G9wGSdTouZRL+iGReAf6yglD6EEFv9D07e6CikMjHI/78/JzidmXQU6Hi8KxSwHz33vv7PzxXWFDga2yIp6M2swm2W1yJaDhXXDC5c4/Oqst5//3TR9z0o0etfv2FSzu3CtniZXsro8s2eV9655vNewJDR0286eIxHTq09+Tl3nbjTWuWrzBGgy60Z9XWGEv98pZfj58y2Wq2+FKZvNLW4yaeu/ybFR6PBUfPaaedJvcVclQzy+Qgp9XlnMqOf/mnvKzpp+yf7KTgTykEmL8cLfWevIZnSTNe09ulWOCTa0CUAsQkqpdZr/llM9Om3YyX86WZL8NZTzAA5TN/CaOVdxlEjKs4OXXylB+m3fzEs09XHzxUWNIKG7DAcPxbhvyWXuF/xHlhps4CsxidWqUBLTnc6YFDey7/+isLu80opgFCPViv9G5XLi2JMxu4ggAgagfdBA6KXTbbdaY2XaaZJy1VVbXWwiJYlsxm1ZrxWZPKqd1PTuhcSTX88uKwmo7v3XFow27fmq0V+nR09uNnju0r1u10wKt32URoLoTmOiObk+27y0/wdC4lxDBcJZYmQysllFFshPoeUODnw0fpcgaiMaPNokIRFwkQ8JhMGVRLTqPX58whgUQQ7SwZrDPqHYoRNzo5JMC/C986koUgQ2KAv9t/wrwvFkPIYsuYGuMWm8sM4tJAuheBqRQH2HZenFA45DVgNlY1dBnOIG8hlcr2tRWmFgNsYeqYiRNF/KoWUQbBBSPwuI4HeoFxzoKlrSMaU4lmFCd9UjwEo7L6i6mjfljzSY/eI1lc2MyI+HSBNTW7UKDDwXGXXPDa7Nmvrf48z5k76rxLx08a37ZjB4i47MRSszcMxr75fMno04aSm1JYJa0CBYWiQ/m6eI4gOrRbPvlsFQkJh3c/afwdt57Yeclzb67p3d+iml37D4ZWrd2+5sf9EB7SkqRMg5jt6lt+2+jdO2fWm7sOVPbu0ZMK/PXLDvMXffrlih2Q3U265KJrrr5i6LC+iXAV6AvB4pUw5HlcmLBiOjvpBniyPh2zme16OCPTmcZA9Jpf30wETE5+vuAXUgmrz/Bs4o3E5koPqdHfOqjZXjg2XafZIo5+ks4Q2TU0zZfvR7/46L9KHUuaWxDNzENAGC3dgp7EbETRyYpRns6foj5H3Nhi9h4xRFEsolaMaY0ahPksDWBS/koZKm/kmm7dumFR40/5a9P3QjQzBKkqP7F/QiME+cFGluUTUxAneRCjR6p9UocDkMvmHu0KMBkhh9C7cyOLinxfKiMfJP9s6X35lYPRCTX8nDlzQMFjOZNqnKw8laQo1BccJXyZO3futJtuImOAVPLAcsI4BwDBr79TQwAAIABJREFUYDUKbV2nI44LbDK2t9JWJUMGDspp04p7uZGnyGmGKsCzHr7zDi8hJxZrgHwHgicibbaoccIMFeX+++588MH70aKQF/hGx545asmSz/QWpwnrEXkNjSrY7vqG0EmdO5455gyL1Y2Rw2aVocKw+UNiqfz23t/ce8dtJgd2pgCxwmzgKFbC3fBviXU3lYJcY+677+6rqN5bXkXqydYdO/LW9B1VpXk5cFQRHLD262WdunQ+b+pUWLKEDqdFSJDr93gHQrfUX7ShtCfRnnQQZlcqzye1YsTyCtSce7mMQwwbU8FVt//h+8/7Lvrui7/Mn+MNBFp36tr1lKmuDnWff/Y1IAe322mzOkw4L8KNd911x6133LVm9WoCIxhRqLPE6KElY/7pfEIbRi9twjDW+K8Uf2P9wkULTCZDbW0V2jiSrcuJnc4+e8LgQQOKigq6d+kGQxAVWbtq4/tz32+IKx9/eqC2p+v1N+YdqA+VnTTwgqvv69i9n8uVD8IGwGAk4X/goQevuvCS2uoql9110sk9Lrr6ip59TvWHwyk9biFddVXVK6+8MnjIkO9WriwrLWPHwvtmW4mXpTWyM6ul1vuvn5fDg3aWZi3Z2hQrJwt/SuGAF575yxijuThDR/AdDlWYX+BGxjCWnZXyRi6QXxC/9/3uAfQH3PcvzpoptlXplMg7K2is/+9ghUohiL767NPSkhI2W/5gIBQJkxGyVatS/AkkA7A5XEGfH9HhYA1XVV9IcNVit8KazmBG+COd5s2b98MP3wO3QiFz5hcUekyLl+2f+dqqmoONn29RmNt9e3Vs12VA5wHnznvnpUdnLB3+1j16dY0lF3+942B16rvPDyxfsW/F97tq6pULxq+6986pecVqquGgQcUelqPYXCFSXtn1eyoiX328be3a8ng0eNmUYSNHd1YatmasjnAsmlPUSmymw1GTy2EUFBKWqkhxOFjdoQ2WsPp0DIu1TZew6WLmB+5/ft0GWAyIIIYjSk0rIZ0hCdw7jpzT5vhhbLvJREKnhvp6hwUCCF0oHJKBR2KhIcQSRcdkQkTc+7sHiQJBzcE+SoZaJj7y8L9lVDFTmBqMeXoTljvcQUxnzIdgw+VERsqx/IGqBGrCuuY02TG5WJ3WWCpJqkKxmgsfVBwzBIREMPzV1VTGItFWrYpViy3q91vsJlS5YGMjsWK8oNlscuc4R40c+sFn3+yqXpdXVJJbUNJnyLiRE4vadzwxN6/g5K5FAu/uymOR37L2h5dmLV8yf82+bfUHo8rIM4fOfv22Pv2HtOt4ApujTCxI8HQiLvgV4Y7v16/Pa2+8bTLjFM6QaI61nYmf63BcesnFhOGc0KUzGszRss4dtfWPu5olJRdruRRbfDKkjlql5n88LLw0yw2LBN1DLABLZvNXKwrAKUSb1DOYpYwGbhRLy5GDAuVXWR+upG5skmDrQYFALUATkrXlUx5cKd8CCKfEb8kSsqI2W7i8ES0QnUBKcK7hCw/lQVLT4mL8btAwQtWDyY21nzrjp6Oe0hIjH8enmGP/7JDaEjeyVDOm0dj27NkDRkTeJ+vPisIcQFnhQSBXLrzoIkeuh/IZQFx2+GWTKV6cSUuVCooKr73+eqfdLprIKhRQvvDJxXJ2jR49Wrnvvjlz345EY6f07nva6cO++uLTjxd+yB7t7rvvuOeeu9GWzASjsXirxrPGjflo8Wd5OQIK3egNxaKJ4laeKedMQlfr0vVEyAsb/dWzZr1KxFujL3jKKV2ZtBhyAV+HGqvsHoe2nRWoIyqWTAkdi6Sq0XAkv7SULmvwRYaNHMtJDtyd1JN25pNmYRgguBd89BGdW9iqOByN1FTXujw5uJBFJMp/07InRwJvxEGFaVKRgSSRQBLxk9jMaeNTtLz2GYhXF+R5+p85vvfwkUDKRGyRCaBucueqFXPfnM+04PrTTh90+WUXd+9G/xYm44HefXq++MLTvD4aPGsSLUNBglNDmwXRkMB48nRYGLp07rh+wx64984++5wLzz+vT59TS0qLOU92ai3lTpil4dxzJsx57a9mxfnwU1847Epp1z7jp543esIkKPkb/UFcrSYbwyYOOTKc1527d/MFAudeeP75F19k97gj6WR+jgfhS+TdNVddPXb0qEemP/zoI4+cNeZMhiKVofLyTfn+09nEyZ/9YLTLFpYzmvKliODpsjJy0uHso0dw8cvZwdAFnQkqdMGCBWxUwMJzsRiKmvWUfmR7xhkQBe3KWuOfRUubPeeNZ596+qbbb3XARnv8cco/e0MdpwIRRATKtW7Xvq62BuPHwapDDre7dds2f3zyCZfdQQAdFBt5hQU0LHYRpOjAkSMwvrJgY6SXCznfX579SjLgzfMUwAxQUe2rqEpv3ttQWpx3Qsdu8e3f9x3Q+6VZM4tKOxscZndh7uO/u2vuJxUndu+2Zs3GjZvWfrhgJzymbDRGjRrXJyd/7nuv9R/VcPbY1pncjC6FKb1wx57w6vXln26s+PLLcl+jUugpDHgjJ53s7T80ZbKZGlOuv767+sDu0Phx/QcOLIp4N1l1HiXhumvG6h1b1ky7dvi4EV24KhkOmdSkt7Jm/fpaAfZHfDX6uvc9KRioPrCvQphfMHAKcKpQVvILCxDR9eBMWGiAV4KG1TZCKOiHbV4ZBZCDxWofdvppkRgJGCE81ZOiA7aI49RN/7RYJBXdgWilp1iXmT5MGc6IYOgj6RaYF0LB0iDFEBgSOBCKkqUmacW4Ho2ZrJYD+8qrD1X2692HPCXPz3jurbfe9Ljd2IwvuugC+Mgsnty9e/dv2rylXbuyVq2KXPm57773Tn0wDJcEjwCQbrVY2RUJ7jBEZbRc4Fahlo3pT+ox5I1XZx88pF558a9/dfe1xSWtdGZzwNcYD3tNVjP7OdpdJQElELlkrLSs2GpTgyEvMJhAsMFsd0w+/4LRY87sdeqpsTjURMRnwGZsxcPyT9vkpxccdzUL6YlyITUMTaL9OzoW9aYEKX/5JB4QIUio0VHULBxw3IVlCOAFz5Xmgay+gijkpPxTyndgHGge2KjQn6APZVniifwkD67kelkBzrMccqUU0FkxLRtXCmv5HTnLldllg0Lkn1QGQYwmBCKegYIyNHHiRDC5+Di4hSdSPXkX10vVkKdI6d/SIiSrwTJA4WB74dMiWB37kKy2/GT08wXxRJu8/sZbRKF3zXETPxiOsmsTUBjuJVuIyAwlnJX6WCJud8LsokMKoHbxUtjqpI5IraQ39qyJZ485exJ5bJCMdpvFbNSjZv3yl9f+9r57kJA2myUaDpTv35+fVwgx2JJFSxYs+Rw4/uAh/a66/LJRo0cU5OUZrWa/F70n/8rLL0rEgu3bt2djNHDgIPROBNOrL77UrXunPgNOgcqXpxPbJRsnGgJsZ7J7LAf37Clt184YFoze6Me0AJXnkOsfix8VpubgGBxAZKMROp5fhQoOHymp5o+zsf2nU06eobV5HSpJm9PpsrY0KR3ET3xSSfpa9jtfCoyRcK1Pr4NwPI8APbK3Wi3gbeP9+g6984577737rtdfnz1p0jgtUREumCCEMiA027QuwSqexLuKiwSkMDqB2ZCIinRjlM33eCQC9O3xxx+d/+FnTzz5x+uuvgoaBnGBFm9KkhxwE3qLMRbxn3ryiSd27rB1x/42nXpfcMmUwaPG4TILp1OQNNpcbLXJPBkG0IQT1OywTbv91oPlFYznvFZF3qCfCAPwp4yx301/2G41A3Fo17rs2WefBsZElaiMnGV84X3lfGyp3X6u8zSpnFlsKiRwKluynGIMJC7AdoU5EGAlhkAu4AwLISs9S/7rr78OZR2zievliiJdWvAbk9phyUeL8bp7PO5bb7r599MfOql7tzPGnCmWn39XAP5cL/7/STnAqcratLn2uut+/8DvQC+0b9+pvLLigosvcrpyyJM85qzxC+d/iBLEyj1x6gU4AnJKilB2Wc4ZIZFE3Op0BKMRvLEbU0qj32/3eE7pNrB7r979+w3p3PnEyoqqxcvGwt7WrmNZLOFXlbzLrpo6/90Xb7n/DbOtxOuDVCE94rSxl11+fv+BPTt3bh2MeBcuWvLEy2trIFdXAt+t/AZayr0HA3XedH6HIfc/8si5k8/W60JTJw2rjhp21eV98+my2R8sLt8t2nLTvvDDJWO7n9Q52VAf99UtWlnlq1euvP3rUzt9/fTD1/bsUhKJ7jPlxqc/8cu/zJ6/dmMlbAXTbvn1a7P/Mv/g+5m4IZaux0DFW4OtqayuxWpyzS9vYHv56yuuYVDhsdL6CwILMmigG6jsrG669RaXyE0eF0gytic2o0jk+G8ZL/7rgwEhRo+ILZy2WWJ2iJ0u/gphrwQaRwyMSFuHE1QlQI9DRFiL8E9eDBHHXQA1VnzzLfs6uwP7o+6aa64eP35c0O9Ho0IGWez2eDDMOo5x/y+vzBw2aCDiDWHutqFfGXTgtwxslEPpRFSEJaYzRrUA1RaInt3tufWOmy665OJunbsSlrnkq0X1tUuHDR/YrfuJwJbi/gbiMw1WByFDAsVuMAwc2P+CC6a+M+/9QCBYVFz03CuviR2g3oDVjZ2mzWrhOl84KHjij/047mpWtkr0gSZSNaDQsR+sRvImCmH3w5SDEOGBBx5oaXgRwYQ2hlWZ8Gxp1JGLK4KSYUFRso/5Lv+EohDVhFGCIwA9WkrMpjpN9kFUgOU5+xO3N71MFiurKrxvR2iKuF3qJYDpCAaEkIJZBI7qtttuw9DKYEUES8WOArlY+jJkbaXi1bTkn7afbB9pwsE9xAWkZkPNkldmKy91KYFZ0exSPIvXoZLiESgyAOqNIjmjuN6gQ6hxhsNq/3/snQWA1VX2+F/3m4CBGbpEEUxELIQRi7VQwMJCWDtQVhFsLIxV1zWwUHBtERVbQbBbEbEVRDonXvf/c+4Z3p/fMm/WGQcV9bvs8zvfuN97zz3n3HNPeqkjQVP0kF9eoWNcF6lOStOJ8Y40m3h7OuwuHD9xbiO0xOPzv/ry8y+9+DxuQFtu1TMeiuHjsnLtKqxjhx52CKZDvECzcZIsZ4pwlUjU7rhDz3vuvkNKwHLgjO5wvDl7Nokir5l4GWpdpAaNEhD5g4BpQm2TyXvvvmfs2EvvvPeOQQceBmDpNge36Cd9g5gBLP0UhkX9KbOoi2EriYErwRTj9mRw8jc4VMaik3RVZcE8IinMhROZ+FN6KNMRtvjsRXCVZNTqchbbHDGqq7Ibo2pMgIK65a32239gIhVB7CElJi96yLCcjqUSMSaHMmCSCBvRjZz8kbiIF0j8RNHjTCch7khWjorWZbv02YmzrGjRRVQTVyRQkejLRIyJ6ti5zdSH7thzr4P6Deq396EHUBmD+Js0O4K0OGFQ9JfqZh6nN5yKoYRv0ap1WVlrBOW11TVo4Gsj4TbBYjYVVatXvfXGm23KW4F2Yl6XUkrifSgDNHjFLx/lFyBs6lkBtgCfKvIYMYkdBh/0o1A3shdQ4i4YS1JiBkJntGCDdhUSxgiCTRadK4/JWNa7CpBVi717UUmQ2DQw9uzRZy5Zvuy6iVcfsP8gsoYgqW3qcW0W7aOhAf7999pr2Jdf/mfKlK7du/UbUNlrm+08Xh+BmeTXP+u88zApVLQuR5AF5klbDnHK4IxsQkjNwO/xI0bssu0O7Tt0qOjUPlBSjHcmCzpBwx9/9gF4tHzRT6uXLS5vWx6LLtuyXdkl4y589IEHBh582MyZrz37zAvbbd9r+JHD8XRPxWq99uJTzh3z0NQ7Hnv6h+179ezQ/fj9h/Tu2K1T284VHcq6UBvU6bV89f0CfIDee8fyxutLS30tjj1tar89t3U5QxMuOW/wiAcG77f1KSMqi4O166qr7rnn0R6duz9076STz32sZ3f7BWOGlBYXzZz9zrqa6Ha9d9r/b4NIcbls6Qr2Svgm4lrlLyreumfPQYMGdduyO9G4qEtXryXjg90JN86JnwYTinSC0ZD9FRHK/SorAZFL6mywTMRgYlTMpBz7bzLvqomHWGDLyrKgYi5CQcyakljdgmJ2U8Rr0m2cR8lok4tJQfFYJEpUVuWufVlJ4vEYq2FbkggK/yG8nXgHG44Q7HPat2+FsRgmQT4hUst4yfNPmhhrUjy9CWomHQ+czkl2UtJieRMS6JD48uuPZr362oJvF7Zr077rVr0qystAJykHhIqRnK4OTyYUge+IysWabdmq4u677/zHeWPPOWdMTW2ovF077T9xDyRSZSlEFvN7SV74u9RmgSW6Lwf6cCLD6ptyCMc3vBhWiIyF5ITFDc8n7Hf1NsfDKKVGjBhx2mmnwd95nhbUIyr/PFc4lLfCELGy0VVSfULY+gx95q6uczSoz7OKgz2ou1Tu0evaN97Kv8LSDnJAM4pwXNeV9YUXXiDYiozzVPOgVzymTBxneUKieIVMjHyUqtJY90BcbVPb18brHS8XAS9dokHELNRjpM8mUj2v8OOuYLmxXYpMZlLMccUIXu4MJVwohEMLJjMSI+U67vDFbJtisbXVVeiKkPx0RYFsWIq0NSuG80iMBLvgKroihpBJZxcu/LHPzjs8Pf2Jt996fcSI43v12DoZDXuKioccOnjI4UNkLA5bpGqdvyjAjKYiEYxXDjc+02GyB6BIpzgP/guRddXjx47v168/Lu0SqpPNYL9H8cAQJDON1Ro2OTuOPfaI4ccf/8H7n7K2KZ3Tc6ChEiqd134S3E0abgZOsXt+GXsqbghGUg/+BofiFd2gzzqtwFzP83PNdcVPwTRvQLLgk/rYAodCOEtStssuZb0d06dP236HbQlqfu/9dxBqV69YefbZZ/fo1lmGSWw5Tru0Y4YoChwpcmvFaVZS71M9rAS/X8vyZStBaex+Ag6SpkYSXmqn4iAcjTlgZIDIZLMNx6oT8Zodd96Gqm6ZCAn2RSRySXZXYj7sBB9aM9gBcjDZkuJifgE1D4AtJcGi7778Yvrjj6GB7tKxg4E4G98Y42VoPMPf/PJpHbteMV3ehAfghTZJ5YB9ClgpH+B7YjQ39g4lcA0lAfPV6gEI4blEdpMA4t5778XkjRzGWzzMdWiZXBL49ct6kIxTBRLdzMSrr4TqX33lJRS6NVLf/a+D1RN9Rhp+dPIpp3708cfob8489yyIdF1tKBgIgABDjjiSJROoAkHhPCk8kLzCvlJpKu2AJ0xf24o2bfdr6/G5Y2SetDGb1KuLFvvIQCzZtdYsWf3t/AXl7TtL5u9U8qjhxxw5+AhrILlixdcvzMi2LqPtSLyaXQGV6INXXHnyOece7rZ5A0Gs2DbK4lg9ZE1LWWt+srhL06FE62DrseecFwlHDzv00L477QRnTGSr3Lbs1Ceevv6K2/557cRX5vy0777be6zRViW2fgN69+t/z32Tdj5v9CnPvX7vVp2Di8OOy6781y577p20platWRhNrkllQmDHdjv3O+3MM3C0Aick5WqONIGp5StWrqqqKkfEDAYlWjaZqGjblmKdpAGNYbYub52CpA3jQhgDV6UswybfldSPtBAOOA91sCLIEAwtcyVmmC1zBLchx49Qt/gnwHdyGEPpNtlQKH9DQsSFPy764dvv7vzXFVKKzei3VMbKwmB4HOVXIACRkqaY0GecHijbRlkdS4TAT3aPeKBLFACba4KiEDWz/hgAwa6yetXiRx+cmk3ZLxw/vlfPbUtbtaaEBfFG2WiNze7CEm0nn4aXKofIsKTwsSaI9PcGttpya+xUAyr3Io89nUHtBltDc4AsS8di0RiOYvUDosGrm1ybBXwN9ISZMhnaGZNZrnGHcuH8O2x0kCFwzyokZgFrPIeY79mzZ5MInjQHmnEH+tSm9ER5K/tUQr3QJ6HmIck7nJRVR6BsttSKOjxvJBJRqhF/hLuPrPdmbQCZdHngFi+yduoiCnJga1DZTpviLo5TfIIFhtb45VtEBVLNGm8PraDEdxHoyUefF4yEuRjQaU/qBRx94EWVMHgAPR+1F7HOsAMQ7YXuJNZrCGRhsNkQUntsty13tP+4YkK8Ju+a2LMUCDWm9DXCFjIy7TNMFRbz0JM9hc3K3pQjEPAXtyhlU0Pqig7tWh86+GB8U3gJ5Tblgwl255lJd97VtqL10GHDUOqSYYCib1IuER4ZT3j8AWSsXDLr9AWrV6w56KBD+vTZ+drrriMjQaiGFB6lZMdAXkAIBg7s9pD8SF1R1rY9GSqZPuw4zA6J5HTu6CEnOi8CQLRjTvwy0YGlYtGEJPr6vzH89UJ1012kb4okileMCLArLglvWm9H4xkFNWlkwuG1XuykfgnswHfLbkMvi4o04nQ55n767nHHH/3Gm7O322bb7l23bN2qnRNjqM2EqSJeS5y8oH0WbxSjsseyR8QD/EXK2brdtdWhNWuqb7/1jkGD9jvwoP19JS2y8TC6eir3kUCWlGmZaM6ecz4745VAaVmPbltT1RpPXXJuUp7VmpOEpWZGWJ7I/55DrcVOHb0mncdt1+fyhqtDV1155Zhzz+2x1Vbq0stEgUgK3jwRgWB6RWdt0wF/w5YxS5EaRslTCUFJSfGHxQPpSimRt9T7CkbBOfZEpEZM/1jnlZbhNrjNUnkCyexf/74ZYxCPESbWulXr2/99K3USt9m6Z5st69wlf53R/W6/Qm2DkkAQHbnd5bzpppvZZbEpwEvB5fUhgdWasCH0HCQNxvzAWu2ntDBpE6IJcmGhBELwgkHhW2mheh7rLXlNWWsdLLYOEpMu+eEHkq8Tr0iapd1iKYfHnUxHCA+DruzZEleuBIo4/IjDLLa4p5S43HgmsQr+0LJFMB2JxcOLPf4SUXNboYCaoK9FLob7XaC0xHn5pZfYKcCTqbXaI8nEGr+rZTyGaBe4cuIlA/bue/7oSyY98BnLg8+RCIeWBopanHjGyC49thx7zrjP539ZXO6BA9WEI1Sxb9+xw0mnnLxn3349u2/bvnsPNFi6a0XlDhTQ9Kxcs5b9zsrV5IiylHfswJ55wF6ViGKM2uPxRqJxrPAkUMUEIkSU4i8bOVd+k7lW9sVuFgrSfTubDVVf5ZctTqBxDnrIFOObRSSfLFXEdMeT8z//nN0gQcokcMWfi9TtYh4hQwpbO7ZhThf7cESfLXpsBTcBMYpKKTUWtzr9qDRYEsVrjXWN/Hy0j/DJSkStBae9VcuK++6aWoTGxMq3UhRSBENyoYQYRpzeXDJn9frJi5GrjRHvTkShZEIl8a01vWrlWvgrEyG1gGyijGBTjw8ZAYkeO3VImhJq8GuIWRgRFNC6fjQNG5QPymJu1nt1lcBOVKg1JBiWYbxeEFnI+Izyn/g7JC2e/y8mjoxFWCISCdEreKDXeeoZcUqJmef1FUUUOoBnlZas1hVCr/M8J/nFA+mK19U9K79+MArOWWJ5mB7iDXbTTTehvlLOjhaKVI2Y2FDX8SQPqMTAwzyg7xYar0KYV7Qb7LZRAhESxcIAP1Lxi2cgAP5EzEJxjXhXud++Lqc7HCWG35Mho4FY2URXx0DkFSnAaUeEkoJZUpVThE5a4MDCwi8UhaGIAFoEF6KEEnFcfcS2+Obrb48aeTTSrYUMMxSQx2CvNYYzmeuuue6EEccNJck+LpwwSI8/G8aG77GmI6I7cWCpIfG79cYbb+7QvtPNN90ixs1wWBR+NjshNn6fl9g0XpRUtx6PiFzUe/Z6sSB36NpDYatAg3MBNPrJQGRESH9OcVJmXjyoi1Mp3YShuC8E0k19nY4ALjoJSYNgnAN2VWjpeq9yLfhG/5GGSopIzBMNr1vrdfucNg9hTLgikGV92bKfeu+0/eGHD/vXLTe2Liu329zs3lE4pUIh2RWo7IJoBS+ORskPjKSVlmK9yDRiYcUg8d13P6Dcgk21a9fB7QumwryIRCpJzYhxZ6Zc7oAxFLdoU9bZYQlih6y1SBQC8hocUZIsUyHXJhZMt7UlcrUUkjPqVdYBwhRmvvIqF0eOOJGEtGIUpv6hydBtEKouT0qeRtRcvqmBT/u6YWCXjF5KCUcpXXvCXAA9DuZFnRp5BXTil8eYkVGjRuGajTs80bhopgUnMxlUqhTzARudDjthYn6fBEqxpfzboP3+88B2V0yYMOkhCZj66wD52cJ5KE4Ti+HqDu9E9wnOMBGhaIQIFQRWgImkRdyAmJkMFQvKGa7IjCixi5Uoa/c5/WBvIpIisUMiEnv/3Y/TOank3aZTO4ffk8jW2jxp7G6k20DQMrNqgWtBGtFIDKdNKsu7kk5LhGy6LtS3mQQ1qUiW5g26ShKWUMZBvTJcn0M+txc0x0hO3WgX+R7WpsLJWFmn8kx67T777PH6OzO+nv/T9x9/0LtX70BR8dx5Hz/46KMwntXhxTSClm7W68+Ud2tb0b7DytXrtu21a69Ouzqy3oitGkZKoU8ju1NlnKTqTnR7J51xOpYQYgKIjGldIWEiEApKLOQULa2DfxLO20JHZGv5jRyzlBYgWChCuRmTolSDhztMDIqAa3CXE36hKShIPPql8Kot4PPGQmGUETLGsjLZwTvtOAE7ADBpaajeGouhKme7wkKjCj9eT4SxHaOkNxoOvBkQuqntRdVcMIHPJcvcGe/LT86s3GtAUYtylFeJDPGeVoJHMf9R614ymUXjTm+AIM17pk59ddozNIM3PTpCh8uNCLtkybKuXbegVWFv6E1w9gVnTLIjYZGN1Q8ZUt/kYlaGSnRBb3XNOpx5MllkSQpOoTyEhTWO1ah0xSyCWPyqNKNhSkweh/JsFUe0aS7CIk899VTc4RGz0NjjCIU7FPtXHuNg2cbhHVkHb1awBKqWlJtGIyWEuD4BD+0wE/ypaiHyL6BWQYXLFf2oEjyv6GP5Ftim0KB2j1sq4vCn8nFGhG8HEhsiESlPka5wC6OR/OdoR7ux4YkOrd5fGgQzdMPNCfWCyBPS01w/AAAgAElEQVRBjW2yw/M8V/QBzpEwSiiW7nIVB0vCFLh1ER6FzkMEKVwspXGDTPyIEosz0Gu9JkwpBxApaUnWkLioUkkURy0Kr8tN2KtkSQD/LWl5P8fOwE7crNPh/fHHBSvWVe934D6YkqgtJcnFk1GHl3A/TJBSGApXROS2WM2a7XtvddQxh1rdkvOJTWsyBSuxk/apvKKkoryFDcuLI0uhHjyDqOvO+jZ33jwCsGkR6DFSRRLgDMzpvgE4NooULvpSVo0u2smCJ1ru3+qgS7AnxR9ASjd0rvVcEUnPtf92YtZlv8pCUCLBkVQtdVJXKx2JpFauWjf4wAOGDTnagh8olR8cBJ2kM9Gk001NWWLdqbDGRKZRXImUg34pRSI0XOKTOKmy+7e4vTEMgxbLtddc2bKiRTZR4zQpoiiNQcagtEWCJLLo3jyZb774cI89e+OqIm53aeRpo2GV/zBz6L0EYyTpNaJfhoxAOaR20s/UrFnx7xuuRPLwBbw8IBSK+ssuSTcYsgl//D+sK79RadTUbEj4nPOuwrbhRvTT/CrRbUh6+V6p7kr/zD9AzyGBMWPGYDecPHkykpYKjjyAz1ZlZSXfRV+oObToD9M9btxYYlOm3nHnqFNPxo7LSo1gwU4wGgrLuoIl/M90oAclkE7kKgxMauWQlGM4Zaa8pHpJ4GKIaINnIT6j7PdMNiuXExihBhMcFjKWE64aMkmyiZK0d05LPJM78Zwzxo0e7Sn2d+zSCW2HOwtyuiEZ0060TccKN87WqJUiGZ8nmIlFJPbWbrRBKOftJFLSsyQ53DFMiOtOMueze0gCAMMhOR25q8jL8PxLz5IphqnH9wP9vd9X0nf3sr579MGhkvrFn33y1Tfzf8ChYtGiZWeP+cc+hxzKEiO701jUY/cQW5Kypzx+myVJlGCOocm4DJcGhdicHztyVB4dBJsJDU7C3t1AgFWfP8U3yaQhy9lRsPyWlmhdzlQI1j5zLh1jo8JwjMeCVLRk4UN3QMXTZIKyXS47Enbcbbe+9/as/fbf3RMMLPj+O1giHBt4IuvCB9gT4pqFOS8aDW/dvZtMDztL/OlQdNmlrAU8BxGTPwAB3rv8y7ItSkUn3nLVt0u+Omv0uegHPO7SeCRm80kW7HgWQzCtuqSYdzZz9OAD99ih99xPP/7kw4+itWtDseRj057BleKL73/qU1nHlCB8ca43PFRH14Rf2U5u0gPRBC0RLkcIN6oo4nMMtbEfzYsmQF9Xeq5oCiUAkWepnMDUeED9WJlvZB2sh6j3TzrpJLLd4BrPXgHRmMzRyDfoY5GEyDSIRKJJEMggCg8VXY7ZnvKbF+D4E7kN13JOsFpyC7RQmzSvqCJHMYw/uc52BGMW2zKeBOcABc9ob7EP0n/KVKNpw6yJGxm90oVWmX5j4UOXIFHeym+4kdsA+GeffUaXdOFRGNITTniMjjE1jI4rOlIdS6M+Lep6I+MyNPgICjkmqFvXLbxeH0XfaJaUWvzKp10u0KBjxxbi02oXmY/th6hwEeCMPpldCzoqVMTe4mKk2F5YNrlrlGqyJXI4cPySHYa4dpETj8QzdmegiHWbQurrqqr67NSX6WhU5/8ADwON9QzOyBYitpjyebASh0i+TA0l0ACylIOA5RnTJE8qHjLxkl5TgCwoWteC+LWbMAhcx0g5HYkIWSWTwB8UZX4bgDOdAYtEdWazcU6br770MgQIrSlmKqbROFOpCNlcs6BILkMwhyCYGVG9h9KpgoJuAAGu8Fa9D9d7UQGImwE6dW2N17nIod9Vcuac6wCtS5cupCCe+sAUCTaRtUeIora22kOCRNU41vuZvy42CAFlbgpwoMo8soeEvcN7KTmwVY8eiXB4KRnEv/oKtDCisJ0H6iYIusA5BM8hw+3rPUSwMgeLiig22AfiisTmzWZHwGLhQBGDrkVxj8WACsS0A+6dMGLEszOeJWsaLI5VhuQ+vKucUPGExzCk1PvRP/BFAAVdcAAN5o4VHNgOHDgQbSGJ6AiBr4spkeUjjFPQvLlz1aIqux2JZMoIiytMpzyAKhHnh/HjLzl39FkIbUwb8UDXXXv9tGnTPT4JTFnw/QIciB0ub6vWFTv17YusfDv16e67D+u/1gJW5XQzzsIm12bBdBBQcQNiAVZnBQDdKHa24Wh5V6cH1ygAOnfuXCxTylKVwXFX2R8nKKtYDyADnsRbgihrzdaIsQyVD1weeyImAwISkQ/4CiC+6qqrCE5UTVX+uzwMl1Qhhskm9o0X+QrN6s4bouVPfQAE4joHbUJayAcgE3dBJrrE65wQ8o3nLAIfijTuqpKMRriVZ8280qhpVk5Na7QAbtEZFgBJSLN0qXZMW1Mo8UUOxgV8SMLEmsvrbjs9b7SDLnFtuKLj9YBuDB9Ef1GwfYdOFeUV2PvYnabwpo5GxMWHGiPxhAQqn3VWx/Yd4EO48qACky0C3kIiBMjKzw+g42pJixb8SSVedpOs/8LFUiky+zObMlLkNkrVJNP8ArcfFi4gOQVbQKdHfC0bBbfN/eEVK5fhJrpk6U+PPfxw1RpZ7z0+3+79+vUiZRoYlUUZ6ZYicMk0ETsitsbEWif5qY04QlpzgG64njUcjZYkgw4nBJuQDaLHlYoysymkXppavWwltQI7bdlL0ElVnvXBDrQ3SGgy0KJNTMSpNnjhBWO1tgGTq7Sv06SEU18zjb6mTIDXMJTzC7/mtwEiYhTKiOpWXKO9hgA3JJaNO5FvkLd0IHDk22+/HQ0327n889qmsgjtBucs/CRgnPP62z/+uLBjt65sfTCRI3KJCTWR2tQ1NDceyx/jCtwgj0uMCNxjBgE1CLDg+6/HXXDBwm/me9xUMfBfMO7C9lugEZHthNluiGgluEoScBh4YXC4xEPRvANvYYMXDlMtbcWqKsSsE0f9ne2HMFXYfiIRCYVHjhzJ6kBNuXYdusDEpj35FPIZ0UgUwGOhITMwhKAyGUTX5HWwcGd/73cE1FbZgOlKh5iFbMAOhNC/p56cznoEG/cEAsSYP0HS6R9//PtJp7LIQl840sheUcx2VvFCMTqFjQ826lRbougc7hO4CR1z9HBUy+Rkee65mXPmvIIqEFPkgw88jNoFv2H8arDStiprgbYeVKBxZIb9DjgAlyTcxDZuvMlX6u9rk5vb+EUACphY+HfYQRJZGb1FAyi9cQN1V/Koyd+wcjy72ZSgK1JwK74q5eRZIbtMVGhaxhyJGIJkCvGpQopCyIDjo4BR7k8nOWgQx3OkKG4p6WqzfE6JmZZReqF8YhOTJ2/6w/N0A7yRTY/xYckLPfzJJp7WeEDbRCWgXh0EzSmj119DqnWW1CaTn7agchsdIwEVzoMKkPxXDKJbWRU4UHfhxsMVuAh6eAGySYj38w92crqyQgN44cBZDjj4oEm33T5r1uv77DeQahDeYLBq1fLiolJW7lZtK0456WQfQYtxZC8vliyJcBT7OnYw2aFg2MeHCv8vpgMjq0ixbByNRAt8kQsZEVWmSDFg98lOFKMkuR2+/urbWDS5as3qVm07qiXr5/d/c38SpCUlFYJ7PFzdqX2b3r13qGjbvlu3rkTKkGTMjdkKdwTcsDGYkktMkjWwrEgFX0EDMmMY1SAzSJi8+rsg+ArYc6LXAZ8nXDkBnsW0gtJMCuZyaBmVVq6Qy60JB+FJ0s3gPvL53M+gwb0GDqQpvghiK2kwoTymFNFcU0DLUDTbJL6CF6bSuH5u409oJ3mGE6V3KLQQ7974da7wIo2jMvn3v/8NqyFnGxeVuLilo+M3z5ponNx4jz72JPkjLp5wGbBIU9fIG4iEw4Qy/bk2B/UCtEkXAS/Tp6uD8mS1xbNAvPzCjCGDDxw+bPB2fXYMr1kVKGsdWrs22FLqH4j3vNGUo5sVZyupdVi/IhxsJ9cOnJHeyStGYQl6H3PMyVdeeQGbRqgGxk0tPO62aN0KmZsU9m++9c6jj09fW1VVG4pSeJQE1M7iUja9PAMh0GFao8959GjS0DfLl2SlySHVENngAnRMH4dx/sn4/J5gkXijr121/JkZT5HsesjQWxLxLFYXuBzWJ1VTQ3hKU/WO30OSZFT4OcfIUSM48MlBkmP13377HXG8hlX6i4vxI0LVcuCBBxEcScTFOaPPuuziS1h3li9fAvKgwWFRowZdve037eImF7NAJrtTJAysBgZZjS218QeQpak8RbEwAHdipzWZDdfB4Dz0VaTA7wp9Eh5XfI3n6QPrNFOrUggPq4ylLlMIKBBP586dkaCZV0QQ/lTJSZkvn2C2CCNiqwS7pE2IRLe/PMBb9IQxcl2piF8RihMJ7IMizRgxDsmdgCPaBwOoh5NfA7TDvMtjdCx//efDKb8R127zIm2yAyAekwHSIL3V1rjOQZe4wnUibNmnGTfTJs0Ly4XFRLqI3dyKfDRg773vnHTXnNmvowr2Boti4eqSYqnQh2E9HSeVZQDJSbIbk+dYEhel7Flqh5LUSpzS8j0E8vInbZt/kmsFMS4eJ8mFJEqlbHsmh0wm6hmrnUwcgZJgq1atyQ3VFBH+50P59/ckHiqBkqJjjz3mphsnipeJCYIj6N3udL/8/HN4RPXv12/w4UM9ztJ0NIS9w0LxeZOwgxnhUJDLfiPog07hLy63DaWgAJL5yaTBXhCb/YlKISpSax75eoGhmlToHCrjnH38EYcO4ckNJRhwVXGv3haafJFBQd1kZgdflMYboCOlel5hyGyEoAi+myein98HEBKYYN3AsZLWlBEpremftMyfDF/ZwhGHDz3mhOPPGnMOqTVxwiVxGcXIyIcSTdW/zP/8nvw5n4TdGTQWyDPp7BC4AsxRe+OcgKOIz4c7pnEwTySCxcXQC3OB/47OOFxSNgC1tWwJ6gWg4C26YBM5xAO4NFBYkSw5Tz05FaoR70OjXP/266/Zn8PxWpTJ6jD8+BGJePqHhQt332PPQw8dcsZZo1eFoywcim8wNzBTOyBc7s90CC2wqcjK0pkk0DQWYxvGahuvDXmKiiJVVQSZUAbgonHjS8vLCW9y+wIrv/0WWAEo8lUKZYklxMQV1ndk4lIpzobIgYbYZuu53XZMWT+qxdhcaSid4NZItHV5xePTnnzt5Zcl66nVgpZRGIXTSQIBXbURDGKk9Gu+oykra6O+zgDAUXqPYpCVUv410hyW/5xKWuAoB2SDpIJjE/IND9C+TIPhlRycQ2ykw8EmqGKWUiP8lK8zwTzDCR3jBPpRXxOu01v+ZMvOt/gKd/WjvA69vfvuu2QQIPUzamFlmrp4sPyj4URJhgilTlfaDtsXWDBZsmhKtA6RCKHj7LYpz0TCJxHPjTCU7zZ/0iBfNINo3KE9oSlOGD6H9hwQqW073ywD16Eh5rPG6JN0mItNmBq/1wf0WLWFzXk9NeFQeZuK4Scc99FHc20O108LfgRoggAEo9mkSyA9T8IYYV0ioCHbAXY0LibJCjxPN446BKkqykNmWsUNMhxGcmWAcDrmSRIVMoM563cLFkK3bdq2ZboaB7XN/2nQm5wmJuSW2bOmo+FMMgEHu/rKK+6++55AILjbHnuQ6zVaU+3wBTOE3bCTNgs/IrYCGVJBw4qaEOpgq8edV1584ZXnnwf4JJsmbg5shxiYRHgi31JMKwQ5l6POFAJGLfj+h7fffhsa1BnUV5hk8/HGKU0LfS5/nWYZDn+ysxL7wkaU9V8t6KrJRfUYg64xiTY8tP9qgc8p22FFJ1SZPxlXnsogOuUhtKl8hiHzPCsxe/c5s2fFCHo1IcD0hLqf/3OAfz1QLwQUl5CuBPkNYwfsgBpnCTxB4W9s6qLV1fiigiGgNL5VAJwHxa/X8BxnMNgANsot40TI1OoMshV2BQIHDTl02LAhTr83GqpJRMPt2rWpqamaOPFqci9Ta1xEAbI6e7011bVa+FKLv2naP3pbR3oFZIV6R/qHuahkItORIfQ5ivYIwJINC95FYa54PApUJTmWyTyHYyjbPEQxgCYzSzgOHKww3EiPjf0dtSVBhbKUJLFiEdZAbHWIuJ90IoJTBA2nYqGB+1RedcPEiddfT9w9DkUTLroINTMbfzAHP4fmhfYmX5ZkZTU5qJDlf0nXmRVeZ4b41XNqiMLC0NByBcrZkHcrs8Miy6rARMLmlJB0G83dvIClTTGFnEAVrChIG9gilWXzy8NCik4nazwKYWQjEl/xRWWyDI1zZCkcrXgA8wGRjKiIuQgOIeIgguCEzufAleHDhzN/6JkxTapIp93gExxKeIxCx9g0WKk0mW8EQ4ZaS/OtMRZtn44ZcafOcMM5ndH+NOrTsVjChSYKtXnUmGWLS8ksusee/WqqQ08+Pu3qqyaSl8G93udUImpJG09SOYFq2mI3TtBSkVOELV2o2PizqNMHG7ZavCIMOXILFSCn6AtpgpKiwjHREGTR3KTQDEtSiZiRIf5kB1ICHgaLFy8ifyMQA5GQsXCGA8ceeezRCVddJTIHJcNZZqjGrTscIxBASwpwoEpqXOq5Mo0ALxQJIzS8/tabK1av4pl2XboIjRDg7vFwghKUuVb6KgRpcFsqNsUTEAKbfTIvw+9ALV7n4KNKjLyuVFaonUZdVwriFVkRzTCVeAs1AqXQJaiDB6iJCdky6kIP56/nO8wnGAv4xkFgFE6iint0Q78OuFhTdRMIe0FCpRHYVFlZix223Y5YnHXr1gAoouN44U+It/8T1D/zAbBRMQrI5xGsjpNYregnADqMPRuNwvFYzCORMBdbtvQjhIHegtvGV6HQ52QHbpKPyJpNiWFT7xX+kw5TONUWp8hBIOgOBFuVV0y6/Y433nxrzpw5lAEgjgpNCVUvXW62hH7WILbuYCZqEpoC6xTx8oRQ6Ot/vOtKNfxCC0BDyQcdBPxF5CcWUyqPxWKy+SE7kjE9IRDzy5wK9zALruy9CxwSap3NBUuKZHKpOIbvI/9SuMbxCopMMgHFSTPk9KOwJw1Nir0j9ItCi6+wJ2zbtoJ6MJufmKV4DBzF3EA2MIPWhYXRAsAzexTuIVfRIOdMD/mTQGgkUCxx3OJKnvdxAnlASEjKzJAKYcwTr/MYr+u0KdPUHnIRzssvy7lRz0j2atrhed6CIZLHmQyiRI6oFoqLEAlErvJKZWUlXu208NJLL1FIB8UVd1G90AIN8jmc69kx9+/fnzIdOhDa57qOiys8qQy6IAgavKGjoEGe0l0dnJ3GOWcIeoVbXOFJ+gzZ8zn6r5KZLk76eoPf+e+bNEg7NMJaggMQA6cs6JZbbb12bdVxx50gQZ1bbw0qkxSAui5MPD0RHNClWtZvGTqwpovSFPMr4dB17gvUOJAemwMwAjHUy7FQiMyrc+fOYzTsTGFhiMWiMoFETVGUP9WBtFpSUoQ2Cy9RjIbMBRNBxFPXLlsYdMqRRRuyAVRE6JBlWzj7etkaTBC1kgna4L+YXKLhEKaWSy6Xo13HTkwKDozAUyZIsEjqdvOW7i7qhbMINxbpAwSCXyABuWKetovnos6jIjmNyNebqtiu99MMgU5yi2ZBFRlp4YPuge0swOAPWzV2QWijGxjXxi0p32dc2A1RB+ZJTJ9kdEQuU4ICrs3A84SJeLtF967rVqxgIeEVbhGsHCQx719HkyAAnBFZlFcrgum8sGFmZqdNm7bip5/Mpi6rkRzYIi644IJVqyJkuuGDDq83QSR44QUJTOYxWqYFdqL8ck5iBhCaHSAp/tlA5BDWNSTC0JFknHO7iV+79NLLkonUmWecQToh/FvoJ9jCL40w+5yr8N2kcW+uLynJQ6cczBqMSyH8/Rdf4PR8+fjxd95yi5ASay7MH6g6nUuWLIE8IVjidZXKJD66wIHKEd8sJozX9VvMF8HPaBzNWsP0wc5IMppg2UF/BrYwm4cPH06GcPbw1M+49dZbkSsKNN/EywWlwia2t/FrZK7IZWqqqhkPeg4wHs1+/WbVjd+t7wpQ4zLYzCQRSsDqi1c7ewiVmXTB4Jc0Ddzq1KmTclumR6UBXs/zYlkSzAF75SJ4D9vleVXtqiimr7M1gWxgxHiva6dUfOEcLKEF/iTxOrke+vbtyzxRSBHOixsmFEULmC8p+EP6LnaxrDr0XIdQ3/iaeE3Bwud4X38ZC/ZK/P4Yl4qn2jSjZrBVNZFoLIbaQeq3ZMkvlyONksvVaDElayffS5KMNehi7ZmcFJVnim3W7Xfd6eTTTzl99JlSQIoPp5l9Wc4TcYvdW5yJpm12v8XmJt8SyZGtLh+qKSEhK37WeLW7Fy5c/M9rrl+5Yh2JonD5sjmcc958g3GR+Mob8K1ZuSIei4jRMGeb8eKslWvDlQP3g3MloyIT/KmOrM2xQ5/dv/1+6Y+LqIMWJDkyKYzdLgzHCUrtLF60YNYrL1D16MMP3yO7tIWMREblLllFNeDXaKqgFB/7xVTCDmUSbJrMON3+mc+9mAhFyc7l9JAt0IniEPdSfOlC0Vqrs2AYDvGMyayI9XjqeezOliWl4pqJ/nK9RKWIqnTX5JlSYs+/nv8zL1r9zw0D/dG36AnbJ2x5qP1AMHrOto2dkiqiIFXRZ5iDu7yiv/wJWXHOAUXzq0TNiT5Ms6RvYEvGuk6AIZwKjZc8lorvvddA2pr/yVzcR8hyjY9hc7qBNBmmm+eLgBQOzLxwMKfK5wG+Lxh0uDwkf750wuU1NescQZ8lEyOos3K33XbtszMrUDhOviq2H3Z3gMR7BWdAmJIxr9O4ROest6jkyGJnJXEXObQcZGUmfChDDqwce3Ji1EJ7Vu7+xtuzO3fpvF3vvhNvvn3/g4bBhxVJ0DiApSAVCKMSxuYJ+Cb2mmIRcBJ4AhAApJ9++nHbigprJv3ZvPnPPvfCipWrO3fpxipAADqeucRDIyFhUsdSJAxE/KWypraFhHwKK5OEZ2ZzpexFPEzEp8QSz/II3vT4plhQZVgzbrIqkv6WNLY2z8effPHx3C/J2GZxBMk4a8lESYT6zY8/fTDvix136x9NszWVLMTNeGxyMQsllmqDdKcIA25y75WW8q+DrDBTMo5ilYOR4evNLeWzPEkoAX/COvW7qraB/JgimSWzfeFE2SJ3eZFz9t88o8kzIDB9bN68eaSN4JnrrruOx1QmU22WdgYNDn8yUvKjYIAgygnvKzqGuIbvMFe4zsaF16mECE7QbZBMm2oyNOp9UUehawzDQfokI6K4f65XB+ZBxP4Atx4RiXQfZprTpaLelht7EYM3yvlkLIHGCVWKKEWQOH0+rO8vP/ssyqf3qMIK28ovwBTkASzkzkBd7HCgryKc86WXX2RGhcBylJqRHP3MAtOGyLtHv35wPdRxiJKJaHTRokXMC7PQ2H5u7s8zZNTdUkQIycbpXLZoEeACFGDC8iWL0aagPUUZDg5LBiwiaAAgyI80oDt4VD7pNC0gYPC6OxgUc4bLtXbZMpQxpO0FQ2gZyyx4wgShJKDcB4tOIbjp4sErtEMNSojC2CcLPl+onYavQ0R66GNNaB/q0Lfo4emnn07wERBTJRzRxEhFYKD4OJtD+QCg0IOPAmGUJYyRK4hZ6FPJNsKo+ZO7NE73QHJgOHnyZLZbaLLxGcBNB/dNoN2hY0dUaCgOVYZrlBatYcj8dVchAPyZTcqaoZctbt06Vi37fOA8fMQIUyZc0jiDlzXr1knSrMJGQ9Rd0VCIh1EGs3gx49KO0UhxAkHRiNcUYWT2TeoHazxJaZfMFl23iMQTGKMxdIwcNYrOwLvySw+d5LwJeLu5z68uuAxc11zoBQKE4Q898khcbkhfNeigg6A4tjtwNiaRyqqYpPDNkpWdt1AumiVY5pJfYyERnqaWd9kmpUiURfQ8khwpDaTkNn/iN08RQ683Ur0OxfLMma/u2nfg+HHjKPGE/YUSunaX95kZM9q368hXMGU2Ia9nw/OyyZcl4Ai3yuMTUP6Fkp2yPBoEIhwsJCgVKZUDr8SAiFQBujND+EVxF7FGFm8CFgyWAwtez+O39oq5VObIL1eYPJ7nl+eVb6LyRVIhkIRlXq/zCk3xGM/wltqYBQ8sFtyhUD+ykcUwryngkQLBJFRc9I0HgACH7mO0Sw3P0M+8S1fpAP3X4fAn3UNqZF1U/gIc9Os8xgoB49Dq16RjVrAwEN7VVMw/86MNPIaIOXfeZ/JFWXsobu4TR+yqKqfTj6L4229/4AFkLzRrkpMXOxTpRjF4+cnyQNLdJMse6VW7kfyJUCyWLrudYC4s6BAJEXNeKlXlSB1P6mfxgOErXbp0of9wvga69Ie8BUIiaDLZiPUVZSVffP7phZeOP+aYoxFw21S0ueuOSeyeidmRsafTJkcaVb8IzlpPBVTgDoXR3HQhXza6xmgIzMzGIi1btyRPYIsSspdJEmy2lSwwIFV5uVRMr6tEXR9AlTwhQErN4FS+47bb1PdU068p/ao8rd8SlmKEm0YdSvvaGovxhlmvyNGAThq46f6EZvUxqENpXBmIsiDuQvKk28FFQQON6Q+3lJo4Z5EgW+bIkSPxVMOj4LHHHpk8+f4oRWhTad7CmM5XINUmDKFR4/2zPYy4T/07dpJtiTRKi6WbCsZkhENAZjrI9CfbCVMPQ+q6oDwpkDEQBwsfGdEwF65PfCiTK0s+FkeSLKMLIeYk4ULT63ax38N12+PxWe2u62/4J1/vvXMfcKYmVMv9PMrxXT3/s02KkpImdIKEJZvf+kx1ssE28hYAh6fJ+shyZnTD6EqgEaE+uBb+7Ep+6DWYBQgfz13zmHADco+iU8DrVxZoSbiIS4RcJF4K0Sue8FMos6bmgosuIiwdaWHRwgWdunRg6rEzTps2ffvt+1DXaPmKNR5foElZpwrOZ6PZU8GWCtyAg2A+g4uJ0GoyfRd48H9czotHGyIr7wB9QriRgbAZoTQinTqrDhdZOfii0tKGulmdI6hOebTySn6ZWlpTNspbCFuixlgAACAASURBVEA0glfsoEGDEEqYEuy1ep0XZUU3ohInCJFc0Q8hu9AOvhpsoZDJRNFiLA60RgAUjUyZMmX06NFE/CIa/o8BN/K2yv76LX0VIY9OImYxOrrKr8KQu6j6GB3LA/3nOudc5FyH38gv1//4rrvvxtglnEcKYkgRPZI3+UpbYpcdMvSwF16cwRYfOjIuDjiVJghQo7AGe5R0Mo6ci9KrG05dbBYNF0NEQMegyx6joIgS1MiQeR6hDQMB6We5rAOpv0N/0KtMsWZsAuHJAIzvoDoWUGIagbVd586l5HPCjggSh8OiYxfwGROeiibZLEgLhYInhH1SixY5mzZ5rGWbcis7QjibOaqqaqhcybIEhjcgE+iuhl9egQB52Ogim038VTSWHubNN01qXCBgWqBvKmOBruAPcOI6CyT8RNFJn6kDmsEizsE9JX/WCdBSaUeFP57XxoGAbtmVORAlQzoYSO/mm2/ef9AgfOloRzmJPv8HxdDfZliCpXY7KnDWbxRNhNBSxofJQiOFiZw+CTMRPxZy8EZTtbUN9JIkyTr78mucgwUH8FakoqvRDaMq/uzTT9nqMOM4PNicPsJxbp9055lnnA0WVdeKtKckQwscvK5IoucNfPqPd0tRXQfOHOn6CJPHiCEaYNTDUBaJyjgkAt2JAxenambhRGLPtd4JaxYcjCuaNwDaUzUK8yLCm+iTSf4ne3g2lums3ePEXk9eZY9HMjuceOKIWbNmEp1TvWKtxeH55usfPvxwbr/+A8TPm6lqfJWahmdqk2uzAB0LIeGsontnSyEqE2TMX2REUManAwO8zNaRRx5J/Ve4GCYSjE1o5vE8JUEzykYegzA4oAH9zWM5J2ZCZDdM9ziHLCE/nOvhtnhKElrIUkFeadyqWI0k/GE9a+ZEcYUO0B9ex8MDeiOa10TXWzBj0aziBy1TYRBQwHbpLe0gZqFM4jF6pQP55b/K5WmHj9IfUhbxXTRA+ZaV1LkoYlYyydDoEh3AK0tymbB4rM/m8ss7QyXpZctXvvv+h4cdPAhhGBUupcDAb1CYqtV77LUX7ocwG4yGqaQs2+ItBDnF4/gls6ch1TLDcZEjjnLuuTRrElODpx0TJhzK5RQFC1UK02miQtAmAlj6/ydcrljsSXj90oxn9tur/4Qrr4SlsALguEYaIPZoJCojzBNJF/coR9CfjuBJanbVhkMJOeDCYI6OndqTxpoi0OlMnMgp7kbWkcOmCG6F4hi3FDKVQBoBrkjcAtuzOiekelGFlnkY2RdMY1kBzfLIWe/zjbqorSnZcp4n6kY18l8Pg0i6GUOO5JZSpfB6dcoxRKrYxef0nE9jeYfQuMIv7gE8QDs6Un1MKS6vF+ci6wKOm7v322P3/gMATo9evewuUWjx4i/p/1/vbjyh8DfMsgDXkgWxpeIqqkOr3RuJLAH9uSvcRlLv2W34pBbYCDCDeNbCRbtStwdHbEjGcCrhVxikyJlcVUUxj5dffrVT1y5oLvvstMvOfXd98513V65Y1aZdeyoroIypqglRwy/fQ0UkXT7+bBNnxi57Gw7IwVCEJHbHMVTYEkVXiQzEA9Ts5fB6R9JigpSs8ADmOiosQ5WyeEODdWsHy7EJzXF5iijayk3ROOYIUYf5iAdFJhYn1wwZ1LgmNkEcJCyWpcuWHXzAIWPHXfjsiy+179CuW9fu/uLSJOGMML1mnZhNLmapYAG6022Axe4ByDaLbKEcUNo0Yiy1ZfCIwsBHFU+S/XAXaQZVk+41eYAJ1u+qbKFglCXbKNh4XtZ1UxsHcwn2DsQU1AO4rpOMjgdUxoKx4orBwypCcQJ3xm6FjgqNGrsW/kQxgK8GOgZ0OXBtmmW9Qbml2jVyTPAnQqHgh9lSN8uR5+/0X2GuVUeIduQWAwfs+kX6o8IfI+JhKzXpzZFlwWqWrphGikpLioqLUQceNuQgqp6Sy8ldFMzFTaU8RKR4lG5g9xOwO41GTRKUYyL3somJ1UQYAkZ7FLxe3Ll9vm/nfYik1aVLF+QDGanNyrbU4fHVVlUhsPqCLWiHAYpK+U92IH2Wt26NPZpMpInYZdgscnZDX4bK8DZSpbpkycJ3TbRZxuQhqZjNbJsNBigtKaqxeoQibi8lclPUM/a3bJkJxXhIbNE5y8qVq9u37yjpIbQGeQE4g1rgeSwaDvq8KCyvv+bqVatWt2oliaya5chLbFrfRsbYpI2Kco88K8g3q+RDm5zQYaVQUMuASnT/eZrlFaUsfpXdc5dm+dXFQzu2IbfhujKrXj17wSWQXPdo2TKRzjCJAK1Z4PNXIwoBEBWfKpksZg2rUNrkF+VPI/EbdW0ObpOIVKNDl4QyBcQspkzD5JlUEIA5VWUBX2HeE9XV/hYt2NuffvqZpJrlySlTHh19Tv+Va2tY6dh1t+3YubsUmXNL4sD1Sqz8HCkS/gmnjHlh7ABTyUG5On+qD6guxEAe0ZhAaR5G6yGMxWWSSqKpoZqc28VKISsa04quBHnL7SYAK5OQxLOy1WF9QWIiNAG5iqT/lODBhTrnsvFiMoNXHWAvCgS227b3iSf+PZGxULxkXU11hufcHrFNFsCHpk3WJhezAASCTnR91Ux62TS2mOdu/zVOAAqTyudzp84UuijELJxYOSA2nLew4qmQoe9yLtSyQQ1BpDGuQIe0BlvERxJpiQRXOK3ziiqHuM45CxK/vCtUut4AChLAlHmL4pcq1fGwmsy4RbTRhs5b2lrTZquBtwSxDH9nIMAKB1v2ymRUYvnUWxsyfR5jNybKIfMKc6QEz29z2aTR4fbsuc3Lr7565eUXr1uzJhKqLY2XUbMllYi53AGsgZ6AD0siCckddpcmwSLfB/ZLeusrKcrEEmSW8xLahuuixcJw1qypFeuYukwSIyRFY8TJLBQKb997F96KJlJSvP1PdrA8I9Mz0ZPvnISvT6uWUvMAvp5LJhCt0GYJPhjTBqyD3FrU1ZQq0cw6qCI2Qdkg8ko4LHYTtv7klSEkXUwqRmmP04qQXi7HV9C/EsNAu1QOIPdMvZAWFDISCSdkc+BdrL1Ucq334SZcZDh0GNwGJVBXQ9o0wldUBmpCg/qK0ghkq3yfT3BFeY4KXtza8CJv8SS7R116ld4Zcp65aT/zXAJor29cJLZwJIz7JnfhPNSZ+kvGavLEFXpRQGr8rGHE6J9ElsKGGAoH/C0U2qwavCtTJlTApNS/Q0OjgikDrwu8rQVJrFYyl9MsOxV3URH7Rin5ZdLL5dIpsHDchZe+/+EnTz/zPLzummuvR5f84COPlrYoA5cUnfhVGlG8LdT/P+p1XWKgGgqtKe3U+dW4HUwQpi6mhKoiSMOUnRRYGXUXigwUHN4y8XJhxeK65P3R4C0oy3AqmA7ZKV3BFqo2xEqCocrp9bAnjyfiHsrfggVslDAdo98ih6nbFSyyT3nooW126H3hxZc+/9wLn8z/+j8PPwKdUoWseeG/ycUsOg1aI/jDaISFCWiAIe6DTRnIxghKswgxKiuwNjBneDgS3UPgIWY7AnrxiELly8aa2DfSOMGXEaHoCeIOizSiEgFxc+bM4WF81bFA8Qn8sVDs4+mFUwXzyjP0n6lV4UxPGBd/8l3+REGF0xXN6p9c4S3+RF3EM7zLUDnhc+JxaTRYKmzxLf2zKbCo7x1dbOgbmSO4j7gJbuX33Ixa8DubRc2GyNK5c2fuEn/MwFBlIbjAAOprtSnXGNoxxx075qxTsb163Y4RI47HEZuod8EBrVyhakinWK/kA2anCCmkEkkCcnidfnIZfQymRmLWysqKJE6TMGDMiHYbiuU04T9ig7bgs8xJ3eiabQRNGfWv/w5Aw1xF7t9g0I/wsff+eyMARUPVYBoRBjiEsjzkEkn2fBQpEs9INncmj6MgHvOeBIoSLw26ygN2g5AyIxJOZcvZbW6p3ICFEE4HfYFakK6gGbln6juYBagm4POlE3Hogj0Ge/pmFLPy2iZSqgp6NEmVxYtKehtS9IatQRc8oM8wIk54EsjkqRUAKuTpD/yBc07yDyiVCaqbQ/tscBWNMVZFV8AfYDc4+f6p+w4a5HQLe2xePlDfzPy5ri1cuJA9A1537D1Ki/D1gV2b6mpZCILNhoVlGySQrTJ2dszlBETXd+D5ztRASvwatJeCTkYrJknkZPNisxnGbkVBJg9bcMa1EZl+3rjxC35aTFJUNUPzrk4xuMR3FLUUT+r77B/2mhm+MBmzZMsmn50GXJ10xmK1N4uj/JJ+jBORayXlHlMmy6isHbLdEbstSR84EMLU2g7bqakhIflTM15GBuZhYLv11j2Io6po01pmmTohRoeJBwUlWSwZ4iLiqMRov02bdnhljb/k0sXLl9OZViWlteGo+XyzHc3aWH29Io8OtTNxA8wzHbGb1vfkz7m2MTMS1F+vz+dEpspkW4a/E2d31113Ec1OYV0iq7nO68h8qOs5uAunRtzB+sDznKD44TpGKKyEVMXh+fwuUze72oL2U/m7fj3/3fyfeqLP5N9VelM4qCZs4+Fo47/kF1YOWyeAnEUOrx2aUkkrD38wmzRgdp+fzZff4UomstaM+MyRQ4uHYQa/5Ov5d4FA507dHO7gv26799GH7u/ec7tMJERRHewrrP2pcNQdCKxbvebNt99CJbD7bv2yybgNryzhRtlUQgzBQofIiBaP3WV9970PtunZA+/FWBgzIvmCU0gATr/vmw/m5Qj3cbjDxsGL3RD086c6YFuxVNIdLLK4/N8sWLK3Fbe2kJeIwiyZ/YivSaF4IhE19UYImCKTI84O1hz7SGZa9ntOT5AEaggRxNUBc8OemAX2D9wSbkXdaXHDsjoXLVux656VZAZigtgoFaoeiUIY9INrppAnbNY9B1ZCgJnUOaIzaI5D0Rg9GccvaS9PqvXSIBc3vK7n+VeETAzb4dA1ANLGOp/vj2yI19MR53kOwGQhi0FibMD33GW3C8acV71qdaBliSfgz1DC/a+j8RDA7ZA1GAhTlBDE44Bv+IgUSyTJSHnzLf+a9eqLTzz+iDdQkovGWLItbt/y1WtYbddR5CAnTIPQHDu4Lgqteg7lh8hSci+/C+XE5SGu0CvLDYWniwQh2Hh7vF9/v+qVOW9PfeThhNPRrnt3Kd7KjgbLCf/Lv/5/jdH1fPWPewmFklT7SmfwFYEjoDby+tx2fB2ycHURZFl/EZFx5t6SMHMUFE5CC+LdunUtLgmyRZQtHwnKbA6kKzk36i5RZRnJFVfsrNVpRTHizAb93q26dm9VXGoli2Mu8/FH89C/FLVqKWUTAyR7JC88Xl7MROrBx/4zYN+9WRB79e5THaolvbbXjd6hOReS5uF9DWAFmwYkGKKd1U1KxdX1PKqB937pLWSmzz//HLMC0dqED8Dr8RNCX0XyX1wi2OKwhMAiUQPgNYVrC1ltMKIRrsWfWtNQNxy/tB+/1vsMB16jOjbMNKgoGLvy9w1vwf25BR7vts8gtmUoHiTFCBs9/r9e8dZcXUaJyKS7nI49KKsHReGWl4w7vP4IDg1UCa2uHj786MWLl8x47lnJGoDjIdoXY/okV4p4QqBrkVxQ1uoqpqv6oIMPiBOgQIqahGQkl7hekwAawwBzLcobY6jNL2nNNYrfeTu4nTCPsBayNKGXhSdRwyIbD+e9HMgWs+zHH3ExZOOBUVuXCtCAeVdZAXxgO4FQzvpEEBbn0MX/V88gf0vyXgu3dA8jq0VhUVxmxOh9cXpk7w8CMCOa1/F3Dskmdw+AMGpUGqoj1OFzrsQIKHhAtdeAAsjhVuiyO5gONMownH7dKsnLhDa2yR34M78InIV9kUw/FkfGwjsWUBMD8tlnn3bt0vmZZ55o16bMG/CSo8SG0zMZei1ZFiPYDEySOfOQhkFUHUTp1C9mFYItmZC91CEm2NBlnOpyVjYtLqsdv16MjMws7iUrV69FzAr4gvjaN1einEL92VyuQx1GrYd0Gw9HQiy1wrq1ZgOuDokEifvRiRCMP2HCBGEjJLA2Zb6EWfGfrJF+aMEIWPzKJTIrkb0sGMQ/e9KdtwmLyxCxnnBQAAPVfDyCOyrhccOGDRt5yknkdMglYljX7F4/LsIfz/3gk4/nnnLmucxXVU2NPxggCggMIhqsGUHaZL3Sz+0DhjM4uGY6EGwUSP3cd3/Jc/vuuy9rM6ZAGkFHNXTo0H/+85+EAS5YsAAy47pKzSSzefLJJ0kJgVs6gKYKLMyRGnm8JVrKzeeAg4vuwSAHoiSIwpoq+Gy8rzYcDk42CJp49zM1Bl3lGd6FSTXjkGlNStqtN76gTUECQDuFZORH9SJCHRoUHwrFFcuWO1ySGkO6YtYkqAg/LfFdNKZDLIbLl1ezF/GIzl8O1DM8Sbc1yEDzd/PnhvvFzWfqflFPAaPkzbfYjzrqaIoYjh07buXSpUQPoGoH+MwCQMHYisUcKgC363bkxneKd0mmAZmwOLVq2RKz60cffNCpQ4fp06YZu2Cd1pknOdgvQR2wPO40QMM8yXd5AFxC8kCgR1tM2e9fNMjf98sMVsUsxq7URH9VhOWEu1xUJZziJ368kByQRNIyqr664MTf9yh/v71jmxGJhvDyLGtREgnVZFKx5599aurUu++5945tttm6uMQfqlkrudpjNRY7+d6TbgceI5bTTzsF+Z/0Meh9k8YhulGHy+umthWKeXbvE664MhTGK6jojbfevu22284880w09CpAYKZk7RM741+HgYAyE6hDmI/ZiuDGg2eIeGiZ4ignnnjiu+++S0kVOJjwK9xwHQ72eLAyJR+hrLyqyeTE4grTyrvE8iQitelE1IIHPBqydCwTr8W6wzZ+9Jhz75s6Zde+u9x39901BPoEiyM1IbJvTLjyqh49e7VsVQ5nJPoQrkXzzWXSyc/5JhezgCZIxtJO7B4wFkWfsJ5NjnQaHsj+3kzV/z+YEnxZkDDYmkMD0AOHLhuAGF0lmq133nkHIoEzyiq1+Rw6CvqMqxnLamVlJVc4lOOrmgds1nwTuOOgacgvmSpvqbqiWUaMCEVWX/YFCAFkFsViJYJgMonrITvH8Jq1nqLA7bfeeuaZZ3z99Vd8EbFJeoivGPTG1t4EXnGJ5PBY3DnXUpK4ESEuf/SOySBvs2H5pfAnCKYyoi5mzdL/zaWRTJr8smmn29W1+xaLf1r6r39PGjbs8G/nfykbPqOUitXW4sA79IgjDjzsMOFTRopldHJuOB3LAJvv4uIgq01lZf9rr73mjjtu++F7svtabeLpK9IYRASo8zZ05Xf1ggiM4ssqrzMdSFpkjMu/WO8rm/VFZS8ARHVXjIUT/gQCKnIJPhthKw80HuCiz+vZukePl158ER6VF842a1D8Jp0nwTesDB7uc7uWLV3scto+fO+9G6++Yv/99h7Qf/dYpAY9Y7CkJJ2MeYJB/DmZhZtu+ufxxw07b9w4EFsSV2oQYmN7z57W4Xji4YcrKweRdo46ch9++NEZZ49BqQyn0qgsJlpTpilnbuwX/pDPg+qAhUNxHr6N/xx2DPWi4TpbvpYm1RGsnhhzKAdSYjeukEQ6k8gesy7XcTMkNpNeH6LCz8vtJlYwbUnHs5l4Jidz5PCRIci2/4EHknGJCLnrr79hhx12fGjqg/7iFpMm3f38i6+cOOokKJakgKSYR5VFyxLh0KzHJjcaspbDbeGzrLU77rCDQqfZpcWNYYIKDSkKrZUuEvwqK9TpNKCs09KrhKEtMM2otRCz2KPgWM0Eb0Yrt3YVUyn6OWIkGRdDZtlT/g4EdNSaFxHggOJAQx9D/NWTjSHZtCvomejJ3vvuu3TRgpkzZ+67/z60g9CUjicoSxRoUYzzRJtOHS6+7DKsh2QQEAV+UdHiH35A6453MNpHCr+QPYvENmhEAgE7hUqgRgRBVm50ddKrbBaby0477cRFilpxUee6aR3eTN+ys7CkMVoliZ3ZYafe22zVNVS7asz55z3y4H+YXLyAyUtLJDM4gDFRMOT/ZoRh0kFy9LgwK0wbRG38feSoI4YdLs7CDic6fKuUfbPX1q5D+wunQyZzeCQbZ6EAeDMtcuBIh28WT2I71s3VZgrhhrvNAAUaGxxKbnqdLQ1JldAXgqLsB0Dsdh3au/GcM2ycBSYE8os2JY57UMMf+utuvRAA2uBwMhbH/7xdmzbV61aNHTMa9+hRI06AG3j9vngsFK6tdrs4iXv8RSOPP/GL+fMfefhBlulYJOQL+FCYk5i3UKRhvR/lIqu/ze3HXeG1117Ybc9KeNtdd0/+4utvH7z0GhgRPCrgLqZvbhxJ7X/GtMmF4KbzJb8UGjT7DXgFM0jSKyP1EgKVyMSjHp/P5fMkQjUunxQMpbW6dQor4PpQTUhMLB7GhgOPUkUZqiz2j9yykzkQYwi7HWQo3N8z8Zbl5RdefNE55/7j4YcfLSouXfrTsquvuX7gvvt33XIrty8QiiXTsRi5/FPJqJvar4UG0KTrm1ybRa+QTylDQfUbAZCBaTO5WTc0YtaYfv36sQzzEPKETpXasHQZ4LqK1ZxAGCw2eldDxAlU5MpmpOzN7w9IHoZ9B9s2V3QBUL6vcOAKNlOWW8qJwPq5pVoufUZ3DA2B9WffY48OsyEj+eDBg/HHD5m4MGRbh5eItkguzhY/k6wNUUuHhO84EokEkEqxK6UQOCW6kbGwxLhEmRxHVsZtDkWj9NbtIdH57mQyY/8RiSDJYcmqk7r+lEZDlIXAlf0cqWNqakIdO3d66pnnjjnmGHBeGBM4QHIak1Y3TqprCI9/RqclRGh+6xhfNiUZFFn+bbmiliWptKQq5VcQw2ZDuoJqlBzy6FQvLnBX+SYn7OmJT0RVppma631+c78IAHUDw0AUMpAYF5X0gACbBLTLU6ZMIWcy8zJmzJj33ntPRp2z7LDd9qRuoqS0ponZ3EHxm/Qf9gWrB/K4Pf/04/fXXXtNx3bl90y6nRBOILxowcI7bpu0ZnWV0+N3e/wnjzp1+vTpN954Q0W7dpi0RXlPjiWsS+tT8/z8Idg87nhN1W4DBvTtuwtloBEDlq5c5XR72SUiWMN7wQolBM519fn5jf+Bn2SmgIxKAECGFQc1ORtvARGikkl5xX6bEy2/I8KC1QoP0QAy8Uxf75aAQQM/B+VgAjFDddRid+LiTnRwMpNOZEmFbrX7bE4v69Hbb76BvPXVV9+8//6H/ffc67ZbJ8VjqXPPH5uWeB4JsWYNonvCOZs7HGWTa7MYO6Bk30YuXZGxjF8CfmxEYGzSA2D179+fGEMApzYLZYJMZ373yblqgIg5J7sjCzy2NvSKVOyhEOwm7V6zN668nvI+TzzxxMCBA7HU5D+RH68+Q5ghTpoSlGH0sTan5HwDr7gLoGRv1xwHHcAnEaXgAfvtjWUdHAiyeIdqyEUqq774DFlcPnculUUNBd2hd4N+SBBP6g3NUsNGx1tUFK+Nf/LJJ8OGDaGTEFU2lUQrkwzXutx+Oo/ISLcRs3A15cjLms0xgs2jDcYdTyRKA0WESqHYw8CKYHr0sSekIjXAGXUU1St9fr8LP1NTZtX8I3LQqDlFdS98is23bjO4W11VVdKqleTOpsY5wm4iwtzwACSMRItevWGPRVlajP2XBtHl4AUIJijibR4AbXwvlaXodoW3gSe/ehFN3qWXXgpZAQFgCMxh9+wl0Ap6fH4CgduWVxCdsNPOfVqWi6Hkr6MJEACwhIZ9/OFH1119RcDrnDXz5W5dumZjSZSMN1x/I25bY86/MBFNjB174QMPPvLuW7N27LMzuztxwXG7yNSQIqkSLgqNXZASCY/LbUkn0cCQBfjd99/74suvb739jtrq0B2TJr378UfjLrmopEUZaX4pyEr7CfYtfx0qC+FOmiRmUPZjMHk8ofcbOMDpJTg6bapLZJORWujF7cE3i6VBShKjqcmboWRzKGm30rppFD0WFGfcvISnJTM2lzUTz/KQg0K6WXgXqR5qcIE/4IAD99izkl3NlCkPpVM5ihhSfbisVUU6m4vE4jAtxO4E/nbio896KFTcXMcm12bpKogoSlIf9sTC5WXb11z9L9gOmE3MIB/Fy4qHmFEOTuhPXv5VhsgijZiFjuSkk056/PHHO3fuzBXEgjzfLPiN39MNFSIRFuHjeGWBc/SOX66rmKVYyLI3e/Zs+LsIWFLNQORsntEh65PNMizU6eixcGbE/xpnOHbwJGhyYopixxCNCYUZfa/UCJMc2pJQG60Jnu/ydaNc9CKNyZ0MVk7dykiBCyp2k4OObSj1yIzZFxWLalkYi466Wfq/uTQCIBk+AMNu2L5Dh8/nfSG+dznZFLJfB8N9wBzPIaOcl0Ex2Up+G+SkxbLPLFidLvSLJa3LM0wQPgqkgohLSWN0jfApGlTXPYCshFMviKAvXuEXCsIjM6Lxib+C+rre3mz6i+oUyHjV/p7/IEBQ3bAmz+M6AARjCYYqCgQ9Rr9ImDNpKUi68Zc2q8kTBeYDvaeffvrs0WcuW75k6tQp3Tp3IQ0v8IenjR877v4HHsYhYfz4i269/e6HH3ocGQvRSpih3Q4nIZWAzIWj8esgSxg6GOI8YlFCR++57/7+/Su326E3e3vsCWPHjoXpaS0mEEP985o8xj/Si3Ah+A/whxYQnjgkTyyRUqbcpBq7dFemKxfPqw8xf4q6yri+8JgsVWjbye5rony4yF02eGzFJdsMxZDc3lQk8dyMF//+91P79N19l913O/qYY2Kx6IhRI++bcu8DDz0cTSTffvf9+V9+IfkgcpRz9ZDpml653M0f89t49Cow53VQMApzAYQBCvDCFycYLC5tVb66KrxibTXaOe4SJF6gmWa7zESSGpvJQHplzdbOcHHWrFmsGSpPqLGJWyQxI8CBWsvURjz77LNhiL9bwlBJIt89/RNog47g65133gkEsZaKULm+qBErKKoje46wqqaqUgAAIABJREFUmsxbb7+/dl1Nzz47k0wkpRpYWXZzEpaGNqj5gisTyexpo899ZPqzRRXtt9i29423T3L4qOKSIG7a6vZZXT4SqtExsjiw3KMspgMIVfwq9uifXHF7XR27dfho7of4BWVS6AOyeGtlkiQGFJP7cccO//cN1y1ftNhpcSUjVrezBXsYIMDiR/C2C6Kz5hzZDFlx8odiAsNtRpmyIaw1zk8+pztRG7EmM36XVFOW7VczHeTpkzBesgRYLXsOrCRB3ZxZc8jRocMUSjO1V4nlkfHyXSjUnCA8ieBlExWg7H9QMeOIWhSkJdkP+kos3qJolsLeLrsr8PRzL5IhPkm5xKykZyyQmlSGRIgDdUVQOgY8ng+IXchlu3TrnM4Y6XnzP5hKpTVSw5CTD7jBl6E7llIBponYBfI8w/l/Of7zDPyQx2DoKcrhMQl2S+tWpRQ28uayTpuTzEpEjFIUgZ04ZIJnL0lNSDTgcco6zfQliJIj0hNlAOlP1h8KVD6qx+YOYwWRsrU8JOXErKOitzb5b8mIAcSsWasvaX3j+ZcfuvvOEUce+ubMZ3bu3d2Sq7VZo2lHOmFNtevSadGCHw87ZNgLz7147523DRk62JIMw+fspCTNmiqWGZS74L6V7R/gZb0noEQmDxphByiqXwoqkAOTdLxZsjJStMeCM2Q2abGRJAJxLusLBPHlfXz6k4OPPjpmc5DPGg1MsKQ0k8oS7gtfljI7onARO7IejAL+wwTyy6dACa5zzqgVwTixUmc2Z2XqMTSQGwz1D/4WpK/jAd3JKI4pE9OF7Hc19ezxvCiIEATSKXi69pN9hoDY6SXAk8UmFapat2L5Nj22YgqAD2msZJolXYyIS1YHZIHHFRn3yN/LEoasggZMpkbgY1goQBMYGnKTTyDDyVMkz+KzYafP1nPrTsMO22/qvbecPepUWzrjtlLdIb1bv53cQfe+Bx68aFXNxZdd+uT0J9jZW9NxYV3kr7M6osnmMenkZ6TZxCwlCZ17Wtc/AQfiKt7Qsl0ziRIQWfXupsYJgM56AGvDMQi8pD9IVwSpIUgtXboUvKRvqiNRsZpk8Y8++ijWNIzroDJ9xq1EqX1Td7VR7St6qV6hDrcMtBkjLiBo77AcUTCRQQEBRce6euPwDacdk2LXrXuwjW7UR5vwMF9XWwmsapfd93jz7fc++3SepPGVI0cGLJZ/bEvYB9OpZF0m3/o+wyR27dxt9msffP75F3aXv3ptLfsUO4Ka0+4N+o8cNnTN6pVnn3V6uLbK73MlYiGZMit+4R6Sc5IcJU3NBtI0x8Q7ni4BKJgagg7rFk8q8df32ea8BiNAIceGG/znRKemuT4Ab/G63HzC4/MWF5f07tP3iSeeBCNkvXe7w7W1xJyjBVy1bBnQRlnIRlLtwgoNk7k6DWmgWmdXF6+hnrfd5fN+8tH7I0eOnD59mk4Z3RaLoUb0GBVpof4DW9G9k8DMZmeHs33v3vh963JS6JXN5Xp+dSTEZMSIEQBERSvwnIUfYSu/sVEirXdcegtI6l1SymHzImUJjcOOmC9gi488vzSI/QK8hReVl7UCXYOBgMavsPrq69paA5+rtw+/54tqWs0jDFgKVBm77NjTaVSDnAe8PjQcNVXr8Fw/f+w5Ey6/6IorLp88+d7ddt9d8lclMlaH5LoMBkrnz/tiwIABVdVrX5v9ysi/n2BJsp0ocBjtPvf4NPBMxONUQZBHsykrKd4JFaIULKWjKTRCriyvH57L4+6gPxEJXzFhQqf2HSpal9PDAq3XGRakPVMkkV+mmF+dO070XRYsDnpiZ+5tNowAPMCJqsSQzCEuIKCv59/NLweFvv7rX8fHvDaCng+fOQ8pkoVjGPehoN+3euUKEoGvXb2SGi1kuMJvW0x+CSk8yTPkfQXpxZ5BTke2hCYxjcwI4TgwcIpVYGiSrLD1H/JkVCqM6TNdu3dHh7LPAQeIDdC4oZI/5fLLL6dX2K8mTLiMEnnkflLwKqiBdrPDs9nELB208t/89IMQ2OyQsQjfA39xWFbGVD+EmvuqfnfGjBn0B0sK2cnGjRtHUhNCfnSNwfnO5GRaThTkAw88wIqO8zUiCPOKP9ARRxwhBRl+Zwc9zy9ygjVGqAeqLG+MlHN8QRg4t3TfQ30BLkpS7lTmx4WLpj/zdGVlJRi9qYclpSfMweaCGkd44z32xBPsxnDIliT9HjfKevYOVHXlGSsxtwUOhMOJE6/ze+yXX3YlMUMlrdqkk6SJzySiTE2mY6d2gwcftHzJT+efd3Zt7SoJ5TVHLBFn/5fOWtJZG8lRXD6/EPp63TInyqqUsRb4cvNcZhZYU0Et6jjBKSBgRi8KrWY6lKBy8DOWZ49n7733ff7FmcuXLJPmk8lAcXG0pubcs88G7VevWqVpMhQO3BfkMbXPWbRQpJBqhsQQXHlz9uwhhx72yUcf7LHrbtQhwfCHVR0jCEDj3YZJWIRXKUpmwzz99fz5gw8+GBtZM463mcDWlGYUW2688UYSJ959993YxHXVZ34ZNROtXKVh1QIwr5syg43s6/hF/mYnyFJbVoY6NldTW5VIxKiepM4ORH1qgmWCPZkFnme+aEdpX3+bMp7f5TvwXuDJMqkEq7DiT2gHwuFP1BSpZNzv87RvV/HA1PveemvmoEEDjjnm8CzOT6L1sUTjuVhtmpJ1jzz46I477tahffs5c15r267CkuWBwnSn+iSj+kUxwhdxQ0TFxMyKIykSgMMoLOEm/qJ0lGxb4usAsdRUVb322tsscPiWkiW4EFBpVlk3tKD8R//kXHeA+fHSLAdAeOvtN55/boaE6ovrKvxc6jHwMC3Qk/xCkMeEQp/+Ta6jASRxK1mtUhT3srLnEj0ufY6FqstaFH05/7Pzzztn5quzTjv5pC7duyVjEXvAb3M4pQ4h0q3d6fL7eJcX6TwogQ+u8BAUuqGQKZVTOBBQ6QIRGP/6cBioiUdvPA7WkLiR5FJvvPHWww89M3HiRCAMRmHEh4qVeBXBwLRm51fN5gLP6ARBNzj4E8gSI8C2jGUG8QXO63LKGkOKfTWybjoMyHMfZCkUVPh9o+yhG2TgQH7CVZxuwLbYPDGLcEYwIE/SekIaAnb5eP5uuk42rWVduRVraUFP6D+OWYRJEtynFxkXt2T5tEpdKC4++/xzSPpsoJmaZrNaFRgD6IDOCLbkcaEcCey6685PTX/mqssvh1RyMdTzKbICpFNZe7GPvVs2nqxTuW3UWiqe3LbXNhhDL77won33+RuWGjI7WJ24b2OBTPgC/v88cN/Qoc9ff8NNJx5/5OlnnNVj+12ISbR5RG4DB0KRKIIc844gCjS4Alh0vdwYYzf6eDNc4CtgFwybj4oXgnGYoyd15Tt++RcwZmAAof4Nlabstj4771LconjmnNePO35orKYGxkHGMgLcwJlW7dqR2YE4HCuGL7aPlM2hsKjNTnJXYLJi5eoWbTpg4Xx9zpyJ11137LHHXHXttYDQkpAkDsgBg3psy1jYWjIQDllj6jtYBlQxM+vVV4PFJSTm4Km88qa+NzaPa7ALoISGGyobP378zjvvrP3W1ZHzPMPJnxQamLIafnkXlRiMXgJukB+SKcJFMUc+9+ILRx99NKD2eCmeTj2+3C2Tb+G7N//7lprqarrBPipp0nH98Q5GB2oJgzILip4wTDDZXM+gueU/0drqd1+f+9Jzz5w8avg1E68iDWKoBptJMWamo486vveOfTt37cCG85yzTzt79On4Q7DTTCbDwNxhq792IWow4yyaIZWAFNRjYXSIg7x4xmNMgkHh815cunrpUqReb1FJGl9pUgYYrCgr9S7+6UcIUQXueicFumBEED7PQ1AMR0VJCFM5kmIFf/IYR6im9vPP5pH90YXwIZWrkkgDUBZowpPamj6sghe/9X73t7oYTwpkmEWkQ3YOeB5gdmW1rVmz6svP5yE+1lavveTi8y8c+w+8FWAqlF9zun0kCE3iuoBJV0TqRDgcmv/F+6TwRYkroo8xs+JHzKAKURkKe3nG8Fg2kFh5JGA6nXZ5fRRjjdaGx5x3Qa9tesAnCdGGtxFLrfIWbYJgPLkh1jUX9JpNzCrUITKS4+ZZW1OFmIXeCAWG4bnNbPvc+OuAjIkB0EwtdaD1Af4kkT8zxF2wtmvXrqTGBndJKMcv6w2C4Msvv6x5sVEqakrMjRv/ba+AByoI0g2lUk6wjZL44Oabb1aFpyzk6uxP2qRM2ml3hGrC999/P7V8K9q2IY4Myt2ko2A7gasJi7/VQUitbcBe+15/9TXf/fBj9+7dkLSwb/F1G5STlFLEqXjMXaCWuJW6VjnH8OHHlBaXMI/9KweQsv+ggw5p17Elb+Qy6Xg0ctSRw/YftO+woUdcPP78Lbbe8dhjj9tjz34etw9vCnTUfAflFpXawYc8CSmPy4Nx04ECbI9LwRkrQWe4hAsZS5LhZpNycVJJUBbXIQoV/HkqOrQ/7oQTpz359FFDB1FLVOrkxGJ9dt0VFsKWTkpHr4+gARQ6asz6nK9aU7UVRaYtlp7bbPPwgw+2qKhAGYZOxe2RYuehUAzqUHxruPOk2MbBgq3+a6/OJGh3m569OLcZj7vN+lBJkekjSkYSKq4vFA0iqcSpDJox/hyZMg987EdoxSQFAAk10Iolkw8++ADlEdu0KSflGVJFPJ4hK80rL7185NFH4dwdKC6CodWamkh5eOZb26whnO888ESSUDRTYKJgwO7kInqGwqtUO4/HHn7wP1PuveeGf153zuiTsyl0S6R7dUvVead3l113v/mmW6mlPmf2a1v26JbDR8vlIHoNPtQA2WGY5DYpTFnFn3vmGdytSHlz2JFHWpJxPifbVLszEYqcM+a8b7/9jh27yw1Ks4nNtmhZetTRR9w2aeqSHxe2qujgxAO1voO1XwQFi0V1J6CNMh+uc6LsWs/pBifrqtZNm/bEtdde9/obs7F7YjnEn4kSirFkghZoSjEwL4bW983f8hrLEOWP3G5ny9Li6qq1X33+6auvvPL4Iw9hvmhRVnTaKSePHzfW66auITVYa1F2Acochl6HKMBYNxYvWDjprjvvmzwFOyMAiYQlwxZ6LUJEQQ8xCBbY5gmLQ5xd7yKJjIXIjFDLSpmJI/k5ly5ZyVe++ea7nttsZ8PUYKsLiRP+aYRgPtfs60JBJWdjp2hjUqe7UAsYiUmOHQDCFmWkBFi/ygEew4kIc6NjqDdIl4JQ/MILL5C+iy0pOi2EEjaOL730EslhJ0+eTHgIpmIcmxCcUX6QqIkMNw3R5a8yino/oqgAbLmrCIH8ytaNHTb+NPRZ+RSCo2AMqUIMd3l82hPA/7AhQySeXN0O6m29mS7iX0/vUKzzLYnecIt6af7nX+JlwEqP+W8dNix/kBo/uUTa7QsW+qzDRk2qKrwa/3bI326741bE4tPOHLPL7rscd/Tx0594ypK1ETWdiEVLi4unTr531Ihjv58/95KxY8aeM/qj996hCHU2maCSRrFfZIX8FpAVkc9tCnLaeBSygTZ2EEUt/bMZ8QqRhsWYofEdDLX4Te+73wGvvfGm2LuNvqSOMI3NAo8T2JOwZv4w+INpF4YYDosXBc+jP4FqWpSXp6NhdpluVnqzd2SrjEDAizB3oNcAG4LAGSz0hcL48CFD+YqsIcnCxpqNQfa7vGKiBCQ2EObA9DHGDSeRPwE4VxTaKng1MA7VPfA8CwDODGjNl/y0mKz7sKZPPv541KhRrVuW4fyORIXMSuKA2urqVi3LWF/XrFwFSauKXSdXv7jheQPf/f3fYiCKMyASHEwXPx0d14Gz2+X41003Tr77rsoB/c4ZfVY6EsJjiSrRUrPA6518P0629yGn/ufByVv22oIqK1a7NVZbLXEfolApuN6B+6Lit9qfffb5f/zjfFKRVFYOFG2ABCGKcgUtC8n89tln388//+612W9if4/HY8wffOS8Mf/o0K5i8j33BgNs6goeynaYYlZDxqJ0xIjgD7yjTFsRg/HWrMNwnGjTpuK1mbPIhcQYYaRc4QHMiGAjrysJc6LCaMEP/xY3rEQgEZ6TTX45/9Prr7nipOOOfWnGtGOPHDLjmUe/+fLzSy4c6/d7Ke5N8UG8Q20+N9Vvqqtr2RI7nK6bbvrXNttuj4x1xhlnUbENC8Z+++3BHhXdIQG9DrR6sVihMaGPIrCUu7gGA0aBOWyQ3SbpT13Ol1+ZSenLstYVxx997Jdff4VGnwN4AlgeNlxUMOR/0m+hrxe6XhDtCr3Q8HVlPUr59Jh+U3wA/RDCDfmQ+MWEx8g1WX7DTTXLXY2Uhs+Dl0ghRNuiVIBbwSvZnWtv89HU1157LRosOClkQB9/NYmwsSMFsHkWrwTGbhgRCu6srhushUBecQX+gh8tWopHHnmkZ69ebJ3JjNzsaLTxEEzCBnF9ZP1m7SdchD5Uk4+UKgqxKKIt4QhSeJV8TkSPFE7WhbrK43UmwtW4mg4eMviDj9976qmHt+zR/fnnXj1m+Mjddt3z1RdeXbViNZywfcf2d9056aN33xw3ZnRk7cpzzjh55LFHvfL8s6G1q2vWrUZ6Zk5V0lL8bEZZZ+Ph56+Ae8wXM4KASB9UwFVibuCtn39LEjFgSGCvJjpO9mxZOFEkKnmoJV5HPfmM5E2boulUJRaDV68+kmOJft6yYNGPJCKn5m4QRSOmELywSWND4wbZMLswBFrjYeSwBtg6/WF1lOIYsRi0xkeRMSXKejM/VAnBINR6BXjBJSYXyBuTdHbBggX5IQKr/zlcRUIeY/9JaPAbb7xOwrPXZ88+9NDBxUVB2RzEIi1KpBAyvItk4vDPSCiM6lEW2rCk9ddPcKLn+ZP/+enf8wN5aQMmzIaQQUEyAJ99mtCONYeD7wvPzdh7r/6PP/xQJhohbM1CGC059KnI+f475503pkvXji/NfGHXfrtk46F0nFCbuBjoCUDGwZqY5kKHWa3Q+A4cOBAPE/xMStls8EVsVzh8af5kC9TAToRdRBXNYC2gRepXdOzS9bTTTnv9tdlLf1pcqHnGRfvMJr4osravj7/BfpKXk7jIeMEl8Mfrc7cuk/rTffvu/P233wWL/AG/V/TE2Sysnn01whkP61rw67CyQkOr9zohsl99NveKiy864agj1q1c+sTD93/56Yf3333HgfvvS+nJLKHH6aRkzkqyCbeLjioaLy2vWPDdt0OHDLv2uutOOeW0t997/9IJE7bcemv2IShB+u62GxItnC6ybh2pE+v9qEwK7MnvB0qwQjyxcFcFZML5sX3YHY8++jgy9E033rLPgQdi+l++fCmgY14AppKz8slCjTf5erOJWUy5Yd111gH9k66T8JMsTeAW7AkYsb4yJHUVanKnf/6Lp59+Os6JoPIpp5xyyCGHkLJBOwZn1Eb4UwmApFkohCBsxBEkLXI3QxI//0O/2pN0mG/pLycAnH4CVa5UVlZqN8A0/mSM/PJ0AuNPMkEQIvlXGRomUaLSNnWHmW76xnpMZzhp17YD015cVEIEdVFJ6fKVK6ZMmTp33jx0yNBAA6ngxOWAeEQvUlqKqB/42iGDD35t5mvLl6949tlni4tLDzjwsF49tz1v9Dlfzv2MJDY77LTDxCsv//LrL96cM2v7bXrdcN3Vgw8+6PwxYwjX0r0gXfo1eRPYxfAhezQQwETkoQLq7qbNCG4NABZOwuv/j7m3gJOy6hv+Zyd2amdmky1ql+6UllRUultBEGlQEAlpQaQsEEWQEunu7u5utndhO6fr/z1zKa/Pe8v9f31u7+d+rg+Os9dccc7v/M6vQwiRCkVmdlaxyAimSW1SwYBEQWQR2Mt7BfWRNunvgS/cJbmf5syZO3v25+QNEK2FtkzqNCwFpyzcizHjupLaivEcHvJPrKEibMhmL8ovIBCNvBPijf6JDP3fm/J/6i7J6iBpj9j2JLsdJ5kysCV8jU+BzP9QyuH/GrCEANInwAT+nTt3xqBOLWVc/zBsruc5yBYIc0jGwglQWAj+cCWbnZ/+SGa5WGzz/0oW/lMg+tffCw7zEKYJjhH4D0AI81i9ejUEGUxGvPhyzuwePbodOXo4yGQQPXJwwttFMMCP333XsOFbkyZPOHzscLFioU5LnlfmUurUBFfBlZ1Wh8wPO/orxX3ex1ogagUYjXg/0FXo9CV2ltupNxqhoH4qaik7t27bERgYDCuxWYuIkbcW5BORTXOYIYMHR0YU+/brb14FAZab5WNSGB0wXiJICU+WTIbpAe0LpOJgZZkIEOA7Xkv+JKeSHrv4qUnV4jwqDFiHgUdqMCrRFs7/vSTlVVP4S+fXrV21Yvmy6lUrnjp+9PD+Pd16douOClOS2EAjZ69Tg9btduLjwGUnorTl8uy83D6sa7cepMlfv35zwVdfEbFDEhORoUDDFBSEBYs1gr7pg4PRz185GDQcj4cGyndu3aLvhRDksK9T4cztTk1K3LfvQM2atSmYPGf2XCJWRTXH34s9sfqAUdrd0m565Sv++g//TMzilTxQYhKg+Esk4CTjkDCDL4J2wwoVIi+AoGYMs/iL+JPvOKwsdlvJmNJ9+vbNKywIDAsFe/76IP+bdzC2mJgYkeQokxGGhfsSg9acOXOkAUsP5TsTxI61YsUKLiaBCEc4NmcMiRLF/G+++992m4QBbLaXZPrEiRO0BkKWpSLoy9e+RBSl16PzV83/ahFVpN7p0a2QPqkqtdL7t8XkAUAJhoALJGFgkA+opB9lX1zUQaFHlQO7iMNuhgXFxhanhAyVdocOHRIcGjxj1sz8okLMHbLfE9T/DGwKEb/lllGERuZ0oND52c0ye4FS52z6Rv1ft6wZO3GUSq/9bvnKOk1aVavXbPHibwrsRViCG71eb/OmVTu3runX8+07Vy++277j5SPHPIVmBbGZfnKHk7o2ZO7qnH4qZDekCuIESPZFwWIKfnIRbyvpN8wOVAdJpE9GCGyfp6Reu3xFgdBCzQir3d8rp2wVFxCZ5Cyy5qVnkW0HjSasDOs1u0CtD7C4HXUb1Lt+85rKTyYWhc1iFS4AUiG5F+GLxzIwYq34pGQlj8JtxCfdTEWRfp+DGNhKViWpYhNvdLoot4QspEaM4o18mnQBlcuXg1UwZhgDd73creKMjMo1MhQeCmryVhJyQg2qVcvmWQsdM6bOnTRx2oO7DzX6QJIFRRQqj7UVRBQLnP/5p5tW/zz5k5FnThwpLMxnjGJEfr6ICqRgOYWdyNw2Es7rsBPIIqeIA6/IKSi0YpdXABxC5jHwCELBeKRVFr7HPw+j/zMs+LedY6GlzfL/YoL64yikIEjO0D4VKzL8EvBKvPOPl0n79I/ERBKSWCyIDCsIQLCyk2T11dy55ctXoBmbnYQGPkWwnSwt/sn+PdtN4YFKtdzugWEIkZoUItId8MtQ+p8vYNTOrVu2b97EGbANXgwbI95R6y/KB0mFi4iddlIESsHCyVk1MnEh0fxj7hJuMwyJbTP4l9TjH6HOsIU077OPcov0XeCV7zkSKZB+5d5/wv6lK/l8ydik2zGZ2lxuLA/Xzl74+IPBa5d87cpNuXh067iB700YMvijQe8XZL6YNeMz2jh5KBuu8fOoXR5/z6O4xJFjptepU23Cp5Ooh+AnM6t0oQpNoKXIKVcHuR1+KkMQ+QUUCwBvRTUsWJsfUgv2dkpaqdweub8WK4DdaS3yOqwk2MikT6IO3Gwi+lUY0Q/nz51/5MDxGZ9NDQ4K0aj0nkKLWqEiFh7WZzSoG9atefb4oewXGV6HS8R+U0lGNGf/LWUSCsbDTAGG4uGRX82fp1ezNp7niQm3r1w36ERsO9klcE0O7qKuys7d+7p270UvJqPRhMBx4dx5Qp1wH2uoBHn1SojJ6LZTPEzO4jIVkYSI/RmDn9lGlS+dSouzVCy0XMGsoT/8o2s2cehKkv7Q+/5rojmQf3lAsqBFov6zT4FndURVdI/X7iQ6TWcXRYuFk0IsrosfiDFHFnJCwaxOl6h3haBYUDh5+NANy7+e9smQ+XOnNGxYy6BVyexmKmiKkkKIxlgHBbYoMLp7FVqvynDm/M0mTZoifa7+ecWkKZ9FhJjo/axy2xSOQo3S7ee2yJwWfwXBeX44Gcl9FgqPH5sD8uEW/SgJ/URWUykdHlLoKYGm+/a7FZM/m6vRhkB5AZLXVSRXay9dv2nzqgLDSzm9OovT753O3dp26cKOwNkCJoiyaP5aGkizTGql6CFN2RS2LSjqQHQT68kO8pVF9RExCbclzId0/COq85OE20z2lWKWtP8lLBHU3Cd9s5f4wjukL3yXdpe0r1gV6Xo+JWbAr5LxADJEVj+VFEjuk4b+jxv47z0jkQwc4TjUsFFhTluzZg0lOii6jy4CgWOEjOTy5ctYifEVYunBBY5PjclSSIN0vJdk9O8d2L/4NIaHHIBiBJB5FFNAD2Y6VFVF/X35cFbk5feLFy8vXrx4+MgRkg0PT/TfaKiThiEtNDAHaDwcg7+0bxkqA+ZAIw8LCyTijdYW/KnVBwwdOvTw4bN8cguxBn8VLIS/s+lCQ4Lnzf3iwf27G9f/0r1LJ6ul4OOPpvTo3uvxo6dOmwgPe7tN+++X/HD3zpVhw4ZMnzF19MgR6II4tgKNJqedPhsOlQikZxv4YXchqQd5ith5psMgX+4c5gLOS3grNo9Xhqlm7PDhpHcAUgzTgom6PcLS4BAF06nLcvf2HU4iM0HtuMViFcm2Op0GgdjHYIS+DuhOnToFmWfubC5JhJJUW2CC9YhdgxFOUF5fSWu+8MllPJAMNZ4vua44z3duYTomQ8C9e3drVheqxZ8eAjF8lOI3s5bXGxge3qdPn5u3rn3zzbydu7ZRdo1KM2fOnEV7ZK/7aXQyfy3pOStWLDUXFE6dOH5Avz5Xzp8tyssl1VPucaqZgNuh9EO0BhGXAAAgAElEQVTvzPNXeCDKLjtDlZcoXfrqlUs0kOZlsH4GCTzhB8yFl5M0jR3u1fnvfzr2v/Mkg/nj+v63Hw0ZAfLkU9N9AUkLzJHIo2+OdjamtEEAu0AS3wEEuIYv0n7kO3pdm7ZvAx0YKnYyaCbWHL1Wd3D/fjwmmHDY78R+MWAu5nYKd1FXAmTgCTyWL9AuzB4+zyZhvKJinEajAx95j/SFYYCNrBUjBEuxjXEb/yRpj1nwKJ7MFwnfXgUQScHjGmHp8W0KHsgAuJc5cpJPxsmf0vGq50hvkS7mOfz52+0eZ4BGdf7MyW8XzRv70fATRw/t3rXz7Okzc+fMefTg3vPU59mZecT8vd648VcLFuKkEzkeFufsz+ciGNA+hfm6HYRLi6YIuVm5Or0xMS6O2ki9unXDSZT5/DnmELEFGLRkKcCpRNIfOf8Ou9IQoNJpydeRUQEZIZaV9HVTEDGmNsvNG9e+W/z1jBmfDhgy0OO0UNIXzi0syTpdPptUrQ4LL4Z8RwiRtKz8IvHHl5DhDOB6//33cUriUpBCrNjmommP0MYYuWBJ0CJuefbgASeBNvjQr18/woiBqoRdsaVjMG5hGGMiXIlYBE1gCcAQKAY4gA72Ut2lBptEHLiY8XAXNgXJwyDg4Dt8wPBpchAikMTXwoGUPbEogMBnidCpFZSSlrkpyJCd+SI58dkTpZ9TnDIL4Q+rG/9ooepwWkeNHpacEr/34MG2nTsLFZBN7q9GrVUGGK15BS67qNeAOgLt0ptMPHn9L+vatWvTokWzX3/9tXqtWoitxNi57b/FvUmj+sdPEtzESYixbwNQCJEBCxTy9ycpCv8Vk2Vi5FYrRK4u6rATgygjRPeg/xL9W4X6IfBVbEamj1mNg7x4HgI8WUSEB8RidjeY/Rt+8jrfwTWSYMMQuItreNIfz0uwZWgcXPNKqwbvZl15Op/cA9x5Ma/nNgnuPvz7P7opDAWqTKVEFptVxLXMPKlwwmUsOWIg0ehEIZw4chiEgN/8I+D+3jNMngcyeDCP7wyeOg4tWrSAbBEI/80339APgdkdOXIEVke9+HXr1iGNSQSC4PcPPvjgZczW3zuwf/Fp0p5hRQGuxJvJ9EaEbdWqFU8G1Cw5iyUxY7HwMr8VK3/OepGBNMnGJrKGJoZiw4t6un/DIdF9MAQgS+/lk+ejVwBefhU447AQUYHsxUHOIyNHJBk5ajRhv19/vezcsLNNaAXt8hUD/H8+IO00hyFmi0qkxUKCOrZ9u0uHtharnb1Kj17KEUGbyLtEVmI/kzAfViwo0Gi4cePy44mP23bs1KNXr4jIaCxBCi8WOKd/gKYgNx9U8aDzafxtxCEphA1fwiKx/3wHo0NxoiBXqVIlJs+cPnzE0O8XL6GnE7uP5JeiwkIYFzZRzuDGrdOgHiVuDXojbgtboQWdlfCsq1eumM1FvAjJ7cz5c8uX/9SoSUO2MRKHpbDgxfPnd+89wDAJAIEVIhdCG1Vz33vvPfy8L7ch6wiQWVw2moC/UuWiOg2E0uOKj3u6duXP1KR5FSClTS0QA1GIftKiuZ6OJkjhKvfIMcM7d2rHSp08ebpTh86BpuBKlSq179iuVes3y5Wr2Lffex07dbv34P7BA4cWfD7V6VXSFhPEYzCoT9iMDxw4wJjjn8VB5QECi35w/95O7d7BwQEmcAEnGRUjZ9gQKbiGUG3/Q4e0mrycsUlDeHnmL42IiRDlCRygKojdmPEkCgvWSdWPAbVEPHmsRIj5Il0j/SkRaNaFUIrSJUr6yiPJ1Qrl5g0bF305d8SIEYlJSXsPH2CcIKQ/1NzjIfFQVDiTyahKCDC///57Hgh4Ia0EISn9RUt44ecSrZaMYBGkzIydBlLsEHUBMITYLEUibU3Y7L1gI3SDeyVewmMlJv2ncJCgJI1c2vVAQJoOw+O7wEMf7/nT21+e5Bbp9pe7TMJMTFRnjh/e8uuqvTs2V69eBVuFraiAuKTu3TsPHYZKJp82bQpcGf5y/fq12bNnZ2RkPX0Sn5CQ0qhhM8qFfz7rixMnjyPcxyclRoUXgxgyx/r16nXs2B77hGgd4RNWBLT9NSBf8rNnaICkQ9WqWZUwYqqPioICjNInR4r0NBE6jdnPU7ly+fXr1zV74w0olRwbiwNxiBUVHSdMgcHc0bx582U/ruBpJLsAQDas4Ca/G8V5KSjBMxGp3333XbrpzZoxg7lnZqUXmQuoDYGJ8eKl85HhEVUqVExOSaQhKewSePJkBgYRkMDLUoJsCHNI9jwwIzOTRFRRo4dgKCE9uukYw4IS/2o2F2p1WnSeAIOOygiwZvAwMz2DKmJEsClFHqtYKemTtZDWlDFLaySJDnaL0BMEv7AX7dm548qlc1nZL5o0apSenpGUmFY8sviIseNozZydnoHgnpGdMffzaXXrVJ39+cyoqBJwf6zscU+eAI2y5WIxH1IIAxpF6BlrAZrS0eujsR+TF7V31+7atWogdbnMFsQ8AksFZfCVJXsVFomSG762iNJSimnggMRCbKaknPzS5QsD+g+k0QKODlt+toaiXHKlTqtxOx052emRJWKz8rLUOjWymlAOBNwYEYYwj5L+AB7awtHiUCGFY+bl5/GFKSBCSHKzeJVPqZAQiS/wOMbJDpLOMCRO8gQBWwyJvPtV05DOv9w5ktoEuKWn8xqewlu5gC8cDBN5VvTn0ol0U1pm8m7h8qCsK4zWbuPdLL/0hH/+0r/lV8YJFiLbnT17Vno1UCAyCZ2GYFXhffeRLYJPwY8BAwYgY/Gn2Fo+eBFqypeXZ/6WIf0tD2HY0sCkpaWqKhgAueFPpsne4NeXgjbLfOTo0Z9XrKjbpAnkBY8Ujl2mSOa/5MH514cEm+eJfEoSFYgBdxFKPJUcRHk/JXSKTlLpGc+R0qECKGxoCpbCQp2/Ydr0KVabmWKMPvPvXzxoV0JMN1FoDnJJHAoaUbncOq1y8NChOHGQsZYvX42pku/Xrl1LS8shkU6rxf4lg8Fs/mXtzetXP504uXRsbFpicvqLtEf37uzavqNT126du3QnElxQAQIzf+eLkCcJtoDaz+foCtDr33777WdPnmIHJXJCr9EWFBaGBQUTpJyZnt68adMx48bmZGYZggKdDjwRTgJYYZ9GgwF69zw1jWJItLXbumlzubJlMUGxLwpy84ICA+d9MbdC5SqgrrS/eBHMG/MbGjBDYul5DiwBoyAoylrzabPbhFUfVdjpUKuUB/bsSkp42vx1UfTyT4/fiArCGWSFGoyIO9QmYBf7K8wFmZFRodGl2mLNDQkOi4tL4F3DRo0vU7b0po0by5cvF2gyNqpbm3+jhw1ev2nnpk2b9u3cUlSEVi3oIYj52mt1mrdonZgYv3XzegpwPLh/u0nj16VhmIICPvrooymfTYNnMWzQ1WKxYuD7g9X1T8f77zop4PD7Aery9Y9n/upbEXEgekSESDfyQHYB1INncpKqb3BKLOXS9uQaiaVJNIolQBKl+ydZNykpyRRMCjAaQKRFs2eXr1xx9qzPZ87+XLbfnZeTG1MmFgwEG6Fgs7+YA/XnLTx/2/r1E6dPBz2geMIP7hZl/UEqQZ+xI6qUheYinb9Cp9PmOx14j6h9cPrkKWRodsfcRYvg+hBGhGOexpAYvCS+/ykQ2NEMXpLJGDkXv2TML7mLxIT4SZrmnz6Hi6VfJYLGn4yWG51FBVPGj5s/5/PqtSp7bRavA11C0LQJEz+pXbsKdXb79e/vtFNjyT8mpjRlpRTCYe1s1vSNhIQkymWJyPFioZcunXm9WbNqVSp9++2P/fp1nT59KiwcqFNJjgliiIDE80yM6FgBCfwChit/XibGKbnDYJNCexEKIV5acjoEWLyuZm+2oOQly6r204tGeOLAAGH3UxJyoFPie/LK6HzAAjERgCOYpjAGCWuQr545Gp3wokCdgDkwFCaTrGwgAAGxuUUdx7DAYEDhs9I5WQ6s5uAMF6C5kbCPAOew2jCAwdQGDhzocDoKCwoI9kKHUWlF9RaSjYmXR/8pFhGO5QZDl3g9xkKf7RrBECNIhXLlhYfsvx7/ZaX4wzdo3gUlDw4M4nP+zMkYgSZ8Oq55s8Y8SKvRJyekzJu3oFfnrnPmzn2tUQMCOkcM/9DPbd+15ReWAJfl5m3bd+3YuWvXTjx5FSvGdGzXfsyYMcXCgnEdwn5QBj4cOJDYu6vXr0VGi3AXDIoeL8qGWuESoi1OVjf+cRr2/NmBtEZ3HgglgV2QHqfVjl8UmqbVm/bt3v38eV7ffj2FEUkoDyrkOdC0R+euC+cvnjd39twFi4w6nUKtKCyySbVDEJoQnSjuANjxTkBVMdFhcQwMDuIlLIGTtiU+aQdbn6RCSAjM0KTtIFDBR1I4D/C4Rlp3kSXxT5yGLC2XcgXIAZTZeFBGEIjzkqgElkgbg2vY1VBPxOeiogIpCCMoyORzEIjuchwMVDIqIIzzHG75M9D9zeckbZLqfxAUJi/JJZgKCAbv1asXL2MimD1gxv3792dIkoz1UpMDTNKZv3lY/9rjWEtJ9uUx5MxLPtB27doxfolgiU3lE8WYMiv4y6/r1DrB4ZCuMTZwL1uMa/61Ufyfu1++i9eBJGxjgMZJ1BGBiDJR74TX4fgg7ww0QPZGBdTp9G6rTWcwLpw3v3WrN4Rh+S8eRKTip/PhNlnDdiiy3VJAcKW1yNKmfccDBw4VLx557dr9ffuOpKbmgIcN69ccNXp4bEwJXDPs3Mf37g4bPLB31y59unf8ePiHq3/+oSAv44fF3wwa2J+6eTAkBi9NDfznFZJuJ3aBSnnwwP7bt2+xe9q1a5udlpbw7Bn7S6NWYzZ48ugxxb1AMPySGK6hVuxSvJI4yNJfvEAFqlSh4v0Hd2k+f/vmjevXrr7z1ltoyli5g4MCszMzj+zdC+eQsA5IQk+3bt3avXt33stSMiR8iNjq8CAAVTYgBz/5oE3Yhfx5Wsr2rZs7d2xXtnTJV4ETPEGXFxQBHPB5iMjNEZmAHjc2AwDlsVFEwDN+4qc/LF+2d/fOZq2aP3uW0LRZs6iIyEmffpqWmpqemqJVKceMHnX+3NmUhIT3+nTr0uGdsaM/HDFk4IZ1K+fMnrF+3dpO7dvm5WaRVTRm1Id7dm5Yu2opouGCBQtmfT7DR1IEfrI9IeevGue/+7xEggQ0ftfpJXL3V9/LQrAukp/o5b0SweXJQBe6hzxKj6933nkHzz4bgfO8C7GGfSFJNhjUs7KyQ8PC+ILRNUCjO374EKWwN/7ya2CQCVaKdQj7B9IY9+Lyg4oSbApZBh9OnDgBIaMoMZYtYY51O9NSkxctnH/61AnMlUWF+UaDnuDIXTt33L1zW49a4nafOHzki88/NxcUrF25kvraUHVoo4RgEpOQYPKnoICAcF5iIdzCn0CAT2bKTuFGiceIve+b5p8+RDopvYsbARcXS2zl8P4DpoCAfn17yrzk7ZhFMKFCdfTgkSOH969etbxf/3dxU1Ehl71vNVvCwyMwy65YsTIxMSk+IREIgGMAB7/4kiXfR0ZGw6wpkCvMJDarE+uOyVc4xktyiB2xjup9UhZbXEICjXqoFIChBXs/HkBYJRfCxek5wfAQuYToaRcmZHWAgeAErIZOu5PcXdZx1szZiGIaPZIWLkQdswYULI20N3kOZ2CCrBe/Ah8mDkvCywzcMPnQYYnEUqrJW4qKoqIjmV1SUiJLyYHyD2ohT2Ovwk7Pc7i9MC//0d17PB+BAJsWopCo5oKMoPA7cfIYuuvRY4ehMCItxo+GmEprUSG59eAAJx8+uIdhCfsWE/nTVWb9mC9rIYJESVoyCF8Qwuit65fWrvypzTtvKv1cWlbVaSkeGbrku6+mThw7fcqEI3v3/Lxs6fPkJLxVpMfCfGZ/MZu0MzjUoEEDJ04ch6nv2LFjlCK7fOW6HD1WJhs/buzqtZsxxEZGRIq86ALRaBhkYH19vZx9ERF/CIP5vxDpt/FTxQZ40qgHE4POoPLXmguK5s2bN3hwnwqVKqJ6IoSQqeDnT1dbWUhw4LKl312+ePqjUUNzstILSQWjTbSvYAf0Wa9Brsph1xQW5RtNAdjmcXCJMAyTyWkTPiJwRqSs/i5OSTxUYnZ8FxKY7wB6rP7L3SSADG6/ahu83EhsQsyS4AcVxpkMLxNo5zOa8TgIPX7iS5cu9evVE2wgDhZFHwzIzsoCP1JTUqJLlUYk9/pqw9Gyo1xMaUDJqP7dWixD5UXMTtrwzJ/vrBwEBfRlMLAxNiQ7oVy5ctJkpVskjZMtwfjZQkzqVSD6T51nXiweU6CgCHt1yZIlrLFE0aQ9zHfWRRJnqX5P7lL5CpUQsIssNhG0Qby5CJD8ezicNBLexRgAL3o24C1dujTONTtKCW54P29OQZ7NbG3SpJEwu2B9LioSngu8ii46WhBZqXBazKJX9F85yIGj+Z4ILBUB7CKiCsuWHdu4NgwmUL9hQ2QdAqEwBTFCANL6rZZ1Xqs3aviwiZ9N+XXdVnQyJGyb3VmlSpmmjZtQjCckJOwwzR9Gj508cfyceQvUAToJZ15iO4Z61ESPWw7C7Nuzt2b1Gmy/Wq+9htyzaOHCmCpVCNJHMKpVoyY1OYEGGfliphrRXefokSOQzp7dezRoWA/t840WLRfOX0BoJQZggz6Ayxjt6WMnxowdi2NRIn+kw1CIleBozGZCn8E6SHS0vzrx4SPIK/Yw7sIQW4hU5CcEa0B9+eI5mmrPmvaZKPbzCvsgaqKknQN2UfSabSL5UDQqlFeVkua4Tn9dAEENRL2wwY20SjTqqUVEnNG7fQf8um4tqUA4FiuUr8o4kagLCvI+GDywr+B/FmoDEvFGxZruXTt6XTacLCrK8cOYVYq+AwbRyQpZAd89maEoY4xYQtq/sux/27Usq0SpJVL2336uRC4gFJAL0J7nsAeleTFBiCep1lg42Bd4rjnP7uC9kBc0H0gQFYO5ETmsY+f2Hwwe0rFz9zQCW+Ljv1q4iDpw1atUthSYgTZSBbEjrDs+dywZJaKipeA8zDCEZs6cPZv3ChnL4zFo1dO++YoUqt7duwYG6EjJKszN/nbRQvhrzapVrObCX375Zc2q1WRVr1+7Blvpqq3bcGNJpE/6ZNhsZGle/wgWXiEpHhKbYUaQULAdbIQhQXZ4CLDlU+I6/PSPD+EMN/IEDl4nfXI90TBLvls8ZuQwtA6XtUgdaPDa3QBk6NDR/Qf0q1iJttBO0UzZI8MlpjManz169NbbbcuUKbdy5fKRIz8C1EhayJ2fThgHxXv8aD5Gq9KlY+FzdFrRBuiRtATWQS2Etx2NQlgNRN1dpZKaWJJJANsRS8gUhN9QDF14ae0W6g4I8xVGbrILtUaTTKr/6HChK8YnJkyZPsNfpceOyG7lSujAsRPH27Zti+zF7Ni/OqxNLhe5k7Q+VGuCkJJZO0GCrFYyTKk9i8CEYhYaHAJ6bN606d0BA6RrMGKRlQXlgZSBGJXLVYBtEYGE/ZuTxJhiiYTCAHCiu5BjzlY5lfH8BZAkjB35t6jQDCW5f+8eYX8IDeTRE5rMTnf/Xq1VzPT347cdAW+A0dMumwQBhSIpIXH+l/NWLl5YMqakoygPec7lJCwESYgb5WPHfFiqZOTAD4fATg7t21Mmtkx2ZtrHo0acPH911/ZtLVs2F0Y0YC2XWQsLSRrt1K37gP79Q0KCKIu1a9fGd9q0tVvMgkT6q1gjDIByO63hbIi8On+lk0RO9Z/HFymIGfVVAhJOOSURpKLEw60bN4YMHRMQoMP64HSYaVKEF5icJJZULtwdrjfefnPxtws/GPrRyBFDflrxs5+XbtzIolSZ9Zpt5iuXL0NyZ82YiVt21pSpTVu2BKpY/tjFQtjVCNukRJxfMgW+cIC6kizEQkt/chlfgB4MD1PAK7UN8QLfpewcEAWTDy/jWZK0Lu0x/oTQk+CGBDZ58qQ7d25Ta40I3Pv376Wnv0DK/PLLuRAXjCi8j6GgjbGlAQePfbm0/6YvvFFSNKVXMxfGzOAZBjQOcICsGOGYJgPgV+Ru0qqp+CCdAazsiv+FMpYEPQBItjzVRIAt5jomJVF2zkvkgFlzJRVZi8zmFi1aQQQhAawgV7KqolTV33QAVQmfeKNEZHHS8SJAypAkbRZxJ8CkR6HBksTFhsBAggaJWIS6IYlg14Xw/dXh+GkNIKZMrZNrdHaRxUM2okcdYMrMzN6ze+/G9RufPHlWvXpNiOygQYMnTZlWp05tc2F+dMniA/u/R2Rg2dhSc76Ys2jR/IED+8aUDC8RE6nx93bq2mHL5l9TU+OWLVssoSizkJR1LFUAE/2B88VCw5gRjJO2P4Ql5WZmEgQmhVKuWbUKOgu7DQ8Lg24GmwLx69BMkILOCLamQAPOI/TuQ4cOsFmgvJBInERQzw8/GEyV5L69egNDaRERoFFvCBOU8JNlBdSIesXLlIExSMgMDnAxPAPvPK7Pk8fpRdixbKWK3qK8V8LTZ2sUv/owH/LgU139ZU4IgtyP+kOoX3IZhgR/HXNypiUlTP70ky6dO3bu2J4grgYNX9+6bdenEz47dPj45SvXIqOiE5NTZsyciUEO5xQOYlRLnO3YUexkvJM8Jbpnut1m0WUIHkBheTiQ1DDER7D+Njx85Xxf/QOgkxAUasAqc6G06K++489/gWLAC1k4qZm0RGq4VBJB+MIqU/UKCzq2E8luBCFCNYWtQmcIiKYb6cSJE7iGYIYZM2ZMnzqtTq2avXr0hGpSPxnjJYuCGZ4HQkKJf0dg5aVIQujcIAM/8UCezK+b1609d/wotcuP7t+7feP6/Tu3//Dt1wd27ahSviKukIvnL6z44Uf0iof37h8+dOjLuXPh5TwKksjcJTLCl1fJWMxFQh4JUFBIaTqYxGjZCRh/Qy0fnPgusYk/hRpQki7gi/Sd2wEjAfuNmjQh7gEm7rJaKOWyau36Z4kpHw4aSFCp22ZFRMASq6Mij8ezdfPmtOfpS5cu6duvj9liRpEzGnUer+ztt1ujhlF5Qaf1Z2AgIOknFGgQGSkoFVAhDCc+76co6kYdsvx8m1lQSH+thvc6SJLHD07KJnma+A/dfuqAQNGej1xNGZJAgNtK9rRHpdEJ8TrAMHPmLII3Zn0+Jzw8kkQECZ5E/SLz8Z1VAw6QRC4mwEBSR+Gb+MsAOEBAYGIL48GkriaAxWPIcmCeBD0I3qdoNmSH6wnVwrbNd0zmkHICAXkmsLUUUUkqR4SE+3kpCImahJWDjD7+5IGXL10kTAvPXWpy8uXLl9LSUpvjaRURSOKQloaXSgd/YsSSNgViPYuLOgcTJOoUwgUYfVRIuKFZIPF2+Ii/p2u3NiuXL/lq0fxmrzcF6zdv2LZp04GlS75p3PA1Qddd5COYneYCrV477qPRc+Z+OffLrz8ZP239po3Yd9lylJwRDkOn8LRCbVHAsByac7IIacQQ9afII05Kg/eKuBS5vxDFEp89I4QD4Q8rVGSJ4iK6SyF3EO1OMVg8CtgnXU6XOX/Qh4OmThn37PHjLZs2Q+Aobe0rKuFH6qeRenX5+XhcEGDgo+xW0lBYL5RbkFMwVrdgdhLceC9fYKzoJJxk8FBjNiAnJQogpvN7dsgrxSzpcdwDIYCR8wieCCmBHknbCfwAG3gHxAVPB1bxyZMnY1+hKSO7BdmLywjdRYDlGpYET6e5sJBoACDCw18Jvr/pB2YIsXi57SVAMB3wHpIEyNh+uIoZGy/kMsrEo9sxSK58KXv9TWP5Ox8DVAWlcLtBJhwQKDqszssXSBjAJzPiSupTYA6JiIxkG/MnS8nEWYw/UsN/cXA+uU3IIjwHmQ+BG1QDqrjVOc9LUdlhBuR4cviswZSzcXGDKH8iiJTQQqSN/ZdGUpidt3nL1ptXr5ForQ0w5eYVbNq8dfeeXZAn+Fm/fu/Xrl0PN+XAgYPwGhTkUkceL5WG4N8K5csSXnXuzFlzXq7HTuFBoIHCYhbNy1y2Jo0b1KhRddeubUCYQ0IbCA24hIgjjHAuh0brTwEboae4HfXr1ZWrFHdu3UB9FBvSB2emg6IJZCTH3+7du66eE81loYbIQ/jWMeqUiY3BNE0HXAIYkxLjHeaCDh3awe4l+Z5XQ15Ja+C90jAknQGBDDqOK4El5nW4SKSUJRQG2PalSxc6d+4oMq1/Cxz5E4iSj8S64NWQaIFYDinUFC+sGnXf6m8wWPNy1DoCVM13bl/Ly8rs3rkTtQRhEhaLs1hEJEB5f/DgmjVqV6tW48flPx89epSsLpLs8FswKlEP0O7A7Qhj8NIJ1kahZw+km1kwfUKuQRKJpgOoPxnf/9Spl2+HpsHPWFyJaf3V9wNGuCnTZ4KsPrezuV7St5dbgy+cZ/eBFVxD0BvbRGr4yEKjfMJEQSGk+dvXrxXl53fv2g1eSEQw/BuaK7xQvjWF5D6+c1dCAKYApUV4ZeER1L777jsI2sJ588qVLd2gXu29u7cvnP8F/7Zs3IjZcs/O7R9++MGET8bCfU8cP7ph/Tri+lJSkhg8z5GovbSXWeh/Tp9ZZTD8JQ1BbkYDgetzowQ96XY+/8kSg70vdz3A4UZuhyabzdZatWqDlgALyQYsf/T4GTVIA4OM2JQUPtcYRFzUzpXLARfcNiiYblHuunVr7NixrXqNasBp1qwZrCbxTxarAwBKo/LXa9DuKFmJT5B7f1toOBFBVCYTNS2xxSJpYoLADoTrUHwRNf/8FRqD02yn4YQ6wIiv0EYdFuEbUhB2qQ8MRD4rV6EiS0nKMU5hRBMwCg0LbGeO0ublJNAASQCaJJtCtDFAYOakI8nrTclqV125cqlkyeJM5PSZky1bNkc0B7Co/aw4FgF4VsuWLbF7sd9xChF3AdIiJXCASCKWyBc8wMXXr1/HngfkgSqGTwgImMN5MBw7OnZQDsRiSbwNmagAACAASURBVBoACNJmfLninOfgT8bM4H8r8aVWi4AT7NtIMRxQTAw82GUhHRY0OmeXTu0Gvf8uMiuW8o0bN7dv+3a7d97BweC1W0SrItQ3vdaSmy3zV77b770OHdvy3jNnzlGlD4JM7DbLzesEVH3O8b07d8IdGIagTq84eJH41ccKYTP8D4AcOnRuw4ZNERFRON3E7b6JkAMlniF6SPsTEEYp1Anjx9WuXW3Lpg142wCgtGRczzbE6QugZs2aReoJkiVLCRil5QOjeJokPPE8vgBk4AORZ035RDFm0blYWgseCEojNYGuBLNR4I2wygICoymwhPhDkAuJDxTeEMWb5QpfCR9F9y6dZ0z77PbNa3SPwg9C0iwpWhgWyYBPTHp49/7Feq+1+nzmglUrVtarXQPPOvtBrtNXfq1+2ZjYaZMnZj+Pv3jqANGXbd9+Q2wR3vtvPl7izR/fI1EHZs5JjC5YCyS9DWCtXr0abRLGJhFEAAd2iqX6X3YwKqbG8DD+M7Rx48bxp49Okc1pd7voQkD9EvL8RHT0ul9+qduipV2hcvtpvW6N1+PvdHjUhKIrPV5/V4E938+fGFOMQm5/fPm/Vd/ABSDyY/AGoNvwnX/8ggJIdStMHhYynzUqm8PqpyDGUnSzoYmd22lR+PHCfOLcMUqPHTfh2qX7eoXRY/XoZPInd2736dkFGc/qAPJcLNgwBhPSOhgpZlv0DCd1gbF6C4eAW3xXq6QzmN5kVAcivl3EMTr45E9iGxV61f5jR95q22HmFwtF0L/O+OuWLZ26Drh15+HU6dPPXTy5dNk3ZSvEEh9/9fqt0WMmeFwFkH3UWWgW/N3O+OVuQh69NpYYZFWJ/coPbpcJnHC4fJW8MOjicfcVU5CrCNDMSM8BMsXCo6rXqrl1306lXlm5VtWSpUuw23f9uj457unDZ/eLlYl0qN12uTslKdWoMtw4e3zV0iVytSayeHGtPrBk6TI1KtesWLpMWHiokswbbTGl03/TuvVQ9lo169GFtshpT89Kf/ro4bVz58NNwXKPknB8p0yLuxU47dyx9Y1WzZ0OK6Tp6tXzN25ccmJ+ctuunTry5WeT6r9WsVHzeoSRytQBTnkBiiYcSQ47A7S4CN0Wr7wQ1wZWK3gGyipOAbYiOp9YBdafcjrksVsQFkPtZo2fssQ3i9a/3aZDqZhygIiemBCHTu3ayV1u3JdVq5bNz0unzQkmBpNJrSNew2vxkdki1i49Iw/PiJ/SIFNqbG4oKYtW8Pj+tcAA6juwnCqqoDo8Ct4H6vqwF35KVDKmLywGfLEjotG0DseWtbAAL4LQmwUWIJk5xV9emZUa9SATRWvFQskcXpubWrfCQ8kn8xH/RN0yYU2T5WcUWHIR+HzmM/5R9QBBU9wu6g3t2r23Q8fOOXm5kCary4bPxE6bPOFTgkD73itscqTxgL2+EXpQKtA2Ia9FHq/jzt0bac+T3nq7VaXK5bBcOF1YhnyJn4KHUYIIfKVkkzAeivfjoJB5Fyyan56R3rV7py3bNu/bv69N2/YaleHx/aeIuWyNfn169endk32xcPHiQ8f2btq8uXqlmsf27/c687ZuWSbzd164ctbuKHr+IiknI23bujUTRgxf8+23t46feHH3XliJyJVbl6w58sWBuyt3X91Y9526hmjVJzMGzV/6WaNWlU1Riv7DunXs847S5A0uYTpwav8HA7qdOLybvHe8YB6LV+lWYvCnFlKh2+Fv1EIcKJhADLFH4XHQQJnlwpPmlbusbq2fTmGXa+XaC6fPpySm9O7Qx88qS3wQ/+DanYsnTl84fuLulSuPb91Ki8uMe/DYVphLbSIVGfRWf5VdrnTYAuQ6r9mtsPvx6cy3q90Kk7/27WbNI8JDPv10PPm2clWAXEXvGm/N6mXlHuv27cdlMoMvJJp4BBfmCRYkLCiISk7xSS+wZ3Tv2/NpWvyZq+dqNal75OyFDz7oUbFyqXff7XHm9Plhwz5+eD/pwrlb27cA7JMnTl3KyjWTmIbIlZ6R/Dz16ZFDO5d8vX72jMXzpn+9b8v+BzceZCSnJ8Yl37/3aOeuvd8sWkSU9+QpkzauX5WenqDUkCJr9XmshLGC2IXc3LxrN25rDcFvtekod1vVchdp900bvpaV/pyMax/1cir8LDdvnqXKhNyfEmb28BBTYWb655Mm+mm0JWPK87vMqS4eHuO2uZGYO3ZqS1Tz1s2/Usxv9MhhRNQlxsUhJGGQ27h5Cy2Pw4oHnjx7zOun9nowYAUdOnI4I9fi8hIWQr2FFy57YW56mjUrb9vaTTVr1KHUAUb/TdvX3n107aulC4ucth79+q/6cblWTnwr1alcarnGafWo/DQUtyp0WV0EakIt5G6X2x5gVN+6eTkEo7y/aEzKxocAi55eGh2WHGL/bTI1e9xPiSTH7rAfO3koKz994owJpGRThZ+dIopSCQ+rRzRvFgqXLDjQEBZqQChJTEndvf9w9+6923Xp9e3XPyXGpQ8fPvbUyYt16jT0Wj0KOc0VqCDIdsGNSxQEwSG0NmJwBFBgrRPsCaUGeiK8hl6/iODQw3s3x5Qyydz5QJPSZTInkxKWOxKfZGq9x+GhnBBqkN5geOvN1tmZWSjK+oBgqxlRJ8jj8icQje6X0JyggKCOPTtYPGb+FVgLLHA3ssdUcgf5pR5SIoR/VkS8qVVbN67LfJGo9LNdOXHk1oULNSpXdznRLoQfEjy9ef3CB727USxIKbO59doAnkFhbmIHQQlqc2FDJzmW6JnMjByMVRj0IiNLfPzRJwSXde/WsUaN2mGhkdDcsNDQ/ft3nz134uOxo9BX87Iy6tWps3vnLvL72nXqCpEBCoM/GLZv33Y+Aw3a4CBDuXLlRbUcn9fiP3UgbCKmoAnxBdmTYVA0FU852o8krnJG0tUkWvmfGuer3svgEZNTU1PReIgTki5zOohaIL4ciogIjy0axTdfr9OfPnnk9cYNWE2tRgTxaXRqwi2piYyqFl0sGuk7MS5erzeg5aiwoFqs1DpE5eOZRBSI/USJO+IrKTVqw4rB3veGBgYRYRAeGoKGhL5CoUS+6DWmrKz0yOiovNz88GKRC+bN/2LGjMSEJ+3avL125SoowRstW1nNRVoN/Bby5hOyeYEI3iJViCQorRRGh6yDbE/koq+7BZUgRJI5Rv7fVkRqL40G43DqNPq1q1f9tOznMR9PeHj/wYaN65cu+TEyfMbyH9ezgevXb1CzpjAPPLg/EwmOyGK0jkBTCIBB7UCbBauZF5BUkhgPO1b7E9+KpwAqTvhacFgo5Tpxx4AACOVo+ShklqKC1OTEUpH18nILPvxgyMiRw/v26BMSHIxRJzkxbeXKn4nGwMYWHhIKhyd/kpqsTx49mDDhM1h5/boN9Fqjy+EtyM5/8jiuwWt1XfIim8OCSJSQmPDo8T3kzPOXjm/Y9OvNh1fzsnPkiJMW1+yZk0kgql67Tr1GDWKLlURdS4tPSnmWYMsvJIRr7U+rWjdtYfDXyl2y779ZCkyLFy+FD0VXOsCWmRUQEmIrcnz/3dKPRo1WBBgo86PQFxOKncop98cjwha3oqISzaZ0+Ix2pCTYrVpjkJNkZlEG0d9jzX34+FaHzu3laiQG1/4DO4oV05UrXxL6lp4ad/TIibbt3kHIOX7sTGhIeEzpCkh3bHmGgyBy7vxJqASiG6YHXABI4R6X9uGDZ2+1blOpYjXKC1msTr1WZGYRGnHo4FFSqELDgoAPj6D3NMrA++/3Z74YCVyiVqfKbnMwJJDHjRLor6K2vG/jIpNRPpIKrhSeFIk1ok6Fz1DBIoK8wnKkFOUJFnw3/+LF8xje8FciNPuUK6p0CiWKwXTu0h7Hi81W5PEEaZQarEcE+qGqavy1JDSBkyLvyUu4cwCYQsyyWqMm8I5sUW5Hmlq6ZGWALnTunK9NhhAuI3wKqYzHinReP4QS0X2I0pHSqAi5vXbt5veLl2K8NBdaRg4fZTIGjf/kk4zMnOkzZtkczjKx5QYOGhwRGfH998smfTZl3NjRHdp2OnLo3MbN66dP/eLM+ZNzZi9o8vqbFkvRxLGTe/d678jhQ7euXZ27YD40YeSI4eVKFFv6w3dTvviYAPCcTBcWlJGjhn388RDgYgzRfjh8AOZeoPTZZ3rit/bu3f7r2k2zP58ze86Mrl37NWjQGNKNlBUTU0pV5MxPy4KzPrx3jz0YU7YsrJTNQr1hm8NtNATi5ArQ6e/fuf3LupWVqlQc/Wn/9AxhEWR3ligRTZECLHfsncxUm0zpLFUqslTJspUq1KZsy/kLJ4uFm8qUq4prhnDj/Pxc0A9/CJFVRBG9/vqbv6xbfe78pW1bN1WoWE6vDxgzevze3Uc+nTChZctmESUiLIW5OkMAjj24e+cuPcd/NnfNT2vr/FBv9JAxm9ZunDzuMzyqpbuUpmymXKFbtXZDx057evfuvXL1OlQsRHlkcJNJHxMTQzowEKNEOQSBok01azdv9dbbEaFBx48e2rRt2z28qo+f2KQ+ID6TCkYyTNc9e/aHcQva5c5T6VFxPBo12qM1OfkZmcX37l+PqVSZaFGFUl2sZKnk9IyqJBiK+hpCcYh7ktKmXVsP+rsgJwRf6wpyzTIjjkoVtPHKxQvo+Xt27U18Gl+9Wu20lPRtW3Zirm7RogXtLih2RRQX2LZjy4aQsICFC758b8AHN66cr1a9bnpa/OWLh7r2GWApsu7euads+Qqv1ao5ZPCHZouzbfuOxBQZArRPHsbdv3vt59WrI4pFHjxwlMSkGvVq5tsKsFE55Q6b16IMkCNMqE0sMNkQSupQOai6TAE2mysvJ79cbDl/8j2x/ImZQZoIPpHLAwKQtDRGvcNcCOHUG4x0qt2ycQvoWrduQ09Rrsgg0Ko9VitGJ7fVrtQZLAWFQ0aMlrzkLDfpkw8fxmMxJMunW4+uX34x9+Ch/WfOnAJXYA+uIrNSC3EWeg4GIeJ6yXWSDB9EhgtTjc8IIgRu4p+U8uKlS0QVj8TAADpxCOnjjxkYhKbAa7Qac26+PigUPPetKTW0KAnE1Ggv5rXZHRCfpIRn3/+wgjqu1MidNX1Wn959CQ6hANjzjOeEP9rkdr1RD55zL2lIwDz+aVLlslU+nzVn1Zp1EA1tgBEbpm+cctzWaObAChuW3G62x8c/wmXW//1B1LmvUasmDAbScOPGNeIrsZdwHUJJpcoV+vXtPeGjUavWbSgWEg4vLLTZ16xY3e/dXlpFQG5W6ro1P126eB4Ldt93+7Vo/qZSE6DWE1Hr7dmj77b1mzKeJ9V7rS7dUWx24iu1PjD8Bw4osWS3J6JQ+DV88WcYbwEQvlixbD6H5h8//wOj/P97JYZNrMeYkaXK74xWpSRYwTfu3+PtSFzq1avPirXL273zdt06DexOO5uKMi1YlXQaVVE+BaThrbLlS1fg242JKsG60DfY4jD7K0WeHewIsY0EUrgU96rlerfNEWYynj1z9sypU5QYOHnyZOOGjQymaJ024Nixg0t++Gbq1M+CQ0OQ/2rXrtu7b6dJn06KCg88cfzwmBEjK1ashI3A67C4bb7YQIiWcKH4cIB8RMqWUCmUTB+7CxoGOcdMxi9EpjIjuUiYEOnJ4mqfkQDG63Zgc9X36tn960XfbNm0ffSIC3Xq1V0w7+uTxy7ATbOzs0JCgilMMPvzL/HE4fLOyS0IColAfs7KzsVVWL9BA4qp4JinyDDtSygcTakL6IKl0Jz24kWrVm8a9cF2q69YiZ+SAAX4AZbC2JgoAib9VYpiocUKs/ITnyZG1oto3LDJsSPHq9eodfHypUrVqkKYTKZATCopSYk7Lm1muMi+jx8//Oarr4nZOnHsSF5edl5BXo4lMafgxZeL5mRmZrgobSyXrdmwonyF2IaNKxQPj/5xyYaSMYH93xtw/c6to8d3Hz282+hvKiwqZJizZ00VyeH+hB4601LiTl+74s6zFOXkahXarVv2bd2+LyLCGB0a7eelsJ7yxp3LYcWjiN0JDy8po+a8TOt0vCBYAcKkhgbhWNcHIFoiiYiCF3ojoKWft5dMao9r89Ztt+7cW756haB0ckUqHuoWLaKJrfR49u7f/zwjq32HLlS6hiMGGEIUiCBOX1Sw25ubk3/l6q1evQewgMJUr6TKtnPGtC/y8+3jxk5CWnLYPFo11kE7kFm98tfp02YQyKLXGbXYR2yyBfO+xQO1bfcuopToFrf3wEGwUCqwgis2My0xLDzaEBgk93fBDqJCI56npT19mPp607pIEgJD0A7kUF1mJ8OO5tZS7EPxPOf5zQe3qSFLpA0VzhAIvTRTE5KaB+4VUSx0/LhxYvAciFPwRfpYyFWQKEgz/1nMVjWWj3T2XE6lSrEgIuY7VvbSpWs/Lv1xx86dTV9vmpb2PCIiklR27hDBbz7eDArRJ4rd6csnQIYXAyTcih3QoUOXbdt2UfaJWAt28bDRQ6/euBhTPjY5NaF1u1aoAQggwK9Pz15qjeL9/gPWr//19ImzyKU1qtVTeHWFuWnwv8cPH926ftUUZjJ7zNMWTGneoalC4ymwEF+ipR0luXivv964U7d2+UWZiNJ1G9YKDQvJyE/Fj9R7QLs6jcrbZVn9B3WrVrPc6lUbz5zev23TOqEAu2S6YKPcqdSTn0XESVoa7NYfXdxgCIkoVqNRRYVXXTq6AhsZ/erI0f0Jj+8lpd6r0SBm+Hu9kAkMhgCipPF94xxHjXl8O/3pswfHTxy+dP7k6WMnhSlC4X3wwEv3xtqNagcEyvz1IvJ9/brV69cJ0yG2BkCfgKbUuCHlDN9o0bp4VIlSMRVOnjn/5jttp0yd1Lp1y6yEZHQktCZDSEjFMuWJTZbZMD+rhw0ZTj2XQ/sPUB1DY9ImpCRt3bLj2NFTNoddEEYoiAfZTI6H6Vliwp2l93W6ACjYG2+0xonhUhE4YDl9+dyOg/suXDiXk2uOjgktW6F8dNmIRg0ahQWHHzt0bMUPq9eu31StYjW4YfNWjfCky5Tqp48fb9qyPTkpKzgk5MLZS1Hlquj1IsXqtXqNDh87qlRrCq0i8Uhr9ztx5Ez7dp216oCCvHzK6VFTyiaz+7mtZEeHRpbIzsogjnPT0aP1GjRiwx07ehw+BYMnxqogNwez9MAB/UsUj1o0b36wyVizepVSUeGL5s/9Ze368FBTcGAl4mNUAbrLFy5Wr1L9008nHjlygpAsxEq6TMhdCpPO1KhB0/KlypOXtGfbtjat36pVtzp7yoKqZ7fkF+WrtRrM/PS28fdoKdanR/TDzkKFCFHSVjiBsBgBQ6rhoEWoAvS2/AKN0l+uEW5BFQgug5VYcfs9exLHiyDhyJqI5c4iM+5COeREEG+/L774km4F+GEQ6N/t1+/hg3jid5Cwf16xilr7+w7uHjVqZHSpkvbCfCGa6EQoHh5e3Bg+AU+E0iPEi32FMZwSshiIxZsxdJHv6gJJaUH9W2qCj4mLw6d7cYjwX8DqduuNBqLzYsrE8kDhkKW4hx351Uaqkq9IgqAexYtH6HUBMLIrl69260puH2HchWvW/NK+ffvYSmVsLlEqQ6+BTnpLRpe6efF66YjSAvxEgaC4CqeIsLf7upYrUcJJYRGBAlmZmatXrWz1xpsEiny3+CtyR5EuM7KTbty6fvv66c+mJRBVEx//DNsJKwGb2btvZ3zCM5PehPGEwNtg+hhYnF8t+Py116rTQ6BVs6azps26e/NWlVp1bt++GR5RPDEhjl1XUGBp364jZAv9Dm0aoP8GiP/Z/0nyE25vxEo6HvInkinbskqVKvjLES9grKwKgxICyx/F4f/Zcb7qbYyN7UdUFuMk3IfLpDELhPMd4B66CPo6Y69avRoYOW70JwcPHdbrTEX51mBj0MOHD0qUjjIZogpy8p4+fEIVjvKxMdAgUCHu8WOzw4VOiTCOkieEDF8wAaDAMwj20Glz2dLFo0eMxP+7cd0vT+/f79y7b1Jy3OWrp9ISnyz4ampwaBA6YvDOUL1a67AVnTh56MWLtKjIcJkdVkuQo4zUD4aIhYB4EebyEsjk4uK9xqoqhEVScFFdLBZsPKIMIwqLrzEfW527xNJodIgGfKFK76hRYyZOnHTl0tWGTZrgeiNU5fz5c5LSQ3INz2HHUlzq4YOnZWIrwTJv377L8hLTxmNE2S2bQ6H0RxTyJcqp6T5y5969wR+OoI6fPkBnMGgLC3JevCjIyclISXly/fp5WgdVrlglNDC0ePES927drluzFmjDlgoJMRnInHe5UxOTjj86gtw4b/5s4aMMxfhuj4gOyC9K2b7r1POE1NCowKt3zvobZMVjIxNTn966ei26XHCrtxo0bozs1yCoWDCdsP0CPPVqv9apY6f45MSPcgbnFxYUpXmJh71/O67h6zWo/ZadnYnXmxi4W9fjK9RpGBYQlpjy7OL9c/0+7JuUlLJ59Y6Y6Ep55vSQEkFffj930U8LG9Vq0vi1N6uUqxURrVGLDBAnplziQnzwEbkLNmGncV68cJk9npeXv3fvfkyAk6bOrFy1HvRBuE2VxtCwUidPXQElTpy8XKp0qfDISIpAxiUmUcbl0cPH3Ij14sXzXPIDnsVl3Lz1pLBoJ4aNkNAgiit+vfj7SpWr0lvp4IEjcfHx9RvUwd935szJKVOmkdx+6NguMoa2b9+J8n3w4GFCVtv3eDPh+cMDx3cQDwf9YZxMlqjhuHsJ0PzGzZvUeq2yn5zOvvIdGw/lZjp++nEx+nFMTBl/OntIByq2v5C4+KvDO+23b9o2e9YXeLQZHgpVdESUyyGy4TQaA21MkOSw2YMP9+48ii4eFRhkoOIrNmF2AXYjtJrbDx9PmjQhNTGxxZtvNmokgjbu3b9DEAzlwSJKBJ8+dyx1fDziLNZlZEF2UKihGIF0u/fsAyGr16zGw2naocJMKFfv3r2dSCz0acJQIKp16tSYPXvGL1tWdnm37aBBgwAjwTestcdqiYwNnrtwetMmrakz6pVjFXCUrVTG62e7duui05KuVFifxN0YPXHIO+1bexWuklXCZnw14eqlSzXrVoXoFxQQGGId/+nYoDC9y52Tleek6FSXrp27deuSb82Pjo0uVb4kVes8Vj9TqO7zLyfjuEiIT0lMTE1JTgUsljyLUW90mG2bN24BLStWrpCSnkb7GOJDZC6aNF9+ej9B2AV1fpNmjqlTr1rl+mUg8hDMh4/uo/TjMlLp/eDudQymtu0avju4HeVRt285Omfm/BEjhtnshWvW/Tp20rDWbzU1W3OQWlD6c7MtR4+cshRCjy0kEr5IS3c6bCtW/ZT5Il8Y4/WBd+896d1vAJsXRTK4mD/aHUe2OfvczZM9P+iKjejazRtutSzPbm3Roam/FkqjJ/DKYrHjPQ+JCKxWrXL5CmVz87NIXjEZQ4AIrtACe8GUWdOmzZ5hLK4IMgVrVXiOArsP6FK+YtlGzRqHRxazqNIN6kDKXTV/q17JmIiF332Z9CypcoVqQxKGg5kPnzxc+NWCgnxLsfBovS5w2/b99Zu1ZPpspeTEhMKsLIeFjF0nqEu+nsmkunz1zM27F1OTU4joMtsykftVLtlXi+aQzvvk6f3Va5bfuHa5WcvmaGXHTx0NDDTeu3fn0oUzPy5bSix/uTKlMH/4K7RPH8YdOXBU6eefkJiSEJdIcELrt15PTHiYEBdPsZj0tKSTrY7l5ObAYHfu3lKiZGzLFs0oBE1r1+T4pF27dty9fn3YoEFui6fIZaaYKkJPhUoVMKYQs3v29OlGrzU6tG8fJbJeb9SYkPCc7Ozk5CSHw2qx2uApGmMg7TVpMqYi6hw2jgiH48tgchRa/HUmu1lU3hc0XLQiILCDdkZWdCz6mim0ujs3bhw+dJSc5W7du1+7epVsgGrVKsIsxo8fjwf/8sXzEO1uPbqRzaQkSol6QAjHSFC08ZJqFfkkKsIeBadD3mL3+rL0eBH2RYg83gPRjlrx+/b3MfGXrJy7qJ1lzsk3hYTCR1CYSDcJMBmJQDAaTMhbsAOlAvuitX79pjEx5Qps1pTkZHteYakSJal0j4exUYOGNavXyrHn+MqgkkhntlltZWLK7t22OzriUuu332F1UC3wqmN7U6vIsVdUrVB5ytTpPXv0gBTJjIEmED0mNjYsIvzqtctYFPRBRpW+EAJRrVoViBdaBQoQcXOYoG/fSCLfITszB21GBCp4SOgIy8vNw+xGNZxK5SuVKhVDXekt27ZTuJ4+WoJreuUVKlSKf/yUohR169bGx4n54j/lOMQ0A7pgt0SDYcmxyrAYJHBiS8dC+7tNUiRi/C+UsRiqNDAMNnQHGjVqFD03JDGLPlFSfLlN1KsVVco2bPiVPDWz3VOxQqUvv1wYHBIGHTxz/syMmVN+/nnF40fPnr9IJYnp8oULlK62i7oA3rvkNNFZK0BEUzJ98AZYoVWzGdD+KT2DTZXYlcioiOKRURg+MY4qTbJy5WLLVihdr371ClXK46rDSJWcmnLz8t0nDxMun71x6fTNHZs3durSyVWQqdQR7gbHFIckY0k7AXkWcVAsjdHI/yC0oJBQPoTXx498aLLGiZrHnUnRCC5jeESt0ywkKLz4zz/+PHzYqK++WTRi9GiUrarVa1D16vadW8QKoCWXK1uJsGssVUeObG3RqnVRfmGnTl3YVPv27QkMMRbm5xkCTC76w7O3sTaotEOHjVy2bPWoUR/9uGZlqdIlED9ycjOLcgsCi1GTvSi2TLTZ4X4e9yIqPKogu5A2YUuXLb1y6/LSb5eI8isEN1EcXamG0RqDdfcfPZi38PMO3Zs8fRpXumRssCkMy//Z8+eWLV9KfgCqV+mS1bZvPbhn/56Zn48PjaQMtChEZybshHAnt9sQYMjMzQxA41YjouWEBUTNmDMD2YiuQUBYICeiMTX3Wn0QaSi+d9O+I7gV0AAAIABJREFUxOeJ836YPemLT3EGjRn60fYN+4ePGTTy40FvtW9x5/btI3tP/bJ8c2YqdahlotYOwZgFluLFw3HMUZOZk4RABAZpWHHsLiw6cnxRvuP15vUxtGCfBpLAnFVD7EAiKci1CVsPhZrJVvZ5gJHqYdmiwoZdkBRgYTIZeIvdIgx1PjurMPAoKT1IXigWIy2GKypxy95s24iAbhS21Su2v9Wm8aRJnxGZcGD/qZOXdiFdUfVg8+bdS5YsRI+EMqIXdX6j+4YtW0rGlPpiwfRCc1bWi8ytGw788PWakBBRRoTdERQUTOvSypWqojhx4PiTrHG7d+whOwdOwdQunL8UHG7EwYXDQoz+98NicdSpWwOvU58+vTZt2VhgLrxw8VwW3qD0/PCSJqhETEzMpk0b8jIc9ZpUZtfQpKhE6Wge2KVLl+XLlwMfBC+kK6ynz26lUsaEudNsIK8wOya2JDayxJR4awGpYEBJpg3QUeONNxNwQnb8qh3f4EOBc7NzgwKDPhlPNc7aCIXrlqzatePwjZvxwsOpkBlCZehLjRu/2bBOpTPnzjRr+XrfAb0cXmuBLY8oPMKFDOoQYshgdXdvPxz64ZjRH43p1KU1jlCXMygxMWHixE+ji0d+/fVCLH2wBBSDuAfJ3bu/N2fOZKYgKVSE8AJGIi+VMn+b2d63Zz9sVGPGjXbS5w/HB74kuV7p0o8ZMWH/3r2t3mryw/JFukD/F4VZEtogKXLQ8AospdaM3Ovs07c7RnGjPvTe7eSObbudOXM6ukTYTytW3rp9ddz44WViSmRkpweawjBkatQGP5UFg4WdXV7oLBZSMiut4NmjFHO+3WAKjUt8/PxFwomzBwmp7N23R3SJKCD/4OljYrrBjdca1GNTxCfGkfiCLRCFDCaj0xnV/joi0+Fcu3Zvp5qjn9Kdn4dDH56qDtAE3r59b8zocT279+r0fjMtKSAWF3YmYcP398u35NudFm8AJUpc0QElEhJTXVDBAnff7v1rVqtptrrOnT6vCZCHhIUizxFIYLWQx1aokIvNyzqazQXgfGz5si/S0zjDjNgyJctE9Ovfj6ouVPPv06M7dWT8XJpKlarkF9quXL5OWdrwqEhMoY/uPgYxikWHZaRkil2jBI+oSCDqVvp5jU53gUAbkcVLB4JiObnpWr3MQgSSy/N6wyZIA+Dr1u1bylcqn5SSnBGfg3SCMgXTRejwhWPTEUuh1oZFREUmJMSRUjNu/Nio6Igdu3bNmTPHEEKpHbeFVDDiT2hkqFXRtYyJNKtfh2uod1A6towI/fV5h4WZS7RRJbMYTZVAOkXvbr2TU56vXbsuNqaY2PYq3A50GsADoPl0wuScnILlP6/kLnYij8Ibw2YhzB9esG//9unTp184d5ZyDAySe6G95CV47SItlJFLQhVUiLnzHVFM2LHAVJ8VAEmLK4R3XsTz/SZd8UXiNfwPBVgkBinpW4sVXN2pa6/EpBfLlv1slSluXLsCfSOpMO5p/PIfl48cMQw1TKmVk7eYkpJKqhlBIIwWrMasdeXuFbLKiBnQ+asD9YZbN2716dkTm1/F6lXnLZwPMiSnJqEjTRg/0aDRnTlxqmfPbtWqVlX6aWVTZn1K2Z61azco9c4WrRtS4QVAbNizDnLMQKmVB7n3+CtLVAgtXj6kTefOg0b1cVisp46dmTl1jjVXFhphdDgtLVq2DA4MjnuSiOYXU6ZMRIkw0LTFm6337zhQo27lF4kvQsMCoVNS3XmW+z9kzIIfiBxRTFl8skYQNTYVyRqYLmFykAZoDdNnef53SlqSgIIkzmhZNWYhYZ5w/4rwYJdGq05KSSSr6NCho/waUzb2weM7I0cP7d27D0VcDh06mJuZ0rNPF6fDIpbALqtet1pomP748cvgrinEOPO7sbGxsdAp7uUVEjSQz3Je5JOUlJdXcPvm7eXLfzWE+nfq3Ra1Wxvq3bBxtdFETRFCOwkIdeXkZUWUDO5YurVaadq2fu+lszdFLIWbKCgKk+K2FlVh2VeClPsscOLT52ghJQZjFS0zNYGB7KQcysdpNFl5+UyTBSKpigFAWLFEohXotWpi0mEJmdk5xPyv/nWtLlBz69aN+PikVq2wVImGcVIitNWaxSs0NH+VKROT086evzR79qxAEXflMJiMqAp4L5UKDZFJe3bvXvPLukpVqy5evMRUWl2zfhn2fJmysXyWLRtL7QakBrlOdfzw6Q0rNl5ITYNyvf/+ezC/0rVLGOX621ce6oyaPj37Ll66eNrMiZ5DRR16vCULyIupGqVTKQqsGbefXB44ok9AhH9AQJDH7lm87KtvvlrWvXc3Y5jG7CiErJDzhASC/Ggw6VLzkqkX6vQ6n+ekhwWHpRQlDhk7MEAbkJmTEagxQRd0pKKo1WOnDu3XfuS7Q94LDQ+KjAnzqqxlKxf/ceU3qiB7uRrFo8sWIzImpmw0xbS0Aeo505bVqFuLEBB8oETaDhw9kCcIpqKUG8OU2FFwUrDipDVl52QhrgFzsg4+GNMT6wxCDGo6K8IS4PZKiE+DPiB2YJUBT1gRST47c+ZsYKBhyNBBQnL2uO7cvnvx4uWUlDRCjkqXjlX4qe7dfZTxIp10qtKlQocNH9L/wz4s1vMXaat/3d5nUKdq9WLmffdZri3xux/nY+wZNKxvlVplylSKJgJ34/GdtRtUfm9o9/isJ0dOnLR4iwIjjIYQ7ZAxA7bt2tmm7ZuiIJDDCUMtLDTvPL7px/UvAvTG2LAYOsKiMdauXWfdhrV9+vRr+WYLZCzcAzTYBbu2bNlStWplEaVhNp88dfwhaQzJD5f8uATOFlMpom792tVqdkXPjI4MYfpA5v7TyzwN+Y/ATjQQjVGVXmCr2bB8tXplgoOCq9cvC3pDQDau2Dtz5hdt23UICgzZsn3Tu4N79O7T6cGTu0U5NlyNKUlU+cgGRUNDgyKigt56q1VszXDCQ412wePzbY7+g3sCW/KzR40f0ahFs3bt+0ydPq5itZjwSPz2qOO66JDALEtyljnVqbQWFOZYXVa9UYMBy89OZBhOcDLE1QsXzW1MPwB/V3Zerl4TXKZc7M+rVlLnzGqjl5SIIsMsXKp02ZKlIo4cO9K4aX2qGZFmsnPb1tCQYrWaVEfGCg8s3qFXexLcTvQ+umLtD1aXxRAQhIEBNNAHedXE0UfpbV5zQXYW3abQOiLCowi/KxNbnoaYtP9o2ABjVZYxOMhuLczOzw4OM5ZAUXHm5RZ6+w7oYdyjCgoNOnbmOBjVvXsPnGc0v7Lbs3DXQhF0IYYXOUmZWYW4txLiUzds3rR7z7ZhIwdt2bmuwJKNPxNBqbq8Whv1OxRCMGqMBTYRa1uudgyeIciLBtYvVzjsNrVB93aHlqcmnX+Rk6DURaFZBRqDiKrOz8vWGJU3Hl70+pv7D+3mUGc6LPkavcHptmCnr9ugTlTJYgQyOiyIQppNO3bMnvFlvdqNp0+aGRwZ9sHIIVVfiyWoBsMn6YHQJYS5/JzCoUOGP72ZPGXS+NjYmE1bNx08dKpEqYDqtevjdsCMeersqQqVK3Tt0wZvp07t/+O6rwrz80uFVKPuzPdLf7p1/4bNU1g8psq8RV9eu3EVKte0SbORw0bQwv2n73/q2/u9L2bN/WXNut17DkJwqtctj3/17tUH2fmpZaqV+WzKJ8FRJryrpaNL2q0OKtu92b7Z10u+SkyN79Wuf2p8VkRU4OgRYwP1Qfgrq1SstGXzxvUbtj95ms3Wo4jbzZsXV668eujIQWQbosHffueN4sWF8rBl005CfvWhSnOO6/S5axERpoysnMiIaCIWcIYismHVQQtWYF/xehCY1q1bf/LcqRfpeT/+vHT+l19QpYwsEpVorMW+98/NzS8WFiG88L5u6xANlHyp2JtGq7XZXI8eJSxbvnLcx2NEGJZCrsEuJUKy/IX9QFQFQwEV/WcRwrBeUclMsHJsRrRURYQSnbvwfNCMUshkv9XE83EZXsdBZ8PCnGxtgFap1iWnpuLIi49L6dCxY0ZWunCTU7eDtuIWNED56tUrjh0/2LN3t5vXL3fo0Ilq1eBVQtwTl8OakJ62e+v2pnh17bas/JysF8k37lxQBcioPFu5SgUknKdx97bt2Hbl7KlPM1NTniajMDx8ekem8gqhv++A7nrde4XOzGbNX+/Zu8fNmzeIjTARkUrejdWanpsOJc3OyZScAhZXmsaogE517t06tmzkhrXbX6TkxsU/mzp9Vr3a9WCbVG/Q6vw7dG8TWSpMqVVOnTu8d8/3PnxvRGRISdE2wecvJJNTQfD0f+gAgzmQTrDYQzdhJxhIUHyFnRMtgXWSeL9PKJZEgf/QSP/ktdJ4ELOg0Zh80Zv57huw+Jebl0lgwQ8/Ljl58lSbds1R7Jau/LlxizpyP/8rd44T6W/Nd/b+oHPtOjVr1Kz47Fn8J+Mmfjb94xLFY442OgJO9B3Qt1Pv1jBaAMLcFYrfmm/wPSy6VHieKTI0qk3XN14UprRs1qpXzz7Etz1MuKUL0hYRbu0R+a4kBFLqhuw9qyNTSTcLFzHXsjsP7rZ+6w0hWuMZ8vVfAvtx+hNhBIypJ4NpPTHlOWwG7y0oxwDYBlwjosI8fg8ePIyKimRTcbA6DCYzJzfJTJFoV3R0idQXmRTlEumE40YWFbDBZGx4kpVgMzBOxBGAw0anc9b5c5dOnDiFDQxnIg6V9PTU1LQkc76Na7Lzsrfv3HH6zOWQsDDKE+Bb/G7FLBoxSZYZbkePzMvLIpivwJvXplPT9u+0Tn6UMm3qLH2g7qPJH0eUCr907MoHfUZFl4xIeZGYkZ22cfu6waMGGML800W2gTzXkm/UBY4e+3H5yuVpeZ2Wn6GyIZaa32jTdMCgPhZ7nstj16gDkEUXTPuqXpPards1QxSVu50qL321PQlpiVEVwjA/0LE2UG/yOFzorgZNABOs16rG97/MGz90SlBo4E8bv3bKC2VKc+16lQqdzokzxpMZdPvWw1IlSiQXpPV+v2ejNxqGBkVXLFExw5weWc74dqcmGN4gIlSmcJBd56uwkPE83T8wIihK37lP265+7UlfN2gNSHs4BFkXoFo+IrZinZE+lGMPiep08DMWS6kQWevdB3SKi38cEk1BeUHg3qnQomX7pr4KEqQ6UKPZMcz0weTpU9MyS02ZOvnNVm88Skl49OgBMQnjpg+q2ah2QkZ8eHTY2KljJk+amZL+PKpUiX4VK1islh3Hd2/fswv/QpH3/2PuPcCrKrN//9N7S+8JJPTeQUJviiCIDRuCoCD2hiAWULAXVFSQYdRRx4a9ixQFURQs9N4hIT05vZ/7WXs7/LxjmDvOf57/vXt8MuFkn73fst7V13dVjzx3yPGGihpfrTU9q8lb687Nfv6lJ+p8VT2GdMCs7HRGaw41m6h6YSv3VcLNvvzhw427aNqtMWdr/fqGG+6aydjat2+HLAHzrKSkCNcR6IjMYu79N2/bsfXjD9Y8s+yBM88egWOp2luV4Up7bvESCpOBPRw4bBAOgAcfewCtDs37eN1xV45rweMLmqJNyWDSZDcFcQwntRdMGrd9/xZ67eUUZy5evqhL19Yn/UfbdC206FwDRpwRjdCqXMd51BniQ4f1p2wwFIu+8vob6LJ0pGCpM3PzIPAYQZeEFgdqWbvSs84d48kwpyhTCUaoS/clAq7stBOVJ2LETzTky9j83ojdmh4hdhIPo+kWFuV17NiB3nb80+p0+eolgRdUTqczi4MDFybcKd4RjfGNt17/4cdvgf1WasBTFRW1qZQVEyLdnUEips3ivG/ewhXvvR70hQxmbb2vzmK0kRF8w+wZ02+e4qUVaLjRle5I4BGOJ8xW+7XXzDAaTDhhSW1p37at0dbR528gp8bpdGHI9ejVtb6pNq/I4w81nX3OGLrSVdU0ojGEqe21kMFG+YWH59dUnUxzOtf/uvbeOfd3atvT1+hv2S572cuPtu3YipIb2iMHw6E476NalcpjnW7n3h1ieVLFoiAOYDjQ+pgcKcocGnxNF19w6YEjB/fsP9C2XXu9w1hTVYMP2+qyQfMbN3/nznTqSOmJRVGIwwFkk2bZC38LxxMzpl9Z7a8yaywhX2DVl6umXz1t6pSr1n+9PmUOt+1aYkhL9Rnencad/liNPZNMoaQ7N/OO+667dsqc8rN6dezSsSZ+1JgRfeChhWnpZAAnEn5j556dX3vnza17tvY5o7evsb5rn67EiKzh/C1bt+47vPvFvy93uG279m115xoGjuqOto2ruLB1zsxp1zWFGmhy6UrzfLryC1O25pprr776misAbPp+4y+vv/5GQWHmGWd2sdnNfm/wx63fMrvOvdtcOPkcjSXszDHdeMeVe3Yf7N9rCP9lpxdmuD3bf9l2sqomZgpNmXqZN+ClEOGvK55lxUZOGEB8/7LLL0cUojy9+/77TeHKy6+YVFiYj1fy81e+btW6bcuWZWYlzoCIgBXHQuF9h48BOYkT982336iu8rZsnWfwNq75dqW//g5HhicZpabKRAosVVUFRSXff7+Rc4cZACeH4xw9WqHRVODjJzkYHxjznXX7veecMz4JMn7Ae7KiEumAMY63G8YLp8oib51wYTImvZqBLcVLlgBmwyZiW01BwUsinQOUC1+J8n3khciyWJRMPlwrW7b+uvjZJYcOHqPLAp9fcMWY3r0600ks4As99cTzmzf8EozUnDjZNO+uX3jq12u/BPEfLrF92y/vv/f28ePHd2ze8sTCh3xB376DO8lPyMzxZBQ4T1bWE+Q9XLH/5183UYRrcGjqaytBECTXa+XKz1H7tRqbZm8Fnox4Y1P9h598OHnyJCQVKxjkJCkxUbQO2Cs8iJkp0hHUNkrx9bQk0AHnpndv2bTnjlvvGjViwm233J6dkQVWyC/bfnjq+cfm3HOLg2C3LtpYF+zVadTCe+bPuWOeLIjkOf7fcmb9lskE5yXB5XHAu1u2hHeDjQsPRXERr6NSwqRe/286tBgbjBjXIEkGJJqgDfAJyut9989buvT5qqratHQrpX6XXDLxmmuuqY8dfenFv0GEoXAUvHJXmuuxxx+WY5+MnjxZ1bfP2C8/XeFtCl8wYRJCaNVXKwu6SYdRGCK6BbSqWgPQA458Sv9iYQStvaqi5pOPP5869SoTTYu11J3gGJPkRAqRfN6Qy03/B4JitamYJe6zzJv18GfvfvHSsqXjxiC0HBIjEYgqGXJtVRW5z3hl16/fGIiB4ujGjUzjIEK69MMmgR0l8vjJmt27dwOXTPSKYaiuArbvu7U/uIhLeYBfMPbu18PuMLQsy3enu566fxmnsr6BhKIq2pmIzW4EQozlAb2aXxIkOJO7RqhLnGjA7AGujYlj0BUUFc6bv/C2WXP27jrQr3zwy6vvZhE4rAAiOp3u1avXUu+zcMGDCXvAEDVmmnPfeuldkiLvWXhP3yF9vVGvryL4xcdfjR99PvkoK955c87s+Wt+XZEwRC1ZhGDNVikgoNW3JYIvXEutnz5Nqwv4ExlpubUNVYlUkOqVaFi37IVXFs/+68pv3+3cp7TaC6aLxm1Jf+n51w/sOnbXotlM3+fzqkeS9FVsaD4J2wLF1vZv/PWDvft2znnwxjr/YYGr8WtoypVhz3xvxQdzb1v4+efvFrbID8cDJrsRGBvFX2XF0oDU6QEHzbPXkagNb/TSvzz/+ONLP/30TSwrhBjP12sM0ANnn5VHISNhAG0YfKZ4SqB9cRShFsPyeCaGIBzDZsm59rrpWl102bLnfX5vNJLwuLNJcDJaAtQAWQzOhlrf7bfOfuzhR1EBqbB5ZcUnXbp0un3WLb37dA2GmogFRyIBckkP7KxijqoDCXqg0TuueKJXTf4D7vS848frPdmeQLDOaQNDQmvVu6JGWo4IUBmnGLtWGbO0erXrLYwc2vZ5g5AugW8sqWtnXu82mjj+QKkRKEFbXfTUk/g+Yei7d+wHpvLnLZs79+jcqWv7Bn+D0awjgfaO6ffAK+bOnYP/m8KnW265BZ/WlbRm0kmiNy8iT0hFilE4vM5O/WNCf+xYVX5+Mb5Jf7Da7TTUB6v0CSv1tS5H1o7t+wlmFZfk3DOPQF5mJGFFYVXJmydwPPjJPz9848uv1274atWar9d/kZ5jiSTIDhYvVDKMX0DPMSGzrVWrVsyX4kZGorMJKIkhkTJrGQDxIV2Akn1NLMNK7z9sJ9wEuPNRRCzVVdAPmcbUvZgcTmwSH7ku4H3odXTH0xj0DYCZrPli/aMPPkn6Tqt2LRoC1Rp9LGHT0WQG6A8TDgoBEcUtC/R7zEUHFSXlEqxbjCkk4EsvvUxp0cNPPetwGpPxIH8yap0nT9ZkZrlTmiAF7yKnowI2RlWbGhfik5+3H6UwuUeXrgTgFj38xMvPvHPFlRMfeuARnb0Cgmz0e3/8afPGTZtat+08ctRoXBhOjcBCEk1esmyJJDlYLY2NDTxTa9FWVJykEvnMUWN69erjcbqCUa/f7wPFmIieUkov+TMExBnYgDP6Y59s3bzrtZdXzJx24z333DtwePnNt13rCzcBnKXQkjQoVGytRoYqksJkCtF+m7ZTSpvYcDCMQx5LwxcQaMms7HScarj26YFF2QTBypNbQpOmXnHzrJvGXTgei7SpqZ6mSuiFyx95c/FTLyEOZ90784bbrqOUti5QKVWw4onRxoPa/KwSYgJPPPx0JJjCmH367/cPG3EGNQ281mx1hUKot0GjlYixvvpk7YRxlzzwwIJx54wDVSGuixqsenvC4TCnbf1l/w3T79i2aSeDbKzzvvzXF+9cfMuiZ56cMOEcHCj+ICWHNoB+wLjfsXkXaIt5BblQuI2ePEofcZAC177284wZV8OECcaTcEnDH1z7NID5ZdsBBp+RlTZq9Mhp0yaXtWn1l+UvPHjfk4N79rrl1pv69OlFDgjeI0zqxc+98N57H3KEIVcsYfqhQeSSgwXVAfiOWgDeg1R/J9M9djKf8vJynGDsacTNTG4DzApcKzzojAHZ16JlIcBj/Il/4i6BifE02EWPnp3ZDvgV94uz7ZSiAcZVY+M7779zx9y76hsSbTu0Lh8wdOCAoeVnl9qtvD3stKU998xf7539xO2zp1519RW33vjgZ5+unD5jKuFOnPpr1qzFmpEBJ4UTXnzZBTWNVem5rutunmFz205WHf/m0y3ReBADe9Dg/j26dY8H4hdNuDgRSj309KOXXzIFjwN7mozZAi6rs+LEyUO797bq2C6IXUKHUZujocm7cs3qM0cDQIwkoiozYNRQRqGPhqNJA9lL0VCitmWfnDe+XvrTpp23Lbzq8vOmHdp+FHF+6dUT84oLG/AAJxKvvvJmi+KSyy6dKmk20TCmjiJl/zuXqgnBX5g8T4T1w33gegRiyYFDoQW1g2IJ9SdEgwUeJF2pY8cV733ENxoa/O+8/0l2XjEnB8pWdSxFvgqv5FLIXdA+T3343xn3/+kpDBUjnqbi+EhJHqKGXPkGEMfgkFD5pcUHC8dsU9YBkKmNGzcteOzeL7/4IqfQOWv+dJNNt+aXz4ecV76jcmuLNgVxc7Ip5k2ZEn1G9SwvP8OXIjmhyWlxNfljaR4nYrf/gM4zbj3HGwi26p3RFKADoFy8jLmrHF9Whu5R0WTIH0pzpCOPG2oadmzZIT6ASBMdonHx1tc1fbPx26HDBse9jQ6rKZS0U2vvTrffcsdMv7dhytRr8rPzhgwcNmXKRM4GAolgDUh6yDZW/u6592lLA5RDUoWe6czZeGjD6CuHz517x8+//Ljlp32URd8663rcIaTC48BHTXj9729/t/77R56bXT6k1w23Xn/9/ZMKSgoD8YakNjD0vGfJ8AgGqCBLLXr86W++WT/njtt//nnzui+2tmvX4csvVoaTsfzSgtbtiydefG5NXUXP/l3yM1tefvH0rPy8noM69xvVae/BfTPuvDJJakoKxCxp3A6AnNvhLi1qSazcZUIKG0hfWvoqGUJte/bv7w1WROJ1zry0y68fl4ylGuurX3n31TbdSm+feR+Jk2+uWa4FkwslwKYNxxqR91aTJUafWL0J4KfaQGXCRCMdIbOQt8FXe2zKvedldnDVhqtINgCeCQzAA4cqGvzRlA1MpYjZAWqozmVL//WHbddfe9NZI8+8ed4V/mjVuEmDgkEw1qOJoMVkcYYMASMhXFNi+JAzW7d764mnljz9zGNUSAsskzaFfkPoFhXLZLEZTTaUGxi21R4Jh+o7lXWM12jqjjS2b9G+pvE4Zd7gV7Pz1BQ1VHsPnax4/bmPKFeMnOcw5IYE9gzgPI0uHE6azU4c7kDSArs1rHz4XbMe2XPd0dZtygz6IAlrVlAVYh4EuS3T7PJorpx2hcPtXL/2uxeee3vsxEH3L5xndZq8oWOU6NAJirJWfdjStkNJXV1Dhsd15PjxxYsXz7/nfuaydMmybn1KB/Rvme4GPhXsKyftzDBwY9qgNkTcIGbTmsKNAcaF/YuHjh60otxFdGaDlXSKQFOoIKuourJ236975j9xkyXDQN5Ldknx4UMHQPIyu2I7DqwbMfK6p59dcOW0yd5g47GjlXjF8vIzYHTZhflnDO7fEKoBlhK33Zz7biJruzHYiEMWXHLgIzXh2IvPLcXRRcI4/CdEtp8hUVzmTiA3g41mo/O79duBvTA7QBcz4KWiqGHmdZNJsly/7vtJk64AIQjvDCoyOod4a4CWllJgjVOv81ZVpepTZw8dt+ylpV16lBpNiWC4LmHCkVp4bGf1rCn3L12+4KwJQwJAielj2MeiqxlIU9aTEoyZ4TBTQUbKHBBHIPQC4RF1WT1zb7p71aerOcvdx7RBabZYsxFvaCcMnCxbim5BqNPoYgPP7jfw7LdhBbWRSqWWgJ4puKcJzUiKQlhgzLhIydM3Nuk/+PCdc0af6XHCWxClAAAgAElEQVSZEUUzJ93wy6a9BbllFw6+4s57bj1r7MD6wDG9PZKWBW54OBGXkBCQIkSAYvEUyi7OJ1KggHZ58q6n6IVn7+x6+rmnjx47/Pjy2X379QoYDwYi+lRE6zYXPXLv1RBw746DgRMliBkzWKsaq4vLCosKstH4GTTxxKRRkxHL/3HL9rcXrxzWZ5jHRji1OpGKguFk09qoAmYCgg9ut/fq2REbAyDJPd8dmzH55tGjzyYMWFtTXVN53AoSINXFwJwZtRFQOUICvqp2RWTunGbUXTCKgcfRWVhvmkICjRI3OFLWNHsw4kNKElujtNqqdwI9ltsq7+GnFuzY+WucvYumsm25J482XXftbJvL//CS26ic2L139yuv/uWKyZMBKMNOoN4HmQO2ktffYLHZj+w7oYnrbp87d8SIvrWN1cgpXCz19TuJD4KLzBDRyfDsTJkxud/Q/rXBelx8RnqHAvOk9zb5I/X1tRQ2oqqvX7O+rvokNRyRWryVHopStbak3WGhuiKqAae38fmlizt17D7uvLM0lgaiDOGwLZYMWA3+AZe2vTdx+6MLlnzwKbFFzFMoIGrKMJ45deSwEX3LyzuVFBYGQxBE3eQbJvj1R198ZM25F01GySE7XYASBVVfaGXV16tWrlnF70YLuC1UOpsoB+G8BBJ+fxO1JtXgJNYlAvc9cfu4i0bHtCF2hyq/E4dPHDtcFWyMrF+78cW33tDwH/qXxRTzAqhBkmWIAlJgjgABtSUs2TmZuL7If8jKykRqK5mhmr1bjv+8/efjlUdKOuQ88pfZg0b20dsg8jBd1QHXiiQAEdVl5BdA5IPPHObINM2cf177QRkzr56W7sg5caxy6KAza48HJ5w/ZvPOjYRN01o4P3rtvZyajC27ep01erDdldVh5sW+SPiFV14s7lKSXuaqPlLF6dAn7B2GpqFvE1sVZxWjoQqXFITPV35xQ8d27KIB/0coBCQaKDVCXlYr2JL8JINV9ETlQjYo02CLouWDu7dvU/rha5+OGTH2gSfuePYvi79a161Tz/aakPntt94fO+LiosIiKdoHmEOy26ia/u8EDVWFQB2MbKNysTe8hYRQZADqMun2JtWBIn8Ey0NebRKuoclIc8y98zaiDGII/iMlS25S9AwunoyOxS/qT375/8fFRX0GzVikzZPEwaX7uug+AI3GJP6y4cfvGhrrSBs6UrH//kf/hlcgHI9cP2vGlCsvLSzJPXHy2IFDB4KRwNnnjA5GvNTZQcfwsjFjxtBDlGCKw4n81GDVMWNMNHg60YozBgwEglmd9R9/wkGwhHBy1NTWZmfmtm7b6ttv13FCAJLgWwQpUPl5IDqhy23DFtGihRt1gWB9cevs+x+9a92oDd99891J/8Hr580kjweCoZfwlNsm4YYlQp/VLr3fqCF4yzDRXn/31TVrv5o16zZgHlu1KuvRtZ/PhwWp9foILiTIcHQ7Mk+cOKZzatp1apWdnzl42NCGuvqsnBw8APyHKxh3upX0Lpfn6UWLX37lxb79euTkeo4fOvHA43MmT7/g8KEj/Qf2c7rMFlpAIU5w8kY1VhzP+iiVSW07FE6cMapX33apVBD6Z0aQEStGIUjrslb4rmPxOjjYrt3bY3Hv0OH9YtibgqYh9EMehy5lYjHzi3Pm3Db7g3ffIxeb/vaUqpFuQl9Y5J/NYkPFRNrRIoNAAN+SVoU6MkVCeTlF1117s466JpfHR0TM6AyBQSx0h5sGhD5g8cDZihh15kZvHbKwb7+uLVsXQuqgIzrsHt4LGWPP4fHCP4FCDm91OjIfefQB/LUHD+3LL8ggeQ68NM4s9GC12H3BAHwNJw1qN2n3MLjefXq265z73Xff9hvQU0yLOMSeQquuq2n66OMPjhyoOHR4L810H1/04PTZ55OwxUYjXSCtUFBanQKuY9UYzjtv/O7dO8j8bdGymD15/rkXBgwob9e9o9FsjUS9dIXp2bsDaRX9+nddu+G97IIcIA/8YR+nVZsiy97gcmZRk+AL17H4x6qOksw7bNiQ4aOGUmPe0FDz+usbyR3E0YVngsHRBJc15BcSg1xOJ2n1+/buvfeu+6g/vWDC+TEd/jZpQREKhOji98P3P9FQq2Vxy5ZtSvoPOANthJAoS0EQjRAGBM5y9ejVbvfunYHIWVS4f7XynSNHDz+0cH6t78Q111xN7gXbzWliQ/BPkMCEw4wVYFtVMw8igao5O2LsIYQVO4X8RpKXMcffeOP1EcNHjzl3AC43epiRQT9s0DAqXmGnDMEfDoIbwlC5/9X33xgyZEhWRmY8pjt/4rkjzhzx4MNPrv9+Y25BljPNc7xqb2aWMxyTlxJv7dajFb5JXA4U0bMSTouH1cA88HrrQWSCY6Pdsi/hALqgk5PisApmes8zuvfq3aNlUZklL8WhViK/vyWkMvhT9tUf+cDpPoG0fv3158ED+xUW5J08XtOpc9uyFu23b9tnStmuufpGshnbdCr20hHPAJwHpQ82+oGayADH2QaiZpMf3xKFvbjBBg/t8+PmtcNG9ujTr/348wa3b9cWdwsv5XhxdsDxHnnW8NalZTSVOlpzmD5zZLbkZON6uR3Vze+LILZAWkZTt7uswMZ26JnXoXN73GBAG8SxgTQg60o3AsH7Nuhk1oIviC9Nl1eUOf/Bu8aMOQfvRY++XTf/sqmqvkb8hopnkYs14eepf5KwT7CHDHCUZhze+DI5gGJvkuQD4ouRgD+gcST+O3GrE0SOa8M9ekiqBsi3Vrr0BL1PPf04z6dLComwxHa9fu/mn39iNWAyHEyryRwINliN+nSb3ZGmc+TqbUZLl54FgUiAg+mwOei5RNIq+YuqG5UmRTzn0ksud1iduPccTumaBZIFLI5IQ0lp4d7DO88cOxScTqvd/OuOTWVdckHTjUQDoIyTFQpJgCEJM5kzZ67AnoWbSKeqbwgazSm6C4YjXpM5dMll540cPHrtVxvzSM7PzQhGG7Lz0jIKigwm8jfqyf8zaG1kuUKWN910y6RzbyRGtHb1GnKNMJ7TXG6CyJSdFbbLxCPIEWCaHHC8U+wFG2HSGWOReGNDkLBSVm56SdsirTWuB+Y5ZeQeo9ZUmFfSurQd+CZvvbFix45d/QZBva3Xr/lh2fMvDhnc5+LLLyhokXXgyJ7t3x04duzIhg0btu/5lTQH9lfwHzWa4pKSlCmqsWgeffLh3uVdU2T2B/0JLZq9Ha7icUsvbZyyBrsO3xgh6bLWrcpatdGZDEcqDztd7tLWhf7AXrLYKxsP2ezO4uKScy4YbicRJM0Gxu7ufTtnXDzLF4mcd8l5pa1LwnFvvZfGEvWaaOPGb3fpNWZJPtlesS5OKERvC9WHvl//jd3jSM8t7NSmlJVb8sILV181gyp9vGrBiB+1NxoRa4mlVNUO9Rc5luYYZlOwzoeFBNX+vO2nkCbasVuHfRtOThgz5f03Pzt75GhsKirxmQMs7DfiVUn4v/dTGJzSSwuH9B+fimdKOk0qiJdo2b/doCbKaX+LFZ5SsFT3lXrPqQ/55z8FFv/4lv/KJwJFHSXyI6iGXJLYRGGXAtn9xusr5t4z5/DRg1a3gcQC0BmuvmZ6aWmL1m3bLF++bO26td26d7nksgsLivOA/uO0I3rJPMB21Ms5ElefdO/S6oM+DVUz9827t+8ZXfYd3NGqXftwhGahKiTfP08C7y4yAE6NbZGTlUta05ZftxFeJhupS+duSGtqMebNuwd9haNrAXkS8FElkET9Drnq3AmPgsliSKJnSGjdYnEYHY2hRkL7SJrSkly5Tav/8YefULymXTWFoSaSEaPGQSZAJBYi/4eSWM4nkQKiIZVH6gE5dLpNyMjDhypXfrn64ksnZGTayNigOnrXzsObNm6hNrY3hWMjB9LLqrrmZEF+Cc4JqnkJAYAnAY9ramqEYVmMnovOvdzjdPzlxafXbVjTun0Hpyszqo3iXYDUxaOHY4gEScoRYzG3y4YY8gdC27Zt79mrF6WXDd4GlFeMybg0RaC7L7g4PrBRTFi4ZkN1oJbZQTPwFH7C00VXo/tbEgKV5AJ2VIHCM+/Zuvft19+55d7riWdWVVaibOXnFOERvPvOeV27dh8/dSSSUrpv4beOJ6xmW1NDg5QQxwnepThQ77//IXx26JDBXn89KwZMAyWEVrOHTVCQbNPsTiDQgliiHBD2BoFx5PixDRu+JzgL2plGG9Uk9Jmu7E8++hKBMXrsCBDBMcrh2oglp81txFTRGj/+4ONwIDpuzFh9Wpy5CCuQJFPaokjLBI5JzI9Cb2OCYPehiBA2WrToaaChyjrkSWsuv9flcvCogD9M0g9rC5AHKGLUDQH6T5HXsUPH66u97Vu1NaQJxB/hup07d3fqAKADDWuTlJcDfo2qxBSQDdzAcrOq8B9ejSmd5skEBPKSiyc31Pn69h6QnZ07fkKfsjat0SToN6YQTxJkV37JyDJTGuZ2ZX/7zY8PPfTIpMsvvvTSiegK+Kigc+IaR46eAHbu3vl3DxgEjnZjmquIsgASzmx29FTiBxwHsrylIJdDJeqyVoubFv1P+DVDksg4ITsxYkEKaKj333jdLfPnL8gtcolQMRHCkzgjmYJ8nQW3OK1+rw+QAnoaTbxgItiNQMtWVFbYcDbY3HX1vsqTNa3atk5owohAfA8wBJc59/orb7l2+tXlA7v5Y/WBZMRkc+qClm83rP/7G6+1bFk0bfpVqIbAbVhsVpBc8ZGwNRAnu4YyBx0ytrhW6luVuJj4y08xN9V+/mcucPp/A46ATQjkLGBddovn6SeWrP3q+zm339Oua8mSpc9cf/OMtEyH0jrCGAzRc8JOLApE8Ti4AroEJAG2FElRjNCisW7fsaW0rDA9QypVoW0+F0w7M8HKOCgNH77zAZL4hhuvlf4GoH/jRpKuBsaF8+5Hig8cVo5HN5qKLLrv2e3bt1448YJpV02rrDkhvh2LEbXz5b++htVEWWVWFkW1MdR0cRyC1h+h1pj+fU6S2RqaGo8ePdyqXRn2AyvEhqo6FrPnTvXSJ8xprrSTdZXgwAE9Rc4i5iotqoi0cxtdYzgUP3y/0eFwAs2FYiGkoEXJo0QvhMMZsIKvVn57Rp+BBUWe2vo6oBO4B60RwsaxhwcDcCZsJbpNSnuhlOHoweMoIi1aFNPKgO2DhBgGZIwSw1dQpvk6mhYVf/yknVCNt5okWHi+zmQFKs6gNd5x651gw951x10QwJ2z5/Yc2HHBg/efrDthxT+P9UWAMxpLoaabC0KRuty0nBdfe/tvr7z94kvPW5xJi1XvDzS6LB5D0nH3HfP79j1j3Hlj4ik/lirpALBD8IYhAIsxbe3q744dPXLNzKlBP83HpCuS2Wh2OdNPHKmYN+8+AvSuQhM4qAyeWUBjqk7PT1007nGm+X3RRx96/PwLL2jTuXUw7o1pwPFypzsz77xrdl1N3V9eWL7mqzVLnlv6/OJnnbmWdFP2z1u33DDzRuBn+/Tv3b5Lm0g84NLkvf/++yQ2XHghAOkSlGQHJd9Jb62urhp99oT1331eWJTz+KJHunTpCOsDbyMabQJIkoj27u2VY8+84Oln5l986VgKrYmhShI5zE1r+OnHn1BqZ1x9TVzfQISDBApxF2qTGP9UT7M4B7dWZ+Xlt2jTosF/ElWeeMfl46/FDxgxRg7/eFJN+hZVHRM3IzPz3HPP/fuKN6oamzq0KWnySQPa1iWtyTaFl0JVJKYBKsuHsi5KooyQlHI1hGqTMaIPWn+cyEiyVccyvdnkj4S+XbdJytk6k4WtMVk5yXFoHVcNNvzpz+yf+4soef+wOVTlj7ElOZx4pHBEMXTlnLCxottJMyypTRdMCSIiQJmLU0fxhCgX68AXeSA3KR/8s9dNXGW/e+NvX/tv/x/vZolYSXQiUBxFlPGfXvPZJ6smXzmZcFZaPvVq5iGj+s+aextRDBwPcUPgyMnDFdUVj09+zJ1h94e8SR1pN5izAVIWmBTDhqcwUk4iCGcNtdVVVZVkocLucWkozSolwNrsBbGiJGFmwZ1pS5KengYIOL2rm3Z427bpSARTbflHNEQC7QjZcNLmwBWU9IelKy2Ljd1pNnCWY0Y7QY1kINZE2jKLWdqumBejgcDDDAbrsOEDBw/pj/UJMHk0hIERoKQOODp2FpcAckK22qBp07mstv6E2WFHX8N2ef7ZVy++8DxTypLU4We27tyxe8Hcx0ecU37RxPE8h4yf7PyMSNJvddpQ5Roaa1ELyOzWg4wf1QDxhb8dvAYK0wYOHugPhYgvUO3CsjAwthqSgOA5dTjq335jXbfunbr17HRG/27+YCO5KExBp8V2BBmZHH8B6tu286fGhrrBg8utKQF8ZtlZulBQcO3tdgPbIYliWlGumE6EbiaBSFFm0ZZfP9y/74jTgWco9svP27du2UE8AqdUReXx6TOnEmeEJCFMOu0gfnT6OLvvDdYgBAj4sc5kKqBOde/eFbe0MDg+SqIOAsRgbt+2VU19JRIdQRj0im6UlpEOjy4tbQU9ICHQO9kX1h8g73HjzgYHFenGsFlzny/khpgs5rraWjTFs8YO5XOrSesNSdd61of6UKaCOwl5JyLECgCVuOsQALjTQMwCi6FNm3Z05uE1qEF4oSIagq7WQDC8dOmyyy67xJ1GcjSHDl3L9tGHX3z20VfLn1/usYtSizqCzU3JkbepAZaXme2hYSV7gaQEjABho5ClWH1IxIZ6/CIN2TkZn33+yfffbd6zc/8vv2y5Zvpt6em2Zctf6NKja6OXVifaUCScVZzhq61KT8/Cu9O/vO/AgeVPPb2YalbQEXPz3Ym4h/LVBQse4FCUDziDjjqYBJTNmy3gMIqEQ79EneKNnE30ZE4WC8XnHA3GxrCFHQkx07JMPB7BALk4TSSc5eVnErciUimtjkjTVjqsw2cgoVCIrDIqhEhRdz755FNXTrnqk08+HzFiVFRz/FjNIQRV+66tvQH61AZsDivfpsIqGQrXNFTR4RtNJRwD+sts0pvefu+j5cuXjx03+pZbbyT+wP28F0+Jy+gherR3++427doxfpvb6kt4YRFWnU1V+5gFv3D2FZ5DxPMfVmiz7OAPH1JJJ4X3GiKPpu9//BZAuLn33T56xDBfpHb2PeKZbmgCDpuqPcHzo12JB/9rCElGsVic3skYv04AgSP0d4ieQSVsiLzNSofDlcQsSxqunn7jTXdMBeCD5qLDzxq6f98+dCadeApJ6Yk4TK7jR6rffPGL3JzCc8edV+U7Avvp0LlVv4G9xo0fG9eESTaQqohY2B/wl5eXw0ZQtUWVgV457IosM9kxSwJ1vgBywZ1l75zVkfMSikclPqpcp3i+qmZt27p3164dE86fgJWEiYHmzeeMRxcjesjQNE67/es1X69atWbFm2/h96V4BbsxHIvgB1XyPYzjzz2LgkcSW3GO8l07rAl5FMPfDHCNJRGQjEnaZqACg39U2qaF3WLHygpISa9cUCAvUomfNE1PRjpum90793z2yZeEJgYP65+dm64Fzp1WXfGI06a/a8Gs+qq60o55JE3klWUMGnZGOEa3HIK2eFDDFiPErSdVs7amwWjB31K7Y/vBnZv3sm5gqIE/YjY5IiQKmXWVNRWYOuMuHJlIhGvqm9D2jaakxWTEm4g2vHr12vQ0N6IklGrEmWoz2gIsaUS/99jejz/4dva8AD2xCJ5xrmF6KofBHuOfRnu8MdRgtbkBsH7gkYeXvbRMLFZOSsQA0MGUKVNoyOYLNPTq1/WxNg94sm2kwUAstjRzr4HdhowekJGVEdWGWP24MbT1wE8c2JK2+cwL1z49hYRFWy3MtnxUp6qm43nF6XwiYVaQaulRS99uoFx0+qKS/A5dS3fs3RGMDMX/iVMXpQVybQrWI5Xad2vlpa6LJAEgu3SkCvix2Rh5IplypeX2HVACRH0w5AN7EaWNerAXXnr27Vc+//DjL1FB0NU018+eFtbRp9oU9odAdM3Oy24IBDu1bX3k2LHdu/fCnkTeI2aM+L50gVCAYanaDGQBg1M5i9OZicAQ81RAluFlePH1upT50PbjX3/17azb7/K4pK+qVCiIt0nMwD8c1f/wA/WcKA8Xy4NfhE2AoC+aHPxOiRxiOknXddGe1A85F0RrgOwXbGatlhY0TEpV15iXqGiKbYcZzdP4Xf1EPWzqbf/hcP+9r5GQxRHi7QLDyyHXAvCpefvd966YfCHZG136dnjx1aWXTL1wyKhynSkRSQZQuUPRIBmIF028kI46+NhxpbjtTkif0RLpILIgUyVpQ+oYxOd0cP8RcJ7A30pqIlanNZpIOui1Qm1gcxd6HuCfxC5ZQAlOpAiL6LIyMygsLS0tozf5pk2bSUyx4ddJJm302XIVSUNPSuJS5AcYTMgQqwWoAgdKltYQ8AbwyoBwK1C5Kb3VZE3pEFkgD2rpN0L+ZyAkUSQqu4EwgA0hzwhyIQacLrGJOdB0IHB70CC9cTxzemvfnt0GDSj3+RpoMe/1BTMJuGhDd86dU1CQA/iN0+1AH4LCI6JqIOMtBBclIocLM64LBZPvr/i4Vy+MtF6QhFaSpkGDpKuplALIzUlUGdsPG3+4+OLpX3+0eeDwvh06tqPRG+4teAQ+ZDQA8U2TdmIyHT127MdNP/Qv7wPglYWUc5LuMdE5sNjdnFHxp8Y5ZeQLQ1KRKO0dCJXqU1rdG6++Of6c8e06F2HslhSX9utbTs9vgCQGDy3v0KUdAkVxonCjlv4eApoFWHtKTiXoVCTpZ2fnoBZ4PG5GRSCDh6MAsp4ut+voiSNEUsAktjucn3381dat23r36YMSxmTz8nJV4kf75BNJQZWDwWuSwQiVZSYUZJYd3QF1nPtJ5MQop5MlKiKZWCheMbpK+wM8XIp6pN4QItMrcWqwRazHjh87a/RZDCPoBVHaQsch8QAJ/qCFhjk06nG5jWWty/gKApM/VJ6oPnzg+AUTLjS6cTcSjglTLg4sNfsO1w2C/pfScirlJbyFcnHiTuKbiYFx5fKAKYo/NsbWdOvWbtDgPqPHDr1gwvjyAQOKW5QYzXqCVqTp4zmorauSn7X1ECpjGzXqTBJ7ye4Hvr+sTS5iZ83qr7/9buP9C+7zeGzUbJAlaSIcotcFgyG3K11KGSQOL62iZKWY9T8c/AxJObZwSlIXTOyyHGGdEaU24PeVlZXGaLRGS3XCEyCnsdwGAyRJ1RHKMaxK2eVUSVELOOTjjz0+ePCQtDyzlZhgNAJsgWgD4OhCM2RDgbQR1+BRzsnLJHZjsZmwEz7/bPWXn62eP//ec8aNwW6huwCvkt1EnicpKk/efssdQBt2bt+JrDJqBk1OE00MGS0TgXkyEVRn3sLvKrtrjhM0/xl2EVNoqK+H3tLS08afe25ObiZ5C75QPRsHJ7bZ7Bgr+KugKKTa0mdfaNu2jUNcvLGM9EzIGPBFLBmD3vnlV186nC6X24Ps1Wos67756W9/e2vqtPMysQ0QY1ZjYWEBg+A5eMrpvqdNEvyNrd+whjF369MZbdho0fXs0RMAC/LdqmtrsNOEhwuIEGVrGWjDnFMEMPOFj4mRQQlIPGaxARiWstgtXl8Tkoz+SHJGfjddFurURQB97tx70MLB/cfCZSvxVCBr8BuxmLyOlA9KmD/++OvevbqAYExDG045/JNVRrXhFHNbMOiVcmuLGaQr0icyc7JRviXyQBzDbAOmTGoRhCWRJ2o6crhy48Zt+UVZDFi0RiAQlMa7/EJYDbyMDE/mS8tffeu1t4Cth+ZDII+BsEMuqIlCTp/NDky5JRDygqr585ZfzjprOBhAOjMNJSBi6ZhK/iJJ9NOvub5FaQ4gmvv3VX679ruzpCGBG2pPamFTVGem/fLzr1TITrjgPBsAV0qyM1ol545YBDo2SFRjxowuKysiGoA+4BOTkr0lqB1ft3H10OEjsjM80r8tqQV+nl/obaUlzKozxfSAuFJzY+3dk0baNpD/kXywa2qvsD3SPG6rDY4RxaEAZDStS+mMxuZAVGgjpa3w6RgbA36sLsAliPO0atMyLcsZivjpuQQfRmEGi5V6vTNHj8zNzcHs7o6t3LELxxkvHgxZDqk0CreD+9izTxeH25KQTiWoz2wYLQSQduQQxuwO6/LlryM18vOKkSZGI65DqhDw45iSGlo6ioCVrncGfaAp4LRlLF685PZZN3705gcIO821t10R0QI2b6NPCNlq7ow0m8sdT4Q96WkZaVmwbzIusHoPHTx4Eni444eZGCNAAkGBCr8TGCS/LwzRQzRhavBTWFs28JcRBWlW12svv3PmqLNalbZgemwplrbUfjd/Wv+TTxmJ8DvF4OAXlWugl9CevY7wMiV2IJJhRaIUJrAAQ7V19fXEY2tr4HcELDiHHA+7gzpKRJ8UO4jPAG8KnTINPE0+gKBPvYLnn7Js/pPh/nvf4Rg2NTbRiTAQDFAds23Htrn33nHfvLtdBcYZN1758JMLnFk2gPRIryaYi/jCe0FuB7V3sBKr1dJU37D8heW7du5BJhFLUrgAHk4sZkpn0Ckjdgd1trHuXXvt27Pn/fdX7Ni1Y9/+g/5AJDdPwNL+eJGEgAbLAoqWIDJHh1sClkogPxQOYoIToGnXrn26I726rnbPnn20Wzl29ERmdjaBLb+P4vQo7TqQNWZiUbEExhOtM4E6RHZjggf9pDWIQFKCP9JnXgm+SFVg5fGTd911zw8//oTIgayVgwHVQdDwREyOMHGWkqLSzp271TfV2B3GpKjUWhj9gPJ+8CweAnSTZEubMP6YghIylqoCEFkMqSQtO5x11U1FRS07gUW+8rOjFUfr6hpD5I9ro/S+YDQQLTyEsVH2VlycM+O6a7p26woKQF5ePu01VJUdosK9IP3ikylsZWrQsrIzzDZLXWM9vReZNVnHrSoAACAASURBVJIUkOgfNm765pu1njRSnGk2I/FNyuqMNDdDc00k1q5aPbC83J1Jpg4nP5WBqphB5kNOYYvCusZqVduWwYgJQfIH5z4Bh+a7fn8AqZyenoH7jZlJWFGPbsRDZBt9Pj+LSeUNS4c7obbKiz7RvUf3ooIiYCwkHC0bSgxZwIvpFkGgmVwWXodmiFwkIwQmLFKBhsIU2ygtrDHjdORymM1kqeOZpOQTtwDTRxnlpaL2OdzUOSCzO3XuCO0hgB9e+PRLf33x0OHDpS1buj1p3ONOy6R1D2ZwekY6ygXuNG5s3ar19q1bX8Qfc8GZEihMJJkqw6NogmPndDmJNsJ/FLVG7BBmCrVwNllGthW9M90jMH7Ar/qDtXpjzOXJki7dJoISUYgfLyvqDnVVZJghq5gOqhsGfds2raiKovE52JzSECwUGzdufNt2peF4UAn4uoDhRo8hOEv6V0ODFwQgNXDDaVL1LX5RTw1SkIHg2sECBcb5yOFjxUUlOPkKC/PS0hxkwJHsokBgkBODGsQmgZJqFZh4JksFAMa9QQ+7HzlyaH5+TjBKSp/0rYVKVC2W1/CLXhsDAYTWh0UlBZ4MGxuE1kUjvMsuvZhvgf4aDPkhcDB0OKc2u42yGQyVzz8BHWnV+Ann42lGggGSpEMNU0xK1bYU3qcEdPjnH5nAv/oEvxMEQXoZh0WU9ZjDZfMFvfjevD4vh479hZey/qAucXKXPr0MnKf2bTplOwu27dxRV1tPNiXrf+xo3YzpM1iQnj17AcxEOcu+vfsBNSwv70aypFF8pWgqMCEw+PSrV651Zjgw4HJzsnv37FlYnNuyVTF6NgwTBo53Hs+jQ0xNOjvFib3iX1TJUhFeYEwQthaLWvx5egcF1B63hHSBBREC9gcw9BTBIpe6v6d2uaigGESYlau+GDJkkOK2l4Q2mCTiAg88DBKnaceOHUpaYCmVuT3uiODdSEACvRxrR8qaIiHS0SABTjMQnW+/+05BQZ47zYM7UKgCIcr+8RsNVy0ofNo33nz/7tsezm/hUruVIJIojFUHhnQ22S0kvQ3sM7CpNpifm9+la6eqxkpnmlOXgmxo+YBNQo877MwoCfVkO0jnQoILWEzoSryGiG3KVF/dUNa+VZ8zekBsHdp3zsrJTk9308NDsD9pLw27xQoPhBAW5f37o5WI4YVfneTWJNCyrqAv9sorr1x40fiCwgxvJOICHTCJHQHAYTwnN69bl65lZWXJuBf+gd5iIsECuqbCAD8VYF+alNnkwi9DN4IunbsTimUNRe/HJGXZlFR6+B47H2XQOCANoJimrGZLYX4Bu6lSRWZ6ThDoHLerddvWZK1I3ZhWQ4IaVh81tXANIpi0fKCQKzMza+P3UmSanuFi/qK0010hHClpWUQ5diDsg62FgwEkkvJaI0mcWHTkWtRVRkhNzs/LJwADXhdpeZL5jQeK2pOkYdOGXxc99sywgcPysvMXLnioe7ceF1w2dtHCpUTyNNsqvw4ZGs0Wp4EKUJMeMenIyEom/BQCGHUWtyP9p00/79m189iRQwDMtO3ejjRP8ZUpvlaxB5TcJgQn/A7piZEOBYD3BTohHCdUExh71iWjh1z49GPPooeK8kgFS0wrXu//0sXrWAvc8sRNuIihErzfvP0HojNkWyN7MF9AVVE1sOrqk1iWRLJVbsI9TIR70mzpPIR5MTuyU1FNqP6gaAhexsVIVTbET7546rD9l2bQzGMO7T183Y03PPPsorJWLW6effMzi54jUnbvwjnjLx8KN4MqFOaOByuEtJCYi+Ti4D5KprndvkaQlLX3zX/gxNET+S2yyYDOycuVXBZZchDjwsByUqzksGQaU86K4xU+fy2uETebnjJ6PM0HC4D7Jq7MEknqqDQnEQ2ULCsHaR+Ae5vsklqhM9HoEBA1jn1ZO0pPCklvhAbwq7HOhP9hKFCzaitDPFyMmfXHKRKK+XD5IJ4QBuJE1PE2AWd3GF3kUH/62UqUrWHDh/v8dTqK7eIhDZWM2pDdafL7Qpo4BqE9HGmyOfSUT1IJWV9bx3vTXelUki64/5GfN/8KS7r19pt79u4UDEk0nbMjppKOngkNuRktg01xFNMvV35EUmRJy1ZpGXnuDGNOFuVXEiolHRURi1mZlZaFdUiM8oKzpnzx3YqSUmDig+SmEzGJkQpttGB9Ikuw3hByoUgwMzM90FgPwrWvKbrum+8xWHv17tqlW1uYVTJupoJJXCE4tqIxtzN92+atrVq2IpneZLESNyRmQaoIK6BFB6NTbUiDesEOyuECBg3NQ/AqNE6zdFAlMUIVi1jm4DL7fE02eyYhfvQJVpiL+xkY6U12k/u+++b17tuLdrnYQQKPTHYwHiAT0EdhkrXhyuxxiGCDyUg7tnSrIxKHOYtjX3JrJP6rZSTWOAjaW55Y9PiwYUOumjGVqnXEA3AyBDrUM4LshtLUAeAvPry9evXqVXlFWWePPYsE4QYvdRiAvyNyaUUcwsmEfIJdZ7lyaK29c8vO7sO6070I2iCfy+10KUkNQiqcRx6rsB3xQ2DpQmzQDxYiBxyq5Mg77VQNE4YSGKi4hlYzUVRCkayJOCNHqEg6jlkSqsCzJjuHWCN/zcjIgtvTOpy8Fzr7cpEFpXgXWHUUxTAL47Cnff31t19+8dXEiRPBi29sAn5PuJ9KzDyEMahUTUSY2qXDB4589NEnN15/A0YK7brhfgkxA8UhB7UrHNwsx1bkqsgMhsRfSWvkIR6nGyMQ2E/GD/IQvN4GJiR5zeEopKg3x7QpNGBWAPLxcY/HnqXT2uNxYObjaCQSalcan+NMkmbbyYTd4Nz368FJF9G69srpN05PmuP+pN+CV1qxk2ENjF89m6pJ2QxXOv1H+BaC4jJ3ME7ig9h7KPGeNHcwQMTKyRLxZCYYAAIUjdFg+G7VloMHjhSXlKGwLlr8RPmAXtdcO7nBC7iAfvXqryZMOJcxsE2iQIv6ZvY31hP701m03mAAg82iczRV+2bdPGvWwptaFJRg4uDDQkMC2d0X8FJcwkghAelNaSDuhkpqP3ToyIljx+lFyIIzHnQwHouvQqiI9pTr9ixd9tyTix4BaZnCX8mcc1FMQOaa7/eTPsX5KcwnVHfr7beRk0r3FF7NY6FhwboE09vhoOMkSbEMn2R/JGNUlwBUAjWLSXFEJbpq0iGzbFYPe00TKuiZ9g84/bkZ4rEybFL2UWSk47UAFx87Uksnq86dBUFQJTP1pRwi1tyfDNv1rlB17KLxE6+88sop11wWMvhrfBVOowd9DhpAERRtXqn2AEyVPAq0Q7LKWAoqqQm8Htt/Ijc7X5dGEJFEOSpl4+muwj07j+zeueWccwfVUZ5Jvy3ch/Hkxu++b9ehvVlJSNWAG6rBMKDni7uu2ge8+2WXn9uuQ1HK6GRBRNbYpfWQGT8l1Q+QvUHaPyucQaQqk8UYg/DIDCU6nG5NX/Lccnbz+ptmNAZqgbw2pAxwOZgbq4S3iO9KmT1cCGWNJLZE3GG18ViQt2FZ1Ke4rXLSWR81+Yf95Z/yCjFpJD2RNeZnxYnKa665dujQ4TfdNI3nsZKU7SdEAMXDMR+9tuh8iUiFCfMnwsJ8F7aM2pDrLPtm/ZrefbrgeqYkS+gBloE/WtuU6269ZMnf77vroQX3z7l6+qTp06dPmzajVfeiTmlDYSCa3fUb/Pp6mIiZjlCJKP2eJS8x6kV2Eo7ZsG7jirfemTzpih7SR0XvjcN6hMXzAngWK8hisc0goUpgjtweFCiFU8BWqNclbvv63z5+7P4lzy16YdKky2jqoiMMrPZQPf2h/ff/AnIMUJYAePDz6NGjwmpR1HW6vsM7wnyx41GbIHc+JPdCKbKz83CyeomXsz1MhD2QU4dZTkMuoqSCIu0je5oCOjrV04rh/PPPJ5bPQsvu/u/1Jv/+OP/snf6GoCvdTeIIgFUbf9g84ZIzJ115edeunf2WSoaByWu3kBuOlJGYBRI0KXQV5ThBT2a9lWNiM3tQlBsjJzHaKDtg79ga8e0TMYxR8glsoYmURiRQiuw5XZLuwckkDQT/N7ZyatjYdRAcaTzQvFKgC1+lfSYgQEGqIky0I7ZnfPrJF2+99S714Ywzaqgh5xMrIejzEwuQw6wEVtDHFd1FAj1sCpaoP+jnrzi3kB9gTNfV1bNf2ApWm5R8mxJmfAk7d+0Dgam4RREofLWNlenprlgIB1Xc66+x2ByEyBV+REERqEKUg4VoSo/H3gSMndET8Gl2bN8bDNa3btOiqDhbK9w4gK7AYWM4emMoFtRb9ZmIP/DqsOkIL4bIUaEUAJcWgKt4X6OYgwC5G0RoGVxHj1SMGXv+u++ucKc5eaPJxleCNs6Akfa6HpQQrz9Atj52M2Ru1omd9vyzLwX80ZkzZ+bmZVTXHrGQlhonGmWIoG9pET8msIgoCEjGQCGSCkeXJ41R4n8l4soqYUVadFILI3k9ehOGMt4NpAgMNxUl+4rfCfqIsEfzZvqUvxktYukSQCEDWkJ7sQRKMGsOghdnBFMPeUBMAfHHGqFm+cHBpNYOpkEKHbsMIpo4pc0JfwAWxklBBvB1SEgUGIN+76aD4Ot07tLx4ksvIkspIR2bGQCJC5JphLJBOjnEJgJFMNVS9lQa5iBiKxSlbWaEZ/r8mNcWSI/BSGSbuiydIRZK2M2ojuYm4C/w26HwEJKIiizEHOeIEm1EUEEhkDvzxEvENOVU6gXBy2l3oFyijmAMsHfcmbJIJiUFIDajmaeRViEGOBo6cQtCdaAERIOEMJWbw5wUMU+1Ziki0xGml6oubA+LKS0Zr0WHNtKIyuy8+abbQ2Ef+HMokSj3zFfkh5KrwDghZjYCU5fyz4pjlQ8+8OgzTy+SeGDUT3w4oLSn5Qb2UTaUVVZcuHAXccOKLROzmAzkVIHIxBVPuBmu2YgyjVUuiQ3kMyE5klpQd5BwZkp6BTmJQ+3X2MzpSW0tjxe7H7mqJM7yf5S8xPDzRo35rsK/LXnlL8v++vZHb+qduqSZDyWTjCPJLORQKwFQhiTi7E9d1HLAXlBJcZyjz6aiUIV4BQBQSJG0F0ZpBtjF6SJZR0pGnLriPbsOgvKDoLjt9psmX3VRde1Bq00XiCYB0yeJiiVFt2XV+AmVmhJuk83UEGq0OCzUmgAz4tC7Lp84ee6jN3dq2xY9FOrFWwlSCg53aSgjDIfWqDR7ISEd9uRatmQ51dCLFj+IeoSMhzhliZIS+WXKTScsEy+74OoZky67/IJgGNepeIshAxxhLAMrw/X79UjFlOiwiFjC61Lgwi8I8UhKKgwwRMmmpxc1fENChDyOHtI+H84IzrQNuQlSBKoCNQBxydHkDIr6RRk+vATHJAYtSwhdaE3sEC0geVosorNZ6KRUz05xA0uqRnj5orAIwNITlsq9NWcOmbBixWvdz+hUFz2psyU0QTEtQiE0YJL9wzwQhsk/IUWpUuIwI8cNtpA3csP0G9u2bHfnEzeEAvC9MJsJ8OGsmx/G5770Lw/UxHxIipA36LTYcfnSDsTmciJHKP5mGcDEldRrk5PKXIeDrHV9JCkT53jCxzjcEBjKIGeqMYaHVdQGBl9RUYGcJZOMoCcIgNFA3GZwNtY2QviudGpICXGgS5k5GVzkVqMjShWV0cJ7SYYUUJEYBU8C9MhemeyS56oVC0WsdxR9EQEogBKRSFCqQ7yOgKn0wJYDYtp/6DDeNb2GBtvIUQlbkYSB4khIBGwJoi4wFaVeyko8TFHz9Lt27/3+q01vvvPa3155oUOn0kavIBdygmGtIAXShuCe258M+eInTx4ZOWog0YULJ14UdQR7pI2WHIKd1RvCFtokGYxE8ziS5F7gkiOtMpTyexOjRo597bVXO3Zqo9GFkilykpv3dqBohnyxnPTiIweOf/rpp1l56WePHw6JWDROgGqum3HLL+v3Dxky+KaZt517zjmCZKFDtKPMEW0VRhny++kEqpTSyT8VSSyubHy/Mj84TRK+D7lLwhW+vprayq+++vKll1/csO17ojD9B/Tt3KVDxy7tO3RsDV+maomeRH+KSwCAwnvQXpFYkBEoUCtXrvr8889//vDQmLFjFy5c2K1rZxk2mackwBEB/l0lI3mwEKsIBHE/isNXdoXcTtHJCGLpSfuDn0tqjpJpL+IzlSIaIihYaPFcEuVGLYH/yw3epgBN9264ZWZdY2NaS/PTLzzeq293wJThDhCQOi+WRT35Kk9ERxBZKLov2YV+jiLMDhsCUyMUxYmNPqQxmqFvjHOiLSz9aXLd/9SqoWHrYtAJcqixITBkyMgPPny9U5eyJm91kqzw5i5aPpNvgVvdoLejFtNGt0Vp7oTzxnBQ4HqnmLvK12SCSS8TdLvT6+qahFSQjKhHCi9q7vGkZrEOIATR3FRMH34nssS6UZqFGLbbnHg7lMxRE3/l/1AZm33O6T5EM+FU4+RH8yY+qDI72BwmEYwMlqFEIkRKcbb5RBcwv/vBu1aHcfDwAUZCOaQTkfYuBczSJ5stwy2dnpa5e9du5C7PjOpFzYXHKkqqqNFc8kCJdsqMeCxbz5/4UNg3qQ0inIUNIIAJwnL6YOjjJo6DHkUXjsdYRL6Lg5krpRcj8o8XePnffP39nt2Hu3XtSTceYsqY0xAPWtMfb+YT7BNUCtWwlucqUHOiwCm9vf94mXTSsJqNY+UFlwT9URC7ST0R6R4nloSYJ8EtJhCdzC2u+a1og0epVCGsllMDhpHwP1kKXsgv6jqQUQix4OshGzceie/auveLz1ffNWdeXN8kVKUoDUJOyrpxEU9GV5HjieuD8rdAZNeuPXTjnjp9Eqom6Y8sLHJBmpejRUXoTiMuBKapjgeBXVBQIKFtwZpu5kIrRW+sr6p/5qnFc+bMAfsxEKUSxYS/uZm7lewL1bKHNuTwKiSkCtRm72dn+ZxNV/kAy66qStIwsrmLuat7xE9exCJDnEL/4ZSohuRwgWgeDmN8UpNrdzqI5KjPh0Q5PhgYDIZB6oxxX5OfBHYK1sgHCIbBFSYZDl24eTpJgdgFb5RLBIcgpip7gfKE/4egM2fHnZZO+hErybtYID5RIjjiG0NS4i665OJLu/ToyLdEWuNVVXwhnL6nnnoKBGYc1YwN6uId6hnhjaFYiqrneBgbT8JhuoR1wze/3Hrj7C83rUCo81gxPoO0+JRRyQlS7Oc/XqeWV50Fg+dOPjzd/f/0uUpy8lhSOSEe7EmMOQqFAti4BLqNrM4fX/offJIwRq1a14nd1eNGnf/ss88MHT3Ir20IJptMGrEPWRyWFK+8GI0x9FErVhBHmKIfZe4Sl6AMEMfh/Q/NZ5zK4RKdmy/yUzbvT5ZEnG4KrA9P5mnsFFVTL7/8MpUNIA1B9qf7Cp+r32IYDIbh8QvzEv6ml8gGfAfKoXKdhCVSqRVnoVRxc0bgNvjGhCkp0bNTu8MY1AtxztN4JvdzEGC8Kn1KSX9zF8oMjhigW6DAU8TGV7C4qHCErvBzwxwQbUCaEROD43ZJG9a8zsTzYWF4heLxpry8bKXmTry+MVj2aZabN0Humzf/OH3aTOCU5i+4R5lqHPsjpyD3qcVP7Nl58Ns1G6+95ao75nr69OyTk5FD0RBLDNuhks5KiyzhYIBnUDyPfg/6oIaAK9lw6nOwUfbt2/vVmi83/7Rx38E93kBjv/59Jlw+dmH5HKxgojOA0pLlCisgWIMJJ1rLn7lgBew95ETIlQ3Iz8+lBmr8+PHeuVEKf3oN6jJ00NCenXsW5BWPGzu+pKQYK4vHq0dOcJnlH4pgFKBY/sPxIF4Q9GOYGojbtI+gqpyNyczMdrmdpGUQfUFbS1L6LSoZNC2qGd058LuCjX78+AGSNm+759orZ16eNEYIQlFaRWUMUQZeyqVSA0PljTyBLB/Qkzk5CjIrJnWcyAIYwcAnWo14jCBiMh6Vei4EuJqC/WfW53T3Qp2k5bJyCMiiImkXqpxMVqH5b3DK0A8x/jZv2nL55VOHDO07ZerFzEU9AL/nX+o0DRrqqihdJiPHLpuqM0hUyO3Bam32Bfg8RBgofFBOo7BsEOBo5gHj0AV8fumFBj4nhhxODok0/Tk2h3DClcIRYjdh97yLYbALsC82mmdC8yItwGOxk5XlW3DnveQCz7zuKvIzaupPujyeOlJ9sXGBwIrgxreT8H68snLV6rVIuDF5uZx3nkeyp2Tsk8qLf0i8WkkjHrB/sCf+qe473AG9iWOJ+khkgsQXTEaadrUtaoHxJ4KDAUkkQ1XikeXSULfZdcvMzhk95uzyAdRDmQnui3sejYBDeJrlQbAJ3SqRJnX7GJK6ic0+XwAdgVtUVDElnif5wuwT2gKqDMUCpKPh5cImJvWGHK9QiOgSVdNimKItyp4qWg6+JUXhZNkpsJBYG8/hou4GA8du9fh9TRmuzGRoz6fvfVbefeigsd0Zj0pL6sBOHRnWh9WRkIpZR6AZRomfY/WqtaNHj0ZvRUHnf+w1PRJslrQYJVKKjsWjMMfxkcPuhIRkv5q5EOGES5DoOM5hu917doOJiyLYzL3yETTDu/iWhIaVEBv3I/wkytncBbNiIiAkoS6oGgOyk08U+mnmEkqRilcRb0IUymaJaqIBprzRHwiUlrVE7wGNjzHjLZA1VbQWLtgXY+OfyEKMKnYHc5SUN+IDKI5wMbgZgadm3oo/VQnJ8XbexaOgLn4XmapF4TCSjcRY0LaZLxwT7q3Dh6JYkhw0loFFplK1dZtWv384I2eh+BMijVOmkuIpalRnxwFkC9VZ4MLMorohzdXoDdPL4cILL2TFVLWMG8QneppF5qWqYqeqcSqdq580O9nTfchqw5ZJDKL2DZ+XXmNctvQvV06eqnWYNeY/Z+ad7hW4DPGMIQfhNoGgHy9OIoydYFasMHEwwznxsXH+WFghG5eVXzAnOIhQBcxn2rRpaqtcdZrKERPtn4tVYlVP++o/8wcGw9PYPn5pUdxi6tSpKgbK6Z4ho1e+Atmw8upc+BkNRpu8DZ50l+osZ8xi+FmArWfbJdiCrwQjDC8+LgwmCFjFP71CnREJXlAj5I1xJTFcYiPKMSEbp9khgaqFfQVVw9s5cVARa8vvvHTEiBE8KtudbehsQLHhHqapOlYYiea6WdPiBsQwMT8YJ5ESMZ3Ba8ddRlic2EW37t0sVoNoDkAIKkZJM5fkKNBF3Hzw0OFzxp8zZMAgf9yP6xgPChoAlbwtWpYMHTGICixvsHbV15+uW/PT0qUvvP3OOwfpcmNzZGRmI0IpQ8EGxAEPQ0OdgyXgDtyyZRvtYm6+Y8bCh+Z/ufaL9FzrpKsnXnXdpJHjh5a1L9JbQkAiAuBBeSpQRGF6qmOGEilInEY+NDN0+QhLWvkL3EdYHmPmH6yjPVNPNV+/8p6od+99+N7HH3z+3gfv4gpu07oTB1ytTVTfRLsLtIGfvv/hw/c/enbxs/fcfdeTTzy27C9LH3nkAayu1/728t9fe3XZC8uWPP/ckmeXrHjr7T27dp2sqCbQlJVDvV507TdfP79kyfyF879c9RmZLmefM/Shx+8fOLyf2YFXGU+mRdA0BNxVZBtkdGoe6u9sNoQIfRDXE6YWxq1KdxTaB1E0TqN0MwnzhNVJBIbBglEj1Sv/jQtjHqVKstrMpPFGO3VuhxuJVRTPXHOXBBuFI6Bh2GpqT158yUV9O/eu9p4k5qfO6/dTg+L1GkumK7fJj+HlDogekyTiQAHR6eQV6wJ980XiqnKbsqGyYBJIwdElkUrlgMnRlRP858iElmdSDIaCwE8qCfiFMjRyl3gH/EjdAh7KGGDfqMs/b/r1ismXF7csIkaLvkhEkARYdAuL1aHUbKLvgcXvTs9IK25RnOZxhWMoOlxkh4qmw+hw4EpIIgWIQyocwcWN6oz9w/yC4JMB524lUubzA+SOBcb5ycnPLSguRElimiJPpbgAtR/LA6AX/Km/eUP/aXNIFAXmw+a0op6JoQADID1WErGapxOV+fIQ3nFKzWpuw3/7jEprxgCD4dEiWWX9lawgykjp7ATRomdR9sQexZP07KPLkcSe6FonhZM6qm74BdwvEj45qDjq2Vo8N2LMYAES7YY5UqJPQ8xw3GZx5GUX0m2O/ox9BndXtvs3g/jUCEm7ZbN4nUFix1Lggthu2bLlmq/XZKbhpslQ9IOUtyn00vI33M6CnHyXepsqnuEMbJJIi9NYvZSJoP5SQuvzShSpVesyJg2pwNOaXSXuge3s3LkTPg79oGCx6arq0Oz9mOzwdBBVDh48SBYpo2UXmJHqDv/jVxRSEB1X1TxU4ufDbHfO4ucW333PPBIkunfp1uRr4kMyWjgbWBEqV5G63UScyfJ1G5AkesBOo9TPkvkr+dOAEdgd1JT88aV8QtsP5ZSJ91Hawv/mGiE5QUruAPfhEJGHKGjSWIbETZXKTS4CyryRDcLFy2oLuKiqFyrKn6q0KbgMiuL+D2+lkLxaCCXhvAj8GadRSIo/KAaww/9sHgONnPkKq8d3VaWWaapP+OMU+BPym90RWlUsN+7h6/z+x5tPfaL+VZn4b1csmmS56ANNYKG2uvGeu+8bNGhkQUELWlb+i+f8+39KUjKdMqQ5Mz756LP0zPT+g/oFY1IDgcSGh8CLYCTQHqV5W37dQvbCmaNHQfBYSFLbRH4PwWmPBxQW9OhTg+ft6uj/i2qWcujEgS2skqRBJbGMFWZJm50sh447uZ+/skfczMVJeWjhI/v27x08ZBA2PiVteTl5UuimgzDCcE4GzPdAD4L9SdsdYOrivwV/1UnxUyUVRAQKGUoqlU9UoTY2eJH5AFxTMtrseCB7hqHmfJNr+9prr7G2wOxRaKLGMfwUNQq+jI17GDlSeMkjfztt0BAwOJLFyG46fkx6jtICD+cWZ4MMkGZfj1TFEZrlyaG/XvUs4wAAIABJREFUrdjxkoeI5pIgrMkhwXARzUUwCemiJnkzK9/d+tlnn/3444+hJkEQIOWPUAWIAEW5RWLZpBJgFK1b9w1JV6irLGtmgf3cc8dNnT7F4jJRrAYYXiQFcjFdBqQzo0r3bBqHh4Q1Wcp/Vl6bHfX/fEgTcd7Lv/EGYHSxlEyVK2oMmKjw15pivqS3JrDmi29e+etrB3ZVpqVnDxo0COehkkgUO3z4MK1j+NlQV8lD0rI8OHhatS3t1asbObbZeTn0AMa24E+HDh36auUqUvXhe+QMIhpR51le4H3Jke3YvdWll10E3wQP6sPP3i/tUHLRZRd4Qw3+QJN4KYU5/cYo1aEzQvVUkH4BbcGmyHByEfIxURjlxR/h9tgbGr1AH1EnwruQ0xS4YsSAWfd/WJF/78/45IMBaINIfRqBdreHYjf0AMbZPJ2kEuKXCgUTdht5zbBUPEqEgcg1+e1I89pTLIzTZTdkY4Ci8Pfp28NiNwNYCg5WCA+EQXLs/ngBLCBnWPH9queZX7DkpCwEUBIlb0+xXyVoyCf/QpL98eF8IrXpygVN8gQxmhUuoD6cD1UZwBHgr2vWrMnPakm+ORBBDd5aziG6j4CZaA0kn4Ksw8TxJbidDsQLIWfkioFSNyUcRsBX9WMrzAI1+Tddgb9yqQQP4QWjkhmJl4APfX7QpJyUwyB0AQlSwDPRrjAEJUAm1WrS6/50gB3oo0xEYDWZDk9jZXAqgwnZ7DqonFdlVeoNKits9mY+pKqNn+raicGmaIEwFDLg+KI8R4nhSvBI2RSaoapuAz5kMMxU/acYDUoWlGjOAlAk35IVoRrDgZM4arO6iGq5XbQKqHr7rRXTb5jEH9Vxnhoh/1TPO8soc4yJfwVuy+oB11RdVVdW1rq6qjIrK92gM02/6rY+PYdde9s4Vc9A+eDrqioPIQEO1OyUcfOQBJ3lyWaivAWKpTOMIK2A/dHcxSw4Pt98882wYcOINTBUNkvo4TTRA6wV+AZQ4CzLqFGjoENV8zhd0JC1Yh1+/2Z1NQwpI+998OGHOnXqMH3mNfBqEvuIgMNJmB3SgvnyRZ6vCg/KttlLEpOpi6LXFoWE9b56Ar/4oZqblrSjUQ8IrlnWAZJmnDwQyBESRnk+Wyb4HsR9MP7YPqP45FDImLg440l4FCc9RRIinhkDf0U34k4uRRUW6cuO8DlzVN/Fd2ErQlbJKJEyfG+ghlK+AMBFfbACzw2T4os8gWcK8Si01+z4eSAyCN2XTeHtcoIU5YPPm72fkfC5+pNfGBI3K0vNIJFTxmiQtKGMGdOv3bvn4OzZd5YPlWDo//eLrEdEjFnvuGHGTYx27vw5SV1EYAhiWmQuM+XtRFdcLs/B/QeID949bzb+ePgkM+JPbAqrirNSnOC/Gab/2jn9Hw6ZdeZd6pqw7AyMJVJXtdknylYqTJW/qhyAf+KNAyX1mpnThwwbRLWfFB4KedOvinx0SdXnHijNjUGb1Py8+ad169Zdfe109aXKXvy2QcIHdAC5CdlQkUrOwNNPLwY6dPjw4RpD8+Yoth1Ux6hUI4cDSN/rSZdN8gXEPuG9/IlfOC8cXoW8kwQNT6tmcSYQ2JAFiWOcNzij+CElf7P544QV6bK7wr4QFey8DP8/aPKBMFqqqK6EckiXxnLHW8Y4SFe/ceo8fDz0gEThwKm+adMmEuL4U1Nto0gss0FBNzHQnKhfvz60R3Wk2/DqsyaBkN/iJEQQC4IMriPGQMBEusFToQYyk1AIngZSu5SKj3//EjcepxIupZxY9eLXqBUrQYuJ7LK6Sd6lCJpEl3Vrv/74/VVQCftNUIB15xCi0jJOijEYc9u2ZdIZxqwncxrIRNLxQN/gaahKPB/AHp6PFYfxemJPxYFDB3EWut324tKSQYP6p2fRa8V32XlXDh45eNbcW5vCjbEklX00kZJKelLnmJQ6vN/PDrWQNEnMAkQYviWB9E1JK01xAIhfNPrLr1vJTCdXT2LB5K7pmxcP//6KqXfCyyBliXhqpbUwKaWCLContHlrgNAQiix/pck0W8xMBYVOcSX+/gDwO9TP6dqwejstsZ9Y9GjHTu2SWrAMNI1NtS6Pi4bBzQ6VfVSPMV2N0U4U8SyC3Olw4SFIS/dAZsQ3MzLShFEirE7jdWv24Xyo8nHGpjJQaIBf+Fzy8hS/jshUpX0HMpvtSPfkVddWsuaSMkhWnF54GcaThY5atGAniCPg+AaQhISYufSZUC8g7zztxIlKHsuw+YTKAAXMPau0tFTVOcTRrdXmFHlwCuF+QLHEcwlGKBk2uLLA7VByGSUWDndngORF8RzzaebLvWwcY8AM4jbV1ocLn+pD8E8LwpMZ4T9o4H841+nWjRaRLI6AAyuFBUqVtogeKpogA6DD4TNIYgKubBwZ0KaEh8PF3IlYYXHBUVq0aEHlb9gAyqXg30JwkDF4j6qmS105shlSNwE4RIYlDFRgbSwx/285HypFyTuVCzVLdlNRx3kCN7OqUl/msFHb/8nHX7773jvPP/dkujvj5hvvOnnCv+x1yVlRd1/dZX6yy7yz2Smz2ISnaSD4zdpvLrroooamBjyJag+WZu9nwDAHslXgJLAURq7SP3vR7P2cMwiMv3IxEmbHFITw0F+au3gar2D8/FRJl7tkE6ManuOXElFjiGIW2m+ieUCgirtXpYT33nuP9Am0OhF44qw2ADt53czriTHdfsdtBqshECYW39xbMUskHUKy8fnBqeeZPF+CWUKuVEhom7xeOABGhqq5glzKCNlitobhKYqKDIOYohraQ0OSU6M4tPiFx/IL7+ah3H/qePIhD+RE8KHNTDYkG4XXzZnQSm8x/sqsFR+PhMy4h+c0OwFehJqFZsbFoeCf6p2Mqtn7Tx0KfuGx6sWdOppuSs0wXEL6GZgsjsZGjCK3RvuvcpKafUXzH9KmOoVv1vb5JytZhNFjR6E7RRI0zzBjwzJH1pxqJAZC3S4rAOy6Ohd1mMyef/JFpsWYGfzvJ6LSTPPv/ZOfsiksOw/kdbxI3UGewaubfRI3CJ38Qc2qOdEwZOgg4BUpRsGRr1AF0geqJe1X1HFsJzRssv43rP921apVCx5e+PvtUGfHT2qBYKScuKzMbFqko/PQZALNHjppdjyYw6qXF2pkIpAEPFnNted+HsiAuYEn8Dpx+uhM/yo3i3VXZigeI2qGzUozDZGmzVOXJM0o7wCHFZ0skZ2V2RDAacY0wE504hTmlfiELUr+7+FjR4hglrbPyci2BOKudl1HnTtxpBwl8fyzpKSgyiR5F6vP+ZHMMMSAnoKSCNPDuIHKc9y5jcGmkyfqCwtte3cewgOkHmEKHFmL02iDzS6dfAjpK8dfyTIWB7Uio9BCY6JH4/wn2ZMG5gYL9Q6hoWMHDBpezu0MmJsYMKTAUBlbExl59GGiggr8GLMhBW8F/dMYAvuHJ9dHKllDc7ogzDCzLp52gwf0FseuQaDGMc1xTISTXq0l0bu8tzvNQck9aqXdBSAZbboZiqAy8iIepZL+KY7JJ5ih2CvUpdfXklhqJhJ1sqJq957tvXr3PXjg2IF9B5FS1GBJe2EjQKPNL4XMublLpcs//oXpsA68XfLG0IMUlodwh+T+eDOfQFTcw1tsdpSDEA0Q1XQrJq588X9OuHoqKiqPOhyWdu3aIv+q6ytNKYmg8RDYcbPP5wGQDbEGBky5Flo+ZgqkVFFRzefsFAmM9KyQh6M+4xlrfpjNPls+VHO50EiQzWyCynll5LxPOWNIEuprIGaSBbEWahtrCGGDDkxqCPE6b5MvPS0b3Q/N3ZAAl5UEFBAhDA7y53y+imONR4Cn27d/3779eD137dgp+mitEiFluogyZbgUT8vLKNW02foOKgE1w2q39ivv161HVwdQ466MOK1VaFwK30wloVuq50gDhkylkehp9l1qDBkoWympozqbmdmhsPOA5pdCeME/1P1TNHM6IlHWJwqmkCyfFDeDBCWtdlGz0iny9wWrj9SFAieOHz95YM9+eNaBA4eO7G3CJy++n3+oGTaPlZS4AWd2pD1ZUXEBmwhUi9WA+SdcNQ58DxlfVNZQo0oBLI1GokGjmpTW3AxwYnGOUH/V887ysFkcfHLCHGnp+/cdrzlJCSFIlQ3UZ1w19X+xdx/gehVF48Bv7zU9EEISukgNEEroVaT4iRQRpIsiVZCiVBUbXYooRRRsIIiIDWlSpPcmHQIBUm9ye7//35wN74fkfSMX8S+fj+eBN+ees2d3dnZ2dnZmduYIApDtE8aa9rJ66vPE/fNVj93LAFDa2tP11FMizKwyZfnJfbzserucPc1bXm1kSpXrCtLCpv2ZLXv5Ga6RsjYkw6IJlWTNvDWnh6rN8Qo34NfxGLghRyy58gQ2nHfj09LauoALPC1mEHO22+GtpZKMwJFfHAExlN7ecMMNe+69+zKTl43DqrRc+S60l2EMfwvxzu+MGa+/+uqra6xKzS8OmjjvzA9iv7V2iTXO4o8BdocSy6ITO2Z+hZlTPPoHYa4vbtSWiDDdpz8TkJ4bmiCKzCJsAth5Gty5kYoAJ46cvDnFg5tsicl/Ad7GxnB4nYqpUN/zl357r+htmhRvIy30g3BHPIyjPiX9XNTqGllOu/H+QlUN6zktuyWMxmr7nbYzQJQb/G34GkMTz1QUgpNkusneLINCfVuP8MOi/aXNNjxj3c7zcjaK7JaaBnniwH6zcf9gLjtP9cOk0XSlhcxvIZQmveM7J5pe0MMtP3FlnpSSmYQ80Nlpi2I/glhTBAe1GXrypbd0vdtuu22PtDDZletXurGvxcwjjkZ350QBGCcvx02ThUHY1LwdxsBYQnQh8+nk7GBv0xHJ1jLfL5bKOLVkR50ChYgKll0FyYUwSGYKsW4g4jNlM4Qa1lqYH+Mc6hbMn1cn45f4NwP9LW0t+J2kx5KXMxfKYoZeDbZIrVC88fQt2hd0yRRRWllcUVPez9ldltRsdFt7u+vs9JMK2gP6m4iSqO2QdRzBFl++prJeQrQH7nnouWf+tvHGm7ARPP/Ms+uKVh+nuIMxh8PQMOWsNJDBehwBi+NLMaWDy2RxrTOxNOzx0i84Ud3eL/Z3ucOjLqDF6iGf+1BR16DUJYjSMVQhiEjg+m5TW26IuwfCwM9wGBNvcEiQRP2VULOvwyDVtra3wY9zpm0dEUfEOZzDjjj0voc5+784ctwolg3b9tg88wTJ0X4m3gEy0SvNGbEBV2YrBLUjJLfefNuDDz7MyXTllTruvPNuzeEv4aqV7eExjUQB/+QvKDJ2xurP2hWCsiuYWnZwPc8VkRfCyzUcMPlsd9NfsGRH4kIQJt6Um3v+3P7jWzsB+8qrz00unaQJ8JP4W1vbJGbJU3k2ZICB6szuUEGJZUPz5JNPkzg/8pGVF8xveeqJp9ZaY3V8JXbYgMxOtr73K+Fcl3UT5jUEbBfxAdj65fLQBRL34j1zeRoqqTTEtlnYAWdgI9VYOWZu2/zXZsx94vFnXnjuFUEvHXZjZnKOwfqqlXU/svF2G39C8CSGdQLHptO3nTp1qgMs9913n/0TRkPNY6xff/3ZFx+e7djHHb9/uKq+ZvyEMcJcj1+ad9Z4ssjEyRPrR9TXV9Zzi+qNsPYpZk+e7vJFFx20ZdbCBx54yNAICgXtfL+67JAKXIkSvUyD7mYJHLm7TbSORhGPHG2bN2fBm6++MvO1N+bPXzBv1nyCL57YVD9CcDKKh6WXXm7UystXdT05ZdxynG901ozAbSnzNPHwX158ro5dfrCusZ44S04aPXY0dJkmDpc0NY8QI6S+iW64pq5xzJutr0e80ex6J5DGy9CoMwSaGlurWGOINJgmHAmw2VA7IjQ7EeOvd/U1l994kzUp4Lm+AsCgp6FXpxV6EadaDEWmM/kWTF/84he1gh4Wti5oGtnY05lfO4UrxkY0U8/4DbV0pFGKnNCL1b3oQfhyZH7BSThzH+togZOzakuTKzdMnsCDtA16rJLwkojDVuXYkVdgBgmo4JYqS0/9adFipmBW5uh02OFfEEl7pBwvQ0gk/55HW/oCMNg2xOAUsvDee+91GLahymA1LL/i8lY158RHjR6pFFHKyGrRygfeCDRKCMuUlzhfYrb+BDZgVO5JUECm9k5D4ze9dU7d2RG2GPzASuRzqkQBhzmuJAwACTw6mMg4Vbg4qq24aeVKXC6xF1/5fPHCuSc5VCeqC3yWNxNXIrJGbzcvKInscDOeA+UCV34QF3Q5TNLawT+kWcI9EeyoJoIe+kMLCJ6MVuMwnYSPofUsQ+2sCuFLYICSPT9tcnPgJArxp5sPAsaoI1UF20ACGPJ2Y0wL1Z8GyJgCUsnEeNMEoV6lzRKzMNUTCjI5ydnpRCOVjozLA5EHmRQHMcc5i7evNBfSuHPvFK9UDV2d7dOmTUUt/HM4v2ZBA/JcaaOVOqIXLoiNtVv4w4wzIEV/ZktbaFJTFQW750Ay+S7ydg2Gyo7UAeD/namLAaD/4Twk2ExPd1V1ZVsE8m6m0QvFnRxGYl109eizUyqs+2LP7P6Zz2YyY60lMU65O0CXDTJ9NF8AtWExdFLkcB0wjVhliDjk4BAnK+r/9Ntbzj3jvGOPOXap8WNeeumFGa+8IBuHkM3hASe4dwAbuRff+2VUzPMY8kzaA4DuGs6hnr7SSMNl8WatDVQ6FoBYLJUUk+x4nGhIQN0OSWU7P9FGwr9EMLdIgiO6isAe4cpaUtEfRyEEtZU3V1gjmgXh2tpDaJs1bz466KHMks6gptGhOLTFr3+TTTdt6wn/WYICEdM2SM2GFXjqS+wGPGlEK8qqQzlj/egR9n38k489c8YZZ33mM5/ZaacdRzaOnvnazOmbTLfIzW1pr66p6IoI0R+MmJXFduu1UFEGOEcTsWpCc1IQ8dQjPNMFMe+xXxa0iZQdir1FOyfw+xIZIN9EtdzMPrnLzrgSdsqogRQdBV3CtPRdFlzbNl3IE37BRbfd9pfvfOc73zr92yuttMrDDz/IE8WkompCSMHB88+mJcEfA00xGwf4wt5kmoXuM9N+qhCEaV1xrxfY2dwW2QCrrUxOrtULAN07JDDjL3/461tuuU0Ym623+PhGG2624pRVlxo/ceLEkfyEyw1NmCAJ64MmfNvCLseCFjkbenr4Qf8LXBTKxlGw457+Rx9/9KHHH3zhpefv/8uDVz1/bWv7QpFNJq8w4eP/87GdPvGxSStMEuBSDJ68fROLvqe7/4nHnr7k4h85KbzBtPV5wsj0bBuUt3waqTRYiXXmeEre8kuPnTTj1df/dPftd99x3+svv1Vf07zylFUluj/79G8LdnXmmecedOABQTX+N3dNPtHcDJ6Jn2157X/dZH+i/qJ2B2r7ema++drjTzz83IvPPfP8848+dC25c9bceeJFrLbWKlNWHL/5VtO23Haz0ppYRdIKndhrNBKwlhBTPMc3DZkHSnlK3Usxs966G5x11jmi9m+0yUerK8s+s9cn73vsQcfOM4qKSyUmqd9CvlDBjmUI7o5oCNrVkAUgnKkLa7MUAElyB4ZebUX5AiuQCmOyZ8f30kxB1QR0kYLz4j9YULZWASY3XhlvCcd2yMzkqvCVzmaHuBgRTTDpEqKb2YdIXSYFhwacnJ40SRjnldBYnKzljlmS3wlBJTpiw6MqqhRC85577rnDx3dsbxl6/PFHX3vtVanBJ0+eTB41ro7DSSYdokDYiQK9JnvqpqEBpyfpN+E/TbHU39QvhT0ELS7iPhuosIoycETMXk4c2e5OJWnmJjT6zVX7LuzFCp2t7um5m4SHJVB7UFe2viY8+4WEc77zw5mzZp50yldEPZVc0tHajq7uyAg3XHX6u+B7+0+nCIUb5YdpRPQFccaSTcNLc2kHlfWXoRliwRYoHQqf6SC2yABGRLPHFzjqf/e6Oay6iQlYQKtaAJyCjw1uwie0GKk0FqmJvN+kYTWgvkrDjeYBQ5hBqx7qkROyhjiCqrrYGQTFCu1sqDOYNajMQ+KhyP97eTENk+XIVsLuXbgDmRhQTQaYZTz/wgBpsAEeHfGbblLNGVShkUk0n00raI5uFfTNYurKe8khpWoqSvRsFDNYRXLuL61YNNuj0mwgE+Fec+UNxvLggw/q6G41TWxRqItCEVCK3Lsa66vnzZ8j3PbCBW3w0ljXKAF9CFhDRfNbWA3ecLqbTaS5eYRM1wN9rVWUS0O13a0VO+24y9HHf3GHT2zC7vzUU0/96Ec/OvXUU+3DomPZVszkz3UePGD2HFROjEvGxyUoo8UQPJPOvJCPRV4kLOGhFHBsUxAdXDgCfg6KZgT1EjEAI4GUpl9C0eP3P3vKKad87WunTttwHVHR6M9JAKEq5zsluGvE+HYMXlq3zqoK4hpPhy5OvqXlNa+/NuuaX10nqP3On9hh1VVXcVbU4TBq0pryRufPz7vw+wNFXQcfdkBvWwRdFF2G5v+0007TdNClPUTZIr5vHEFC9wPt2HS5xHO1tTfeeKPfzTbbDD51AdgDJfl34YVQ4aSGXYW3bx+sBVtsbck/MJ8te1l62jh4GG40Rb213//+94kjn//iQd3i+nV3ZIGvbLBr5OWRgZH0jMv6jmY0junKaxGpBmvtgWe/NefN12eKwLTsspNLl6roae+ssdjampdVvzVz9j77HvTVk07ZYrv10QAXwJ/+9KekLk3rWgDPepeF4bH3dUOvZpjSRApjd3b4yzKQ9Arg5COSt8vSH8gQHFG5eSEhs8y269/OwZYqU33AMb/KkbXjnn/qtQvPvvT6627cZJ3pBxxwwKqrrkqm0QqKBY/6033ia8mJkpLf5XmKDiC2vrdWi1RGK2k++zbdJxp7bcabTz39xI033vDgg/c/+NCDTU21nzt4/7333rth5ZK27s42DvIEQif7yLeyLpZUdA1zfHuLeyIfBcExYkl0Sz0JHkBSljoYmDl6ddNtl5fVUrE+88zzT/x+hiMv0Mhy7eTzhhtuqDyC/N73vnfIIYfstdde4deYCaaJ/eWQrFOJn+SeJBTl/szhjcKJwZEfK0dycYbFVeLnNG3LdXff839WXm1y08jqWe0zIw84xV1xUc1gKNcpuUgA6D/iSwSXoNJjxeHPXXXCCSex21555Y8qq0pa2+Z/73uXH3ro5+2YsqOyOAnrKkUIlXb+IwViNYGQPsYURjO2ZOnshCR1GlJDuoydS48MhtbFSUf7DXUSOSxsrG9CkBimeiCB9ANgV6goLBsFcrwLUxwIibxSYoNFH2PJcejWZjXTFqfp7FcB3C8nQLyLqhOzSrT0d6/UlLF3n3ueIS22PYUCW6R6crXlblLH0+eATKPsYar2XcAs+c9E/6pKtaVKUv26mWpOvU5zBGdjb6ULoQxWLLhQJkksuZX3+DZ1MA0uLPnKYJnI9NC6SZq0l4J2HNhb8Hj4HmtecjHRT2LEKyrmzp2NQlhItaJpur+EAZwNGLgcXrcE+gkf27f9OnJEEtDGBmhRAN6EcMXcqFNDSeIxu5GTr3QtYsMPpBMDjhJn0c4y9/Dasn45ZF95adZll/5E6CJHiuUjEdtTgsold/Bdb7NgDbGChCIqiwNnEmX8Of84OuGG5AXJI674kARiQSF38XkZVrvDLSwWzZJ8swpVZyxz3r7Z+EVoujQAuorIEmUrljBOPzxx4gQidn2D1KE9HR2dAtORyYIXZFs3RE+txcg11F8stuy4UeNR5Asvvig/pWyrW2yxRXXNFJEauEUV94to3C+l6A2/uv5znztok02mp3bRDR6txYTopN1hbVW54UYEbgD2NngDP7joYuOx5557EPE7OtpQgA8Lsa1CeCj0PDhw7C8H6QZiO85GFt5CofFKMxlp5rCkEqvmjjt+nKEnRLEsfkywxYjiH1yRJOoJjaCZ45g6Y9moptEPP/TIi6+8+uzfnpcAa5999xo7dnQ4YGcaOOcPnGxiV5KZ7vNfPDAk68yhYbvttoMHAOipX6SJD8uFR2ynNA52MCTuSBcX0fqahl9d+ysHxXfYYYe6qrr2Ii5DmUFzmJemnaTVWYuHRmOrSkvDzbZnkSo1ukfuzJYcIGFFTzzxmOy/cUCyOGRieOjsiQx9scPm7TTAmBNrBmSKeQ3PJr5MQc5PPPLQw2ojFNY1V3czPmbiLNzzyrr3/t8eeeQR62+wHhpAriQVYg3Y0szMuEFs+KAOThDSwoXE/VjSPKQdufTSSxHn4YcfDgP64kOkmxcTfFCEzxAnLQKgFxWjK+Vpj2ole+kdqCqtFuP4Jz//2dU/vW78yGWvuOSyPXf9jCkAz/ruvKpGIUfNOuiX8wqJkFMPcSGpWzgG8UWwPOhCGkEuI5YKAZzWXXddbz1MjFU9gGdum7jsUh/72LYw8Zc7bv3Zz6668cbfX3LJJbsevPM+B+4zcdmJbyx8Q1guznyYpbySAgHn7Vehh2RJbvfNDc0dreT45q5u0Tbamkc0SnvJf54Lf0VdvbPhd91y7y033/ncMy+sscw0GyFHiXOY1MeXXnrpzjvvFGMGrvzpIhvpr0t3nn/+eTeIJLFvrwwQf3n7rpiwxcWseDRSyy23HFSY3YyqoCXDyS7lLQbijOqf7vzjfnsfuNFm622y1YYbb76+sMkLO5mBYmU1xcSJoPiMVSSkTituiS0If/j6ulph81588UXbADIAHiWDheS1ZJssur3g5JaxCv8WcrvIfOtjm8QwpLwu4AuxvGVGfh0x+oapojxOJFWGul44naFy6gjZ0doX1NVXz215k6DPTcJc8EnQXrKGZ1bCQmKNU/1VFBSxz5REhX7C9GM2KeFmrnX1+DaJAjCQLcP5DRoazTv0qMtUAr8pY3SyfoXIBba85WHBcwVyjaZiIEkPUwFv31Ugb22LP4RGnU3QqiHXEArJAQY2zwHsiRqQmUMVMqqlvUom4+YHfvEJjLQ0AAAgAElEQVTm/uGTXH9TyRjibEY7R2+gQZhEq1Tsg5Kx1M+k/sgjj1gu8QQ9NcpGJ5aScEAMCYwiAxlLI2jPZtQyg0+eC1dtmSe/ZBOc2HWD3yZKbTk8qzx95klO24oeEol6lbFoXtVF9rryL5lraFt/64Sht4HukHx9VE3NQsLnn//8p403Wb95ZH1b+/w8oCzxkSZAaOwSPIl4ChGtmqzIPM+6u6gtrUSWM2luBWCi1/jXilmpE8PWZqUV3RYQv4nzn6GXA6hE2iGV58g93QeRDdbOa5k7dtxoGdHtzOA/MlZSSvB5EujGbi9Udr1OSVD6TR475cY//fHaX1+3zjpr77LL/1TXVrEcSKmmNsl8Rf0f2djwyP1P/P6Gm4859nguhG/OeVl6FijmoGpdQRZJ66Bd+2pUpeZE1knmzaZT2S233IIspk+P5Fb814LmCLoFojkvcazzvCS5c7JEcwTQTB5lhcxkypqkyg57XzbqcYF8RM1Y+IkwSaSDUqfPuuUsyHax7FLUP0IwdBKzpM2RQqK5adTM12ZdccWP1lp7tc222BR/QyWh+HVOeKgnomjLULCg+5RTvr7PAQduOH3d1u4FcugknGTzLVyzjZFpY7KlBZtFMkQ4SW/a27VL1QcqsoWNl2JEDWiEPQmq8/R2CY/iGEJs0LUr8FcQSUYwUp74KJsb4YMSjmLZvK2rGM3BSGywpqZGp7QoGrkXKMCdiUzE5c+JEstGWB86bGIqRtWP5oH7699ct83Httl+h+2dE6+uq5YFvFxu7KKiqqLyxtrGO2+/g8UQqbBLdnTPA0nqkRNSeFBivlbNWLR6e0W/ythuHDyhFPFWr++++25Io3pZ5Dfa1uawQt5OG1a6N19pRY/C4yfO6nYLMsxAdu+d95947GnjRi5zwTkXrb3a2qRLdCi64z777HPooYeyRimpuVTzQQcdJAMrtFPzkEsIUmkDatEFtqHRBG8tB/EIIo7rQpJQQEceeaTaUPLbBBbLJJUhv6DMDjf0xps+en3vg/Za0DHv8GO/8NmD9nxr/syGxjoddwQ4RRvJ27W8D4XJE/BFiK2e8E6kXexraq57a85rDTUkA6yr+omHnv3O1896/ulXTj7hlL333HvMyKUgOS05KszBCbHG8Re/+AVKw9wtErZMScMHIWxMaWVCw1Cka2a6T0wogfiTZOboqAhAG3PS3GQTSbstn+9EJoeVp559+sxzzvjxz64SQfOiS87c4RPb0k71FcVxM0gGDAyggbTyQWZsyAeK+TxoCPYEHAFvZUUd5yqBWyMYiuV8kENxQ1dnt+iwefFDTRZxCEvJnJEJR4biIocgK2pqs10NVOidX6MJBlNvIWt+dWWtXc4IGZx6WMw6uq1K3RUl1RlIgWU3vvUQtIWMlTarStZW19hEmYAO8DdWN7Z1QtkCLYZAmV06mxhjoZXpnc/TGqabbjB83yY6B0ZajP2+F0/uXD2qWrzdd77Ni9K8DxMhJdIChhu/Ln3UhCH2C29wkrqsEtsVIrsEzGniw23gs8BJt7yNLuGh5oI8sgsMIFFY02Dw66GGXAlCN8osobb3/mrGyzNuu+02oVxFKI0tbiZVm00WDguEsSZkAIx3b4KndzB/+E1AwgY+A9S0YUsk51vPk1wYVJCdz01I1pA60wzy3FsojRBIcXRXWq3YvrYsXKBCvnACJFMplZfVzHj1LZN65ChBBMWqFXYtP18thAFrgbYgUHMJ4QmqQr6SjiZRvQu+aK3MAJMbpauhQcLWD0abWAjOpM16H2JWbP4smZY6XTUS6Cqc3GvCCoPKoT57GFeMxECcb8xkCM/NxhCiCTcRjRyBOWcSblc2kYMCKb05c/YPLr502+22mT59wy7Oij0dlTWyezpXaGGqwjUYjg77/GFbbbnd3vvuPXv+W85oEWW0AsWJfK2UYEh0bBiAiotRkCSRwvAT5pqbGwGJ+GA7lv/YsMr6+cFItQ7Qwoamheyj2KR6YQhQf3vvgsTdgJdmXWKagz1FVpeWlvnkM0cYyJTZ5O8uKubTTibjl1ZEbYA0hcp/683Z5519yXbbbbXB9KlCA3Z0LORCZyB6uvuQrjxJleU15599vvBd5114wfyFcw0K468WzTfDkTYfbgBAAPale0uFKJqm4R677kGy6e2LJCpp+AItEU63gkLLKbRClJT3ueFmU/YKeEg8pl+wnUiklQDAi2IaUw9k+93Otoj47LiicOohHGTJsAIhvdTY4bZHm8U/mtKIWdNsefHx56+/4foNpm+w5RZbzOua6xgXPVNre2tNVQO7dKlVrb/4oP0P2GHnnXbfYw9R3KqqQ+gJZGXJOvQrMThHQjJssIKH0a2lZeGUyVPmt8ync9R9xKMksrEQJllHaPb8/S1i2g9fRgfcJE1PrfAMGNcw5dab/rLPXgevusIaV//8uuUmToms6o5xhzokxDsltQsG2LDoHnXUUXQwnI4PO+ww4U5gPtCROR/4TUtsWjZ8CLDrr7/+61//Oi9ycB544IEXXHBBhvNYjxOcyeMw+4tJeeDVl97cZY+dHn3qyXMuPel/9thhxqwZY8aPae90SnR4G3o2Rn4zr854c9lJUwzWYEm3sMz1jfJQcv0e/NVPb7jo3MvXXHnqd75xxtprrQ0hzpW4AoiM/CwzNvdXX331l770JbooCjkKV+oonBfwiTLhhy7c/dZbb53K+9ZNwobPUQiM0Vr94Ac/IHV5vv3220t5kZCvsNrEqOQBI034HXffddo3Tnz86YdOPOXYvT+7hyyuvAWCIjNdJr5hP+MTFkOfU2qKUKr+bIBimiBSROiVr4wUOtIdjDsOEue7Siqqe7slMRRQyspCJK2vKm94+KHHrr78al2AATIc4LEmYD/33Kv9rWFwXm3N5dZeb62+4m7O8l884gscrTrbW4I4s9UaMHCi4/4spH0f6i0+cP+DHMn8xknfeO3N1371q1/RcJtZFSNKKE1Brmm9UBXEpqmXD/x3i0Fp7JQkZiXSylARiYdToIf3slzlKklkAKupaRV6lXjOO8vkBexdD2PIslU/jSPMJInck7TwJyaWqlUmdZ8YYcSTeslDqEAD76W5f1gmIScReaAru9ygpXfOSnAqo9FU/h9W+w8LiKZk2xYRR7OzR2kzEPNoMEYc75r5+humCbpNZzIKxYWyECR2BEKwwR4gM7IJUNOQqdBbD3EnZADhMOmVJyFgZXRVX9X45WOP9clZZ53pPByQKjLJj6uHOIu00rYcmKqVodeJ4ApySH6fwkIdt7aCMzhFZuLU7iJGWkBas9W3fSJj/O53f1BYDM6+fmbM7rDN/SuvJGaBNn8U+EKti/JYWeEAYU1Xe4fN8bw587EcM41uHLpRNsym8UijxRhUWS2mM48NAeyxrQh4w0cN2xdKyJ/lPDy6ehvrm+fOWXDaaV/nss3121G/Vl7P1ZY0wQ744fADG2qsbRYU5MH7Hz70sM8Xlw8t7FzYJC+EECDZngDjSPwrkbj7RAr33HPP+eef754fjHE1Ksq7kvMWtgHJQT0pkM8/jXGhOxjHePrbZF//69+4Zrw6wxEqzuuoEIrSxAsJI4OZqoaYydISxqa0DPnlvzZIvRwegmpzaIE5b+6ceSeccOKEZZbd49O7cgyXt7K+oU4FomYLHGK3S8aaP3fBxRd9X/LmcUuPtZm25dWcNdxZmziab8JDuoXK9Jb6JCNToR/w4l/96tqx48aywlQLN9/ZEcmJsXKHRsNjfdAx0fDyHtalF4uOHA688frMZ599vmV+5C/jaWgs/KtCzI5cZU4Csq62bv6C+QJ5yEHNT85GhcEVnIGH8HPqFUPZWifdcVPDSOnnzj/3vK2323aLrTab2zqvvbujRLr7toW27kWss/1DtRX11//6hheff/mLhx3CiCIhKHOzVpKkFbM94wjGnYMBAPBcSL/jjjsuuuj73lrvgWf2wo+1EMAGzlgoBrK8aCBSVtdUG05hxZ0G6GrvFiJrdNP4h25/4pgjjt9qk+2uv+Z3Y0eMaW8LTT7LmhXUEqvCRK6JZx133HE///nPL7744q985SuEb3vuxOO0iHQ5IHI/WmuttQDmz8Sj6bF22mknljLVUgu54fyhvM5Cr1/6QMNuIw1wvLG5ccSuu+w5f/6b551z/lbbbL78isvNWzjfFCsNz7dhXELCPf7kk/vv/3lHx6dvtIG22L9Y9ue/3H3M4V/92RXXnn7ydy489yLRmXU2JLxscw9myHTDT4uuTk/5ZyBXZzUIW1ABYG/1zqCo86tf/SpWTkdlp87CyMKu714Zi9R96wcRTagbUtpjjz1G5PrkJz/JhGrgoNS+gpr2umt/87kDDn7u2RdPPvHU2W/M+t5ZF6+84koTVhprTpmApr6xplk3HXwior9o+BEEX8LqPrPA/jAOWiMHVQJJ+i+YxD+Ut1B6lRdram5qaGhrFXNYSpURc2YuuOOWe0756un3/PnJvz3xykpT1mioHlNd1rz0mOVGNiy95qrrbLbB5h9deY2WOe1//P2tj97zt/vvfGL2nPkbTtuiqjaxqzBkJxana8Fg87ZKK1zVyFcVMXx0jdXZQX/201/8/ne/U36l1VYwuyEf9nyaiN+9V3lr8jzJB4lfpfVVSYMHDIgyECRabbH5hiiTlV/88knuYa4htYHEn7kRVyY1kRrNC1Leh7qQxtqNK22qKaET84eH1F9l1J96HRMw0zClyaUkFOet/J95mHqk0dSvtDLmKkzQFkL++2i3u6ubKoG4g6NqKzzBs77zXTFYmNiYMWPp6e+7735qYxbMvoH8caGsh4LYNdTVsyx0dzLwyR2SBfvKTlTrFFwlPGuLHySfjcmTJ2vLlFQgTaIoOVDx2xtuXGfqOsstv1xnRySB5pDOQBPpQcJtqFQUBsZsyjVsQ43m/bB6raLcgCYqAlWQd4ETgloXvliM7ksvvezWW2+dOHEZiTfEgol8Yv/Ki3JBFPj8hvkltAvRmHV/Ty+ud+df7uIlKgRUc2PThptvgFFm0nQIPYZWST2vawi1vG1hBLOinikLOzF3B6sRZVJNFdWCwM3E4a6TTjqltqp+k802EBqaOoENyETo7O5k14gFqbza0bRrrr7+M5/ZiwzR1t1Cwd7Z3VtbJ+QEcYHbQvgcGGy/xlGjGDTKs4cDKkbA3GASkivsR7NeRKQ9a2qIExFhaAmdHsYrdUoQgoGMGTNaBAFdAPyDD96/RvGqaZLnplaa57yRsC1qm5Q5FQ2Gp15kinD2N5yoBH9KISJlW+MscvbZZ5oILS3EL6rdUNwRc0nlZCjLwyOP3LnqqqutvfaaHUxsonZJmDzkmHeVblJX4zVg0HUb9NAhDsXpG3G2jjv+2B2fesYk5IE+f+EcsxQ8GbSE4+DLRmq4HEGnImmjBHQlJXQDQuS/9uprABgzbhQ6oaeZMGEpa6TDHQkPc9vn0B8YJhq1IB6qXarvyipgwKEhNmTUVHzeZ8+ee8LxJ661+irrbzxNiFo5YWh66KuaGppb5y9AJ9Y+UVJ+ftUvKIRGjBzZ3ts6WCzXQvgOD0lV7Di6RGxUo5F8lw4/zLhYhvC2dACzZs3BMhgN6bGrRLuNGLNSvxDNmbkd4owDOfmpIXLuleqOI5993QMNdSNFZP7NdX86/cvnrLXm1EsvvkwsZvEampobI/V4tuGDcL9GAVrcUG+Ij2fR2nzzzfXXnwAmcMAJCCGH/JSUHwoTwmA40NXWxtGb/MHyCLGOESSlRdi5KkPTnM2+0Jy5CX5UVDSyuemS7//YWH9x/6N/+usrRk4cJc1A/k4VfjpQWrLqGqtdfe1PIt11T1fpYGlDZdNjDz962KdPZL6797aL9Fr0PoZvMjpgklygXwD+7ne/S+smdSCpaNKkSWAjvniV45v6C5kG3AgqwMpPrcV/XxkQEXmVVxj9wI9JAQObbropuY29lU8b6oIZVGS+k7klA93lU58cJQrGuDHnn3eBPeERh3z53NFf22yzTQxnMCVBZ0LHjOCLRUnNZC/6t/4Yennouu1Jgmx4k8h24OCw1u0HrDgK8MbLiyS79vmz5o0ZtVRfV9FFZ1529c9/vfVmW+/1yb37t6qigCwdqDzuqK+utNJE9ha2Yt1ygLicE3Bx0cuvzqxvqrvltpv322+fjjn937rkML2wTOpvNpRxJBBmjGXedp0dOfaEYyMaU8kQr+cdP7EjjS9FdVdJawiRmXuQqqBXPSZX3kpyD1Nhf0aL2aUSKHN5gggTv83GJf8yGfh9+0pdSLXFdH5bo+xJehX0+XZDua+WfBMra3blvgUMqDxP8miq3FuQpF/Dp+OoLslb7tOrJTf0Ht8mEk1dU20OMM/TvYdgQ5+ASRP/Pdb8D4uZWdo1QNpKaPGJcIPajfBO3Z1T11l7pZVWwkN47haKC2UWjh+79G1/uc0eT22A5DLBy4LTSOqamj10ubE8cV2A7YRYf1posuljd17hrO6rr7585U9+ssFGG6y88vIOglAY23yqlsqNt4atddKHJRXaP+zgOwtoIsn6afgsARhmFCjo/DNosauuqvvyl4/GNOQsFq1GiLhCJ3OHBcw/LFxgzSj8HTGFjIU+pk5dd43V1hRkRjreMG2U9ZNpLAyxvmYXRPilvYwxyHRI0ikkZTsVyiCPqzCUOCbQU1Nd9/rcWbPfmn3Gd0+IjIJ9A129HbIrOKFaPhBuSQ1NoyoHB5596oWWOW2bb7a1pCIDxb3yRHZ0OyEUJhUjDemgMtJJmnHvIrkbAOHwQRJbrpDDQthHeZx268olpVnkYSqjY+FOD+MNJZklubddxqH69aZNXWfdqVUVYYOb3zYPbOYYMECYZkJAOxBBCzPVZaiOyOIxTzJ7q46FRCvFWzUgi3XE5r6uobinryOLnyVDXFkN33DRn8L66fRK3/x5LdM32oR/VZ9c0dnx7RSdOWrLligY0Lo/e+M8Y0ldvVivC92sseZHDdzC1ohorxh8pvJeQeN74cjvwhEWbzPkIr4QHVZcYSXGQFXNeP0VRIJBAyMmZFH4S5mxek1/SaQiSDlazLVRhcTVmNXZMWN4qyqvoZ6TcMpcPuCwA3uKuiUQlRaEMtBZuaLuoYaKRiZ7dtsXn3vFvm7daRtYn4qlXS9ZFDBanUBSG3ZgtdZHl1FQublntXbkzatYyXiHZ3KMt6jFh2BWpoBOOtYJa5i+xNJlg11UfetN9x5zxKkrj1/13LPOp/01Rk0jnDrurqqUQmtRdB/AHH300YQDOiqiklxjZ511FtsfLysqHIiKMaoLZqQjHC9iRDPjL5DcG01UAUXAox+iXebIBZPK//GPv7c8k1E+8pGPZoMOJstMtmnk8NhbdPgXjjvv3B9cdtEVJ3/nuHmdvRJKDYPKGbCE4CsZWGrZsfTS4j4sPXrZRx945sjPHb/XrgedeurJwlE7BAAAHe0Oh7xy3kyQCT9krLPPPvsb3/gGqUhfIBlOXGn58evSNWg0QNSKOkgNw+/K6Fgh0hKFPgmdl1122RVXXCE5hqrU460uuPELCUF7HLTLijfdfJOtt92ClEwSNsuO+/LxP7nipzfddPP06dPDZyILOZvNtTgAW1KKKlLMFBws1GbmTQjakSmtmtHh3nsfoC0bPWYEB4SMQvNThI2ekFwDXcVnfv2CH3zv8j0+9emLz73MEDgTM3Wd1QU1eOzxB2lP5X7o6uIgTw/IRYxNsHzyshGd61M77Pzb7Xem2tx815Xo50wcsKW+Jxoo5IMiGxRrA3x2ye/a0fvk356c9eZbO31ix6HykOMTtasN5rWSuHTecU80r4ArlUw3SAsY6jG4CNKYKhkjG0Jinit95UVaDtKN3yRzpA9yr3KF81RU4BFqSVX5Nrh6VxenUhJ8muC5j7xSINdx5KEXHuYWCz0q0MLwHifqTd9kyFuEPX1MrSc692dqeni1Fy6NTWELiXvHShfxhoJt8mTwUejXw+zDDaOmvih/iJZUNxeXBx984LZbbqUelkzJERxP2ha2Oin9ThxCr7ao0nlSmqFJrlWDFrWrpw01TX+9566fXPWTPfb4FNmOh2IEpMxSy/CIyngXbUvsGYyFh+Zg4c7leZNoxre2xFZ5Hpmazqg6fz34OUWsMNEjRzU1NePD0poNcPnN1pl/+TVso6HgAtk8l6oqNhCCP1kGILqhuT7DVwScTQwrTemS4sFIiBG+/eJCCaBQJcqFAeNCC8VUNdX8/7t7ncbfbJOtll12Slff7J6BnsamBrUxMUZ0Qdqt3gFZN2+9+a8yx+yw4/ZDJV1FchoyK1lc+V5kBgIErXW/AAjy6g3HGq+S2Jd4gbdepbUzhVNndEMuOpJSMv/z+LYJrq2hhwvhj2CN5pj8xBITHystHpoAhgYT1fKTj1hgomOEm1qmyspO9VOx4UxyzdbX10UQz/7BFZdfacUVV+kZ4C9vv6IC232aXCFgwypEciOFPPrIk1PXWrOmtjJy2WmFy2NJMWEhS3UsSm5oaGEVFggnWo1BUYyLXERYCTOlE0zSvEEoXY5tV2LGodQdJmrkIo2zW+KIheGPbwrTX/C1sePGQLhRALNf63EaOIxXYEnkEYe4YqJGnr7gFKEd5mwUkoRMo60LO8aOHr/55ltUN9Nt2dDIXxGyKYVfJDzn5NffxXPr0YefqKmsm77x9KFSi6S0HX0VJeEIlegE4eELhBgEk4gWk8oEOOGwAzbMGlYSv0hrm9H0p3tK7/yY4O082FtXU93R3jG6eXzbgp7zzrrk6fuf+e53ztt4+kYogZO4Tlus0xlJ459Rae/ll19OhrBy+3PLLbd0I+TEj3/8Y7+O1BEmrI6AdCVKRkVJnQMkF9v0H//4R1KLS6wE2iy9wxx3223XSy+9/Pbbb9t0083EMg0tfuS0dIQ1JAtRKejMn3js8V/f8KuP7bD1uKVGOpKWv18Fnnagtxravt7BgZ66qlq5Lw49+MuzZyz81Y+v4TvA6JZpeiRkiAzwqkajOgiH8qlB+w9/+ENMIx01yJgjpU7kvMv4b2BYYWIrhV/apCr86KOPOnpJjtRrS6mjVZwBKPBovHwLD6RVw3rmmWfSqasExtSjahy8t7+DwaKrJ47WipL6l9vv6iib8+k99mRLZl7JhpW4bytinhH5KbjCZ5RRw86H3gerG+ijyqpomd/2ta+djk+vtNKK0XcKsEV5Gt+NpuLernEjJvziyt9ccuFV3zrtrDO+9a04E4JtlvSussoKjP5X/fRKjG3LLTcHJsrhgcp90GKg0SIBAstKJy01/rprfvla5wsczvAxmPGrXwEtjBXQ+piorOeyeyFYxaatP22TzTYxvUVQ87kJlpiP2qBRVe+G++2/TdV0q7zLcKSLOQm2Rd7BT1Qonp8AeGOkbmT9yXflBlQluQpjXPJp43JlCkG1+PPERdGVxvUuzVPFQKsJf7oHp2IJEk/SeuETT4JFve1ytHjl7+OJylPvVKs7CY3pxpOEdoCly5P30UTeT/re1ljHOoK9i7ayKH4Y+dLqIItUHdKSRZs+1pNCxjU+THIr0eszLEKRvY0uBOSRbW/RiU4AeOU3DXhysVfG7PNQZzGoN1+be/llPzriiMPWnrpWD6+gvm4HdQnXxZwaS4o7Otvl98QfonxmAS/AVfP2NR5CLmS6wQeYSujb0qY0v47X6jKA+TveFVspqwnEO/VkiLgaFmzjg3iRjIbDd4H/INpeQh0ONJstFDMI0WjNmjXbWNLzV1Y28FzZaustttxyUzIppVRNbYQdp69ZQm2LvzLN8G5mxMmTJ9uZpSmXE8YXL/9he0IvQJ0jj6MUJUuNXebBBx/5859v2W+//eqaqUBbr7rqKvf6iBXqmoV5uC5+Il9bpbiUmTZcj1VlUSSw9mZb/A/RJal3eaUwMBzQGhqaHT+cNy+OB45Zuh7k1AAfya60w/O84AH4jMm6UtcSo48lrTgWNqTC/yDbjYVYpoz4Z9KiCPJZW9PY28kRuZpz18BQOxm1N2ITSRHSWye2bFfZp7f/3OP3vrT0UqMFLaOgwgh8njh71JPpeqE3SQPvRKwAqoJ13XXXXXwI3ONuRtNc0Iu0cyAF6hcpxK8azA5mMjt4TloANu5YCUclTfC5I7px2IoeZYtNSBBFPY7AGc9f//K6PT+7++/u/sWUtcYVcmEWZY7o0ZclgNeiZAP8Va3RnL9pIcPyGqrEhjNPvfCH5/zsyh9dvdfeu76zm2lVe2dPad1OOOEEkh+dFplS970VqIJV1Ie6loYjt+KqwQoBIfvuuy9N2BZbbIEgE227UQO0cFnjSk+ZJyIaP620MCSU6jg0siQee+yxvlKbt3Dy+IvP/PinF6y+waT2nnnk91ibeI0In1BCnHXON3ScbZ0d5WWOf7IYlg/0x4FclhQiLNk3RdDQdHGFsK59kQOA9Tl85OkPurGkERWjHn7w6UMO+vJJx33rwH0OiPiPIRuRosp4izpAyv2f8lLkMEdNkwSf67J+ad3k5Y136HFHX3vjFVOnT57bPhMYg1JOEPw4uhRYl8jSZLX6WvHWW90RkPQ3TpoMxegnqkvk59dMkfgFirIJkCkD7LGS7FXSGiL5YGlVSU1NZWN7S+eLz74kfP/LL7yGcxovIjKwsVCVgJxNijoWfaotqas9h+2xK0xgNxB0RtxXagyHlhd2tCjW51RJVyhaiAQs2b6SgjOUMbzuhgZi6+hwQXdJU9WY0086c+pq07bZey0mHlsEWsnq2vq2Vuc3ReMkuebnS33dPSgWALqTqCWED9a6Ajko3zkBPwz3QDUX0o4UcmDY6MR4FfANHS7MIhaic+pZFbIh2P9pDvfo6oiUAFDn1yt0qPUEQN4maE7EtSf5B9mIy9PV31DXNG9uy2lf/4YpufzyUwRVN0scYNKD2Mb3FyDcvLWT54QyKC3raO9y6LgDsWXaB3joH7B2R6iSmVAAACAASURBVAxSprAbbvjd/fc9/JWvnOj5QGlH3pqwKWSAjWOnqCIhNjTfBVKe563kfTx8n3Gz3kdLw/rEaCV7rZCk9q9f+cpXWVWo98kQnLTGjYs06YY/Fn4xx8ttf4dVfUQE5rbpXBJE4/UxvT+44x7DA+V9lRaJJJhUb19dQ/0LL79w8qknTZm0HNLp6uq0BpiKumNuuEksplA4zUKNq4p9CjnCDyo035TE951DL/TJv+W5FLn4Ak8aVhJwPvPsM0ceftTZZ5/bPGY5LAkG0vqdhBioKGSzRwBpXTdFExfzJyLEe5KMJWICsWDSpEkeQgstqTmOisz8xtqxlCYLWmbXN0TEVLq5ODRAziLd9gRdEYAsOSeeeCKxDxlzn8IsoMsrc17WEaoaKigNeQjs9JwSC2Vuu+22jhAiVAITwDj0mAKmRiJ+dljCn70mpT0fcN0EdlqntW4QUxApb1GLyjW3qMAAd+/SHj5nFZXZCdNi4XZW33DXnuw00OIX0Qo7C/7bJaxarR1OnEuQZq6qAa1RBos2wgFQel2KI4fk1ZAA0Bfx226++WbRd3WTqslFvqGbQU4pNOs222xj70RBlURYnsvw7E941iPFDJxGYR4An/rUp1JPk4ORzQBU0G9RB/LFhhkGRDKWAQ2On11pClB98e7iOZCkuttvvx1WHenlCffNdb5KtKBtpSQCP+Fl7ryFEyYsTScqQ7mc9FlU6CKCgo2wfvGLINEaVpUDQ1ucA8PpNIRFEWcYGYlcoSvu6So+5qivTp604n77HBAyfJyxGXrtlZf33Ht/vaMwkE/6oosughwI0Wtj5zm5mW0a9YLcIOrOqd/55h9u/MMa077AlZ5oFYNY2FIJKgWsoEjFiBMcw6tsiK+SFFWxbdAKWlLGr8JB/I4SV4b13I5VfotYzrPQ4T1ddaOax7S1dbz5yqzrr/35jy+7auEcGW+Kxo4abZRzEoxKUp3z58/l2m/Q0Ylf8KeblvYFmYDeMXbcSKnrOcTIrkNTMmriaN6Zjc0NkYRuqE/8E+4T7Z3t1GO2T/JkqGFs83jx6Gsbqw790hf/vPG148ePFePayTYnZ/SOurS3r6D/MuxpF2zASPMCVQCsEB9IBPOh+k2T2tC4EmAIPg3cPw8nGqhvaGJugyUu7jbTI0aN8qdoRNCVxlS7MPZO6XzxdtWTqM6NQAN1ddjC0B/+8AdbXD6Rmb9jUH9WZQSvSll9Fq+n0JNAwsBgXX2NcUQSo0Y2SX1qpowZG84SbALqN4Pmz1vw85//9JBDDp3fnl/MUtiKln0SdqSg/EyP41heoaY/wOfDc8j4ABsuVBXlNpcsHG1Ba8svrv7l2uusvZp4khxUh0RxXN3MpL+HIBdMxdBlgUDe+4VuOO1yE7bgGTYDBvXGMkfK772qf0tJaYtaBReorgP2o48+svIqK37lhBMzT4MKi65dsq0/MtI14GUkPrwLfixp9B8+w6rwfUiOvfWHTJtFjyVxhlAXdneV5SW/+/1vP/bx7VZeeUVGWizYEFsLdT9xJQhhsM6LCIV1MNESJCI89yGclcYRCiZ/h/6WW245NSAVr6xJmvCJTbL6b775z8VFfetvsCa2n+qPkaAYH4xTpSutNO66a3/x7W9/mxfR/vvvb4AsqDxaLLEct4kdwiSyD3II8y0+koRa96BKjIC0RIGvdUrKHJM1RhkAi5x/FfbEL2nG2Bk1gHmi7+7VRiDQo9TTiHucyXm/vvYGuk9KY6dYHBPOi5xEA+aHZdueB3WphPnXWmx9zvT9i3SBmnBGVStJPkiSlrhWVFZ65yOWTf0FtqY5G5EjiUeck4Su0FOBsmiz7rzzTvih3SFoQgXtiAqTM5DZusceexC8eM1DlJ0ADZbLQSdOuL4iyLK9AlgZklmI4JlC16jxe6NCC01J9vbCCy/08OP/s/N99/yVj1ptQ70kUbh1WHRLSk456dsbbjRtn/32rKyoZ8qPDUaEOI6ob+5BpVqfp/llCGzjyTJBYGQ0VvpB1s8aPfr218+fN7vzmit/AE1WyZtv+vMKK0ycOVPo5Rli0vI2A4we0ZWKGeu4pT89h4Ef/OAHKget30hNs/sef7j1us/N/kzdyEbCe6xaQsuHKTM/PTshyTRIK8Uu3OeUbgwQP6oaEXM0Af9RQXY6z41hch7GmbJG4VDLanjZVpc7/VK7cH7L7Df7fn33L2/6w83yN41oGr3zNp/eZPrmq6++5ugRI6E3yb4pbAgegw0nTsM/guVdteky1jIUk0Wt33fccfvMN159/fnXbrjnpp9VXjdYVynC0/IrLLvtx7f66GrLN42sW3rCGKdWB0rCMbm+yXHjvnltc0c1jN9p9x1/fNWVZ3zn/HPOPbO2umx+y6yRY0YidSpdThHE37ykq4+mGEJK00F/DcoS+EDeSv6ND41+EFeG1iRvxWKX+bR9IFBR8cFhtr0pIdjyaWiZt6AyQskv0pxpDuUnLlSI2BI8GZzgCsBgu2XeQjvDPff6TFNTQz+3gYhfEzMrDHdmQgE+XLhTIUh5S6tivzR79ixeAXjCmed8s6er0zZbDPOxI8evvc5ad999j6PBherRHZQJjNylWlziX63NSvB86IyGKd4pWRPjFg2IAy+5AV/DBC35DY31htO8pfCMPZ8Fb5jxrsz/0SNHt3VEZHMVmn7wbthyK1yhcfqQPCcZ1tc3ohj5NGhQ8HieIjrS2y9oEz/r8DyALtAmTloojGGh7ggLbqqkGY5LutKK/kGFby3U7nCfm7bmtalSGRlFBp564sm11lob5O2dEYZRBEICB8hN7GyGF8w9pwwupptKJl7sXj0y5KAKVUGF9dVbJa0uPSwpQ939gxRptUO9Fd88/cyNN15vs82noViOSHRYQyX9tRVVjIa7bXvApDEf/d2Nv/YtexZ9D+4jDwzhwPQmuBgmddLUEl+IArQ4Vl+sRKNgRucJ8iQzATL3JHUqsV1dSzKN+UL7RSFEcBF8K32riSRe5ND7xiszvnX2t5549pl773hg9ZVXe+yp+/c5YreTzji6pS07p7PYZT46lPDoI09ce+21xxxzDNNPlgCqv72TN0yxc7XJaHjovl/+07V3f2ybT1x51aXJ/JegZZ231EGsBNgiqpjLupMgd4NurYV+iXqMcfBMw2dJToxVF3TKBSif6IhXRFUD5B6iCGe0etRLYpMqo540XqkTKqHfJdJ5yAhu7Lhx8GATRYLxcb1pG2y706YXXPHdTbZZr7coorU5AyU7zZnfuOT5F5754aUXRX6/3g5HZGKYCFxZWDUdSZMCbGl+SUngOYaEkWAlwoYQs16f8fpumx/y+YMPPfWkUxz1kQT1R5f9ZNlJ47fYfJNZs1so1fQUVL4z6BAlUhp5moEYEljqQW4iG3G9vue+e6dvscFxpxy6zxd2l5neWkXq9Ulu9N81Ymy6fPNDcdBf0lg7ylGSgUGBWFlYagCssJp1QeVpjveV9tOScZKpKnYyufLlZ1++49a/PP7oE0uNX2XNNdZubmyeNGnKqiuvWlcdOlHrHZsbNzgkpwaYiUMh2TkM080TLIhZOUpm0WPC48YkjYAAskAEpI5BzZk7y5i++tbcZ597+s1Zrz/w0F9feOWZzi5KxHGHHXnIhltvMlTc39IxJ+KwMHcWVzRWj3zgvofPEYZjleWP+8rRrW3zhFzk/2fWO40d1th812MPP0JmJcgy1qsHe0ce5vX/FaMhGgAtCtE5xObGE79LkHjyoaHgM3bkjJ5DDY8e6mrq4jQZQi6OCDtadKVpmADwMG9d4UtchiFENHaJuCVpFUbHofjP7rcXquBpnsFMGxIUi/aGvV73O10hxGOEv7EZ4DBz51/uCAtAs+g5/cGQeyLTAYYw663ZeIKEMXnh5PyAnyuWmDw06mBM7QJJq/JW8j4efkiNhqRLbjQGtb6pcaONN14ozWZnJ5Y02N/b2OSEQqijE4+AKXqW4U4bX5GxTDlkAWsoyaXC94HBf8snDU3NZAhRnquqa4ba42hJa/sCW239sngn3uceAtMUHa6SHOFaAyAnzXPsKd0PF8//auT0MX5RKBWH0xXBZ73118W7u1uFvY39OlUWJhWbleyKNamAYi+JpNCV6MHcS9jLieB8UCztqlJGYZFiZfh1jJ9HTl9XBNYnIVEtWRnTypd+1QYeYpOvwGM15dDDr0geGJtIwsfjjz+OcRA+XE4XpsHyLdGBSYXcwHjkTy7eNHMYBPVPDqWJA6pWKz40RlY77keOXjscRLWjQJomWmcgE7eQ+udPf/qTmCYP/vXett428NdWN/B2OvxL94GzUDp6LaqnubEKEsBASBoYjISYsFVTUx/LeRaVraauRgeLiu7+wx//8DUu4qefrmQiG/CrBDJ1CqiJg3uSbqzKhCR/0tjBpBtfBS8uLiYhWc75AEGX7uigwp6nkhb1JEbncAIqpJtqUF5JFzCcQyTFgp9h8eSTTybP7brrrvRqIVSVVv/m2t9tvOU0kf0xFvZeGVTp3k7/5mnRXF3YmOixXBzSWT/SsqfanIyiR8W4SJDWIBnLKwaO3q7+Jx5/1qGLQw46lIAvoSVRY7/9P5uZToZyMpbhgwRSoNgWu+++O4ct8mhy4FNPxtxC87faKqs21TZcfslVu+21S2lted+g7AVZfKBCyx7X9DjAJZxw1QvPv/rc357fbvtNk5cm2QjAkINg3PhTPSydlc4r19bdd+dD3zvz+zOen7nLzrt99ejvTFtvPVRBO1VdVc338JFHHmSfvf22O+79613UhyoxKYwUXhRIyHCCSyNaS51e8N+iCdajqZl+3TILR3bFwBo7YTzTxJQVVths+gbtHR3VtfYzC6/7za8vu/ySvXY+co/P73zMCUeNGj/u1TdfHDGm2THs2QveWm/aOozLJ518AmJeb9paLa3zrN9si8YlRwDvujHo+BhsGzU35i9kJhor9MmH7Tn0IhJQLeLkmbz1QQHZ0R2p1dpbO+rrGqorah9+8JHf/vZ3++y199gpI4xmahF5aC4WyALMMwGjMKEFQaIBR5TshTbffHPxYvAHYtsiZiVoH2N2ppAb1mVSU7ICwI2GRo5sZmlBZq1dC8urSvXCJpBWVmzq0eNH5RC1eBOQmfZ4qS8Jt+ihUA7ExWv4Z5586IyGOLjpasXEkl56+SUzVuTJfgnXxNDqdB7VFpDCRjKyiOH7rp36e0FEkqiSL4hRwZ09Uc8SRui9VPv/rYxIp1QtFVU2Z22cbPzyF4mNWmVsLh2YinOzRI0spxqScrhwWLB1ZGGrhFfFhSOqf0cocqA925l+iC6bsHCBDMNHJH5+443XkUofD9lsTAGaJlJarpbAJiw53uIFiTAwAvcqYUu0DvK3FZhNCiC1eW5a0uB0dbULLMYrPFN3VUvH2d0dsdrLwmjG2rjI6wVbZ230VaoQSEmdQD5wEJpwlrAJz9Z+ghdzGPWtyym8dBAvKVn1i5SgKqPAiuRPXIbGiCipOQAbfTIEl3nxnenGbrrpJtkDCShAsiJS4bgBeeKDn9h+h6WnLH3muedSTfHNv+RHETV+CcSvif7BcLgh7alEsBWySFLqgFx2Ur3L1bDhBhuyeVHdsbQm5zCvzFMsMokFCsM2ZCZUpG8TYPrI3coTI6JmK7TL50lX5yvFjCZQlUn82vKpngRMqlBbaWqnG8Uo9uRBhxmqRNtrJzH1OjA/WLTW6ms/+djf5FcYLIl0OnQuhNa6+orV11ils2tBXcNIfIaQp2Yqokidk8XsiD8X5T4PSEyyzAFKjU4jElyqKytqX3/1rVVX+cjokSMjGmO48YKco5Qzv3Q7kWYHbagHbo2X85JElrSksYFqhajtT2SMLznGvdP2O1/x0ytff3XOqutMWiCGzRIddEyHAJbSq6Tilz+7/vbb/7L+BmtVVQt/E6nucuSdAAjl09CoZ5762xWXXnnXbQ9sNG2zc77+w3XXXi/wE9uGkpmvvf7zn/+MwVdaJ4yF1MLGZzRJ1Ty0UDIgCfGo90tHHb/ttlsuv/zyXP2uvvZa67KpwHOhaVwTN53jjz9+u623IxX1ozUB/MTDHRy69557Pv3pT398x50oF/f/7EGf+sRnHFP44Q8vfP7p58/5/reXnjJxYddceJPUcc6Cmat+dIXzLzib6aJbbP3yUn4/9ImtsrIWMBrqoJAoBgjpoigD5zcRYfTuQ38l9RsKQQ/6ksgjkfoHArsVxFRqbGhqW9juZMPhXzxi+SkrXHfNDQd+6TPoMzFMv+lGyQTA4k2jKDujxGYVUx6XwKz4vAM7ApA6GJLibnPcEKR78SqW+AQ9h8k+/BOKxAu2Na0oCx+G0MFmcWoUcJNlqY2BLiQQgg3dYjLmlA4iDGwzdnSFJfUlwjW8lx86MUv/M/4SDrDLLLM0OcFSYT7DhmXf5EVqUJbpD4L+CpynLoiFJHwkLgbdkO6JEfq/stEJkTALM9jX3zeiro6DAiFAFzo6wicpw8yiGK36CEXDJWt48JW1TZ0qNByQ7NcMKojTf8eL6tjlhKnXUQBhQ5daZikTTdBIMdgTEsAPFYlNxG8BKREjI83oYCbBL1K3JN6B6ggrSfwi1lhx1QMnfLRsLE3a+bNji6whQr+BiOasupkC3ZYAL0iqwUxI/d8LsVneQkZ5OyYZpRd/dkcFAeA54xHNgaWLqiBd5gL9iraoozj3uE8aR4WNsnr8kr3Y9bhbAZKAolFyGNlol1128coCaX/vz5H1jR39HW09XTaF9pZplBOW8g6jTsEPAYU7I8Yk2ECuGFS4V4MLDLJFU2Xd8NtreOvTXfFLFXpHi4QG/dJl0jCQ0ugo71vtqt89sVIACz7pdH5aSTvX9CpNzESThjv3lSc5xCZIvNIKaCWb4hamHv5kdHhkF8A708eJ3pKfYC7pK/nIyqvd+8u7Wltay5sFMclOchWX1TaVbrnVdHnWSFqV1VWZeEokc5BwUfx6TeivsQBeQBgiFicoAhXiGeJpzm3tySf+tukmG5WVL5p8ihcLPZMF+3WALodA9Rg4ZEbYslnynE7LCURyYQhAmXqvqLd/l513veLKK2/6/Z8/us4hcLWEwVIcToqLbI0G5cxYuKB94jJTJo5fdmHXq05PaCvtJ9PO3p9Uhtdf4hjmQ/U19RecdenHtt3BQVRnPdXhWNhfbrn9iC8dxbed1+PnPv/56dM3qq2ve+H5l9NYvDlrbmt7D2XkWlPXx7EbmsZSwS43ZbmWBS1p1pDvnYF44vGHGYKPPOSw4449gRLRxLFRgb2hkr4VVlxuy602JzAhCZA3NNR8//sXLD950jfOOO20E7557iXfbW4aMXfBbINuTW1tnz1hmdG9A2aco4WDGGBnZ+/oMeO7OvMbu80yZJ9mSkKa39RQDv8f5hu0AXhUkROtEk9OE+efhxx+sMrBUorPqq997eunnfyNDadtiBKove3l0lKSpnYSoZbQogIQ6xN0hVtiNYDMvLLednuw+c/W6yDd4Su01J/ZFirqannF0DuH7ywVgtlnmlC7uHgUisJt/4Wy8oJqXqStsimAIeDnuC6WnrfwB/7wQydmUb8IM1VbXsZbQjhTE7i+scFx9v5uhtVQ2Jh1MsegOewJrSzB3pEXWSjAt0mAUECFnkD9kplX3qr+LQ9xKPBzrLBiCeZr6RLdtLIM5wpPSauvvqQJCTxdK2BbWBLs5gxsIGKFEloQaMHo50uq6V/4ztA3jxxJ0gJae3urVTvwUCGIXgQh1HEX4KEr/VkoqQJeZrGxpDF2KK/v7uOTskUeex6qysoBsSFUDcRpZ2JPSXHg2QVRTnL5xPwOkbTcWlsxUBVmFOqZJArgFOpJ4khSt+SkBzhKT4ydwiqnJ1hhhRVSu+/EYPrc89z4pmXDczAkedHS4q16tJgqVEPSi7hRMgTEitrzzztfQuR58+bjOFO3/IioZoWGyicYsdU0iRdx4mQwO1VOTUqXJgoiX+vs6unsJVQ5mMlFzAFDYg0dUq5a8NDDYW3oNsW1Qrp8LHzileXEScBsMxrWAV/BuU5lAC+SBZOMpXCqM3F2YijzK2Lg+kYdiG8KomOw0tpAucJQy8ecdJUT0dKHpJ3RI8f0tg0tXNg6bkQdfVVnl53EQGdv+5TlJtgka5qtSdho7k3lFcIIRzcTSBDrxojHHAmrQ2Aj1F2lcV4PSHfddfdZ151JS2jIlUFQtIAPP/zYZZf+aPz4ZgfdDVPqF7d940WFCSowM+MyuBi+NGSwoZnpG200duy4O+746+G9B6PscEUptGcP56c+UeJiZeppf+ut2Ssut7JQHVTU9fWjga0V/UrkYYx4E6/etM2px317o402Qr3cXBjiKqojAdkLT7662657T15+8gMP3jJ27AguXm++NfOggw+RAJuekhhdXdssbHFxaXVbBy7d9+k997WveGt2C6poaBwNwlU/Onattdcv7g6HuWOOOfaoQ46eNWPOiSefKCiDWGoiq4nL/8NLLrHXgFYTyyel5aVfPuqYLbfcfKNt1rn+muv3OnA3pk9eRIYjMnb0tPb2A6RXQIeOnu6RI0ZrsbzACmZ+IQaDDh4YhpA0VYfrRJEj4P/PN3wWUxx2pIKEkjpAX9KU/+eBgRlBDUXbuviiH2yz5VboUKDBeXPmNbZE6jxvE6nHoGQbuTQT87YL1fghCNEBYSh5TxYJns2fOiQwdcR9/JMlpRjuZeAye18xyRpU0nl60l8a7vbBb4UiLC7p7O6K1C887AtYb+CNrKZrPnHWhFFbkB3gDVcNMVzgU/kCRPr+KvtAvhosFmpSLH7RMtgnIslF0ZAzBekgqCnJ4w1T404Rx6OGb6pGLklUzyhgkX+08f9AYP//UIncUMEpxKfuEs/Cws86UCnkjHUJZjgYZviJ/EGhfhp+t+KEd2n5ok8tO1FLpCMp1LXeojDJi/KoCKNJeO1E+r+u0uK6vJ/0SGJTUd25sKs+kqWXSmo4WEb901MVS1goNnJfxRq2SDLIU1OVqAQd7UwGvGE4GYCTtw1gnfqKFauswiF8/F2cPvWIO1BSFlq6NNDRUtaWa8Zzs3bZZZ8bb/xl6QhHCgg6ig1AMFzCQ6bCs9gXlUJ1IFluTWkxbaHCADFY0rXUsk1dA2FmLSmv6Whvb2xsILYVUZWwP/V2LjNhfJLzch3wp15rHSQqcB+8J/tTJakYJpIpURZxgFTAq4QchXG0XIU5tquqJLoRU4jF/kTnCYHpeVrIdYgqxuSiFqZ/Y8WSiJubdB4Up0fhK9krNUfvYObo5vs42yv8QaZO7uviuFNREmcm+DgLVg88AHA54qJx5JFHUmjZOGJwKSkHkSg7LjSbdKsy6ivlU39tgs877zww05z5hKzpSdr/eAI5ZCnY0wvHM1944QWWVnXafKtKDWrDi0kSrLEYKLmBSEc6TNhOXVGD9UMTMXa9JWPGxXG/116bueyKq3X1tvEF5wPPR7c7kjBGH3UJPw/C7u/O1Oa9VbU0Iv1FMVYVg0X0iwsqKsdKUzFUbLz6ZFYY29j0wBNPja+euMzk5SMma0bOFJDcwn75y18CT+skQqo7N2ADcziaZPHrXUaKXlMf07JqxAfKBsuqqhur6me98ub8BS3VowQYLjMUgxHzNc9VUV1l60GSbutpWXENsSEWtPXNragZGeRU3tNfxNusvmKw+cfnXvPNr3xzm403dQbW2qMijtBVlXFQNNHhCzOenLNw5siO+kcfe8AaDNrG+oZvfe2bBsX+VjGjb1hDPyfbI4Gyv6tooFtYLGd0RAfwtrqiuLUl8oH2lxQdf/JX7nvkgQsuuWDvA/fO3PiCsWTEH4RnnrOp0sn6aqBiYO2pUz+59e6333Df3gfuO1TRvrCzvaGiqXeoLwJZlFSWlQjUBFFytItqlgcD6RETsJgvi6LB8RzylP2xYPF/2wu7mAgWXNwfOx0DP8DJzxGHonuufbK/tHX91ddiYxWbqqc/4vtm2vrY+iKMxFjgMKke0hRYvBsRbaQktn8ZI4yId2GHVYN521n621/cVFZc94m9PtHWPUfNI5qbjGxiR0Bxk41RcKqK0qrWzrnVtYw/xQORHK56IA6I9PdIM9uHp0W2kmCYJB3B4cjRxaF4Zm6nLeH/Z3Sxc1ukKJDvyhKphUxsjiTTvHtgGzicmhLLR8nAJzGVFclstNygHAcsnONzeGXJix3lYE11VX9PSW3NqPmzcfoZjlV2diwsKh1eyup8sP/jZ4Xp9B9/+98S/8WAOYVBlCH1vi57DrGn+wZ6hOyvi/mR77LGmZ+1NRVlRf3z58yuaawvN/cG+yvKwnZgPpvVvktT3b15nq+ags+sB4kvxMKfJdXxGytrvi+UZJ6bOnXl+sY6s7q80pbX2f6BjkiJk19MTHbAJAOxcGnFMmm96ekNryALucixWNisljebR4wRjz7JOhoKJpfJdr7V07TK5vRMoFMV+YNZUDHOW/5MgpE/fZJkrMU7kfCT4EllktEtVZjDpErSt+KeB8OjeOvsFjcLuwofr2Ee182BEa0PsCOG5dRD3fdLi0CnxaGHkY4HmMOAafHGNMFmRGADJ6Vz0t/bbrvNJ0Ql9z60WiTV1B133AFFPnQRPlxufGuUNIojU4lNmTKFhizl+KL/Yxm0SVW5hjx3A4F+f/KTn/iEb7uv/Jlwgi2LgWnrK6yAJxmG+cHkXwMUILVKH02/5QRfXfWIoNX+obr6ps5IzRu6cHFAyUzWG5ZK0LrXKb881WRjJFoJVOHGW0EuuL2TQTUKJEZVgw5CYKcRTL+5QVebMWpfENF3vepsb6sYqnqH7TE3GnEDSwlvjQ2NxE3lSWxcUmoqaxi7K2vKaysbHrj7iZv+cMsxRx97+qmnFJWHRRsdJkJK5OpPYdvOOOMMycj3339/R0S33HJLGkESkgrBySAIJHPBgEKFQTFe1HjkWmc1PAc8ddmVVAAAIABJREFUSBRWoVEjW4t5xobIhz2JWZojJfMjJIh7q2QiktQZn4huyG4+atl6DXW1dJdkBxj/866wVg+Q/+IQRlkxD9GIeOu88r333T99y7XkV2ntaeWAK0OBLAXFcTAphB5YTdKw+eKCvdwEfxeKwmCdxTxK5KRkxmJjL9nZ3nn7nbd97+Jz2Md5z9BLS9ZSXx9hUFIl6kzzxVcL29pGjx3VsnAeLb78OAOZQYkMRgjKOyg+NL5GENlMnDBxXkvkmgMD/pO3PObJ2QAT4Ntgp6Gk+lH+BxVIyCS1HXLQMLYBfXwxI/wvHEb+4X/99V8x61+P4//oFirKS3u7e+j2Off2d4XHfWPdKP4xRUJg5rvIDj1dPSNGNrwx461Y4MtKRC2qKQvFfjb7QxxJy4l7ky1fHUt6ZpE2Y31rqQi55u81ZO/8MnGQnXfecYON1uMFOG/+XKcU8fqq2iqB1DI1Xp7LGhOyVBwkjgMZvKD8mXEcCct52vZWlEfOlNffmDvzzdlCPOQWD33JwWNlSkwkJ4R5q2bBn7hsc9ISzZyklWNzXuE4eaDJHlmTkn6LNghIBx98cGpUnTCZGlUsraOhYueY2ttTVl39/Isvyja4xlqrd3S/Tx8F/Ff8TuBlQ8cKOU9DzHa0TZdeeikBAgykDehKo2nEXcrAAHMhaHUWhJ6AWZnUTcjxxK+aE94gyicJ82mNSd3J9U55n/uTA5AjitzUVJXQy1XLYNF7EYhVqIznKOvxxx8hrEhm1eXU6OAQjVxgs8BVPFAsPCK9WgRNYy8tpunsdjQnUpCnMHXFvTXlEZb6wfsfXnG5VVRDxvJ7zjnnWGwEbKRmAz+ciJTGFw2cZCwFGOCcGyCjkDb8mfqegA+cZhHS3dB4kWkqR4Rir7K4smcwf4igRJaQ2drWSgDVWZPRjOjtGWpqDKf+e+5+4NsnX7TbjvuecOSXM/3Q/wZs05Bzr2KCEI51iiAopi6D5jXXXEP9ZkOi+0QuakLFxOyVeVP9xpGYKPSXDjLREn+Jy6FIztb+NGoyf5OoQAX/+pjmNbd6jmiAFLbXwzRYLLCzzJzZs5NEPn9+38jmkOe6IoPkf+YFSzR5nJnCSsOHaRAX6nfWZeLESeTjslr+/k7tCf7ZLlVMaUlEZUtkDMMmfprjCaWFEKSkrzJTQahjtVhVWnftH355yGEHDRb1OhVoOtCpPfv8Cx+bNl2FqTbFsnkdCjEngQRQYGWqral56435M1+buc56H+0fbCvUotEEJDFdNGCSOtpODLmQAQrNaNSUcWkuTfyYC0ualIUaz/M8gv+wTVPRFQ2sv+H6zSPqI90QW9nwl5g8tf+jR/8Vs/4Rhv77fokYGOrtrygtl/aloba5srLm7rvua6itb24eWTc2P2mVDlWMaGzsbh889+wLdt/t0x9dfdXa6hGiZw+WhpOTptLETvM8VvFh2nPLyyr9R/Jg8Qkfz/BJz8S1LD3juy6V42lLTxhPxhI+pkZGRclH5JaJRJn5xRrcyhJi3bJ6YRyWw7SwFQ3S6DtIUWnJrhH8vbaut32AJ/a0dVbVqK658A7cR3kLrYWKVoP9JT1MHNN6Y62ybnEqSqAmnCxBxtI18CS5inbKDpLaxrL0zp6CWbG07PnHST8hCvC7V159WRDzpSfIAjRscRZgtqZ8sxKEWLOBsjpCKed6oSWSsItR4ptaV0wvQJKVDCVlkpNigDLxKCdxglzJBHBaQnJ9ISfpqYf64qEyKvTtoq75e3CQiJB8OFIZxU466SQ4J9NAddIBeCim9F333vGRj04eNW4EO2FZkVRrtgAF8UDUIWSwU7S1dX39lJO/dNQxK668TEvLzMpaAZyy7hRXEq95tzz00CMH7rVFgl9D9FgC0hrWlDcJAMI3OO1IfKF+U4AejghIUrEU6U4aa92EkAy3tuCRXhfwqcued3d0F+cnz3CBT+sizOs1uEASGCutJKc11Tc8/7dXH73r6elrzI7sQINhZU+YJwJCETA4bNEwkfJ9qEWnxmSsB7COmFZHHHGEWK8w7PCgXEDeolUKS7/sicyjtFDJBd7C6U9mYuKUX/pFIe833XTTBJ6ecvynt0h5ERQmf0eLJUWOqZodm22/kZAQf3vtsTqpMx1Vy89OcqTxf/UGCbOpRVbbkEpLuR2bi50dPY8//dQe++0UUQ8HKFzYVBUYGmD0qqxLFJKELV8ZXGOdo/Z3ISI8lrJUmtAOjelXjOWOlr6x48ZPXmEitS7nnO7O/tb27jffeiuxjjT0yM/lPn7jyHBXY11T0UDpH2/807PPPr/qasuXxeY6P+aZBVZccXlZ5G29JFninw7IDM78A1lXV7PDDtujXtUljwKh0dD8cOM+5ofGLk5aZArd7h7BlXfYcbss7pp9XaHiH/Dz/H3+gBv5b3X/uRiI7Rc/jKowEzgtf+45lxz6hQP33Xf/gaL8SQ9KhmraFwz0tPe0t/QtnNf9wrOvz5z9xpx5c0YtFU4qeG6ouDIvJdW+D7QBwyxNag8MyFxSCR6U1s9s3YrrfyvnXxQHB4fqxLDIsuGKRVleUsXlK2/ralBG/YmvqQe0nnDfES2xsqLagXvL28TJy66wxuSLL79g2y03TP7OasNllLQBFYWSbcWynYMkyWrWqpyA5UnOB8vylhjQ4iAlhqhaN5QijqrRhEmWp34QAi91+e01O7iiszgkUHczXn91hdWm1DbU9Q1RFRT0gl+80fRE5SE2ZcHTY6keKrK+as7zJGO5BzbAFKCc8KfnvrVH565Oj4WNvtPPLNeQGnySMPyu1nNykueLl/HWwp/kBti2IKXf9CT9Jrn2jbdmPvrQIwcctZu0TF39XD/pXeAmv0VDWw4d9gjkQYYvLnv6qb9d8L0Lv/3d08jb4XcSXj/kmEDCSy++0NkyuPJKqya0a50uja3QaBI3oYscTH2lg+xuTGyKUf+gUq5mJJvUZRjzob4QUPqK+j+y/CrQ2N0RMmXQSTlFZHX3wKKYcO/Cjxqy9SMCNqJ/Ny70wxwl+1tpcfmj9z9hIb/4/IvXX3vapptssNSE8QmlyaIqLSYXZoJ+Qm9aYt3zliM6q4rhT8gGIXaJU2CmtmQH5GOnJDMxfWqCHKgqNE0Ydl0kS0cchPVP5KrCJByY7+pU2KyHEEqvC394wXNPvOBPIrudDNGTH1BJbxk8vKun/xl/IoDYAwkLkult7PF4QXV0tLw56w3B7mNQynq7uvEivqfOP1TFBjKTyVyJThafBe/CTIZzojZvitgalXG0LC596L4HV15lJXpRLm51tU1lQ8VnnHvuxCmTVW6CpHEHmyuAQ0J9fc6+drZ31ZRWP3zfYxMmCgIQUYPymwyzuWnzYBx1AUGmK9hUgWEjuKPDOD6aabLTRqtA2ffz2MRmJZGotnegZ9TYkcBb2NoSTHXYZ/HfT+v/FbPeD9b++00OAyUVlZjpyKaajo6up555UvzztdZZs6G5tqUrv5gl6lJ9Y1PJUAd/ye+eefaG0zdYd8P1pq6zbnVDnM93mdhpnpsJpqXJPCxsYynmdqXkzaGx4JgVh9gtTll8xL+7Us1ljJ693aFoKWKT6qisrqGgybhe/iutEyr0CfCACmDcoaJ0sLIsQkLowsK2BaPHjd73c3t+9fDTxSMVFshS6hNCRuJfnqjdh0kIcB8TvqiIYQhXSstekj+SgJXe5gUIDFiYTzA11hyeDQLNp5LqTzdYZ7qhM3js6ec23mBdwsH8OXNFNJ2+7bo2mkOlPFnzVv8PHupOSXaWINoaChefXI9yvYsyJSVWWXGMBJlUo3WayYl6g78OjHmbayYHc3qSxig9TKjO9eWdkOVWBQ/TALlJyrOETL8agiifpydvvfUmxclWW28iqH0nZckgqw1N2+JksqgdZt6urramhrGlTRUXXvC9/fY9iHFt6603mt86u6K8TtxPwTzKq2qefuJpeFhr9akJZoPCGsiyHGfiMo0U/SXpJCkkdDz265lCLpF6Ah6QlAo+pDp65oW/PXzPozz6b7vndpWMmbwsAbmrtauQNstkRC16aiDQkhFRsyew7Ixe70DJy8+91DxiRH1FZDRv75hHAHK2kb8UmS+d5NcWqHQ7t+AlIMEPTjTsfKgymlCzJ2lp1AsUq3WFjZqOE/QV1lNlEomqME3qRCSe+0pn5QVnaEYbujxphWXt1ro62g4//jDG3ymrLT139lsjakYV0pq8kwz+L94zW8nlngg4IopIflRRNeutuaPHjWka0djTZ3NCJJV4oZwDF7etoqrgY0nYMiIQ68/EiPJ238H0bBJJO86z3u6lzHZg3twF99x97zobrV5RayNa0tHaM+v1eVf++Opbbr9BJWlKGh0fpl83ZRX2U2W8I6sbq19+7uW99/psdU1NT5ETUHmbDS0c38cFC+cjgJraiJ+sjyyPnXLO57to3eLYcpwczDKIh79ghIhz9ihf8WE/o7RFnGFvLx7sznKLAWy4i8uwW337g/+KWe8bdf/9MDDQ3esQeNUCTprlFSeeduLx/f2Txk+cPf+tQqmmSyoGFrYLhNZ4xjmn02qMW3qc5GV93ImLwmFWhUg/3SxavIeJZjoD08mCRIekhlTJu9byVGWaY4O2ZE5ZmeA9g2WCj2a7N7u58gJyFo6mtiQwpXo0gTv4iuOLdUzsWA7lYiZ9cveP3X/vfZdffrnFw0EzZiNlUu9Ukr5NS777JENYgxMGcjwurcdpNcqLCa/S+k2SU4Aegi3SE20lNKYKtWs5FE3qkEMO+f0N109cJmLKky8nTFyGVOlsWElRfpf/vI16GPWLm54x2cBYtjDrF4CTaAiw3L3Fnu4qxQ0HG39qiQWTjGWV9blvE7TvvPcQHvyqyo3KvU33/kyvEnjv/DZhLK3r3Ik0zQnXeGko1xZob771lvKaoqWWHtsm9my4xUQcSARYyAm+q7ttzCheR/MZ8TZYe9oun/qfV156cXBwGt8sgPnQqmSNfOzRJ+tkuB8b6FUhZY9e0+IogyyTDA0/3lJrpTJkDm8JnXoEQgAn1FHkEEalXm4e0ZAjGHW2tbfVV0Z+w9T3d/0mgldPjuZ9omZ2ofD66Rmc8dIrS49b6cbrb772ul/ec/9t0hDxY4NYADBfcr1iAXSSYNKkSWx2CeFazwGQI8XUkNbh1pXAyPksJn1YGiyv0rDmFjY3ntDzEVUJWABwelQxitg99/n00qMn/O6GGyL9HfE9y5sZY/3uXVLe3v/fe2h0ssHKUsSwW2cRCukK27sWDglOID02Yu0rqiyt5BrldHlfRQfCSFM+9RaSc4OyeP9T/Q4muUEIVGLun3nm2eWXm0xN2N3dgdzG1E888PjDvnjofuMmjOwpimAlaaYYoxwPiWxURcWjmkfe/9eHXnhmJj2uKB7F1bIvLd5mPPEhqJANUFG+CnFm6slCYpPCSipmduBUMVezs9IFXGTzN7qEp2GQDVeQSNaAHjFsgfy6u3oLePAvoab38+q/Ytb7wdp/v8lhwLFpq6vzhu2CDHEeLy2e3fpGaSWWnh9JvcWt5dUV3QMLhbAfMabWDRf4suqKot4QVnACn+XmucUyN8/zV7fYUzOZixKuLbWfk4Dp8Frs7wf/LtdVaij7erCyptICpPUsymiPRUl5SWUWqzse+BBUlhNWMLBZMECbrUIhAWBkeIST6bPnzRzTvPRXTv5S8+CEK664go1s6623FuZA0M6kZsjJEwkSFaQnfhNnTEwqdR/HyQuMh+mVz7EnwCifPkm/agt5JLuwOXq+/fbbj7//QH/v7//4x67urqlT165vqO3vnldovAq1q2aKQFo/0AI1iVlp+Uy6twRAWlltT516U1XafCsvRoBP0uKdSqaG3nkfy0JxsX5RjaghxYhPD1Nh9eQwoDYmS80lUyyW7S1PcwELeHDzjkrNqV8N2n322WcmTVq6aWQTihWNY6hoEf4L9be+trJlwTwaTAqveR1z99xj93vv/wtVgRbVnBkcB9v7I3YDzdCECSPVA3iZof2ZhDzwgxDeCDRogEpPGXCm4U6SCvw4mUgy8y0gBfwMV52Ia1ru4LnNQ2VF5ZBUrr0FwzL7yqoGXXqatEcJQtoIISAWRASM3g3XnLzssmOOOuqwo0o+/9KLM5K4I68iDypyD6igjkQIJBZYiivAeGh194QQBsP6gpZQFKHQn7qgOe2aF4kG0tAA24fwAx4d17byZF/Gwdtuu01zOWybFzYAfBPj3CpfpIhOEspR4cq00tvV+5/qm2XtF9Y8Ydgv7Xt3Vw+D7IYbrk8MmjXvjd7+wTdeX/jo/U8/8fBjCxe07LDnpptttpmxgE9ITnSSeEhe0jV0mUyGq2ReVuLg9HQzRu+2zafo78WKra9s+uMfbl55+VWOOOKw1u5ZshioE/7VqXyaj9FKxFcaaOvsOP+871VWFE0YvxQKaR9sLSRAGHSVaDrpU9WGFSOVbqSb70I26EdzSdhKMADggxKvmSeqaqopdJ11lHC6G0n1izD3tsI/H0gf4LNCWPoAm/hvVf/JGKgQJUWMKWavslL+TFwWZQ9dwppdNlCXXGBihaQ6GODYUpntzBcJWAlZaTV9H7Ngz12+OHr0qEMP+/yYkRPbFlK5Sz0ELlriv/M9ytUsfI/ALlrHE/pp5rJUOYVkrHiVpe6ygKUlJC0nausvotyOtjL4K0srKls62qpGlJ9w4UG7HbnlA/c8etft9x96/CF9RxaPH7mMIwJrrrbyGqutvtJKqzh6Vl9fo/fO7BX1iADDL5lEmMWIGeiOGGnFgzf9/vcnn3auY1kTJozHGEgXYd5KN28b3Bz2jJZZFkok4BPhq4/na+zc7NfwGDdDRROXWfboQw+57dY7zzr/2/c/evcBR39q9fUndne19rUPlf1dpPo0CPHbU9I12DtUW9FQWVJpm1nKo7akWDiiYuEiB3q4hzBC8NBeZ/ra1//2z1/9zlfXXPn/tXcecFJU2RrvVNW5p3sizBCGnAVUsooERVEUJahrzq6ru2B2DRjQdY1EMyouK+jqW0XXgIAoRoxkkewAw+TpHKq6+/1vFc7j6Qw67ggDdumv6amuunXr3Ft1vnvCdzqPGjNaQAxCrMlQ5+LUbUlBVSDcuLxEGXci50XTFkH9pNM/gYGhSRcb6JwfIQuSjHFFRKyTrXnx5VeeecZZEydOEEbAvV+MGvqkNAS3Ccyd8eCDcFM99NAjp4w7nb3orJtuuOXMs8ZhlUHX4zQWFDtCEsYX5r704msvvPzWHMqi4S80pKiQqZoluyAtMtSf0YZ2kK1ajiT/p2q9LeUTTj0uyvAncXYTmhWj1E40YFr1+c4zx/zBkAynzHZ0BplWRHmjFAEWmFeJvgJIsRJAqWC51CePkIRmBeQLhXfINiUtEWyhPwJ0DrcS7rxkQuAVYIdAipqo6t04C6ExS3X8zcE6tIWrJEtuNXfe6+a4NPWOKclUFJd80iBC2QCC2BexnIECUXWY2bB6EhqFsRnVCBgiLp4Jr+MksQLRVgJC9WqBhmxckXsRWlwbHZCxTpYGLOPeaZbTaU1PlkTvYt4jBvG+++4jar64uJjlEPYz/XZ0s1U4EDOmMIgTnm1KKWlo3pQGwuaYS1hZoqHoulVAk8FRJQalIhXcrdqD3Pw3GAYi8bCEZ83h9ldEcl0tArHoisWfTzzl0uULv35g+j27du/qcXjf0yacPmhy3+x8R9m6MnPMFgspRlvCwvqIkCaj15RwJIBSggzdpsRE3gMh8+JNRVaHzOML5z6VbhKYygCxWzbszHe1l4rM2LBtqnX9mu+efHzuk08/VatEjVZBN+y0ORkpVhR22UoZSodNBDgmLapVtZFZ+MG7K/sN6+0pciSoR05wlpHnJe1wCr40pM1bFBMRED2uaIYoMmV/YB+UrHYwFqWUsShhvQPxMHMw0QkKNDgW4DnTso40JiDx1qCycRMOn8gIRgwGfJMGlXB4SSahQLwe98uWgVn7RcyZi+wvCfxl0hWYZ/oe2UvYl7RoUVz+gnxlH6rpt+ybmg517tH2iN59L73sgk3ffv/5x19+8tGKdWs3zJj1NpeV7Za+h/VBPfTtDSnjEbi3WKDyqtJ6BKARceUpkSPj69GrPZaytJGiBYTC7ulx2ijcm/BQiL8FX5SIfRGOB+5dqGOwmPglGApv2rwZfUlU0LwFz2/+bpPkMUy+4arL/3SBxWGoqNnt9rDKrP+lBqM9i1u40CwuC7EyvhyvxC67jcPt/GN11OATVcvGjj3JJrnvv2/6mInjCPch1f/oo4daRewai27CIMQdgUgwHfGFiHHsX1jAUNApeo9q5X/9prRcBdA30WOQhfJKdNlNf7tnClAJLsqEAl+GLHJHof0R1n+Mn2lxPmKyGG+8/aYRJx0vCPRZt2siLGhd0LpNIWFKuDQRC+iOVSyI5+I/ndepd6uWLQvAAcFYtZJKWGRBqYVVaq84MdHCz27MMAFB0graCAcMjeAvA32AbjGpQrKPIY0DoDMAcBD/hBGIgHH2YKnSkRBWAc0eJtYdeoAUR/IdyEJrotNaXUg+dSjGkYJHvZGbMBWkg2QL9us3oFu3bug6TK9MD927SptAJcxs9ATURZA+zes/8QXYxHd6Cy+57vGk/5imyJ3ELgJfOZhMhH9pG7pTLwkFpqTb+ASxYRCnReNgKVznEM/SAR2H6XltRBNiRSMJEdExE7hh/d4ZHc0drVoJ0GnAmwtHHRR302ZP/+fc1xYterVN+1bBaMAOg+t+SdRv5CDUc3gsrPp82aFIzF8Rctm9iWjy/feWl+8KzXr0kSEje/3x6vOOGkr4oAsYnkgF0oZIUf+BFG6CSiRcq0ZCMV9OHrkRVJoxpPxIngeeUCzqRZKYxEzG/0Z+L180PEFsuyJbDVu3bThmyHBYRa1mR9lO/7gxFz748F3Z2XJ5de3Xq1a1bZPLE8SQQTEt0JX2HmFYNQuXpaq6hlUJsFgMit1CxQAlJeyU/gD1hcVCLRKF5gaGlAafIx5trZCGNRlNxoh2ZwamFC3CpP73Tz0iOwh3NfpxPQjvMdPl35EEjh3e3ywR82usqamCo4E1GZpK5IkfqMWtnApGqwPpGtlkbVHsHNdh5Glnj4Qhb/mSlaT0r1656tNPV3w28wv0pjfb1qG4Xd9eR3Vo36l79579Du/H+9dAUQSbeeiw4QOPHoDDiEKWGKv04eS7ViRHK6QorAtp4iAE4BDZy6Ag69rVK5e9v3T5x8vXr1/LmjgYCPEqy23jPPdP4048+YS+/fuY7ObKQCXcO5oLqv7XnBJXTaopy+Ur21WO9/OKP13q8rmxWQobCWekDaCEKMVcYtUjRg1q1bZg6l9nzHtx3rwF8wYOPurqK64ae8rpDofEkelUAtUOLiIOG18CmMcM9kpjO0pAGZ00AR3EphlvMN8Q68uNgNGER/KwnlohwmSMPD92mvWCzOLyol0+MVwFEyrlLQcPxcsm+MLjXM7EVQR7qiRKjAN7Ul+u+eK6myYtW/JRUfucq/78x5ZFLWOJMEqC8Fh0iKJi/Ws0GBf2NrEUF66ZOPWGKBT2A5sGDkQ8yxhsAA3QoQEa0FvYhwAr3A4WHQGYfgjsI0aKgHd8qbSj24o4RjMOkQqbBiTxJ3qUT3FW42GWIOlPGgg2P3XkeIECAbIazOJyeiwdfeNy/Mkl+A6kQyZci08gFH/SVRCYDl84Uuvb/23oXfZwMMYq+olJDMcif+IDhRkLtc0BuqWt7u50QZF1e/HFF0Mhcfzxx4s2BZURd56CyYx4MmIdhYShOfh/xui9LpwSlUJa5rWKVxq+Xbulc+cuwZQ/Rd3DBogD9u5zc/jusPriIbJnnGoqumzphwtf/M+i15djG3943p1HH9Mvy2svLy3Pzs0J1Aa9PlcgGF2+4tP331vxyosLPT7XA9Pu6NrD4/B4akIh2azYHFI4FATHM1vIH2QU7A6Kgsjw1PgD1VaLTMmMSCTkdtpy89wJQ6CmInTm6efdevM148aeuHXr2snX3rbyk823PHApww0sZiwYKTZGXIQ0kOFhljes3wjXKUQkrHEU+FyIaE0Kz6DZYufxEQMKt2oqZbU5lUT9KVCyzUz3AiExwWAqoX0eH5oRNO6H7paBWYfu2P4u78xIRZFkjPq1vNRljCW8sXnjQvDy61Lp/msZElpBrDirTIJOYoawkhRluQxS+ugTBgw7eQgagmIvJP3BSYNtIFDr37yu9NV3Ftx5/yqrhapFLl6i2dn5+IxatyhEgdEdnR5C6EiDgVT5SERYGnh74oqiiDhaHKKa2trqspqdNqcjJ8cLK9iosUe379C2qHWh1+uxeW0kJBJaGwj5KwJRSsax1QZrXeSI1rfJRoi+qEyT+uiDj7FDtG3bujoQNMMmLlI4LdFwwCqZ7C5rjb8cxtauPYtnP//wmtWrSzaXLH132ZXXXXLFVRcXFhRhqxvQVxTCw2KHd0Rch5SHaFyyE+YBJQQQAIDDf7zZ6wAxi3IAEEF+WCLNpPnhXODLD33UQSGi3JMc6GJhjXcJhaBpfys1KUV+Rmzzul3bSra8vfg/r731yo7ykpNPP+7Zf89s2751cZu2yXQiFAo63GJu4PwQGyH9jYTjOhARLl+NfR5nJaiFb0bJAszC5EOrDBC2HBwxHAD4wPaDvQpzDv0kCueee+5hZDmYI/VgNVAOOnKPD05QVgqFx8G69au+Ufr5fQKsxKCTqCC4SuAYwcMhHLa0jFqlY6g9vkNYhRevLlmhrl3dpEEH+MJO/Wb5rNujd4+EDzye1LIkfkjgV5MJy4feeT7rztVb4E8w1oQJE0iGmDp1KvhAjIBo3BCOhtweqFUEhpZEprDy/zDdXrcLlCZS4Zijhj5e+My/Frx84ujj8Ec5PXKUMlIHwxYNJb797jvMzCy3QrXRgX2HKP7Uju27R5w8TFUizKfWxW1XA5HmAAAgAElEQVQrdvnvuvWe9u2LSr7fvL2qole3gY/Nfvyi8y9457VFhx8xmUhQizXltWZhO8TfFwoEEKPPk+Wn0qvw56arayrgS0vEFIxe23eUdOzQGf73qJqcdNU1E8ef9oezxgf9Ab4XFLab+fTVfQe2YWHAfCAvicGVzQJeC6RlMNMdniIWMfi7BQ8XO01mLM5igcd8MoqSGwR+eX2eQKAGr1y94mdFxkDHRXVNzNlijMDVe6zu9Z5wSOzMwKxDYhgzN/GDBITXnyhHg8HpdGA6x18koigb5Gf4zQVHdovQjpic0sJ+QIgJC0FRqdMSIzyBSIWsAkdBq85YqpLq4fAh2Mys6kwl23ds3rRt9ddrv/tu09dfrfr0s8o9oSm61ekHm4vsMCfiBGph4tGsUUZDYXFB//5HDhx2+OBje3p83vyCHLgBQTGqMAzg21Ilq7OqtiwdpkyvxWwFV1DCRjCIGhoITSVUtLCgQ9mOmuXLP7rjrhtQsuhnfFyQMmFfEstcgmjSJqcbnndlZ/lWh8vbtW/hoKN7njJxRFlJxcovVv3rhZcXLFzw4oIF2N7at++ITu3du6/Pmw3gEJTiLfOdXJ1mdQcnYwX5BqpcFAbAxwHFrHhHyTZBuEo+lugAKndPghAve6HyNTVAELsIBcOQBwPT+g3rV63+Bv/ghx9+iGmEwLDDjuh2wZ+vG3fWqZ4cZwJ/RTwSjUVIb2eLChpPPZ0NLd+QQq9/qgCJdGwEltIdajoYYj9wlu/YrvgOkNJRFPYtnIlQPKDMUGAcgNahaVxmtMOvWAd1q9Ue6GPAliBsTjr+42Zpp/6u7HMvBl28u+g2Ugn1A6EmFULXWmO/AKhGI4WJQOrQ53JFHR6xUzdQ0VXddcge/V7qLsiRnA6lFnYpECReY0ZEHxcdn3Gk3j5fdLClX5d6PkTEv/zyy/riQaSYcfsm465dO2BmysvPMciCKkySbCrcAfVtZIli5uzes8dp48Y9/fi87SXfF7T2RuM1VD+s7/Bmt491wltvveN0O6657toObTrEAmpladWIY0eIJAdJBg6F/YEN60peW7D0hDHHXHLpxV36tzWoznjAXNgq5/I/XmCA9wrKBoMS8aclmzURjVPgK56IBoNh5pYwMZqg0XeGQxFjGhJpdcrtU2+87qb1FZsv/9PV06fdd8zg/jhjH58xtyCv/cyZMzArpy248sSmZeTtgfj8mVaMu7fXLn33A7FAisW1arcpmwX3ZTCdMjvsbsgKsVlazGrAX+7JcsTrp3Uz2DGtYdwXTn2Kn9rBWtFYyJPlohJOsxubputQBmY1nSwzLTUDCeDPwihAADbwCvIg/EAsj5NpRQsKOgCbzewQmiaNSwVkg/tSROFQqjmS8LMfN4tstoTiwUC4VjMnwKQVIPMot5WzoG2focf3t0ukNIp6f6a0YPdGe2k2dhXTCD5H9Dr4BoVNUAtRqKgunKRgJvxTgUiVsDuY1JBalUyodAAgxp5gMEE0lIhRxUhlTNvtNmz40UjI3kAMPGWhYYqfOe2xpe++P+maywxWxerwROJEWAiOLOEvMMl8ETQ5VmtWti8YqYGj1R+tIECkoDhrdPvhI04eUlNdu2LpxnfeWbR48eJvX1r/jxefF6AhZZCdjg5ayE7XLt06dOhEQkBRYWt8HU6nSzGK+HdrguW4IIPGw8Dg6WoefY/kECO3EAoFsBhhyVv79codpbtWr165es1KqEdDoZjdyQo7Pe7CE7DADRoy4MjBR5Csh7au9VdRqhwTGoofaxk4nFFA8kiXKzbW6skpAqNQmNNgACTxKUrcYAYwSdwXRqwtW7aAIRhB8BPjRVdxqDFejD73RZQSJGrw5uuV/hg4HX/oyIbWcNaIYDZGTgOUbOK7iONq3EazBKkzNFxCj4PjTnEA0SDdZs7orkN4N4iU4mBEzYXQr3roGLLSxC420Stt44u+R+8zZtQjjzwS4xzuv707x4n6AXr/9dNpkNsHmZF+C+jkO03RN5GHljZs2rqpQ8diq11SLalQIOGlwGi6fpiF65kMi2gidMLJw194ad7qdd+06jgywtPWOPEcsKMhdZ98/V/sRCDC7husNKnmmlBFy7YDiK/ENp3tyzInrV98vXDQiIEPPPxIlsceM1VGwrHzL7z4T3+5qFVxTihRDc4k48aSsi19+/0161eNGj2qa/fONsmEiVoYs0yJYKiWt4dshuK/4pN3194euAMQdtNfb+4/qF9UCZXtLJ/3z/n/eWsRdlhVqTWlRI4qBk7c+2JtYBI8t8LeqaQ2bdgaDcMLKGo5CAMrmY5pI/Cf/BEMXdQHTSfSweqQw2WGIQaDcr0yNZGzkDQX5LcKBiIJSpPxtLtz4rGwMGodulsGZh26Y/u7vDMRQoCJhchYIgdSwAjtpUB+slL/a/q3FpIxSVg0oE+oD8xYvP1RNiiBH+JshKcJJhvsW5q1gBRrORLXuqoAMWL+cBU/ZbegXo3QaLq6QsO1TPl6HNnBZXPFUmLZKGx4IvaFg4yJZCASrjQZJZCmXqoCREGADacTpoYPgA7ghdG0ZAqbDqFrbqddZYFa35afnfvvl99+ccErbdq2IfaCBWuVP+DKKkxGypx2K6lDWP4tskYqS/Ya2ekEfBklYtXZQ9oXjjvJITssjokXHXfymUcHgzdVVdbgW4hF1d27ywGLpVtFANPKbZ/Pf2tebW2AHnMfXIgkRXwTWnWdJNCE9CX6r6PMPSpf5FoCHRROpyA1IV0FLTw9e3Y/4axjWhYWgKDatGvTpWtnd7adu2cOJJL+sD8CliVUhcbTVhEEJoydKSwxwl9mTOGS3EeObH3S+cE2IyLG9JIDJkGYTs+AKQS4YNcBtYA/+JVUOyw9mLIg04KsleZQY9wLd8etAdcQJX9qo7mn5I4YU1FWWIuE498fwEPdl/r7VN9eTgFL0WDJ9zu7d+oC1BaptSJzQOyvOwNKBZhHkLMOqrAFQiqLva3OUKfjIR1d/eg6nEgIPzY8TucA/UZop+4wfT894VcdR4KrxIg4RJ0+dgojiizv2LF75cpvTj/vuBSlNzURCe9SA1o4rCR8Lhfe9p59uz757IzW7VsHokFcjHL907k+0RzQfUmz4sq2ReIUzFSsNtlmt6Ys8badWloMSjZWqGClw+rt0q1Nly6dPbm28qoSKWm78cbb/IHAKeNPrg5W2B0EnzpTSeuyJctnzny0R6/ut9405bEnH3Vm2b3e3MqqcsmScLuyKdKD7Xr5Bx+deubws885q2O7YpNPJrgTZt1TTj/+ppuuS8sR2ekxgY0AtloRAmCWNlKCQpnRcTu8X33xFcH0JJ8Aq3jVAHAZF0m1+hxef21sy+YdFF/auWvrjJkP2HIcIgqgvk0mmxH+1R0Vq1dugEOEqut3T701xctHJCIfslsGZh2yQ/v7vDFesNAGkLOL4hRhvyS/xCOsyA/U6hYdgWsI1gCB9ng5Cd8Yxg8J/U4PUSFsKGWKjoEneNWmoaOSnQQWhcMi7R9GJ+AQv6hEPe9VmpBWsL+U+ivw2em6WQQYYepAFxPparSQvqMnB2G6wPYhLsehnJSMO+1oNRW4h4UCKxQvU9LCLeb633O1Nf6PPvzk1ptvGTTk8Ly8bH+43OZ0EoIhC8pmss9km8jTJkSZAjtONRKmxDIGRZG4ZhPMikqSgsoSsLEitg07nuy15Wc5jAYPZpVe6U5CWyfTsmRLKMru0koid8OhGPALsNU2pyVEAAht86YtZK5VV4vCHTqzDh3mlrHZgWNatS4C1iAoOZ8SNNa8vBze73ElChURBjxsXYFkkPd6LE6Koo2I4PIyzGzGgoKWwUQtdNiC9QEgk4LgGpwLR1eESpiNenDAH1ycgSMvUmAL8x7Uolu5cKLBaY7vErxFt9koiAR0oKYNg6VDbaySKDYsOtwU9yvgtgZN2Mkejd1jDyG7jl34k3Ya1UkOpp9waoRrI8Sko3Kx8Go6VKOZ1SCRZsAQoJ/b0Rsni5B+0nOqgOuJhOzXJxtfOJitrjNIgBPBWHzRj+GL8HVqN6JP9TrIJSCFFnx26623fvDBB3oj+jHUlVmyZAnFfB46+i4uWuWvynLkp8L162xOxPcdjIWsDjmaCA88pj9BXZTlETf4/2jy9Btqjp+UAE/i90upsk2KhYOUmbQ6jAWFVINJxqMU/3ZUVVZW1e4aeszI2uhui025bMINPfv0/tsDD8STcYuNnJgUNcQfuX/Gmi++nvvcvLyCvG9WfzV9+qzrb7wWn7s3KzuVjESCis3q9tcGsSVPvXtK66IWCSWiwKIQtsye/dyxw0aOHjPKm4sY/bDEU9qT0dHmoaAPFDQIqgoO9tfWrvhkBS7OhCJmiJiBRmONv/bLxSuWLvlo1Tcbd5SUYQqd9Me/+pwtsdMa5Pq9hmu+Xv35im/KSgMnn3QaBrCXX3jtlhuvFTb1Q7SYkj7nGvdOaY7zNNOnjAT2loBF2LD10B2UFbV+HWSDNykFS73yFlWUAS4i+VmQb6FpoJyBIQBeKdgkRWQ35STAW3ioqGIdJzxL05Qq/h9VC0xCkcB4RJdFsViy+21EawnmGaFx6yKGcHXxuwgS5tSEAjYg7sioiqwfrgmwILkILKLxJ4vIDLLU0GdpYJDGqSMUI5FVSTQuDYhiz+hNPuEerPem2FmrhP944wWcyxaGbMnsBEhZUhEyGcUp6TSvbG6F9pRoEOp8oeKMaRkDTCTk4IomSsZiq5PxmgI2dbJrzouQD6Bt6FqjMchb251j9Rgxufk69SzkT/YXGwUx+kBTb3CABlHEq11cc4+KFy5UXYVzW+gGfvKHq/VmdfYrM2tkfMdxwA9FJxFjypuTzQHoNitkTKKcuMhkFBxfCWQIrJGNspMEN6fdHI4EkDCRLtFIkjJKqqF+tWGFazdKFLmXmPJoIopfkrAvWCYE94QsA55wHYK0xo0bRyzaQw89RDQSxa319EPdhAOIBI7o4AYgoiMt7ou7FthFK0dAHUFu3W12GCMJyS6FSLpsyLyz5/5//I9PdpbFg0aH4fVFr11yyYVGvOjkK2LSFJgKJC/mFeIVuavCzElNBkNxp043T5mybOl7azd8e1iP7hFQQDDYokU+h8HGQdAc4yHiCzXuSuhEdU8mdjkaYGaRtcgeCDqItef5IxSMCElO5B75CesuPsjRJ43hfy0RWJ/YxocfefjOe24+4tjuLdr5EtGII4m1Jp2w1M8VTD/lpI7kBIMAKxP2SEhGu4WDYnOq9pSk0Gno8rJMvnBNvLh9V9VlSiQJAPAIAryE9esPV0844SJj0jz78dlDRg244PIJCfNO4S1VXVLK9/EHnzw/a/7SLfNNzlBUSnY+rF3n1T0kyc3SxShD/R+1WLKScdsXn3zFWyK/TXZ1otJgNVqjnlgo9PTcJxctfsfmdQejfmo6SKZ4sqTz+ReOPe/iMcefeiy1fSK8u6A+ViP+7cnVX271uHM6tWtrC8u2Csf/vPnOvfdNDypVQ4cN+vONV/bq0y03z2N3Iv4gxWGxoLM25DWE099fHczLaeWvCS9778Pnnp87dMhhl15+elFux2ceU/r2HJA0WOOy35rwRo2GhJks4ajTnOJck9UdVM02KQTyVCMpl9sei0NqzXMq4aVQ/emc3KxgpMrtsVX7KwnixFfAMpKFTjMc9wZfr82wr5kuZSTQbCUgVvYETok6PDbir1BIRDKboRJIEuMiYlPwSoF79LAY9FODy/NG3qGw57vdySi8NdaEaopH4sKwL2K8hD1P9ErbdAOD1o3GXRl0hbJHC3Ii19JQkcBAezuD9u6ysGFoLFmFuUW7yndBrQWAxPplF9Q49WwCO2mb3ls+9T1CVj+YbQTA0g7TP/Vb0I/XT6z7SW/ql3yCbMCjiIUwNd0jpvvOvt+ye0fp9126tndjcXOIwkEMInBVA3j1bJo1i/jfkMvmxdeZjIhMQ9gSgE1YrfB7XnDBBXfddRcLfYbpzTffxCtHYW9dqro1C94pMkkxGOh2IASLE5SmmEKcApwGbe/cWeLMtpEoCoiNxiMS2e+NrEISVdSi4lYXXnbGyy+8fsKpJ94w6boRw0doKmnPuOhskILYkg3sD3el1XbbTTdMvvpKN9kkhuSuku0TJ05c8K9/d+3SFVyF3xk6NMhp9QEEqHJe3Uhp7m1tyGDE1JyhjJcwlVGFijArNW41SIL+AXAlILJKUvDGTVunTZv22FMz+g3tfeGlf7B77FU1fiYusFVkNDYg/3qG5KDahZx4mrBmRSNxn8WxZcs24vZ40HiIErGEJUV1B8VudyJAMNb3JZtvv/s2Fi+SJRmNx1jwsD3wwN+n3v9XbLoSUU/xNLmBiVicgMUWrbOgz2WExZLLJFNUHtIM8XgCfwUYcc55Ysa1k/7UIs8VjtS4HE4lLqIMx0w4Jq+Fq2vv9m63vSpQ7XR5SBCBU+al1xczU44eeuSwocdOuv4m213mUDA5CofjlKt92Vl2EcweJ7OEIcb5LuiICeCXBZUaGRXZ2bgvdz83Z96mTdsefOjuVoX5lrR55apNr7/65v2P3kfcHUGicB5LIthAWrd6Q9/uXeyyUU0nIUZlJwEG+XkF5RWldoeFOomGONnZ5bMemn377X+1OUX1C5wVGkUgcZbN1IaZgVkH1UOZ6WxzlQBIyuF283YLBYIiaFSyEV4djUTtDhFSyuuGFxwvAkLUuQOBIX6AF//tDZlNMUUwdNMmbkO7zcEX7dUjrE36S5wv+gENYaN99KEOnwnD0Q/03zrcqfcsu1WwVZExvrJkdXFxMe4ifJUkj+E1rff4uqZo/KcH1CEqftK/68fsowM/baTePcBQoeW1eCAND3lBXcuWLZsy+X6MNR+vWA6FBCkLRCLjzYnGFQxf9W42qLIljdoU2yHwxAiRGJYmAWdpn5vCdoUc8BUSBT9r1qxzzz1Xr1ypC5aRouoOMEu32HE8qItqUZdddplAz6hJE2WYq7/f+X2v3j3cOe60Kayid13uVLJBA0+9/WTCVQdq7rn/jmOHD73l+ikjTxzZqXO70fCnHXdi++IO9FCY04ShVDvbZIDhMx4LIWc3gVPxBBO3S8fOndp1WPzO2wW5OdnZeTYNTIsNM1XKIO0RUD1iwjUNaMOsQaUiMYUMaZvFRo4ryAKXH17a7SVb5r/04pxnnqG6wKMLph0zdKDLawlEakjLzfL4AkHi/IRhes/lDq1/gKGMMqsREzGOJpnCR607tdXCy6OgWzWcrK2Ob9u644X585YsffuJOTNtDmsgVCE7sVwTHGBat26tJ9s9dtzJ0Wg1BnXJYMN9Twgg7L7MQBzihCDALeyvqfp2w5qzzj8F0lFiV1n4pRJG3lEnjRqpRimRaWU2hWpSd97x9yOPaXftdZNatMwNx8IeVxYRXXElDsR9899LMb2vWffpytWfEMPYpkOXx56d4c6BbQNTZEpRQ7zhCFcQcx7btrDr23muuDsWDPjiP1vxscGo3D31dofbVOsPZntanXXuhcNOGTTy5AHRhB/PJKwqa1avvPCKa6JVytEDB9x77189hbLZAakF/XRu3Lg5Lz+bGUoMg9tZEKwKr1272g4jsNUYjQWolkZyJSEiLEiaZyR9/UvMQ2smZ+4mI4HfXALgHAhRHTar15uNZxDMg27I8eXCEENBCYxYRCPxDkKpU2UC03dTdYg2QQlatITwSKKMCPT2OLJ09CCwl47AfkBIjb2ujn54ZbOhdEEDbPuEayJ+FjavGdNnA/+Is+ZPzUf5Szf9WlxC3/QrNvRZd9gvbf2H4/QGwb7cIJYkkDEajlo9J404sU1Bm0BlKN/XUpQ0hzlRjQsTTAMbd0cqKJg5ocRE9W6zAaZ13fQFkKJxLjR+/HhY4D/99FMIpcBYtFk3Lpi1CJCnA7p42Y/Fa9KkSTDFc0F24lsjUKm6tgJ+WtIYgNI0K+jFGrlB3kZSfmV497EnDPzXf56/4qZzdlZvn/7YzNFjRvc+slf7LsVDhx31l2uuevFf87eXbKVSSyyCu9kly07yU80U2VYxF1gfeWBmnz69snO8qMx4PAgeTaWg3yC0DRMVZLM4HC3CB44NRf+TT2Ets+wqKcVnhC+V1AiLUdI85CaL1fH999um3HFr/8F977hjSsIcmPvSY6PGDLb5DFWBMsWgWOzoeKxs4Ifm6Alq5AjUfzj2ZWAWDi+73Q0P7aZNW5iKxBewMgnWBk1G2/wXXvnyi2++/OaLOXMfc/sIlg+R6ycZrYiR0jFvvPHGlCm3yHZRIcBshr6XkKvEsmVLKTcu7aHCFwmtlOPs3fswSnU5XZidBGEVCaYV5bta+FpkWfNDleqb/7PkkguvKCstv/nO63KLcgNhoJXtm8/Xv7vwvSw5973XP1m3djP+5PxC5xWTLhw5+jhfXkFuQW7aHEkaw6l0xGiKW6xGDgDkacsljEwJajNr0AeuEBMlGs87/2xftpPHobCo+Ok5zw8cOvDhx6ZabJEsn0e2+ELVyXvvvv/SCy9474NFo0846eyJ5ythYKLELCDcbsb0R7XgQh53bHXJF55/ccTIY8mjJB6Di/GUsYjjVaMvXeoX9AHdm7FmHVDxZy5+qEjA5bAHg+J5j4UpLy9t3rilpGQH3NZZWT5ByhwXNeoxZUmyCL5hg36qaW5drFhpW6rYXfH99pLevfoUF3Yoryyzu+3AL13N6xfiIB0zNeq6QgdoKEksjrUYKR0QaAigno0iHhaj7PV4N23Y8u7bS06fMNaqxNhZ55yq5xxtV52BSv8iRNTw9tOrN9a+RftoJhwoaDhskGgFiks+/PDDHT3dH3/yidtuu23q3+/OLcqJqKG0WfUHat1aQcOfbljEILBG1MAHKMrQM5+t+ES/HaTNex/1wKeuAFB4egv0nz38CR0oMAtjkt5/VCzkDpdeeqlggNSOwfIJQTwWoyMGHqEaCffDR2knaKyxxlD8KQ6XPRIJxGuCeYU519/yl7POOevLL1avWbGaHhJnvX1byXPzP3/6+cexhRTk5Q/qN7yoJf6rVvhSW+S3xErqxDdjc/bs1QfkhyqF+FtQlaEKBRWD7iBkFPnx/ya2ljdKMLVp1qNPl5VXTJ06tVXrFlu3lcHgVb5jy7tL3p7/8j/NduNh/btOOHvskGOHeHPcgXilkBsUBXZbwB+MkxJitolifA0C3Z+OycG0h+eJoQcbmZPmVDi1auWa8eeMBzko8QSGPsloe+3VNxiGu+6ZYnWmY4rfYncROyic2Kq08/ud5aW7O3Vtp6RDVskGu6kkm0q27ty8caPTbgMI0wJpzAwPuSD9+vflHFpmXmFhrg1vT6jB0h1VDtn3+sL377jtnk5HtPrH/KcMEpe2uBxZ997592dnv3jUMf2GDTn5nttn8ALo0rN4xlP3tWrbbvDwwPD+x23ZsrljV6/RAg8sxjfaJN9FYCwMaCLG0WiGBS1NjQeLiRUIA5id7eUxMSSlVxa+NmfOU4sW/9skhUhVCdXEt2ysOuekc+6fdfewk4/C43jKKSOn3Hr7svc+OWn8KLfDtnjZspqqGrJUKFztcrhLt/lfm/vmK+/PUdQoRIBAUoJxeVJ4ogmF1YvSNrcZkIFZzW1EMv05KCUANwE4BqaASCKWn+sj9PPVfy/85/MLJl8/uWPH9jm5ucTn8t6B3Yr3jkBdUv2ZfY2+ebMpHAg47S7sIs89Mzed/AdZge3bt6+Jl+kBQLq25pPu8Zrjs7GX4DUtXs0arhKvaG252hCsIROAMGq7wzV40NGzZz1+/InHE7cRjNaI8jk/t+2NtHRE8iPstXcDen/0Lu2jPw1dE4zFjWCLAjqAJDAyIhy+RA2hMeNP/J+3X77i6j898dRjkFyiw9AQrK3rbYpGME+iSFx2u3BEOgwwes958vGLL79Ch6c6xtJjYnRlUDcEHA9jAjcyaNAg/XbYQynARx8Va3fuHSFQ0OCNNxbmt87t0LlNiprdZDmAsICgjXxzaxkVonChKFqkRpRoOK/QO/GsU8dPPEnY1gTBByVqkjC7wmUljCfrP5n372+D/pASEvy+oqJ5XHxp064TEJAbAXghLpyqtMmfPbt3gTAMiMZO9tAaqws9yIx56PS5N674+KSxJ4L2tmzZxAWx4Rw5pPfl1106buKYnJZZSUMiEveHY5Ww97NmQFyKP0LpaOJ7BCvJPjF3veNysOwEIogwPuEmNEXCiUAgBNdaQglADut2Zq38fB20YQ+98GAqLVjuZIKVCH2i8hAZvk7PPxe/evxIQXvBu8QfDHqz8gJV8VtuuW3ixPGkuZDySzIy0ZRUSuKFk+V1YvMhjYGHk6rcWbnuwlaFE8/4Q7zWVF1R2+/YvtOeuNfmIXsgq3RXxT/mPvXs0y/eff8tp59yWik8bzurMdPeP3NOdlFOVbiqMlhhsBlmTZs+c8a9cYOIARXSFjPBrPEUsuEaJnhQ1C6kpLSY9gZjhLBRo2XNirXXXH3TPQ/c7PHK0Thw0gLr6enDziQztP+gwUoqTCNy2qYkDcVtO4ZjcTlle+rx50aeNBKLbzwRwDy2Yd2mNu1at2vfmkUf0Rmk4JD8iK9ABL5izm/0621/zJRGPqz7o0uZa2QkcPBJgBITNZU1hDtgkKDsTZ/eh19x2R8XLHjp+utvPPfcs8ePP92T5U4Q1CrqqEgCAO3LWNOI26fBohZF5RUVudl5V13159tvvn3i+DMmT7rWmpeiIjUXQuGJoFeNKUBX/I1oXTuUsziddvTT9bdqQzBLYJdY3KjKJ5148gvz/o2NpGOXNsIk9gveNHXISb+o3s+GLqTv55SGDtj3baLHdaQlmMdR7BptFTur0mWuFlkznprx7LNza4KBfIcvN6uQ6toSRbbr25AJt0wLdANN0Ldv7y+Wrbz66qsdnix8hTSrgyo+aR99o//JqHF1jn/nnXf4ThlpvT/8qqT1zFwAABe3SURBVI8UA8cXjt++vWTz5i1nXDrBl5+dSFUBsWiHXPtUI2OV6F9VFcRd2UT0AIAkM3UHzFW1paopBgIz2QSfCGPUoVerrn2Kz0tPTKomKvNUVVSXlZV/t/67ivKaUAAVKG3dsAOije9LSwNVEWG7QqtqLG+vviZMWUaqVtZFIfNTnQmK0QcceAzdu3cYNKJ7l66d+g46fOixx7bw5pX6S6rDFTa7xR+s9XqzKMbJaoWPZDpJt1KJlJKIEU5EPZdDcgPcUkkSs5PRIm/cuK5bt+4YDYFZeAAT8dTsmbPbtyvs3KXYnmWqCpTCQpowKLIZ65cSCfuXLFrywMMPpIzJULTGbPaQFLhk8fvr1myeNfM4YBuecH84pKcORKKhNp06OZyyAUZ9WY5AJyy5L7n8qoF9Rjxy3yx/uHb244/ktvFWhyu/+3zttddeW/p9+TU3Xj7+jNHGVGzjllVkFRcUZxd1bGmQUy6n3eMLjj51+JuvLH396EUjzjiKmU8EOxzQxGQR0M8jSSaQiNUzYnXFQYmHkqfA6rA7S3eVn3/W5Tff/MfTThmFuc6UIqfQMfuRaSSqFrTNNcuqw+0I+xMzH3oMtNa6QyF+1Ir1lV+vWHPdLTfElQRF64Gh/3jmH6OPO1nL1aDchyitwTNIH7BNy0azqtSfEXxgJ88hOnkPrFAzV//9SSAcCKIaeaewGIPCoLbaf+SR/akqUxOs0dCJCd0mluYQIAgzPgqqaR49NHFVsIZLYzno0a37/Pnz/7Xgf2C4kQuShx9+OAYGtDgd0O1YvwKR8BbTN8BE3RuNBvle7yATISLKcKhq3z5HDB50ZDwa5WAKJ/5sYtzeDf7oe0PX2vt2GntrOnYUQ7OH5lTgSGBEwhyrjdV487yTrpuM7Q50UIYHViuOWe/GYt1hF/SewLVWRUXEoHy1fNXw4cMx+dCasF9qFaN1kw82KlC4phKEbe+rr74i2p2DMWCwRz+MX/VgOx2Qle7cRS8oxWOz28Kw7+OjS6gOiyWBTaMxG9Wesr0+9B5XoUoA8YKxGC4bc9KiRFPEQYnRJARKEUVShEECEgZfkc2Z4+11RPtho/qZTXRbs4bGktwFnOD6jCIIj5g22gxUCn8ok5DiQlh29anCHtnqLGiR16Iw3+G0tCpu2aJlDvlw2dm+mhS1OMMbK8sQCNwS4WjUneWDt5YCWXggJWBHEiZMUaTS6qCOUxLHc2Nu96A5lhkYJSkY7jw1tWLFFyzPMAJaXZIxbqoqr1z61seTrr+MqoU1tRUujytG2jJxbaLwphkeLEojkCdB8UBKC5Jn8s/n//nYtGf+9dILTCeoZ0nxI0+Qag2M165duwb0O5x8WMkGjQsG6XQ0bve4bG2Li0p2fvvMcw9SQXLDdxunP/lo5bqa2dNnpQ3xboe1NZiClF8/7IhO98+Y0umwznavvSZQRtmKolb5jzxy31mnfHn7jVOOOe0oCco4KksKUvgUxDQi+I51ixmiPqocRp0Od1oxEXa2c/fum2++7ZUFz3Xs0YZKiBu3blu7etvQQaM+//hLTG/5Ld0Oj7Rh46bFb3320SdrFi16z5ttC6c3/2fhpy6XtX27jhDRGI3EQYaXL/nqr3++F58AQYHRKD50izAHxrDTY0NT9UzZ5jb8TfOub253lelPRgL7WwImWfOlwcmUAEFhMw/C12Qw2N17rOgwB4kuiZAsVupN1juKV4i6y2gkUzKS8lucljMvO/Vs8+mgOq6BLtTeqindciOu38igHt2+wokABT5pSixeG8BYHIBNBDqqaDoUSvrve3QKB8MeKao+/xCW1NCd76Nj+/ipodZ+dr9QVfoo6P+iHiAgI85IFTWn914TUw6kIYzFVdySgyRS2MjIqiqPlk28+ITHpj/RqWO3k0aPgrjA4UBomM0soXDs7rvvPf208QMG9NbNWpwLCzbiPf/880HJzA5W40osAi2WFU+lEoLglQ4+v3BB/xHdjj2hayy8U07bjaasiBpJyoIErFEbF9WOh2XdJup8wpIkUgRVs+L4PzfL3tNSlbUql1Z/UFQQgt9UvxyJFkYXDCXwpwmOSofRldcxj5/06aEfs/cnU0XfmDlsmOhwX5cF/foxdquwETKb0MsiTcyisXiJQlliGSJoboGAh/RmsrpMai2Lk4hfXfDkP6fNvJf0AoqP2uFhMBDqJ72/8Kve7fuOGDM4GKiWZGYKtiIF8v5tVVtr1F1WH7R85njY+8Hrq+69deYb78zv0KUoqlYJyg87HkaIfI1qxLRp5VZpvKRYVegcoIJwUvpTiUiq9/JzLpl8yQ39ugyf88jzD06fNnj04Nnz7wb5QbWlmOLUJoDu3ZZrO27cYCYqPjsqEorRhDhCDnQZ2vrZpbNkyIYNCVFElrnFV6aQRn5isThiyTBkKLyIjKo5Sy4494Irjx4wrMeRXSmH8NmK9ReefU3XXm2G9B2Wle2urKms+i5xzrCrvly9KquFYe6LjxV1N5P4UF7ifuTeObfPuCnlrDXJ5nTMUbqhpFU7Z2E3gyqKjENOaxXvUribxcxJk+DbPCdLBmY1z3HJ9CojgcZJQIc+mhrbEz7VuPOb7mi0rw6M6j7Rr03XfPNqScAXrA1J8vHEgj4/P2/kqCHLPlwq0uOgqIUtIpF4/fX//P3+B2E/uuGGG+g9BkjdrEXuISLCUsUntSqFOQ1foZY8JUlOWsYj+s03X596xkhfdnZlqByNAg8CGfJKIqKZSA/AxgSrG9a9B1pEN9e31fVTn5/6IZy495/1nfd72Yc5ULALq7GdO2sRCw5ZpkcCMl8TM0rQl20u2XDlpCv7v9Rr2AnDrC7H8KOOkyQ7zCMUMm2d0+WV59/Abvr++8tf+9dbT86d3qNn55pwmcvjJMsgy5sficWtFqpRqcwZBkLMKOGhZCGRkqy2L774esPWqg1bNvzxz5d99NUX191x9dkXnaOaKn86ZGJ+ao9w3ahxjG6RbWicYH2TrMKfLltF4s+qlavXf/tt28J2ry58+9VXX13+7jfDT+p38cUXd+xe9MD0O8k4Wbl8G+zxdz4w+cRTR7RsW1C6u9zmMq5bvQbK34ED+2MShi5OiURJ7jll7Bgb5UEbKCXeUH8O7P4MzDqw8s9cPSOBppGArrp0m0Gd/tu7aV07Ns3FGm6lTgez/GXT38uHMMwSjhItRJto7Xg84PI6xp81/rJzJ69bv7Fz586YjmKx9IMPPoyCeuqpJ7Kzic8TUVkYJaDRotzhRRddRNFo4VuEOUmsz/EnE2FC/R+o+eXPPv+6vLb0+BOOgxYISXJiwB/N8qAyGx6A3/4XfUz5rJtR9c43vSO4yPlSd8A+jvztO94cr0AkFkW4AOUQwWARpC6kyAMUFRqSlMHuNbDTC/Pmr13/1bQZD9xxx3SghdvxcCgsEO2HH7770L0PMqmWvPUOXsI3lr7Q9/CeZVU7YCZWFDPRApTwEd60aIiK0VCxa20K8ghZRH3FUpK9S8/uf7nxvCdmPN+rV9ePvlxsgX7BHrMkBSTQR/ZHULhup74fOAjY+tExdSJmhpMnSREusB1UekWtWvQ5vNuiZW+9/u5bXQ8rvuOhG847/8x4IrKjfFPX3q3nzJsWCjrwJrcs8qqpWGnZLofLDf3el599Jp4JSwpfoWTFYiVv276l7xF9oLZtjmPZcJ8yMKth2WR+yUig2UtAf83tDaHYw1YHcfbzHdATvQO6QuUTjMWevXu4n7v0m14OTQPOErG/UBtARhQPDTjqyPZdiyZdM/ndd9/Ch0F0/VtvLvL63LgOoXBE86HqsP1AjtWxY8c777xz9uzZL7300tIlbwvSSMLbcRaRB58gU0udMmVKVrazVfvC2mCZUdAaCMWGPGGmEk7PA7Exr/TL6hOvrgs/+rNuP8r4R8c0dOSBuJsDf01gt5KOUYmVBwRWkfXrNhQfXiRl25JxYdnq3qerxZHqO6Dbcy887a+NEoBUXbETQ5GqJtz5ZoczdeV154ZCp0IBH1OTVcHSZDqWk+cL+ENESJE8Cr8WibT+2i26zIVnTStSnkxYQjFKbmddeMVFZ597NmRakkPUNBSx+JSr+clG33QTF+3oj3OdUfMnx+7ZASNtkDxBO2xqpmp/bU5O/hPPPlq1u1rOdmV54UOVaiLVFintzqM4WEj2mN1ukZMRUUKxaNjj9chmWygY7dG96zmXGMj2pUwTWQKw/paUbM8vzCHTsrFO84b6uX/21yPT/XPhzFUyEshI4L+XQJ3S0l+F+mdDq8z9g3X0d7FuV9O7dwhrVlF/Ge5rowUaU6skh8N+d4597Bljlix/+857p0biqt1myc33KazrDSQkCspvRmfOnDkkK+BDxA7Ro0cPKLuI3kVKMCwSqIRtjGC2xYtJQ3y91+HdqHANnwImrkg4JkKeiYI+cPHgOnpm3upf6maUPtw//eRm9z7lv5/wh1gLlCIFwwBGN363KVAT+8MfLsO0Cb2ILDm+/W5Tq3atJbclZghHk36n15Lfwl3cq6jvMT37De9jdCeDhuqYFLLmmquV3aF4NfUEHS5HKCjKn7P5sjyEoiN8MD0BUoS5McGYfknhOTQykYLhYNqSyi7MSloSNaEKp8ca0PJ16sZ078eW7/qfOt5ioGlpH1ZqjLuU/YnHYLSSs3zZwWjA7jIXtcvz5lmpqRNTA7LDzMKkuraWREHWDGlLLKoE8Z86vS4MYBCrUV3htNPH3HLn9b5cYJkVg1aMLCKHRDEDv1a88iDaMjDrIBqsTFczEvgZCfxI+dUdXafqfub8JvqZN7K+6tVfzXUv7iZqvhk1o+LiETjLnE5QYZo6fQTaRIeOGkwY8J133PbMc08koTkwUnJE1D6KauQRoKfJkydDSTpmzBidzWHGjBnk2cO2rkflQ6xQXVN9xdUXenLkP5w7MaqGCd7hdBQb8tTosA+YBOr0ax2i0hWwUOz1bahModq1nuuT4YB1vVleGMlo80cqLS2lg23b5sI+BvcYrJu9evfsfliPYDxoIvPBZqCwoZoMU5HHaJXIuwyS3SLJcJklTbJBIp/PVVVbayFtU7JRIQdcRYkb3HDEfhEUCLRi4mmsoaLaKRwLpJQKI5bNGAhzlgmzE2mePo9v7zHa+7HVB1HHVXVQbB/PNSY3gBaXZgIA80zkjjrMajpidRhJV0ybEgZYYtIqrLcUH4fqFnAnkVlBdD3x9BRmcFMXQYklQrLLmEjjJE0B2vLyciZMGDf8uKGenPq5gpvlCItOZZyGzXZoMh3LSODnJVD3pqt7P+p79D/38R78+aZ/7RFcVF/yHpCr/9pe//rz0AoWwuAFkwVls41RNVJY3OLxufc8NuuZP0+6ivj3Ky+9qn1x8ebN69RE9M13li5cuHDChAn4CrEoIChd0eo0CsTTg7VQjf+Y/0xC9U/9200DhvSr8u+GHwi/pFmW4tFEUo2R76/ndv36Tv/aM39kwKgb4oYMG8zDugn5O5kPjRItAIu5g2TIv3O45ZkzZzKRAEmJWOWwkUPSZptqjDNDMGGGo5E0EVVmqbq8nLB3p0PQ4TpMHtkoB6OhmDXtcudEY6pG2GGnQclsjEYF/1bLli11qliQjdVmNyrUQkpZJSkUCEg2UhKNkXjYbLDAEJJOwXZVfwqrPlH1W6NxfSj5bAg6u52uOFVcYYSXbdjnbCQ8pqMpUyIaSebn5oG9RCUDDFmQd0CTpialtFHQqVBF2kgOIcRbVGKMZmV5AjVVZqeNpkxpczwShepZlVI1Qb/joKq/lIFZjXooMgdnJNAcJbD3y66hF9/+6bd+dR1m6VesU7T7pwP7+SpUOlLjosCzTbZHoK6wm5JpxWyzjT55OMaqWY88+7fbHln81hKMezbZrCTiUBeMGDFi7Nix33zzDZKByggbEKoxGKqJRdVQOEFM9DcrP3/yqSf+cv3Z510wocRfAT+Q002mFQSzVjLWbVBIJEN62cT9fLNcTteve3/R+1C3/0dd4u7qpsGPvuz/zjfDKyI3SMiYP6WlZSRDdOvWTZVjYRWoZKQwgWpiKtmDobDssCqReJbTF46U5fvcoBQlHJepWU6RSzUO9oJQKxyF+thqt8lUveHfZDKBvQoA43CkIPf/7rtNtjxzQavWdpivsIyqCaqeR+IR2UQlRKsoy4NlLIX/jjpOIsD8RwOqj2MdmP7Zlww2V+gnyJ6FoFQY0mRq74RgTI1GBbEWd8Y8F5mPkFMQv8jCLEWJa0KweD7IiEzLdjkVV8KxgASrGkGNkQTPVzQQcTvdKmQOkN01U+qG+qcY1bQN68o/itkCWLakpMUMkDRCgkYt9fpPyOzNSCAjgYwEMhLYtwRki+CCCgaib76+KBpReaXuKCmlKkC6zEDpX3QYhS51mgtW9MRj7dEaeAO1/ydePHrSdX/25fgSBt7Mme2QlQC8dwAOqmpix8rPzz/33HOZG2xJkVnRBJvJ6owHlIvPuHTlh9/dP+2OE8ceb/SkY+koxXyaoPVMEz8nAWPKfJhveMaa9XNyyvyekUBGAhkJNFIC4WgcPkVq/J00ZrTH5aPAdCKmnDp29Oa1m/D4EHxTZy3AP4I1qyA3LyvLLdskIlHUdCK7wJedm11bW01QSyOvnDn8YJKAbsv0er1nn322z+fDjwzkEqWWBFFIE2wJJU6M1PjxY1d/eX9efjZFjRSTYiDUL90si/81wR03xyYyMKs5jkqmTxkJZCRwUEvAZnOQG2UMBAiLV9RIPBWy2x29erfvM6STRavvCJc3Lhj8KcJ0QcXJaJySbeCtJAzfFk8iqVQHSmNq3CV5D2o5ZDr/MxIwGQWDraoUtW6FWSsQDOI5E86zJjI2UQOTkPJjhg8cdlwfb64jmghSUpp4sMy2PyWQcRruT2lnrpWRQEYCvwsJwHEFZoLBkZKJapLQ3iRGBe48JQn9Ca6Ct5MAF4wZwCy+2AjXIAGMonCwCZF4TzkcSeZXivn9LuT1e71JSi0TyAjngl6tiDmjBy1RDalpRGJKSwaLzeIo31nuy86y2C0xNRRPxc0Ge9O0n2llnxLIOA33KZ7MjxkJZCSQkcCvlQD2CQJciefVeEsNMCORP6Um4mbVhlo1i+wyK/V52DRQlYymKGRntlptJiP4DJ+OQUmYlERabiJt+2vvI3PebysB0vuYBhYrBS1lQsItRhmAlUo2GfksORPkZNQGq8h+ragos1B9E1sqgVkHGY/6bzsKv3XrGafhby3hTPsZCWQk8LuTgDBEJZW4osIlSqqgJSXAlSQ75LQTXKVvopi4FqJFGRRBvUW6VdKUIO/MLArBpVRh61LU0O9Odr+nG2bUKZUNZyhcHhg4mSVQHWAEbaoqoHigAfFWm602VO3wOGgcV7Vddmh1wTPbfpJAZq20nwSduUxGAhkJ/H4kkMIblBb+ILgXYfROps1p2LXSUlihnpwKZVDSbOR/1UQCfZpPIwVETNQQgX0yLWEAS6mJWFCJHmRs17+f8W2qOwX0iEmiOY75xHW4B4I30QWoLIAvGl54HNIwOZgssgbgMnq/ieT7y5rJiPuXySlzVEYCGQlkJNAICRBdZUBriux8IxgLhhwLSCttMybltGJJJsxqzJiIGuJxk8KfRlMaKiNchca0oirRdCpmk9OQgTfigplDD0IJiGh3k1EVbkJq7jBJYMJKip1NtKWTYH0L9KR2p6OquhYMJ0s2JRPw10Ti/YXNQF9sSCWsFgO1GlNRVTCeJWJhO/mkTTjUv7AvmcMyEshIICOBQ0ICZuGUMVICWkTCpGKCERJ+bUoE/9RZQ6AMWtaAbYsPiqmIQwWrkdESjSmZtPtDYjo0eBNkSBgSKvyiBlXLdUgmbQRPJRn+pko1jDOvuEoyGndb7eQd0q6YYk3UfIM3lvlBk4CaghMPil7qXuOoNUcSBsXscJAWY7dCIxtJp0URrsyWkUBGAhkJZCSQkUBGAhkJZCTQWAmYUwQEqBYBpgOqOye70l9BpUdD2hpPYNPyGYyCBT+zZSSQkUBGAhkJZCSQkUBGAhkJNFYCppSDOpFGi8FlMkUTkPvbDCkqYSdxIwo/YmObyxyfkUBGAhkJZCSQkUBGAhkJZCSwRwKywRK3/C8w3Ir4WXYbvwAAAABJRU5ErkJggg=="/>
          <p:cNvSpPr>
            <a:spLocks noChangeAspect="1" noChangeArrowheads="1"/>
          </p:cNvSpPr>
          <p:nvPr/>
        </p:nvSpPr>
        <p:spPr bwMode="auto">
          <a:xfrm>
            <a:off x="155575" y="-1423988"/>
            <a:ext cx="4410075" cy="29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19461" name="7 CuadroTexto"/>
          <p:cNvSpPr txBox="1">
            <a:spLocks noChangeArrowheads="1"/>
          </p:cNvSpPr>
          <p:nvPr/>
        </p:nvSpPr>
        <p:spPr bwMode="auto">
          <a:xfrm>
            <a:off x="285750" y="0"/>
            <a:ext cx="8858250" cy="49244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600" b="1" dirty="0">
                <a:solidFill>
                  <a:srgbClr val="FF0000"/>
                </a:solidFill>
                <a:latin typeface="Verdana" pitchFamily="34" charset="0"/>
              </a:rPr>
              <a:t>CONDICIONES DE EQUILIBRIO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85720" y="500042"/>
            <a:ext cx="864399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800" b="1" dirty="0">
                <a:solidFill>
                  <a:srgbClr val="FF0000"/>
                </a:solidFill>
              </a:rPr>
              <a:t>Dos condiciones de equilibrio</a:t>
            </a:r>
            <a:r>
              <a:rPr lang="es-UY" sz="2400" b="1" dirty="0">
                <a:solidFill>
                  <a:srgbClr val="FF0000"/>
                </a:solidFill>
              </a:rPr>
              <a:t>: </a:t>
            </a:r>
            <a:r>
              <a:rPr lang="es-UY" sz="2400" dirty="0">
                <a:solidFill>
                  <a:srgbClr val="000000"/>
                </a:solidFill>
              </a:rPr>
              <a:t>Condiciones necesarias y suficientes.</a:t>
            </a:r>
            <a:endParaRPr lang="es-ES" sz="2400" dirty="0">
              <a:solidFill>
                <a:srgbClr val="000000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785926"/>
            <a:ext cx="1681770" cy="949705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5" y="1857364"/>
            <a:ext cx="1544847" cy="85232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5" name="14 CuadroTexto"/>
          <p:cNvSpPr txBox="1"/>
          <p:nvPr/>
        </p:nvSpPr>
        <p:spPr>
          <a:xfrm>
            <a:off x="4500562" y="2857496"/>
            <a:ext cx="36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0D0F11"/>
                </a:solidFill>
              </a:rPr>
              <a:t>Alrededor de cualquier punto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357158" y="3643314"/>
            <a:ext cx="87868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000" dirty="0">
                <a:solidFill>
                  <a:srgbClr val="0D0F11"/>
                </a:solidFill>
              </a:rPr>
              <a:t>Situaciones en las que un cuerpo rígido está en reposo (sin traslación ni rotación): </a:t>
            </a:r>
            <a:r>
              <a:rPr lang="es-UY" sz="2400" b="1" dirty="0">
                <a:solidFill>
                  <a:srgbClr val="0000FF"/>
                </a:solidFill>
              </a:rPr>
              <a:t>equilibrio estático</a:t>
            </a:r>
            <a:r>
              <a:rPr lang="es-UY" sz="2000" dirty="0">
                <a:solidFill>
                  <a:srgbClr val="0D0F11"/>
                </a:solidFill>
              </a:rPr>
              <a:t>. </a:t>
            </a:r>
          </a:p>
          <a:p>
            <a:r>
              <a:rPr lang="es-UY" sz="2000" dirty="0">
                <a:solidFill>
                  <a:srgbClr val="0D0F11"/>
                </a:solidFill>
              </a:rPr>
              <a:t>Las mismas condiciones son válidas para un cuerpo rígido con movimiento de </a:t>
            </a:r>
            <a:r>
              <a:rPr lang="es-UY" sz="2000" i="1" dirty="0">
                <a:solidFill>
                  <a:srgbClr val="0D0F11"/>
                </a:solidFill>
              </a:rPr>
              <a:t>traslación </a:t>
            </a:r>
            <a:r>
              <a:rPr lang="es-UY" sz="2000" dirty="0">
                <a:solidFill>
                  <a:srgbClr val="0D0F11"/>
                </a:solidFill>
              </a:rPr>
              <a:t>uniforme (sin rotación). </a:t>
            </a:r>
            <a:endParaRPr lang="es-ES" sz="2000" dirty="0"/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857496"/>
            <a:ext cx="1669177" cy="642942"/>
          </a:xfrm>
          <a:prstGeom prst="rect">
            <a:avLst/>
          </a:prstGeom>
          <a:noFill/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2786058"/>
            <a:ext cx="1342439" cy="708100"/>
          </a:xfrm>
          <a:prstGeom prst="rect">
            <a:avLst/>
          </a:prstGeom>
          <a:noFill/>
        </p:spPr>
      </p:pic>
      <p:sp>
        <p:nvSpPr>
          <p:cNvPr id="19" name="18 CuadroTexto"/>
          <p:cNvSpPr txBox="1"/>
          <p:nvPr/>
        </p:nvSpPr>
        <p:spPr>
          <a:xfrm>
            <a:off x="214282" y="5143512"/>
            <a:ext cx="8715404" cy="132343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s-UY" sz="2000" b="1" dirty="0">
                <a:solidFill>
                  <a:srgbClr val="000000"/>
                </a:solidFill>
              </a:rPr>
              <a:t>La suma vectorial de todas las fuerzas que actúan sobre el rígido es cero.</a:t>
            </a:r>
          </a:p>
          <a:p>
            <a:pPr marL="342900" indent="-342900"/>
            <a:r>
              <a:rPr lang="es-UY" sz="2000" b="1" dirty="0">
                <a:solidFill>
                  <a:srgbClr val="000000"/>
                </a:solidFill>
              </a:rPr>
              <a:t>2) la suma de los torques con respecto a cualquier punto debe ser cero</a:t>
            </a:r>
            <a:r>
              <a:rPr lang="es-UY" sz="2000" dirty="0">
                <a:solidFill>
                  <a:srgbClr val="0D0F11"/>
                </a:solidFill>
              </a:rPr>
              <a:t>. 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46770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16" grpId="0" build="p"/>
      <p:bldP spid="19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6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F862464-5CE9-4915-877C-470A02965799}" type="slidenum">
              <a:rPr lang="es-UY" sz="1400">
                <a:latin typeface="Calibri" pitchFamily="34" charset="0"/>
              </a:rPr>
              <a:pPr algn="r"/>
              <a:t>17</a:t>
            </a:fld>
            <a:endParaRPr lang="es-UY" sz="1400" dirty="0">
              <a:latin typeface="Calibri" pitchFamily="34" charset="0"/>
            </a:endParaRPr>
          </a:p>
        </p:txBody>
      </p:sp>
      <p:sp>
        <p:nvSpPr>
          <p:cNvPr id="133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 dirty="0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50254" y="-27384"/>
            <a:ext cx="8786242" cy="584775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>
                <a:solidFill>
                  <a:srgbClr val="FF0000"/>
                </a:solidFill>
                <a:latin typeface="+mn-lt"/>
              </a:rPr>
              <a:t>Ejercicio 3.10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49263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61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61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19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571480"/>
            <a:ext cx="428624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CuadroTexto"/>
          <p:cNvSpPr txBox="1"/>
          <p:nvPr/>
        </p:nvSpPr>
        <p:spPr>
          <a:xfrm>
            <a:off x="214282" y="500042"/>
            <a:ext cx="47863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Una bola de boliche de 50,0 N se sostiene en la mano de una persona con el antebrazo en posición horizontal, como se muestra en la figura. El músculo del bíceps se une a 30,0 mm del empalme y la bola está a 35,0 cm de éste. Encuentre la fuerza ascendente </a:t>
            </a:r>
            <a:r>
              <a:rPr lang="es-ES" b="1" dirty="0">
                <a:solidFill>
                  <a:srgbClr val="000000"/>
                </a:solidFill>
              </a:rPr>
              <a:t>F </a:t>
            </a:r>
            <a:r>
              <a:rPr lang="es-ES" dirty="0">
                <a:solidFill>
                  <a:srgbClr val="000000"/>
                </a:solidFill>
              </a:rPr>
              <a:t>ejercida por el bíceps sobre el antebrazo (el cúbito) y la fuerza hacia abajo </a:t>
            </a:r>
            <a:r>
              <a:rPr lang="es-ES" b="1" dirty="0">
                <a:solidFill>
                  <a:srgbClr val="000000"/>
                </a:solidFill>
              </a:rPr>
              <a:t>R</a:t>
            </a:r>
            <a:r>
              <a:rPr lang="es-ES" dirty="0">
                <a:solidFill>
                  <a:srgbClr val="000000"/>
                </a:solidFill>
              </a:rPr>
              <a:t> ejercida por el húmero sobre el ante brazo, actuando en el empalme. Desprecie el peso del antebrazo y la leve desviación de la vertical del bíceps</a:t>
            </a:r>
            <a:r>
              <a:rPr lang="es-ES" dirty="0"/>
              <a:t>.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111853" y="3571876"/>
            <a:ext cx="50321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Empecemos haciendo el D.C.L. de la situación:</a:t>
            </a:r>
            <a:endParaRPr kumimoji="0" lang="es-E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22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929066"/>
            <a:ext cx="307183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23 CuadroTexto"/>
          <p:cNvSpPr txBox="1"/>
          <p:nvPr/>
        </p:nvSpPr>
        <p:spPr>
          <a:xfrm>
            <a:off x="3214678" y="4143380"/>
            <a:ext cx="5929322" cy="258532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Las fuerzas que actúan sobre el antebrazo son equivalentes a las que actuarían sobre una barra de longitud 0,350 m, como se muestra: </a:t>
            </a:r>
          </a:p>
          <a:p>
            <a:r>
              <a:rPr lang="es-ES" dirty="0">
                <a:solidFill>
                  <a:srgbClr val="000000"/>
                </a:solidFill>
              </a:rPr>
              <a:t>Elijo las coordenadas </a:t>
            </a:r>
            <a:r>
              <a:rPr lang="es-ES" i="1" dirty="0">
                <a:solidFill>
                  <a:srgbClr val="000000"/>
                </a:solidFill>
              </a:rPr>
              <a:t>x y </a:t>
            </a:r>
            <a:r>
              <a:rPr lang="es-ES" i="1" dirty="0" err="1">
                <a:solidFill>
                  <a:srgbClr val="000000"/>
                </a:solidFill>
              </a:rPr>
              <a:t>y</a:t>
            </a:r>
            <a:r>
              <a:rPr lang="es-ES" i="1" dirty="0">
                <a:solidFill>
                  <a:srgbClr val="000000"/>
                </a:solidFill>
              </a:rPr>
              <a:t> de manera usual como se muestra y el eje en O en el extremo izquierdo, y uso </a:t>
            </a:r>
            <a:r>
              <a:rPr lang="es-ES" dirty="0">
                <a:solidFill>
                  <a:srgbClr val="000000"/>
                </a:solidFill>
              </a:rPr>
              <a:t>las condiciones de equilibrio para establecer ecuaciones que involucren a las incógnitas F y R. </a:t>
            </a:r>
          </a:p>
          <a:p>
            <a:r>
              <a:rPr lang="es-ES" dirty="0">
                <a:solidFill>
                  <a:srgbClr val="000000"/>
                </a:solidFill>
              </a:rPr>
              <a:t>La sumatoria de los torques respecto a cualquier punto debe ser cero, por lo que elijo respecto al punto 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3136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build="allAtOnce"/>
      <p:bldP spid="2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6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F862464-5CE9-4915-877C-470A02965799}" type="slidenum">
              <a:rPr lang="es-UY" sz="1400">
                <a:latin typeface="Calibri" pitchFamily="34" charset="0"/>
              </a:rPr>
              <a:pPr algn="r"/>
              <a:t>18</a:t>
            </a:fld>
            <a:endParaRPr lang="es-UY" sz="1400" dirty="0">
              <a:latin typeface="Calibri" pitchFamily="34" charset="0"/>
            </a:endParaRPr>
          </a:p>
        </p:txBody>
      </p:sp>
      <p:sp>
        <p:nvSpPr>
          <p:cNvPr id="133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 dirty="0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50254" y="-27384"/>
            <a:ext cx="8786242" cy="584775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>
                <a:solidFill>
                  <a:srgbClr val="FF0000"/>
                </a:solidFill>
                <a:latin typeface="+mn-lt"/>
              </a:rPr>
              <a:t>Ejercicio 3.10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49263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61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61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35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71480"/>
            <a:ext cx="492922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20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500042"/>
            <a:ext cx="428628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21 Imagen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1285860"/>
            <a:ext cx="721520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61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2000240"/>
            <a:ext cx="4638367" cy="642942"/>
          </a:xfrm>
          <a:prstGeom prst="rect">
            <a:avLst/>
          </a:prstGeom>
          <a:noFill/>
        </p:spPr>
      </p:pic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4457716" cy="571502"/>
          </a:xfrm>
          <a:prstGeom prst="rect">
            <a:avLst/>
          </a:prstGeom>
          <a:noFill/>
        </p:spPr>
      </p:pic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92169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5429264"/>
            <a:ext cx="7505173" cy="447677"/>
          </a:xfrm>
          <a:prstGeom prst="rect">
            <a:avLst/>
          </a:prstGeom>
          <a:noFill/>
        </p:spPr>
      </p:pic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0" y="61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642910" y="6215082"/>
            <a:ext cx="328614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F= 583 N      R= 533 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3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6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B5B1ADC-7E14-430B-85A8-B761717FE913}" type="slidenum">
              <a:rPr lang="es-UY" sz="1400">
                <a:latin typeface="Calibri" pitchFamily="34" charset="0"/>
              </a:rPr>
              <a:pPr algn="r"/>
              <a:t>2</a:t>
            </a:fld>
            <a:endParaRPr lang="es-UY" sz="1400">
              <a:latin typeface="Calibri" pitchFamily="34" charset="0"/>
            </a:endParaRPr>
          </a:p>
        </p:txBody>
      </p:sp>
      <p:sp>
        <p:nvSpPr>
          <p:cNvPr id="8601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/>
          </a:p>
        </p:txBody>
      </p:sp>
      <p:sp>
        <p:nvSpPr>
          <p:cNvPr id="86020" name="AutoShape 12" descr="data:image/png;base64,iVBORw0KGgoAAAANSUhEUgAAAyIAAAIcCAIAAACFKI1gAAAAA3NCSVQICAjb4U/gAAAgAElEQVR4XuzdB4AmSVk+8C9M2NkcL5JFooKiICoYQDAnwIQYQIyIovwVcwQjmEERzFkw50AQQQUVVFBUguS729scJ3zh/6t+Zvo+dmfudvd2Z2/nqneur7/qt95666nqep9+q7q72+30tm3ffuz4ic7MdGdp0Bl3yp+t1+zrVhGoCFQEKgIVgYpARaAicL4IdMfdYXcKx3rJS1+6+9prT5w62e31N83O9objXqc/P5w/X4VVviJQEagIVAQqAhWBikBFAALdfu8RH/rQKXEsHKs73V8aj7dumVtaGi0tLk71+v3pqQpTRaAiUBGoCFQEKgIVgYrABSAwWFocd8ZT5grFsXCs3sz0cDw+vbQ4OzONZi2MFi9Aac1SEagIVAQqAhWBikBFoCIwXchUf8p6LHOF4liDTnd+YWGqbLML8wudXl2cVTtJRaAiUBGoCFQEKgIVgQtBoNvrjIbDngXv1mMNlwbzp073u73ZqdmlhcV+t3shKmueikBFoCJQEagIVAQqAhWBTmdhaanT606hWb1hd2lxqcwVNhxrtDTaPLd5abxUUaoIVAQqAhWBikBFoCJQEbgABIY9S7OszSqzg13zh2U91vyCOBaO1RmORqPhBSitWSoCFYGKQEWgIlARqAhUBLrTZWJwqtMbeXeD5wrLmvdeb9gZi2PhWKN+Xp9VgaoIVAQqAhWBikBFoCJQETg/BHqjkbc61HXu54dala4IVAQqAhWBikBFoCJwjghUmnWOQFWxikBFoCJQEagIVAQqAueHQKVZ54dXla4IVAQqAhWBikBFoCJwjghUmnWOQFWxikBFoCJQEagIVAQqAueHQKVZ54dXla4IVAQqAhWBikBFoCJwjghUmnWOQFWxikBFoCJQEagIVAQqAueHQKVZ54dXla4IVAQqAhWBikBFoCJwjgh4PenG3HwTu1SsW15bMRwPHI66Xsc6np3ujQZDm5TpvrexdjujsZexekfrxgSi1urOioC+Xbp3p3R7PdzmoL9lbn5+3vHs9CZnffKhXAjT04PmGqlbRaAiUBGoCFxcBDYszUKk+v0+v4JTdb3wvtvsep35Eyd9HHtuZnZubm7r5i1bm22mBvUubreq2i43AsORLl/+srnbaFjW+D37bzp9+vTJkycXFwfdqf707Gyv1xv55NZSpVmXu81q+RWBisBGRGDD0ixxLE5maTAcd4a8yXg8HAwG/U5/y9Tsjh079uzZs2P79ql+adJKsTZix76z16l/Rrf2ofhOdzzu3vO6aweD0YmTJ/cfPnT4yJGTp090+r2eK6RGc+/sXabWvyJQEbgkCGxYmtXt94du3jslpjXTn1pYWBLXmpmZvfs1+7ZsEcTa0suNfnOXX8jW8u9LgnJVWhFYbwTOmgN3T6Gjd8ed6anepp3bRHNnZqZvPHRwfnFRqLczPivDeltcy6sIVAQqAhsQgQ1Ls8aiWZ2xCZGpbmdpaUEsa+vc3FX79l17zVXLzbjyzcZKsDZgv65VOvvL72JZYOl3OxYmdvtzs1N3vf66zVu33HDz/iPHj3W6zVrGulUEKgIVgYrARUVgw9Isa7Os8C3Ls0bDpcVFq92v2XfVdddcFXJV/I3/yt19WSEsotXpNzOIdasIbAwEVunOTbxqrKt77MMzH73pTmffjh1LC/MLx0+ezco2Bgy1FhWBikBF4PIisGFplucKe53iO/CtqV7v6r37rr5qL9czLM9djbNwxQRKeRbLdGG3P/KjbhWBjYKAPr16VcaDbneq0/Pw4UCo14Vw9fZds6PuW268aXX5mloRqAhUBCoCtwOBDUuzvKthPCwcC63atGnTVVddNdPvWaHVn53qWYnSbO1zWFwSxnU7YKxZKwJ3LATKw4Pvv4V4Nc8VmjQs9xalx4/Grou9u3ZXmnXHar9qTUWgIrBRENiwj9n1rMvqTnVHY/ftd73+2s2zaFdn02x5omq0tCSsZT8ysdi8VUhrSvGOreyxMwdL8/P2Ze6l+bnqAeU55SBiUe442vxMeitJPsIRcDwuj0DeUlwkk5i8kSSTxDZjW3QOsh8sLBCLkslCW5lYGFWOI6MgB23RZ2eMJckVVa1Vbbk5iP62Xi0gw8VFAinFPulJafet5Tnb5m2Nd6CC9qsiE7G2oFZt0ieroHHb+qaybXWSPXklrgVF0ifNaCsub5TkbKswZqjjZAumm6VSbXO0OMgy2eixKpafbfDpEycIJH2qI2bV7QyGObBfBmHsGcTpXqfvhQ5lEOt1+9OeM+zd96537Zw+3R0NtdCo1x26Fkwq1qnEjTLQ13pUBCoClwuBDUuzytSgNb/d7uzs7MzMTHlPIybUMCovY8zeyi2vavSiBz8duNH3PiF7PyWKgQmGUUJMyhJy1hx47VAOsvyLZApKxigvU5G93qI1YU1ZEUhBOaaBwMLCAknv8VKu4rw0UhYpypLIpBREUkreBEZbNEcsyvPCyVOnTvkpi7zOxrwSz2s2yiMQk8iwxHFBpslFIMf2OSCQ7E4RaCtOXl1SX4b5SQzOxBy0CKTciMmuFU6cOCFjlBOjP6qCiT2rUqKDFNHWmvIIKwhuFDoVDKWTjwAlCrJnrfTgEJ0SWRt7oJ2z9rTZJ71tMik0SIyRkxrSKC1ubV41Ikae5WyQHlRzzDwFpVKT0MUSldKIaY60Pv1Hjx6NQnljRjpMGsheFgLRT7M3wB0/fpxyGlIpsDBDpexjWAAJ1BLbzYOHLIlhKcup1HFSrB5XBCoCFYGKwHkhsGEnDbkKzglj2rx5Mx9motDvsgB4VF7xwIPyK0GKb+OiyPjJsf35n//5p37qp8rlZ/zZjTfe+NrXvvYjPuIjdu/eLSUZ3/rWt7773e/2M+zk2muvvc997uMnD0chdyX95S9/uXd0feRHfmQK4vN4wVe96lXEmBevdv3118voHROtjAMyfOcjH/lIx7Js27Yt3CUy8saz/uEf/uG73vUuzvWLvuiLlBiblaIKH9hs5OMy//3f/51hH/IhHyLlT//0T8mobygdO5369E//9CjPPuTmv//7v//yL//y2LFjj3rUoz78wz88FSf/F3/xF4praSjbDh8+/Nmf/dlx0jSQOXLkyL/+67+GSylo7969D37wg5ka/SynUN1BoTnsCSMNH/3RH42K/cM//IOykMLAQpsD8vL+9V//9c6dO5nk+Oqrr77vfe+r1qmCUv75n/8ZvVC7bMjrvn37PuzDPkz7kgnnoJ+ST/iET2CMaipaRf7oj/6I/uuuuw6wJF//+tero0I/4zM+4wM+4APoBFdaVo3+7u/+TlmPecxjkt2ePbJQpSCN5az+cPe7310tgomq0UzJ+973vje96U2KILl9+3Z5nbrXve6lIsHzjW9841/91V8p5VM+5VPud7/7qSZ8tAJVzNCaSqHTpmN85md+JgGJ//M///PHf/zH1MryaZ/2aektAAQO/b/7u7/7jne8A1xf+ZVfGfxJhiw6iLYtm2fV99j86cEYUxTkKuTbKRPvyVL3FYGKQEWgInABCFgoPv3q171WRGXRUqZmafhMb9rnaEb9M9d2XID2y5mlCedMdcbXX3PNXa+7ptDJ4QjX8r5SGz8UH8mR8Lut+/+v//qvj/qoj+JBf+M3foNM+NDjHve4v//7v0d97n//+0uhiev6qZ/6qWc961mJqRTQZmaI/eqv/qpcOJz93/zN30jhTXm7uD3lIkCf8zmf40C6TUa+/8lPfvLP//zPx+FJQYNQFj7vhhtuCLOJcw2YiuaPncIF3/zmN/spHZnjmx/2sIdRYpPr+77v+771W7+VYyasgk94whMUhExQxfUmBKXWbCOPuGCNXtmagsKxVPCbv/mbaaBNjb7ma77mR3/0R5PXnqSMkbeX9y1vecuuXbsk0kkzuD72Yz82NgNZ6Q95yEOgeo973INOLv9bms0p2dXikz7pk5jx0pe+VEYciHzwiQYs8Ld/+7dZAmfpwEFl1OKe97znr/zKr+CjbH7Zy172iZ/4iaBO7WhmjCb45V/+ZdSHHgU5hbJ88Rd/8a/92q+1zFLpLAfXN33TNyniK77iK37pl34pnMn+ec973jOe8QzFhdoyXuk0ayZMiFrg/Mu//MvHfMzHtEVLVPpTn/rUF77whawNvZMo14/92I8pBT70xE4lfv/3f/83fMM3OPv1X//1L3jBC0gmYveiF72IEhrSfwKFU6xiM7jcAPip83znd37nzTffLJ0SVv3Wb/0WI9M59S6VZYNTD3jAA1Qfu3XMQgopD81Fpt757vfddPjQwmgw6vT6JhnNuQtnVpoV3Ou+IlARqAicJwKew3vkQx62YaNZXE6hRE3gJ4vbBQGsW5maKl/gCRMKYolqcDycGSL11V/91T/0Qz/0jd/4jaJQnNk//uM/Yidf+7Vfy0XFLcmOu9hzVGiBEBdigRz84A/+4KMf/egv/dIvDTcSyqLtDW94A2r1yZ/8ySFtTJIRfXnEIx4hu58//uM/zgt+yZd8CXoX1oKfiaz80z/90ytf+UqEIxlDEWThVlEK/lgsjc/+qq/6KsEV1mJmAirXXHNNJqqIYVeJrKig7H461bC7gTp+wRd8AbOl40xieHhSXG/4hDgQEMSf1J1OpO17v/d7H/jAB37Zl30ZzTRgXSolbziZyAqmkqiP4uBGD7h+4Ad+QF24/Ne97nWMfM5znvPiF78YPuSdVR2SFEqxCYmFkTj+nu/5HlEo5rGK2Qqy0SkLG7BGsLz97W//kR/5EcdYzl3velesRbt813d9lxIDlAqKGAGBwVTRozMwRn1DrBlMTziNvMoVVPvFX/zFJz3pScjZ/v37v+M7vkNjiWkJTaX1sStV1ljaV+tIlIthmhLXwXT9hN5v/uZvYj9MlZJaqIgDm+LQIGIp3V7ckcH/8R//8XM/93OA1az657d/+7d/+Zd/OfYm2KknqJ2M2BhJpxBrpUgRwBOjUopuIJT13Oc+F42T8Xd+53eU+PznP1/vghLwESxYSXdMSZo7nZBVIregkKhGzYXTzHSf55hSxSsCFYGKQEXgDAQ2LM2KtxiPinMVl+M12kfceRFOjkCcSsgBscwKfdu3fZsgBE/Gj3K9z372s014cbcBLjwgMSTHn/VZnxV3JRiDkQgpCT+EDfDHKJfIwe///u+b3Akd4bq4fBxLwCwZOUhhCdGyhz/84bEZzcKBzDqZ60FlZJQeiuCY8UJuZoi++7u/W9zFz4/7uI/D8BiA86GDhJWiUgnhJAbD4EREyNvucpe7iABl5jS+Xy4el23k2f9v//ZvAmYoEY7FTtzFMY+OnwUHtEM4rfjjlZVnDsLAwBKHTRU6IqYVXmJi6yUveckv/MIvBPYgCWEZIW/TKBQy1YbSydjGgVQnFrINmVBZpiK1ImRIlUAX/iG7jA960IOCbeSTMQEbKSyRUSktGU0iEFTfsflEMjiWY0+n4lhCSr/3e7+Hu5BhDwGGaRcVwWloi/10skd9/bQ5+PVf/3XNGpqlOFtOMcm8XiExDXrZ6BGNg4wgomNdQghNZEunwopCweHJSNOgupPs6YRIoWnNsGGJcjESGvqtuUhzhaxCypWOFJpc/pM/+ROdhKqWZjFAib3p6RbtmBSB1sJ6UBGoCFQEKgIXgMCGXQLPScSN8Uxo1jLHaqIjCbQcOnTIKYuEEuzhXLkZZzn+//f//t9rXvMaIQSMR5BAtIDHDd0RIIEyPkE5PRLjniUK5wgw4C58mBU2FjbxcBgVtuRsjKG8uLQmlmCTnlgaBxlPLJpiKtC8DwKBS9Ev3dk0bVw1MsdV41jtKZNlYj9ITMRaf5lpKXbiPbZUoUVGdikMY0/qFQSkC5ZQZSGRfawVk8MaU+uU4phh4RlSRMvsU7T00LUsoor9Vj7BnIyfjFEKwxgT3iMxYlEo5hRV+Qlwkq1y9cqxWgP5b//2b/1sJWNzafeGGPnZEhoH0aPo0JQgTNgWe7SIJpDLz3vf+966AVYUs2URpvIT4CZJhejkSnHUahSGpVlF0bR1UFWo9JiXOrYmKT3paRrVRIzsyQtxaWhTzIBK88kldMqGZMmtggCYGBU2HJ30mxJ1rGPLiI+amdUWGoJaxEtQcNJmkssZm0dDmNpiRVV7HLG6rwhUBCoCFYHzRWAj06xgMekqwjBCVngsjoSfNtdDhu+x5+04GzNxfKSlVzZuCeuSUS57P/k5kvLyXhITLzHB9L//+79iV5wfH4mfcbQCLSIfnCIeQD/JeLgUF05jWs1P0RHKZRT/UASrOEikxGJwJoUrhDOpFOYnRmKaj0J5wxrJm6BMlZWYgtRFij0N4ROpu59yJaRBQNHx2Y5lVLUP+qAPYgMPLSiCT0g0AaoubJCLQkXEDQc3GcNWHeBbKc4xEBQUDmQa1FIqGdlAD3uockADAVsoiCwOUtnUfZKI0Oln6kWMAJolwpSWhQbloSz2+RneE4OVZQs+cKYt8mSAyR4rmagVLvrZn/3ZcESRJHUPMqqgdh//8R/vYQKs+tWvfnVspoRaJUa/A4Eu/cRsYwxLEzi2kaHNRkDGYIUDWSvGAKE4ASoPEBB47GMfaymbg9QIg0/Hk8UBVaaJacgaf5ZIUZCOreOhgH4CRxBLQVA9ePCgeUzVSXPEDDIyFoUNRabWpsTUK8extu4rAhWBikBF4AIQ2LA0K34oc1JtJXtNZChUg68lw/14uo1Td8zR8lL2HJVpMit+EBfLk51qfTOHR2ecEALBm1oibS9qxTU+/vGP1waERbCs7xHMMBVofg3Nks6VpoU4Pw6VGEvMTlqxxG3HQ5v/sk6Lfp7SohyTQbE2apNdSlhRFMYXqkgWPLGq9fqRJxCS0RI1c2HyssFGWGyGzCSzkdFSnnBQD8FhgYI6XHKMIcnseGUpVGWVUthAy9gosZbcSiMQiQCJh+GvLcmQkUJ5pTgIWVTxtAuGwaRCvpopSGzPATEGp5RIKiLVp4RVZDwUiT9JzBSkpmlLDA5KTN7w42ggkzYVctNYjLFGyvSckOF73vOewEjA44dm6CxZY+QXfuEXmjdUC+U6xbYswKeKGRbUm8kl6WcMpoRMKpsGioVqhJST0dzmqRlpRZfolPlZi8+Sl7z0kEvysYcqy94JINypY/aMkWL9GbG0lx574MABvQ411HDSWWhP3hYA/UwtGEmnsmxplBRX9xWBikBFoCJwAQhs2LVZ/Advka24kJW1WXFFUngajhaXapfycMBZruQsJ/eTP/mT/JPwBgZTNKzM3AXlOCp8JemiDhazCynxUl6y8J//+Z8CTnlJgRCX6Twryp0SV+AmLb3CXUwPWfCEBzz96U/ntp314Jh10JiZZTrs9DielTQElChj6B0xkTMMICbF+6omM5hk3xKRuNjW8jAqFVRNtomdxIXLYh1YQkSUJ5efVqSZtcQdPWDoaT4rsXAmlqf6aJDV2TGJbWgBbclrH80kTbGFvTHY+jaLhII/Y3DQHBPg0XEOueLymYTlCH2lXvR4HMEpG8cfGtfSjraawmlUIUamxiSyilr8VV0gk+ZW9wTbCDimv2EaheelQWmAv6Z5xSteYXGVhVlWvIkpWhCmaDNxWlNMK43u8cy3ve1tiFfoyFOe8hRxL40uiyX8+kawUlZrA/wVJ4TplAO1gIP1ZH6SYa3YoYgmAify5MFMb39QYiTtCYdshbHBX6Ia2dOQRJVij+pQGE4mLGqBl7zeSxKTVt2TZ49XnwjVOvYKU2pdOKsK18SKQEWgIlAROBcENizN4jByd85hAKJd/x6Hlz1Hy2ViMwT4V+6QCw/TEhGxTtzPcKxESojFqdPMk5F573vfa7VyyzAyLfgHf/AHfLypHxNP4Rz2JnGQG86PKvEqE3CcIkJgbTUOkfXv3gdBw8/8zM94QMzZVMFqdG44JKBhGt2HPvSholxhJ2ljif/3f//HScfRFu/YkEJGhnXFYOlqpAixJTOhxZU2EbVI2idXewAfi7Q8pyY240FLISXvRwhdE77KqnBFxwZ5k10KnYpGAjwHIIgiHSChR47Bpeg8AKhe4Q0E0lJhDKbtZIxtaazUhbA6pix6/LQGzhSnY/EbRVvlDec25BPCEXIZbfTLBYQAGLXMoFZFnE1xHhEwOWhZnjjlD//wD2tNS/hxIFPDeZ+ZdpcXgTa1mpVk4lseR6AEQfRspmMty9RAlIJACoev+7qvs8+pEGi5Uq4D4VXdw7MUwmNCYj/xEz8hV7LL5YAMax14vtIBKoxCORXo1EW3ZDwQ0h9U1vOGFvKLZqWxzt7rLtHcWNu8llb8DEEcNy+Lr1tFoCJQEagIXBACG3nSECBx6sv3481b4MNX4pBQE7Eij+yR5HqTyF3F45o65Jg5v3As7ic0gnDYCd/G1xIglhko7pAeMQ+0CRMSBTHNJCJFoegI10UgnIMGlnCluBqXrAgxCfIyoiZmkaw3MnvFUzqIcKrjWGSIH33nO98pxbSRqSWJAmAf/MEfzBJ25o1KzsrOdypIPAOtUUrbSZjB1NbyUIEQETKm+ei0mgdVcsoklMkmTziyX10SL2lVhffEo1MbtpTXOsibn1BN6cTY46z19WmL1MtCKGEbxxELwn6mLShJ6zibJUotJl6lkfAVDqF0DRGOlYyhGqEgipP3bne7m72HFVSfNgKeqYyRsLKcHEvTsml6x0itGTenNKXqmNcDtcZFXLyxVumMJA8TRaeHPPOZz1SWkJX0pPjZMj9Fhy2lpiClQQN97ud+rhZ0nKIFCxXdYi57eppcwVDTqLhYmneOZJ40nVAWHdsKej0qnVZIjM48n9i22hkHuFU0MzhQryVZ0ysCFYGKQEXg3BHYsDQLBLwFN1Ocx/vP98WRcFqWUvFGXsoQX0iy3MSvhDRyc89B8seTHItAqEZYQrIk3uCUlz+Z9BHYEPOwvsqMpNCRl1ohW0q0fEp8KLxEoeiLQBEi5cFGfpQjZ4zHDC0wklE4hIWmrqjlsFMuV2rtDg0m8mgwQSmW4z1JyFaW3RAzw4WoOQiN4GWFxARIVATDQHFUDTiU2GK5U47DNhxYlUV5Hl1Ud3WkweIhOh3z2Xw8JSFnVIUByEjAWXnVVEFx2BFTRM7aIxAqG1ogL8ro2UxwOSYcbkQMI/ETztmU6FSWriuCJSYlTfBBWEZEjTAb0nCpCzEp2VOI3wCHhVae+ckkp+DvGMGlXMVZIj5EVUgnIitoBCUv5tCOokRiVNa2ayatoxZqmslThqULIXyeq0CXTdJBoGWlDCNAs32Il2aNzTi9YCSGJDiXKmspNFcgM3OC6WZMEl5VIxpYzmxM3cOGCDowQ+LNVzpr8hT+BGijOdPQjqWstUUn5WzOtZMi1pKv6RWBikBFoCJwmwhs2ElD3qJxKuVNpGVF1MqndXjfuBCLzU0D+QpNXg1FOE6Xs3HAC2b2sHVvrYsKpSDggB9KNCJTP/yoxe+mkHjrsIE4Py7cSh1BkbwbM7EHbYNGPO1pT7Nsy4p7wQxuHrtiAAtDVqyh5t3ZaS1X+I10S6kstREsQa0QLAEYS3msIRPYoFOJ3rxgtgsJoFzcy6IxRIFmZxGChM2suCKJdqgXooC6mSRtWRFhvlmcz3Ixc1hWjFmYZfaQbYxkieCcKsvLniQ+8YlPFI6SAhN7ETUFAQRQYRUBMLX4/M//fJaz09sHkAkviMIzLLQnHAKnddAdP5XCbHoQF0U7sBif5U5ZF2XtFHJmxZif6qJoM7bW22l9wn5C2ItVY0AMY7BCoWo5nXAUhud5UmGkzPdR9dM//dOaz3MJAHGMxlnHpizTvsymWUEQEx20QA1LzqvtqcXzFMpaPQfyNGhZTU8+jM1ZHYAZ5gEDGm05JQDmmQnpCJz3WgFf0SiXaGvYUsRwPgcqq5RwIE8VKAWtpwEnowG9M9WYglJlGKJZeHZ+rjooDEdl/R+B8qbShpyZZ1/+sWqGmlgRqAhUBCoC54DAhqVZPATSMB4OOFoxg+0rNCsuCjJ4g7c4ejES7yhCwKmLcyBYNm6SM0MUcjAJI2oVDYW6NT41IRbkII5TGAlvy6JmKUiYLHwnmiUuxZ3jWPIm6MIX0oDN8JGsNZ/ltZyJ+kjn6ayF8rpU1A3JiKONp8R4mIE/CecogvsX3OL4PRdpj8GIYFlfj0zIJcVir7zFnlpeX/xGGIb9ikBZGI/PYRU4kJSQLdQtj8slOOTYqy/Zhjxx/H/2Z3/mrU5qIYUGKVZ/00B/FAoIMYyAFGqJhfimFkihiS1sAJ1SHEwwLXUnqbHYozrJG3JGwFIw6bQJRCndgclTq84tnFJ6Qj6UWw+nrPAqyIsdoqR5DZgsNgoxVKusYEVMClJlBjCEGFXFVDAzvDN9AN3xZIMFcyS1Y5SE+qiy/uP9Glmtr9yQSAgTs2ZLq1kRT39SVE1lbTpDjAxx9HiBDmAGUDMp2oMCGldIDIlUNJ02krKrsg7ggMLgwxLzmMDRmdVXp0XZFc0AAjIqzmvA0DXGtF0rtZjcHz16TG8nPCrkqvnIevmGQsO56lYRqAhUBCoCF4rAhv2moYkivmq8tOixq7vf9fp7WPfjm4Z9Lr+80IEHsr7YK0A56UCH4qARXHJ4jMS4zOJpmshB8UBNhCzUBIeYDNI4FQH7aIjbbpXIFULGRybQ1TZZImHJ1Zbe8rlWD83xmimIpEgVD8rT89CcvVXtghYtpRAl8kIKWdRUWayVUd0dyMtts5lJIYiTDthZRqKABLz5HQ1FPuADz1QzJtHTEotUTQr9sdNBahqx7FPlYOLYI5MCNrRZUA+fQO1A3Z1ti2sNbjNGT8yIsOJkTHqgyz6kMOkxsjVVoE7pomhoUOpFLLlYImYmZCXElUk6Kek2apdyo7OtV9teOWj7AzFZ2rMpXWIqS4xax/SEtTvwOi7pGDnbgNAqjKpoSJ+JDYTV3cOtInMMpietMFnrSauSfsb+be98z/tuuAI9NekAACAASURBVKE/t2kJPeuUb39O9aYtKRh1C1GuW0WgIlARqAicLwL5puGGpVkdL1zkfnCk4cgHh+9y7XVX79nZYLT85NS3fMuzxHs8k79r564XPP/5T3v6M974pjc98AEPXBosTU+VVUTD0bDvE7p1qwjcARAYNG8kQSRH45F3LrRrKksPLzGnhmLmoFvuEBDqVa0ejRdlx/087Wk/1Z9ycPr0wuvf/vZV5WtiRaAiUBGoCFwYAhv809ElalX8UnFDwg+e5No0O71j6xYeSSRg86a5pzz5qS964Yvvdpe7C2a85lWv/rzP+7xrr76Gs5ppOJYAg5xlbVcTzapbReDyIuBpDgaEXVnnH15VeinOtBLGKz97RUw0y36y67ahvn5XtNUzDeXx2E63fO7z9OLS/oMHLm/taukVgYpARWCjIrBh12aVDxma+2jW4gxHo0NHj5h/mZqenZvqbt60xXzQfe9z/5e/7JUveuELvVng2c9+zhOf9KQ9u/csv4uxWcRdQlmFadXFKRu1819J9UKw0hHxpGJ3E7haJk9tNKu8WLR03dLtz+i67c3CGBEbe/UojmU68MTiwg0H99986GCnX+4u6lYRqAhUBCoCFxeBjTtpWN5nXd5EgCuVxTEeoe/1LCu+3z3ulgUxo8HyxMrpEyfmPPre+KHh4qA/MzUejLpTjTMbjjtiYnWrCFxuBLJCqolV4ViT1mBWglhiWs0ZL7BoTvdRqbM3S9sHS92pvvViw27n2OmFGw/sP3j0yPzS4kx3+Rs+Z2eqKRWBikBFoCJwAQhs8EnDsRdg9Xma8jbrqbIEZeydRQePHHnjm09df821u3fvNFcyt8l67U7hWM3m/UrFA1na0hmXT+mW9b+dZcd2AQDXLBWBi4fALf2whKoaphXmZel/+VVWbpXSmknEWynWa0ucXxp2jpw4ftOhAzcfPULNprnNo/n6tvdbga2eqghUBCoCF4jAhp009PLK8qHo7tRguLgw8ARctz8zzTcdOnb86MlT+47tu2rP3tleZ2HJo149fIwby7oWMuOejAVQEyz1OasL7Fk120VFIAGsct/gOcDy9KK7iI7IVemn5grzaaZmgbyvY7qrCNVaWbVVnh40tVj+ep1jR48fOnz46KmTp06fHjS3Fr6ouVrs66JWoCqrCFQEKgJ3SgQ2LM3q96aHA3yJD/IagkG3Z86wPxoPurMzVq8cPXHixptvnp2Z8SIia1ms2ppvXtfkNQ1+5g0CWUdshvFO2TFqpe9YCJj4to2WBubBddRdO7cVItX3r2xOhYcdO3Eib+cadqeycqss1Zp4Ff5NzYeDmldjTE/NbprulO98Ly0MenVy/I7V4NWaikBFYIMgsGFpllc6cSdu38ubh0bFBw3GI98L3rRpxkIWMyblbeOj4XtvurE7Kl/3m+r3Dhw6mNcg5Q1J/FPeSLRBmrpW40pGIO8MsxewssRwanZm21z5GOLyi76aqglleU+Yt5EV5tQtLxIL0yqrtxqmVfrz7Exnquek2wcfVyorF7vdWa91MFVet4pARaAiUBG42AhsWJq1OJrvTDXLV7gWe+8XHXfmpmfKwitv0prdXFa3ZGal3/HVw6WRRVz93kyftzEvU56dLwKrv3zoYrdC1VcRuA0EfGpcBy2vzJrqHD99csvcbM/soYcGyxWMX3k7LvZkYfvUqU5vhGJlCXxiXDq6rl4mzpdXdJXfTefHtW6j4Hq6IlARqAhUBG4HAnVJxu0Ar2atCFQEKgIVgYpARaAisDYClWatjU09UxGoCFQEKgIVgYpAReB2IFBp1u0Ar2atCFQEKgIVgYpARaAisDYClWatjU09UxGoCFQEKgIVgYpAReB2IFBp1u0Ar2atCFQEKgIVgYpARaAisDYClWatjU09UxGoCFQEKgIVgYpAReB2IFBp1u0Ar2atCFQEKgIVgYpARaAisDYCG/a9WWtXeWOeKd8P9j278hGWsuWNlA7Kt1l63kC5/CpwKREbl48+1u3KQWCqOxoONbCX7m7eufPk4mhuprT1psGUV7yVf83ndKYHnS2D7tJwON+crVtFYGMgYHhTkfaNu44NcfZeq2t88yXa8gLewdj/fPZDyrC7tDEqXmuxARCoNGsDNOItVfCa74w+SSqjks/YDctb8B32fVa4GZ6GS4Opmfrm1Sup6cv738vXCwuTHiwsHjhwoFg/8nbSsdfvatPy6YLO+NjJY6e8nXR6+tY/IH0l1bzaWhEoXzso79HNzaSDfN6gXBFuL5ovGLg0fPDDAOd6KGNgXj1doasI3AEQqDTrDtAIF8mEMwhWtM5O95e/stIV1iq8CxMbEl1avEjFVjXrgYAvFCjGlwx8FHo4WDx86IDP7BQCPbvSvj4X1estSeyNZ6anxqdq+65Hu9Qy1geBTdPl01LGrWw5kuLD523a0Lc8Os11UjnW+rRKLeXcEKg069xwusNLGWsyG5j7vFCusjc52MQ7yj/fsRMO8ee7LE0Qvm5XCgJlSrBsw542HY2GS0v9cafX7w80qwOfhTJhMhr3cGhNPhhs6tdo5ZXSttXO20ZgsLiQka3smyuh9PuVRRHuMDrdnq/WjsY+YOt2o86Y3zakVWLdEKg0a92gvuQFhWYpJuGrMhJ1OqfnT/tI9pbNm+1nZmZ8JHt2dlZ0vYTX63blINAToNKgQ98ubMJana7PnWPKfjTkuYM2mxteGpTGb7xQXXt35bRutfS2EOh2ym2Dvl0+i760tLCwYC+ge/jYUZ29WSoxJGHuvPk5rJPmt4VoPb9+CFSatX5YX9KSynQgZ+v2rtmMNYVLTU3d5ZqrNm/evHXr1umpZpyyaKH5anBlWZe0OS668sXx0JefB52BNVgNtRotX7qmSaxa0aIc0XDsm9GWqGj97tT0RbehKqwIXC4Eci/RjHBl8zOj3J7Te44fP37o6JFT8/PD0ajr1mNlJLxcptZyKwJnIFBp1gbpEuFYbRxLyGr79u3Y1VVbt4hhtcOTYWrcBD/qlOGV1fBTzeKs3lTjRhz0mnlgfqV5rKFsolmW35UIl8Nytm4VgQ2DwPIU+Eqv7rupaO4bZ2a2bt+2ZW5u7uCRw0dPnFgYLFkM7zIwpV63isAdBIFKs+4gDXFxzCizRc1DZyJYe/bs2bl1riwcRa2KRy6P6rQTi2XNVt2uHAQaWuwRqlGv4VUNbx53G+eDXYVGj6Y8V1r4lZaeqZOGV07jVktvG4H09dLrGwK1cuO4tDScnu7v3bNzy/ZtN+zff/OhgwtLi+44arz+tiGtEuuFQJ07Wi+kL3E5C6Oxle3mj2aWhnffvedB97zH1VvnZkrsihfueINDefi/1/dsmp/+FpeGlk3nT1av17KQOmupB0OLG7jussaaWBIj6VTS27wOkt3B/MKS/cKiZdllTbZ0S4UcpKzo9FNZ0SOlLTQKkz5p22RBNCf78prvxuAc0zkpSfOkEjKxJGIpN6qSK5a3FrbGtAVJcTwpkCzSY7N9Spy0bVL56fnFyZ+TpbcaJhMjHG2Oe+YGy5zgFLZ8+vRC40V6ecq9WZdV2tQ9k+dI7afL8pTlFoyGlJ7E7CcLBc4k8i2qk7VWu7MzttWPtYG3tTmJk/u0QlImGygtewbCrfJV+0NbSnS2TeOgrTsNk03mJ+HIJ3sMTlOegmpzReRaSN42O3wi3IoRoGRSG+G2YxNu+2Rb6xbniLUCZyMmpQVzsgqO21yxNnmzj2Rr/9lq2y5KpjW1xdlB26sdp1FSzcCSEttqRoPElNte5vmZKuS4VdXqlx7zJvthhKXkIIZFYEmYqttZWFxoglV5TY0RrDPTNaDp86Ot0/27Xbvv2r27Z02uD5fcahpx23vLsmCrhH6bu5W6VQTWF4FKs9YX70tW2pTXJjVrn3fs2GG6UDmatgQ/ej3pVr5bp2XFqL1Tp0+fthzeAXmJ5f1+/bKqJ8NQWf3TvAbTT2L2Ga1OnTqV7ImZyU7G3tkMalbZSzFf2Q5nyrVStS0rwrLTc/jwYaVElT0xZ6XTFvkUmj0BZ2ku9WrWgEvPYtjWZinqEqvIUJJlatEcS9iZn3I5G7OjWRFRJT36CxzdLp1tdVJ0BFQ2VjmbGsVsPxVhHzGqAot5DWLz8/PJSG3rCYJqSkl7qUuUO2gRiDwBGqi1JaPiUilZWkjbFowepZN3nOaOwbpBAE/3YHBbheRK3aly0PYEZjAp3Sk9inAq65QDFYnNKTFgkpGooFYzha1YWlbGVJ/MWv0hTUwgCDugU6FpGmdzTDMN9jHegVPAT02Z1KJNAzydFQB2rAOrRaqQ7IRlVF/pLgFiirAEO0rSBPmpLD+PHj3qICjlAkmtod2WnlxkZFSKjU57OmVhjGNng3+wDSDRzB6SJ0+ejA1+Bo2A0NYuWezbBspFQZjy2JAsjmNq+ioNtjSK7MEqifapJgvTeaTE8igP4LFBKdEfVcTaris95qV2MSYVTxHBRNFOpeFgRQ/5mER5MWmFTo3Go6ne1K5du3Zu35H6ppMQcRB7clBy1a0isI4IVJq1jmBfyqIMOl6nNN2fuuqqq3Zu3+aWz2ZYMUK1g29GQ6MVp+s4w1xGq3aUd2BoIxOPS4mxjwbp7bDrZzuwxgPZZ5iWKy6nrSvX4jj6oyoDsQGRkqQosXXAGQrJRyz+I/vUyHE242+M5MAin8E6iTSrmo1m8vLGEscpwimmyhhCKZ09tgCi9OTysx2m47mTMca0XtlPx4GlLagFgUnskZ2bCeyti5Ie/WkmhaZoiWyzjxnJlX2qkGMClLcgRz6qpLMnx4RpY3kgShtNlpuyUgv75HIQyeQKyO1Z2aWnRJpVxCkHcEjbSWFqfrZ5HRBrFToOqg5iT2q3Vn+QMe2laiRtVkDbRy0NMqbWqp9ayOKAQHw8qyLcgqloGmJA2+2lyBhCIyOCRQDHQm7UMddC23YEpMd+9zkBkyXR5idtYbqUMNg+wEYPhQQYmetOuVJyVyNvoLDXzwNyKrJlyxZ62nqlW/rpoO1j4XaUSwzU0eA4eSPpmEwu4UhKUZ1J4UCUHi5Xi1jIevImMcrRTQeRT1nt2RSa/gmBAEJD4FJ9OqHBEhsNqS9Jx2niKCyFNgNdGtrhtk1ze3bv3rJpLk0QS9JFlZ4GSmLdVwTWDYG6NmvdoL60BXHKBpHtO7bu2rG9hHuaNdAG75km8mH4Pnbs2H/+539ed91197nPfYye8T2veMUrrr/++rvd7W4ZyIj98R//8Zve9KZt27Z97ud+rnR54xEz+Bq8MqIZQ1/ykpfQuXPnzi/5ki+RPYMyMaPh//7v//7f//3fR37kR3It3EMG0Ne85jXKdSzFwcd93MeRjNp/+Id/kE4beYnMsD3qUY/i1V71qlfxN/e///3vfve7MyYjNXkjNcM++qM/mmQc2Ote97pXv/rVhD/pkz7pIQ95SMymU2yPzF/+5V+qPuOf9rSnqZ2K2OLk2tHfQWpH+J73vOd973vftsRUgeVUvf71r/+nf/onKQp68IMfTCa+LU4i2Gb/3//937/3e79H7cd//MdDg6R0VeZXaGDk3r1740jsFXq/+91Pc9x4443/9V//RRvhuBaFOnWPe9wjYKoane9+97vf+ta3Pvaxj4U8AyQeOXKEbQ9/+MNTZXkPHjz4L//yLw984APTlLEzIZkTJ0789V//9Vve8hbCT3jCE/bt2xfn96//+q8YQ3gJr6YJWMvUa665hnK1VtBHfMRHtFhp6/e85z2q9uhHPzq1Zvm//du//c3f/I3ET/iET/jQD/1QFsql9BwoQsdjhp6jQ6qUopUYR2j/2te+Fr9ZtT/QST8Nf/VXfwW0z/7sz9af40dZS1WaTL3+53/+59M+7dP8/Iu/+AucHizE2A8WXUXeD/uwD4PAXe96V9j6CeT0BzAyQNcCXWxucWCbRm9hVEfVp/NLv/RLNZyylCvF5SBLWkQTE7j22ms1wd///d+Dbvfu3WlZelTkz/7sz1xEOlKuCEpsAIE8VW9/+9s/9mM/lipVa4laKvKLv/iLhw4d+uAP/uBP+ZRPIaBE9rt4AfvQhz4UgMyQRYqLms5cFw40vYdj3va2t73jHe8AgtJTd70FMo94xCMQuDRHLiI9U+kKTV995CMfma6eWyxFMOM//uM/MrbQn7PoJgG1c93J/tSnPlUfSw9hgIJAkbi76/Hmm2/+wz/8Q3o+4AM+4DM/8zPpzJUCcBtUXUrsZ0OUKyU8zBd2XLTlZ9f6AWNed8fWbQu79xx/302EcznngB6oZsBpMK5bRWCdEDDPPf3q173WjZsnxjvj0l9netNWaozqoxrr1AQXpxh3eZYO3e8D771v+xajjRu78uYkQ4sVRU1Ig7N5/OMfb/zl4fzMwOr8j/3Yj33DN3wDIzjLL//yLzekxiAD8Y/+6I9+2Zd9WZy6oSq+3FmE6bM+67N4I0MhDQ972MP+9E//lPOIbyb56Z/+6fR83/d933d+53dGm6Hf2E04LMoB2vQbv/EbyIex+DM+4zN4LGMujy67LEbkX/iFX6CHpDGXG3vBC17glJ/K5T7ZgGHwtYTV5du//duf97znOSbAjK/+6q/+qZ/6Kcey3HTTTQZuw3oqwvf87d/+LZvBQkAWB6pm+A5QZjMRGpZ/4zd+I1VJNECHDXzP93zPD/zAD0Szunzd133dD/7gD/pJQzhQ6wagRwkXm1JU4UUvelHGfWarMgaGhYTgoq33vve9v+ZrvuZ7v/d7Zfzmb/5m+PNGqRHf8EM/9EM0eKwheLLquc997rOe9ax4o9Tiz//8z7WXUiiX4tRP/MRPQIZfVOWkMMB2ww03fP7nfz4MmS2dr2US5aIIX/AFX/BHf/RHqSDEKGEJSo0EfPInfzLWixDgW4EFvM985jN/5md+Bj6tJaz6kR/5kdSawDd90zcxPviQefrTn/5zP/dzClUpiS984Qu/4iu+wk/HAYfM53zO57Bh1f4Az5QY22T88R//8Wc84xmBRXE2ep797Gfr2Lq0Y/UK/9CpwsOwXs2kUh/zMR+jrTl41dEPM2/43d/93T/90z/9d3/3dx/yIR+ilBB6VinCT52Nzv379+ucOpVjeXHQ3//939eZn/Oc53zXd31Xaiejrpt4kmsBbtrlT/7kTz7xEz8RODgNxq9oCiPPmJe+9KUYYbqTREW4LijUiG0/VBe3GbiXmsIQIPRoAvJKRHYVmuuCzd/2bd+mOwUce106l4ljjeKs/qaXUqVQlOhJT3rSr/3ar4WeJhfOjYdRFcDhdpe73MW1qT9EQMPpit/yLd+CBhkHmJSegDmpL8JKzLUvo7Mf9VEf5efLXvYyPV9fwrSk//M//7Oauk6d0kBswCCjPGRRWarMWqYCnKlqTdKBgDjJpuf0BqNh3+cNy6KIhTe89W3QIOBUupaDSrOCat2vGwK9zvCRD3lYnTRcN8AvbUFefzw7O71ja5lHGFgq3sT8s+DTkORnRnxBFEOwUwZre+mZDXHA/7m55yeku9N1lyzFnWgGfXuDlLHesIvxGLkSnTJ0utfkRVI9g6wgBD1cDscjUS4KOTDH7mi5GYSPc+V++DO2hWeIl/z2b/+28fflL3+5/c///M8jB7GQmzfIlno182tsMHabG3Ug0Z4jIY+jcH5CQV/1VV9lmMZ+QnF+67d+izv82Z/9WZa4J77Xve6FScioRjYHbG6G6eVJK35OFVK0xAzTcc+oG7XI6Pve9z4yeI+i+Rgyue8Px+I4lciBfeqnfuq73vUuwlwaTglbCnkO4LPN7X7qLtGxzxQq2rFTBMgjxJDk/DQZXhuOldaMs4nx9rETL4GAvElhEiYnVANPNA56ctkcfNEXfdGb3/xmQQ7tiE/8+7//+7d+67dK10nUSyBHFswMV37lK18JQM6bqdne+MY3ijoEfJDKLhoRSyRCA8f6yq/8StXhaGEFIlsABAuOhZuCSEFPecpTvvZrv1ZEJ/aXHttMH8u7Vn9gKkqBumHDui4NWJ2oT+xp21TdCeh10CCGmiNVIcrKclZZ4BKwVEG1AAthSmjQ2fSuBz3oQWTwdUQHDtBAC0BBUjqeIX7z/Oc/H4BiiuRZomm++Iu/GNmVRevrDMgHJFHGJz7xibni2CALG5D13/3d30UdNBkL8UKxWN1YK9CjT+o2rhQ4aMR0MHtKUGQ09MM//MMFutQR2oh1aJZ65UJTI0U4hS+66LQXSDUK6qkrOpW2VhHX8jvf+U61dj1qX0ClTwZPkhgSYe2oH7o2kVp9iR6JNmKaErZilolQSsl198u//Mua+8UvfrH6ajV3Ea6XFJ2GdhfBYNXH6sT8wCgdkQJLqkOYMW699LEP+qAPQkkTi6IwHIsAGuXpHSny+mar69nfptlZOKSlyGRr+0abUg8qAuuDQKVZ64PzJS/FU4R8pAfSykDjQZyuJ/8dGvTKyoaMiQYa468IR0Zh/j4hHIOUWSpjKLZk3GcrLvIHf/AH+I1hmgajm1GM/gz07rndFgsISTdhYTPOEpCRTs5bFqr4oTe84Q0GxAzHzvJqXLi7eUM/3sBvxQDyOIR0N/Tud00XOpu5DCXiW4bg9773vXHV6J2h/wEPeEBqQeBXfuVXxCf4POEKDo8nQPL4j5AebM99Nu6lFPVy688/mQ+CBsPsGRaSpAoJLaSa7VIYGcnwQLygiKC96AVuwRmoOwIXtxFCGZLEx0Dvl37pl65uNvFCcUQsDdSaI0tPYJVukUIdy5uyGMb3uInHbxgPEJY7xR+nUvQQZqd9kJc9BwSCDPpr8k70Ap/4nd/5HTojjzrjFjgf4+UCuNYUw8BQYwMNEm1Kt2cJfBTNx4t7YYS6ShDjcfWcNibHKi5f2wFfdFObOhCokEgzA8yasQHrSrvrJEzljHF3DeFUANG+a/UHfYYMjgJeHVLYTy4dMn07pSjIKceATdPYC0OaZtWFwGhjKvyxH1XAYwIdVaih4IoqEKCBGWoHf22hH5pdhYOyUAr9H7MnIx6mfXVRvd0UZOTRIBr0dnl1bOmMUa5CQYfj6jxiVCJVOm0I2eMe9zit4Jrykz2ZdXUr4t7AxJ+CtDWdSBsG9qu/+qtmIZEJsT3TphBIZw5FC6HUCRWN16LvmsMF8pjHPCahxDQonRr9N3/zNx2EuEDAxlR7NmiX9CVkXfDYVabKok1ultipOqBAlxFlxEsuVskVqoeb6j/YJ1WmAjF7HRJEipaRWG5v9A1MC4fTw5mBZjkwngQuKRitjocdmuJE8dNP7EGhygREsMonEBKcNgiNysOIulBGLZI2xdkckK9bRWCdEag0a50Bv1TFGVNmTXsVqtOQhrJKofwwxmVvSCJjyZEAiVFSIldkUM545L7ZcCl8JT2DF3Lw5Cc/2fCXQcoo5pShjXIMw9KrSBq83LgbXil3FodAs0xIcTbxx8QynsqIXig0g6z7V2TFWRqcymhYatEsdI0NcYpcu+E+sw/EssDFKRsxjIGH4y+pSkbpbr75D/6ScnMcvJoDULDw8z7v8wSHuA3y4QpxJKlaSleKe2jIxCVQCCgeQtREICG2cQPOfuEXfiH+h7RJJKaU0CDcy707fiMxmr/+679eRCGTdyxZ9gqNzckS+51SriwO6LRnTAiZ4zZWAShQJ2/rPBjpmJhCaUOUiWkIvpbPI6+mytLWZKyLIuOAjJgN7qjFBRgSmoKDllKdqKJZ0WIn2hR03KpTjBQcZZuISyxEPsRBtUVrkgM/JcoS29isabI8yGoezcf3q3Kqbx9VhG1n9weWkBGAsVcdxF2QQ3iScEy1lyvMVS1UkKlCKbo3zieLFHltAMGc/BQs8ZOYPRJDkkJK6AxosUR9CaQJ3AOIU/qpOiRNp0KYMWk4qmRxivK2EamSHoViwCTNdZKJmD2GIeAki2OSaBZOjwrTr8nIazvHWJHiPvADPzD9ljz6LryXzqz6SoQh8orWoESyUJgquL0BnZ5MBjgSISPopYFkl0iSWqcA6Kx2CZ45FdwkYpbOsocYe5BRN0i4qYBciqMHsUszBViWCOy5GKPEPu2lA+iiKCOFwRMddLGk7aToY6LCZNiQyyc9hFplDYbLTKuobUa/8s6scXlMksIUXc6sPGzYSNStIrCuCFSata5wX7rChovNKJyRauz9Ul7bMzUur1JaXvVimDb2mfMyJppnkR5nEL/FC1o7IkIg3YCbUcnNqwUTIiKtmzGu0eOOVpyGSxCvcsqYy1PKEgfGu1vUoiz38dxJCvLTxjMZKA2ssouyuFM3TNMpQpASjaTk6YkqP43FihDR+cd//EcanMX8jLkSbcS4E4kG4kkPyg+xE6EkI0hguEc13PErC3twXx5nGYUpugzZTek2ef3McSyBUua26MmpeDWrT+RSIz/jYu0jKaIWhQFNoRQifPYpV9U4DPoZmbJiA0w4Y8wyJE+9/EwzEQsm0SCjonkv/AawoFC7PLdF0uyVRWkORFY0SjL6SVIDsdNx1GpBxII9Sow9ORvDkGNOixmpI6iVGPzNr2maiMlibgiYwI95qamfDliodkgqggJDc0mYlizWGKH+qX4aggEk1+oPnsxAXoFp3jk1RZWiQZbkirbs1ZrZlqyJrPzwD/8wPiFdTdOsqIC+lLiRWsjOqdOWJxtIppqtedFv70ZCcIUZgHWWSfSrGssnswS0ZA8rggwZLQVzV2KEU7QnFUyhUs42e1FYNxgg0oGz5oke6W4eSDpOD1RB16lGkZIiHBgKBH0daJ1cF2lQlVU6Rihv4moaQphWdJAwM3Kb4diBfduBBYChpBHJY6vicM7a9EwIwEG9BPzM+0tkv+LQazxPiZgrs40tBgShuxSUvVx6o/UJQUAueXVXVQ5RZrzsmkO6qGqWsiVUmZuK6f5MeY+WPxeRy8ifMa/X2bZ5y2Bhcco0YtOsnrC1eDCL5WN53VcE1g2BSrPWDepLW1B8/2QZhh23ouHriAAAIABJREFUcEaunHIPalATQzLPwtmYOswAJNGAK1DhYSjjUfxu68UpNKsivQxV/T6Pa48eIWoGXG7AHbyFUEqhzaCc9Vjuwg2LhngkwCAui590CnrxBxySVc+GTqOz0VwupMdoSyb+jyoxFZbEuxtVPSbmFpwAAxgvL3u4ilSBkWqXIuJ7uJloo9xNtlANBsDHq/5P/uRP4o4yZkyXl7DjKPRTRmdtrdOSyEkoWmLukqWolFwJRMWHSQlrtLqZzTwQYxgQ6HhiAlbJyEsJgdCp5I0x8crOapHc39MvgKRcq85FWWJeu6eZiwUjB2ZvYgVhTTjKCh6O1lmwm+qSxdQY/bLQZhapDVYFiuDGZkWbE9Qi0v20Nw8bwxxjNtqCp4/BDjJ3HECURb9cAYeMBm0ZLSW4BR8v3VIwduqK6kU4/c0BuBIjWas/mH7i76m1wAtNwZ90sMmWYsnkliYgL3SkZQV+nIWSshywVhgGYWofKhTozYMXWsdZi6vkTbfULkiDsuCgU+F5Iqx5SNMMoNZRryBwhg2TPwkwg82mEaVTZQO4TZjWPj0Ed1EQTkknHon86VQpWgOJAqYdaQjUuWzZmW5MpwNn2+uCmBS0kkIIw9kpCkUi8WCTlUDA7HPRMTIK0yscm9oDi24mTiyQhgZRTon5Pi3o4USSrneJVlbZs4Ra151pPk+D6kLiu6maXM6yIVPnhD2kqURbGkXPdByep9Oqr8CwXMBXVrg1Af0qYa3AC9Uc2Ktpi0+bWA8qApcLgfpCh8uF/EUutx1YM8rYo1miP9IdG5Uy7BoNTQW6rTfqcVTOGp4ykWEgM8zZEr2QKw5SepQY1OKb/bSqho+0bIKDMfIao63hNXqaj8Mn3PsmbCPFMgtTFRm1TRwYoPlX4SWrvvAecRE6Df1CCLiX0rk3RmYRkhKlyGuFkKkNXoFjI2DAVYV4HT9DjDJGS0yN2K90Z7kTzthIjeRhgaZXhLWyLCwcKE40o7wUpcOKkgzcjukMb1NEoGCSlMAVwFXBqTYGQEAueeOonJWiCJyJvHoBOS0iVxAmKd1xsGInAT9THROsgE1TyhIz/BSxS/UFh2BuxZUsap1pJqUgW37iVVy4CVM6mc221JRJbFO0vfSUaCJJk1Ee29gDIj9V2UHeL8DhWRKERpsyznwugeCZKscqibLE2jSQh8vER2Wxxt8qOrEKjYI3B9JW8lb6A2JnuZKMgitIs0lqJCnv+1DcGZsKSgEsEiCKxvFbpYdthLMqThjPbB1VFs/hBHiD2wBZNKX6ImH5mabMJFoU6q56vvVPQrPYGH6mLVxKzqYFzzSl+R0QaKMf5lLYoAjpaQIxSLFhZNQtgevIlDQBCjUoU9Nn0rvgHJAlMlUdlU7JqteFPqDEoCG7vEHAxWiGjnI9x2US/dRSyLZ0P8cuH8zSpWrC15WL04suU8JOl6omFmOmCv8zA0tSFsIWZhltNLRNKaYXc93Jws6UpZSMThBQBTrVN13UgXYxl50XW6iXTi6gpXM6FQzPAFli1OZ6zM90qmRZtVFqYkXgkiJQadYlhXf9lBtWMmorMsNKc1BeJ+PAQGacdcDvGr4tmxX291CYYchoKN2y06x7cJwU2iwZ9tNi87jAsLF4TQOxUfX/NRvyZIz2jBUlGIwxNA+EZ7jnfngjQ7wsghnWmtDmBt2ts8lHoSlrfZjnlAgZexjvJ2HHSkyK22VqTVG5rUe54l3odNbITsxaMXfMrRdEOCgxWEtREQeycBUciZCPUIoRX6gAj2RMikuJ8UNptnhEKarM33Dk9iJhJj4CkQpmjRpPEDcpo0QPqSnUSizK4zOk89+KEMNIvcjzKIRD8kjazDrFd5KHRtuOfiq6tapFSQrGqawwG5V1r88VQYbLJ6ahFRHbOMJkBDXvRXmYVpRjGKIUgnaUCKRlWjnIEEjgQROkHZEPbMBZRXvETKOQoTzvjoKJarZ46kVO4XlSUhbYaRBpsybMDFEelFOFNBkZBq/VH5xVR33PdK0pUb1OdA3Fzyr7QDS5p5PN6QA8PbPx9TCMiOm0NuluG7AB3QmPdErVtIiJMBQquKUjBU9VcEFRi0bYcE1L7HUqfQyw4ShnGyOFTrB7bs5DCbI7ttdYTgkNWhEvr4LwHovxsZlWGzLqQiPmenTVpIgYpl0EL7MyjPyq14VEBru90cfC10OdKVRHxEhw2hWUNqLWxjYywUHfaOeChbdRVQsiXbmibq4FjJM9qkbbr//6r+NhDtJ52GMVIH4vjqhTudUxmaitAyYx4JtbVBZgXcgO2Gl1QVZPqrXrSNEBinxoloPJq8PPyU0tMvhIVJGcIl/gOkO0/qwIXHoE6qThpcd4XUowDBnmsgS+FLi85HO5bENM/Ho8rqXuogVolnRjtLx8Hu/o7jmjUnyJQEieUWrdhrMcgFxZkqJEN6CGUWqN4G5k+fjv//7vF2DArvA2XtD9bvyxvVkeZYUTGLiluFnPT0U4laEzY32GRTLSDeW4ixto2sQkEuUiZrAOAzORhB+ESjqbpbjIXG7iv+M7vgMQjLTnNbkc4bdwrHg16YqzpaYOEm2iXyl+AsR6Jl5HpcKxQOGnRTPK5fniNso43u1a58uTQUNBFIq10M+RkxEyIaBox6aBaIC/XPZkYr/6Bg2FEpMOZyg5G+eRNrKPbU45Tl7CmkwuczdcPmqlXF7cSjhQC2hRpemFB8jL6Cclfpo88sCmRCmsojD6lShFldWFPOPJYDZUiUjBRF1ah4oBk9H6aVPGONBV5HJKRnEaBEsDOWVD0UxFKT00jiUpt0VARmKT/UHgx6aCTimX2dbAhexG5xn74MZ46TLqq7iUGWQIp2tJx2bUBQ8Wi8WxEnFMoeEi7CGWvRRFU4vbpQdqO9PoBGiwdzaSq9qjXHm9bpewy82xuoBFuTbHriD93LOEmkzD6WAuJesgNaW2oBOF9eBhMAw+FgAgJboZe0Io6TnjupAXCCpovlJbsDADQqiz0CnNInMSwUItVUxNTWWk0CbRFgLEfjYwz1MgxgRBa9xdjBmFNfupONlD1lM0Fgs6o4QO48DZlOW6FhlN72KDRA+i6hguYVcQjiVgaepQ2Ns17oZNx1Muw9iTC2ES51guRY+aTCfp1Nnyq7ZRTawIXFwEKs26uHheNm0GEaNPBl9DoQGlmS1ZXm3tIJ7bsG4TDDACul2WK6MqmuU2N6OtIdg46N5ahEB8PjMRNHCTlGA59GcVrZ+JJBnyLMtFQYyhlGSCxl2yeUmDLGHZuWqhoLgBPw3K8gqcMIBJYRLSJ4dCxzGbSco1RWXkNS4nUWVlNOjz3O6VvYsy/oCdhnvzUAZrKbyXO+ywEFncOju2xEe59DhWWfrbcuPps8IpzMxZxuNS/LSghXVssRNxsUAHX0Q7IglPm7MeX+d7EAgl8pcInxVs0LAAzlkTZxSa9nIcyiW24RgJg6TigMYqm0SbatKjLimladzSuq3ncBDXJVGN8oYCr67gv62nsVlbbaYMeqos1kg4q56DgKfxZVQ7RVDFAFsq0toQfJghC2xRAXEFBKV1wDSYRuTC1RRLiEvWKH5iQtBTC40oo47nLHl7S+4ErsJcpaQhFL1Wf1AjWbKSnbAsprHMcjq4lY029kNP8NXeIqFgyCS5LB5SL+uTzGZa265G5IOwYwJAgCpwJIbpIjFiV7nQtKCe4NhdhH3681rGpOLIZVZJEmOPUqDqgRJFuAyFhAWWvGVDZSFmL+zHJB1GDFjwDIa2FIGs5+1oEE7brXpdqIKwoil+xNR1wYzUUYn0aDVFaDWQpuISU3dAkXQcy6UrmrXYHtJGHgV0vQsuugzBi+Vnwb6+gXulJzMMRI7FruyzKYhavdEjI6qsLYItui+myCT6oUE/5fqwMUoUDX/CtzQH3NJFg0N7/frJqty9tK0webZNrAcVgfVBoE4arg/Ol7yUeILyQP7c7uV4ehMsb8eXjJ7xTAZi02eoiZceibuQsfRHmMciFRMTbk8NuGYVzYWZX3M2SozIBlwjLLrgBppy63/NHZAxFUhYhB+nMfwpxaDpwJget0HA+ChmwKMr3SBIgxX0butjpNtcd7G8iOCQveoYtb12SIl8MONRE096swEXiXujn2GGWgaYVrDSKx/SEVqgzd1/fLapIrNL3CdvyiMqBeHIcl0xLc9GqThrFUFVFDJJEIgZmcVwyuvEFGoZtYzqwiepl6kiGji5tK7JlCxX99NtN8/BR7qJB2leA2FehkLVt7fORsDJEjcUBGlwwPmZAWSA+tqzU93hwCpOBT/L0pl4cXsyvFQ8a1wOzYp27NaftzMf5yfEQhFQPYEczYoQc13whwO6KaZijR07EVZ+ThZMVDMpwgZDfYN35OxpdlaJjqVrTZSajESWxKHSr9bqa75Suoip13RhnDGMvxSc4DI1Cq6mFN7XjJWz9EA4FVHEWv3BVK9pX81tfo0ztsRQD9QxaFhr07iwYjDlZuvMcMmluFRHLkCBgmEkdTPpNuBrJjEVfBSGqaDOb/7LvQElmDRi6o1ZibhoIE9+yKUWLSM52ySWaA6W6zx6EQ26itLxbHwUdzFv63ZFZ5CXcIzEX11faIcrDkVD65kBARTfG1PxM91Y36Y5WdKNJ68Llqugts6HdzSW2gWE5NIB9E/VVGLbFmzIRWG+3kI6w4sKwt+1qUvotEaPdDOS8uquamQc0HtZiBVpXAduWjzj7OpgPBlFpPc6NtqIopF09yLOqiuKTYbCqlSov+HCRUE/WHBZ1yY96W8xNViFdUkhn2i0lCQGkLObo6ZUBNYBgUqz1gHk9SjCgHX61AmDSyjOGSsXjPtxMxmPjLAOuDqjm6GTdzHUim8ZyIyPxjhnjaTWWIQ35KbfuGawdgqPUZBYlwXFRkx3mTyEyI0NZQmNyLhmyLMUQzDJCM4GYa1Etigxn+jJ8EBDDNUw0LcshD0GccyAQLid2JgqoAJZAMQkCjOGoj6cDQdPp3JRNwO3m+nYwCWLJ2GQeVuYJVYYWB4s56HxJ2ED9SKsrLaOXJ14G0AkGuLZ5gCBwI3csnONrBJEUTW34xnx28kmP3EIwR4EK2+w5Ca5T/6Gq6NERfAPbEYdU4Rn2kGkCGbAlnBKVM00HP6KZkGbchWXK40iS4uDvLoBwzA8dMQpwEpMxMIznlysVWtolpaFMCYEQDqxIjgku1yoT+h1vBQlfCQKqGW5VT4Mh2OwdeiZSFWovOEWYA9zxTmo4jgRiJBaeuBAlTlcfc9PiGE8oeAh01GiCmv1B6EvjctyU6IQoMHdAtuUtdYGwLj2KNd8Ck3VcrGojt6FHLAZm0kiWEDEo9smNWtZNCsvA9Oa/D145cK2saUW87WMka6zaUSXnlyMyas0oCEFMtiGmx/sTUq6twPgKEjzuejQKR04DE83gLzpS10rZPpWrgvg62NZ55RbJoBQnu4BWHGy9qnh2G9w0BVBoURbeqOF7SgXAReUu5dIhmO5M2Gn7idAZX5WRzKehGSbSReNFsNTd4UCQaPI65InrzqulHR1NA4mYpb4lqGGvCqTTJO5ZXINGjpkT/XTrHCwkaHEFaQL5WfMc3wrLVJPVQQuKQL1m4aXFN71U97td5YWFn2a/vprrr16z64ygDWv6RtPEOnhqJCG4pXL62VW327afxO2ZFwzBzG3ac7b/6b63r9VBim5HCSvdHMQQg7GTRERkk7FP0XAY44pwJCaQu2bgW/5fVRnFF8sO2ujs7+2qaNxo7nrW45eed87dfqURR5ShNA2z21OYitz84GbrfLmUcw5btu6LfUi/KhHP6q8BWqlaiDKZ9HOsuWWhNPzpy36BqO4WgqKGatmecUrX8FPPPYxjz167Cj/gd6Zv5uZLmxVWRwJGN2gc4GbZjctDZamp5YnClfVdvsT2wouLi0qPSv6lX6btT7HoqN/fmE+6+LFXdRLIrjiCBV08tRJThQt0Bb79pYXKZ37Fv0nTp7gyPU3bb1rZ/lC0Tps7VWgLMccuc06JCxNRbZs3hLbbrMR5XVRBHBQuIgEj/N1P+Qjl89kWatWTfMJYqE1AlrXXXsdGaUjGbkc/DzH62JV5Rcx0XWXyVCBqEAUtpQr7txxaEeeM2zrDobitxKXBsOp6b4R4diJ0+94xzuPD0pctm4VgcuLQL5pWGnW5W2Fi1a6N/b0uuPpXt8H6q+76qpdW8v9X2cwHjVe+2xetSbPalaPGu7dwrbGxUHmrnHSYp7SoJkQ1xk1MaOVe/Gzarj6csCzbzbjjXxE6CwNZya0t62ZNUusbvJeNhnUy+147qGTwn7hN+xHYmrn/ljFjf5nVzZZckpBBFat+JnGrbzsVEZeObaRiXkSEz9bA6uzlV2ElBYZB4nDXYrSoc3WyUVXwJ9sKVCbID7f+sRguYAJveB5K+11vvrPXV5dElNsTYoZ6UJr6ZHLqTMAT1RGxzuvhsAylXgrnfAcr4u1TL1Y6bigqk1elYlaXQAOapStzVuepPZ2QMHUfhfHOnl68aab9u8/eMBlfLHsr3oqAheMQGhWnTS8YADvWBnLkNqzlnZ89PgxZAtv2Do73fEWZKN6GZmaCYhmdXbz00cP1yRaQlONWMczZlyjh47KNxKb4SzZeQUHXkgwO9N8pbiR9P8wGGdLwKx5IX27lRKbba1ix4NCy24xsqGGtHRueXhyUt/7KRoNlDmcmZ0VOClC485is0KWhbcYYOZlpV7OEnZquDR4wuMerxbW4irP4vPGxHEZu9cod7C4dEZBRdXaUxIlwmdyBIBjX7Td5MArszJNUwIO3V4wZImSi8Frq3r/+l/4r9IwTQeAcOJqKtVOQV643uQ0a+N98dPTLdr5KSZa+o/ootAjp1ugaEI251lf0T5YASqW06DVCm5rtNftrU6b/6yOC71UqtwJjDuq2SDK3TdXylr1KtfpskDYFaxuCSWucrdxdlKxCcEqpeMSLQIOzTM2zxZkO5frYk07LxZwvtgzt7lc9uOOq6xA1Cu4LZvaAHWuOGR0KCDfYpxmB0V/ygekO4NR58DhwwePHF4aDvSxi1WDqqcicDsRqNGs2wngHSZ7GciMuOVz9dP9qV3bd1x91b7t2zaXMHqzFafWrF1oXqTVTCmuurVDGAF5MsFoNFyTlTVazhIYrx60WlvNWvas7mVW7Jkstz1eNXE47oT5OShjfbF6uDjoT0/dYlNkkv1Wyx0sFCaxnDHI3Ir8ij3jEn0Y9WfWuLdZS8OqzXTBiUpJ0zhoj1VcQ1+UjZpJzZpVyhm6U9NInm+hctGJqAwaSqEugfdSozdZhZQYy4eFJbxfm6bKa9VrVSjahpBrUnl+rqWqTV/RWTCZalp3Ukl7vFbibeq/nQJtQ59R90m1ab5bweFsG5osVhVk5JhfHO4/ePDAoYOny+se+m6Vzs5RUyoC64xAjWatM+CXtrheb6pERIRHxr7eNTpw9PCwM14Y7rlq+7bc3xp13AYKd/UyZbHWKNSkl1VPpPOJxGFDziy2GpY1JZ4gdIpAub1vEstar5ZUZexzi9ksnGryFY1Za1JSznS5K7CcYc+KnlLKGhsSyB7c0ZqMItJKrhwMlprVKmWlvEiRV1c0a2JMzTTWsrx4x644RJkoLInq62ezyGONMpdL6SFn5FdwWEZj1TwNSoqgsyvMWAjCSsYWtGQs4TTmnZG6qtLbkdjwElAUwErrNDWaKsGGi7L53ozQQlEVhQ2Q6qUVGvD1vvdvqfMvtywP9Dd9C1Cl0EuMWwn/rRRY7lhGTbdvoLslaFruZMoaqWb6bw04pTdiuXxu6bQNYtol11oy30a/akFudTbIn991sZada5h/3snR35ZSPv9VOkMB87xwaOTltbEBwsKGDrKm88iJU/sPHDh46JA3zfVnpgXzlyPT521uzVARuPgIrHFjffELqhovLQLjYZ5LchtnkZbnpYdHTxw/cfrUYG95ZXl5PTpXaqRqVjDYJuYW3s8wX4jxDoEyGbHiKLvJyDnyKJ1+3OKAnzDY4Qy97qhxe0Y/43tC9ZT0+uV2kvCKGzVpVhjMJixttU08Jb5n2bCVcfnWvbBSTPeZLFBu3hMW3ZSUic0yFi9XpJw1tpNbYRSqs6xcYpn2WXb/pjTKu6Jbx/D+1lJbdKzkRVoxlmbWaPUNFOZd+zPLuDULijzbVaCUMc5YxUvhJbJc5ngv+aa9Vu71LSBmemm1Nep7vsbwoKlCJvFSjnrRo7HOqN1yZzvfMspy74ZpxWa4rRR6/prOI8ctxpdOtNJ5GgUNs1nu/N5K0fax1bU3ZtNW6NpK04d1pV0mC1qrPyguc486ZJkbX9GZEs/9uljdwouXemYTN42V6rc2nwsO5WIRuyyZl9kuZIBw5OQpXwU4fPSoIJaJ/24JTnfLCoC6VQTuMAhUmnWHaYrbZ0gzH2gA4sS7o571H1Memz61cPJt7y4fSPFUtocHrUK1BKfcCBqs1l7LgqeRMRViXVFzb11eYWqTK4+Ll6VeeVX0qIQoIhbzs5Z8cbDYXShP0ZO0QJi2LZvnjHzTa3CsMuw2Fs3Pl0+RlMF0hQaKya0KTBZ7qZHggW26c8srRhnMzpTb75YPpdHQBBhKZIuwU1IcUwKcYv+gvFS6XQ+e2dVVyy1oLCw/aU8g+DiAw6ryViifXiyvYLClXJZ417oilJvH2qVnUXCgXlXPxUpMY7XtqNYMg54V5RerCFWjU10obLtKwE9HSlsounSqwUqM6NyKZ3lp75W386el0qznpuACpVKQWqTjZU9XWhaqjnX49nJI9c8ujOWqn5VwQSCqWvkcpKAUeraSlEuPnkOJcsmzoZU/9+tiLTtXLfQCEtPETGVbWg1iQem8cJBdxuhRUw+vuK512lPl66DzPiAqwDw9M2u4GLhj87qTC7C1ZqkIXBoEam+8NLiuu9Z2uBRUQnz8NCTNbtrcG5uwGhw8fOjw0SNlPXvzkQrbWk/wNSSgPD8Yf6YeRrcM3/bGxxwTSInkQxFaGpFhFE2L1+EJxNK8j3H37l23co+JpBw7ecr7wb3kM1SAHqWv9REy5nmBE5oSq5QVNyNLjFcuDY6NxSimsxnlpcTgWF6KaF4CaSMpC1VG8DjCs5vRWfgQlit6yDiQfrawFGbweQRsrAUgM7IEXnGMUaIUB3TGwlX1XMRElmdTtC3Hac3bXwqFQT68008HaZ2UpQgH0FBukDmvQkvXbZ5YtMlYeuFKg56XntsvnKJ1Bs3KKgpzyTAs3WPVIuSK8faOQRGxNn3VXGcnAjldNEr8pDAvtj3f6+Js5RcxhZGuJkY6SJdw7CAQBYpzwYEMqyL/fuY1D/ngWGLKC+UlDuVnhC9iLaqqisDtQaAugb896NW8ayJgGOVKjXmNK+9t3jTnZYy7dmyeXQ76NBNm3TakNup6wVe3c+Toybe++51Hjh+f2rKlNz1zamHeQ0prlnFnOuFRUUvjTD6OfLtyfv6aPbsHpxf6lgj1yyu4BgsIYn96dvbk0tKJxfmpudm+e/q6VQQqAhWBisDlQ6Augb982N8JSk6woSzbaqI+Ivteb+0u8+ptzdsiyuIW+zLL6X/YlugQ4rVly9w1+64SGTi1uDQYLzV3pncCsM6tiiUk4N59etrsrxeRz3W91KA/tN6sxMzAiIeNbzh08+DmAw7OTWWVqghUBCoCFYFLi0CdNLy0+N5ptZtcTN3Lk9XD8fziQufoUdNkezbf3Wdylk+VeZOy9gqBEJdx5NS+fXtPD5bm9988WPL9xFkPBN5pMZysuIhgZpu8ZNxFa6Jq1qNWMGv46myzxtzU46aZWc8llOUpdasIVAQqAhWBOwAC57f+9A5gcDXhykCgrKJo+FPhB2XZfd8SMetVjx0/uWgZSfOklSUaFo6XZ4+amFVWVOBgO7dv37Fls4X6HnmsWxCwfngZiuaZ//JqCBiCr3nAc9jMvmJdiGyzLLp+aaR2nIpARaAicIdAoNKsO0QzbFgjmoWrhT95v0Oz9PXGAzcfPn4slMGDQ6FW5TnD8qKJQhkwhu1btuzZtXtTf3o4f9Eef7vSEcZaXavNG8Aa8trMpopvlQfcy2vLMgkLP4+ZdnxV+0qvb7W/IlARqAhsDATqcLwx2vEOVwtzheWv0KbybB2C5Vlr+4NHjvggxrHjp7IUvkwXNifaCjQsobN7+/bt3gExbL5+UzcvC+iXp0QLjF604bvB5Um95i0SzeOf3qohPFjYrF15/2yFrCJQEagIVATuEAjUtVl3iGbYqEaUJfANhYrf99NqomMnjnu62zTi9s3lw4KFE4zEZEqEC+maal5iuXl2at+evd5rf3ixvPWqbpmExaJm+uXr14V1gav54E/51yx3ayJd5Y0bzXq3illFoCJQEagIXH4EajTr8rfBhrSAsxd9uWVrXi2IXXlVktVDR44cad6P1VQdIShzYN3BcHmK0GdwJO/dve3qffs2JDgXUCkBK4FBGctatyas1bxHXELzCaHmhavZfDZorZd+XUC5NUtFoCJQEagI3B4EajTr9qBX866JQPm4zORrBcxtNT8XnZjunxwuvu/AzWYV73L1Pp8mG/jMWfkWi+BWCcJYshW9V+3beeNJfOyombKZmU1l8nEod1n9PRhf2fOJ2FJhTg0mIaMlXmWtVXf5ksxzhVa15+zp6fI+T9wVI12cX0zMz2I2r/wvT2v65FHBpLM07pYHDHxDp7v661LXbLB6oiJQEagIXCEITDXLTMr4We46l78gVwZIj7VPDKpO+WmkNd5exppVmnUZwb8zFi0KU3hS83L2Y8eOHd+ydcfWufd/xcMyx2pYxXj3zh3evYlpLQ5P9fvlvQXNZ36u+CmxcCwVPKMu3kGqW5QnApo172JWZXLQW0in++WzlWJXZdQogS3jRvmeXfPRxvK2h+b73eVFD1MY2ai+0+HOeHXVOlcE7iwIoFbN8ggjYnMnmg/PbvLGAAAgAElEQVTR+m5taNbk/vJyLA1SadadpVfeQerZ9HhfnHaJDI6dOHHT/v293jXbNs+GNzUcotx5hHz4uWvHzqWFxebDZfOFZpUgEI5Rvs57RW+FQk5G+1Yq44uUzYeJPZpZUCCDY8GkOxg3DwuUm7dpr8ZqtikRKxOsK6SzhLG80MHfYDA7m9fAXtEgVeMrAhWBisAqCIjqGyfLg9Zl2UTZOATjoyUTiWBJzwDbcLAykK6iZb2SKs1aL6RrOQ0CvqU4LC/OGs/4BvBgcPOhQ9Zzz22+bnKKq1wzzYZp4F9X797r2boDBw6WV3Fmrs2bOK90ntXMFQIk+2agKNuUd46OEcnR0BRgczaMsrwoq1veiuEdGLP9qbIYa7bBzOscmhdoCX7l60az1seX5zev7EnVprPUrSJQEagIrIKAtRJSrTYxZpbTvfJNWHfho8EtD6232ZZlVlGzTkmVZq0T0LWYINAVrjHhhSVNTQv7Li0tHDp+bOrAprvt3V0ulpUvGS8LYxmjztx075q9+xZOnT5y8sR4VJbJF+5xhW9hV6lEOwqU6jbPBRgvpmanzQDOzW7ynenyYGZTZdiVjGMr1VZ4aYmdl3dngXTT9NTuXTtkKDJX/rzqFd7C1fyKQEXgUiGwYFnEcOjD7b4vYnOH6XfzQfpmrdbKpviMrmVIvHxbpVmXD/s7ZcmuBAEtnb4sTrLee3rag4emDvfMzc7NzWW6MHGdyAgEi2Bt2TSzdcuW46dOesG5n5lMu6Lxay/7SY5VEpeGmzdv3rFjx85t2x2I+Z0xPDSr096PRFn12UBRHhzYOje3ZRMYi0zdKgIVgYrAxkRgZUX70mhUPph77Kin10+ePDnqT8V9qHW4loOy6KLSrI3ZD2qtVkVAhy+PCpZJMfPrvekZYd8Tp0/deOONe/bs2blzZy4P+/CPwh2a5d57du5AyA4dPypQbE7tSg9otewqgwJ+WT5I1O/v27l92+YtaNbMzDLBGhpI1NdjApa0CZADrVnbViAqv9rbtQbusnirzKeuPKy5ahvUxIpARaAicAUjMFgcGjN7UxZS9Ga3bNkys2nb9KbjW07efPK0r401Ya3llSftSHsZa1ujWZcR/Dtj0ZhE85BdCcCUqFSzgNGqo/3791uk5Xqxb+88cjBeWurOTG/dunnPaM/8cOn4yRPDpaFptCsavkmalbuuvFfsLtdcDQFzgIVDNS9573uTa/kYUVPdlXs4VKpZkuBbhh5gzgIv8SsPHHoacUXoigaoGl8RqAhUBNZAoIz/hsTmVYLmN2am+vv27t412H7sXe+Vku+OJGsb01pD03ok1xF5PVCuZbQIeLVTtze0ntsfquHbMYVJWLq4ddt7jhx57+EjliYhEIWGuYKWhpZy41ghGTu2b9m7ZwfSMdUbLgpp9bplqfhoZOlSWSE+bJ7Ru1K2/mzHX9fb3HtTnfHUaLh3y5YH3fteVmK5SSv1KCGpXnlhgwOXaVf9yjeLUj/LEcogM0CqsNJ+85xNeZLZzR3hpcHSsoboOWsvGFZeQdake5DRPllKkKxJLE+CdsYDqx0spZ/I3gokV3tKelJagSiZzOuYtpSbfbK0qlLW/MJ8lGRPMgceoWztbJU7y3IazrBTeltBwgRSoyS21ibXpEmtwa2FkWk1RKBVPgn1wuJCzrbGTFZwErHUJcKtzCR0rRmTVZ7UliLOqDWBtoKpdX5GrIWxLSiYkIw9xE7Pn/Yz6LX4n1GdCMTCFqUIM2CymjmWvUUpYlJaACMjPYVOGpMq2MeAFt4U3Z5tf06iesbZtri27jEpnYdwfrbVkdJmidrJqrWnJsVaBFp7Js9O9pMW9knLo3PSjJxNehBoIWpr11rSwtjqnDRyEhmqYmr2be1aZKKhbXSwt8olOs6pyRq1xkdyEivHZ2huLYwe13tSkrcFrbX/DDsJlJRmSCwjpL8MUJ6vmpp68L3ufv2uXdvE/q1O8XD2qLuwONo0t+3yuoVKsy4v/rX0ZQSaV4+Oza8fPHS0rD1KrMqLSpuXkZazzQulfOpw965d+AT2UQhKs3TJK7hEid213BHiw+fYoiWkh2KWAamsG9i1fcee3bs9SbhW9hMnTiQQSMBaBGysrHKbKtHogkaDEj20iZmLh9nnVLM2NIu3Oo4jQFIWP9G1wuosurdIbnGRqsTbgyf9NiseCJSZy+Z9qk6lLHvZs6eQnuRKYrLYR6BQ6oYQpzils8pxqh+xaPadgBicWGZbaw8ESGcn4VTEgbMl+Gf2YGqK/TEy6U4BQUoKakOGqWCwkqtFLxjKS499KhvNZGKqRNlPnfIKtwK4Y6VLjP0aZX5+njC1wV+u48ePpyKOA4JT6tKiHUDsiRHQuCmd8mypMnkyQcaxIpgR+xUqS6oZuKiSN60cYQJ+kpEl9khRXBJThLzWR6Z2jiPmINhSyAB79U31NbQDSqJHvQjESCn0p2rk6ZdRSmChMBqIkWFhTJVIDDhRFQ1kyFMSeIOJU+m6zjqVJptENRjap9wUl/4Q4dQunYeYA8i3VklxnLZIYqpGGwzb6kfMvt1aiJISBJjaNqL0Fv82F8sjSYyR0a8gtXOcrhjhnHIcJPOTgOyE2+5BwM/U1wH9yS4FmMGEGX7GGNkdJD34tG2XG79IyhtJ2mJqCpI3rexs2i5qY1hb3/QKWRSRrui4rWybRQrJGBP9AFQFzZFqpi5r7Y2lu3buZF6KCw5rCa9PeqVZ64NzLeU2EHAx2I4fP/HeG284cPhIM0g39yslZlPG9+YiHG/qz/jW4da5zX7wn1KdcjGLiZ3LFXgbRqz36eKei/+Yntm7d681WbdyNW7dutVYY5iThS+cHOvbcapg1utlfIljA1rr0loX65RCbU4ZQzOqygt/2SXK1Y7mxMzkZsBy1tgXG5Iiu4z2fnL2OZUxXXHyLlewefgxP8MJpKeItGxsQLDUMbSgHWRJSmmdShxJLIzCCDAgPmC5P5BrOJmfyUIsW6oZZxDzUmiO6WR//KJSHExmZLNSPJpAzKCf+hJjLXZCUhVS07hVKdu2bWu6btnUXcacCs72qRoj48k0blIiIFegDlxUqVEQduCsFIU6ICBjU+98HnTZa0Y4StpaOwgOKihjLJSReWrnVGyAfJomFU8PDMIEotmBs229KPEzdETe4OknnTZZ7HOWzRSSb0mAlEDqILULJuT9JKymrUCrKoC4D5FLYttFSbbHLHHMMFuLnqIDS0CGvJ8kUx2WS3Eq3Sw9gU5ng7ODnKXZAQylEybDpNRRigMXSLK0bRGdKdeeJbKnC6WCgTEABlu2BXk/6UwvSuvI66x9Cw6dtvT/GJaUCEhPWQ5s8iouILftmCrETmeJOc5PFU/2QJE+mfZKD1FWi0lqF2DTzSiBQ9BrK+InmdQxdcnYIjvNjklqDvpzNtVZde/BIct8rXB1Vs+e8oWMy/1A0K0M7KtWoSZWBC4JAjx7uVC7Xe8svfGmm07OL2FaJUL9/9m7D3DNrqrw/3dqejLJpFEEEhUsCAqKoqKCXVTsgNgAOxYUC2JXLNgRu4AVe+8CiigqWEBBLKiokEISJpOEZJLp/897v5P1f70zkx8mIbmT3PeZ58w++6y92t57rbXX3vccyZ7F66IWryhgDPirM04+7cLzzvcFZe/fOrT/QJ9S1nbxwZnjJoPeJjzfFqRej7WwLCsHvarhjDNOP/Os02ErY3c8tNlohobFWahlNXApxFGT2cpTZnYzqVx7tpiKclrslIaZbLSgdathziDqnhYPZaGypB5lTKcwMRMALhAbkQCAnzwBzG4zoNW7AotQTxMtcSonTukE5hUqTSCpvmvUKUST4TDNAMjQazW+LYpQIVplmRtCuVU5FlyNW23HQWpLn5CPY8vou0Xao2Kv1JWWQpjsUOFTk3GEweRmEi11AculpSvwuRYSRavO8rSoNE1GN/0kYPofJWASPwVkvr4AZjGlVkPkumOi5Kj0lFr8aCn8mAkh5sMQ/zCoueqqq9IwYE8xoG3wGrqFc9QVwviJgYalsuxp3a2cTlJa13J4ESIRAA1RsQ5xO/wEoEmDBCfKmIyuqzJ+EtNtBa0aGG6hDUnXFIX/SGgOYaNaoSAPM+pxiBOVjT2F+rSe0hzyGcDKgLs1hNIPimogRxRvMJgICrGNRE8Dcx1BlOFPhHAmb2qMyWDQUsAS6vGTfsIWpBq/YQZdLIGHs1i8YeAW2+pBNircRjGt1vXxA8ZTeFyVYcBDmlEOSa0aOSBpDyROPKUQYLVVefRvcQplZeW0U08666wzmVYRKW2sHnS9M38bR+DvTO1v0B4NmE6bfNXQTFs5cMNNN121++qt519gnqwcWizfgfEJCovP961sOv+cnTfetOLUvCyH+exg1j4HDhYY+mO8E0CvCwPtFPvBQ16NtXPH2dbFhFwY9uNHiqwPa/vCF77w9a9/PXPzqZ/6qf1hZjb9b//2bxXe533eJ8MK+H/+53/+7d/+7cM+7MOo47d+67f4Ia34ANeM10d8xEdku5kwlo4d/MM//EMLwXYJWVLYPAKDrls4X/e61/3mb/4myPvc5z6PfexjuUmPRA+XX375a17zmnd6p3e6973vjdyiLzZtQvTd3/3d73e/++3evfuv//qv3/d935cnvvTSS+FUo980hBy5d33Xd4UwQ/zyl7/8xS9+sUcf+IEf+J7v+Z6wMbiaZKzzCg0JLGn7p3/6pw984AMvuuiiet2j3/md33nwgx983/veV8MgUf+zP/szAB/0QR/08Ic/PEhMwsAN/9qv/dp///d/089nfdZnUSkjzjRTCA5h+N3f/d1LLrmE3j7+4z/+AQ94QG1p2wa3TJXm8HhqO9v1vd/7vbmo1772tcAgVCbI27/921NLqgZMEOr6lV/5Ff5Dq0/+5E+mc/AAcKt3fFrqN37jNyjqvPPO08uokFqrfBjF7tq161WvehXFvsM7vINH6ef3f//33+u93uv888+vRyB8xSteQWo4P+RDPuRBD3oQDKiDj9U/+IM/+Pd//3eK/fRP//QLL7wwh1osqK1balTQBfe85z2TGul/+qd/uuyyy2B4v/d7P9hqhbR0LNmLIVCE3JUa8VwsC4PmH/zBH9xIMxJe+cpXPuIRj/BHtQmO9Mte9jJP3//93x8w5BE13nTKPe5xD6MLfl0GIfyUTFgd+s7v/M7a4iR+sIdzxgHbn/mZn2mIwokZP4RAwqC5fsFPA1WPe/RRH/VRIP/iL/5CPd3e61730kSZCCqNWFp62MMe9h//8R/pTVuPDLO3e7u3K8h74xvf+J//+Z9krDeRNkj+8i//EpO6FXCKFeb+yZ/8CTBqTParr7767/7u797xHd/RMMYDosQxeRGi53POOUdb3ffmN79Zn5pHZ5999t///d/bj6ZhEuEf8/V7PaLcQDIHMWxyfczHfAwdYqCYD12EwPzXf/0XQqmCvJRJq8RpUDEI97///Q1gxgRk1qN5SjTaoCUKRwLmmlC7JhGC39z5l3/5l8Gvradg0MIJAI9Mkz//8z8n+8UXX1zlzL5//ud/NrqAfeiHfui7vdu7QetRcWTDY80VNkNHt1HR1ddeu/ctN4ivV9/0fGf+/FnStpf9zSv06r7FpzwW/mz75m0OuR1afPt347ehgTtIA8Kkk7Ytzuugx6Rs27r17LN33OvCC46cKVi1uc1V1s0UvWHfigl81a5di79X3LJ5/+JA92KNKFFzB3F828jkOA/t33fu2Wff/x0uFmY5vuyNYreA1TsvGNNXv/rVaYnx/aM/+iOeVRPOXhBAfFY1f8OMfsd3fMf3fM/3sI88GYvfIhJw/oYl5exzD9lNxo5tAsBcuvJGSPzSL/0SQ5/V+/7v/34Ir7jiCsg14bx/8Ad/kG8AzBR+7Md+7CMf+UgRUiJgiQf6/M///K/+6q/mGx796EcLHf7hH/7hm77pm1hSXpnPYC5xZVPyy77sy771W78V2q/5mq9BJROMxJd/+Zd/8zd/c3kjpjYTDD9IgwGff/zHf8yV8g3iiYWFXVnhCdjrL/3SL/36r//6nCgkP/ETPzGx4+d8zuf8wA/8QBho4FM+5VPETG5hoygqFVwWaXkKOYngQZ1CvuEbvuGpT30qSMLyQMjRtlt644Yp8xd/8Rc5WuJgBk4ApMD/137t1z796U+v01/60pc+5SlP+dd//dciCQr8mZ/5GdFMEQBdiYx5YphhoOQf/dEf5fWV1egI15e85CVGgrCG+CUREcL8V3zFV1BX+qfJ7/zO76RJt6564Vu+5Vu61YOf+ImfyP0HKcj7+Z//eTF36sUVKoTSRxjG6vd93/eNzsXNfD8Of/3Xfx02Ytb12EsckFSBYSKE35UGOH7A+Xg1AiyR4ld91VdRKVoekeUTPuETaP4XfuEXdEqsCn+FtgC++7u/O62Kz57whCfobuTUc/N6hODREqMbaRgoBnroQx/6q7/6q4X+OAynp8IO40HXRFpbcYzx7wpG22c84xnf9m3fph6AhuIkkbpOh83g0ZXFNwB0+kd+5EfiWb9o8nVf93Uk1SmweWQ+ftqnfZpJJEowhEwKj4wxIuj0D//wDy/20jXPfOYzdah4rrlmGD//+c/HhtELJ+T6QhiqibhTiGaR02THHkF0lgH/5Cc/GWMNM3MNwyI/JEikR37qp35KCNtTnFcwSAwVAV9DTj0Sv/d7v6dABGPDhDV4GBNsEEErPwhF/1/5lV9pYPeouawf1VsbsAzo6k3TmbrMcRI1QgTNEKpslsGmc/FgWdVaCFizm+zPec5zCqzhNw6/4Au+oE6su49xXSxd/YnVFnPv9W+89LI3vWnrtsWq8s7a6PDh2Uc85GEbm4bH6KmNqjteA3YUVhM6RxLgvmC46+rdV+7eHSd9UHnx1HMR1+GVU7et+Nzh6VLfq1+0Mi3vxLl069TlY4UW+zwQsReS+4ucxV9XHvvHGHEnHCS7Q1JG3xqaR1GjAdvNbcy+D23k3eVFWD0A3Jvwgifj462k2etf/uVfbs1ajBUSVJ74xCcG86xnPYsdLCpiMf/mb/6GZbQgtjYFxp3DxjhqaFXNdDL3MHMhCYAlGYWiEwzzPZBwn3yDwIUB9YiLtYrlsNllrXgaIcXjH/94ASVfKMvCpX3Xd33XaESTYhcMkBFCxlcmgMOGhyB+5JXsyXsB4wN++Id/GH6qsP6GnAKFdIUIHI9og0vg26zpefTP+IzPoCto8YzJF73oRYD5WlkcS23ygufzuBwUJdI4UZL+7M/+LKF++7d/+wM+4ANoQ1tJR75KJRLCzR/7sR/Lrwvd9KNQDAD2XCUDIOHkuBOSYoYUMj16UziFCiWMa4lt3GJSPoPCNVGJJW6sXlCDZ3gICy38NCkC+JEf+REd6in/TQq38MhDcMAkxTP1AqBY4mNGl/G+hgo+i1GoWnQIA2Visr7ApKwGhRtREMIj6BRuGkXE59dlFnWxAMKAqV8MWmjVSzvRbR1XGC2yJzseUIH/H//xHxOKdCqx9yVf8iUoGjmJJg7QF6ZDg4TDBibYwoZwRIb1e7/3e/GfllyRE4/SnnGug+hfF9dZePNUQ1krozSEFItbeAQKwg6agd9PX+saIabIRjb0uc99LnhtXY0HV/O6q35XJt0AKNOkK4pFtDiRkSVFQxfD9I+csfTjP/7jRY20RPxCYWzoHWqXaqVVUbJOfNrTniZMoTRsWMN83Md9HGC60ooqTEYWwNIUnjZSFVILbMJEspi8omodh2hhorbA6iNS6GIUU5omxq2x5yktWUT91V/9FSQieBGkeYcNAnoEv0ATn5gxMES9BqdW6omP4dLexqSxiiWkXQ1vU9XQpUDimMLsD+PjEblcj/3zTdjFFzEWvzNPO70+PTbkHVi7sWl4Byp7g9TxNdCcX9m89dDKwZv2y6Ycvmn/PquRC888w0ze4sXx2i4CrEVEtSiKtE462czfY9dGjt251P4G6vgk1tUT8vpr4+3bGduF/fVbjR+P+3vDG95gm4n7tJ5jmCx8eRTrzp/7uZ/7oi/6IpadzWLRWiAyXhlTqvPLHcrxSEJkhVlAwK2bI1lZJTCuEcCjHvUou5PPfvaz4/B5z3ueHAAzesEFF2hinQ2Gt7OVoAl/sCrCJukuS22P8KOGS8MSovjhPEQq/AGWchjyZLIamWlug4Bu2WjwfgIUQQDLjhYe4lBbaLuqQQVmPliIJpcGVY4cvEq+qpyBbFZi/uRP/iRPA7Olv+YsOx1+7ud+rqf2MmwacjN2o2yxAeMbxJq8FxK253gXMFwa92bjJoScAaf10R/90d12xQNmMJlomJF7kDOTFKFAaQYemqSUQFdcYCkKmTOEeK9v//Zvf4/3eA9tBW3SHi94wQuKvWgVQH2HEPfDHSJETLpFhftJt5iUPoEKGGbEVbpJuGaoqGnHykBSth/02Z/92coCGpkq+my05OlJKpQUnpbm5ICNNNk+bOTvicBHwmAmgiQmnCol2xRy50JzObn6pU5sO9JgxqRsKx4A58tLiJJRjasOMhrFNKRzK1bQKVw4jwvAcKVJw1KUYy8Y55y9uFxqEDaLkCc96Ulkl1DR1o9yFvNu9ay6kJrao+KqksjFBNQuchIJiflAyh+76ilXaIFBpW2dS1J5TQGlIKYAKw3QZABum3Qa0pJr0wE2j6iFBowNIQjZ8S/+w4ZHID215DCGpetoVWWsuppxMlgU26zHz0Me8hCTFJ9qBEPyWDKj8nnIGZ8iXdouLsRnHQEPWWCmq8qag6TVz/u8z8NA1iPbYoY+5jGPiYe5at6fyMBQrk5uz8i0tmEcgImZ4MdA4wpC2D7pkz6JvPhxa+GBT5OLdTKWvvALv7CVIQCdZQEDbcH0T//0T9vtlbrOtqzh5MitkSOD5H1aq1lkf120f/8NThLe8rHXY6O6/Wo3slm3ny43MN0GDRz0B4WH7aEf+SMp6RgBlcDpX9546XX7FpWLRM8i12MW2R88YMFy+mlb73XBeTvOPtNh5b1ab9uy/xYjldvA3e3fdJG52rR57403nX/W2ZsXL64SOmy9hTgrl8mfYYVtYt0YKX7RApTRZMKy/hlo1hlMJjLvolUe1C3jlTwBL1R785/oM775m2DgacOFoWTvGEeWHTxarqITDRllZZAaCqH4WhsraLXiFOsog69JzLvm7fihcUWWwuIboYanUOFTQVggySSDggEkkrHm8QyPynd5l3dhlDngfHkcCj6EBZpbEFcDEmY6FHOIKrSVz1PO4aEoSmDuiUwzIhXYJLciAYbT5baFferzeSpHLiT6eRrCiLr2x4ZI41koKUwROhA8b8Gxier0YyJjyU4ZSDxAzlcJszxKJ+qLEqCVJMOtECS6wwmpHaGTaQhhOrF7K4UmzQNY7GvjL7fnVtpDFqQDWLiC38jRSt/ZxyGLfE+opFsEXmB4PnEPDLoGWj6ej9TvwLCRXApg+GDw0y8VBCXGkjhepqq8ERh6RleEJDfZWzBgA4kHqAC4yoVgT1CYsJqQxTgUPQDQHEKiKdAe9iQO6ccjqJoOmh/pp9X/0mfSTT1HrrmRrKGCqJSAtNEtsOBdVbp1hE5g4Wlj0jUNKCAKgB7QjWetghwYU5sUYjuRSknZ4YTy7SlLyBml4CGZ3qdYvdAU9siwEaCI0uLN6stJJsqsiUpqtKqhqMbVzP3pGlylHFGvEHNkiRlPK8zYThBCKSRawroVKco/GTbqiYaW+eJpAOwVmKFrzWPlJl60yGkjfkam5s0FpKUYDWwnzEIyKlpTME/s1RsYbNxpJ61aoa3bvGTxePB3TP1GmHXH6HmDyq3UgMWQOS8hsmjPQi6875FBu0honXrS+TvP5VAPHTCVDm6+hTjlVtJfL83spFivl0lipNgaV5GWcIGtd5vxyiHFtMpMOVvD7NCkmoIGYDkYj8LmUdaNQbc/aNXIuDPW3/iN38jCOojKptvl0Rz8qhFbeBfxAcY0zIxKM/BzjlDwOkhn0EEGf0xVgslXWdCz8rw1/Aq5eZ5YK8Y3QaI+0ikw+la6Ek5iIJkndIcKtoVumoREITbcIiqsQUVcJSJhu0lKCjkb5p5ckMhhcFSMu1yOhvihNH7LfpnFN37cjqs4WrScAf+quQgVk/wcisQUZinAmXPSltQCpjyfeAg8l9lpM6kap6bAl6nKEaKONG3rdLu3lIAceXN4smVwGhuAOxFFtNJL4iRgvKDkqIM7QkbdSkYO2MFnrfCQH8Wb5tCKCIW/DQ8sQYs0uvEja9IwoFWohCZ4mA6CoYEBGMIeKYg1nSn0SIjJ8atBF2NIG2Pwi2w8pTohlxgawoaTkWlzjefO66cNiw1ZLttJmktGSliKpGUZwcieyiBCXnc0wtXjH9H0BrmnmNcjjWTDQCs9pSGeZdTkhIQ1jZ8GQ61YHvPFHysgpK/rAo+SFM8p0wgnToFpPNRfMWCFQA9qDAPBfQAhEaBLWktodVAMz8BcU2ZCoeWHK3rAgEgaWhNWAil+IKQoWjV67X6qBJzqQOqaknDxbHjbH++Iev0IEgZNgAl/4UlL6unHDzMqNR9r09/WwKOVvV2PYluBLMJxs9V0MDgBOPvPssHWIi0ZMWnzkbkDJrOof+lfApieR72xd0JcN8KsE6Kb7r5MsgIOve66Znd/gnfkbd6d4lq8/8HS/DQvLHV4/NC+vSdtXfwtz13yx1LnBpihTKQrK2zV2Jkedpz5Y+8yfG4ZNVfw2XcBU6tqMNLpcvvOfKgBQ2PsmgJDaX+NZ7WwtnXFnwlBIOxv9bn8jk2ADzPLaMtD2/L8PK7dHB6O/x47Drjy8folK593EaUBRsUtuSAkBXM8FHMtoVIWV3EMjC+6Ik7+2yMMa65hezT9Hd9QZ+IxrC0AptximqG340MEO6QkjduOtGuFpTIZ6u1/wdzhbs3j+ZhyEQo89fLZlvX2UMD7CR2oUU8BC+QAACAASURBVMHTaY4lUuBKDbdqv6bdQH+A2QmqhHLVm2BAcpDwOIAsXQcYNhQ9Mkg8BanvXGlApaekA9AxZyGR/RdSP+5xjyORQ9BWMoDr3JylW61QEY1JsShTgiayWXRuVjaouEwbSYjasRKuiRhSPoDU4hFhG3iQ4E2CyiMBLkICC6Ew14tJPaItJg2/MlL8NEi3BbXKOgXDDWm32INQDRL2yDSX/HO8mnRCCizRHrAUogDAuHUVVNmJpiIs9XNqsHUIMMzbFBbhRYLUHLxKVMKGrtlhtDi5aB6JWYVlHhVt1Edu/TQxjFEkAqI4UaCNggnwAgjqbSUAlSZ2VJuSVCesoV6hLYlETto2wfFMXa7g4z+EKg0wMM6TiZvdUmxsg5T+lBzCzNTEsEcGkq1VCxVDziChjZhfFWIRhsJfRI4cxojg57hVYEWTysAah3SLEzXNQbMAXU0EcAR0BBMej+wYupVPxZIkpTEmqNIKsDSe/XTak+EWbzmTJ9xvJCwbgThc59eNMGudd9DdnT15hD037r3y6quvu3GvP4T1XZ4jzunmxBVLc86OHWefcaYNw+3Hf4v6ia5HNo5NZF/YOBa/tA2zlVxlC7KGaqgoi5zBcmXFmHJrYpbU1c9WWrGRVqx/Ho597wi8yEA2S4TRoQqkIUHF3kQBVs5YkMeAKscAPBIJ3J7zMWIjmKGN+vH0rwkwzSHBJDMNEpVcSL4NCXYcANnDAyxINh2G6PIrToZhT1sawHOxqSb5rURwDQ+6KNKDg7fCIOtmf8vGq1G1ek24AZjd5inBl3iDGT9EuwVzzwFTNZyCD/kVb21IIl1W38VhDi8lFGrALB0o2iOLMpagImw8u6ZV2HhoARn8P/RDP4TbWAKZzhUiBB4wQgSREkh8rksaz5EmAYRz/bbw6lxPm18RgkTAIRIShxX0iCeci0/5tgvlcvSOdKMj7cJZOUJUkCOma0OFdNAmPt7skYGUfHIonidGV7oIk/oXpFtRhbQZBuST5EV0MTy48hRaAMr5dU0gFIuQq8GsRpKP9igfJzad+ysNDNAADI1k5FBxPk+0ZKyKMBBquQKSdMSUmUMID4AdhdS87k4/4hI5VLTgFG/pXwC4ckViBip+jJlkJ0jUh3moJPNIhH86lBXTm3Y5tZp+xI/A0a1ehhwwbDjxSyIAfiiSF8JIuNItAPVUhEkYohu8a6sXc01DyC1U/HQNbdgkjVCcwwMeVwAcggQgNDcsvWIDxdQSTIJDaNnggAG6AMwjf6ZA26aD8MsajLoanAaMJnpQj8sf04NR0WzVUJZLpb1Cf2dgLcGCtdff8BtB1n9h4wj8+u+juzWHvqhjaeNz0W+84vL73vPep53k6zqbff9s9cD4Jt/n8Ze6p5+8/dxzzjG39+25cWXLXXNIO7ErVTD2Ln9jBd+7ZFhVboYG2CzWk10zaMYCZpUETFaE2WhPVcLmN6a/guWsYyLsI+vMLjv4YlnfWxscSGcoi+04D27JOXEHWcKTIRaZcT9O7MqK5R09zRAfcxyPjS77InRg91lb9QQpb6QGt7EXEmLmvIt1XPl+fy7HDZT+CS1mNLSCl3ULHvMiA5VJgTeo/PwdE1PO6XKf4gBnsOjBzinMtIpozckLsxV5gUtO6Jhy+Vt3aL2wQJhiX4/bJqC2YlBq1BBCtzTMe+lHfzeqAJUaknJR1OjH/ft7KwetDAAdWggFDOcQklqkBb/IjFCpRW4MgFADEs6SpGiVxogEMADaEtnhMyGmYM62qVuMFa5FQlv9i65Egt0oiSVUCkBVigx0kHA86vjhXCWijMnGHnJiC+RwG0J9yrNqZRNTpY5Gkd+VPjGiwAMW00hKIWQjlWdFTiUwV9lNf5ZBP3liOBXEE3y2R2mVikR+NG+0iyYFBEJ/540gTHt483PefCKwBjNsFAW56aPXwIv/bLPa5C0CSwpsNDXcDs7pOM3Vp8OC8gSvI4gPFZ5n2PsbQ2Xjrb4D3N8HuIWcQrAkFJZdFqyLgSBv1FWoKyF3668UNRf6wH/RRRcJ2sIJPyQ6wsDzlxzGs24Fn5UQ4gCT/cK5gpSe6QbPTJD4RxRaoZJbGGBTmFDMbcpBiIwFcDBQlIZuGYRYtSlvW5xW9ReEupiYhp+GgF0lpP3BR+MHCVxJoPa3IAaDYMsEBxY2ACfEbyObdUJ0092XScHAwtasbJLQunL3ro4yWptbHZuKgq1t1uorKzvP2nHuWTsO7zvybvG7nr7YTekHlpTZsnUiGcCKMUlOdeRyGE25JYKXpVfgvC2Ol03SGC8FdiojCICJzAO5Mp2ZPBj4flduDB4M2A0sMgDAWzj+bLvEiRAwsDGI3CcAvk1Y5lVA6iEcj3jMTgkhMy2AUxbiiBerJIhT7Vo5rwMPnlnkuA1zLl89EkRwnomPsW6mIo/A2PBS7q0HCn4q27QqlCSFU9Iqcyo2khDiclBxHMd+KJ3nddT7aWv/wt8bKoM5pkRV5uGUJUsswWULCIVV/lLihwMuVjC2MS9e6Wg5pys2ckCHOH6kkDPgCLGk+ShhOS0huLRnKnmTgAThldGlSfAqEVWQLcAwJSMtCulPDpHABr1RtUEF0g8GzCOHOgDBE94ktASdMHsEJyQA7O9A2F/4C56cTxfXGpMaeoocbIYTYAUsaWgIif/EsnJF+oWkHdwGXKIUmL+yBG9RQduC3TSfQjhao06Gid44b5UKIAW+Agg8NCkgwYNBJXzRXD+qUXClOrz51U0wKBR21ApA+25iSkxK6xZcNniSArfwq8nZk9FtXYlzAiojQSKbYpqIrZGQnnSQ0W1vJQUJg0PrNEC3NuAoRMCqIzoJDoOxgW3YaAxRh/biHMXGfFxBTlitzFM7g/pUHgg28ZDmqYK66NOoBtlQITucA9B4wzMNzNIicq4T1gDTxLXAESr4W+ClZPPXVrKyTVvXUGkODDkLIescm4YtMIwW4s+bNUwW2ut9HCaviQ8DhrUVFot3JVCVm60enSi/jTDrROmpuyufhw4fOLSy+rq5w1deveuyq67ct+8Ar546zH+e0yCW5Drv3HP9u6uqSZqdufE38KwMt+Hsud09yQPZJlaYseOcBD1OZ6cBRpBr5HsmGrBOZX81Z3DpjaHk/7LjmgeW2c2MeuQwNUipIFbSyQlLSX4CEgCeCkqYVEkyzSFnN3lZ1MvE2GbivPGce7uFfglA7MKS+ot0q3DAqDiyg6K8gkPQsYQNBeRy28CwpyavJjVie6UUAjE99TeD0kgCPmGKtn7cntyPcEF0qCGKTDxs8PAHAlMasPnokWNbkgeCNpLmR7lzP/UwA8sD3bJc2HDW25kbGaNCZGV7lG3zYVsI5ZVaOtTbZRGlTL3joHfeC8PKvHLn05NXJeXUlRjzNKl1KEFcaRIVp3lksBobSBs5jivJM4ksFYo1UQGPn/DATKhiOI+QUyaCkJQLd4TIGAMPRs/qce7QI3kparTNZBvOT1ySTuomQsEAcwiFYuJUxwR1gZjJoRx/XwZehFSfQk4ivdP70mS21GBPcwX66a1LAno8qBS3idV0CkKWHFB1DB9FdGmAokqUNjDcEqoQB3AacPUrbkDFoPWIlswgiuoNwDTpp54GAMOfftwWpRkn4lFEBUzwJw65UBcHQ64LBKZGjoGNimDX2SMFmVRn1ARzFCL8leYRE0MeCQU/YZOcnAkeWlKYeq7ljfAg+rTd5iQlMbEnSWmo290Lj7EtsjGzenEDHtIApUGC/+xAqlZJA7QEzGiBnFAexYkrAFetCKVQSlIh3hgl6UkrNApMOTWEgUSyWbpJRkoP0oYmdu0bPGSUA4bNRipIzR1Hc/QwEchFCkEkZsamDUvrvHDX3GFZ50rfYO+t14D5ttdboE7eevJJp+65cY/X+p6ysuU8HyfZfGiz/cSb32VsTXrGqSfd5173vup1i2l51/ux1JZ97CbTxiWzTfyoxXp7OkyYM8XiHmaa0xUf2GLIA7GYWUPuh0kFWYhAsU5Al69iuTKd9CaScGX+2EFHTzhOR63V2FFyOlv2woIbMwIgS3C0BGHMH9cIJk+mrZ0sb2li+tuSYG2P1yP54K72yPhs54Rs9+AHOUk7fo5D5Qb4PDZXWMmLZPcVYtXTPCXvwoWLlmaXRxpAzGFlzIJjg/MWVQjmCiipURMApT0cWRMpUi+0vKONJwJyJ0IBS3A7JgS0sViosex4jikdrjhmerZjwrUIpzDDz/EfHbfy932iKIxhQPfRG5yUQMO6TGBt7Q5SBqK/tuP5qCXxlXOQSNOJUFIaQEd4Co8Ul47Tv705XR6FhzZg6gi7Nh5hyYiCh8/Dp227eqGRoAxV/At6+ktMOFUWpstYaOsNqDbsuEZsaEg09Ry8uBB7dRAk6MaYWE3kBHhiiM7Oey2IN4SlRmhpyfiBTUyGEwMgzu2HGoeOB6nUccJTKkVdBKMtirRn2AAmoOFHe4Kk3h1lSNAqusUWkj3GQEzizSODgRcv/qBJwvrzCPBCSVfTofALabSQAEm0ZaVpIsa1IPEU53bbacPQwr8m8sHUKJwyrcwXMSvNG2/Y0++hwg/9SHH1cuDREipmt3eAxR54andazkgWQ2Pe6AJDG9ESsVGsvVc8MxHmkWEmCiQjDMtdrK0f6s2IEkX4x4mfYDoBG1rzXQGV5gI7IHWtv8AzTWAURL3IibTqdJAFbQ1d1HEirMS54W2cdO4NkkizADDoYpPORBA4GsNU57UmVn3UMuPqmJNufVZuhFnrs182uDqigX2H92/bvvXAvv02MLZs3nbj/oOXXPeWk87beebhzYe9bmrzijeXHjywz0KJrWTNzt95jtSFGX7yaYvD2gf2L86EHjh0cMv6y9tiOD+0Gi2sLqxv8ROnbBxrKFAQ4hDKyt57Czme/maKyWO1hQLcM4vGaPIxuS56YHwtkf0Y7jwEQy+3IcxymzXnPmGz/vbDj0r+G1EAbj3K+qt0y4ugxayzj8woc4xEHqie42yEF7WtPmELPrBne4LNXR7oVrq2Rdhr63si2AHxUqX+hguYw7COrQjg8o7hYdk77AKg8FFs5GfnJZUKJjhLGSxqUWM3k6uzeo4lX3cRk8kt8cqeOsFDdmkGjPkJVuiZC2f3PRUJ9SbYBMnh5R44qtnIULPoytX9rEIQfhpFcmFeBCyHwf/Jk8GAeXGDPuU4kwhRQomSHW7TBc5m8aCoYxgz9d14X/W1omreCxLUgfGyeNZ35AKsl+0hFi7AQ2oHqjh7ES0M/L0EDKkNgFJENImQcn97iHk9YgenbCXp9I6T2nb0jLoEz0kLZwV8xmdxT2qsI6iI93Vyi7xq+sW8KFPIXkaqzhXYgRcWJDjGSJGS6Q1jgl2JMWzoX8oUE8eAMAuYwz06nSp0uhATEpoheKwCgE34LtIiJnF6Km/q0z2T2qEuiRlRWu+KM8h1qNhCDyZRvbDcF+oNYKGM4AO8fnSojkLiTUaTjFjS6b2gwUjQQZ7CTBVQYVKU7+9erZFIp6YhhEOrHfV0iwo2ZLMYOh+VAqatKNmwB9PgBGPDnZacP0tvhi4A9ToFNoXI0YA4NQ7TRp0CoLGd0rSidtgKyNwCMMzk1IkJoXGrxk/YJE1V0rdZhhCumhQgJTKNE9YJMLYRVQmtW6wKVWWzrKksQox8qyaLAY9EwGaQ+Ey5Qb5K7Ri/pGO0SInoQt6bdz+OAX2HVG180/AOUfMGkVurAZOQHTFdTRjTlQlwK69+8bk7HdmENW/XK9RNv2v2HXzTm67Yvfq3xJu3LV5p7ZD85q2+dXhLJ2luLXe3vp3IZfExRq9iercHbVtkKBaoDntl6c1vBVuDeiygc6zsGiMrYpB5EmNxeBaFVEQ//KJwxIYdI8VxagWYfXRsK28xRlYgAgCVGlY/YOqXbVnUVcLvuJK21sqa1zZWB2EmWyXSbDTZBlUFSMRYTsB0RB3bWe3so1PwshTSYIx4qLryN6wz7wg43xZ12SlHc0YudLXt787GeaDrOLNH1DKr4QGTqbKwZug9DfOy8uEXHHDkDH0aG6UFJs8hZs05RbHh6imJUp0r/XQ4XT1ZoJV/glb+A0sqG9uaiCrsdkFrqHuaLNGKSjijAj49FCQt8waDlxEAFovUfLpGAXUpLm1lO0YuYIMnuZaHwXQHMLxNj4c8NmYIjbeedBewweBpGcdqorXcibFRH6l3KxoIIGXqFBTFiOVveGhqpA3kJHgkPgll03zGGOpk0UQAtDzOl8ceGBFMO2UVmpko9jM8INePR2Zskv/vKxICSsNYDkaAS1HzXKUcm9nqEOFoQwHPiA7O+pdmxHmiOrpq0I5KNSl4UjDLSheBIYsfBgrRwPiLATqkOllnV5jrJrQSEIa0EcLp7p4uK0p3G65hMFmWOyseEhN+vXA8/HV3FmDUMqMiXRmZLHyceOS8PJyWQKXe17QdJBXGhC7WhptWXv6qV/vzy8UifA3cHXXbNw03wqw7St8bdG6VBszqCbPYEXMvW3Pfc86WUPEH3T4UuvrF5SN5kX0rm699yw1vuOQSs/Gkk08VtjAfi6+HnuBh1vhgGijidOV7KJWbyeQtXzOm2euxyFXOrbZjKxVYtNaUgfVUfbaPJfW0SCge1OcL+UhOwi0YXAmtkACc28iG1vnZ7jUeYtiGtqUzMJ4D85EDwL2JhCS3LJqhDcMY93EYEyIgl+cmS0MIEpUQ4geGopNlFzgORhMA4NXkwpfRag4hfmBQ4CCFjK4g1SwG22oSAq1xisMnzFFPz8uBSM2Xp8g81UTDSRotUy+GHn2m6um+sI1co4FGhaca4rkgj4x0TnBPPUr58HuaOFEJ26ACEGP1dZibpO0kxsPywNMW8HTiBGF14rLD1jbN19w1xlwpedwtcnXHsvZGRgWcE83TRtqMFg0bADDTg18YknTUOPhHz8uE1pRrhZDuiygGlOu1VJ0U9d3AD/U0PPzPYmCoE7zZEfP1FJxQNbCVjQTXAGYAKABu7IUfY5rgakZ49V2nx9PbMD+aUe83VNIn/BVgPho/rlQSVquoTI/jWT3kMyCbfcN/ql5zu0b/G2HWGoVs3G5o4P+tgcxTvs30c5uj8qUPi5sLLzi3I/Dcwqqh91WFha289PIrL7/ySqfmLWQWU930LV/0/yZ4B0H8X7NZ2Mq6LRvN7JEasjNbWcPAUlQAOSRgeaMUuKquI94UcAYOwJh1etMc8JjXrCqY2q7R1Hiv6gHnucEvm+PxK5CEZ9luLrsKS/kOL0PI4guzrHHl5LSaEAQ85kf2SPdUPbqFCMPbGibBj9FXxonryKsMw9h9CFPUCJ7CXdUjNJrHoUpgtBpMIhSRKI8XnIGtMC6/hilnmYGhq3C0s8HDGn0uR5+QJ9fwMzocVpN3RoLbJFLgC2GIw/zi9CN4qIjvhyswrvnyaCVa1wBS4zC8RjmxkSxd1Uyf1vt1a9fUAptC8IN5tDqiDarCuyBdsQp4OiicKXmwTUePDgNbczVWKSHelGe9MXyOUMtx24zkWHVFdw1LbrFUNAzALVSNT9d6Z01vBrBq/xYBtEINsbesq+nomEzAZZaqHzBswBC2pKiJepUejdIqrMGfdJqkpSHnNsgZMyCTywBQblzFzDGv6zPMWn8nVo6pvI3Ku6sGzFKim7oKTXtT0cTbe+jA7uuvu/6mfR5zaPsPrn7S1XL34GGZhHN37jxz9cDBwX3OYdxZCePbuc+YMPaoWBNqBXEMV6pAISlHfRobU+623RlgmgPLB1BpBjH1znWOTOUeIje9oC3MOEk2Hjez7jbbqoAEywu5fIbKbKiGArieRku9DoLZI2WFZc6RaIci8wrGPkvvRsrjotKjbH1XChnPmhHHCXI0AN4vVVSJHBhiQq4VMMKmpaSLzzSgTPCoKGuYXMHkLUbnNU+cgF25cELFNopJDaGCp67gPVWGbVCt9tIiVtMWkxXA4Ir4sa1SjSZu/TyKgTa/1MgKVJnIqGgyNfAPueRKHEgirZCWNMynKqSKeg3zOchw5gt1d80TEBsYVo6WkQMtcolMOfWmHowusGCSJZzJqwwziukkAJyEGU4F2BSQg7+O0ETZL1Ql21IIeNjwEDMx5jqaTC2jqGSP7porluCZuTA4m7yAZ1SgVVRXr2mSohI/AQMQETbjAOhK3NbjqT2uahufCQVPQ8KjYNxOf416wxbDdUFMKs8w0CmjxkjP4Ilb16lPwOPhn35P53Uo6fyGk1EpzpMLmF7zG+2tUfs6v90Is9Z5B93d2TP3qMCEN7HHTCxM6rZt195ww5uv3uVQPIBtW49sbWw5vMkRp1O3b9lx1ln8J8iFwfJO0xP/N6tYFi3zxOZypQwi50dFfmMcwdDYQlE3v0RKk+wyTeTzRiVsX2ZOTQpX0Davk9WGcGwczNl9LOVy8hnaqsdGIcUalXfGKLsZOWVN/MYNaOs2WnAq5xSz+ONdYA7SVdv4V0kh4czLqhk/t6qexV5erNJAdJPOI4XcTL5qmfl8zIjvEaJ+8RMkhKkC2kZd8IGFmd4QSgNaBQY+DArDJMwpP0V5pK2G0Q2eZkIVMBIBhLkOSkaPYEvkxkBKThuubhtRnioEXD2KbhMNe/QJGPLYS2/zNNKuWKq7aw7eUMFwwqp0G9o6RZNkaZ8o5JXxY3gnTt5dTbpNJ2kjWdCNGbQqgBwNKyMHBgZXwwZMnRhFtxGqbZXpsBpXSJb7fahXiMNUFypywZP5Gk1iYDgBkNphTq7UGBVMighDSw8NpNgQfkGY3mrYbZg1b9gMztCONtrTTAlg1NcXkCg07xoYOkJNAJFOwFDFGzZavUQdwDHxq6yP0m0UDSoMjM6VYWuMhdOtyiRao/AT4nYjzDohuunuy+TMagWzOpOxmHKbN/kzwit27br8ijfdcOMin+zHXS8+fWhtf3hl546zJD+2n7R4U9RdQH2t8rN6Yw2Ta3WZd+QjtXmysVlj6EGmuqnJGrLacE60xPoDyN6Bj5BbhdF/1j/bCrjlKYD8tPoUnvUfv4KB/HfIgSnEjGttAcekRwQZez1cqVd2zfiOS8N/5OKNRJrHiZrhLR5CC96jDPeIlmsZzsEDyHUFjLpfVDxNlphRjn/XgNVQjqcQhpl0OQ8w8KTeWd/Xm6OBbiGJvXCqrJWCvgsYfpWRiA2PUk76T5n5qvx0AwkShWRUqOMAhzYGXOumBAeskMKJBtItGPUwu6aTMIQZb5hR0+0IMr4zWfLZyiCXGQDGDU9f1x1RGd4U1CA09TAsD/54q2fVK4Dstqu20U0J9Wm6GpZCiM9hdVQ0BdoARkY1SQ0h5BBq1djzCFHI47m2agCoBN8vWerupr+u8fMUCcCWWD1VE0VNPCJIAoYZJK7AKISzTuxpwyZJw1Y9+IboVE7HweNpYPV+f9gbKvWoVK98NP5YTYeu9TWw6pHrEe0pF4HBE/MjadRPlOtGmHWi9NTdlM8MUybehDTZmm+SVowW4+Wv6hx2trq2u+gVD4tXItjFP+C9L1suPO98/sCh+ZnzJ64SLSgz/WP1RjMJlR9iqtISe6TAeJE9/xFAVzVM4bKVh62AYPxZFnlUN8YxIxhawK1ZPWXZs5jxUznS0zbm8xkq80Ou2rqtczUPHoloeQomy55TbDMl3xBw5BIfBrKARy4p4g1MzasEpjBNohueNONRhVDBpnkYRkZebdbiABIhutpSTqymB60I4heqdJsCY2lZgfWva64FQDDJ66pzkRs9V48fTcbhJV0w8IBHPebTbawCUIiipyNmOBNBZQwEpon62FD2CFFXVOIhcoAhJGnCRi6wAJQ1T29glntZw27rmtE5+JFruiNWPYKkcpKuQehp4oDRdjmQSpm6A5LamnSprrBmVDdcxdLyFU5gKQoYKmkAUbeFVuChbW5ODxbDaa5GE4WkcKthPFde7agjedlUMTU1rGdTeNfpu1jFnpqkqC9ib1nPoQITUY9AJhfGFNSzvd4gKqnm3GSEgEX9ePgHIOm0Al/b0BYmopvm05VrNbgafpLlhLhuhFknRDfdfZlsHppazbrm8GKKHtqy6RBjtP3AwZUr3vzma67fs8hjbVk5uHnvysmbVrYe9hKqU7duvvge99l5xo4thzYf3HzwsDBgkzfKL2zoJi+X33tgs49Rr8vf2PGMbyYp20oD8h95F2WVaSaYjCaZsoMJN+UgM2pp0qMaFi6ALwYqpHOLUDwMZI/CmZfKFkcLtvgEgFDNlZGuBlg+w62ytjEQz8DU9AiH0+9QjaTxA/7/Hwyr8mqbl1IYzYQ8DoNfbg5tDaMeRZWjzBSCdK1S3TQBbywBVpguG/cwNbE69W7hidtx8ypLeEAVFRQRSp8pZHkwqMnxJJRrMPhJ/MlPJBT8M37ipKAhSXPqyiEBHPPdwqDJ6CRartNxw7NWfmHOI0LVcK1VqbsUEueEraAyNiLdMBulDWN1sdvkqq0maojsFkBPIUx7KWQknU4cncQPJI2xEU3DgJdTMnqh2RfCJJr5AlVNFLCRzpWjNeHv8mDwKKWpBD9aHRiVRHMbQJg1wQZaqGBpuS8qR9pTrQCPklMvJCGMsblGYkSIn1CNjGED6RV6XuzijVxedlW/zORalfjIein+pwfDGfOu7Vriud4PD5hBVUO3RIi0p8MhKio1X66J+vq5rlM3s34UtMHJutWAWZcRMVG9zOa6GxaHavleaa7VrcNF3v6M007y+pxN9hF9bfrQwvv67HQ2izPIXK43ATP3uGI48liJiVuPmJvyH8os3TgbMPSgMqHU5wC6zURmYTNS2maYQMKJkNP0iHYgRiSkOUVpUiRhzYoEc4a6UKxyqf7YKErIJg7pWb5n5TGDFhhoY0nNmFHUPc2mI6QQw7AlxbL/AFxIMZ2oLYmSC2PZ5WiFM5VGDiSWtAWf6hoGmXs16v2FZgqZHgEPwCO/9E+KECKhMrbjc/xEzKwHNgAAIABJREFUEQ8wFMFHIoXUv5EuvaEcdQDhUYNWHaG8hhCiuiNI1+RSk0ePt/DXKQGkHPAAXP2Qi26o0hjgGSSDKrnqx+msesFtdCFJRZobMKQOUjlZYAvhsh6ApRAaW+Z/HHyCLF8nmkwzMa+MelfjFgm/xp7KWKUNvOEqATVUPnq8NcZmz67mgBvYlBCfrRzwOWM1DUMe840Zzd36kR0GnCjjDWm39XhjMuZTsnJTPoBEVumPDLAHg+Ypsylc24DRDb9C9mFEXtXKkT83TvCUQNg6Cx78h9mjmWgZBI98ztK7Yb3l9UlPehJgfxrsEZ5xuKxPkLSEVlQwOWNJq5hXg73qEzDFAvDTcDRQTVoie50I+egtgHV13XgL/Lrqjg1m3loNbF59+5zJzE4cPHzo6muvcUBl67Z7nrp9dUhLUy3M7CLoOu+cc659y3W733LtoQOWvOWcF95l25b/tcn11hJ+G8MxUg46+DzZIx/5yN5mqYbx4vK9oNwLlL0bHQtMUpZd2SsEvTTZK7m9wS83w/r4ftnrX/96T1mojKa/1PM9OABk94pR7wDkgTwKj8+y9ud4WWE2y1M7Ar56e7/73Q8e53DjBGlfuPP6RwGZ14jDCeFrXvMarxtl8nIMuS5se6WnN2u/8IUvRAVm1P1Uem+kmhC6qnzpS19K3r6DlvVnjr1T9KKLLgIc2zB4Q/QDH/hAGLzA05tatS06sap2FK/OQbd3GdADT+BdkZh/zGMeQz8wQI69fAa0YAjCiPtCH79F7cQJwB9d0jlsvd4TJJ69LJGivBUTrRe/+MUPeMADvFhEf3mK/z6Xm7fQBd5FiZC3qAPO4XlBpS9J+2aRE+LDBibh8SZSYFgqouJsXvKSl5Au2XFoc5yMfTiPIHpHR6CLZ5UFFslVrKyntHrta19L/8peaw6MOKjkDl29zNbLYH3SJA7Tp7ftU7sBg0qyGDA+7eL18XUZ4AjhkCB6reYIUXXfWoa8HvcoL+u95F6qrhe8D1bfqY+TIniv29XRYfbqUbq95JJLfBjAmJ+hXpPlK8yUQGNeHG8oKqQuM4LX1yMGNniv8PXNg4svvpiwhi4paIaWFIBRi1eGHnO8Qe5LR7rYO9u8hBawZVtKoHB/DGs0kjph6crowoYpo6YBQwkY8FZ381rWhyz1VGGEQeIF/cr4pJw6Dn7qTcMmPvz0YDQWptQQEpr3DQPfL6IokvpApOFRpxs8wEjk28yGnNeg+CTixLthxlXGwSg1zo2uRz3qUboyHqiR7CQqMiYOYMh9DEdDnw2gTNrw1KvsNPFlIfOCdGoa6sanl/sL2uDUifhvLPmko943+LWCE59ekOstshrCTCINUceka6agWdZo9OFwYwOkN8gbS5kaqk5jt/whjaPHzx1Ts/F60jtGzxtUbmcNyEw57n7w0P6tmxbv+HVc059dsTUXv929ZGgd0lrkaYVgm1ac1dz1luvecOlli6Xe4i8Utx0wF+UwNq2+XH4Rr90JP1SZ5GO+BZ7nY5W4dh9Ey1ExJWzKy172Ml6NWc/0xDQRfP3NmlITviR/5pFvjPi2BrsGgAFyZZR998PXORhu2NhQwLMyFk4hx9aHXEOfavFtDQFBH7LNInMVPv/CZ7hFxRtifYHHV0p8E8PHW7iHuBILMqbo+twHhnnxmmd/wfhsiE/ckK56cnEknorVOLP8Exvtte8+tsOm4wpL6tniZz/72b7k48tCT33qU5l1lRAqMPfIKUdFHOlTJ1wUX8gfEN8n0p74xCd6mkKQzmOx5jw9WbgEnNBkrpFT4Qm4TBEYJ9ErAHwZBgZuCV2YfVXGJwJ9QUWYKFDgA/KjGKY9OoQBdRTVwO8TSWIyH//xtcS8jmHJO1Kgb7cVAxEhJwctHjR0m2IFi76whK7vkFCCyjoRD74NnIsNsrIPvPhAZM3hefKTn+wzPuVRUF/MgtXIgN/iYjXUyhV+uvJpIE/9sM1b07bPbHtRPmw6mpg4F9wbDz5uQ0BZDd9CUe+bhn2WJ2dfNKlsjPkokG4Cb3BSqaG4mI+rX15S3wdYfE+GONhIG75d+NznPjehjr5qi1ucYM8XhFKpSjElx68rDQBPkTbyjX8jpM8g6vGwaf6UpzzF12+OOd489XkfUbUVBeWIJGAr5qAHg8FI9nUdKkrJGFCgcwqEv4FE9uIPX/ozFygcdcPJSMa2IZ3asUEzOqVWCvRspNGAL0QVCsczHnBiWBohxnlTQJDqC0u+dZPCfQBAn1o5NELUE5CFjDQ8Tb36AgYDlRS+bOOjkJAj7YoH4rhGF4zOpRMiKAvgyFU3CVUhxy0kHvnoEFTkylAYJD6OZFRAa0wa6s396VDj2XjDhk7UQcYDPNo28c2jvtz1xV/8xZqnH4+wSoHJeyT2vflDGuvqLfAbm4ZHz9yNmhNAA45e5SEOCp34YCe4D+6/aveuK6/ZzSMtjv2s/pm8jTXFnWececHO805ZvAt+4a5EZq7Mh/eXrjdRMfWgBz3I0pNLK0dCTEtzt74rZ0UOIMuF88wfFygU4OQYJqpg0wEwpp6KpbgZVytmMGICMEwYkyTvYoGOhA+rPe95z2PgGP3WiygCUG8Zaq0s9ElLjKbgxgdcn/Oc50BuSSqccj5DWy6fCxFqMIjMLt8jOJN58oE2Vh7PvkcmClTpe2c8Fpv7yle+Un1xJA5FY6jw96gUqbgSBIfCLAU/NWAK5gjCtcsD+SS2H+XgH/UAKMGRkRe96EXCTX5IdoSnxFXpJXYZXYyFCmYhLITkpUbikwhvLa/lP3wgj1OEk9RpGBXMAOPwyku5ldJL7fWLiE2OBFoKqQYG+pS1EpuiotIvz62Qu1qMytV9Q9S1feYzn4klP/1ID0I3Tg4eXzAUSfhiDx6ECLyUronhOivnLbB4+MMf7qgy/JQjXgGJEPz0bOQo+1gh5A0qrfzg14R6gannNUXShgG/TnUqCUt1Yko5RXFwYYdRKi0BLWXy7iBpOBeIJXqDM72ldgOMNvh+Y9uno30HMC2JwOR1xKbYePrTn/6CF7xABJlQR18xqQt8bclHuDEWgBpJR2yHUEGqht7oFrwfcsaGoaWP5Ng4eJDHHG/USwoxyswjYOIefaGGSgtcFEit0gAW+ugLohljRIBB8IEx2UEqogdlw0nnCsVglr9B3XctBRBCzGIIKlKJNEiqMGe1gspVjxgzPmhoFQHMWAJJHDV0qJsIqBeKlqROETK/nFIXvkSaHjCGkOGKcwNA8ERpon/DwyfGEdKn+o5mpDYNP1PbdPajRvUNTiulwCCUMFMPP20LcHEiv9jReNEztTAU+ASPNBgzlwJhNrnE7gaqrDzdAsC/sDJlgsFAX0jUpz70KYRFyHeifFvaZ1UlWcGr0bDuPnqQ3Ok1G2HWnd4FGwzcGg3Y++EETDCN9x7w7qyFA/Qyn8suv/K66288Ej0d9mFpVu3Q5pVD5+/cec5ZO2wUynuxUyakGCuLdmvIv83aZIUZRGaL1Suw4EdZNymryOahlQHzc5at7LUyg8ukMs3kKp1gk8JPoojptyh3gu0Vr3gF2VklEYDcg/0dew0Mlp9sFpwMNADbEPwWuspMXvEQZjjahz70oYIqNXYNLFhl+P1wK6LiM9hW9k5WTBrMYtoKO275GHtnkeNOeI4CGhShYnO5LkteIhQr5PVbiPOyOppQ2CamR0ho6JZ0CPH0z3/+84UdIq00wG2IIaQu+jgPNkjn83DW7ulwohm3sEkD4FaSj1NHgqT5bMzQgBgRQmBauU2BrtqW4gJMZNtJ4khcueXXqRrOYZt3EVxqorN0mY0zhCAkznQonNFNfG2hJZ1tQZLqL8GxRzy6PBDvJUkDrYW+jS369Gg4pAdbriIbYAYPulIIfQczzskoPIWZ5oUda+YCzQfWgNRQiC+S1hEwpzS9RicYc4u0BIYslCysyEnomfOboAGkch3XFemytvahDFHblGgJF4Roz3rWs0QSZMG8DWKi1WtHXzGJkFBSBGN4AxAiYEBfW6545DYRUk7dYSiizrvTLa364nIKP3q8QahHxFKAjU/ZRDVWLBgmuIi5eMWkwANU0BqKxoDVCEgI6VlA6ZEpZkwSqnBEkCpWEEb3LWq9I0gV9mEYM1SErkJjHtsaQuXaj/IFMa60BwY/kNsPNcboxLh1K4Gn1+AxDm34Gtv1nZokxaSBLZNqvQQtC2OLH2OepmrKf/SjH625OBshE7y+bi0kkpPQomQIsY0ohhUEi+a7BZXNVpzDbyaagAWUALAhEQityUstMlIWDHa3cS5wJA6jZCD5kQtdYwPmPm4oHsWDwFqMZRa0gRi3dXTldXXdCLPWVXdsMPN/0ICJZ8cvF+X9Dr4PLXKyPnvTVVft2bNv8XKHxabhql9cObh988rZO3acceppK6sVTcjFwa519sMYN8OsW7Tx2eWEmBJWWCjjEbOVe45xDlJExW2whrJTlonqWTGQxaC0xHJp1SvUyc4xFIp5pAyeDjvYxMAx5fBzqPwc3yA+s+gHkLmHU3KoJsCsMi06+eCMo7YALIvjTRk5twoYcy2Nwa+wyG5ZdpDWvpJMvBSny6HmCQLGnm0p2Q4uHCQpMsTLnVZvYs82nJ1KgSC0QkMwvD4m62tacsvhgYec7MDI5YoiDdvOE9OIfsRA2kIIkktw/oMvsXCHBwOJAENo3SYFVLICFv0cJOTW/Wo4ufw6YDqnK8EorQrI5BeTCDBCSRTO/Kh6lfEQUbcFK/ZVoXVeCiS0fpIQUpWNjRRC4X0QuhNsHZeWqBDBYwwq+DnCPCgYzjWdeAQAJ0UDylHnF8GAbIzRDGVygcaqsnpenzMWSUMrjIZnVfeLv1LEWBQbGyGsMmETHAye6dZxutEq0dpMTEVrrkirMUiKGtFSsO0uMVnWNiniZHpNE9SRaFS7Pd5409AgdI1n8ChSeGjRcpsIrvWjiWN4A0hYo0swJJ7zM7qM9oYfoppTGuSQqBSfSVKqTDMAPILWIzyIbNQgUQRG+ZY00n4IxbwosHAzZeoXYc0wbL2hib4LD7SoFH8LcWBuLohQxT1JnaqVEW3MFB/HoVksiJ91CxjyAvZUzskWp9DNiGoYw0knBATQe2unCxSw6opVvLXKcjtjPoZxSwnYNhlTuOAYtwLfNOBp+o/tdXXdCLPWVXdsMPPWaiDDZw6bflu2LZZTYqb9h5y12mryX33NtU1vu4Kr2azVRP3Jp7C8TBLgsftvLb07Co6lyAxJ13M5T3va06TTWTRRF7vT/hReiJBTlJAQnXgkl2NrIK/DVGXoQZIUTmeqBAqaA8s3MF502LKVrXfih8EaP2RVza1qLn1SlisT5hgKh2odX2KGfbTipFXmO+MexbGVKuFkFnHIGiKHQ4tg1PljUkArgUFAHhoqcZIkENFyJ+BtG4mQ5NVgzp7Wd7mfyLmiwo1BaLPG1f4dhKWagoeKMy6fB57DgKFRhKJ6avQTywptBzk2bDVaUluOC2swoGFKIxHMaPkRCiS1SAGW3rA0xw9It2kDvG1TflEN3aKiSTpRwAmiGPODMFcagP6CJ50EI4bgYgVMtkTtaXLkOJdiAQNPHYGcvpPlss9oD6tMD5309wSoiAiNCjGfFIUgGz/EqW2aSUWJDJ4SXEseAJCJETQI7pVxyIUbrpI6olWBuDRJetCcFCRKtOm7brWtZm6Jhmdjnv/m/o0TanQCOoCjr41zpEUYokD8U4IRJatkxYV6YwAP9RGuKDMXjnQDHhvHG2/qwbuSUVvweHAb28hhQBnRmTsOKWIbA+It9biifAshUTg+KTCpzUQpH70jPhY6wCnK708rkBi9UZ2yK2zqp4OMc6pGCF1UCu6l3GxQCneQkGmWBpbQMhfc0qH5ZahguB5xtVOvy0wxSTUb66jIqMkw0Q+p4YwNRD2CJCrYQFEKilAmJuuhJs0As0qB2VEtSFSmHAPMcgUJCLGnsi6A0F4hPsVkmC8KhIRcQ6vpo/tskpqexoO9b3ksGMwjwz7SGE45Rw+SO71mI8y607tgg4Fbo4GD3pC1zXuvVv9I+JDXNKxsOrDp5C0nr2zbtPfwgUuvvuKya3Zb3XgxPJe6cmjrof2HTtq2+b73unDnjh2HDloVHVg02LTuXhDPUrBENCJjwfw5wMRjSWUJZdgd9YydKzCmys6UBImFI8PE4mjoHEO+NjD1wHgIcYydJsn8dM1ycasZJqg4Ni6Ez2YfATje4UhEm0GyL2qkXqJu68GWnxW5s1BiLOdV5+RWNg4GpGHTatE1N6cNLLVhYBCRfsYznsGscyoZcR7abh1IPkYkRAQ8wwaJnzWrwzpMOVucyU6EXGNiVuPqlrAKPL3gDJJlALbeLQM98AqUgCLvkoeTn3NYJz3kCZT5QpCEzT3UQcRJWI/oGav8hFwahABs2PGC+Sd4QFp5u9oNASDEtMnV+SfAavw89Utp+KQrV3qrrwGgIkKNK3EwBymBZ+sWIc6VG8beiFZ/ceoCF5kMYOIknZ63Bmbk8HxJjStxtkq08IBQ8boabKhR0JxKDYzklUZt1LmqEUEaGwoQ2uIhLIYLPgDEs6cqXfWRynwwnv2Miv6uzVPxn/0+eR1Z0nhOFo8opA6djCnt4dlPcGBYgsGtbBblTIClMtKJpqesN+qadCuHikNswGYz3XgTQRrn0a0VDKPe6uspGDzSTSQKm915B56oXT2EukYoIORF16yxPZ3GCGKNJOy2VWeQk1SfFjGgWAEGwI0NZU2mrWFMaYHFGH5Mc1FLXSx6s0gTkSAhxlLAgDiGpPisa+DEHl3ZgANT9I9KCEEK5ZFYVfAiTSU09KjeBAY/DI1JAHgzbHojvICyCUIWTZCzwS3cVNbQbQszTcxK+XJ/x1PEjApUPSV4pI0N9TAYzxBagvqDFYe9LPkArA6KhVVsYiqst9/GCx3WW49s8HObNLA63xZJeO7/tJO27zzrzFV0h7ds3Xzw0GHvc7Aeuu7GG/bceJO/RVzYrCMZhNtE9PZtzK6xF66smPR7xm5I5KjcgrFLyJZxOZw6y2VFaI0rUKAEy1YGyKEiVo/vl2Wx+cKbaghSW8DCHctoUY60gTW3sKmkvTMcNMMgcgPYYLVFe49//OM1ZOOsku2+yf8D4wsdARExoDgeNCehJteFDUS9WUcexXLWiVe2208fMZ3OlnGKfCQfww3oHTssjl/kgzWUk2BPhTgq0YU8VTDK+EElx6MS8+OQNIffNfuLk4w+/4pKrTAGmysjzj/1BwcA/B2l08QOfxTZwG9njR/VF7wRohOpwBN+1DkGwZMmIgxbaQIayimRkFe29SlMoWpZMYLrNZGKP/3DJJZ4zXGWChgLs1yaENCWH6LAeMQ04FZkI/kndBaA+qsCYYFzxw2Muk+ZDyOdtwbofT8pFkTFQ5A4Bsf9i2mgxZgDdt4AIhpDl04msoHEbZ0lGjZa9Ajqes2WqJcX0K3NKUqDXCeCF70ZmU7kAKMuzDQGFPzSPyriAJ0IM3kBOOcEWFmlYI4HlYQzuuJZKFl3pJa6QJn2/GjPqkDsrmCsIiFqcbTR4qRe1tbwiLoa4akgzCwgpplimdHIgRADdG7JIfvLncdbQ64QQd8VqbhVoEl4/JEgVVgM2JZ1sMxpOXIhB9gWKoV0eFwTpx6pThzpqRkn2JUXRMu8kG2yWW+bHodEmJkOVXOWpPUvAGVjtcHQ8AaPf2iDcdufG2PJbCWU2JFOmgg4CcyMs8xgLUVLQm3pSZyY7Iks2Sm0aq6h1TZ0Y4NodC6hZQSKLDEJTGUNsTF/0phWNbcsxHnZetNZEwPGBrEQUC9rSCiyEFbU5UoJKdmw17N6UyxolAqLRauWQ9QlbSysR6LBcHgdGnRypZSN64YG7hoaMI1N9UP7D3hX1uq7HrbsOP201bc/LMILH5E+4/RTzj1n52VXvmn/Xn9lvdXZ+fUmOHvE3ORyGGgGK+vpGqs5LTA8N6skV5GV8ZT16c8AW8rzE2yfpxw/ry9cEA2wkpDzkQ5M0JXmHLkwiGsMWKymiZgGWBS5ASYbRZaxGn8L6cdTMtw2EG0mFqIJCPIBfM+iI27ObD32sY/lRdxauFvrM982sKDiRxlTDtXBcJ3VepTLz/NBhSUxkAQDU86BxTw2Rgnx03E02uC6IEFF2ORRXienIr7BnoSZ+uIG8AJQJ8PkDjP0IInJM8kg0lW2G0K31v10mIOPT8y0jasVBlxtwHGi/V0YnQuzYs+Vu+VmbHnAIMZy5XpFkAHQVZ6Vd8w/4RCMyKbdOvjxY2wQPLeKnDjJFhWnzg8JMgqz8IyxsDkj5fyNc802PcWIQhnAom0pUjGB8Ag/GAAPrd1h8QcSfvSm9ytEGkJUxJra2u3S6e3kaqshSKEwVw1bAgqgpaOGk8TkLBHCOfxyhAq4VU4uIqspvBCUQ2h0yQPp/VYIaSbxIaxz3eqyXicmoaVD09gAoFhERSJ61jvQehqeucaDesGE7qYuG5fYA6CyAVOh3lcOoYKkr+GtQGSDRMAtWesWM5YWQkYrFmzAplKUIMwS2YhuEXVOXMxBGzaCtZWcNubpDST4xnkBq/Jq5yzsg9jCSEsDrtijN4GUaK/+imFxNu1ZsFl9WXSZ8jjENgzwQ+VKJwZJPJh3BpJAHDZ9QZNYGs3gR7mhhQrN2JQkjiuePaIZHQenudaEUq5/KaFO1BB1f0ZjPONNrOY1Df4iMmFdMePFK6bk0EUxhcDmZ4uctv0psU5nTMR56WGBYV3uz61LptLlxnVDA/93DRyye3hkLb7JO0svu/yK3W+5fvFSB2fkF68sdVZ+5dxzdpx5+hkyBiug19mPBcwcs3FsFkPDKi37PGUADJyfMIu1kv6xKLQsFqm035fB0pbtA6ZgY4KZk8/IWjGskLPdqDBnElRWtNIelMGi8ZrWvm7hdMyFdUZU2VPAToll1LAq9FFmUj1qyVv+AFFmOq+giafKpRNYfE34sIyyvIVNDYIgJI5xW/iYJwbT9hCz64+eZssM/wlCiqIBJlt6BhWJMQ5GDIcrkURuEkWQ/vabE7Ir5BYGXClIxSmI9uxH+Ik1+XWVEKrHhiuWxIX+Is8CWmqQs9cQXT+Rk6eYUQZp3xAS+7OEqkYl0jpI1/DuChJClGn/iM4JmHJcCy8A02REO2QTTPxQrA6y1kdRKgsYrQpDZVP0bywRTTQDQJhib0XCErcNKtGD0MotVRNNPoyPpHkZOMd0xASd9cm9AcgZx5grNwmteFErj5yVwQxgQlEawdVL4/V3i6VaSWrHeeKSAgh86pd0i5mCZpU4F0mr71A28UWxYkf9CAyheq2GKVZbBVwBsF8prYuuDTsUrTQ8RQiAKxgNURFqq/GjE9eweQp/qlbj4JGhIoRVEwDSPdWE7KElDo2Fre62OJEHNd06GUYzMDe5TCjDG5N0Qm/+qgMDJXhIKrYTrDhpF854I1RdQJzingYbikYaYeMtzWiiK41/BVGdmWi4KuMEmGnLkoh98RlOSHrTmL08REEaSNLMFjmEJSBIfCYdEm4bSJ6qhxMe4Y4OMvWkM2lbjfjPIke8i+cGMAwmo91Mo1E5zK0ZIGEQDF1DOquFjXmBhXIDnuyYNwf9pOfdoiXot240nlHBT+zF7Xq7boRZ661HNvi5TRow2fbu3e8FpFyfxfiu664RZnGAQipWIVPIRZ939iLSOuxFEOvsl3kdc8+g5Fqwyca5Mpqu6kVXbI3lqf0sTp0BsgPFwNkG0rxtJpYu7yLLYtUo+cSkLpzJ6p6Up7lJ9p1RtvfElrHUngq8GFA4LWe5HEigRc4OAm/K9uEBq1bPynaaoIIQhzBUSAQKzyx6VPSgxnKZG3DwvNc68NbQIsdoImd7iKeEnPUke47EolwaxmEmoSFmsA0thJ761a1yD8Rn5flXAYEmEnU5BtzaFbXqtaafeEWlthJXT3jCE9DFADZQ11aeiaLyBzlywLBJP+Ahp54rKnElrCmaFG0QTbTB2+GK19FTrhDiR1Qq/stb9FeQIpIUNYGIW1yRPcHJSxW0igFSw+ZXQk64hjdK0MRf8hMcZK0KduUV8CCi0pYsKnlQuRNlftGrX40cOic18aXNVNazEBpmadUVzv5yUIQq8UkWOEnqrAxmHIMzJGQrZS9IJ9NgI4me+1NK7tOPBiBEl9JCqCFx1OCtgZ0GoEUdQo/0I2C7bJJ2npIOHq2CB+YWQr8iCQyIPPwkOcKcn26sRk4r3aem3kkz6da1YIsSqF1MLDJQ6Vesr77h1Agf166yWYZJPFsSePWAH/asWGzDGVR0ot/NQYoSZgnOZJVwPu9fgNP2md4pKxxLEDYeEj+hsgCCG1nYEooI4c0iRJRm9BoSVKGJcQhP26M219T34r1UDVt70P2NC13RiVRlXyOomzQhpkcztIp7cB5L+tGSjPh0NTPRTLEPaMZRI+UYpWIpY1juVvPsQM3d0g+1SEoRPJXiWSsAOITZTxkqOUIpanMNQAywP8akR9jQpKlUl62r68am4brqjg1mbqsGTt5+yk1795iWDn5v3bb4lIrP7Jx6/ennn36KPzncumXz4ujWysqOM89ateA33fyKrdtK9/Zqz1gwLjlLVkO0xCpl8tQTp91ANXluHoWwQgdXnp4ZdWSK8WWG+Ab2l3XzFEL7QY642lVsNxAhT7HNunHA9iwc1WIZ2VzukyPPbDGv6HLDjkHYeNLWMSDbYdInbKJElwy/bY5QqSnswLmGuMUG0ngrUEBOfkJYI5sl5uByPLW9UnNNAEhFCLMsf0HC0N+cq7cBal/DyQxgRRs4713bOOTLkbBhiiJg8ZDYkadEAs98DDtusS7N4Ck+oyi/JVPSX7Cz+Bl0wQdVUO/jHvc4SgBc59KtzRTHXHIn9ZFshKfKCUhRZPfHVkJeTOK/5vIZnERuI2w8nMBLPok+NbFRC1gPYoO6KCet/vnyAAAgAElEQVRBJCBlRKhCj/uBoTr6t+uky0Da5ZGF8oJZXha3DZVICKTwLGKW0BK+CJSNDX/ExznJPTh/U9xQxMM9U46g0w6O5kRom9gIxEl/BGBE2R22i0Qobh7bpNZZiArX0kM8kE7QphONTxT9nA+jJUEYJeRQhcU5XbcqHRa0c02BBoD9ILk6zNsXs02p79K2dQIGBNPgc/zpRMehLsizVMAtVYPPVbvFrVs9roawICGMNDxuZZLERh6p5LNBQm5UyGZJtGilssEMmNS6Cd3k9QiS+UMQhNpttJYQ+No17pxTDEPb3qLZJDrRd7JH2tISSYUm0kvFzSBjuMjDtNVl2FMpWyaxSkaxlClpdguMhFw24IQsxoZRAUyX4R/zQl6hqpdimGiU3NhwRUJ8Y6fSKTralh7Dg4NZZhlCtEFGY0/vNDEpWZmi5PloQxkSMJZwppijgWQkvrYytQawQ2aiKwPVlJHjNAZMwGDoEIeGE+1BYgXFNJnLRmAGBA+IYt78cnoMFYs9Q468olWZOUsI6jKS+7OeTm4temf9HQLB1UaYNaNuo3BX0ICZuXXLdi/KMp8Xr8Xasvn6PTe+4ZJLNp1/zs5zdvqsdEJ6benZZ+24ac+Nb9y1e72JTQSmilFTYENZNAVMujLB3B6nSzhpJwEBA1TEoIbxEvHYmGCRATN5bDQM2SCncKRYmHX+I2tYMNTi0kKTaROXSHj0V4EosnS5be964DXtl4kz+A9vAXUYBV0GlwFlBwtcmGaLWoFRMQeWQqJQ0MA0IweeD2DcnVa2fOdjcoRxxZiy0cjxslrJo4SHROoFW5RjQc9AY4+BRgIn9mIYXwEcdaU6kmrC08j6aMJ/8zRzzB9O3qhXYHA26TzrzzHIz0k5SLNBxQdrTg84h5MfQhGk5uQtFhT7UjIwwCJUoRuHFwARbEFKM/R1HQ01L/YVBtkt1VAftT+bwilQKNPelh06EmlSMIQfqiOv4IMC28CFUyVVUCOwRkJdr6fE3P5ktbCA2wOmo2Hgj2HTFn63XL5tWdkCYRk2RJl4q/vwI6oWW9C5OEmBONIzaGkrQBRPiI2ggrAjR4YH9iRcNZT6Mmag0jvCL2ohLxKU2bDREHtSPhROXQ4CGofUpYkfhgUQCmiJ/CRu8dmYTzOUX4LHCDfACCJ+BU8PAcCP895Bj3rqMtjSCWbEH5NoMd6KKvAm2hYMFU80gD0lvr+Q0Lz55fWeEiqhxRWi1NKiBbeQdCAJJwihaKAKEUxSmAXHekRYpjmGkRNfKsy8S2oCziuCYTBcTcP2BDWBoX4UpKLYdCajuIRaxLIOtqMuOrGHCKFHyGE+q4KHAjKseqpc9jqjYRgYmYTyw5W2bIhoCUutf0KCbccrA3ClfzE9uaS1EKJ8fPpBAr64jSDFWJgReuo7gZpeSNsBI9ewxzyuhNc+FWU8G6LwWEoZ3tqadwVn2p508pEXq5Jl/fw2vmm4fvpig5PbQQMH9i9WVKb6ocXHDL3PwVRdbJDtPHnz/e//Ttu3bt9/cP9JW478OcyePTf9/ev+/Xag+n9Hwdk6L3P0Nw1XPx10JBYMK/7HfjFJTHmhT9dlyj3N1059EZtbeBYKWUU+MBm+rjUZeLchVGCmczPVcDZ91pDFX2ajpxagXFFlVwYxWxzmxIFzCBV7xeEa2eNzNIDPvKOr5tAqTENgmMkBJwt4nsZJKYdCpHOqXCY9zMRDt3GeTkZwrWIm34xP1JWBcXKBaageSw05haObw3O0tkfPPSoIW9M1Qx3aKTs4LK71dxJ+tzBOHJSxByr+ENSOdOBjNZ3Xj4MkXbklZlKUe1ATBq2Wua3hMKZV/QuMbgXo4lExVqhqmM5HGz0Kg7KT4xJg/rJMUAVJRGU7hMt2ObXCMM1PvzQMXAEnSwx0NQzaOzM8EkHbwJbHdt06omkL3i2uwLvl9We4zqb2MvLlzh382jYF6n0I/dKYGtuL8Esh68QZz+pnMKf5mS91zYwZx61kDS0MRG/hjMOmHh3aB4QZgAhsWqUumKkFz9LYpi0woUzB4vT70F3u7oZocyGel4d6gqOFtM19kbGQqOZrlJ8ssb3M2yS6AEwvxLOrHBsSsmgi1+nHI/jX5TcNN8KsOnrjehfXgFTPPc4796J73HO7MOOggOOQN2wdPHzokjdddenlV+zdv+/U0073Kq09e/d5wSljurL/yMnWt5FejhdmmZBZE0YnLzLmeMxQrmgYy54yi2Pip8ka5pd9QFSYe4XM4i1LOlSGjYxsDiNTC0NPh5BCTiWep37ZpEYXzwqAj2ZGK4+OdlTDsCaeJssy6ZqskTpg5AZhqoh519Qeh4ChBbmGYbdEdg14OKmwhqLKZaGWOxTyVBdXINNnmGsV/LRa7twhFOToYdhOqKgsc3W8jlgWc+iuEXNZlmUfDD5ZwK+hGFhEXRsSo/akPp7qqkdUwaahJJBds2nSsFnGMGg1WY65p74x1oBJxpF6mTdlvzUYYmZYgiqY5Z7ydFn/0QU2c0R5RlQMDLxbTzUZ4Onu6dyaDydTfzTkwIR2YrjG2OhHAc5GcoIsixm5UZRH6QTk8AkmgOWePZ6e16AatpcJpbT4XOY2QjPZl/ms7AzuzSbUXFp5+atebUPaaux/rVyPbvY2q9m8cvARD3nYxhH4t5mCNxCvJw2Yn9dfv+eqq3bZNFgx6XyZ55B80mYJ8AvOPe/k7asfzVg97YvrLN2dwn4G0XX8t/IRC3JzYcIvli4jNRFDwAwTz5FJAlMZkgEbsxhmUnOEypqHc2Qf6trWHHD6UfBTmdJqvsYt4SRUi8j15ozaMifoDs8BD5PYzpSrQdHPrZ/CoNU2DVTT0yj2SHmAq8etmqgMvBo/ivWLVlwloIbjWmKpJAfgYTLky1cYRrpREYDwhxPRbuMK8sQJPiZFqEkRS5EIczWpRT34hB22PZoOCpuGaTJOll1mGFwJBXOSQgimcuSW8UxnVYA5uYb/UEUlmFSdFJVdp7MGIYqNyfiE0M+BJFmfY2IIPukCmKEIeYxNw7QN8/RmDYd6qlgzmOO5a6Ek+FG4emWd5dHoP40N3dgYLWkSwDJ8kg4tHDZCBkkUByBZZlDFeTA48YuxEW2wjXQwZFI8Uo6r5R4Pg6smfmGIT3qbMTbaGPij9Txsh2puFaaPqhwGqIg4cYvE4Fxuu87LG2HWOu+gDfZuHw2YqBLRV1x15a5rdndAa3VWbz5l+/YLLjzPJhdL7EDXts1ObR0+dOBO+wvE7OPYxKxwKpjAKxjXLE6WEcyymVPZbdYwhERmvHJpYVaTMwt5OHuUc1KTvcsIoqLGo/Cs6ZsYy2ON0awSPIs/SEYudAPwqEq3+eZMqnq3jGy3iTPNoR1njBlPl51HmNUP3Rie5smoEh5xdk+jnlZr6Fph+gVkDgy5IONk2VujPl0GfvhMgfEwXZaSPYpn9SlZw2WiKvult0gDSOowjyZBDsLcYSoCH2MKgJGOeuK7whaqcdIIja7i0LUeSXuuMRYSCLvVcHjoUZg9HXJrCrXVcLQ33ecQVTxrMp1S8+AjFzP14yBHMTHVj7yDDa307NHyQD0ekw1IT+uCKGprOTH9lSCxWuXoMLQIpY25HR2m+fDXNrUHOQrpVqvpizq0+uUrZmqFYcDTQaMKwMN5dF2HaGin16a+cVg9GMNsOD+mnsMZM+EcVMsCDud10Mir4TLDR4u5Pms2jsCvz37Z4Op21sDWzdsOH9x//U1733zNNSedespZpy/++I5nsBoVaXmTlgMNe7z00l8jbvK+eG/fup0ZeOvRjUVmUJie7HgWOaMz9ZnL7E52NlOVB8r1Ko/1VM4PjW/wKJyuFuI5j0x/wMN2TcI2zYsqxtRq6Jd3zGHEDw7jYdgbW6leZQwrhDk8Absuo8JP8LmWCaqW1esR/Muoxj0EFmaVyzHZCFXibRAuK3A49DSJPI1DzcMQ9eSKWzVgJmjwSI0OVZgmFYaHmsTeMDls9xQGBU0IG0xSD9jUYxJ1t5oMCbyNlpa1N+VheJS2zF7iYyAewOBBOeDp1phRmby1Uj664wYSzIy9ZT1A4qSzRwrVa0KEylEMPwCPRidul9ULZsCmkDILtpYrj+YzASNaucGMIirqZ0iogUqN6/LEGfwjcniWaS3DpNXQqtdq9FzDZTyxcTTC5X4fhSwXZpwvIyfajKJIazK8DfX6S/3yo+XbqU9va5iZHgxhV01iydPgp7AMdkKUN8KsE6KbNpi8rRpYWKIt23zH8No912+68opt2+556knbWWtreb7OXx3euGfvTVdecWDf/i3bt/GcLPltJXmr2o/nGz8BzVg6ZRYna66c3RkbNNaWhZqywhjQ6rPXy2gzgoUXAzyc9DSEy7ZYzbInXgMwDKwxjtCqmVBGoLbGtw1dhRgGgK5fgsPs5ykR4m24KlJUH0wyTrkOaZHtRH9axcyod9z/8BChqKgMVZxUuUwr/GDqkUSDH9pEUAbjKZhRXfCxMR2kMIwBCAk3rLxMN8e8XIOo2/CM2w4grjAAGzxxQqjEiXlXGEbqKKoE4xpXKSEMlQcnSZWnVTC1XY4hyJ4qIrpcVqPVsBppdOMKEthcE2G6KbAILbMXz7EXrakZzOl2uiNmOkq4zPM0rzCi1bnd1rZW1USFOHKlzmsDCAbnDfvBM8O7gT0qWiPODMLhp/EctsjVBKHpNTWRTrHqGxLBVKlm6ge5R8t9oX74V14zwNTEvCbAIhFLjZx0NUiiErfKqWIw1Dx5l5tgEvI1XIVq3V43Ng3XbddsMHZ7auCwI1l+W7fdeODg1ddee/V1izdBb1p8hGfhcLZt3rTjrDNO8col36A+eGjLnTctxrgw9BmU1tnpopMfC85v/mX1qsloZluzVtVnQMfwua117ko94IHvJJCGgyfzZ8tV5YAtl5d3CrTyUzMMj/VEqF/WOelyb+plE2uSq1bDkiqnBzx3C5tKV0hUeoqlMegK/bLC/h5KIXljDAk1/dVk5DQfSeHMaaHeU4SiC2ZQKSRgDZUrTKu0lOCxClsSabtGh+lkJArMbTVpQ3O8qUlpVSYjbDHgEUnpcxgeARVquExajVvA46FD6xYtKlJILs2RTroKlSm/ArBpqxWY6UQAsR0PINucHTyDdplbZRhCUufGleYaxo9rHREGYG497eep+umIqa/5MmY1kagyNhqiy+qqfq6GFvwpHIbauio3omYPOopirIRy1WqmwCCsf0PYU49qOzA6egYhVdQ7anRWIqiJq9p6lE4i6lFNAMcw/ABG8JCsoavVjPZ6Uysc+pF0amBenoy3oGetPJ1fSh4S8VyfNj7VYAlAla7VjFrWf+HO8yfrXzcbHN61NMDgHzjs89Gb9h0++Oard1111W6HNDaZwocXO4T+sNlZ+FNPPuXwwcW+4Z0leuaJKcn5uWVrWLSstiRQJphlHKOD1Sw7YIbSlckDln3M8oIJfqIZ78XJK0SR5er1yv7qO/cZhjHfxUPAQlirtJTNVcakcjy4hSeDWLiTYQ0hhnESkj6DiG6mNgHzBwA67NKLuHoUBuLA7ykS49KG22p6U1Eigw9nTkU56nCWWhsSEEbIeytSUUKRyJ/ux2TaSOHgo+tRyN0iFxJajZBHeZT6QnnUQpARYbq1uBaSGoYkFzUqQtGvoVLDYW9o1UexVBkqFKGtd6Zh4qQoAIABwKPGo4Dr5RmN6nuaQnp/FZjlngqm8YANMcEIq9JTPwWEGjCeNoAh6RFWR7EwxFv6maiO4Fp5WhNIFBquSe1pSLrt2phPtHhehmnALMNP2dBK1cGn7ZSAdGI2ooYfbesphaG7PJuaFJ6GuUeuBvBytx5zPMcYukmhU5rFUwAww7jyoFXfGFiWve4Aif/kmilD8zM8RiFIm0d+4Jf7N4BledM2mMDqIyTwMAyk+RlykCgjoZBWh+4JUdjYNDwhummDyduqAVN0v08Yykls2+p/HnT7wZXTTzl56zabR4uXOIgOzjtv51u8SmvfkS9s3FaSt6o9+5XnYK0YHS/49mNZvLnR31gxiAyQl3p7/TGXxhRmiUjnlYBee9NLO8F45B2SPvjFmGZ5sQPn/e53P2/Q8bIlr7f2mlC3GV923MtC/am8tw766AcLyB2i64oNMP4k0zt1vDa9r/jBhor3MCEKhon0zkaffIEHS655Uzwj4fU52MBklhQ27IlrvcvK2x29gdrRZrx5uxK6xAfclTPzqmutfJnHq3ce/OAHY8Yj+DGp7GWPOPHmIawWIELuqbc0ecuoq5dn+vsG5VwF9WISFa/TrH9IgTEq9f4hb1ulgbT6/7F3HwB2HsXhwO/u1etFOnXJcu8GbAyYGowphhAS+NuUQAjFgQQILfSEEkIPJIEEQgKETigpEIgJYJppphtDwN2W1ctJ11+9+//2jfxxkS1iObJ0Mu9Dfny33+7s7OzuzOzs7CxZIrI2Emlg5FRWACq1gBaamZxBPS9CWLlmx58CO7kfMIq4m08A7qOPPhoc9aol5Fk0AYncwYyw7qtRl3Cscembsoip78TsRkABY2UAmazSO4gWkceh7Yl2qeUrX/nKhg0b3BJ97rnn6qlMRIWYj2aCrBViY4r3LacQo6oIkgYcKq8IpZqJaCivIeAEztroq8thhOASokk00YgJGePKr8Zed911ENZelXqiUpQU4lLzNUF8cBTW8KxUEMpvyHURww0w9QqDGSGdwDEeDABkR0Z/Ir7MkDTmBUA3hAx1YVFRwyeVGgBqgaTxk406JNLFgp4LIStRjQqaR7CFcwxyA0NIVSG79LIgvW4WytDb50WPCN8KgjEjzHpE2lSv+wYAF+7LgERkv9FN0DbvZEbPGGzmhe72VVvgjP6mpBiqEnU9UFmXKSICqvwIsr/xbFREo+CpLIKImOXFnyDra+HHooulBGSoyqCNBhX0oAHbiIcng0ejlFI2xlKMdnkMdaCE4Q0T3ULKyGMQqt1UvVU6B5Lq1X0KCqUGlETVabXxoyOii3VfRO6IromCeIUuM2XiRqD99c5iS2/HzVpsPdLG55BS4O53PVWkgU5BTbvSkmO2Url608Ydk3s682kzZa6eOGAxX+oSj2UuLQerjb3n0f6PWNqUsoRnKzj7jLvkc6xQLWuTQ47NX5rEXWHhKonQV7AeIY9dhELkiCr+oAc9CDIYEDQig2DT7smRmCEmXLJAzCHtItG7qOgijLszThBw12sI1owzYmE+eVzYIoilC2pIdM3HDSUqCzchy92vTLLK78/gjD6J4U6I4tSXXHKJaKVSiDqyPH7doQErsddDfQy+T4ZphQykmquCIUkSwzzq8htyHSj8XUF1edFMUg0C3hXUXhxfDHoZsPtMJnlRUApNWhNkpjEQsV7Uq6CGaILQ5Kk3bw4ZjyD0BjcMit4eoGBIqglHLvR8UI8eIxo1mkOvJYb2nifw1eUnmqmId+ogfYs41xBR5oElj9FBl0mPRkHAixYJdq8jEEGgdr/CnQfpoAcThKW0kfdeojuiRe4UetrTngY+/AEhsdRCM4uupGNpCLkboFQkPWhLNRfGnZiUiP60AQMAwr7KA3/IEORRl14Tp0rE7SApvdZtNnSg6HoN1ByiFDViPLgIBa2oRwgFFMSAlZ+6RoMPGhKQAosbM9HLUVA/6i+lXM9Ch4ucYlrGdVIIDiXU00dARe1+PWo0mDXBV/2rCfELAoKjbRaQE6FMH5HlXbPjNwaYggBSOhE5UEVGekaMRiPNdHj6058eYEPYKyinlQ/4VKJoxTnnnOMyJU3zZ0wBNzToMh0XQz1aBDfjhB4pmijKu1dH8PTQC7UFZEPaJ8HQNScgG6LSIQAxzfkV49lI8xXZo8luwTKWglZqlwiCIZpNEzNR1R4jDR/wIhsK07yju/0ZxEQBVw7AR7pft4y7agJkVIpSQUyfQkNCNKHkfwWdwcHBjENVxIgN+ghhrzcDZ5BhGDcWBFjIyBYzBZJxU2cU9JsN9XbcrIwm7Zc2BRYLBTbv2Cpell2ihNB8R3dPugqmkMt3zs37l3g5t/lGw5z3hBy9Q1HHTUIXcakcHesP//APVYqhE6vEA1GHY+JocBARG1skJEgjvM9XTBm7Cd1LBrjjvFbnstGB5MH6KRnSiUAMjvQi29QYAINREqVuvhM53bVrAFL1cDTF6QFKYZEwAdCjXpwRnm5HCamgUkw2vhI8gPzFX/wFZcW1d0QyOWHxSgy7QIaEowokkt+8UwAf8PF0eJJS8quUghJMPFi/G+tgG7qFdLI52Kt313QoqGptpHu5nETbwVcQQeISEtlC9qOwpvnkT9RQNZieCF4vRU50Vhy7V0X0uBaxsigI88gTFKO5aprrQcBhCGEfIi9jqARZAIEDfMStRnN4EooaiCwsT9FTfsldIbM1UI1hr4IeTOBJkCulr131Q8YI0Yk4NBgZmFWIPcUpwTLLpiHuSZSu3kADTAjDgR7DyKFDwTQwDCfdCklFZHjqU58KPbdD0lAZn9xtTOzpX+TylcwDkIXGn4YNu4JbI4MyQUNEoBvpWVXEKFULpUERN7rAjTEJcVymhFAKZiJWPzJRqIvh0JiB53ve8x6UdDmPdwSP/FHXPr9BLolULjSJAWD80N1D4YjxEwqBlroThq1FfunxCfIx/p/ylKcQ/5op3V2E7CXozFAaAh4aSsFH7+gpeRjYNBDFmBuDjBKDFBD2SRFooDaa6HFTz3XaAIIc9+2EFqUImHCQM24c96452qKUQWJIG13GD5ieWx3PvqpUk2NsR4sU9yApNmLS0c7Vpa/hqfdltqYCP4gTrQOfKmMGwTnYhWsuqZ4xQoBFIpYqcGAbU0OiUop7QauYYvujc3S6sWoqwdlFWFJazLUOGtUWYi7/xnzgjJlABpWiC6DtviAMCmIsgmqMer1kTdhneCySP9ubhoukI9poHB4KbN26vdRZ6Fk6SnXhldWZ7xoe7F++ZGTbrjGnDlvOTgzaHTy6mJyCL9+hiKoC97EDQpKFVMBKbH7hs2QPtYOR31f8iEnAqhcy+BQ2hPl6vHgACfmEc7FPhJgMVhXIs2pgsmQwNcjVJT5FHqDYNix8W61OO492DZhwlAqO5peQiHoluomMQkPSeA+ey4hiPy7bTQgxb1kfEihuxmVCiE0WZgwFfQqlBw7ET1zUKD2Tf4GzzC6XpU7FZWqZvURxjy2VuJowMme/msYyZ3Hvcj0KtHS1QC+T3Ejhz9iNkjOTpiHVsG9oBDQaDGuEnO57tk8UapxPrgik1ljBywkNNyfKRuSjfOhJ8gRYGQiJ6CCJmXyCjJwkhy6OBX20Dj7ykHDqYnEJNIToZPOQUy/oDmKSRmWnz3gAhxJGwrlSkNLj/ke9rDjgytrwpdvRouTxJw3PlXN6xBiw+0YHIuHc74tQsNXLjB/2Men6LpJDYbJNTikqZYpAbW1ETLj5tePDqEYTVbV0GpJmaq93FflTjbbMtM6VmnJSuMGUGBAIdRYvY14rFHRpN1XPbX02tgj1yBnN3+fXqDCWFFEQVtmYiVERZIewx4xATFtaKBYKohTQAjhDKYpRRFiYpNjM9SeYjE903EBSZo311Sek0AQpKqXm0mZ0WabYwSfelTXaowtMFiONBgPshRdeSJFiEIqNV8MM6cwgJkw4a4V5FLNMddDOhuv+xjMMtTGGlnfIKGXmRnHqr66ntzGHa4JPxjB8jEaKSzAQbYnRbv6yb8WYxG3sdVJbs0126pqFlvYiAsUx4GdzBBBoSNwfnWEog+K0KBNKq93PKDFqNxnNmuhiLxgdG+Tzn/98iCEOmzT3A2XVa41HLdZMvR+9A+xCNPYZJ4f3z8Pm6nt4m92uvU2BoECzMb95y7aNW7Y35zo6C0mjYr5au3LVyNAQI898o8kdHhfAmLhv2Ue8o+mGWeAddB2sSr0uIcbvcF4eJOQc8UOucCUhgGMBF2wOVrHmC4alCGYa7z4tfPeJdAFfLbHvY4Uddfn11S9ulS1eo72KSPTJnzCM35BwJDRQPpEragwlJvLIJtF7pk/EajtTwrwoEswx5EQUlJIhHwhIsc9Cn7DAzZiySkPG+xoCVWZwIO8lWuqXnEYuy2KJgac8WRXYtHcM3adATGOBDUxCW/WOv1NusH46io7Q9hDSjBPK4vgQYF7SUluu1EGmoIxiEmUGhIKoamgEQdQYuqkWwZkGY5+XYuFrpOjiQBg+0TTNofjGHiWAqmAYoBOQ3DIoBSBbGvHJ2BD9FeT1lYCEhk1A76FQMlV+8IMfZG4ElrqsUZQMDQFEBo53zDlx8baC3IPITjCDdLZTqV8Qoyv4hQbq0RKQiPiEiSLA2lVklwp1Uwr11FdGFECCyH7VS9hrPluO2ilYUNJGeMpsdGWdK2WfR6WKqwhhVYom3rMhpyGRErPDO70B5nozG5NBJftiBieRH8QBhE9SYIsUQf+oWkG6EfNbUFuirVKqbQz1IA6YIPgUgyTwXzhuTT1fP/zhD0ft3q2geGVZY8BZoswgxFe/MA/KS7zV8QzDUKbV5R0y8ntgC6CBFINQRUD5NYatr+hhTHFMdxKjioxcoGk47ygjM+aFjpbZLKDx62Uakk/RQMDB9KvGGNL7o7P8rJu80CjfNHX9q/uUVUoPRnu9eOBMI6f+ctlUyp8yB4mMcLqyUrFa86JgRi5/LranrWYtth5p43NIKZDLFadnqlt27BifmZ5n0FL5XKM7n1+9fGV/d29sLbQcs1rs+44PpoW9YijYCqsAqYwPWk8T5PDClYi6kCv+xJhizYqzk0xSsDmcEapYLT5lq5Hphbe7TxhisDPwQ45io3/8x38sA+uLgiGMUzT8li6FU3sJ5uvPkBPBr/0JuPwwIYPDdCFFOhIFHAX9CT2/UlQNQiZ4gikHg5YhRLIXItl7NMqfsmVwiI3HP/7x+DtjDLEdIiHgIFdkiz9Vp2mAAKemH9cAACAASURBVOUBh+WAYYDqQ0JoVHDzyBxyyC/4StkQsXBnnGNcwdM1UOZolDU0Fk8VIJxoe9yboqWME2qRriLU8w4ZqgylEFiSSTZ0Ux080SEUTd0hJ7XMn95l8yfDkn5kPQIqekEpCAAYdemUoDNTh0SbQQCSkWRzVkQt8jC0uAxYcVUrpQmoDWcKmZz+DCMK3Z1PuoarnQR1niC8zgGRwfhhjDH27C0qwo4IN4qXbUTQlCVrvRB1msBYwqgjGxsJM1ioccCCTyMxdEllrQCWV1OMwMDELwRoq+EV58+wVloJoCoLXGgM0m/10Vht1DUMIZBRo1o8aOs91ItQkmIMs2ty5Lf7DFqkeEFtbaQZ2NP0JySD4FQBfv10AomapiI5NVb/IgWjDuJDQF8/6lGPiq7xG5XKZjzHFICJgqoGFkz1yi8bhUMfwQd8BETP0JBiPAPla9aJXmLK3Op4DuLEePZuRPlVxK+KuJZz3aM4ggkZI9wYxlvsYiMdy5CccIMzBDTTo6DBwFJrFsgGso42363xWDp1qA1uPmpBw2g7CIGwxP3R2Sczy9rMOsS4xZ10cSAJz2gFHDwaa9rKb2xEOq2UmQ1JrSLMO12c5feiSLQ3EhfVb1vNWlTd0UbmUFNAvPdcoVSfm981Pl5r0gk6SoVi57xDiKX+nl5OWtSrEOp0rEMwjbEz3ApzwYZIJlUzOeDXxBt2HwtWEkUGYok8CL5GPNjFwJhCQoRwxctwMTZ/ecgqQLzYOEBiHApLJSl5dGHBzBIS1SUxOgAO5IrqFPES0sKfINu+xHmjXtY1qg9vm5BkyuLdPvkT06R22BmRKD/g+Lv3EGCaGX+CDL7mAI5xw4fndQCXiJvLAPnYXuEB40+aVqAXukggzOFXjWDKrHhsZ/gkBWT7DhCwAaEgCHKGxJJTnghDoO2whT/mTlewkqbEBEx5OIswdUDJ/gt5zAQIFGpoI/zhLE+Mk0Beoj/DVBayLQ7x+UqNCCSJPVVAT4r86iWDObrRePwpJyQhAI66orGhc8QiPrY7iU8dDY780X2ITxBykMqojQgwl9+eZiADJuT9qih6RH52MtX5Ux6gNMpuNSBUDfXaFWW2+cAHPoACjDF2LaEUA0Pt1FPISwltiRRUEHCrhbe//e02BFkgAGRTJOA1OWRqDBs1GpCoIb9SHrVD2CajfSJ/RmfFp31+QaANIAItHJJAeZCCf6H2widgalGoDnqWdGe7crQzPsksmx1bCGR0DuJnlk6VZkob5F/1qldxurL+oX84cBekgIniJiAVE2SkM545w8V48NXYZkhDuhiBCMWCqAvkpBOzW8dmrrYrYlpJj7LoZi2kFJrsbzzDUCsiv+4w41BYdfQk5xiotkjEOAcCOrCcaWxselL4qMVBVV8RyqSOie9POOt02nbQyrDXj9ro1CeVXUE1RlkNybrG+/7o7BPDJ41crzHLAcKeqiD4C6ezlGzYxyKNWYtWimh6mVeDAWOjXLbQ8AKNhThkyCyGl7Zv1mLohTYOh40CzfmOYt7WjJiljlB1rhkdLYn4MN/MdeSGBgcrler41CQGgOPMd3S5/P2OfjK2hX1YtLEE2P3hBkETYuePDRdsjuCheFHFMkZjnYcFx4I+1IiQVaRjpGOdGJljaH5DLfDypCc9CSP22KPBv7ByoiLa6Gtw/NCHQA5WS0phu2QYv2aBGLBakDE4mJMlbB42GiAAf4nh0ouzh5QKUQdOwFRRmE+yFI4sBAxqBx1IGlhFKSkUERnUy+somgMCJL2rCGdXo7JQhYP8wHroN3DGoFkg6KxqDMYdWIXckk1FPIe0KDbRGJZYYuQEjd8S1Uft5BO9ik1RR9D2NDNUXmiEOhjIIB2wYAY+oRUhDr0WAr6qGp6+EocKxqEt+R1rYNWgl8TuFZRADr0hGxhewrppGPjqTwDB8R66CxwYokKDyUQX4NqlUyJd1TL7Gt2tjaCFeSDLA2CoYgEEMgQ25x6aFjXF8EMWyj1QdNAYPLzCNYd6ZIMSwREBNEUYfqSwRlCUeYDRyUIpUXuMWD1I/ZIYtXtRKdqyaUU3xZi81d9Qwrh/8aAPRQFN7HgiuxcpSsVvvLBFsU2aUPRCFfkEDQSkHsmAUJFZu2Jgw0Sitkjx+BPp6D3Pe97z0OHv//7vkYKFlTpiuOoadJY57EmUdQoNPVU2RyU0XxUqhTOlCinCTc1wggOKGW/KesC0dkJVTUBSw9u7r/sbz8AGHQCXEzR0o9Qq4t2st8YINU4TrN8o4jzNnWMwnll5nXiQElXTxihAUrROMy2rUMbwMAXsGiMUbNXCDMaSrZnoHP0FsrrQxwsa3iqdaZOWi5qDralONxnw0enZWPWi1cHEtNcY0DpTD1gHUWlXCAJtXBHFVJ2NitR3XWktt9ietpq12Hqkjc8hpQDX9nqzkW6LrtV3Nut92MeykbBbjQz21eoNd/A068kzyZYhRnYIJgxuggQZ+2DRYWLhMWqriKkDv8Y6ZRBJi7ojW8iA4E0hITJRIZEhJ6T1QrKGF5GK8EqOxrg/pQHzCsmdsU5FAiCGmBXHIpmOcMZATMHw2sbWJVrskl7IFflDbIQSIEWNuGdoDImY+bxKpYOvuHT6EODRluw3tIewOb3iFa+gh5EZlCf8HRCykGJBB1IwGD2AMPELDQ/hJxvPbpsjXLwRJ2gbekaweL8wocPZE0QcTFzx0H4giaHLoKXoHxoSgPx7WCYQ0LvDa0xB8kBGQcYbG3AaBR9gpXvROtLORm00J+jjq96BT4BFWw2hDoYCrcmAg6OBkT8aSCOBFW1PIp2GPdKLdgXZ4UCuS0fA6L4gtfxEWkCQMyBTjJhkZCPwnGQEJ5N2ABLDUgKZKAiI7uY7z3pEb6Cm2zIDVkMMpCC7IvSY6GWQNU1P2eqiylPoGUjoW9QI2cAMDKnFzC1SgmjREAYMntfIFXmCAvv8QjJ0KfB130KhK6c2ao7EQAZY8M0mfus2kTUZwoEzclnGKBIIq1SpCIJlm0ypIEuGCcytVZDC3GGxc5TVDNVMgy2GdBDf2QjDFZLsiHLqXLZAaMRQhx7rMp0GAVloYvYpKN08gid8UA8yfqWbR79iPEfbI7/ZQTthoQwVP/ouIBstVCi6jrMUaXq0RoL+Yljy4k/OhaahzOhDjTbNrfdAMH3oW6YA0iGIR12g0c9iUkdx6b+CzqaSUc2VDZwYADIzUzGt6QhlJSKO6rzAX0oouwhlFjAixlzQWIo7RTCKyBwdzb9jnxGyGP5sbxouhl5o43AYKVDrmK/nOpNAqtSbG7bv2rJn1un2RgfvhMZIf2nVkpHuzq7KZNqAEOThYCHaNdcstg6S75ken09Bs0iLJrcwvAbfURfuHFb94COs9Ngu4xYEMqbmE37kV36wcHNfI8VLpJDiYAaHDeQxR/xaioqkEA/kKPmHc8mJiwVrjsyZzAhRrUiwOeSiTkGS13YsshPDvtmvWdmoUUUhxqSoNyRB8FAQMlR9jVYr5V1dfiNbtELBkHAqJQbs14RLRyCZ/WZEkD/1V0u5CQTsm5DEWDOHkoCslK9yoluoR9FY1ogACKXAhACmNhEzzmdZwVvNy+BYnF/puoNhwHu0zgvJBEkvcAgtKkitp0LHkh4t9RUyaskwp7uAw24UuCmSEVDOgMMrC5IhF4lnhgF1xafAnNSkSUS/qwjp/NrrZI1gpfMus0SmFGqlGiFAiWedYmwIDMFRtc0ssj+iD8CK33FgrjhnefjYa1OLCBfUJloaMxUq8cuRbt9QBtCov6BpqbJUMfXaTcu6wCcDA7ZMO961GhqscTRXJiI6nJyxd8lQpN4gggyBSYjhIGB0enQZUDFiJUaKskEiRWhFMtC5g7xAiS/AUsJgIz3UGpjwZjMXwqEtJiY9A/F9gq2JEDhQnWFFcQEtKgXEiPIeKX7ZX+nutAQ5o6/p5Sa4bThwOEuxIQXOsSaJ4lICfyhFK/Y3nrNBEt2H2sgVEzm6O2gbneg9AsEYzBpCzzYvJHqgB1u1KMUMCY4d0iirCIT1r57V42aBbAxj2YDJdFD5FfcbdGYSQ/nAn1GKeqcsODQnv7IZNvJreHAwBInO8lUKA7M/bTUacpzDqKQwwXb0BR9KCEfbIZPqbVpf4R5zzc55hmgJOG3hoLHtFo0O/GmrWQdOs3aJOxEFTE6P3cB4wQvM3kqN5mNqdBVKyaWppzcdiGOOPoh3HaoubSl1/PJ+iWRCa6kpqOsrUU2TsM4LvgwBa2sLx6B9sM4QOVKCqcmTvXvxFQfEg8AEMGRMLHZDGEjE0XB/wo/cipwBRDafvMdSUs4ACGZoIYloc3P2TaxN+W5HKSkgB0uVIdhulFUcMllbohVyJhrc/ODpkSeIkDXHC7CJYi09kseJ33AcDgUiPsHZS5TSFu+RDmZgoqDm0DNC5EeLkC7gQyYEBjiBkeoURBmc3QaiJb6HyUTXUNrEQ1eEQYslRjirKKIsWxQ1gk6suAxUNy9qAcqf0YRAT5HIA4HIIIW1g68bJFFGEU3wCc3BiR6kJhIznH4AkYEXGuWJ1In2gsBcxAoFQ81RNiCApgm+Qk9K6MqCWkGYMQYc25QCbBoJ8khEcDoW5yH6gRTNASpOL0ZFVDRSXBESVytkIz5Z4/hx2y2STjeFMIMr6oUlUkG+ViAzicWIlSEGpIIscBFKzTY07YruQvu3By0PFRAOYWwDxDuhqyvjvB46RA9K9zX6OvpOXRoeQ0KT/Rn0Z0Bi3dRNgBsMSrENy2mxEcoT0jkPwViCIFFEiuUEpVNZ71oHgeggbl4gcIIEHw6ZxuMdfA/ICjLEKhXaebTCWGJYoosARd+VH1nQSpH9zSPI3Op4jikDQgAJ+PFn/CoY6FHB9bXlij4NDyqaOoWSiTTmRRjLEQ1WLHCUIboUHZThky6oCJ2YRxcIbHWGRIylmNpB4ZjUIOggupEWSTGGTSULEmuzmER+TSh+WvodwrHNCtvoQWANP/vsNGDdLd0ANqqV8rCn4szURLTSdq2LEdVqeCI4jp6QmXeA/JfhjhcS5FC+H4I9kEPZnHZdbQocGAXSmiscXEzQuU4biCScSXv0utG8KxI6Oru7S47jTVUqs82aiA5MJAdWwf5zt3hBx2y1dcuyvct6OuYT2fEO4lPwAu6oVBlSh78OxQJrg1ssUol5Z3Bgjb9IoR3i4yG0Agh2709AQJOioBcOH6IP4GhKeYKjcZ2xI0ZaZClYeUgvEKI4CF4ybhi7XbgkZk3NAiHULzISyw4hgc9aUlNuAPEesjAkU2CIAtmmBshgWlvHef6QbYrQJ2y4BGL+VBA1yEgqQuqxloHHQ5ZneVQnG9sVHh0VwUe9zBJ8ZegZMiirCgCDYr4C5d0T5oSQSYrHQh/lvaMb2aOUP/ms0IPJACoOJYPgoRkIH2UjiaqEyIGtUoEnejLP6EdAdLRHe2kh5FYmmAMZVgSVhgNWkJ2VxT4pCquRqPaJLgUCnHUBHUXQbc2PE1i2lcnsiD8UOPjkxeaXeFHsZKqTgVWGdkhcIQtM+NF711nscHqTPiRQJ8wZYIKGvkZ4WCNTQxwX0EyhGWwAceFn5wjkZTZ4SGIxGtjJUEN+W2AIAg3Et5kVblvRKapQhGcVV2i7iuy1DLd2V4n2OA8YYFnLeFNRvLicUyt5HFJ3CF1lwdE6hkanBakIaokRq4N0awxUfY1c6vJEvTbT1WhOoaEnjmtQqmwZUxNZ9VhxtIutF/AAEmCZ1nS0Ma9qaoecrDUEPzVLihpj6MYvfKJSZTWBnY8JTY+DSY2g34Aj/qczlQa54oEkfPY3j6IvbjmeFfFJLTGqA1WJXmQGNkYCrY6io9Kss5QydPUygts59SdSoCG09aOItQaeEcU8iVYGlQbG7JaHKReRdVkY/GIC0tUA8a52QAwbnS4FYka1FL0fbEeiP5EOi4OYmYUbcE+M89H4G9pGnGHKnESTRZEMc3NQDxqxoP1yrnW16N/y0JqaqcAhn28FZzmsPlttNUt3tJ9fXwqY58mptcVWOnJd8/XGbNXmYaO4dW7dyjVYFw1lZGRwz9TU7PZt2NjBotRcZxf9iMkpGc/qdU6kwRlDufFui4dIJurwKctBSzd8n+EBAs4PymCp7bfFRxLjw2iIXpwx2FCwPJl5V+D1wddkw9QIPOxM/nCcUiMuTLTw4Q2rg99w4wUqkeVm1ka6ZxwNM1UcZ4ReRG0mcX3FUuGgouD7ZJImxKaPRPmlh9CKX7wbJhoCYRXZPSH+ozl+pYgIFTf0RcEQGPgyGQy9IBrGas2toLaEeGNN4RDtoTOhsFZEF5MKcbwL5KysdzIPTdQIeX8q4k+cXTrI4BDq0iVGBxHwuoNkovNZZPMiQj1/ykPXEeUyCI6SUQQCiEA/QC55UE/z5aH02LLRuaEzqV06PQN8MklxbUQfHjDhPU0E6kGtCIkITyk80Amn0IfApKwAKx1tVRqyVqXgEPMGT2hactISwjQY2Nrdk4f+xIEGGVXEhzqEruL0AwYPZNfFiMl2ZQdHOlFnMeBl4VAhAllNGN5o4YaxGilS2sjdx7YRlQ5hDYZMZHq3fUZbpZbJhmj8tb1TSfU1mlstWAYgsoKoxExCh1OpJ5TUkOX6NOtr0AwDLYKtdEM6xlg0Vp/S/8hvxWMk0EH5h2kOjQ3RaIo0SL53UYuykIzM6E8bU2NUStN1LEA2zUG3GIHq1ct+gywK6mVtQQpLApoxaIaKlvJAMiUVV4Wyinj2N4/2N56VVQoCqAcU9KK9AEZKDAM9688IJxHzCzUoSeGKTqmSLWZK/Oop2qGFhKFogoc1XZFgGvodKej9RiNznbLSVR01wgcmTgDIxl6FXZihTL/hCyGzRx6qm442lrzrbt0adKDE6wvDRiKrVSwbYoZKQTdjTCkR6s0gFfkEsUCb7d7iFSaYSi5XqM/VDhrjjtFwgL/tOw0PkGDt7HcuCiRNp7XqIuq1LL3PJXlfyM+fcPzxA929bFqUrfHJmc07tu0e3zPfeXBWJsEOuubn6BfHrj966cig6pNG03oyqwneET4utA1mgNA/YBvs+ObsCW1PyA+QPSE5JHoJ1h8KhCKRiOsFyw7H2wxgcKv4zeB7ifyyhSQLMRn1SlQ1LpkBia/+BIc48StnqF+BZGQIIsjmRboXFcV7VnVIYgSB7UJBHnVlNcofGkmgF4zYV0WCFHDIalHXwgaGwhfKZSb4ZY7WkRmBp0+g+TOQj/wZnpb79tFsh1nihxCiA6FtZJYte4kiYMYLmFmlkRIdFL9SMlQjW5Y50M4QoIVEUAZmFU2O/vI1wzMryHIgJ9HIOKT2bJCEXLSVZruQISekV9SSleU45aF72ciLZgb8bGRm+ARYzQRBzri1xoZRRoroOwVhG30khSkU3SivNCQmOqhSixe20X4oqlKzdKJehnOmrkWNQa4MuGxB+RgSQMXyIGq0jRWnbqVHS6mhduqpRPoxxkympqBVjECZ1cVyyeZnWMae5sJODFDRBUElRQIxa5U4OgcC4sA/0I7REi3NevaW8yij1T7jWcFsLiwcftJBpnLJHw2JKrLMUa8/gyDZeIhsQbSFABc2KtIzUBmFo2w24CObxiKRzspIEdk030vUHjkXVhp5pENMV2ajOqtUBu+Ag7AXeSRNpqzqVddeM+1uzZ5emAT8gHYof7s6mvc78x5tNetQ0rxd16KjQFNIUlPUrc3kcctyE3/OzddHhoZXL1sx1CfmE0fKjula9eprrpmpHZxNQ970PL3U26hXVy4dPXr9OvrcvP+1LlKEBs6Cp5BnGbfCEK2PF6oI+EtCuxXoSDqGla1oM3mQUVxm7zIHSwrmvrA/IsVvMDs5Q3JI8aLqTN5HqYWSNQMe9S5kgpn4Cfhq98gWOeM9a0jQ3yfp3rU9tMOMJj6FQgYasbGwYGAVABe2KwgYyCsVVUe2TJ7tgzDIgV4GU/6FnDqjlRf4LKw0PmWkU0rVkS0jKbCRzUsglrVUvSFLwPQJYrELkwmYoIxfj+6Ozsq6Zh8i+xoEzBoYPRUaVSbFA5pWB0Ey3OIlG4EBRF2QBIGCRckIsgQCIbOV0q5oOOJEG/0ZRFiojmSNkieE68JBJVGNcIuxDUKIWy+efdTcDKusgTKDoFFBIrVDO5P0kRi4qSJTQbzLGWsG+aOUPzP4gRUEfJUoAwoHMvuMxqAegIrI7CUGFRykRL9EHn96gm6AZMhkveZrRrdbHc8BIXrBrz+D8pGeVb1QNQdcjeoKyBlBspcoG38GhIX4xNf4zRQsmdFKM+UMBKKLM5TUCFQMvwyrhbQFMOsv7/KDExhyJ4jQtUHtW2pjqe/SvWhd1UZz2/adN27exBkjVyzUG3P2DhYifMjeQ806vLa0Q9bYdkVtCuyXAon3tZzbs91DM9Ve/vj4hF2SmSqhkuxMvcXS8tYR+oP1CMSlXrXvmUwVcTtWTwgnVWB/dCxsMaxBkRKcK5i1FNxK/vgU8injxdicFHwHzwrBE9xNWY/3aAUuJoOcfiV6AMzAkgTSpYRIiNqhpGww9ACiUkWCvUqJiqIKrFDZ4K3QiMTAQU7p3gOHaIg80brIQ8NIEvVmz3E0UQtZ7jdEETSiYGDiV8EQY8HZ1RitgDzuLHM0P7KBHygBGBSDjPy+Kh4QSLVAKfCMirTLi09Re8CMtgfAoBjqSVQ1bCOn9EDPnwE/qOoXkCAU3SVelIKhWhQJjzFCK9roF84BPPo3EANWHsWzlkoPymcEicbCLUwLEFZ7oKG66AK/HkAiW1ShICByBig2EhWBD70obivHn0FnRSRmowUof2pL5IzxFo2KeF3KBiYKBonkSaOqVWlggiCKB4XVLlsQKugQBJRTER2U0TyGShAkmgyNSIyC8Q5VNQIShA16qk7BoIl0VQdWskVboqMh408ZZFYwG+cBJMZP/KpFEQ+YMbnkUTZKBZWiuN+o0aeF80hZBSG2cDwHxaJg4KxU9FpUFH+Gyh50y5oZTcgwRw3ws1ZkTQA8mhDYApv1VPSdnEHz6Ed/aqwujuER/a6WGDMZNNl8il6OerOuUZ1P5nvMmvA9AA215VQp+DIDFc2Xn45lSDJJjo2nmzO6CvlqLTlURCsO129bzTpclG/Xu1goYOZ7TFHTNTStwMxab9vOnYz8LSNXR61RG1265GAhHdUFHyEXd43tma0lVosHBT8KgRocB5uQTkIEG82Yrz8Tzq3zfXLiNcExwZEHHPCl35LLBLuMtsggZ3C64MuBQDBTX8GP/CFcg1PL40/pflUa2AIYKHmJBmKFYCKv9GCI0j1RkfSQoAFTRYFqNDPYcVQaqEpX1p4RASMFqw2pGXTzm3HbQECGDHkpIdQDiN+gVdQCn6BYVOQ3aAKgKkIcwjaIrCwcfApbTrQlGuU3gxBloy2RHm1Rb1SqCl8jMRqe9azEKOgXAlFvNCFABemiLVKAAhMmUmAFTjZ+gIqmRbdGcSlgyu9r1pWa6ckw8QJmlIrEIEuQPfQnXwHJWhRYEYdqVwQFQpEN7U1xbZFHEbUHJqqI5cRCygdufiXKpohskaiBIBucXtQbMzfoGcNMfp+ygaeu6CAtjRe/mbIFvrLyaxQkVeFFYtABwEBAjZ7okcAqiKCsJ8BmQzE6JQrGbxT07kUtQToAgZIS48RXKcDCP5oQpfZpjuqCbvIvHM/RBYGwT/EEzhLjqz+hCqw/AfEOAbVLiUGiVDQnOj1rb9DEp4CvpYEGgNncBzCbqtFfoGmskSBPkAhATxAw6xQpMW1V6hMgAQeQyBNzLfo69GO1R08F31B1VoVKq4367j0ToYMCAlpGsYwyh/ilvWl4iAneru7IoEC6Rpqoa871lMrLly5dvnS0lMODOvaMTVx/04Zq5xzZxUCdn881KtVyvljv2ntPyG1sXrAwv1iVIngB4cRddLS3lGxaVqIp8stei0UL5sHZrLyN6LWzHRwKhNVwge41X5+jE+0FHndotvo617l3MzfMjHW931qaG3S3xCQTeLf81E5pU+DXgwJ7LUSJkbbmV8yTPfXkM2dtHHw1U+/iz0NPmdg0PDj+vIce+3aNbQrcoRSw1VZw8HA+2fNtavR19xQGei1uh4YG1syvuXbjjUKJWo7WqpXuUrlRb6QTiQfyxLTP1qbYQWydFJYtZRIvFvIkLJCEbphH5g9MizsQVNp57wAKpAV0pl0tcAvpzKeBwgDCNa+1F52eXFfO28I1t5TkqJesC3vTY6hk9pV5t0S1nzYFfl0p0NnaBnRayawJBaveSFevbti2AyMNc5cMlDAZYk17GEnVVrMOI/HbVS9iCjQ5qZsdbM7V8clJNmo27d6eUi7fMbJkaOvunXumJrlV8ikwi29HMzCC4AJhmYiNGyfwr61MjQwOCSVA2doLdi75WNj6ux21tIscLgosHBMUplCSkoGqo+VV3fLJgxt9y80ClKrAM5bm8tuwltIyaO1VtGVrKV7+vzP9dxBD5R4uGrXrbVPg9lKgdRw8TQb/b6pMTU87NMrJdWI2+Qlg17HnmK1jF65hbm+dt79cW826/bRrl7wTU4C1iQjUwKQANZtjrZBRXYXlfQUOK/Mrly/nTzCb/NPT1b9mdbNlezjQh1iN9RbgHu/VWnXnnvHp2RTGabCvn7Il1jQx3Iph2n6OJApk9s1keGKcbOnjSWsKL+nWe9KrUmraXCQJ0so7pVOi9lqzLNf3DqyWKnbzDuLeFfyRRI42rm0KHDwKMP+aF7X6HN+viekpC9Tp2Rk8uSufLqMM5zCeGMFd/Zkm2uF72mrW4aN9u+ZFTAGHAElHDjOduXyuo8tZrzH3n3R2HrViueNESwf7Z6dGNm7ZIhwDyZiiuR/gLA6ZGuyAscpL7AcViinK1O6Jid3j41tz2wvJkT0dw+Gjv4ip1UZtXwos7FMsPpyFCYB1q1bImsbL3F4lPpW0c/dKpwAAIABJREFUNk/RatMT9y9NTk/zLyE8OgvpLGSMFhkjj5cYLfvW2v67TYFfDwo4z5DmjdM/6QSCrYd0RDoxzxYfTkk3L5Klmz7hVn+4aNNWsw4X5dv1Lm4KsDw7W5T29Zu0KAeDK/Xatp07RocGBnp7GSpWLB2dnpraPjZW6u+t1mu5AwxbGudfkoWsdYrKE1xDWAUqVbG7Jxk2Gk13y9UbKdb5fNt+sbjHy/6wC8VIb+5Vl3NzQl/2Fl1HfvO2X8uQpbg8fvnC54o5wQ8s0wUK4hoYY6OlaqdFeWhdh1ds7K+x7fQ2BQ4NBSyDzQubhml5WiwxFdOrqlweW9WnTzefLsoObx4axG61lraadatkaSf+2lNAQNIUPitN5ST/OtOOHo1nx9gO87q/3F0u5VaMLqvV6xXWLNLxAAmWLbBC01I6hKh4Xczbrjy1BqN68dxJipjbLeZTyMH2c6RQwAlzqBozoUOnwTPfwUt309YtlPJlS0f7y8n3Lhm96Fe3uMTJpqGTp75unZipV4mPpki2Ef0HqGQ7Pax3tB0pvdDG885KAQ4cbiYS8Q+HvvlENtXL9sPe+MMYLMZpNeKxRIkjR4eLGm0163BRvl3voqaAKUq2zXc4EZYjB5O87OzIF8viiDaqtWPWrC+XisODA7W55tUbb0xz+GavmdvYKk5XIrsk08T/dBqgdVl+Ec7iCxVKxXwK1Mww7rzZbQTczrYoKCCeZDD6pKS3zFR7+zrXsWPnzpmp6WVLli4dGi4Vii2/9l/6ZtkEkZlJa6B/wL/pDZuMrizSUhqHEdP1sPqaLAoSt5H4NaZAtRXgLUVl60xrlQiAYqKZIDHd4heFIluE/jpcBGurWYeL8u16FzUFmp31jnxyRk5ux5y0TFfisDlXL5a3TU7ltm07bu1aytVQX+/K4cGtu3Y08z1pc6eZtC0rLSYoelkSil23boWyJUSTkzlTs0J8unynoLLk8OUij5vLZkf/FzXN2sj9kgIOpv7yD6w/9gRdpDPXke/MTczWZrdsm5qprV6xsreUT+OL3bJlEfVVZH4L9JacmDt1zepNW7ZtmZ1l0TJYmh2dDQcNafwtH5TQ4YgZg4eCzoQWQWXbPdGmwJ2bAiaLNbDDSdHMxDMlWHss0LRMiuCxh1fHgtkBRvu5c3ddu3VtCvxvFEimpvkUbXxieoakK5aLfX0DXJvnm3XbOuGvbnqHA+Y+lqr/DXb7+52fAnEMSjsNJJc0u8J590SKaN+VT1eWc+WlcXXlUoT0lvKUvLZWrFi+du3auLSE8h2BTINSYSELZQvAuALozk/EdgvbFDiiKNC2Zh1R3dVG9nBTIO/CtPmO6dnZzVu2NJvLhof6eTTzjt+4bUdyoEleXBwC3F+RK+YJyQPcSjzcrWvXf4dToJliYvHH4uXufMP2XbtqtfrsyMjyJcNJW+KQl64pT2tzmx1Ji0ovHaNLh7mhNOfnKi5YnJ/LJYvX3nW8LC3nvXTpTbKntp82BdoUWGQUaKtZi6xD2ugsbgrkWvffEI3EIxf5YqnU011ctXzFbLXBOFGv1gqFdGtb2gxshSdOArP9tClwMwWS5sRmRTFyWWRXV61a3T0xPlOtzMxMj4yMDA3wi0+aVtoYTE9SnKhaBtSK5aP2ords2zY9M5M2JFvH1H0Gz69BSdOKP9vEblOgTYFFRYH2puGi6o42MoudAu7aTQpUvuDo8NTs7PZdO2crdVc0rxgd7SmV0k28jVqhi988m1ezwz5i+2lTYAEFkt9e3sW9uVrL9pTLF/1XqTc279h209bNO8cnW8cI2URDw0oau4GUNK3OjtGR4RVLlvaWu+dc7tR6fA7vkzhR1d6kbo+1NgUWIQXaatYi7JQ2SouXAvlOOlWSgrZ9ZkVsd8XD2BiH5YGe8pKh4Z5yuWXGSmeJ2RkWbzPamB0mCoiFVuhKlif1p5sDBMNyf2U+56bo8enpTVs237Rl28xspWXBomGlIZSu4jHC5jr4+a5cvvSo1auH+/t5YvF2j+hZcqYxeXPkrcPUsna1bQq0KXDrFGhvGt46XdqpbQrcKgWYqRghGg4RW6HMdbhvZ8+e8Z5iyYbP0iXDhJ8QpslMke6CSIfH0vnE9tOmwM0UcHyU+pSMnexVtvtaxqukmVO2OjsnZ2e5sU9PTK5YumRocNAtS/yxulyEmHJxxkoRTZcMDRRz+dktmwUEoWbRsUJpCyetOHvRpnebAm0KLB4KtNWsxdMXbUyOAAqIiEfu8coqFMXq7mrMzEyJBT/X0dvrKBhla2RsfM9srcaXueW/nETjEdCqNoqHigJOGsZBVH57KcwDHct2oHgOXNqFf8/nnTCcmJiYr9d8XDIynCLk0rSEx23FI63VGm6aHuzvWd21etu2bS7kScPs5iCoh6oR7XraFGhT4AAo0N40PABitbO2KTAvmFaXn/nOWmOu4hqcfLNY2NWoXn3TdRO12d6+7lVrVidn5PpcrqPY1SyEFEwaV+tp+TWn50inZNaQ/b1EA/dp/pHe6v87/nNsWCmge4rizjbln7HkX1EwEKHZ5jsbLtDs6hqrN67ZvuPH19/Y0XQtQEsRaz2Fortx5Zpb1dt91MiS0d7eNMIa9RQuqJBrdKWtxjiiKHNm5YqQ9P935NsQ2hQ4xBTgwWiLXXwsDJQbhvd0UDeXi2AnnDO8+OdFhiyM1iFG8n+trq1m/a8kamdoU+B/p4Dtwp07x0z1keGh3p4e0q7M3MWl5k76ZPpTpkHeSRt6iJoV9IzKaK7+DO+rK6+5dtvOMUImRlKzwba1V+cSJH50dLSvr0/mZqNGCikYvvAMZmnn+uYbnA57eMZDRMR2NXc6CmCksQ+eDnhTpIQ1aT3SY8rEuiKG+qJdTrQ3De90A7PdoMNBgWqtsXPXrt6+geGB/mXLltWqm6u1SrqXsCUeM/MV1nAnMGVpUWhX+7Ql9IPsazS8rYfd9vGYUdVLSJSZWmWyUZ1p1peNDPe4fCnX4tgNseRTPC0eXGnzemd+9549bunhLB83ukUXhKalU7zcOUbdbadkO+edgwLGbahZXoK9ZCPZqDZNQt/y7sWzOFvdVrMWZ7+0sTrCKFBPVuzm5q1bBDAaGeyfmRnauHGjXRuHDvdpyZ1J7QitcaHueMvWtQX8bRnKIUIiZ1AMJZN61F2eqMxWt2518cDq5Sv6SoWWXcsSf57/n91Eflqd+RVE0Z7xcR5duYJoEenJFv0he27ZL7cFq3aeNgUOLwVSwOfWQVq75v4ZzPlW2F4JXsKsBUPLiNC3Fuf2QVvNOryjqF37nYUCDAkdneN7JnJdW7qPOWbl8uUO3O/ZNdb89fCAz/StO0t3Hup2ZKqVikNPipTO5DLfIcjW+OSko6tDfX2Dff3lstBsHfVmPddVcF9af3dpdGhY1FMXZVZaZw+TNLo5WmnAOdTtadfXpsDBoADGEusE4UuMZO9+Ywlhi9BLrB/CXmsp4ojJwaj2IMPYd6l9kMG3wbUp8OtBAXEmXRs935Vz8HDLls35ro5j16/r6S6FyFxIA3zhTmBaWKgKaJ0WJW+glhl/n9bdkgK/HiPiwFq5jzIUEoVQadQt1Dn+Fp1w3T62+8ZNmzbv2CFsvAyFfCFtkohx2pFu4xFPa+XoqPTYbQxlK7pDvxwYNu3cbQosDgqIM8e5Pe77FMckObo350SeK+UL8WeKQmfHoDnXOliySI8WtdWsxTGa2lgc4RSgYDFpW2ARaTt37hwfHze1li8fjWZlQvROoGBlLdqnUQsVrKyZ+2gPR3gn34HoB8VCJc10Iy/pmGGjI92D6EqBzo5pgdnG92zYvmViajLFgGD6at00YPAN9nWvXLacX2CpVAqVN3098s+03oFEb4Ne9BSwWojpwAVeyBxLiEqlAuvgtP7MrpmSU4bF2aD2puHi7Jc2VkcYBZqNeeG8HQhL5oRanWPWXKO+bMnSqzZuPcJactvQ1UzsL36VyHSstly/bfTbNxfFKDZEQt8K+xNiFt17OJeu1uliIO0qNToq09VKhY1res+yZStGlyxtbQ52yC+KWzHfuXr1CucKd+3aFZFLFWz3yL60bv995FDApLA/YOG6Y8cOkXt/+MMfbtq0qVwu20PUCCuKU089dfXq1bSu9evXL126tBXBd9E9bTVr0XXJnRshsT1DhDDwtiKq00bqXsr5XK3uxpGUODVTcUzd0XVPfWKLh3HITPvFL34hcqNJ5Vm3bt3AwMCS5avKPb0z1UYTtLRtN99dSEt8BbONknjPFQvVSs37QO+ASNyVmWqpVCaimjO7wDF7P/KRj/z85z8XX/S888678MIL6wIb5RRpdqXN/vlcrrM5V80Xu+bEJrq1p2u+3pliIsmZV3RsplrdtquaK93v5NN+9NMrZm3tlAvT1Zo4k13NTlEomyly6RHwdLU2A9OasitHldQ/c81OdOvqLE9O7fzx5Zdt33rTlo03/fTyn3aX+rZv29VVGl+5Yv1DznvUbzzwEaVyT6U6WewWz2aqM7+82azPNarCbSrdMu+nMK+1xjh3irTf2skik25NLuRLdXV01eqVOk+kerpRpmGPoFGvdneXZ2pJ58giQsFNn8ZAOgKouX8UUdjH0LHMgkw3qs9XO1veJs25emq444Wtk+17Gs2ZbTvHq40Vy5b3lwvicCXX+M6OgY65k9cu31zq2rJjZ2WuMde6xqczVyzX3MW591FcWmh1cYxr/3gtli+2hczfgb5BAVqFCC4WzSAtSr1fKJZqc/N4AOk7OztNHS0ZUUfG9Fos5L3deJRy3W4jsH3NSarUXWRqYn5NhqXOjkq1Vu4bxMxN6p6ecmV2ulTIzTUa5jslSf6enh4HOdLsLpUqjZKbOquVKbeob7npxok9Y7u2b/vSl77YrM5Yz9144/UT45NDQ314db1aM1EazUoqVa1/4wufrtcN/dzSpctWrFrNb+vEk0+665lnnXDqyctXre7C9kkFcedqld5y7wuf/ydPf+rTTjrlxNnGbGfRZR6NzkoXNLjWa0V/3+DkzHS53MPHkTy63TS5ZUFu/IVvfPcyjLM274qtNNWLXYW5RnOufUvILanVTvk/U8CNy+YV625leoZ0dI+umWnihYJlpnmvVGZKxeLVV199ySWXfPnif12+fPnKlSuHWg/1a3JykuJlZTM1M7t8xar7P/Dcu939noVSeZYWxT+ydaluCCq/uHBIlNna1ODgoIX+7LQ4C139Pb2yWSFd8d1LP/GJT1x++eX9/f33vOc9zX/K1plnnvmM575w7dp1tbrDW00qWlIR5gUkbRRypVulQVJEWrpdSC/OmFQBCJ++du3Y+MTVG26cnRd4Mq/tvcUevIZKdqtwFlsilgml6mytD0+s17C2nTu2XXbZdzZfe8M3vvnlUmm+u9xx/HFHL186WqlUV69ctac2/p3v/HDTxrHjT7rLb/3WhaeefhcnA/LFwizSJSZbE00wn0uqNotMgcYw3wkmYY++qbOS63ZeL+Ty6NPJxdsHXwUh049YYXdfd/i9hspgCEnPDhwtNurdcfikET7XNN57u3u4ZI2ODIZbSr1WKRTLthmv37hxw5atSesvlSv1WregqK0YuTEdvGTD9Y5D8iBCzpNUHTkLraGB4SWjS3v7e6ZmZ2jmpc7czOysNYBWM3u4jIGrDpbiiu6DWHsb1P4oYHVpDhZL+ZqIVnNJ36G1XH/DtcsGhtO6d35uYGhk97i7CprltJfd6JzL4fDGXs4ZjnqdaWr7ti3G5NaNN9x4443fu+zbtdnp4cH+Yldnf29PoZj3u2LFCox0xbKlJ5100oqWG0Zi7B2uSchNTk5v3LT5hhs2XnfDhu3bd1gHGvBXX3v91ddcO7hk6f3PfdDdzznn6GOOW0nf6uycmpi84NEX4PPv/+AHy/0l7l3TtcpQqc8afnJiCpMfGhqxtp6amqHM1aqz+2vyAaVbHtzvzHu01awDIlo78/+VAvX5OQZeixFzrKe7G2f0Z193z+Rshe41tmvHcH+v37//27/5wsX/ea973esR5597//vf/8QTTySYzS6ZI2yjuX3llVd/+jOf/fZl3x0cHrnXOfc54eRT+gfd4DxqDtN1SGsvIYCTvWS+1jqfUndPHM1hdmbqa1/7yvvf//5dG2988IMf/PjHP/7002lEa5Vi1nrLW96yc7ry2te+4djjThweGq3UqsAxQ9UatVzYFm5BhlCzojrvXiAM2okrVg2NjmzYvGXzzu3UhhZ/yTdqta7CrVvFbgH4MCc0c0nXqU5X+krdnY3Zz33mkx/98HtPPuW4R9zvfscet27t6mW9ffmB/u65JutgKa1rB5ZMTk1PTVdf98a/+udPfO1JT37K7z3l2d3dw7VcuhaGHUt79GDSsAsFL8WOvtShjTruHApW4qHJRJGUp2ql3nLCoJo3+7pTHM65rmpYsMCRARzUptR6OcyUOrTVazvnX+thgUmdPVy1csXS4eGktXIZzqclcqXeuHHT5p27d8/h8VKYT1vHspALrRIlbw47dGgRv521MW32lLv/9OWvcL/Q2//2HZOzM/mecqGnnJuerlSrVlBU80K5ZPU1W62Qyo1a25x1O0l9QMVK+XTKZ3p2liWaNRGD/d73vveC5zzn9JPPOOaY9Vg6Hr581YqjjjrKJKXQLBlZtX3L1v/+2RU//9nlV//iv7dsummgr/ekE447aln5nvc8e8nIUH9P97LRJYUcU3daslKfMRa+iSDbCqDJpSOHlmQdjXzRjnpiJDJZoDFa4frj9Ua9Ob9z19jV19745a9devF/XdKc67zHOfd+wpOf/tPLf/KWN73ZyH/xK1720Ec8XJS5ck/32OatF1988Xve974neB7/RBKE7RdHOlh3pLXVrAMaTu3MB4cCrCMsOmZmvZZMI166i6Xdu3cX+/vdGfKTH33/Ux//6MYbrr3o95/4O4965PDgoO2l1l6AO5orvb29IYmhQkjgrTabbCZu2bZ9w8ZNVro33HjT9l0zSUgXCmY44LJ5J8J7+0ZOP+PURqO+4YZrbtp4/aaNN46OLjn77LPud9bZxxxzjMxUhDgPTK4zmH34X//9M5/+3P0f8KDffvRj7WbmSuW5eXtmc/a5bpUQoQWqWqVJj2th6OnP55ni+oaHLNZ27x7Pl4qNanLbTDeuHAlPvZCvz9S68yWa47v/5s2f+vgHX/eaZz/mMef3p0uxxWLumJjcHWYqDdehUzMdI0uHx6fHmRbf9Y8ffee7/uURj3zCE5940ehRS2q1OiteqdhdLJf0ZqNR6+kt16eTvQzdioU8Tpo2fZyf6+oyJKwpYxutp7uv0eys1+fKpZ7a/CSyqctIoDd4D3UNhCOBnAcNxzSwu5Ilby5txTYN2iUtc+/oYH8ct0KOamN+2/bt23ftRKgGnWyBXhXkUvxIodtg7/BVP//vF73w+Tdec/WHPvnx0848c/v4uLm95b9//qlPfvzC//f/Tjr5hNTkeqN/cGjP+GTaXW0/dzwF5ufS0pf247EXUS4X8ep3vvOd//7Pn+xwRGOuRm2SctpdTpucogPPjI6u3HTTht1ju4Z7i2fd5bRz7nG3+9/n3vc466yp3RvweYsEjLNeqzaqte6eJB2aHQKapP3uZNNuNjgb4A+xuJKY0locV9dbjElp5BKH4UNSKPR2Fnq+/4Mfv/c9H/jcFy8tDw6Mj0/c777n2A+5+Itf+td//+y640/47MWf//iHPnjF5ZfbcH/737/rNx5w7q7dY/39g9TBfPfBsYa21aw7fgy2a7gFBVrzYa67XE6WjGKxOjNL6xoeHh6f2vNfF3/ub//mbQ9/yHmv/rOXrV2xtDozbXeJLUUGRWIJThMig+lbZiJlSIg6osWCRrqqzL9d7MjT01y4TJWtW7cySsvm0/XX77788h/t3rXj3ve5528+4qF3uctpR61f29fT3ZyppK2o1hkWAhtwBcHsHV7yiU/9y2Mf99TX/MUbHvTQ8+c5EuVzVVuB+2Hf5nvSDhZcAaFS054zF4Xg2GOP4xd/3fU3qsX6jCWHH8ItaLMYEyrz8+VCUYymq37y4xc+5+kX/PYDXvnyZ5dLZHuddb1c5oNBi+1DH9gjQnm+ODG9x02P+FShe+Bf//2Lb3nrPxYKg3/wnBfd/ax7Fkt9e3ZP9Q0MWixOTe8plfJdjblkxdy59ac/u/y73/n21Vf+bLYyhUrVSqO3r4fiZc/w7Hvc66wz7z08suK00+5a60yGq7Sr2LJjGRiJy7dsh4uRfHcYTgXbqUnLTBZTL/YKvaDk2qXLRkeHW2OPMpqq37Jl24YNG2bzSWygWMwjRUgnAx6p7zAcDyZgG6R7tm990mMv6JpvHHfSCS98xZ+tO+kkgS1y07NPeNxjB3qLz33Os88444z+kZFtYxPDo8vmakfG/DqYNDocsKycjDIDr1zIY6QcbZeOjFx//fXPfcYzNlx/7YqR/j+86Ckz05OcqLbt2oX1rVu3rFwsLB9devLx6084+qieYm52aqJRq/QPLBsbG2s0azb1tKNZqxvPFKzqfIpB6p19Ky0JWGVjv5uLUxzBaQ3yFKu3tWYodXFBKc1W6zP8HPqG+vqHbtq07YorfvZHf/KnK1cuf93r/oKa9ZwX/snSVeuGRtd8+rP/1VGbNk/e8ra/esj5D9uze6KWzOp95sVsI51n/L8/bTXr/07DNoQDpoBpWSwULGusXcITq5gv/PjHP37X371x5/YdT3vKk579rD8s5To5QlZnpwf6+pij08KdwaQV8zcW32RDd29/WMX4BpucZC0RAmyhJ238p2nZ8vfyrqCv4xNdDqts376VEWv9urVMKfYNfS3kOpXCJhRPLh0pbnvyypyYmVqz7ujnv+Bl7//QJz7w4U+uXX90pdYolIrzrWNft3yUkhhqFg3SnyHPuvId1emZ0SWjx68/ZseOXTfedFOpt7dCKTxCfLOoxbVqdXLXzoue/LhXvuy5v/eE36xMbq5Wd9ctKjsZ9Pt37Zi69BuXffY/P0/TZTU87ahjz3vouStWjvYOlDvzXaLbbN+x+wMf+ND7P3zJ/e/3oEc+8oKTTrkbp40cV6v8/PTM+DU//dEll3zx29+6dMnIwDn3OvP000489ui1AwN9HfMWwVNzXY3NWzdd+o3vfeY/vjA9Pf/o33nsY5/2DJ5I6koKay4XyrFflL9lp9yJU3jC79UsLfCT1TYtRbS3J19csmTJilHCLBHEf8zGfBlv3D2RqVbSUSymyZGinla4/I/tePoTHvvU333sd77znT2z9Re96s+POfFU1uUvXvzZV7/0Bf295dPvcsZb/vodzUJPfa4rzw7Sfu54CuCzJiNTExuUu1wx3HqlamPh7W963XkPOGfd8uHfvfC3lwz2bROoubPYa293Zif+n++y+VdxiVSjVuVHQPHaOdHBem1MpoV04p25RuvwTb7cS+WyjjDInZ7xw3I1N98s5Mtp6LZ0r6TqdbXOwXR0lJuzUvAdDJjLgW3EUnc515X//Fe/fdxxR687ao09yE99+nN/9udv3jlpCedOhdr5j3rUS1/+8jQdnBRJtrdq8mooHhxraFvNuuPHYLuGW1AgLBDGdG+52/Klv7fvG9/4xste9rInP/bcF73ghSnqjxN5k1PMFSMjQwxLpVK3zCEYyAZqkIfAaDSTl4n56hPfHiayYtH1bsWZ6i9XIQpG2TRFu5L6xb2D+jU+ttsUtWyanZmpNpMtjcMHsLF1CIic3eW5ialavjRw4WN/v9A78srXvNZROB6d+zsvrHhoV7BqmRmSyqWWplvmxNOb7zp2zVG9vf2btmzeMzU9U6syad2CNosxoYjldc2/8x1v+dbXv/DF//xkvTrW1THjxpdKvcNi8cqrNrz2tW/hiXWXM89yJqE53/j5T37xsyu2lMsdf/jM333a0580OFCcnhkbWdL/kY999e1//e5rrhs76uhjhkeWdVqpdtZ37dl605Vb1qzte/j55z35iReeduoJ05Nj1eoEVbdjrmfeocb5Sr5U6Owq3bR596c++fm/fcf7H/uMF5x//vmrVq3SR3oVzYPOv25qVoddwNbWs8HmlifNRw3+V/P1OXrXyPDgsqVL+3rKDkzlOo3Dxg1jk2YTV8gYmbFiSZLrCHmYKaq7dz3ziY97+mMvfPhDHvrUZz7btvT7P/aJeq68Z/uWFzzraY3q1NjY7t/7g2c+5RnPnag1S12/XtbNw9WNfG2tVHmk037KhcJ1V1/zhf+6+BMf++fuXP0L//Evx60emRrbzKJP72X13j09M1iI1XIasczRSmKSGHux1GtM0rGcGE+7h3M4TLJb05bkSRy1OZcsWlZTrXBxibE69W14U8jY1tNWRnL67Kh1lLtLstVqFZAtzzEKu5ZDw8uKpdzGTTc4QFHqG/ryN3/0t+/+yFcu/e4jH3/BM5/5zKVLRsfG9/T1DdivsDeS5ogmHYwn1Kx2QIeDQcs2jNtMgTA8OJ9Px2KW+MmPL3/jG9/4mMc85u1/+RKaig2+mQap0Ozp652erZhyNJvQWvKFvHOJ5owteC/OUokkxNuEWYhLkJlqjvnaNZeMWNAJMZxufWu9E9hOL9ZEHZrdeyre3Mx3lnJ9JQdhenp75JmcnjLDk/Cu1aYmxwv57uHBgYc89MHv+ocPQLvcUzbVO+bTufpbPoqHmhV2NRlC/LvQt7/c3ZytXXfddScdf5LILjt22ywr8fS6JZDFmFJr7N6z41P//NHfedSDnO7hhOr2YkcByl3lHZt2fvJDnzhh/XHPeu7zRpcv7eh0oXFj47apid2Tn//cF//1k5/asGHj8//4KStW9OzeuemCRz/wpBPWXnrpj35x1Ub2/EZnQ6SMY088+WXPedqpp568ZvUyR8K3bbk639Eol7rq1dn5ZpU/WK0+5aTc5ER1zcpVf/KCZ44M9L/0NX+Hhg8XsP64AAAgAElEQVR60IPSMezYlkXolka7GKl3h+FktZBGdUQoZc26ech3FUtc3XbsHpuamly9asWq0VGLf0Oah7wiVi8R3THmiF9A7jAcDybgiqVUrjk82Ds7NXbSCev/5i1vfPWb3vah97z30U+5SHgXy7MzT3/Afe9731e+7o3k7MN++zErlgwezOrbsPZDAboOG5CFMQfzL3/xiz/50Y/PPOP0F77whY2prY36zOSeZq5R6bLQbNaw63K+Iz9vocqX3SVRYsV0ptAtyXbVOV+bYKQa6Ol24nhqfKxY6u4t91TrtY5mnf0pHYLpbORxe7LBfjerVaGv0mx01BspQMK8uCUiwdP0Gp3FIUKh0WTfKnD9TSeY57gflCsz47PTjRWjw9PVyY3XbPkpL+DvfYfX+5Of8yzbiBN2ToYGWb+6+3qr1RaHP6jzon3ScD/Dp518kCgQ6g5gwdlrc3U7RkLe9Ja6t264/nl/fNE97376O97+ZsESDqhCgXJoMjSzBLkjSdl6PW3hN+cqxaIDL9QzAYasnNTPnkwm7d3Uz2oJfGhFXAroPWEXIbABsaiyPAOExeu6624498EP//DH/61veHmu1NM8wD17QqyFAMtMk5xbtTzd8kvl6unvo7pBW40w8SJbvB8QHQ40c1ehb2pqwtFOainLHqM9npSsgLkJCORz5dYRLXqsMDYppIJYZt/+6udf89IXfPwDbzr3/ncfn96NyrbohvIDn/3sZ7/3vcte9/o/n5jcY8+2IsJNp/MK3RxVhwZWXvadH15wwR9ccOEDXvu6l09O7bJRYCO3u9xvuy8tOvHL+RqPDqwSQTyhJ6GAFoXsT/io6+YNQaUcevjnf7v0j5//+pe98tW/+ZgnVhvWnIYTtzyuesnqySm8ZbyZw7fRnFbRkStj4o1mlRYIve5SeWJiMjORHij1Fn9+oiaGUyJCLodi4qEM9JbKqMpPa/uOzVu2VWxqiy1ixM115st7Az1oWhAfwXVHzKxD317S1DmyJImbaf7mCqWKMFnNecdQ2STe9fa3Vbdf98G/eW1hrjpZabzola/71lU3veC5L96xbc/fveMtn//PT/b1FJ79zOd8/3u/eMt73nP8yacVegbqzq0gRbPaWxTbrlIt9Ka5ls3Kzg6DxPhvxy/61X0d3MnAkC1U/NhbEFVhZmrqda/986994XMIvWZJ93vf+bZz7n6XQrNizZzy51LInu6ePkzVoIppDkiw319d6cH8WnX8qK9Z7G8UBt753o+84S//uqOzuHLturve/XSxEh/6sIcfd8Lx9WQwK83WxPSaKzO/HYwnrFkpSORTL7rIaR9KYRJYWKxj52bgr5erw8GgaBvG/6SAiRTPwmQyr1apWM58+9JLX/riF/Z0F/7yza9ftXJZtXbrVqL9EbVUTudQCIaZ6VmTubu7N3QUSktSkuZSBEusAUdtpe81bmV6TDbJTXvv+HlU5D05BxD2KZBoR6PecEjxS1/+qkNbp9/1rPFJ4ScObPqF6ErAYZP0mOQoxhLDhKZSSAYmsv0y5/7afDDSK5WpHmc7i7lKdcp6Mp2GFnO1symCJY2HuxWbIW//tGp0KrAE1cKLX/Cstat6X/DcP5ibE3Fwxloy8dxmTszAqemJs8++e3MuBQxM54ByQl5VaL21ar2vt2/lysH73/+cZcuHaTk+zUzzSWtSiPpEPertmZ6eYmusk6ELHNhbREoPagRHjndNl03iUeuP3bjx+n/9t/948EMe3tc/UK3Oglyr1opc/ZKhUW/CpMqFritH0yJE693dTj9N9fXSLBt2zRjDZmdnbFkcDHIuOhg4eDa2g5LI6D7EHqcNurpK5W7kotKabph8qeyMWFqIJM2jtXz3u3fSHrb9xHRYn04uxCh9r1KrwDMdVZlzv0p5w4Ybt9107aMe+kDh7+z+nH7XM6/4xVUf+8jHfn7FFRPJA6HrEQ8777xzHzS1Z/xt7/y7e97jniNLl1SrjaGhFDCvMlsVXY9LmmYybKsm+WK2jiSb8ska0n72TwGcCr+KEWWExIsRZZ/vyit/8c6/+st8uYRd8ra6+xknnHbqSRNjOxHW7LO37YCwMAutiZzcAbIBlg3U/Vd70L4M9fOIrafx3Wzyvn/Yb9xn/cqR5vTYd7992Q++891LL/myuF1D/QOjS5aJ3FPKFV2scFDqxiz/6d3/2FazDgox20BuhQJmkXkYcymYeJpgHR1k7OU//OFLX/Qnj/md33zvP7xLlBRBQ9MC80AeACuzjsF1cHjy29KNeEeR9GknUb0yMDUzU2EQsZ0XyCyc2959SqamlrIVi/hYpRH+BSEy55pLR5fftHHLV77+zfMf8ZsloZv24wL/q3GPhqvFyhw+vMGmZ9h+9nKr9PVQSTXxNNI5nprge520LQGrak3u0HNdHb0txzPnOr2LiIGlWtTVPvvvH7nsm1969jOefPZZJ1dmx7t7S83OtEPbXeh1WHJwcGD90esoWFqG3ijpjGBBMNKZ9OnEk45fuWrZrHWkA4X1TiHdf/bTX7zqla/57H98TujX1WvWzM5UlEW6W1IgejDj5vLoHX8ODfSdcvKJX/nK137+i1+cedaZThJhhwyXjeYsQVkqpuPfchYwS3sVHO8c5N4z1tNdnp2eKTluXkyBqlvV3UnF6oKQIi2Z0mStScFKZmedby2XS9RNB77EktWJJGey+t5M/6A20sQS5VcP6Tvoa4rzUkwrqBSsjutyZ6439d3UfK5YrTe3bNr83W989TG/+ZD8XE1U0oGBwfMf+ZvrVq25/Pvf2717cmzbtY98+EOGB/rvf859BNZ64xteV5mduce97jU9M8tzp6d/oMMaB39oKVjwtxuFHaXrItNZgWRiaD/7o0AyDLeemKp+Y7Q4huzAypKloz+9/Idztcq5973bHz3zqQV2rXoVQ27tZdvZS7ZqBwDrzYawhQsnu/f91Xhw08MrkSeYq9BGeovHrhm9111PefTDz33iE55+xonHX3/11V+/9OuXffPbN910U66ruGrVGpeJHhQE2mrWQSFjG8itU8AkjOkUs1GmJNloP/X6jm3b3vSGv1i/dsVb3/rmkWHR2JsO/bln/dYB7SeVQWJkhFnCBkhdpBMbUmwwZH1LfIZul6SF6c3gYSUWW+3BHWLtHuiF7tWyh6WYDrFoS6u0FKw8GQCwgZ27dr//gx++65lnjy5bzjtgPxjdejIGE6wkuIubItTC6t7X349z2QfxlXYCAY/qbh3KwUst8Hfr4rRqz4iAYV0r2Zdh0i51lPhPszXt3LH1umuu/O5l3/y3f/3nT36MjvX5x134W7/3u4+en6OdiPLsGhx2PvG383waVq5ari0ENjtISksB371iwXTdJleJemOGFsSwJHBT2RnL3r7Ojvzg4NDxJxw7MrKEoobNajUKBJWiU0LxjUZHeowf79Xp8fXr1p162in/9L73/efFn4fKXe96JouFsFt5hvj5TuciWeh6e3qnxidvvP7Gn//8Bz+5/PJ//Md/pIKfcvKpzHHMOcVycY555M74pO0wQ9awNeAcXuhMagTxNjkxYU+EOcdJke6y072FSnV2cmqCyoUMuiDGXkxb714OC3n67S7Zya4S0un59je+IVLAsuHhGXbl3p5ly0a//82vn//Ae69dNixOJfuEi7VPPf6Es+5y1wfe58wH3Pes449dt2vbjnKhfM59zznx2GO/dMmXvvPNbx9z3HGuYeEQOFttVKYnSg7IdpcBp9JRueiagq1k9uzD0urFXylyIVE2SLLhwY3SMabLvvWtG6+/+uUvft7LXvi83mInW6PjSDyrkgGsNbgMM6ROp4ta3oTZc8iGmTmf9DynobtLszMCTzQHh4acKRybrl2/4cafXXnl1h3b90zPXrfhJtFA7nbWWYmZHYwn1KwDk20Ho942jF8LCixUaDLeLfH6q655zav/7PprrvrIR943NMifpjExsWegr+dAfbNcjLBz55gzwMS8eCeUre7uHrvsk5MTDvdSWUR58MkhRCtX4r1SSYG1QsGKuZ0pgi1XofRIEdwhgqa6C4ItgL6guD2+6YmpzZs3HXvCKa6VOKD+i1rUmxh60gSofVUhVVesXhUqXYbVAYG93Zk758vVmSrK9JZ6mKCY8IkrlqIrr/rhj374/W9+6+s//vH3ibmBofxxxxxz7LHr/+pNzzrp+ONmpnZPTY07pplOdObZQqZZDFm83P+V9v727rqmjScH7NGTFG/UWaqaDlQ6AKoXsNqx3TuHBpc87WlP4bRht3G2Mq0gDhyKlLLRL9mfC3m6TyEIBcjZsuWmu556/Mc/8u7XvuGv//atf/6ZT/+LELIDPQPr1qwRbHpyfPdVv7jyqquv/NH3f3DllVfONsY0dnayvnXz9gsveMJ8Y7armDCkEd5uGi7ygmgV1tkWefd6/rHjjE9OOhnv3MnSJcOibTcao8ySs8nQkDTOEKJZ2cPVxsnxCWFT+gb6zburrrryFS9/SX+hfNfTz/h/T3jcmqOPX7Nubf9A71VXXTNUPNq6qmj5RHeard/t1BPPPuOEyentomoN9vewwjanKw994Dnn/cb9nv0nL/29Cx7zexdddP5vX7hq3fqBoeUO3zBiCxmPPvHESDtcTT4i6k28q8UhY7SYU2HypMd/9tOf/od3v+teZ99l7aqVNfekleZLxbS+5d85PTtDtSqW7R5SupwnnOeOkLU3Zno23+9QOtTE33JXWLE011lo5jr2VOfe9c4PXfK1Sy+7/L/7BsonnnTai179qhNOOyNX6h5asrww1NOcsT48aM+ByYyDVm0b0K8HBWJOZhPJLP3yF754/dVXnXGXkx/6kHNLxY6d27fbQWPRtdQ4IJLs2TNBeWIDfsub3/rOd77LnD/77Hs66u9ewtWrV7KX7N49RpqyuAA7NT0pzkpIcX9m0zu4RmIExaKIpimsfOtQccuw1DpGPDc30N9HC2Rmckdvd8nF1Ae2yg/plURZy6xFhwPfQ9PyiYs9cQJPn/B6+ARuB0SKA8pcb6Rt1nqjUq9M7RnbsWXzhh9+/7s/+MH3rrvyZ8uWLz3ttJMf9sAnH3vcesGrli0XgGnJ7OTW2cntvNa5uUwLJJgcp+vd6SiA2Eu87NIlGJQtaDuCoAlJg6ERCZ7ZycO9G27YqxWtjdm+PrdN73ECDrULKczZXC2pO+nEXPZEW2LYeJcun37w7gXdisXBvsHyjm1bjj96xV++4aX/9OFPveNdH/vrt7yyPsMzt2N0CQMn2+j0yMjgUevWPPJh93nwIx/QXRr6/ac965kX/cH09CyPXRLC9tMBEe1IytzazcnmnX4J2gpgxkVreqbS2LKFZrx0ZMmSpcNLR4Z+ctW1MQK1cTFYdAwtI8ums6BrJ59y4iMe9tAffuuywXLxtS96Zs+SVaecfrcrf3bF+IPv1dNzqm3haYcg5l24VJjYvTNFSBESn0W26fbxfFncpfosw+ubXvXio1aveNd7//Gm6697yZ+9WowWqybKQa1SdZwZcSj9TMvsHEdSLx9yXA0SEzDTxdEtjPGveOHzfvDd73XMNX7y4x///u//0atf8oznXPSkXVt2FXt67fkafgyo9qzLPb2i8wspEogv5HJAHYLWqEWl0CBr5ru6f3Hdta//63+497kPee6f/vYpp5x27HHHFQQYmpjM5Qu9fX3bd21f0p0Ex8F62mrWwaJkG87/oEDwd0mZAhEnmGYnp5kRXvXKPy3kOsbGdlhWz87MJmPyAc41bpVLl69625vf/O53/4O7RVevXism3sUXf5WF7CEPPe9FL3rhaaedumtsRwqIVchhrFwwAz/MwhOiKPbpYMjs4X7Dhz3sYbQ0igJJ7HbjVKD1Q1ez4Idkkl6tCBG3/Qkhl6ix14kbp0pbhLQ6pjgwkcUjQ0ax2w78duSszU33FTu/9vUvXfbNr+zatuGoNaNn3+20+939t49a/+x0Km3pktZBPZGd59x7M7HrunTLcyPZ4fDZ+Y58d7m7gydWfa5Ydh4TddIpxVbjWue50qV6FCh47d39RDDql/Ws7T7BIKhW8ghIDhrH+VKpYJ83WqFTUMB7UMyf3sGM/op3/Pqyn9940onrVy8bGd+1ZUlf3x/83u9c+Ojf2rBp5+z05K5dOwRIpHy7o8kJf5d1jAwO1fOlV73mjWeecca97nFPtyJ2FfM3bd4wumKkJvDXnfEJGgYZM2IiqcN6BI2tdbEc3Zgu/O/aVauF/zV33GtE/iF1CLwMwmEhj2mXDgKm/eckyB/wgAdMbd3+py958WDhaZdfueHqjTuOWTGwds0qe9Sz9quq9d6ije6Znp6R6ZnJcm9+anp8+ei6bdvGu0sdtXqlu1hY2lt++fOe8ZhHPfLDn/zM71/wW3e730PdYXrve9/bysYVFKWetBLgnXhYGnsEVRoKVliwcEiP9YyRc8XlP37Ab9y/p1z8wuc+f5dTjnr4+Q/dtWOneY3v6z4R1c3fQj4tqq644or1648RhGefwRl/3tGjLq1vZ+uz47vxqcElQ+vXrly7dvUFF1xw2j3PaTEc/g0dvcUUpDrXqA8V0076QXzaatZBJGYb1L4UMHlCfBrIYSj6r4sv/uNn/ZF7rGr1mf6+nkplRo59i92GvwW4+uqXLvnMZ/7jJS95yfNf9JIGv+aOnJn8jW9866/+6q3PfOYfPfvZf3jf+917xYqlnIRoDNbqoMInqTmtIzNMI6EZUBR4Pr7vfZ8QgOe8884jy2WznyKbI3cUAvoHBcAmF/WLw/htwO6XWbQ6KqVBUKdoI8FQ/PoUep6KvISQOyDgtyNz/3Dh05/553/4+7959MMf/OqXv3pkoFSYFwiQ/3ihUkGnrY4MttQmAWuq3Fa6OoRRLjni3DISlLDOvu6yu+6FrIE2inZ1dkmMmH75fFEz6/XafN7akTt8ugmnw0ZBuvN1CrXLKYID97xqLs9pyOCgp+11qg0+HmQJY0zQJ/pLij9t6T77uS/+yAffvXLZYNoYqk0WcyJCDSwbHRbEY2ZqknVQtlrF8cPOZn2Su/N7P3DxP73n3z728Q/BhN2iNteggbnPp+tg3Q17O/rgjiwSoyiUVPVkg0oHVRuzuflOMbgrjXqyKzQbyLVizTrZ9KBxnok6L4dmNN4KJVp35NU7m7W5tOl/n3vf61XPf/773/e+N734cUvvd/Z9c64P78zVJoVBEpGOcWK+vofpevuOPQODfc252b7+wclpN0wIgzfpNr25eqWrIdr41GknHPWaP3vx2Xc/6y/e9dGvfvWrF1100e885tGGSro7r+WUmVHsVlBqJ7UsnWn51YpBgx7YL8UF0T760Y+uWbXqB9/77tcv+a/XvOrVq1as7KiOzzuP3DqBxGpoobt85Sqc+cUvfunr3/CGM04+XvHQ6QNU/N7RNG7WZnMdzVJ+3pGoPTs3n7j+uDNPO+ED737H6844p+jIxXw9HU6y0uOtX6l1Ow5/UBFqnzQ8qORsA8sokA782Z4XrIarabVzvjEzOfaqP3vRn774Dy666EmlUs6ZfztCNujKpe60ft3P05Llvje4yKe7itNBwjk2ixtu2H7egx92t7ud+da/fls6ataczeUbK9Yuu/tZZz7ucRfSil7/+tf/7d+9e/PmHZ155uueoYHBpSvWTuypjO2avu6Gze9574de+4Y3MGjf++53s2e/ZHjJo37r/Hvd4xxXlwqqNDNdpQU4aUjnKJeKN23a9J73feRRFzx2YMmKA40OnCId3yztEisnwPxNjrViZWFb5FloogjgPRN1+6HHbU3OxAaAmaarxv76kve+8+2nHD381je9rDk7yQm/1qzP87ma76/OVefztf/P3lmAWVWub393x3QywNBdIt2pgigiKIoIqEgKotg00tLdICWoKAKCiIAoSIeCQUgMMcPk7t7f791LOf7P0aODehS/WRfXsGfP2muv9caT93M/kPyF5bCIqWREfrTaYFgpGM24L3F7hKNkAbgSoGMWGFHsY6GPI9cnqRcJfEFPHokV8g7/sI4w2LAw/fAFKjVkDyP8DUFKAnkScW+mGLvXb3P6MnPthw5/dfDwVzY76HQdxYk6vdFkNlK36AUS7QvEx6ds277z4x2H+/bpGWWB/YgrUqkQUmpULpedS4o3ZNSf0mXcB11WWGc5dvp8r34zatxZv919nWMSE3Lzs0H22J12vQ5c2j8TAi8W10/WiLTWmB7mjjnjL+hJQZiN1RUM21xeR4ETpFZqcgKgOnBRRL2gDhbcY2LK/3Wln66i37oEb+m8sDbs9DqsFrMzv8AMKkCujE1LnTJ/njk2pmKVqiGfQ+YpALIe6UGuCyNCdHqX20lP+VCQnvHQXupdQQV1JToWIz6NQu2j2zv9G/w+dchXtWzxzvffE7BlLZk/7+PtW6iPS04tEVZqw3JokuREaSN1yoITRBTNUBCjlOvwOkJ+hk6MoYRhA94AqdItVRzf0pD8LT4EEA5mDQZVQxpCrnC5vQo8GzmC1XryxOEpo4ZOHfVcu+Y1HXnX1Tp1gdurF/SjsOpoDOaYazdsA58frjInd+re1+Gy7dr3xaUr15KLpUbEHaMdpJeHVen3uGwGPflcmseqBWbU5bLotbQ4w2USSHqoTCGOoSaaqUCG/nSV/6YRIpou88OGqNTT1R6MSnJs1JI5y6Corl6jkkqvcoY8CvF1fjWg1aDCIyP+KwolhZuHt43ZKMSLUnCgFuYogsAXZrSKzi3kCKB6fT6vyDfJocBhi/r79+9bqmTxdu3aAVQn2iypZwlZ+V+uTSfopKQE4hCAJ1jwdpuLmBPgd/zRxMT4Ic8OEtFpOz15oBWW++wOcutJxVIHDXqGvMDqtWvefee9uQtW0GuracMGVatWP/nl1we+OBhpyBP2+kIdOtBjB1IlL6mmChUqmKOs+F5en1NvUgveJdEMFRYAecaVa2qd6vPPP08vXxn5+1/u9rf/SdJhDAIHn5J+/lE2lnRB6eLSON9Uk998fSIn9+qTvbr5fKBTobFBxwTOf3/G6TDUqVv1yrUzVjN1CWRIBesYfFQRM/cPOETeVmhHKAoVWq2poMCelJhCL8uZC6eRw6L4sXjxkqlJKUaD+dDBr86e2ZSbf417aNioLrxcFStWLFY86btvz69Zt7VJ05rF0pLsBZm01lDq1B5fkJoCkpLQTBOT01BFSJxMRsyf6kbNjGnzwSD16NEDriyWnGiaphDwOFadiCwWHTIZO+vq1auMD4PDmGRlZZEMIsDz0wUpLSTJMP0Dl+jPDj/fTt4mIyPj0IEDZdJL+gg85thMWv20iTMrlkirW6s6pWqoLr0WKgqcLmFIqTTGQMATwllQK8AkQNzgFhWEwkyUHAzunIOIHYfRGPVM36c6dOiw89N9W959a+vmLY1btqpbrwGtvQx6PQluYIhE0WARD8igt+V/mnOT2RfRGb4Kh04E4IUpUGg9/7PPe7u8yQCyPDSi8QYEDX6GKysnF0foyN7PX3p2QN/HHuzSsYv9xlU2HfvSoDHTLQNwAFPywbaPZy1Y9NW3VypUKtO3zxMex43zZ66WL5fSuGkzaOBdjnyTwUjS1qsnIB1HtLnA4bx69WKlcmXDmrDNS/pYjaVDrEmh0AFUiPilQPCg9Sycm6RWiwbzYdxAREOYR/BWqFBu7OghQ8bPTyuZ2uKuu8x6PSadSquj7YTH5yINGoCQHlGIg4LZJdIgAtVA059bmLKipOEtDFrRR37TCBBYhlKcxRkM+DZveicn8/rcWVOR5pgyEvG6iGtEECEsX0ms/+d1o6wxly9dI9FjMceQ19DrrEi+VW+u+fbbr6dMnli3YX38G64j0xhDbqdIPKmVIY+LDYV65hg4cOCOj3bu2LHj7Jlv9uz5nKI6mHOgimrXoU2HDu07PtDBbnNS9078BRJzmx3qAfyWgMfr0arMBXZ3crES7LrjX35jNFmaNmkWIU//gT/mP2/1Ft7hqSXt9UuPfwvX/OlHpMtKI8z7jPO162crVEpr0aoBwHbRbhhPUiFz2J0vPj/59QmvNGhUrSD/Oo4bIQ1YEgCwikjhH3JgB/kgg9YI49sts0YlLF22fv68penlq7dt3anrQw+XKlcBB1J8G6EUb+Ds92dmz565Yvn7U99YWb/+HSVKpF+9knn2zI1nnxvg9tjUGjlF+/kQYpnMUDcje9GAerOuID/bajUHvAGDNe7Aga927Tz92vhpjRs3hoSJcaa4jIXHIimw2SCo/EMe63a/CKNBNQbDgveC/8MK4Vc2mkx0qhOWBD9vbs+bC+nPe2qdwUCM9PzZc2NHjZZ5MMqVsVHRepm6ad3qdABWoyUVWP8ebhszWaVR7/38qMftaNG4ntagox+xOuDFDtJA7CKs7R+8F4ytm8FdmdehlYUrl0qtXaNP+7Ytp86aN2PscK7Td8DgRk2apaSm0QWCAgm443RaMwgBQrSEb2mzx9VAzZP9JpwjBE7hwyl/3qD9D66MhGYM6Y2jFcwpKghgjSqFLSfz1cHPPHLfvc8+3cfv8HrsgLEMeMI6g8kbdOv0ppmLls+Yv8LpkZUsmVi8RErnTg+0u6f9yOEjtm/7UGeMIfYckqkh7Ttz4cyxsxe/4zhz7vSpU0GPZ/G8WfVr1/A6HXhRKoXG7/NTwEEveiREhJ2nsJVIkTSlCE6ha0TNMtY8mqhz5075Mt3YMcO+/e5Un4FDSJfwkE6vVw6xnMsuQgCIwkh7Eo3OyCUw06V1VdgBL2q2U9gRKzr/N42Ay+NkHfucXp1WfezgoVdeee6VF4b069/bVZAjYcxxGXFNEFiSEJdk+n9e2mH3ArRihzz+eM8mTZpkZFxasnTRrl07hw4dSstP4sfwLkKDBGWSx2bTWa3ip85AxFo0bw8gbVWobafdRqfDU19/QzOZr7/+tkevnk880XPW3BlXrmZowiDQ1fUAACAASURBVKLvFcYELdlxjn0B9LEAaqgUVkpjPvhgy6zZc898f3HK9DnFS5amccSfZA/954P/znekUZXuVtKUXJBf1yycUr9uueZNKwfo0BzSokc0IlAfeKrn+IuXv3nr7SUx0WoiCMTpNWoDxolc8cdAxSP8GmQDBCJerTWd+upyx/v6P9Gz+6yFc4kfqCgvgKc7gqpREPuEx590s5o+Hvnvbnx79erVOz7ap9er2re7d9Hi4XZbrj0/U6MMkNWFBQwwD7CxkCcftJbFbCywOYyWRLtT1fnhp1OLlx8+aTrrjWWm0oqO4ADyKJcSSrewNRe/cz7+rh/HnkblMD7gtDCzCPUR38IRkjCI0sr56d78s9e/Nxw0ajUAZb46evzEkSNrV7x5V6uWLzz3fPlkjT0vWxb2KWU+Mk2QPkABo9SqR09bs2bl6g82rq1crlTO9StxURZbfrZRbwD9d9PHkFb+D3shgK1vBBDo8Yd0RgtcvDs+2bVmzdrdB07TtDSteHqj5q1q1alnjU0yRUVFx8TlO0HT6wQykFWqkOv0GvKqBLRYpX/XKf0T74u0ITYKFM0BjzshJmryxAlnD3669s2laqB0XidcN+DqvEF42sIyrUJvjX/0yf479x2aPXd+p/s6RJt0cszkgGHL5s2PP/Zoy5bNmabr166cPHmCXWlKLlazZs3mTZudPHFs/ao33121tHLZEjLc9ICLaGKEbEu0QQM9yhQA7pQrCjn+0PiJFRCh6BN9I0hBsgAMPoVp7sJF85YstcQnP//KyIbNWuXb3TqdUe4XnYLQUPST5iYwsAhuAdL1CmLnQhxSs50iM6sQQ1Z06m8fAdBSAsrq8hi0umEvv+i03di980NKC4HrsNrRcz9IvQgS/Ka7/J/X1+ssY8eOmzp1Hj4uaiA7N9dkUq5du/qudvf4XQ5orYWZZTRRF8fmp1hfBsbCKxq4aPX6oD/IDtEbLQIlFKCbYlihM/hcvurVqytU4Z2f7NDp1H6o5CE2FU1vgEH6pNQAJiAk7bNmznljxiy9wTJ+8tSKFSvp0PNkGH1/TDTr5iPfHAee/b+Mw3+OzH9/5+alJE3JtzDOSJYZY58bP36oPJRj0YM+UdBIG5PSHGU+e8bXt98Tz7/Qv3Wrhm5PHmpFqdASLJf9UWBQgegSjYxkUAtoooYMGXHmzI09uw5aYwVfg5SAIRmAFOS5UGlKrQWJptVRsoTPGzh/7sKWLdvmzJ7XvkPD7o90KZYSlXnlYlJyXE6eHfA+ADJl0A3uCmlP9DEQNjz3wusbt+xd/87W6OQEKY6FsSWsZzi03IhRkPhFSUOxgkSQQCe4OpkaFgnpQg5UUU6+SOtLh7QypYXEZP33hfd7/6pSYm3HWKwUEIa8frrobP7gg5ysGw+2rduieeP0tOTszAydFk0po12VNTo6P5DQq1ePCmVK9X7iceDVudcus64BVjojBOTSPUt7QXoW2r8TCSEvCQAQawCeUpQu3QiOfn3h6PGTx786/c2Z81eu55hj4uvUa1i/YaMyVaokJydzBaLdjIxQvV4fpcd/lBz4vcP1v/o8HLcigafTe9xYuoFYg+HTT7ZOnTB+6bRXalSv7rbnA6SDK0HgmbCAgLeGVUtWrVuwYl3DZq3XrnsLjg5V2C8ntyuPYrGNHDl87969LLNyZcoYjfpKlSo1a9s6JSUFppdlC+ZPnzh26ztrlX4XHaIw6EhNqJQUhPI5BWaW2aLDzHKHRHzxtx/U8lB8wwHoEPHOEhGNgDgMRluBY9/Bo0tWrs13emvWa1KyXIWqNWumxicw3XQHI/GMAMEXRW4I7sNCgigkM6soafjbZ6rozEKMAL4DmQi9SpN59erBLz5buWQBsX1ZkN6AQvyh8/iJccMK5mBBS+/85xcAsUlOTgS8W+fOesWKFateo3Kr1o1r1KwqatdCUGC66BhDqx2MN2QAEV4kLDTneCyYFSgRkEBBvyCm0hKf0mipOeTMYsVSjp846nI52WR08EN0omModIdNnrwSGbQz5y+NHT9ly4fbmre+p+cTvROT02Lj4zMuXTAZ9VgJ/3mTv+cdJPjv+fh/+ax0ZemnkC+RYj1C+gV59tQkI3V7YX9IqxYcQnZ7QbESSQOf6QPxY+uWTTB7gCHgsut0gsniDzngHfeKhkhgJCyXL2du235w27btlphonz9TS/Qx6BOmMP2M3U4Bg6BxZNBDr8WgaLwognCly6YP7PtU2fQSDz/a/fCBw/NnTY6Kic/LtZktZofHB/hPHgg7nH6jIfrqtfwnnu779fnrk6fPtcbH8/gavU5CYpFxYiUAqwGcpy1k14E/ZBD+hhfBx8BPR+ER/SWsWOCw45lgRuAjsWCkeLNkoEgmy5/9CCFvEFYO6E64B7oLVKxVo0ylCgTYNr315soBz997V4vePR/TaeT5eTmxCWlsW/bvfR3vnzJlyoc7dkybNK5Fw7p+rz3AkqAIMbLmpQN9yjPyk9pDYqp8EGNLb6DHPF/ihRiveYM7G9xZnWBNboG9wO68kWfbsvXDmWOH5vgU9z/QsXv3HsWKl8zNz6fltt5ktDlcgqbr/6sDFJxCyRZmGei1xuPHDr8+7LVuXTrdUaOyw5Gv0KizHQ6DycIedrrduTaHV2bYsWtf5g1n7yefxFUi20hFTcQL8pMTGDVuFIQQhIhMUTFiFIWUibivIe+BfXtat2xqJs5kp0+BS04lNMU4eiv0gjho9KFw+wNIa3qeF2r4qcSigkr49xFiHZxqHekLldLptifFR9/dvFH7Nq33HTgyY8Gi7ZvW293eBk3uqlKlSu26dSpWrkxjNMhFhI0VSSMW6nulk4sqDW9h0Io+8usjoFSTdQJIHtyy6YOk+Nhnn+mXde1yNLgZ+sICVY1IPXaspP/+i6lBmCk3J3/9hve7P9Z99vz5jZo2TEmJF61viR6bzT4XXR20hHSVGi17lYi2jI1AeFfwLdECFICJqBhC0bL/aSmDjQXI8eCBA0eOHOn2aNeY2GhSVTi91qhoQmyXr2RtfHfL3DmLJk+ZRYbtsR5PPNmnf1RCqkqjBaadlpzM/hYVdH/o8b/RXtwyWoefB/bsjo+zVq6Y7nEUiC44CjrT0MfQozGoSBZt2rTl3vYdqO7HrmWaGEY+98c8rmDVonTaJJPrt374yeUrGWNenyBaZysUWZk3vth/EFWaGBMXSUnI6IQjD4u2QBjLFChCcQgJEkCxshUrl0mvMG/uMgrCWrZoZqP0QadxedzcKv24dchin2bM6zP37Ds+fMzkpne1wfqW0O4sM73BgHIlCIH+FlbFH2U//jGj85ddhaHD9BTWJ+Mb2ZiMFdgshojZlwys/+XN4SJReGEyGZkpKBu0JgOeky7aXO3OBkGVZuOmTe9v2gQgL71UOaPJ6vYEFixbhkW1bOWbcII9//KwlNSk2nfWBmtFJwOeSIQrInwx0uLnhVJjsIHPo52hRk98Qi0CNFqSpKKEwusiKWnUyuOshvRi8Y3qVOvcoW1iSsrGDWs3f/A+VK6ly5VH2vhQ1uh74EH/Px1ySvSUGjcbjMJwv3/a+DHughuzJk3AWPGFFDpj7LVs5/ZPvpi3eNWSlW8tWLz64InTTre3eFrKqGHDYGvzOexUBQvGPDjzaPGEM6zHktcESEY4ndQTMJ44ujnZOXPnzn+s++OJiYkGk4lxtslUec7QlRvOdzd/MnvRytmLlua5PU3btg0UkqVdAEgiDaiEO4ehhTgS6L2wWqvykbmgqlQWKl08pd1dre+sVTkh3rL94/2f7v7kemYWAN/o2FhQWxADUZke8d4LcRRVGhZisIpOLewIIKwRb7SInjH9je1b3yfMGxsdZc/Pk9N9GR7xH3nPkewIdMS6cBR+7gAPDbsSGwJkLrsDFaDSoHpDOpPRU5Cvj4oKub3wDgDAAjFBwki03lPBpiQwW2hsNLtIc4BdpVsLOp4kv1J5R82aCxYuP3r0aLnypdRqA4ocWpdRI8dt++jT5KRi/fo/M2TIa2rwGyq9E54lYI8ypdUShR2AA/vHpppu2pe8uKkJfm4YbuW9f7ugpG9MekvG5WtkzChpxiZFl0EIic6hup8G3AS8sm/kWKNgdXdjyZJN/S8WcKHuKfKAFBtozp69uGb1+pEjX7+ede2TT3Z/99VZmp9cv3b1/vs7VK9aW6ZmIqkvooqeUkI662hCbg8RTZlaG/YE5HpFx45dN7+/6aPtu/r36Wm1Rnu8TrrH2Bz2r7+7dPjQqc3v7/72zPUpU+fd0bCh4HTWwt0lEK+YithYiHVsf15gQADZK9T9/1NPZjRIGvJ0vCC6wBBJhhe/3lw/Nz0BXkQs7z/xgLINfwjcMYETo8VcAOOdkoC0T6U03/3AQ7CV7tq6cemKNR9t29m8SWPo7sBODX3xJXN01CvDR6aWKD5v+qTde3Y2a1incnoJsKHADMCciRxxBGfDT3dIpjfhUwVhNxXAPpkcrhC4jgm4gAbE6YIsANve6wpSkJoUpenTs1uTerXnLVkx7Y1J+w8cua9L15TipYnD6/6/C2ZhVwZwOBnDqxkZlF2vXzyLqt5P9x7Jt7s+O3Bk+yd7bR5/aloJt1devU4L4obHjp5csWyxVq/x2fJF7arfL2ydsFtn0hJVhpyHNl+sKKOJ/hyQacD3oj1y/LMLV7POZWRmXMm8dul8QU7WueyCE8dPR0elFEspbYgukfX12UNfX8zI98cWcg1KBjeMtUS1hHMnBBsYBqCASppRGAQ41OcqsBvNxjbNGlSvWu79j06AU6xWrRopFOxycPrY7i6XQ6ssJCYscp8/r9sK+QhFpxeNwL+PgNIP80Fw89tvVSpdrExaAr6C0w9YWXQwYKOKcELkQJQj/lj31A8ajKItA2X8vCMKWwRdCmFq07QZixDtbds1lqlJ+UE0SpqPDlXgsmLDNg+CEh8lFPaElBhSEF2JIBnpMQIcQiWQgBIUm3wdhpcj0iY54PK5QQN5gnzAeuCLfQsWLNqydVtaeqmXRr3evEUba1SM3eUUcCFhkom4B7FsAZMH3yX6Uv+Rx+83rXjYm/66FH7gncjIqsiRMNRYTuDkeINBJjSo1sVDpkC1pcvnkCtNSrXerwq7Fe5EXZWN78wvU7ZUdIIe7kfOF0WbEd7UQj2wN6QEOuNw5kdbLQ5bgUGnIz6BcRvWRfs84bfWbh01YmqrNm3b3935o48/ijZF9en9GN2WuDOtDlIGr2CmIbrmC6hVSEDsaZVCjwD0yQNuuU4lCxQoVKbJM16vV6/W21u3PfRgp6wbrnXrNn/22f7t+88xDhRJTH5uAtg7t9cDx6VOJoguRWgzMibMIv/xD0VeqIf6B5/MFEsRZUkPSVYUr/9tZUq//v7l+qsjGZAH5RpFIIzpow16fTqiH2IBKtVhV5Bp1Jvad+vX5oEel7775oVBA5JjLSdP7RepQb8d/d2je5e7WzTYtm3bxx9/PHLSCor2o8zmylXKV6lc4c46NXU6TZnSpQx+D22MzSa9LKB0u+zKsJdlgWHlCprJAxJbpXCZUCpFjH7Y49hFOReqploXT3j19Jnv5y1f+2SXB8vXunPCGzMNpmhqHjEWwirR2CDoD6lgmPP6VLo/WET86oj9j05Q6ZgOo1pJx63Rr7yoUuvnvPkujTcyrmWmlCpFMe/QSdNLlSolPBkRtdZc/Pqb61czIYWXhVx0twr4XCoQCGxApVnQxLA1SSDKNOxvMgzs0SD0OQr1WxvWX8rIHvryaxBGEEaqVavWuGfuiY2x0B/MGJNE3rFhndqJumC6wpan1RKMpIydGg6wmzRIZ1NHiP3+ZdL8dLkGQSDI6GdIGQPKQvhx/FUu04SVVDiA8s3XWcxhpcIZ1PpCUZMWLs++kTl15qw76tZ3erD5FVo6YAYDBiAptzTcRWbWLQ1b0Yd+bQRwBVz2/BMnTnTv2ontl3MjSzSwgeOKpgY/d0BAKrmbSqWW4JbBoOOnMcq04Z3Nez/74sWhA+hXGKZSXxwhRLAMcAUqEwokNGgYMCOIbS1Uv8BaBbVlJEBMRBrudpwkr8NBoRmJAj/VSWhZtcpsouTwm9eGDSOgkp6ePnrc63fWaWCMsnq8QYA71DFRtvZzt/m3ew+NKEYk0jDx5sGbwTDPShZVsFWAS4jYXqJ7SevWTXftXEU0kWyJUqZzo2XkyujohDUr3ty8edf0GcMpWfB5HETwKeMqrI3F6OjhzfF56DsIsFQPxYLB6rS7Cgpse/fvWLJ4xbnzma1aNR8xYpjGqG7XvpVcSYIQ4wmKIpHbVeh0fqdTbTBg3KFeRZw+UmKEOGR6I22OYCZURZkTSqdXGj1q1to1H5w9ewGmNL8/dM89HWHwRy7zwFCcayC91YuGtSCx/nZzVnRDhR8BP+l6ldJAx0OfN8piOudzR0UbPt65XQgBVDs6kwB5MJiYlvb4U0917979Rrbn2LEjkG9dvnzxs88+e+uttZwZGxNFnyjsrZo1qsXHxFQsV7ZZkwYQNPjZ9oKlN0z7HrMR+eM2Wi0EaRREb9QaRFZ+VlZ6yeLjRo0oUar8yvUbR7307BtvzFOA71PROlHmdXuMOmPAR/d6vR+77Z94QIKDSAcEsnXr1m9PneIRz5w9W6ZMmbHTZpCFj4qKgsoBISPJIuTGoUOH+Cv2VtBrU9JKmtpD2p76ggqVHzks6pZEQx4BlVOQOmT8wacr5A90uLdRvbqUHEIvkpSczAky5DBzRvSLvIJHSIOq1WqotXqFrcBMTEqh8CCsgmFabIlv9wtaXc6RDKyI0Pv34+afJO+UoKaBVrVGc77NYbBEEe3esnXLrp0fzZi7oHLVGjfynWq9Xq4x2D1uGgYpQeLfUrK4yMz692ko+v0PGQF2ms2efyMrS7QPI2Xocxs1JsE9CMHRzx3sUlqp8BMKb/YtGTq6rdEWY9SIYb0ef2jY8FfVWq3TlkceQUYaD2ochQaiSYFMpFMxJY1eL3qZJJfOaGSTOZ35YI60lqiQy+33uLUmo9iocJcLQjw7LYRtDs+Gt9/t2u3R2fMXED5RkZOSK2wuJ54VIA9hn/zcTf4938PGYrRFJDwShODgnRCGlvDtMJVANtNHQgTmiBXZbNfpGy0CAzIY3jVmo7XA75w7a+mGVe927dquRo1qzBpXoMSPXpMQ4guKmsIcHme+ga6robDJGCNXGD76+PMdH+8+cuQ4ad4qVWr17duiV69elByCeM0ruIrPGgqIjBW5qE8/++zixYsXLlyAwPaO2rWZZSk9Je47EvukTJyFpNXKs67doLje6YIoK/X+h9rojdFNmrZIToomPcQKEKaVUnSwFgMhRbEKc/9F5/49R0Dk/BU6+ithj2/9YOP7G1YtXjgngd6UXqfI4kRWCC0N0KxiIyiV1ihd2/Zt2t7VChAepYuEyREvhw4e3HvsFBENAqVnLl/84qutuw9/2bxZ0zp16ujlThS2JZpmlw7sANo8WqzRTq/P5vToNNqYGBP9tuVq/3P9n6xaqfzU6bPmz3qjQ6eOpStWgFOEIBbmBcsNKoN/apxU4KgCAafNgQ/TqGXLapUrV65UqUWLFlkFNswvBh+vGCkkgUAQP+fPn09NoUGqqA/ETyIrKIj79UZkL4aLxmRy5ediwuLLYR+TsgMkjk94T5tWXIpfBXQSV8/nU9F0kmgSwwpozwddj61kmbI2l8coD8NHzA7XcxGjgfyv3eag+RIljXw7c8F1JLeTF0IS/Biglf50c5FzDgWSWpVco4Xewbzj0/2TJ473BeVwN+Tm54G9p0DH6faoNTrCBCww9S0FK39e5/09d1rRXd1GI4DEgW3ObDGVKVOqoIAQr0jq/6x7IT0UlhhM7mwGDiytxMTkjIwrXTo/kpSSMnHSeOCQXqcTI0yUY5N7VFOQ71OBkxKdFyJbGetNo4PNJfPiVVgroXSHe54WL4AoSRniaALDdOfns2c4d+Wbb7Jtx06YWKNGLQ9E9WG5B9o7cvZqLR4zUSDhzka6wfz9D6SGpFoQcNwtwoxx5hkFqinCX6OQqY2ic7Pc5XADuJk1c8K97ZrA9Zp5JSMxPu7c+SuLli8+cHTfiBGvtbu7dWZWBkoKMkDki16jVSlVXkamMIfZoCUpaYlOgU7/qT79j538/u572ixe/m6tSpVURr3PSd6WtGCoIPdGTIwoZcCeXrBgAfyxKELSBEg3LCQMQ3K10mqRHjBSzU34AG3qK5aeOmPm9DoNG3d/8umylWqodAaH02u1gJxwCfOS8BUyFhK0SCV2Ye696Ny/7wjotEa3C8BAIO9G5q7tmz7c8l58jDnop9AYOKYoiRTLQy/6QAvmkkBAa6AmhlAtG0Cls1jIJcWmFEsrUea+bnp6f1F+gwWO2b5g4TyA82lpafMnjymempyfk0luCKo/4lJsFsLvWmu0y2aTu1wkv6mVdudea1yjQtkpo+/vMejDD9+dOHVG6YqVo+MSnA6afUWqm38ugvL3HdbffGdSE46E5KQePXsydGI3ymQ5BfkwpZOOY6vi0gi2QbWgK4NQR63TEGHC/JUHQGt4maYQHrFMabRaB/XvX6d27UcffywImQ74EELvPtHRIeAsgG9FWMxS3TFchkS7vH612M+k+Xy5Odnnv79Ik5+wSgdpj0Zn0pnMkL4d/fL0jl17zl643KB+w8ceaHbTkJLMLH6V3hE3+SMVNi8k4aDVaP2ibxL07qB8haXoc9ldnsBD97VLK1nCHJNYv3HTcpUqFyuelpqSpFeKbmK3cBSZWbcwaEUf+fURiMSND4JCpY8HfoDf56JyGvIFofl/7mDR4zC53S72KpDzjMtXH3mkG/iqiePHx8ZFw1xJ4BmhiRkh2qlQW2s0CyZSDC+V6KzicrsO7P58zpw5ez+DqcFRvXo1GPC6dn0ITnDQlSoNdDkuvZmYFgkoemj4a9W+M71MWRdspGHB78VBeorsAFWK2Csx0VYv0ZLb4WDcEB8RoSecNg5e49CHgypUjI5qAIWcTs8H9+/bsH798SNHy5ZUPNDxXpfHa7Im7Pvi8MuvDLdYDAvnzi9TqvjljAsaLVX9Xow0BJ/AMhCxL6T35vOHY+MSs244nu439PLl7Hnz53fv0VMkcO05dBTT6PEIbVqjwRod77Q7tmzZ8vrr47GJH3u8+7333hsdGwdHB0/E/YeoX8JgEhlhIRElckEeDeeTfoUpqbEUdduceSFWFg2DY40F2TlMot5Iz2DRCltkSdGj1BNFRqbouN1HgGAJyb68GznTp4xdv2ZlfHy0oCqlbobEcuQQKz+iRDngz3M77RR54CfQAZ1KCJyHABVttFIJ2PHQwqSpsclC7oH9n+5wV6vJkycPfXX4mFHDShVLkvvdokpRRnsEFdskKPObLJagx+n1uHUqtd/rAO6ZnhI/e/Lox3r1Hv7C82ve3WzLyaOoGRtCkAb8Q8NZKqWIZhFMEsFCCJ+ddsoLfE44cUTkWFpdvJZsF8LPQuZDQ4jwDUM6pZfRck2Lserp3fsJwHMVypXDcWJWcAVFaYzY5hHEJDJLJG8FCyqfRa4RpsJwDot6BdiN5eA4FWqdNS4Z6plL3507ePj4/kNHvj1zMSMzm1adfl3C4w+24DYkScjPm1LxppMvrZCbfyIryd0KAROSOVzutm1ala9Y+fyFi18cOLh3/8EC140FMyZzkRGjRye1bCZcWZXxFrZSkZl1C4NW9JFfHwHcmEjiJgitn0BU4F/qdTiI7Jaf/TDId2DmnGC1Gsn9Pf10H+L2H2z68M66VTwuB9Sg2D2wg4p9iDijE3HQq7PE4GiuW79qz+7PDx05Rms2m82tUunBTR84cPTQoaNr39owoF/vzl06kVVjTwdcpCxp2KCEBrpu/QbQWhqMZowRvtQBDoOmWZRcRRr5OTxeKTj0s7f6t3pTiKSIlyalLbg3pIZ4B7J1mcyZn73rkx0fbHz7/Llvi6ek9O7Z8ZFHWpYtWwqhs3PnrpEjxjaq3+DVYc9HRRuzczJpYhETbc7KyqSfl5B6VPhDdlVIjJraEOWX68dOHKdUm3bu2li2UkWvy07BooYS+LCHDKRWT8M4YBbe5cvXbt++Y/HixeQfKNEHiZWfm0O+GDnOjCCwhbiMaFDpAXk0xC4XwT92g7qTy6KjrXoIDOXBgrwrCeY4MY8OB/40c+eD+d3nI4bKFf5W81V0M7c2AgCd83IzB/brNeyl5xMTosM0FhSoRBaySJdTDiMaP4gW8+LgK9RqyIRVkK8Kjet1Q9oEVbKKGhm3PaL15SF7LpghCmJKlCg2e8HcTg90fnXUmJEvv1AhPQVxYDaacnJysCTshNm9XtSkKMAUdE3AtUgp5jWrX3PpvBmP937m0092dujclYpkFjlUUOC/b+0B/+afYhQZAUjoKNZTaulLqrZRBKqQadS0mReGkcAkRMwsXpO09fp9Z8+ezbfZoqPNTFYwFHa6A+3v7fjdtycnTZrUvVs3SlvBOkC4RYICNj2fVGxOszNMK9SGMN3IIgrLGStLdIpm8rRas8U6ZeqMRXNmHfv6rA12Lp+sRq3qYyZPqVmrztwFC48dPS6kROTgNm4OKTcmmVm8f/ME6TUuKL5ZgN4DZovL6Qa3EB0VVadGtSYN6g8eLN974GiPp/vpzNENGtYjl4LbB0nrLRxFZtYtDFrRR359BNiThOIPEA8R9fM6Ig2wBlBA+0ufZK8iFjmwdd55+73Dh4/Si7Bi1eqycD4xfPCPfJCiEG+BQw6qXa9HmR49dGTOnHmrV68zmq3YZHqD6cHOD/Xv/2zJEmnduz+2b/+ne/d+8eVXJ+iH2KhxA689XxsTK/OFQf+c+ubr+7o8QkVhXgGNqzRIabkAA4RETz3aV+FAaRQ0n/2lW/1bvX9TpiBHkCYIO16QgAs7C95av/bbUycS48zdu7Vu2uiVuCgznqFKo790OyuWzwAAIABJREFU6dKIEaP0OtOMWTNr31HN684BsKXVmKBvzcy8bjULMClEgmgUQgiUfRXqeQNK48Tx0w8fO/3pngMJ8UlhP4Yv1KPUbBkwdpUaLCf6E+fMmD6vWfM27218RqHxYdp6XE5wFVFMEPZdJJoF+lgITJoBRUj6kcVoO9I9Oo0hFFaf+e5SclJKrDkh5CE9pAF/yyOTpBABUTgqAoEIoCtibhbq7otO/ruOwLXrl95Z9+acWVPbtm5ODTBd5+D7IMuvUotSFZCXkh5lC7B4xEMoDTTg8jm8OqvZnn3dHGXRGiG/zSUqwx8DTnrMq+DJ9Dupg9PRSXjpm6tGvPLSwGefXTjrjRKJCYRtWE4IJcSCUa8PeEE6UrSsESgsORkxQ2bG+eaN6syZMe2ZF0fVuLO+IcpitBgxEv6pB/GpiAmF4RqiGxYoK+Ezy//l3UmWTcQtElDRypUrbtywLjo6xu3IhdB1xbxFi5esbtf+vmVL55UhlMUUeqkTpB9aALo2socak4WWgcBFdCaTqEUPyTQGA8pDFL4glUllyGXJyUnDhg377ptT3oLcDo90hzu+QtlyKJqo6FiMs7QE03m98Mt+amCJhRDB7bEqeF/6q3QCS4V7NpkMIFDzCmx2pwsfjzc1grXEe/ayY9a8Bbv3H+rao0/bezvoohPzvbhtLJ5bkShFZtY/dV/8xc8l0O5KGbx/bAOWOCEiXEAQD5FGnD9zUEuNUAOac/1a1vjx47s/1qNi5aowBdPIVWj9YEhrNHrp+GuJonbX73TPXjQHTM/Zs5ebNm86edIbSpXOZrM3blxP2gQff7JzzuyZ06dPuXTx8jPPDv70091Wi4X2CjKFNisri6xC+QqVsnKyTeZocJZsLdjywHeQfMN/CoR9tNJiX/7MXf4t35KcSEnBMFYYHAz1gF4d4QYcNOCpdnc1hQXD7bwRDmYRpsrKdQ/o3x+45wsvvla+bBm3J5+2kBra1YTJE4pSqQAPDwEj1ekEIDV6fyGZwjJzHMtXvd/z8ceT09KDHgg4vEqFLxhyBv16pVYX8JO4ocIo3O2xR6pUvzNITgbxSeOLgP+bE8e+/vrr48ePM0EwaVmNBpqclC1bFnYG6Jj1JrNWRyWRnxkE2X/2u8t17mhULLkUOs9V4DAY9AqtAL8LSBaGZoTBAWHqcLsM8NYWHbf/CLy/acOAgX0b3lFL5nOEvRhVFL4Y2a9AEcT+BTcQ8THEtiViAQT77MX169ddvvj9lDcmmuPigi47kS4yWVhLPgc1MWaoGLDbtQYL64T2iDqjfsKkyT26nse76/tkD9GdGBtLtJzi4sJXxD+g4SYBMHrO+DAC1AqY6Js0bpienr544aKXRwwTxj3g+l+Qb7f7DEjBciqDsD6dHidNdYjuILFxZRh2yYLhGZE/TAS/3nHHHe++s47QeEJCzI0rV06f/mbEiBF3te8YDhSAYPuB5JMycYQ5uHKdPuhj9ER9MJe4cP4CQqBixYp8F4aRGDpSkwUFcr0SveD1OnVaJgXSDyKIalw0mR8SU6VZ5TcpPTcNKe5Euh/ploiERQKdiBBhOkvTETknBCOjKSoaFQOoVI8oDAW+PHF8wJg517Pze/Tu3+nRHg4aIGosYdLJ4aBOBp11oY/bRpcU+smKPvCXjoBRZzVqLX56D8sQhZF1TZ0fKtfjlegQSRGyGyX8OuteEdIQWFbrzPOWTM24ntnzye50d6W2QybX0S0H8qsg3VdMsAgqDx/7un+/Z5NTE4aNHE+JEAWJlJj94MEIlS0OwEWDBz/zxBM98X5mzJgxcODLK5fMQDTK5OqTX33bpGnz1NRiaH1KV8j3+wMiAwUdOjofPNJtZGDxpGE5qEwv/HcwfxLC9zs8xqBiyHPPNqyS8vrrr5P1cOTcIFoHWglLNBBWfbLjwrWr9rVrR5UvAyv6JRnuIq27/GEEF1EjlEQgLLK62Cn0ZsWIUfioSyDX51GARIUoCKyFHE0Gj5EYaYZdTOKPdNu88F9za4OyOGsiAUi52guiVCU3KvxmLkRikwATH0pOSUlKKomH6fW6dmzbvXLlSkruydHgxIq5i2hN4FtujxNlx9Gj56PPPfds5crloVJVePxKg/ng0YOVa1dzyLDC8TDNtO0QKpZKysgtCRsrsuKKbCwG4fY6AFuBcbZ7/HoDqEpfwOPQKQIXzn6rzM+sW7EMMRAmFjSNymygcZY8RGkLjRwEnhI3yeP1XT534e2330ZJ7z+wjxrnFm1bkpbywycvp8+4TuShYZanUSbwrHBY9Mvxu1mRWtQtQCK17rlXx8+dMpGoq9ftpHWEm/eAgHm8hM0YxkiEWwgJgcMipqUMKuTuxneUX7jq7cFDnjHExKPkJZqv22vMf8vdwhosiVYmBYya+Ig/qCFrKNX0/eQSwnZBIMjU+Tco91aTHIxPThj3+iitJcbnytPoqLDxidgS5YOi3kimNlkoBve54HJxYvG888478+fPJ1K1bNkyc1SM2ptDv+4wJDuUHMq8YfsVHUBbVxBhTqWSUgdPhNIT8FMh4dXocvzMDraxCGZrdHoKEkNK40e79h469qXMZatV+w74vWKiEsIBN2TWSnAVXhcQErNepwpClBoGt0IM3+4JzFq44uvvM0aMm3BPh/vz4Sw16EK+XAOUjIqQL3wrbluRmfVb1ljROYUeAZfbWbx4ccKw1Bs2b1I/EFQ63E4EohSKF54fPVQixXF4DyLgLwsQyoJcePr0Wf37Pg3nCmI0ojdDSrgeCnIpNiRKsXXL5j5PD7rr7nunT58qCvgjapWfku8iqfwIWla0seOEAQMGvAVnztq13brc07J1G+IovB8bS+dTA9XaQOwFtd3tfKA4RJVVmKrnoM/jRKiNHTm0a9f2T3ZrxahCkk5DZazJiCUEd5jxyNFDzVs0LV++vN+TJ9qEKfX8SfijPyZJpZGUhkSoIq2SCj46xzEPFMXrDHooXknRRPTN/zmkwccwcrllRMWQdkQFgbaiOEHLcVl65njcNhjZyQOA8Jg8adKBLw6f/u4MRnbdyMGkk2hmdlgkBr0lLz+HagbKVGfMnHrPPfe0a3/3zJnTFaGwLTd3//79T9WqK6ilZfQ8Fk93O89h0b3/awSw3knYqXUmj9sJQwnggOOHDm3dtHHu1NdVBlgA8tnaTHcAoBXKXlT+y4Me/5at71OsCj66evWqZcuWbtu29bixo/RWqyhMptbN5WL9iqZSXi8hL+nL/s+aIaAFk5NZ8D99HznKFk/ILcjXmaPC/p/nz6PnTF6By6A0PtjxgTff/mDJ4oV9hjwPF534xqIjUvJMdBlRHDKpFdi4SBh6DAhUXIjKFihgwbDjWZ0+fRo4FGYxZxC+QiMkJiUsW760dOnSxUqnB1xOgJYBpxsoCdhcLQFtkxmiIDSCINtDjkSEv+S3M6FxsbFw8xgw0+0FGG0xcYlXbmSfPnEkiffNqvff2TBr5nREX+8nnmhQr7YrP1tvjAJ5h/zxgOED/QUnbTAUGxP99NNPh2O3TR076tihg8+//CrCBYknKiwEg9+tzG6RmXUro1b0mV8dAfquX7t2BZIVHBT2m92RDxsKko6VSsyYLYHWZ31z8FqITtCQGg1FKGwcVjn4KIpVqDphW2I6qFVaupHNmjrjhZdG3nffA7Nnz9brI/5lpJUpm1MytniHC3I1EdKIBEXQ3PAwLVmy5PDhw23a30uloeCu1IASIzVGk+lffY6/+wnEsvDkwDSIWmp9eNSYlz2uzIe7tA6GXPTh0hsgysrlYbE4EXxuFxQ/rmbNG/BUUgyABBwvZBgvkeiUNGjSMzOSvHB57Nbo6Pw8OGksSdYkcsEOtyMCf/lBnUjq6kcbC7NMfJrPAmvVKan789Kg+gfyZKIEhMjCMo8vWK9u46+/vbBw4cLF97Rn+ihH/c+BxkAky8PF6tWv8+GHWx94oFOb1nd17HCvOzvv2rVrRDHRxzB0iO8qMrP+c/huz3fo28D+VWsiuMCQr8CW//aGtYvnzy+enkp2iQpVHkuYRAYjvx7cs3fVqtXnzp3DRu/fvw+rKCEpHnuK6IgcdAIulIfW4wLdo6DyRlD1/iKwRkRDQ8ESJUpIpH1yeSKLHBHxS1qVy2MBUBSdViypRGrSoQP7n6ZIVpTG3Z7j/kffdW5OHjk4SlKSU+Nkfq/KaAw4/ceOHPzmzKmPPvoIuwohDCQAd7dCpUp9+/cn+ZiclibuAvsJkAktC0nwifoGcomqAOldvSjxC+Hy6XV+CtJVzJioRBaIT1pHINwczpJpxUMkT0KCpMtqMbkdeanx0cNeGESS2YS51r/PZ18cennYiIcf7T9q+DNdOneyB3x6sFuYePKQl5yJXEFtjWCWqVXzjUrVpkWZV7/zftvWbWrWaWA2mG0OB8zJOLO3MFS3v565hYcu+sifPwIejyvSHg3HA4whpFkmcjmo8mBAND8RfyACK3o9Y3VRYRhQyVXoTiLG9erVLl++AoEZ2B/ChEMQdlCP6vRvr3/nvY0frF61unOXRzDUJPuMvSo9yk3flKtdv369S5cu+EbUaeOewsa0dOlS+kJwJrqfXUTYTLLGfHCd/5Ic/fOH6A/5BjEOoi+RGnP0m9MnPvlk2/rVb1itYYdNxHiwlAxmncYP4AAVAICX2KEntVhiXl6OTsyABi8OTIs/5COCz/mStcSN3TSbjFZjns1ujYqzO6gNXH7w4BfFS6Q99VRP0KI3TVvpQaRfIXZOSlIfOnTA7/HRNZF7I4JIThbhSOkfSWGq5QcO6Ov2Bj/55GOyt8wJH+cpkIzcAKKT11wKs09qu0TpOPN111139+3bZ+PG9zu2bSOqgaKj6TXmhmVVHCQg/qGImD9kidxWFwkEw3q9zuko0OJaqZRrNqybPH58qfSSMrI8EbWadfUqGxwqEDpMIFuwtqdNm1q5elWe0ueGhCUkmplyEDPx+1hMon4CG8vrJs6Ec3dzhQsIV2ShR36EIRdAdJAMZPlJ/QMIqdrcPs0v2E1UyxD8wIE0GPVtWzSbumi5x+2yRBKdt9V4/1k3C8yKXhrHj58sW6E0Q739gy07du7OzbMnJyc2adyM3pQpKSkmwo2R0ce00Ru0dCyPuN8KsPD4fkDgafeO50dYjJ5gzCwjTkQ+7BFkoYIJNhKYFKIDImWj+XrGFew2Og86bG7mDtoJB7ZaMOQNhqgipJKRpdC0SaO5s2aPmzT5tdEzU4qXbNa0sS83E/gdrDdcitVB/3mXy6nQyxKNupee6V2Qn7dw5tTpC6opdAbwCV4fbeJuZcSKzKxbGbWiz/zqCMDNGx1jhXeBM5FfEcNIFPoaDSa5zAU6HgkF2vpHnJaoksNmgmcrMzMTMvC01OSgyFUJGwvla7e5evV8esKkNzp3eRhnBSn6IwpL3IhwOiNlI7zGB0X4ss24lKAzlckAUGPnEfkQIjWSkoiOT+L8f7MSfvWJ/p4nYLDa7U6DFqyob/36lc8P7tGgXlV7zmV/SB8XF52Tm4UY0mgIufv1OuONrLwzZ0/FxT2Oy06bCy84J4qz1Ur4wijokwaE83lSaTAZpQKHz2KN2X/g6Pw5C6yW6BYtWvn8gmdZMo9+OiYR2yickBjd/t673lr/8ZWMq2klEvArQXIxN16XC0D96S9PP/XU09GxCUePnrBEhKyk9vi6n1rMvMlXS7NJf2hBrx2UvTD0ZVKHzPWxY8cwvDhfaE1p9ouiWX/P1Vn4u8Khom4mOSH2+qULr40d8chDXe6oWY10OAD2devWnTlzBgXMjqZarVGTJvXq1SOxiG3udTnZCCxL1tsPW5taNaQEkGrUs5deLhEGNRFs+jHc9JOCf+GQAOjRqa5eyaQOQ7oU8AJh2P0Cph2+Ab1WQyMpiyl8V6umsxctcdttOrO1iKdNmvOyZcunFSvx5elT9zpbw91HoUCfPpXKVKjEhhdcshG4CAaxcJK0sA6rCZPrjaLjrdvp0CO+I8zyFOXgoAkGH5kS0uKc61fxDeMS47GtmHVhYUGMJ/rMItgVGZcu169bD7UiZk0GcMuD2I+GksMNZs+nFc6ePD8nt0LlShMmTdmx85NXXhu5cOH8mqVSoOxAE/EpYdupdVpQ8H5urSAmOuHFIQM7P95n+5YPHnjkcUgWYWKjjLvwi7qodfQtjFnRR37DCIBD3LNnV1yctUrVSj4qeUKh6Nj4b898d/CLA8Qh6FqFGQQDeETLQoiioVCYyNNLL7308CNPbty4cfDgQSGJ/QEiFY1u14cfazWGKpVroN1BUv/b9yMlOSQ1zxdxnQ8//FB6kzMJXLPlRFpKCFYRBmM7YY1BjgXA4nbHZpG2UAlBgxYJeJzZT/ce6rHdMOr0cl2xi5cu2B25ySlx1MjA48osQCSWlBwbE2sRZq6LQSAGDtmPG/5GCgqFsvkxLHTT0LFYEj78cPuYMeNatWg2ZtQoIkx0kKTxSDDk/ukscL70K25km7YtFiz6gNhkydJpoaBHKLYQrGl6t8vbteujbm/ovfe308lEIpzkS396HawoYUPL5aNGjSDXOXr0WH4SXYi0/RGkRdzt5cuXOYeoJARowv7i2SPV2r9hVRad8ncfAWosMKCzM68vXjD7oY739e7V3eO04Yxdv5p9JeNanTvrtWzZEjVMGSD0CuxksfYVdKLTkxEkgEUQC0uLZRwGDkicl4INrCsqaGAkR23b7fDK3Ixg8c4Pyw+DnRbaEf6nxMREtDzvo7DDYBV+4SBBqEcyqZS23OyKZUrVrV1z3+d77nv4saJlKA0YwWlqCOhUqKP1Vthfpny58+czvth/gE6ybF7gngDgMJoZ8Pj4eEBaZGypLMYwoksPf+XjiGhh+oiItWigFAr4Tn55tFWLFiBGdHoaVEPiLyZaozXQzdaedSM3OycxJo43KfdEtphNgqzx7KUMpVafmlbCkZ1JQ4uo2IR3Nm2lwdq0aTM+/mj7yOHDF02fFBMbBXu2kYoHujL5nERRqVfWalW2grzixVLLlCm5eMn89p07Exa45Z7zRdGsX9hGRW//vhHAP3jvvffuad2cwANRJVb8+vXrt3300bkzZ+jviyADiij5nZyJUOMErK4WLVrUqFF+9erVPR9/zBplDTrtAQXgLd/u3Z/mFTgrVa4OUBtxSrER9djcIPvwpmUgPJsIRZ60RSXsEefgBPOTAmPR91Cnxsg7cUps9QjA6LY/sEsQOjiIVzPOVaqUTrFMwBNWhdXnz+fMW7CkarUyHUveA0gckiAi8Yizbt0eRnzZ7fmqMI2ItB6KuXAuBXeoiIb/1OiRDJfduw+OGz+la9cuffs95Qs5bTkOsgGYPsTvpbHjIzdNHF5kZ2cmJiaYzaqLFy/Xb1wfP5WqAxESkCvg6P/y1Nk9u/fGJxDlEsBV/EhOkAJX0tWYF56IiCPVRkjbPn36pKWVYGY5JyEhCQUK1I9zEKN8Fy9EoEzkokVU7Lafy6IHIJjh8caYDTZ7rqMgt2/vniDQddQXB0KpqWk9evTCAnM4XNeuZRKO5TXrhPoZcId+wDsYXkplUlKCUgONJAtCAXKTgn+ZSuHIzdUGBVBBY4qSBURBvgit/7hghB2GrQ99sSfABiFCRko67C1gyf0XNDsspYB1LMCGggGDRtnu7razV26o07RVUlJK0TQyAmDXaF9YYLdFqKGVez7Z9WDnh/MK/k9GlcnCxiKxyPk+t4+tza9YWkhmJpf5wkOGw1QwVwd8ly5dToiz1K5Th1ykmo7U1IpG+qxFchQKru+yO1KSk81GUpAQWVM0CETE8PamNWvffr9bj149H2yfmJSccTVr3ITxxYqXLF06/f727V59ZfymzVse6/YwaGHSLXwqgtASNhx4Eu7bG/CWKFn84/2Hvj9/pmKVqh4faLFbmd5/gqa5lecu+syfPAKnTp3yed3PP/88oQgCDytWrJg4ecrr4yZMmjDRZiuAaECYVvSl0mhQl7wWLyLtF5566qkB/Z7/8ssvG9W5k1/pdWXPt3/wwZb09NJmswV5KMFwJANLsrEkPS3JTcnG4n12KdbArl27+GrqVtq3b0+jMgwJvNVDy9/EpNMaTR4vpXa3OWaVFqo+DwizY0cPwQpEcEtvNF86c67/oGmVq5Rp07o9uUI0kDQs0FvggPt8+cgRnUoHmRluvNFg9AYd2EqSjSX9lAaTn8tWrHv0sZ69n3o0HHJ7fHaVJoTQVCl+SBr+p1mm04OOiIY4kNQPcQaRz42YYSG/DwMLio3GTRpBOgimjjyyaGH2IzHEzUsxs9ytVKmAHuUKxDtZrVmZ2YT0qUOkGpHp4x1mWbT6Fu3UbvNJ/JM34210eYPB5PE4t2z5YOnihVhI8OR6CvJmzpqzfdfnwu5h0YTDGRkZEfY7OYj1WEsMKw1HjlY8RDpr1qpesmRJAlEEQcg1484hBDZv3sRnOz3YsXfv3kY9S+4HPBbD8sOqI47r9ej01iNHjiA30PSCgg2fDVqmX6g0xC6LpLlDcNFBoHXPXW3Hzlyw5s1VQ4a+cBuN9p93q5gsjDkBKuhiqWRCAlssUUazfOLEKfBFU1E+duxYoFQ0gaAgnVmgDTTE0Qhn0U4nwiYvTTeUxFRT9e379LvvrH99wvgePR4jNM5E07JCTBDgz0BQHgrv2bMHnghSFmHvNcwyKLEF3WiUrk27+7/PtC1ctvrU4f33tLvvrXfeqVy1+qhRo9RKedPGDeJj5Xv37n3qqSeAHkAugwNJ8QXf6/eKPk50tvSHQ5WrVvGuWHf69MmUtGLCM1f8YoDzvwxmkZn1Xwan6E+/PgKiP3MgTOGPOxIYgUPcZcuzWswfrl9Zp1rFCmXS2UKbtm598dVxkyePeKDTfQGZJ0ZrRayhecHBA3/XKFUeWqDjf/iJ94fvbnuX1frKt99+26hJI4CrBIYhuNKbtFk3bsClqdHFBHykFSIlQ0K7Cv2KI8K3sDGAbWGp8SeRK+DvCtmSxfM1avngQf3S0ovLILLTGcqWLnnx7Lljhw40bNyMWkdQApIJwhWQyOwxdi8vkKGSf3xzzyPfORNQAN+oVghGPqVc5bTbddCQczLkVX/F4ZTbdeo4fdhoz7Kll4wLwCslM23Y+V1GdubiF6YbzP6wr0AbCtNjyB12yWXOALg4YZSoodwT6HM0F1jSsBaOK7mPJ7HYHXk6o8IdVri80b37vtqvy93t7m/u8F7yhX1qjVHmE90Gcfd8PwkeSbpK+gkQBoodP1ITsq1QAJUVqcrWuF0EonK7de9FexMxRQLsziRyJ6hOEVpgAqUr8Do2NnrZykUxUbHQ52BliTKFsGzKxDG1a1Y0x8W2bt16yNDhYbxZHbI27CEvqZTr5QKaI80AV4hcUBwS5owOS/wJY1PKRND0UC0WSNHxl40AFgrbltYlULnASiVa8pIAohrfHdi2bWvYZU9OTRQhjlBAZ4l2B5VZ1+07d30SHx9nt9vmL1zw4gsvsHamz1lQu3pNQpvYVUAFmO5Ixy0bO9fhYM0EKb/RG9SgtEaNHt2sWTMj9bYuB+DNo/v3U5/YuXNnPiKtvbDSGvAGFs+aOuSZ/i7a2GPtFeQYIItQ6oRtR/xckJ4KTk6CNKwiFW32fB6ZXpdjt+PJJFvUM14Z0G/wGJNe33/gQF/kqUSkmSY/PhfJS0Irf9lYF+qL5QLbhNQVVk6kekXalToF/rBIxmGD8gIJGYlG+38sHRDCmC0vihQUgs0hQP8Hrw1IloB5BIJk39atXtrmrvY7PtmFaZWYkjxi1Oivvv7K6XVo6DMZCoAuLVexAjIB4QQSgCC4kOKyIKJmwMA+CxcsfH3Mqz0ef0zGmFNATYBcoQdcKtdoKUz9bM+nsxatHPTsgIOnvv1s95akmJjHO3f2u66F7a6yceZZY164ej3r/j5T1g0ap5V5Vy+bViLVlJt7RW+2pJaqdeT4kex8u0FPcB9aY0GLI5lE9F/FTdeFQxWLJQKoKFmqskpjVEDbVqjB/PHkIllzS8NW9KEfRwALh5c0OMHUMAvMRADykr17Pt2xY8+QIUOQfcTh33jjjYcfbk9vYCJbggMzHCYfxO4VwiriWUbANz8c+Ka8LzxFqSNpMGTQG++/v4PL6Vy+YimeqJZOOEhfP7XWwl4Q+ahIESOvVRETghf8npFxaeKEce+//17zpk169ejOeXwXdM7Vq1Rt167tsFdfOX/+HLxz4s0IWoufyBfpV74dQcENiUeLUD/wV6GzFfTyIr4G+Jo2MAIihu/F3d5U8P/7dUHY3OVwEtDCcecpPC7oFoOnvzwcH5doMlk0Sg3MfzyXhxnCIA6K/OzP3mSQWkNSNl4HUQF6W+i1UUOfH2K1qlu0bgR9q5MarrDa4w7qDVGYl8g/6ToMl3RI1+Q1EQA6u0mTK7ib6Qcn3FlBFXH9ehZxCM7kNKaIF5KRxZ845+aN8YKjc6curVu1wfbir5y5YMHcOXPndXmoE+mI4iVS6tStBfJPlCL6/CZRS6nDsMZ04x+l+xQiiX5JkRfS12HQEaXAlJcCe/oiavifXQT/wzfZMlRgsPGZehHyFKhl0cmlwJa7f99nQwY/i672wbQELFquePWlFytULDN50jin02axmERpCyRJcfFly1QkY0imiagJaUS2AHodeACsxa1aNmjevHHdendQ8rxo0cLBg/uNGj0CaDNfZ8vO3rBhA8lBkS4E+KPVuh0OQrRvrVmdn30jJSGOkDDBVJXe5AwgULixIFa6if7TYT/UAtHIMK8N+cCCYsC4AYwPwquwoT7V84H1by7+/tvTcVajoyCHUAtxF4x/tVasw9viCPghDdVhVGIoAYvFzvK4vPzqdLnwUhgxTFqkIWk72A751eGGuBh5qARmDrlUIIKGI0SdlZnpsNvr16/LUzO/bL+69Rs+/HCXZUuWPvboI/m5eXqdtmzpcjWq1kJcqBXY2TJIzyLNAAAgAElEQVQ17lTE8UKwh0QfQwWnVShfdtmypc89P5DeFZDKIk9kACAoLg4G1dTxILqdztGjR2MhzZ079777Hpw+fdnez/Yh7sxRVuB5Ll75Q/HJqSlxeqPSxyrbvGkj4iw6KsHp9B46dCQpKdoLPQRYFNGsWgh5bpi8pCTWxOIkmaiRU93M+5IsuoV5LDKzbmHQij7yrxEQejACkGIvCWYGj+vShQuzZrxRp06Ntm3b5uZlsweKFUudOHEiEjAr6zpN2sEYUrM27vUJNNfDTOGzHFgzHKx1AM52u0sg1lHP5ODZoiH/8Nde69Wrx9DnhtatUwuOyoDfHWFU+uGQwBUS1oJd8tVXXz07+JmSJUoMGzbq+SGD3313vcFsRLcT2fB53FarefXqVfXq1O752CNHDn2BuMQtw6LiHthjGFjsJRG1ioRG+Mk7nHDT0sKO9NIJFcIV+tJAwMk+D3gpg/qr1oQiqCyWnMK4i+JLmUKU4CmDpUrG5WRnX796jSdiVDE+kBooIekZJTvmpzcsHlxtpqba5csXTKJKw4L5K/Va9csv9kFBeAJOIXlluihrsYxL2fv2HwEfwyjxKS4rDRRXkwQTKgnLG+0SiRaxKmA+E6zQBpOFFtErl63YvWsPfeUYYObLJ5xD8X3cOaYzAjxifhFh4zNMvSCkIHq4ePGCQQP7P9CpbeMmdcIBl1yt6NfniRnTJ125eJ5cETllKKcB+DPDXBYKscjF6VxOIkDUOqAOmVBwHkxiJNEDauRWyoX+qin+Z35vWGE0m3C3mBQS92wqsm9sq9VrVnTp8mDJsqXQacyd3+UUHbe06pdeGLR23fJ+/Z68euXytSsZeFZewphOLzWpLBgQftLKiXRuJl1IPMZ7+usTL78ydMiQAQOfeXry5InQIwWCHvT91q1bMYmKlynDVwBqBLkliExlwdfHjqlVrVL1SmXZ4LT+JFSiNCeAwUJwcCfC7yLWQqDW5bCK+DW9UGlj4GUjYPaxy1JTU5988smHO9zzxtgRXx09EG+1UF4jlDfrzXUrHVr+knnX6YwOh9tgMBOqZyMTT4y2RMO2I2qTI5SEHDwyz8WAMAIWcxQeHI1EjUazDlJiITVFG9Ivjx9r0bRJsdRkKpmI+7ltBcjzYcOGDxj49Mb33h76wnN8nH3KrjfoLDBvUB3Ia4k9Q7r+oUOHOnd+CNP76d5PPjd4kMlsxOyGucoDGkE4asEIQ0f4832fHT58sGnTOt27dx88uC9RUblSB6LL4XH6Q35rdNT5768sWLDClXl+1qTX5rwx9I4alZFJKqVx9ar1Br26x+PdY6LETIn8iBxPW0gSoZCANGjUrM+I+0pczCnwoBHn8BaOoqThLQxa0Uf+NQKsd+QhdbZ4MgSTDHrthjXvnf/uu77jh0XFWN9at27lync2bFhGWAsbS/TmRGSqlBMmTKCcsH+/fsSu6MCOHqZAF9XKvj169CiGAUl6bBzcFy3tWolUG8zDXn0Zbs3V694aPOjZtWtWtW3TjsiEkNGRghT2nTDIZLITJ4/s3LmTv1SqUPqRRx4eOKAfNpYTEnmtsEIADLCjrBbjpInjevV6YlD/Pg/37I1fC0pAbK2IHBEuSzCAy4wYgIlHYzJBSQW0SKuSCNO1iFT0tFFnJE0ImzkXFfnKW6Kt+/0rSRmiIgbCVRWQLLsjE63kddk6d753zrzNZ787U6Fsfcwr2mw7Pa6QR643R4XcAt0ifa/0QnLgMB1VVrnJaoLJ+uMdB69dzRkzenh8ssGdn6dEoZBBCBkuXMh+fvArXm/OO+uXSUYV1/mp0cabzCElOVevXmMkMbOwhjG1KAUjVjFrxswWLVvd1/7elavW3Hf//fit2LRcQWQXMWdxUvkAxlI4LPD1gF+UytNffT1x4vh3NqwdNvyFV15+XiYX1EeygKtd+zaNGtbu0vn+pSvXVK1WKzMrW2fEWNah9jx+D9+FaSUIu0RTarekG0QKB/GMMR2hjS6i2vr9a+/3XAHyUPiQMIGZFC9zpFV7PY5jRw8rFf7Hez7qceTS+4oZVOuNIlhr999Rp+rnez959NHuzZs2ghAkEmVxZ13PTEtJ0or4q1RlIWIhREQwh2bPmTFkyIvDXhv61luri6cVcznztFR8aNQjX30V2fLwo4+KJhOYBV6vKSaGwPmsWYsyr2W16Nsr4BU5PpMlOsvmPnPlsif/BnDA2CjQEEaNns5WNPbR0tDCp/BIRSBoX6PBnG93EvCIi0uc8vqIoa+OfOzhrvd0fGDgcy8YzNEQwCGpWNq/Z7j+Z591OX0mk9XldLndnmirVWfSQpYhNqaCEmOyeX4kNk6pKDvweTRqCn69nIa1KZgURH5BTi4PEvaxI0du/mAjjSGxhPRRUUyP204iOGXWzDfatmnx1JN9IVA8efzErp2727RuJWhehU/GKGlpqXr8+FEUxPubNkJ/+P7GN63WKIH/8Ps0THQoJJIMWnqDhX0uh8ZsRXQDzKpQoRLQWwohZkyfbzRZhPBR+Sm99gX8n+37YvyUhW8vn9SkaX2X2+71ywymuONHv1618s1OHe/t2vlBjVYB1RaEf9w8wXAnLiJ1OQJmgFJSRzpeyBLik0xmq14ls7tvBRxSZGb9zxbwP/OL0NgRaFTEzJeH8nJysIFq1azatWvXG1lZr732auXKJRo2bOhw2NCaaFOTwTRl4qQFCxZOoOKjWLHs7CyjHsCpBx8Eg4nYO8SD1aqVxTVky6IZuS7MTs68nNj4+OnT3uj6yEML5i/atGnT8SPHJVIueE7gRZEGF/EKaLVD+/aDBg2sWaMa1SqgtT22PKMFUJEnEAiSjAQz4SzIu6NW9f179wwa8uyqNSs2vLUKy4k4ELmGGjVqSJh9vd545coVkPi0YcZzZTPDNM3uTadIpXRpIjnQZqLLgS8gR0Qy7i+aXiQBAg5QS3KxtOXLN/Tv94TOqgt4QlWrpLsc+TYbViyB/MCxI19dvp7x6OOPhOUCPH7TSLp514SycnOy4hJjLmZkLVqyonfvPomxVkdBRiggigSiYpM+3XNs6HOjU5KSJ08abTBbHA4Q7j/YWJKhJhltRn3MruO78/P9JUqksTSwWakFQ/MF/K70MqVWrlj+1NO9Oz3QcdiIYY9371kyPZ3cKx8XfEYYf7yAjzkYys/L27dv37Rp04DKalQKmm90fgizjJSoA756jd6o1anmz5lep36T6VMmvPLqyHI0As/NCirpSqZQgnHGWvO5hOmm0ehNQKo9xLXwTQm8gmnl68geiiBf0fHXjQCFwnhn0L4QLcilgaBKp1GqM69cfn7ooAC9geEuoh0qhkwwaCCgqlQEfV5W1Gf7Pntp6CtTpsyBs8pFrNLnxcYSDcUjS5GENdbzxx9/vGjRomMnPtv76fbad96hocWTy24wmjEXxo4dR3KQsIfEbEn7F+GnsXBDoQ+2bG7SrDHABmoTzUrlhx/vnDB19qUrWeSPoq1RtoL8YilJQE3r1q7dulULgykBsYJvQ/hDQoZhdqh0Rjj/4pOShgwavHn7zvfffTe9fKWODz4s7YtbjYP8r2cIEReJVIVoO5p1/VpUNMADAUj/7tSXhJeQz9Q2gX578MEHoRgNqRQmvSk/74bZYMQscbtcKSnJgN7GjBxJlq7OnTUj/OpBv9OmhtDFbAFER1/C9vfctXD+7I4dHwGH3vuJXkxKenopg1HNDJ47d2bevHkHDuznG1s1bzZ96mRrtJWGhiKqRDgNoyngxcRj4iAlhb807HUnJMSlpqUB6/B7PKR6aX2RnJjEtPIprFujSdO6Rcu04qXvrFEuJ+t6QBaKTyp5/vw1UpCl04u//MIgqnmc+TYhqZSsNahhBGiUCDhQLTqXkFQ5dHgbc0AQgXsocDuMlgilaiEP0TL3s4MHgMn4cCpFAFamUaiRjCER7Cw6ikbgV0ZApNjANdG6TlR9+D/c9N7EsaNWLV/ctdvDg58ZAG84tA40GiOLJDq2ymQjR76xdvWbw4e/9syzg65lXKBCCMJ3LkJIi8Yph4+fbNn6/mnTxg3o14cgP10aIiwMkU5hCpUIa5mFuPzu27Pnz11GwOFnshN4wRblBdH7sMyfgokm1HaQkHSElDlC9AAOjL0nEgph2oqKhvAAdMLhs5gVWVlnz56l9yK4e6pdUMCIfp3OQEUM4TfumbAWYhRrBkGTkFK6W7duNe6olU2ugQg2gIUI1dNfRUuIkcetel1euy132qTRTepVebJ7p6DPfvLE9ymp5oQEiitlMMUuXfHWm2vXrXprVbReRLMimuUH91oykkL+UGxSAgH2ESMmGgyWCePHKGQFMplNJo+zO52z583f/tG+qxmeieNGtG/XxO/P0Wr+TxxLWiVC1WmiB/R/6cvTFw4eOhQTbwn6XUqZOgwkTEMeJ6DWG747/c34CZN27txFv+dGjRo3qFsP85r7YdgZYQQlWWMM3AuXL1auXOX+eztwpJVMEw183QWoYhmIEez1gFeh1e/59PPhw8d6feGKFaqWKJWOfcyUsQxEsgmmQQ2BSJPLG+InrRhZJOA0BDpQobA5HRLw7lcWd9Gf/7QRkINypogYBaxRamEW9Xm/OXmSnsSPPnpvQV6uNSqalkygdZz5ecYoK6QJBDhZouDtwM8sWbLsrfXvnj1zrmTJknfeeSeVp2x8ZhwhQ4881DxiYcTYl6tVrW7Lz7NwqaCP90+ePHkt48rgwYMBY5Fahg2ZD6iNRmIvLJXSFWq+MLj/g/fec/TA59u2bjp09BiNU2vXqwfZO94Ua5JuXcSrCGNHRcU899xzpRP1yLuwCG6pnQ7Smnq3P/TyqyPcuHImy7ZPPnX5ZXUbNRk3YaI2QoACtdefNpZ/5IWp28PGxZ9RqxQE8K5dufzN6VPQENoKbjBKcO7jAPOCnAP8Cy1btqxSswHeMrE+Nq/LYYfcddfOnV99dXLDmuXVq1XBdsHcyc7NmTFzbkrx4v0GPBvyORGnGr3how+3L1+2EjaHrKwbwl8VDXICaWmYTGnppUp06tSpWcvmYGa9rjxo0kBLQUgjnhMgLFk9ka+k4aXea3fC/46WwDCi59oH7216sOMja5bPbtukrj3nChYe9PHuoMwSnejMu6DWGHTGqA8/2rNs6erz3599c+Wi9JLJPpuDRAi6iRasJEcMehOYW6wiEL9Bnys6Nu7lMZNXbt49fcnacuXKKcMkSAvH6ICj0LhWnSIz649co/9/XguGSHJFxORd9rxXhw6pUr70ovmzvzx14o47mvbp040ez8SZxX4Lh+Hvvvvuhxs3rD937uzrmRmVK5UPU7DjdoGXkoVUmFkT35g2dfpM9nCJtFQQiRhJuBZ8EjmLg6IF+koayO3WWSwCioEXG0Gh4tyw8QRfA3lHYUop3PYC0lXUBikxBziCfm5SlBYLWme51+lEy/p9QergoDDkynBPi9NCQRJwmEx4TtQz0q808iahEZ/0+uqlS/WbtKNMZuzr401WC1WK1KyJ7lqwA/8YUfsfrwFwTfSUAO0OfuK7UydHvDi4y33NB/TpHmkGbfN7bdDAmIzJu/ac6DdoyJgJY9q1rCLZWP9mZgHrNVmKTZy8cMuWHR9seVupcMr9doL0Dm/S8y8O2rT1eIkS5htZdnqWNGpQdtnymUGv42YQiwvyWsreHj56rlevZ5974ZWXXnlFJnf5vC6N2hR2y+Ug2VCEXr/JGsMc5eXnHz1yHBMc4wdCQvQQKhMgM/qSF6C4SqanxcTEKuQaDLcNa1f/P/beAz6qslvfzvSenhBaqNJ77wgoVQEREEEBsQIi1Qp2QSlWFBVUVBTFjqBiR4oIKoIgiPQWIH16n/mutTdy/P4mviYHFd+T/cNxsmfXp6xnlXvd6w2Krsydk51dRRu3+Pwus9WgNRsAAsbjhmeXvLB27YaDB47gd+Q6vBfX5JFU7e3iYWNq164NLDo9M4NlmLoC2OsCHVNyDyu2f6oFNOS6ErBLtBUW5aYmJhbknlj06KOPPfxI9ZoOEzRuOj3gGrwKmAhoYFoTQsBA2TkwQWJB6Y04t+homCoPHDwM6o6FHwkAFh6lHAyAzHQKIgYCRrNl57ZtTzzxBCLowQdm12nYkNWzODcXDAMvjmaGmsWX5S++OGrcZLtZ27p5kwN7fureqd09s2YSJwRZiBAJBkJ4YsKxuCMp7Zf9+ydPmQbd5cIHZ0ZCAUw+Rix+E9SsQCQOsfjrazaNu/ZaW1Jqq/Yds6pUZRDiRMVHQk7lv2LDsUyUHwXFZNQdO3Rw9gP3tW/T+qqxY1o0roectDgcvAW+Yeg7jx48CBXigicWEzKw2sw4ezwuN3kIwy69dNasWSkpNsQppY/kU2cYM2bcu+9/8MSip8eOGYXZKuyyRGwDPq3ZXHjyJB0hnWqS0rSgdRPgQBbZrhNtmGiyyylGURzsBqSz4rwkVzTm94r8AWqi1QYhBjKYMdvwseUcOPDi4kXV0pLCHieaOdhO4Hs64sU2ayxuee6F5U8989ygQf2mT7neYojoyGmICysHmlZQqZIE2SlvT1UMwig2RT+++b65e3KDDy1cwqCy6jUY7mXqR1XNqggalqnRKg7+XQvAdgUNuUJpk5eXu2XLptn33gE506effpqZab3hhutY85iBmAuItnfeeQfv/rYftjdp0rpO3azPPl1DVQWqinKMNsFIjsqWLVtYYmFSEXJ2hUYLeCv4Cb3FDEWdoHgS4maHNeTFYy/oeOhu1AcymBnJYJ7hO7EEPB4LmHcIpTxundYccjtJnBOvm1JnmpmsgDmAfRhxoTCNgR3Bic51ULhIY+K+UbK+jbao28VZOJHJJEwAoKDTVamcNW7cuHvuuQfvV+t2bUmt4SzUMl7RoPlnphK+KYvN4vED1UzKrt3w9lkPTLxmrCYhPPnGK42IoDjc1lIirGnzVhazY+V7a1CzfteF4peisKHH4/1px4Hze/Yh79PpPGbXa0x668y7Hlnz4bY5sydfOnTEL3sOf/H5pymJEqYUFz9iTrRQ2WgoNqzSjRs2w2lFQJDcgNOZAZJ8gM4sjQ/2KxIEih5PTnac36Nrr969BC4lUFb8YKL30AV8Kt/J8o4Cw12y6KmlS5de2KtXclKKltJmIWRsIsIzIUIOo/TPjROuv+nGG4M+Abmrr6Y6xkiwwIHx4MKlOUePNmne/JrrrkXZIrDEryx+Esis2P65FmBlTUxOcjqL8D76XMWH9h9AvT6vXt1g+BR2DZhHbB1xYJDwxtDxhwmLy0IL0YDV5C0utKUkhb2eqTOmMI/j5LcpG6spGCC3y4XPkllJR0+YMGHDuvUzZtwy9srReKUivkAk6k/OzCQCJPgBBhlfTKZvvvlm9OiRaSmp5MRMuGnq2FHDYz6nz1WIcNJHPGh2EacXxFeeq7BO1ayL+vRatfpD3FokHSOFmAuMXVEZk1JvvvnmD7fc0KBxi849elGcESR4FG4IsyHiD0hCz79hI/iGo9tutRw/dghG4m6dOj391EJmuShMwJS8borUClmVx1W9RvXp06d26Nzjqy+/RIvNyEhr1qRpm7atkh2JQtAfDfHuGLVag47KNS+99lrG1Bl0R2aSrf+AAcA9Iz6XXlrGmZoFNi6YAKk+d6EXY2HUHCmb5BVPYdzrNiU6EO3hYABfOLJB4rzhsBYoJxmP8IEIz78WV9benTs/+WTjovm316pRtfhETirg2mAgGAU6lghDx8n8wtkPPrXqw7XTp91806SxHudhuOIJNEaFdA9chYDw2RQUHZUToZxRGPnicV6tXbvuUnggGvWHfBxTjm78d/R9OV6s4pS/pwU0euqphBwWGxLzrmnTRl8+oucFPTZ9u+nlpSuWPv8S5eudzhM2m9VktK9ZvW75Sx/UPy/zggsuwO6kMBkOJ8FMs5YS4jNYd+3d+9HH6ydOvFpsEK0RvwQcEXF/kIkKFp4aoJhQEV9YF9IYtXZA6eTC/M87kmFCPIk90TBwWpUMAmROQihqNHGwHAhU/fTxssKSqqIwMuEE/pVCCRtauFrE1UxCb1gLOxcbrCkKtBOoGFrAmMsvWfj4/GWvvNS6Ywcq1ZgtZvCeJsyvf2hDvQuHwladAfMOLFqTtm1nzn8UvvUN32+74eqre3RrC1VQsfOEPS1p1NUDH5r76r59g1nPEBaqboTsQEjxlpGYI+DR5ecUjry8eTBwSvgQzFXXbz7y8vKVM6aPGDrgAofG2bKusX2TId4QZMhkTgXiUcpPJ0aRUPqgVhcJhEjztm7cvLNP/26Vq2WCjxKGLINNkM56nIbChJMQhJZGqvqC1ZLOAI8KSy3YMvyUJGsTgqE0rAJ+Dwfia79aix8CBPQjj87t0KVL1O+VUuJaJWlLIIFK1W+clHRQNGIyQ68mJSyVTb7UrFWpW/e2Y8ZeiXJ/35zZU8aPa9+54y133J2ZmU2VlHDIyWLM6qhqh8piKbWG0MB+vUjF///CFoAyz+9zQUYK/SfOg8/WfPTYvPsSQkUJYT1L5pFjh9CuMtLSbXYLSrnRaic8pzURLI5RHFPhRyDmbw1TDifBzTKLdi6ES3FFRTCh00PeRlBP075164nXX9uyTVvAAoQO9VpMNdQ1pn4Yfxe1qSHaS9CYc066x43o0bFt+6hvMKPRFnIFoz6dzej2ucz4YvVmhkWUZZ7AltfTvlX7lavWwSNgoV4eBGyMXavVCOmWr/C8Ko45t05/7fVlnbu1jxv0rkDQarRj3MUp7HmODSt0UB6bDhZPkjLyVYFAmdMkmx3w+NKnFvZo12rFshcoUSRBAK0eEbz/wEHyuKF6xq1FpWcisFmVa956660GEHIBj95MNNajwQTCMPUGIX0gkZPprtGhu0Tm3DfT784feMlVt95885SpN2ZUzohHfVRSVaB1Gl1UKh2h32BiSdFDgHt6smeoIZacEJDorExMvTHkcaF7Me19cYdVG9JS8itE+mEKRtzOH7Y3q53Zu2Nrf1E+1ZW8CUo5MJ1JEzOgY93y0DNbvl4/+4FbR18+LP/4ntSkRPyhxHdJc+LuZMUgUWQpUHMoEsIObcTj10QsqUeLwudh11H5jaAHNn+55kQ5ExTLda+Kk/4LWwBHlBKF8S1b9tLxnKPMQCIyzz79jMVibtmyOS9MNTpmMttzzy1mUYexZv78+ZMnTxa2QIARSryPeW42Ejk3V62ctGjh843q1xsxbPjD8+Y/9+zTuQW5YgiKloMPWeppAK34B9sRT1uPHj2QNVg5PAZGLdCf8pk4Z+UtaBcUBWQQX2hMvqDFPv74442boVI8cN0NN3/++RablVJfsaGX9H9p6RxAZqqOhVBTzxVNUuScH8YrQGupaUk4wUDMUEFsxi2Trr2u/9Bhl2Rkpnp9Trj76Fx8k/CaqQ9P3/EFAc35EF+cPJnHM4wZM0bw7OT0KVXnRD4q0qvEjXURwgz1IoQGcIiRdnDfPXffMfO2vLy8++65d9myl9GxUNqU9aB0ecUzlPSP9x1zxah1a794753l9evWmnj9NZs2fCUrrpKNz31pPa6M7ObuigSv2P6mFmD6Y6Lgpfju2y0UP5GsF3jprFa8kuSOrVixgpEA+SQIu5DHI0hLfN5m47atW0eNGvnNhg3C4mBSiPdIWFXItxh1DDlVPtC5qAIwLLRs3x5VAgCWvJWs3hgk4ETNMp6Uwojbt23bvHlz1UqV3U4njKMWm7nAWfz5+k3bd+1zpFWP6Sw/7dn30IPzxOOu1cKhd/RELuB8vYHcjjDIesgtV3302Z5DOccKPDlFvvoNGx8/kQN4Ky+vINHuYGpwotUhEM9zahNHkcq3rBDZMB3YJGUEBkODbvX779mttldeeYW+IN/oVM7JgtxcfmWDKJ9Yv7Bs6PUTJ04E0jp16uTjhw8SjA+4igkC0qoBp1sKPCiMd8xKbhT1+YwOx7x581a+9+ahw79ccGGPW2dMAy1gMFkJH6MNoVvTg0KLJaJeoaFRAgUCkQp6NWKQE50g7ztZqzeHIcrQoJ0rZDFWG0MI1yG5U7fdfgv1RdCc0J3pLFRrfKU5OcdmzZz5xefrWrVoThqTElqRMcYFVQlQYr+Eo3F7YtLefQSlD3U7vzuwLeW5SpVjJV7kzM5zTMf+44et+PXcawHqssosikbffusNoO59+/XevOmbl156e9J14wCi5pw4aHdYwGhv2fzDmo+/HDRwANnUakyHFZqzOFdd26jAU7NmjcWLF0P08N6772/cuH7Llm9OnCh6uPaC+QsevGjwxXAjxUN+jdHiPJWflJaB1+ofaQyEOyU+PMWrAM5Xqmwif40Zq3izStcA/soHpTGZ/IgUJKAan0XrJS8yu+pNXbr1f3zu7NtmLpgze0bnzq0yUnU9ujQLeNyqYsECoAoOuoCNPLyTxfnkQFPStev5TfOKDu/86fvsmsk3Tb3BYbUCpCNIp9OZ0KdgvQeESv4RwhkdGdJPYKFYmga95afd22vVqjVk+HDWFpY2o/505Tjo8xUq9xI2iQ9KWCiks9hyT+S8/da7ANVRZOvVq0+Gl3i5JE0xAoIPvgaxqhXF7vcbr/D7neyB+QfO/qpZ6VUH9e/T58LpM+64Z+aMK8dcfdXEiTQXB9AaDEUEujqM+bPE61TsPLstgNXExJH6vgH/7h3bbp12E9hM0oFDIX9iaurIkSNxkBAVini9DFRWaEHheDyMq/Zduw4/dowa81TlunTYUBkVIeAAZDyYGB6RAFAcESnQxsAgQJKKEDeQmEp8yOs1W224bUUnYyUW40TyOFhrKWMfC0WTE5P8XpfH5zbbHes2f//dD7ueff7F9ETLPfc92KhhPY4XiI816aVXXiNubSUXklljNH/yxdq7HngyOzsdaCBRNZM5Nc9ZlFazJtaXEp4WEKGw+55jK61qa50RAmrn0nTAmU7kHFn4+GOffvQeiNWigty7776bhrP4lNsAACAASURBVEJ9IX+zTv36D82Zg6YiwX2zuWGDBosXP/PNpo0OQBr4EsNhCAaBapHNFIM+WtlQs5jFIQjS3G5bauqAQX0GDLpw2dKleMIeefjJqVOvu/HGG7Nr1MAZBk6OzhJRILl+4tYSw8kA152J8jp6m/21Jc/v2bd/+7YdPXv2nHbbLVJDAOuw2GlJqXTbbbNYd+becwcZ0Gp2C6uLlPgKh0HoU07HWmnt+6s+Gzzwkldfeq5ju5aFucIpCGyOOGWJA5vKFJAYb9r8bctWbYi9AGVgUEk4uxQ5U+JFzuw8xzr/jx+24tdzrwVMRgsw5107trvczulTbzLpdc8//zwTZPhlQ5xOqWon/+IaKgHz7BMn3sAUwgPE9FbnkjrbkXRmswUMZffu3Tp37nTLLbcgx8hk2blj1+uvvYZT+ptvNt13z11CRegPJqWnQ1qIu+WfaQx4kAMBDGWekPlsNJs8HvG6l2v2nYU3UFUlxdODQSgFZ3A4ifQ0GBs1b3v7PfPuvWPG5Cn3vfn6s3VqpUOZjDamaiTKM8vGwUhDMK91atdIT6v85hvv9e7TPbNKNUqR9O83mFdk4QEDkZKSBFMRZNCOlHSiuGAvSK6Mh2LCLapQNoNy+P7bnXj7eCsuSwY3XngdcAolHlfqq2o0BXl5q1avJucIeGnrVm0vu3xEanoG0Vshu/W4Eeh4NFjgkJkBj1cYccq0IeGIS+k1AafHnJTyyNwHdm7b/t6by3sPHkxaoupJZRCqbjm1Zcp0+YqDy9cCsIzA1OByFhJLrpKZ1qhhg4jPCcoKVvHCI0dwqVStmR0NBCX1hN5xe/CkmpOSYr4gYaNhl19OWgOuFPxhA/r1ZdiT3CcuK1/ARGowQ1oqN4RVvLZ0cTwgiCJgXiSToWVhKnFZkDsBioHG8cfg86iamVWYm2swgAyImCzJw0eN2fjDXeMm3Jzh0Hl8obvuuisSdOPQWL3m0/Wbt02YNMlqtRR7YdfVHjh6Miu78nVTb7Y5Ek0Wm7egAAhRdt3aNpsdlY16UKIlhH5bm6p8DXaWz2LWM9pV6cGlsXjZwwYC5IVnF7dq3rgltfw8rsyq1SDIoFgNeKzsOrX8ziIResLMqg8pjDbw6Zx/fjefz4sG7EhKCvt9itmMDSZAK65M+4uXzOEIud0ozVojrPHmK668vFGjhkuXvrh06UtPL1rSuHHTO2dNgc4a/RW03OlXVZ4HPICwzCNwgsFKlSpfc/1UIAd79uzr1L1zx7atEqIBS0rajz/uembx4tunTAC5jwJtNVs8CtcXIrq4sABGD8pzNW/fo3ePrgsWLCDJasHcuZlpDryjUSC5YP5K2nQmK27L1R+sGTLmekoPwSGDCGOdKl/GaIWaVVIbV+z70y1Aej1y8Nlnn27dqsnFA/tt//GHd958b9ilg1u3aQFpk1DohkJ5uYWAkTt3bn5evVri21e9wcrcVjfWOZwdIB88bicTOFGhUahVo2adWrWHXzaUSp8Pz3+8evXs6ydO9BQWUDUM9rg//YBn+0CNhuRwso4xcQAfYNipTH1n+zZ/9noISpQkZBkiCQGnbpwciEU8QW+12rWffGbp3bdPv3PW3Pfefi7vVD5rAEdyiqpgqZ+0ecAPWCo4cuTwaTPuGD503IV9u5NcLeW600w1q1UFcOpR3GAmq+CZIjEywAgFUqsEfhlxCMU0WnDKP27fPWzkGDWRkzhALBSGtZAuFu6M0jJ0tFoMZRyENWvWJqvAkZzGwxMFgH8S6Sw5EFiQ5CgAwsKRJgmhJVufpWlyijMDlHSYzCm4SqkX/uRjD/fpN2D16tUQc6gKljy/0iaq6vlnm77iuP9FCwDAkwpRVvOzTzxy9egrokGvYNJ15pz9B2BpB1YFt3DlKlUlzRC3Ewu7ODKjWotRR+2XcLB1+/ZrPvzw3ZUrp0ybxsI/ZMgQiN1he0HBUonuOIscCGdRUasO7aJeH2s8Kz2VVD94dxUX6933QuA7HEN6Mvh3DD/SRRw2eyhCTqzR5XS3a9ehR68Ln3j6eXMssnjhXNKotRprsctz9/33d+/WZsSwgahxjBayPPYfPtqlx4XtuvaEJ4YV3aGP5xcVWuw2p9sHxTEtFARmGIff/J8TWSV1k2pRqGNejSqo37d+/+2Grz7/bvPG5cteTk6yDx46NC0rKy2jklCX+XwWgW1J8FS0E0oKanUoWFbyhhy2KOm9YdCZFiGt8/qwPzGQuIsY0sopimc6wQ9PLIA4o6l1+7akpEy8YeJnn31B0nFJzyj7BOoeJ2HcBJ4yvVLmgP69Bw4aTBUKGPKwu0CM5R0/efHgwS6X12IyE3QkK8brc2M7UmgLrV21yqRsgNExasSwqpUrjZ84aeGiRbNunU68WZC4pWw6k+XHb7b/sHP/+MpV0J6FpBSmLpjeSjn+j3dXqFl/3D4Vv/6HFsAowsWxfevWRx+532Qxff/tt0TML75oECsXQX5GJ3719HQzKb5169RLS0stduar81ksFWUTYWcw+P2kRktNG04hyIhLxuv1cIwxaIJO8I0Vby16avHll4+iFKxAgeIRckv+w5P9NT/D6QBn5oAhw3lmVbkhNMCsJgjy19zwP1wVWU978ImqxKHoQPwpWis55JFQXrGzcnrlm++4a+zIgd9v3dGiWQ2nBzYsYduXVvyNOavTE9fz9erd/v7Zdzzx2LNPP/UaDBUYcCZHwsUDOo+/ZmzdutkBr4s9aD2IT5QezFXVGYl7nwdwOv2Hj5xs0KCBiao+gQBcgrgNWEpFKCu6dYkb0hlPQ49evdCqQMMS6DFZZBhQQQ5zk4fkImQ/QbIESkMihmVcrnRoZgQv/V4dpAA6o7sgr2nrlqMuv2zV11+PGDECKUyLqUvOmZYs8Tkrdp7dFiDaTvrYF598ZDUbunRoy6QWopakpCbNmjVp0QIoFenAxJoZPDJKWaqDflmzzVbUoxB19MLh5OTEq669tkePnpRMnTlzFkcyqglE7ty5m2gw6zLqwXl16jz99FNkMGoCXinmEo6gjWH+sWwLCT25FxYx9qCDgnfJ6XQT7yIOlZqcCh/9hrWfjxx+yYXtWrVv29LtLErJSH9g/qMEDu+8dVrdKqnegkN6i4MB6nR5LmrfAfpNDzkgCRFnsROiY5DdiQ6Hn1mgTkYlMn52G/B/eTWZlczhX8HvSDPmMk3x9fovBw7oWz27ygW9epIoSb9g8wCCi/iFXQxQo5hVEEpDspCYSHKy1S4codJHYv9gcgt8QJQRnOVKBTYwj0gomhpPO7cDqou4l/giJPJGc8MWTRo2bUyKUiTsxpWFUcQxp19NeUSPy0c0Y9KkyQ2aNqNI7tXXXDdm3DXKAX7qi2vM1hN5+XGyTeMJ999/f+9Ob1RJdQBpQDnjkTxeP88M0bS8aUL01PEjHTt2rFevwfYdPwkFjz9AQMIvuVMlbBTM+H77Dp1Rk5SSRieyVvEwRIDx+pVw9H/aVaFm/acWqvj9D1uAEYj12ahx/cEDL/Z7nD9s+75eveqtmrckvkRRZ7Ql/CykdGFucmRe/gm+qxOJWX3mwkxCBjF+adZQCOACUQ/nEp0nY98X9FWvUaNNm3ZvvfWulDVNtQd9xRTNEO/GP7EtW7YM67lfv37q1AOBAR08JYZ4zX/icURhQmRxa7VVVRVW9AbyMfX61KpVi4tdqVlZDZs23b77pybNs1XByvGqbsHpfOFdWMly845nZlQefGnPZs0bFDv98LAXFOStXffDO29tbFy/ab2654UF1K7FTnWjAcf1CGGuFoqC2QJsqnW7PS4ntSbJ5GJ9BLOlQywZUW4oyx2OKMUrStg4ElQUuUVkKgJ2tjhMxArB0AinzumaOwlxjzgweErcWjxBCVf5g10aohsBKHkorMY9HGlpYY8XyHNSUmV5VEXLl9dXQqisCqq2+gfXq/jprLQAHe4pLl789KLN6z8nh59IHqHhEOOKpC8lp0RMFzoIADSIAjtEWWFDchL0tSar3Wi3xKmEjgYW9GfXqPXY4wthtYVBZtOmTfRmz14X0on1zqvdu3dvpgA04gorhFJjQK/HCQ31AE4vmFxsNmH+xiENNgvvDOoRKPjk1OQtW7697a57O3TtdtvM21M0CbCc21OSVq766P0P19w5c1aH1k1PHNhjtJiRVvl5hUQeCZTDvsdSCmuu3mwBMuQpcoIsFO8oCiL0fZJqWPL4PyuNWb6LqBJAHfy0Gz0CvfvPu3fMf3A2DqRqVavgsnYW5CdlZqlzU9K3FRphSsDK3CGCxtsp1cbiaDYYwNhDHg8/4WDH+8Xri58M8DhxU3FLgwMQ/gWoWqQclpiFsajPBR0H/UV0mORNXgQyahEfCBBaT2qt2jy+8K23z0Jhql2nzujRVzid+UjdmB9iW4ZHtFnL1steXd6zW+daNapRG4DRgjyM42gz6Ikewt5OARKwZfi+MlPTf963P+fkiUGDBnFDKmALFVcp/ZJX4ASY1bhp0wzAxJEo8UdNFISYGz9cOVq7Qs0qR6NVnPI/LQCVFWS+N024Mju7WmHBqZ9//rljhw7goJ3ug2geyC+4tym7KctowIeOxcRTFQI+mQ9MbzwKfKFgO+s0c4kZSUEURCjzn2nMxpGg6XFk+Hx+Lmey2oL+YpO2PMP9f99zr7/+epcuXXB3u/xBRWJEESu8lNhL/8RG06kNxc3FdqSWH/lQwEhjRtoNnD7Ni2erWasWm7duuezyC86oZepZ/MlZbFqNBaej21MYiedXqZ6aWcXWpv1Ik1m78PGv7r7znuPHcrUalFtzMOyBQQdqDCV3PgrXBsSxSh/pIGlUJSZS0ogzwaDzFRZZU5OkpqGI1JKtRgI9uBm0mLzRwMnjx4oK8Q64EWoZKcksVPI6ZoNSIkmroVJH6ZmA6prx+x6giCw+/0DATTsYrHqf24MftNBZ3L6TLMY0lKqY8p1zf6v6//5SFXvOYgsgHD777NPbbr01K6uSRIQDQSje8UtdPGhQw4YN4bKCvAPctJFyDDYbKWHUDE7wSYagpFPAvIvWBDMV6oCiIsPJd9mIEZeNHClPqLrJqeaOX0SW9jAVuGSEs+6TkK+AswgnSa6c0Qw+i5IDTZu0QIXPL8hLT850FhYn2ZIuveiiSy4fHgsWe30Ru8Xw6IKHH3/+7XHjr8JcPLjv5xRD2A/3iF7LiOfWqckM8jAJeoBHQ0yNhAToghlasXiMiUCJY9bps9h0Z+VSZ+QwV1MFMiYxub2NGzbsfcGFUbBN8bAuYkjKyMCziO8n7pdKG1h1ZvQMorc6vfgamZjaaMDtwS4S0lFUYUBv4rfTRYN+GhxXlthz+PsVZx6guEg4SlyPS8kelDGcaHBUYaeR9Sk+eCGjZlMhpDyk0Z6xZPHS886rgybdpVvnnBPHKleroqTXcKSY5qTHEB3GlTlx4njCvmE/SpVsxHOpzIP3UdQ+bhcMvv32m3Mff7pxizZXXXUVYpPb4WtPwJ9Z0rZhw8Yfd/4yctx1UMygjqGA2s3oivryGdPnVsC4pPet2HdOt8Anq1e5C4+3aVXf6cwj/u7zRbJr14jovJgxVouNqcsoR3PCZUDwJ0Erc49Br05sfmKsqyM+GCaxH2pQPaYOmdlS4BdTMyFKdSkSuU+eKKAVdHrYlvHchBMiuEzIOMOdwrAXYavwXTHtpAi1Quqr7GGHzG7ZGUsIyQXJY2FqycWxrrgA3zgYiSyeDOhGpRoPkkPgmxo/VYAM4pKjaqrUWNA53n7789257lETpvpiGlRBfMhasc5OC/Z/qp9oUkU0QRQrJLG0J80b08NK7TNYdcFoBBdQenr24QOF7iJ5TQ47o5lhi58+EYvVHzHpHRadI+gJIJX8oEuK/Cq7fbuOLYIJnmiCDwidASOXorHITFLpJTUJOz6ug6gfPGkUdpmgRoeXwY1pK8CIAI4KwBh0QWICJn1MakIDSJecQcK+xkSf0/bBh9uGXXJ9jZqtGjZo16FDj549+nXt0rNO46bZ9RqOvGrCN1//lGBMhZUW8BTlLaVD1Y5We5lOxio9jd/9/+VO8o70iCjjgMO4r9YEYyIK3N79e1yeQr7gxlBVfLVB1DH5T3Xif+t9dXGYD6j9h2qEkkP8N6Y1GhiTjojPn3/q+quvAi0dCPphy0Ivr1mnZloyFFlkgEZQkcQVigGDYaaUFVeIXaALljWL0BVzn9nH1ARzJ/xJGABBl/zjC/+4SNgvo1EiUkGWbelfwUghXSLUANDAhqUsnz9s2VSrajo5G9Snh5NUa4zXrVNp0g1XVDJHzb78aGadpau+euzZt2fNuPb28aMD+YegNYacAEcKi+6m77a179XPmFKJAowKj4BfB7VbJIiOItTAvC/WYQSi8XPOnSE8ZMJ4oI0wdxF6kWi6zfblBys7tW8J1RTu6gmTpuQcPxEPhIneUlFSmh3+fSmmIc0oElqB0yaEKfYF4bvIUUosCKZAvNySLSgNzhz8lTiG2/Fd7BlF5ZJfJReQE8Vahd2KBlMic6jGCq0DckabhHT+Yv2XUCq8snwZ8PbHHnkEAxxXp/IkhnAo7nUWTh4zYkSv1pf16RrxFihONF00bghQZtaYHNTYnVHLkeLo6DufGHvLAmt6lSk3TbLD5+UvTogFZBhIbFOSl2VNgjNIoYWx25K+/H6/K6Tv1X9IBL+9Vpdst8HfAYCvfPP0nOv+8r1GxVn/VAuILycSA8VMKO1ETr4k7ygTjBw8gIomo40VFWhoKEz+CDOgzBBC8TfEAoUUEDQLsxFzQkFsAAJQTFVZcYUGWELnomkwXZX7iEiVIBAfMn1EoJCGEiElW2emVGIE/y/TXgtwBxJyUEQWE0ID9mENrm/VjxwOWhNTYiGf3uwAC0IxLK/Ld8ttt5LfBF6bS/LiHCnObfRI6qMpkbtzaGM10cVhWYhF4yi7NCNyH2e/sDmXtEmL/bqp36U1Y7G9+3ampiU0aFgnAiMg4pBGjEUcFgAQp8NtYuHhUQCMkgTk14wMZIk02ZJVpiuTFSRsCLqjqN8p3NDSd4aAN2CGcFKjff/td6++ZgwaT3JyUpduDdu2bV2NIkusgHotQOYNG775cPXq9999Z87sB6bcPC0eNUYgB2dtREVTIs5gPqSvBRwdgV9CdsrzCaCHVxClW7C6Osl+MppBAqHtAcZ//Y138ws9sOMSepD4gqKe8ikX/E0jlNRIFfvK3wK0LX5NJguzCcfPwV8Otm/flv5hBiEx4A5g/+WjRgdcheK8ZOn7tR+lX5TeOTsb/hXoUAWaLVRzdD0jmT9DwQD5rAmogMGgNxghFo4YoBbe22tWPvvME/fdO3XclSO87mJMMZ4WlnLGCk948ODBpOxGeOZInMTXgSj5h3hdytw2dARaL3SvIseotxCNHD954ssvvxwxeA7NkZyePnz4cBIwZQahmwoSoHx+nD/9YOLcIl9Z6ysqFpqxmNCvG0y2g3uPzJ49+7GHF7Ru165Xz/OLi4ukLkiYIpJG/OgGi33Dp5/7QglDhg33UNkWKxw3ld7o83pxiCKO3nz3/eeef2HP3lM6c8LUCWNHDB9SPSvdU1xgNxm5GbWScKDxiAwANsaDujEGftq9KyMzk3WNX/lTVC0C2bK6lGerULPK02oV55xpAdZIg1FPISqGKTHBKlWq8ImyxfpVpXK2zxfc+8v+zVs2XXhhz+QUuwKTLNtIZRUnD4jSrcx5rqxOBvQa4fjFtBXTCkWJlZJZKs5hfF2QpYgYxVcMvEuNIChTRDw5Yn5hxun10A2A7vR6DNbEcCQB/DePJrVcogmffPwxtbquu2ZMmzZt8Hp73F67I2Xt2nV3zLwnEAn37dsXpUo47ggH/IrsVh0n59SoYP2gQAX6Bi9LgpVQMWuIzgVwEJS4qRqG2rxidyqih4WksOhUjRrV0tJT/H5XkoPybT6rJbG4oIhG0GmRdHEWxXDEp9FG0jNSataq+uOOXW06dZVKR36fwGJRhVleg17Iq/CDEQeG78ycmLZ7x4558+cj1qfcdFmLFi0aN26YmOTAHwBfJSo0KBm/xz/4oh43jr9qxYr3n372sa3bt9x1191169WPYYYiEGl5FCmurDj/QXBAIk/oQcxrlCmsanZyDPnpAeGwoEaZ+FQNekoOL1myrG//IVCLsd/tlvRJXlaNodAIvHWJ7VOxs3wtAOM6rP8hieDJxBfbKBqOxLXLX3l54ZOP8StQaPLyik6dSqlUOR4MAcySGa0YLWfGYfluXeJZcWDpTHVCe8rw5hg6HFWDIeP3U5wlbLbYQe1Y7YkAqF987tVnX3hu1GXDhw3p73UWBP0QQBAnNxqYVnGMhdC2HTuHtOwKdyVFZXCNMB1KvOm5uZPXl+wCsTFE3Tx16tTRQ4fq1q0rtpDR2OuCnko0gKBcBIzlX/0KYLgEwQlPFnowvme9Yd/BA7fcfMexnOOQmlKBDa+1xWEH/UZ6jdEOWD6os9iLip1vvbdq/I3Xte/aIxQojpLGgxQ3GBIxq3SGY0cPr1v7pctZfPGArldfdUXTpk3xmRYXFZhFw9QEfBEzQUaFHJu3Q4bTCGz8iYZHObUmLVqjZvkJDkTjdLHkNjJWymWJldMJ9lc3esX1/y0tgLYRDgmjsurdYd1CJQKSlZGetWrVh1deMeaCC3rfNOmWbdt2pCRneL2nSxD++bfj+mQPcU24IcSOFKJL8WQw4FnClf/J0ihVSonYA6IUk4h5IQwqYoHhmY5SOsIDUkLCEnoT0Xo5Hi6lKM+si/iDlqQU3CRSMS0UeWrhonFXXfPSS2+sWfOJ1mwlE9zuSD9w8Pg110/YtOXbhx9/Qn0euYKy8dZMS1Ve//mX+huOxAGOlx/tAb84zM6AQ3EUoSeVdmtV1qi/qiYdb8d7nTyZW7NmHb3OYtDZTYbkA/tOUK5Er1NYQyU6e7ryF95/aIPad2j1w9Yd+I1gjARRxZIp8AgT+o0BwQ3nlpYlymJ7aPbsLt06aTT+115ffPVVw9q2rq/TUCHjaMhfSJ1JCmkU5B5NiBQX5u6tlmW95ebr58+7Z936Lzp06nTk2DEtKRSybCu+KbOZhDXwMTzMaU1XeXRK28IeJh0PPySgfRgsQefEtA/NXTBmzHU9L7xo+oxZdBxGKgerKBDelCtU6FilDY9y78efLBMWTR/WUHADFIYymXfv/Kl2nRrZtWqAB2AOOgsLSBPLOXREw+pIKpdiJgmNuEQJ/8fJWu5n+O2J9DheVSQJ3a2OeW7CnyGfB7sBcpYCUgXTMou84VvvmvPwk0sWPjpv0o3XgR2SIKZem5qcHHD70LSwXtw+7+HDh7OqVOZpxY4T+MC/aWPMqxJVncXgOMnKQ7GgWUhAQfeMEv2UDTH7l2PLMHZQsARKZUnkm5i8Fsv6DVsOHTqO9QU+L//UKRIXbCkpgrNyuzU63KLBcddc+9KrrxW5vTdNnd6778VOXwj5TL843S4SctLTU2+9eeo7b694dMG85vVqhF15hSePaKnopUhs1giyYtR3V7UrVe7xCUatoKCgfv36yBnkAkk/0iaqxV6uHi7Fti3XtSpO+j/YArJQmYTaAIgiPi1oA1999dXktMTDvxx6Y8W7SmAHGZQAM0q/fr2VME3ZNC118UONU+M7SDKcUgrWR0QbeSkilwntg9Kg9AYV7/xhADdGk+CwOBe/FcWk8RgDPQqyNMdiBCywd0hTZgGApVCwQoiTYPDztV899NBDm77+ftAlF11yySX9+vYClmRzpEWisYmTp/uCsRdfXV67YT3iCcxJFmmeh6upahZ7zrUVmpgZCgT82II5CwXy8k9VyUoHTJYghb5K3VShoy4/assXF3mLCr1Wc4YmIXnZSy++tnwZ3BzNGjeJafIJysIjQTMrMogk6njX7u1m3r3oxKlTlbOr+pxFNnOi0eLwuihDhkfDgnZ2/MSpW2ZM+/KLj++47cahwy7GSA67iuSpwFdFYiTc47w0aOE/NMeiTrvNHI37co6c6NWr43NLnrz9jnvvuP2WJU8vstgdRgqEk5UWQFE2ErFJIJWefCbULepQwsgv3gXxUeg1oQQTiptm5fvv3XTTjBMnC6dMu3X4iCswDLAMeGzVfmX0qnJWBa6V2joVP5S9BaTcM6E0EQSgG8UfQHDtw1WrWtSpGvK5TDZyBv24CXr06FWlcpWYz6+YBkq+pxICxlqSc8t+31LPUC5LjA/iBr1RTDiq15N8iPLn9HrjulhaevqJk7l3z5775boNjy9a1KVLS7T1wlN5aVTxi8XAcjFUxPep07icFFv3pxJTZxeKWjiArPm3uLMQXOQIIyKCXr9WgOSR/fv3iylLKFXqCFHZxiVcZfiVhMr1L1ezBJEbjcNWJcTu+LSdzuvH3/Do47N/+H7buKuuoszGxRcNwEyO+EhhAdkhyPrrb7hu5crV9OSry5cnhOLZmWbSPBljDB54f4iohAL+lOREXsrpKjJGPPQSiTWsAVDg4n1kmVDCEacBnaoEQADyBR0LPApUfkQtohqtGbYP+OIRd6WOqv/wQ4Wa9R8aqOLnP26BkydPor8wHFWFY/DgwWvXr33kkUerZ1a9cdL4Af0vXrduw/33z6ldpybXgQxLBGhZNmYC2htImtzck2CMktPt2CAyJXRk/uPOBcEtRogechTsVP7pKSgbCIAL8/lAdHEKEajKlStTIkYPKovwEBlxVIG1go3WRHxevS31wM8/L1q0qMjpuv76a59atKhOnTokNKHG+b3+++6eueLNle06dV7+xtvWJBvhS7NJ6pTJdRSgifqF5ynLO/0dxwJLE7gSCdKQVwX8JPF1blvT64GX/z/LijMqIw2blpayefN3U6dMzzl++MC+PefVrZ1VqTK4FoHFKU2PVagVQgdW00CDhrV9fteDD91PgY60SpXoBRxaFnMirqz8/IIXX3juhecXp6XY77/35p49H+e2ugAAIABJREFUOlmN4YLCXCOOMXDJEBlZFJBygsDzubbZnETfxbWBlNTEw4f2tGpRb96Dd42+ctyMmxNJ1B84cKDZlogvhNKwJrMMgBj51pCy+qTCJldATLOCYqDv+OXA2nXrNm3a0rP3gHYdOjdv0YYllrRyFVKmdh8vwnoj71JKJZ+/o8P+e+8RDIWMGDaA5vB563R5J0/t/XnPonl3Gq0Wn7vQYhK/xcVDLkVXRlmh/2kJGQkSXSRWc5YpNnCViQ9cTC0RRFTow8SiAhhly8UIjFNcOrbq/fc+/OArJso7b7z+2Qdv9ezW9eK+vSBGBm/K4m2yWTHsDAk6XCbyqEqYSQYPuGso7f8lepZqRCl6hmiJ2JzoFshMXlCaR7ImJY+Y5hKaK8rAa/9ankJhLNMal73wImmhDRs0fmDO/Z07d77xppvC/lDNmtmS392pI1grQZca9UR+QXxWzsgYMeyS+g2bXH/ddXffccvmrz6jxpIkoIIGCQvZBAo9ZY681A8gXdAo+VikMRPUkAhMGFZBMbRULN0Z85JmoTWQ86SIgitAmMCqh1FGDhcO8/8sOkuZxWVb80q5SMXu/7stQMDbarNs2bKlXesWPq+fggmbOm0qKM5Lttpr1qjNyFy3bh2Sp3v3LizD8C+X1fPKBEhOTunVqxdE8wcOHGiV3lxJ+oWTKS5c4bI+U5hMHBgnTpygbsbnazchOrdt24aOReyIjqlUKZUJM+bKUXXr1m7fro3ZbgsFfFHRAGystWGvMyMrbfK0SVWrVqeqA/VkQG1j4hTlFcy6895XXntnzLjrh10+MkBmDsasVkgo2JiKbHK6EuA4o5ecQ+MgSkImqezieHMFivLyc1u1GkQuQjBQak1AEToKJEt9C/XP+Y/cTQXZn3ftrl6tyt13LaldKzsaC8bhBkQKC5JJTqElyMinHqLNljx52vjJk+89dOTA3LnzCRyHwvEff9z5xgoqhr9cuUrGbbdO6tWjE4Uz4rGA1+nJSEzxRVh++Q9xryYuiMJK21KnxGROBo4MpMpqSfC68hrWqbr4yQVXT5rz7nsfvfjS6zweEAqiPMSpeWYWDGQinc7pyEoGAwsGX+o1bdWr54ULHh2TXbMmbBEK6ZeXHPxwROFU/E0sQP3zHOrB/4pHAbMkbEkMRDZCgRrtd99ubteqZY1aNeFC4zeN0Z6gFJd005sp6ZLTgIxgKCrTSp1ossKdpeghmhxWgUALGCeR8LfffuvxyrqLpsHg0RutRCov6nshNYaP55wsdDp/2X9s1t1zqlau1rJJfZ/HaUtyoL5DcGDQChUqT4hB5zCLj0T11f1bOg3BhSKCion7mOg6ogzSHBJlyDAmXkCX6almpkwrREK51Ys/3xrcCN2uyOWePn1WRmbKk08+MWTYYDgZAFHdec+9xXmnkpIcuBVlJITR+eBYjM2Z/5DfQ90zqRtBOdQMAKRJia68wyq8BLGAVwuwBPiOoN/jjZLvBGuQye/1kEiuSG8iHlhcp6OBygAT7AECk4ex2CjAmErupEmDLApQjoJWATNWPjW6Qs368yOh4sgSWgBqPnQgwm3k4w699HLMURwDVatWRZ86dvxIWmrmho1rqauaTuFiMsgMulCwbP5nRjwTAG+Wzx/avXt3i1YNBVwVQqxFmDaE8AkeEZFcu3btRx999M03O3VGIYKC1rlPn/5EMElY27p1K/6Yrzdstli0cKvMmnmbPTkp4ncR6ZdQo8ngMMP2gjNDSMjNVovLXUQJ+vlz5idoTE888WTDJi29YYgA7L6A12wzxQNqiECwHcpCIH4RnlC1C0tooH9oFytHkDCNJgHLbP++Xyh25JCILeGbUmUm73JG01K/IIyyqjjumDUZbk8KTVDxxO9zxShkSJRNxxJIMIFT8CEKqpgeQXcZcFHfYDCwYMGjTZt2dNjBmJNXLT6qoZd2nTJ1Yv16NfJOHrbAtsMiFyKYFIqYSNuS5xQuUhFzkhwqerPOrmQGmiRHEms65NEbYx3aNvvggzUke3700SdwPdO0WVmZ1L4EWFW/UX3QuxlGM4sH+laN2nXho2/Xrl2lKnXoMI50u7xWu43IhNFs8PicCvJXVnF+4gvdx6eCsPmXuCP+oXFV1tsyrWhVhpOSi0HkMLZj2/ahQ4cyAqhQaUlM3PbtZrSeZs3bOFJTiQJrzTKnJLVQMWNE32JySQ3ms7dUQUoO2hoYkEkY+5KT9CjrCRqnLTGJTGUS+JMS7SyxDc+rS8U+bzxl394Dq1Z/1LxxA3LcwP1Qb4qzCK0xAmGfkbAjdBBRctHwCTEmS51fZW26v/p4nIgEPUFOet1INiuSnJ6SGaFF/aLMtgTmoADFBykJQzgB/8oNzxmzv1WrVkT6n3n62YFDBuJFwv9k01tDHk8y5Ud9HpVNDTg6NZ+hzEgIeC32xKDP5XZ7P17z1biRFwHrE6QE3lOl7CL2Gz1lNtGNhpDOHoD6i/mdoAB8E2IWIyW9A8QZVUkuEBRFtedEGoGLeEjicQMwJTUnQoY6S44iH8rTCmdv7Jbn7hXn/OtbIGQxTbtzzn0zw5OnzfF5ojOm3RQI+hA9hAesibZjp45t3PzNFVeM/vb73R99tObw4aPjrx/RrVs3/BCMXZZDhjWjnEVOXfB+3xzCMRdw9unbYdbMyXfffQ+Fja+/fjw+MzLzjx458uqrr7z11ltbf9hRo0bWuHHjJk2dnl01HQA+UhKbRvU28TBs+/cdWfX+R08+8cyaD9YuWfJs205tnEU5SSk2vDCQdaEzaHTARKKfr980/5EnUKqmPfAEuY1wD6KLKSznUYvBHPEJiEedwKpqxZ88/+8f+2/bgzigGbkd7alqCapiqtOHAi4fDRENeTdu+LxWLfAnqQFPXiDmsZiROFBkWRBGSKtwxBPH7xX7H5q+M8oWl8JPGCPBiiApoUeFC4KUKtQgxE0Y2hsdWpSk92kSLHJMOKKLFo4e1qdN4+rr168/duwYjYP2g/8/uwYslAnuomMmWHhI8mIpxbLEJRamoIVCkC14KoqUiBiLx8N6HcxbKkOzIqMouAiEzleclJz/2quz3nl99ReffT5y1PDOXbr9uOPg8BETRo2b0L17d7pD0hsZVJIbLu4xXJByOo+tMwgiR9LGhcCJPfyqKlXq+575Uz2+4vOstADgYRyWGohtpQYwrHiB1DT7xRf1ZNU0w13sch09ksN6LwR42nBMF9TGlJWeTe04xoNKtnRWnkbGATmCHpxRlCD0huM/7NorZDQRINWiagdg77PYCUYnGQwBd64xpKecdVFBbofLB0Wol5cAstMQBrZPXCmuycyuzsil1p9FH4NXD2A19VulKtS/YYPNnFpAgCZhKbPbpFBplZq1oB31FHgTsuFvlYYKeFxUW9cApo0aYpCToekqslp0EatoP0DmgbVKcR1F+DCjqJiEeBQ4FwmdBmHREZILGM5kWoKKg8sqHg2GdTAGQ2pqAxhAzUqdyWyNhz0ao+bbH38M6BMatG4ewc0ZCSPBo1G/0WZKCBL6C8JAprCmMVS4lw1d0GT08wz7tu6E2KdRo0aCMROrD2FI7E/kBqq0Wh1HF/NZ2BEBP8du+ckfhsLNwvIjFpdUl4BBnrVAA+ydu/AOUBmnV6qESQaGBPsALwHvIXKq7FuFmlX2Nqs44zctEA74bWYDtaLWfvIxIComId5amXIQIgcCFqOpaeNGS555+dWXX/X7WUgT+vXpgJsBzYBjUBG4El9UP22J7Wqz2vFIVa5cdeq0yUCCHnnksY8++qx58yYWm/mnn34qLvb36tVp8dOPdu7Skcgg6lRCHL1IfEuC7FEENJQTyPHs7Jpgetq2bT9lytRhwy99883X23ZqGw35hHGOddcEs3xwwWNPPvXMc1OmTe/QqQuBMRxCPBvqi2ru8Hjqqlzic/5TO3k1liUe8ozGoKoX/mDUnpgE2OJEzpG331i+5Kk5yFNkqtlkg7wdRbQov/C991Z269opJdWGJ17E19nYnM5ixNx556Fc1VFhUvQy/RuAN1K1FnnQX01Cxcdx+sbs/DOKjjjPEjQjRgwfdukQI9IvrqlZp2r9+lVggqYR6G40KXoN6S4qV/lsz7PRDhXXUFuAbAMWMAK4fIKFP5VzomatGri3JA2WIoYOx8WXXCIaVSyG78Jos0E68tc2HcMMHKciJRBHDM4mjRraLFanO1evM1J+WDRwA5Wj3MmJKegHe7f/jI8EkSUJbgIy00EBwKQjrpnkgH1JjzHGLDNarITeIGQWHuN/w6YKSdVKZOJYTCaktyUp6Zc9+xo2aWJ0JEd9TvRg8K3WlMyw20vZQJQX7BN8xSGv93TxQcwwBZ8qAp8tHhc+DmwblC2DJeiF65XcYvEqUVQb6FXMTZGuuN6WGHBy8WQOg6OBPggHvAayVbTG8ePGbNrw1UP3znrhhRfiUQIHFBO3BCj7TaoLHsdAUFQ0vTZGzjIJzIwWrZD2rfn4I7M+oX27tiEKRZRxOy12FKQBp54RR7QPL8Wn+ALQwdFA4evimHLJyXKdVMY3qTj8v7gFzEgareb7b7fUqVONKjTisDVQ3UUAxQhWXCiTJk06r14VqiXceeet7763okePHriIlKX2dMiGU3DtltZEjGyuQ4Ytn+PH3/D668snT7mBuj1bvv2uarVK99w7Y8lzz4y7+sq0tOTc3BOBoFuQUzhogPsomYZ84fpsRUV5Tlf+VdeOnj37vuM5p3Cw/fj9jzpwIRRbMFp/2rl76IhRX2/+fsFjC7v16A1DtJQ5U9zOXIR3YWMGsqe05/yn9tOMPCSbKiN4SHWDhZqcHbNJN3fOXbVrZHRp3zIe9ksxZmp5G2y5pwruvWf2pq83AwU2GqzUVz1bz5+alkhUMRD0BBHGPidhRP50ugpoRja13397L3X/mU/1AD5Lex4Iw8NUvQwEiFr6A060N5vNbE+2UTIFgaiq7+KlU2HUpV2lYv/f1QLKaCRhQnRoKB6//XZz86ZNDEJqFmXBZqFVSFjIZ5PN55S65n/pRlCasqlC3sdzgTH0YmhpyD6GAp5fiDUVF+TC1iC8Laz+Mf1TTy60WcxVK2dFghK4ZGSy+nIkqDKqRwR9/rzck5hx6PtKxKnUcfuXvlT5Ln5mrqkvBTYLRNq6jd8kUE5H9Ak8RghyAzoNSQrqu6uJn9yO3hSCK9xDABGCp5UbkUL8o2fRukI+GtNgID/FlKAjaQC3ODl7dr0tpTifDNNEgOUSBAz4Qn6PAUcTtwuFYPWbe/+9BSeOO3NzAHXAI43PXPKO8U/7oYaneAeudJ0WtCbAqnAkikc9rln9/soOHducV6c2hZXK0RSqeEcEqe9Fa7AHPZtVA8QFf6rSifHC/nJcn1POuWWjfK9RcdY/1QJIqOKCU59+/NG9s25p1KBefn4u8TcJHhn0+JOoZjho0MXwfCYlJWMtYfZpAL4GMQulGoP4HpTB/QfeLBy5SUkpDHoSYUxGS9euXc4///wJE24I4f7V65NTErEsi4rzgvilJNqgDyl5iGyqgcXEUKUJFA9gtHOOHRg6bNCu3TuXLHnlsssunzXrzqyqqfsOHFr45DMNmzafcdtMrz8COSH5ijwhUoNzuYsIZGUr9zT763pHfUiuz/uqEoFPaVKjjRjIxvWf/bj1x5eefyAj1VZwItdhIQzioIbGmDFjzqtTa/78uTarCV00EFAqPZ+NDe1KbTQ++U42D51rNGkhjz9zebUZf9uYavNywH9sYVz3DoqiFDnRLuO6kAmCQcmuT4BZjfHGvaDRossk3KksimfjnSquUf4WILjPbEdroQoUgJgftn5349WjWcUlSzcWg9VMaquEKTDop+upBgDldvlv9ifORHEQJltmNAX49CaH3YqVaNLrihlNep3P605NSoTg2B+MmBNTt2zdsenrbdNvGgNu0BX0pyTafH7ATBZ4TPFskNtK1RdXUTECTdb+BI1f4Yj/E0/xzx/CBKEL1AmCWYK4w0QhT3z+rFvvuv9eiKLIHDbrIkZ7IuV0wn6vwW5GCIoiFRQaCCYqJqzMdGpNKiWlVUHEHsmLoRGgCjWZIlhEsajdnoRW6/O5SYDwO73J6ZXIPghRyiwSIgPQGNNHPU5UMRILKDVZq36j1994W5hI4e4ymdGc4IjWUq8oQvARByQEiVKNQvQ5hLzWAEPp9h9/vnnSGJ+nmC4QWEBZNnlg2cSbpRK8sIeWoTVIUWfcyrvASqIQv0lzlUvRqlCzytInFcf+rgV87uKPP1hdv17dK0ZdDqkMv5OFDUs7eGjYq5h7Hrc7PQ1OOU1xEVBlKHdlsKoznKmuXg//E6rM764tOxBbSkaPxmazcpHConyOTE9PI99NTo+BnMgHfm23WZkneLnMZodMBmVTJwafnIjKh3w0240Qay1c+Bim20MPPT537lzAIh27dIbxYfv27adO5mVkVYEJQcEUiFpwRhc8o3KV+JD/4E5VrKuKoOrAUzUVFoCCorxFC+fNnTP5gvPbOQsFAQNTwpHDJ8aMvXLgwAETbriG8jjOoiLQnQqOoWzi6Q9e+YyCizg+Ywj+9ni1R9Q96tOqn//PMSXeAjCM2+mioLDZos3JO6yzWHz+GPV9K1errGYYacPideAZuOaZkVDipSp2/g0toLJs0x3UJDhy5LDFYKiclQHQj7I2BSdPpmVlsVji0xIFC7PA5SIX7K99KoY53pooTGsxUKQAPzu16wbcitVTND+NBuAzkejs2vVWfvjppKk3D+rfediQwVDVQ7eHEGCjjDKrvMOqr5ZVqW2blqQ9swSb4HgTKmCh0/trn/8sXZ2JyTRRBDLFMvQBL84nIwh0KozNuvu+hQsfoXnC+JkElBmjbjdEg9z5tJTmRCwzwLUOBwgtroDAR2NG8ZKJrGhgWovZk19kT0yjAtfuXT+vWr1y57bviwvzvL5Y/wF9p8+YZrRaYeTTW80w24mCS5aRzhrXB19ZtgLPdK1atS4aONAYM2Kye11OMzhSsOpBP91EjQccXVoc9Xi09KaNGz9JcmguOL8b5dLwc0tN27JvIiuEykF0KIQGopLBIO8F2iEi4N3/pTApzzOV/S0qzvivbQGdJrbitVf79elTUyFzI6JtsVphUmIaMw8Zr0Tt+EeeMLhmwE6qj0FVgNS1kD0i4ErZAFzq4ROHv0R8YAGoU5gRkDNh/rKHmJ5oQjpJweWaKFJ8UbUNdYlV/+QzKTEdlDteMYJNHm/hTZPHr1nz7ksvvbDy/XcXLXzymmvGHdp/4O03V4C9cDqL9FBOKaaNqjGol1JVrlIe8x/bfUaTUBUaGhNxyWdezpFbbrr+0ot6jR05OOgrpFK22+ezJKa//vpb9es1nDZtGpR7LncBfIoE4UpRccvzUgKQj6PqYJdCfyE1oiWTsPQiJOrSpXaZ+gp88mdp9zaR76jREs8pKi6w2RMrZVbbtfvA1q0HySoV7yl0glFI4GVJqNCxSmvDv3M/05QhiemFLvLtN5vO794VBwZrdywYfOaZZ95cvpwFm/ATFhLYLEL1f/WzYUSBpEY1AoW9f+++Ezk5nTt1hEuP5ZwAItXg9SZrRpXsnT/vfXDevPTMzCmTJmVXq0LlKPBbuHwU1SQGmDRE3XGDtlunjivfeyc5yYHTHc4pv++vdcWdxcZhdjDRkHJsTBnVTkPEDRh4yVOLFr/2+gp0C8Q4AFVeNh4KnZGBomkpeAwzfiwI5+x2pDehQ0xSfqKJTgdPgwGA7bijdmzdPm70lfPvvyfNbrh65KXtWjabc8+977/1DvqQLSUVYzmohA8slsTnn1/atXPn66+++s7b7xo54spWLdts2/4T6Unk8RhN1oDPi5qHDkemIfU5yMjxeaRO7sqVK9u3bdO4UT2fF4ejMIOUaeP1zxyv6lK8qVrtFG1PhaDQPupPvz24THepULPK1FwVB/+/LXD88KHjR4+1a9Mq6MeTZA6EJWYnibhmwSuAHDTDyh2LoI1BB4DJoE7pMxoMwW8WxT8wAQGwM+4Vq0vcLWhsJE8Tx9PDDqElX0hrQmzrjJR/5h9mpqq6IQU4i40bIQXQ9tyuAPV2qAAjOl/IFwx5OnRsXbtOdlqSw+9zt2rWtHmzxiteW37owIH05CTCaKpYUZd8vnNZ9cr/7/v/03+fUVB4SKQAD8kX/H8rXn7e78ybcM0V4WCRXksQJJiYXungidw9e/ZMnzGVNEGDEY9dCJ5RswXfT7lc4SW9uxo0UFgeTpe75wsLrSLP/2f77ansVccDD88X9aCSri37/B63uN/AxsQ0yUlpu3YdeOGFNwx6R9euXRl+9DV+fg5TFXcuVdp1Kvb/PS1AdiGZL4xSZMJPP+3o16+PxH1gIDKbSUkhBZWoEwYZB8jQ/YsjhryyKA1kvYEKCgbfeO31Zo0bVauSJQWpDAlgsHDRxPTmdZu+m3bLbQCTXn7xhdo1q3k9LimYHpcsY8YXXm4e1axMmu5du/3www/MKcocWJlI5x52s7ReZmqoahbigsZXrV/kcO++/arVrDVl6rTvtm4l6dJLdF5RMtS5ySkoOuQVStwwFlv93nt+4HTUs6KCqs8nzi6UMGXCYycZHIk/bt164/gJ277fcfvUSY/Mvqtr20a3T51y0YW9nnh0QdDlot8JG5usiRqD48lHHpp0zXXVUmwvPTl/zZvPz5k5RR/29OjUFi3q1Ikcron+CzaWviNBEhQXt8ADeirnJAx5lw69BIEGm21aUnnUdFXUq1JIXjAhQfWLg0PgO2vH/75bK9Ss0sZhxf4/1QLwKVjM+qZNGuEo4gSxbCIxhiZmDVMO2coYxT3B8EW/IajHF6YoY5qfmN4siihSf7Acetxyypmlly+4M6TuAUWtEHkxZhwyOk6WEPMQr4mqdqhzhgdgCqGi8TBGAyVpJaURX49KlOp0FoDWQuiDE8iqlLH0hedqZlcbfcXIosI8ePDU9Z7T1YnHq3EdnvlPNcrfeJDaMmcakKelIxA9az5Y+fLSxQZIrVEZBfdujGm0n3y5AQ0MmnuAMjjtzBaDkF2FQ9BVnK1Hpl8QhUq2AE4LxAseQVyVJaBHaVs2if79ujES1LRQdpb2PLwIdi2f5Cjs2bP3wTkLNm74bvGzy3Cm0kGsE2qPc7oqPUu7TsX+v6cFbFYHZReYTQw8qPkbNGgoIJt4nPhg286dq9SoEfZ6ZVJbLEzOv+GR8K0LfCca/fjjj6n9MHz4cPQCfO3RkJ+MQp8/eP/sucNGTtCbbM8991xGeioRapL5ERqg3VE1VFnEJ2FEn8eLila1cpUHH3xQbEU4dsHG/0s2RSOSWXlmmvCFaZWanrlkyXN9+g8YN27chnVf2RITKYkqUDYFiYF05VNEol5P/Q9AF7y7r7gYpVlEkGrVCHxeqzPbFjz0UP9+F0FP++6KF0cNH3Jk7y563V2Uf/edt+M+fPftd0i/QTwsfXV5285dli95ctmz815YOK9Xx5atGtS8duQla955fdr1Y4cOHTt+/Pgtm7+Bh1qckAqAj4bmFoC0Jk64ce/e/Rf07AEKOMluU9egMvXAmRZQRagik6QdwLpAdo0XQD2AnWpzleniZw4mm0A37tprkYuSba/gu3QISnwBFQpY+Vr0v/WsMEOcQhhoJZTSNEBnha4U9voenbcg2eG4+pqxGBuCQydlBGs1StUKoUoBGErtA3iK+AbJEtxFDFZmKaNWNREYxKrkKq3ZFIwNP56RX6AgBWQJHgv9iJuxlCtshlLgVKUl4IQzc4Mvp6VJApoTOhN6E9IFhweOExSCGABqhro/6K5bNzstLenLzz45tH9fr27doX4JBUI2S2JIgl+QRCvhTs3fQYhcWlOUuJ+3U0UDb8oTomeguWICtqxluXx4/1jEgyIFNUw8QVK2Fy16Ic2ROHBQ92DwJEuGUZcUC5mU+iA4288STFMDO5XkceFtEhuYLDNGTDxqAXCcoCUyZLGbyeVnobPbbMjN3ELtwcO5+w/mbdq847UVH3z6+Te5+UFfQJ+almq22uKIJR11Gb2ReJBse6DHZvyVBuloT9A0cfKCn/YUP/P8i7UaVgeUQe6FsBhx419XhRJbrGLn39kCYMkdFnPYV/zOq0tbNTnv/B7no5HoDFaSDaX0JE4sFRHDmBEvU6lbJBYW9Dpz1WAVDDtFV+ACjXgTjOn+QAjqJZgDyGXjMmC3BWsImy3f0fj5QslqHGh6nejgTHq9/khO7uCBgzq2bDr5qlERdwGESAENACQbluCJIwfO79DktikTKiVbg+5CKcmj1pUivq4IIYQNUw55AMFSpfQU0ENvLV9+5NjRnn0G+KSqJnJPB5cnz+AlYIqshFaK5zh72MdS26gcPygucM4T1RNRDCVo0Fe5SpVqVbK//nrzAw/MI9ekRdMW9rQ0UQ5IkyFJEymO004Hp3NySqWaN0699URhbv1GjdMyq8RpdoMJnfpEXv4ddy18cPaDPdo1e/zeGS3Oy4oG3HRLXGe3xgrIW4obLNdNvmPfwcOff/LFvXfc27J+zaWPP1CjaibqK7IiFCb3PGDUxTq1bV6lZu2Xl764+v3VDRs0qlu/GVXVwNZFtZYv1n//0JyHVr755p3TrmvXtF7E7eE1yGUtK+OCJhChhpIIFB2kbmRphEHv22zan34+uH7dF6OvGAVBh15nZuQIyz9tBfdeWTZOWPrskrMkW8ty44pj/40tIFEYUgijUooYQamJxqgYRXkKn8/Tt/dFQMgjURZBwWOp6375MjL+/pbB6YKPzeawHjt6dMCAAUWFrqlTbnUWu2fOfigzsxI1RyGyL3QWoy9QTou3M5xjcQHV2cbywResbZXrC6d3tdSaATRc5CY5RFYLqgfuK/x26Vk1WH4UxtW41+u2GpNicdTHcrIbl9BfLEBEiFHuiDWcLgLGAoemir4atVkTYxrqsNoO7j9cXHjsqy+hQu1wAAAgAElEQVS+Wr1m49GjRcA8mjVrlJ6e6g94d+/+GfKtrMzkvn17d+veOTXNkZKcDiyPwZaamq6hvkYw7HAkf7T6820//vTw489lVatO2qkkBFVs514LMCBV0qwDBw5cO+4KdCmxr0gIK+NGDQJ0MnB+KFCCrfIGNFoKwtgi/mKCOjBhxgNeAsm4VRIiVCcIACHQWa1RsHpiVqHTEfc3keVMDdPCwoLLLr0kNdE+b84DGIAwgqMfkE4MsI9saJJweTT8qbjf1FBaiU+KOoAT9sTxnEsHDSxw+WY/8vSzj80df9M0Jh2ikiL1rMmJdvHTqy5wgxQ5+BdsWMIFhcXVatQYP/FGxN3CRc9u+HpT3759LriwZ51a1YFYWKgyVOw6fHz/qULXylWrNNGE5UtXvLHs7YsvvpjSkPBO8/qffPLJkWN5ndu1mT59Kr7znCN7aU8AT8Vu8FXRiMc/oH/fH3bvW7J0eaJNM+++GSOHDw07T6oKn2o00lKq52z08Evq164+4+ZbBw4YesEFXZq3bkNVI6pJvr7iTVdBcb+e7Xr16oF7m54CPII3i0IjZWplvUkPpg5FHDUL75qWkjxKNlWlylW8G74hCb1Jq7aeIOV9KBICe22QzMgyXV89uELNKkej/V88hUGPtGIwizsqLth2xMaGDRvcHneXrp0BRnl9bsnWYLFHIYsrBWD/JRsigGIyknMeDl566aVEMG65+fYpkydOmzajWbM2Bfl5docDFUHNeQaXcE69lurE4pHUeBndxGqBHrx1966x4wyREFyMVvRIg0mXlGRPSrQcOnJUKu5QGkQft1ghPvahOVNr6GxlGkpVXknYwaMQoxwsKyPPhux2htClUnNynd9s+fnw4byfd/2SdzLvhx9+4teuXZpcdtkwNKqUFIcMJC/VM9y7d+4HgrroyaXo8V26durfv09mRnXKhzvMcUuivdjle+zxpy8aOLR563aAaKPU6jmneqXiYX5tATEDNLHigvxdu3Y1qFdffEEo4Lp4mftLSg2gDWEUBalGCjwKbxZql94m5oIGOgj2kGUW8lEBKoGsNdwzQRfcmMCwEkJxDcSVlCG0OPILC8eMGmk36Z9+dmGqw0zwDx4BJozBJEhwcqUJW/PsfBHPV+nFl/Cio+7b7daQ33XF8MEYNk8tfmHyD1vadO99YZ/etWvXcXs8cEJZYFgXylNdMHTO4Q1KHKQWR7IbK9Pnb9Ck2YPzH9m/d8+6tV++9tZ7D8ydV71qFYfdQmAemeP1BStXq5lzIq9Pt67QQHzxxRefvv+Bh2o2ihwh8wVtp7jg5Hebv67s0CUr9WoIwJktJk04Fgjh5LPeOm3S2JEj/F5Xy8b1ivNzUM647BkdS7Ub+fTlHOzQpN4LTz3y3fZdG775bs3qlfsPH/P4wvjfhl3S58brxlbLyig8dYK8Q+Qe7VziS/3BzogmqjfjQYALTXvwyMkP1nzSoFGTIUOGOpJS4IT/6qv15zVpTgIHqwNBYVa9M8xhf3DN3/9U5tH++0tU7Pm/0AKIy2gYT4SEqATqpCEjz0nh9Fatmnbv3pWSo0wkQO4SoUsAwRBR66Sc+y0jWcFSQtVPXBD7NSU5Y9y4seB+pt92+9zZ991++z2t2rQPhqi3HCep2B/0YfKcUy9Fs/M8NDufdA2fyJrq1asvfWJ+r96f9r6gXTgODSABFPBmvt4Xdl/89FvEcWw2R17+sYyMNKSLTmeMJ6AZlzlJp8R2oPcVEUkVMHFrSWBXYixRe3KVPXtPvLJs1Vfrt+eeAlcbg1W7SZN6M2eNbdiwfqWsTLfbmZt3kkYGMQbIvW+f7qRu4YPYsvk78B/r1n4+b/4DSQ6Sm/AjaIpczvxiD1kQHhLEDXBPm+J/MXl4iS9bsfM/t0AsSimIY0VFHrdTdG5BW8OMgEviDyKEJV0VSohA0GCz64i/4XEpyHd5nBaLKYsIFAkW4sSiHE7QYLbFSYyDSlQT0ZksCZTvcfsNeouWAsNhqQ911ZVXbP/+u3Ufr0bHKs49xfJJfUOzicJ2YRQsbBVWa26PPcnCL3lzpWyMX84qLiwkBGaIxy7td36n1i0eefyJZx59eOMXH/Xu06/b+T0zKleDu9PrC7Bml3KZc253sctlMprAHwRDQaPd0ax126YtW9Mse/bsgrlw+7ZtRw4e6NGjV/PmzVPSMkAvrVm6aMiACwf17blhQ19KQ3LksmXLKCnbe9CASMCbapckcUX+MN+x7dCvzWC7qB2CTlynWnrQZ4r5ihzGBOEe/ZWKnS9nVK4kc4LfmXtejcrn1a095JJBnmD0znsfeOudj3v37HDL1EmVU5NOHad+l2DmAAvA2PMH2VQltjX1WQXkRfFGo33Xnr2PLHrV6rA++cJbVbOzDGbD5i3fjbkuinbFueBZoemi/mo5tgo1qxyN9n/xFOSOALME2aRFHpn0RuodUAbnissuqlW7en7+KQL3EokKn67CqxQM/hdsmLBgAWC89AV9Uho54EZ9vGzopWkZqVeNvfa+e+988qlnq9eqE6Rcmcqy+BeXUC1rkwm2/ddCY3yhd9ARW7du3bZj+5tvv69O3SVNGlQLeAuRbNGI7/xuXZe99P6HH3wydtzl3CgQcHIKlDTBAGU0ynrnko8HC4dEAnqFskXQEqlkMpnRtDze5DfefH35is/8XhQ7rcNhaFCv9uzZM5s0SML3lpd7CMFKRIKLQrfNZ2HxYZstiVBtl+4t73fcVlxcAPsjSebhADRF0dTUlHr1a3744ftAQzyhgIKv+3eMt5Jb7b93r8gNioRHQjCM28iM8XmomqKNlV2nh9HUaHbm5y2Y/+ihI8f27P356LHD1BkYPfpKCtX36devVau2JJziZJJMQIFR+SVtMBqzJlJMU1Ix9h3YM/rKsQcPbF302KPJDmvBqeOAplnPUbM0el2EBDZKCygbvcHo5U8+S3OQoDrIXEuyozGgkIHdrJKR+NSjD42+5sjsOQ8+Nu/hLz/7dNjIK8+/oI/O7hAX+L8jZphghZpfcn28CvzACEUCEVqzzV6/cVO0qJ69+zNbTXoUS6nPs2vHzjrZiQH3UZx5Pbo0obkQRw3qTKEAkctP6SETk9nv9RCFJJcTfgeSkYT5OUAVRVOYxCRvUIc7ETIIuPmNYr6qhiJfzgQQo6GgGaaycMjpdOvN9pSkVGKIrZpk3zJlQu1qma7CvOQkOw4AyW23J1IKuqzauwkHFYUsjRQhk4rgJrN2wCUjNn67/cc1n4aC4Z/37ysoctoTBY9hoWUQTeUSlBUQ+P9eCXdW3wzwN/HrEHBkIVnRwH18MifnreWvXTSgZ9s2rd0e0Evi8kWuYWyKXJPqo/+CTReTSiDoiHq9xq/Q36EWFBUVNm/aKDu7+quvLN/98y/n9+wJSYzX77FYLb9lMz8XXg8RL5aisvE89A5fEJFNm7bevmNbzvGjXTu1FRxWBEINYoOmIrfviYWLEu2ptevUAe8p1TIiUrDibFFniR7OSEgACAtCK27QW02GpIJ878uvfbZ8+UqvB81LazQS0vE1b1Zz/A2jfa6iSDiq11KzyQrhs9cdgC3cZLTZHdqCgpORSJAQdGpqYrVqWaBbcMlpYwYUuaRku9frX/PxxgaNGteoQY6hIKnPhe6oeIb/pwVECkTDP/34Q+8e3YDfCZXDH0LdS2tAQWibLHknT02dPIVc4AF9Lrz8ssF9L+zudvnWf/XV5599vh2SpV279uz55fjxHNLEYCjPyy88kXOKn77ZtGnDl18uWbKYENWcmdO6tGvjc+OzgWHOAJYoLT3N43axiHJrRSkUvINAUZVP9c/fPxXaht/nMVGUQKqB4mHTQhAfDISysjIHDujfolnDA/v3v/nWWxgAiVSxSE1HWfn9Rc7BPfhsEBP4HQlQMIUJ8xHx9/n8OA4Jkrp8/qTkdIAi4Cu97qI3XnvlikFdagrnRTGSxOdzoVJbLQa3q9Bhsfo9xTCJoY2hhOEclIHA1SMRQFrAM4TrB6yC1AMwGUzm0G+SNFVRpn5iksHE4w8EU1LSAiSERkKtmje9eEC/KhmpAY8zHqaMd0KQ8rUi//Tw9MAiW6ZWJVEdxwDud61G+8v+wxu+3Xb7PbP7X3Kp1aQ7fjLf7faMGjuWirqBAHmmPCwgrbLZoyoEvkLNKlOn/B8+OMpSjDCRxD3Ek0KDEKL2cNfOrTq0b4szWIr1ylhnucOFy8H/jrYykqOERSvp3BGr3cbzI0DxEntdhR3adw6FI2+seMtidzRq3MgAxBL5IjwF59CGj01VrXgmuoYOwBjlMy2teucunRY+/nBGSiKsZvBch4OCrmvSqunnn61f/uoHWZUqNWlen2ISiFQJ752ld8J9hW0PHAetT2iG9I7jR4vfe/fjF5e/efJkLuQN8Eeg9pkMscy0xJ7du5JvpjgbREdnzFgs0IBTFkli0GYTxRbJnaQMCJ4DnccdMBisDlNiMOCKJYRbtWm9bsPGrzd+33/AQIvZSlbZWXqDisuczRbALAH8/enHH14zdrSVftRrggFIXliryjbiiPhBkpeUnp5z6OAVI4YOH9y/Ya1qtatndm/Tvn+v7hd065KZ7Dh55PCWDeveXP7qy88vWfzMMyteefXZJ5/MObA36Mp35ucMHdhn+qTr6lXLohShGIQJmoKi4qysSvl5J3gwQnt4LFCzmE28P18Up47w0ZTcHPFYWmoyjhnkHksvi7XeYouiC4YDVpO5QcMGvfv2P3jk2EsvL3tv1Qe1atapUatGydc5x/ZCcgjHC24nIGXMR4/HTT8xK70uF8oQFIQoPQj/9NTEj1at3PL1+lvGX4GFA2AL0FKiI5GDA36/w273Ov8/9s4DTIoqe/vV3dU5TmJmGIacc5QcxIyLSjChLEZUzGFdI4oBxYiuOSOiomJAEAElCEoGRZA8hIFhhkmdu6urw/e7XS7//XYHF3AUVqcen7aoqbp164Zzzz3nPe+psshs7Cww9kUVBdpXlg6KFmF9BEoRi4AFkf+T48hk9RNanA4p145/tWkFo6orI1uJiWgedHTqxr7NQDRiFOeDzm6GJ5Y01bLd6ULHwtFL3PkRtSjyXBjCE0gbS1hVX53ycWaD/Ladu3Xr2HHQSSedePJpzVu2As+HMu0gA1F62BxR+XWRhkfUXH/2m5FBQFchBMWyCs8nOxIkJbOI7SB8MwijQHpHCKxGnyKGH8DQUTmxf/dmZgsKEtwoyQlAP5CXp5CwkJhHiaOsPFB64Xnnfvb5l/PmfDlq9Gj2tQQiKZFDwjV+97qLF2KlRypxILNQs+gm1gmq6guqHk9evdyGXy34ZugZg3UiBguyZlQq5dlnn+3X+6yi7cXkHqryVWB2RNbAwlF7hyDsQCIBTI8o6to1P770whQvoHiDFA6z66WWpBs37NlZEg0msjLBrgZ1KF6Qg+sECS2xQmAhqqsZX0l/oMrpdLhclriqczlt0UjcF6i2uSzRmJ9A/Tv/ftP5o278cd33PfsOYDNde/WvK6nWWgDJAMkGUQ2UiDqSjClmh0MkpDuy1VAyWWx+r8/l8WS43flgCpMxf/UBgM+6pOKWWAKlrKaFvTu1lXQXlJZXYFYKxKSg35ud5cnPyzbpifsjWl9RAiWAp/Umi2w0+8PhHCLjAn4GGD4pPGLMIByFmpeQE2qugY1qbAsMw4S+OslhLHJ3xmWLDTRBQifbDPH1a1dNee/DnSUVazdt97gykgYzQrLGQo7Di8kEChBTENcFiq1IoU0HxpQI7e71h6ASRbygRe3cufP1l186Z+jpupQlGlbNRhf7vaBfRfLYbB6w/w4L4Zaoaz/nK+Mpdk5mI8qr0NIoluLhsiaRZChG9kO7lFQO6liaQOOfnNicmWElzs6eHb4gpQZHpUah3XLakAYRwALE2bAwaQlIiJEQLCFHcuggu4mrfKSqRAAtYLIi/tpo0UtRfX5BfU9OHqq24PYzG3BxOOyYPI/MmqXV5RCq+pFUtO7eP0MLYPEhlpVwZbxSJovdHw6BxTLZrcuXLgn6b2Ag2q1OZhpxr2oyAqGNLB1fVh9JJ0hzUEQwmiBPBY4MehtVNdksgagf74BBNpMVSFw3sOsSNJfAYVs2a3DrDZeNveYWGNUzcwtDQRh6jq/eTkR0MuFUAs2AiBHgcwht+KeaUpD7zZq327bhm2Ak5HHKQne0OGHSMhlC778/nqyOAW+ZIQk4wYqQOuSu/Qg/V5gBlIjNYSoHNpFVH4D6K9M/PpA0SSrZlkRZCEq2j4mEqbgkMuW9hbfd1tthsYUjKcni3rx1d0VFeMPGbWvX/VhVsQfXIUGRFosNj+HAE3u07VCYU89lsJMrRReqNujCvh6dm95/12UTJ9w6ffrXOrfgvKWLqYCAj5jNGn75UNiaI/ysutuPsgWMupi/ymu2WQ1mm2S0EjOveCvNNjs6dEJVMR+xadN8c5g+tfGBIo4fW7AgGeVwwGdzOSUw7Qmdy5P1xcxPFy9ZctH5IwPBqNmUgdEzIfjG04cuAXSB/7MU2i3mXIIEcwXUT4qFBOmRwP0wR6yMRGH2VGN2lnx4bnUGsSXUEXIochEeHC2cMJZ+AU8N7Mtktiri5ewmjFhZEAz8FzfZ9vkCH89bFpX0z77wRsfu3Suqyp0et9h2/NMdifzhXASvHTqXq6j5sTjIBS0aQpZI+ihox2gfdBm9HFchTRATzGa0Eiv49eyZbmtizPmnx1QRQSkyV+LF4D9JD+cz59GUmY9kRwWYSfQmxm2TJYi81RNHZYgKNx1gO6uIqCKJNS4QJQQKPcFLmcIGWRUtJOayGvHRUEAvsXwJFnhJHyOYndw7sHoYLek8i+n/xA+I0CNOdgSlPVxcpBbBINnAnd2lSf70tz4cftFtdvLxwsohpL3oY0K8GLSYVI/uqHMaHl27/emegsUhGAqZLQ6DbFSiUdLmAW78ZMaMqP/AJZdcwlKthe6n1zlBts4kOa7aKCGkepwdkYksM8LwK+hJ03htAbdE/WJKU3nOtRNsdgJdDqO93b5g4SJ2ch06dwOmUFvEB7XVOAQ+sovGFMfaBPwXcr8EqIdUHKsQVu5Zn36QUKrPP2+o2Yg8YUWL6wwSe3Rg8jk5OcgvDfarNUKtVIm2xP0K7SuIFDVumPrOJ3O+XIJrRZBJ6iH6E1VklWGJiqmJzZs2e5wug5wxd+43j0x86pmn31y+YiGIsfbtmp038tRTThrwlyGnN2nUcOanH7/+2kdFO34YPGiQPokkZYgJYA2qfUzVv/f+LKczt13XDvSd5j+lH7X1UuvKWvmuukKOrgWgRs/IyuL3jddf79i+Ayu13ZMJmIbShCHCAvm7if5Md5yeX/B3TEigMGaHCFuzgB/HxMyoTcYfeeiByU88fttN1zUqyGfZBd8nlv1DmMUYDLyCkaBV++DJ0X3F4T+FXbZ58xaNmjRdsnRZl24nNGvVWtBPYGZhRLKFS9ubtf3AQVFz+IUfwztRK4mzY2eNn7Rk144nJ9739hsvFOZn6dSarchoVuxXxZGm9ASUgD/PTJw2yBO6GFVJawWMT+l/phnhZWQEna0ziJQVEI0Sj8qDKFwclMTna6Z67bxWWkMvo7fFyZ2ECHVlOCr8vnnfLOs9eGC9nMxaKb/OaVgrzfhnKQSQJ55voYgIxA22emDLRMKS6UaksmH08yf0EjZqnPxuQu3wW19mB2R1phPUqlaLXUzXRNLlyggEqxB82D8oionPtxwUglxHC2nVqlWPHj0+//zzC0Zf7mAHd3QRvYdf0SO8M5FSNBmUZlIQWHitABAH+4p3rFn57bgrRoJtCoeqgPYbdYKLlW/X7Ad8NT3FYsZTBx88wvf/++1qIma1kg8nAAmhLLt2bt/pq4aT0Cy2uoKzVMSLoe6Fo6GszGya9293TqbGYGHPO3/o2Csvb926cb3cDEHNlgxiynI6PK2aFph01y5ZurhJ04Y5rqxIrBw4v9glS4SFKy1bNnc67fPnfXH26JEabPlfx15tfdS/f2Tdvw+7BUxQVXl9fQYM+mzW55269+rauf2rr7zcqmULKRXDoEHociymYlDF6SbULoqNBSWjyWaysKISSYGOdaDKN/+rr1544sGCvPxJE8b37tkt7PeRsQeucJGF8BCQvIPD4F/HA+e/+ZCIRTC9nXvWGSWl5U89MbFD926ZufUBLrHL4+N4u+bcR1FgGh52Kx77G4XJh6RJahgnxcP333Hb9Ve3apivBIj/rdkhxl47jbfEWBWXiZ9iQpP1K/0dAoYlGIyFBEbtBgFPswTIPc1VQbnH3lb0ExtfZrSAfaUNjQc7jiIRXKw1tdIocUOS8UbOL3hKzU77wBP7OV6d+uPape3bNK+V8rVCam6jWnxBXVF/jBZg2FutdhKCCag71iABQgx6qysvuWBo2pQlDowHiA8mFhMjndLuODr0OlMoSLhKBh9SVlbGjolKrl37Q6PGeU2aNDlowNfs+Xwk05gvYm7zRe3atZv+8Sz++a8i+zj5trjQrGh4I7gybAbICuoZj6kbNq75+MNpzZvkjRjxF2AQJGhVhAYp7PB8I/fw+eiReHs1+cWVWvkinC2MECgfdQk9GPZ62fXYhNLsfthrcTxHwwTCY81KSQwln9Nt7tG9377iPT1P6HjHHbdkZ9vCgQPknFTjhA5FUNi9lcVmk6tv7w79+nQk9Cns9xodOBRYfpHEiXAi6HLld+nUfvmK7RUVFbD1aOarg91UWx9VKy3z5ywkEMFV7QgrifH3P7xq5fLvvv3mL8POP+usv9SDipY4UkVhBDIBGYppGBCA8wRSxeNy7t5ZBKHlnj17thftZG938YhzoFnBtOGvKLVZ4IqMuVw2ME+y1VFjw/7rVP09p63DaqyG0U0NXzVm1LyvF9103biHn34mr7CxzOYgbZLhqzVNi2ozI37PutXYUId5MSE4DaR4xP/qKy+0aph78blD48FqK6agQ4gNJa4C8EJRZqVAAjBb9enc21HBniBEK62hGfa0YWCyu3G8isqkW4mDf7LIYN+ilbQ7eUobJ9yl6V6HWflfuC2W0H8yc+76rUUep9Vu1JMNNhSSdhft+IVHjuJPdWrWUTTan/ER5ktYieKrwUgPVbdNNsz87BOXzXLttdd6PB5wgkwGbeizV2GSHG9txGRmiq5evYZc13PmzGVVJs90OJJ45dXHcKJp+CTmvzbDkX18Do9YTBZwSwQkQxXGeiDk43GGzZINdni/RCrXlMEGyCkY+mrulxxrVi7q26vtpEfublhYjzj2GR99Bq3nqIsujkd8fBrfkrbEC1MAv5qmVTtdRhbLdMwpLYmQHTSw3+zZX+/YVWpzZhOOCks3XEcQaZ12Su9TTxt8Qs+uGR6nEg6xfBpNwdL9+8A0qyKZQNxqM1tNOqLU4iqxTQp9x86Wj4xEVaMOrAaOX8SxQIv06NFt/vxVu3fvzszMZKmmj/gQvogKHFzPaufT6ko58hZg4sDpbzHhJbaRKaVf/4Hw0BKVZjPpsRxD9M9M3FtWuXHjxgMHDnDFlZFZvH3rhrVrLhx2ytDTT+3ZoWVmVhZJlmQ1TMLBCPFlBpltBAZarw9CI0c0vTT/53Gs1Bfo491OT3V5md1db+I9d5wy4qIJ99zx8GNPAYVEPGKeYeppmxzqrE3A/6z8cXhFR8SoLnXbTdfb9crUV54zqLCFyVBaAJCqsbYi0yxzEDUyYYhhyRMaEmYsWQDrZUJY4IAFeqeh02SbA+8/Ge6TBGnSuUBjjSlDPKWadGSPEHtdTTLTp4wQDqRBbS0xibjpjSkf7KkI9enTRxePbNm4EXfn/n1VNX7UUV+sU7OOuun+ZA8yQ8hpIjKL690u596dO15+/vlxYy9v06YN5OnIC81Mkt6jCJvW8dY6doe1sqL6nXemvvvuB23atOzTp5fZbIUtHZ8gUZPUlpmMsoUo1Nbmgys0UxrRiWTkr5GYSH51XH2axWA9EPDl5WSqSviDaVOnTnndW1XZrWvnN1+bePKJvdCmyvbtbNSoWVVlaOGSb4cNHw0ATbPxILwOnvBFtaVpoWORuoJmRGMNBbw9ure97vox0z/4eNu2MkBZHbu36kGodKeWgwb1gWsaD2YsVuJyWeF/CIVI04vAdURDAHdkuCHTNlEO0DsGkRhOZKfTJ0SqOiMJCbBnGUSUuFQvJ4OSCfuiyzRXgtDw0mrWcTgOj6vB8ztUhsB7AvCBGRB2BpouGAnbXW6xVKpRR2Z2U6e7UUJkMunY/QQ2M2gh0Yj695uu7dGl7fVXXd62aWF1VYXNZq2qLLGLBTie5fYEI0EAV+R1cbg9UNlBYHs4X1Fbw/u/votEw4xMi8moTygdWzf9aOrL51169VsvPXPvw0/w0djnNKWBsapNQGEj+l84kBvzZ39WVbrrmVeetRsTIW81/BpOuzOSdob+5wEXC0l10r4/8u4QIyg8g2yYHNk5zOtAXASpEPMZVIWBykhWaqMBnge92aYzWhJqDL8IoYdALN1uK9ACpj+3oaFquBSEQm1pqA6LJTOjXo/B/S69apxRn6woKd65p8Sekf2fX/RrrtSpWb+m9f5Ez7KTYCqwiHLi9/k++mA6pvvLL7sEwaGxy2DEYg5wzgRIW4OOr8aprCzPzMocf989N9x4XVZmDhhw6slUDwSr0TY0JDjzn3NtH8xftSltc6YzkqYndlomHl/Qfhjec7Ksu4s2vvLi5FUrvhk0oOfws69r165N/XxPJFQOhaLTYUa/bNK45eNPf7R5y+4enXKxzyHx+TpNxGufpqlctdBnKT22fjabpM0JsRhGq4YNP7nfgC4WsyscCoCjysrKCAd9el0s7A1hFrWbzcHqACzMLocbFTcQJCCRgURGDgJaafBUVAlDIk63EFWN2gTnPTf83EcEh6cSZQdKqTYi+KDwFdpYuh+R7MfKqlELLfmHKN18GWwAACAASURBVAJMksgZjHcPGAH9CpFSOkIevZ7cXUkdeaBTsMSbbU7UL1w2cz76wJRSXnvu6aZ57gPFO8SzFeVOt0cNx0xmExseDLDgyUFMw3LEkiwyDvy3Q9OxtN/fejykUCXJuqiXlWhQllIDena9746bHnjs6WEXXgL2gK2aBgOlGtqW4L/V/Xj5uxqoXvnNV5MffbBV4zxdQrBd2G1uEXl9iNxjILGg9bHaHKDuQko8okrRWKLKG1jwwRwMzyS41KQQ6iZdzLnNmYFq1bJ5s0YNC5s1atCiWRMHLgSLwa4E3G43r2Mzj3zWRBYTvLbULLc92alTiwOxgCoA9/r8Zk1d9QuSEEOIUJtaO+rUrFpryj92QbjYgKsKzSOmrl618p1pb99wzZXNmzeNKiH8AqxqEKII6Vl7dpHabU+SvApCFKMMTTNTVCS61umCIT9zm8prTjSULT4Q3QstRDOEaKs1v6CL+KvV4UEzqN2K/crSFKX60YmTNm5Y0/uETm+++eQJ3dpLyTDZ5CPhCqBQFhEKDfme3KBhcww/JBPU6/P5NKQ8kgsZx5dSARqktrb7lAwLF2GNXm91pifDGwqQNjEz0xIOVubluSIhXEbRJOlNwFtIBrPJloym3GYwf/EIxN0wGMoWYkGFX4A4I+BimEV1BrOgpSYmHJsWRjKJPN88jtKP9EbNgsKHICY6iE7U3NZ8IJ/GR/GNv7J56x7/lS2Q5XZVVVc7rMIOIUzFMZUUhzESOZuscKrRU3QvihLL54EK79z5C39YuXTypIkOk+7Avt02s0j2AqVtPCESG4SwhNntETWGaSRtbDZg0/yvtqx/1bF+5bcc1uMGwI6QcMqx6iqzwR72V/71wnP3luy77bbbHn744c6dO1MIVdL2onzF/8oQnfzYJHy4g/r2DFYW61IxYX4OKzoSFB6Crw5clkmEFSd3FO2av+jb5WvX7yret3vvPiCkzZs3px34ZftaXl6O6vzDDz+s21QsmQwVUcOSNZurqw4w+RFbcKQN6dl8+PDh3I+GqqnI/NJuh9UXh3FTXKnK9Mjvz5hz/hVXejyuCrEDxGGjkYscxvOHd0udGDq8dqq7y5QEdCNYRlT1yUcead288S03X6UmSAeLE0q0DhKT1ZHFLx1DfZzZskQksGB/oWb/NNtg7RCLuKZhaBfTlf858k4EHLNnJn1sJPbV3AVXXDLWZnfDmnCsBgL2HIvdFo6SbiLlsNvVYBjrTdgfeHnSg4r3wN3XXzFyxBkwMAe9B8CHw50o62zg5Swul88bKKifXbxzafNCT/P69bXMuKxqmkaifXJt6Vg0DmHZMEEyHCBXC0ZjBHjGFcHAY5atSljV69K5V/Xw3wirYExwxiOnFXh6GDEEVoj+iKqaVMI9C5MhRKZkeKJk/maU4eMhDUZKD10YoUlJW8Sv+2HDloKWjTt07IjpDE1L60GWMqxe0DKJdHJ1x7FrAdKzyPj7JCkSS3uXDHp0IzLUoFKjYRAtgzeKrQ7sMDol/uWnH0978OqGHjHvgqotlEoKjxNRzfFoLGVkO4clDEqARCxihf1SjdgMBoye9DgHUxhNjl8OBpEtFUFfJyaVaRxRk7IpnSLaatfHSXUoYJqMeaaAUPcppPa2Gcb0NiykxPQ2RygdIqcPVd5z9ejPvlx8+9WXX3nNuFEXj1Zwf7P9EZmUzcmkAtoMbpm4cLEhoowqqdaJukzW7Iz7HXpSbHIMBoxMqEG8Dv3m9ddfnzN3FuileydO/X7Nd6cM7vK3Gy8t3b3TYaFTa3Z6RhNWvdU1+ZUpz736Fr5C1KYGGda7r7ly2NAT0Zgpk6mqWZ0x79EjXyxZfdd9D8nx4FvvTHv19SnvvPVmk8YN3Hbri58un/HNpofvv2voqYPC3nIHUs+gI+3sxTc9nF9QcMO4qzq1LPDv256V4Sz1xfSuepaY74iaKBH3NM1rVrXznYqdO93tu6TN4sZ4NCwdykx3RKX/8+Y63qyjarY/30Ms89CTEmu7bevmd9+ZctstNwzo30tRwmQF/kM2BsY7NjUpybB48dJXX3nzqutvMNkciEFW/mPyvVBhBUNhl8uDjScWCZP7tnx/yb13/V2f8k2a9MDgk/pVVJSQUEykMRHqo4Fc12azkZA9aMKi0dCOHVsLG+afddYZSsx/TOpfWy8FrgGKQ9YlI+EwueK27ix59sWpl15+TYu27XkFgpvNMTENnLOKH7RK1tbb68qprRZAAw4E03kjTEZ/dXVuVsbbr73csnGDc08fAGUdnQhNMLZntGQM5cLYLOzlcVZowJECqZNO18MfyTihS8ZN5BYEyQPBTCTEuctuVdD1UeSMRl8w5HTYedZpt/l8Xi33pbCipdF7AhNEfos0Uqq2Pq3GcoYMHbFu9cov58zCnNu4YROnGx96EI4V7LdQdQo7DR9GWmXsumqcNmG/UWM5v/VFaqI5JTDea8oW0QkPPvhgQgkvWfrtujXf7y3Z2axRfu/eXRxW0j8TMlxzuxnlpD/kLa+qaNqi8aV/HXX5peefP+LMU0/qJ3C7aZ8+2hWvQNPljTR+py7dGzUq/HrBgo8//axoxy6uP/XUU49MmgS73tJvFs+fO5+OO3PIGQRM0FjUsKI6PO29DxYuWtija+dmjQvKD5S5MrMgLj5S9VQml7XF/sGnnyX15u69+tjteDCDpiNPBnWofqnjzTpUy9Rdr6EFmHJMDNDN69atbVRYMGLEMCwNKULr/5haFlYvwVYM68DkZ55v0aZtg8JGCiQEJDeuWarU0GK1e4kFxm5zkp5W+G2TKtlz77z9hh7dOl91yZm5+Y6K8mIi/LAPQQwmG2DJUrHG4VSJgM1ywYWtdD+hrcXcIxDeX7u1OgalpaBq47uCHo87FIutXP09/sMBA09DWNMyDFF0LJBAWD7E0lV3HK8tEAkGsjwZYQwdsWhubu7q7xYu+2rWC888qdk2UJE17UesyToBi4QWDiZJJR2hglEKxzQ+RNI66BIqnkRttY6pqsct8PWkjtbZ3BhJKN/u8OAGkiU16K10W8wi5VPabUc5mg1bs2z91u3UIMvy/hvPLf522ctvTL1u3rx2nbt379O/R8+ejqw8NA2sz6RHZgCnrcsxXSJ2KPXlt66nZuTT5g7tAyKK9mzfvn3/3h1aNGlbtqf0sUcmFBTW5zZfMEheNQxxNVZJJ4UzXRZsVwk9H2WWsGkrgXgMmn7h5hXmx/Sh9QW/8YqS4UNOQXZdPu7WcFwaeOJJoy4aza6Wvsa8l5uXO/nFV+bOn3fHbTeddGJ/b2XFbTeMzczyTJj42MtvTu04aTxuPvaX0HrVWJlfuAj7TMPCgnatWyxZ9NWYK8fyRqOgrRa8t7V41FmzarEx/8hFEe8F1RKo6Zeef3bwif2Gnf0XcDbpBBZ/UD1Lp/O4M6d/+MnzL7w5dtx17bp0CZCRBq9V7c6/wx4ySgwa0hTxdVDDUonFX39BOponJt2fmyNHIj5VDYGzEsToFruakGAqsllBlCdBjwqB6POJzIBuF/HwLDmH/c7j8UYAgjarEccoyK6U3vrAo/8Yctaonr1PTOlxKQoycQwkLNIYK1geEPDH4zfU1YnFFoOkoIYhhaVJCfnH337zhWeffubJfaNh7K8kXxGMHZi1zCYzLJd0JaMae4/ZQpZwMjQbguGoOyPb6c6QGeeSrEpGUjcbbW6S5CUNFps7WzXYDUaLwYS+bSf2lngdJg/ii3Rhmh2LNR7tjYMTXveb90k0YNLrWrVoeurJJzVt2nT16hXT33/vu28WN27RsmFhIWokpiwH+Y8DQaxEhNrxsb95lQ7xArGdJkl7eqPCkZ+ff9JJJ7Vq36pN6w7QCq/4buHVYy/Oz8tAFkF2BvtKjcUYAV/EEqwagCtDQV8qpvD5OENEOp201RntlkN0tGZHhGs4Gm3cqBHJvJVYdMWq1cDnZ8+ZP+nRiY0bN/ly/ny70z3j45lzv5oHf1CXLl1UX/nAE0/Zsrv4iy++HDns7IYFuUBvMQFio6yxPoe6CHuqxeko2rV3/qLvBp04kMKxgNYi6KXOmnWolq+7XkMLgG3CpV5eunfnrm133HYtswsNHbP8sXGh1VDBWr5EKOL+soo3p7yblZ8/6JQzSsvKHW4HfE6IiFp+0+EVB4RY7Nh0MPap5Lb+dMa7zz01wUDQp7dc+D3M4NnFHh1rlhLDriPvLa4sLS1pUJibmeW0mN1oV8GAYtBj2frfxipZTPrKykp3Ro7JnPHhJ/O3bi+e+OSFKhIfpsQ0NFCLmcf4978CLj68/v+j3SXCTSwG8HYwhJNzCdKsYcPOAaUkOs5Imt5qgS9Mh/dCFs5ibM3IBSoUDsX8QcxY0SpvtaJs3bBhw95KYW4pKSnRglR4hE0FRLVArpLxGIv84H69+/c5QWeyu6xOb1UFWZ+0g6HCgU1LA2Zx8TdtYqJCZKjro0GbXnfOGSedPHjQux/MePOtKbeOu/yyy6+6+NIrJVlkmGYq4x4VCZJ/09ocunBagzZEkmiRgFoTAaUisHBvcenixYvyc7LbtmwRCweMBlOK9KSHOFJJC4SsSgiiQZ1VT5YdRJfQq9O5In9O78ijmr7F68xmQyAYMhvNl1107hlnnHHLnfdPGH9vIBRt3771tHffb9a8xd/vmZBfv/7fbrrugYcndevcuUWWOeCtPO3kU8jP8eOGnwqyTxBmToJgjlC8sTslH3WvHp3tb7zzzVfzuvXo6QuGjWYrVT3Elx3N5UM209EUVvfMH7gFkrq4Evtp04YmjQs7dWrP6MRQzyT8o34xWVBXr1679vsNd937AAlinRmZQiKTmO8YHbQ2Wz9WFJyB7019Kzfb1bxpvqpUyGzFcZ0kkVPWSCTKFjCiKDff9rerrxqHAIJEm+WDHMwQLIMnFlly/8cPfLYY6my2nGnT59z34NNDR1xkc7pgMgRGJ6jh4wnAPi/847mQPyBjIDgEcOR/vA3+CNXHQcamxUL+ZlWZO29O3/4D128u+tv4hxcsWIAGhrKFqUNbjzlBzjz1/EtX3XDrRVdce+0tdz7x/Gtjxt40euytqzcUWbMLG7bpqnPkzJi9oDpm6DbgtM59T165sei9j2a2aNclrOoeffr5s88dfecDk+YuXWmv1wifshYnwVSifM2a8lvrWHQYfkuy8LCiG2Wdt7zElIhePmrEFx+9+8qk++bNmHrXzePWrlxmBU1pBNqvYpU+Vn1Ma9M1mvZDQ+GQpSaIPq8vhGl8x7btqFlOMzkekuRBiuHeO8QBu7qZnKMmKxzFuoTY/kWiqFwi54RmvtJMiVrIAr+hcETQFsbCFfuLXWZD13YtlRCMGPHGDfKJUo0qcdiJr7jqmrOHDY9GpR07drhdjmCgul2b1rnZWWiEVFtsq47cVI8dMxoJdu/cbsgp/WbPnFFRuj89Mg/xVUd7uS7S8Ghb7k/2HFZeAItBv69Dh3b1C/LUEF4qTMB/2FZg6k6b9t7Qs8/p3X+QiE1CSSELDIHohmOWRAhspsPm3LV9+3PPPj/tjUeTatCoV/S6TLZKoWgQ0QhHfyga8XqJ7oq8+PIT9XKzZWMK/DuIFrPJKssWiKz+1zsMOKDbVW/pkvX33T+5Wauuo8eMBbZjtunxInLQUaWlpSzVl156KYuEJtD/1z/5D1l/AOp8l1EnRZTIgvlfecsPzJo1G0SMJRUdMLA/ahb5L7UP11xLm3ftW/nDpseffOqC8y/cVrRz1IV/3bZtx533P9q3fy9g41OmTPl63tyLLjj/mmuuCoejJEsp2r592IjzH3xoIskqhp8zfOv7s79cvPzRifaBHRtQOHoVOHp+NZPn76BmwfGVgGVcSegIskyStKbKaDYxQIcP7tWs8Ilrbhv/91tuePGNd1q1aoO1ziQfy+2r5kil2ZlNtBL6qGCOlfWVxaVbf9p4/ZhzzYRnmqwpHdGg6CM1E9yAbIglEDwqQCcjSrPJEFPBZ8UMKeG05aB8+lfTpIW+azAp5MdVYgV5ebv3le4r2tyjQ9MTTx3y+JPP9ejS8fShwzv2OGHpNwsXfvm51SAVNqgfDIY9nno7t+zxVVUQZghQGAd0LJVgRB3RYYR6Q4lkeLIvHX3R4u9Wvv/uO1dce3MtOg21ytRZs46oU/7UNxPim5OTw46LnOpMRWgFlEjNc+wP0Ex+X3DhwoXnnn9hlNhsgzESFiIDP8ax+jRezfKAyJs1e2brls1ImZxMROCHkuDZiMOyDFECuWhQAfUNGhY++eSTufUdsbg3ngxIesKysMMp4YjXajtmgI/aajeH3TV71rxLLruudevuEx+ZbDBaY3FC9cMIbvbEGANINNSrVy+MFpphoLbeW1dO7bYAc4oC1Ziy/od1uPmGDh/x4GNPyc4McEv467mipTtEzjDvUIbOGnGeN6w2bNL8QHXw0ccmb95aBN/67Llf44o6sG/Py889w/o965OP1q5YftuN1838+CPibUddPGbO/AUHKvzQr9WrX3/X/srb7n4QljV2UBrYnAowbLDc/B5qFswTVgfKJbqLE+SkRdapEYxCUrSqR7tWTzz8QE6G68Pp7/HVeXn18fzXbmsffmm0ttYgmi+VvQqNj30RrEJFRVVVdWXLFs2TMWKdQyFf0AKT+yGOFDJHF5NNCZ2ROKJQIhnWm4gDFP7fg09ojU/5TFVYTOHNo1/KD5TmZnn+futNb7zy4rVjL5v25otdOnT49LOP77nzrjmff96nV69pU19r1bK5WIGSyQ3rfwDy1bJZUwIpSBZBXohDVOeXLsMt76uuOqFHt9NOPeXD6e/jsP7XSv7Sk4f9t2O2bBx2DetuPC5aIEmmBJUQmGQqqrPqrGHFC72L0UbmKSGqdBIxuiIuV+BU2aZAbHQIFl2T2YCuwIooAocEma/Y0KSHdTqqOS34ODjXDkFj+VsecR1pHRKyTtB/pc3OchIIlNF0+10TWrTs2iC/wGySlHgYsiad3gzx9JHulmqr7vFkhpSIxiNV369YdNrAbg0yM6lXLJqMEw9Oc6d5HFRFsDObTUaS2KghTszJaMxhdZEVkFsMUHLI2A9MakKnqFHM+QkDYe+gmuxksrHq4G4Vu3x6BL4wRBj0Q4g/Rf1ZMmrdROdqK5+2Gf31XxdXIfTGsQC/swT9hIYLEa4EgzOpRq2gd0ivQ4YngzMlu9Z8v3HqJ8uWLvvu1GFjRo0e7cxxgKilmiaTnegyu9VaWV21+adNY8eOpeZUWNT211exroTfoAVkctgZjNh4Cpp3evKlt9u1aGKXUy6r3Kf3Cax5mZ50Qh6SnRuENziqqD3bNr75qgtvuuZSONazc/NuvemShgV5L70weduW9Rt/XJfldp477Mwtm3467eSBNodr5Ihz0Axmfzl36JAzdLLRbHf4AyGT0VBZvv/cWx9/69lH+neoFwv5JZMlwmSAp94sC3K33/Iw6EBmkZoTCSkrJERGzhktsSSgbSPZpbp37fTMoxOuufn2Jd06nTH07KNwftVW3ZmATHBNz+AXtU+b6YQdwLUHh1lhI1dI9cvoJlDiSaoxJpgIAZNpj3BOe6ddgThI/+VgmYhDsfX/IeA0ga/9SkqEuBVkD9ooXeyws2OMpQL7Tu3dum/H+4qKisA/4LVs27YtqUvD4YDfUi/qDb31xqt9T+jK/tNsdQR8XjMK8yGsWQQ88nJVVUhobTWT0TWuopkZDJt2QVWxs2WzPLfD2K1rx6kfzH560uPjx99vsBIyIVlN8PDpBCOu2agkGI0sD0ezHtWpWbU1Pv/45YCRKD9QKbYgRtlmtydTEOhBWCqFgqHs7GyS7oi5JQveS07AZdfYIsxbJiTx2Mwu4XZkf5eONIFfULufv3Joyzk31FhILV5EraAmhBACaRI7W1IXq/Ev53399ttvT3ricQx4Vcxemx0kmgGwj+DN+o3l8SG+DeJ6naSGotUlZbtPOf2mlEGt9lW6nTYUJmpFOhpajHQ0ND4LjNFizci0IhjLqgLekKREdZlui92R8PpKjSYrH2Cy2mSTI6lYEjFFZyQFG4F5jmT8Z/L0tCRB8RUMilrKNTqUvuBFtJUYALUXmUW+wkRCcOdQf1QuUClpyW6iYgBxAZMZdOakZCIA44Ppnz717Av9T7vgjTfecDjd+CDQpfBLoJILy4dBqO9PPPFEvXr1WrZsSYXxd4D2IDrzEC1ad/lYtgA9zuIYCcXorwyPK9fjfPfNF7t37gh6ndFF39GDaUkgjB+cs6v4+7hLx44+zx+KEgKckemOK+FBXVt+u2bLDWPOaZBfL8NpKysrIwDC7ib7QGZJZWjd6hXFZdUNGzTYV1qmiESZyaxMz749e/Apt63vxviZ0kHCjo5OZpVjxgWKTmM1mcJKJDPDU1hQcP+995rtzgEDTwSlcCy75z/eDTAU0iyHU5+VU+jMyKCpqwPVe/eVtm5WiHEOxEIk7BegN3ZxBlkhIbPmxf+Pco70AgxqTPMWLVo0a9YMEaGZqIU4SinXjB27a2fFhPvudrtchMV4XE7CVNHLa3yFQXAKyia9gL6BvkiPLDbV+gnPjV+15Pu2zdpluurtKivBj40TY9RfxzRr1YzAz6qKchGTYTLi2qZkALs1Fv5fL9apWf+1iepu+LkFkIwuj7tsrwSZSgJDcDhosZj1cDyTtUpIMQlziKYYERYrwmtrOpghCBBtmWbWENTCck7JLN/atolpAEMf52mblqaD1VRQLV1j7sUFT17MarUlqYPRLKd0Tzz5TPPWrfr07QvUCQiFpgRQJRTDYwaq1ivJhBIM+ULRaL36uWanM44iAQxVD1oJJiErhNegJdyerDXrvidBdvtW7Tdt37rq+41hRfL7QqeeMmjCfbdYPI10ukB1ZYUNjscAeq7dZc9V1MpEAj6bLKiJZAO7VqHxsG1Nh1WKgz6glbQeQTjRGlzUfn99J8BTSCGMhJiSAHTFW7Auslia9IrZiNYIY7ityhe9d8L9M79cds/99552+jA2rHAeIdOjoTAmO1L20H9oVLNnz14wb94HH38seiqZQEXmOoTjv76SdSXUegsw1fDLG8xW+Bo8DkdFacnLLzw34e7b8Rhq2es0BUsbfoxFW9wPqT+OJxcbBWvKEK2OVFc0yXa2GHmqr6pSlgIpX1WOOdUoy1NWXmmMxOtn5JxzxslvTP0QvDkc8vilGLGBIOzeevg29foRJNWKYXRPZ5pia4IRpda/8XAKxHIcU5Wy8urxd92z/vsixMvkyZM7dupGXPPhPP673aMEw7t3FQOgeGPaR7FweNXatb5gZNPWXZPuv/GC84ZHiKB0uqhMtc9vsrsls12qJRpkeo01Be1K8AXG4xoxPeLIYTG1bNGsT6/u/Xr3UuCp0fJrSVDU1nygZsELgl6FbgWnINo1MoelKGSU/Ql9iVfdU/KD119l1uO7UFcvW92xRy+vr9qZlYNzlKgFfRyHAUQ62FaPJga0Ts2quVfqrv5bC6B/xMJBsJDVPp+NPBIBkcEQ9xpk6W63SA2rLcbMBIIQ/X6vpjP9ZzPCpIJcS9ulhXU67TTUKJiF2ZlCNGOJdi7+/FsfiTi6Hm4p3E8s3ma76f77Hv5p6/bX3pzGCo2Jy+3x+P1Bh9sVjYhUescqdbROIvOuDCzYZnc989yb5w4/s12rpnqCCE1oVzhc5ZKS/bt27S8vr1qwaOnsWd8ZjSuzM1KnDGhL8uXSUmndN/NGX7Tt+lv+1rJxVuMmrcmEGE5GjVIqrkasZhHckNBj1ROGPR3+XrCkYErTacJJj0MPcMLBidZB2knt9Iw+JYZTUDHI1vLywNq1a4HODBgwwGMnID+lxllZ3fc99Pj2vb5b7rxnyLALyYeYJvAWkB2hk+n07E05IRntp59++uqbbxYUFKBdMawwbqHuE95VO/WsK6VWW4DcoaSkZOohLzA1ffzhNLfZMKhPd/pOW1bpU07ECEzvyThXY0m9yeqx2at8flzJTqeb63gYyasUj0dt+MrDobgqZ2W7Uacwr5x1xinvT/8wkPakx9N5b0BfWx3C6EWZpCNnE8eqCfD6EI6mWv3gQxRmskBiYMlwxVs0abTq+6LsvOzS3bvXb9jQp2+vQzxxbC5nujN7nNB7T9GOLxZ8i9Jjs+ecOrivfcXKjT/94HZc5A1XB31+ttAuzMypOGD2Q4K2jrD69B1PaEZ6IZ3S2HlOYJS4987b2fwFSZIaDrkczggJAESQYM1LhkgTh6FLB7MNurUO+3dSioF1USIGo81zx73XtyjwJmOr9+zaOW9e+bz3p504dGhOXo6QgJDiskaAHtPJZFMFBnuEXyBur1OzjqLR/oyPsMVEmY8lkqtXr/b5/UpUEeHyqur3hlatWj1gQH9uSPPaGWw2l5Y4r8Zm0iYJFqz0/NEzfzCiMIhjYDVSmFBYy4WKhfcu7ahKokbUWE4tXmTq4jrkdbAx7d5X9tJrb9z/0COt2rVB4uMbFRMSPYbcY4oikmQfYhrXYn1qLEoY+FKG9m17Tnz0+TdeeeGCi66zW4x9+/ZOKSF03ypvcOvWHZWVgbAISiA9dqN9ZWUnDmjz+F0nuZJ7ZWfet9+Vj7pp2qhRY5vmNrxo9KmXXnGGxQpncrVscgaC1RluVyihpnVefvBXoGzxH0plMgXGIu0lTKuY/3doWleNVT2ii6SFJoFGbr2GX83/5tFHJqFgnTHkVJvNEleqcX1aHJ6RF15R2Kzj5Bce1bMwA2Zm0MVUkaKFdB5UNQXnpH7//pLbb7/9oYceatO2LRVjjFkI48LcRfD3saLtP6JW+PPdTDIoh8NFTKzVbCovO/Dx9Gn33HJtg+yMsJ+U5yIvOE3CWKQrxfSkm63ZGH6wbXoT+qhBcsCC5XEvX/ZtUrY2LMyXQVnpUgoGB6PLQEIeHbQNDtw96V2BRPoapApzmfGgaW8HB7P2Lky0x8priB/AomN8mAAAIABJREFUEI1lup0Pjr97w+atJOa78777cKQebyPCH/Ceeurp/fv2g42MmYUpKCnJX3y9pF/X7rGg16jX2Z12IcZJUqYoZoxKtaS6atMZ+aMddB+jgh0UgAab2cYJEkukPYUjLW2wPFS7wVnLX7GOw5pK+IXwH0I5bzL1bNl845If/nbd9f27S9NeGnlS28bnDT71uhven/z4gxMffSQYUWWryIaJlYFQRraiRxdbX6dmHapf6q7/fy2Af9phMYN6Kdlftnz5yiFnnFxZVWZ32l596cWJj0z65pv57dq1DYUDuHsIRYSOHA2pxhZkKWesY6dH8JmgIwSFAzYnTcGlyT7tn/xyhXgxRfltOQjSPkswtkr9+g32lh4Ye9U13Xv0PnHwKWQBQd8TaW7ZAVutfJcN5AFZsmtJfNTYOL9w0QJgNhYrD/pPOKF/w8Kmy7/7ds7sz1d9v9OmU3ft3ktbu5we9pCsNyA3Kyrx2DoSkbBFLZXjWyXv1r5dB7zy2OV/vfn1kv1733x5aq8T2vTr36HEv9NiJVbPCL1QNB7k7bh9Qato0Qzs+xBMaeiaOLTe4QRJp61Vv1Dbw/9TldeXX7+w/ID3kUmPDfnL0FtvvSmeICN2NYtkwiA/8tg/Nu/cP/Ef0yzsVmMR1lxFSdjtTr+vOk1liatROXCg7OqxV3Xv1rNbt27+YIB6sgzgGPrxxx/PPvvsWo/NPvxPq7vzF1oAWxKLnkgbmlC3bFxvkpIjzhoSDVRqehVLKRJAe5whx8n+QGrWl7M3bt767bIVhNl07dypWZNG774ztcIfzs3JPnfYWTded012rvuTz2YuW7mm34CBbRrmzZr7tS+cysrNTvojUdJOhUJsAhE12DjFW1KyKoxlApcZIzfrMXIug0kAja1EwuCyB/Tp9cq7M9q3aVu/eQtMb7/Qer//nyBlCClRfqlwMIT1yLRnd9GBsr09e1yj15tsbgfmxo1bty5evLh/3z4sE3xRrVSSkcAhtOV0fiSxLdcwDHoJ3yVbX3eGB0ZBgc60aLDOmt2G4RReQpRDontI1kXwY8KgpqJx9YbRZ/bu0POTT+aWF802hhyGeLFLX3zNxa37j/vyo3caX3ndLb5wjF0nmj857WG1OLpeqVOzamUw/AkKSemDgTBrOVDEN6a81btPdyEgksk2bdqBU/7hhx/Jz0VUmNVqxmOYtvPXrI8wT9BatKC2VBLQjzACC0cjG5R0JldmC79gYJk5acdQzeXUVovzCtJ32GzZ1dW+qW9PW7lq9bsffU5kk2wV7gxq5bDZhTUnhQpCBF/0aEGQv7a+4YjP4YBBWh8knV9OxomnnHTSaSdRw2Xz5j7zj2erqgQNjy9QwWtkixW0ls3orC6vIseuzZEjRQNSqLJ/x5wpk8+a+vmO+XM3Pvv4K9kZ9zRv1biiusRktEdVo8PhBjMnKCFSRF3hRoFQxiokmj3EgsdBX9NWHJrW9Wu/55/PW632QCC0Zcs29O8LLzxf6FjBcraOBpN78bdrPpw5+6FJz8tmmy8QdDrkWNRnsWUHg6F6ufkV5WXk1vnkk4+/mj+3eYumt9xyC1YxBzDYaLS4uPiBBx4YM2YMu1WCA2qrqnXl1GILmCw2xhKG2GjQ9+O6taMuPM9mMoQDMaB4vIXBxi+SgcHG2MMutWHjzpden9JnwKDTzx5JR384/QOL2TCwf7/Tzhz5/bo1n8z6atPmIofdunrNul37Sl94473CHFdpuZ/NXFhFYdFlZGaizJD3PRAKN2jQgInDbo+wYk5IES8W8lr8tiMpig9EHkYCfrvVdumYi9779IvJzzz1+HOvHkkZv8u9+hTRNjqMQsxYGiwRWTB3ZstGuXn1mxeVlC5bu+HbFauXLVtWUVp60d6qifffR8PXVrW0PR6rA93EYEAoMTCiIbKaeoheiITF/pC/an861EvXbtmjRCIF9es1a1Qok647FiENDkMiz2Y887SBr701Nbt+PpFdUjgmmQJd2ued1q/Je6+/1KNHj6ZtexC9LeFpEYiJQ1rLDvVe7XqdmvXL7VP3159bQNhsZTkVj40cOfKJxx7+/PNZ5547PBjynnbaaYMHD5hw/4O7dhW5XM5RF52HpsV+ASxRjW3HDAGbjBK1atWqbxYv3bx5M0IT+vJEMobtqk2bNgMHDsQsQegi0wZNq8ZCavGi1STIqJjAjz322JOTX73h9luz69XTG63+sJd6WvTAs6LEU0IWgOYnmKsSx4YqzGIFLRUmnpjJjiXAZBP78q+//ur5px6lYgajrqLqgM4kMqHFYyGT3ZDwhzt16WnLzEwEyw1WVzyyz5YdGNA91KrX6H3F9y5bseX9t7+875GborH9Mz799NJLrlNC5ZWV1ftLDuzYvmf7tj3VVUQ5CB9u34ENEGesTGCeNDIqYaivvdgEoVibHaBr+/btW1BQHx0LSlWSdIN3fveDj0acf0HHrt0UVUSlJdSo2ahjJ43yxJhhhV6yaOF70969/e+3DezXPxxJgJ4mBwtq1oizznriH8+S+Eyspsdq/azFMfpHLIpRRBQ+uDrYxHcUbbt61G2RAJQc5gBBHWkwFqACTuhNflFEVqxYQbjZpEmPR2Lqju07v/322/17911++eUjzhuNW3jqW2+NvexSk2x4e+o0vdk87robqqvL0LFat23fqWs3lv/dO7ZneBy4mYJKDFIAvP/RQNRitoCOZ5AglGq2vf/2LU/MtaKQNFoOhvwFebmXjPnrxMmvQhvmcQv69ePnSEgpq8OOnAwG/Q6LZd/eoldefKlHt7Z3THjkk1nz6jVpPWLUmLNGX+s7sG/i3bcNP3db+0YCEf/rD03VRuBomjejQtO8TUY5FAzAyKznL+R7SGvkInhQqrknn3r+tRXLVxTkekade06fHl1aNm6Ql5OZiMmGaLLUV7l606qxo1sZnEEJGtXqqMnpueuWsUOG33nP7be98cGXZocdOxp5zmApxOJ/FB9V81p4FAXVPfLHbgHc0jj7nFZ7vQZNognjP158++xzRhkMWXuCVSl77t6KHx5+4oWMwtyRl47zGCLmyE5VboFhNgWei4WfhPNs2mCgM1uCKeWrbxa9/ea78+fMCwfidqPksEpWm1FJqntVack3P7786syGTbOeeXri0CHn7N9RZrRDsqWysgo7ipRkucWNyJRj08E5MCLwRMIXEItIyRhpGdJkKMJ/j5QGLub2iMAlHicdC7cpsaDFasKtFlHiZPozQfwlp8rKyh+eOOGjTz+7bNxV551/IbCxmBq2m+wAwbHJkboLCxZGEZ2sO1Y6FkMrFTOQpyNFyAFUWQTjRdUVXy967sFJOp2TCGV8L0TA6FK2hKDI0lmlfFXaM+yUnnp/iZSIxGSbwZkrhVRbRGc3bT6rZ/NCd3DaZ9MCWQl/0L55zfbNmydu31lFUDSp5WguzSzPS9F0P1tgIPLTbDEOOWPw+HtuysuRA6HtTpsupjq5TVQsfWjnvzAF6BHNhImGjYUS9BWKtSAVhLEs5Qz6IV6z2q2CMcTlcisRWzAc2r0rdPG40XSC2RiVUzJkQzG6VoqLAGu9GA9tO3R89qWX0QKxMSJgeYQSr7/++nE33ti7Zy+xfAKVP4TY/YWq1v3pKFpAuFVgWUvvi5huoDNRZfinNhm5qClPjKj0fk2OJlTgWdxZWravfnZWg9wsixTRRQKSwandzIChB7lZKza7oNmCl6c0bNTkZ8hdOhrjor9eftf48RApWcy2KNYvs6UyHDp9QP+Vq1fcO+GB1195ZfyE+0eOHDF//ldA9zasX1+dCl7Qv9nwwT0QKRHYMJMRfOTsJQR53lF8c208kkxEiSCGyESkTo6Ehp52ytPPvbJ/y4bsHrDbCwO/zWGnMaHAoeloN35r47VHXIZZItYkTF/gImQLnZRsKZ159U/7iiPhy/92x4A+pziyPFFdOLPQVpWIfDF/UbfbRyVC5TpsRgmPIscSFp9Rh60oN2nek1J1ZhnFJZ6UEWNJiy2LnayFWFFoIP45cvh2bqCvITZjiwsRoAGQiZFgnbARaJVJDqkuVVfKlj4SEckeLJZwXCUfXLYpFSJsR4d8SIjBg38QrAsUWbGYrWmOlOXwPj75rag0s2nD+mcM6dG2U5su3Tv8uG5PKiq1yHcBdo9WpyzGTClZYTIW2IzSgRICWqsdzmwlHnc4HdGI/+ignnVq1hEPuD/nA5qFPxTwsxe8Zty4F5995oYbboC1YdmSpf5Kb65ZUnSSWx+vPFCW0bieM685NAnwNmClIoYtw5NrM9rK91Vs+GnHHXc/+tOGlQG/b0CPzDEXDuzcNtNi8totyVjCoyYcq9eVvDN98YLlxX+7dpz5JWnASYMqKxSDCUilAZgUKlUUyz+Sl41wIoU7EUUOrQLDvy5pNBtRMuJWq0lTFFCqsL7EYQQQeUmxQokTgtqA+PC03eiwWlxLly7/ZOYnc7+cv7u4GK6UK668Si9bDlRU5OXnAyY/rjparFJgyMICn5RC4YzFJk6cKFTJUEjUM23MZl1K1zkRCZR1bSHZ9NAiJHVGeEhBnyQEganZnGOO3nDpqXE5/9npM9//as66732AVEo2xVPWLLpYM+yJ8tKaEwdOG3wxxEN9/vkXAW/ZbTdf3qNLs/LS3UbLzzoWN3Nb+r3/5dBWTeH6FNHXMUFFZgDDl4CJAqOFy+XARkUC4ECAnELZfn+A+nAn6zTWfjIdsWz7FB/EWqw0/InrmBuRy8hi7cWcTJgwAaKdM888E/uHJqmPUabv/9IUf7w/C8NheiTQOxzMOPpIsz3868dqpgiuMKh8/mA8Jm3Ztm3X3pKUbInrCVfg+Z9v506tQE5Qudo1yjr/zIEs80KpAiWZShHdzMLvj6m4+/1V+7PcJtBXt9987d23myHfYljB6vHuG6/M+eRD9g97t2+26JNAy6+++ur8/HxEBIVTvfQIF35JTQv8/fsFnCqhANFgAGGV1MvZGa4hJw+e/fmMLr37McL5QJqRWlFD6qnNiN+/krwxvXEVrC4kswWoyknP/v3r168/5prRzRo091YGwBRYbZZIJHn6kGFT3vvk7NP6dGpbEItyHUZQoxJBZ2KzSupvg9vmTsaQAEHgcGajakh6dUpMB0lxWo5oYoU34SCk4y2yIRaNCAY/WQ+CFhXLbLMJCW/QZdlzosGQPQqbjTXgDxOJDdYOfVSJqrDP06HUmXoGw1EUaYtUPO7mIf1PaLRoWdGib/euXbNh5usb3lHZ4esC4VSOVerSqiCOgTMDKoowAdwzZi0IqKTzlhYsXjhyVGM9tizCnmUQWkfT/HVq1tG02p/wGRY5nFPMNObShRdeSIpNUv7RDp0L5WfvGlE/OzH/q7Xvz97z1xEjm7Xr1qpd+1YtLAWFTZ2O7FAwVlG2bsuPPy5bvGjzhh87NIv87Yq+g/u1b5hrchmDcqpSinslAn2MAUgzG51gO6vXBT8URSc8M33sFZdO+ejL7q3aIWJgQNXrTPgU0qbjJEBGeE+ojC0lTDtIHwJhEly3yAC64PFCcpL0ir2OUBckkXEZ35SI/AcHKdjRbStWfn/v+AeKinZ369lr7LU3dujU2Z2RFWWaxmMZ2XmQUx3druU3HRiwFzhlWGHjvsrKxx6ZyAkGARUVM/1WnWBOBW+gM+qT2W711rGDmxWYSPeNOVGHESypU6D4REcL7k8qpZZc302XnFReKZXs2AQYNBGrqApXUoi22BxcC4XgQ74kEj5fgMac99XK0n27H7r/9v69u/lCldpCeNifnF5DRfSo8LpywpJptdj8UUwaFvB8Nlw4VmxUggKHO8OhKNZTzCG8hTuFyBWdyMcJEIYm9FnLucLNrPF4mJD+pNkZOnQoqykaG35nRiz0zYddw7obf1UL0Cn0BQsb042VD9WZ3qFEbZyImZgOWeU2jpDf53Q4AUE6PdlF+8ouvfbGJlmuv980LsMjnGXaI9yvndPjZ/Tt3L1lAX5hyhSLPRQO6bDBQEIkoULlqqysQinBMo1SxfXN23cM7tOFmuzfvys3K+vK0SObN28ONLtjk2wu8ixPicGdTmtImZqa+Ku+/6ge1gunIfZiKOKj1YHKvIYtx111GRJp7969jRs3poaariByqqbJL47qJbXwEKJFU7OQFiZZLmzUELMxbtygLhYic7MuwSwOROH2M1x2xbWffzD71ddnPPbwbRBNiWSqTNKIHJOA4rH3s6khBVAJtmvJiNNOIo2Fw2GFhYseQT6lJ3uC3RWBVPQjuXQUXQJYh5ADZkDuagDrvODl0itBBRB7PbfF5/O6APmh0JEmA0dgWh2U2Ienhx9Ju4G8KwfKuzbp2ygvfO6JjpEn9Y0pfSrLw3tKw9V+czhe3KC+1Kt9Pb2fxUgXTch7S+Iff7lSlSWzxfbxzM96DRxUWNiIaBsBFD6qhaFOzaqFIfhnKCKtqRiTsZ+XPfIeCPNKSoJcpFefgkLPgb6d/zLydOnGh95a9MWML2bOSAGRIE0VjsNYGPpyctTkZ0mdOmd++tSZJotRUsvYwBmwsIA6TGQxuFPJKh0ACX3EmNravV3GpAnDr7591oVnjnvtzdsHDRqUn5PpryxntuK9Ki4ugVRi9YoD8MzXz8/KzsnIb5DTrlN7m9OxZ2+xRbjnhdsC7A6LNDJZVDuR9IWq4b4ymiwbN2+Z/sGMV197i23RPXeP73viSXgNkHNJ2QjJL44M8kOjyplqDlg5Zl2dBIIJPgKidJ30xKOPLZn/tc1uFbixtLmGnDQi064Oc4Jsl9VT+jU766TmJimY8vl0JotEX5hFbh2R59XgNBkqlaqNMbu8b/feYECJpQSwk/UPQZbWYn8mx+KfHLwuLdwxK1FIauNPZY8/+UqDJydl1xPqDjewEmiLAQ9qhdTYRniKEFKsa8Tc6wX0GLmpCwbgocFvYyrZX9y6RXN0MGxRwmkYIwG2F6sDxi3udBBsoZDrN2rxEJYl1nIkKW+hYlolRc3h+0olh/zlTGH08vkICAiEgngXj2rzWeMX1F38pRbQbIqalNC0gfSqKRCE2mP0kTZCNFVehiISl25S6tm7z423/P3jaW8s/3bRpVeOzcoUeph2M/drmhBXKkuL0aljIW/on0n3+KsAA8TZXZidxmRGQTb/jLdqyiO8ApJJYcxOjxDqwEXu5zwaFvRO1JYhhLJFyZxof/2lz/vN/kYeDBxhHpuNHVKGyw2gO9vjzsnMmDNnzujRo/ki2kJMq3S02zGsp9aPYECog0ZKV79BAXM6GTcy3XI8Lpx8ajSRkZWtSF6oqWbOmnf1lRe1bJJFBjD2PznZ+VD2VFSWwDPrMrlNFjv6VEU4umnT9pIdu0acfpbTKXNbKKrQHTEVAIEDnGkQXtlEmM0Ye2kULEKfZTwbkF0lEk59KpbU2TLd1clAzBY3gvSIJV02M0wPJN4GQEbnejyZEVU1210rVi0rqO9sWN8jVa7XhYJme9BulTMayA3zbBLV8ajRSKVaXWxOmJLGlNFR+PHUhUUlIdJj84o9O7YuXbJozJhLEgxk+Ibq1KzfbC7UFayttT/jiZcuXfrOO+8gxfDefLWqYsW6ffm94snyH9q3bvfpG5duOVA9/5uVP2607S8p3bvvgMMmtWuT26FNvR5dm/Tp0c7k2y15Izi9LBBAs7VlAxIHZsWsa4y8IW2MpIN78ECjnPwJtw4bfcVr515847BhZ6NpYaD2+ap59aLFC3/auJUMLAhOLaCxUWFOm47dB5069NLLxxp1lZiUowrQEBfGDMzGLO1MXbNNLOelpeWXXXb15i07u/Xs+fhTTyPF04hbvRkfU5wYOmjoREIu9ssYT46rXmfFElzEuvgXn81cPH9evdycA6VlSB8UVAnfGggk0RzQxRpclsjQ09qYMBOGBcoKxApaJmw2aMU6THtho+R0shvcVFT9w6Z94ZQ9lU7TqEtrLNonc8KDNAu/ZHuk9aDlw6BIUgts+KtXb1ny3ZqRIwC4/KxmHU5DURRrHsSn8DArKoR/OpvVTSadevUbzp+3uKho+yV/vQCdmLVZLNUiyNGQn1eQk12PdEFIWKtsI9oHR6OcDq2gNVggqQDFUltNvWNAoqXR6SjWnEMYLTRsgHh1x2/fApobl1/aHCWGTqRf6CBhV/gngE8bV1pd6D6W55TBFFFiQ846u6ps3/ZNG4WT5l8OTavgKWHRMdswYbN26mQzirZWVCSetBv1kZBPm8NqGGGSzp2VtmdUle6jAmwIg14v+orQD7C3kTIlfRyEkfFCbSD99o1Uwxs0nQ9bEQnQSb54xz33/rStZP3mnQHTsuHDhyP0QpEw9xwc7TUU8ftcQpLQssw1mjadAJv9jACNWSzOzIyg35dIyh5nVizonz9zaobFF1GlDRs2dO44ojpSnA4/DyJ7snDX6p02s2n3lq1zFiyetXD5irXrU0B+s5qdNbi9bLIJKJXbE4rEDCaLmiBnLlGN5mqvV+QsdNnC6XgF9k5YsFXFb8/M/WnXvvWbN/fr18+Uklx2OAS9IQicLUkLwF0TBm42n6lMZ8bCpcvzG0csDr8UJRyoUEpYUoGADrwnt5AAIxCwAMA12aV4RO+2F1WF564qInsZu1oJqKskffXlnKFn/sXl8WCcix0Vc1adNev3GaT/82/BC4BgIv1WdXUlSeWY9swxAmQgZn78hRm9mp/VINst+bY6rZ7WWVK3S/rFQjIbSlw/iLwsj12nV1ORKl3l2pjqNtkcupRFiYSQeyhYJiNgI9UfU2wWmCfDOhJ0sk3VR0/skTlv+tCHXyreveqLJ+e86/E4EJ6snc0aNrjoxvNyG+92IHlVuaoiUlYaW7pi+eSHv14095MxV4wmZs1hd5WXl4Pdwa2EaMb9hJzFy/j2O+8X7y17cOLjPfv1NTtcfAVGIGxCNoMADOF9l3SJdCa/lHqcmUHC0ZCNXEaR6Iv/eC7LnVFZVp4WIuRaRdcUgo/FAks75qrcTF2P9hgID4DlR+SAHAU2QYo/skywnuhtnpC/SmfP3lYcL/dDQsrWFIPAz24aTV9Ji9O0SAVEhS9WwpqFoNDDsUFqH4IZeYY/HRzT2nL4X4a4eEJoemlO0aTLlWU2urZv2z3xsccXL17arl279h0EHywLCnexjKIn7U8fVpeDDSQrDRRrShJwxs/WDvqOAjUXA6+mDow3ohZZ49kVh+H+NpvA8/2XWtX9uZZaAPkgWEXSKHjOxXIoFjExSLTff9MVoJS0OS062QIUL+wNbfzxh/ZtWzYqqJ9KVDPw/rNSUcw+cGzphCKetkLhSpbpfkUJ8iIO1GvGAGwDmk+QGAsjCceRO0qEE4tJTiuCOhRzCuecA0WBR46hjkVNMNHhF0vEY6QZ9Ufin876tlHb1v1PP3PevAXr1q2jPc1WuEBhZhURdtrxn43zO1xBftJQWieiQZOMwegworMS3en3V2GBq6qKksXmpzXfbVz20fsvjp3++aqFC2ad/ZezzSab1ZzwB2KuzPwKv3fR0s0LZ79TUrQupKbW7Kpy57eorNh77xOT2jd7pHmzFmGfP6zqtxQVT313+rYdRReMunjEGX1d2bnsJZWYgrOS3M9KKOB2ugC+L1u1/q4JT/60fVtOTvbgfgOuumRk+3Z5clgOh3y4lGEwZijKZuvWoj2z5i58+t4uiLBECGyFJSU79MY4mH4lWmnVhZNKQm8mtVEc18rWXfEJL362cge71rSDIJXMzPRs/WnjksULTz79DKPpKMnt69Ss32GI/hFewQRj5cPTt379+k0//piR4fFXV4VCCU+jrI0bQt+vq24wuD45DCSDVQ6HdQG/WSlHQLgyDNCtJINCGYBVXLi1TFUw1cgiSzrZRckgReMg62S73pdS9GaTPUGqYJJYuc2hfT+2zbO++VBbVW2BYMWRxAoKgBpZg4lC765PVJ3NaJXi2WrMarjutHlL1t/70GfDh8+/+uqLx48fn51VDzP1rl17mjVrgnJGgB54nY9mfNK3/4kDBp2EIqfEkiqwTZMVIzPxewTrAWJC42NlIMyb/H7HVbfhA03F4itXrCA5vY2mow1EHOTPdUQnZPkQVySpbYtG9dxxiVQ6KEQJvLFQfklgmkgoBHotGa2GDlvnKty09XsvOGAgx/qYjvDEf37tv2lamu8UBIkax2Mc9WRYYhEF0yB9xkFf8Ks9qp3XuEZyA05Hkonh28NTpNmi1q79/tnJL3+3av2gQT3uHX+n2+2sqBLmB740BgIjEEBR9nr9do+LDlLJdCSYUUWn8AqtkryaEx7RXs1Cy8LJKiuWJahl0xBstLHjqh//qJVBx1qyZAlsLHSK5jpERWAnRvuzQtMRB8eJ1gJEcRBj6vdVOu128kd8v2blBUNPcZgNavD/PIYH24pnzbJQtlMJhoEI4k8bpRh7SUM6XbpIfWki4syACQTkAbYPcv1SARFcDKQGHjZJD18yckOwf6dHhaZdMWa0t3DxmHQNeVLZBoqvMVoqSstlp+3Gux4oaNKqc4/PO3ToIHDxkggQQc3S9hX/1oy/W51pY+pIK4kEyugriMu01ZA8gJluR3lFtSejUWVp+dMT7738rNy+XWSTu9voC15bs3x9775tfcFdnoy8nfvLn3r+lY/e/7R7U+n6y09u3qr7iCsf31m2H2PY7pKSuV8tzqnfJKd+oy/mfnXnvffvKfEikVasv3/v7ouGDhnSskWTQHWVRdZ7nDagWkkl4DU4brjl1pg/9P4/rly0aNHbH3y86OuZdz5w5xl9BwHgC/twTUDi6NDbM19468XSKl/7JoVSFOIbIykSE8kI+S0JrbGQYkRkHPEwGCKRaoujzfRPVn70ZWnMVqjXFTOSkH6MG6PO+PFHM3r162vPcOOTPIo2P1ZxrEdR1bpHjmULMKNY9qgBfFc2l6u6ilRiYn2NViaRT/v2mKV4BuFCaiT2ZTpTAAAgAElEQVRkIRA2SSriXClsT0UtOoNbkp1YUSRJ/GdiXylcWFFBDwhlgg7+5YBkCciJiBGPkEq0osnokqMVu+3OHCmWZ4KCQQ1luYz1s5yZOM6jfv6zyklzuckWtktlQclbaQwV630bT+6e+ebTJzmd+ilT3gEGy4o7ZcqUm2++mXNWbv65fPnyLVuK7DYXUhjBzD5RNprRTUDTq3FFl0wQMJzEmwXWUiS0Pr4ORG1paenrr78OdUMQrnMcZ/+cu+m88SmQanh2EQstmzcxGYm2QYWyxHVG1rN0LGYUeS6RaMIUBcW0d1fZmlWb09xmKgTcdIy2zCDKkZ4YDDAE0mgskCRNdNhcKrni8LnarKFICAdHKCLI1o+ogSgZSc0vOpBAaAlVSMQrvPjiU88//zwYrNKyEiwQHKx8Tpd9+/aievVyGzZsyFuEiMcwkX6jhrZJFyJ8QPxT+CLT1RZrQBocrS2ifIXmGDqietbdfHQtMGPGjJdffrm6uhpTFl1DR6B4aRkq0broEYrlOgerNUd6JBiZlVw3YWKIxxo3yLeAr/unKUvr7v/7Z1IVltR//scGQo2GxH9E8ZMBOj2kGF7pWDOyJSb0MolfMPbqCOXjv2hMBVPNRU0pp1jt4C0MOcb50X31r3+K+giYmiyHItFyrz+oJGyeenprxrBhw2Aq0ZQbKonCyD3aJP31Lz2KEgBp0mJMLsL9xJRLJZmnVN5hs4qtkctd7Q1s27qjvOTAsDNOSFX/mJOpOO3S2tXf28iK5HEtW738iquvnbd4xSMPdH9nynlnn2pu3djXrrlNnwyHAtBfSQsXf0u21g2btr765tvoWO5M4i4li9359PPTJjw6acPmbY2aNKOnAj6vUZd02c3zv9tc7Qs9NuHMof1ik+44YfprF+cX5F1944MjzzsX4C6aFggHpj9Mxe9P/6Bzl+6Nc2NSbIckl+kM1UazimdDSjh1alYq3iAayTCYM412a1Uo9tGna82sO8ZKtp/g55GpAb83Nyv7p/U/whBx1NzUx0aFP4purnvk2LZA1JvMdXv83uL1q5boI6ohZQZ5gXSUEzJruyEjpBhK9RGf0dI4FVB1NndKsuks+N78OuA4LPB4pkj1ihMRaedysSfAO0Tchs4YkxJ+JeY1J9xSIsjOTeCxA0Ak89V4zGDz6eMApaxJhUmOjSlmd0HZpJdgUTGkmUv/GcwPOlGOVbcvcH76bNOb/779ovNvePWjp/KaNF2xbOvSb9YNH34Oi++HH80x2xydTuimJmAcxYSTgpQA2zFMNMgv3Et4rEjQLIJ5avBa/E7Nbyb0WCaAJqw3sxQJXjCzXiS+De8/8NC99+7avi2JyQ05gZLKDp09MGxSZJonwTNaVwqbeCi/CT5Zv0VvkeKhn6d3gv+nTxEbiiwZcqpixr3VXp3slHWumLpfdoVzJX2LFo3btc7NyQRJGs/P9lj0em9V1fJtWfOWLXJn6wvNugsGNe/Ro8HH3+35cu73Y0acYpIViFtlCftWxGUR0aK6kBy04buEZkOVYK1K2QSSQacAtAiq5QbZloybMV24MFUqZY1auF9/+wm8AWpiTyIRdjjlSDBos2RYLe5V3/5w5d2QHk0gxpSoUhyFpBkWZN5pIkK+Q1t+ONH0NtFj6SxArOi0idZV3MPi9Dt125/mNbQzq76mo2jKLhsArFYffPD+5MmTGxc2YPUN+P3r1qzdtGlTlifD4c5u2TILvzMxZWSJELAeMsRBs0vMvQKJXlBvsmzesT2a0nft2lUJVh1sSF5x8Fy8kYg0ZqfRKvITkvmEf2PJFiMgIexc9D88SWnNHzuVtgNBFSeAD1OaVg6zCUUdNQ+1gCuMDbQFTS8/+KJff4LnSSClaaUUsFAxhXGPCtJgkV2M2De9koyhsojkysK/GXfq81IpvxoPO52ust2lJtWQ8FZY8zLY/DFdtRBEXOFUlfHMzuHX1/DoSiDIhkMzZYkTpmGa09UW1itshVU4yHSP3jzi1YdOaJZVqYvn5BmdDRpKM1bO6F86duIdL1ZumX3FufnDhjTOy60Pnl8i242+eOyYfgtWzQmD6Miw/7AzdPHVt+/ds3Nn0R6oubw+AqOlSDIQtzkWrdlRfNPdY0b+Zcip/QsL8pB+32/b+eIjzz1y94DhA1IsOqZg8uTO5s4vdF+4KOO9hf5Lxo7v3ndg/1NbnXPm2c898rxaFvjHix1MxFxLjRPw2rDqsB3FuM9BDLp1txzJTARko8P1fVHVgZgO/lv8iQnJkhDkIpA6SPu8JfL/Y+87wKSo0rWrq7pCd3WanIdhGBhykBwEyVldE+jCuqIImGFVWBRRBMUAiBhRUVCSgoggUUGULCAZhjCJyaF7OlVXVVd3/e/pVv57/we4v66rc9epZecZe2YqnDrnO194v/c1c/lnCvom5UBP41cMYIOb9SsG7c/4J44YsdZ54eDBHbV1FWBSBsFkmPID1Qh+BEzEjGwHj94Qhg85FUALKUY2aI6gq8Zowe4X1s1WRoivdelVrsDe7cWSzxmQNKSNwBFoFpnWrbPBp2A1l5l40nsre52sQWVYkVFZ1RXmzEEYKRogG6Mu0qgzQroUDb2Wq3lCHdu2fHxy53H/XHnbX+5avfLjTp3b/+Pxqc2aN62pce7evVeRpNatW5MgzGIBfh+5K7gq9ep1BuGVAhdAkygc+SO4KnV17sS4+Gdfm37u3LlongY3HN3qiL0DkwOQV6R8iC4YhqfpmhI3JTuu+lAwl3ogJ9V6c7/MpCO1wBO3ad2+VZv4G5rG2BwmiwU20Kchs4jyHDyggO3vYUfFhOF+g27nhVhORn/2RX/S66u2rdnUasSN/U1WC3ofw6zmpiSr3aHArwuSbRctDmbOSjBckfuQZbxQM8sAUxGvAiwjO0E0axattTU+k2AAjwMAp5gorBCj0+KuA0dnPP18VpMmWVlZwC8D1U68ScKLGKlW/EH0jFcdzz/ZD6JJpuhDR10uhCjY/t98fVGjzEzQdeDfihUr4BNA/gi/IGsM8goBCWLzYD+i0GtCfKGISF1kGdrQEoF8M/6TN5vIK4Yz9b/6CINQhlC7gRGTJ+VvjeONAPtbrSDkRGJNQ8LOyPB2XgTLskFhNKPfbGbAMR7UZI/PDeyiaHeoMHfAQUZI48hoRZgyMM7/1fWsJ4MUZLHGWYdofXDS6BuHt+3bq4MeKoPCERNb2b9X522v/DC8d7dGSdLLzwwYfn1TzeNTFZegw4MEQp3p2K5x86bCiUuo73NOqW7foYOS5EVGWlMxCUj/jSaBAxXk0taLBTWzX35/5afrn5rxj65du85buNhdfb5Lu14MXaU7PYaYNFVyOiy2kYP6dBmhPTt76/IvNn25fedrr28N1pY8OKFLi1yd8kgahbynjkmIhCoBS8CPR/OT1iikhhgOF2TLikttloSqakBfMLqA86J7kUg1sQIr++Vvv93RqWMXyvxrXKZf8zf15AU33MbvOQISyJZE7ssN22tqJDSIhSgkhEJmkfN5y/r3MOc0sULvV6tVbfGJkr8crJhGoZA1Q/zFFKAcecXBTd8e3brj7Ll8T0SBirgEZLuP5FhY9igit9ZtEnJzUnp3bZqdFhdj8ifaNFEIQZ0PMWpQ9SD+YDkLJYMLBWcGwEuilCsnKkwGrf8NOd3bN9t5NH/ShIkJccn+QPDJ6U917dipqrr27vHjsxple6QAPCxwXBKmqQgBRP05GJ74WHooCh9BXYyy2+MKCkuAP4C1hQVHXPtf7xZkGcT7IJaDpHrYMBtwo/MZiM6raIrRbMDrNKfyU+7p7Ludgyl32HRwilEg0VIYQOVIhpGMCboBGJA1U0FXsghO9pCFdVBqHcVwvbITuyZTUx5ZsGvXCXAuoKXgUlmhyWro0un64cPGNE4Mi5zVLxEaM+ITIRsHX5GwtFvzL5Tt37u5oDB/0JCenbu0RcUQ6kzoDvO6g/GJaZIclFV9yzf7Zr84v6K87plXZ4GVB/tK1K+K7jT4z+jGU3/eV8OdYPvHjpiTmYVq8vm8cy+98vKo0aMB0vJIfkxXM2euKa+EobCYRKijqAHSzAu6NwZcGwzB9yjwygPouwc3kvof0LLA0jpKmSQwgMywRqqlktcnCiY4WDA4AmdieEZTNAVtKDodA016hI0S4lXZKPABRUIdNBBUrYwxrBISimhoEXVnMfOxFv6rm1sf5p4MKWaJri3JL8nbv+Afo2KgX1+tIRhjwlKP9s2T2R8Eq/TCU4NuHJzmLS2wmjOh1kPsjBpUFV9Cgt6zS+bh8+f0cJItllcVP/KQOOBm4dGMBlQ8groS9slA5SKMNx0rLJ3+wqLszC+/3fn934fHN04xgpGZNProcNRCpqDMKDUZTM0bT/UfdaPy6VfH9+w+1uk689Pje9Du0yolossU+GDMOjJuILRGUi1MsQELQyP17sFJkuMSJO8+nRJh+uDlgSgrGr0i6Wi22AHtBbaEjZYFfuHQ16895hfefMOv/34jENYD1ZW+gwfOI3ShNB8VUm02k88TuL5FzPSHhqRYw6gRUg6jLpUA+ySDb4SnA6rZ6Y158/0da7cW+tDAn5jx1wkT+/brnJ6WGReXiIJYIOAvvVS4ZeuGzVs27D+jfnsob/2W0rC/1s5RD9/f8c7bu2nBSqvZbOSVkNcNhBFltpKSg+YLA8BFXTlhowV8OlUFylKGEo4cOZucWM5ypp07dx/e/0NmZvrwYSPdXg8BdKsg2eOwide32Nmv+gl03YCeZQbdyAygJ1po2UcfR+EjUR8LlgjmG++eeCHIfJuoIIoQiM3C4UBYd/mRTIIgxlXcLLOd8gW02ksiL4gO/CWKjvBZPZQlCWU/oGhwXRDq6+A7UwMgNjOGJZR6OM4UliXK76E1OjMj7r1Xh81bWpF34rtTu9S4BEdmanxdwL1yyfufvPvZu2/P7Nq9DY8sBmylIVIpQSDO8iXlJa+8Or8wvzI3tynic5rRJNkHcFhsTKZfCqzf8O2Px8+czMs/nVfY6/rB4+6baItPwL6CVBa+4nnxpEhoYSf+/WZ8w5WuPgLRzR4v5bIHgOxrVUUFFLv7DxwAkliQ2OkBaEDRHpertKQYFN8A+8XGxuElop4GpxvAKcKDpaK3VM/OzgGFd0BSoJkDxaSrX/Z/wU+A6kSlH3VuVQ0BxEToJHw+NL0GJCJRjySfFJBj7CJabsAoXlp6wW5pJFpN6LbENMdgYlVDcQEOKwYKg4xljvlPPo/we9XD55cMmpWLWfPZvPtG53ZrLYQ9l9DWifVNK+Zmmca35veLi3V0bJVO1ZRRgHUay/D2KcaMxwMhmCqVDenX5NNN52r8pIWc41gMSwgJJODsUXcNw4bDxvEhCuoeTrmOZm1xBZfqCi4WtW7W+KmHexrVKgIjMImaHIDeIm3Ug/5aNmQzh4qHtEro2+YGr7ez7i+nqWrKb9JFdFqTOjTIbXBW3AQxszhYH26GUg2K25uTbWmRy5Qf9dLGzKBcDLMDq4veK0iUSKr3XN5Zye+x236N1mR9fHP1cDI13BJnSFqx/EOUkRjBGgrysVZr0OO6uX+LBU8OSorx85RHLioREuD6wEtwQDTicHHs6wuX/PBjZbdefd9YPKdLrx72eCtSNUpI5hmijqKAHomx5DZP7Tew6zPPTAlodDho9DnlkoLyE4d/2Lh57bz33kxNiRk9Imf44OsyUmKDtfksHQIvr0GzsDRPha6sKs1ZYk7sO3PoSIFJSAnRUkWF2yTAaYFKj/rq/AUZGRkaDRgTobIk6RY4K5eR5PXjHQMGHozEckFN55BP4pjPVny8ddM6ZHUIHiuCiojaX3wP+ysDkwXyCURoaBlELTVkPHWxvE7tEnOVx4F6B5hudERvyIqFAkibgV0fYHmfrAO8bMRYkY4s8HPJYH40gE4GoDWtjjOjWVSjsDsEBdnvzcxKeHV6vInrUOfyGjkbD2VKE3fgaPGUyes+XLqyWfNGZgu4nRWBFRBsQsIHVi0p2TF12iOpKY3xgP5AlU+qhUYYcDVfbf/+9TfePn2msE+/AT37DL//ESIhUOf2InDHga0lGsTD5DXksa7ySn/XjzHlcD3MQBzR7T/6n+Ahfv6FOQBpjRkzBj+uq3VyJpC2yI9NmphfcAFd+KLNduvtt930l9uyGzeXwjLS1IS9lEF1mk5KTZF8vsLioh5ts3/Xh/k3XAyBEPZm5D9gWATWVOv0JCYnVVZWCmi2Qc8HAFuC/ZIz8N3u7zp16dC8dTe5wlVRVWaxgtaLNPKh762wsLBtUjyo0zG8UQwiJj++iY78v+GW/9VT1lYWnj2y7dE5vVm9CuE3RVtCaCZXOYvoGdDHjDSeXleuy7o1No0CmV9QRJIb0RclWjnd061N4rDe6cvXl6AjCa0rVBA068glwbJppMuH+EPI0mtRYJhBhV6P1CiRmjG1f2aKFHL7AaXFqdBOjX5qMKHxsRYq4EB8CvAm462KF3kqkQl4SzlTEq978ZwYQ8D4yQMjlxjp0w4bvLQCcvoETtMyHNoz/xzsfubrw3mQjgPCDkyOJK5jSECu+/3uc+dOd05J+RXjhbiZGTd+PF4xIeOKXBhsI7hpUsNsOBpG4OcRYJT4d9991e0vBXic0VhbWO/UnH5z3pgEpkjQkfCADCj2+bBBTHAqSWs3n//bE586JfOCt95/8vlZOU2yTVYAL1CTAgIR1S3CO47gAisQnCWgsuEFmyjECLQhPtGelZvWpU+3oTfdkpjZ4kK5vGTpzuKSysyspPhk4Lwk5NsZykoDL2+4ctSrUuymnVXb95crFNiEIeAAtdGg2cIH5WCz3OZNW7TChJeDkD40q0rAJIrRmlT9ec8aoJoYSKxBTRd53ll5adYzT0g+MMFEYU4kzI36W7hnstcZY1D6BOmeDkADHKcQrXqcfx/V0UpfOZsFzw1+GvZKICp0SqBZK8VbAgFdhJlHpBnUDHDmiH4PKBtEIKhk1lqnilUezY3sFGPhjVYOEhlqIUehmusyM2HBpDOeEpbxZWU0Mmn+FVvO3DbqZsGMiokCmhmITuJ/SGmpmpScnKIoMs0o6K/3+z0Cbyu4WP6Xu6bUeQPPznnl7nsfaNSkRXxSWlVNtSCaIT4SxWNFCo8EU0zamyJUDvXnZf2Z7yT6Isi+FXG8GIGNi4sbceNIR0yM1WIBHx04zZcv+3j7V+uDQblV62aKIu3bs7esvKxTp84g5oDoQjgINR6y17hc3jWrludkJPft0QVQ7//Vowq8O6gqwGYO8a4fj598bdGbGY1zsrJz1WCFJCscZ4uJa7R6zeannnnpZF4Jz8c3aZTBQUPMQAlm27Fj53fs2t938GAN0QxvioL0Mc44MPnxFUONFV+vxge6Gstef9EWzBt/ewdarSQUezqPZk90kWsaRMvqmFCQJVWIMAJr4hWBLRmUMKC1g7NBqzAFaYmZeccu1LhVqCWCXzlsAAAXcA6ktODp4HzolSJsNRYhJhxwJ3HSpLG5d96UobtLWQbJeEIaqBt1cB8SohiEnQbJaJLR/QOHlaIh4Oal7WY/zQH3izwhJDFAb4tEooEzgRSbQpZVMKJnB/z1sFTIOSYn4W3E7dl5iraywO4irQbkIYRx8VrRfo5UVqcevX/R+IPU9cN332vIZv2iQfvz/nJ+wbGqyrJQgEIbmpn3xfPUI/f0STOVM4C8+tDJBsl2Tudi8qvtzy3asHbLpWG3DVu4cAFYjD2uSltMPApPITQjMkIYxDgRYklQmACfASoc8g+wb9IwBBl4KHTWqaGAPV68+76bxtz7lx1bD0+6b9TgO1ZOntjiwbsHOUTkQSosaGT8bwil//teVNq+eWs+bUzSwk5w5xE1GioseaAUT82f91pqVk77zt1YeHgQwFLReYRcfSR1XG8O2CN4J9i5wHUc8LiWfvAm0J12E7KFsLrgNP+JVQi3je8RN4OOQQoHDQFXpAcJVkd2CJS75nxq8pWLqgxeITBcsDIaYDFBRfWbaZORATqhAr1bAIKhBgld3ZJKtbTcXV3ru+hMAQ1tSYnb76tMcIjNkxN7tbV27NCEZAhJ846R8sFdZg3+kK4q8JUTE1JNAhxiSFwz8PsQoAIfDaIbnrMiNITQDhpIAV5JSsx0O/XX5y/vekO/u+++t1177K/YcEOSHBBFk6b6UVWI+lV4qug7wh5DTtUAgf9D5ypW7uVXEM1p4XbwTSAUvK5nNyCKeCPn9/oEhv3wncXbvtz4zFOPJyUl3Xr7LecL85+Z+dw3O7/b8fXWUXeOkVQiFR1CEowygDqkS/fuFwsKMJ0BJPhDn+9fvTi6UND5z6KLMEQtW7lm0/bDjPjJhIkPNElBXgc6MHzFpcJtG1e3yImT6/JmTHvg4j0PP/zg3ToaZI1onCRdteGA/M8pU+bOW9i4cePLsPf65l1dHqbjB44e2bvxqbHtGR2GxYqOcniCiIkQDTFhk9WMT0KKsxokpRRnVgIh3gDRD1gaICLQSAmxVVfnjq1fePKmp9/e9MNRPxiG4SwhZgc2NKIrH0RvqtkExILMBWvb5VAPjul85y2d1JrzHIiXFYECXY0RrB24ko1lBK22hol1hA1WjyRzbHxFTU3R2ZpKt6eyshTBPAwmCVDDiLFNiQlxUD4FLVlabHpCcsDI11G+MCVrhkDt3Te3DdRoT3ywD7bLJJh8EimbYJcD3A76Zr9ufjS4Wb9u3P50f1XnPebzODt16Fla8OPoW3PvGtqkQzbPSK6ATptsDj3gQRBS5eOefnmdZG69Yf/yPp2yCREDKBjMjnBACeuK0YyNFDUuK2ERJyoIClwlAtQADskIMalCwmWlCSjtm1izHgS4AQ35TK8hXfefPPfJO58sfHZa+YUvn5s6MCGR1b0nDHTOFd/B2fyysnKDHzkvACgRJMKy0SoyQWZwPkn+OXPmfPjJSkiQghsCtDTQXo7G4lc81R/yocDzRoZ11UmiyVxTXbHms7XTptx99tShjd/kk9UewcDCTGBnIpgPozGWU7ITwf4idWvb2hHnYGhz63R/8ywGLQpXPCBTQSGyDKEkgbYvVlP8KB0iGqT4VoCIulz6obzyXUcuuYKJra8b0bZv374pIMtOpHijykiSYty+dvfcVe8mbK64+xZbxzatNI9fQHbMggZ1D2sNOAPF6RlZuCtCUMmBVR/AG0L5o0pIraEpHXVJwe3x2ewObKYb13936MCF179ab7fFScA/KJpoMsHj1oJ+KKOgOQGvBvsunhfGMeppRalHr/hcDR/+PiMQ3e+jSSy4XFFPC9+AAhxlbTQ7YKdEVXvl8uUL5y/YtGHj4IGdwHQOYbuunTtt2bTphgGDli77oGWb1olNW5Gcpd+rG+iEpMQuXbqs+3AR6mUxMfbf50H+TVchUB4DkRx2eaX8guJbR41Yt37j0VPntq9axoCjjmYKzv949Ejex8seuK5T1prPl06f/WFh0YVO1+WWFBavXbcVVfnCixcAUEKdEaRxmP/RcmF0nOthNuvd197MaRR304iemr8AndHoUQHLM/oZeJC56Ii8EBohMYfEFQNXCRINaLKhOUhPUNgQDGg5BMFF5dmuHVu+vXDGy699snnXuWq/gYNOmuTXiB6XqNCcGgi2zW1035hWNw2wJLKVlPMCpyWGNB8AE0YAHnQPxHBpjvXWeGSvvPbbw5dKg7v3VZzPV8JGc0ajVHBopSRmprXIwGwF+xDo3CoLS0u/Li0r+6HO5R+SbR95e+yoO9qAHVAtU7gEh1Rz5r6721bau85bsAgAYrNgCsiKjiKOKp86deLXTZsGN+vXjdt/7F9FQZd4vMv+B7Z2LPUfjpeEg7aCw3tmPNDqkfvbAQ1NQffXFAPQuy5XG+Bkmdou/uCb9Ja9XnlrCf48LAUoFrlWJIADgLwiaIUKllGIY0jGWIHQTUiWCEccuRCRT6UNDh45MRz4CO2FUEc3GYFtNIcls2iZPPWxxs0aj/nbX/xv573zzAgTV45+WwpocQutBdDoLFChEsqsK1z2h98pF4NOlDG4MI/mHnJlUMYbKND5xMbFVZdf+vj9tx57/AmfX4KGIR4NO0S9epc6zbgCBqPNBPdz/cerBreiZo8RdGfLDf3SoDyDznAwOsJBRF6HAFtYtk8b0nwHc4zvCTkF0uuIBeFX4h+oxTgV5UEFnBjIeZNMksQpSRQrk5JrRMFGxy+HOeTS65iY3YfOr936ozeUOOKWCSNvvDUuNpYgLZD9AqmYopgpa5zIjZt445AhbcGQdNfMVaNuFp+Y1E6rOmUJWngAMsAUKaTKBo/BBCeOdEDqQP0youz1GBm0XHGwsR5vkdVulYBk5+xzF78/4q932ZD6UtF6RJkAXkEXEsldQeqbzAuSD4vkrrDHROdFfUs91quZ8/vcDF7E5SUTfSm4Lr5hlRDonUJk1kG9yrfo7fmzZk8dOKgTGsoAJUAbiqZICtLUbl9lceXcmXNefX8hlBzUkGa3WP11tcMHD3p/4fxLPmNsEg1gAGR0eJYnknmsUQkDTonMBpkJv/+BhyVGKUKpcNnXgW1UmKDAmNgwIhQN5XbQxwVQqGJ1wchBeJNjLfl5Z5pbnO8+Ik68cfDND+5/4Nln5i+crPPGdZsOxFuptk2C9sDW+4dkb9npXbbu62Xr9pgEv0gLFnvCirUrlIAvIz4eIAoU0lAyQ94vCLY8tMmRFmBiIH//g9GILBfQBCCZ8csBC5TRUC+orXUe3b10yb12upziXBRlDekOI23kdQ8CP/jgqNJRsECYE2g2YlEORlkQnhZGCwf6+PBsdoJEl4uaxFTMntzmlkFZa746+f3+QqdM2ayWxo0zslMDrZoydw5pkgjyNVctxcYT9QBeZmg35eDAm1jjsR84XLd998ldB4orqsHHxXTqdF37G/rd/PeMLl075ebmWKxmAakvDBtIavqmQeIAACAASURBVEjy1ABSY2wH+fn5W7dunfvq2q9ePldBxz0w2mpP1Cm/0SwkUIEzM4eldUvpOG3+/lMFsQwbbzTVyponr6DW7/EixMWGiCCBlHEJW40M84sg4xovpcHNusbg/Bl/FI1W8eTRyOmycdm68XOOct4xou3A/rkGVtGRhAVns7+CNjkQgRlN9oOHLx49VXr/tElhqBRDjhj7PSrlflmwWjGzg5idNmHXzh3tW7dE9w12eBIQR7K4IGFHAZw05UIW42d8N77HGci2CgwiB8UM3803DZ0wYfwHby5ukeCddl8WkZGB9wR2GZS6ED+G4efZXR4+/2JeZJPGFUibW9QqESiSDoVQL9oUT5w44alzYzPH1l3ffCzcNggVQeaCbySPu6ry/Lixw7WgF73hNw5OVZU4jBmhKIT/EWHWRt4oDEb4yEHGM4Jeiu4K6DNA25JBM5LGQdA5InEY1hnKpBpcHM6vgu5GZqCWJiaVVDEHD106Wfx9mLWMHffPvkPvMBgtOD9xsPzeEEtA6MQhRvMQZJQMhtSsrOeee27CA5PmPD35q6/OjBnYhEIblacSrmFtLTiak+mgSQ/jrrA1yOAIMlk5rw80ttAx0uMdKU53XWJK9j9nLPA4lQ7tev0Z19h/4jNj74FEHLx5rLuzZ8+iItO/f3/SqYW2MuxAEQ3piorS06dPYb0XFRXU1rgEk4XjTU63JyE2BtFQZnaTr7/9vlurUf6gFxLC2MvJ8tcpYJQA//6jxizqYEWLd9HFhTvBKjAbbZ46l91qMZhQ6ya1fJ43A+IsMAAohMv8oRcXvHvPyM6gyerQNnPhs/TdD29+im88eMSt67ZuG39r23grr0k2sEJZRN4EuXRSuEe6BDEo+j6gARYqLS3NyGqENgLQGSDhB72pgM+PzEoEPv0HHBgHhkVfC14FDR9LlRWvq+7TVasefrRZbgcbWmqCQQRr4Evwa1IQevPAPwFhqmtqRPwI1oPI3wITcjUv0eCqTBRihnRL7tQiweUH4B/WW3M4zLECsvsAvoMJSDGZeT3sQQ+1wcRUOZsf+vHcibwjp84jLLU7krNvubNf/8FDcrNbxMXHAeGOVmmaI/Au+PcgzQCRPhLmZLuJQC9gRdu07wAp1bvGjpv17DNz56wsPV792N+65aQGac1LhWORVb+hQ8v5M7LeWrLv2IkCayx98gLFWQk2DqVGZApIaQYiSJENCxPj2q+kwc269vj8SX96ed5gDsEXIfZO8vfulPzQhJ4tc/xqXQny3+BGYcxonGCCQGvQ3Mavjzslx/X9h2h6kFVpBCw4iWBzYDKC2kQUbdu3bvnkk+XvvrmI5JB+xjKTOADlfCSI0XqBa+E/I0TeRHwKBTJclzZBz440Z/CG2bOeq3MF3lz6cY8O9t4dUsDki2iYCJQFQeUHxKJl+7f5Z05fiM55QotCjp+gVyRpFQbIkTt//jxUazKzssDlgJxLfTtgAhDeQTz+zJnTrF45cujgkOeI0WDUai6BDh8chUQIEu4UrBoGBVVVWiQvizhZ5MDjIKOF8QuD5p7kEomOoUFHjyacMNAzcIwV2vYSD/IxACn4+C27C1ZuyW/WbuTdD93VqGlTpBBR9WB0eGFBCpU+cPHB3OFcigLNe+T8wXKELdNktzexxzz/wtLr2+Z0zB6bmxhkRTFMCYD/elx1COzgAIMoFR+4vXWyZqK5GEAyAIX3eSSRdxSeL1u9Yn23zoM6tumq/CpW5fr21hruB3MP65rnTOAjQp4AeKxu3bqTdmBMaCxkFGwAAITWE5rmVHnA0EEpKan4yAhWEaNQXl1r4bmZs1+c8tgjtwzompuTpck+gSUZaIRbLGtHQfnndfx7jzTq1NF21+huGrWHeAoNqjgmEeQLVbVVkIqC1DwyeTpkUoMGY2rSzCdfyS880bvf3Uqo2uhnbuxEvT37xgefXrZ89Ze9Our339PK4C2FemrYxjqs0NXDX5KKAVYogVGgBUanDuzf36V7N7SkRESm8H8Sc+JONCSY/4iD5SFVBDodcp8MEZPUv962bflHSx8c3XjD9tNdW8U1yWqiKlW67uNZC1UHY0Ca6dCXA0ZQguBExYLgHZCQu0o2TjNT/iClOuNZKj6BJIlCmsSgCCnjr8xQAeEcdilQF2ZZS2yzffuOzViwmeXEzl16PzxzVIeu3cHSroUQpYN6GYSOMlF8Re8NEqGR4QKDD9w7DK8RNhG4MCQRANKChBdlSE0V33n77YF977z/r+MO7lv91Zr74/gaWsFOJBiV6r6d09qmDQjpXImz7oGpK48WlOXl5WHPIiBROHJwiSO0yVHDe43XUr8qJte40YYf/T4jQBZ15Lg8dcgSJ6KsdPsWKS1zjJRUioZB1mgJBkBwAmcKi58JaNThk6VNcnvwJgfpSo70qSJjVVpQ9MLcefn5RaC1fB080Y0yBZsNQQBOjnNixZIzRKLDy5cj8KNI/Qv2GYTvFHroACsVBVd5sUk0T3l8hjNAHb+oQAwZGWwsGsRMMrDYvKXaY1y17nBllTPqP2GlInQCCglnJ94H9F8ihAj+Ojek1nDFqH5F9GHrz9eIdhg8KcPubza3axHDhcsJZyitG6k4Q8hBKRZKMlEqRHLQ8p1EGeIxXNEjOqRRnxivxABQE3k7BqCSCUEDa6B5wEUNQajQmsyUaK8MxPzzpa0LPzl7633PPjHn5fQmbcNGESgEgOLBkUboG6CvEQiQ+RCpqwIEiiwaPC34xIoX3lNNfEqTlu16b915SgEKlQ1JvjqBk1mLhqAW/aTO2hojTTlsSFSYgn4TiLJIfAvXSxCqq2sDvtBNN92kKD8J99af8W+4k183Aojvo3kCTBgs8MhJUA1G22zEfGAWqWpGWvrdY/+KH3Tp3MGEPg8Uib2QWgnZHHFoRotJToHU/KI3l6AKJ6nB2rpadI4JJj6kqNjUf91d/et/Fa3O4/5JEBNJFUftBscAva9WO732uMwqZ7DWqwgmM5I98Yk527Yc3rhm3WNjumfHCAgqJFctbfTeMSLwypPtrm9eN/WBLmmJoEoBLgnkf87EWAF8piQxgjwWbteA/C9YLugDBw6gETtKD4FFjeFFvhBX/9ef6NedAak23AO5AUMY8kExDvsP+w/AzixfW/fo9B03373iwae2bzsU9jKNEKpRFnDMAKynhcEGCq+GgLTwt0ioXz2tYwJ0nQsqoHSFa4XCs0ir8ZSUbGCSASTlzAxVV24W48prHHdNWj3k3j37Lyhz3lr93MI3OvftYhBAAVsG2wY5NprwOoNBBhKWpHeauPfIhpHkFnGJ8C8IKcZIqQQGjczPABUOBm65c+Sr731QKiVMmbHepydQIoJJyL75qJozcYbSRIerfY7pppHXIehESQQXgMsLZwtH1MfCa7r2qDa4Wdcen4af/jQC7joQW8mINkI+H2ewGdhY9NNQmglLCBEC6lEBVXfEJyOnTJjfCO9n0Gg27/j2+7kvvlpSWnn8x2M+Sbp/0kQ4X0AXoUqIAJegdSLoKEx6yKlgDWAfxoGElgReSogdQFkWBQfYFk2NSYrTgoGEpJT0jMwqN6I+9AnCHyP1NZQhsHtXu4In8txYyaRoSHQUCE4JhpGk4uCnoM2anAZ6VfSe775Hix0Ye3js/PXsoIlDhNZI996d23q0S5friiKWCX07hKECX8O0rON7BhQ8Pk1xwYRgKEmUhiQWnhEbEgj4wFVDgkg8LMh6wF3lh5i3pnkCah1LW32qY8+p4JRXtlIp/VZuPjzsppuNlIcxKT7PJZry2K0oDmCcFKIXKZiJjxoKRhwtVIMDsIIAjfGIWJFtMFJtOva+UOJmrYLGBCw2qlvHjOLComPHz9isaTEx6S63V5KcgNhZeUT7CgjLNGBKacOZc2dA0PXxig+enT2tng1/w+38yhHAKoNHgtwPnH4oWQHBDU1DRP2YulimiKbgSIh267h7/xYXY1n28UfeujqH1QIdecwvj8+LrgyL3dG7b9+1W77dsHlHSmZ2TGIqOHfR5wHvDfvZr7ytf/nPog4W9lES/kVSSjjwTZDysLzR5khE0X7Oi2/MfXmhFAqKMaYqd8U7r827tXfcfSObUuVVlIyWHo4yOLAU75s4ZOXiKX069zl7limtNemIdigpJV5ENBKxVoRRCZ4cLoT+j8qycsgeR/WikYYhRhDFyUig+IccMAoMzCxxXGBLwwf3Hzh18rhF4H0s7zUm1GpNP/pCue3+7ROmfvvtqToKBIro+wsBDBohJkQNkXAUI9a66nvUGClkCqHCbLSQnijYb4BFgNgkwDS4TmhpcjTftT8w7sEVuw9Rf58w84135rbrkCOr1V5vGWjcQe0ATkdgIwAF1pHIJ5yIGjYhyEkS04j2R1KtjHxI8BPocgQnoBHkDRQaNnRaUsv+eu/AR55+csN3ld8eqFRoXlLdtA2kDwJ2l7CrOhTydurWBj2HANSjAynqbeMryUH+f7DMNLhZf8ikrb8XvZxVwsKI3mU0jIPHY+SxlcPQWLFjkg5b2D7g0KGEGkY7H5uWYgPpQwgbPMkm/aQVyLHo6Qt/8vHqWbNfHD9+QnpaGkA/2KWRpvJ5vTAqAVSmIklXyA9DHFWTJDJrUY0UReROfjxwoLy01CRaAjK6hQkOGi4ICCQImDsEiTSguFHgAjoV1YlApdOr6CaiT0yIViIcdxHLFRXWIxX+iBVDKHb06NGqqqqIR1fv5n+EU0w9cfyw31nXLM0uAtZAJMC4MIeMHXJ7msGk4fuQMYCv+P6nmRQpLJB/kWfEQQJhkn9Cwh4hOEDwOm2N5eManSyS/vHcqjXbah99ZsWs+e9ZY8ySp5KGzo2/zBYD90mTPDVAxpBiLrKFDGqLRHsOA4XdJfoVth7k7G+//45uDPS8obfbx9Z5SZeZJtW1aZoayzGvPvvKqo8300xCfEoj3sYbOCmoVaEbOqAarI4kuOMrP13rV6kLRecHDO1Xf1dCw539khGI7L4/kZWjRQ7KJIcPH8YSJk4/5iG2TTI5w61atHj++ecA8X78kQfPnzwBzQbgd6ygr4OsCkUNGzmia5/er761eMvOfYUltfa4dJMlBgJ/ZE38QUd0NeHiUXt42SoiPQ/HAbvspIn3f7lp6559B7xyqLCs5h+PP9u6ifml54bYc/wg+MMq9RiyThY2nf+BZ/K0NU/O+rTPoFn9/rLq7ZXfhkRbQENnGzQPSYoXYxVNVcGcQpYZi3f79u3EvYvktBCaRsuXf9AwUGqIgEGJDEOkyLDsoyWKX4JSlqYWK1pZeV0B7LhByP18Z/WjM3e8t6ZOhynmLDDlMEVEMxvBIp7v6hXPoApuUiB+oSqtUrInrLoMRh9F11EGV9hk2X7Sf/2Ydx56ec/4qe+ev3hu4bwpf79zgK7VciHwW8WH3XDEzJHJ5iM8QXDuSSIfB0wiuTDcVkT1cGAxepzFggBek2U8DCkdgh8QHCWqbKBqbx87KKVx2qPTvvjxrMGcEOcFiY0nSLE2mhdxJpMZREBkGuDAeyebUSTHiZlP2o+uedS7beaad9vww99pBC5bk6jpxEbr16UwS6CsFNitDCCdqqONoAYIkkgFYiy0oW3LpAt5ezXIBkP8nCE5JKRwoQmdlJCyZOmyysrqUaNGkYhM18sKC+G0WWw2zNnoBMXlOFGE4AYeD/gD4i4YjZ6amqeffvqVV15SiZaCA5dEcCx5agNuZ/tWqSBrIpkbdPngjkDQhCCGBuecGeiGCPIdV/pprEgPCIiBI51KxP+A3oXHU1BQQDTUwJhX7w7wv/s3b/q8WeP4RFBgYWUHgVBgdY0NqQy6C5AlxPf4SutAsFuIUxvJYJGv5JExlsQdQnM1FDuIED32OAPHisneYPyRM/JDL2xp0uVvc19f2aX79bIPyTBZhKIkOEuRa8JOZzCZzfGsQdQVbH9IXeH9hhnkyiKBLL5H2RFBrVkUlr6/5pZbR/btf0Nhkf/ieR9vdGh+haeppx4cWFdS8M8nZt13/5RV63aWVMOSxXCWdI5P83jZCxfdM2YsOHikrGWbFm+8/UH/ocPq3fA33NCvGgHiEIRCWM6YfI0aNQKW+/Tp01hvoEiCIAph5YYQaiDAmc0TH5y0ePE71SVFjz4wYePna/1uJ+ZoCK3/VCgxMWH8I5MvFpePm/TYY4/PPHDktGiPgyyPErwKPcmvutVf9EfRChESdVFLhf0VB56U4zLd7uCTTzxUWn6yb6+mXl/gUlndE08t2r3rh4njuqWmchcuamsPep+ct3nomLc637ZgzqJ9768v+uTrSpeeMmp0lxt6NkNvopGJS0m0Q/qVZNyjviThOkCqhahxb92yBc3FuBZ+ikoijBpCxF9087/hL0cfn4cqBcO4XU5ks1ANAPEs0T4NUYIR4NoKWTuPDNT5S9yTz+wtLq4B8wzpMCUFNfwUws0B5MOvdksw3qDNN4RhsuDNgHYN3KFoMg1Qsc1Wby14f23BdYMefGv1llHjx/AQuAiW6+C1VsJIfBEpVwEoCAtBiBA9RFwI/mCE5hbYFYJkRbQNrwsAQeIioqKhKQECzEAqCzE4a6ZozWaGH8g0Tmv8wisv1crUkuUnqUDIBI/MDvJnCLOhiB0AioXDhqOB0ItUDPGC8BW7FQxu5BmvdVy9Vnqtv2r42X/sCMARiT5b1NOKBnP4qlJ+wcoCAQnOONpsZdF7D1QzskFk5SNhomZlOSRftc/rtpkSKCA10YZtNLVs1SY3t0V5dfVDDz0EWwHk9tSpU48fP/7BBx9kZmfJPh/6EEMK4QgNoWuDqE0YQXPuc7lQd7DFx+NODuzfR3JOJCVFg7d9z3ffQFsvAV3AWNzwLWiOhpcAsKQoJCZCidWkYJVEgg401l1+SZGwgzhfkLBQgCoFC6LPb+IFZOdJoF2vDt0AMcHd3++8b2Anm8VCuXyUMZHk93ToC0VaKKNuKCqjCuI/OJARy/sT7D8SD0fTkCCwwZMhIwX7ZRJlzbJhy5FXX9+bO/SBR59dyLOS5M63WuLC7gBjMlEg1+BjwwAaAwZG4j8Ca8AIQ1aMAi8zGhQi5yfljIiVMZrMby9aNnRkn0enTHY6w/nnnV1bZUCyDbZpUC8xa8m49V9XzHtv08adB5NS7EkJqRnJjUCJ9eORY0XFFdgvHMDiCDGNc1r5pTA04BqO/4ARIKkD4uATYBZasfBEqBuSGYuZg1gfBAgcRwQBVNSdkbUaefr4j/dNfHDBqy/vOXBw7iuvAECDLQv6AykZmUmNsioL8/cdOTNhwqPzXpk1oG8Pp6vqj1qm1dXVAEXBHEWB8Jj80SLmsdOu52dPO3b81KpPZ+3/4dDOPeenTpt19oLrvVduFfj89z7IW7KWPnpREYyB9OzGY6YM6JbTuMRjfPm194qqznfv1GRADyulVDBqQnpqosnE6P4IjvTntYAAx2ayVZWXV5SVp2Sk44roBgCpBdBRFPvHLBgYYUmWSFJNVuD8ofhAigiULiD3ptOcBsY7wK9gPhQwt8g+5tgJdJvGIx6Tgz6S6oG5hsvDXtXfMJjhhNHYNjh4TmilITJftNcvTZ29Oe+C8vCTCwffenMQdAuUW5b9gjHeoIsMHQDinTLTwYBTkymTGKupkBeA38ei4xEkINFkKgp7yDeFNZnmecTqCEexC1DI1vul/fv3O+uEEbd2oBSnHk6GJEaXTn3hMbn8ViokgHBRDfgRXXIW8IswSIKBnNTlcuFdkA2FqAGRWUk2LwC/onb4Kiu5IZt1lYH5s34cTf5f9rFImEWRlh9jIIgeIXSqkWocAoMQgDY0hWwqq6tBC6O5+rSlM2yGgCRI2Np1NMgwEFXAqps+89HU1Ji2rXOPHfzhiUn/2LN/3xPTpqKsgK1cMJk0yYddG14UAD8GHZTyWAZBYKYQhMCh4Cyx5tg4I80BTKmbODetzJk1r3/ruC7ZQNQKxOFAiBGUCVePYswVyjbPjpkwqkWv1jYHmO/gg+kmyihSkIMRjSHRjCZjCMMnJllDmvzZl9sOHT5Ia2X17T0HzVre/ksmjzz5nmxNOwOyKoRsBmMtQi6ijoN/RI8ZIK0Q+R5fSZSLrSwiTgFWfaL1QWBoId3LQPXZCG49KWRjFny6++m3T/79mddWv/+MKVwLHINZECmYHgEvCyfhEeQBYgdzRBBgRphLwEjR6Um6oIALI+QZOg02IzD34z8pJdi5c4utX20/fPib/NrSU5WUn8lR9DqKP6fVac3ifNPvdZxdO+D7hR1fuTvt9o5Sj6Yl6eaisUOMS5/peWL94K2Lry88sPfcmeOq2V3fxr/hfqIjAK8Cm3o0NUrc6whmCMaBRyUZ7b3IIcDRh9IviWdIhV7jQItkCIEji+grhc0mq9cNeTtkrEGPhG/IjMS+hPoNh+KRUheXFrtu3fL33553/Ifv161azhtQuAZyj7dy3J13/FWMS1m67svRDz/54IyX312xWYzLBQ6AYw0o7UisxafpFsxVGRxyFp0NgReCRGGQWddplJ6w3v16GKhPCmI+yP8wLOYxIIqgHAeLpQ9dzkYzyQRrUF3Bto/bl3VeFULA5IMpPED2dxsX4EPvfLax323T+948tbAaNUusBB+Qi8Cjfn/6wt+mvzD3gYl9mmo7PhvUuWXt/j3b4ET8eLY4OdO+P5/fVTAgrsNzsxfNP3n6q+KKk4cPf//evFfvnfTwzKmTju1b8/Djj46buWfkI8V3PXHi4KWEeFto3rTuZl+F3dSe0uNgbW2gmqJUl6cqJjHuqZlPn8svYAQuTBuAbmRJDZ8ccLx+9muJ3OH/WLT612e1F2w7RLIG1MOhL1Z+arNbYf7xD2h1qNh6iSiHhtdgQC9p0Ax6MCKmI4CHFHwXRhBlGSgzpGu0iJrtFQ+asjEy3DV0RsNn8Xjt7LLdyiOv0C17jVuydtOwv9xAK5Ws5GZCYKOB2ipiaTexUQjyFXhVogl2XlGQ5yeuKsggiFcXoaShAAnF7oKvKJUgE8/TvEDsI+ZbWC+vqr7tzlu/3HAgZMhB3dFgLK/2VYCbzKgXqXQVpYY52kycKbQkBlSo6YIi4sThQxxyaAg+iXoJqb1gymMiXfGhLn94Ve/y2n/W8NP/7BG4nNPCY/60sskDg7kB6VfMY8AKCWUAitpYFJhz+AyxS8sWTQryz2fn9AQ5KVDYRLlMCx4+/OPIG4fv2rXrhVnP3XbLX3bv3g2oO9rfgr4A2tZQKCQ92xC/CxJ9BlwLUV2kg4MF+vXkyZPdu3SFIfT7pRUrV1RUVeVfODv31b/SjE8LBEnqK0J/RYKJUEgQxfT09Jeebpx3Nv3Q4Usn89z5hb7SSq9XRvLY4Fb9KEtgNXgr3VhlJw8cmXL6zKLXZjYHMUR9OoB8Ki6+kJspOixmUiOAjjS6oKMJqiveZyTfSEobkVxX1PhiWNggShHIhwdMGa0/WnXmi41nvty8oW27gRR0x36LAw07HTt22vTV5ldemLX4/Q/ZUN0TE4fJwQSGK2QNCZTbHMsl9+qW2suoeGRNsILJBnuzh1ZA+lXrdFGtU00ndx9Ozs4Gjr7hqIcjEC2OYOJhauH2SEY5ckA+gbSqkDZWhpAYBOHAkOWvykGraPG6PVlpqSd+PCwrvjZtW5DY4GoHism08d4JEzZu3fHZZ5/ddOsdrGBGISYoe5NTU+A3pKdlOiyWJe++NfuFF5Ejf2jUCDbsFzVImCMvbYR8Q4hPfGfN5sbxMa1a5KYmJ5GapOTVNYXWgiIACyGoQEDOBfDEMP4Cf4NOfo4TOLMn4Kkm+B0jD54qPBfHWmW/4jegVRCPYvFJTF5e8XMvzr54qaS6Fs29FCu4DbExspq0c9vp1159+XzRkdwmse8u6pGTkyRaLd/tr/l+jxzUTcOGDR791xHDB14fm5CIhwY6gbT6RshQUBKFvYIOPNQNZ896tmXTnMcffJjTqCbZe9tl2/r2zhhwvW317jyDQ+B0g+IG2zJ09MJSlU/RtTdfnP/83BdAlI9zwqNCxStqDfBecPMIg3EA/3AtE3G1V/BLPsfLDcoK6JFrysoPHjxIQFowOHjz8FjIecgsAUIBtTizxVpbWxFntyE4Q38ySa4T14fQq17jgmqd02wAvorwpJU7hdWfFn702YHVX2xp0a4DoeAKoTtQAYKNENkg8ofawC9sPiW118hkjiafwMTIW63Dhg3rdN2SF1984caRw2VvUGCRIePhqtkg5Q2AF4n1Q8he4isGHo2lwAQjk0fotc1mnAcbE4k9ULW8nIe8yhM2GLmrDMyf+OOfturICFyOmfA9zFTE/YosK6Jmilo1Fg+mfKSipAYbZThOnzg4cPD1MMYGARpeOugBduzYMXr06HvuGTdsUP/MnCbhINIkhB8LvEqy5IerBMqlkB8UKZBNQHEMwQy6ncEgR124kH/xYtk9dzc7m5c/aszo9p06y95AVgrVuYs9HEaztxApWYKIhUYlC4Utck4AvDwXumRYuzS+Lqxb3D690llX66lDL/LFyqC7yiWahWq/tnDpflxv2vSns5q2rG/vOSQHz5zY37tnSysQl2Ej3FiCmkKEFSkYXuH477tg1D8mNT7YajrsCgnvvLVr9huHl61a2aZ1exQHI7i13+AA5bfq9aSkp89f9HZOTvb0x2esXHNq3gv3D++TGAbTB13DQP8LecawBhC87sw3CDbVX8OGLAaLHis4mjfK+mrdN8PveYyiqn+Du2k4xb9hBLCrwd2JbuFRNwtfNSD1jAAOIJGB/RMxPUhoiZdvN1uVQCAhJvbsmZOLXp/fq2eXCff/jQpdWb/8p5vF1A2FJk+e3H/Q8B9++KHH9X2wgaHUjQ1MVhWoWyalpd1y+x3vLHrjpVdfr6msemLi3RnpmSUFRVD7FUxcXUB+Y/GSmpKaVs2yhg8bOKhvz6bZaVaTEQEAUhZBzoLbDKt+enUaygAAIABJREFUHbpPRhYY7FqP98jxgz27t4qLTfC7AabyWkxikBTGNZ7lQlawyjk8Lvr1eYs/WPFR6w6xC159fso/5qg8v+dM7covj21bt9FTXTSgY9rMB4f17pGhxbrOni/Ysv3cgSNqt+v73vvg1CEjegmcInskeEMYm2h7INYj0sv4x5stQcmr6hryfOPG/b3o/JkFL78lhWJMDlGpqRx/Z8+N+zb7wJIfJHEscEYS2ouYsNnInT60b8mihf+YNk2G8IvVhtIrRi/qK5C3EPG0oqv+3zAF/u8p4U+AAQEDBVSry+kU0D6JA+kr8L2Q73T0HelAAMCnpcHUSqUlxzMkAYpGvgiqAU4hiRWjKP8r3KkZCXWkxKzWGklcvProqg1Fazf+kNs2CY8W8HrMiMhRiSYMiQoniLoEZZFf5roQgmX4ZxEQFUYM9RmzEaTa9jmzn7tj7OgfjxztcF2rEFoUw1CIplLibPgtos8IX5mHmwVHKmgzGdOSRRQNcUvkQPBOk3IhAVj8Tz7fL7vXKwxPw0f/WSOAqCi6aP/rN5iXKMEhRQ9tU1KhigQoEbwTuDQjOCeUDdVA08bxR8rOk/FAMh68dKB4Lik5d+5c48aNFcmX2bRJ0OthRYvP7TGCLlmELidOCKuBBcggTEHsA6eJzGDEHBx75MhRZOq/+ebrRYuWZWZnzn/pTSCuu7WPS06SqBpk8eGRAfdN1i18NfJH6ByBjaZQC0NJ0UUbXDFcKCYdPAiE16AvnU0pqfh13Z5+5uL59buruve+jhcJ6qteHQZVr7x0osewPki1E55CHJDyIHHVVW8UjmbkjRD6ip/ofWB/oX1jEpevObf403OLV68dcdstgKBSek2kTfq3OCQv3Fo14Ib3PfGxxzOaNHn/3bfGTV08ZlDjIYPaNMmiU2OQxDJTTg1FBQMlBgMcJ6YBQU+FPJQl3Gtg1pJZm89cOtwa5eOGo16OAHbxKFUSWf4/H0aWB4BGDYLUP8QLcLajcuaU4vNVV5efq65cuPBlkWfWrFmRmBQb1iLtwFc6sGcz6JanqKysLDLHaRqILp+kIgUOatPExOQAumzc3tvvvOvokcP79u5b9PGag8fy/nbLLcOG9uetep2zUJX0UF0dHxd/+Hzh4YXvLXjvvc5tWt80eHDHNm0yUzJ0CzhHBGTTIUcOJwCPcP5i0QMPP92zZ/cbRw7t1LFV82ZN65yVl8qLMjPS4KgUFPi3blx/4eTZ2qrT82b1gc8069n3QzUBDyN98vbCBFG5tW9cz64D+/Vto+m+HXt3Hj4RU1xSl5LeZfrse7r37Y/lGZQ9ITmEhBzMF54r6pjCisIPIgOghViLBazoXnetaHVMfuKJzz5ds/LznTf36nV9p7h+nWLHjWj59rYLQS4mDAyq7geSG06XiTaIFn7TxjVdenQaMOxGNRSMmmV8hdGL4vHxaLhWNOl4pZH+bT6Lnh9Pt2vHTjjfmBjIDQaR04pQPGMjAFQksjVQbmdp57aZ6YmxkH1AlymDejGKtuhYwoZxdSNGZHCEsCfML/niXKEndd03y1q1yVEDHsgakTZMAjMNoUudlEdDIN1HUuqXPRc6n7BJkJwWCiCgCImcDbfUp1+vQQP6T58+/cvP16IFvvBiMR4iK92BnQ37EiTiABMjrDhGYwxnbNrIfsKlRyu2oL+GfBnZcVAxJ4ojV57n0btscLN+2dv6s/02plF0SUP/HCyhwEeT1mwsKELRHk2M0GHg48OQPOaaNbFsOpTn9/lEtJwRhJZeXlaJPHP79u1BbRX0+1mB9Xm8Fgcy8aibB5AHgzmCGAKqY3CTsByjFgolLzWgfrFuA9LSe3cffv7FeY9MnnLpYmn1pbNzHx/oqb0gQJgYBUkksSJJYOR1o7dE3k7YQxpMkBYj3SVkhSNGQl2RMlyE50G8KjXcoWXq2u21e/fs7z2g1/9QVP/d33coELIJctvmsVTQRzJYhA4LutsQTbvWMia3SeIrVHPJ2yHfC1JBpX3VF0VvfvjFDcO6ewPlsYwZghPXMHS/7Fl5CEJ7OehOBGU5KA+9aeSQG288ffrs3beMe/fzLxsnU7Nn3Dyiv10WKkTyFOiegEolo3lrDYYAo9S0b2OxCFRxwdkGN+uXDfvv9dtY9Vhc+IpNDntMJJdBlhsxCDr05kQNrKEIbRQFMG0ESJ+vXrtlyyZvnXPGjGl/++vtjTLTQ7I/0h535XmL7ALJQAv86tWrgTEHkbrfD3+cxeVQNFy4aJHJYgXHUXxs/EsLFs576YWvtn2Vkka/vGjG60tfmzn9pVuGDFHKSmKTU70eAHRQxNQDrHnv6cJ9P74J3y0xJm7svaP69urWskkaT9trq2tgf5LTMiCvt2nv/s179jXJaTRkcP+KkuImWen/fPzxc3ln7x01NSG29sGJXUcM/AutlwWkww4lf+qovu1yTb36p+nmfMYmeJSM5xduXbPpVN+htz0/5ZWElFTOwSmqF9JSWsDL0mbKYKcAUYuyW0Ua26L2k4ykjBqiCJ/LIoqK7I+NT3j/o+V3jRqz7PPCjs0cZuPp2ZN75ldVbNzrNMdm+vzogAvDMwtAJxSEgiburXfead35OqvNFqZ4nBOvA5s9juhLwWv6t8+LUBiMsmVlZUB94B35vOD3J3k1YnIQxZJ+ZvwHDdZooxK6sU8zm5WjULiI/AqmQMSTxter5eSB9ZNosenzL204dNH81bdfAK3u9hdzuhVpM2RP/S4XuvrgTsITCvq9v4LfI+r1EpwJxirSxxMt6eLeH3r4we5dB77/wUeTHn7k6+1b4RL17N4krIElgmTACOUWer0I8MSfFk//UC5HB5/sVpEDT0fc3MijXu34jUoIVzt9w+f/20YgumLJ7Pn5wCeYlBabw+V0kyQxSQJjuQAPiy07FA6oItDlsCzhUKyd8jgvgekK+SVFAd1DGHzfaWlpMAeYsqxoCiqBiI8FivOdyHKB/A1JYKPJQrwgdMbyYOaEl4DSO5eXd37Llm2skZ85c/pjkyfjsymPPSSynpbZdpsgojqIGyGsvlgIOEiSingYqBtSPMQNgZIEkBUeIZoQQXDqoA1JNIvWXB4MxZrfb1DDAkPFiAlG2lLf3k9pfnFudnxaEvxU4DchwwoHFJjiq6/TiIXFjoVXQJxUvBWCXWD8fMKsebtuGjV58LDewA3HmoK0oYbSxN/sebVghFLZF1IhtQasjEcLSu1aNz947scP1q42JDS5d+oXT8z9rsCXHYxvGoDOLO8NUZ4Q52cg4xr0x4tquo31XfL8ZvfTcKLfegRIQR8BjMEAlCR8oEg4wxLKcjC1SL68M8e//PzTl+c8O3HcX/8++jYt4Hp9/pyLecdmzfxn46wM3AtyLdfy6SOkxOdOn37xxReHDh3aoUMHnBwFSkRlaOtzxMbYHA4Q5nmkABLm9z/8qBgIPjK26/L3bs9IrJ00cfwdY578eP33RV6vv6rCauENvKD5IAQVgg5i0MTXqP4Zc+ZPf+6Fj1Z/caaoirbGCbZ4o9mKnlp4KWKi6UJJ0RvvLl2z/uvCS57t3/ww/r4pHZoHPl85/vbhVqP/rEmiYg2mOTNv/sc/k+B08YbzYUP8Z195Ro7+8OTF2HnzPl/y7mdpuQ6jA5ArT0B2o9LEGu1UmMc9INfy0+4byWnhiOYBDSLUwAC1ggIzIkoQWEi9+lw/5m9jP92c7zdaKUGxxtU8fm/X4V1jDd4SuBEc/FBSOmADEgpyXFl5zYJ581XFDxcH7X64RBQ8R9yFCIPLb/3y/9/zRQPa/Xv2EsJYIvxBcmnEtYA3HiGhiDwqYzLqOUnU0K7JBIceJrTGUVxcpCEdCaKrulmQO132+ZnFy8ufnbvIxANsUi3QaB40IG2mSH7RZgO2BFcgsToYHJHf+oUHjdTmz28EfhL5PrJroP7YtUuXbj06v/XWO5Aq3/39jsQYKiEG/bKEIQz7DlE+QsQOPsOgt3G62el0gggeY47VgZNET/U/jn9DNusXvq4/wa9j7mEa4bj8rFjMSOMXFBQqclMo6xF2cfTMRiQwyM4OTqWQEbRyQG3H2Fjw5eTkpgJiSrE8oSikqA0bNkDdaujAfrb4GCAnEL+u+PiTe8b9vUXbdpFoIAKohy4heudI/Eeuu3PnLgTP4+8bN236sygl5p2v+G7XtgdubWJlA1QAnKi4JOHWImFEhIeX5G9ICZ1WQibgbkkZDQldiMiHVTgd4OYMSKwJjF+K12gXmjZurAVPuaprUGf8hSX+f/vr37trT25mPEgtiJ2iCMc9uF4YBvvD1Sm+fvaJf3plAESo6tq9/O5jtZPnDiWwVKeXFtGcaAC1O4sz/RYHbg5OLjrPEFBTahBAMFISkP2SWjrqlj69r//itfnvrFn++bffr+/aKaF5M2vX5pa4+PikpHSeaCSpSalCSpJ4/uwxirrtt7idhnP8xiOANYUtJLqFY5WBKgVuEMRAq0qLSoqK886cPn70CNZV25Ytnpn2eO/evaDDizYuTYEH5iG7DkTtWDAMAzxw5XmLeqRRRHYGIBgKfgM2bwOY3gyMAIeJsEkygYi0C+Q9GZ61McYuvXps+nzDnKlDVr90z2fr85Z/uuqdH1b4VKp9MuVI4g+dqfVhrwe+U5WBcJIMVFxi3Pc/HN29/2ib1k1GDhuam5uL3ZE3CYxX9tcGsHk64mIDHtcXaz/f9/XngpF69rV+MVx+qNrDh+IpMU4OVBscjDvsL69gt3zj3LG/yOlLvGPs/IcmjeEsIIs6Ay46ABdYI8cjK4tHhP/Ahph4iNkDWhrNY4URnsK2RSXqg6TdEqwVAgwgXCiQz4G17tFHJn26+pMjF5iWqa1rq+oSHJb1Hzy8bNU3u46fqy73ef3UyXOKBJYnSXbExu7Y9HVmWvrtY8fFx8M+EGbUn5KL/91W/8bz4OfTcSwLD3jz5s2AZ0V9brBOMEYaFhbIJALQAhGMETpb8q2DcttmoGjgRzEBCCp0SZD6HrHIkfD8KuDQHy+xC5Z8/8ysl3v1GkKFq8zoVjISlUMjmkXxt6FQbVV1XEoKZAGwX2AMWf6XeVqACWPEMFREgyfi4uOmMMmBzIMS0Lhx4ybd/9DMmTPzzh6deEdzlqsxhMyEcNFIpHEJeT2YzIzUda2zVLUMEyk2IYFAsshEjWBs/qdsYoOb9W+alv85p42sYoPDHltccoREMGggIfLG6AnRUCwwWuyyVCmIDl2Skd/lWXr71m0DhvQ0sw5QukOn+dTJC7NmPTvmrlG2O+8oPn924oNPpKenYkJ37d4dLbgcbwoHICsFtgBCMU9gRuiTDYX27NljNlkmTpgE3ymgSveOG49kSc+eubhEyAVdDxQAAa4E0IfEjkiV4W+JvxUM8mYBWlU6TAB+CuQr1jXJlUGB2kzpMgHLK3UtWuWAEvDQoW8H3dQDsqD16lUdOni4y2gwhaL0CSAtVB0gK0tS3Fe9yZ/9VPILJHjUEdTDDj7yxO63lrzavktb3WuwEMkIiFEyrBXiFb6rnuoX/cAIiUQYPCQ0cdFI+RfXZxgH69B9xpT4lnOenz/jmVknTxz75IPlK9f9+OLJr0U71a9v5pDObXt1tIspFqNoQ4P0L7pmwy//biMQhf7A00L6BNsSSLBAMrRy5coEq9Clc8c7R9362isvJibFIdNSdak4GFQYIF9UH5IcSEXDn9AkBQS5OnyOq+wwSEhAGTM5Pf3JJ598Zf6ij1d+OuGBh4aNuBkuCEiKYA9IoQ3Ej0g8KGHBaLhp0rNPjRr06K1yemN9/GB+wl1jj+ZrH2w89tdereIbtZq/+IsVG44owEcBEgoDFdRrqsGBAvlO7vjZ/IKSD2Wf324z1Tnl1Lg0Z50XiV9vjcshav37Nxt0Q/OunZo0izuj1umcIYdi1aB8lo01ncy3LVh4ctW3Vdf3aDN33vMdu3UHft3AiDJg80aLSbEzeiAE5wlTGFSY4Pll4PXJtjB0ZrAisHAh2x7RA0XHIxHngbKCAENH9MEY4LicQKYK6YkDBw1/eMoyqAD6ql2PTmqbkxK+54640bd1VuREl5db9eXhI2d95bXMyfOlVtH20eKPctt1QuYPCb9oBiXqaV32G/590wOJxtJLJUcPH7aaRR+6MSM1MlhTPDiSQlj+ID0EOB3SpgN6tac5L4UGbwg2M0h/wk5E3ZprldXWbS5p07PLI9Meg1RtOGBhEBb6PBQD2BwRwF26dOm6dWuXLV1qs9uBNkFp+Zo1uisMA07CI5lJcgSEXRYWFa8IEwxUy9ApuOUvty1d8smr8+abeWrs2FutsceoOhsV8uLWI9VAmF/sJobsbKQPeOQRcUDhDJchhZpwhKPxmmXbqyyCK9xnw0d/ihHAur28gKOuOiYlnrxlr3br3/u62muKSSmDNAETdIRD0BqOgfyewMVrss9o0WW375beXcY/u2z6yy+YBZ9RMHs9ckaj1KUff9i5YwdITS96fVmsw/rmotdYkQ9KbtYsep21VksMUmI+2ieQmYv5TxJjAW9deuOEptdlg2x+6mMzLuzeNCDH0K95CqUUGrgQRcdBqgqlMkxumGUSJJGO7chM93nQQULpJuKlwN4h3NIlgzFoNBwJBzJpJomhKuNMxclm6ugPJ9yyakGR8Y84MLYYWGIfsaUQIYgwFjAkgMr9he1yOyg+Ha1JYdVJ6VYAmyIcMAQrE301xExEPEtVluFxMoRyD3klBvyiIbqMTkldsNAvxKpDhg2ndI/OoeoAHhme8JWCbe8qYDQ4piR5IIoBl9tks4UCKvgk4bmSFmvYmEi4Fv1KRgs58whYh4XRCYeMHHpt0NZMo+cZjjhphgq7DEHVwrLd2rfq9ubcgN9/5mLp+i82rFq16oMvNtrtYtu2bfPypUTfKWdFhYOUh0DfH2FmAml4RMsCj4sNHrl7PHK0nPRTfYQi6NXI0JFaNnIu5LbBEBhUUMvArXm8dZeKigMBCf3nKEwXXDiND7EtAWGdmJjYtGlTBOUoRLTr3gt4IFSa0XNks8cgm2LkSTYFHgNOiM4mss3rIJVWec5EUjuEruxPdKigmUJzPU0XnT2+9/td4BNOSkm57cabH39kYmqka6GsuHjRgmUQhDlx4kS/fv0Wv/cm7AQHvxmsjl4vXllYl8msQQoZcxUS5nhlHC/5vGj4RxshS8ksdAqC0rSpk/v37j79qZkfLpx7fPf2O8f/IycnR7SaQb6NlDlaWqCSqDFspjWILtn1P9be1zTNaHZQmrd1gnvRI50pXw0Vd2LahCxFql39VTnLxwQNTrItRjJMGhwhfKug0mRQDKI5LsUVcsmEEU6GZfCEqNats8eNbGFwFVJ+kCQZSZuIHVnwmG+PB8c+9nnI3P7N1yeMHTsW5PWUDCfOzZlUzAxouYZoD8nPAFCK/yR04gaBihF84I8ANgucdkQxlWzP8DNIjp4yK0jPCIcP7IUM0eChQ3g+Bt6X4vEcyC8vrtZH93KNfbRD355dw+GKsMdsohUhKNnjah8dm2g2tNFcXr+aUug3PzbzyxXvL77hvQ987jqoaAApwBg5VYNOA4DhVyVY/01mrdnIuGur4S5xEfoe0pyDekIEmQQXCySKgkEMefx/uT2zSyeWqguAUpFcVwsRXIcGUCxyR/hVIxp6IjwQNN4HYwDwqTgsxjil3G17z675dDWru4jsBJitGJMMCyDCnkD8Q9y4afvmLfvA40Z6rg0BwiUEGBxqILAPAK3iEkjUY7bhfqIytdEE/89pflw80rHNQh2INYP5D6E8AoDIuwsl0kFvrN3Qo+t1u/cekpTgy+9+JzI1ulweI7ofHdcvxRLQZI/RapUkb2JccEhr79Ed32TntqkLV4tsguoP86xM+ONIVfSqR4ObddWhafjBfx2BNq07fRqgKsu92bGIFk0GzoE6HOXHvoipr2HLA00c9OhTkoTM1JiqS86UVsmqrF0qKx06dEinjh2w4FiBG3Pn6EY56aiy66qfbNJ62OpwaLKG9iWeEUlcBHI7r58xiIWXKtIymnG0uPHzr5e8PXfgdaanHhsmWELQMzTyNpKsvcrr0TlQNKFLG9o7EGlH0MXQgGdpRgNnpukUKDCCZYLiY3gHNGtZGm3J1wqxrnKN3+LjaLAeSVMRZAOCRez3Fy5cUJweOyfyCHmh8KWAGRv6spzu9xhEuB8/tRP+VCSF5oMAInsVmSr0wiDLCOJFmhHd/lBxUeVtt90G94UYQ1LBiXBMI6gkl7sylZFB4EF6rHg9ptgYguElNjRM81z4Z56e//bQ2IkAz4gUlohEksGAZn50XMOYwlkMg6s60moehaUgq26yWq+7rgP+PfHk5G3bvt6yZcvX23dUVdWAMWDS+HvS8Kab52ZnZ6ckp8UlJsTGxsErIjcM+BdgEaT7FBSHsM/g+ghB3RI1JtHMwVXyuJ2AU2Dc4FQ5a2pLiy+dOXuqsLCwpqraZrM0ysiAN2Y1cxjbmkpvwYVzeIQzJ49j5HGTHyxfff3119vt9kaNsrKbNEFNHJsWTCUPsm2jGelA0WxW5CCpZ3kl0uv0JzvAXRcMqE8/+/TBvd8nxDqef/75e8ePR4I5GKjLO3UKOGgkt4qKipBZGT9+PPiHAJuB1JXs8QCqTJwSTA0laBRMIZmILgBSc+ZM3qYtW2688aaWbdtCxi8kh40mIaRAGMLXuXv3L9evW/bx8qVLP35g3JiOXbuOuOnG6zp1tFpt0H4SeBOcYEtsQnJqo9Xrt4wcODrdzGt+l9EsoG2PsHmXeZLtSc/9c0hC8oH3Vpx0q5YQB5oJ7KukTg6RLdAkQ2ydNnqDIReCGwN07CIxA6o+VVWFsppi0iuCiNlMAZVOO3lW/HSdc8UXe28d9/fpc2akiBZ0AQTq6kyiyNlQlAQfDUltEFJA+PdGhriP5L+B+IYjjuwOeFjgBoT8Af/qzz5D5gQZn4EDBzZv1sxTXf3ee+8NGjQI6wbAdki0QBy6zlnUqmnKnOdvSYsNUwFZlurgfPCchg5DZ7U3NjFdddaAfdyeiCxe01bXORevO7Lr22+HDR/uleFtkBVoFkxev1/4N7PDYxGVlJTgybDusBQIADy6IogBI4IfIc3ZqYPloXGDddlFmQl294orBoQ+YcLdQDxQdDwYwLBOm4sKqi6LB+DFaHIAxTrBbkekhBEO+CXU6R5+eGJCUhLo9+AuQUQbd6BKfnjzKEKiVI3aHVSikfsEf2n0uj9Zy6jvRUgc0CfBsJzgrkFkV5aUlOCIc8AnCwYvhULSohcW7di5DXM4MdZybN/3ySJVet7co1OCrzpEW1gD7Cu4hxjcrHXI4K7vfrKl27DbkpqnaBKabQ2iYPL5Udi51kbS4GZdcTI0fPj/jgAWF6j+aqtlKixixurQWgAfL7Y/JhAC8JQVVL+BowNJSWLTRjFLXv8/7J0HnBRltvarc+7piUwgDDlHyTkLImJWRDFnV8Wsaw6rYgZ1DYABARUxi4qCmBCJAiI5M8AMEzrH6u7vf6oQveuM37ff7+69u+6WY9NdXV3hDec94TnPeeGp5+/zh/1bt2274k8XYTWkYkEq5XXt1lUBHVFD/QoHYov6nUK3wkQxWy0ZSzBY7cUBYrfDbFpdG+01oP3mn/Y+dP0Vxw3IveuGwT1aWRI1B20WVAemU8xS/yzGiMXlAypCScUgBTZYQDXh6ohQkZrLcDn+hPrH67IeDsYduLX/l5wURz1DSEqEBSl7vEGW5ftihQVYwwEFK9USzoJugPsZJ7wxR7MbRXfhX/w9WgkLNs2gJP2L0ARWpckVjRn37Ky987qTJSGAomPiKkO1EkpZPfv6b7tW+0yxIxPQWhIXcEpgb+JgB+MVh4uyfoWWdGh0RMQucVgJ2mobeWd4ueSmIK7Fr86/KCg8FQXCodVQFJfDdvLJJ/B34/XXk4X6zDPP7KuoRLkEw7dmxbevb9lyuLoWHQgFccCQ4RzP+TWuWtn0MBaPixJGSGbLli1r167Fd6XrQDCO5Bfkdu7c+fRrruzbt095ebnb4yIJkqRsfsv9RCMRVgj0Ks5JxbiZr749a9as9et/TCSTeLmemDatZcuWlMSmCjqVLtGxcHpx6Ugs7cv1ShLc7xmr+tP/oV6jZLupic8WLbrkgnOef+45nm3H9h0fLvzordfnovSMGTPmnnvvByRkdTgYCRUVFe+998ZJJ51U2qiYWgF0t5R7c7moZ2KyOJJBRq8BmoaXX375xRdn4ABr0aaNcJyqMlSksmjA7/LmXHr5paeffvqqtavmzH39qan3xhPJXn0GnHDiST169nYR2TFaLvnT9X+59aplK7ecOaarGjlMTq7F4sBH7iIana5t7DHdeuUxxMcf/uvyZCyHRTeZ8f9sUljwvFPnh5kikE6K4RlscQJ+amrHlr3xSHdHKpkqLE6kS2e+uurh6d/HqBlqzr35ljtKC3wUPEjHwiQqagMAPT/J4GFcYunhZtWwpBiHQNAEvYBCJt5fKFvtli0/rPv+++/79x8wbMTwXF++Eo8DRJswYQIqF+lyTAqOb9ux4/mTJ3w19xWbNRQ9fNBJESvC+nGSr2O0ogs3dhzwFwihdMCfefrtRe8uXpuKxcFgtO/QATZmjy8XIREM+i02EJcNosv/u8bljh07mINH1CxRXyQYKiVl7YZ4NNWiLPPna/u1LozaQMMmA4pJSqX9djNR9NIgIQbNDEO2ONS0Y/WarT5fHnOThQJPE5abNKYGVCd/k4K6HHztlKtxlGYSwOq5tBQOETmDiFOx0qUjqGJoRmoR0tU2vhT/FpuGMkTKzpkxC9zwli2b2rdvf9fdd1JWIBmJWt0FieihSZMunnDqRaRidGnrmvnYtbb4OjxUBIW9lgPpGHRgHqSIlaTDuqoTxh7zxLNfvf/W25fdfENCDZhsWX8wbjT5JB2x4e0/albDbfOfb363VFe+AAAgAElEQVTVArt2b8MVEolDpe5EUEUjIZYiraYBXoCkyeIyGhzxaF1Oobt7h4IbH3ii37AuDrubuEyfPn1Yf0ULgFzE7ECV8PjySLQRzQBadqmmbq85cNBhzfW4vRRDBGy4f9/hZCK1Yc3q3l07DWsVnn7fVU0bByKVW11UDVWz8WTM4mJU1289GI21sUjKafM4nIVMsFSoxmKKaF5o6HNkWludCoXj85ymHQcDtpia/FlF+B/ubYlzaXE3EuMRClYYFLNZrFuvl8TlrBKPUY8b3EA8QTvFLQ5oIDU5riOxNJocwQewoW2xEzJEagnxxgSrviEQTBN5AeCPr5xYqmZ242w3ZpMcVP+D4hnLxCDCRrtiySCokkRDspDtQ52y+jYEH4cJRTJqn9mMKws7l4diP5eTeB7pCNGoVFVVVWdODtXsMFitdls0VItleestN6JLsVDluF2d2rY48cRxLIG1VdWr16yhbAB283sfvIeTit9ycS6kZ72hXKIyxuNSvMPtdrZr1+7EEy/ElUI2K3KWY1jdoXKS+wWfFwvxrHjARDe1Wp02i8MCZY7JmKQMS+K9+fNXf/cdSiyqWMXuPffdfgea2elnTmzVqT3tnIjGwKAIFttsCGghMACD9TXDH3YfifR11bVejxd08LKvv3788UeXLV9Bt9503bUnnHBC81at5Mmz2WBd3bPPPktI0eezjx8/njGTDAc1H614aGlJYkD4rhSro5HVOmvGjOEjx7/66it33/+ArpqwYAKu572wFiuG3FzPqKF9Ro0atHrFBY89/tT7Hyxatfy74SOOPemkU0o7dOk/dCi5wus2HTx5WEf8CrKIJlWzNS+brDNgHwRTOYXmKye3SWei89/Zt7kqKGaHwxanLktGsOrMlVQ6Krk64nVi6HpJFdm5MxwOWHMbtVr+U2baAx+vXrfz5DPbFrdp/sSTn6BNKqlc1miGD3XB0lEpvSpWjeC4synYv+El93rlUamUBz0UGlcSBgaZpjarDe/so48+mpOfrxGXm3GH0BhjjxtDPDGbkIGdTKt4rUvzc4N1VQ5r1on1lDFmIpAg2ODNVFMBmzsvWVVpzQkr7pKVq+Nz3l5V4Y+A4se3c/c9d74wYxaM/LQvDleZjHjt/pEbzw6bA9eKBAOiv4hppw0BUidVqKYTwwY2HjWgibpvh2LOUywoTA3cjRh7/CciQmJ3UkrMtXtPdTqdh2PaA4QDtAe+/GQiXBd0FxQiXmJRqLOsxcVFiXCQ9rc60NSo5IaYEeNRLsMsNaSAhpHbjlGNvNNtUe3+JCWTbdCg4UiVCRPGP/HEU5R6owoAWr7V6laT1e5cu8NlL7U3OnnC6d98/LwpnHCoCZcjB7FDUFsSvQg5C62DVU2pvpxIr66N3npz9oVXTZEuRy5nUnanI5UKNfDAsrsBofs7v/jPV/+WLWCyM55Yrcj7YJYlXBIggqnYRHkpeF3wuBMqMALcNkQH925ZnvPt7bdeV1LSvHFZWbs27WPRapxXChoaS21GdZidODgckGixSJtMh/buvfee+/r1HHrOZWdT8h3zjYIGIX/lxjWVJT7lzhv6Ny1JhSsOuixeCkVn0jFCkynJH6zfnQWcw0JpP4V7iVIf3mLzUr2BWGHG1DhGQY1kDM0wQCEaiyuRjJDCY/L+73A6SDKBOKeExJk3fEQLobhQnjk3x0TYDheUjSUKImLyJXHLi4GmmWX8hN9I+E9DHohwpYocgg8WPYEaIAosgFkwDTlei2hoc1w37H5n6JKfLGqZOL9IGWMxwLee4/XpK2a9v0NURYNB4kclJSWdu3cX81TEmgY1A+KkFcegf8G+xUMhes1hB5AXIgqkpe0AQZV7JZNIkLRJ6plZ8grzR40ZxR97Hpn6ED4knohH1tUsGgpxmev16AnVNjvJTxa7R6g9YoGA3e5AhZLGiIUzwhYoTKiK3W5CtUbTkiLh2MFGJRFBt+W0N1x37dDBA+mBNT/8AHvIjl0762qrP1/02aXX/mnYsGGljRvj5UK/A04Eaxnl+DQO63+jDTgd+StBf+3ks88+WLEPY+mNefN69OwpxpWmQOMY+Pzzz0kipheeemp6hw7l5S1bhWtr6V9AMIlIRIiOUO6RGjZbIuS32V39hw6e/cpzc+bMiQYDgIkADwAwFo+jWbCGDAfcS6YsDjDTMb26z319bqDGP2Pm7GlPP7Pww/f7jB7btmUHnK0HqxJWipTXVgZrI97SUjHeJLZMXqNDqa705UWvu6RXiya+qa+u2bw1HCfnENCUjaI7CCuMEI+SDRltBWB60LG4ucJcpwlfVCgwbfqXa9cdPnVk/m3XDX1+3grY97zuXGaBgBCxHwh14UUH2sA4wu8r8XoHGk5tVdVLM2dSZ+yc8ybjBIWx04qP32z6cvHiG2+8ce5rr6FmCT0YYTVxtEjSJWPV4XZxBtjCoCqIBYV2EOC/hrNGgSA9M1dJBMxWXHRJq9egOLyHa72z31m+80AKEFg6pRYU5q9dtRqa0N4D+ot5RhY3ruX6xeF/24hF6aSKNrctfjyNMko/NZE0s9FXUlg7+cReyYOH5fEziWzWZzBE6r+2Sm5fklr0Vp4YIQcewE6IEY+1sIcwVEjVzESjRo/X7fDQ8ug4FRUHmzRpwvyz2cQWRcOlEpHF5ZUJLpmCiECZ2mSkhmpqPLjE6tumTn0IPCjJzpqamyDwXVl5ePDgwWarTxzzVuemjTtU1bppG3g5JaegVI3CEpt0eqVeGfBA0ZTMhB3M8dDhMcM6vP7xFzs2benYvbmqhnAqou/+vrP7P2pWfX3yn32/aQESulHdnS4voaVYdS2YiXgsbLe6YfqlilU8kLbbCJpbs/5Qy5KiW6YMueCeL/fvrrviqsuNBgwU1CMygGBod1A3DH45SbfB+QLsOZH6culXM2e9fvnFVzJ5Q5GYz+pds2oFWJj+Xa3XXnlqjy6Vqbr9LksuKkcmEjOC4MI3Jsk7DcgVkKms3C4rrJ4Zq3fvwfDB7cmamtjCZUB2qqOxgNNjduWVLt9eV5MyhZVM/ZPyN4//374DexCJgdgyS36xsCGgTPj9/tzsQYu5TrFlTDwlaFAqv+Phy1IFwsNPqHAEnbGoCzQmSpUIOxAmwDlJOsakJy0BK0/cV+htrAqE/ThGjhcdjewYWq9+MzNNjNUOiE3dtWvPp59+euEFF+U1KkEeSarN0e1n2coO8ZBpVwHSy+IiqpIWzUTi4xITbxaOKKtVBF9+vqTnEH+EIFvqzFnJLeVZSAAVXBd3KLSDJIomUM60mhhCB+BwWmy4SI/6GmXBFtwtXkyrJRceCRZ7leol4SB16hyEWtCs4A4QOmqKXTIGuKUkFbKFUwAJjWLKK+3AJazUfjUMHjIIGoIdO3Yt+XIJnoX27dv26NFz586dTz48deumzZdecTmIb54I7FduXh79gk733z4G/plPmJfnI5mXbjr22GNPmXDCkJHDkrHEnn0V77zzDsZATY3w4eEV6N23Lx+nP/NMzx7trrvuutyCwnQsQk9RME4ciimVVRjcnDOvANifNW0/6aQJHTq0wykiAzIu7i7xZ0tdEwyJDK5GwSEQp5MJnsrJy73yqovHjBm9a++eGbNmz33lBZJA0mlHLBq1pdPeRqWcJKnW2uxNsPgUFCkSKUKq3V579gmNylqe/OEnG77+/uBPe+qiMowFmohZqFjzHFkzKTc5duWYrk3HDWtc2tSk+ENXXT7YMjEwoJMLLtAVn+zM8zTy5TqzYWs8XUdJFoY39xkLhJlKNpQ86JYiiUcfeXjp0iUnnXQiG/NBSrtSWDGtfLFo0aUXX/LII1NbtW4dC9Q5oB4wKkmcZg7y4zKOHDdBVeYx1H02p0NNgln1ECEFiMFpEylVFHuSL7L2RPiwLc8bVnOfe2vjW4s3JchpTCahUYC6KTcv/8mnHn+tT2+K0NQGgmhsR/Wef9CgAofHLGB2c37xRomfUow34HoEcI/rV9q3bb414BfUllkc9LpPuZ6byZLjAnATDAduZlYPKlIDoTdLg9icmmvcmgxH7ImE3x9+6NFHt27du2nzT06HafeenS3Lm2leNCAqYFQiVhCcEhxMwYgmnKXxpCcnFz1UVDE9aMjlNYIrhvGwEYNEZipKpK4GMlyMwJtvvhGh1abNwGbNipo2K733gamhiLCCvPLWotNGtw5Rd0mJ9ujcGvwEvU+9dMrhKua4PZPTv2fjru2tr8585pHpU1G/0qoRimZnA+AKvQX+o2bVMxL+s+u3LdC0WauCfF82jaRwO+x5uCKwM7JpnFuwDwBTxmcgKzpjXjHWHH9c6bmbu3/44dpGuXlfLPqitElR0xYlDrs9VOdXE2mAWcisZEwKGlIvvbi4+LRTj+/QsWUiGsjLLTxQWf3stKe6tbVPvevM9i3SWc5KPoowYUYtOS6qpMXCUQepRg0RCmN/oGlkHbWqdddBw0vz1n69cncwagzEANKGWGYBiuUWgOvw5Jbk5Rc1Am7524f9H9iD6YaOovmfxGGjUyqzqEOfHaZKUVqpy+ZEo4lAmKifqXGO2xarlapetJiOAhF0iMQnkDlawSIkH5nTlG4jRiM1IcEtjRp7rChY2mFIJ1GMGmYJM5hN0UjY6fHAV/TQ1Kk1df5bb71VI/rX8nd+s6HDxcNhfGZg7UXeEfyMxRxQuxuxAhNAdnjAA7t3T58+nRhTr169UAxFmiJbo0SQiTC7BNgVjxPJlAiEpImiCNIMBE64GHYuCWEiysUZwFOoqThlA4Qh04VPjyR/sBLCUsi9pVPC7kGNS0io7UKzIx4OTecTwUrdMUifWZ006md4D9H5eC5ucv3GH1Eof/jhhxAjIxRZu+4HHIq048L330UKT7nhel9+Pr6ZUDhAEqLeQb9phj/sDmBq+KseeeTh66+9es/OradMmPDJp58RlW3eslW/fv1GjhxFM5LKgNYFCh6K0W5dWtLjyXAYrZdsDpRsUoBZ4oBFOvPyMtGwDfcPTGsZQ8fu3cWjY7HR79L1rIuCs2Ega4aTwYFsYSEFRZWiPoTZ3L5zm1btmh8/bvQrL8178blXdm3/TqJr4hwyRVQ0DCcEVMSEMcIwMSwmSZI1qKHhHRy9m/dbMTj6yHMfLl2ZgM7F4bCRzVDkjRY5zf26Njrp+D6du3S0WvyZ6D41Fu7f2eaM5CjGRDKQMjqLcpvAdRw2GPMc7jy0xu3bd7Vq14670hzwlp/Wrz9n8kW46+6+645jx41F3WcOSyAMr4bD9drc17v16H7yaaeBd3R4cxKBOtpK5kgmDdmKTSMUJYwei4QdFiuPjnMrEg94bEm8braM8EkYTAlKP9AGisn75Yr4m5/tiZLCiZtZNZM9id5WV3MYneC7774bOHhwjtvDfGJ4/0PHIhaIUHZq+Pdfb/Ra+9bqhae1t0arscKVpCmdUe1OPMEN3A6RXJBuMESnqdsNliSRpH4jDBdxsTOzSaIZRmJ4Cv5ucxz1says2YGDFQX5npKSRuAm0UMxz8j2YUq+MXcORaxbt25FKqjTZRfDEoyEJqxkXLGJLigRTow3FPJ0QrINXTmuTCLWpWeP55//67x5b1TW+GtqN11/0+k5RdYXZr699PMl015aO3PmWjTxvp1z7rilWZvWeN9xhWJlZGxmrzFuKMrNjBjW7uFnP92/5+qy8hKGm8tlg3yrgQeW3f9Rs36ncf7z1S8t8MPaTYdrwi/Pmu9MtOnfuy2BOYenUIlilCSSUdXq8EouNHgpTz7GjSvHcNnFZ7//7toZz/31nvseReu/ssPFxAfeXfjhHTfc9uijU08+ZQICSygAEomePXsOGDDIYIiaLSaiOws//Hj/ngOnTO7duUNeqvYrs6m5yhqeipqAgmbTsWDMkVukxHCK1D+PU4kDFmeTjTuqZ7256oddmXW7o3VRrcph9jA2JeEwZHEgkLSS1otzug4T83+H0EGPhdG+osiwyZIkVteaHQVPvbajYtPuvX7HwerQ7r11bqdpQOcWf7ncXWIwUBtbW5vEMSPGpIa/5QNVTyQKmU2jY1kzxF1NX3/99ciRw8XJnxGeGLiIJKan26ANjGsWA6zLDh079uvX/957HyFRf8qU6/v07iqi6r9qWqK3YX2y1AFCFZTDER1L3O/aUyAyUaIkYVBRwOeZJR8+ge8d6chXBoiRiAsId4M8ttjGGcGZSWaokN6Kn09y5eW6nEa4G3heHFKCu4JiAh+YuLXwrooLTVuh0TVNRLIksx6tPI26SetoOqKgaTSjlmNYGDXiCc5qsppXrVo5/Zmn8Q24XcSjs02alJWUlG36aUtVZeXiTz/lWtdef31Bo6KoHzwyp2rAe9pAY/6r71aTqVWrVvXv2fWmG2548onpMAadfdakU08/zZdXuH79erIHyFog4eCJJ544+eSTJbFADWh6vDgMeJV0inhUuKME7q2lmdCpZOQThIurqONKDA+BdC9faGVPpIAi5HnGDMFfdCzpNAuamXQodb0yeCHOPX9SpC4x59nvkrE4QHESKuxOVzKYshcC39lvMuZZDB41EjNbOHmuYtjiVh3De3XI8Zzx6lvrkAVOj7Vrt+bjBrraFBeWNWKy+OOB9VYnEH5yJEtNoZgSdym2dNAQPKwE9gbVWKbGoYaXfrNz4cKFy5Yte+mll1q3b09gfeWy5TfffDNPfcMNN8DSBx0r2iehRLPDhhqFg+SSSy4hFQDziTGGE8tG40TDmahq9rgNmjYhupqW28HTbd262eY0+3JdmXhtOlJNzBAlQjEns3FUSXMwZvnrK59s3BdTULniMVvWHVWEkd/lcUfC0TfffBNvIhM7mTrS8v+4UYf/UvqCLpbCaPQO+qFczWQx3HX3Kd07GpQQTFfVcdgYcn3R0E6npVH9N0MYED8eSCdColYL5hX1bAnbRsIkTmaEEAtmCkZRMunOy7vjjjsUU87778xfseIrLMA4iaUWu8AQzOYZz7/48MMPgs4k8cKVkyNZFwCktHiuXFeXV7z+LLgyWfJebcloHPIZRCWu6S7HdO/SrVtGyTEagVXVTDxzwoBRo5o3axdJK7f9+cqxo6xx/44WTZMp/35TinSvAvLpU8hXEPqG+MjhPZ55efOGdesLihtBq9vQYnS0Bf5N1SyR4L/a+Cjs4xphD4sN32DOMhnEW6CRmB3dtB2yiYX9B91kuFMtC1wn+fkWK3YSD1u9ea3F6V6wIfXuLVt6dQhcc/7g4b1zCz1RQ6LGaq1QIri087PGkEH1m1H5k/HA/q9Uq/3EC05VIqHRIwDBxHas3vk0CtfUe4cPHwiTApEjmpIzu1xUn00yiEmozqjOyr2gIZTGzcKpeIVF7aika4ADYOCgKhEUc7h9CkQSRIW0AoiyHmubrKbaR0tR3zc/2TVtzg9b98VjkUw0lLBaxbyV7DmKrZIhbLSokKzEDTm5HrC59Thq/mu36pdgn1yFLSUxODYA2qB3aSv9cGCyFpsVBAPjh2CeDBFtZWmITgUWPqvJSlgQNxIgSpIi02qiwOddvnXp7dNxrMOSEEgRBQMYHk7v/37v8jXJ7xePLDRuMpCrbvXGstVOlJKoJ0OaOjVMDS58CFlDLJ3IdanFxzSpfemt96+++Ta3jTRFmxDpUWreoiqpGiWbJ4AtBrkeg0MPSyaJzakq+HRHPJa85OLLv/xmJbSjbyxYNP/tJceO6nru+eedceYkBGs8EQcVn02iA5HJGZa6RkkyGRG+KZuDiEncZGbx8+I4sjg9RqaSxfng1KfE5Y6lJxoeGZRilCtqHEokmpLAbkpg9BaB9pNGFIujJKEP4Z0CqiXqnabi4aRLRBI2hzNDQd20MGmJIEZFIxItzKjIbF7iUniAJVkUKe1yuidPCn5YwA7KfCURUqSw0IGYjLGLzztjwvGj9lVUrFi15ttly7ft2Lll+08tmrfq2qUL2XCfvP8uyXEXXnwRyqC01R93vtcrxpxW89VXXnXJBecVF5c8/dzzp5568ptvvDFj1iuR0CFSMi+64Ixnn364vLycxU902UwYzjQRiPyvcT/S1KyfojeL80GIvCE2Yz/eC8lQw/FKkIXJK3gkwcogeHUaCMWaghTqgw8+Lm/WetfOPThlR44afuyxo7KSHGNr1LLt5n1KVdiek0tQOGRSnFI2MWB2GEsB7KQNISOkegojE8WukfgQgvuPKVWOuZqst18nvtVKkFEx2ckfFOHmIMENua46Qkk1mevMP6axad2G8OiRNzlMVaiSLVu2mjZtWus27QloPjtt+scffXLD1bd07dXxsUf/sunHjehbJ504wWh14Wc3wdgXj/WHv0bGHrTvZMKZ07EQVyITIBmO4uUVLlOrvXL/oWgiAx/Wd99uOH2I3QrVVtrHXM0GYiYbk9FlAKvvyJ3+2qYv16poBslEFD9v1BhFvQGPFQ2FHTbnWkg1li0bPHyokEkxu7RMEX1t4hUBpZflqbd/G9rJ7MNrxXnEB0w/pmUtIFa4eMlKCMy0lQ86NeKXOb5EcvzwVnefW9ysjVOJVipmSkzY7FkLLFNWe1EgmXJaSItRqS1OrC0ZD0H6YDB5oIVPI4SRfeBG0gabqUnyYOTScU2fef8HMo7bd+pA7JcDFUMVtSLi4Yzdm2nestHs2ZuzCDCTWzzekHOkI6eePO6Uk47TsVaZeFiEUJy0RPm33kcDQ6bE01ZiL2l4Su1pghhg4uAPytRJtizUOQlnU3d6wvAB3y384uxR2QLDdsVtSu9NmK1lDFElFrOx6JjIfMDtHx9WXvfg5WUPPfVk136jChtnM7gb/otC8be38G+nZrFYivL0s5KrtwcfdTWLUSReAW1DNOj75fXnztMXdRH0f9CNh9Wb6Mjja1omE3jDj2soYmF356hJ28qf9t35+JwPO+UP6tv64gldjLY6raJCTKxSBTeXK6mSPJ8uKiwGB5pDYDCnJKP6mzdv9sILL7Rv3wzyAj2SdSRPDZ8Ghh0NH0tYnOYuHVtxlu6dWkFgSEaYaqV0KLPOmsgyMVQMGRQSIKVoNfTAEdXnZ6WZm5/+/OJ3F+9auykczTCjBK0pRDnahuDgHV0p3hMtU09z8zTYkfrJ9dbgIH3MGE247yTw5HQL/55kEWs1fzC66+rqcnJ9CCl8LMgmqhIB1hSzr4FNG13yLWFDyrzzhvM4LY6IMa6BuLUogJwZlFnWBdlCtFbxCLaJ3VLvjIdRkwTdRBrCi6GVtjBkVQqBDRzYdcbUNTOmP3vL7beEg9V4qSTlO8zCVqjYuWo6C4hU8z0A2IJf1CrUnE41lvTX+seOGX311dcSRPt++YoDlVUL35s9eeKVn3z49ZQp13Y5pmMy5mfomyEPTJPHDT2RLJoWyU4wzXt1Hk16znmn4+XiXg1WR1XVnuN7937ggQeOP+UURTWR/0BClKy4rMToOQgvaIew/wGE7diBAG3TsRPJO8JR5M3BMSCH6bapSH0Cilo0UQO+gnw9EhXElATrkUySScZ++UrrbU05kwZGkyPiLL0OAZg0Gd4xOQ8qGh+IRJSUleESuOqqK9etW3/fA/e/PX/hiJEje/Tsvmb12ldnvzzpnLOlo+We5bT/PhvxZQrUQDXEFMY9M3TIoPXrfzj1pJNfeO4xMhuABNHjtLaISy327QAQWd+GyYEGJoo5B2ieTuKJUsYENRgrBV0ANoe8PAqRxgMB+tlstm3atOmmG2/2+yN4wUqK84YMHYD2BjUbHq2iAg9UdwwN4OfcAGUdcGhKhwvWB44sDsND4pJSYA1kyNZ3j7LPBAM8fhWGSCbRsnlpKnkwP8d12cXXwFBlc4CmwiakuF7w+PFjW5SXg6fevndLx44dx44+9piePQS4nYS6SVPHWYyZszKoNeccs0UTDmgqsJCr8ShTbeW335416dxde2sdHrsh6Wh0agci4BITsJgN4CPNFhltFJSJWGvqanHDJBJizMig5iEBvGMy/Zx++/BfHmzToV2jslJJhdN2sonwgR5WE9261GroqX+7n/vkJ0xShDknERFqMBBBDkR2qbGA1ej12PMCkX0tGqdPP7b9lMt7eiIB9BWBoaMXZvHruWSCqukcT1iBlZ+dqJ5pB2qmlJSNJondomORoZRWo+iWOLNAVhWXtejUcvcbs+fdec9f0mY8UmoC0sOoYidim6WcgLmmRioJekkv1fRXVPe8/HyJYLKOw/an5TjrtA7a7K9ng+qdUIYGAWQBofiik9A2uAPyj/ELuhxACcnVcJY1a5kxfrFu4+4hncTeM0kiKdYp+FHsAVMkFHDZyXZnlTOPPXbwU3MXLPronbMuOC2RTOjemXourO2qf240dPQfbP+vh6DMf02mHx2aiA/mih0kx69WcVmkNRXt6M4/XpvoLcArm77UMY7r6moI8cUTRKmJ4Li2HYrsq6nZuN/kr02dc0b30oJM4tBeMkEEwYo2YzXD5mK12jzuHBZwCSolEg6HpysiCeWJjxqzjlgJSeaMUAiw6Ip8UJTFi95pUWosK/QoiYOYRwazlzZnjWQZBhSNRcMUJGsal+N/6QJZU6VfPl56ePn6UFRxi3KmxDDzNF1Lekmr5HNE6flFzfrd/tP1abkBbVXnihhzZrsFgnCc3gwPRAApbWAWXBDV4WFhHeEvTYlqayQeQydrCKOg3e4vNpB81LLq7GY7CF00WlGyuG0YYiifZjEdd2yJmwIUSCuYIFBt2M90J5iiM9AgZEEm0YZqDGkwZEibTnPWPfXg3aedfmp5m/Kk4qd6jyHFuQuy6UN6u8mjaW4kwn+Sc47KYzAWl5ZMGDfOCUOpogwe1Af/34N33T979ux77rnn048W33TrTSeefGx5iyLFGLRavJLzg4ktsCqe3PbQ/Y8Al1bOx3g1wL5tSsYaNy1b+MkHMo9iQR6FHucpEd9HNHgNy6/vJPxBzK5N+w6w/8NlCo244I0kMb4AACAASURBVIUlJAEyWFeYRDMWRHxW1dFauEhk5NC+RiSspAVxNlF5ZRCJNiUal5j5HIN0xRRPa9U2oL+RVCVBE4qnjALnKGlQaFq6du382qyZV7pvoebmOZMnFxQVLfrk0wP7K1q3bYMuKiXb/p029KC41AAwpTKpq666Yu/e3Y89MvX8iy6SMlCiT+CAFu2KsYTDW5yLeIjr3/ABCLM/Y0wlzQJNS7g+JEsjTZ4vMByHK0veHyPfRRqg8Oj2GjCAWluUT2TR7ty5o8VpJxE1lUxYvKnGpfl0b03toaiPis6EjyxZcmKka1DYrQ6TUSrYMzGyWjXQv2czGKkxn9aCVtGiPIvXrpxyyriTTj2FkZRKhiW9jrC7KVvesll5s8Z1/sreA/qRASBweERBGLIG7bekvYEQ4ikQAzwOuDMqiTGMSVHU9HTmgtnpACYB8DGeUjy5+ZdPvqBdyyachJbJqEgXFEepA099SPzmVbV1BrxBaAC6110XGtpzcVRho6LKqsNVhyobN23KJKaRxXDS8pFFdmvBmSOGyv9zU3Ab/ISpBApBTpWURXDjxo01ew/muhVXOpLvMg3vXnbexIFDethdhrWKtSnJKyajQ3gJVdIXxIYVcCRasddF/DalBs0mkm80l3PaFk9qGTOQUtFl9KXEkYByWk4YVv7ii8+eO/nq8o4lFTVbGuc3VUOqEokpZCy5XCQ5VkMvkuMTAa7n9CBPHA7KivGYkqPAEoETjhM25M1yeA7t3w91GU8H9IL2sLo1jz5oAvAnJos/EPK5fE5fcShl3l+dMnvyyYfF7+6EDAijDsJmBVCxG9dsNmpJhGPlLfM7tXV+vGD28BEDmrUql1LTDW//XrKDdpCB+vNGDx19z7RnnOpp2wwyLflJPqLdyxvtIwdro1c2fd1tuGH/Vb/h0XhYno4MOGkuDWkBfiVYl7C7HOBrsKikWFXWk1CTew5mH5652prruuTUVviLZQ6Qm59NWt32w1U1iCFOhQyCrxniE/SAdByaULE8sJPE9UVNFYHKmkXDgMnS4as4sH/BgtljBrXPy8nLRg5inxLz1/L0iaMRUEokUyCkweg4yfuVJv5VD+otfjhqT+DUNtqyhqjVglGIWszvRSnR+o2HEgtPlyaiJDWwiUKgnZw3+pjRWwYPmDyUFkhl4ysxXFU1ZkiQNwSnJYY++9Gx2CmP2cD5tXsXsShykHZDYdE8qcG6oOZo4epiu2LyY762aFp41qk9c1xZBdFDzpxQaGmZAcRTNakqYAe0PKmlFk0lqkuKPDMfv+DCq1686eopT89+Pa8wL5E57CbjPRLL2n8pASmlKjTVRB4Wz5oU6gJUY01Hg0gtPQXMWeCZfMXpZ1100ttvfHL5xbfdevOjQ0d3u/fBKb269yLn0Q47A+TVgZozzzyrQ8dmt912LWILh7z8lhZPxUvLinEmSVzSKGoTolCyyTRbGfUuEgxS0Jto0fnnn5+Tg0GpomNxmAhiZL2mYOlauLTSke0o/aDWQcJjJC0g4RimMI2YFI2KY6Xx0TuTUfxmwDKIxOBO40k5lZbhKCAvNRbj8cHnZZIJ1Aq72znzxeeKi/JnzHrprHMm456cNeOFW/98R15BQfwfzEvU8DD53/nGCNB78ybWoalTp3qdjvffebtz1y7ZVEziuT9v+gQR3Uhr8IY23AYyzOgPbVRIn6IxsyJCDAFkHne13tdEcKCxleK+VhL4m7ZqI2dWkxrZh9lmKMQhioeYc7jzcp1NPBn/YZUoOdqz0ZmNkctnBtSFIyhlSFiop/J7q149d4pX1eiwpP1VJp9nQJ8OXvfyDespe386rLZa2WxjLBwASSQonGx20vnnaIxNeLhijCgWavExYwLhVGOZl/KqaRy3OPB4bi6Wggqf4nycyuvNkmZrszPgDTb3nr37G+WYG+Xb1VCl2ezGchODE5YxAauF0wZnZXUojSWARSSOWhpZiw6KeSBzIxGLFxQULvzwo06dOmGCcCG+YjxrHsYjMZl6HvV3d/FDOkvrJRGSdpLHYUcLBj2K7+zxbTs1M3Xv2KRJY0dxDjMopERsYHNxpEniN+YWoCtQBFJmgzhyiZpwHqwDcGcqKnM7zbEMfe1V8GWSFA0ZGTTxwjWGayobRHKdcVyLD95aesLYEc+/Pr9n/46H6yoK8TCRNK1m8vIKGCSAw1o0b8Ht0aiivyYpKwKLi/C5QJ9G8pCMMUoSklxc3wZYnkK6kydPhmavYudOMIV0Kyi3HLP7xttvOFBRdeOUPxc2L1y+endKsReUtglHUdrIZ/VLoEbksDAXgl6ArsJgpsYmKmDlhWf2++a6995+/fWLr70KKVLfZY/s+8MGv37nmfmK4ahvR0UGb8TA0hgj6UveiyzQrG19MeYrfWPYySD/g2666Dz6gHorwf8rjwulHEKEcZYK8Qd8HS9FzFw8Y+5XazftNedR5Ua4kiX6njICt4hG4ix8kg6m5flnoxRXl6kLCbJECVFQdAJDLZSARwu14b13P6z2+2uD4ZjqNThaK7amRhFhmq2cFLQHEX2kaTxSj47FSWSm2RH5zLQgBEosyFrMDr4cWaTpXdZh/dGQ+bLcNqxmcTaO1IcBb/ST84rjBGkImooAHX8pFZlucnucwKrJcnParGgRMDCtXb3S7QRq0eDyozfs0bHEnXM/3JWK9qQNLbll2hML2xBvXmxs1cSWjoeFvkfAp1LfQzPb0oAcuEnx3jCV0bsEaxVR1EC3tsFpD56+9NPP7r/tAcjIXLa8tBpSrAGGPk/Fq3QBzY5DgtQnYYqnrIRbvIYEE6GkcjpxGqWi4Zr0brPN5PG443F/Vqm2GOuWLPp0xMATxo+Z+O7bnwdrWM0cy1dvrKjxP/r0X3OKS+LhuAn5aLZi2EvGI3eGYCWtMplQU0mLB1B89uuvvlzz/XIUKFd+Hu0AfLWwsFCWB9LFUYZYa3kKbQ4SD2AySvtrg4TwCQ5Ok9PBR7lzlhaRbmRl0dJaLxGnIdXN5bE63Vwdpd8kRQUojEaxFRORU4uNGgYOiSNT+prgC72FFwFTFMpT2h1nrVG94vKLg/66l1+a2btnj68WL/lpw4/gwbU++TfaCOx16NBh1muzWWIHUjy5W5dUJJCGnRzNQeBw2swS2iMOpFBNw0oNw8sMmgjWBgvBQ5jq8B1SZZheiwbDNiLcmEx0n2KU4jySqKGFx2y2wxUVO7dsQYUGNagmwqQP4z5OUcQh69i4Pbl5q3F3VaNQtn3WXKJYfQIQMAUUq18xhyxqxAB88+/cRFXAXIF8IZMqK84f0L8zSjY36XR5EPtaFq0HUYa3VWV+kQZLjFIjvICuCTUoGQtDFcYbBqAUv0JoESS12k2AFh1uMEtMN4kr6cYb9owmeUgV9DlVnxuIonbDACHwzImvGi3JQJGnQxShQXFhlOr8CTL3xbDgWCowBoIBGFI+/+TTRFiUDHbqkwUhIJJKY+v9O5vhyOG66UgIgqAuugjeLG82eNnEvpdMaterbdxr3JkK71airAXQAuOAEEMRa1AqqJqCaRO0CGHVZ3vkpXePO2f2KRcuuuzm9Y++tO/rrSoIf4ujvWIoTmVsUM8Ys2SSqqyvhlS2kbv63ltHh6t23vinG8wZW2GuT7HDCC/jCoQZtIu7d+0Vix+xKIILS9uOiBAdiwfXMjdJxCaDtaHnfeqpp0pLS6HEy8nx0Sykd0D5hnJWVxf4+utvylu0hKD/m6+XrV2+gsZ94IFnnnv2nQP7Ey5naTrDkLAALKPtcWpL4ekMtTHsoerKsUPajOxb+vkHb+Nsa+i6+v4Grfnf/9kf5ttf9AkSWnT3g/itZImFV5d1WIwXbW6Icay5N3RtTB/Wf5h2OPog+jPyUdcAdH8eg9LhzIFyUiSRkOjpUFcprmLx5G7feWj7Lv/AjgWS22UnkQP2ZEtxcenmzVsQVY4CHw2Lskq8zURaH9aG7sTSoulyXc2LA8Ddacnds/sQC9onX+656tbnxg7p3rZxq2ZluY3ySbQOZyM1Spw6f1IAkYi6zh8h00y7V14kJmgwtG+Tu2r9XpJCMPtQuFgRyMAmCRi4ge5P1oUUohPxQbzf6ZMAWUObpsFw1l/cWulkwqEZ5XHMHaw9Fm2zFT7VvBxfdaVU5lq2/LtFixbt379/3uuvk2QXa2CF5pzofKCyaGeGnvmItW9z5eZkIvhdQEiIfkhM0GnOtm+KUz6CKmowY+FJxQ98UCaYAKlnLOAyggoSecXiYkmjA9ihRncM7t3v5GEl82Y8XlbiuP7Wq21CVkSiuE0iuFGp03cUG6cNcXKIKBIiaYPRYJQlAW0Jye1RbN9/s/rO6274cfV3V05uftoZwyOR7IwX3nl/0aLFixbl5uWMHT8+HE9NvuBPUBWRAOp0Gj79cOFbC94kDwjlDN4vGTaptM2VQ2E7FlQW2s2bt+bl5bVv3xGAj+iXZvN7b2MTzp03/y0Mf6B7aihMZgAaEj+WyDKa1s/56olQzArdM0oTj2+ypBNJBK3F6dVL54pfS3M/c076iO4jj1vrfD7inxWUn/yWpUpiTfZMPCIoMZebJCQAJZLVFo+UNWv8yNS/XD3ltvU/rGvVti10mr169VYaJAJqaOz8a+9HE3K5vS1bt6JFS0tLcB9YgAdGNc5J3cjUpKJMOm2GNBSsETlJX4DHkrQGQsFE1piOkoQh7LUWy+b161mloPywMz4FL2hZs3L1qpWrYeuGzOzN+fOsbicpZniM0IGiscTuKvXmez9gBHjt9tJmhT3a2vr0btmvV2lhI58SrwbmrFiotu5W0uG/qwNMOTY1FJUCDNgJTmuzZs2XrNnDuFv/wxrqnQ8c0I9lGL3cQdhInClYkvjJMfagc+Pxs1QXzRIpQwIJN29CmsVqXbd69fz5b/n9wdKyJls2b7jx+int2rbWyUGYg/j4lyxZAjgCBi+r8DxjZgLRlhJ9iUzUVpC/b3syFGbcEgHktkR+4f3R9X3OzxTnRiJhdJrsN19/PfrEE9Ee0Iq4NcFUadvR1e3/vSl045MfQr7BRtCQTq6srCwryuTnVGdDB8VrT8UzjGnCs3LPRNGE+Y5qg5TotoKqzLJoOg5G877fru4IwABYsuXL2g+/qm5cqOR5sicN6NSufVGfXo0LGoHXraCOqjCyqgaH3T+8b9lfHz/9+rs+uPDMUx+Z9ueC4kLo1xmH4WAQQf3VV1+dduaZTHYhCzVgEMVtbvfhAwd27dpFqgr1slhEvFRxbaCE9jNPPcXjuH0+QoGlRUXfLF3Kc0lbkbugUgwkefaksyecMf6Ka+6c/9LLXdv50tEkDk7+pDgj6ThasIsqnJgWybjflHaQFa8kq08b03XBko8PHTpEkvLvNPK/nZp1dMnUR6E+EHmlACSNfnR08h6NnoGrxSHEBcJGP+mGwv/fCP6dbvjn+erozBQ9QMt+Rx3B4xqOiaEglQzSsGIfuV+x/2sOeSwmv98ItZtLcNwstTGrsSgeYylHESGzDFOPNFoKXoDtgpUZOLtVEAS6YaedSRw5DhOSa8uW3UxRa455wWc1X6/6PB39vKy5cdSg7qP7tO3VrrnLkzEED2BMSJkG/eeaxD/yXrNs+nRq8+b8deIREqc+xyGLEEQqmWs8jpQhFtNZlmNMGWJ8DalZPL7eFNpSciQ4yK+8hJ/MZn7Iz8vLyxFA2ysqyJHZu20HguBA5SG/lvncu3//fI+XiIPk1tW3HT25/iUfGWQivc2q6AUYpjQyWqvN3LaJ9fjhbTU+GCHgzqJvwT4lQDAtGHokFipBRmkH0o0Frokt7c2EDj7z8LnmO1546oEH9u5dO+n8y9t36p7nTUOvIAwLwPPFaSTKHk4dGBBS0SDNZXd5nTZ8TsZoKLKv4uCrs96YO2N6Y19k2p39xo9pmlZ3ehvn9n9g1I6rG327fDV+rE3LXztYrSz/4u0NK79o0bpDPJJ84C8PnD3pzNy8Yg3OBAqDlGdLsLbWm5vLWkLcZMJJJxVRBdZkioWkQgVqK41MznzV/v1FTUqBRUttMrHps1rN4DyOlGgj+d9kpRmsehSyzh9EXayqrKYvPB5Pk2ZFqG4s3qRI0TXkbTJ5cS3QqjYn0I3s9u079u45AOIHPc9upwWU3j17UcGDr8z4y4B4YSSwXCAEMurEiWdMfeSxnzb9WFAAxcNPdTW1vrKS+rrxD7uPcD6eqtUrVtBlBKeEeDMSEhZdmXBHNpnDR0SjgJ/rbQsoneDfx5lN3+GTCfnrGOS+/ALeUJKPWCTcEAMHDjymdy/RxrKZV2fOmjv39WAgdNNNN5188okIHDUWsbsIUXHh9L5DB2zO/AhV67PGw2Hzri2hL9bsK/p0+6B+rQb0KOnQzNWjbWOv1xat2O/0/n1LGxCiRDrl9npIQlyxfNWq1ZtX/VB95lnnb/xhBbwkx405DmU+GoXy24VmL9aP4JeMuOrIoBTDHKc7E1asAnJ0NAMpS06Mf+vW7ZTpjMZSXbt2JUMTnFEKBnw7hTCclQcOAEm8fGQLQwbllVaRaSiWqonS0YSr7F99uyUcoVXpCISY4NlEBhyxKwWsz1v0A4obvjLrpS59++KtoZFp6qMLFv3z97oDWPWkV0VUyqZ/BDTSoohys+iC3CQkecakGiaJ2gzeHViHeMcJ7zJxHIqt2Q9rDx4KpF5e8MniZf4YMUXlYCYdBrK17YDbrnhW/bSsOM8wclDnYX1atGni6Nq6CUz30T3bKDiftlSNGdJavWPYtX9ecPq45ZMvnjL2+FPyi6jBltO+XUdkrNi7NLhU786Qd8x1YRUhrYpH5tmbNWtGTczWrcrrHYc++BRxgwnWSsNrGqnDGLG73eRFou9CqYU4RYwU5jgLneYbr55c7qI4gTEZrDQIdYiVFpGyZdCCkSTvFDoKp6NACVR1bw+ll8L62L37MfVeV9/5943F3znRv8pXR5dPfTDpI5Kbx/2ATorWzIaY1r2veCPAXurvcV0S2qCuSH5+vtTh+oNuv17+pXEMhP8S+3fsMNgAsWqF0TWzSsSB4JwgRSY6Z6irgQ4gR0nWZRK1VjtedGa7SluJXaVpq9SOA7UdqK4MByNMCRAWmBISvUJuCCESWHjYMVMbNvyEsywUN8OtVJf04uJZtT20auvql15bff4JxRefNqB5E4eJOAVxAXQObRNZr6tcmprVipOzlwwXVBC8RAY7nHeAKuhF/WDRmoQizwIrov6wv9OTuo6ljxnkIPP5y2XLoL1mXiF8hw4diuNq8+bNInCTAHyZkChGduIoA/r0hYrQZbeHtWf87SaXFnJy2VSURpRX8TFFKREGR4GIU2EVMhC+Ky9zDujdVgluFd0SWQwzFqAzSoykkii9FKuQHiHfUJBZuLQQAUhqO1wPMFco6rbHHjzn7IvU+x5/b8jQ8d6i8gsnDoZQFInPLYkVoSVF8ixJVThF/YerKw5UVdcGPvrw09ffeGvHjl2dm5gfuGvsyaOL7IkKJU44MlepA/sW7FS8v9MZvvNPHJVQiirrLF8u37H02xVvfPbGTxUSD1qw4L3du4d36Nh+yJABQ4YOQm5feP4Fjz32GDw3yMoiaqRgiAcCLg2JRbSF5LInn3ySUsREl2ltEdxGQ6CmZvfu3dwoNig6lp4wgaA9tO/QK6+8wvJMFQ6aMQlU2KCUlHlg0Dn77LNhy3R6vNLg+ExUNRiMbt36wwsvvPj6vAXIZ7uNh7Z7Pb691XtxRowcMej+++7p06c37YAni8UulYzbLJb8RkWnnXbK08++WFrWjOlPmeo+/2ZqFh2AVsvSZXPZd+3eAfcVoWRRH+AjYOjq/mNteshyL132K/3rV8OdA/BaO0wmgAcvv/wyHccYACUzYNAgxjcmHCgl1G5OSOUZ5tGpp54+duy4wkYlzA2gnBIiw0yS2DMVVE179u6NYO+ZYwqJNcKbhpJeuK829cYi/8eLKwtsoQtOb3fppN65JcAQ/744b9aYcud7UzV1Fl8uNQtWrdkD5n7n3orXX3+r2zHdUyhK8YQrN1+vOiAoRgkvSvoFybqExdFHkA9mm11qY7jciUgcbMPQYcP6DxhiBT8kQiAByIw3GGnSXKkUcoN83mNHDrFYoOySpFoQAWDmLZCkW5UDlbVLlqwOEJijhfFWH92Immklt/HCyogVBGRqz+7dDFHw3TpTnb6oiRqo2Ye/6o3/+1vdE8azcJP6b5kwvDGamimm/HR6H/ACnkXUJ5IQjI6MUbgwpKRDhkydHP9h06PTFn6+ImowUt8dCrRsJk5NC9EO1XhdNBvOOI17AsZ5n+z//PMD+faaiSe2PndS18JSoxLKx2WXjuwYMdj92UdTpr2w8crL/+y+69FzJh1/0UUXs+B+8cWXlGUrLMwVdB5BSk0dHHPCCf379+cNnlEW7oJCaiA2FL+WQrE8P4uORGzVtB3XFIs7TMe45DLA9JMQv+AOiBDXjlYb7Mi6lBURShQY5C3hA+G7SaRhhfCpsVDSAdBMyfrc2bISM5Uzfr9l//FqVlp42Oh4PMXCMIhvI63V5YiptB1jLhqXyhs8BV3LUJPKktomx2gb33JYFqtYVhlJnQAZw9hhpziczDaOZInSXU0czwHEbgidc36ang5g6KCPc2newFvMToYjl1u3bh2jEzHKr3TtSr8l/Vdw7unRd67LAUDw0HYxnYFnDhky5JxLL+PM3JsmaiRHnWM4krA8r6yXXIvbYz/6GR/dhPbNZqh7fTl5rMf4QqmoJ27zhuE7+uP/D7+S6Y/vAd91kvUGTGg89u78ecTohORWmkEPoskrWop8lrxu3L7UpotDHqqYC8APWQzh6rqwJzd365YD+c5UeeuOkNLU7N9z/iVXHDi465tvvnFaragsoBWQEYAiaUOKYCSShw8f2pHnc8Vi8ViWoF6NKE74QhSqEBoefzfw44Edrz4y1mdaRY6ZBkGVTe8CeSdxs3SXNrt6t7BuqGhcmTgEkxNDRb7hTjVpA7WVDBWTORoJEBdb8dXSCeXN9fHGsOFU+qjTxhhlWRlwTDxrzcGqVStXLvns8+++XVZcUjBo0KDzJp0JaeGjD95P159yyinsefCe+1KJcHmL1jt278oranT8aSebXPa6aEzKCjW86ZfjBnSBSJs4s2biYGTrGc2gf+G48HtdjbJqJfE2l1U1pIw4nISRwpzGq0M1UwXTimwmTElN4IurT1LrRalNp3IgFrKmQgOaJefc1W/+x7ve/njni9NmP/PUq6T5mI0uYLO4jHwFeSi+FHWuOlRVe6g6Hq01KzGCMj265Zx6Xu+/XFAst18L+EBzV/AL2ZBQUt/GCjhMOQjgqtVIy4UjuylKt52HbFv2Vi3bUPH59+tembn8hRfmmnHoAY01hKc+8iRlSWh2CuTx4I8//jjon0nnnE9rk1FksOYYnXlIWhZtwD6kSHz2+Ufvvvvuq6++GvJHMIG+//57iDG/+m41vKlMKKbnWedeeMYZZ7BUs/+9996b/uycJ6e/Sl/gOWDJwRMGpoS4DM1LstKQ4WPOO++8Hj3IdaXUoX3TT9tmzHxh/vw31q87/a67bz/vvMk2u6ACKLeInKLpA5E4CtyP6zewolG6UXIypTxMglORYsooQhokQJuZ7dwMDyXfxpOk3RGgRG5IKOVfeosnTTZrWVHZcWNPXPzpJ6/Nfefsc8/JppKAE2XhF0/KzxviEVmNpaRLbF7FL5UF8U3Pfv/tD4TU4YufO3cuwpDW+3zJ6u07r/hx3fdIyImTJskKbMhG/X6n8KSrJofR6cll9lP4TpZ8tDTxJYDWwoowbdv0g1GJmTIU7CJdAyc14h6HKBPFFDKm/Cnlrpf2rNltffDeTi1pf+3GdFuOexUhI/oN+kA87bCkVHILXWo4AfQwa01Z41Saqk7nGuLOoqXbdot/V0mfMG54t2M6pdUALBTiy4DcC5S30bJl09ZvV6zYu3f39i1bKTp0x+1/ppQelpZCkRlK08eSNimrKuLIilYU90vUyRhJhHx2Z9TgyiGObTGZZz39Wguv0rW5X0k6UukcCAqthmAkkTZ7irGlpr69bW0FxGButzE3lDlE5EpYHLJeyfQUZxrahKR5gihOpeGSyKz77ruRgwdFoxGrwxZLpGT8B8JcRUPR/R0bBMViO1PjIZWErkPgd4m012aN1m5Q1H7MSpmgGYsVZzkhAjWAAaukvFDoRbP7HYVFb8/f+dXmdMqXG/aDbBM59MurLB4pR9QUN6jRZHC/aqsyOe6cc6gqUf7gDc2NqTr0INrckQ01tm1/8NrS00YMfHHW4heemPHMEy+rCoPCuq+muqC4RFHBwNUas+Q7m7KRmNfrY7yRWJDHG/RRLYhdzwbqgOFEwTEh6yMSamIkA8p0pPPlV6Q72kM8dyLjRU1LOeEtQ9CRHhoGTJE14FwHehKzmyGZoBKJYrUllEy1YmrkMBd7vJbdh/dQ1oxGY6FhlUdRY+Rj++Md1328/3g1S/OHIoN0FRs9HG+klaK+dg86B384h0BFIitx2LLMsNBxsL52itDT0qAQamBsuHU+En62O6yck7C0z+cN1EIcQGKJ5gIAwatRaKDNseDs2rETRYozIwcRuFjGqEpJfx3fMwpZ2Di4cePGyGVy4nBcIXxRoZg2KEY+nw85zlU4jItSzmnr1q3sX7x4MdGN19jemE+ZetzdHIlU5R7AIVVUVOT7chH6aGP0NL/lWihtPDua2ZVXX01hmcM11Xn5hVXaKzcmZN7/TBuiTZu7gjGnfcgL+Hrpl9L+vxasv75hErsUFCa4Q+Fc4IsjFfRoqxWrVgwaPODpqXde0qEbo//LL7/EadF/wDFCmqcDCHBxa7KYKDtgS8QxCxWFdaDB1K8gZrNEj+SV1JLtu/b9uHFb//b41sVjVe9GlrDbY4+CZRZ7T1QvSWwz43+T4jY8CL+iO+hT3gO7xttKdAAAIABJREFUGXjceDqFjmbscSea5DJS18XlsNI7X3/51cYNP378wYeRYOiY7j2eePzxMyaeyojl+NGjRw8YMIDRSKejMRyuOTx92rN7D1Y89PDDkETTjNCxwIPXgDNLF/ryBAxvXrmuPry1MIzsEEwXxFJGe2VVOKV6nLaQiAMYz4EUwMBApE/NsFboRaURGuLkl/EmMFt4TS3ZWpKU0XCyyQhpMfmFvslntTvtrH6b9kZ3bN+za3eFPwxsjCqRsaRaZbBUuw0WZ2OXVQKK3rLinM4dylq3LszNtSm1/xdD7W96oUXjSOPi/LGju9wQUjbtrNiwaf/GjXticcPX2wtnz37zvfc+oNlZa3Fcbd26KzfX/f4Hn3Xs3GnBex++Mmfusu9X0kXkBcqQyCroWFhHZ08+FwWLsUG+BNfq078/hJCoa5R8IUoohoqikD0EvdO8efOWLl3KTKdbOQOXYFZS6qdVq1aTJk3Cy6W3tj5bmzRuMnTYYIKDTz897U9/uvbFF5+/+ZYbR40awbfEv7Zv2wmtg9vt7N9/4PbtOykZtHTZN+NOGN+6devaqmpfXi46Fsg+GSopwgdO7DqaP8fjZRQxNrgu9YD+pmX+tT56fZ5AnT/Pl3PRxReHw8Frb7jx1Tmv0VxlJQKCwYCkhUVWaHEl9jBzmS/g5dFumRSUwMNbQ7P8uGUHwhbozJDho5CWcE1hZT3+2GOwlPXt2ycVJ3HMHIuGpZ4dDuZwwuIigpOgYUnCYPYK15rktdhTSfHlwseJHKKFaUyUPfk3EyeYhYtNTRJix0LM//yz9W2bV9x3wbB6GlwTKJQPsJhg8yVBJya5aRDpqlQHMpucrTZvC7324ZI3P/opFIfgyTX/9femXHUZ3Q35La4jWXrsDvJCduzcPm/eHBaIxiWlXbp2ZjAwMYVtRFKG8Y3ImifyEkeIkayhNKhEgz3mcBa99/7rCz5477HpTzNtv1u2eMLxPeGhkowWgTaQI6u6nF7yfLbv2PPmguVg2UzWVCB5iFwOh80UY0CpvwwqWl5fVRFlLPBQYJyyY2dZ83Isex6cvsDgl2PqaYXf20W3irzVlmBxeiBZUEiNxrwch9yknJvt57NiFcVEkUAa2bwdFy899ODUj2kkqKUbusYRagpJTiXNFxXNumbd+v37Xc18drJyWMGFKyQN3XGmf6+u5U2bDVy+d826A198u23bgeCdd975wnMvNCnyYNyJPYbIgygwTfEu1QBT2n+9tb+9AdBsMD64AXGqWpldYywYlmoEZE4YTaloxuYS5qDq3XtxUnmoe01SAty3Niusp0RbWE2oyiorIz4iWHfEscBArGQFO2FUz0de3cLEx0dDRR7ajSGtWf+irugr6T9czaKHmBU4HxA9TEtGKpOSd8FwgBvx5npD1H8V8JoX+Uu6gh0dU6Nj4ZXf0etsfAQCGY8K77ZVsDFUp4z7PG5IeG+acg2DjJlM/W3c0cxziIMRtazEuk6GGkSwD8k+euhw3hTmeqHdg9sXKcxg4rdIav2KdAwX+pvu0b9iJWbjK1JneWVMt2jZFiGy8J33uCLQAxwz3bp1Q1fzV9f0OaYnb1DpuAHQeTwXkmj+2ws+Oe64e+65d/CwoUE/LGeOYKCO4IUwUf0zbfSXKDVa3jsdwOjZtnUrmUIa02Z9G24s8vaLvZiWZpL5BQMqQR/meWlx6ennnDnp7IliVmYz48ePP+GU0ygxR5PSIJwLJyT6LHXQeGNzeBDQ1B2TEq34ZoWQSTOPNVVJQy4reypqNvy0rX+nVhpQ44iz82/uiTIUTVuUqev2y35tTqNoiWEhfDrSv7ps0kdjVVXVJ++/jzsKbRttWNfIuXP2b9r00+JFn1UeOtSqeYsrLr504IABI4cNd7ocaTAqkQgOFdwkDGbOuXLlStT0N+a/3btvnwknnnjqGWf27tcXPyZSOCr64t+OqPoa8YiaxQRBxHDPtCSFlDEt8PLtqfDvrlA6gbDE6Y26aHeIh88I8EgoGTE3od0TMx1El0RXRAIKPFzJw8krSDohuTZnI+wM+pzxge2yvZu71FQbYaxmrtE1wkRvsMAdRagRe1OI8kluR47tStRW25Qm9d6w9Gl9Wyp9yGryZitrclzmvq0ifTvkKhcMOrArff79a/x1IZo9mA3GosnamoDH7TKbbB26HxOLx3v06Y/tVFFZzSnh/sBiITbftHmrHzd98t2K1QcOVqFjjRs39v777+/WTdxR+jLAGxZ4WYa1DWQG/ipGEVOS0cu37GTi66oYwoSBRwtzD3xF0ilpGcQZKUn0xJOPPfTQgxPPvABYD2fj5MFg3OfzPP7Yk+eddwEQZpSGF16c+ebsOT9t2QwJBdTnfaWu30hir01atkjGWNK4BwvlNmGqQM6JfdKgIVBfq/3z7YsRkrabq/21JU2b3HHv3V99seTdt9+54LLLNM+wNqj5+3kKSuVyKa4gpSQJPTdv3hzpWtysJQruRde0RXIin9GJ6QJMrFhacea+MunsyWvWrPHmEFXIOCh2hEZCrr7dnQiHkMmoXCpwdyHbc+BaQT6QyhYOxfiJ9L42yBntuogAtATMHq46CDABOSBZXLYmmsypb4iy4oEooCQmtyzUAMlMAh3IaPCVz3h1xfyPDq7bEa5OkMFK9D61a+ueb79dNm78eCSSw8V9CYiQFA0S1sZRLlrmjgb9xKUDSB8HsSaoBBSOKscbDNCE5ACSUIk9RJGZ8vJym90Ep2Bdlb/ucOXgfmNMMB2ouAZESghFixvazMTG9RsTmfxg9CA4LWwtXNVqlCVUhq0+Ujgnd0J76hOBEV6xZy/VOctbt0qpST4mohQdsv+iF/2dA4zTSieLtMzgzsDa6dcmz4bA4fqiRYoDUmSROJQ8opWksos/2/vI00sP1gEWZej/jtAT0gvMQY0lWK6yc+ehIMELH7AnpJlkptCRsWA1xR1L89znT2h20ujytRN6XHT9a598/HlcOPShOYUxmBismOgw0LBCwE8mSoJUumzoUZmg4E8BbsZRIV1uj83liQIaNscNKYvF7En6U8Q6PvvwzT6dzfluqs5bMomwkXipYPuT6OBwMnNpKm4wxyk2oaT9iqEWh9eI/l0fmv49S4aUnNKcRIwEDBFNf0nrhTr/4WoWadxIOi7Pgo1sAyUj3tgkJqMMFIxX3mjpG1mElExFjUsBachI0u0kDmOT5V8QmBKWxhDhxzXV1bf/+c8nHjcG7wJLI2rNhtUrGWEjBg24+rJLgFGx+KFjcfUjs1FzJyKXxRetbfpg4o2c/OeNnUcHmX5pXpnwMvk1YgIkBTgSEhP4CFRz/vz5GLvrN6xvVJBPgMOXm8N+YLYOKIVEzdfzcZRrrpuCwX3bTTdecfU15190IX7Fgtw8hq8knvwzbSJ4iOLhHWGumEwbN23m7mhDP1xtP2/63KZZ2KFhtZTiEocYToRM2YnzxGCvrjl8xpnn3nvffQ5bHFdQNhtzk6Mr/FVJsSrodbudIY+dJ++1vLB9+/bROxSLPtr+Mg+FQkrrKYs9mUzVhWJGBxWso7CF19ts5OGVlfoyyhYlC3sWAHyUFW1Kk3/3qx5HRdYX4BenPx0PBFHQUc2xs/fu2cNhLMW4Na+55prjx41r3qxc2gKBwAJjVOa8Nufpp59GtUJjRzkD0sfgeeaZZ0Yfe+ygQUOMFutll18O5AimeDyaWlG2+mT9b25dH3W8MuYxMsAdyGJCcAQDqy775feHOp1Bzl9YKgMix9QsNQppScUADzJrBl4uDXMgHnO5nADaDQ48DswmuBnoSMQhTNVqBHbZCOlMmMkij4TkhmwB8ROIcizCkYlH2F7JRGCMpOn47W/u9Xd3pM0FFnuhARRXnAgyLgbDupV7Hp2+eOV6oUehyLMf7lisbWrlejx2p7ffkOG5uTnhYIgFFXYMdCA4r10OJy47vMJLv/lu9579A4cMue66604Yfzw/1E0vlltmMZYVr8xNhC0jh4nJAZxHzEoNc83Q0seSrtaLFqt5F/nIhRgD7OE2/nTVNbhbnnrqyc2bdzB+9dX5maf/CoiN0+Iyz8np/Mz0J0FmMES/X7kCR9d3y5ev/G5ZKBi8+E9XQ8Yjtx1PuSBOCwuoH6eKxuP/L7yFY+FGBYVRa9gfDgGuGjF27IAhQ3n8RYs+p21llGp8N0hs5g7qFI2G1aH3BToWcpiWx9qs9gc4BhuGqFsMtuxItLxN21vuvOvuKX/66OPPJk08g3rJmApfLl5CVLFHj26XXnmJ1N7RxAK16kS6cD2A3t68nzZuAXMOug4hAZSQnmSoMjzxDIl9Qc9By2GsG9jZfcKxQ5Tsvvo1LUMWTRu6UxvRT/SgoF+1uqw5jRYur5317oY125hRPihsKd3OksMUfGnW7DFjxjjcOfGIH+mGvzgdCzt9Xjg+8MegXtPHYPxpCiO1npAzRk0pZOoaqPuD15xKyFLgPJXIGhKhrn36Pt+zI8Cu5UuWe2xKj84lanojOQLymBIGQAziXyBV0BQMH0BhhRxUWAREu8EFoUjwnX+10JDufdDf88qdIb7GjD8eSeewm7GZuDEZ/H/n/JUTygQQMcJ7PAjE6/fu3dt8RAep+y7fyNe4QUT+k2CUJuhRGzX67n5k8daDFo+3rDZYibpZvxEsT6KvG3J6zRSxxCCrTthVJYxPKpsCLSCUDVh5qURNKikAhrxc1+CuLTs39+ypDFmdkAdyeWwhqjPBJZtWIywulNm2g5pIhII2yl3Utwm/MEhZf+CmW25hGN9/31+69ujhdNvUJLLQM23q4198+/XVU65VLcn23dvZPJATqXF/1JxJWIkSCl9MChcYuZQWXIsmFqIYBJFmX2M1464KKqFoctuWrS2bt6ALcV8xElgHJYYiQlw043+4muXAfNGMflDQ4tUir0eT4wxlbETQxEXFjdCTsHgK8/NRO6hiwqRiGCG5mGm8QdLxGolHmGBowWo8RkzQaXe//OKMiu077vh8IZE+mWPaBuiVRmcIZkWjYxwwSkmOkIRT3oMK03UsxIRMDG2ScFf0PJfgcnzUVSv9bLwiOBAZ6FgcwK+Q4JdddpkcqdkVTpv9wgsv6NG1G3GipYuXdOvc5fbbbwfU6XDYQUESM9JcO3LpFs2azHtt9lkGw8svvzRi9ChUQH9dDa6bI+bJ0ev9b7+RGSvOH5nMNAXkIjw+wTZtcv2y8ZHW44B0LI7CnptDU0OVi6wBlQ1+nRYyU+NUeOETAZcXX5clEwobne5oOIgHK0HARedcFgGEToIYdaCyIL0xTHTZIDXv9Y3ZqDmypY8lc5DXhoWHGisrdbsd5EiCeECDgBmBNrZpvjkJAbPpViBOKR4N7XD2qy/Tv3Q0J2YsnXbaaRMnTux5TA+NCEDMU56MJ0WKUdps/rtvsXiwstLL77zzzrPPPjtixIjhw4c/8PCjGL7nXXoJHnweB5uJxaYuKDbur5rtl7cMJ5QffbAJgEQkp2xIasatKhgC8noyCZDBivnjJZvPOrZXLuCD5CEwnrJSGC1iWkIBbyUlABSquKiZ2TwwUQP+zJYQfF5KBoIGvseXBewfik6A5FITQ2NklrGOz1ckpu6qFCkP7RZ+cRQzDyfTVOf6vZh/Mx5+ebCUIxaA0dGrxDOKvWRfjWP67G8WfO23AGdICioOJVCzhSU3LRyG7N4QYgjZHYFQuKAgj4WSVbCq6jCUzTNmzCR/B4cTTe3xCHFzIpl2Wk30FIrOggUL8I9eccUVbdq0YWLq8/qoEYX0QAiwQiBY6A7dg8UZaGEGgKbMybxmD9/SoZddekWXzt1QtRkJX3zxBScHF1BQUASigDOLdOFpbLbWrVu1btPq1JNPgboT0iMc52/MmeOvrr7o4kuKSoqBQLgdzhgMYZiR2jr3r7t5Xe46fw29jMRjvoSj2Jn28latL2vTQddZaV7203q8EaUqIzxSukRlzNNoaLGBcBy2sjjcZ9gOxiwcVByPsTJ4yLCJZ018ctq0bt26E1ucM/tVHJAU4+rUufunH3wEtK4Ykc7ZE0eI5u1uL8L3tdfmcmaAR5qqjBxg0gghqCYY+Eesjo4djJdd1L1VmSpV7TWRxRT79VgVvLbJJiF5+icSzFLey1O2cXv4kb9+89O+aNYCuQCMlIzKtEW0nNiyZcvX/bCxR69urN96zg9BQ7LPtMLnFE6QsSyReq08ogaNh20VOwYEjyq1e6zWXdu2vfTSy0MG9R0xbIx45gVSlqk8cLBXN48tWyX5RAwV0aMgypGEIdIQe/XqOvCY2g3rg6lUntNeGIlXAU9lnsqvTUdwwNIEeqQoLdFMj8u9ZvVq2hwmXj7KMi9mU4PqTkMj87fzGhcGWJzyxnlIDe1XONO1AkdsoETNqs1tDIeQSgoEIP5EddqUwAmP6ljvJh54OD6RqMxFOgHe14Rh6+7qPl3yFdL9MP8AoZDLiYwT9hU6MVcJ+C2e8OiB3Zes+KryQGW+1+ymZYniQSmMgiUkC1mCy4xDFtyjHta/uTpHQkYGJnvcuHGUtaAodfeex0DH37dv33yfedjYAZ+vWnzauefVxJU1W6o3bfc2s1b6SsqVWBUagAwVjSQW+1e7t6DFjreyeM9++/xPf3z5o/VRq33nzp2MNLfLBUQJFm00f9jTZMXRxL+2aP0jN+Ye0h+5Js+Jf9hmJ3+bRqGu0w1XX33/nXf+6ZJLeK2uPIS7OM/jZsYysbU2ORIO4O5lRSeSQYaxqiIHmcM/rF49d86ca665thE5KZKUxUrB5MOMFyo8EPWiY8mGNJcJKQ5t1C95L5voYT/rDbzn/PpyKPeobUfWPA0ty/G6WsZTaDJXNgYbVDCw5DKWu/fqsfDThTfcfMP+g/svveLS+/5yHxY5GTrSutyF5kNlbbHbLM9Me6pd27a33XwzVDE0BQ5I/X7+iV614i20A80Si0TRLfiIcKz3DqVrDMZ2bZTCQjCewibAYaijyDYMsn379lRXV2/e/FM8GtKmnaToA3SFRM7m8fDbr5cu3bBunYWwjuaHoE20ziK8dWSJkuUNnQvVCoGJuix+JiNpHhSyqvd+2AmOOdedkQI/sZCQKvFzSd+VLj76E31E8ZGOFkVQybRq1WLKlGsWLJi/bt3axx57pFOnDprag7c4sXbNmkefeLSkaelxE8Zt2r6ZuBUsYiRMDR06dNSoUVgIRA+PP/54Ais9BvQbPHSo0+PGVYmPBPeqA0vodzcZSNoms+PIqiAmAUOZkSwthiPVoHy/Yc+Xqw6qGY8oSVrFZW350KqnoT/RVcAT8RXhCsSadnhsUD5y5jTQ+IiS9BMeNMK+JZ4wWEPRYhMg2YHIkyVEfVbFTIoN4R7gLXK8kdoXxjTyngRIbOffvf16voSS1ZKlSEU1+YGheNGCj7YvWLgRPmvcD1K0AiAF/SDsFBkYPxKpeGV1JV4obdbbGG8k+q1dserE8Sdcf/2UCy88/8uli6+55iqv90gzQv5KryABpkyZMmPGDBBaPDoK01FdVu9ljmE/ywOH/fWvf9V1LD5yuxypNRQV4vFsSYaK9q0RaFH//gMnTpw0Zsxxt912+8yZL7EH+B2ou7iULpC4tRimmtfQ7rR16NBu1LEjL7rkwofue2D519++Pm9uPMJhMmo09/k/37yup69+bxcdgZoNoh82B56LEUX9N0YEWgroIxJleGNFO7a7UCoATum6F43JuGSZZ73Xz84e2oTljf3s5D2NT3dfM+W6cCQxYuSYO+68u0+/gZdcdmWnLt0vu/RK8vNRdjUHrUwNIAR0GYvBtm3bcHfxW7HEtOQbTUzpq6pIeLomJ8d63IhWJ44ut8b36zqWfg9c+uhEA+1LNxKUFycYy0Z+2eYDxr88+8XKDf5AAj0CeDX0CgCcDfjeCJtWVdXNmvUyXhAaATp78ESY/7grGHVi5+B/AY3H2I7HU1peJIVBJT8nBVen4fuVK8cdO+bYY8fYnY4BAwYR1YyHw+JXttk/W/hpt46lBTnAzMFvMQKReOCgSK4Mp1KRwlLfa09Onvh/2HsPAKnKLP37Vs7VOdCEJmcEFQEVEQETiIg6CmZFRcU4BjA7mDDnMCqOETGLoogIBgREEUFQkEw3dKRD5Vz1/c59m9Ydu/yvu/rN7rh3mLL6VtW9733DeU94znOO7Jar+WypOJsiE4o9kLhV64PQk+rpaBgdSz8DFkTvQdGHzlDJEyVSfm2Yf/EZvapmr+o0Rkp2Pbu9tMgtZSLpO9Bm4pTSbWCUJRDySVNjQ8qdU9IcBD8j3txfqZjAb1VOqi7kxJEez1i37GggzBSLBOX6hI8ZeRHcwj2WCRNCJBQYOuLQ/oi9H9Z854Juxij9BqZCWK+o6kPutStXelLfgNo8AHxGAvjXDeOOPnruK6+88fqrPbt3/WTxoi+//tBoiQwY2HnO3H9ceskVoMZ/3LBn/DH33PvQC/WVdQTP0FXEFhXct8QlaT7MWwZP6cZax7Qb37lv9urvd0QZ0Y8/WrRl02ZmBd+gA2HPR035SS612abf8STjwVBxe1YIENGqXbsefvChC889/6svlt8/6+6Kbdsrt+0Y1G/A5Ikn3nDV9O+++VbhKpT3iJmkBpvm6meShBVoW3Nj46OPPFKYlzv9mqus4iQ04qzVtyUdhcOfOG2Z8WRJEGdEwRGuZ2NK99Ko2cll6QuE7D89KecR0ErxUrON77TKcZ0XWPY3kSmCwsCjIJ4XfA+8v/b669au++7CS6bdff+9R4w96osVyyIMUYJgAv5imVzUVWtXWvzM35/8ccOGKWedBbt0OKjT/f1POliZ0gniltVIwww1+wRwoB9qLFobq/5Eqz34oIFgkbH/5HfimGHMMwhWEGwTJ04AtWp3ukRptpPtLH5NCb/qaQ3EWEE1NtbUMDHj0QjMKICyxQjVXWU6JE93X+mAL31Na4V5ZEdTWSM7oC0aKsg1tSuWWAQTwmEh145WwcklQRxGn7HjVU0DlGZdRbHivmJDBVstaFZdt4Zx+vEnn+jZu9d+g/e//a47z5t6/trv16/+bu2MGTO6du2qZg4obFC9yLiqqqoXXnrx/gce7NW7t3jm9Ho7eGu4WWt3/cqblj7XMzyINWBRIMN0EcmTw5CXaIpm5i35viFmS4FLEPybKICQ8GNaUZNWweb4PsaBGQXLaguFI5WBDg2JXC03j4I4KWt+fcS9ancoU9JZSCbhg8ENkcLZh05Nf7NtxTHHdTdmWlLlAXWIbaBnkWY51Oj/8pWdyuwkZOKniNInq3a/8s635KRr9hAdT80StEHeiCKOtAoHPR5H9y6dd++uhHBVSioaMsuXLr12xvQTJkz48ovPzjnj1GgowH6Isx7wL6NIvrtatnCFkFOCqwl0lEynvQej2bqolUaFdxk9mM9VSJFZx3vl+tKnl8h63SUjQAKGjOghlhsIMJAA55577o03Xk/MiKwX8XBAtaoTxxM3vOueu9d9/31eQcG4I484bsL4fzz9zNNP/R3DCWAYz9W6BWbpvP8Fp3H/SuwATQuMj9XBzh0Ns3lLxSs2HexDlAykMZm8SArmibI/1eKi5xkINauRuPEYqdVhliBi2GGXMgnAUinfd/JJp8Ip1b5D585duk0+5bQrrrj6gmkXg8EgQImswYPCWDPPxVC32Tb9uKWpCdgW/KZi9+rkcHJgTiOwGEeCc9aMdVDPclsyqDW3rWfImhLgvOS88x8QOs1NidmvfvHGoip8r9xUSOdwqfA+Q6XzVJgAkMH4zarVbm8uueH8nMATGBepAC2oFqkKyq31h5WQCH8CBkQPxMrEEjvnnHNgxFiw8EOEht2ZQ7QRrgcm8cYf1m/9cdPowwancFOBcJLcDpjNpXyn0E8lgvFoQydP4w0XHDLh0JxUYrvD2uTx2qF9iaJT/Ey7Uj3cOplg28JSpRkyFqxsPSLxW6ea+om+NKQ5vOGVB8xzW9Mwf3JBzqBcKYcWN3E6ElFXdUWyYsce2DzZgcVhnf2QAZA9U24gaw4HhMkRiFCVQTpUrHHc57Jf2wBhJQHb5To1tzOTqOtYFhs+1PHjuu8NqKuoPDGSUuGMMLz48tzHH31i4/oN1bV7cCJlvXM67nRYkmhawviAozF16sl/uf/B+8ePPYZhToQibrOHEmndSs3zXpnx7H0TO5QX2akZz3wF1aM3lni10exmK3J2H774y8jVt3+0aE2zH/5muAbTqdrKSjgUWRJ0vmIbQNSw66j2/GqXZG3yb/tAHMWZDJl7WzZtmXXHHdFAaNasWROOOQJNBWnPLofT+NhxY8+/YOraNatvvOf+Pn364MaXTtdHWslNUdjx0+peLlSx1V9/fe89d7drV6J/h38tqgCwAexUmfd7nSJq2251kHBZZiqvaodQM4lb8BNkBK+cl3Wof4Fv8ooc5yMOWqXwHMgRPDPi0wQPkIijAsvtLOZefXo/9PAj+x9wAAvskOHDH3zkkalTp1oAGuvWipS+0jTQ9w8+9BA4rSuv/Osbb7z527ryj/+2PDVwUwGkJgDHoADpovOf9VHVEL5MGZNuXTvhyQY2lE5hZ6QACDImuHn8gc0AAydNmoR3V76PG8DloM4oCoi/ocFbWEjEjUAh0A29Dp1BabHyRR0egLGKSBHtOU0Eje07Q1ZQaXGeGeU2xvRtG9NG2bWhBww+63T3gs/3fP3t+nCokfXrsNhhcEGdaoWPqEnFcEfjEbRk3Cq4WxgpHnz7zm3krM2d8yoRbUopoz1fcNFFJe1KWWfE3yRHWrdX+PToo4/GZQUUmkKwxtw8ZDcJgLiUuFGAdeuU8Hc2f7GafvoEF9Egs11P3eKlhYRCjy8AgEUsmM2OxctqqprC7qIMrHz0MLqW1OUgRov/AONVoJfYfkKr7aurX7ny62ufSI0YVnzi+P6NDYHNlfWffbllzcbay//qvPwoJ4aiRDskrsC+N1SMAAAgAElEQVSqEbnGvaNpK7dhfYnqxe6CoksZSXGY/ZTc9J+afYbcUNznKs3bvDP06vsUYYobnHkwNSJPI+JOExuVmxBK5ZE9Xlcw5O/UsX3Q5ycH/pOPP75hxvRpF11E9h8Nw6FCsVamA63lZ7JP/8wJTb8pEcGSVFsvvU3P8x3uok6iYzFASBvQqfvvvz9TmrWM+ONr+j4iXm3WOH/yPh5LA0tgD7j9tjsnTT4JyBHl/HC0Pfzwo6NGjVq2bIVAwZhCseill18OOI9oV9eu3Zqr6qaee97nS5fB49WjTx/wAJSzBPumQzL+Fx/6Jk3VZLwyrFcsHJMeZAAOTI1IOWTiytSlIwWbAUsnc0pA4PpORx0D5AZGCzm/OESUyOUVHZRJzrCaYqkjjj6Kbly0aFFNdTUrnUF0OT2CZMKHrHsoMa4QwawULki2KbKZYU2IU1sOGsPw6UxxKWHCM0E/k+xWVq75KjVTEWkM6of/NAaYJQZgikxC3jjdq1dvmfPWOqOzSzxcIWuRtSayGqgQbl5sPnOu275u3fdNyKscBwnR6VgUpgmqcELroIwouQvVw2BcEPCxgLGpTExWWv999nnrrbfZEZiWmOQAI6UGhhDFG8l5x7QpKcwxm6o1M0pb1CyGFVWwUmYHUBlOhLXa2rKizrffPHHE1w1Pv7p8ww6fJ8cdjISJ6atpT2eq7Uk9pvJg4fNr36kj1J2KvV0cR9ktpX/qGfUnT0C3inAQZz+eCiH7jYbDDnLJgZ/L8TNPLftfJGW1l73/ziuJKL/AsSSgRBx0mHBtXl8PBIrFzpwRjZGtJYNaS88osBeBI3KNgY9aEjGhjEhbQlR8RDN3OH0nThz5zCsf+2pn5BRanBZPJBByuFzktrL0brvtDsCyd95559gjR7Z5Xz1cazSDn2M7I70DUUnVi0gI689szTdRny2YCuyuHNLf1a10x6Di5IEjTzdnfNHmKjvhQuh5qddIjksw7PS6P/l4w033LvlupzdjKwtHq9gwbXji9mapywaqQ0DoKKRNCtXz/wdsFoAQYI8QZIUa6y+fdm5RUcFny5fkAtYRrF9aEiZ1pefkyZPYye65554rzz931JFHnHH2WX369mcBST0z+NowVkzuUCCY63GQwBnwNRFwmzZtKuwhZIEyZCrYxPPoMSA5WtaivFGq80+dr6Ypf7e+UaK51cWn/vz5F8TNoINslECXj/Q7cGkpUK8fshXo5v+Zp54GAvkS0sQvvmTn1m133XWXWM+Y6qiMyRTXmTb13I3r1z755JO1u3YUde7u8pLyEIH9T5Lzk8RrSImAzTNrXEzd7g96ZWITcaWl7IMbflhPVd0ou6PehbRfIrG6o571hYCzea35TZGe7RyxppgTTR92GTN5uaZkOFBWAsRU69RzaMJpMwO+cYFmjYCrNlKsBkKNvDykEt3SuXNnxDFTE/uL/d7hNgtcRxjAsWykvpcHJCK3s5VSp69TiXbIgYXpBECAMrOl7fJVEWdxtGHDOeMdUyb0eOfDyOMvNK7bimQCCh+FdpZOkxHSSwZxhAOBLsXaljrz1upoxpSsq975wKNPPfn3f/gaQvle8/XTr5o69cIOnctpDG4MIs78j8ePReMvvjRn1n33mN05t0y/9rBRoxB/LGHd0sNqkGuz0cbwvGaPHTH30IxYjzLZJDdHZiMd4k80iTsJ7SoBC5YFSniNtBVbM3JAbDyXDao8S0IKr1Ljzei1aOA0DWRmWQ05Bd9VNr38/JffbjSt+tbkD9dt+ij8/Ce76V6US1YZCeqzHlt5QPtxw0fWGGoZxYJMEuXKlsj47KZCewpmLlrBALd6Cv5LIO5YFe6zhojjyVfXLVi+k50nQyxAtrWftgcZgSRZxrmRcIKqvDh8IWa9YMo0KCpemTNn0kl/oSXEHSxQEOl6aMt+qYcbOaGWp3rl6fauYuxIEJnQKYn7044YTWt9uvV6/8P5q9eshp4AlB4K9/IVn3MA6b1g6sWoTSheal1zHVKY1Z+HjjwYmUkQk3/33ouP80TcrqjU06ZNmzJlCui9Y8eOm3HV1eXtO2CxFbYr9ubnPPrYw/fdf//MW26kLk333j0FRJMWRQRyCq4s00K34vhT5+P5X3AQEhNPkS7QSGOi61QkQTYn3RCSZ9ir8Mh7yU8CV7PXfUsan8kKTI1H10GWwkbMq6KRY6fD74Gb7Mobr28M+7787NMrr7r0kAOHdevamdqEAAdtRI5MxMICdg8ZRRbYgJ978Q2T1UUa6U99JwY0ehiRIuRqDlNq1LBUr3ZB9oq0xd8q23/e10wkRKyAg1nHKGWGkrnvfUMGYDS8XdBRe2meSHnSH4jth5oUsMPEzz33oqefedLrcRhhiBKaVu3zT5djjAEcHDVqFJjUTMaKcwVaCwgHAW/T/P0HSU66loiwnCV2bwolI2mT00WE/r77Hy8pDhR4aoF3awZSAvmeQIq5ZTqeRPDDhpd0Q0SYLknUnz3Kffbow5Z8teuldxre+Kgy4pD8A75O57MYhMNY3qLXwNMbd7YvitoxfQNOZAIBHQMrKLvj/+dds/c9jjDdBIViKgU5DkHR6qoKAr82S6OWRobT3WELYSK8f9jWmKU2y+uLtn+0MdVE10CAHwO8HkjhhWidCLolw9Ox0Gg56B6dvwLcAqFVM8xONmNDCMBTgnLTzDMq3CEQiT2ZnPiwUXESNZqn6+5Il7fm7Hh94bpvNlZ/vGLBCRNP0OJB6rphgV966SXQuEy7+NKTJ5+q785ZAkT4OIAVZUiKEvx8Clo4h1AymI2eiGFz3MrmlLNsxcILJ3VzYHImgy5tQyxOYilYeHYiqlg2MM/sBc4Fazve8ei7326JRzLsS8DhEfvxsDmRY/EuWbAAjpgAmdpUrKccAJTc+Gv0NfKHe7OIi4Ftr95ZceP06Xg4QFTkerx4BeIUCtVxEhzKDB05ciTcNg8/8ticV+fe9reZEyaecPAhw/OKigT+o38nH9KHaBj/LFSEVJjS+/R/osxiMZ9++ulQP1AGnKw0eJXOPPPMI488kvmjFj8PTogKy4PAxJ0PPUIinivHiyzjILKeIbjPRP+NVkhbS+a/co4WsiTQxpv9fpBVeEHFw8EuKe4T8UMIlUpGnHmiCMW0g4a169a11Omq1iJBPsVSIExghvnYHvI6TAcOHeK0QD9iXLZ4yVMvPrlhY8WSD9/l8biHUq8ZWjDYqBixCE7KACAPPCi6b1KUFgQpUUYhKI2Q4Gkcd/jATIQGAr3L6mKx+2qdKPFhsm0Dp4zrM3HUgB93NW3bVW+2l5DuBP8ZxplyrzIcqDW99hly1mUvLZj39sFrFm6GB8Tm+uvVM0YcOHJA784FJULhIa0VmnpB8mJk/+1vfyMIBaD3vPPPP+yIw6OxWH1jAxRoWJO/qbulk3XvOYd6L5Ywu37aJGTFGajg0Bti8BqSSGeIuU6Z2K4k1w7Y1Qh/IF1P+I19C/SV16e5ewUai1944ZtnX1/yQ6XmyPU2BRgtqSbEM3JZ3bQSBw9vFixc0bdvRy+1a9HXsFApH8HYYoz9XpKAsKDBlUgVbN7W5I+CwnGAcdHHlJu3rFalNvGwJAITywP2Pnv2bETw/Lfn9erZHaVE6mmgVOqHPhlbXBq8141FkdpKzWI2KD1JNhpAIsh00jB5FfqqFOEurjCw/0BZegbjd2vXjj9mAm514oAqhsiwct+9V5DIF1dWS5Uf0oF8TUUngbgy9HC/zZ8///rrr1cii/kQ9geYvfn5uVdddRWsaUBr773/vrIO7cGaoROkolSAc/CkfBPTNh6DzvT36mjVPf9bX7GHAz6/y2G5+aa/nXXa5Pnz37/h+mtzc/MyoQAJNPiX8TcQRWP8YT+g55FFKuDLA8so63OA97r5xyn+Ey8pKpSIlEySrPYNLjICW1CTG5zOmobUrppkE3ady6ypavQ/60412ciwLiwonL/gA8zml19+EbEcad5DwajiksKa2qpzppzFDGHC4CslTCHkt9lgApJ0aEWEfPHlqq+Wrzh9bLmTNOQAta51v0CrLbG3AWgyaH6oZZReiGZ8ow7fp6Sjpa7upYUbTJDeGB2CeMFxzorCy8hWmKrbQYyLsl/Dhw1PpCjSx6wGxW/NUlI167TRxYUocPQwuQboWSyx1gUofS2CmV4Xoa2nOxUt/OyLqlo/+mcs6iN+D59zWC8lzrfUGKmbcR3WF/ls8pFittfjj4kkCBOnRnmhIKRZBmFQQw2K+WmEiVxCa+/KGuOdD897+f1aT34R82L208+eMHFciqAhaAGDYdeOnWjhHy9evHT5MiInY0cfnPXZLOZ4OEpReRxalJ8HiiqKP4B9oyWWNP/w3brdO3eMPPhYc7Iu5otlrGGIcojWCFaMBG27W/MU76zxPfb3l75d16zr5GJuyPxD4Uwj9NJgbLDfcouKeXAelp4UGSWT9I9XswCEVu3aveKLZWTlXHzBVDgeuS/BfXTJ1u7Aaa/sSHz7115z9fXXXffSyy9fcvll991x57nTLpp4wgmIY6PFgI7ltFqWLV36/nvza6p2MYRgteCjzdqt/4oPeBDZkqNR8mUwgvHWoGxRuwp/JhH61g2GtYEGRsHUBe9/cNzxE/Gl6z4smdAE74F9xv9FUQcZCLhIbPaGSC2oXvaGCCaILDxiAir5j20PPyPUzKRVp/bpl5/nZcJBSgyBkx0AHKmd8DZ1al9IGVOni3WXJhvxo4Uf767cdc5ZZ6i11yolZYiYqSZTU2NDbU0Tt2Ixsqlip+BDt5rtkQykAzZ3Xl6iYeuAriUeV74W8GeMzQaDQDR+eRi1fGoqCmoSK6+h2WFIDupsH9S9RGzedE4mI7S0CAi5qf5mZ4Oz0JnYVLtrt+a++KLLzrv4kg6dynFWW8wqM1HqDTNjIdV66ZU5d911z9Bhwy68/PLBQw4A0OQPBYEGevLymwN+J6ip33jQFao3mMkivXTcmMPcLm2ktqC4sTTwbIl058J0v145U08ZWZJjiPrI4gGeLrEZxKDE1XI6rv+u+flXVr787sa0KSdh1aK+sIWtPSyCUmbT3oOboBys2VAXTQ6BcJHOwWgUl5pE53/62m98iF9+HfLHTvM+2PLN2jocUpFoAE1S4q168UUldpXg5j3rPeQLkFLw8UcfwrAPKJUHS6CL4NsXtUkOFdHjNuq3SuLLIIpTUhdk8KegfWJM6yCtcIw9RlIvMWP4cnFZMTBBtjR0qeLCkjtvn0WqUfsOHVoVXKVj8crV+DkXVNfkduygqg/59B//+AdQrcWLF7OciUXyHaWE3XzvDU8/NRu2NpRfIsXoBLPuuPOhhx4KJUJ6aNJAGi2tlfCBntH8y/76c55BZyIVt7lxjyfHe+rppz35xGMXXHjxHXfc3qWkFLEC7vW7b78DJ1dUXLpje+WCBZ+LkacfrUuG94yO0sYBldtS/t49OhB0J5dDJ8TS97dfHsKxBYqFVMHcL7/d9cMWCKmgrGz85Rc5wxzAFguGQ9SQJu0UaCnsbg7yJUOh3j17UescOA5BT1j0Xpv76q6Kyv0GCQVu20fSQk1rgyH0yYIvUpHE+CMHoqVoqWiLmqUmxs+ULcAX+nUQtBahGgxu7VVedvu1wy1P7K6voyxFPfhL4CxIp2i8KeSLP3j94V/+2LB9/dooFTPwu1jNuLcoTPRb1XpdYjBhJa8GywRqAlYBwV+14vaqWfIVGQmDVtvcDN7CYrDRRTSXJRSGyt+am078FG1QOocgKOTglwh4uZIgAcQDCnky9Gk+K3pnAjUWqFqEAGvakuOPm9Z+b33ljc/eXVIb1WxxH2LBuWLpV1s2bu3eqyfFT4lmdujWZc6cl958820kWZ+ePdrufIlic3cTHBmIOmiYvMX5wMUlTS3qA8HtcRS99/qd3cstXltUC8ZttrKkthPVnXihVNcwxQ3Wgk07krNf+2blmgqc/EDt0SZBKBkgbMJBR1TAZYQ5gdTmwnZlrHSsPwyB1sb84ToKwggnFpo+merEpNnFgaeDw1BCTZ/HAodCNVFCk1RgNpDTT5ncpXNnVJNnHn188cKPzjvvvKGHDEfYJeOZN16bC7+oLsLwRmTr1X/ZeR5EWbqqBTNnzhw9ejQ2LvAdvCkgvmk53+HTLl26gP946jGh58H9KT4auzUSDJnRM7LJiD/+sWgcmz371ndr1u7YulWEG2MkEoE9WUDWKssHi4YAPPHqHuU2Q7JBA3YqEXl8EGiKApbIcWQghtmyeUM0FXU53ZdeftmpgZN69tk3GfaB9GaIGXrZOPVX/PPhELIrTE4LilZKBwHwGRRbcBCZbDnJ0O7u7bQD+hFq9OPLkcTabIfdKjSdaFBEpYF34Hci/hFJZEziPBdhoSSavn9y6wKnqSzPHIh5P1m0uFe/fugccRhZBCuBpMGHSnKDecPGzdffcANItZMnTRp3/ASmawg4FIBXQt7SP6SeYRv9Zk1FbbrSCWrz0MV6irYC9KaAltlW6slMOLznhMM708ntqeYcqjILOx9wJe4qTnswIi+9G7l11vyaoGZ05KGaw84o+MVwS9Ck9eLqXrxurAh9s9ZfNqI4Tf0bEgktOu6JfIFfpINk6+D/x3lHzpdrap9+/osan8Xl8YbgOZMeatFgJHC2185jOePvefLxR1+bM+c+sge6d+PKCAFdxxJYugJa8Qj8ipbL8v+Z50kpQEgPfsKe/ckni4FPkUXB4qKqNCdXr17D9zuVl3GXju074F0mIfSss86CSRgNGiS76nZeMYpQg5R2pYtIsXbUn+q+NAZ7CU2LA+uIL1x33XVYSvwWBzweXIJHhxw6gq9t3rp95m23vjfv7YknTpZnsQu7B5IYxA3+Tm7NzP9/dOCf42NGE+BmSVEBlsLYY45DNj79+BPfrP2uU2ERsyASDR148FB4g6nHcdppZ7jtVviiGE1dCWhJY1L9JI5vcF1mk90U796V2niAswk44mPIombpiDOb2x7KGDftqK8NUlOoMKW1rWZxC24Ktow3DDqVhlOxsAkKeamtlEa169Sl89lnn0UifbC5mbbhh5P8/7YPOxWBoLz7ZNGSIb0Lh+5TkgzXS6a5vvx/eUgint0aa46k4wmH2xkLwSJRMbBHyesPHNzU5Ktv9EUAv1HfPZZu8Pl9vsCUkwYb3ljz7oqANWOTSrQw7kl6C7rFb9vidatDAhrMXtgT2b5BQjOHRetCeOpunNaDr7UrSl12/uEN4aXLv6uzOAubfT5uLujSvc/FdbimWlP8UCxoOLG4DuvPwnKIMlblZW4CFIlAFIAdhPuxuN9e2qu+0fPCa8uffHVrRXUzSDj00Xiy2eN2BILNTz/+4l0P3w6ECzWTERox6rARo0bJHZHtsZ+FlX/WVPKLUBjuv+e+Q4aPOGD48DgMW15vIugnA9Fmyd1V2TT3pafPHl/qyYmI/RkzmSk1zcgA1kP3tcFh6vjgs43PvbmlOWYnMVRsXLB9ggzQtz3hOraGolRnFb436OPwsdNjTAkVNBRZ84ceAIGxzOEFQJARSkMIgt0HdYL8oh20iTdMZdqg5BprTE8r0w4ZfvD8d9+jpkGuy3PD9GtnXPXX6sqdm374ftlnnx8xZhQ0IWhssrX/DzuQ+PS4zMi94oCgA0w8lG+jdC7ES2rD45HpEBLcfE2Nzzz5JAVtkwmSMWWJQiUCA9W/6rFkRYH3s9kQguCMYN9AMVFeLCXjpMQgajHzSEt2KsvZt2+ps4W2jvw3HMCCuOIbLkuqvMyxetVK+NySkSjEaF3KyynVKaNMF+w9WKhyWd2xQXI4IG59WFkwAJ+NqON57rJ0uKF3+8QNV+7brSMUAw1oBmTwZusfXO0mQOFa2J9plKp9dg3cD1aJIeUypN3U1MrEbPzTUi6jIcdkzIV1eb+B3anW3rFjF/QNhJPUl8horJn6xqbHn3p67DETHvv7k8edcMLDjz02/viJsOmABES4C6xVTBYgn6qEa7YWtX1eTQMeXx38yZzhNao1FJYUWZO2Mm96xhX73npdn0MGxNo7o1ocJEezJKIDCJC9Rc/XM9k3bdX8IQAkDhOIiYQ/GQmTDocLXmkh6t7SSP3gzS5/4r0PfwiF6BkdPCRRNkzL/yg+227yf+ps1Fjw+PNLNmwD+OkIBXysT9nyfuYtU0uDNUJ7QJG/9vIrl15y2RWXXsLVdftd5zEm9KDD0pkM9AkzqlX14RH0GaIrZBYLEXl8SzBrXH31dKxJWHCmz7jukccf69mnL7jPQ0eP2m/wkKuumTHmqKOfe/7FCRMmnnnOlFfmvgpuSE1AlqG+j0pxUi6rthPeKxGJ+qWGiRvxNVBZGEtYR2DqP/74Yz7i+2jeEK2tW7cWMi0K+5x5+qknH3/iw/c9gBygqRSuEGmQ0VD1kHX/p2O1ziEGFC8jWC7Y9dxe7+TTz5p05jlbNm39ZOny5mD4oUefvGXm7QcNH7l27fcbfqBcjzDI059qsaiLqImh612wQQLlSuR5hNcHtC4rofVG//xGAtAscUEddS4vwjwius7MU/NBvbauSt6QgqMTuhvenf9+Y33DBx8sWPftWkE1wAYCuy8JPcztRIy0K2+OJ0lQItuB7q4ZKiuqV6/68pjRvXKs4XQEk0mC1G0exMa1eFg2S6s7nXDZjEVWc36m0W9u+qLIurlvJ9/+fZJDeyUP6585/pD8Kcd2y0Q2JQO7nDj5rQ4yvWOxCLqOnbzj33i0rgt5dh1QyCpgsJR0arFRuSY6jS5itKaaoX0tT8yacPgBeXHfnpKCQuXoYrazatSezkW4rLoCalaLnSHmLttFsEup1r+7F3wbylgi0qAZk/b2XSuq0w8/u/yh2d9uq4kkzU78Y9CBChuzgeC79vJrz+2pqWE24Gjh4kAp4kFIZGJpWJGzHGxpNL5iV+Wdd82qqazAQhZwsM0aD0WXLFq+eNHigD+x3/7dkrEGzQ44rhkZy5XFtIuH0VcBFX/93a7mhAdaIXxYKPyCjUGbFVgtIys0yMpyUA9Lz/DITFrVnD9czUJ4ceOVy1fA6okk4q7cW5Vb+qkRulLCIdF35F0yJo2XVE/DpJNPmv/evHfnvT140MBLL4It4UK2hCMPP4JrynauHKtZevZfchrlCcuMB1FTE0Esc1HT5s6dC1fybbfdBoO8Gj8Ghj6ZcfU1z/z9qT11dXxf8j9BmOo5Af+SxnNT8rdpGBYMRAwgSyIKNq4D/nV3sr7FCwaLxJJUt87O8mL4VGBdYlOExpDFB6YgwRg73NY+Pbt8v37NnuY9IAF1wCs8cvpjqfXJm72yjZUpb3UjSrZ8A0njaFpobYlU8479yjPXXnTYpOOGRpqrpPoEkz57egBeXEh5nVan15kfxVsDFUiBU5N8NcnjRRiDLNN91aRVQBPAEzaTTUYOke7zpvtZPpIls/Cjj08/+5z3P1xwEmRKp59OznluQSFci9grrUuIqJ2ZlU6DAK7+xoNHVR2gXtWIc2USIqO+ipHDMg/eOuKsY8vcqR2ZcK0GGw0lWtFsQYVTOlqAqDpTURSqKz8PRnYbJWYE+o3pIuWdW1w1LcLxZ21LWV1ff1fjA49iB3MKswZAFdLifjc1a9m6hq/WBzO2fKxoWBztsOzwoIAXdBcRDVGvLBPEN05TePYfevB+MRmlkbKPhiLB9T+sA0XH36xx1VHICvUsvHKSZUVEHh8SKCtqeOOmev3V15566pnpM2Ywge6+576V36y66daZV1xz9bQrrth36NBxEyc+P3fuFdde+8Y7886Ycu6Yo48BCM8iVXa26h62BKXb0bFqDaJ+QeVAaUXmJt/k+9z6nHPOYYGzkJFs0jwtferpp6B7UWodsca/aRddAFjmheee52n4FcgzLguKpYWf+Wdj8Wd+qwd2JYrtcHsCJHC5vBddcsmEk0/Bi9zoC36xYsW0iy+HdveVV1/DqxzwhxgUNRNaO40/ReEWxIEF9nBgPBYT/ly8vJafkPi/7GJsNLMnEzSY4qFDD2y//wArqS+6eGv7YJkxUSl0u317Jdr8rbfftmnLFj1ax/cpPRwGIiUZ5wJzwFPb9kXkrOC9Tau+WU/t6cMOLjQkwnjpld/on36jhCLZAoB1SbkxiqfclAgBELcabDDnlWmpfC3o1HwWLWzXkm5j3KnFQBEF3A6NvF0UepRN2M1EyuplQH/TwULjoG9ZaMxe1imrgAmslq2oWXvjmy2XBSQe3Nkpb9sjtx196+XDS901XhugfsE/MDqsKSXZuCZXkBGENwyBiezH/IqFPRbt6IPL+paZDDCqki3qckfMeTuqLE/PWfvEi99UBRwmB5tLGJeVbDEZayAYcngtuxv8r77+Ok5ENg5WJWg1VDRyXeH0yPawyXBMs9qvvuqaLVu2IdHfe3c+3Mg4yVClrr3upvOnnpebqw3cf0QsUxTX3CmneBn1pB0yCUSRgo5/e2W1weJFC2QHYaBFxyLZSzR64adhktASLD1pj+7HaukxvUG/Mi+yNfi3nQdDTQvIfr/pxhulx3UdWXmzuJBaOWok+JPhJM0MOcowwAakMMLQxI87Zuzjjz7y0gvP2yzmMaPHQFYkauZvD9P8tqb/l77NExHJZnbS3cwz5dnikQmbknfKvkIYEbJ7ZSgT9r75huuPGXf0Rws+ZNYhtekhrCRBIf6LDrWfMSL1NbV2l0siSpIT+rPWMKfE30i1Cm3w4HIyUjS0njSpcaSdIBXYshOybcf87UsLktEE/gaHxytx9ADscy32KL2ENGnRrvR1y8dwSuNvNlth5cEOEL5Bm10b3kN7ZOb4scNLtKDfquVIiRjUI50ao+3DFMnYcP6UfrE+/sTcH15esKWi3qx52pFIqKtoCPdoMhVOkyqDiaKxMu2BGDh/XGcURJNLfvjBwkMGHzLzzjtGjRlz6+239x8wELlA/Mtic6CjwSpiJS0YqKBYMTT3ORsAACAASURBVMgKA8nHEEa03ZjsZ9Ui3Ktn6lmoevArHYhff8mRzzxw1LhhaVNTTarRbXZ0QvnVlVyUQwjiwRKggAjPCJ67XY1+8AwosdSsokU8W4wq3joQSnpYP1rvwnuSg3bVhmoam9NU6U5T5ItZ52r9Zvb2/mc/WbB0S9gIog6x2AzTFeqFSFVFCaRfgwdXwpc3ROIeffghdlymGWqKyGWz8e9///tBBx2Eo5ccfr6vekZsKh2TLsqlpr377ruXXnop0FfcS6hBwM+7devBZS+77Ir77nvggGFDb5k588CDDjJaLVxa/mUyZZ3LJ5922tvvz3/+lTklHdoTkLr44otBrTLVWYxckzfq4gyEelrIIIgSkq2idghQ8BhLkGcCFQULT1l6NYgHH3zwo48/wkqPREJkQ/fs3uPsM8947rnnaJ7av3F8qIJjgr/+v0PvAaYcHW4x2xDzdqc7GI6S2H/e1Gkz77yL4vHXzLjhgwUfnXLqGa/MeZ1qUSEy6rMfwpiaiHct9+ZT6RwbiYWuI/baPDJS89BuiFnNyUCHoqbT/tJvv955yIxsSwBSdbxffioOWYAQlbz+2psnnHQS9PTYOUSb7E47GeICW0WnJtaPEM92QDyfDi1a+PnxJ5T17IGnCho2K7TndELr8qRHRLLq/9LIV4crnQiFGyopbQxoCBdVkowgA0aUiaycjCRjsjxS6WSELGoWWfeePapqagIRv9FK5T0peGzM/Ga5RGOY1bSKdacylDmD1c3SkHXxH0Oc0mkpKUCpRetK7PUXntzrzcdPf/DqQ4/oZiA6QU8o9zBvuCCDIheX/uGRqQJDop/Wu9w5+ZiDbFqd0WQN+0JGZ+mGSvPM+z977s1NzWDT7aZ0JO12QEvMbiCOQ6YM+hIPvmDhQj3tNONw2hKhgFwR15RPbLM2DxOVRsOh9l27fPbF0osuuXjVt6sD4RBJM86Copl33JI2xut92pVXPfLtWmvMOCBiKRX1HR0rRSsJg0gVIJjjYhQQQ5Yko2Q0S/BZdilYuXGnSrEvegwjXE1sUdJ+5i75w5c98vG9d9/Fma87n2iRgN8Ui5XqdzpFtall6xVvhu43ATyh7xMylvwonTz88NHfr1//9ltvuChsJNQ7f3jj2xywXz/JU3DwHXZBtTcwO5UpNmTIEGrXwA51++23YyKIKYZm6bABQUMog55TPjAiFmhav36XP+5T1gP9DvVzdXW1Ghp1r5YIv3S5/N/psFJKe9iwvsS2dWI9KzMSs1IEBbYdapDFUFyYy3fZbOQ35EEL/FAWcKtYUdeXvSqdpnKcyw0xD2YQ4HIWj2HQvr2PP2Hc0w+dMbiv0WlsSDWGTMYCzeqJpeMWkpCyHDUB4ysf/3jG1a+eefXntz7VfN6Na8df8N5tz+5oiqaCCS2WMUPtnIZH2OE1OHN4JURd29Dkysm1OS3ffrf26ulXTj3v/CMPP+rWW28dMWIEAxmKhEnYiMapcE0qJcqQmODQ0shjm8y4xthEURSyNCfrabVzq65Q/cAk4cr5Vm3fXu727rgh2GwyEgrMRxQENArCQ5VlThstLfArCoChw0ST6zZEY0lHNGlLCL9WWvxTgF/hA9EVGmVEqkaoVca4UEyaqjUi+ixOCQebwXL+bvNt664wih8OfJyREl6mGYJdkDUuU2uvvc+fTBf4Xcs7dxY4ZkaKDOrOoQxUc2+99RZOI/jzVM/wTRYLz4JZwhqBzoq0L56OQoeUi4Yvh5MgpYTtbO5c9CekTV5+PokbssoEOefEeANSHIiGvQV5ZR07nHfhBWQLsui4zoYNG7i+UrAw3rgjK1dkjqYBKqUePBdh6EG+o06h/OE8g9yBpkKkyQ9pMHRrdpswMMOrV1JaxAw+47TTcHTQGHxy0MKxS6nh+JXtP+tE+ff9QHn6o5DqGQ0Cc9Qy3ty84YeOYBTBsyInX3/9TcYlEmujeqmaS2prwEvC3OjerVNpSaE4lah0lN0Mi2MAMNktbso7ZyI7Jp849OSJo5UPRA36P/U3KXvIb06CiqSsU3nXriQGibqgCwJgg6gSUEvJXkbFTN0GaPsw4WryLV/29bHjD3I5/FqUNSL+khb/kNKumHUifcVj1NgUAykPDMjpgWc5kU76wplmk0tvigUNSsA2eLSBdqOSWWwmdLD2Hcsrd1c1B5qTGJBSIJCgQ1Z1s+1G7j3LYmQtsEhZVngNeMNAKKPipx/qinISEHkiZTJ4zSmTPVHTtbDurLFlz806jTVIioPaAfmJkkWyMwpFiCwu4vZOqwau/4AD+mu+XVos4swtaGhOz3lz1VsfbN/dCDEEWSl+C7IsFIOsFmYtSColudpPuLnbV1+tYtCZQrSBpgqCgvKEjqx5SHSXiBe98inF1HB2lJSUyIinkvvtN9BgSQ/Yp1s0VjL53KcvuPihbzf68PKI14AONFE5UdIV8vOI4IoqIo2HQ0qGilHAac9/eTKhYefivPKwSrC3rvffTVORIgjC+tQCuiKewj+2oppNPz55/72XXTRVkjZFyxJw8T/NRtqkdl95AKS+5FAyGgo9hmmiK1tSkcBcXNLODZPKXs/lT0P+P+Zd64O0toi+Zh6oNUzqL+BZCkpACtA6Bfv06DV86JAZl1+ZCkVgwLRR1ULPmVJziDdcgfdqZ/qjH5QsYGzD77/dmIph5UuyetLkzZhdUVsqYxe2GaO9zGMrsUXiowaUDu5IhBAGThxxwj5DlqGJSi1pGOEBRxWPPzqERbNhNdYHlp6PcGOMEnusNB3zLm+I2ct6w+uRtnhAu3sSsXaGdJ7HqM26bN8PHz7g+b96ykrCyXBUS3lNLlPcXJvMNGFDahi3cbdmzQ0K3RO4JRZDWHMavlqX7jpx8Zm3fZ/bc8Izr7xe3VC5cu13ueVDbnzwo2P+ujDs7GqzJWyxBksKMQR7YcgUT9TuSS3/YlcmnDp/8tlDBg564KGHZj7x8IGTJuYWFhFGxKFKbW+RLwYYpqRCPUPJEAtfD158mAcI0+M5Fnra33iIuoO9AUUvpYGAwprs8O7gLsvR+pT5tabaTKJIElqMmEd+TxxuKfBDmITxdJTyqMh8f9xqq/DZYvUpqwaJctBMBcOkQE3E/Zj0ejQ9lZf1ja8dNzfxK6x4zkTz+3S3di3Kp1iUZqhHe4uHAlJemr0H7x7xBiElTELZEScNCv8fBrHQl2JAx1OmiGaOpDUfZBlhMkDZV1DnIEtlI6Sikcnqixi27ZGcI7fB7E6RgEreDlSqeLZohj2ZNqWh84HmnirglCNJx8+cepouE2izAG9F89MseTmFY0YdSV6IV9j1WjwTtIpVQPIgSMdb9GPp0qU4vcjzx+ZmcUUTyccef/LMKedBKh4n6EGJ37QxQuVshHUMMjjEIZ4yfK50IiNo7n/wiJn3PbBo0afnnD6lpqKKjo5GQuzRahTVauWmJN+QJrx9+3aqHBKjRP8jYxr6CZqBFiW6owb/Ek/AvGCeaHaHi1rL+cVFIw4esmrZZ5i/Tf4Gu8dBGAsace77G2fJv+3XbVTFYgqm4OYmI0GcQ/hjiaxBXxZL+2+acYMhWWKyFoUNIZsjidQQNmLZAWSaWBxkgMKRhpJLUYRyXNS5Lt9hQ8uijRHC+kaU6ihklzCvyat6AwiIP8musUKhbPFrpmYtXZzxl5uCib8cXnLOBPhTvIaMG/orbA8TNbIwHa1uzZbjsadzcvJiGaJ17nmfL64N7DLbY4ZUkKEUjJesLALKtEzKiTLE2QYsZSt7/flnPYF1o7oXasl2WoFJy4ngKqNaRdpijRIp83mXb3M99m7TtHvXjzhnXqdTl/Q/e/6nO3I1b+9ExG5MR53WmIH6ptyJXRyAE9asMOnpahmNSBUnwpvKcnOizY3GRMAYL4CBMWH5baRZNF6QmlASk66LAkcGUUbr0qN3Mm3dXGW2UCAj1ZTIWFAqkXuSLwjdQSZk19yGJOVT2dgtWgLarkhRTu2L13U6dh8fXCZoYDZPN40EcJFIZEkXGZ1lTnuBMRgbOyjvynOGZsI7krZCzVqZ9gy85fnNsz/a7OeBtGaLOeZEFzXCGgTLlvzDNMR5B6rTEK+LhuLr167HdicGIHUIYL7Bx4V7PsvBVGObIlpiI0We7MJEGE2ZvovaqrfVbTOFMrdO6fbWc/vefvcRW+vNL/1jhcWSB7cWQJhQpFLLpURssiy/yACcLsPcMCHDMHPxSUJ9ILT1OoEF0E5cdNjKwiCnu1pE09WPrM3K0tqsp1XejRj6uvOGfRRdgf0JgUhxEsxWJJdCM/BGWY1Zr/Vv+oHo8ppGrpOqw4Bni+wnYQ4xaRjo4ycef+qppz734ouYxpSUYEvgYEenS+mxVsfYH903Zoes4i+WfWrIxIngsu4kQubyxkJJ0AIYgNZ0U6Hb2rdXwdB923nsgWxscCTZk/1QkKut+WYlNGnMBzLbbe58Ld6GbcptopHiAk9Odfybc4/teuL4/UbsX2InzTDAvp+g9CPcx5FE3JFTmIoQULcKRt3sjyXiFFCWjGU8ShEc/x1uvP8x8AxElEBRiH1pMBCrhWWNBPt7b73ljbdXXjS5r2ZLanBWpN2U0LK5jKuW7vaFNH+4+vm5LwCem/63W7t370nwHWv1D+1q2qYMRJYib2AxYLFgRBaVd8GJohmChijBCHHs4t5DsAgLLhaKDnFFZPD8bPHfrllXH2ySlAGp+BQwgINCQjFqxpRf6jpG2YsQhdzBZM4DuEXdHi22fd9+vfNcCESCK6T3ZoQSBV++xZyIYSPJroF5KOBOWBgQo4KpAOyNhkSpPsHfEy+mZ7BE0ZJxPgoFN1Q08K2Egjm5ntF9mwrT5i07fOEEfPXWYCTQkp2UkpQiVU0A+UVjDhx60Ihho7J1slJ0+BR5wirARty0aRPOJzxG+JNwDDO+BPv4VEmVZ2bPRiHGAUlEr7KqOr+oMBiKOJyOVKzteBNdPXLkqFn33PPC7NnnT5360MMP9OzbRwp36/ocS5UGcF/e802aQZlw+AV4w2Ahvgg4UpoJhuELL7yQryktkI9oJ5+yZmF/+PyLZZS4vujyywnpwqSN85NvZnveP9t58G3/tBEo8ejI8WjBDFUiyEKxUN/G7A77ok5DLhs+ehi+rXQ6lo5ECaITti8p9ea4G7q1LxzUzXlgv1K7IZ6JRNldNNLrRfmVUJ6ownQ7Ggmu6HgCs0b0eWQLtaQQcOk97YuKLjn7qFXbNwHW2VPfhIlBuq4lz1BaZsvJdZpTjuo9idqmUHUy2C6nR6Q5ZLA4DGT77nUVqIkqt9HD+tmGOBjIvPbWIhwPW2oLfbXN1TV7IinT9p3VgObhtd+5q37D1qacgsJddb6OXXuXlh81omOosXr79Te/NHFUnyknjclzUxBxj5Z0aZYsmYwmzesll8AdiYQh2RdnN6tT4Oa6++U/fYhHwAS0QnxXPBNRMEFJplKNzUGUCroUXLsEmqS+IXpV1osX5aauOG/cwH3q1mwJVDX4gcnEghGcQNWR3ai0/bvlDu078MjhfQf1KtaSJFBzqfbvvf/Nlyu3+FqIIJBlIi1aXWh0rHqvPA4ep47a1BsJKkrAOZSdlhqLPwe4/PTYMkD6kHEdDv5SA2dPdlzz2aIu+drg7t3dyW0nHJE/auhZjRX1kCqTUEpc0OUppOgIGLJjjxzy1Zr5G/cInyPAQvE8Zih90qLIckFA/2r5C7RNqVkiT6UNv5uahV+d1iOVVExICiUYjWSrkWJ9xhln4KDjZnyKTFRf+0+P+7/JF1sdiT169IBOGp8WCugbb7yBfo5ZNmBAv/vvv/eE446f987bZ58zRRXJ5smZCgwYv6XrWifcH9ojNY2NLrth6/bNVi120AB7u1xXnqcU34bT7IWxjUqdhfmeHp079Oua174waEpXaOCl2jygJfd6Rw3v/Ny8RRU7djU3VL39xtvHjDth6NABbX/d5j523BhzYO2V5x7eq3dKa9qaDkAbVaSTDphhkzPBCUd5PACJ2Kfw7lrdqXjIYvCYcDqhPxhzX/5g+6eb048/9SQVf+ku7kKPEcph37388svfeXPJs698ccyhvTuV5Sfrghbq9mGCWOLrN0LxCfbKPvmUiUceNrZr70GEIGIharBLuv4fd9BC9mYGl/WCDi2FpAwGctkyTaQEg3VgxxeKWn25srDRbXDpCerEYLaDysWgT5lcW7bvikiZe/0rQnAtQhU/MFzSfE8nOJREP6PBgToEmtHhNB1xcN6ksf2s1rjmB+NhF3GDKy0WCIDlkIqnZtQmiIsQJShftAx5arTY2Leg8EtSRRELUOQYLknki9EkxDOJZDhldoLYjQAMvv/KQ6sak0FTp6fmfPngU5/ZLC4eh6xwSNnZ3QRZh9DBW51MXfPXGQBbsvWwkvL0iRpKsKXki4BwAiyFlwvUlC4tRb/BwEPOPPDIw8Ti0a4CoSB6amNTE5RmSZhRs9yAPif/ARaGooL8S6dddOXV02+9feaAgfsgwOTxdCmsBDF/MoXUZZBy5MfxnrghbCw333wzjIi0B9AYsRWEG7sUsg7wJfzJXbp0wRN27kUXsQOoxSuhyf9TtPSubIkR68KtdU/i/J5AfYnV8+ar/zhiZCfQMytXN8BIB/rAawrlep1uj8frzSsutOfnOzp0LOzWpVOvIpOHMoNaxOIxa831Uu6HualzyjB15E6yWeO2EJc5/8JwpTAIUp6H04Z4oN6QiJYX2eY/tU9dTaCpLup2FBbk5UIla7UTkAr7bGOuvGbW1s27c23alMmndO7YlRmcbA5AEKqmR+skUTMk2ysXHHPUUbNmLh9+3G0Yn6AMyjp2yS8oYWNmnowbM2hKh47N/vDts+7qte+wKedNLbBHKnbUz3nxqTue/HDH7tjNV47OZXUK1iqLmhWPQFuI//3HTd/ve3A3cWwTh6A3socx22yqWBE4pXR1hCoISF9ZgJRHC0LCoNcEEAQZFXJExeGzNi/CyUTj5v79u/TrWbKnCQwDlepxX0cdVlskA61dtDDH7baiJ2P1VSaD1La3pLROb7236MctlOhmrICXkMuEk/4/HHR168JUAR8WKqEfEfTi4aOYpF7lua2Dx+HRWn6O2s07pWmlnSs/fv+CM4cU5ZE3arJHd7W3+zp0L8kkw+jTsWDMjvYGy5IzfsTw8o2bu985Z2cIMSi8hchXZpeeEibFyTKIFFolgv0XpbN/NzULYUe7uRN3RdyQJIa9olCieLOwO/lIlDDdnmt5wra649/1HPMAEawcGGBKKOZFAAI16y8n/oUeY7c45uixF1128Zy5ryGgBT+IL0GvsUi/6bNIwr1qX/lDu8jlLbGa4r1690jUrLr75hO7F2cQc9AKGxJAHSNUQODugAEshoiWCISbg05HFjXLZgo3N04cO+zVeTv21O4pLCqg2BZ1Y7M13m5r6tGvfN2W5IJPqqKRkk4lHb3upCbBtETM32jTYsTdQV3gW4DA0mxNaND52gs0c54WbdBS/kja8sBT88+45BqiPMwupcHQ4UxLgkr050133DV5/IGPP7/0+kuGeUD2p8kaM0E5XbET5cV+8mmTLrx0siVNRrjDH2jIcbnIh87W1N/lPI1UCgQ5IryhrAkaIUPs8wdhxIHyBI+VZFtCa6FjNcRhhZ9KR78TW0HEoYtbyBHI+M02t/A4CEpezFcK84XjZpslGoZwGUXEjEcnWehsHrlfu4P2a3/4kZ37tsvRQoQLoahBnkppI+7mcOVR45cIplRopiIZQQEMgFjIYGuS/AaDJwOfFUUlcX3BUp+IZjIu0fYw6PC5cp004o5SbjFzqr4gEyprZ582uc/2jRs/+Kw2nvRYYT6LhWgcVEMUkbQ6XSeeMOm448a3ZJ621aFKUKhPkCfTp0//5JNPCBQC+KBQN+elz3QNFS3n3nvvzcnP692vLzY4BAF2uzCLAq+m/qCir/zlHajjjs5UVtqu/6BBnXv2nP/B+0MPHAKl8D99U61BbiR9qxdE5wtoUSCuqGUJPwt5LVdeeSU6Fl/gPfelhg/Stl1JKXHPe+67Bw0MkIfaFZRn7peN+ROeUVsmI8sbhpK+ZcR5hRmhoWrX0oUvP/vE+Q2NNR8vsubll+QVpI8Z1NWFJLKTeJcxU8tEQAgxu72Jmnoyi5ChgXQiGrbkFgiaKpOy4bXiAwHVoHZhHohzCxoHgyUvmgDZwHJJEFG0wu6N98uo5SUC+YU2rcirme1aIphMBKUUrdv+9pIVC5bszs8z33H346dMOSMRao6Hw678onQ8oHYx9cpTIJ1lHJX74hcjajY3zLh2WqcupWedObWs94E33XQLE6NX3z7GVIj0QPZK0FCbt3y3eeO6ndvWfb920b1/u7N9xy6nXHDJsjUbZ7+7bfwxw0bv49Yy2QkjDCkb/DcWU0XFDjzgGbxNoBKQG7/Rm6U/Ac8g6q8CRIptwFKn3B2Q1nhjGt4E4oPi5IbEWRldv3hase7QemvolCKy9hAaiFObwEBT4YAJtJk5jH6ge39J8bGBN6j3a99+vzVtzsMvn0GjQ9yBPdNzjdXSk1bt7Vs6m7bxJ3E6iwPODYARNBkvG/pTFr1SjLIWJ5Y8m4JPGY21FdVbt391xvH9M8bdhmieKaonFkT8BrdcykS14mhMMrITIbe15pzJg+YuqVu/JajpGxndgLpDPEoy2P8jJ45+N939pmt9v5ttxTPTazj0eH6WDdsbpqeKIRIxRGdHxLSOBufbGJl/61Ns+XhfeaXrkblECUHXUmyn2deo5jQr5Jabbh4zauQdf7vV39BEB/Jl1ZnMKqU3tM6zP66raBuc5hAN4//o3yUn11pvTVa4DDVOY8iphW1RPwkhplBQA+Ycx7rsla0lmYjPabF17+gsdGu11fVdu/eYev6FA4cckO37cKr3H7S/XzNf8cCHg09+5pDTXph2+0fzl/ojCbutfXkw5qMomNFIrJ7AVyQDVNoMTyncWBVaJqTl5FTuJldJ++s116gYq1LoZZbrxSjQtPYf1tOTV/r0K1u/WFOTAlMUr+TnBovrx40bkbI7d1WGYtHmUKBuT70UCKe6wh98KDHBEKspwZ+0nM27tq4xjrWETiPBUOXjFnOpZaWKh4qibHBkobQk9h/Up7AQAhgkixOGE/GXpzUgRhaDOYyoMmh5RdZ+PZ3HjSm546+HPHrTyCvO79a/kykd2kWpNW6BoS/2ISWZrdZMMGURNC1etKgWaxYaWJQrpzVq77U73u6HOufSH2NvL939zqJty39M1mS6JK3tLd6SQCwSS4SMYFnw44C9wAy15NiMruTObV1yI3dfPvr8k/q6KVMEmZo912zLgU3R5M4r6Fh+yZVXyNNl45D8WefTM1gjRN9wVvXr16+yshK9ivFloqq8HjDsAKemTD2vKeBjw0XU4AVB3WHQVZ3vNkeSpZRfWFxdWxNNJa6aMd3p9cx7dz5IL27H93U5LJNHaQO8QWhyU2UmMUw+n4/ANJ9++OGHe3MjUtRBB1k/duxYYPjkVgOZ52ekkqglzxVaTPA2G/QnO6l6mFGgV3l0Jj99y+FIel6fPXu/rq4Du5vHH+C549JR15414LKTO3VrFy/1+vLMDbZEgyneZE/G7ESeQ7BHUoyeQhGCrcb6Y5ngWTDbMc/ACVP0BWUoShnSVDrCn7iCLKlGuzFosSUMZOUmwZ6SJU09Zp/BVChgZw3MYaVmbjSTimJxhxuTs9/6AsdQ78FjCtt327FjFwvGVVQQCweYDQwoE4DG/ySW9T/bPDJxgmGxiceNv+CCqd+u/mrPnsqydq7XX37s8ccfR8fCzUMyRdf2HW+97orjjhyz4/sdtVW11bXbzZ74lEsuMtq8b7y3Ej+yZt/T5sXlJFVsdNQB054lIP4O3TbI+v0sH6gfKhuGtcBFuBrfbQ5CjuNA+5EC0kRXhMCP5ZtFp2HhmIsQH3IT5EnIr8VCwnsQD5k0j5YSULnZard7vJrDlbTYIqnMnoivLpg2OYCD4K4D7ytUHWhNbHwcPEhrJ9M2ZCMn8TFTyj1F2T54oJR3LctDyem9fgrecikORhBbbeUPK1atbazZ4zEU9oxiNBbkpUMgUO3EBUE/EWUQTI/VxW+i/l3t2munjNuPpE8JNYiNivNMtHjEAxdU+g+vdJrqwFad53dTs9QD0h2MDa/qBspAB/Iivb1XzaJBf0JxQ58wLegcZi09QJ+gY2Gdg9NiqyM1hny1wrzcv918y4qln838283oZOgH+vRoodHiV2oP+JW59N//KBapxWT88cdNJK6FfTEtCmNDrhYtgthTS7i0ENSfVqPZSa0BNJ50pO36zTLc8MTYHXnOaK5dW/ftOnwj8FvI7p7lMMZyO3Xsc+m10yeed3bXAw/Ynch57r09p17+7jX3vNUYstnzC5PxkNRfATVlckSptOMJao50Aiq+fHdDjem5V78advBRXTsUKCQNcx0hyK2YgbzSk4UejZ2YjK8PPq/IOMrINEpA6xA3TzrxIAMVEBua7TaPNyfHneMKhgOQxWRp5u92mnWoZIeS1LQW9Y70HCoOBYIRxJkISAkqiohhEqAMIWn4j5h6svTjlNU5YGCPs08eDKIf3JbN5ET3dDhydHcxVq+he2fXNWcOXvDYpDfuOebssaWFroZY0850oCkBvo3KyuTppGLEJ0F6EYqFIAJdXjis8f+Qg+kqzVjLG+Kld70QOH368pGnvDVx2oeX3732qgc2nj7987HnvPP06+t3+V2uwvbkNGmJsK72EZqhahYKXKHZ1lGrqerWMTL9wv1OGtfZnqkzperMhkYJ2BhSA/bZp3e/3tiracmub/tgBHl4PmPboHYCsEXi7GzG+I1I3GNY6UB8S3TOZZddRpxu0H775RUUUP4IaCPOS9QgEaxZXAtyS5hu4/G8omJy4/v07z/r3vtWff31O2/Nw8fAhwyHcZZNwgAAIABJREFUkleMjhogtfRoDB/RNsykNWvWUI4CnlK0K5rK/kTK8IoVK0h4hDGVnQClsLC4WGh+TSZ+iDamZmPbD/wnO0ufcNCZqj/VpsCZ5e8t+/y9Ny+fMtEQqM801bqSNbZUldawI5OCDobdF9Zt1DISKdxpY05Gy9VsBbAZkVqBt9UIA4LEtGDcTRGVJBDAVioxLt7bCf7gCCelrM5kBGwECj7DatHsXqDuRneRZvRp1rDmSIasxqAxZ/cez4tvbb94+gefLq8IxYwLFy098phju3TrfuX0a7Zt327zkEPdUrNLTQ/aj4/kV/jnLAYXZRccFtesmbd1alf65ssv5DgsDTWVzzz3zPYdOxCPEKHmFZWOP+4vF1/y1/sferistMzlgtCu+ZBD9m9f2nFXZb1e5TO7NwtfMtSZOiSff5I9IwjsrGpftunGc6ilp4YGyQkksV3Hjlt37omRhYXk0fmicNDqD55VjYvE4XB2ama3KFsGj2bKo04F1bc0OKLRW2MkytjAK0bCNNpEwTKymBhVuWCrN0ZypWT7U01VK7F1PSLnEZgqaqmWKt/UK+q0ffBQfMDPZaSUcq9vEAs//gQ/2623fvLUnE0AYqLJbUZPMk1GFxXjEFVMOf4rWAecbo54U8MpR/Xp10F/bgu7M+EpdTuJNSk1i8a0NrK1Kb9b0JCrt6wZvV+QSpxRGwlGJ/JFqVY8Ie8FsKZcrG33yb/hWbUaeWr6hB5g+uLNYj/48quV06gGiBNbL97boV3ZySdPAtKxePHi4447jo5i8BDZ/FBd4Y/umkwi4vLk+n3hdnlsmSnNBVMDhFIm8sukVCf6B3xgEb+wtFsNRoeFok9tHmaHNbqnoahdu2GDy9et/YHlaSbITaV6vB5tHmmLy2q4++YrCHdFEpGmOt/OTbWb1u+4fdZ5PeZ/f8np/TNR9j8X+TlIR81h8EdwtttcOc6GVGL2Gytmv7XrlPPHc2H6VrmIeE+Ptc46p9U1efKkZ597btEXuyuqPV0Lyyx5ybTfOOn4Lg+9sCTf7TWkLI2+Pe6cQri+KNKFQPhDD+UMlzUCFF187LJ54wAm0TtKhgvJy1IrA7ktOVUC0rJAJo4rS/IbhTksFYJk1W5xHjXM+/Gb2uaqcNII5DwdjgSgwsz1aEN7502euP8JY7pazdXpBgj92VE8KCekZpFiQVHWeDKETCYCKy6llEl446UsTJTaI/GE87vt0cUr1y38fN3n3zbj7yfMZ7TafAEYx0IYb/Cg3fLA57WByFXnD/J43fDBGqyCXsIjAeQlnQoZwbRiqqbiZTmZW68aPWRA3sqvNvhjpvxOA556cemgvl2RdqAaSEzP1snizNMP3EUgsShXhdHPNqzGV8GzeMWVBWMImg3E7tSeE3Jn3aIDG+r0uMVrrkNQf3kwMcj+w3Gbk+MJ+JsPGDpkwD6D4GgYOepQLqvWKb9ScplXxos/UfJ45VPkG5qWku/ffPMN+hZn+E55eTnIMJQqOD7c3hxoLevr6/VVnJYwJj/81xV4+GUn/AvP0HXsBWrXoBnKeQ+pzStPPzB0kHf/fTHtdhs0RzQawv7RjCQfoHYLdzGpovxQ9nqdyj8NbRzQ+ERcyhgznUmQAbVJvkw8abXnSBUpzH6STlHOcI1Qbo9dky8kzSlzbnVDbEtF3YZNO8WwcaA5mcOR5A8bd23eSljY3OSDERiDobrfgAGHjTi8qDj3o4/nPf7E8yu/WvWP517r0ymHuyuxrCSz2uyYom33qsEdDYbtjoTT7Tp0+PCVq1ZW1zUdd/KZg4cP79Onm8/XjLVDxmKTn7h3qkfvbonmKLEol91ZV7mrqaayY+8iMALJmCML9IgedMeD8DmRcueE1lV8LBmENm6ntpuT7ax6CqGr4NBSsRSRWUGPbdr6dSiSBHkkAAYkBs+MyoKikiVTyAn3AeUKRQ2A4odMSZFwGC/iPpRCgEBBxZskvK4YauFQ/R4hi0zCkyO6GPTX3AgJKDzvNEn1MC1S7/kTG0YWo+6DECGPeCSnASxa9vXVOkwyatwcOzMS2fp91YAeXlMmfMOshXbnmJNHtIcIOhYMwouKMpUS6nmSlhHQds3uIvW+o3PPkQeVb6ja2RxFbuPL0vUsiU2Lv00phfob0H8KVyrqUJY9L9sgZD/PpZGMTDKpF6YfrBz0Tc6rpBKeTfkzlTsn+5X+PT+hQwCo8eyMBD3DK7Y4CVPz579Lt3CGwDHzyutx3Tpz5orly9ldiEqgh6kAKz9XS1om/x95uO05gUAc9rgOHdsXFFMffmfIX+cqKsvAE5eJGcjvMVstpDrjMTHEodfKRlSSjEfs3jwtEy3Mda9as6XJ35zr9EomSLbDHNJicWrPa421bpvNXZbTsX3xoH27zn798Hsem3/smC6d3Xla0LB27ebl6zcHzakt2zwrvtxW0MmaX+Z5/8P6uFYUglRa83tswgKg9j+ZjSoGj2iI2wbu0/fwcePffO6pZ5//vF9pxeEj+nndpRljpcOSjgXD5EazHQLnBhhLtUCSdbO19Hc5z7AylAwrjWR7xnLCGqESLWyIsqMz2CT/YzLKMoYwyxxLJSTvVP9A+KZh0UJJSoSG7Zc77bwjH3hq9famoNvrTISj+/frevjo/tNH5zvceGx2g980WkldtKfDKSukD5K8mEbcQaQhrvFwyIZ+lkGlDljATFi8gXB02drdi1cFVm+z/lDdLg/0PJk1acokSt03qrkBJgv6mxKGrq+89fXoA70jBrpTiZAJTgsUaTDwCXPK4DO6jNFAxpgoIvO7yFl11kTDCSPHOfK7fvxV1fPPLd2vXw+0IRHXkgPf9pRQnQN5EtrMKaecgvpCRI/lwxjxEZ4hQV9ZLHiPKHGDZkNRAtQmt8MVjkZYR8h/FDKReln89RKlotSgDd3R7wbeEApDKP/M358E+FVWhiOBtEr5pRLNasRVk9QCJDhIhVYULF4//fRT+LRojDIm+SHTT1Q9s5mdgCgnI8to2m1ONn9BfvzfoUPr6CgGiDd0Kd1FdHXZsmXpaMWNN54ST22xMz3MDrs7h9R9UzLXYglKpAaDAD8vfUhQiegSWfrwmTjs5EBzEjIg4uapQHTH1t3YZO3atUPG+v3iR2QsmDncJa55q+p9K7/b8WNlYN2WhlofgXOnw5VLvlsYaWZzACR35HXdp19pl+7lffr06l5SUFrUyWH3RGLBI0fv98Szz86e/cbV19z4+j/uUuacWq0MKdPl14RzImbPcaWjeEPNh44+eMmKz1M2UOrmfl26R5sDEuCQYjNkn8RhrEpEQg6nxxcKum1Of21NPOYvK+nBbDUaKPjYtvz379y1tTlQX99QXCLcflYjSChENIppVodTm9OQQWGrScFXw/pEQRLzwAm6evWGJXA0aZReSzEOSQZPmpxdzdISMIXGwTYhZVBuRSFARwanD6Uf70Uso3sgyvTQoJbetKEGttGkcAYBSZXuhLiDjwEhqXaKQDSbaQxrk4MC8Dn5+QnyAaXyGY7OGEq40ZxtOxLCFbnkXiQAbUAC4PP+dNGnZ50Sv2r6ubfc/sljjy3PaTz42JEdHd56wsvg8ww21Djdz5Y2J5CfrjxjMnD6X8Yu3bT487WNNpMxFoQFh9uLLkmz1TbNCWaaSHZmuP4wv5uaBfpOPFh6sAZxg0BELQf1zI2RRIMHD+ZmKgqmeu3P9kq/K/2S2alPUJHFOLQA9q5ZvRYGINAECi5XVlb6wgvPjR515NdLPhlz5BFuqzVGOJzpSXJDhjT9n4Q4fYicYgKpq/0uXRqK+Wsrw5HmXWB4oT4zZ4rZg6hFTEK/wZCDUwXCTi0N0QLbY9xMneO03+LOTcXECLHmF4QDjRmUf3PamrDHjNZYol3Gtd5t3lOoeTMxc9oAJVbbsCdxbjhdiUjM4ua+aUPceO111z322BPxmKQPz3i4yu21UPlky6ZGcVXDk2Kv9XqdWzaGUxSnZkWam6q2bbZE7Wmr2DfK7aFEuZJ9aTPsT8YDB/Wam07e8eJKh82YfrAayTt46OBBYyaddOqZ8UhU7GAqm2OLmAg1tr39/y6drC6CgFauynAsKlIAJBFoUIO5zu/u2T5NJDNjs6aiCavRA9ung+ZIaguyRIChWqZAzyGKORubTz+h0OgacuE1C/IdRZdd2n/S4Z4OHuKzjbpHn67BAcMPI1K4Q78xfNaYi+L2iRpsRtGY+dNsyc8kqg0mpyfqsAfrzpo0yP/qD1+vgxVB4hT0iWA9UWSjLYlOycy2ij2e974MDRlUancKID9jIQ0cbAWzwgOXmc4gq7s62Vm0djnW5pjWPHfed0Z7pwH7DqM2iJbwEnwQnW8vIYLekpai0Uq/geQdniqg5coFri8d0K9xmxWMY2LPnsDb778//YZbArDfJg3kLQJsF9SIPnRsB9l0LD4VXj6mHCuRbwum11DerWuT308oEE4s1iatkovo/A68Uc4q3qjFy1om3F9RUYHLGbZ6PsWkVq5TdgIkuJ+icon4fvsMoByyxwaOiL0PXSCF7iyN+9Mf5MJrSY+B/TweZhNuboh2KC1+7/VnPrlv/3b5sVTcEc1EDaYwEohhMFkDQGES5LmQcAMTOqp+2Ge2eVMmr7EIRCFeKGsEmjSD68dqw6yH3v98RQM+3/y8oo7tO63/fjXxZ/wdRLNtFjduddBcPbq3P+igYdf85ZDyDu1cDnCNoLmTlK4nbYKN2OXyoHyhcmEAJ+BjT1Kcs0lstpQ2/dIrGmqb57331uffnjv28DG7dm5qX1QI/xfqAOB8MkiUtFGzVyyJVqvYBmUUBg+Ml5lRIyfccM3dWlPI5TH5hP4LKidMO8peyazEsDJjzRpDthxjzJJz2z1Pu2za8RN62swNQsKSAEMGTqrZaM8kjO5IunTdxui89758c3WCkkSNvvDh+yUtRpdmjOAlQmODOvk3zTVhqsJWAlquu5GUX+DAUaPmvPRMbVOipAAHGXWVc9IahQ4RB8J/3/YBHEHElCwhIdHgwClPDFF/IytU1z/0N/Lp/JWNUFxrtkZvaQeSgICYmxIRcslL0+33hJLO/CJI6V1asLmh9uBDhrz82js2Mcv9KGK66S6NkNTR7K4s1RK0LRKydZUYb6h9R8WGmBZoV9KnJLPlpb91+3BJxzOnvf/+qn6zHjgwP7GHbyBC9EYCpYjJ80SRqYauOY0fPzD23ic/vev5NUZvsT/cpJkTdpM7EIruP/gg9D2rnchDDEqtSDgoedy/o5ql3AZqy2fWcjBHcZgz7TBDdfn4U450yyzUH+FPciiprbRdXZsXM4560nQUFjlZAqp/6A1U9QMOOIBEcQIlAE0OGjEiniBzTFiKRG8XZ6scdDXXQb5zBX6lNoP/fmdy96Iil8vu8PuaZYnqFicGDluS7i2GaQbfLO+gl8E54k5Zvbvrgs0+w/Zt/spdm3bXBHxBMKms08pQPGNyFK1cXVHSvncoEXV5oSEBMZPV4EhJOipulYTF5Xr5+Rfuv/+JQYN6JaKmDRt/ePPNhayi0aP3O+2UKWBviovae/PFdep0uN94690nnnimrKTkhx9+gBDhwAOHHnbYYVRiYc9TbkLVS5TlBjHD1ojcAx5K75GTD1rug4UfrFu/YeyEE0o6dPaHwjYrDOkR8vuyGI3//Q5uuQKtkg5VGoz+nibhvBSPmhhw4pxXa+onSd3mzUm7TCeH71N40mFlXbp0OX3CoBJXvdYU+K0GVCy82+5sH2tosBUkDxl3yMvvV3/80U4Yu1QL27wz6Ux1dc1kf9rFYhZrTmqVZTuw/OLa5i1b+/QbCtpDJC1ue2YuPrmfHawCFSinQ6iE89JLLzFMABlxCKmWyI6oo6PINl+85FOgVAw0P1HCOtvN2zzPLdCo9VeZ3EpJIkCp97+4DdWrkl3sOlQBgisLzxnjor5MrJC8wo8++oiZxhmlk0lqoR5k1PUuMCgJPhX2LZ1/i3BCm435s52ExoZtmmqigVgI6o2uXTs/89BNhw4oaLd/UaSxGleyw+YSbipmFbEvA1HyBktxSarBJ9yhGbslp6QxbPphY/WPFYadQNMr6td+v7Wils0f1hdc0QVFef5gY/26uvpjjj503/37EI60GNzvzVtSWVfjsdtm3TnzkEMOqNq1XUgFYnGhm0rGC4tzrRY7HmXJptHz9IKRIE5IhhtyPqYca1Tp0yxcv89XVbUbLUTmiWTSUeQH16noVYx+y2j+PPIQQe6gYWONEjILGm3xrbt/3P+AvhpOeKEXoPZVkN9Rt4tZhLuio3dgwF/z3N9nV29bf9FfBvbpkBdvXg/cTLNviUfTJmdxOFPw9beNCz9fuezr3d9sqMPykDRkg0acmiaxK0iqdHZeq2zzTSSR7mLn4MExb3hkXhG/YTGxBBMgeYZE6IQYNZuSle3yWc+P6D6gat3OnU3htL8WTRNTCQxJntsTM+wuzjNVNda7cwpqm+pdZq13nx7URWtRgLJer60PsJdEn7YEcWC7vWa7fdWqVajf+eYcj7s82bDxwCHlN1817r5733/nBes5x5S3dQkchOF4ysdSPnfKYVv2BF7+YGuut4T0cHuhIxCOIcCBHMQJeSoxvrf/fzdvlpJKtAypxCt/IlbYs3nPxG1tcasy0eYz/BufbJ2R6o0yl4cOHUoXgaK9+uqrOc9JWdIWCwbxTTff8PKcFwH/vvjSS2XlnQgZQnfrdHpCwSALgG5k2bMx84auZrWzEn6X3gNfvX37NrL5crz5mH1Sgh62s1QcHm3kHTKEfUL2H+HQdcTDtrmLMvPmLd2wsWpPA7hqS0lJR3jTYzGiQXkOt7t+m7+q2TLhzGMc+fA++ONJn0NgFm0cglRl5lAARs+VpU8KCpwomrsr6m++5bpDRx50wonjyfDKyy0xGmzRCBt0kO4ivR9AtNNphU6pqqpmxozrCLZy3HPPPSeffPL555+vCrZs3boVxeuTTxaz7R1xxJhPP11C7R+KunTo0MHmtD38yFMbNvzYqVsvqRm9N4qhLKQ2Gvr7nWLEGT7RYvUdnWHlcfD46mFi2Bb2qlm/vjH/f+ydB5xU1dn/78ydXnZm+7Ksy7J0kSbVAtLsYEMiolGjib23xBiNKNbEEhv2AhpUULCDqCiiIAiI9N62t5mdeqf/v+ce2BDdJW7E9//GvPeD4907d+495TnPeervMThSTQ2lTtedVx5JJLjdUq8EkWVFYEG7WmrDXKbFVLcnYozsqU+/+f6W3ZUY+3HAtS46cZXqKLt2N0Q0UxbcVhQvRDaV2l9rb1bV6urg9h3NZ18yBIdIJh0Reix76L6+y98wp1A1B3+SIMJQgP8pxRfmDu8PP8IWT1la7kG+QVCG+IUy0E44WcmIhLS3b5yFrV13JTARzIjkY3K18glHBocFGQu8FeEn0ovF8uoBAwaAM9zi2ec6z6HBkKXRYOIeFjgtB3RMil96jv3/HQjZRKerjJI12xGKGTZ+ueTNl5+YNnW0QkVMg406cgrAttR7sHmJDaV8oFH1NzTEnY5ulQ3h6bPm+uPWdVuav14B+JsAF+/ZrdeAo88cme35Yuni/I4dJ5/76z7lWZ98/MWjf3vimKF9r7n2Umaz2Rff8t2GmroqAvzuvvu2W2+58fABvRvq6vJz87CYTn1gWnmXspEjRw4ffhSiNrCnxGdJ0Vnw2L2ItcKoiS+SOUxoAKWSiWYGyJ7KGSI3Bzz3pNBIW51dKkWYLNaQbxc1xzoUe/sN7r27dne3RDk1ChCuKG1iTjmE8JJRyZOlU6/MePHrVQuXfLV64tiSG397jNlYK6oyZBH1bzJnF9b4PLM/2PTqnOXbKrVw2hqlGBcZQjTTasG9LkkXGtY5TKvNafMi7Iifc/BbnsCfnCA6sCLrAF0oFdY4tgK5Lv7JXNfmI3/UFzdeWDRiwNAmQGhUOyq902HzOq05WU5jlmG3z3Xv0ws+Xrjx9DNPvuGq33Xq2IFYlB/10P1uwpOK8qxzEosrJweZuLayEuG7LE/pVmRTKiImg9WTHT73rN6mRJ23beAhNWNTnSYtVOHNMV9+4RAsnQs+r3HZ1GjaBjwyRM2+THAtRXeIzoRHgS1CKw6amMV88Dipa8oJhkaRrPnEA8qs7J2Y9g7PL+7+lm2VnqGmY9DC6QC7QRDWVQhJCmr37l2Xf/MNWNLnTJ48g2K3HTrgGtRCQYFkqUtXcHYexSHlrYM1TuFIBKEEgaO4INcOLJIWp5IzUyvqJLBmRdgLqlsEzSxjdH6xdM9lN3/Rtaz8mJNOPqzvoR07FbqzHQBtUo6LYlxmi23K1Psbv1p2xNFDib4Qfh8cWG1txFAkPcoAeU9+TQpHMxD5iEG52QVXXnV5v36HlXYqhvGRgAk2APWmbE6hXyLBkzkfi8WJiBwz5thx406ZNev1Z599FsA2kN+BNSLgBhsP1evgjyefPP7BBx88pKSYi198tuidt98l6OfX554/Z+67ooqLFne53OyFbJOJmG7Q+vkPuSgkO+MTdrZXzAKHULe1CK5N2pQQw9o8CAFWTbGyIurKNMT9ldgGBPtr72GwhBO1zvxeHyz0//3dRZ8t3UGCg/BxYTBv44AN19RHgiG1KBuHSMIgqlm0GQtFKNimzTXhmNJ/4ACRfC/KslLgVmjE8vEtZAxhS8PP9OnTQZoFH4FUPtYF9EOoDSxMbgDM1MqVK48bdwpCTzSBp6ONVrZxWWwkwk0jthPOGWc4FY3BbCZ3KX4nNxv5AASsMWPGwNCkM4VfCfEOtKZgUJ5wLh/FCfZ7ZhNbPgY5TFkwd74Scij6dHv3vTba/59+mdnEcU+cJ7QQiYQeuOfWY4cUHj84TyGmL5IwOHNDiru2UV2yevfqTTWRuDGY8NXXhrWIunFLw3HjRhd37rXorZdSlg6PT/3V8cceV1RQAN4bGDjNDWegjgqo2Lja9fyJh/fqkpvnba7fw+vIjTlh7PAzJp3SrVuXDz58e9euTT27lZCDSAkGkNP79B2oaZE/3HLb9ddfO+HMU/1+H0qjANcCDmKf7xiXIFMJLC1zuGP7tgmnj4NVmSwqHkNR94YaLGJ+9ViiH8wytd1hm06Xy2B1CESDtK2pPu51l6ZMKtC7a9du27GNf1urK/fs2bUb4hnaKz60R8nVk04cN7K3Kbwn2lxjL+weidk/WRz44KOF32yor/abGsJpEU8ChCGUSDytSnVQc2lpKXQrdpm2ko0OSDqSF/FzSbTsNawLohU9OQXVdX5F7SgKqyIhC7MW3RS60gGf92O/tKrrhw80K848NggsaCJbJA1SP9gK5mxvQTxQN2Hi6bff/ue+vTqLqMtgwKrHB//4A2cBifr4gCKo5V6Pv6mJfBeOGTNO75frUXwxxZIdra01ujMXXjAgA+B+W7iJSW8yFrBZshKhur7div5y+/hlK3crxqxr/ra638AueQX5BJ2gf8qGtXCSgyZmsY3BHOVzmRtpeIctMm1S1Wt58X+5vCXFLMFwdew1dvqpU6ciiSJmSbYOfXPCGA4cOABAoFv+dOu5Z0+mGOKV11yD7h7RS3jyLcMoP7mf0WacfzzNHehO1UQJZ56Vk+USIMIEwcSTJqfVgNGb/UjEYJsINib0hgKFs99dZbHGr7zugoGDDyf8NB7XAqFmFcwngzHLQn2y+I71azwO08B+PVX0IoICWRttWR10LQo7nl673gRT7FhSyNYbi4dPPPF4WCHGKoZIhFaINBdRPR6JpNkfRCCj6DACCp3KzvZgwUI2BZ4bFw/C6/z587nOEFFCB9Ngly5dSPYWhVA+W4QtBB/QZ198noinXE7UNRgKmU0iMv1A43OQvmMS5XTL5cA5nYUqhALEEOmd/MeSafulcVOc3EOSqmLVPmjAkltAfl/cmLS0M5cbH789L2fpusanX9m8YEkdmY4GQ9So2Ghly8v3X7nCsElyX1iprNW65YP6ERMKsGC9bcg7qmn7zkZk7M5dS3U7GyhfSPDCjyYFLDrOOZ/8yQniy44dOwhvR8Zi14S3IGRzEV8cY8WftbXVfEUxJble2npt2yO39xu9U/v6aDAQAs9bWGj/1Nl0GmGdUqRF1EvXg+vZe+QNRLhjr4IUaTZXOJgFZDKyF+02YZ9GMqO1dJz0L7GHtUX//7Khv6wbrCYyPWM2p6M5GFyzbFH97tW3/o2qRLsABzF4Sz5a6n9s+uI1W8J1PoHjb1eVRlHewJGOJSxm9c93/TU/P/fbVevmzVtcv9tXnFeUTgS0mC8RyrhUdCSzOaiGk00Uihjc/7AE5ZYE7ozRbrOf9+vJ4VSEPIpePa5IJEXZPsopwnsHDx5y2MCxTGJNbfXTz0wbNXq4Uc24XU5IziJwUpS4puFhSEQF7ADmIkGfAb/TicAE7Bam1QSWkA1r1+Xm5xewZ+tLpoWN7CUkEyjoYYsT6CngT212Y3YipKxdtu7VmR9v3vxdoH4n4eGdi5TB/YomHtPlsF7lR/d3WW1A4vnT/pWEotpzDp33VdP7S9a/+35NNWY9yJ0cYRIJAdbBBg9ulA4oCoFBui2v5kobq7FNYpJaxP7t5xwK79l7UH1TJVFyJB+I7EDexYIXzWjzUe37IiZKguKyYZrNGdUgwrzTIvveHNi1bWPt7qbHnru7Z49e6aTfCPasO5sCOO17vg64YKaystNISrW3oIAVvW1b9TfLNhw+fiigjMyL3ZujJbR4sMpBvgVYIa0eNjzH6LHUzkxEGyqz7K4Txh5SX9dM8YljRo5k4bPMGcM4aqcoV0tovHjKQROz2CHkTs8cy0NekRKApADex1f7869WO/KLvPi9jjNW8srw4cNZGFhT0EJkx6UqL2w/VishC9NffAnry7wPP/xy8eK77rpr8DHH8BVjC9FwoEnD8eWfB2XcAHyjYUQRdOlUosSgNpLazECCqgrZMAk9WYOWi6xqXyDz2ZJx9MGRAAAgAElEQVT6E44fOWxon1i82Vfvs7uc5gzJGRYqW6ajpro6X1NVcPyp47p2pfhDGNMBNnc9/LC1Q/cWiRsMxsb6ejS8IUOPoIN2u4VsZ36QDb5zMhkI+PCsxWJhFDckLcFHDAakeSnWk4OBdQ+H49y5c7ElMDgkpADtTUG6tWvXDxw4mPO/3H8fNqxnpj0FEMC1116/buM6ygmiodIw4cKgLLPwxrIvtmV2a63x/9Y1qS/yUwacTyl47aUTrghzi4CwPvAB1EYiaTZHUtbsAn6SjmmAsFGkW09WaMehunN8WsdXZy1auLwyQQitSoBE0ErZwDaGARbLPzIWNm6qGdE3V1RvFUWqyW9owwpoVOob4w6rs6BDvlCDibdhusmXZqPQk2YYeZw18CkpaeFuY2PDVbd48eL77rsPfyi8XlpwmXHEUWafe+ghU09C04H8lW0Mgxxq5EW9RpsA/ONGXiGnY/8f0UKuI2NBG3wr3Iv7hC1kMq4IS9i++EjmET6L2TXL7aVHvfv15wYSpogzkku7jeb8d122KRaUAV84CJbKJ7OfvfisstISNeGzbmw++pGnZny9pqJr76MuHnd05+LCriXe0nzv8F9ft3PzNrarMUN7FTr8TlPkvptPC2z/vLG+QjXHEpmA1aNmCAa1uNDuIrGEzWEF8QUx3uYg/yBILALBBrEESB9pn6/WamWK1GAYkQtodRUruZEygMnQTTde/dnnCym8gMzia/Q7HQ5KfkMhks8wj1ACdEJw56E9uovQMUKgknFmn3V33Q03dO7SY9pjfxETuU/SglYlmaXiAexeIA9bLNZINLV53eqtW9Z+PPuFrEKlb7n3mMmDB/Yu6VHm7ZhnUmKk9ALrUpHyQ+YAVCGe5yz6qu66u96rUQr8aDawBSPplkLdJfdIJYxNMWmGIK3ExMtBa3kLeCmJeAzUi3YRltyv5R4tGy/XxaAhI307XpDhXyBkYNZrr/34XzTD5UR9IZVAVMQWvC8DYJBCELDBGfRFOuYX9+rWC63/u2/XNdZVHnXkCNScf/HAf/4a0UpYxOHwzixqZpB0Sgjv8ccPf/TRLyYfd6onK6iE6gH/N1hy7KpHidhE6dvWjqS2w2T3auEkOc92R1YqRqRWpKaivrqqCh7FWImMA6MJhBHSdMQurwdvHEwxS1Ihc8P+Aa/kHfAaLgojxH6qOW+VlNdaL37516Qdi34yJqwHpCvGBycXLomWUeJbZCw+o1oUJYxAYLBM58376J67pt5ssaDcUxgRGYKdBu7P1EoucFDGjkeh3gGY1aW8UyK2A7hxMgi5CO2I+HfVQnwmJhdyOmqbQg1hpaigPBIWCJdk2hJ9kCRkIZkkVNMEWqDFHEslu3TvggiRJJQdEc2ItbyNzBfdDKABYez26IYlKyPDSX19LfsrmFuRSJShY4cTKE8mYckTEWmaDy9Pjx6HyPSuRYsWX3bZJZTRZChGjx5Nfd/TTz+dc+xYc+a8fcEFFzDOxGyBdYkZPJ5IEjVPuKIYbYvoYywhmKAgzh8h3/zE0ZazL4mBV9N3PqXoLC7qbJqLIth0f3PLD97K/u9w58cDQQBH0ykCgGKunOx0iBD49olZTYncN+Zsev+T3VFytBwkk2pAh7YVaiX5LxHs0bj92++2x0/3YtsRyXuimFfrYhb4OT5foqSsa04+JkmBvCMy88GrSCZx8r722mvPPfccVE3/pNMQKAe4B7YipobMBjk4ugQm5otfsQogDBzcJZ3Fr9p7CDYl1GfBi8hMhRuymniIVA5bntbCqVokJPZnvqU9kChLDwGRP/mUkFqwPlAJwL07Z/Kk3Jx8xKz8fJKkhG6Jas6Eipf+38EMhhJKtkr275a1GxyRyksnjQyFd27do55902uHHFI49d7rTztjDNgMiUgUYy3Rqq89eVssnPDX1peX5TvN8VhdZb8hfd+Y8TxJQtigm6moa8lavmqtw5I1bOiQpuoKUcDF6QTGPMCSwKnjcDc1ansqaorzQNlwhMPBdMrssDkhWIzZXk9eJBHUItohxbnnTZ6ISVs12lWHi5gEpwdUGmGfENK8bkoAqg1uM3rUMexjoN6J5Wm31e6qXLpkWf+BQ783ty30o5J5q1oSETInjfMXzAk3b7z2twNPHNOrU2HQ7XQ5HVboL6FVJJsQLfTigapFBdUTeSsO3q8xkbI0+lMhJ65JMAtFALiN+0zUCBZF9WKYtfBv8Bv73morolU6R/2HpfbHUZ0uRO5FkGe58RzWGs/p2qPv1yuaESqsdIBITF4rVO4f99AfcVcoECYaBrcr2jhGIMEDVTOmX2MmkZXtraioumvKbYzFsqULJv3q7NHH5YpM6vYcdIQ9I0HGTCrF3gpiliMr6+abbx41auXLb31y5ZmdjDZ7mppyFmMykjSrxJS3jrxtsmIuTQD6IfIAYkHV7E6lHTu3B0GXEKZuUSoTQZGpEGYUwtiklHvQxCwYDR2BGQlWoscioGvi0GHO9hez5Mj8F4pZgu71g5OW7nMOF8aahfFGfqubUsSkINMQQusAzy6RKOnY4f777rnl9398/vnnr7344kMHDaKMLmAQctkz4C0Pbw/htX5vLEH4HmWoSH7GLipAMgmqsnldip+oQbzyiAJAtZmwVjU1U+TYM+SoQarNSP08wXRipL3BGkCfUtP2OhM4D0YqHgc1nNkkhxDrScUo4SZq7WBQMtht7eQb0gCcgLiE2MlycryhUAQxi2HBagWj04uip7EiQGxAbLNtkbkGmuvMma9Pn/4Kmy859rgFcbPuL9GeftqEQ5cdynb+0bz5Tzz5BG5NqgXi0MnOy165ak1tbd1ANFyryh4vIqwFgkZrjTx415gyXXgVBx2nqfoA/AOwUWh02Ij+1RvVtEkJglwN3/MZTAaX00VGkJmL7TxWrml+/pX5lY3EhJEBKNL6BMNIwW7E+f6HJDbIGe2ZVIftOyvjqb42oWEjs7TJd0lP8jVHyjv3lWUBBf/HQUDOtNFE9BVZC8hVkviZVk5Id2D2peDFV/AQhotX69QuxCyMmtzDwmHoyIYimKOdPRa3i8Uow7N08Y4rWDSxByAz6VuUOOBmkpBoAEQomRuf3PDqq68iqVdWVrL1sh4l98PT9MQTT9TX1fzmgot4Gu2Uzab1MEnyY/+Ndv7yfuK2OpvSzVaH94F77r1wxOGdO6TCqQzQtTXN/hkznh0yrF9s1xprftHSRcumPDTtsEEjplx6isdbTLEDvIqJcLPVWdK4J1bUeZiq1SRrE25jiVnp8OGc2fM+fP/OO28cO3pQLBkwASmJ1Z9t0OXdtmvP1Lse/WjBihsvO+3aa69mboUD2spuxZ5ljmoYRJNA1sW1oKBK1QKEA9ERBbkFoYSwbjKzbGcms42pJN4OZa+wsID9FMg7oTHE49+sXGl12C+55DLh628t6iAT1gx2g93hrK9veOjhe8A7+v0N45Toeoc/qeDTjGaQ4LCi6cZ+lA8EzLTbAb4MuFBYQQkUokYhClCdyp06NaQ1FA6hJ6RtIAzjtFdIECrqWAxWJa3F0otfi4AwvKLtIh4oXPoNoXA6Ll6kK4EeT66vOQzYHGVJSXbH8SYEOKB0JFhDu97R2s12a54BhArxxiRhv3pUqJmahYo9fkj5ISVl+ffcN5XLL7/w4LnnX5yItdNWz5jqZXlcubmZKOnzBoH/F4sRcuAudGyu2Zmx9os1ZazZnqDWZDMDasGgCYt1K0cyF30pAWyNMZjOREEaxJpQU+9n+SMOMlaiiiGJXGYMFP+wh7WbHbfyYv0SPJGJkSyJT2Ya3kQkP1Wzu3TrKp3VtIEZYnb08uj/vUeLVMQJGwZ2FzLjHn74YUZEylhi39WLRnFI7ZkTb7brhhuvaQg23Xf3PTd9u+r1mW8c0qkUG4/JAiAkdUUOzpB6TZY9lRtsZlcyVgWJKyZvGnN3KBJHfk8rZqoRU2knZFA79Fr89bw+Q7qUdysPhELAllqAnBHedLyOtlhCw+3Y0Bx2INRHTRS5Az8O3CDM5oAJqTZijVUCEqk6RqgNmFfRcBhYQPZ3bF0oiBZnVu8+hz36xLMESk2YeDKlY0N+zVcXmfPGB2kj+AGuTxaurNzpN1liTb56YG4+X7r0k/EnlxTnTnv82fN+M0lyipZBZuh03Ug59NCef/7zbXfdNQXfK9ZBvIrHnzwO0+43K9aUd+vK2iC2DPIEmIzP/4EQGqksyiUjW8sVG6WEqGmYQonPGOGrLrKIqNacDf570mTY2aSGYyXhYFNJUWNHV1jFpWcmKI3lpRpTAqBcHDgULG2iZoBxDP+kGKqRADsVgTWiOEurw9nPf7RzSxAw0aio1ZUEnQ1lLZ42hEV0LSYqxCcR/aGvY92RaYXxA41nTG9rjgfCAKNSuSysuPerlbG3NXv/h9xa2j3r4xVb8CardsDsmWxA/6KK0YyxijLqLTIxP5AjA+WTBoFRk4hyCXQsbEh6bB7NQXMfe9JJm7dtx0eazlBHVjAcbmA8MXMiKsGCGFXB91o7AKyHDVktVoOmcy32Wz3pgcYg0nGF33JwIpckXyEksb/yFikOEoBPnXIp8HEPB8uW1yE1kvd6602/J8w/GEZp9jDi7NnJiFBgwKBrrTm/2Gtiy49GWxZjC83XOFL2hGXDohU7vv1i2HVjlYidQp7zl8Svv2LCkKP6ZRqrrXhmM54tm/xff7lz4Zc7G7esfvbpJ2zWhEJen92VDge8zpQhtjmd9CQNCYsdNCxf7z5ls+bGJl/yh6lTf3/DBSeDzKKFG1XcAe78WXNfmbdobSRtrWgAiis3GG5IqzYSqEFzEHEX7PBJG5ZVYa7iHMOVBYtOJqT5DYonTR6QmrB5qJJphkPMn/dZhw6F+IyovpdRwcsyWdXsGTPm/mr8uZ1LuiuxRlGeBbzKFP4vEY4n7LuI8g5KzSAUGf74h5tWL137wPXHqrW7rbZ6RS+f8M8HTnHqAJnSkSYT8HY20NPrIoZcq6UjladSola21NV1wkbQ0oSaTXQ+/e3crbvd443DOUQ9UmxdGs/6/uMP+DePkl5Cqfhxr6T/wqzgmkrnr6Zs6NHR3anQhlGwd4+S3FxnB/CrbCR5BFRK6ESc4O0rWeGQqdoTzT3ge77/pZqhEBod068LyGKB+I+ImYzY82zf3n3V0JEXvndI1y4Tx51KXee0DeDltvT17z95799UbgW6DMhiHsveiqHekPHkeEYNG7Nn6wck0asg+TWn3ZTJMEAYzcha+DiErkmVM2FQZcxJgQDiJoAfmXq+RqWAHUMxNSOPrd4eH3HCuKRI9DTrVCS0ZcaN8tY66zx4TkMxRLqdhgPhVwrC2CSID8QJBa4mYPti5vQAfnHP/0gmVxtD/r/oMpNBJTs4O+4PdHfJqfffcr7X1qlTpgwZNPjKyy7H+fXCSy9269WL8r2kkh6sLuGD21NZEQaP1GIWIlEqjlle1F6Isz1i9wZ3zWdwOnHprN9R2aXPKXZMCaTXUjbFpBK3AgZ3OB7Fm5NKu8KRAHGKFDo2mA2UxqEmlEAfRcYiviEiOC/4WMTMp7SMM8sD0CkuJyI2GZBYJHzuued8svCLp556bveOnadPPG3OW+8t/3JVMurTdJMDfAw6ohwCcQuCp2jK2JNGPfPYU7C5eFr44FvYuiQ2/pRbI5TJCTgRhx9+OP5EjGFEbaPZsP8x8joB01chU+ggxT/jITfyFkukXC80wGDTUmArZOeQ2R6JZZFM9N2y2m+/qtpdXb2zrrohbNISHn9j5cSTvff8fhJ1iUxtGLfbbDqim7AJgZltUWAgZkswYp83b8UXn4PNKQrAZVQmQngl6D9ZowEdYVTnfghnQgAljwbRRSxjpsJicdiBfqcobFAhhapNWyW/Sca1SFN9AgOPza7XlOXQXaX0/brrrmPeqQmItibjtDDxYujFVnT55ZfzFQYtQVTIQ0qGjHemjKFjCZw4bjyZWWXlnakEwvMYPylXScfH3re09j9mnDvJq0Vy0iKhLLuTOldQDmIWX8lfyEnhHJrB1sV12sZFmVrIK7jOTwjyIOavxfqFYHH00Ue/9sbry1eseuu9d6Qdjt0Wjic2sJ+XrFrr6v/XaxiBmBTJ0IQ8q9tIhL5tUsOB0CP33znxhC7lHYsVt/Ht2Wt79T3sNxfe9OFbn/fuUlhaWhL31Y4eefj77z3LoANUZXPnfLlw4bSnnrjqyssGD+gbjzJ3lowJZF1DMNTgdGZOP3Xs6FEj91TudHls4WA4icmBrS6VDvl9Hrvl0HIKH4WbKRNcWwHdebOzCKuiBAPyNWF+AqNWmG3EEhSHoE3YiJBU3Fn2UJh+ULjJ9vjjT+EIvuHGa0FhIKkhFo/bsjyz3pjz8Ufz/z7jBSUhZCxR9YcAI+oNYxdHu8TnaMO85LPbOz7x0DNzZ/z9+ssHnn5GqcHQoMTBIml9esj9UVPoqhQ/i5u9RZu374G10pjvUSZ/Mp4cOPr4BL9G2DvSGRZLjLRM4bpq/fntvepwFHtzu37x1aqvMxSkSACiUZCnUvB6WI+8DqXu8ScP6F5KuJRPBSo+avA4OwJ40t5XtHo/eqdidXUoLcdazZhHY9icbJlUsNWbD3ARL4wwtmNr0t2pQmNkjg0GgkErq1jHSaL1CDsWaV7EViJgEUspxlXigyGW8TOaYFXimA4IRFVTWpC4WKM5d+P22LqNifMu6AwnkdxMUjifgifoBv6DtuhFi3QeJ5+uk6wRRglDhLEKYFnd6Su+RenUk4n+75AjMHDgQFYF8NOIWWIjOaBbAYH1tPHjenbtRrkPXGMnjh93y+23UcLr4C0nB+RC2QphjwS3BrMwyMQG1YqyTlYNhlel2Z7l3bTat2az/+oLRkaaCTnJslhMMDWbS3XlOn2BxmC83qKVoMS6qJAjWBZpz9jSqcUO1FbAgtlZNwlAx5AEjsIkMOg2RyoSQrYTclY8duLJ455/5um33nrnzddmfbzw0xgZ05lUr06u8WN7d+mU16dX/4LC/Hpf80dfrLv7obnnX3Hd3fffSXEZgNG/t79Cbwwyn+KpOlKAvIK5uKysjDHH2cTgow9IiuVb3WYjVtXPeuicXNc3dNYuFw6zH4j5q0PG3eHCtSurZr49f+mGHY1NWKAKtVREo6hZ2uz22GOaUtK1i8NtyTQ36Fjw7TmSuETgJkLMSoAHa/fENOeXX20MRTCG0XPhgID1O0mW0Yy4CCyAuIspxAgj3iSUQKGeG9MmdDxqI1k6dcj3eCgrXsfPUhlqyLUeM+922JG3A34fcrhR0ZOxxQDQe7HPINzgTGSH4JwZlPp0586dgaRCzJKuQwYHmjGYjHj0EAfhKj279zhq2BEfvP/+RRddBJ4Qgwld8UDu5DmCwPQXiHf94IhBnSy0VJr9U0yB7i7EIEAca8saZF4gG36KbYzwPiDpZZQrV5gvmjdx4kSyK2g8720JakFR4U9yWh969LFYNCJCJog5YdQFCQtoth+05Zd8gTFkeOWik3PBpy79ZJYs/cZXufGWJybn5zhqfU2PvbTi2DOvmPnqvDun3PHay/eWlvVIG7ROZTllvQpTmZiaJDUv9OXXK96dt97X/PgLz0wrLOmk1VYZMJ0nI4Q5RKM+l73AZbUU5pZp8WZWPFqiCLJMJpwOSpeOO/3kUzNpU3319jzsUnGhDzY2NeUVdIgnMg5PXiJCwU72JWF3FK0VPnHdGkVgfZwUoIzXm7N7l//1WbOOOGLQxZdcAHRTWovZXF4M7XdOuScQDnvzKPujKXEnchs2poQAGYVc8d1RFiNidxS8+uLMKTdffd7pfW64+Gg1sZY6Bgo1GFpfLmzpcCaBUZxM2I2Z3BXfLYyjTf4z8TC2gl/tZXGC4MmCFNIimpAuy7KUEGsPCnklDM15JZ6169KIfzDuqGJp9GE2z6zbU6Maq95cuOOy8wedO67cbqgxpuxKMNO2wtW+5hDWn0o5v161heL2O7fvjsOfInEsfO17yj8UMJ3hiMER6F9YxuE5cAAxZKz0mJ7EjiSDqm8AOEZ4iPTti6hXAWTMzKIu4bYWoMpApKJ3Jm3frqnVUtkwAahaMhPaJudFPEpvaLube4DuMety4uW64py4BDjO5s2b+ZXoCe/TZQgRQ/1/x74RkLFrRGdzQUyM7qpoa3gQWMORMMW2Zrw8/bRTx789d+7OnTvYgNq6v93XjWpubj6zFgiEBIlRBSyiiR0rSnFWMwZys92W0JLfrq0Ka/YevYZkFXqoKrJl156PPl7ywovvPnDfq1de/MCE8TedP3nSrb+/GXyHJn8jbTCbkZ1whIHzrovaNptgARqFiq0BXxPGjIXzP8ZUDhtJRaPcEI+GTj5l3GN/e2TxonkPPXzvbXf90WRThg0rnPqnUyafVNinpMadWtm/c3TUoAKcWh53ltOO8UwYuhi9H3ZZXpRkKXdExhxMJoLlORArpaWE28QqRI09oKT7w+f/G1dYk/ItslVydTDOTU2pO6bOO/q4hy+4ds7cRYHqSB7lAxvi1aF0MIOoCieI7Rp7lPeMsb2TTeuMURHs377DaBEVUZGaQNZmOyBj2m7KzsdHDLgdGQBmTI88METlARQ6A37DRNKExMW5qFstqlgrJPmgMbOMrclIU0ke8B+EgSczyXBMZN+3fgAqZDGpWozwjn05EDrvkR2/9tprgSHlT0aAAYE2OAfNASMW8U9YjxDCuFMfnybmGJFICOgWyxFDh735xixZflvKVQysNJm03o59V3kaL+LJouiaRbBaGR9ZXl4u5bn9f85Mvf/++8ClcpH3ykbSJMxpnNMjfiLbzDMlsRHBA2JIeffuVrsoY7qXlR/k7KwDd/F/xbcoNoxJy9S0bD+Ef777+uyzTzukayG28PCSdU3f7cgUFOXfPuWO3Fz7iJHH434iGyYRj4CkpcbCWnOl2ZY+/Yxx99x/w+dLNk2f+SoeNJvdhpaEtZx6ydgj03Gq2ocN8YgdI6nYa8w2Eg5VU0oLe+1qaYGjIMswoE+PWLiZ+HE2W2L7iGV+c+67n3z+JYmHZG0x0RxMpdBFhKmVndQUCcdzsgtiWurFF18yq4bb7/i90w1GXcTotRHGtXjp1xs2bxkxZsSw4aOjuPszDYoaNJqAfsjYLHarOcukOGqq/Ccee+qlF543tH/qzpuPdSUbzBoNMMUBdWjjgIzFnq6kLI78ddsi321sxN28v8og9tr9eJ10kUPPcgdBMeAJcnG18Yb2XU4oAU+ONWOOJU0aYCzUICKAFVlF1Nxxlazapt50x1cvvrHbFzuE+Lk0kfwH6cgAN2YueH/hikgs482iRLLZ6HLZTG0ETrX9UiSnvWtTF6RaRgaPNmkEciTJRtSlKsGVUNvEdoCBKxk1pqJmYxxvjWB04SYF473VLMAMqQKbW7a7tiGpkuwtlEMeKx/Fu3iMVBc5OWjijpxd2U3eJLuBkQD5mtKqkWiE0lFCTSSImkiFn38ba3vA/3d9I/kOy0OKWVJ7PtA2n0kC/cF253Q5iOiaNeetXTt2lpQeEhelmg7CAdA2AcUaRcNIvMKxS9YFUj9pa1FShzNodSY7VVStgQbNXx+97YabCrzOVatW+hrqY5EglIWhBATdDh5nKoLjUag0Fbt2NQWa3U4wkLFVYIcHKQBXIlZ1YP1ETSwInXJDs15/Z+7bs4cdfURaS5ittgyNCIccLtdhfXodNuQImvLys4/kZSkGbZc9XYEnEgu1MR4ty8stzlW2blhHz8GCV8I4Zf4pw25/TtSyBTK8iFnYG/iVQGfRoz5x2vMn08EnvzpY1sG2pkQ2TM4+98i2sRu5HEUpLUTIFSGvIXKkNKq5pchSQuFKxSLMR3GWcsU5x3ZhLIINCjWh2zvtYm0CsxbH76pa4ZN+4gmOHdNj4eqNm7biGkH5BYXbTkUxAB2SIAQmBDCPUMdwQOD0j6UAzaHCCIEIhmTKoYT7dPUYklHMf+QSsjkxoq12OR5sltDKeOiE8R5AGZGEwzDoeDa6XMVoMBf8KWcEORjw3tdffx28fsxIXOe4/Iorzj333AkTJoBhyP19Du0dbPStWfltv6OH8y18jZGUz+HkAPKWFQwIHBu4Ap3OSDiIw3rFN990Ke+CaZkdq4ULS7aGFI6jmUwiaRDVyUPgA2/fvh1aksokT5Oim2z8kq+/ZqvD3CWfQEAb3iOhYrYpiLY6bP/xF+UUyBmhM3qKifDpN9VU2ZL+W64eqWg1FKWf/sbK4tLOfXp2Pf+8sWdPOqfeX/f6vA8vPO8s7E9U7VWiINcAdFVH4NxvLpxIRnIJEejmeDziNxhzHM4iLdhAlOfqVettFudh/Xv6fVUGPWMYnx3CQDqBWULHG6QMGKlyGIkocBGLurPzdu3e89as2SWHdBl71ACR6CaCBlgeRJeLXRYmYDLaC/K9NTVVM19768svF98x5baxx41OpX2RpNFtsjY0+q+55hpiGEqKOy1dtgEDpzkHg3/C1xgKYRvVlG1bd3388acAUDdVfDnxZM8NFx/pMu6ATZmN2QoLJh1oy9BBy83UNkcZcHdY8Nk3u+uIjkig9Era+x5ZQOpstQ0+6mE4hNsd6EE9pioWIzu7fRnHbRGc3dKxR/mQZPAdlyMrHA7tLXaDsmVORpprvDnFgaamKQ9/tXt3YMpNYxT3WmubhoK23tD6dYPRtnpL6JOlNUUd8mqr679bt/7YsuEpSpe2fnvbV4VFfu+3UAYjJuBb9UA0s1m3f+tmoL1iFsHlGbuwcePBwVGLDRosYngUdGQtqWz011amGhqSzeGAwbFj3vIdJYePkJYRIRzrwo/ga/sJwQdNzKKFLaIc3ZAd4q3wREIu1qxZM2zIUCE9CDyg9u4MbY/df/43csrZ8lesWIG7QfjUdQyhtnqGNYt0NLHYEumOxR1Gjx796cKPhxw5hFSKtn7Sruue7BxADY3/iwAAACAASURBVKwqEajUH6WUWIril0jJDpsD5hQLR4nCspudR/XtMqL3psWLPtyAU9GoDO2fw4ZX0sHSqdRVUuwsyvc0VFq27o7f87c561Z/azNnmQnRTgRVeAX+b6JM4wLLWxBiIlFY3JE9bMKEC1948eVhRx8FzcRDIQtkjY1AC6ORhkMYVOwOi8dmIOidpEXw/UxGm5aOCmTC0gJl5fLFwWAi103Br72rT9LY/oTOILANs4PKnZKivyQn8ifFF6X1gmAKfiX2V+FNZzNs90Ju1zjzUikQyKZKMQuJM0Yd6XAslEbSwlEqdHIi8oWg484o4XSu03jVb0cfP7xcCdcpGbeSADGnnasJCYdtR6+5Sm3KpOZnbxnar+D15wbNemvhO+9/t70irqXMmBJITSCflDElmDOMZwVew5AYiOpERiJ+HIk6PLCbZdSQEjthXnGnmQB0dLi2fGKZVMcOhaqyRRMl/4TJluHCWIDxhxmXmzEnXOQryUlIIH3ooYcAjZsxYwbQWawLwmLuvf8+KlMB9HDppZeHAsHRo0aBhPKnW2+dNf8jdhoJpSYnQuyqek2eVucFYhC+cFWNELnPbpHO4KC85vIrealsA5+SHmgPs3PeeeeJPMF9LeQibWbN8kllQ3mznFBuI2af6pm5eXnDjjqSF2GdI6hXuBsEr29rgFpt5n/8xf23HIaCAYfFMS/PP/XcUf29HYqTSoN9e4Ph40VN1143ecxRA4YP7Whx5d/553uffPKVfv37DB0yQAE2L2UV1adCGjPlyLJceuFZkRCVU7ErkJumaqCZWO1kj1XX+t6c/eJTTz/mzS2OanGcgFglVCKfRe4wiGdpXHiC2tLGWFKEbeHSzfN6rrvqSm9OfiKJx0hg7uI35JN8OtggWA/hSGL10lXvvvfW3Le/Gjp0wM233JKMNwMlaLGVbN+55earLg1WbT1j1MC5M2a8OWNGTk5xQVlXqLumqrq+tlpUTVeS+TnK0UcNvOsvV5aXOuPBrZlowIgaGSUx32Yz5bUVwyQwcoQFWG3WjJ8t3aPhfTISKCRZk6AKKHD/fVaaUoQ/XRcdGGSiIb/HAH8KMVFYqPehhysZi8eRhQJMdAEGQbi5IWECPczv321z5kTTrml//3bwoKJTxuSR/vxTXveP32bcz7708UlnTvrjLbf16tJn5uuvHHvycBG4plcIbceBTCuWnkDI41fCn8Y/oCATCQZNcAO4l4DfE/Au3CCMUQSCgTKK5YzQYYOj0qdV1Da+9ck3X61cX9VIwXJXOBgCYbKmKXr/JWex9qWuyKPgCVAXg69fEfJm6zyoHa3f71aIWpphmH5JBLwPlfSpp56CLQ4dPETOuuihcH7/l6l1bYypHJNBgwaBqEnAL0WjmbA27tUv62OLtCrQHRXl1HHjb7791htvuokkhwP96kd/J9DtcL2n4j64Wwes4haj2UDUejqpIdlYSZdJYMYNHjXQ8+yDv9par2U7gxReLczzcFVUISAAh1CERKSke7RHl65ffFn++vsbm+ojapGHqswoBwK7GHhcHf1I7q+I3uPHj7/8yktfefXliy+5aNCQgdRYSMYIlneAIZEM+5zZpW++92nlropOHUaL6OlwRMm40sK5ROCFNmH8iCvvW7Twk/lnnDZODwzaGwiyf4/lfimtFJA+ZAmy0Ycffoi70G6zkNqNDc/hyWn5iU7AP3rI/q0bWxYLv5brhfWJj0w1a8DsY6rRqwQK3UXP6kPSihKgXuhMnTKqnDzwmLBseRUA99tb3kssPTLHyfIDut2gJkMYpTwWxePacfGE0uOPPGTH7sTmnc0VVaQvJBGpfXWVAU3ZWBHe1cA+JaQ+aE/3aae9DsOEcX17dkLGSimagIdOJRCLWx8OTFnlZZ0c5iX4+0QMKqH05BKBnaVHc0q+IbZCPVxPPoKvQOUgUwG/ISekTLN5lJWV3X333eSLcA+/slttJ51w4qeffLJ8+XJC0fktYjQLhCmWT269NfpV4SZiGwsFHTbbpws+joUjOAH3bw/P4RWCBe+T0eVqlZ/cSQoFX2FykzPIOcuHBiDEb9665cKLfocBDCupyCBJG9i9RfWW/7KDsWKhcjBcHCiQXAFqf+lXyy79c8/Yns0ZZ6fF3yWIuTlueB9FqxP0HAk31jc1B5Vvvl19eJ9uZiqrItITcKxYWQKpQDPgyE6bWaQnA1+SUPx1TRabm52zV59etc89u7OmsqgkF2hOoTGJxAMLhEJyLRhngjmkgdWIA7xnddiC/qDd5j72mOE4jsJxYhvQYUVMKsUUAA7csX3Xli3bpr/y8srvdorMeANg6NZENGF2EG+aeu7p6Y/cfbN/T+3T95987OgBX40v/PvsRYu+rtq4sgryZZr7lpgG9y/p2d3Tv0/B0GG9LE1VsZooAp/R7o01N4Mazy4ugn/a4DOCVMTSN23aULFuU1OGhMSETzgRdaM7B8MoxSy5wbOsunfvhcQA+THOYgnsLc96cAhOi/vyC13l3Uurd+3IGLEQgltNrD8jTEpmEteeFg0YnPlOqxKNxNoK0Pw3mtLYmPz8y8rL7hleVlb691efrWr0NYcaPW4PLLJ9T9ONO4yV3AvQMGGtwDQSKlCW5RTqk16pUbA2wiq4V42IRU0egz0/GLYvWl319sLvvlq9NRjJq/YRTsE9lN/I5OW5oRpRe3Hfri1ZAZ9SqSDnkPcezGUvXyCnX3Iiyeww+PMm5l4QhwgqFJF97RujX+7dcrhQiBGr161bRyVauVWw2lvtNHsc4QL6V+lEPBkKB8xGJHtRzeOgHEwiyRc8Smwh3UgYMVKrwmyyoghGEz6i4g0ZuyhTmq4ozjHnd8izxBCG4kpzLZn51CdTQkQnMLnWjPtbq8V5/KhBM+ZsfPD+Rw4f1ve0U0a5HISVmogxJ/yBkBax24LmEArZXW4coO+8O2f27DcHDeov3ItGNQ4yltVhyla1RNMdd/6e2wcN7JWK7hG5bgoR9y7w+5Lh0LEjj1TvW7Toi4Unn3SsQxhp9jIgSYH8KdeV/JNz1gN4mIQzc46vFlNcfWMzdkQpZnGbiHREjm2nkejfGHy2cA7eJ3cgrCDk5JLC6bB6jAaMV2ArkEaJ5BgTxbpjZrfB3rPYXmhPqPEaBAwcsAmBxd7ON5OXJTgjJQXhFEwHRkqTEhDI0TnerJzO6R6dDCeNKWF3kuOmpgcE465Pl1e9+u63S1ZV1jeCL28kaTRqUctLPCeM6W801wPwAXqPwW4WVAj3ae3An+fNQmtMNfka5PfwA3ZOpkOashgHaSvivVId5IQxeemll/r27UsgPNWTwHdA8GaxCMmG1HaiFI3hcSee9PBfH/z0009ZO/iCeXiLbIQPhWXVWnMYPMFwRdqjwx4KBnj4sCOOKO/cucX6RRsEKeiBepy0rEdpDeWZePkBqacsKRH6jB63cZHQMd743XffcT72+ON4CPUmhWKEcB8X9ksRBP/fdIgR2Je/J7cigFSWLl1K4ED3rqo1KzftdC9csiEry9KrS4GSDChJE7t3JBAfM3rAoCGDRTS5i2zaZsWWR8kbgeaXoAYGtVaTFiNBoimDVp9b4EqmsF7FDulc/NvLfuvIdhjtRkuKBA5hpiR7GaR2EQiOzRVbRor8OCe1U4mWo0gSbrlwwEd01955FxoIgczxDZu2vv7arPc+XNyzZ86Fvx07dNjh77yz4OOPlo4adWx5ec/Kqj0Lv1jUq6Px9qv7jx/hMacXH3+U7YhBp1U3mmuCe1xWd5bN5bFYs+0Zs0VTkj6lbjllLGwYp0kkiiStOSWRhloHmABpv5L5IaCDoA89Lgj5PrV249Yq8o315FwobH/qgYD1O4UygDR/1FFHIWYRVUlf6B2cTV9c7WUQrVMngfxEwh130olP/e2RgoIO2GuBahL2WUyEONmJ5FQdImczpngdSWOCNd6+moOtv1VRfE3RRr/SpdthlBA5/awzI9G4zWFIRUiibKe3QbJ1hCGJB4YYRNnncJj6K92GmVG3AcxFRiELQrUTzZLWMiGrlQoB5q1ba976eMusBVvWVhoTliI1RMUw7PpMTYIYVaexOW6JFVhjkonRCyaFtvEpxSzZrwMaTtrqemvXJZeUrFmuK+7iJGa0nnDahK+XrxDMSvdTMO8Haer3tkOqm/wBs6O3La2TyrHsuaRIef7D5u//q5Y7uU1el1dk1+Rb+JQvZRtouY0TUApxj3KnZO5Ssmy5ueXPH56wf7AloLXLN7ZFQ/xQJBKT0iXyUY3A62EjjAWDlVu2YvsAy1L6NbBaChMB7W+/NIts1L24m0s1B5rLFDVLSddaATuj3k6C+ubZahpfUlSxRjNGl0HLsQRt6TAebgdVWwNEYwFl6aaBYMqlzdEulnD42CO8p4zMferJv174uz88PnN2gAxla5qMK+bKZAGehP6k7C4QdeNNjZGCvM5PP/3a3Lc/A6yLWFJTlluxWSLKIc89Pbty+TeTj3KVZQcMFi2ajJPFbTFHQMgzuZTcnN3DeijL3lulJq2BjAi3b5l3BlOM2D59msFhYBcuXAhuFvcQwoxYE2gOcXHL1o20AQBAfo73AV7Myc96WAxo6UIzBcUfaYNF7zCpYAvqjjT8WSF2AgHCDm4F48VokDdltySK0hmQWpLFaa0YrdWcaTOEts3GGzQBoZ/E7RpWVIrOYtZiUghBsSjEkhCrlMzYIpolELaC9BDWLH6/N7Fx4qmuh289uldRyprBKFkaitvO7BV48tZhXQstGXKrrRqJR0oqlCCWq43DFKVeWC0ZSEtW7hCQOAmf8KMRVKrvE5Ls5aecLym4oHLgCgSVFzxuTJ58uhzudDITDRNVFXe6XZgncgpzH3/6iY/nztm9dQsSfyIaIUdf8DjS2QjIIehC/wdvZEswEhOm/wOCgmVEnA6Ffi4974KanTuuvOxSr3cf9pguq0mxgPbIPklyEo5mPdZ1wYIF2EEnTZ5otVvAhBNTxapj5cXTM6f/feQpp3uLSyxODxVEzPijRXFrHEEC61IePJ9HSV4hX9TGyP3HX6aPdBYGhciDJsa/px574uzT+zSqPTQ0CKIOExUDBvTIsjnwZRvNtkw88OCUy+c+f+/Q7iWmjJqKEBnjobqf4jBEQk2K3Zy2mBAmRKFkgyljASgkbjK4HXyhRSacOLIoywqGUDIlEwaZF81kTBHdjnvLELcBF2dJC4ws4CnTiQhlKmIWWzOOxYwoZJlSc2e/v/70SX/89fnXGOJb5844Z9nrw/5ycfK8wZtm3dHvg4dOGJK3NbT5jU6O3e/c1XP5a5OuumhAPNSIY1CJZTui9T28FceUZg0sNHTLChXYGs3pRkULg0KnqIWiGiBwqUjcePmjTQ4ntmSWfesyFlOeAXfL1JTI2FesCcbh+QSKJE02EPHQeHWKoN6NELtwIqipKM4GxTT6pHFAGAqACsFOYhazjQT0g0U9VqM1GUufeOJJRostFMWfQIxmGgUxY45QYMaUNgOOno7Xqg5ypZyKISIsKfrCaSH4f9EStYK4hKTJk1TpOTzFQDhU2hjdEDC6yOBsqjUmvLzUbg4YoxE15UqmEzt37yAQGIESWJlUHIu/RaxCMCRFXAMypvhTXM9Qj4x1iacxIhyvql2gLqdB8DHPnPVac1PtSaMHG6PUNIwmKcxq8ySJ1sCTkijNpGubbQ3Pzdt99zN1m2tzSGg1xXenlRChgsA/2gxmq9Ozqz419pRfu3I6CgrXD9ayvvfu9dXIXh80MautQeStqJiY5mCLe1+phygcxEMqIjBW3kVvpQAk+Kzec14k+88JjJIhkNJYi6zD9ZZfyZv5Sn7LddlOdmh+qCsHok4zF3kpJ9jAcRNwG+fs38SRAJkDJtMDDzwAkD+ejkmTJiH4y4fIn/NkyVXlCZ80j9ovKOgU42vxhuw/PtwjWTw/lD2SDeNi9+7dkc8Q7+gvqozdIvCEUM3kTAvW1s4jkmqqaNgWSkWagcUlnYIqhSaQiprNVo1np4EcDltTCZfB7FbYO9J1RuT6RAxbvMNK9iBpfyL6Tv+wQ/1atPaay04ty1HUWP2LDz/78vNvJOIexZyXMtpiJC6CcZ82zpr19oQzzu1VckjDjg3mhO/S3/xq0sSzvl6yprquYfqsF66/5JIpN18xcVzHe+8+3wF3jGBKySEHB96KgZ+KsRRev+X6iVs3L5zx0nSHUeh8ktY5kaMkp5LZoZ40M3LFFVfgs2DzZgYZNGYQQwsnciLkUMsJaufIte923iilCkm0yBO0B9+6GED9aHnc3qkU1Jto9mds3q5C1QXOtQ17Z/va8S/vVt2qwRrZsbM0x3bdhSf17xS3RndOPq3z1D9fMKh/uZIMAv0vot7ZM4x2M9C1bR1mQ16uFzOsr74aBqyaHUKg1PmAHAE5/vwpF7JcxXIiiL5i7hgiQEzwxzGtEiOen7D60ERHjhw54VdnUVsp2Bzo0KGDjhrvZtwYYdBDTFQbhhXwH5IT8c/IO3It66I2lhWGndCrc86dnDxgPVp+jlxOcQLpd5Y1nYYPP4bugLdNPU1/oNnhcG3YvGnDlk1UJQdSFb4BNdJO2R3pD+U5NEDWZORb5l2SaFsj9x99nQ7CG9kLGQF6Sq9hVlG///np8667/vHKSgK7qVuaG/QTYexS0gj9VMyLu112E4ITBsBIEJmBgHXBUpICz52U13Ak6S4tJ9Bbi2lmJyohEO3UgRahSIgXnLjdWQhO8EGMU/iFcRHyWLMKgm1atVL0k3QEApwLrGqh1WjPsiSLcxJBU5enZnw46exz/3zrdZbw6vuuPfJvfxw75tCA0pxnDeelmzMGLTCkX/adfzzhpacnPf7gmBNOPMxkqU9Edzs9cNkk5fBUQ45iKRZmcLl4f5o9HCU6GQN2y7R9y+4sF+puCnxAFCKkBfYkIV+hrqYJrjSrSYcrkwU+uOD/erVNCIyhluzlYBEPFIvAgmLD+pLbqEAa58C1IFYxcp7IPATMsLKB6kDCf9WuIx4sYTtQ0w3okxg544RMhvzGHACz+odQ2x0u1M1gJBjjPcTmWqxvzflg3MmnVe2qsnmyMTSodsTWuIBiFfufiDpIs/SQB2CSbLgCnMhpdecmNS2TCpns5EQkzDb38qXbnEqypAgARpFHbbI5Ac1Px7UMYe+GUDzpttq6rd9cmTLEwxESsemhYMuyHDdrlnG2OZ29eh9KMMOBO3swnYatvknKEIhZNEv2v9XbfspF8WQdi4WHQA3ypOVPyeakdNIiprS8TjI4yexaLu6/y0JSjGZLTDpfiY1Zz+IG4x71mhJmeArYxTE/EqLLDbgMBCCTnuFJShSvkJxUbictTgf+hAvLzZLPs88+Gx8E0NISpHT/TZTm0YyWVtFH2R0+IXq2CkJxR407jQAj4ZjXS5GwzrhNMHTdV/vjDxzOqs2CMoBuAUYJIeIZg8vudCS1BlGTzWQXdXYxRwDikomZQU5JhDIEWgE2wBcsPOjQiD5BIpsX32KWLXNYuXrO+G4vzNhSt3n9H397/cxps4ZTynzMcd7cnPVrv3179mtLP/+UyO9TjlCuvO4sVsu0Z99758233509z+ay+8L+EkWZcvOYiaeVZamVGQ1GmQOxx5N+cqVhbWa3i4jU4YPKrziv3313XuoqSJ503JkCFDdJcFdMwjSAME48MrYHMSz6VOIr1PN4hbjMeXMwxAQxmIwwWzNskvOfxiT/9XgL+kRmRj7VD7ZigvG/+uor5l1e4RF6M/bmHuNsJ2J3+3bzV8saBncxmy3ojsTXxo14D3/WA9DpgmwL0KWJxlNGdOpacNbu2qohRw7ItYWUcGUi2EiNIjy8yThMDfgHgVvY6pGKBfK9+d3LlK8Xf1RZUV1a0hFKoX8idXpfzISkcLkfS6MRi4h5ZMoQoZivJ598csiQIZQDR4hBmQEgnotY/pG6Jpxx2ptvzXr5hRfPPf+83Pz85iYfxU94QQIqxlGn61eMt9iB0FXIck2woNS5b775yMMPH3PMcCBFaIbJ2kbrdUs5TwCbBoHvkUceodY40WB4DI855hhclyT/8mSECaqRPPv8c3369sWDSUe4sv9Cljsfd0rJg96hI9FrrssV3erQ/UdfpLN0UGgReuUP5FQhnjKjqndXRdSb2wsZ3mbL2rJpQzQUsbFbmYBnMKXQyZvjhBbAbITUYjERnkVpJ7JBIvH0nXfd06W88+WX/pbKyZFQlPg8m9GcjlNhMwqnwlZeX1OL9b2oqDAe5lrEZcdSrK9oxG7FJgxFxnDaStKLK9gQW/fNzh3bqp6ZPifYvLm4IHXHdZ0nnjC4LNemxPy46w1YPbEfwUTjlPxKuizWZDocboo4LEVRit8R2eGyYiLBk4CLO+pvktC19PSnTmg85bBmAxkweFDfRVtXK1YRfBYCToER0mtUEC6gB2fhVjUQbYopTgrxkBxVHhl2KFZfUO3j/20RGyQKy2I6Bg0d8vYbr1us2AR1DDhdH9QdVMDmUaPD8+36hqTWzaQIx8KPPyxWMO5rkZPJIscubsl3pE0FX32nvfHex7BpAIOGGxWHK0sUTcUemkq+NnPOpi21H87/9ILzzrE63QTpIofhCRZGBsxg8aQwz6cRmSIWRE8qDqUdqXhYL1LBzpYxW13z3/v4tZlvXnFGSa9yhxKvIGHACBB3JGwDEIuoXzXmcPWe+V7F1l1B1W1VgnFwzOAmIr6PL0XomwBGy88vIIYhrEUJ8zxAZ9tkKwf4Tbu+ghIQBVA6YZcC1YNd/8Ah3u16us7+JEFLPgh58QCp43ICp4P4+JTMTnLw/d/QIrvIi5LftQgxXOSGlifLx1ZXV5MANW3aNHrEw+W3WOyQseggVM7P5QlgFo8//ji5Szy25SG0pIXbwm1k+/kJljCcWRTdIzeT93Kdg+7wFQckLtaUfsjmybbxWVZWRpgIeBnsNzwcJSORSVjMZmlmkz/58Z9Z7tIOHboDCVJX5bMopSKhTCNjS7MZCtmukAXSWOBF3ABhdg5hBrcEBNKSkZiJFHV0sRwYiP5h42C9oItlmTMNu6+/YOSQQ7unTHkLv/x69sIlT65Y8thD91pMLkLLyKg87oic88751diBdSZbPcrmk1PPnDC6+vEn3g5osbGTRvQrsp151uC0tiYdb1YtBZH6gMNttTiMlPQy21zU1jZRjCK69coLB3/4xerfTL4ov+gOBoRwaT6ZEUJ2kEHZ1RgZtD3mi4LEjAZjyyd/SgJAVOUGsROzB4uEHgGY87MeNEmUSUU9hYCpFGNUQVNgHmmSlP/2fzszTtNgEBW1mfuf+OCRO44szSVfUFDHz9pIHp6xGnHVwHgULZRO7OrdK693t0OU9C6tMQTilNUM7pZNLwGGyJg6ACwUfrwsu+GCX435wwOfLF705cRfTeKnutdwb8A7fZSTIjcqKRPTANaI1ExuvPHGU089lVCt9957D5QH6lFedNFFKCcYdJlTXIoX/ebC5599hp9cfd212AYB00KICUSpvAmYiImoUH1JiYQjMZ7J5BVXX71u7dpxJ56A9FZYkIeWIipC7jvkcvveWgPVltkZNWrUVVddhbiANxNvFMHU/KiqqsLl9kx76uEPPpw/depU1jh3MkNyw5NbIFek+idfoq9scfCulhf93BP6P/x82S9GIxoNM7OY7ZlEZNPHHpx2SDaCd8e04VtE4YAWjoR8dreXUGo8BaIeF2tQOhOQKbhIvIGJrd2Y5c7auGHr/Pmfn3r6KV4vpiyHFkM3TNgddpKZRWxVIlVXUz/rvfmXXnJxcVGe30d4HAanNJIQ6MeJSByW5s3LBXLh9TlvP/fcG5vW1zrMzuvO9ow/8ayeXfOTkXqbiV1ZEyIETQAqSc/XUQDuw2wV0eBvHotHiSTthCykA/GmZkPGxt6OKcXuAK5IcOmfPqcCdIW0kXT4jFMHvrd8zaotfsWeS65J0uAX+TC6fMP/McJQAS0UDx9+2PHQGIQEievS1143zt494yfPOpo1UIeRsAbxv/3mLKYy4BfFlY1plcAPTvTCEMaEYlv23a4dVQO75bfzlWpDKhxX2VOogYEXxGD6dLn/nr9+uW1PHQmAjzz51BFjR5R2ycNXuW3T5jtv/8v7Hyyga9t37FHtrkQ0pPPHtAULKFj9uCZ0dgl/h6eLVAlCNkmRx7hpRRcy2CyFSly9e8ofykuN1//2mGxXVPOHzVSEwxAk4IsQreNJl3vxkpr7/zp/W52WUkOMNRkUsCqx9UEVBAHr2/GAww/v0qULe92Be/uzi1m8HksmvAbLvCcrC4sBoCRAhR24WT/+W7lNSp7IW+QWJctlQHC4h7A5EXRJFQKGY38etz9rg49LgYbP771a8kG5AbAT8ycR/ZLFkx6IPo0UhVL7+eef//rXv+Zd8H2QDFGvidslRZxEy+uvvx5fFbImT5Z8Vr5FqulSl+UK+jE6OioyghpE3NIvyadkM/ZvG03iHnYjXoEzZf78+cOHD4fp44uymkQynXhL+20yYX+4Y8EhToujaldFLNzNCnEZnVbSgyMJgwOPJKhJovSmcEfiYUmRGa0XfWPYdJlFcCYxGbjGEfDNicaAg6qFmYbjjslDGTnm6CEXX9Z32TebVny7R4uZO3Xscnifov49s/MKjApFi0NKIh5z2GvGj3AfN+hMFHyH08HTEk3fGdKgw4nsEofXinJJGJhqxhNJ0lAK7CeTGinICj563yVn/O55yIxDIknSMMaBUcK+xRQTSSPZHyMjN28h68CP5OAaDIRJkVsHQgWjKi3iP54O23unsI8ieqAFCs5InK4B5/LunTuznEJS/+HTBByAGHzH/K9r5izcePEpPV2wA1EU4of3HswrcRsx7yLBXbHYCXBIB5qwcpJOSC1wXcDCnAljYw+yYG8wJmMC5ai1w2A1p6PNJ4zocffDn3zy8byzJk9i8LGGBrv8qwAAIABJREFUMkGMNp+sWTk7/BoNQS5hRB9Mkqw7uVgw9JJmiDv+0UcfRSeZMmUKWczUELzgggsKigqvvfpKskf//ur0kWNGY/RCcmHhZ+V4mXrKxEIGOj1kQiGRWDr96edWLVs++Zyz77jjDmQsrJuI2ohGEmdI8hNa0sIlOOE5tAo4eHYaBCkpMUAwNJ5Q+nBEq29ouveBv7i8niNHDGfPodlSaOYGKcTLhS+ZCQQg+QnftjZgv5Br6H4inZdcE11xkXovLLSqZtuYIw6HSySTwWisqbxTBwyCign6oeYuIDJEMpk0v58po7wfUXWxlGK1m7Hqg3Lwl/umYvbPzs13uB1J+JLZ6muosjsxapkScSJsKCrQ6YLzz6e2uM/XCIUhqkNhLHQ2aWu5d+WK7QumL/jgvc/XrF1VWqT86fpBxx3Xb3B+XTLms4D1h8sJH2Q4YaQYhtWuUNEaSEK0XQelxhKUksikCYiESdgF3g1WNpS9jEfAyyWoS6XHSx2Mw8h6iUeMFl+v8pxbrzvx6j+9U1UXoq6KAKPQlRpoM2XAv8ZqFAHoo0ePZqWg60BU++hWV+EO0k4L6eK7RZoguKVbjx4Vu3eJ+RQBImgJosNieA1YuNK7K0J7qhq75R/IuvPDEUqlK1VXB4WiRw5jUi1a8FXT86/vWrmRGC/V5nCv27Ce3c3mMvTo1mX50m9DAa1b114VFbsXLV5SV11f0CE3FglAKbzeaHFGg6jiWRvXrSUC54gjjsjJL4iGgpjcTXY4PBAbXsAgF77/0abVqx+fNrGkiKq79SLlWCHgAYRsRFvy4W3Nqbxp09+qYlcSxiuykYh4w4oognelSAVDAFqyd+/eiDR7hcwf9mrfldZ5Ytv3t/sbuBuZtLAwYsN79uhB2GK7H/GvfiDlEng0VCW1Rq5gxgAWddasWXBA0qpRdgkzh71yG7wSMQguiehD/ITkd2L49NB1HgJJSYFsr7CynwFJ7A1mM7os90hBhx+yB8D9kbH+8Aeqlk5FyQad4YUXXgAJmno4BANhR8HRcNppp8FuuJkx4SFyPfBzubtwkd9yPzl34EhxnSv6Hvx9rLMWnZjm0U4y3u+///5HHnqYWoditNkMXE42Kt5FmMO/Grzvf282xTxZ1CA3VNb6E0aH1W1Jas4wya2qY/O6ihWrtzaHEh07duhall9WnNWh0GWKYoiNx8J+C7GXgEogNojgTGQXZAXMXBbF5Yk11lvNkWiD3+F1dvXml4/tNfmkw1GPqHZKQhvsKVFNFrQLeAKzhYI5pGhXUSFY7OLEWhqo6YBnnSwknkduS0xr9gMKDhw6ZcJUys/hSEgEFEN9SV5+WWFO1CCSPiAAGDqjJ7hDMgkNyH622IqkYM1F0iqramqxe/ErMfU6VxKy179SUL4/cO38mwageaNi8y6Gmx4iBSII0IaWfVfu8XxygOsCNRhtwDC7n/v7+lOP7OHKF5CXP7c5i4KVDqslk3JpUULy01T+UjHBwWlS7IjgFIiSbeiAIlM+AcwMCUdtsJQkm0KoOMdxygm5q1d+wwNIMoVymCCO/UUNzlmhcvrgG4wrV4RUqp9wYDn+05/+BPQJNi0WGnWap0+fzkOQty6/9OKp99x33TVXXfS7SzAPe7K9iUiYIcIJ1dDQyHpcsfwbNJk9O3fSBZQTFrKDxP5gUHSLEd5Py2LM91HCXpKgDSxe2D0KFW8EuR5PDd9hP96zp7JTWdlV117HE6ZMnYrxmZXIzLJUpVmOZkvGIlc030ohTP6p09sv85Aaowhm0B2j2Hr4xBBYsXN9tjesGqPYFoPNTWVl3UmFIQ4BAzmpa1owRA0umzcHoSct1gW7IKoWGALJSGPloQN69+hZrlpsr818fdWK9bfcfG1uXkFSC7AecP0QO5OXm2ezRzMxDWVAVR1IwPjWLfasxkbfS09/NOeN2euWbyj2KNef3/+c0/sdWp5ORLckUnlsp6LyHYzLbrCzqxL71ZxU3RGMVemMlZfjIDSacoinjgexm4mQD5Md4AUbfmkPbkunQQn7DZm9YTo/dU6BrgOgNBywuLVRffMuPbPv8zO+awpWUBgoFCFgQzgPYYjw0AR532YFOysExnahb0ySdg8mRUHYTCJLAID8Y489dtoTj3NFiLD7OJBOwmw3GijRKlnS7ay2wzBSv0jJyfKHErM+2vXMqzu+3R5MK0Swsz+E3B4nVXEbG7SG6iavJ0c12vZU7rbZLYTZPP7ktCl33k5kGigbNCkZSzrcSF2RHTsq58x5f+vW3cQb2O0eSlZEYwG7FRAc14evzbnh8rMHdldOPCJHadgN9pfB4iDtCUNVBqg0+ugpeuKFpZ8tr4+m8wAAEVuPsI8RIrPXcCGWLYZ+s7lDSUeECrOD6j8Hkq/b4IkHb4IkH6HiD+FZkvIOoimLZvJ8KRLBzmBqaE6VlZXPPPPME088AWvDm4CMDx7Vxo0bxSJPpbgBzZUfwubKysqQdjFijxgxgtvgCFJKkxyWe/gJ57ILQq/SPXdS1eZ1QnzWTUoEYy1atAhCR8+GylF2CQaiDaAGgIF58cUX4+aANaMHY9kSwHH6wcP1hSFEAU54IGIf3q4HH3yQDYOnSWWXG2i27KOcFu7nhPfyK04w1PGKvz74GIFiOFBEs9G+9K1LtP4AjpzWZtlpTjcHYR/uRi20s9lDKOLCxTu/Wr1h7YoaivM2hiTIdwWqypC+uaNHDPz1uOKOBXlGbFzRJqsoDI/eB5gT6YcolgmLy5sKaVYXuSdpuy1HCZHSjBk+kjSEqGvP5CXJuia2wJyPoTgZ92PvNalOgzUHdC5qV4EgxTypLCFRKdpIWXaS7mxZACgDh64QvNqkaR7Vo0YtioOAjqiZQmNpgQLAYNI5RqCliwwmbIJDXmFg5D0YHddv2kxcs9wOxfWUCOHaC3Pc2hAdlGu8gnBsac2CimkYRjhJojy/ZXIlBepvFFb5ZCaoZnfYUhHcsyfRpcCIRIqE87MeLtUUgx5UqtIwiRoBGKiF6VhCSoS8nhZiKsgQVJohaKLtQDFED6vJbQ2fPm7w/NsWvT5r/sQJY0W6pb6CJLkycYwDTl40ZqDVWYxMCgcLkz5ywirgTu7hEykKI/HkyZNZesuWLVvw0UcUniKeXQPSXTU/+tcHiNPKyc8jLD+hxZCziYtH8OncufPYESN7X9ab2CksXi6XM5YQsV/IWAmgCAFeEED2gqvIUZXrVIz+vnaylpHtWJ4gvAuGllS27diOIvf440++/c47r8ycmZtPTV2kYUF7UiOiI7S5RcySEhhPlge3ief8Qg/6yDJk7nAxi26SEG00gopu1FIF3ogSC6SjLpJhqmuq43F8u0YtkiKs2EIBJ7M56Pe7s7PTBgJEsUnD1ZImEI4woTZWmOAJGeuKZatefHnB+eed6+1dlozivCI4xB7VUqFgmBzSGDGc1KKz2hyu7MrqplkvvPDSy6/4G7UJp/V76Jrf9OxkIOTQrgZw/5lJqzU2uZ0diMHXQlEzQHWmOLRp8zpj6Zw91dG1GxvWb22oqsOzqVCRORbJhBLBJKE6KEpGQ57X1q9Hzpijigf1LVL9+2A52+9J2J8EtFTMavRkIimDLZOj+G4+f9SArsW7aqqmv7Nuz54U9SFIIjQa7KK8j8HYuawciV+3zQP9hTq2V0dkqA8WHxNbFe3TA3OPPmbEM09No9QVhmHpneOt+DGYZ6sxcWh3Z7dO/8jY/bF0nXBp6YjNY1mysfnZ2ZtXbI8J4GKMBkibSJLxVFxL5HvymkNhf1MzlcCQ7hKJaHaOB7zixYsXd+lSDiciXrN3n76weswr6FTbt29//8OPSRy49NJLd+3ZtnrNdyu/Wb544YLqLRsP76I8MnWyNVAPZAM2lSjQbGKRa7wrY8r+Zl3F8zPXR43OUIJ0bGqWwBHIl0INE2xYhMXpwQwwATZcu8tJCgx+nQP09GcXs1hjTDZilggV0qPUOaCDg8VYWLowXymIcILNDAgc+CAGHtRWxB2EKt4+bNgwBgUfHwyX9nCAC0X0OvOBYooRm2Ql7K444LhHDLjOVTk45xWc8ApYBq+QirUUuSSjJK+Q+3/3u99hG+OEd7Ex4DFEqEJyeuedd1C7mWl8HIiAOClgyjxNbi2SBUMZkh+df/75PA0BnC7wNK7LNrRMofwhb2lpFc9BKX9k2vNE9uDNBOVBCIIuJ1I2TRUAcu05yNTxegp6HHrEysVv3HjnK+vXByv8bKBEIbgEbC7wo27WlznUWPvpmsYv1yyo35E5d9LJ/Xt1gEMqKb0uAfJNMkN0RYoaLMgGJtS+uFmopVkKVUWVSqPNboyrabJrqThNKJIImI8nIrl2lyNjbNZIgKcikwkzfJC6PgZfjsFuI4U/mQYxxYzOkQinrCJPTUskNYvDGQkZ3OZsitI4bVYtEshkcP2IsZX7MY3hhE/2OTmSgl/sC4VhIrBxWt95V2aDMtowdA5OEB3aM2ztvpe3CCfgPjE+lUjSBkFmwiXwj323ZQPemx6dJjoj5rDlE3EiAOhE19o3v+1uaIxYYQJlwB+ElAgJRvYV2Q5IuYAlmCFPxN8Y2fMikUtXbYUO08ohEMCSiiVRVppbVxf5/S1/GDTore7FpUarMDdK+QkjFsyR5FwmCy0FsFB5nadJKzKDxoAwO0yifAXxpyxYRK6RxwwPBSM1dbUYyQo7dKR8U3VNHZJQNODjTqoWIrd17oTJqYwlmeVyE7pAmR1Mh1aLFd7KWPKu/VHIIBJ+uL8AJGV0FjUNJjpTBuA31jSw2CkgDRL9by+7lAVI1LSkQH5LO3ksz+FpkiZlZ/lK0Jnenf1f0cq4/edfkoyUT/qOvUlqwg6TUpRrJoTdouZ2KOi0YNGygD+V53RYndRsjThdrsqKCmLmSNw+cdw4HCKI95lUVAk2EzPA7ovUjep1ysmnWF15HQ8pCTdTYUJAkUq+LSBLyGCkbpTTZbDa35u/8Pd/nLKzMjFu3OgpEzI9upWanEklVE+EOwYhoB+M1gI3sRDNmmLSkN+AnQAOdOvOwBeLV3y7q2jz9rote/x+jFiGNOhc6QiRW8wp/kEB4afas1xmw7sL1i76assNV004tocuMcsd7idIWqyLdMhitndUghVKjjnj2zpubFEkbTph/KgVq7at39CwdXukIaBs3Vlb3xzo3b2bTHaDiuFu7FQ6xR1MziAEZaGpxjAPQvnsL7oyD7QQa0T4AIQURj1lU7JreUFxWa7iF+uuHQc5wR77jorIzDlrv9nQSDU1gxoTtVIBG0O+FiWjFZ+IBkNw1AUaFJx0ur7BR/7ysuUrPvtsMdfMpr/LpYfKxJ94CZCzb77pj488/HhlQ2UmTkaFubxUvf3PEyaO6eSm8GJA+F+5E1+nXVQ000x2SyStvjRzbkMzNcXDKiXOdUeh1e4m2yIjUE0FSjNkZrdbuvfqiTMkYVCag0EH4NttHz+7mEWNOWDtt2zb2v/QnmIuBCyQgH9s7yHXT6u/4itYGH4fXAmrVq0i/RuFGMlJWqry8/Ox90CFksFJft2y0WLu2rFjx9q1axG5CPjAYYdEjHELu6jM+GthgnK3pgEtVzjhacTkzp49m+wnorJk82C18BSeKQNKuI2dgzbgpAAYE80bh6YIVtBzcGiVNKHxJ09DOp43b94NN9zQr18/iukiPyFs7S9pyWZwhZv5lI3hjW+9Ov2CC39jVzNjTzjRaDKSYGNyWsPxmI1ASt2yJRm9ZO6S9bc6mGyf1AP1FhjDKdOStWo4LNKhkylRqTedjqZjQOcK3HHeywaLKPq3hbYvNnzywbSzC/8fe+cBJ1V19v87M3d629nO7tIRlCZK70pRkCIKEXtvMQZ7iUaNBqMmdjQWiKKiKBoFQRC7KKBIkd7bLrB9Z6f3mf/33AOTTdwlIa983v/75r3yGWfv3Hvuuac85znP83t+T34jWboyug4k29QbDypJN/lxlGQMJ7HRoOUOwsNtjKSNkDO54hG9BXa+hE8RpJZqLFhht5BXDkc4gAhjhqDlJDFBRqURbxS4hwiJCnUw6CSIF1KMenJaBzOg6xN6XSysWnJEvkVdKJgO18VyCCRLQ9/F+onrUvMA8oW9lkDpZwikT4HZRj/Q6c24uEo6dCpplZfU24IJK8tgKtpo0zv90M8Bezq+WpZGacbSqxriCXh9hFdky7p1Fl0moArwbwocCHE8mN4y1AUbKkhTYT83YlJqrCnzGF1FZYpN1QfXKOmSZvuxxZMUw4oEKBi1BwsUdRBiEjM/DYPlWzhmBOkpikeKfZ5NMQaVcGNG79SZHQyMDHnWksRtBFUTS5lRSLwkmVAETaHmJkbL0ikOmGyMybqUYD6LVCp5bbbV2auCjg0b9q1cuauqVmcxuxoO7l744fs333QjiAepM8npiZHpnnvuIT2X5DuQdixKZfgR5cdIBmHJn3JGMAjZQTHL0Jw6dOjAxWxjeCMW8nMmjOca6bGSHmS2HAgBNDnyCdOmAHloB4nD40Xk0zUZLV6CySV3U7IZOY8eRjMxhTE6PvPU0yNOOz1NzxF1Ho8iQO64515nQd65508NJ9kMYFCJknKTmsjNGIXLaSu/UBrFyjNZQSQf9L/vk15APaUjsBLzXUgTnQ5l91PVYo5sMaC7Fzp79Ejp31Oef/vr++69UB/1El2KAwh/8bdfbVu9onLsxEtDkX2YHdFJU3pwWogT3FUJfcI3dFDnoSNOiflDiAe9zg5HKUq2wQbjTDzq1sWT7g1bva/MfOu9N94ocydevnvA+ZO7mOJVSsaHhEAlENAGYTJBnAHJqs+kCnUGd0zxGdz5X6xO3PX7deu3RZzOKvqLjuPIKvfcJTpOxK5ApRoMAAIxm1fttV374Ipv/zyutNUupSauONtG09UWZlBSx38puC2ZZfGk8JsCn4K0Nq3HBGwC6YWDEkSAtjIKTwSIcn3G5IfYCYEZVRxMItgH1EzQa9Op7W37ygY6zhuep4TrSYbhj5/xi7tebturWDAVM241G6o8fi47liyN6EUtns7AfteoMwwfNuqTRR/ZdPaADtiThemfoMvcznR94OKxo5TAFiVTLG+UK9Q/HdgZdYfOPOKN+WvnLS0HCopstCZMYNFTGcC3MIlKlbEJEJXXpeMSSn1to0WFOdVqd9rofTXRkM54AlE1nAwm4n4kv8eSKbbFpo4qc7n1Xbvk9+vdvk0xqUT2w1gIMUQSmjv284gyklOYdaAilq4Lz/o0Px4jV5Jmu9KOWFhojWSVFK+T0VlsDEelz4BBcUgsdHpCKP526eE7/u5/x13NYmgS94jMEoxQQr+WVIRCajVXnxbPMUUpSkqlpmpHVv3CcAVKAyMWuTy5jIJQWZjPPBqJJu/lpNRp+FNTFPTYWpHsGLouuugifiUHC/tUjE+oaFiV2EtxUguRFTkiKFaqdJzkixQfQLIoAWwW22VZGaQ8t0PxgLMSy5Z0HKA2sUHH4gWzAHYLUPMyblGOQnmNrBtqInh2HI7UhGPatGlsoFG2pILIo3ku4ltezEkeyp8TJo7HGvfQgw9aHM6RY86A19xs0GMsYqDI1pCVl013dOGOQJFs2nzhceJThFeIxpdFcVJ+195Xt2NvtKI+neMwm/WxeKjW7MkPBlJwyjV/JO0E/ggdC7I4R07S5weaZc0vhSWZICCISdgzGUxsjcCZgjAlb89+kVonjDPHnEmHBSu0syAZogUQRqgKUEYjueD3spqTxPqQLNWED4IKamQB0pArRBgbErLKi1BJWgTxSp75JAtAIlxfTpYxOC3Fq+mM4LmQ78FYiGjJ5uv/M52VqywVko1JI0tftqC6Zv+EtBRxBGLvhpQRCfFMLl4dyuq+XZ2/unTAsAG2aN0ei7FY24wdy2FBpaAlMqBV9IKRP5bRkb82jjUKj1kiChofyhLB+5hON2DmAT+suki4ZIsEoyAfQNtBLyPmrkYh08xhTIejcavRptotSiioWDxrtwd+N+Ov5ZXxffsQlyhmGDFdrDjPPvOcx+O+4uIr6XG5IeGTBoFbYeLEidKJn9VIaBwECKRZqFNyEGY1LTFgtEx5nEcJky5jBjAXcMg9Bl+YlVxJheXQlbfzJ49g+nBk5xd1YL6jPDHvOPmHP/wBz3JdQz1TctbMmU8+8eS1119Hr1TV1DAT8dRf/6sbSDh9403TqAPuQsonHyhKWDON8593itagqfmkJfkEko3cQ1W1GWkls+I2J2sPXTiuzw8rvE8+/miXLvZfTBiFGwwolrvIPeuVp15/9a0Du38s65CrhG0UwYxQBZxRmHKFHSKcSIeZ7aZ4KpjWxy0edgWWA1V1O/bsXzRv47crVxw8sOPUPrnPzxhwet+SAijfg6ydLUyYpCuWqTOYM+u3BWbcvfCzVbGI3mCzO6SAldvUbO/JESg/5UnpFObMlys3nT+OJJ/YNrQwGqQKSS9QTzAHh+JWtC5IQ/CMZmJELJoIDwL/wHXCRIylLwaVpsgMlEnqzQLywdrJ7AeKhI4PGhU7FTsyeG2AEMFarjOnquv1m7f5p9wy5XiPLCYFbl/VpKIuwxLEDF34/vtOtwcsW0Sg4pSiwlJ/3cFrzu/Sq0e+gh/jGA+dtcP+/cHl328RkFxkbwJ/pGITKbmQkBL4gsBhtTlcbiplhMkCGIlICp7C2UfQeUSIJCt7UV9h0Umntum3Y8NHl53b+cZLhuZa0Y+KUomgQR80w56djqTScVwJ2OQNhOancqB4UXIJd0h/9V3tY89+o8todoHmDroYWDWLL/mhZFgbLSOAW9r2rKXjuKtZQtLpVGxrG1avYiyKHJ9C725hrLdUTe28mKVHjPDZC6W4xFE4Y8YMUsziJpCjXwrupmYbqZdoG1YBKJGTPytkKZBbMDtxYE/CrHXFFVfgQ0S2lpWVyadzl1wd+ZPb5VabVQEKBtQmTopdr+ZnBPYBKkuqWfJx6GqA7t966y3sbbJ7ZCwV6ysXUE+pxrGcsBhgisO0hjkNOxkKHCY39vcSDiyGu+ZhFI2pLRuUIF8T7NdXX399z523/9H87PDTT0PTEsFT2EOOkKFzMU/hyK4o2WbMfhE/6/VQUXBpVo5gd0vLqOYmN/Arh54xrijvfrH5hGt7m1MVZmNCSYRsZMY44tb5h0dkolaSEYN2BAsjdiO6hDWnMBWzrK90ffbpF+vXb2xdVjx6xMCTu7dxWAhj9DnsXuFeJNooBlARc1faV+9zuYlJqRadIEBU7OBAZevJM23Cisf+R9uDaKoVRC8SPAQ0O0LDibg8+CYwdyPw1TQI/s6lDgghiGSiNIPRihWHJLIAdYBM/rRxfsYzdLrYH4sQQ9HOsPFBKSQ6F4QQpg6NOhU5IIyQwi2YJtA5Gas+Y1DhA7ee0aNDUk3tgdNayeSJjfixHKEMBPqkiGNjjTmvUWdSdbY8RbUGicxIxeyOjJGsk5EAiXRVcoebctOmzlv27ayva7SqmX4nFycaK9MBL9YfA9HszR0puDYSllBUuIdFpl5r/vcb933+XZjGBdsH1QkGT+JhEZcVe8sfmf7YWaPHMR2Ed/sIzp0pIE1WsngaijZASQKJJQckLdb0ycw4Oek4ycBmWsl5wZ9SCNCqctjLu+Tt2ekjH82NcjpL+cAthK2wSQPRJRU4DMyvv/ba+HHj2SnxuLqGunpvA5f96qabG32BZ+68o6xNm/qGBpF9VtHB2uXUwPv/d0gpwaeUnBhIkcP0UdQfyy8wYyhVdaY8XcODtw6rr6u88aaH3p379jMzHlahX4s3tutQcP8Dtxj0YRHjksoRubxEMnURN2pAQTFBKINVmvQDOovqVBxtKg96X5/7wWuvv717dzU5mUeObnvXr0cP7JvTKhfiBV/GCyNgjqCcavaAiqCosKZR/eNLS5euiFlcuZFoQzrhw/DN5XLg/cN92XEo35EhhJBf+u3WCWcNddtwWhIUKVK66CARFbaruEGH0U1LAIpBDvAZ+ApEjTOSiqIEWA1mh4iyQ0YB2WTzHGqw2K2gL5OQWehC0sqF6T8eiFic7ZQQVi6ihZLlNfWeglZFxd2hJGv2tX62kzii5JFKxZNx/GWFRUWBRh87I7D4pPSoq6ke27942uWn5DgDip+0j8emacHkHxZc7RqRL/hIOjeWgP9fQKOEuVGD1/PBF21/pwotVKjdDAjB5SB+JdIdC6UuEU0e3LPTEIuzcxrQw1NoqjRCoa14BctjJpaKxMUeE4SDgZhWOOsjNl1eJhTQOaINSus/vrhkww6UjOYzhsnGJHiNFQerCoqBIBAh8yFeKZzOLR/HXc1iLLLUIapEINURqFPL9TnaLxQl1REuYmRLnYYywVcBe7rqqqvQseT9XClt/k0v4yfGiZzt2Zr8VA9jswXUA78hUHRgVXgDMSkNGjQIQU9pDIKsGYkv1IF9Mwcl82tWk5Nal6R0l89CiLN+wCwACEzWRJ5vWgHOS92LYtGQ7rrrLqIUefozzzxD1CS8iOPHj6cc6sAL8iweyicHJYM+6d69KwyNt99591NP/Al6CELcBZEVCZg1pZBbxLqutQCNw5dm25or8WWy8sm1ippwGfeK0Iq/P6ToSUUjJpv1tfdX9+1ZNmVwoZI4mIkEyCGqiLDn5g6xvUuRkkxvsqbDkMGkQxnr2+9smf7etpqaOnIXGQ0H5ny2sMijb1/malOaO7J/m6H94Cb1p8MN+pBBIVlYoSvoPcTW1JAWScoQQAIbQLKJTKJ/j7yKteFwCACTNvk4xKZXMCbZsZwlDACTVaAYmQY4cEYNs//unoG6mM6uV07s1J6dGoQOFoM5FPRZneqxx2g297Itn5MyWlt+hKkQowjKNK0thDocVQIAgOVcihEqb81XGiad12Pq+LZ9AH/4GkQIDoR4GKKOMS0p9I3h+qBKbkpTUgfUN7ds7z7jewvWf7J87ekD2p9/dtcMauDxAAAgAElEQVQOZaYYrl5zaSBRvOHHhidnffAjtN1hZXif/Kemn1Ngtovk1hA2trBawRhp0vEz6m2MzJYJnXnjtjqTrW1joFpsUjN43/ThKEtCuqigcO/O3VOmTMH8fN555zEs0YoYdVklSfSe5sNjeDNN+C7/zDaqHIFNVzsmKb9SDpOCkSyL4ouUA/zExXIuyJ/kroZ5IcUFBmzmO0HazA7EKDsc5iOlMQHnvP7GmDPHQJSFKNtXvh+eAijiCHnZtHULW6C27dvX1dfLh7LcEsgMarflzv8P+oWOowGF8irlT1IEIdGqHqs+EqlScLaQFFXf2L6t8eHf33DaOa8t/mJz/3c+O/+CM1uX5GK2icZwVUWs7InMCS1bMMMeWlFMFgRkWKKJtAFWt7hx3fd7Ppg/++Mln1bXVnXv5P7ttAkTRqpty6x2NZj012Yq7QadRzBoigC4FgauJeP3ut98f99Xa1O6nDLFkUngzUuTGUdaxP+xyxhIHE2lKIOTQfXD5hpfTHXbVaJChNCVNl+oS6HpMbsFggEYgImg3RjjBKBvzGiCLkrR54T8lk1bq7bvrm4MkOEi3anYdnKPE9u3a2tnY2IIpxONOl0ITmaTw5yqqTEQXg1jvrmovKYcnh2bR2MKPZ6HVLEwZaFh8JrsbqdeeMGMp59R8YkabHCndyjU3Xz5gI7FCSXoT6byjsCw/9U6AfdtXZw3asgJW/etrI9A5m9w2/MD/hCQBAx8jCIC2pm5wtAO8w5A20yIhK/C8xzXjFhmGgTHTsIYNpE2jbCHIPyIEaWguEhE5gCyMtTjm9W0Vc06hvWJOK1kxsa+KBTWuSx0yfItNSu2+nSm0kS8oqV683QGczQRP33EKMHII9ZULWj6qMc/+fmo9/5LP1InQhDQsdAPRGMJlIO2/h37IfUSeR9ykz85oE0HzIENEx4dZB9CUDaElMh856FcLOeDlMvyT85wO5dlf5W3SD2GkQTSC0ZE+EUBXaHikI5D8ltSAXYtUqPiFl6QXpfyXdaNYvFCIkrggpdn6AuqIa/hcdSKayQPBRdItYmiOM+fVEx+4RO1jEfj/cR1iHUNbQ+Hpgwj50p5GbdrJTPPdEMHD3n3nbmTzp0yccyZL878C97MRr+fy3gdKixrS/l8b0nNkvXhM46KptGbyfaUL/LTT2pNRGF1VHl65ieDul5Z4nDrLEm4BgEUNnuQ9ApRB9CH4Z4kC7rFPu/DdY8++0ONpyCsI0Udk8lUEzbU+CKbd1XplKrZb24ZMbjgpqsG9+9ebAIUyValrtaR44CeVEtWRWBIXJCdJPW5LsvFU4Yt3vR1xI9BmJoDVzSQDwhmJzxdGV+jWSgmyUK7adyorueM7XBSh3hRm53vLjxoMuNfPoEeIVGexW7TAD0iF95xPeSoIy6T5zKECHFn9PIFE5/mWmdiGolmURJk6EuWlrj+dE2fiWMHKkqd0nAA4x6g7mQ8hGcBsthjqmfKVwd8VTP2uSt9xg8+WD9n4YYteyHTzvlx57aGqO3Cc/vX1ySWfvb1+i3BWq+6+0AkknFiRti4M1pdkyxszYZbS7P6dxalv1XBlMEolhD0kokgA7kxEt+z91AE1g+iKjUfLsMUucfXuvqqvLx8iO8x+jLO2dsw0jjkNDws1rWti9x7cEbOo6bvKycLbUh7SrcUCpPUmeRl8oJssdl7s9Ofx8knEpe0YMECNCRglMxWOT2p21NPPQUa4Yk/PX71tddQgR27drITc+XkXHjxRfz69IwZgwcPrq2rM5HWx2YFD+B0uIkjaal9jqmz/ndcTO/Q/iIEjm7CWyPINeqGD+nWuqSD4qvBC0hsTcUe35y56012o8vd+d6HniMNxKjTBp13zqTOHdo7Szsogdp0KqR354Fpxxqxfdf+VWtXrN+4/WBV9aa1+3yNwXAgXFbomjiyy1kjRvfoonocIQyO4AyVMOAFp6DjAgaK385EfGILjWovfeqPy+d9GvAlnSklGKwmqbNIsd5SVkC5lMiyeDu+MIp4QW9ACUZJR4gepG0SsCwAfIhHhK1UqCgQVhB94QfJZPUUkjR25UbDl1//sGbdt0yuyppEQxgnmU3krFEC7UsrCvNsFlOiIM/UrtTTsWOrjh2LupQGHGYibYNKKhDMFP+w8UCrNu1M5mBLkSctvO0xn+Z1NEukGoUn3SZo1kePHYNzxmWJ1tcpuU7DU9PHjeyTVhr2KbZcWFzFZvFYDl28hmQjF4/vUlpsO1BH6u59fi9Bw9DYGVnTrTbIE5AD8Iy6WcsAM3y9qm7N+k3RSMqRUwrGQ+P0ESQSiVjc6lAga/TXB0b269C+bYlO3aOYyB+eozArcRPSH2AmxDaRzLz4Dcneg8EsUxtyPff6/JBYmsN0aNP+bfoeIC8hWAftMP7siWLzQDJMUPJ8OerrHpuMPpZ2O3ytWEUScfDpgCpYsaWORf4vFv1/ozRu4f2lpiIHN2YeOEix+vAT/SEvaKpPZG+RwpQ/pcz9hz85n90Ec4GUzsyNO+64A+wtHDnAzCG+ko+W/gWuQeBidkLLkdtizsgdLWAO/G6welCm3Ihrexeh8NEgUsRTCN3Dn5zn6dklpOk1EhZG1DpQX8Q9AU2EIgIZgUaZW6TjQ74Id6HvUVTb1m1eeH7GacNH3PLrGx9//PFThg3ndbhSqoZUj5pQq+zrU07Tg3L4lUNWiU/Rgy0rHQIvDdzdk796Y91Lc1fdcU1vh1pvMjDNmh9ayYQvFTearfmxSNBcnFcTUOd/8nUltEyNxNZqFUEqYTYWoRPEd6vBlHnRisZvV8+/7tKO064ckmdi75JW/PE067lcynDQYyYBkZhJ9D251QuPTVn/45Z1a7ccKIftQeBHW7UqyM1zl7oNuR57WbG7W6dWnVo7STmqhGoUf2Z7RUUwqfiwgMWSpExhlsI7EE2EoXT++4b5mf9iDMi2pcH5TsCE0BKwiTJdhdAWXIpKrN5pgjgjd8LYPhPH6JTAtqgvYbESChXOpMHKW4hzJ6PEMdUMXBwPMuaWrlwTmf7EF9+sr0nb8aeKunjjrnkfV33+7RKy+tT7oPUANQeOjfBAYyppaQgF/YEGohHMwl3o0gxpzR1g55Gw8QhkzPqctnvWx/Yd8IJeFuWIfSSDRfyfhYkGiMUjjEPMeLjmGZmgEhmocjqINflIClG5gGXP8EXOfbF4awZyDr6jp7IjIvYQ4xMzi5PcKCeyvEZOXtngcvwjsuXE5AIEFNZrnk6ZVIPpSfY9fIUAJZmAV155JbTXILRwPJSUlT00/ffYsZ559pmT+wyob/SC1ojEYwCzyNfrsNnw/+Iwba51/uPO0bw0Nb0jQH20raqjcRjtwzuFoj7MnnkJQyCk5j4358f3luyu9UUFZsuWt2nroY2b577w0tvjx40tKylIp0ioysAxBsOZ7bsqiHDyNYYACLrtSq9eHYcN7Dx8UPchvduUuKKG6AElckAJhRS1VToUhXpSIRkU8RlCmSO0JWgQjqZmjq83JOct3bar3oozSgnBRE+yO/J8a/TFRw5GTtM7s3/K9UKYWPT6TmVFLrvNiCsfLAPIxoxRUNhg/EHFTLB/xjoWIW2G1dO2stb8xbJdD72wo6qyNkLUkNkZFik1xeP0NmsgHN1eG9xZB0MX5mGkwV6RIkav69/D8si9U3u2z6TVZEMk8fGyrd2G9YiHUgJffzwP9oMyCxkvGyaFlN6Qk+uZNGXyG7NmkNB6yujBo/vZMpHNgigxQVqaY1ezuDHSWJaju2RCJzgPY4l2wXCkILcg4hcpRBlCrG988l2E7ySTK0d3f+7FA0u/ro8FDpoN0J57hBZoyJDC22gIN9TWlDqUK847M08NJGprjLZCKOKF+YK9NxNTh7MAGChuXPIuJQwuWziT8+7Sncu+CxAmnE7WC/HUgjpOLwOkw4wCOXkgHEaAwLUlfA8t3aB1SvNr4c/YX/QKs4vJdkqvntliW1rj/5XnStVEjn7e+ZNPPsHYw2tzr9RUUBHYzvKIpk+R36V+I7WT7LOy+k3Wz8hlXC9UVO2TuGKyFqLfkNoZUkR5uyxK4qUoSlqquJ7zTD+KYo87a9YsCJkk0ISf5GzMFssZuWBI/IempB9mIqBA+YJSn4OaAVJE8PgY2ADkQhSEpsV3uUiIkaddTzuj7QG/HdCv/6uvvAKFxC033zxr3rvt2rXjStQsLqNiPPQf5EXTZqf+lAOWjnD3eAyOZsFwcJStOZoBv6ZCkEDaX3xzVe9+pad3zzgJKsw0T52i2hyAoxQ1TPoNf9Aze87679eH4qZ8Y5yMLiKxurB4iGwSSaA8cTQuVbE68uoijU/P2R1OGm6+bEipy6H4a7BSqWCX6CARSoyuZ1QifrPRPLG/f0RXW2LyIDK8YxYmGlJDyyQcdmcyFk5HMQ55dWm/EkfoOpWQdeuBbWS60hutvCb5OoKRIOwzZI05xgiNpk34L32XXUBf4NRnBGIXEf2CYsGMpSH0BB8LO/zwU/MnjTxx7KjWSgPBO9hLzBn05EyCVQPDtx5gxDFCyFK2srQpd9b76x9/YdmOQ2AqihKJWk1VY/turqxLVtcbiaASfGZYG8kexk8ica/i8qhFRYQ5wDNUDyN8Sy+ZjKYAvxOTqLO5o8m8Dz9bd9DLGgMFIDYLgWOAMpchI+L2LHp/MGSz2tq3b49Cg98QCl/o5aQyJGelmMNHKEPl+abLHnVo+icTgU5k55Od0UKhPMKHLG+Xt8gy5a9cwE+w+tH+ksxFZN1xOJhKwD1BWKK6Af30N3ira2ocLmdJWenTz83485+fn/7Yo716n+r1+xD+8Mu6LLZQMOJyOGpr6rE3R2Dc+b9D6yAaln4RWY4EyZIOzwYQeEu3YpddVYIxvavDYzOXPv/e3kjcpjNEwzGRO9XhtIOCQDC++cFidBuLlUzAAtSkN7mZLgYlNGZox8umDOjawVNaksLca8T3H/sxXY/WTqpQAFiEJ5v0DqxCQSVO/lWTih1L7Et9Vp3gYPvpMWfJdm8KSA6gTME0mgb5oPmXjiIqs4VkByEjKjfHSpJDEA2iuswb3pgoYdxWwQSBcIx78BIGe+6hQ4an/rL6nQ+2ezOmMMG97C6xABHWw1zD/RX3I89ifNcW+4wJrlY3qbBpyaXr6xt/M++xu0YPHzNg5fxV9QFl+NAz9UmbYhIb4+N3aNsVYYlgSWKfLmL6BPpt1GsvvTCoT94d1/a2RPbiP2Rfmwywhwdh1oKe0lIVdTlCChFcHa+3ZCIEVtrIPxH2unXsKjnPrgnaQC3nBCMqkxncsarLAyNWb/F+9NmWz5cdgj7CgUSPKYGMQ58JXjq29aVTThncy2ZK1pmsrZWgNeMGiipAyjCDUBSdq4K+xXZuNwbCpr3BnLcWbTXC7ZJOYpwSalYLahNBpwaTylqMv4OxQYMgzQSBwlH5KY+7msXIM4lUrYJsQ3gMqY1YH1pq7H9+nqHGwXWoO8xD1ieQ7/ypaRhWOQ74kyaQ2pL8wi38iQDFSYEvD3otfATC+O9ygUxHE7r88ssltyfXU1up8cgSuJdUgywDWLbQ6lBZREdpPkfqgJhmmkndjvOclDOzf//+qFnEK1G4kC8aBYMU+ll1EOvU4sWLoU5ldZHM8lKHkxdwFyVTk6wyB1iEGEZYIfCQwgqBDQ9uVdlkrNZ6nfRLQsedPP+8X5QUt4KjC4UM1Bp2AhQsSmvaLC21NT4aTHFY76qrDgWDAs7FNgHvu2zV7F2HhQvBJ1BYRSNGfUlDNP7xN5tGDxioBGsUbPXNHbEYOqg+Eau15bi27Y/Nmrm2MZ2byAQdShGzKpmGABNJJzStTJq4P4w1oQjIIKvTH0k/P3tHrinvN9cOUCyHBI0ktAeCTTTKbhE2MwVKJyVmaAi4M8Tqk6UH1DwzQJNcAPjjjVCmomcKiAbTTU1mHJBxBVas2w7l88m9+9I1oYDfrJqJ4YF7DBXvuB60njzoX7qbRJliiCJB0hhlbUV5nhM75E4+o+u5I1q7TOVK3bdK6mTFEknrG6C5h8E1mSBiJkEgqYY+O4ZjV21ixsz33vponzflUuyIiQOYmYC6QMafxh8DcFWWxxin2WAhRdsSShVhYUkM5EKag9sFU5pufrlSbW6hJRuMMZ3xk2+3vzLvm0imACp/q2KNk2pMVBcuf5RJ0CpJi1Uw3jH12AngoMcvT9IqbMYgI5mYvBVjTwy/Jgk95dxv9oUxZhPGC3scycLZDqG9cTHly1vkrJSDVs5uprmcYkxMvnA7s5hnMd0QEWAiESwExGBpg82rwJML4BJmpunTpz/66CNTL73ktNNPF9R0VpHHiRI4mGJsZrid8wbwaf93aC1Aa3MItjWUIL2BniVBWSLqSCv1Bl3o3fmVr83fG7GXpeOA2Y06M4HpZJiOkwERDKnD5SAPAYPTYjJCWexwFSag2oqHurRRB52olBbWKTGfiMxnZCEQWBcE2XwwbQKumUgJa5SFxKGqgz2DNw2mSCRUEXLsp8fu6lClP2YyO+IxcraA5RHmVxwkCtwPf38clnuaBsng5Ec5tPjCSPPWVkUh95IgDlR8YoSSQMgSRpObVZAUF2wxFZ3z2+V7X5+7IZQ5JaKsQ/vCIg9FxeERI/UT1QTYRtRWR1ghWCAEozbXPV3W7N555z0LLt5cs3r3QYTZKaf0NZPxSXBMHd+Dhc8bIBTGTuMy5uHbPVh5KJm0lRSlCt2VSiCUjpuSyZCJxJRhxEcL2NwW6kiCC4o0Wy2xRh/MK8RdG92tMpgVaR3wbGIp5OWJuhabccSk4vPmWx2jTykc2q9D4E5DozeYAZGL6dTiDHm9J3UscNi88dBOKPNQqHROELl1WDT1kFGQ6SMFMEtLZUG4dIqUmIVP/fnjjdt9Fkt+JtYg2NdaqCSnzTZbTm7e4GFDsZ0TiBoRnhfsBofz8LR0339B32mpyJ+cZ/DhjCd6TgxQoScy8Y5R1W1SJmsSf9Hu9DqpaZCnknZB2qKaSmSpLfFQTsJKCsACLkogrmC5cCpjZ0Lzo1aIVECsEE/jF0A+Sj2Je+n17IxiDeZ2vIdIcPl0ymSOSZVLtL6W4Lbpq1Mgd+HQzJ6UpXEZ1KOk5UGrY6OMKAdehssZScSVFMiryd22vF5+5yf5Jyh4bsemBZMykH/43+Uj4OnGFat5ZQjqAiaqH376sCVLF5c47H+877efLvgA7kgkFEBCqPXQJJpWtel3Xor8IOR/6XZqL380jJ5OBpxUXJjZZMWy69zhxkF71GCi0fQhxZKY/+X+FRvhXFATZhZjVSGFVBLNBkw3gGgzMclGg0MJuYy63GDKM/P9PUFb60Q6oqb9QaU6oQS0tV0wOYiNoEirHkKTUPGeQ+0N26nZ+fQ7P2zYQ0YOpxq1KLjkreQCCqmY6IXyZE+AiDDkQ2Eq9ABdXdpSH1W9KWtGkFtY9JEo3MFE8pFs1SK4vzLmaFqNhUqsirPYAXN91GAzhnSQD8YNIgjy+B4Yr5OJkD4TdVpsu7cfjIQBjtgQB8Sk33Z13/eeHfn29O6Xj0y44puUQKMCSz5+WIydaYc9k5tmHRE7DUQwxm0yb7DrJUoZcK2gCyOSjyUnqfdDXAyYHXBoOB0gllJxl32/NTzx5u9f/LDCy54wHVBoVS3raQTIG60uJBirC7E6ENaI7ZyIVmBbjcvGEPGYXOZ0RImSwa0oBlctJGdJFjb+qXCr4hARrI7YHk2hdLhcNVoPVhf87vHP9YZ8Nd4ISibCQ0C8iT0+ecsYL4CX8XMInx0qJgmjiMAl5gMPHWoWOxO0HHZBDDYuoCcYe0wQuZ7JmYJFhLmMgZlfkQmaIBaIVMph08LskHdlpxK/yhHLNZxknFM4shI8A1/QySTykp+Y42PHjmViElgjskoXFfFr67btyCVx7rlT/vjYkw9Of+z2234DjM5qcZHcUzBta5S2Iu0UaEEaEgwqJl7BeS78TOx/hK+CYXn8x9XxHbXHXjq2LC3cHQMHqkAGek+n29VvQH9TenNVevTVz9Te/sKyyspwunGXogKvgehAiynDchGOxgIBf11DpD4crU8EAuF4ONBQuS/QUBNN22fO3z5y2ocPLTKlTIUZe15SdaYSLkWfG4Xzm/SaioXNGuKXHT72YTFQE2ZgVgRMa8hHcWTHg/gjk4lGYUzGZhY1KV6zEiUtgCYCQhiL5T8Klf8wfsp/bNzZhGD2Fgxa6E78oZo7l8XNzo4xg5qCcE6EwCFK9SZqxfiHXjVaoxQXzf2m4cYnfqzR2ULqOgEdJTesZsI+/I95xz/BPKNZ6mkN+Y95AH+qdzsAqb2Z/GnPfD/384aR46baHeBOji3cWLbAMX2m9GnA5mQl5kXBxZqNltrahqeffR7ql8Uf132yAvZSpx7KlDj5rW0JS3UAq5FAl8O6h1RHhmBitKSTARGchLppQFaFUoRJGfDB4QOE1z0NuJE9ts5MdCYINToDlkTiAQGThKDiyMQPKQ6CzQ060KjwXxNEj9NJSdrDDcWxmhNdkRNyQz3apLvmV/XplLCma9LBjCFepOgL8AsqqVo96WrhroEWUCDkaG66lxAiwi/SG3bWzP14e9SS2xitI8Ibvlpj0pa1gstWYrmXCx+bw3PPmWK1OdkDxFNpvMFqIm1ucTk93MbHfTlhNCMoEWpIIqac8DH9van/X+xsqV1RlBBnGkgc9QhOUQQiU1j+SlF8l8KU71ItkBtN9JLrrrsObQ8EBtANdCxsSBC1w5gAuouMs+hqMG8hoGX15INk3aRwRwpPnjwZA5WU8tmfsn9mVS65xWFTS01Q72Rt+aSrSAYCgRbqEfxe6FtEHT766KPAn2Htyr7F383/FlqHrT8sXGB1IUcFGo9lDmMeqh6VoeYMCFkHzqCTofCxaGH2w0zFeBZe9r8HGTR9CE+nEOn0pAXpMtm2fMqfKFkuXXyhHPYQiAcRqwylQkJfU5X4ZPG6WJ0xjDGVDHf4ioBHWADh6wMBr0KqwnhAMYZQKVatOfTBwu9iqRia3FFGoSiDAYPQE0E7Ga8/+ejTf0kpeSQ3JAmLYK9zEXMEn2EGcy/+n0TMx2wH7ZgidSR5eEhPHElb4Y73J6x5OVyUxuZlSBrMjaAfd271V1VX4ZAFWMPb8TbMLjbc/5VtQAs99o+n4ba02tllGyLxxO4dW1LByjY5jZMGFix8cfQt57frWZqyJIOpINEV5qhii4IUQfFEXgAWEakjBSJLgOIgDRNaKJthI8MLEBWQNqQPQ4vUs7GwzqwvVoJ6m9NpySn4y7wfr/vNJ+g0TQdwVmnO1k+ODTkItamE7wTiHx3ZdiwQHbGW4AZhY0nOWhiyokESrYqYSAtcnDh1oS9ysuMjHnfpN1u2H0iSsomIPFJ4QhyE30hz74qNFp0uH8HjcK8zonDbYcQCWcWopv4E8ZFyCsMtahAjjXrKjQ0GJzn8CONlOvMrpfETpckpNmrUKIy4MKpIsUP50l3OBVJj42IKoREY0kxSHHxyg8T8pUBYUTCq8RPCATJSfmXiYzX/9Q03MlsxZkPocPrppzPdAIjxyQaaxMgsP4SMEBNHPCQiDo+KiWGkcQTytnLvJ9/iH8fBf8DfUm7QyLSGlM/Msp37E2/M/XLR4rWNfsViAZnOinkkR0xzbcK6IaSNUEXQS8iiquzaGXhl1typV85duAzYeru0yxRN1VmAM8OPEARrjwlMxPWJ8Sq8dfgceESLdgqMX/QULHFJxR7TkfdewAriCBIwu9o/1AHtH45F8S+lWCFCZduGkSyTsurSDo+7GPKFHieWmvDlJ0XiWjKPaUFtOva9epF6Na3ktS/fm3nt9S/rvSTMgPe5uVc96jnehxhFX8Av8mdEo63btYVsMLv8HfXW/9KPcnWjE+kExjNlARdmLow658zauLJq636dtTAWhntCbNNhOrST84PcHw4PiUMIGA1gYrTE9PZYUhUwlEzGYlALMxlPPGwgsQWpIU0WO7alTEysMqrdYC5zNvh2Ks5AxFGQzmmbcXQO2XvurfPs9lrjdlc8E4yGYR/VKAaFswJGDJoZqEM0nSTsUeSmEJAp3BmpMPHOMGanFVdKb0c8EteQNrDVJi1bTOBfrbbq2ho4/oqLCo1Wq4BJCPgouyWBKaQTOeTSzPxlWSToERVCShs+BYj+yBJ5lPY97k5DMdrSwm4PvIl6iKkiNK2jLKzN11aKKrkGSM8gWhG9jizmBsaZhDHJR0gJzq8MDuCWXLl582YAFkSPM8Nl4BJFCSGo00FewEEyQRQXriRnGRYjqcxmVQqKpa2Rv/jswMmy+eaMeDXtMytAKVM+mvMkckGIg/ekw+geWXO0LpyJwKrQDpHg3AtSATnONVRGapCy2OZbQWMGknWDrIu1hDqz7QZxj/cQPZJQxKwaLivTtm1rlMhLLr/s1punPfnsjJ69Tg6EAO4J2tJmD54uJxJs+Hn5+f6G+mQMaCfr4mGTdvYFD98uDCqY30xsSVS9jff4dtl25ao+NnuGVUghnWo8nBCUVyaw0/jDDSnS6dRl1JPmvLfpYD2GI/Y6bPm0rVyzh0BIqEki0wTxAQw59s+/Cy3fFOzft+PuvUF/0N+rW2E6UQkWQI8sYy9scmfiCYFzZIJBe+EwKOEo/9cZnUlfLZllTa5WqUBF2hYD5/HBghUQOF982eXCS2hQoyzhpEHGUQaO5PDrNlunn+GkKrQCErspsUj8u+WftfEoLzxw/pBeuao/jIlLiVSx+QICZUi5MgpUFIQW1kJIBvsOWeYNmuuTnEWi5TDMkFEC0wqgWGHJlOMxDRWfytKFxDA5UhHTGx9s/t2zyw/4CkmXQO2ZTVI005vcwGdT3UuOVfmSwvIkCDEI56SX+YZQExYzRqKRlIQiA6BB4G4oQmWLmI6Eo3aLMZBUv/pur8GZn0gRkR8QIDkkmnYImaXlr+AuJlshik8AACAASURBVDKTETILOB2wS/ETZt2HHnoIMgXszYxbjLU4mGDMGjFiBPhLDmnupe2k0sP1GL2YX7wFb8Tgh8wG/ztTT05/3gssgSZ1RHiK3C3I+SjXDKFYqyqbEPQq9iRk6GLHxTaGGYr1GowBLHqk7qmvrQP1yHt//fWXP27cAIn8Sd27s2WiqpQvsmxFo1acXFYrUx6VMJbQniv6xxAliWci7XY6ed+fYej8jypCilAhNLRqs1eiEfhr2YboPu8yP4qMwRaNCDQPXJyCovPwMPnJSyJr2UyoRuL04okUwQbgeKoOJZbsdyzb/vEvJm6+ePLAE4qdFozooSg56AEBIjjkLGYLRnGHv/+kYHli6ClFDZXlOw9E0oY8ppFIgs6BYDKFj4gmTWJK6KQwYhmjQsJwim7PT0T9wfqqbh31IwedaCeDZQQRRA116HmxTMJgTBrT6GTxSFD98+yVa9ZjpnWyDTUoNoIhW6hRi6fRNcXYNkO1peKfoYVRMdj7tHjDz/EDT2EScTCemTJUACc7+40efXtVVu+Y88GaG68YyXaKVBG6MKZz+BX8pLsnu3LA5E5Y8g6Ve/PMqRIXEYOFmVQgmfYyX1U7EowcHpYUFOv2nQaTPaNnwciNKvby7fWhWOvvttRuqC731WX89ZkDtYE9FdVhf/Sa8zvffdtZSi1QMBEziIhjg03wMjATiEr1lICQRBppUVT8hO8iBjoP+ws2AZRpsliYVIHkEjEKAWhizVY7Rreyk/IG9Ol5YO8mnz9ksuRX7NuOlKitraXx5OBFSvDKvlC0faeO0hYqlyycjE2FZ7ONfdzVLPHCRiNSDwZnaiB0CGFNabYy/+QkRSFk6WDkF2qTJCMFWcVt9D2fcrfEp1S3uRhMFdB11E9kJXgjhKz8SSor8i6+cxKtCBCGjC1Cmje9OKtIoYoRXwA4g+GFfJcdwK88kUN2Bp9STyLJDyKYNeCIhBFAE/hOOeR7yrvQscgQQvJLVEBeLaveyUJ+2iLyAoplfcLtSCwh/KjYxl588UVWpquuugpPB7Aq3pTXlw1SUJj30cIF3Xv2+tUN1z/9zIxuPbprmILmMT1yLuFMoTIsHvVVlUgSXoHz0LJRLOsVyyQGXk4iMUXjiDcRUimNZ0rRH6rGL6e3QrgAjBruUoF7xomCEgT8gGwYOktezq5K04q1AYvbEwd3haXzp+/5tzNoTMApESXYZ/VJnTGsU95eumPmBys/WlzRplSZ9czVp7Ztk6qvNbhwDcDjV0DyKb01abLjBAgLDmVCqdl0hmKwmYsIuHh9xuI25nXdtEv/xZqanILidu3bo1Zh25c9JVoAc+nxjtzBOydAb+wOmOQNfbt7Rpyar4TXK6ayDKY1MK06eBOQqHCzBjWgWutIMgxrIwYsvdUFrIzmJYlHOg7cBCWGeSXwf2K/julHBGEwPhuh3/OGip6eteK5eZvCaj5uO7pKzpTsIDxa28vfxAjAzgcGQVAu05ha25DFO0kOaZoNZBxXiGGRiNrJoqmL4RLYvr0ykylJxBqEmqy6IIjk0TStgN5oB7MPQxcj6oYbbkCRgqmENSPLcsJ+hp+wWKP9MHkl/pItCokOoSkBKiDCvDWWLLlrkgNeliyxjLI35Tzi0cxxTF9chhOQ2EZmBz/hr8fATOQaYSXsA6Wpm2n75ptvAsTE8idiBrXBf/GFF42fOAFcUTAU2blz597yitXff79owYLGunqJx6IjASFQNyBcTMyi9m3j0RiGLrxRmO4cThumP1EN2vA/6aDpeF0hFTVFC1MHjUAXxER6JyjRCTgWoTnCFEHOwKOsC/yEIVSP409HogKRs06w3xrCOgvexFnvVSxcUnHO6YXT7xjvtHmVwCGdGeZeIYpR3NgBUg2+C3SU5k756fGb6091Gapnztl+MFCb1DuMlhySVAPrimVI33QkvF94mihASAiy4ImB7WCXQ/KLmFMJD+5jv//ec3sUYHIOsFFT9BaYZDD1a4yaaSObC1W3dX/jq+9ut+Z38fkO6dIgKo6ZwxYNkryrbAtZb/r07oOnwsx2i6xjWha/43ewSsqpJPVmHgTAhsXI7cm79pe33n7FRSu+23tW/1wlWE6KjwwGt8x+o7tdVJe/fGP9nPkfffJB+f03dL/x4v66qBeV0Ii3Dhr1KHiTehKNkTgtZi1NGXJ27PSt/GHH7DnLK+sUJFxObm6Xvm1y3SWnDBg6uLRdWm9/+Ld3vDpv+1ljhvRshecCGniUaZHwQzDEGC0ioJNxBBI+grE6iuRPxUS6CwuqfKDSanNgi0onyOWWzAA40fFGaYOjq94McxBsybscVtXnD4YhHAlUkteBuY+gkGYt5IZkBnA4yWbu4fUFhIvdpWY5EltHYQVr8TjuapZ8MpYbqWYJNMm/dTA5xTzRgFYUgEqB0ESrEEP+CC8oX7JlMxpoo/vuu+/cc89F80BtkqqV5NZifMgbKVMqLvJXcO5oZmxh2RPzIK7JLr2UzJUkdcaxCNJW0s3LC2hlHidHYbYC3Eh/8DhpbuUaOVK5koPC0ZTZPfMi33zzDb+CNWEXzl1ZXbDZdpJ7dJYWvlAgiw1KFVwPAM7wHkKfiKzH8SGbQkiZjEiOS1F/+tNjv5g85e7bb3t9zlsiL1DL0p7xRK57u8XSrl276oMHklHWiygyRTIuIrpQ83kFCPdQoHGa0KUpdqKouUlyFBLRroTiDSSaVozxVNhnyC0yWfPCQdLXxIgBSSdMiaTrrQVrqgM2sF8GB67GlvK2yAZA4yHnF1laoNNEapmDSf3sd3/Ma1M6/Jwrtq5b9Zvpb858eHK7IkesttzsNEWiFday9smI0Z+ylB9o+HHDxvxcz4CB/XJ0uyXpA1HggVDRyzPWvTDn20DCeNYFE8BEinS/6DRYIeDgwiaD6tySua/ZXvm3TtLXgmWDoaCq2FNZDITCbqzAs0KyDr0RFjGQTwaQndFYor7RkY77OnUgJ2s19iR0Gp3FSPJKWPe1OcX6AYxDQ1qhbIHgJazdZAtb2j44Y+msd/dbXR0ToTr4ybUhIQ6qLBUIznAw6poOXb7La7InGaJihAsaPLFsqZjLES/sGSmJICkqb1KtDgsM8gT86AiFhIVRNZI8nNpppgHhDqAEPhk8FM4nA4lJyrtjaWaGclLuDbhaaxWVXQ3pqgAyMiVhIQYfKUFXJEhAocGIy0hGqaIcZgE7Jf6kEDGAtYPmlPOOmcuqgDMRPQlrGUZlZh9oAYzBmKzk5o26USW2KwDepWylGtzId4p6c+6bc995GzQY6RnYKZFiCzcmhW/ftoWZu2/fPoJd+PLdyuWLFi4ALvni7NnYuiKEPaZSzFY2JJA9pGDu+Q87aDqGlpB42k4YpYfOomVA3Yw5+4zlX327Zf0mi9mCw5VfW1CB/tZkrMwo/NhutLybupgg6YVYRGd1tWoMRD5eVjN5QnBYX4InaoRGJosTRJQMVnEwNlpafly67TdecHLf7if8sNm744B3976DhyoqgTmAMBX+KE3HwxovpgBLOY4zK/TkKTAYVkMolWg8qchy4wUjTm2rEjGthGKCDwDJm0arJgWyGYkCttJgy99cXgMzb66qSyQDQBuE7/MYj1hMSEsyxCTC0X4DB4DBBe4mXVfHWNKxXS6nP/1Ib/L6dCLzgi92xdqlQ9du3brPnv3xWQOuSCR3Gi0JHbm2XCfv3Bt78Nm3Pv4+6CjoTOacvJKOaJ6CxJCYd4SCwymyixJgmWQfovvrIvM7781dvb7RbFEmTLnwvF6n9B86uKikVfuyInhfwECxZKYU29tvvbxs4fYV3+3peXYxqDZOw/1OB6FLa6ov9O77dFg6SQgGDtJoMLLORaN4ba32PCUZzcQbCDVUbeBM3LyEzuTcU2Nc8PF3aH4Br/fAvr25eSQV1wcjEQwuCGfekWaSshFxxJdBQ/qLSLsMsDARNGTGvMreSbNqHuU47moWPcEuF9K/fTu2yXpI2XeUOjX7kzZNxMsw0IFQsLtF32RTS/na0BemLPmF5pAnga8iu0mbg86EUiJ/ldxaUtAzdLiRi/lTylNJvgDkiwgjfuK8vEZWiSvZdoMdYeeNmkV9ZDmULAvP1lyex+IlXaXyKTyC81yJfwR9CJwHawzUCbwFgp6SpfpC/ZttAXmSK/Ez0tN8kQocEpwbpTWOfT98qmD5ZYIgrcU0VT+VnDzpnGuvvebll2a+O/ct9LmW5D3VoyVjJOqxWhlkLE5W8lpoh4jmY8xBwYU3kAOWbeYJKyiQaTnM6Ac13blrXl5RTiZWhXdcn5ufthRv3u2rravv3tFW6MSWdcK7i1Y/OfOHQDpfWPU18coo1xyHzRys59FEDAItkJ5+Nr6qLi+/yFdX+ctb7rzl5mlzX3//lisn//Xj72+5pp+xIC+VcRlc9TX+9FffVr/5zo+bdzTU+UFZKA8/3P66swrC3kO2nNLN+8PTn3lj8TJ/TnGXyy+aPHbiBBMiA/BrQtMDRCZjgSU/zjZ4wGMJ5K/TYa08WLVrd0W+wfHZ2ro2ua4T26EymcMp+879vnXb923ZE9h/kGBL04Yf3u55gvLSn6a0smAbhKIJmJQxHA3aTChPoIAEqykVx5gltgYwH1tiOmffR/707cvv7o+b4MvexxKHfQ+nKINQmFW0acIXMUM126ecCHLoNu0JAakXyChkOzFRImKM3XmcKFACqcA3sI1mxMJYmGHDnklb2hOMvXtjpMEX19ti2OfjEeK80/C+MgdpYR4kBlg0yooXieHP1bF1YZ7yRDlt5YZHbjaoDOex+DI7iJYFwsgIR0NCE4Jqge+iqFiMi5lcHNKFxycFYlVicjE1eASKDkITjYq9GT5KYPJ8l3exLWHbSt24mDP4KPFUStg7t/DaKHBgsLZu34JatmjRh1ipAXp26dwpGAwTE9qhfWvZVlSemjA3N2zYQATxnbfdjo15wOBBUW0/BEYIYzA1PLz2NzPS/zefEjNL0+8FtFlRaNLC1qXBUKCgMBcZzGDgJBHbDCoJ3ftpW2BREicFuI/VnZUVy4V2MSq8QR8gcXwibQopuw96T+lscjrL0lHBk8JD6UFhxGKNQEVA2W2JR7Ku2plrH9W7oP/JxXqbmdjp6qoGX31o3R7BPh2LCd5B7YvIqMMQ9YUcUZCh6aDH5W6bmz+8X5cRg4qUOAmJYSHHVSyTyQpjlgGEPLoFoyPj+XTFCoxfgVgdc0hkeRbQ1Z++69HOcDmNifwnXbIENUKNItie/qmKerRS/6Xf6D4OqW1wg1wZkyEyLhguvvKGh6bd8NeFWyZPGVixf09FTfzzb2tWrtmT22bUky9dt+9A/e/vvsTm0SX1hxLk2CgoUszOurrYrp2NuytiG7c1bN1ZdcBbsGFbZNLZ5z3yxz907Nw2nAiYkVQiFAIDPuGaESJtlq1YvnX7Tppt+aq6qyeUwMID9Ip+Rf6wDedPsuEmEjXwmeKDTMZ0sIM43A4l2CCgDo1OxW2CMV9oa85cr9e28rvKtWu3LPx+XUJnKW1TtHtfda7HWVZcVLthc9gf8OHf1RIHM4p4U3Zu9D5OJAEoMpvEgBBgZbHuM72F1ti8c+hwwx5tRf+X2v6fXUTH0EwoHOz2BOeEKmz1/+ymZn6Xd0kRDJCCjSM2KmSovPQf9CFOYkZi7ysVDmSxXEU4L5U8qUxIUa7pImKY0qbUkwbFlSCHVFbHkl+4BiGLN4GkHAhrZLEsR9ZBvKk2B/jkPIWjXAKe5U9+4jzC+oUXXvjoo4/AvGPsJa4Kzwg7cnbYXCAVZ/makpxCFvsPn0xyVp3si8h6ymvAlED0AOkDO3LQu9KlokGlcVSLjkbjtNucsAFNmjCxoEPHZsuXJ3lfKkzGnq8/+5Qz/MUqQftE0LocDshRcZvi63z2qaectoJguFbwvCEwhEMYpcWFfNNZy4j6qQuZFi7e8+fZnx4sT182yfXsY9fsL4++8e4uX4y07in8dMCQcAriUheG32YPsk9h1Emkwv74sCEnjxo9cfCg00efMcJ7aAtxLMOG9U6m1cVf7px6yYjycv/mDfXknXhv/odfrAgE4uaJky7t0fPEN159Ztp9bwxsM6FH7+5V3ugLby2Z/1Xj+Vf98oqrrrMAL7LoAuEIrgixZSVoDJ0D6cm26Dg7d2zOnEg8lIwFD1XsTWYsDYncV5fssRp8d14z8KMlP364ZOveykz7bv36nv6LEcO7FbQqfeEPf6it/FxvL1NttUoDiAH2aoJJJK062QviT8VmjiWRrk7Cw044aW7uW/N2z19anlA85MkWGdbYBOttkYTwYkulhCFHR/OdycJoYcRyJiuv5dJoNFh0cGXAexUHEZJGRoEYMxkRbcykOHtbsI6KqziWsG4/ENpf45/97l+LLM5DB+O1MbaUEahA0ChznDZfIoZJm80ALczk5ZMpyThnj4HSL2clgowZLaeA/JTTll+pDFKPUcdBDfmViYBJicrzK3B4ZAJbGl4ESxJ/rlq1Cl2H8hlT6FjIx+zgQhPCqcc2idnHVo3zmJMZzFjO0Mykw1EqWHLDIyfjeGXcnXfc+ehjjz7y8KPocPfdex8RuDSprLn8RHRwoA4C5H/l1ddmPPs0OlyrstJQOJxfVFhx8IDDlfPvyL5m58X/nJOMMbqbLqMTxZ5b04mvv+rmJx551AYHsc5EbCZvE8dMI+ZgCy8mfX0aJTGqKnsKruNah8FEoAheRJvTbhRp8RJWhz3esE9vtmMFx0nENSSvkeOHGGyB8Gr2sLRSiMNWAlYiYUn6pEs68o3GIle/vmIvrQ05YcoiaFT+GY/lQSVjNjEvwnYzudV1kbq9KAYGnV1YU7Dvi1swkotU9SLHvcW2eWvoq2/3swSqmaDVbAiHSIiiBRIe44GrPRKLde95MoAZ0O9IKomNPMZiju1yOcJ5KblN4k8O/hSOW4fasU+vmDXn2TmbXKXdXn7zm89W+K684a6bHn6osG07bziut5IDWrdj817DkK6xtsVby2NLlm55+69rdh7IdOs9+OypF95y7YBdO7fdf/9v7/7drR06F2PvMiZj2Mu1R2CVwjplbqyvuevOe/eWVwOG+3T5rqradoX5brQb9oxCkwYhioc3rjPmDKjyJbburK04VB1qrDl/0hC3JapP1iqFFrLGps1us6N0+Q8Hn3rpzfWbQq3bd73j9yC2L9y6fQ8g75pDB0gnGWzwZyJ/M2LRTExqxjAvK8ChvU6mVgwESNfxdrLqMbTEwG5x4Ip2Pu5qlniGhh1D/CHgcjx51OnYeli7Whu1hx18NTU1qBrolfKFKVD+ymXStMMZtDoOuUumjZCbNJYcK3xygdScpJpCyXzhdgYu+AwcE2hCyGJZLD/JR/AndxFviL5CoCLqkVRluFFe0/QLb42aheFNvixLC/oZZrAJEyYAB2HrzHiVmrJ8O6S5XGOoarZYeW/TT/kWnJEdT83lGVkB3CtYs9DkAJDJu5BbDFVGAa/ocjin//7BT5YuffGFF+770+M/LZwzLLRSi2fFAgXPGZqLioWiMTb6LHJg7VG/8IfCcU8lrBZHMIwqiUEevisTatO27eU/rN7mjZiWfbd24ZcBb8bRZ+j1CXXtO4u+G3/mwaWff7Z8XZ2nsLu3cSeZq1CTcQliv4WWt9n6MHxzC3KH9R0w+ZyR7dqXTrvpN0MHDb3wwvPGDDtZn67p1LZsYL+x675f+M6iDZ9/ue6bZcC89Cd173XRDaedNm60J89tMqQMdt+D9z00Z8GycYrpuZkLVm5Ur7npt+deMs6gi+ji5nAMcDeqiXDjwjfG/okvZqspDL71eB5QWbI/A4vZq0f3516YiX/tySf+sG71tnkf7mjdtuug4b+6YNDgE7p1tNgNqAhWi3P02df/6YElP27dX9jTIrZrgn1BR3I4r6/sUFX1jt3l5ZV1jSFs3AQeInH03mRy+YqdB+oQ8KZ0OE35IudHWhDFMXLoZQ56lj4lYohZI3ZBWvCdnAgshHQ6n4HGSEqE2aeqSRdXWZ2nhBxuC6CItC5uwiZvyQ+GdN98uuX1Beu+3xpIm4rdHdot/HQ1nh1XYYe6hnIQaHlOExH5fQf0x+PGAbCJbKHYk+QERLrJmFzq03SG8qucHdRHqjtyU5SdwlxMzWUhaDNEKWavlJBB3gi7F9+BWGV/wsrLDoeJKQWF1CwxlVEsL5vtcOam1OR4NA/iPPOItZ2t0ZtvzHnh+T9PPufcrl27gQ7Rm4S1GDOipgDg38CAZy4tK2GPd/7UqTDFTH/kD5TGdospw+rIgnw8h9X/j2UjPGlnxhYtLLuSth3c94zHE8+yA7Qa4GLw0URBCHGIdxH4zuYOXG9JuEtE1KCwHRj0TjsjGY0lQhAJuPhwOOFwoiCFVbx5lnha58SQxVaEQFPWHUQ3W2hIjwQ6s9lDdaVjKRESi+KTgOYU1nmnEncpmToReCwYKzGY4B1K8CcTwm7BPJxWooTMkc0AYD8esNxUwpxMR4wZiYkGsygIHbR9LslYLSu+L6+tV41uWyzuA3Kp6u1w2Wi64rEdtBWGNbYEAGRj8b/FlR9bKcd4tVwx2QjRknynB/nCtMqYAbSHVI+r3+gpyz6cd8F1z7Xp0e3x2U+UnFBI+kFfujppSJW1ybea3Fs3+Desitz+/IZNW3dnjM4zJl43bdKkwrattEhNNbwx0KFj6969usFakQj4TKTiBffJZpJdZcqu6O379+9evWrN1MuvqSo/sOyTJV5/uLC4EENaKhFAU/WHorUN3vqG4KIVsW27a75dXRWKK1aDclLPPn27OM1qUNEftBWVrd0ce/nR995Zsj9jM193+72/efB+F0yAKeXErj1xZC/5cHHYT4QWuXKtaBu8ICOWtZgDq0r79u2ZzkgDIV5EMrHDxhQi97ks/t+cOhqUS0ZHni+XK9cOdSHajJhI/Ds2DU/2K58MD8kUhaZFf3NwRs5evmTtW+hJjAHkqdyMSlkphbJsPi7OKmfZcrgFjC0YDjQt1CweJ8U6F/NdPoui0DPwIEjJLteDbAUYiEwDruRGvmfD0XFzUGHchWx2KU1anqVkl+sH54kTxNEg99PUjYPC5UNlbakeZ+RbyCrxycEZLpZLBeGQaIHEVwIo5ieBP9Z20Fwg9dsbbwRzfMOttbWe3FwEGzQz2NeNWLEBQXG9lqKXBxE1Yra4TDZPLBRWTfbHX3webymvxsGDCNwvbNfJU9o2Ud9QUlJaWVtrd3qwhkTivo2V6ZG3riSaluOuO3912+235nty165dN2jgiOsf/qq2UQnrzaGa7cgXQrfsVkskCtMSKXRUt8sdCPrEo5lccE8kMc3Gzh05+i+v/DmnMAdT00cLP/9x/RaILd+YM1MkYY0BcoxMvWjQ9+sX3vHgSsgn+gwZeunVV4PaoYb0iFxc+ww44/Sxm55ZuPRP7y1w5nruuf+3p40a4YdY0u0KGWIi0BqHBa9O+BJwI7RKvRI+AtMW73CcDjWtV80ay1XmpB6dMMxY3I5fXHbtiBEjUH0Yt3II4RKxmKxgQIYOartpzMRHn/zMd/GYwf177d5fvnbLvnVbd60pTx2oYN+G9wGSdTouZRL+iGReAf6yglD6EEFv9D07e6CikMjHI/78/JzidmXQU6Hi8KxSwHz33vv7PzxXWFDga2yIp6M2swm2W1yJaDhXXDC5c4/Oqst5//3TR9z0o0etfv2FSzu3CtniZXsro8s2eV9655vNewJDR0286eIxHTq09+Tl3nbjTWuWrzBGgy60Z9XWGEv98pZfj58y2Wq2+FKZvNLW4yaeu/ybFR6PBUfPaaedJvcVclQzy+Qgp9XlnMqOf/mnvKzpp+yf7KTgTykEmL8cLfWevIZnSTNe09ulWOCTa0CUAsQkqpdZr/llM9Om3YyX86WZL8NZTzAA5TN/CaOVdxlEjKs4OXXylB+m3fzEs09XHzxUWNIKG7DAcPxbhvyWXuF/xHlhps4CsxidWqUBLTnc6YFDey7/+isLu80opgFCPViv9G5XLi2JMxu4ggAgagfdBA6KXTbbdaY2XaaZJy1VVbXWwiJYlsxm1ZrxWZPKqd1PTuhcSTX88uKwmo7v3XFow27fmq0V+nR09uNnju0r1u10wKt32URoLoTmOiObk+27y0/wdC4lxDBcJZYmQysllFFshPoeUODnw0fpcgaiMaPNokIRFwkQ8JhMGVRLTqPX58whgUQQ7SwZrDPqHYoRNzo5JMC/C986koUgQ2KAv9t/wrwvFkPIYsuYGuMWm8sM4tJAuheBqRQH2HZenFA45DVgNlY1dBnOIG8hlcr2tRWmFgNsYeqYiRNF/KoWUQbBBSPwuI4HeoFxzoKlrSMaU4lmFCd9UjwEo7L6i6mjfljzSY/eI1lc2MyI+HSBNTW7UKDDwXGXXPDa7Nmvrf48z5k76rxLx08a37ZjB4i47MRSszcMxr75fMno04aSm1JYJa0CBYWiQ/m6eI4gOrRbPvlsFQkJh3c/afwdt57Yeclzb67p3d+iml37D4ZWrd2+5sf9EB7SkqRMg5jt6lt+2+jdO2fWm7sOVPbu0ZMK/PXLDvMXffrlih2Q3U265KJrrr5i6LC+iXAV6AvB4pUw5HlcmLBiOjvpBniyPh2zme16OCPTmcZA9Jpf30wETE5+vuAXUgmrz/Bs4o3E5koPqdHfOqjZXjg2XafZIo5+ks4Q2TU0zZfvR7/46L9KHUuaWxDNzENAGC3dgp7EbETRyYpRns6foj5H3Nhi9h4xRFEsolaMaY0ahPksDWBS/koZKm/kmm7dumFR40/5a9P3QjQzBKkqP7F/QiME+cFGluUTUxAneRCjR6p9UocDkMvmHu0KMBkhh9C7cyOLinxfKiMfJP9s6X35lYPRCTX8nDlzQMFjOZNqnKw8laQo1BccJXyZO3futJtuImOAVPLAcsI4BwDBr79TQwAAIABJREFUYDUKbV2nI44LbDK2t9JWJUMGDspp04p7uZGnyGmGKsCzHr7zDi8hJxZrgHwHgicibbaoccIMFeX+++588MH70aKQF/hGx545asmSz/QWpwnrEXkNjSrY7vqG0EmdO5455gyL1Y2Rw2aVocKw+UNiqfz23t/ce8dtJgd2pgCxwmzgKFbC3fBviXU3lYJcY+677+6rqN5bXkXqydYdO/LW9B1VpXk5cFQRHLD262WdunQ+b+pUWLKEDqdFSJDr93gHQrfUX7ShtCfRnnQQZlcqzye1YsTyCtSce7mMQwwbU8FVt//h+8/7Lvrui7/Mn+MNBFp36tr1lKmuDnWff/Y1IAe322mzOkw4L8KNd911x6133LVm9WoCIxhRqLPE6KElY/7pfEIbRi9twjDW+K8Uf2P9wkULTCZDbW0V2jiSrcuJnc4+e8LgQQOKigq6d+kGQxAVWbtq4/tz32+IKx9/eqC2p+v1N+YdqA+VnTTwgqvv69i9n8uVD8IGwGAk4X/goQevuvCS2uoql9110sk9Lrr6ip59TvWHwyk9biFddVXVK6+8MnjIkO9WriwrLWPHwvtmW4mXpTWyM6ul1vuvn5fDg3aWZi3Z2hQrJwt/SuGAF575yxijuThDR/AdDlWYX+BGxjCWnZXyRi6QXxC/9/3uAfQH3PcvzpoptlXplMg7K2is/+9ghUohiL767NPSkhI2W/5gIBQJkxGyVatS/AkkA7A5XEGfH9HhYA1XVV9IcNVit8KazmBG+COd5s2b98MP3wO3QiFz5hcUekyLl+2f+dqqmoONn29RmNt9e3Vs12VA5wHnznvnpUdnLB3+1j16dY0lF3+942B16rvPDyxfsW/F97tq6pULxq+6986pecVqquGgQcUelqPYXCFSXtn1eyoiX328be3a8ng0eNmUYSNHd1YatmasjnAsmlPUSmymw1GTy2EUFBKWqkhxOFjdoQ2WsPp0DIu1TZew6WLmB+5/ft0GWAyIIIYjSk0rIZ0hCdw7jpzT5vhhbLvJREKnhvp6hwUCCF0oHJKBR2KhIcQSRcdkQkTc+7sHiQJBzcE+SoZaJj7y8L9lVDFTmBqMeXoTljvcQUxnzIdgw+VERsqx/IGqBGrCuuY02TG5WJ3WWCpJqkKxmgsfVBwzBIREMPzV1VTGItFWrYpViy3q91vsJlS5YGMjsWK8oNlscuc4R40c+sFn3+yqXpdXVJJbUNJnyLiRE4vadzwxN6/g5K5FAu/uymOR37L2h5dmLV8yf82+bfUHo8rIM4fOfv22Pv2HtOt4ApujTCxI8HQiLvgV4Y7v16/Pa2+8bTLjFM6QaI61nYmf63BcesnFhOGc0KUzGszRss4dtfWPu5olJRdruRRbfDKkjlql5n88LLw0yw2LBN1DLABLZvNXKwrAKUSb1DOYpYwGbhRLy5GDAuVXWR+upG5skmDrQYFALUATkrXlUx5cKd8CCKfEb8kSsqI2W7i8ES0QnUBKcK7hCw/lQVLT4mL8btAwQtWDyY21nzrjp6Oe0hIjH8enmGP/7JDaEjeyVDOm0dj27NkDRkTeJ+vPisIcQFnhQSBXLrzoIkeuh/IZQFx2+GWTKV6cSUuVCooKr73+eqfdLprIKhRQvvDJxXJ2jR49Wrnvvjlz345EY6f07nva6cO++uLTjxd+yB7t7rvvuOeeu9GWzASjsXirxrPGjflo8Wd5OQIK3egNxaKJ4laeKedMQlfr0vVEyAsb/dWzZr1KxFujL3jKKV2ZtBhyAV+HGqvsHoe2nRWoIyqWTAkdi6Sq0XAkv7SULmvwRYaNHMtJDtyd1JN25pNmYRgguBd89BGdW9iqOByN1FTXujw5uJBFJMp/07InRwJvxEGFaVKRgSSRQBLxk9jMaeNTtLz2GYhXF+R5+p85vvfwkUDKRGyRCaBucueqFXPfnM+04PrTTh90+WUXd+9G/xYm44HefXq++MLTvD4aPGsSLUNBglNDmwXRkMB48nRYGLp07rh+wx64984++5wLzz+vT59TS0qLOU92ai3lTpil4dxzJsx57a9mxfnwU1847Epp1z7jp543esIkKPkb/UFcrSYbwyYOOTKc1527d/MFAudeeP75F19k97gj6WR+jgfhS+TdNVddPXb0qEemP/zoI4+cNeZMhiKVofLyTfn+09nEyZ/9YLTLFpYzmvKliODpsjJy0uHso0dw8cvZwdAFnQkqdMGCBWxUwMJzsRiKmvWUfmR7xhkQBe3KWuOfRUubPeeNZ596+qbbb3XARnv8cco/e0MdpwIRRATKtW7Xvq62BuPHwapDDre7dds2f3zyCZfdQQAdFBt5hQU0LHYRpOjAkSMwvrJgY6SXCznfX579SjLgzfMUwAxQUe2rqEpv3ttQWpx3Qsdu8e3f9x3Q+6VZM4tKOxscZndh7uO/u2vuJxUndu+2Zs3GjZvWfrhgJzymbDRGjRrXJyd/7nuv9R/VcPbY1pncjC6FKb1wx57w6vXln26s+PLLcl+jUugpDHgjJ53s7T80ZbKZGlOuv767+sDu0Phx/QcOLIp4N1l1HiXhumvG6h1b1ky7dvi4EV24KhkOmdSkt7Jm/fpaAfZHfDX6uvc9KRioPrCvQphfMHAKcKpQVvILCxDR9eBMWGiAV4KG1TZCKOiHbV4ZBZCDxWofdvppkRgJGCE81ZOiA7aI49RN/7RYJBXdgWilp1iXmT5MGc6IYOgj6RaYF0LB0iDFEBgSOBCKkqUmacW4Ho2ZrJYD+8qrD1X2692HPCXPz3jurbfe9Ljd2IwvuugC+Mgsnty9e/dv2rylXbuyVq2KXPm57773Tn0wDJcEjwCQbrVY2RUJ7jBEZbRc4Fahlo3pT+ox5I1XZx88pF558a9/dfe1xSWtdGZzwNcYD3tNVjP7OdpdJQElELlkrLSs2GpTgyEvMJhAsMFsd0w+/4LRY87sdeqpsTjURMRnwGZsxcPyT9vkpxccdzUL6YlyITUMTaL9OzoW9aYEKX/5JB4QIUio0VHULBxw3IVlCOAFz5Xmgay+gijkpPxTyndgHGge2KjQn6APZVniifwkD67kelkBzrMccqUU0FkxLRtXCmv5HTnLldllg0Lkn1QGQYwmBCKegYIyNHHiRDC5+Di4hSdSPXkX10vVkKdI6d/SIiSrwTJA4WB74dMiWB37kKy2/GT08wXxRJu8/sZbRKF3zXETPxiOsmsTUBjuJVuIyAwlnJX6WCJud8LsokMKoHbxUtjqpI5IraQ39qyJZ485exJ5bJCMdpvFbNSjZv3yl9f+9r57kJA2myUaDpTv35+fVwgx2JJFSxYs+Rw4/uAh/a66/LJRo0cU5OUZrWa/F70n/8rLL0rEgu3bt2djNHDgIPROBNOrL77UrXunPgNOgcqXpxPbJRsnGgJsZ7J7LAf37Clt184YFoze6Me0AJXnkOsfix8VpubgGBxAZKMROp5fhQoOHymp5o+zsf2nU06eobV5HSpJm9PpsrY0KR3ET3xSSfpa9jtfCoyRcK1Pr4NwPI8APbK3Wi3gbeP9+g6984577737rtdfnz1p0jgtUREumCCEMiA027QuwSqexLuKiwSkMDqB2ZCIinRjlM33eCQC9O3xxx+d/+FnTzz5x+uuvgoaBnGBFm9KkhxwE3qLMRbxn3ryiSd27rB1x/42nXpfcMmUwaPG4TILp1OQNNpcbLXJPBkG0IQT1OywTbv91oPlFYznvFZF3qCfCAPwp4yx301/2G41A3Fo17rs2WefBsZElaiMnGV84X3lfGyp3X6u8zSpnFlsKiRwKluynGIMJC7AdoU5EGAlhkAu4AwLISs9S/7rr78OZR2zievliiJdWvAbk9phyUeL8bp7PO5bb7r599MfOql7tzPGnCmWn39XAP5cL/7/STnAqcratLn2uut+/8DvQC+0b9+pvLLigosvcrpyyJM85qzxC+d/iBLEyj1x6gU4AnJKilB2Wc4ZIZFE3Op0BKMRvLEbU0qj32/3eE7pNrB7r979+w3p3PnEyoqqxcvGwt7WrmNZLOFXlbzLrpo6/90Xb7n/DbOtxOuDVCE94rSxl11+fv+BPTt3bh2MeBcuWvLEy2trIFdXAt+t/AZayr0HA3XedH6HIfc/8si5k8/W60JTJw2rjhp21eV98+my2R8sLt8t2nLTvvDDJWO7n9Q52VAf99UtWlnlq1euvP3rUzt9/fTD1/bsUhKJ7jPlxqc/8cu/zJ6/dmMlbAXTbvn1a7P/Mv/g+5m4IZaux0DFW4OtqayuxWpyzS9vYHv56yuuYVDhsdL6CwILMmigG6jsrG669RaXyE0eF0gytic2o0jk+G8ZL/7rgwEhRo+ILZy2WWJ2iJ0u/gphrwQaRwyMSFuHE1QlQI9DRFiL8E9eDBHHXQA1VnzzLfs6uwP7o+6aa64eP35c0O9Ho0IGWez2eDDMOo5x/y+vzBw2aCDiDWHutqFfGXTgtwxslEPpRFSEJaYzRrUA1RaInt3tufWOmy665OJunbsSlrnkq0X1tUuHDR/YrfuJwJbi/gbiMw1WByFDAsVuMAwc2P+CC6a+M+/9QCBYVFz03CuviR2g3oDVjZ2mzWrhOl84KHjij/047mpWtkr0gSZSNaDQsR+sRvImCmH3w5SDEOGBBx5oaXgRwYQ2hlWZ8Gxp1JGLK4KSYUFRso/5Lv+EohDVhFGCIwA9WkrMpjpN9kFUgOU5+xO3N71MFiurKrxvR2iKuF3qJYDpCAaEkIJZBI7qtttuw9DKYEUES8WOArlY+jJkbaXi1bTkn7afbB9pwsE9xAWkZkPNkldmKy91KYFZ0exSPIvXoZLiESgyAOqNIjmjuN6gQ6hxhsNq/3/snQWA1VX2+F/3m4CBGbpEEUxELIQRi7VQwMJCWDtQVhFsLIxV1zWwUHBtERVbQbBbEbEVRDonXvf/c+4Z3p/fMm/WGQcV9bvs8zvfuN97zz3n3HNPeqkjQVP0kF9eoWNcF6lOStOJ8Y40m3h7OuwuHD9xbiO0xOPzv/ry8y+9+DxuQFtu1TMeiuHjsnLtKqxjhx52CKZDvECzcZIsZ4pwlUjU7rhDz3vuvkNKwHLgjO5wvDl7Nokir5l4GWpdpAaNEhD5g4BpQm2TyXvvvmfs2EvvvPeOQQceBmDpNge36Cd9g5gBLP0UhkX9KbOoi2EriYErwRTj9mRw8jc4VMaik3RVZcE8IinMhROZ+FN6KNMRtvjsRXCVZNTqchbbHDGqq7Ibo2pMgIK65a32239gIhVB7CElJi96yLCcjqUSMSaHMmCSCBvRjZz8kbiIF0j8RNHjTCch7khWjorWZbv02YmzrGjRRVQTVyRQkejLRIyJ6ti5zdSH7thzr4P6Deq396EHUBmD+Js0O4K0OGFQ9JfqZh6nN5yKoYRv0ap1WVlrBOW11TVo4Gsj4TbBYjYVVatXvfXGm23KW4F2Yl6XUkrifSgDNHjFLx/lFyBs6lkBtgCfKvIYMYkdBh/0o1A3shdQ4i4YS1JiBkJntGCDdhUSxgiCTRadK4/JWNa7CpBVi717UUmQ2DQw9uzRZy5Zvuy6iVcfsP8gsoYgqW3qcW0W7aOhAf7999pr2Jdf/mfKlK7du/UbUNlrm+08Xh+BmeTXP+u88zApVLQuR5AF5klbDnHK4IxsQkjNwO/xI0bssu0O7Tt0qOjUPlBSjHcmCzpBwx9/9gF4tHzRT6uXLS5vWx6LLtuyXdkl4y589IEHBh582MyZrz37zAvbbd9r+JHD8XRPxWq99uJTzh3z0NQ7Hnv6h+179ezQ/fj9h/Tu2K1T284VHcq6UBvU6bV89f0CfIDee8fyxutLS30tjj1tar89t3U5QxMuOW/wiAcG77f1KSMqi4O166qr7rnn0R6duz9076STz32sZ3f7BWOGlBYXzZz9zrqa6Ha9d9r/b4NIcbls6Qr2Svgm4lrlLyreumfPQYMGdduyO9G4qEtXryXjg90JN86JnwYTinSC0ZD9FRHK/SorAZFL6mywTMRgYlTMpBz7bzLvqomHWGDLyrKgYi5CQcyakljdgmJ2U8Rr0m2cR8lok4tJQfFYJEpUVuWufVlJ4vEYq2FbkggK/yG8nXgHG44Q7HPat2+FsRgmQT4hUst4yfNPmhhrUjy9CWomHQ+czkl2UtJieRMS6JD48uuPZr362oJvF7Zr077rVr0qystAJykHhIqRnK4OTyYUge+IysWabdmq4u677/zHeWPPOWdMTW2ovF077T9xDyRSZSlEFvN7SV74u9RmgSW6Lwf6cCLD6ptyCMc3vBhWiIyF5ITFDc8n7Hf1NsfDKKVGjBhx2mmnwd95nhbUIyr/PFc4lLfCELGy0VVSfULY+gx95q6uczSoz7OKgz2ou1Tu0evaN97Kv8LSDnJAM4pwXNeV9YUXXiDYiozzVPOgVzymTBxneUKieIVMjHyUqtJY90BcbVPb18brHS8XAS9dokHELNRjpM8mUj2v8OOuYLmxXYpMZlLMccUIXu4MJVwohEMLJjMSI+U67vDFbJtisbXVVeiKkPx0RYFsWIq0NSuG80iMBLvgKroihpBJZxcu/LHPzjs8Pf2Jt996fcSI43v12DoZDXuKioccOnjI4UNkLA5bpGqdvyjAjKYiEYxXDjc+02GyB6BIpzgP/guRddXjx47v168/Lu0SqpPNYL9H8cAQJDON1Ro2OTuOPfaI4ccf/8H7n7K2KZ3Tc6ChEiqd134S3E0abgZOsXt+GXsqbghGUg/+BofiFd2gzzqtwFzP83PNdcVPwTRvQLLgk/rYAodCOEtStssuZb0d06dP236HbQlqfu/9dxBqV69YefbZZ/fo1lmGSWw5Tru0Y4YoChwpcmvFaVZS71M9rAS/X8vyZStBaex+Ag6SpkYSXmqn4iAcjTlgZIDIZLMNx6oT8Zodd96Gqm6ZCAn2RSRySXZXYj7sBB9aM9gBcjDZkuJifgE1D4AtJcGi7778Yvrjj6GB7tKxg4E4G98Y42VoPMPf/PJpHbteMV3ehAfghTZJ5YB9ClgpH+B7YjQ39g4lcA0lAfPV6gEI4blEdpMA4t5778XkjRzGWzzMdWiZXBL49ct6kIxTBRLdzMSrr4TqX33lJRS6NVLf/a+D1RN9Rhp+dPIpp3708cfob8489yyIdF1tKBgIgABDjjiSJROoAkHhPCk8kLzCvlJpKu2AJ0xf24o2bfdr6/G5Y2SetDGb1KuLFvvIQCzZtdYsWf3t/AXl7TtL5u9U8qjhxxw5+AhrILlixdcvzMi2LqPtSLyaXQGV6INXXHnyOece7rZ5A0Gs2DbK4lg9ZE1LWWt+srhL06FE62DrseecFwlHDzv00L477QRnTGSr3Lbs1Ceevv6K2/557cRX5vy0777be6zRViW2fgN69+t/z32Tdj5v9CnPvX7vVp2Di8OOy6781y577p20platWRhNrkllQmDHdjv3O+3MM3C0Aick5WqONIGp5StWrqqqKkfEDAYlWjaZqGjblmKdpAGNYbYub52CpA3jQhgDV6UswybfldSPtBAOOA91sCLIEAwtcyVmmC1zBLchx49Qt/gnwHdyGEPpNtlQKH9DQsSFPy764dvv7vzXFVKKzei3VMbKwmB4HOVXIACRkqaY0GecHijbRlkdS4TAT3aPeKBLFACba4KiEDWz/hgAwa6yetXiRx+cmk3ZLxw/vlfPbUtbtaaEBfFG2WiNze7CEm0nn4aXKofIsKTwsSaI9PcGttpya+xUAyr3Io89nUHtBltDc4AsS8di0RiOYvUDosGrm1ybBXwN9ISZMhnaGZNZrnGHcuH8O2x0kCFwzyokZgFrPIeY79mzZ5MInjQHmnEH+tSm9ER5K/tUQr3QJ6HmIck7nJRVR6BsttSKOjxvJBJRqhF/hLuPrPdmbQCZdHngFi+yduoiCnJga1DZTpviLo5TfIIFhtb45VtEBVLNGm8PraDEdxHoyUefF4yEuRjQaU/qBRx94EWVMHgAPR+1F7HOsAMQ7YXuJNZrCGRhsNkQUntsty13tP+4YkK8Ju+a2LMUCDWm9DXCFjIy7TNMFRbz0JM9hc3K3pQjEPAXtyhlU0Pqig7tWh86+GB8U3gJ5Tblgwl255lJd97VtqL10GHDUOqSYYCib1IuER4ZT3j8AWSsXDLr9AWrV6w56KBD+vTZ+drrriMjQaiGFB6lZMdAXkAIBg7s9pD8SF1R1rY9GSqZPuw4zA6J5HTu6CEnOi8CQLRjTvwy0YGlYtGEJPr6vzH89UJ1012kb4okileMCLArLglvWm9H4xkFNWlkwuG1XuykfgnswHfLbkMvi4o04nQ55n767nHHH/3Gm7O322bb7l23bN2qnRNjqM2EqSJeS5y8oH0WbxSjsseyR8QD/EXK2brdtdWhNWuqb7/1jkGD9jvwoP19JS2y8TC6eir3kUCWlGmZaM6ecz4745VAaVmPbltT1RpPXXJuUp7VmpOEpWZGWJ7I/55DrcVOHb0mncdt1+fyhqtDV1155Zhzz+2x1Vbq0stEgUgK3jwRgWB6RWdt0wF/w5YxS5EaRslTCUFJSfGHxQPpSimRt9T7CkbBOfZEpEZM/1jnlZbhNrjNUnkCyexf/74ZYxCPESbWulXr2/99K3USt9m6Z5st69wlf53R/W6/Qm2DkkAQHbnd5bzpppvZZbEpwEvB5fUhgdWasCH0HCQNxvzAWu2ntDBpE6IJcmGhBELwgkHhW2mheh7rLXlNWWsdLLYOEpMu+eEHkq8Tr0iapd1iKYfHnUxHCA+DruzZEleuBIo4/IjDLLa4p5S43HgmsQr+0LJFMB2JxcOLPf4SUXNboYCaoK9FLob7XaC0xHn5pZfYKcCTqbXaI8nEGr+rZTyGaBe4cuIlA/bue/7oSyY98BnLg8+RCIeWBopanHjGyC49thx7zrjP539ZXO6BA9WEI1Sxb9+xw0mnnLxn3349u2/bvnsPNFi6a0XlDhTQ9Kxcs5b9zsrV5IiylHfswJ55wF6ViGKM2uPxRqJxrPAkUMUEIkSU4i8bOVd+k7lW9sVuFgrSfTubDVVf5ZctTqBxDnrIFOObRSSfLFXEdMeT8z//nN0gQcokcMWfi9TtYh4hQwpbO7ZhThf7cESfLXpsBTcBMYpKKTUWtzr9qDRYEsVrjXWN/Hy0j/DJSkStBae9VcuK++6aWoTGxMq3UhRSBENyoYQYRpzeXDJn9frJi5GrjRHvTkShZEIl8a01vWrlWvgrEyG1gGyijGBTjw8ZAYkeO3VImhJq8GuIWRgRFNC6fjQNG5QPymJu1nt1lcBOVKg1JBiWYbxeEFnI+Izyn/g7JC2e/y8mjoxFWCISCdEreKDXeeoZcUqJmef1FUUUOoBnlZas1hVCr/M8J/nFA+mK19U9K79+MArOWWJ5mB7iDXbTTTehvlLOjhaKVI2Y2FDX8SQPqMTAwzyg7xYar0KYV7Qb7LZRAhESxcIAP1Lxi2cgAP5EzEJxjXhXud++Lqc7HCWG35Mho4FY2URXx0DkFSnAaUeEkoJZUpVThE5a4MDCwi8UhaGIAFoEF6KEEnFcfcS2+Obrb48aeTTSrYUMMxSQx2CvNYYzmeuuue6EEccNJck+LpwwSI8/G8aG77GmI6I7cWCpIfG79cYbb+7QvtPNN90ixs1wWBR+NjshNn6fl9g0XpRUtx6PiFzUe/Z6sSB36NpDYatAg3MBNPrJQGRESH9OcVJmXjyoi1Mp3YShuC8E0k19nY4ALjoJSYNgnAN2VWjpeq9yLfhG/5GGSopIzBMNr1vrdfucNg9hTLgikGV92bKfeu+0/eGHD/vXLTe2Liu329zs3lE4pUIh2RWo7IJoBS+ORskPjKSVlmK9yDRiYcUg8d13P6Dcgk21a9fB7QumwryIRCpJzYhxZ6Zc7oAxFLdoU9bZYQlih6y1SBQC8hocUZIsUyHXJhZMt7UlcrUUkjPqVdYBwhRmvvIqF0eOOJGEtGIUpv6hydBtEKouT0qeRtRcvqmBT/u6YWCXjF5KCUcpXXvCXAA9DuZFnRp5BXTil8eYkVGjRuGajTs80bhopgUnMxlUqhTzARudDjthYn6fBEqxpfzboP3+88B2V0yYMOkhCZj66wD52cJ5KE4Ti+HqDu9E9wnOMBGhaIQIFQRWgImkRdyAmJkMFQvKGa7IjCixi5Uoa/c5/WBvIpIisUMiEnv/3Y/TOank3aZTO4ffk8jW2jxp7G6k20DQMrNqgWtBGtFIDKdNKsu7kk5LhGy6LtS3mQQ1qUiW5g26ShKWUMZBvTJcn0M+txc0x0hO3WgX+R7WpsLJWFmn8kx67T777PH6OzO+nv/T9x9/0LtX70BR8dx5Hz/46KMwntXhxTSClm7W68+Ud2tb0b7DytXrtu21a69Ouzqy3oitGkZKoU8ju1NlnKTqTnR7J51xOpYQYgKIjGldIWEiEApKLOQULa2DfxLO20JHZGv5jRyzlBYgWChCuRmTolSDhztMDIqAa3CXE36hKShIPPql8Kot4PPGQmGUETLGsjLZwTvtOAE7ADBpaajeGouhKme7wkKjCj9eT4SxHaOkNxoOvBkQuqntRdVcMIHPJcvcGe/LT86s3GtAUYtylFeJDPGeVoJHMf9R614ymUXjTm+AIM17pk59ddozNIM3PTpCh8uNCLtkybKuXbegVWFv6E1w9gVnTLIjYZGN1Q8ZUt/kYlaGSnRBb3XNOpx5MllkSQpOoTyEhTWO1ah0xSyCWPyqNKNhSkweh/JsFUe0aS7CIk899VTc4RGz0NjjCIU7FPtXHuNg2cbhHVkHb1awBKqWlJtGIyWEuD4BD+0wE/ypaiHyL6BWQYXLFf2oEjyv6GP5Ftim0KB2j1sq4vCn8nFGhG8HEhsiESlPka5wC6OR/OdoR7ux4YkOrd5fGgQzdMPNCfWCyBPS01w/AAAgAElEQVRBjW2yw/M8V/QBzpEwSiiW7nIVB0vCFLh1ER6FzkMEKVwspXGDTPyIEosz0Gu9JkwpBxApaUnWkLioUkkURy0Kr8tN2KtkSQD/LWl5P8fOwE7crNPh/fHHBSvWVe934D6YkqgtJcnFk1GHl3A/TJBSGApXROS2WM2a7XtvddQxh1rdkvOJTWsyBSuxk/apvKKkoryFDcuLI0uhHjyDqOvO+jZ33jwCsGkR6DFSRRLgDMzpvgE4NooULvpSVo0u2smCJ1ru3+qgS7AnxR9ASjd0rvVcEUnPtf92YtZlv8pCUCLBkVQtdVJXKx2JpFauWjf4wAOGDTnagh8olR8cBJ2kM9Gk001NWWLdqbDGRKZRXImUg34pRSI0XOKTOKmy+7e4vTEMgxbLtddc2bKiRTZR4zQpoiiNQcagtEWCJLLo3jyZb774cI89e+OqIm53aeRpo2GV/zBz6L0EYyTpNaJfhoxAOaR20s/UrFnx7xuuRPLwBbw8IBSK+ssuSTcYsgl//D+sK79RadTUbEj4nPOuwrbhRvTT/CrRbUh6+V6p7kr/zD9AzyGBMWPGYDecPHkykpYKjjyAz1ZlZSXfRV+oObToD9M9btxYYlOm3nHnqFNPxo7LSo1gwU4wGgrLuoIl/M90oAclkE7kKgxMauWQlGM4Zaa8pHpJ4GKIaINnIT6j7PdMNiuXExihBhMcFjKWE64aMkmyiZK0d05LPJM78Zwzxo0e7Sn2d+zSCW2HOwtyuiEZ0060TccKN87WqJUiGZ8nmIlFJPbWbrRBKOftJFLSsyQ53DFMiOtOMueze0gCAMMhOR25q8jL8PxLz5IphqnH9wP9vd9X0nf3sr579MGhkvrFn33y1Tfzf8ChYtGiZWeP+cc+hxzKEiO701jUY/cQW5Kypzx+myVJlGCOocm4DJcGhdicHztyVB4dBJsJDU7C3t1AgFWfP8U3yaQhy9lRsPyWlmhdzlQI1j5zLh1jo8JwjMeCVLRk4UN3QMXTZIKyXS47Enbcbbe+9/as/fbf3RMMLPj+O1giHBt4IuvCB9gT4pqFOS8aDW/dvZtMDztL/OlQdNmlrAU8BxGTPwAB3rv8y7ItSkUn3nLVt0u+Omv0uegHPO7SeCRm80kW7HgWQzCtuqSYdzZz9OAD99ih99xPP/7kw4+itWtDseRj057BleKL73/qU1nHlCB8ca43PFRH14Rf2U5u0gPRBC0RLkcIN6oo4nMMtbEfzYsmQF9Xeq5oCiUAkWepnMDUeED9WJlvZB2sh6j3TzrpJLLd4BrPXgHRmMzRyDfoY5GEyDSIRKJJEMggCg8VXY7ZnvKbF+D4E7kN13JOsFpyC7RQmzSvqCJHMYw/uc52BGMW2zKeBOcABc9ob7EP0n/KVKNpw6yJGxm90oVWmX5j4UOXIFHeym+4kdsA+GeffUaXdOFRGNITTniMjjE1jI4rOlIdS6M+Lep6I+MyNPgICjkmqFvXLbxeH0XfaJaUWvzKp10u0KBjxxbi02oXmY/th6hwEeCMPpldCzoqVMTe4mKk2F5YNrlrlGqyJXI4cPySHYa4dpETj8QzdmegiHWbQurrqqr67NSX6WhU5/8ADwON9QzOyBYitpjyebASh0i+TA0l0ACylIOA5RnTJE8qHjLxkl5TgCwoWteC+LWbMAhcx0g5HYkIWSWTwB8UZX4bgDOdAYtEdWazcU6br770MgQIrSlmKqbROFOpCNlcs6BILkMwhyCYGVG9h9KpgoJuAAGu8Fa9D9d7UQGImwE6dW2N17nIod9Vcuac6wCtS5cupCCe+sAUCTaRtUeIora22kOCRNU41vuZvy42CAFlbgpwoMo8soeEvcN7KTmwVY8eiXB4KRnEv/oKtDCisJ0H6iYIusA5BM8hw+3rPUSwMgeLiig22AfiisTmzWZHwGLhQBGDrkVxj8WACsS0A+6dMGLEszOeJWsaLI5VhuQ+vKucUPGExzCk1PvRP/BFAAVdcAAN5o4VHNgOHDgQbSGJ6AiBr4spkeUjjFPQvLlz1aIqux2JZMoIiytMpzyAKhHnh/HjLzl39FkIbUwb8UDXXXv9tGnTPT4JTFnw/QIciB0ub6vWFTv17YusfDv16e67D+u/1gJW5XQzzsIm12bBdBBQcQNiAVZnBQDdKHa24Wh5V6cH1ygAOnfuXCxTylKVwXFX2R8nKKtYDyADnsRbgihrzdaIsQyVD1weeyImAwISkQ/4CiC+6qqrCE5UTVX+uzwMl1Qhhskm9o0X+QrN6s4bouVPfQAE4joHbUJayAcgE3dBJrrE65wQ8o3nLAIfijTuqpKMRriVZ8280qhpVk5Na7QAbtEZFgBJSLN0qXZMW1Mo8UUOxgV8SMLEmsvrbjs9b7SDLnFtuKLj9YBuDB9Ef1GwfYdOFeUV2PvYnabwpo5GxMWHGiPxhAQqn3VWx/Yd4EO48qACky0C3kIiBMjKzw+g42pJixb8SSVedpOs/8LFUiky+zObMlLkNkrVJNP8ArcfFi4gOQVbQKdHfC0bBbfN/eEVK5fhJrpk6U+PPfxw1RpZ7z0+3+79+vUiZRoYlUUZ6ZYicMk0ETsitsbEWif5qY04QlpzgG64njUcjZYkgw4nBJuQDaLHlYoysymkXppavWwltQI7bdlL0ElVnvXBDrQ3SGgy0KJNTMSpNnjhBWO1tgGTq7Sv06SEU18zjb6mTIDXMJTzC7/mtwEiYhTKiOpWXKO9hgA3JJaNO5FvkLd0IHDk22+/HQ0327n889qmsgjtBucs/CRgnPP62z/+uLBjt65sfTCRI3KJCTWR2tQ1NDceyx/jCtwgj0uMCNxjBgE1CLDg+6/HXXDBwm/me9xUMfBfMO7C9lugEZHthNluiGgluEoScBh4YXC4xEPRvANvYYMXDlMtbcWqKsSsE0f9ne2HMFXYfiIRCYVHjhzJ6kBNuXYdusDEpj35FPIZ0UgUwGOhITMwhKAyGUTX5HWwcGd/73cE1FbZgOlKh5iFbMAOhNC/p56cznoEG/cEAsSYP0HS6R9//PtJp7LIQl840sheUcx2VvFCMTqFjQ826lRbougc7hO4CR1z9HBUy+Rkee65mXPmvIIqEFPkgw88jNoFv2H8arDStiprgbYeVKBxZIb9DjgAlyTcxDZuvMlX6u9rk5vb+EUACphY+HfYQRJZGb1FAyi9cQN1V/Koyd+wcjy72ZSgK1JwK74q5eRZIbtMVGhaxhyJGIJkCvGpQopCyIDjo4BR7k8nOWgQx3OkKG4p6WqzfE6JmZZReqF8YhOTJ2/6w/N0A7yRTY/xYckLPfzJJp7WeEDbRCWgXh0EzSmj119DqnWW1CaTn7agchsdIwEVzoMKkPxXDKJbWRU4UHfhxsMVuAh6eAGySYj38w92crqyQgN44cBZDjj4oEm33T5r1uv77DeQahDeYLBq1fLiolJW7lZtK0456WQfQYtxZC8vliyJcBT7OnYw2aFg2MeHCv8vpgMjq0ixbByNRAt8kQsZEVWmSDFg98lOFKMkuR2+/urbWDS5as3qVm07qiXr5/d/c38SpCUlFYJ7PFzdqX2b3r13qGjbvlu3rkTKkGTMjdkKdwTcsDGYkktMkjWwrEgFX0EDMmMY1SAzSJi8+rsg+ArYc6LXAZ8nXDkBnsW0gtJMCuZyaBmVVq6Qy60JB+FJ0s3gPvL53M+gwb0GDqQpvghiK2kwoTymFNFcU0DLUDTbJL6CF6bSuH5u409oJ3mGE6V3KLQQ7974da7wIo2jMvn3v/8NqyFnGxeVuLilo+M3z5ponNx4jz72JPkjLp5wGbBIU9fIG4iEw4Qy/bk2B/UCtEkXAS/Tp6uD8mS1xbNAvPzCjCGDDxw+bPB2fXYMr1kVKGsdWrs22FLqH4j3vNGUo5sVZyupdVi/IhxsJ9cOnJHeyStGYQl6H3PMyVdeeQGbRqgGxk0tPO62aN0KmZsU9m++9c6jj09fW1VVG4pSeJQE1M7iUja9PAMh0GFao8959GjS0DfLl2SlySHVENngAnRMH4dx/sn4/J5gkXijr121/JkZT5HsesjQWxLxLFYXuBzWJ1VTQ3hKU/WO30OSZFT4OcfIUSM48MlBkmP13377HXG8hlX6i4vxI0LVcuCBBxEcScTFOaPPuuziS1h3li9fAvKgwWFRowZdve037eImF7NAJrtTJAysBgZZjS218QeQpak8RbEwAHdipzWZDdfB4Dz0VaTA7wp9Eh5XfI3n6QPrNFOrUggPq4ylLlMIKBBP586dkaCZV0QQ/lTJSZkvn2C2CCNiqwS7pE2IRLe/PMBb9IQxcl2piF8RihMJ7IMizRgxDsmdgCPaBwOoh5NfA7TDvMtjdCx//efDKb8R127zIm2yAyAekwHSIL3V1rjOQZe4wnUibNmnGTfTJs0Ly4XFRLqI3dyKfDRg773vnHTXnNmvowr2Boti4eqSYqnQh2E9HSeVZQDJSbIbk+dYEhel7Flqh5LUSpzS8j0E8vInbZt/kmsFMS4eJ8mFJEqlbHsmh0wm6hmrnUwcgZJgq1atyQ3VFBH+50P59/ckHiqBkqJjjz3mphsnipeJCYIj6N3udL/8/HN4RPXv12/w4UM9ztJ0NIS9w0LxeZOwgxnhUJDLfiPog07hLy63DaWgAJL5yaTBXhCb/YlKISpSax75eoGhmlToHCrjnH38EYcO4ckNJRhwVXGv3haafJFBQd1kZgdflMYboCOlel5hyGyEoAi+myein98HEBKYYN3AsZLWlBEpremftMyfDF/ZwhGHDz3mhOPPGnMOqTVxwiVxGcXIyIcSTdW/zP/8nvw5n4TdGTQWyDPp7BC4AsxRe+OcgKOIz4c7pnEwTySCxcXQC3OB/47OOFxSNgC1tWwJ6gWg4C26YBM5xAO4NFBYkSw5Tz05FaoR70OjXP/266/Zn8PxWpTJ6jD8+BGJePqHhQt332PPQw8dcsZZo1eFoywcim8wNzBTOyBc7s90CC2wqcjK0pkk0DQWYxvGahuvDXmKiiJVVQSZUAbgonHjS8vLCW9y+wIrv/0WWAEo8lUKZYklxMQV1ndk4lIpzobIgYbYZuu53XZMWT+qxdhcaSid4NZItHV5xePTnnzt5Zcl66nVgpZRGIXTSQIBXbURDGKk9Gu+oykra6O+zgDAUXqPYpCVUv410hyW/5xKWuAoB2SDpIJjE/IND9C+TIPhlRycQ2ykw8EmqGKWUiP8lK8zwTzDCR3jBPpRXxOu01v+ZMvOt/gKd/WjvA69vfvuu2QQIPUzamFlmrp4sPyj4URJhgilTlfaDtsXWDBZsmhKtA6RCKHj7LYpz0TCJxHPjTCU7zZ/0iBfNINo3KE9oSlOGD6H9hwQqW073ywD16Eh5rPG6JN0mItNmBq/1wf0WLWFzXk9NeFQeZuK4Scc99FHc20O108LfgRoggAEo9mkSyA9T8IYYV0ioCHbAXY0LibJCjxPN446BKkqykNmWsUNMhxGcmWAcDrmSRIVMoM563cLFkK3bdq2ZboaB7XN/2nQm5wmJuSW2bOmo+FMMgEHu/rKK+6++55AILjbHnuQ6zVaU+3wBTOE3bCTNgs/IrYCGVJBw4qaEOpgq8edV1584ZXnnwf4JJsmbg5shxiYRHgi31JMKwQ5l6POFAJGLfj+h7fffhsa1BnUV5hk8/HGKU0LfS5/nWYZDn+ysxL7wkaU9V8t6KrJRfUYg64xiTY8tP9qgc8p22FFJ1SZPxlXnsogOuUhtKl8hiHzPCsxe/c5s2fFCHo1IcD0hLqf/3OAfz1QLwQUl5CuBPkNYwfsgBpnCTxB4W9s6qLV1fiigiGgNL5VAJwHxa/X8BxnMNgANsot40TI1OoMshV2BQIHDTl02LAhTr83GqpJRMPt2rWpqamaOPFqci9Ta1xEAbI6e7011bVa+FKLv2naP3pbR3oFZIV6R/qHuahkItORIfQ5ivYIwJINC95FYa54PApUJTmWyTyHYyjbPEQxgCYzSzgOHKww3EiPjf0dtSVBhbKUJLFiEdZAbHWIuJ90IoJTBA2nYqGB+1RedcPEiddfT9w9DkUTLroINTMbfzAHP4fmhfYmX5ZkZTU5qJDlf0nXmRVeZ4b41XNqiMLC0NByBcrZkHcrs8Miy6rARMLmlJB0G83dvIClTTGFnEAVrChIG9gilWXzy8NCik4nazwKYWQjEl/xRWWyDI1zZCkcrXgA8wGRjKiIuQgOIeIgguCEzufAleHDhzN/6JkxTapIp93gExxKeIxCx9g0WKk0mW8EQ4ZaS/OtMRZtn44ZcafOcMM5ndH+NOrTsVjChSYKtXnUmGWLS8ksusee/WqqQ08+Pu3qqyaSl8G93udUImpJG09SOYFq2mI3TtBSkVOELV2o2PizqNMHG7ZavCIMOXILFSCn6AtpgpKiwjHREGTR3KTQDEtSiZiRIf5kB1ICHgaLFy8ifyMQA5GQsXCGA8ceeezRCVddJTIHJcNZZqjGrTscIxBASwpwoEpqXOq5Mo0ALxQJIzS8/tabK1av4pl2XboIjRDg7vFwghKUuVb6KgRpcFsqNsUTEAKbfTIvw+9ALV7n4KNKjLyuVFaonUZdVwriFVkRzTCVeAs1AqXQJaiDB6iJCdky6kIP56/nO8wnGAv4xkFgFE6iint0Q78OuFhTdRMIe0FCpRHYVFlZix223Y5YnHXr1gAoouN44U+It/8T1D/zAbBRMQrI5xGsjpNYregnADqMPRuNwvFYzCORMBdbtvQjhIHegtvGV6HQ52QHbpKPyJpNiWFT7xX+kw5TONUWp8hBIOgOBFuVV0y6/Y433nxrzpw5lAEgjgpNCVUvXW62hH7WILbuYCZqEpoC6xTx8oRQ6Ot/vOtKNfxCC0BDyQcdBPxF5CcWUyqPxWKy+SE7kjE9IRDzy5wK9zALruy9CxwSap3NBUuKZHKpOIbvI/9SuMbxCopMMgHFSTPk9KOwJw1Nir0j9ItCi6+wJ2zbtoJ6MJufmKV4DBzF3EA2MIPWhYXRAsAzexTuIVfRIOdMD/mTQGgkUCxx3OJKnvdxAnlASEjKzJAKYcwTr/MYr+u0KdPUHnIRzssvy7lRz0j2atrhed6CIZLHmQyiRI6oFoqLEAlErvJKZWUlXu208NJLL1FIB8UVd1G90AIN8jmc69kx9+/fnzIdOhDa57qOiys8qQy6IAgavKGjoEGe0l0dnJ3GOWcIeoVbXOFJ+gzZ8zn6r5KZLk76eoPf+e+bNEg7NMJaggMQA6cs6JZbbb12bdVxx50gQZ1bbw0qkxSAui5MPD0RHNClWtZvGTqwpovSFPMr4dB17gvUOJAemwMwAjHUy7FQiMyrc+fOYzTsTGFhiMWiMoFETVGUP9WBtFpSUoQ2Cy9RjIbMBRNBxFPXLlsYdMqRRRuyAVRE6JBlWzj7etkaTBC1kgna4L+YXKLhEKaWSy6Xo13HTkwKDozAUyZIsEjqdvOW7i7qhbMINxbpAwSCXyABuWKetovnos6jIjmNyNebqtiu99MMgU5yi2ZBFRlp4YPuge0swOAPWzV2QWijGxjXxi0p32dc2A1RB+ZJTJ9kdEQuU4ICrs3A84SJeLtF967rVqxgIeEVbhGsHCQx719HkyAAnBFZlFcrgum8sGFmZqdNm7bip5/Mpi6rkRzYIi644IJVqyJkuuGDDq83QSR44QUJTOYxWqYFdqL8ck5iBhCaHSAp/tlA5BDWNSTC0JFknHO7iV+79NLLkonUmWecQToh/FvoJ9jCL40w+5yr8N2kcW+uLynJQ6cczBqMSyH8/Rdf4PR8+fjxd95yi5ASay7MH6g6nUuWLIE8IVjidZXKJD66wIHKEd8sJozX9VvMF8HPaBzNWsP0wc5IMppg2UF/BrYwm4cPH06GcPbw1M+49dZbkSsKNN/EywWlwia2t/FrZK7IZWqqqhkPeg4wHs1+/WbVjd+t7wpQ4zLYzCQRSsDqi1c7ewiVmXTB4Jc0Ddzq1KmTclumR6UBXs/zYlkSzAF75SJ4D9vleVXtqiimr7M1gWxgxHiva6dUfOEcLKEF/iTxOrke+vbtyzxRSBHOixsmFEULmC8p+EP6LnaxrDr0XIdQ3/iaeE3Bwud4X38ZC/ZK/P4Yl4qn2jSjZrBVNZFoLIbaQeq3ZMkvlyONksvVaDElayffS5KMNehi7ZmcFJVnim3W7Xfd6eTTTzl99JlSQIoPp5l9Wc4TcYvdW5yJpm12v8XmJt8SyZGtLh+qKSEhK37WeLW7Fy5c/M9rrl+5Yh2JonD5sjmcc958g3GR+Mob8K1ZuSIei4jRMGeb8eKslWvDlQP3g3MloyIT/KmOrM2xQ5/dv/1+6Y+LqIMWJDkyKYzdLgzHCUrtLF60YNYrL1D16MMP3yO7tIWMREblLllFNeDXaKqgFB/7xVTCDmUSbJrMON3+mc+9mAhFyc7l9JAt0IniEPdSfOlC0Vqrs2AYDvGMyayI9XjqeezOliWl4pqJ/nK9RKWIqnTX5JlSYs+/nv8zL1r9zw0D/dG36AnbJ2x5qP1AMHrOto2dkiqiIFXRZ5iDu7yiv/wJWXHOAUXzq0TNiT5Ms6RvYEvGuk6AIZwKjZc8lorvvddA2pr/yVzcR8hyjY9hc7qBNBmmm+eLgBQOzLxwMKfK5wG+Lxh0uDwkf750wuU1NescQZ8lEyOos3K33XbtszMrUDhOviq2H3Z3gMR7BWdAmJIxr9O4ROest6jkyGJnJXEXObQcZGUmfChDDqwce3Ji1EJ7Vu7+xtuzO3fpvF3vvhNvvn3/g4bBhxVJ0DiApSAVCKMSxuYJ+Cb2mmIRcBJ4AhAApJ9++nHbigprJv3ZvPnPPvfCipWrO3fpxipAADqeucRDIyFhUsdSJAxE/KWypraFhHwKK5OEZ2ZzpexFPEzEp8QSz/II3vT4plhQZVgzbrIqkv6WNLY2z8effPHx3C/J2GZxBMk4a8lESYT6zY8/fTDvix136x9NszWVLMTNeGxyMQsllmqDdKcIA25y75WW8q+DrDBTMo5ilYOR4evNLeWzPEkoAX/COvW7qraB/JgimSWzfeFE2SJ3eZFz9t88o8kzIDB9bN68eaSN4JnrrruOx1QmU22WdgYNDn8yUvKjYIAgygnvKzqGuIbvMFe4zsaF16mECE7QbZBMm2oyNOp9UUehawzDQfokI6K4f65XB+ZBxP4Atx4RiXQfZprTpaLelht7EYM3yvlkLIHGCVWKKEWQOH0+rO8vP/ssyqf3qMIK28ovwBTkASzkzkBd7HCgryKc86WXX2RGhcBylJqRHP3MAtOGyLtHv35wPdRxiJKJaHTRokXMC7PQ2H5u7s8zZNTdUkQIycbpXLZoEeACFGDC8iWL0aagPUUZDg5LBiwiaAAgyI80oDt4VD7pNC0gYPC6OxgUc4bLtXbZMpQxpO0FQ2gZyyx4wgShJKDcB4tOIbjp4sErtEMNSojC2CcLPl+onYavQ0R66GNNaB/q0Lfo4emnn07wERBTJRzRxEhFYKD4OJtD+QCg0IOPAmGUJYyRK4hZ6FPJNsKo+ZO7NE73QHJgOHnyZLZbaLLxGcBNB/dNoN2hY0dUaCgOVYZrlBatYcj8dVchAPyZTcqaoZctbt06Vi37fOA8fMQIUyZc0jiDlzXr1knSrMJGQ9Rd0VCIh1EGs3gx49KO0UhxAkHRiNcUYWT2TeoHazxJaZfMFl23iMQTGKMxdIwcNYrOwLvySw+d5LwJeLu5z68uuAxc11zoBQKE4Q898khcbkhfNeigg6A4tjtwNiaRyqqYpPDNkpWdt1AumiVY5pJfYyERnqaWd9kmpUiURfQ8khwpDaTkNn/iN08RQ683Ur0OxfLMma/u2nfg+HHjKPGE/YUSunaX95kZM9q368hXMGU2Ia9nw/OyyZcl4Ai3yuMTUP6Fkp2yPBoEIhwsJCgVKZUDr8SAiFQBujND+EVxF7FGFm8CFgyWAwtez+O39oq5VObIL1eYPJ7nl+eVb6LyRVIhkIRlXq/zCk3xGM/wltqYBQ8sFtyhUD+ykcUwryngkQLBJFRc9I0HgACH7mO0Sw3P0M+8S1fpAP3X4fAn3UNqZF1U/gIc9Os8xgoB49Dq16RjVrAwEN7VVMw/86MNPIaIOXfeZ/JFWXsobu4TR+yqKqfTj6L4229/4AFkLzRrkpMXOxTpRjF4+cnyQNLdJMse6VW7kfyJUCyWLrudYC4s6BAJEXNeKlXlSB1P6mfxgOErXbp0of9wvga69Ie8BUIiaDLZiPUVZSVffP7phZeOP+aYoxFw21S0ueuOSeyeidmRsafTJkcaVb8IzlpPBVTgDoXR3HQhXza6xmgIzMzGIi1btyRPYIsSspdJEmy2lSwwIFV5uVRMr6tEXR9AlTwhQErN4FS+47bb1PdU068p/ao8rd8SlmKEm0YdSvvaGovxhlmvyNGAThq46f6EZvUxqENpXBmIsiDuQvKk28FFQQON6Q+3lJo4Z5EgW+bIkSPxVMOj4LHHHpk8+f4oRWhTad7CmM5XINUmDKFR4/2zPYy4T/07dpJtiTRKi6WbCsZkhENAZjrI9CfbCVMPQ+q6oDwpkDEQBwsfGdEwF65PfCiTK0s+FkeSLKMLIeYk4ULT63ax38N12+PxWe2u62/4J1/vvXMfcKYmVMv9PMrxXT3/s02KkpImdIKEJZvf+kx1ssE28hYAh6fJ+shyZnTD6EqgEaE+uBb+7Ep+6DWYBQgfz13zmHADco+iU8DrVxZoSbiIS4RcJF4K0Sue8FMos6bmgosuIiwdaWHRwgWdunRg6rEzTps2ffvt+1DXaPmKNR5foElZpwrOZ6PZU8GWCtyAg2A+g4uJ0GoyfRd48H9czotHGyIr7wB9QriRgbAZoTQinTqrDhdZOfii0tKGulmdI6hOebTySn6ZWlpTNspbCFuixlgAACAASURBVEA0glfsoEGDEEqYEuy1ep0XZUU3ohInCJFc0Q8hu9AOvhpsoZDJRNFiLA60RgAUjUyZMmX06NFE/CIa/o8BN/K2yv76LX0VIY9OImYxOrrKr8KQu6j6GB3LA/3nOudc5FyH38gv1//4rrvvxtglnEcKYkgRPZI3+UpbYpcdMvSwF16cwRYfOjIuDjiVJghQo7AGe5R0Mo6ci9KrG05dbBYNF0NEQMegyx6joIgS1MiQeR6hDQMB6We5rAOpv0N/0KtMsWZsAuHJAIzvoDoWUGIagbVd586l5HPCjggSh8OiYxfwGROeiibZLEgLhYInhH1SixY5mzZ5rGWbcis7QjibOaqqaqhcybIEhjcgE+iuhl9egQB52Ogim038VTSWHubNN01qXCBgWqBvKmOBruAPcOI6CyT8RNFJn6kDmsEizsE9JX/WCdBSaUeFP57XxoGAbtmVORAlQzoYSO/mm2/ef9AgfOloRzmJPv8HxdDfZliCpXY7KnDWbxRNhNBSxofJQiOFiZw+CTMRPxZy8EZTtbUN9JIkyTr78mucgwUH8FakoqvRDaMq/uzTT9nqMOM4PNicPsJxbp9055lnnA0WVdeKtKckQwscvK5IoucNfPqPd0tRXQfOHOn6CJPHiCEaYNTDUBaJyjgkAt2JAxenambhRGLPtd4JaxYcjCuaNwDaUzUK8yLCm+iTSf4ne3g2lums3ePEXk9eZY9HMjuceOKIWbNmEp1TvWKtxeH55usfPvxwbr/+A8TPm6lqfJWahmdqk2uzAB0LIeGsontnSyEqE2TMX2REUManAwO8zNaRRx5J/Ve4GCYSjE1o5vE8JUEzykYegzA4oAH9zWM5J2ZCZDdM9ziHLCE/nOvhtnhKElrIUkFeadyqWI0k/GE9a+ZEcYUO0B9ex8MDeiOa10TXWzBj0aziBy1TYRBQwHbpLe0gZqFM4jF6pQP55b/K5WmHj9IfUhbxXTRA+ZaV1LkoYlYyydDoEh3AK0tymbB4rM/m8ss7QyXpZctXvvv+h4cdPAhhGBUupcDAb1CYqtV77LUX7ocwG4yGqaQs2+ItBDnF4/gls6ch1TLDcZEjjnLuuTRrElODpx0TJhzK5RQFC1UK02miQtAmAlj6/ydcrljsSXj90oxn9tur/4Qrr4SlsALguEYaIPZoJCojzBNJF/coR9CfjuBJanbVhkMJOeDCYI6OndqTxpoi0OlMnMgp7kbWkcOmCG6F4hi3FDKVQBoBrkjcAtuzOiekelGFlnkY2RdMY1kBzfLIWe/zjbqorSnZcp4n6kY18l8Pg0i6GUOO5JZSpfB6dcoxRKrYxef0nE9jeYfQuMIv7gE8QDs6Un1MKS6vF+ci6wKOm7v322P3/gMATo9evewuUWjx4i/p/1/vbjyh8DfMsgDXkgWxpeIqqkOr3RuJLAH9uSvcRlLv2W34pBbYCDCDeNbCRbtStwdHbEjGcCrhVxikyJlcVUUxj5dffrVT1y5oLvvstMvOfXd98513V65Y1aZdeyoroIypqglRwy/fQ0UkXT7+bBNnxi57Gw7IwVCEJHbHMVTYEkVXiQzEA9Ts5fB6R9JigpSs8ADmOiosQ5WyeEODdWsHy7EJzXF5iijayk3ROOYIUYf5iAdFJhYn1wwZ1LgmNkEcJCyWpcuWHXzAIWPHXfjsiy+179CuW9fu/uLSJOGMML1mnZhNLmapYAG6022Axe4ByDaLbKEcUNo0Yiy1ZfCIwsBHFU+S/XAXaQZVk+41eYAJ1u+qbKFglCXbKNh4XtZ1UxsHcwn2DsQU1AO4rpOMjgdUxoKx4orBwypCcQJ3xm6FjgqNGrsW/kQxgK8GOgZ0OXBtmmW9Qbml2jVyTPAnQqHgh9lSN8uR5+/0X2GuVUeIduQWAwfs+kX6o8IfI+JhKzXpzZFlwWqWrphGikpLioqLUQceNuQgqp6Sy8ldFMzFTaU8RKR4lG5g9xOwO41GTRKUYyL3somJ1UQYAkZ7FLxe3Ll9vm/nfYik1aVLF+QDGanNyrbU4fHVVlUhsPqCLWiHAYpK+U92IH2Wt26NPZpMpInYZdgscnZDX4bK8DZSpbpkycJ3TbRZxuQhqZjNbJsNBigtKaqxeoQibi8lclPUM/a3bJkJxXhIbNE5y8qVq9u37yjpIbQGeQE4g1rgeSwaDvq8KCyvv+bqVatWt2oliaya5chLbFrfRsbYpI2Kco88K8g3q+RDm5zQYaVQUMuASnT/eZrlFaUsfpXdc5dm+dXFQzu2IbfhujKrXj17wSWQXPdo2TKRzjCJAK1Z4PNXIwoBEBWfKpksZg2rUNrkF+VPI/EbdW0ObpOIVKNDl4QyBcQspkzD5JlUEIA5VWUBX2HeE9XV/hYt2NuffvqZpJrlySlTHh19Tv+Va2tY6dh1t+3YubsUmXNL4sD1Sqz8HCkS/gmnjHlh7ABTyUG5On+qD6guxEAe0ZhAaR5G6yGMxWWSSqKpoZqc28VKISsa04quBHnL7SYAK5OQxLOy1WF9QWIiNAG5iqT/lODBhTrnsvFiMoNXHWAvCgS227b3iSf+PZGxULxkXU11hufcHrFNFsCHpk3WJhezAASCTnR91Ux62TS2mOdu/zVOAAqTyudzp84UuijELJxYOSA2nLew4qmQoe9yLtSyQQ1BpDGuQIe0BlvERxJpiQRXOK3ziiqHuM45CxK/vCtUut4AChLAlHmL4pcq1fGwmsy4RbTRhs5b2lrTZquBtwSxDH9nIMAKB1v2ymRUYvnUWxsyfR5jNybKIfMKc6QEz29z2aTR4fbsuc3Lr7565eUXr1uzJhKqLY2XUbMllYi53AGsgZ6AD0siCckddpcmwSLfB/ZLeusrKcrEEmSW8xLahuuixcJw1qypFeuYukwSIyRFY8TJLBQKb997F96KJlJSvP1PdrA8I9Mz0ZPvnISvT6uWUvMAvp5LJhCt0GYJPhjTBqyD3FrU1ZQq0cw6qCI2Qdkg8ko4LHYTtv7klSEkXUwqRmmP04qQXi7HV9C/EsNAu1QOIPdMvZAWFDISCSdkc+BdrL1Ucq334SZcZDh0GNwGJVBXQ9o0wldUBmpCg/qK0ghkq3yfT3BFeY4KXtza8CJv8SS7R116ld4Zcp65aT/zXAJor29cJLZwJIz7JnfhPNSZ+kvGavLEFXpRQGr8rGHE6J9ElsKGGAoH/C0U2qwavCtTJlTApNS/Q0OjgikDrwu8rQVJrFYyl9MsOxV3URH7Rin5ZdLL5dIpsHDchZe+/+EnTz/zPLzummuvR5f84COPlrYoA5cUnfhVGlG8LdT/P+p1XWKgGgqtKe3U+dW4HUwQpi6mhKoiSMOUnRRYGXUXigwUHN4y8XJhxeK65P3R4C0oy3AqmA7ZKV3BFqo2xEqCocrp9bAnjyfiHsrfggVslDAdo98ih6nbFSyyT3nooW126H3hxZc+/9wLn8z/+j8PPwKdUoWseeG/ycUsOg1aI/jDaISFCWiAIe6DTRnIxghKswgxKiuwNjBneDgS3UPgIWY7AnrxiELly8aa2DfSOMGXEaHoCeIOizSiEgFxc+bM4WF81bFA8Qn8sVDs4+mFUwXzyjP0n6lV4UxPGBd/8l3+REGF0xXN6p9c4S3+RF3EM7zLUDnhc+JxaTRYKmzxLf2zKbCo7x1dbOgbmSO4j7gJbuX33Ixa8DubRc2GyNK5c2fuEn/MwFBlIbjAAOprtSnXGNoxxx075qxTsb163Y4RI47HEZuod8EBrVyhakinWK/kA2anCCmkEkkCcnidfnIZfQymRmLWysqKJE6TMGDMiHYbiuU04T9ig7bgs8xJ3eiabQRNGfWv/w5Aw1xF7t9g0I/wsff+eyMARUPVYBoRBjiEsjzkEkn2fBQpEs9INncmj6MgHvOeBIoSLw26ygN2g5AyIxJOZcvZbW6p3ICFEE4HfYFakK6gGbln6juYBagm4POlE3Hogj0Ge/pmFLPy2iZSqgp6NEmVxYtKehtS9IatQRc8oM8wIk54EsjkqRUAKuTpD/yBc07yDyiVCaqbQ/tscBWNMVZFV8AfYDc4+f6p+w4a5HQLe2xePlDfzPy5ri1cuJA9A1537D1Ki/D1gV2b6mpZCILNhoVlGySQrTJ2dszlBETXd+D5ztRASvwatJeCTkYrJknkZPNisxnGbkVBJg9bcMa1EZl+3rjxC35aTFJUNUPzrk4xuMR3FLUUT+r77B/2mhm+MBmzZMsmn50GXJ10xmK1N4uj/JJ+jBORayXlHlMmy6isHbLdEbstSR84EMLU2g7bqakhIflTM15GBuZhYLv11j2Io6po01pmmTohRoeJBwUlWSwZ4iLiqMRov02bdnhljb/k0sXLl9OZViWlteGo+XyzHc3aWH29Io8OtTNxA8wzHbGb1vfkz7m2MTMS1F+vz+dEpspkW4a/E2d31113Ec1OYV0iq7nO68h8qOs5uAunRtzB+sDznKD44TpGKKyEVMXh+fwuUze72oL2U/m7fj3/3fyfeqLP5N9VelM4qCZs4+Fo47/kF1YOWyeAnEUOrx2aUkkrD38wmzRgdp+fzZff4UomstaM+MyRQ4uHYQa/5Ov5d4FA507dHO7gv26799GH7u/ec7tMJERRHewrrP2pcNQdCKxbvebNt99CJbD7bv2yybgNryzhRtlUQgzBQofIiBaP3WV9970PtunZA+/FWBgzIvmCU0gATr/vmw/m5Qj3cbjDxsGL3RD086c6YFuxVNIdLLK4/N8sWLK3Fbe2kJeIwiyZ/YivSaF4IhE19UYImCKTI84O1hz7SGZa9ntOT5AEaggRxNUBc8OemAX2D9wSbkXdaXHDsjoXLVux656VZAZigtgoFaoeiUIY9INrppAnbNY9B1ZCgJnUOaIzaI5D0Rg9GccvaS9PqvXSIBc3vK7n+VeETAzb4dA1ANLGOp/vj2yI19MR53kOwGQhi0FibMD33GW3C8acV71qdaBliSfgz1DC/a+j8RDA7ZA1GAhTlBDE44Bv+IgUSyTJSHnzLf+a9eqLTzz+iDdQkovGWLItbt/y1WtYbddR5CAnTIPQHDu4Lgqteg7lh8hSci+/C+XE5SGu0CvLDYWniwQh2Hh7vF9/v+qVOW9PfeThhNPRrnt3Kd7KjgbLCf/Lv/5/jdH1fPWPewmFklT7SmfwFYEjoDby+tx2fB2ycHURZFl/EZFx5t6SMHMUFE5CC+LdunUtLgmyRZQtHwnKbA6kKzk36i5RZRnJFVfsrNVpRTHizAb93q26dm9VXGoli2Mu8/FH89C/FLVqKWUTAyR7JC88Xl7MROrBx/4zYN+9WRB79e5THaolvbbXjd6hOReS5uF9DWAFmwYkGKKd1U1KxdX1PKqB937pLWSmzz//HLMC0dqED8Dr8RNCX0XyX1wi2OKwhMAiUQPgNYVrC1ltMKIRrsWfWtNQNxy/tB+/1vsMB16jOjbMNKgoGLvy9w1vwf25BR7vts8gtmUoHiTFCBs9/r9e8dZcXUaJyKS7nI49KKsHReGWl4w7vP4IDg1UCa2uHj786MWLl8x47lnJGoDjIdoXY/okV4p4QqBrkVxQ1uoqpqv6oIMPiBOgQIqahGQkl7hekwAawwBzLcobY6jNL2nNNYrfeTu4nTCPsBayNKGXhSdRwyIbD+e9HMgWs+zHH3ExZOOBUVuXCtCAeVdZAXxgO4FQzvpEEBbn0MX/V88gf0vyXgu3dA8jq0VhUVxmxOh9cXpk7w8CMCOa1/F3Dskmdw+AMGpUGqoj1OFzrsQIKHhAtdeAAsjhVuiyO5gONMownH7dKsnLhDa2yR34M78InIV9kUw/FkfGwjsWUBMD8tlnn3bt0vmZZ55o16bMG/CSo8SG0zMZei1ZFiPYDEySOfOQhkFUHUTp1C9mFYItmZC91CEm2NBlnOpyVjYtLqsdv16MjMws7iUrV69FzAr4gvjaN1einEL92VyuQx1GrYd0Gw9HQiy1wrq1ZgOuDokEifvRiRCMP2HCBGEjJLA2Zb6EWfGfrJF+aMEIWPzKJTIrkb0sGMQ/e9KdtwmLyxCxnnBQAAPVfDyCOyrhccOGDRt5yknkdMglYljX7F4/LsIfz/3gk4/nnnLmucxXVU2NPxggCggMIhqsGUHaZL3Sz+0DhjM4uGY6EGwUSP3cd3/Jc/vuuy9rM6ZAGkFHNXTo0H/+85+EAS5YsAAy47pKzSSzefLJJ0kJgVs6gKYKLMyRGnm8JVrKzeeAg4vuwSAHoiSIwpoq+Gy8rzYcDk42CJp49zM1Bl3lGd6FSTXjkGlNStqtN76gTUECQDuFZORH9SJCHRoUHwrFFcuWO1ySGkO6YtYkqAg/LfFdNKZDLIbLl1ezF/GIzl8O1DM8Sbc1yEDzd/PnhvvFzWfqflFPAaPkzbfYjzrqaIoYjh07buXSpUQPoGoH+MwCQMHYisUcKgC363bkxneKd0mmAZmwOLVq2RKz60cffNCpQ4fp06YZu2Cd1pknOdgvQR2wPO40QMM8yXd5AFxC8kCgR1tM2e9fNMjf98sMVsUsxq7URH9VhOWEu1xUJZziJ368kByQRNIyqr664MTf9yh/v71jmxGJhvDyLGtREgnVZFKx5599aurUu++5945tttm6uMQfqlkrudpjNRY7+d6TbgceI5bTTzsF+Z/0Meh9k8YhulGHy+umthWKeXbvE664MhTGK6jojbfevu22284880w09CpAYKZk7RM741+HgYAyE6hDmI/ZiuDGg2eIeGiZ4ignnnjiu+++S0kVOJjwK9xwHQ72eLAyJR+hrLyqyeTE4grTyrvE8iQitelE1IIHPBqydCwTr8W6wzZ+9Jhz75s6Zde+u9x39901BPoEiyM1IbJvTLjyqh49e7VsVQ5nJPoQrkXzzWXSyc/5JhezgCZIxtJO7B4wFkWfsJ5NjnQaHsj+3kzV/z+YEnxZkDDYmkMD0AOHLhuAGF0lmq133nkHIoEzyiq1+Rw6CvqMqxnLamVlJVc4lOOrmgds1nwTuOOgacgvmSpvqbqiWUaMCEVWX/YFCAFkFsViJYJgMonrITvH8Jq1nqLA7bfeeuaZZ3z99Vd8EbFJeoivGPTG1t4EXnGJ5PBY3DnXUpK4ESEuf/SOySBvs2H5pfAnCKYyoi5mzdL/zaWRTJr8smmn29W1+xaLf1r6r39PGjbs8G/nfykbPqOUitXW4sA79IgjDjzsMOFTRopldHJuOB3LAJvv4uIgq01lZf9rr73mjjtu++F7svtabeLpK9IYRASo8zZ05Xf1ggiM4ssqrzMdSFpkjMu/WO8rm/VFZS8ARHVXjIUT/gQCKnIJPhthKw80HuCiz+vZukePl158ER6VF842a1D8Jp0nwTesDB7uc7uWLV3scto+fO+9G6++Yv/99h7Qf/dYpAY9Y7CkJJ2MeYJB/DmZhZtu+ufxxw07b9w4EFsSV2oQYmN7z57W4Xji4YcrKweRdo46ch9++NEZZ49BqQyn0qgsJlpTpilnbuwX/pDPg+qAhUNxHr6N/xx2DPWi4TpbvpYm1RGsnhhzKAdSYjeukEQ6k8gesy7XcTMkNpNeH6LCz8vtJlYwbUnHs5l4Jidz5PCRIci2/4EHknGJCLnrr79hhx12fGjqg/7iFpMm3f38i6+cOOokKJakgKSYR5VFyxLh0KzHJjcaspbDbeGzrLU77rCDQqfZpcWNYYIKDSkKrZUuEvwqK9TpNKCs09KrhKEtMM2otRCz2KPgWM0Eb0Yrt3YVUyn6OWIkGRdDZtlT/g4EdNSaFxHggOJAQx9D/NWTjSHZtCvomejJ3vvuu3TRgpkzZ+67/z60g9CUjicoSxRoUYzzRJtOHS6+7DKsh2QQEAV+UdHiH35A6453MNpHCr+QPYvENmhEAgE7hUqgRgRBVm50ddKrbBaby0477cRFilpxUee6aR3eTN+ys7CkMVoliZ3ZYafe22zVNVS7asz55z3y4H+YXLyAyUtLJDM4gDFRMOT/ZoRh0kFy9LgwK0wbRG38feSoI4YdLs7CDic6fKuUfbPX1q5D+wunQyZzeCQbZ6EAeDMtcuBIh28WT2I71s3VZgrhhrvNAAUaGxxKbnqdLQ1JldAXgqLsB0Dsdh3au/GcM2ycBSYE8os2JY57UMMf+utuvRAA2uBwMhbH/7xdmzbV61aNHTMa9+hRI06AG3j9vngsFK6tdrs4iXv8RSOPP/GL+fMfefhBlulYJOQL+FCYk5i3UKRhvR/lIqu/ze3HXeG1117Ybc9KeNtdd0/+4utvH7z0GhgRPCrgLqZvbhxJ7X/GtMmF4KbzJb8UGjT7DXgFM0jSKyP1EgKVyMSjHp/P5fMkQjUunxQMpbW6dQor4PpQTUhMLB7GhgOPUkUZqiz2j9yykzkQYwi7HWQo3N8z8Zbl5RdefNE55/7j4YcfLSouXfrTsquvuX7gvvt33XIrty8QiiXTsRi5/FPJqJvar4UG0KTrm1ybRa+QTylDQfUbAZCBaTO5WTc0YtaYfv36sQzzEPKETpXasHQZ4LqK1ZxAGCw2eldDxAlU5MpmpOzN7w9IHoZ9B9s2V3QBUL6vcOAKNlOWW8qJwPq5pVoufUZ3DA2B9WffY48OsyEj+eDBg/HHD5m4MGRbh5eItkguzhY/k6wNUUuHhO84EokEkEqxK6UQOCW6kbGwxLhEmRxHVsZtDkWj9NbtIdH57mQyY/8RiSDJYcmqk7r+lEZDlIXAlf0cqWNqakIdO3d66pnnjjnmGHBeGBM4QHIak1Y3TqprCI9/RqclRGh+6xhfNiUZFFn+bbmiliWptKQq5VcQw2ZDuoJqlBzy6FQvLnBX+SYn7OmJT0RVppma631+c78IAHUDw0AUMpAYF5X0gACbBLTLU6ZMIWcy8zJmzJj33ntPRp2z7LDd9qRuoqS0ponZ3EHxm/Qf9gWrB/K4Pf/04/fXXXtNx3bl90y6nRBOILxowcI7bpu0ZnWV0+N3e/wnjzp1+vTpN954Q0W7dpi0RXlPjiWsS+tT8/z8Idg87nhN1W4DBvTtuwtloBEDlq5c5XR72SUiWMN7wQolBM519fn5jf+Bn2SmgIxKAECGFQc1ORtvARGikkl5xX6bEy2/I8KC1QoP0QAy8Uxf75aAQQM/B+VgAjFDddRid+LiTnRwMpNOZEmFbrX7bE4v69Hbb76BvPXVV9+8//6H/ffc67ZbJ8VjqXPPH5uWeB4JsWYNonvCOZs7HGWTa7MYO6Bk30YuXZGxjF8CfmxEYGzSA2D179+fGEMApzYLZYJMZ373yblqgIg5J7sjCzy2NvSKVOyhEOwm7V6zN668nvI+TzzxxMCBA7HU5D+RH68+Q5ghTpoSlGH0sTan5HwDr7gLoGRv1xwHHcAnEaXgAfvtjWUdHAiyeIdqyEUqq774DFlcPnculUUNBd2hd4N+SBBP6g3NUsNGx1tUFK+Nf/LJJ8OGDaGTEFU2lUQrkwzXutx+Oo/ISLcRs3A15cjLms0xgs2jDcYdTyRKA0WESqHYw8CKYHr0sSekIjXAGXUU1St9fr8LP1NTZtX8I3LQqDlFdS98is23bjO4W11VVdKqleTOpsY5wm4iwtzwACSMRItevWGPRVlajP2XBtHl4AUIJijibR4AbXwvlaXodoW3gSe/ehFN3qWXXgpZAQFgCMxh9+wl0Ap6fH4CgduWVxCdsNPOfVqWi6Hkr6MJEACwhIZ9/OFH1119RcDrnDXz5W5dumZjSZSMN1x/I25bY86/MBFNjB174QMPPvLuW7N27LMzuztxwXG7yNSQIqkSLgqNXZASCY/LbUkn0cCQBfjd99/74suvb739jtrq0B2TJr378UfjLrmopEUZaX4pyEr7CfYtfx0qC+FOmiRmUPZjMHk8ofcbOMDpJTg6bapLZJORWujF7cE3i6VBShKjqcmboWRzKGm30rppFD0WFGfcvISnJTM2lzUTz/KQg0K6WXgXqR5qcIE/4IAD99izkl3NlCkPpVM5ihhSfbisVUU6m4vE4jAtxO4E/nbio896KFTcXMcm12bpKogoSlIf9sTC5WXb11z9L9gOmE3MIB/Fy4qHmFEOTuhPXv5VhsgijZiFjuSkk056/PHHO3fuzBXEgjzfLPiN39MNFSIRFuHjeGWBc/SOX66rmKVYyLI3e/Zs+LsIWFLNQORsntEh65PNMizU6eixcGbE/xpnOHbwJGhyYopixxCNCYUZfa/UCJMc2pJQG60Jnu/ydaNc9CKNyZ0MVk7dykiBCyp2k4OObSj1yIzZFxWLalkYi466Wfq/uTQCIBk+AMNu2L5Dh8/nfSG+dznZFLJfB8N9wBzPIaOcl0Ex2Up+G+SkxbLPLFidLvSLJa3LM0wQPgqkgohLSWN0jfApGlTXPYCshFMviKAvXuEXCsIjM6Lxib+C+rre3mz6i+oUyHjV/p7/IEBQ3bAmz+M6AARjCYYqCgQ9Rr9ImDNpKUi68Zc2q8kTBeYDvaeffvrs0WcuW75k6tQp3Tp3IQ0v8IenjR877v4HHsYhYfz4i269/e6HH3ocGQvRSpih3Q4nIZWAzIWj8esgSxg6GOI8YlFCR++57/7+/Su326E3e3vsCWPHjoXpaS0mEEP985o8xj/Si3Ah+A/whxYQnjgkTyyRUqbcpBq7dFemKxfPqw8xf4q6yri+8JgsVWjbye5rony4yF02eGzFJdsMxZDc3lQk8dyMF//+91P79N19l913O/qYY2Kx6IhRI++bcu8DDz0cTSTffvf9+V9+IfkgcpRz9ZDpml653M0f89t49Cow53VQMApzAYQBCvDCFycYLC5tVb66KrxibTXaOe4SJF6gmWa7zESSGpvJQHplzdbOcHHWrFmsGSpPqLGJWyQxI8CBWsvURjz77LNhiL9bwlBJIt89/RNog47g65133gkEsZaKULm+qBErKKoje46wqqaqUgAAIABJREFUmsxbb7+/dl1Nzz47k0wkpRpYWXZzEpaGNqj5gisTyexpo899ZPqzRRXtt9i29423T3L4qOKSIG7a6vZZXT4SqtExsjiw3KMspgMIVfwq9uifXHF7XR27dfho7of4BWVS6AOyeGtlkiQGFJP7cccO//cN1y1ftNhpcSUjVrezBXsYIMDiR/C2C6Kz5hzZDFlx8odiAsNtRpmyIaw1zk8+pztRG7EmM36XVFOW7VczHeTpkzBesgRYLXsOrCRB3ZxZc8jRocMUSjO1V4nlkfHyXSjUnCA8ieBlExWg7H9QMeOIWhSkJdkP+kos3qJolsLeLrsr8PRzL5IhPkm5xKykZyyQmlSGRIgDdUVQOgY8ng+IXchlu3TrnM4Y6XnzP5hKpTVSw5CTD7jBl6E7llIBponYBfI8w/l/Of7zDPyQx2DoKcrhMQl2S+tWpRQ28uayTpuTzEpEjFIUgZ04ZIJnL0lNSDTgcco6zfQliJIj0hNlAOlP1h8KVD6qx+YOYwWRsrU8JOXErKOitzb5b8mIAcSsWasvaX3j+ZcfuvvOEUce+ubMZ3bu3d2Sq7VZo2lHOmFNtevSadGCHw87ZNgLz7147523DRk62JIMw+fspCTNmiqWGZS74L6V7R/gZb0noEQmDxphByiqXwoqkAOTdLxZsjJStMeCM2Q2abGRJAJxLusLBPHlfXz6k4OPPjpmc5DPGg1MsKQ0k8oS7gtfljI7onARO7IejAL+wwTyy6dACa5zzqgVwTixUmc2Z2XqMTSQGwz1D/4WpK/jAd3JKI4pE9OF7Hc19ezxvCiIEATSKXi69pN9hoDY6SXAk8UmFapat2L5Nj22YgqAD2msZJolXYyIS1YHZIHHFRn3yN/LEoasggZMpkbgY1goQBMYGnKTTyDDyVMkz+KzYafP1nPrTsMO22/qvbecPepUWzrjtlLdIb1bv53cQfe+Bx68aFXNxZdd+uT0J9jZW9NxYV3kr7M6osnmMenkZ6TZxCwlCZ17Wtc/AQfiKt7Qsl0ziRIQWfXupsYJgM56AGvDMQi8pD9IVwSpIUgtXboUvKRvqiNRsZpk8Y8++ijWNIzroDJ9xq1EqX1Td7VR7St6qV6hDrcMtBkjLiBo77AcUTCRQQEBRce6euPwDacdk2LXrXuwjW7UR5vwMF9XWwmsapfd93jz7fc++3SepPGVI0cGLJZ/bEvYB9OpZF0m3/o+wyR27dxt9msffP75F3aXv3ptLfsUO4Ka0+4N+o8cNnTN6pVnn3V6uLbK73MlYiGZMit+4R6Sc5IcJU3NBtI0x8Q7ni4BKJgagg7rFk8q8df32ea8BiNAIceGG/znRKemuT4Ab/G63HzC4/MWF5f07tP3iSeeBCNkvXe7w7W1xJyjBVy1bBnQRlnIRlLtwgoNk7k6DWmgWmdXF6+hnrfd5fN+8tH7I0eOnD59mk4Z3RaLoUb0GBVpof4DW9G9k8DMZmeHs33v3vh963JS6JXN5Xp+dSTEZMSIEQBERSvwnIUfYSu/sVEirXdcegtI6l1SymHzImUJjcOOmC9gi488vzSI/QK8hReVl7UCXYOBgMavsPrq69paA5+rtw+/54tqWs0jDFgKVBm77NjTaVSDnAe8PjQcNVXr8Fw/f+w5Ey6/6IorLp88+d7ddt9d8lclMlaH5LoMBkrnz/tiwIABVdVrX5v9ysi/n2BJsp0ocBjtPvf4NPBMxONUQZBHsykrKd4JFaIULKWjKTRCriyvH57L4+6gPxEJXzFhQqf2HSpal9PDAq3XGRakPVMkkV+mmF+dO070XRYsDnpiZ+5tNowAPMCJqsSQzCEuIKCv59/NLweFvv7rX8fHvDaCng+fOQ8pkoVjGPehoN+3euUKEoGvXb2SGi1kuMJvW0x+CSk8yTPkfQXpxZ5BTke2hCYxjcwI4TgwcIpVYGiSrLD1H/JkVCqM6TNdu3dHh7LPAQeIDdC4oZI/5fLLL6dX2K8mTLiMEnnkflLwKqiBdrPDs9nELB208t/89IMQ2OyQsQjfA39xWFbGVD+EmvuqfnfGjBn0B0sK2cnGjRtHUhNCfnSNwfnO5GRaThTkAw88wIqO8zUiCPOKP9ARRxwhBRl+Zwc9zy9ygjVGqAeqLG+MlHN8QRg4t3TfQ30BLkpS7lTmx4WLpj/zdGVlJRi9qYclpSfMweaCGkd44z32xBPsxnDIliT9HjfKevYOVHXlGSsxtwUOhMOJE6/ze+yXX3YlMUMlrdqkk6SJzySiTE2mY6d2gwcftHzJT+efd3Zt7SoJ5TVHLBFn/5fOWtJZG8lRXD6/EPp63TInyqqUsRb4cvNcZhZYU0Et6jjBKSBgRi8KrWY6lKBy8DOWZ49n7733ff7FmcuXLJPmk8lAcXG0pubcs88G7VevWqVpMhQO3BfkMbXPWbRQpJBqhsQQXHlz9uwhhx72yUcf7LHrbtQhwfCHVR0jCEDj3YZJWIRXKUpmwzz99fz5gw8+GBtZM463mcDWlGYUW2688UYSJ959993YxHXVZ34ZNROtXKVh1QIwr5syg43s6/hF/mYnyFJbVoY6NldTW5VIxKiepM4ORH1qgmWCPZkFnme+aEdpX3+bMp7f5TvwXuDJMqkEq7DiT2gHwuFP1BSpZNzv87RvV/HA1PveemvmoEEDjjnm8CzOT6L1sUTjuVhtmpJ1jzz46I477tahffs5c15r267CkuWBwnSn+iSj+kUxwhdxQ0TFxMyKIykSgMMoLOEm/qJ0lGxb4usAsdRUVb322tsscPiWkiW4EFBpVlk3tKD8R//kXHeA+fHSLAdAeOvtN55/boaE6ovrKvxc6jHwMC3Qk/xCkMeEQp/+Ta6jASRxK1mtUhT3srLnEj0ufY6FqstaFH05/7Pzzztn5quzTjv5pC7duyVjEXvAb3M4pQ4h0q3d6fL7eJcX6TwogQ+u8BAUuqGQKZVTOBBQ6QIRGP/6cBioiUdvPA7WkLiR5FJvvPHWww89M3HiRCAMRmHEh4qVeBXBwLRm51fN5gLP6ARBNzj4E8gSI8C2jGUG8QXO63LKGkOKfTWybjoMyHMfZCkUVPh9o+yhG2TgQH7CVZxuwLbYPDGLcEYwIE/SekIaAnb5eP5uuk42rWVduRVraUFP6D+OWYRJEtynFxkXt2T5tEpdKC4++/xzSPpsoJmaZrNaFRgD6IDOCLbkcaEcCey6685PTX/mqssvh1RyMdTzKbICpFNZe7GPvVs2nqxTuW3UWiqe3LbXNhhDL77won33+RuWGjI7WJ24b2OBTPgC/v88cN/Qoc9ff8NNJx5/5OlnnNVj+12ISbR5RG4DB0KRKIIc844gCjS4Alh0vdwYYzf6eDNc4CtgFwybj4oXgnGYoyd15Tt++RcwZmAAof4Nlabstj4771LconjmnNePO35orKYGxkHGMgLcwJlW7dqR2YE4HCuGL7aPlM2hsKjNTnJXYLJi5eoWbTpg4Xx9zpyJ11137LHHXHXttYDQkpAkDsgBg3psy1jYWjIQDllj6jtYBlQxM+vVV4PFJSTm4Km88qa+NzaPa7ALoISGGyobP378zjvvrP3W1ZHzPMPJnxQamLIafnkXlRiMXgJukB+SKcJFMUc+9+ILRx99NKD2eCmeTj2+3C2Tb+G7N//7lprqarrBPipp0nH98Q5GB2oJgzILip4wTDDZXM+gueU/0drqd1+f+9Jzz5w8avg1E68iDWKoBptJMWamo486vveOfTt37cCG85yzTzt79On4Q7DTTCbDwNxhq792IWow4yyaIZWAFNRjYXSIg7x4xmNMgkHh815cunrpUqReb1FJGl9pUgYYrCgr9S7+6UcIUQXueicFumBEED7PQ1AMR0VJCFM5kmIFf/IYR6im9vPP5pH90YXwIZWrkkgDUBZowpPamj6sghe/9X73t7oYTwpkmEWkQ3YOeB5gdmW1rVmz6svP5yE+1lavveTi8y8c+w+8FWAqlF9zun0kCE3iuoBJV0TqRDgcmv/F+6TwRYkroo8xs+JHzKAKURkKe3nG8Fg2kFh5JGA6nXZ5fRRjjdaGx5x3Qa9tesAnCdGGtxFLrfIWbYJgPLkh1jUX9JpNzCrUITKS4+ZZW1OFmIXeCAWG4bnNbPvc+OuAjIkB0EwtdaD1Af4kkT8zxF2wtmvXrqTGBndJKMcv6w2C4Msvv6x5sVEqakrMjRv/ba+AByoI0g2lUk6wjZL44Oabb1aFpyzk6uxP2qRM2ml3hGrC999/P7V8K9q2IY4Myt2ko2A7gasJi7/VQUitbcBe+15/9TXf/fBj9+7dkLSwb/F1G5STlFLEqXjMXaCWuJW6VjnH8OHHlBaXMI/9KweQsv+ggw5p17Elb+Qy6Xg0ctSRw/YftO+woUdcPP78Lbbe8dhjj9tjz34etw9vCnTUfAflFpXawYc8CSmPy4Nx04ECbI9LwRkrQWe4hAsZS5LhZpNycVJJUBbXIQoV/HkqOrQ/7oQTpz359FFDB1FLVOrkxGJ9dt0VFsKWTkpHr4+gARQ6asz6nK9aU7UVRaYtlp7bbPPwgw+2qKhAGYZOxe2RYuehUAzqUHxruPOk2MbBgq3+a6/OJGh3m569OLcZj7vN+lBJkekjSkYSKq4vFA0iqcSpDJox/hyZMg987EdoxSQFAAk10Iolkw8++ADlEdu0KSflGVJFPJ4hK80rL7185NFH4dwdKC6CodWamkh5eOZb26whnO888ESSUDRTYKJgwO7kInqGwqtUO4/HHn7wP1PuveeGf153zuiTsyl0S6R7dUvVead3l113v/mmW6mlPmf2a1v26JbDR8vlIHoNPtQA2WGY5DYpTFnFn3vmGdytSHlz2JFHWpJxPifbVLszEYqcM+a8b7/9jh27yw1Ks4nNtmhZetTRR9w2aeqSHxe2qujgxAO1voO1XwQFi0V1J6CNMh+uc6LsWs/pBifrqtZNm/bEtdde9/obs7F7YjnEn4kSirFkghZoSjEwL4bW983f8hrLEOWP3G5ny9Li6qq1X33+6auvvPL4Iw9hvmhRVnTaKSePHzfW66auITVYa1F2Acochl6HKMBYNxYvWDjprjvvmzwFOyMAiYQlwxZ6LUJEQQ8xCBbY5gmLQ5xd7yKJjIXIjFDLSpmJI/k5ly5ZyVe++ea7nttsZ8PUYKsLiRP+aYRgPtfs60JBJWdjp2hjUqe7UAsYiUmOHQDCFmWkBFi/ygEew4kIc6NjqDdIl4JQ/MILL5C+iy0pOi2EEjaOL730EslhJ0+eTHgIpmIcmxCcUX6QqIkMNw3R5a8yino/oqgAbLmrCIH8ytaNHTb+NPRZ+RSCo2AMqUIMd3l82hPA/7AhQySeXN0O6m29mS7iX0/vUKzzLYnecIt6af7nX+JlwEqP+W8dNix/kBo/uUTa7QsW+qzDRk2qKrwa/3bI326741bE4tPOHLPL7rscd/Tx0594ypK1ETWdiEVLi4unTr531Ihjv58/95KxY8aeM/qj996hCHU2maCSRrFfZIX8FpAVkc9tCnLaeBSygTZ2EEUt/bMZ8QqRhsWYofEdDLX4Te+73wGvvfGm2LuNvqSOMI3NAo8T2JOwZv4w+INpF4YYDosXBc+jP4FqWpSXp6NhdpluVnqzd2SrjEDAizB3oNcAG4LAGSz0hcL48CFD+YqsIcnCxpqNQfa7vGKiBCQ2EObA9DHGDSeRPwE4VxTaKng1MA7VPfA8CwDODGjNl/y0mKz7sKZPPv541KhRrVuW4fyORIXMSuKA2urqVi3LWF/XrFwFSauKXSdXv7jheQPf/f3fYiCKMyASHEwXPx0d14Gz2+X41003Tr77rsoB/c4ZfVY6EsJjiSrRUrPA6518P0629yGn/ufByVv22oIqK1a7NVZbLXEfolApuN6B+6Lit9qfffb5f/zjfFKRVFYOFG2ABCGKcgUtC8n89tln388//+612W9if4/HY8wffOS8Mf/o0K5i8j33BgNs6goeynaYYlZDxqJ0xIjgD7yjTFsRg/HWrMNwnGjTpuK1mbPIhcQYYaRc4QHMiGAjrysJc6LCaMEP/xY3rEQgEZ6TTX45/9Prr7nipOOOfWnGtGOPHDLjmUe/+fLzSy4c6/d7Ke5N8UG8Q20+N9Vvqqtr2RI7nK6bbvrXNttuj4x1xhlnUbENC8Z+++3BHhXdIQG9DrR6sVihMaGPIrCUu7gGA0aBOWyQ3SbpT13Ol1+ZSenLstYVxx997Jdff4VGnwN4AlgeNlxUMOR/0m+hrxe6XhDtCr3Q8HVlPUr59Jh+U3wA/RDCDfmQ+MWEx8g1WX7DTTXLXY2Uhs+Dl0ghRNuiVIBbwSvZnWtv89HU1157LRosOClkQB9/NYmwsSMFsHkWrwTGbhgRCu6srhushUBecQX+gh8tWopHHnmkZ69ebJ3JjNzsaLTxEEzCBnF9ZP1m7SdchD5Uk4+UKgqxKKIt4QhSeJV8TkSPFE7WhbrK43UmwtW4mg4eMviDj9976qmHt+zR/fnnXj1m+Mjddt3z1RdeXbViNZywfcf2d9056aN33xw3ZnRk7cpzzjh55LFHvfL8s6G1q2vWrUZ6Zk5V0lL8bEZZZ+Ph56+Ae8wXM4KASB9UwFVibuCtn39LEjFgSGCvJjpO9mxZOFEkKnmoJV5HPfmM5E2boulUJRaDV68+kmOJft6yYNGPJCKn5m4QRSOmELywSWND4wbZMLswBFrjYeSwBtg6/WF1lOIYsRi0xkeRMSXKejM/VAnBINR6BXjBJSYXyBuTdHbBggX5IQKr/zlcRUIeY/9JaPAbb7xOwrPXZ88+9NDBxUVB2RzEIi1KpBAyvItk4vDPSCiM6lEW2rCk9ddPcKLn+ZP/+enf8wN5aQMmzIaQQUEyAJ99mtCONYeD7wvPzdh7r/6PP/xQJhohbM1CGC059KnI+f475503pkvXji/NfGHXfrtk46F0nFCbuBjoCUDGwZqY5kKHWa3Q+A4cOBAPE/xMStls8EVsVzh8af5kC9TAToRdRBXNYC2gRepXdOzS9bTTTnv9tdlLf1pcqHnGRfvMJr4osravj7/BfpKXk7jIeMEl8Mfrc7cuk/rTffvu/P233wWL/AG/V/TE2Sysnn01whkP61rw67CyQkOr9zohsl99NveKiy864agj1q1c+sTD93/56Yf3333HgfvvS+nJLKHH6aRkzkqyCbeLjioaLy2vWPDdt0OHDLv2uutOOeW0t997/9IJE7bcemv2IShB+u62GxItnC6ybh2pE+v9qEwK7MnvB0qwQjyxcFcFZML5sX3YHY8++jgy9E033rLPgQdi+l++fCmgY14AppKz8slCjTf5erOJWUy5Yd111gH9k66T8JMsTeAW7AkYsb4yJHUVanKnf/6Lp59+Os6JoPIpp5xyyCGHkLJBOwZn1Eb4UwmApFkohCBsxBEkLXI3QxI//0O/2pN0mG/pLycAnH4CVa5UVlZqN8A0/mSM/PJ0AuNPMkEQIvlXGRomUaLSNnWHmW76xnpMZzhp17YD015cVEIEdVFJ6fKVK6ZMmTp33jx0yNBAA6ngxOWAeEQvUlqKqB/42iGDD35t5mvLl6949tlni4tLDzjwsF49tz1v9Dlfzv2MJDY77LTDxCsv//LrL96cM2v7bXrdcN3Vgw8+6PwxYwjX0r0gXfo1eRPYxfAhezQQwETkoQLq7qbNCG4NABZOwuv/j7m3gJOy6hv+Zyd2amdmky1ql+6UllRUultBEGlQEAlpQaQsEEWQEunu7u5utndhO6fr/z1zKa/Pe8v9f31u7+d+rg+Os9dccc7v/M6vQwiRCkVmdlaxyAimSW1SwYBEQWQR2Mt7BfWRNunvgS/cJbmf5syZO3v25+QNEK2FtkzqNCwFpyzcizHjupLaivEcHvJPrKEibMhmL8ovIBCNvBPijf6JDP3fm/J/6i7J6iBpj9j2JLsdJ5kysCV8jU+BzP9QyuH/GrCEANInwAT+nTt3xqBOLWVc/zBsruc5yBYIc0jGwglQWAj+cCWbnZ/+SGa5WGzz/0oW/lMg+tffCw7zEKYJjhH4D0AI81i9ejUEGUxGvPhyzuwePbodOXo4yGQQPXJwwttFMMCP333XsOFbkyZPOHzscLFioU5LnlfmUurUBFfBlZ1Wh8wPO/orxX3ex1ogagUYjXg/0FXo9CV2ltupNxqhoH4qaik7t27bERgYDCuxWYuIkbcW5BORTXOYIYMHR0YU+/brb14FAZab5WNSGB0wXiJICU+WTIbpAe0LpOJgZZkIEOA7Xkv+JKeSHrv4qUnV4jwqDFiHgUdqMCrRFs7/vSTlVVP4S+fXrV21Yvmy6lUrnjp+9PD+Pd16douOClOS2EAjZ69Tg9btduLjwGUnorTl8uy83D6sa7cepMlfv35zwVdfEbFDEhORoUDDFBSEBYs1gr7pg4PRz185GDQcj4cGyndu3aLvhRDksK9T4cztTk1K3LfvQM2atSmYPGf2XCJWRTXH34s9sfqAUdrd0m565Sv++g//TMzilTxQYhKg+Esk4CTjkDCDL4J2wwoVIi+AoGYMs/iL+JPvOKwsdlvJmNJ9+vbNKywIDAsFe/76IP+bdzC2mJgYkeQokxGGhfsSg9acOXOkAUsP5TsTxI61YsUKLiaBCEc4NmcMiRLF/G+++992m4QBbLaXZPrEiRO0BkKWpSLoy9e+RBSl16PzV83/ahFVpN7p0a2QPqkqtdL7t8XkAUAJhoALJGFgkA+opB9lX1zUQaFHlQO7iMNuhgXFxhanhAyVdocOHRIcGjxj1sz8okLMHbLfE9T/DGwKEb/lllGERuZ0oND52c0ye4FS52z6Rv1ft6wZO3GUSq/9bvnKOk1aVavXbPHibwrsRViCG71eb/OmVTu3runX8+07Vy++277j5SPHPIVmBbGZfnKHk7o2ZO7qnH4qZDekCuIESPZFwWIKfnIRbyvpN8wOVAdJpE9GCGyfp6Reu3xFgdBCzQir3d8rp2wVFxCZ5Cyy5qVnkW0HjSasDOs1u0CtD7C4HXUb1Lt+85rKTyYWhc1iFS4AUiG5F+GLxzIwYq34pGQlj8JtxCfdTEWRfp+DGNhKViWpYhNvdLoot4QspEaM4o18mnQBlcuXg1UwZhgDd73creKMjMo1MhQeCmryVhJyQg2qVcvmWQsdM6bOnTRx2oO7DzX6QJIFRRQqj7UVRBQLnP/5p5tW/zz5k5FnThwpLMxnjGJEfr6ICqRgOYWdyNw2Es7rsBPIIqeIA6/IKSi0YpdXABxC5jHwCELBeKRVFr7HPw+j/zMs+LedY6GlzfL/YoL64yikIEjO0D4VKzL8EvBKvPOPl0n79I/ERBKSWCyIDCsIQLCyk2T11dy55ctXoBmbnYQGPkWwnSwt/sn+PdtN4YFKtdzugWEIkZoUItId8MtQ+p8vYNTOrVu2b97EGbANXgwbI95R6y/KB0mFi4iddlIESsHCyVk1MnEh0fxj7hJuMwyJbTP4l9TjH6HOsIU077OPcov0XeCV7zkSKZB+5d5/wv6lK/l8ydik2zGZ2lxuLA/Xzl74+IPBa5d87cpNuXh067iB700YMvijQe8XZL6YNeMz2jh5KBuu8fOoXR5/z6O4xJFjptepU23Cp5Ooh+AnM6t0oQpNoKXIKVcHuR1+KkMQ+QUUCwBvRTUsWJsfUgv2dkpaqdweub8WK4DdaS3yOqwk2MikT6IO3Gwi+lUY0Q/nz51/5MDxGZ9NDQ4K0aj0nkKLWqEiFh7WZzSoG9atefb4oewXGV6HS8R+U0lGNGf/LWUSCsbDTAGG4uGRX82fp1ezNp7niQm3r1w36ERsO9klcE0O7qKuys7d+7p270UvJqPRhMBx4dx5Qp1wH2uoBHn1SojJ6LZTPEzO4jIVkYSI/RmDn9lGlS+dSouzVCy0XMGsoT/8o2s2cehKkv7Q+/5rojmQf3lAsqBFov6zT4FndURVdI/X7iQ6TWcXRYuFk0IsrosfiDFHFnJCwaxOl6h3haBYUDh5+NANy7+e9smQ+XOnNGxYy6BVyexmKmiKkkKIxlgHBbYoMLp7FVqvynDm/M0mTZoifa7+ecWkKZ9FhJjo/axy2xSOQo3S7ee2yJwWfwXBeX44Gcl9FgqPH5sD8uEW/SgJ/URWUykdHlLoKYGm+/a7FZM/m6vRhkB5AZLXVSRXay9dv2nzqgLDSzm9OovT753O3dp26cKOwNkCJoiyaP5aGkizTGql6CFN2RS2LSjqQHQT68kO8pVF9RExCbclzId0/COq85OE20z2lWKWtP8lLBHU3Cd9s5f4wjukL3yXdpe0r1gV6Xo+JWbAr5LxADJEVj+VFEjuk4b+jxv47z0jkQwc4TjUsFFhTluzZg0lOii6jy4CgWOEjOTy5ctYifEVYunBBY5PjclSSIN0vJdk9O8d2L/4NIaHHIBiBJB5FFNAD2Y6VFVF/X35cFbk5feLFy8vXrx4+MgRkg0PT/TfaKiThiEtNDAHaDwcg7+0bxkqA+ZAIw8LCyTijdYW/KnVBwwdOvTw4bN8cguxBn8VLIS/s+lCQ4Lnzf3iwf27G9f/0r1LJ6ul4OOPpvTo3uvxo6dOmwgPe7tN+++X/HD3zpVhw4ZMnzF19MgR6II4tgKNJqedPhsOlQikZxv4YXchqQd5ith5psMgX+4c5gLOS3grNo9Xhqlm7PDhpHcAUgzTgom6PcLS4BAF06nLcvf2HU4iM0HtuMViFcm2Op0GgdjHYIS+DuhOnToFmWfubC5JhJJUW2CC9YhdgxFOUF5fSWu+8MllPJAMNZ4vua44z3duYTomQ8C9e3drVheqxZ8eAjF8lOI3s5bXGxge3qdPn5u3rn3zzbydu7ZRdo1KM2fOnEV7ZK/7aXQyfy3pOStWLDUXFE6dOH5Avz5Xzp8tyssl1VPucaqZgNuh9EO0BhGXAAAgAElEQVTvzPNXeCDKLjtDlZcoXfrqlUs0kOZlsH4GCTzhB8yFl5M0jR3u1fnvfzr2v/Mkg/nj+v63Hw0ZAfLkU9N9AUkLzJHIo2+OdjamtEEAu0AS3wEEuIYv0n7kO3pdm7ZvAx0YKnYyaCbWHL1Wd3D/fjwmmHDY78R+MWAu5nYKd1FXAmTgCTyWL9AuzB4+zyZhvKJinEajAx95j/SFYYCNrBUjBEuxjXEb/yRpj1nwKJ7MFwnfXgUQScHjGmHp8W0KHsgAuJc5cpJPxsmf0vGq50hvkS7mOfz52+0eZ4BGdf7MyW8XzRv70fATRw/t3rXz7Okzc+fMefTg3vPU59mZecT8vd648VcLFuKkEzkeFufsz+ciGNA+hfm6HYRLi6YIuVm5Or0xMS6O2ki9unXDSZT5/DnmELEFGLRkKcCpRNIfOf8Ou9IQoNJpydeRUQEZIZaV9HVTEDGmNsvNG9e+W/z1jBmfDhgy0OO0UNIXzi0syTpdPptUrQ4LL4Z8RwiRtKz8IvHHl5DhDOB6//33cUriUpBCrNjmommP0MYYuWBJ0CJuefbgASeBNvjQr18/woiBqoRdsaVjMG5hGGMiXIlYBE1gCcAQKAY4gA72Ut2lBptEHLiY8XAXNgXJwyDg4Dt8wPBpchAikMTXwoGUPbEogMBnidCpFZSSlrkpyJCd+SI58dkTpZ9TnDIL4Q+rG/9ooepwWkeNHpacEr/34MG2nTsLFZBN7q9GrVUGGK15BS67qNeAOgLt0ptMPHn9L+vatWvTokWzX3/9tXqtWoitxNi57b/FvUmj+sdPEtzESYixbwNQCJEBCxTy9ycpCv8Vk2Vi5FYrRK4u6rATgygjRPeg/xL9W4X6IfBVbEamj1mNg7x4HgI8WUSEB8RidjeY/Rt+8jrfwTWSYMMQuItreNIfz0uwZWgcXPNKqwbvZl15Op/cA9x5Ma/nNgnuPvz7P7opDAWqTKVEFptVxLXMPKlwwmUsOWIg0ehEIZw4chiEgN/8I+D+3jNMngcyeDCP7wyeOg4tWrSAbBEI/80339APgdkdOXIEVke9+HXr1iGNSQSC4PcPPvjgZczW3zuwf/Fp0p5hRQGuxJvJ9EaEbdWqFU8G1Cw5iyUxY7HwMr8VK3/OepGBNMnGJrKGJoZiw4t6un/DIdF9MAQgS+/lk+ejVwBefhU447AQUYHsxUHOIyNHJBk5ajRhv19/vezcsLNNaAXt8hUD/H8+IO00hyFmi0qkxUKCOrZ9u0uHtharnb1Kj17KEUGbyLtEVmI/kzAfViwo0Gi4cePy44mP23bs1KNXr4jIaCxBCi8WOKd/gKYgNx9U8aDzafxtxCEphA1fwiKx/3wHo0NxoiBXqVIlJs+cPnzE0O8XL6GnE7uP5JeiwkIYFzZRzuDGrdOgHiVuDXojbgtboQWdlfCsq1eumM1FvAjJ7cz5c8uX/9SoSUO2MRKHpbDgxfPnd+89wDAJAIEVIhdCG1Vz33vvPfy8L7ch6wiQWVw2moC/UuWiOg2E0uOKj3u6duXP1KR5FSClTS0QA1GIftKiuZ6OJkjhKvfIMcM7d2rHSp08ebpTh86BpuBKlSq179iuVes3y5Wr2Lffex07dbv34P7BA4cWfD7V6VXSFhPEYzCoT9iMDxw4wJjjn8VB5QECi35w/95O7d7BwQEmcAEnGRUjZ9gQKbiGUG3/Q4e0mrycsUlDeHnmL42IiRDlCRygKojdmPEkCgvWSdWPAbVEPHmsRIj5Il0j/SkRaNaFUIrSJUr6yiPJ1Qrl5g0bF305d8SIEYlJSXsPH2CcIKQ/1NzjIfFQVDiTyahKCDC///57Hgh4Ia0EISn9RUt44ecSrZaMYBGkzIydBlLsEHUBMITYLEUibU3Y7L1gI3SDeyVewmMlJv2ncJCgJI1c2vVAQJoOw+O7wEMf7/nT21+e5Bbp9pe7TMJMTFRnjh/e8uuqvTs2V69eBVuFraiAuKTu3TsPHYZKJp82bQpcGf5y/fq12bNnZ2RkPX0Sn5CQ0qhhM8qFfz7rixMnjyPcxyclRoUXgxgyx/r16nXs2B77hGgd4RNWBLT9NSBf8rNnaICkQ9WqWZUwYqqPioICjNInR4r0NBE6jdnPU7ly+fXr1zV74w0olRwbiwNxiBUVHSdMgcHc0bx582U/ruBpJLsAQDas4Ca/G8V5KSjBMxGp3333XbrpzZoxg7lnZqUXmQuoDYGJ8eKl85HhEVUqVExOSaQhKewSePJkBgYRkMDLUoJsCHNI9jwwIzOTRFRRo4dgKCE9uukYw4IS/2o2F2p1WnSeAIOOygiwZvAwMz2DKmJEsClFHqtYKemTtZDWlDFLaySJDnaL0BMEv7AX7dm548qlc1nZL5o0apSenpGUmFY8sviIseNozZydnoHgnpGdMffzaXXrVJ39+cyoqBJwf6zscU+eAI2y5WIxH1IIAxpF6BlrAZrS0eujsR+TF7V31+7atWogdbnMFsQ8AksFZfCVJXsVFomSG762iNJSimnggMRCbKaknPzS5QsD+g+k0QKODlt+toaiXHKlTqtxOx052emRJWKz8rLUOjWymlAOBNwYEYYwj5L+AB7awtHiUCGFY+bl5/GFKSBCSHKzeJVPqZAQiS/wOMbJDpLOMCRO8gQBWwyJvPtV05DOv9w5ktoEuKWn8xqewlu5gC8cDBN5VvTn0ol0U1pm8m7h8qCsK4zWbuPdLL/0hH/+0r/lV8YJFiLbnT17Vno1UCAyCZ2GYFXhffeRLYJPwY8BAwYgY/Gn2Fo+eBFqypeXZ/6WIf0tD2HY0sCkpaWqKhgAueFPpsne4NeXgjbLfOTo0Z9XrKjbpAnkBY8Ujl2mSOa/5MH514cEm+eJfEoSFYgBdxFKPJUcRHk/JXSKTlLpGc+R0qECKGxoCpbCQp2/Ydr0KVabmWKMPvPvXzxoV0JMN1FoDnJJHAoaUbncOq1y8NChOHGQsZYvX42pku/Xrl1LS8shkU6rxf4lg8Fs/mXtzetXP504uXRsbFpicvqLtEf37uzavqNT126du3QnElxQAQIzf+eLkCcJtoDaz+foCtDr33777WdPnmIHJXJCr9EWFBaGBQUTpJyZnt68adMx48bmZGYZggKdDjwRTgJYYZ9GgwF69zw1jWJItLXbumlzubJlMUGxLwpy84ICA+d9MbdC5SqgrrS/eBHMG/MbGjBDYul5DiwBoyAoylrzabPbhFUfVdjpUKuUB/bsSkp42vx1UfTyT4/fiArCGWSFGoyIO9QmYBf7K8wFmZFRodGl2mLNDQkOi4tL4F3DRo0vU7b0po0by5cvF2gyNqpbm3+jhw1ev2nnpk2b9u3cUlSEVi3oIYj52mt1mrdonZgYv3XzegpwPLh/u0nj16VhmIICPvrooymfTYNnMWzQ1WKxYuD7g9X1T8f77zop4PD7Aery9Y9n/upbEXEgekSESDfyQHYB1INncpKqb3BKLOXS9uQaiaVJNIolQBKl+ydZNykpyRRMCjAaQKRFs2eXr1xx9qzPZ87+XLbfnZeTG1MmFgwEG6Fgs7+YA/XnLTx/2/r1E6dPBz2geMIP7hZl/UEqQZ+xI6qUheYinb9Cp9PmOx14j6h9cPrkKWRodsfcRYvg+hBGhGOexpAYvCS+/ykQ2NEMXpLJGDkXv2TML7mLxIT4SZrmnz6Hi6VfJYLGn4yWG51FBVPGj5s/5/PqtSp7bRavA11C0LQJEz+pXbsKdXb79e/vtFNjyT8mpjRlpRTCYe1s1vSNhIQkymWJyPFioZcunXm9WbNqVSp9++2P/fp1nT59KiwcqFNJjgliiIDE80yM6FgBCfwChit/XibGKbnDYJNCexEKIV5acjoEWLyuZm+2oOQly6r204tGeOLAAGH3UxJyoFPie/LK6HzAAjERgCOYpjAGCWuQr545Gp3wokCdgDkwFCaTrGwgAAGxuUUdx7DAYEDhs9I5WQ6s5uAMF6C5kbCPAOew2jCAwdQGDhzocDoKCwoI9kKHUWlF9RaSjYmXR/8pFhGO5QZDl3g9xkKf7RrBECNIhXLlhYfsvx7/ZaX4wzdo3gUlDw4M4nP+zMkYgSZ8Oq55s8Y8SKvRJyekzJu3oFfnrnPmzn2tUQMCOkcM/9DPbd+15ReWAJfl5m3bd+3YuWvXTjx5FSvGdGzXfsyYMcXCgnEdwn5QBj4cOJDYu6vXr0VGi3AXDIoeL8qGWuESoi1OVjf+cRr2/NmBtEZ3HgglgV2QHqfVjl8UmqbVm/bt3v38eV7ffj2FEUkoDyrkOdC0R+euC+cvnjd39twFi4w6nUKtKCyySbVDEJoQnSjuANjxTkBVMdFhcQwMDuIlLIGTtiU+aQdbn6RCSAjM0KTtIFDBR1I4D/C4Rlp3kSXxT5yGLC2XcgXIAZTZeFBGEIjzkqgElkgbg2vY1VBPxOeiogIpCCMoyORzEIjuchwMVDIqIIzzHG75M9D9zeckbZLqfxAUJi/JJZgKCAbv1asXL2MimD1gxv3792dIkoz1UpMDTNKZv3lY/9rjWEtJ9uUx5MxLPtB27doxfolgiU3lE8WYMiv4y6/r1DrB4ZCuMTZwL1uMa/61Ufyfu1++i9eBJGxjgMZJ1BGBiDJR74TX4fgg7ww0QPZGBdTp9G6rTWcwLpw3v3WrN4Rh+S8eRKTip/PhNlnDdiiy3VJAcKW1yNKmfccDBw4VLx557dr9ffuOpKbmgIcN69ccNXp4bEwJXDPs3Mf37g4bPLB31y59unf8ePiHq3/+oSAv44fF3wwa2J+6eTAkBi9NDfznFZJuJ3aBSnnwwP7bt2+xe9q1a5udlpbw7Bn7S6NWYzZ48ugxxb1AMPySGK6hVuxSvJI4yNJfvEAFqlSh4v0Hd2k+f/vmjevXrr7z1ltoyli5g4MCszMzj+zdC+eQsA5IQk+3bt3avXt33stSMiR8iNjq8CAAVTYgBz/5oE3Yhfx5Wsr2rZs7d2xXtnTJV4ETPEGXFxQBHPB5iMjNEZmAHjc2AwDlsVFEwDN+4qc/LF+2d/fOZq2aP3uW0LRZs6iIyEmffpqWmpqemqJVKceMHnX+3NmUhIT3+nTr0uGdsaM/HDFk4IZ1K+fMnrF+3dpO7dvm5WaRVTRm1Id7dm5Yu2opouGCBQtmfT7DR1IEfrI9IeevGue/+7xEggQ0ftfpJXL3V9/LQrAukp/o5b0SweXJQBe6hzxKj6933nkHzz4bgfO8C7GGfSFJNhjUs7KyQ8PC+ILRNUCjO374EKWwN/7ya2CQCVaKdQj7B9IY9+Lyg4oSbApZBh9OnDgBIaMoMZYtYY51O9NSkxctnH/61AnMlUWF+UaDnuDIXTt33L1zW49a4nafOHzki88/NxcUrF25kvraUHVoo4RgEpOQYPKnoICAcF5iIdzCn0CAT2bKTuFGiceIve+b5p8+RDopvYsbARcXS2zl8P4DpoCAfn17yrzk7ZhFMKFCdfTgkSOH969etbxf/3dxU1Ehl71vNVvCwyMwy65YsTIxMSk+IREIgGMAB7/4kiXfR0ZGw6wpkCvMJDarE+uOyVc4xktyiB2xjup9UhZbXEICjXqoFIChBXs/HkBYJRfCxek5wfAQuYToaRcmZHWAgeAErIZOu5PcXdZx1szZiGIaPZIWLkQdswYULI20N3kOZ2CCrBe/Ah8mDkvCywzcMPnQYYnEUqrJW4qKoqIjmV1SUiJLyYHyD2ohT2Ovwk7Pc7i9MC//0d17PB+BAJsWopCo5oKMoPA7cfIYuuvRY4ehMCItxo+GmEprUSG59eAAJx8+uIdhCfsWE/nTVWb9mC9rIYJESVoyCF8Qwuit65fWrvypzTtvKv1cWlbVaSkeGbrku6+mThw7fcqEI3v3/Lxs6fPkJLxVpMfCfGZ/MZu0MzjUoEEDJ04ch6nv2LFjlCK7fOW6HD1WJhs/buzqtZsxxEZGRIq86ALRaBhkYH19vZx9ERF/CIP5vxDpt/FTxQZ40qgHE4POoPLXmguK5s2bN3hwnwqVKqJ6IoSQqeDnT1dbWUhw4LKl312+ePqjUUNzstILSQWjTbSvYAf0Wa9Brsph1xQW5RtNAdjmcXCJMAyTyWkTPiJwRqSs/i5OSTxUYnZ8FxKY7wB6rP7L3SSADG6/ahu83EhsQsyS4AcVxpkMLxNo5zOa8TgIPX7iS5cu9evVE2wgDhZFHwzIzsoCP1JTUqJLlUYk9/pqw9Gyo1xMaUDJqP7dWixD5UXMTtrwzJ/vrBwEBfRlMLAxNiQ7oVy5ctJkpVskjZMtwfjZQkzqVSD6T51nXiweU6CgCHt1yZIlrLFE0aQ9zHfWRRJnqX5P7lL5CpUQsIssNhG0Qby5CJD8ezicNBLexRgAL3o24C1dujTONTtKCW54P29OQZ7NbG3SpJEwu2B9LioSngu8ii46WhBZqXBazKJX9F85yIGj+Z4ILBUB7CKiCsuWHdu4NgwmUL9hQ2QdAqEwBTFCANL6rZZ1Xqs3aviwiZ9N+XXdVnQyJGyb3VmlSpmmjZtQjCckJOwwzR9Gj508cfyceQvUAToJZ15iO4Z61ESPWw7C7Nuzt2b1Gmy/Wq+9htyzaOHCmCpVCNJHMKpVoyY1OYEGGfliphrRXefokSOQzp7dezRoWA/t840WLRfOX0BoJQZggz6Ayxjt6WMnxowdi2NRIn+kw1CIleBozGZCn8E6SHS0vzrx4SPIK/Yw7sIQW4hU5CcEa0B9+eI5mmrPmvaZKPbzCvsgaqKknQN2UfSabSL5UDQqlFeVkua4Tn9dAEENRL2wwY20SjTqqUVEnNG7fQf8um4tqUA4FiuUr8o4kagLCvI+GDywr+B/FmoDEvFGxZruXTt6XTacLCrK8cOYVYq+AwbRyQpZAd89maEoY4xYQtq/sux/27Usq0SpJVL2336uRC4gFJAL0J7nsAeleTFBiCep1lg42Bd4rjnP7uC9kBc0H0gQFYO5ETmsY+f2Hwwe0rFz9zQCW+Ljv1q4iDpw1atUthSYgTZSBbEjrDs+dywZJaKipeA8zDCEZs6cPZv3ChnL4zFo1dO++YoUqt7duwYG6EjJKszN/nbRQvhrzapVrObCX375Zc2q1WRVr1+7Blvpqq3bcGNJpE/6ZNhsZGle/wgWXiEpHhKbYUaQULAdbIQhQXZ4CLDlU+I6/PSPD+EMN/IEDl4nfXI90TBLvls8ZuQwtA6XtUgdaPDa3QBk6NDR/Qf0q1iJttBO0UzZI8MlpjManz169NbbbcuUKbdy5fKRIz8C1EhayJ2fThgHxXv8aD5Gq9KlY+FzdFrRBuiRtATWQS2Etx2NQlgNRN1dpZKaWJJJANsRS8gUhN9QDF14ae0W6g4I8xVGbrILtUaTTKr/6HChK8YnJkyZPsNfpceOyG7lSujAsRPH27Zti+zF7Ni/OqxNLhe5k7Q+VGuCkJJZO0GCrFYyTKk9i8CEYhYaHAJ6bN606d0BA6RrMGKRlQXlgZSBGJXLVYBtEYGE/ZuTxJhiiYTCAHCiu5BjzlY5lfH8BZAkjB35t6jQDCW5f+8eYX8IDeTRE5rMTnf/Xq1VzPT347cdAW+A0dMumwQBhSIpIXH+l/NWLl5YMqakoygPec7lJCwESYgb5WPHfFiqZOTAD4fATg7t21Mmtkx2ZtrHo0acPH911/ZtLVs2F0Y0YC2XWQsLSRrt1K37gP79Q0KCKIu1a9fGd9q0tVvMgkT6q1gjDIByO63hbIi8On+lk0RO9Z/HFymIGfVVAhJOOSURpKLEw60bN4YMHRMQoMP64HSYaVKEF5icJJZULtwdrjfefnPxtws/GPrRyBFDflrxs5+XbtzIolSZ9Zpt5iuXL0NyZ82YiVt21pSpTVu2BKpY/tjFQtjVCNukRJxfMgW+cIC6kizEQkt/chlfgB4MD1PAK7UN8QLfpewcEAWTDy/jWZK0Lu0x/oTQk+CGBDZ58qQ7d25Ta40I3Pv376Wnv0DK/PLLuRAXjCi8j6GgjbGlAQePfbm0/6YvvFFSNKVXMxfGzOAZBjQOcICsGOGYJgPgV+Ru0qqp+CCdAazsiv+FMpYEPQBItjzVRIAt5jomJVF2zkvkgFlzJRVZi8zmFi1aQQQhAawgV7KqolTV33QAVQmfeKNEZHHS8SJAypAkbRZxJ8CkR6HBksTFhsBAggaJWIS6IYlg14Xw/dXh+GkNIKZMrZNrdHaRxUM2okcdYMrMzN6ze+/G9RufPHlWvXpNiOygQYMnTZlWp05tc2F+dMniA/u/R2Rg2dhSc76Ys2jR/IED+8aUDC8RE6nx93bq2mHL5l9TU+OWLVssoSizkJR1LFUAE/2B88VCw5gRjJO2P4Ql5WZmEgQmhVKuWbUKOgu7DQ8Lg24GmwLx69BMkILOCLamQAPOI/TuQ4cOsFmgvJBInERQzw8/GEyV5L69egNDaRERoFFvCBOU8JNlBdSIesXLlIExSMgMDnAxPAPvPK7Pk8fpRdixbKWK3qK8V8LTZ2sUv/owH/LgU139ZU4IgtyP+kOoX3IZhgR/HXNypiUlTP70ky6dO3bu2J4grgYNX9+6bdenEz47dPj45SvXIqOiE5NTZsyciUEO5xQOYlRLnO3YUexkvJM8Jbpnut1m0WUIHkBheTiQ1DDER7D+Njx85Xxf/QOgkxAUasAqc6G06K++489/gWLAC1k4qZm0RGq4VBJB+MIqU/UKCzq2E8luBCFCNYWtQmcIiKYb6cSJE7iGYIYZM2ZMnzqtTq2avXr0hGpSPxnjJYuCGZ4HQkKJf0dg5aVIQujcIAM/8UCezK+b1609d/wotcuP7t+7feP6/Tu3//Dt1wd27ahSviKukIvnL6z44Uf0iof37h8+dOjLuXPh5TwKksjcJTLCl1fJWMxFQh4JUFBIaTqYxGjZCRh/Qy0fnPgusYk/hRpQki7gi/Sd2wEjAfuNmjQh7gEm7rJaKOWyau36Z4kpHw4aSFCp22ZFRMASq6Mij8ezdfPmtOfpS5cu6duvj9liRpEzGnUer+ztt1ujhlF5Qaf1Z2AgIOknFGgQGSkoFVAhDCc+76co6kYdsvx8m1lQSH+thvc6SJLHD07KJnma+A/dfuqAQNGej1xNGZJAgNtK9rRHpdEJ8TrAMHPmLII3Zn0+Jzw8kkQECZ5E/SLz8Z1VAw6QRC4mwEBSR+Gb+MsAOEBAYGIL48GkriaAxWPIcmCeBD0I3qdoNmSH6wnVwrbNd0zmkHICAXkmsLUUUUkqR4SE+3kpCImahJWDjD7+5IGXL10kTAvPXWpy8uXLl9LSUpvjaRURSOKQloaXSgd/YsSSNgViPYuLOgcTJOoUwgUYfVRIuKFZIPF2+Ii/p2u3NiuXL/lq0fxmrzcF6zdv2LZp04GlS75p3PA1Qddd5COYneYCrV477qPRc+Z+OffLrz8ZP239po3Yd9lylJwRDkOn8LRCbVHAsByac7IIacQQ9afII05Kg/eKuBS5vxDFEp89I4QD4Q8rVGSJ4iK6SyF3EO1OMVg8CtgnXU6XOX/Qh4OmThn37PHjLZs2Q+Aobe0rKuFH6qeRenX5+XhcEGDgo+xW0lBYL5RbkFMwVrdgdhLceC9fYKzoJJxk8FBjNiAnJQogpvN7dsgrxSzpcdwDIYCR8wieCCmBHknbCfwAG3gHxAVPB1bxyZMnY1+hKSO7BdmLywjdRYDlGpYET6e5sJBoACDCw18Jvr/pB2YIsXi57SVAMB3wHpIEyNh+uIoZGy/kMsrEo9sxSK58KXv9TWP5Ox8DVAWlcLtBJhwQKDqszssXSBjAJzPiSupTYA6JiIxkG/MnS8nEWYw/UsN/cXA+uU3IIjwHmQ+BG1QDqrjVOc9LUdlhBuR4cviswZSzcXGDKH8iiJTQQqSN/ZdGUpidt3nL1ptXr5ForQ0w5eYVbNq8dfeeXZAn+Fm/fu/Xrl0PN+XAgYPwGhTkUkceL5WG4N8K5csSXnXuzFlzXq7HTuFBoIHCYhbNy1y2Jo0b1KhRddeubUCYQ0IbCA24hIgjjHAuh0brTwEboae4HfXr1ZWrFHdu3UB9FBvSB2emg6IJZCTH3+7du66eE81loYbIQ/jWMeqUiY3BNE0HXAIYkxLjHeaCDh3awe4l+Z5XQ15Ja+C90jAknQGBDDqOK4El5nW4SKSUJRQG2PalSxc6d+4oMq1/Cxz5E4iSj8S64NWQaIFYDinUFC+sGnXf6m8wWPNy1DoCVM13bl/Ly8rs3rkTtQRhEhaLs1hEJEB5f/DgmjVqV6tW48flPx89epSsLpLs8FswKlEP0O7A7Qhj8NIJ1kahZw+km1kwfUKuQRKJpgOoPxnf/9Spl2+HpsHPWFyJaf3V9wNGuCnTZ4KsPrezuV7St5dbgy+cZ/eBFVxD0BvbRGr4yEKjfMJEQSGk+dvXrxXl53fv2g1eSEQw/BuaK7xQvjWF5D6+c1dCAKYApUV4ZeER1L777jsI2sJ588qVLd2gXu29u7cvnP8F/7Zs3IjZcs/O7R9++MGET8bCfU8cP7ph/Tri+lJSkhg8z5GovbSXWeh/Tp9ZZTD8JQ1BbkYDgetzowQ96XY+/8kSg70vdz3A4UZuhyabzdZatWqDlgALyQYsf/T4GTVIA4OM2JQUPtcYRFzUzpXLARfcNiiYblHuunVr7NixrXqNasBp1qwZrCbxTxarAwBKo/LXa9DuKFmJT5B7f1toOBFBVCYTNS2xxSJpYoLADoTrUHwRNf/8FRqD02yn4YQ6wIiv0EYdFuEbUhB2qQ8MRD4rV6EiS0nKMU5hRBMwCg0LbGeO0ublJNAASQCaJJtCtDFAYOakI8nrTclqV125cqlkyeJM5PSZky1bNkc0B7Co/aw4FgF4VsuWLbF7sd9xChF3AdIiJXCASCKWyBc8wMXXr1/HngfkgSqGTwgImMN5MBw7OnZQDsRiSbwNmagAACAASURBVBoACNJmfLninOfgT8bM4H8r8aVWi4AT7NtIMRxQTAw82GUhHRY0OmeXTu0Gvf8uMiuW8o0bN7dv+3a7d97BweC1W0SrItQ3vdaSmy3zV77b770OHdvy3jNnzlGlD4JM7DbLzesEVH3O8b07d8IdGIagTq84eJH41ccKYTP8D4AcOnRuw4ZNERFRON3E7b6JkAMlniF6SPsTEEYp1Anjx9WuXW3Lpg142wCgtGRczzbE6QugZs2aReoJkiVLCRil5QOjeJokPPE8vgBk4AORZ035RDFm0blYWgseCEojNYGuBLNR4I2wygICoymwhPhDkAuJDxTeEMWb5QpfCR9F9y6dZ0z77PbNa3SPwg9C0iwpWhgWyYBPTHp49/7Feq+1+nzmglUrVtarXQPPOvtBrtNXfq1+2ZjYaZMnZj+Pv3jqANGXbd9+Q2wR3vtvPl7izR/fI1EHZs5JjC5YCyS9DWCtXr0abRLGJhFEAAd2iqX6X3YwKqbG8DD+M7Rx48bxp49Okc1pd7voQkD9EvL8RHT0ul9+qduipV2hcvtpvW6N1+PvdHjUhKIrPV5/V4E938+fGFOMQm5/fPm/Vd/ABSDyY/AGoNvwnX/8ggJIdStMHhYynzUqm8PqpyDGUnSzoYmd22lR+PHCfOLcMUqPHTfh2qX7eoXRY/XoZPInd2736dkFGc/qAPJcLNgwBhPSOhgpZlv0DCd1gbF6C4eAW3xXq6QzmN5kVAcivl3EMTr45E9iGxV61f5jR95q22HmFwtF0L/O+OuWLZ26Drh15+HU6dPPXTy5dNk3ZSvEEh9/9fqt0WMmeFwFkH3UWWgW/N3O+OVuQh69NpYYZFWJ/coPbpcJnHC4fJW8MOjicfcVU5CrCNDMSM8BMsXCo6rXqrl1306lXlm5VtWSpUuw23f9uj457unDZ/eLlYl0qN12uTslKdWoMtw4e3zV0iVytSayeHGtPrBk6TI1KtesWLpMWHiokswbbTGl03/TuvVQ9lo169GFtshpT89Kf/ro4bVz58NNwXKPknB8p0yLuxU47dyx9Y1WzZ0OK6Tp6tXzN25ccmJ+ctuunTry5WeT6r9WsVHzeoSRytQBTnkBiiYcSQ47A7S4CN0Wr7wQ1wZWK3gGyipOAbYiOp9YBdafcjrksVsQFkPtZo2fssQ3i9a/3aZDqZhygIiemBCHTu3ayV1u3JdVq5bNz0unzQkmBpNJrSNew2vxkdki1i49Iw/PiJ/SIFNqbG4oKYtW8Pj+tcAA6juwnCqqoDo8Ct4H6vqwF35KVDKmLywGfLEjotG0DseWtbAAL4LQmwUWIJk5xV9emZUa9SATRWvFQskcXpubWrfCQ8kn8xH/RN0yYU2T5WcUWHIR+HzmM/5R9QBBU9wu6g3t2r23Q8fOOXm5kCary4bPxE6bPOFTgkD73itscqTxgL2+EXpQKtA2Ia9FHq/jzt0bac+T3nq7VaXK5bBcOF1YhnyJn4KHUYIIfKVkkzAeivfjoJB5Fyyan56R3rV7py3bNu/bv69N2/YaleHx/aeIuWyNfn169endk32xcPHiQ8f2btq8uXqlmsf27/c687ZuWSbzd164ctbuKHr+IiknI23bujUTRgxf8+23t46feHH3XliJyJVbl6w58sWBuyt3X91Y9526hmjVJzMGzV/6WaNWlU1Riv7DunXs847S5A0uYTpwav8HA7qdOLybvHe8YB6LV+lWYvCnFlKh2+Fv1EIcKJhADLFH4XHQQJnlwpPmlbusbq2fTmGXa+XaC6fPpySm9O7Qx88qS3wQ/+DanYsnTl84fuLulSuPb91Ki8uMe/DYVphLbSIVGfRWf5VdrnTYAuQ6r9mtsPvx6cy3q90Kk7/27WbNI8JDPv10PPm2clWAXEXvGm/N6mXlHuv27cdlMoMvJJp4BBfmCRYkLCiISk7xSS+wZ3Tv2/NpWvyZq+dqNal75OyFDz7oUbFyqXff7XHm9Plhwz5+eD/pwrlb27cA7JMnTl3KyjWTmIbIlZ6R/Dz16ZFDO5d8vX72jMXzpn+9b8v+BzceZCSnJ8Yl37/3aOeuvd8sWkSU9+QpkzauX5WenqDUkCJr9XmshLGC2IXc3LxrN25rDcFvtekod1vVchdp900bvpaV/pyMax/1cir8LDdvnqXKhNyfEmb28BBTYWb655Mm+mm0JWPK87vMqS4eHuO2uZGYO3ZqS1Tz1s2/Usxv9MhhRNQlxsUhJGGQ27h5Cy2Pw4oHnjx7zOun9nowYAUdOnI4I9fi8hIWQr2FFy57YW56mjUrb9vaTTVr1KHUAUb/TdvX3n107aulC4ucth79+q/6cblWTnwr1alcarnGafWo/DQUtyp0WV0EakIt5G6X2x5gVN+6eTkEo7y/aEzKxocAi55eGh2WHGL/bTI1e9xPiSTH7rAfO3koKz994owJpGRThZ+dIopSCQ+rRzRvFgqXLDjQEBZqQChJTEndvf9w9+6923Xp9e3XPyXGpQ8fPvbUyYt16jT0Wj0KOc0VqCDIdsGNSxQEwSG0NmJwBFBgrRPsCaUGeiK8hl6/iODQw3s3x5Qyydz5QJPSZTInkxKWOxKfZGq9x+GhnBBqkN5geOvN1tmZWSjK+oBgqxlRJ8jj8icQje6X0JyggKCOPTtYPGb+FVgLLHA3ssdUcgf5pR5SIoR/VkS8qVVbN67LfJGo9LNdOXHk1oULNSpXdznRLoQfEjy9ef3CB727USxIKbO59doAnkFhbmIHQQlqc2FDJzmW6JnMjByMVRj0IiNLfPzRJwSXde/WsUaN2mGhkdDcsNDQ/ft3nz134uOxo9BX87Iy6tWps3vnLvL72nXqCpEBCoM/GLZv33Y+Aw3a4CBDuXLlRbUcn9fiP3UgbCKmoAnxBdmTYVA0FU852o8krnJG0tUkWvmfGuer3svgEZNTU1PReIgTki5zOohaIL4ciogIjy0axTdfr9OfPnnk9cYNWE2tRgTxaXRqwi2piYyqFl0sGuk7MS5erzeg5aiwoFqs1DpE5eOZRBSI/USJO+IrKTVqw4rB3veGBgYRYRAeGoKGhL5CoUS+6DWmrKz0yOiovNz88GKRC+bN/2LGjMSEJ+3avL125SoowRstW1nNRVoN/Bby5hOyeYEI3iJViCQorRRGh6yDbE/koq+7BZUgRJI5Rv7fVkRqL40G43DqNPq1q1f9tOznMR9PeHj/wYaN65cu+TEyfMbyH9ezgevXb1CzpjAPPLg/EwmOyGK0jkBTCIBB7UCbBauZF5BUkhgPO1b7E9+KpwAqTvhacFgo5Tpxx4AACOVo+ShklqKC1OTEUpH18nILPvxgyMiRw/v26BMSHIxRJzkxbeXKn4nGwMYWHhIKhyd/kpqsTx49mDDhM1h5/boN9Fqjy+EtyM5/8jiuwWt1XfIim8OCSJSQmPDo8T3kzPOXjm/Y9OvNh1fzsnPkiJMW1+yZk0kgql67Tr1GDWKLlURdS4tPSnmWYMsvJIRr7U+rWjdtYfDXyl2y779ZCkyLFy+FD0VXOsCWmRUQEmIrcnz/3dKPRo1WBBgo86PQFxOKncop98cjwha3oqISzaZ0+Ix2pCTYrVpjkJNkZlEG0d9jzX34+FaHzu3laiQG1/4DO4oV05UrXxL6lp4ad/TIibbt3kHIOX7sTGhIeEzpCkh3bHmGgyBy7vxJqASiG6YHXABI4R6X9uGDZ2+1blOpYjXKC1msTr1WZGYRGnHo4FFSqELDgoAPj6D3NMrA++/3Z74YCVyiVqfKbnMwJJDHjRLor6K2vG/jIpNRPpIKrhSeFIk1ok6Fz1DBIoK8wnKkFOUJFnw3/+LF8xje8FciNPuUK6p0CiWKwXTu0h7Hi81W5PEEaZQarEcE+qGqavy1JDSBkyLvyUu4cwCYQsyyWqMm8I5sUW5Hmlq6ZGWALnTunK9NhhAuI3wKqYzHinReP4QS0X2I0pHSqAi5vXbt5veLl2K8NBdaRg4fZTIGjf/kk4zMnOkzZtkczjKx5QYOGhwRGfH998smfTZl3NjRHdp2OnLo3MbN66dP/eLM+ZNzZi9o8vqbFkvRxLGTe/d678jhQ7euXZ27YD40YeSI4eVKFFv6w3dTvviYAPCcTBcWlJGjhn388RDgYgzRfjh8AOZeoPTZZ3rit/bu3f7r2k2zP58ze86Mrl37NWjQGNKNlBUTU0pV5MxPy4KzPrx3jz0YU7YsrJTNQr1hm8NtNATi5ArQ6e/fuf3LupWVqlQc/Wn/9AxhEWR3ligRTZECLHfsncxUm0zpLFUqslTJspUq1KZsy/kLJ4uFm8qUq4prhnDj/Pxc0A9/CJFVRBG9/vqbv6xbfe78pW1bN1WoWE6vDxgzevze3Uc+nTChZctmESUiLIW5OkMAjj24e+cuPcd/NnfNT2vr/FBv9JAxm9ZunDzuMzyqpbuUpmymXKFbtXZDx057evfuvXL1OlQsRHlkcJNJHxMTQzowEKNEOQSBok01azdv9dbbEaFBx48e2rRt2z28qo+f2KQ+ID6TCkYyTNc9e/aHcQva5c5T6VFxPBo12qM1OfkZmcX37l+PqVSZaFGFUl2sZKnk9IyqJBiK+hpCcYh7ktKmXVsP+rsgJwRf6wpyzTIjjkoVtPHKxQvo+Xt27U18Gl+9Wu20lPRtW3Zirm7RogXtLih2RRQX2LZjy4aQsICFC758b8AHN66cr1a9bnpa/OWLh7r2GWApsu7euads+Qqv1ao5ZPCHZouzbfuOxBQZArRPHsbdv3vt59WrI4pFHjxwlMSkGvVq5tsKsFE55Q6b16IMkCNMqE0sMNkQSupQOai6TAE2mysvJ79cbDl/8j2x/ImZQZoIPpHLAwKQtDRGvcNcCOHUG4x0qt2ycQvoWrduQ09Rrsgg0Ko9VitGJ7fVrtQZLAWFQ0aMlrzkLDfpkw8fxmMxJMunW4+uX34x9+Ch/WfOnAJXYA+uIrNSC3EWeg4GIeJ6yXWSDB9EhgtTjc8IIgRu4p+U8uKlS0QVj8TAADpxCOnjjxkYhKbAa7Qac26+PigUPPetKTW0KAnE1Ggv5rXZHRCfpIRn3/+wgjqu1MidNX1Wn959CQ6hANjzjOeEP9rkdr1RD55zL2lIwDz+aVLlslU+nzVn1Zp1EA1tgBEbpm+cctzWaObAChuW3G62x8c/wmXW//1B1LmvUasmDAbScOPGNeIrsZdwHUJJpcoV+vXtPeGjUavWbSgWEg4vLLTZ16xY3e/dXlpFQG5W6ro1P126eB4Ldt93+7Vo/qZSE6DWE1Hr7dmj77b1mzKeJ9V7rS7dUWx24iu1PjD8Bw4osWS3J6JQ+DV88WcYbwEQvlixbD6H5h8//wOj/P97JYZNrMeYkaXK74xWpSRYwTfu3+PtSFzq1avPirXL273zdt06DexOO5uKMi1YlXQaVVE+BaThrbLlS1fg242JKsG60DfY4jD7K0WeHewIsY0EUrgU96rlerfNEWYynj1z9sypU5QYOHnyZOOGjQymaJ024Nixg0t++Gbq1M+CQ0OQ/2rXrtu7b6dJn06KCg88cfzwmBEjK1ashI3A67C4bb7YQIiWcKH4cIB8RMqWUCmUTB+7CxoGOcdMxi9EpjIjuUiYEOnJ4mqfkQDG63Zgc9X36tn960XfbNm0ffSIC3Xq1V0w7+uTxy7ATbOzs0JCgilMMPvzL/HE4fLOyS0IColAfs7KzsVVWL9BA4qp4JinyDDtSygcTakL6IKl0Jz24kWrVm8a9cF2q69YiZ+SAAX4AZbC2JgoAib9VYpiocUKs/ITnyZG1oto3LDJsSPHq9eodfHypUrVqkKYTKZATCopSYk7Lm1muMi+jx8//Oarr4nZOnHsSF5edl5BXo4lMafgxZeL5mRmZrgobSyXrdmwonyF2IaNKxQPj/5xyYaSMYH93xtw/c6to8d3Hz282+hvKiwqZJizZ00VyeH+hB4601LiTl+74s6zFOXkahXarVv2bd2+LyLCGB0a7eelsJ7yxp3LYcWjiN0JDy8po+a8TOt0vCBYAcKkhgbhWNcHIFoiiYiCF3ojoKWft5dMao9r89Ztt+7cW756haB0ckUqHuoWLaKJrfR49u7f/zwjq32HLlS6hiMGGEIUiCBOX1Sw25ubk3/l6q1evQewgMJUr6TKtnPGtC/y8+3jxk5CWnLYPFo11kE7kFm98tfp02YQyKLXGbXYR2yyBfO+xQO1bfcuopToFrf3wEGwUCqwgis2My0xLDzaEBgk93fBDqJCI56npT19mPp607pIEgJD0A7kUF1mJ8OO5tZS7EPxPOf5zQe3qSFLpA0VzhAIvTRTE5KaB+4VUSx0/LhxYvAciFPwRfpYyFWQKEgz/1nMVjWWj3T2XE6lSrEgIuY7VvbSpWs/Lv1xx86dTV9vmpb2PCIiklR27hDBbz7eDArRJ4rd6csnQIYXAyTcih3QoUOXbdt2UfaJWAt28bDRQ6/euBhTPjY5NaF1u1aoAQggwK9Pz15qjeL9/gPWr//19ImzyKU1qtVTeHWFuWnwv8cPH926ftUUZjJ7zNMWTGneoalC4ymwEF+ipR0luXivv964U7d2+UWZiNJ1G9YKDQvJyE/Fj9R7QLs6jcrbZVn9B3WrVrPc6lUbz5zev23TOqEAu2S6YKPcqdSTn0XESVoa7NYfXdxgCIkoVqNRRYVXXTq6AhsZ/erI0f0Jj+8lpd6r0SBm+Hu9kAkMhgCipPF94xxHjXl8O/3pswfHTxy+dP7k6WMnhSlC4X3wwEv3xtqNagcEyvz1IvJ9/brV69cJ0yG2BkCfgKbUuCHlDN9o0bp4VIlSMRVOnjn/5jttp0yd1Lp1y6yEZHQktCZDSEjFMuWJTZbZMD+rhw0ZTj2XQ/sPUB1DY9ImpCRt3bLj2NFTNoddEEYoiAfZTI6H6Vliwp2l93W6ACjYG2+0xonhUhE4YDl9+dyOg/suXDiXk2uOjgktW6F8dNmIRg0ahQWHHzt0bMUPq9eu31StYjW4YfNWjfCky5Tqp48fb9qyPTkpKzgk5MLZS1Hlquj1IsXqtXqNDh87qlRrCq0i8Uhr9ztx5Ez7dp216oCCvHzK6VFTyiaz+7mtZEeHRpbIzsogjnPT0aP1GjRiwx07ehw+BYMnxqogNwez9MAB/UsUj1o0b36wyVizepVSUeGL5s/9Ze368FBTcGAl4mNUAbrLFy5Wr1L9008nHjlygpAsxEq6TMhdCpPO1KhB0/KlypOXtGfbtjat36pVtzp7yoKqZ7fkF+WrtRrM/PS28fdoKdanR/TDzkKFCFHSVjiBsBgBQ6rhoEWoAvS2/AKN0l+uEW5BFQgug5VYcfs9exLHiyDhyJqI5c4iM+5COeREEG+/L774km4F+GEQ6N/t1+/hg3jid5Cwf16xilr7+w7uHjVqZHSpkvbCfCGa6EQoHh5e3Bg+AU+E0iPEi32FMZwSshiIxZsxdJHv6gJJaUH9W2qCj4mLw6d7cYjwX8DqduuNBqLzYsrE8kDhkKW4hx351Uaqkq9IgqAexYtH6HUBMLIrl69260puH2HchWvW/NK+ffvYSmVsLlEqQ6+BTnpLRpe6efF66YjSAvxEgaC4CqeIsLf7upYrUcJJYRGBAlmZmatXrWz1xpsEiny3+CtyR5EuM7KTbty6fvv66c+mJRBVEx//DNsJKwGb2btvZ3zCM5PehPGEwNtg+hhYnF8t+Py116rTQ6BVs6azps26e/NWlVp1bt++GR5RPDEhjl1XUGBp364jZAv9Dm0aoP8GiP/Z/0nyE25vxEo6HvInkinbskqVKvjLES9grKwKgxICyx/F4f/Zcb7qbYyN7UdUFuMk3IfLpDELhPMd4B66CPo6Y69avRoYOW70JwcPHdbrTEX51mBj0MOHD0qUjjIZogpy8p4+fEIVjvKxMdAgUCHu8WOzw4VOiTCOkieEDF8wAaDAMwj20Glz2dLFo0eMxP+7cd0vT+/f79y7b1Jy3OWrp9ISnyz4ampwaBA6YvDOUL1a67AVnTh56MWLtKjIcJkdVkuQo4zUD4aIhYB4EebyEsjk4uK9xqoqhEVScFFdLBZsPKIMIwqLrzEfW527xNJodIgGfKFK76hRYyZOnHTl0tWGTZrgeiNU5fz5c5LSQ3INz2HHUlzq4YOnZWIrwTJv377L8hLTxmNE2S2bQ6H0RxTyJcqp6T5y5969wR+OoI6fPkBnMGgLC3JevCjIyclISXly/fp5WgdVrlglNDC0ePES927drluzFmjDlgoJMRnInHe5UxOTjj86gtw4b/5s4aMMxfhuj4gOyC9K2b7r1POE1NCowKt3zvobZMVjIxNTn966ei26XHCrtxo0bozs1yCoWDCdsP0CPPVqv9apY6f45MSPcgbnFxYUpXmJh71/O67h6zWo/ZadnYnXmxi4W9fjK9RpGBYQlpjy7OL9c/0+7JuUlLJ59Y6Y6Ep55vSQEkFffj930U8LG9Vq0vi1N6uUqxURrVGLDBAnplziQnzwEbkLNmGncV68cJk9npeXv3fvfkyAk6bOrFy1HvRBuE2VxtCwUidPXQElTpy8XKp0qfDISIpAxiUmUcbl0cPH3Ij14sXzXPIDnsVl3Lz1pLBoJ4aNkNAgiit+vfj7SpWr0lvp4IEjcfHx9RvUwd935szJKVOmkdx+6NguMoa2b9+J8n3w4GFCVtv3eDPh+cMDx3cQDwf9YZxMlqjhuHsJ0PzGzZvUeq2yn5zOvvIdGw/lZjp++nEx+nFMTBl/OntIByq2v5C4+KvDO+23b9o2e9YXeLQZHgpVdESUyyGy4TQaA21MkOSw2YMP9+48ii4eFRhkoOIrNmF2AXYjtJrbDx9PmjQhNTGxxZtvNmokgjbu3b9DEAzlwSJKBJ8+dyx1fDziLNZlZEF2UKihGIF0u/fsAyGr16zGw2naocJMKFfv3r2dSCz0acJQIKp16tSYPXvGL1tWdnm37aBBgwAjwTestcdqiYwNnrtwetMmrakz6pVjFXCUrVTG62e7duui05KuVFifxN0YPXHIO+1bexWuklXCZnw14eqlSzXrVoXoFxQQGGId/+nYoDC9y52Tleek6FSXrp27deuSb82Pjo0uVb4kVes8Vj9TqO7zLyfjuEiIT0lMTE1JTgUsljyLUW90mG2bN24BLStWrpCSnkb7GOJDZC6aNF9+ej9B2AV1fpNmjqlTr1rl+mUg8hDMh4/uo/TjMlLp/eDudQymtu0avju4HeVRt285Omfm/BEjhtnshWvW/Tp20rDWbzU1W3OQWlD6c7MtR4+cshRCjy0kEr5IS3c6bCtW/ZT5Il8Y4/WBd+896d1vAJsXRTK4mD/aHUe2OfvczZM9P+iKjejazRtutSzPbm3Roam/FkqjJ/DKYrHjPQ+JCKxWrXL5CmVz87NIXjEZQ4AIrtACe8GUWdOmzZ5hLK4IMgVrVXiOArsP6FK+YtlGzRqHRxazqNIN6kDKXTV/q17JmIiF332Z9CypcoVqQxKGg5kPnzxc+NWCgnxLsfBovS5w2/b99Zu1ZPpspeTEhMKsLIeFjF0nqEu+nsmkunz1zM27F1OTU4joMtsykftVLtlXi+aQzvvk6f3Va5bfuHa5WcvmaGXHTx0NDDTeu3fn0oUzPy5bSix/uTKlMH/4K7RPH8YdOXBU6eefkJiSEJdIcELrt15PTHiYEBdPsZj0tKSTrY7l5ObAYHfu3lKiZGzLFs0oBE1r1+T4pF27dty9fn3YoEFui6fIZaaYKkJPhUoVMKYQs3v29OlGrzU6tG8fJbJeb9SYkPCc7Ozk5CSHw2qx2uApGmMg7TVpMqYi6hw2jgiH48tgchRa/HUmu1lU3hc0XLQiILCDdkZWdCz6mim0ujs3bhw+dJSc5W7du1+7epVsgGrVKsIsxo8fjwf/8sXzEO1uPbqRzaQkSol6QAjHSFC08ZJqFfkkKsIeBadD3mL3+rL0eBH2RYg83gPRjlrx+/b3MfGXrJy7qJ1lzsk3hYTCR1CYSDcJMBmJQDAaTMhbsAOlAvuitX79pjEx5Qps1pTkZHteYakSJal0j4exUYOGNavXyrHn+MqgkkhntlltZWLK7t22OzriUuu332F1UC3wqmN7U6vIsVdUrVB5ytTpPXv0gBTJjIEmED0mNjYsIvzqtctYFPRBRpW+EAJRrVoViBdaBQoQcXOYoG/fSCLfITszB21GBCp4SOgIy8vNw+xGNZxK5SuVKhVDXekt27ZTuJ4+WoJreuUVKlSKf/yUohR169bGx4n54j/lOMQ0A7pgt0SDYcmxyrAYJHBiS8dC+7tNUiRi/C+UsRiqNDAMNnQHGjVqFD03JDGLPlFSfLlN1KsVVco2bPiVPDWz3VOxQqUvv1wYHBIGHTxz/syMmVN+/nnF40fPnr9IJYnp8oULlK62i7oA3rvkNNFZK0BEUzJ98AZYoVWzGdD+KT2DTZXYlcioiOKRURg+MY4qTbJy5WLLVihdr371ClXK46rDSJWcmnLz8t0nDxMun71x6fTNHZs3durSyVWQqdQR7gbHFIckY0k7AXkWcVAsjdHI/yC0oJBQPoTXx498aLLGiZrHnUnRCC5jeESt0ywkKLz4zz/+PHzYqK++WTRi9GiUrarVa1D16vadW8QKoCWXK1uJsGssVUeObG3RqnVRfmGnTl3YVPv27QkMMRbm5xkCTC76w7O3sTaotEOHjVy2bPWoUR/9uGZlqdIlED9ycjOLcgsCi1GTvSi2TLTZ4X4e9yIqPKogu5A2YUuXLb1y6/LSb5eI8isEN1EcXamG0RqDdfcfPZi38PMO3Zs8fRpXumRssCkMy//Z8+eWLV9KfgCqV+mS1bZvPbhn/56Zn48PjaQMtChEZybshHAnt9sQYMjMzQxA41YjouWEBUTNmDMD2YiuQUBYICeiMTX3Wn0QaSi+d9O+I7gV0AAAIABJREFUxOeJ836YPemLT3EGjRn60fYN+4ePGTTy40FvtW9x5/btI3tP/bJ8c2YqdahlotYOwZgFluLFw3HMUZOZk4RABAZpWHHsLiw6cnxRvuP15vUxtGCfBpLAnFVD7EAiKci1CVsPhZrJVvZ5gJHqYdmiwoZdkBRgYTIZeIvdIgx1PjurMPAoKT1IXigWIy2GKypxy95s24iAbhS21Su2v9Wm8aRJnxGZcGD/qZOXdiFdUfVg8+bdS5YsRI+EMqIXdX6j+4YtW0rGlPpiwfRCc1bWi8ytGw788PWakBBRRoTdERQUTOvSypWqojhx4PiTrHG7d+whOwdOwdQunL8UHG7EwYXDQoz+98NicdSpWwOvU58+vTZt2VhgLrxw8VwW3qD0/PCSJqhETEzMpk0b8jIc9ZpUZtfQpKhE6Wge2KVLl+XLlwMfBC+kK6ynz26lUsaEudNsIK8wOya2JDayxJR4awGpYEBJpg3QUeONNxNwQnb8qh3f4EOBc7NzgwKDPhlPNc7aCIXrlqzatePwjZvxwsOpkBlCZehLjRu/2bBOpTPnzjRr+XrfAb0cXmuBLY8oPMKFDOoQYshgdXdvPxz64ZjRH43p1KU1jlCXMygxMWHixE+ji0d+/fVCLH2wBBSDuAfJ3bu/N2fOZKYgKVSE8AJGIi+VMn+b2d63Zz9sVGPGjXbS5w/HB74kuV7p0o8ZMWH/3r2t3mryw/JFukD/F4VZEtogKXLQ8AospdaM3Ovs07c7RnGjPvTe7eSObbudOXM6ukTYTytW3rp9ddz44WViSmRkpweawjBkatQGP5UFg4WdXV7oLBZSMiut4NmjFHO+3WAKjUt8/PxFwomzBwmp7N23R3SJKCD/4OljYrrBjdca1GNTxCfGkfiCLRCFDCaj0xnV/joi0+Fcu3Zvp5qjn9Kdn4dDH56qDtAE3r59b8zocT279+r0fjMtKSAWF3YmYcP398u35NudFm8AJUpc0QElEhJTXVDBAnff7v1rVqtptrrOnT6vCZCHhIUizxFIYLWQx1aokIvNyzqazQXgfGz5si/S0zjDjNgyJctE9Ovfj6ouVPPv06M7dWT8XJpKlarkF9quXL5OWdrwqEhMoY/uPgYxikWHZaRkil2jBI+oSCDqVvp5jU53gUAbkcVLB4JiObnpWr3MQgSSy/N6wyZIA+Dr1u1bylcqn5SSnBGfg3SCMgXTRejwhWPTEUuh1oZFREUmJMSRUjNu/Nio6Igdu3bNmTPHEEKpHbeFVDDiT2hkqFXRtYyJNKtfh2uod1A6towI/fV5h4WZS7RRJbMYTZVAOkXvbr2TU56vXbsuNqaY2PYq3A50GsADoPl0wuScnILlP6/kLnYij8Ibw2YhzB9esG//9unTp184d5ZyDAySe6G95CV47SItlJFLQhVUiLnzHVFM2LHAVJ8VAEmLK4R3XsTz/SZd8UXiNfwPBVgkBinpW4sVXN2pa6/EpBfLlv1slSluXLsCfSOpMO5p/PIfl48cMQw1TKmVk7eYkpJKqhlBIIwWrMasdeXuFbLKiBnQ+asD9YZbN2716dkTm1/F6lXnLZwPMiSnJqEjTRg/0aDRnTlxqmfPbtWqVlX6aWVTZn1K2Z61azco9c4WrRtS4QVAbNizDnLMQKmVB7n3+CtLVAgtXj6kTefOg0b1cVisp46dmTl1jjVXFhphdDgtLVq2DA4MjnuSiOYXU6ZMRIkw0LTFm6337zhQo27lF4kvQsMCoVNS3XmW+z9kzIIfiBxRTFl8skYQNTYVyRqYLmFykAZoDdNnef53SlqSgIIkzmhZNWYhYZ5w/4rwYJdGq05KSSSr6NCho/waUzb2weM7I0cP7d27D0VcDh06mJuZ0rNPF6fDIpbALqtet1pomP748cvgrinEOPO7sbGxsdAp7uUVEjSQz3Je5JOUlJdXcPvm7eXLfzWE+nfq3Ra1Wxvq3bBxtdFETRFCOwkIdeXkZUWUDO5YurVaadq2fu+lszdFLIWbKCgKk+K2FlVh2VeClPsscOLT52ghJQZjFS0zNYGB7KQcysdpNFl5+UyTBSKpigFAWLFEohXotWpi0mEJmdk5xPyv/nWtLlBz69aN+PikVq2wVImGcVIitNWaxSs0NH+VKROT086evzR79qxAEXflMJiMqAp4L5UKDZFJe3bvXvPLukpVqy5evMRUWl2zfhn2fJmysXyWLRtL7QakBrlOdfzw6Q0rNl5ITYNyvf/+ezC/0rVLGOX621ce6oyaPj37Ll66eNrMiZ5DRR16vCULyIupGqVTKQqsGbefXB44ok9AhH9AQJDH7lm87KtvvlrWvXc3Y5jG7CiErJDzhASC/Ggw6VLzkqkX6vQ6n+ekhwWHpRQlDhk7MEAbkJmTEagxQRd0pKKo1WOnDu3XfuS7Q94LDQ+KjAnzqqxlKxf/ceU3qiB7uRrFo8sWIzImpmw0xbS0Aeo505bVqFuLEBB8oETaDhw9kCcIpqKUG8OU2FFwUrDipDVl52QhrgFzsg4+GNMT6wxCDGo6K8IS4PZKiE+DPiB2YJUBT1gRST47c+ZsYKBhyNBBQnL2uO7cvnvx4uWUlDRCjkqXjlX4qe7dfZTxIp10qtKlQocNH9L/wz4s1vMXaat/3d5nUKdq9WLmffdZri3xux/nY+wZNKxvlVplylSKJgJ34/GdtRtUfm9o9/isJ0dOnLR4iwIjjIYQ7ZAxA7bt2tmm7ZuiIJDDCUMtLDTvPL7px/UvAvTG2LAYOsKiMdauXWfdhrV9+vRr+WYLZCzcAzTYBbu2bNlStWplEaVhNp88dfwhaQzJD5f8uATOFlMpom792tVqdkXPjI4MYfpA5v7TyzwN+Y/ATjQQjVGVXmCr2bB8tXplgoOCq9cvC3pDQDau2Dtz5hdt23UICgzZsn3Tu4N79O7T6cGTu0U5NlyNKUlU+cgGRUNDgyKigt56q1VszXDCQ412wePzbY7+g3sCW/KzR40f0ahFs3bt+0ydPq5itZjwSPz2qOO66JDALEtyljnVqbQWFOZYXVa9UYMBy89OZBhOcDLE1QsXzW1MPwB/V3Zerl4TXKZc7M+rVlLnzGqjl5SIIsMsXKp02ZKlIo4cO9K4aX2qGZFmsnPb1tCQYrWaVEfGCg8s3qFXexLcTvQ+umLtD1aXxRAQhIEBNNAHedXE0UfpbV5zQXYW3abQOiLCowi/KxNbnoaYtP9o2ABjVZYxOMhuLczOzw4OM5ZAUXHm5RZ6+w7oYdyjCgoNOnbmOBjVvXsPnGc0v7Lbs3DXQhF0IYYXOUmZWYW4txLiUzds3rR7z7ZhIwdt2bmuwJKNPxNBqbq8Whv1OxRCMGqMBTYRa1uudgyeIciLBtYvVzjsNrVB93aHlqcmnX+Rk6DURaFZBRqDiKrOz8vWGJU3Hl70+pv7D+3mUGc6LPkavcHptmCnr9ugTlTJYgQyOiyIQppNO3bMnvFlvdqNp0+aGRwZ9sHIIVVfiyWoBsMn6YHQJYS5/JzCoUOGP72ZPGXS+NjYmE1bNx08dKpEqYDqtevjdsCMeersqQqVK3Tt0wZvp07t/+O6rwrz80uFVKPuzPdLf7p1/4bNU1g8psq8RV9eu3EVKte0SbORw0bQwv2n73/q2/u9L2bN/WXNut17DkJwqtctj3/17tUH2fmpZaqV+WzKJ8FRJryrpaNL2q0OKtu92b7Z10u+SkyN79Wuf2p8VkRU4OgRYwP1Qfgrq1SstGXzxvUbtj95ms3Wo4jbzZsXV668eujIQWQbosHffueN4sWF8rBl005CfvWhSnOO6/S5axERpoysnMiIaCIWcIYismHVQQtWYF/xehCY1q1bf/LcqRfpeT/+vHT+l19QpYwsEpVorMW+98/NzS8WFiG88L5u6xANlHyp2JtGq7XZXI8eJSxbvnLcx2NEGJZCrsEuJUKy/IX9QFQFQwEV/WcRwrBeUclMsHJsRrRURYQSnbvwfNCMUshkv9XE83EZXsdBZ8PCnGxtgFap1iWnpuLIi49L6dCxY0ZWunCTU7eDtuIWNED56tUrjh0/2LN3t5vXL3fo0Ilq1eBVQtwTl8OakJ62e+v2pnh17bas/JysF8k37lxQBcioPFu5SgUknKdx97bt2Hbl7KlPM1NTniajMDx8ekem8gqhv++A7nrde4XOzGbNX+/Zu8fNmzeIjTARkUrejdWanpsOJc3OyZScAhZXmsaogE517t06tmzkhrXbX6TkxsU/mzp9Vr3a9WCbVG/Q6vw7dG8TWSpMqVVOnTu8d8/3PnxvRGRISdE2wecvJJNTQfD0f+gAgzmQTrDYQzdhJxhIUHyFnRMtgXWSeL9PKJZEgf/QSP/ktdJ4ELOg0Zh80Zv57huw+Jebl0lgwQ8/Ljl58lSbds1R7Jau/LlxizpyP/8rd44T6W/Nd/b+oHPtOjVr1Kz47Fn8J+Mmfjb94xLFY442OgJO9B3Qt1Pv1jBaAMLcFYrfmm/wPSy6VHieKTI0qk3XN14UprRs1qpXzz7Etz1MuKUL0hYRbu0R+a4kBFLqhuw9qyNTSTcLFzHXsjsP7rZ+6w0hWuMZ8vVfAvtx+hNhBIypJ4NpPTHlOWwG7y0oxwDYBlwjosI8fg8ePIyKimRTcbA6DCYzJzfJTJFoV3R0idQXmRTlEumE40YWFbDBZGx4kpVgMzBOxBGAw0anc9b5c5dOnDiFDQxnIg6V9PTU1LQkc76Na7Lzsrfv3HH6zOWQsDDKE+Bb/G7FLBoxSZYZbkePzMvLIpivwJvXplPT9u+0Tn6UMm3qLH2g7qPJH0eUCr907MoHfUZFl4xIeZGYkZ22cfu6waMGGML800W2gTzXkm/UBY4e+3H5yuVpeZ2Wn6GyIZaa32jTdMCgPhZ7nstj16gDkEUXTPuqXpPards1QxSVu50qL321PQlpiVEVwjA/0LE2UG/yOFzorgZNABOs16rG97/MGz90SlBo4E8bv3bKC2VKc+16lQqdzokzxpMZdPvWw1IlSiQXpPV+v2ejNxqGBkVXLFExw5weWc74dqcmGN4gIlSmcJBd56uwkPE83T8wIihK37lP265+7UlfN2gNSHs4BFkXoFo+IrZinZE+lGMPiep08DMWS6kQWevdB3SKi38cEk1BeUHg3qnQomX7pr4KEqQ6UKPZMcz0weTpU9MyS02ZOvnNVm88Skl49OgBMQnjpg+q2ah2QkZ8eHTY2KljJk+amZL+PKpUiX4VK1islh3Hd2/fswv/QpH3/2PuPcCrKrN//9N7S+8JJPTeQUJviiCIDRuCoCD2hiAWULAXVFSQYdRRx4a9ixQFURQs9N4hIT05vZ/7WXs7/LxjmDvOf57/vXt8MuFkn73fst7V13dVjzx3yPGGihpfrTU9q8lb687Nfv6lJ+p8VT2GdMCs7HRGaw41m6h6YSv3VcLNvvzhw427aNqtMWdr/fqGG+6aydjat2+HLAHzrKSkCNcR6IjMYu79N2/bsfXjD9Y8s+yBM88egWOp2luV4Up7bvESCpOBPRw4bBAOgAcfewCtDs37eN1xV45rweMLmqJNyWDSZDcFcQwntRdMGrd9/xZ67eUUZy5evqhL19Yn/UfbdC206FwDRpwRjdCqXMd51BniQ4f1p2wwFIu+8vob6LJ0pGCpM3PzIPAYQZeEFgdqWbvSs84d48kwpyhTCUaoS/clAq7stBOVJ2LETzTky9j83ojdmh4hdhIPo+kWFuV17NiB3nb80+p0+eolgRdUTqczi4MDFybcKd4RjfGNt17/4cdvgf1WasBTFRW1qZQVEyLdnUEips3ivG/ewhXvvR70hQxmbb2vzmK0kRF8w+wZ02+e4qUVaLjRle5I4BGOJ8xW+7XXzDAaTDhhSW1p37at0dbR528gp8bpdGHI9ejVtb6pNq/I4w81nX3OGLrSVdU0ojGEqe21kMFG+YWH59dUnUxzOtf/uvbeOfd3atvT1+hv2S572cuPtu3YipIb2iMHw6E476NalcpjnW7n3h1ieVLFoiAOYDjQ+pgcKcocGnxNF19w6YEjB/fsP9C2XXu9w1hTVYMP2+qyQfMbN3/nznTqSOmJRVGIwwFkk2bZC38LxxMzpl9Z7a8yaywhX2DVl6umXz1t6pSr1n+9PmUOt+1aYkhL9Rnencad/liNPZNMoaQ7N/OO+667dsqc8rN6dezSsSZ+1JgRfeChhWnpZAAnEn5j556dX3vnza17tvY5o7evsb5rn67EiKzh/C1bt+47vPvFvy93uG279m115xoGjuqOto2ruLB1zsxp1zWFGmhy6UrzfLryC1O25pprr776misAbPp+4y+vv/5GQWHmGWd2sdnNfm/wx63fMrvOvdtcOPkcjSXszDHdeMeVe3Yf7N9rCP9lpxdmuD3bf9l2sqomZgpNmXqZN+ClEOGvK55lxUZOGEB8/7LLL0cUojy9+/77TeHKy6+YVFiYj1fy81e+btW6bcuWZWYlzoCIgBXHQuF9h48BOYkT982336iu8rZsnWfwNq75dqW//g5HhicZpabKRAosVVUFRSXff7+Rc4cZACeH4xw9WqHRVODjJzkYHxjznXX7veecMz4JMn7Ae7KiEumAMY63G8YLp8oib51wYTImvZqBLcVLlgBmwyZiW01BwUsinQOUC1+J8n3khciyWJRMPlwrW7b+uvjZJYcOHqPLAp9fcMWY3r0600ks4As99cTzmzf8EozUnDjZNO+uX3jq12u/BPEfLrF92y/vv/f28ePHd2ze8sTCh3xB376DO8lPyMzxZBQ4T1bWE+Q9XLH/5183UYRrcGjqaytBECTXa+XKz1H7tRqbZm8Fnox4Y1P9h598OHnyJCQVKxjkJCkxUbQO2Cs8iJkp0hHUNkrx9bQk0AHnpndv2bTnjlvvGjViwm233J6dkQVWyC/bfnjq+cfm3HOLg2C3LtpYF+zVadTCe+bPuWOeLIjkOf7fcmb9lskE5yXB5XHAu1u2hHeDjQsPRXERr6NSwqRe/286tBgbjBjXIEkGJJqgDfAJyut9989buvT5qqratHQrpX6XXDLxmmuuqY8dfenFv0GEoXAUvHJXmuuxxx+WY5+MnjxZ1bfP2C8/XeFtCl8wYRJCaNVXKwu6SYdRGCK6BbSqWgPQA458Sv9iYQStvaqi5pOPP5869SoTTYu11J3gGJPkRAqRfN6Qy03/B4JitamYJe6zzJv18GfvfvHSsqXjxiC0HBIjEYgqGXJtVRW5z3hl16/fGIiB4ujGjUzjIEK69MMmgR0l8vjJmt27dwOXTPSKYaiuArbvu7U/uIhLeYBfMPbu18PuMLQsy3enu566fxmnsr6BhKIq2pmIzW4EQozlAb2aXxIkOJO7RqhLnGjA7AGujYlj0BUUFc6bv/C2WXP27jrQr3zwy6vvZhE4rAAiOp3u1avXUu+zcMGDCXvAEDVmmnPfeuldkiLvWXhP3yF9vVGvryL4xcdfjR99PvkoK955c87s+Wt+XZEwRC1ZhGDNVikgoNW3JYIvXEutnz5Nqwv4ExlpubUNVYlUkOqVaFi37IVXFs/+68pv3+3cp7TaC6aLxm1Jf+n51w/sOnbXotlM3+fzqkeS9FVsaD4J2wLF1vZv/PWDvft2znnwxjr/YYGr8WtoypVhz3xvxQdzb1v4+efvFrbID8cDJrsRGBvFX2XF0oDU6QEHzbPXkagNb/TSvzz/+ONLP/30TSwrhBjP12sM0ANnn5VHISNhAG0YfKZ4SqB9cRShFsPyeCaGIBzDZsm59rrpWl102bLnfX5vNJLwuLNJcDJaAtQAWQzOhlrf7bfOfuzhR1EBqbB5ZcUnXbp0un3WLb37dA2GmogFRyIBckkP7KxijqoDCXqg0TuueKJXTf4D7vS848frPdmeQLDOaQNDQmvVu6JGWo4IUBmnGLtWGbO0erXrLYwc2vZ5g5AugW8sqWtnXu82mjj+QKkRKEFbXfTUk/g+Yei7d+wHpvLnLZs79+jcqWv7Bn+D0awjgfaO6ffAK+bOnYP/m8KnW265BZ/WlbRm0kmiNy8iT0hFilE4vM5O/WNCf+xYVX5+Mb5Jf7Da7TTUB6v0CSv1tS5H1o7t+wlmFZfk3DOPQF5mJGFFYVXJmydwPPjJPz9848uv1274atWar9d/kZ5jiSTIDhYvVDKMX0DPMSGzrVWrVsyX4kZGorMJKIkhkTJrGQDxIV2Akn1NLMNK7z9sJ9wEuPNRRCzVVdAPmcbUvZgcTmwSH7ku4H3odXTH0xj0DYCZrPli/aMPPkn6Tqt2LRoC1Rp9LGHT0WQG6A8TDgoBEcUtC/R7zEUHFSXlEqxbjCkk4EsvvUxp0cNPPetwGpPxIH8yap0nT9ZkZrlTmiAF7yKnowI2RlWbGhfik5+3H6UwuUeXrgTgFj38xMvPvHPFlRMfeuARnb0Cgmz0e3/8afPGTZtat+08ctRoXBhOjcBCEk1esmyJJDlYLY2NDTxTa9FWVJykEvnMUWN69erjcbqCUa/f7wPFmIieUkov+TMExBnYgDP6Y59s3bzrtZdXzJx24z333DtwePnNt13rCzcBnKXQkjQoVGytRoYqksJkCtF+m7ZTSpvYcDCMQx5LwxcQaMms7HScarj26YFF2QTBypNbQpOmXnHzrJvGXTgei7SpqZ6mSuiFyx95c/FTLyEOZ90784bbrqOUti5QKVWw4onRxoPa/KwSYgJPPPx0JJjCmH367/cPG3EGNQ281mx1hUKot0GjlYixvvpk7YRxlzzwwIJx54wDVSGuixqsenvC4TCnbf1l/w3T79i2aSeDbKzzvvzXF+9cfMuiZ56cMOEcHCj+ICWHNoB+wLjfsXkXaIt5BblQuI2ePEofcZAC177284wZV8OECcaTcEnDH1z7NID5ZdsBBp+RlTZq9Mhp0yaXtWn1l+UvPHjfk4N79rrl1pv69OlFDgjeI0zqxc+98N57H3KEIVcsYfqhQeSSgwXVAfiOWgDeg1R/J9M9djKf8vJynGDsacTNTG4DzApcKzzojAHZ16JlIcBj/Il/4i6BifE02EWPnp3ZDvgV94uz7ZSiAcZVY+M7779zx9y76hsSbTu0Lh8wdOCAoeVnl9qtvD3stKU998xf7539xO2zp1519RW33vjgZ5+unD5jKuFOnPpr1qzFmpEBJ4UTXnzZBTWNVem5rutunmFz205WHf/m0y3ReBADe9Dg/j26dY8H4hdNuDgRSj309KOXXzIFjwN7mozZAi6rs+LEyUO797bq2C6IXUKHUZujocm7cs3qM0cDQIwkoiozYNRQRqGPhqNJA9lL0VCitmWfnDe+XvrTpp23Lbzq8vOmHdp+FHF+6dUT84oLG/AAJxKvvvJmi+KSyy6dKmk20TCmjiJl/zuXqgnBX5g8T4T1w33gegRiyYFDoQW1g2IJ9SdEgwUeJF2pY8cV733ENxoa/O+8/0l2XjEnB8pWdSxFvgqv5FLIXdA+T3343xn3/+kpDBUjnqbi+EhJHqKGXPkGEMfgkFD5pcUHC8dsU9YBkKmNGzcteOzeL7/4IqfQOWv+dJNNt+aXz4ecV76jcmuLNgVxc7Ip5k2ZEn1G9SwvP8OXIjmhyWlxNfljaR4nYrf/gM4zbj3HGwi26p3RFKADoFy8jLmrHF9Whu5R0WTIH0pzpCOPG2oadmzZIT6ASBMdonHx1tc1fbPx26HDBse9jQ6rKZS0U2vvTrffcsdMv7dhytRr8rPzhgwcNmXKRM4GAolgDUh6yDZW/u6592lLA5RDUoWe6czZeGjD6CuHz517x8+//Ljlp32URd8663rcIaTC48BHTXj9729/t/77R56bXT6k1w23Xn/9/ZMKSgoD8YakNjD0vGfJ8AgGqCBLLXr86W++WT/njtt//nnzui+2tmvX4csvVoaTsfzSgtbtiydefG5NXUXP/l3yM1tefvH0rPy8noM69xvVae/BfTPuvDJJakoKxCxp3A6AnNvhLi1qSazcZUIKG0hfWvoqGUJte/bv7w1WROJ1zry0y68fl4ylGuurX3n31TbdSm+feR+Jk2+uWa4FkwslwKYNxxqR91aTJUafWL0J4KfaQGXCRCMdIbOQt8FXe2zKvedldnDVhqtINgCeCQzAA4cqGvzRlA1MpYjZAWqozmVL//WHbddfe9NZI8+8ed4V/mjVuEmDgkEw1qOJoMVkcYYMASMhXFNi+JAzW7d764mnljz9zGNUSAsskzaFfkPoFhXLZLEZTTaUGxi21R4Jh+o7lXWM12jqjjS2b9G+pvE4Zd7gV7Pz1BQ1VHsPnax4/bmPKFeMnOcw5IYE9gzgPI0uHE6azU4c7kDSArs1rHz4XbMe2XPd0dZtygz6IAlrVlAVYh4EuS3T7PJorpx2hcPtXL/2uxeee3vsxEH3L5xndZq8oWOU6NAJirJWfdjStkNJXV1Dhsd15PjxxYsXz7/nfuaydMmybn1KB/Rvme4GPhXsKyftzDBwY9qgNkTcIGbTmsKNAcaF/YuHjh60otxFdGaDlXSKQFOoIKuourJ236975j9xkyXDQN5Ldknx4UMHQPIyu2I7DqwbMfK6p59dcOW0yd5g47GjlXjF8vIzYHTZhflnDO7fEKoBlhK33Zz7biJruzHYiEMWXHLgIzXh2IvPLcXRRcI4/CdEtp8hUVzmTiA3g41mo/O79duBvTA7QBcz4KWiqGHmdZNJsly/7vtJk64AIQjvDCoyOod4a4CWllJgjVOv81ZVpepTZw8dt+ylpV16lBpNiWC4LmHCkVp4bGf1rCn3L12+4KwJQwJAielj2MeiqxlIU9aTEoyZ4TBTQUbKHBBHIPQC4RF1WT1zb7p71aerOcvdx7RBabZYsxFvaCcMnCxbim5BqNPoYgPP7jfw7LdhBbWRSqWWgJ4puKcJzUiKQlhgzLhIydM3Nuk/+PCdc0af6XHCWxClAAAgAElEQVSZEUUzJ93wy6a9BbllFw6+4s57bj1r7MD6wDG9PZKWBW54OBGXkBCQIkSAYvEUyi7OJ1KggHZ58q6n6IVn7+x6+rmnjx47/Pjy2X379QoYDwYi+lRE6zYXPXLv1RBw746DgRMliBkzWKsaq4vLCosKstH4GTTxxKRRkxHL/3HL9rcXrxzWZ5jHRji1OpGKguFk09qoAmYCgg9ut/fq2REbAyDJPd8dmzH55tGjzyYMWFtTXVN53AoSINXFwJwZtRFQOUICvqp2RWTunGbUXTCKgcfRWVhvmkICjRI3OFLWNHsw4kNKElujtNqqdwI9ltsq7+GnFuzY+WucvYumsm25J482XXftbJvL//CS26ic2L139yuv/uWKyZMBKMNOoN4HmQO2ktffYLHZj+w7oYnrbp87d8SIvrWN1cgpXCz19TuJD4KLzBDRyfDsTJkxud/Q/rXBelx8RnqHAvOk9zb5I/X1tRQ2oqqvX7O+rvokNRyRWryVHopStbak3WGhuiKqAae38fmlizt17D7uvLM0lgaiDOGwLZYMWA3+AZe2vTdx+6MLlnzwKbFFzFMoIGrKMJ45deSwEX3LyzuVFBYGQxBE3eQbJvj1R198ZM25F01GySE7XYASBVVfaGXV16tWrlnF70YLuC1UOpsoB+G8BBJ+fxO1JtXgJNYlAvc9cfu4i0bHtCF2hyq/E4dPHDtcFWyMrF+78cW33tDwH/qXxRTzAqhBkmWIAlJgjgABtSUs2TmZuL7If8jKykRqK5mhmr1bjv+8/efjlUdKOuQ88pfZg0b20dsg8jBd1QHXiiQAEdVl5BdA5IPPHObINM2cf177QRkzr56W7sg5caxy6KAza48HJ5w/ZvPOjYRN01o4P3rtvZyajC27ep01erDdldVh5sW+SPiFV14s7lKSXuaqPlLF6dAn7B2GpqFvE1sVZxWjoQqXFITPV35xQ8d27KIB/0coBCQaKDVCXlYr2JL8JINV9ETlQjYo02CLouWDu7dvU/rha5+OGTH2gSfuePYvi79a161Tz/aakPntt94fO+LiosIiKdoHmEOy26ia/u8EDVWFQB2MbKNysTe8hYRQZADqMun2JtWBIn8Ey0NebRKuoclIc8y98zaiDGII/iMlS25S9AwunoyOxS/qT375/8fFRX0GzVikzZPEwaX7uug+AI3GJP6y4cfvGhrrSBs6UrH//kf/hlcgHI9cP2vGlCsvLSzJPXHy2IFDB4KRwNnnjA5GvNTZQcfwsjFjxtBDlGCKw4n81GDVMWNMNHg60YozBgwEglmd9R9/wkGwhHBy1NTWZmfmtm7b6ttv13FCAJLgWwQpUPl5IDqhy23DFtGihRt1gWB9cevs+x+9a92oDd99891J/8Hr580kjweCoZfwlNsm4YYlQp/VLr3fqCF4yzDRXn/31TVrv5o16zZgHlu1KuvRtZ/PhwWp9foILiTIcHQ7Mk+cOKZzatp1apWdnzl42NCGuvqsnBw8APyHKxh3upX0Lpfn6UWLX37lxb79euTkeo4fOvHA43MmT7/g8KEj/Qf2c7rMFlpAIU5w8kY1VhzP+iiVSW07FE6cMapX33apVBD6Z0aQEStGIUjrslb4rmPxOjjYrt3bY3Hv0OH9YtibgqYh9EMehy5lYjHzi3Pm3Db7g3ffIxeb/vaUqpFuQl9Y5J/NYkPFRNrRIoNAAN+SVoU6MkVCeTlF1117s466JpfHR0TM6AyBQSx0h5sGhD5g8cDZihh15kZvHbKwb7+uLVsXQuqgIzrsHt4LGWPP4fHCP4FCDm91OjIfefQB/LUHD+3LL8ggeQ68NM4s9GC12H3BAHwNJw1qN2n3MLjefXq265z73Xff9hvQU0yLOMSeQquuq2n66OMPjhyoOHR4L810H1/04PTZ55OwxUYjXSCtUFBanQKuY9UYzjtv/O7dO8j8bdGymD15/rkXBgwob9e9o9FsjUS9dIXp2bsDaRX9+nddu+G97IIcIA/8YR+nVZsiy97gcmZRk+AL17H4x6qOksw7bNiQ4aOGUmPe0FDz+usbyR3E0YVngsHRBJc15BcSg1xOJ2n1+/buvfeu+6g/vWDC+TEd/jZpQREKhOji98P3P9FQq2Vxy5ZtSvoPOANthJAoS0EQjRAGBM5y9ejVbvfunYHIWVS4f7XynSNHDz+0cH6t78Q111xN7gXbzWliQ/BPkMCEw4wVYFtVMw8igao5O2LsIYQVO4X8RpKXMcffeOP1EcNHjzl3AC43epiRQT9s0DAqXmGnDMEfDoIbwlC5/9X33xgyZEhWRmY8pjt/4rkjzhzx4MNPrv9+Y25BljPNc7xqb2aWMxyTlxJv7dajFb5JXA4U0bMSTouH1cA88HrrQWSCY6Pdsi/hALqgk5PisApmes8zuvfq3aNlUZklL8WhViK/vyWkMvhT9tUf+cDpPoG0fv3158ED+xUW5J08XtOpc9uyFu23b9tnStmuufpGshnbdCr20hHPAJwHpQ82+oGayADH2QaiZpMf3xKFvbjBBg/t8+PmtcNG9ujTr/348wa3b9cWdwsv5XhxdsDxHnnW8NalZTSVOlpzmD5zZLbkZON6uR3Vze+LILZAWkZTt7uswMZ26JnXoXN73GBAG8SxgTQg60o3AsH7Nuhk1oIviC9Nl1eUOf/Bu8aMOQfvRY++XTf/sqmqvkb8hopnkYs14eepf5KwT7CHDHCUZhze+DI5gGJvkuQD4ouRgD+gcST+O3GrE0SOa8M9ekiqBsi3Vrr0BL1PPf04z6dLComwxHa9fu/mn39iNWAyHEyryRwINliN+nSb3ZGmc+TqbUZLl54FgUiAg+mwOei5RNIq+YuqG5UmRTzn0ksud1iduPccTumaBZIFLI5IQ0lp4d7DO88cOxScTqvd/OuOTWVdckHTjUQDoIyTFQpJgCEJM5kzZ67AnoWbSKeqbwgazSm6C4YjXpM5dMll540cPHrtVxvzSM7PzQhGG7Lz0jIKigwm8jfqyf8zaG1kuUKWN910y6RzbyRGtHb1GnKNMJ7TXG6CyJSdFbbLxCPIEWCaHHC8U+wFG2HSGWOReGNDkLBSVm56SdsirTWuB+Y5ZeQeo9ZUmFfSurQd+CZvvbFix45d/QZBva3Xr/lh2fMvDhnc5+LLLyhokXXgyJ7t3x04duzIhg0btu/5lTQH9lfwHzWa4pKSlCmqsWgeffLh3uVdU2T2B/0JLZq9Ha7icUsvbZyyBrsO3xgh6bLWrcpatdGZDEcqDztd7tLWhf7AXrLYKxsP2ezO4uKScy4YbicRJM0Gxu7ufTtnXDzLF4mcd8l5pa1LwnFvvZfGEvWaaOPGb3fpNWZJPtlesS5OKERvC9WHvl//jd3jSM8t7NSmlJVb8sILV181gyp9vGrBiB+1NxoRa4mlVNUO9Rc5luYYZlOwzoeFBNX+vO2nkCbasVuHfRtOThgz5f03Pzt75GhsKirxmQMs7DfiVUn4v/dTGJzSSwuH9B+fimdKOk0qiJdo2b/doCbKaX+LFZ5SsFT3lXrPqQ/55z8FFv/4lv/KJwJFHSXyI6iGXJLYRGGXAtn9xusr5t4z5/DRg1a3gcQC0BmuvmZ6aWmL1m3bLF++bO26td26d7nksgsLivOA/uO0I3rJPMB21Ms5ElefdO/S6oM+DVUz9827t+8ZXfYd3NGqXftwhGahKiTfP08C7y4yAE6NbZGTlUta05ZftxFeJhupS+duSGtqMebNuwd9haNrAXkS8FElkET9Drnq3AmPgsliSKJnSGjdYnEYHY2hRkL7SJrSkly5Tav/8YefULymXTWFoSaSEaPGQSZAJBYi/4eSWM4nkQKiIZVH6gE5dLpNyMjDhypXfrn64ksnZGTayNigOnrXzsObNm6hNrY3hWMjB9LLqrrmZEF+Cc4JqnkJAYAnAY9ramqEYVmMnovOvdzjdPzlxafXbVjTun0Hpyszqo3iXYDUxaOHY4gEScoRYzG3y4YY8gdC27Zt79mrF6WXDd4GlFeMybg0RaC7L7g4PrBRTFi4ZkN1oJbZQTPwFH7C00VXo/tbEgKV5AJ2VIHCM+/Zuvft19+55d7riWdWVVaibOXnFOERvPvOeV27dh8/dSSSUrpv4beOJ6xmW1NDg5QQxwnepThQ77//IXx26JDBXn89KwZMAyWEVrOHTVCQbNPsTiDQgliiHBD2BoFx5PixDRu+JzgL2plGG9Uk9Jmu7E8++hKBMXrsCBDBMcrh2oglp81txFTRGj/+4ONwIDpuzFh9Wpy5CCuQJFPaokjLBI5JzI9Cb2OCYPehiBA2WrToaaChyjrkSWsuv9flcvCogD9M0g9rC5AHKGLUDQH6T5HXsUPH66u97Vu1NaQJxB/hup07d3fqAKADDWuTlJcDfo2qxBSQDdzAcrOq8B9ejSmd5skEBPKSiyc31Pn69h6QnZ07fkKfsjat0SToN6YQTxJkV37JyDJTGuZ2ZX/7zY8PPfTIpMsvvvTSiegK+Kigc+IaR46eAHbu3vl3DxgEjnZjmquIsgASzmx29FTiBxwHsrylIJdDJeqyVoubFv1P+DVDksg4ITsxYkEKaKj333jdLfPnL8gtcolQMRHCkzgjmYJ8nQW3OK1+rw+QAnoaTbxgItiNQMtWVFbYcDbY3HX1vsqTNa3atk5owohAfA8wBJc59/orb7l2+tXlA7v5Y/WBZMRkc+qClm83rP/7G6+1bFk0bfpVqIbAbVhsVpBc8ZGwNRAnu4YyBx0ytrhW6luVuJj4y08xN9V+/mcucPp/A46ATQjkLGBddovn6SeWrP3q+zm339Oua8mSpc9cf/OMtEyH0jrCGAzRc8JOLApE8Ti4AroEJAG2FElRjNCisW7fsaW0rDA9QypVoW0+F0w7M8HKOCgNH77zAZL4hhuvlf4GoH/jRpKuBsaF8+5Hig8cVo5HN5qKLLrv2e3bt1448YJpV02rrDkhvh2LEbXz5b++htVEWWVWFkW1MdR0cRyC1h+h1pj+fU6S2RqaGo8ePdyqXRn2AyvEhqo6FrPnTvXSJ8xprrSTdZXgwAE9Rc4i5iotqoi0cxtdYzgUP3y/0eFwAs2FYiGkoEXJo0QvhMMZsIKvVn57Rp+BBUWe2vo6oBO4B60RwsaxhwcDcCZsJbpNSnuhlOHoweMoIi1aFNPKgO2DhBgGZIwSw1dQpvk6mhYVf/yknVCNt5okWHi+zmQFKs6gNd5x651gw951x10QwJ2z5/Yc2HHBg/efrDthxT+P9UWAMxpLoaabC0KRuty0nBdfe/tvr7z94kvPW5xJi1XvDzS6LB5D0nH3HfP79j1j3Hlj4ik/lirpALBD8IYhAIsxbe3q744dPXLNzKlBP83HpCuS2Wh2OdNPHKmYN+8+AvSuQhM4qAyeWUBjqk7PT1007nGm+X3RRx96/PwLL2jTuXUw7o1pwPFypzsz77xrdl1N3V9eWL7mqzVLnlv6/OJnnbmWdFP2z1u33DDzRuBn+/Tv3b5Lm0g84NLkvf/++yQ2XHghAOkSlGQHJd9Jb62urhp99oT1331eWJTz+KJHunTpCOsDbyMabQJIkoj27u2VY8+84Oln5l986VgKrYmhShI5zE1r+OnHn1BqZ1x9TVzfQISDBApxF2qTGP9UT7M4B7dWZ+Xlt2jTosF/ElWeeMfl46/FDxgxRg7/eFJN+hZVHRM3IzPz3HPP/fuKN6oamzq0KWnySQPa1iWtyTaFl0JVJKYBKsuHsi5KooyQlHI1hGqTMaIPWn+cyEiyVccyvdnkj4S+XbdJytk6k4WtMVk5yXFoHVcNNvzpz+yf+4soef+wOVTlj7ElOZx4pHBEMXTlnLCxottJMyypTRdMCSIiQJmLU0fxhCgX68AXeSA3KR/8s9dNXGW/e+NvX/tv/x/vZolYSXQiUBxFlPGfXvPZJ6smXzmZcFZaPvVq5iGj+s+aextRDBwPcUPgyMnDFdUVj09+zJ1h94e8SR1pN5izAVIWmBTDhqcwUk4iCGcNtdVVVZVkocLucWkozSolwNrsBbGiJGFmwZ1pS5KengYIOL2rm3Z427bpSARTbflHNEQC7QjZcNLmwBWU9IelKy2Ljd1pNnCWY0Y7QY1kINZE2jKLWdqumBejgcDDDAbrsOEDBw/pj/UJMHk0hIERoKQOODp2FpcAckK22qBp07mstv6E2WFHX8N2ef7ZVy++8DxTypLU4We27tyxe8Hcx0ecU37RxPE8h4yf7PyMSNJvddpQ5Roaa1ELyOzWg4wf1QDxhb8dvAYK0wYOHugPhYgvUO3CsjAwthqSgOA5dTjq335jXbfunbr17HRG/27+YCO5KExBp8V2BBmZHH8B6tu286fGhrrBg8utKQF8ZtlZulBQcO3tdgPbIYliWlGumE6EbiaBSFFm0ZZfP9y/74jTgWco9svP27du2UE8AqdUReXx6TOnEmeEJCFMOu0gfnT6OLvvDdYgBAj4sc5kKqBOde/eFbe0MDg+SqIOAsRgbt+2VU19JRIdQRj0im6UlpEOjy4tbQU9ICHQO9kX1h8g73HjzgYHFenGsFlzny/khpgs5rraWjTFs8YO5XOrSesNSdd61of6UKaCOwl5JyLECgCVuOsQALjTQMwCi6FNm3Z05uE1qEF4oSIagq7WQDC8dOmyyy67xJ1GcjSHDl3L9tGHX3z20VfLn1/usYtSizqCzU3JkbepAZaXme2hYSV7gaQEjABho5ClWH1IxIZ6/CIN2TkZn33+yfffbd6zc/8vv2y5Zvpt6em2Zctf6NKja6OXVifaUCScVZzhq61KT8/Cu9O/vO/AgeVPPb2YalbQEXPz3Ym4h/LVBQse4FCUDziDjjqYBJTNmy3gMIqEQ79EneKNnE30ZE4WC8XnHA3GxrCFHQkx07JMPB7BALk4TSSc5eVnErciUimtjkjTVjqsw2cgoVCIrDIqhEhRdz755FNXTrnqk08+HzFiVFRz/FjNIQRV+66tvQH61AZsDivfpsIqGQrXNFTR4RtNJRwD+sts0pvefu+j5cuXjx03+pZbbyT+wP28F0+Jy+gherR3++427doxfpvb6kt4YRFWnU1V+5gFv3D2FZ5DxPMfVmiz7OAPH1JJJ4X3GiKPpu9//BZAuLn33T56xDBfpHb2PeKZbmgCDpuqPcHzo12JB/9rCElGsVic3skYv04AgSP0d4ieQSVsiLzNSofDlcQsSxqunn7jTXdMBeCD5qLDzxq6f98+dCadeApJ6Yk4TK7jR6rffPGL3JzCc8edV+U7Avvp0LlVv4G9xo0fG9eESTaQqohY2B/wl5eXw0ZQtUWVgV457IosM9kxSwJ1vgBywZ1l75zVkfMSikclPqpcp3i+qmZt27p3164dE86fgJWEiYHmzeeMRxcjesjQNE67/es1X69atWbFm2/h96V4BbsxHIvgB1XyPYzjzz2LgkcSW3GO8l07rAl5FMPfDHCNJRGQjEnaZqACg39U2qaF3WLHygpISa9cUCAvUomfNE1PRjpum90793z2yZeEJgYP65+dm64Fzp1WXfGI06a/a8Gs+qq60o55JE3klWUMGnZGOEa3HIK2eFDDFiPErSdVs7amwWjB31K7Y/vBnZv3sm5gqIE/YjY5IiQKmXWVNRWYOuMuHJlIhGvqm9D2jaakxWTEm4g2vHr12vQ0N6IklGrEmWoz2gIsaUS/99jejz/4dva8AD2xCJ5xrmF6KofBHuOfRnu8MdRgtbkBsH7gkYeXvbRMLFZOSsQA0MGUKVNoyOYLNPTq1/WxNg94sm2kwUAstjRzr4HdhowekJGVEdWGWP24MbT1wE8c2JK2+cwL1z49hYRFWy3MtnxUp6qm43nF6XwiYVaQaulRS99uoFx0+qKS/A5dS3fs3RGMDMX/iVMXpQVybQrWI5Xad2vlpa6LJAEgu3SkCvix2Rh5IplypeX2HVACRH0w5AN7EaWNerAXXnr27Vc+//DjL1FB0NU018+eFtbRp9oU9odAdM3Oy24IBDu1bX3k2LHdu/fCnkTeI2aM+L50gVCAYanaDGQBg1M5i9OZicAQ81RAluFlePH1upT50PbjX3/17azb7/K4pK+qVCiIt0nMwD8c1f/wA/WcKA8Xy4NfhE2AoC+aHPxOiRxiOknXddGe1A85F0RrgOwXbGatlhY0TEpV15iXqGiKbYcZzdP4Xf1EPWzqbf/hcP+9r5GQxRHi7QLDyyHXAvCpefvd966YfCHZG136dnjx1aWXTL1wyKhynSkRSQZQuUPRIBmIF028kI46+NhxpbjtTkif0RLpILIgUyVpQ+oYxOd0cP8RcJ7A30pqIlanNZpIOui1Qm1gcxd6HuCfxC5ZQAlOpAiL6LIyMygsLS0tozf5pk2bSUyx4ddJJm302XIVSUNPSuJS5AcYTMgQqwWoAgdKltYQ8AbwyoBwK1C5Kb3VZE3pEFkgD2rpN0L+ZyAkUSQqu4EwgA0hzwhyIQacLrGJOdB0IHB70CC9cTxzemvfnt0GDSj3+RpoMe/1BTMJuGhDd86dU1CQA/iN0+1AH4LCI6JqIOMtBBclIocLM64LBZPvr/i4Vy+MtF6QhFaSpkGDpKuplALIzUlUGdsPG3+4+OLpX3+0eeDwvh06tqPRG+4teAQ+ZDQA8U2TdmIyHT127MdNP/Qv7wPglYWUc5LuMdE5sNjdnFHxp8Y5ZeQLQ1KRKO0dCJXqU1rdG6++Of6c8e06F2HslhSX9utbTs9vgCQGDy3v0KUdAkVxonCjlv4eApoFWHtKTiXoVCTpZ2fnoBZ4PG5GRSCDh6MAsp4ut+voiSNEUsAktjucn3381dat23r36YMSxmTz8nJV4kf75BNJQZWDwWuSwQiVZSYUZJYd3QF1nPtJ5MQop5MlKiKZWCheMbpK+wM8XIp6pN4QItMrcWqwRazHjh87a/RZDCPoBVHaQsch8QAJ/qCFhjk06nG5jWWty/gKApM/VJ6oPnzg+AUTLjS6cTcSjglTLg4sNfsO1w2C/pfScirlJbyFcnHiTuKbiYFx5fKAKYo/NsbWdOvWbtDgPqPHDr1gwvjyAQOKW5QYzXqCVqTp4zmorauSn7X1ECpjGzXqTBJ7ye4Hvr+sTS5iZ83qr7/9buP9C+7zeGzUbJAlaSIcotcFgyG3K11KGSQOL62iZKWY9T8c/AxJObZwSlIXTOyyHGGdEaU24PeVlZXGaLRGS3XCEyCnsdwGAyRJ1RHKMaxK2eVUSVELOOTjjz0+ePCQtDyzlZhgNAJsgWgD4OhCM2RDgbQR1+BRzsnLJHZjsZmwEz7/bPWXn62eP//ec8aNwW6huwCvkt1EnicpKk/efssdQBt2bt+JrDJqBk1OE00MGS0TgXkyEVRn3sLvKrtrjhM0/xl2EVNoqK+H3tLS08afe25ObiZ5C75QPRsHJ7bZ7Bgr+KugKKTa0mdfaNu2jUNcvLGM9EzIGPBFLBmD3vnlV186nC6X24Ps1Wos67756W9/e2vqtPMysQ0QY1ZjYWEBg+A5eMrpvqdNEvyNrd+whjF369MZbdho0fXs0RMAC/LdqmtrsNOEhwuIEGVrGWjDnFMEMPOFj4mRQQlIPGaxARiWstgtXl8Tkoz+SHJGfjddFurURQB97tx70MLB/cfCZSvxVCBr8BuxmLyOlA9KmD/++OvevbqAYExDG045/JNVRrXhFHNbMOiVcmuLGaQr0icyc7JRviXyQBzDbAOmTGoRhCWRJ2o6crhy48Zt+UVZDFi0RiAQlMa7/EJYDbyMDE/mS8tffeu1t4Cth+ZDII+BsEMuqIlCTp/NDky5JRDygqr585ZfzjprOBhAOjMNJSBi6ZhK/iJJ9NOvub5FaQ4gmvv3VX679ruzpCGBG2pPamFTVGem/fLzr1TITrjgPBsAV0qyM1ol545YBDo2SFRjxowuKysiGoA+4BOTkr0lqB1ft3H10OEjsjM80r8tqQV+nl/obaUlzKozxfSAuFJzY+3dk0baNpD/kXywa2qvsD3SPG6rDY4RxaEAZDStS+mMxuZAVGgjpa3w6RgbA36sLsAliPO0atMyLcsZivjpuQQfRmEGi5V6vTNHj8zNzcHs7o6t3LELxxkvHgxZDqk0CreD+9izTxeH25KQTiWoz2wYLQSQduQQxuwO6/LlryM18vOKkSZGI65DqhDw45iSGlo6ioCVrncGfaAp4LRlLF685PZZN3705gcIO821t10R0QI2b6NPCNlq7ow0m8sdT4Q96WkZaVmwbzIusHoPHTx4Eni444eZGCNAAkGBCr8TGCS/LwzRQzRhavBTWFs28JcRBWlW12svv3PmqLNalbZgemwplrbUfjd/Wv+TTxmJ8DvF4OAXlWugl9CevY7wMiV2IJJhRaIUJrAAQ7V19fXEY2tr4HcELDiHHA+7gzpKRJ8UO4jPAG8KnTINPE0+gKBPvYLnn7Js/pPh/nvf4Rg2NTbRiTAQDFAds23Htrn33nHfvLtdBcYZN1758JMLnFk2gPRIryaYi/jCe0FuB7V3sBKr1dJU37D8heW7du5BJhFLUrgAHk4sZkpn0Ckjdgd1trHuXXvt27Pn/fdX7Ni1Y9/+g/5AJDdPwNL+eJGEgAbLAoqWIDJHh1sClkogPxQOYoIToGnXrn26I726rnbPnn20Wzl29ERmdjaBLb+P4vQo7TqQNWZiUbEExhOtM4E6RHZjggf9pDWIQFKCP9JnXgm+SFVg5fGTd911zw8//oTIgayVgwHVQdDwREyOMHGWkqLSzp271TfV2B3GpKjUWhj9gPJ+8CweAnSTZEubMP6YghIylqoCEFkMqSQtO5x11U1FRS07gUW+8rOjFUfr6hpD5I9ro/S+YDQQLTyEsVH2VlycM+O6a7p26woKQF5ePu01VJUdosK9IP3ikylsZWrQsrIzzDZLXWM9vReZNVnHrSoAACAASURBVJIUkOgfNm765pu1njRSnGk2I/FNyuqMNDdDc00k1q5aPbC83J1Jpg4nP5WBqphB5kNOYYvCusZqVduWwYgJQfIH5z4Bh+a7fn8AqZyenoH7jZlJWFGPbsRDZBt9Pj+LSeUNS4c7obbKiz7RvUf3ooIiYCwkHC0bSgxZwIvpFkGgmVwWXodmiFwkIwQmLFKBhsIU2ygtrDHjdORymM1kqeOZpOQTtwDTRxnlpaL2OdzUOSCzO3XuCO0hgB9e+PRLf33x0OHDpS1buj1p3ONOy6R1D2ZwekY6ygXuNG5s3ar19q1bX8Qfc8GZEihMJJkqw6NogmPndDmJNsJ/FLVG7BBmCrVwNllGthW9M90jMH7Ar/qDtXpjzOXJki7dJoISUYgfLyvqDnVVZJghq5gOqhsGfds2raiKovE52JzSECwUGzdufNt2peF4UAn4uoDhRo8hOEv6V0ODFwQgNXDDaVL1LX5RTw1SkIHg2sECBcb5yOFjxUUlOPkKC/PS0hxkwJHsokBgkBODGsQmgZJqFZh4JksFAMa9QQ+7HzlyaH5+TjBKSp/0rYVKVC2W1/CLXhsDAYTWh0UlBZ4MGxuE1kUjvMsuvZhvgf4aDPkhcDB0OKc2u42yGQyVzz8BHWnV+Ann42lGggGSpEMNU0xK1bYU3qcEdPjnH5nAv/oEvxMEQXoZh0WU9ZjDZfMFvfjevD4vh479hZey/qAucXKXPr0MnKf2bTplOwu27dxRV1tPNiXrf+xo3YzpM1iQnj17AcxEOcu+vfsBNSwv70aypFF8pWgqMCEw+PSrV651Zjgw4HJzsnv37FlYnNuyVTF6NgwTBo53Hs+jQ0xNOjvFib3iX1TJUhFeYEwQthaLWvx5egcF1B63hHSBBREC9gcw9BTBIpe6v6d2uaigGESYlau+GDJkkOK2l4Q2mCTiAg88DBKnaceOHUpaYCmVuT3uiODdSEACvRxrR8qaIiHS0SABTjMQnW+/+05BQZ47zYM7UKgCIcr+8RsNVy0ofNo33nz/7tsezm/hUruVIJIojFUHhnQ22S0kvQ3sM7CpNpifm9+la6eqxkpnmlOXgmxo+YBNQo877MwoCfVkO0jnQoILWEzoSryGiG3KVF/dUNa+VZ8zekBsHdp3zsrJTk9308NDsD9pLw27xQoPhBAW5f37o5WI4YVfneTWJNCyrqAv9sorr1x40fiCwgxvJOICHTCJHQHAYTwnN69bl65lZWXJuBf+gd5iIsECuqbCAD8VYF+alNnkwi9DN4IunbsTimUNRe/HJGXZlFR6+B47H2XQOCANoJimrGZLYX4Bu6lSRWZ6ThDoHLerddvWZK1I3ZhWQ4IaVh81tXANIpi0fKCQKzMza+P3UmSanuFi/qK0010hHClpWUQ5diDsg62FgwEkkvJaI0mcWHTkWtRVRkhNzs/LJwADXhdpeZL5jQeK2pOkYdOGXxc99sywgcPysvMXLnioe7ceF1w2dtHCpUTyNNsqvw4ZGs0Wp4EKUJMeMenIyEom/BQCGHUWtyP9p00/79m189iRQwDMtO3ejjRP8ZUpvlaxB5TcJgQn/A7piZEOBYD3BTohHCdUExh71iWjh1z49GPPooeK8kgFS0wrXu//0sXrWAvc8sRNuIihErzfvP0HojNkWyN7MF9AVVE1sOrqk1iWRLJVbsI9TIR70mzpPIR5MTuyU1FNqP6gaAhexsVIVTbET7546rD9l2bQzGMO7T183Y03PPPsorJWLW6effMzi54jUnbvwjnjLx8KN4MqFOaOByuEtJCYi+Ti4D5KprndvkaQlLX3zX/gxNET+S2yyYDOycuVXBZZchDjwsByUqzksGQaU86K4xU+fy2uETebnjJ6PM0HC4D7Jq7MEknqqDQnEQ2ULCsHaR+Ae5vsklqhM9HoEBA1jn1ZO0pPCklvhAbwq7HOhP9hKFCzaitDPFyMmfXHKRKK+XD5IJ4QBuJE1PE2AWd3GF3kUH/62UqUrWHDh/v8dTqK7eIhDZWM2pDdafL7Qpo4BqE9HGmyOfSUT1IJWV9bx3vTXelUki64/5GfN/8KS7r19pt79u4UDEk0nbMjppKOngkNuRktg01xFNMvV35EUmRJy1ZpGXnuDGNOFuVXEiolHRURi1mZlZaFdUiM8oKzpnzx3YqSUmDig+SmEzGJkQpttGB9Ikuw3hByoUgwMzM90FgPwrWvKbrum+8xWHv17tqlW1uYVTJupoJJXCE4tqIxtzN92+atrVq2IpneZLESNyRmQaoIK6BFB6NTbUiDesEOyuECBg3NQ/AqNE6zdFAlMUIVi1jm4DL7fE02eyYhfvQJVpiL+xkY6U12k/u+++b17tuLdrnYQQKPTHYwHiAT0EdhkrXhyuxxiGCDyUg7tnSrIxKHOYtjX3JrJP6rZSTWOAjaW55Y9PiwYUOumjGVqnXEA3AyBDrUM4LshtLUAeAvPry9evXqVXlFWWePPYsE4QYvdRiAvyNyaUUcwsmEfIJdZ7lyaK29c8vO7sO6070I2iCfy+10KUkNQiqcRx6rsB3xQ2DpQmzQDxYiBxyq5Mg77VQNE4YSGKi4hlYzUVRCkayJOCNHqEg6jlkSqsCzJjuHWCN/zcjIgtvTOpy8Fzr7cpEFpXgXWHUUxTAL47Cnff31t19+8dXEiRPBi29sAn5PuJ9KzDyEMahUTUSY2qXDB4589NEnN15/A0YK7brhfgkxA8UhB7UrHNwsx1bkqsgMhsRfSWvkIR6nGyMQ2E/GD/IQvN4GJiR5zeEopKg3x7QpNGBWAPLxcY/HnqXT2uNxYObjaCQSalcan+NMkmbbyYTd4Nz368FJF9G69srpN05PmuP+pN+CV1qxk2ENjF89m6pJ2QxXOv1H+BaC4jJ3ME7ig9h7KPGeNHcwQMTKyRLxZCYYAAIUjdFg+G7VloMHjhSXlKGwLlr8RPmAXtdcO7nBC7iAfvXqryZMOJcxsE2iQIv6ZvY31hP701m03mAAg82iczRV+2bdPGvWwptaFJRg4uDDQkMC2d0X8FJcwkghAelNaSDuhkpqP3ToyIljx+lFyIIzHnQwHouvQqiI9pTr9ixd9tyTix4BaZnCX8mcc1FMQOaa7/eTPsX5KcwnVHfr7beRk0r3FF7NY6FhwboE09vhoOMkSbEMn2R/JGNUlwBUAjWLSXFEJbpq0iGzbFYPe00TKuiZ9g84/bkZ4rEybFL2UWSk47UAFx87Uksnq86dBUFQJTP1pRwi1tyfDNv1rlB17KLxE6+88sop11wWMvhrfBVOowd9DhpAERRtXqn2AEyVPAq0Q7LKWAoqqQm8Htt/Ijc7X5dGEJFEOSpl4+muwj07j+zeueWccwfVUZ5Jvy3ch/Hkxu++b9ehvVlJSNWAG6rBMKDni7uu2ge8+2WXn9uuQ1HK6GRBRNbYpfWQGT8l1Q+QvUHaPyucQaQqk8UYg/DIDCU6nG5NX/Lccnbz+ptmNAZqgbw2pAxwOZgbq4S3iO9KmT1cCGWNJLZE3GG18ViQt2FZ1Ke4rXLSWR81+Yf95Z/yCjFpJD2RNeZnxYnKa665dujQ4TfdNI3nsZKU7SdEAMXDMR+9tuh8iUiFCfMnwsJ8F7aM2pDrLPtm/ZrefbrgeqYkS+gBloE/WtuU6269ZMnf77vroQX3z7l6+qTp06dPmzajVfeiTmlDYSCa3fUb/Pp6mIiZjlCJKP2eJS8x6kV2Eo7ZsG7jirfemTzpih7SR0XvjcN6hMXzAngWK8hisc0goUpgjtweFCiFU8BWqNclbvv63z5+7P4lzy16YdKky2jqoiMMrPZQPf2h/ff/AnIMUJYAePDz6NGjwmpR1HW6vsM7wnyx41GbIHc+JPdCKbKz83CyeomXsz1MhD2QU4dZTkMuoqSCIu0je5oCOjrV04rh/PPPJ5bPQsvu/u/1Jv/+OP/snf6GoCvdTeIIgFUbf9g84ZIzJ115edeunf2WSoaByWu3kBuOlJGYBRI0KXQV5ThBT2a9lWNiM3tQlBsjJzHaKDtg79ga8e0TMYxR8glsoYmURiRQiuw5XZLuwckkDQT/N7ZyatjYdRAcaTzQvFKgC1+lfSYgQEGqIky0I7ZnfPrJF2+99S714Ywzaqgh5xMrIejzEwuQw6wEVtDHFd1FAj1sCpaoP+jnrzi3kB9gTNfV1bNf2ApWm5R8mxJmfAk7d+0Dgam4RREofLWNlenprlgIB1Xc66+x2ByEyBV+REERqEKUg4VoSo/H3gSMndET8Gl2bN8bDNa3btOiqDhbK9w4gK7AYWM4emMoFtRb9ZmIP/DqsOkIL4bIUaEUAJcWgKt4X6OYgwC5G0RoGVxHj1SMGXv+u++ucKc5eaPJxleCNs6Akfa6HpQQrz9Atj52M2Ru1omd9vyzLwX80ZkzZ+bmZVTXHrGQlhonGmWIoG9pET8msIgoCEjGQCGSCkeXJ41R4n8l4soqYUVadFILI3k9ehOGMt4NpAgMNxUl+4rfCfqIsEfzZvqUvxktYukSQCEDWkJ7sQRKMGsOghdnBFMPeUBMAfHHGqFm+cHBpNYOpkEKHbsMIpo4pc0JfwAWxklBBvB1SEgUGIN+76aD4Ot07tLx4ksvIkspIR2bGQCJC5JphLJBOjnEJgJFMNVS9lQa5iBiKxSlbWaEZ/r8mNcWSI/BSGSbuiydIRZK2M2ojuYm4C/w26HwEJKIiizEHOeIEm1EUEEhkDvzxEvENOVU6gXBy2l3oFyijmAMsHfcmbJIJiUFIDajmaeRViEGOBo6cQtCdaAERIOEMJWbw5wUMU+1Ziki0xGml6oubA+LKS0Zr0WHNtKIyuy8+abbQ2Ef+HMokSj3zFfkh5KrwDghZjYCU5fyz4pjlQ8+8OgzTy+SeGDUT3w4oLSn5Qb2UTaUVVZcuHAXccOKLROzmAzkVIHIxBVPuBmu2YgyjVUuiQ3kMyE5klpQd5BwZkp6BTmJQ+3X2MzpSW0tjxe7H7mqJM7yf5S8xPDzRo35rsK/LXnlL8v++vZHb+qduqSZDyWTjCPJLORQKwFQhiTi7E9d1HLAXlBJcZyjz6aiUIV4BQBQSJG0F0ZpBtjF6SJZR0pGnLriPbsOgvKDoLjt9psmX3VRde1Bq00XiCYB0yeJiiVFt2XV+AmVmhJuk83UEGq0OCzUmgAz4tC7Lp84ee6jN3dq2xY9FOrFWwlSCg53aSgjDIfWqDR7ISEd9uRatmQ51dCLFj+IeoSMhzhliZIS+WXKTScsEy+74OoZky67/IJgGNepeIshAxxhLAMrw/X79UjFlOiwiFjC61Lgwi8I8UhKKgwwRMmmpxc1fENChDyOHtI+H84IzrQNuQlSBKoCNQBxydHkDIr6RRk+vATHJAYtSwhdaE3sEC0geVosorNZ6KRUz05xA0uqRnj5orAIwNITlsq9NWcOmbBixWvdz+hUFz2psyU0QTEtQiE0YJL9wzwQhsk/IUWpUuIwI8cNtpA3csP0G9u2bHfnEzeEAvC9MJsJ8OGsmx/G5770Lw/UxHxIipA36LTYcfnSDsTmciJHKP5mGcDEldRrk5PKXIeDrHV9JCkT53jCxzjcEBjKIGeqMYaHVdQGBl9RUYGcJZOMoCcIgNFA3GZwNtY2QviudGpICXGgS5k5GVzkVqMjShWV0cJ7SYYUUJEYBU8C9MhemeyS56oVC0WsdxR9EQEogBKRSFCqQ7yOgKn0wJYDYtp/6DDeNb2GBtvIUQlbkYSB4khIBGwJoi4wFaVeyko8TFHz9Lt27/3+q01vvvPa3155oUOn0kavIBdygmGtIAXShuCe258M+eInTx4ZOWog0YULJ14UdQR7pI2WHIKd1RvCFtokGYxE8ziS5F7gkiOtMpTyexOjRo597bVXO3Zqo9GFkilykpv3dqBohnyxnPTiIweOf/rpp1l56WePHw6JWDROgGqum3HLL+v3Dxky+KaZt517zjmCZKFDtKPMEW0VRhny++kEqpTSyT8VSSyubHy/Mj84TRK+D7lLwhW+vprayq+++vKll1/csO17ojD9B/Tt3KVDxy7tO3RsDV+maomeRH+KSwCAwnvQXpFYkBEoUCtXrvr8889//vDQmLFjFy5c2K1rZxk2mackwBEB/l0lI3mwEKsIBHE/isNXdoXcTtHJCGLpSfuDn0tqjpJpL+IzlSIaIihYaPFcEuVGLYH/yw3epgBN9264ZWZdY2NaS/PTLzzeq293wJThDhCQOi+WRT35Kk9ERxBZKLov2YV+jiLMDhsCUyMUxYmNPqQxmqFvjHOiLSz9aXLd/9SqoWHrYtAJcqixITBkyMgPPny9U5eyJm91kqzw5i5aPpNvgVvdoLejFtNGt0Vp7oTzxnBQ4HqnmLvK12SCSS8TdLvT6+qahFSQjKhHCi9q7vGkZrEOIATR3FRMH34nssS6UZqFGLbbnHg7lMxRE3/l/1AZm33O6T5EM+FU4+RH8yY+qDI72BwmEYwMlqFEIkRKcbb5RBcwv/vBu1aHcfDwAUZCOaQTkfYuBczSJ5stwy2dnpa5e9du5C7PjOpFzYXHKkqqqNFc8kCJdsqMeCxbz5/4UNg3qQ0inIUNIIAJwnL6YOjjJo6DHkUXjsdYRL6Lg5krpRcj8o8XePnffP39nt2Hu3XtSTceYsqY0xAPWtMfb+YT7BNUCtWwlucqUHOiwCm9vf94mXTSsJqNY+UFlwT9URC7ST0R6R4nloSYJ8EtJhCdzC2u+a1og0epVCGsllMDhpHwP1kKXsgv6jqQUQix4OshGzceie/auveLz1ffNWdeXN8kVKUoDUJOyrpxEU9GV5HjieuD8rdAZNeuPXTjnjp9Eqom6Y8sLHJBmpejRUXoTiMuBKapjgeBXVBQIKFtwZpu5kIrRW+sr6p/5qnFc+bMAfsxEKUSxYS/uZm7lewL1bKHNuTwKiSkCtRm72dn+ZxNV/kAy66qStIwsrmLuat7xE9exCJDnEL/4ZSohuRwgWgeDmN8UpNrdzqI5KjPh0Q5PhgYDIZB6oxxX5OfBHYK1sgHCIbBFSYZDl24eTpJgdgFb5RLBIcgpip7gfKE/4egM2fHnZZO+hErybtYID5RIjjiG0NS4i665OJLu/ToyLdEWuNVVXwhnL6nnnoKBGYc1YwN6uId6hnhjaFYiqrneBgbT8JhuoR1wze/3Hrj7C83rUCo81gxPoO0+JRRyQlS7Oc/XqeWV50Fg+dOPjzd/f/0uUpy8lhSOSEe7EmMOQqFAti4BLqNrM4fX/offJIwRq1a14nd1eNGnf/ss88MHT3Ir20IJptMGrEPWRyWFK+8GI0x9FErVhBHmKIfZe4Sl6AMEMfh/Q/NZ5zK4RKdmy/yUzbvT5ZEnG4KrA9P5mnsFFVTL7/8MpUNIA1B9qf7Cp+r32IYDIbh8QvzEv6ml8gGfAfKoXKdhCVSqRVnoVRxc0bgNvjGhCkp0bNTu8MY1AtxztN4JvdzEGC8Kn1KSX9zF8oMjhigW6DAU8TGV7C4qHCErvBzwxwQbUCaEROD43ZJG9a8zsTzYWF4heLxpry8bKXmTry+MVj2aZabN0Humzf/OH3aTOCU5i+4R5lqHPsjpyD3qcVP7Nl58Ns1G6+95ao75nr69OyTk5FD0RBLDNuhks5KiyzhYIBnUDyPfg/6oIaAK9lw6nOwUfbt2/vVmi83/7Rx38E93kBjv/59Jlw+dmH5HKxgojOA0pLlCisgWIMJJ1rLn7lgBew95ETIlQ3Iz8+lBmr8+PHeuVEKf3oN6jJ00NCenXsW5BWPGzu+pKQYK4vHq0dOcJnlH4pgFKBY/sPxIF4Q9GOYGojbtI+gqpyNyczMdrmdpGUQfUFbS1L6LSoZNC2qGd058LuCjX78+AGSNm+759orZ16eNEYIQlFaRWUMUQZeyqVSA0PljTyBLB/Qkzk5CjIrJnWcyAIYwcAnWo14jCBiMh6Vei4EuJqC/WfW53T3Qp2k5bJyCMiiImkXqpxMVqH5b3DK0A8x/jZv2nL55VOHDO07ZerFzEU9AL/nX+o0DRrqqihdJiPHLpuqM0hUyO3Bam32Bfg8RBgofFBOo7BsEOBo5gHj0AV8fumFBj4nhhxODok0/Tk2h3DClcIRYjdh97yLYbALsC82mmdC8yItwGOxk5XlW3DnveQCz7zuKvIzaupPujyeOlJ9sXGBwIrgxreT8H68snLV6rVIuDF5uZx3nkeyp2Tsk8qLf0i8WkkjHrB/sCf+qe473AG9iWOJ+khkgsQXTEaadrUtaoHxJ4KDAUkkQ1XikeXSULfZdcvMzhk95uzyAdRDmQnui3sejYBDeJrlQbAJ3SqRJnX7GJK6ic0+XwAdgVtUVDElnif5wuwT2gKqDMUCpKPh5cImJvWGHK9QiOgSVdNimKItyp4qWg6+JUXhZNkpsJBYG8/hou4GA8du9fh9TRmuzGRoz6fvfVbefeigsd0Zj0pL6sBOHRnWh9WRkIpZR6AZRomfY/WqtaNHj0ZvRUHnf+w1PRJslrQYJVKKjsWjMMfxkcPuhIRkv5q5EOGES5DoOM5hu917doOJiyLYzL3yETTDu/iWhIaVEBv3I/wkytncBbNiIiAkoS6oGgOyk08U+mnmEkqRilcRb0IUymaJaqIBprzRHwiUlrVE7wGNjzHjLZA1VbQWLtgXY+OfyEKMKnYHc5SUN+IDKI5wMbgZgadm3oo/VQnJ8XbexaOgLn4XmapF4TCSjcRY0LaZLxwT7q3Dh6JYkhw0loFFplK1dZtWv384I2eh+BMijVOmkuIpalRnxwFkC9VZ4MLMorohzdXoDdPL4cILL2TFVLWMG8QneppF5qWqYqeqcSqdq580O9nTfchqw5ZJDKL2DZ+XXmNctvQvV06eqnWYNeY/Z+ad7hW4DPGMIQfhNoGgHy9OIoydYFasMHEwwznxsXH+WFghG5eVXzAnOIhQBcxn2rRpaqtcdZrKERPtn4tVYlVP++o/8wcGw9PYPn5pUdxi6tSpKgbK6Z4ho1e+Atmw8upc+BkNRpu8DZ50l+osZ8xi+FmArWfbJdiCrwQjDC8+LgwmCFjFP71CnREJXlAj5I1xJTFcYiPKMSEbp9khgaqFfQVVw9s5cVARa8vvvHTEiBE8KtudbehsQLHhHqapOlYYiea6WdPiBsQwMT8YJ5ESMZ3Ba8ddRlic2EW37t0sVoNoDkAIKkZJM5fkKNBF3Hzw0OFzxp8zZMAgf9yP6xgPChoAlbwtWpYMHTGICixvsHbV15+uW/PT0qUvvP3OOwfpcmNzZGRmI0IpQ8EGxAEPQ0OdgyXgDtyyZRvtYm6+Y8bCh+Z/ufaL9FzrpKsnXnXdpJHjh5a1L9JbQkAiAuBBeSpQRGF6qmOGEilInEY+NDN0+QhLWvkL3EdYHmPmH6yjPVNPNV+/8p6od+99+N7HH3z+3gfv4gpu07oTB1ytTVTfRLsLtIGfvv/hw/c/enbxs/fcfdeTTzy27C9LH3nkAayu1/728t9fe3XZC8uWPP/ckmeXrHjr7T27dp2sqCbQlJVDvV507TdfP79kyfyF879c9RmZLmefM/Shx+8fOLyf2YFXGU+mRdA0BNxVZBtkdGoe6u9sNoQIfRDXE6YWxq1KdxTaB1E0TqN0MwnzhNVJBIbBglEj1Sv/jQtjHqVKstrMpPFGO3VuhxuJVRTPXHOXBBuFI6Bh2GpqT158yUV9O/eu9p4k5qfO6/dTg+L1GkumK7fJj+HlDogekyTiQAHR6eQV6wJ980XiqnKbsqGyYBJIwdElkUrlgMnRlRP858iElmdSDIaCwE8qCfiFMjRyl3gH/EjdAh7KGGDfqMs/b/r1ismXF7csIkaLvkhEkARYdAuL1aHUbKLvgcXvTs9IK25RnOZxhWMoOlxkh4qmw+hw4EpIIgWIQyocwcWN6oz9w/yC4JMB524lUubzA+SOBcb5ycnPLSguRElimiJPpbgAtR/LA6AX/Km/eUP/aXNIFAXmw+a0op6JoQADID1WErGapxOV+fIQ3nFKzWpuw3/7jEprxgCD4dEiWWX9lawgykjp7ATRomdR9sQexZP07KPLkcSe6FonhZM6qm74BdwvEj45qDjq2Vo8N2LMYAES7YY5UqJPQ8xw3GZx5GUX0m2O/ox9BndXtvs3g/jUCEm7ZbN4nUFix1Lggthu2bLlmq/XZKbhpslQ9IOUtyn00vI33M6CnHyXepsqnuEMbJJIi9NYvZSJoP5SQuvzShSpVesyJg2pwNOaXSXuge3s3LkTPg79oGCx6arq0Oz9mOzwdBBVDh48SBYpo2UXmJHqDv/jVxRSEB1X1TxU4ufDbHfO4ucW333PPBIkunfp1uRr4kMyWjgbWBEqV5G63UScyfJ1G5AkesBOo9TPkvkr+dOAEdgd1JT88aV8QtsP5ZSJ91Hawv/mGiE5QUruAPfhEJGHKGjSWIbETZXKTS4CyryRDcLFy2oLuKiqFyrKn6q0KbgMiuL+D2+lkLxaCCXhvAj8GadRSIo/KAaww/9sHgONnPkKq8d3VaWWaapP+OMU+BPym90RWlUsN+7h6/z+x5tPfaL+VZn4b1csmmS56ANNYKG2uvGeu+8bNGhkQUELWlb+i+f8+39KUjKdMqQ5Mz756LP0zPT+g/oFY1IDgcSGh8CLYCTQHqV5W37dQvbCmaNHQfBYSFLbRH4PwWmPBxQW9OhTg+ft6uj/i2qWcujEgS2skqRBJbGMFWZJm50sh447uZ+/skfczMVJeWjhI/v27x08ZBA2PiVteTl5UuimgzDCcE4GzPdAD4L9SdsdYOrivwV/1UnxUyUVRAQKGUoqlU9UoTY2eJH5AFxTMtrseCB7hqHmfJNr+9prr7G2wOxRaKLGMfwUNQq+jI17GDlSeMkjfztt0BAwOJLFyG46fkx6jtICD+cWZ4MMkGZfj1TFEZrlyaG/XvUs4wAAIABJREFUrdjxkoeI5pIgrMkhwXARzUUwCemiJnkzK9/d+tlnn/3444+hJkEQIOWPUAWIAEW5RWLZpBJgFK1b9w1JV6irLGtmgf3cc8dNnT7F4jJRrAYYXiQFcjFdBqQzo0r3bBqHh4Q1Wcp/Vl6bHfX/fEgTcd7Lv/EGYHSxlEyVK2oMmKjw15pivqS3JrDmi29e+etrB3ZVpqVnDxo0COehkkgUO3z4MK1j+NlQV8lD0rI8OHhatS3t1asbObbZeTn0AMa24E+HDh36auUqUvXhe+QMIhpR51le4H3Jke3YvdWll10E3wQP6sPP3i/tUHLRZRd4Qw3+QJN4KYU5/cYo1aEzQvVUkH4BbcGmyHByEfIxURjlxR/h9tgbGr1AH1EnwruQ0xS4YsSAWfd/WJF/78/45IMBaINIfRqBdreHYjf0AMbZPJ2kEuKXCgUTdht5zbBUPEqEgcg1+e1I89pTLIzTZTdkY4Ci8Pfp28NiNwNYCg5WCA+EQXLs/ngBLCBnWPH9queZX7DkpCwEUBIlb0+xXyVoyCf/QpL98eF8IrXpygVN8gQxmhUuoD6cD1UZwBHgr2vWrMnPakm+ORBBDd5aziG6j4CZaA0kn4Ksw8TxJbidDsQLIWfkioFSNyUcRsBX9WMrzAI1+Tddgb9yqQQP4QWjkhmJl4APfX7QpJyUwyB0AQlSwDPRrjAEJUAm1WrS6/50gB3oo0xEYDWZDk9jZXAqgwnZ7DqonFdlVeoNKits9mY+pKqNn+raicGmaIEwFDLg+KI8R4nhSvBI2RSaoapuAz5kMMxU/acYDUoWlGjOAlAk35IVoRrDgZM4arO6iGq5XbQKqHr7rRXTb5jEH9Vxnhoh/1TPO8soc4yJfwVuy+oB11RdVVdW1rq6qjIrK92gM02/6rY+PYdde9s4Vc9A+eDrqioPIQEO1OyUcfOQBJ3lyWaivAWKpTOMIK2A/dHcxSw4Pt98882wYcOINTBUNkvo4TTRA6wV+AZQ4CzLqFGjoENV8zhd0JC1Yh1+/2Z1NQwpI+998OGHOnXqMH3mNfBqEvuIgMNJmB3SgvnyRZ6vCg/KttlLEpOpi6LXFoWE9b56Ar/4oZqblrSjUQ8IrlnWAZJmnDwQyBESRnk+Wyb4HsR9MP7YPqP45FDImLg440l4FCc9RRIinhkDf0U34k4uRRUW6cuO8DlzVN/Fd2ErQlbJKJEyfG+ghlK+AMBFfbACzw2T4os8gWcK8Si01+z4eSAyCN2XTeHtcoIU5YPPm72fkfC5+pNfGBI3K0vNIJFTxmiQtKGMGdOv3bvn4OzZd5YPlWDo//eLrEdEjFnvuGHGTYx27vw5SV1EYAhiWmQuM+XtRFdcLs/B/QeID949bzb+ePgkM+JPbAqrirNSnOC/Gab/2jn9Hw6ZdeZd6pqw7AyMJVJXtdknylYqTJW/qhyAf+KNAyX1mpnThwwbRLWfFB4KedOvinx0SdXnHijNjUGb1Py8+ad169Zdfe109aXKXvy2QcIHdAC5CdlQkUrOwNNPLwY6dPjw4RpD8+Yoth1Ux6hUI4cDSN/rSZdN8gXEPuG9/IlfOC8cXoW8kwQNT6tmcSYQ2JAFiWOcNzij+CElf7P544QV6bK7wr4QFey8DP8/aPKBMFqqqK6EckiXxnLHW8Y4SFe/ceo8fDz0gEThwKm+adMmEuL4U1Nto0gss0FBNzHQnKhfvz60R3Wk2/DqsyaBkN/iJEQQC4IMriPGQMBEusFToQYyk1AIngZSu5SKj3//EjcepxIupZxY9eLXqBUrQYuJ7LK6Sd6lCJpEl3Vrv/74/VVQCftNUIB15xCi0jJOijEYc9u2ZdIZxqwncxrIRNLxQN/gaahKPB/AHp6PFYfxemJPxYFDB3EWut324tKSQYP6p2fRa8V32XlXDh45eNbcW5vCjbEklX00kZJKelLnmJQ6vN/PDrWQNEnMAkQYviWB9E1JK01xAIhfNPrLr1vJTCdXT2LB5K7pmxcP//6KqXfCyyBliXhqpbUwKaWCLContHlrgNAQiix/pck0W8xMBYVOcSX+/gDwO9TP6dqwejstsZ9Y9GjHTu2SWrAMNI1NtS6Pi4bBzQ6VfVSPMV2N0U4U8SyC3Olw4SFIS/dAZsQ3MzLShFEirE7jdWv24Xyo8nHGpjJQaIBf+Fzy8hS/jshUpX0HMpvtSPfkVddWsuaSMkhWnF54GcaThY5atGAniCPg+AaQhISYufSZUC8g7zztxIlKHsuw+YTKAAXMPau0tFTVOcTRrdXmFHlwCuF+QLHEcwlGKBk2uLLA7VByGSUWDndngORF8RzzaebLvWwcY8AM4jbV1ocLn+pD8E8LwpMZ4T9o4H841+nWjRaRLI6AAyuFBUqVtogeKpogA6DD4TNIYgKubBwZ0KaEh8PF3IlYYXHBUVq0aEHlb9gAyqXg30JwkDF4j6qmS105shlSNwE4RIYlDFRgbSwx/285HypFyTuVCzVLdlNRx3kCN7OqUl/msFHb/8nHX7773jvPP/dkujvj5hvvOnnCv+x1yVlRd1/dZX6yy7yz2Smz2ISnaSD4zdpvLrroooamBjyJag+WZu9nwDAHslXgJLAURq7SP3vR7P2cMwiMv3IxEmbHFITw0F+au3gar2D8/FRJl7tkE6ManuOXElFjiGIW2m+ieUCgirtXpYT33nuP9Am0OhF44qw2ADt53czriTHdfsdtBqshECYW39xbMUskHUKy8fnBqeeZPF+CWUKuVEhom7xeOABGhqq5glzKCNlitobhKYqKDIOYohraQ0OSU6M4tPiFx/IL7+ah3H/qePIhD+RE8KHNTDYkG4XXzZnQSm8x/sqsFR+PhMy4h+c0OwFehJqFZsbFoeCf6p2Mqtn7Tx0KfuGx6sWdOppuSs0wXEL6GZgsjsZGjCK3RvuvcpKafUXzH9KmOoVv1vb5JytZhNFjR6E7RRI0zzBjwzJH1pxqJAZC3S4rAOy6Ohd1mMyef/JFpsWYGfzvJ6LSTPPv/ZOfsiksOw/kdbxI3UGewaubfRI3CJ38Qc2qOdEwZOgg4BUpRsGRr1AF0geqJe1X1HFsJzRssv43rP921apVCx5e+PvtUGfHT2qBYKScuKzMbFqko/PQZALNHjppdjyYw6qXF2pkIpAEPFnNted+HsiAuYEn8Dpx+uhM/yo3i3VXZigeI2qGzUozDZGmzVOXJM0o7wCHFZ0skZ2V2RDAacY0wE504hTmlfiELUr+7+FjR4hglrbPyci2BOKudl1HnTtxpBwl8fyzpKSgyiR5F6vP+ZHMMMSAnoKSCNPDuIHKc9y5jcGmkyfqCwtte3cewgOkHmEKHFmL02iDzS6dfAjpK8dfyTIWB7Uio9BCY6JH4/wn2ZMG5gYL9Q6hoWMHDBpezu0MmJsYMKTAUBlbExl59GGiggr8GLMhBW8F/dMYAvuHJ9dHKllDc7ogzDCzLp52gwf0FseuQaDGMc1xTISTXq0l0bu8tzvNQck9aqXdBSAZbboZiqAy8iIepZL+KY7JJ5ih2CvUpdfXklhqJhJ1sqJq957tvXr3PXjg2IF9B5FS1GBJe2EjQKPNL4XMublLpcs//oXpsA68XfLG0IMUlodwh+T+eDOfQFTcw1tsdpSDEA0Q1XQrJq588X9OuHoqKiqPOhyWdu3aIv+q6ytNKYmg8RDYcbPP5wGQDbEGBky5Flo+ZgqkVFFRzefsFAmM9KyQh6M+4xlrfpjNPls+VHO50EiQzWyCynll5LxPOWNIEuprIGaSBbEWahtrCGGDDkxqCPE6b5MvPS0b3Q/N3ZAAl5UEFBAhDA7y53y+imONR4Cn27d/3779eD137dgp+mitEiFluogyZbgUT8vLKNW02foOKgE1w2q39ivv161HVwdQ466MOK1VaFwK30wloVuq50gDhkylkehp9l1qDBkoWympozqbmdmhsPOA5pdCeME/1P1TNHM6IlHWJwqmkCyfFDeDBCWtdlGz0iny9wWrj9SFAieOHz95YM9+eNaBA4eO7G3CJy++n3+oGTaPlZS4AWd2pD1ZUXEBmwhUi9WA+SdcNQ58DxlfVNZQo0oBLI1GokGjmpTW3AxwYnGOUH/V887ysFkcfHLCHGnp+/cdrzlJCSFIlQ3UZ1w19X+xdx/gehVF48Bv7zU9EEISukgNEEroVaT4iRQRpIsiVZCiVBUbXYooRRRsIIiIDWlSpPcmHQIBUm9ye7//35wN74fkfSMX8S+fj+eBN+ees2d3dnZ2dnZmduYIApDtE8aa9rJ66vPE/fNVj93LAFDa2tP11FMizKwyZfnJfbzserucPc1bXm1kSpXrCtLCpv2ZLXv5Ga6RsjYkw6IJlWTNvDWnh6rN8Qo34NfxGLghRyy58gQ2nHfj09LauoALPC1mEHO22+GtpZKMwJFfHAExlN7ecMMNe+69+zKTl43DqrRc+S60l2EMfwvxzu+MGa+/+uqra6xKzS8OmjjvzA9iv7V2iTXO4o8BdocSy6ITO2Z+hZlTPPoHYa4vbtSWiDDdpz8TkJ4bmiCKzCJsAth5Gty5kYoAJ46cvDnFg5tsicl/Ad7GxnB4nYqpUN/zl357r+htmhRvIy30g3BHPIyjPiX9XNTqGllOu/H+QlUN6zktuyWMxmr7nbYzQJQb/G34GkMTz1QUgpNkusneLINCfVuP8MOi/aXNNjxj3c7zcjaK7JaaBnniwH6zcf9gLjtP9cOk0XSlhcxvIZQmveM7J5pe0MMtP3FlnpSSmYQ80Nlpi2I/glhTBAe1GXrypbd0vdtuu22PtDDZletXurGvxcwjjkZ350QBGCcvx02ThUHY1LwdxsBYQnQh8+nk7GBv0xHJ1jLfL5bKOLVkR50ChYgKll0FyYUwSGYKsW4g4jNlM4Qa1lqYH+Mc6hbMn1cn45f4NwP9LW0t+J2kx5KXMxfKYoZeDbZIrVC88fQt2hd0yRRRWllcUVPez9ldltRsdFt7u+vs9JMK2gP6m4iSqO2QdRzBFl++prJeQrQH7nnouWf+tvHGm7ARPP/Ms+uKVh+nuIMxh8PQMOWsNJDBehwBi+NLMaWDy2RxrTOxNOzx0i84Ud3eL/Z3ucOjLqDF6iGf+1BR16DUJYjSMVQhiEjg+m5TW26IuwfCwM9wGBNvcEiQRP2VULOvwyDVtra3wY9zpm0dEUfEOZzDjjj0voc5+784ctwolg3b9tg88wTJ0X4m3gEy0SvNGbEBV2YrBLUjJLfefNuDDz7MyXTllTruvPNuzeEv4aqV7eExjUQB/+QvKDJ2xurP2hWCsiuYWnZwPc8VkRfCyzUcMPlsd9NfsGRH4kIQJt6Um3v+3P7jWzsB+8qrz00unaQJ8JP4W1vbJGbJU3k2ZICB6szuUEGJZUPz5JNPkzg/8pGVF8xveeqJp9ZaY3V8JXbYgMxOtr73K+Fcl3UT5jUEbBfxAdj65fLQBRL34j1zeRoqqTTEtlnYAWdgI9VYOWZu2/zXZsx94vFnXnjuFUEvHXZjZnKOwfqqlXU/svF2G39C8CSGdQLHptO3nTp1qgMs9913n/0TRkPNY6xff/3ZFx+e7djHHb9/uKq+ZvyEMcJcj1+ad9Z4ssjEyRPrR9TXV9Zzi+qNsPYpZk+e7vJFFx20ZdbCBx54yNAICgXtfL+67JAKXIkSvUyD7mYJHLm7TbSORhGPHG2bN2fBm6++MvO1N+bPXzBv1nyCL57YVD9CcDKKh6WXXm7UystXdT05ZdxynG901ozAbSnzNPHwX158ro5dfrCusZ44S04aPXY0dJkmDpc0NY8QI6S+iW64pq5xzJutr0e80ex6J5DGy9CoMwSaGlurWGOINJgmHAmw2VA7IjQ7EeOvd/U1l994kzUp4Lm+AsCgp6FXpxV6EadaDEWmM/kWTF/84he1gh4Wti5oGtnY05lfO4UrxkY0U8/4DbV0pFGKnNCL1b3oQfhyZH7BSThzH+togZOzakuTKzdMnsCDtA16rJLwkojDVuXYkVdgBgmo4JYqS0/9adFipmBW5uh02OFfEEl7pBwvQ0gk/55HW/oCMNg2xOAUsvDee+91GLahymA1LL/i8lY158RHjR6pFFHKyGrRygfeCDRKCMuUlzhfYrb+BDZgVO5JUECm9k5D4ze9dU7d2RG2GPzASuRzqkQBhzmuJAwACTw6mMg4Vbg4qq24aeVKXC6xF1/5fPHCuSc5VCeqC3yWNxNXIrJGbzcvKInscDOeA+UCV34QF3Q5TNLawT+kWcI9EeyoJoIe+kMLCJ6MVuMwnYSPofUsQ+2sCuFLYICSPT9tcnPgJArxp5sPAsaoI1UF20ACGPJ2Y0wL1Z8GyJgCUsnEeNMEoV6lzRKzMNUTCjI5ydnpRCOVjozLA5EHmRQHMcc5i7evNBfSuHPvFK9UDV2d7dOmTUUt/HM4v2ZBA/JcaaOVOqIXLoiNtVv4w4wzIEV/ZktbaFJTFQW750Ay+S7ydg2Gyo7UAeD/namLAaD/4Twk2ExPd1V1ZVsE8m6m0QvFnRxGYl109eizUyqs+2LP7P6Zz2YyY60lMU65O0CXDTJ9NF8AtWExdFLkcB0wjVhliDjk4BAnK+r/9Ntbzj3jvGOPOXap8WNeeumFGa+8IBuHkM3hASe4dwAbuRff+2VUzPMY8kzaA4DuGs6hnr7SSMNl8WatDVQ6FoBYLJUUk+x4nGhIQN0OSWU7P9FGwr9EMLdIgiO6isAe4cpaUtEfRyEEtZU3V1gjmgXh2tpDaJs1bz466KHMks6gptGhOLTFr3+TTTdt6wn/WYICEdM2SM2GFXjqS+wGPGlEK8qqQzlj/egR9n38k489c8YZZ33mM5/ZaacdRzaOnvnazOmbTLfIzW1pr66p6IoI0R+MmJXFduu1UFEGOEcTsWpCc1IQ8dQjPNMFMe+xXxa0iZQdir1FOyfw+xIZIN9EtdzMPrnLzrgSdsqogRQdBV3CtPRdFlzbNl3IE37BRbfd9pfvfOc73zr92yuttMrDDz/IE8WkompCSMHB88+mJcEfA00xGwf4wt5kmoXuM9N+qhCEaV1xrxfY2dwW2QCrrUxOrtULAN07JDDjL3/461tuuU0Ym623+PhGG2624pRVlxo/ceLEkfyEyw1NmCAJ64MmfNvCLseCFjkbenr4Qf8LXBTKxlGw457+Rx9/9KHHH3zhpefv/8uDVz1/bWv7QpFNJq8w4eP/87GdPvGxSStMEuBSDJ68fROLvqe7/4nHnr7k4h85KbzBtPV5wsj0bBuUt3waqTRYiXXmeEre8kuPnTTj1df/dPftd99x3+svv1Vf07zylFUluj/79G8LdnXmmecedOABQTX+N3dNPtHcDJ6Jn2157X/dZH+i/qJ2B2r7ema++drjTzz83IvPPfP8848+dC25c9bceeJFrLbWKlNWHL/5VtO23Haz0ppYRdIKndhrNBKwlhBTPMc3DZkHSnlK3Usxs966G5x11jmi9m+0yUerK8s+s9cn73vsQcfOM4qKSyUmqd9CvlDBjmUI7o5oCNrVkAUgnKkLa7MUAElyB4ZebUX5AiuQCmOyZ8f30kxB1QR0kYLz4j9YULZWASY3XhlvCcd2yMzkqvCVzmaHuBgRTTDpEqKb2YdIXSYFhwacnJ40SRjnldBYnKzljlmS3wlBJTpiw6MqqhRC85577rnDx3dsbxl6/PFHX3vtVanBJ0+eTB41ro7DSSYdokDYiQK9JnvqpqEBpyfpN+E/TbHU39QvhT0ELS7iPhuosIoycETMXk4c2e5OJWnmJjT6zVX7LuzFCp2t7um5m4SHJVB7UFe2viY8+4WEc77zw5mzZp50yldEPZVc0tHajq7uyAg3XHX6u+B7+0+nCIUb5YdpRPQFccaSTcNLc2kHlfWXoRliwRYoHQqf6SC2yABGRLPHFzjqf/e6Oay6iQlYQKtaAJyCjw1uwie0GKk0FqmJvN+kYTWgvkrDjeYBQ5hBqx7qkROyhjiCqrrYGQTFCu1sqDOYNajMQ+KhyP97eTENk+XIVsLuXbgDmRhQTQaYZTz/wgBpsAEeHfGbblLNGVShkUk0n00raI5uFfTNYurKe8khpWoqSvRsFDNYRXLuL61YNNuj0mwgE+Fec+UNxvLggw/q6G41TWxRqItCEVCK3Lsa66vnzZ8j3PbCBW3w0ljXKAF9CFhDRfNbWA3ecLqbTaS5eYRM1wN9rVWUS0O13a0VO+24y9HHf3GHT2zC7vzUU0/96Ec/OvXUU+3DomPZVszkz3UePGD2HFROjEvGxyUoo8UQPJPOvJCPRV4kLOGhFHBsUxAdXDgCfg6KZgT1EjEAI4GUpl9C0eP3P3vKKad87WunTttwHVHR6M9JAKEq5zsluGvE+HYMXlq3zqoK4hpPhy5OvqXlNa+/NuuaX10nqP3On9hh1VVXcVbU4TBq0pryRufPz7vw+wNFXQcfdkBvWwRdFF2G5v+0007TdNClPUTZIr5vHEFC9wPt2HS5xHO1tTfeeKPfzTbbDD51AdgDJfl34YVQ4aSGXYW3bx+sBVtsbck/MJ8te1l62jh4GG40Rb213//+94kjn//iQd3i+nV3ZIGvbLBr5OWRgZH0jMv6jmY0junKaxGpBmvtgWe/NefN12eKwLTsspNLl6roae+ssdjampdVvzVz9j77HvTVk07ZYrv10QAXwJ/+9KekLk3rWgDPepeF4bH3dUOvZpjSRApjd3b4yzKQ9Arg5COSt8vSH8gQHFG5eSEhs8y269/OwZYqU33AMb/KkbXjnn/qtQvPvvT6627cZJ3pBxxwwKqrrkqm0QqKBY/6033ia8mJkpLf5XmKDiC2vrdWi1RGK2k++zbdJxp7bcabTz39xI033vDgg/c/+NCDTU21nzt4/7333rth5ZK27s42DvIEQif7yLeyLpZUdA1zfHuLeyIfBcExYkl0Sz0JHkBSljoYmDl6ddNtl5fVUrE+88zzT/x+hiMv0Mhy7eTzhhtuqDyC/N73vnfIIYfstdde4deYCaaJ/eWQrFOJn+SeJBTl/szhjcKJwZEfK0dycYbFVeLnNG3LdXff839WXm1y08jqWe0zIw84xV1xUc1gKNcpuUgA6D/iSwSXoNJjxeHPXXXCCSex21555Y8qq0pa2+Z/73uXH3ro5+2YsqOyOAnrKkUIlXb+IwViNYGQPsYURjO2ZOnshCR1GlJDuoydS48MhtbFSUf7DXUSOSxsrG9CkBimeiCB9ANgV6goLBsFcrwLUxwIibxSYoNFH2PJcejWZjXTFqfp7FcB3C8nQLyLqhOzSrT0d6/UlLF3n3ueIS22PYUCW6R6crXlblLH0+eATKPsYar2XcAs+c9E/6pKtaVKUv26mWpOvU5zBGdjb6ULoQxWLLhQJkksuZX3+DZ1MA0uLPnKYJnI9NC6SZq0l4J2HNhb8Hj4HmtecjHRT2LEKyrmzp2NQlhItaJpur+EAZwNGLgcXrcE+gkf27f9OnJEEtDGBmhRAN6EcMXcqFNDSeIxu5GTr3QtYsMPpBMDjhJn0c4y9/Dasn45ZF95adZll/5E6CJHiuUjEdtTgsold/Bdb7NgDbGChCIqiwNnEmX8Of84OuGG5AXJI674kARiQSF38XkZVrvDLSwWzZJ8swpVZyxz3r7Z+EVoujQAuorIEmUrljBOPzxx4gQidn2D1KE9HR2dAtORyYIXZFs3RE+txcg11F8stuy4UeNR5Asvvig/pWyrW2yxRXXNFJEauEUV94to3C+l6A2/uv5znztok02mp3bRDR6txYTopN1hbVW54UYEbgD2NngDP7joYuOx5557EPE7OtpQgA8Lsa1CeCj0PDhw7C8H6QZiO85GFt5CofFKMxlp5rCkEqvmjjt+nKEnRLEsfkywxYjiH1yRJOoJjaCZ45g6Y9moptEPP/TIi6+8+uzfnpcAa5999xo7dnQ4YGcaOOcPnGxiV5KZ7vNfPDAk68yhYbvttoMHAOipX6SJD8uFR2ynNA52MCTuSBcX0fqahl9d+ysHxXfYYYe6qrr2Ii5DmUFzmJemnaTVWYuHRmOrSkvDzbZnkSo1ukfuzJYcIGFFTzzxmOy/cUCyOGRieOjsiQx9scPm7TTAmBNrBmSKeQ3PJr5MQc5PPPLQw2ojFNY1V3czPmbiLNzzyrr3/t8eeeQR62+wHhpAriQVYg3Y0szMuEFs+KAOThDSwoXE/VjSPKQdufTSSxHn4YcfDgP64kOkmxcTfFCEzxAnLQKgFxWjK+Vpj2ole+kdqCqtFuP4Jz//2dU/vW78yGWvuOSyPXf9jCkAz/ruvKpGIUfNOuiX8wqJkFMPcSGpWzgG8UWwPOhCGkEuI5YKAZzWXXddbz1MjFU9gGdum7jsUh/72LYw8Zc7bv3Zz6668cbfX3LJJbsevPM+B+4zcdmJbyx8Q1guznyYpbySAgHn7Vehh2RJbvfNDc0dreT45q5u0Tbamkc0SnvJf54Lf0VdvbPhd91y7y033/ncMy+sscw0GyFHiXOY1MeXXnrpzjvvFGMGrvzpIhvpr0t3nn/+eTeIJLFvrwwQf3n7rpiwxcWseDRSyy23HFSY3YyqoCXDyS7lLQbijOqf7vzjfnsfuNFm622y1YYbb76+sMkLO5mBYmU1xcSJoPiMVSSkTituiS0If/j6ulph81588UXbADIAHiWDheS1ZJssur3g5JaxCv8WcrvIfOtjm8QwpLwu4AuxvGVGfh0x+oapojxOJFWGul44naFy6gjZ0doX1NVXz215k6DPTcJc8EnQXrKGZ1bCQmKNU/1VFBSxz5REhX7C9GM2KeFmrnX1+DaJAjCQLcP5DRoazTv0qMtUAr8pY3SyfoXIBba85WHBcwVyjaZiIEkPUwFv31Ugb22LP4RGnU3QqiHXEArJAQY2zwHsiRqQmUMVMqqlvUom4+YHfvEJjLQ0AAAgAElEQVTm/uGTXH9TyRjibEY7R2+gQZhEq1Tsg5Kx1M+k/sgjj1gu8QQ9NcpGJ5aScEAMCYwiAxlLI2jPZtQyg0+eC1dtmSe/ZBOc2HWD3yZKbTk8qzx95klO24oeEol6lbFoXtVF9rryL5lraFt/64Sht4HukHx9VE3NQsLnn//8p403Wb95ZH1b+/w8oCzxkSZAaOwSPIl4ChGtmqzIPM+6u6gtrUSWM2luBWCi1/jXilmpE8PWZqUV3RYQv4nzn6GXA6hE2iGV58g93QeRDdbOa5k7dtxoGdHtzOA/MlZSSvB5EujGbi9Udr1OSVD6TR475cY//fHaX1+3zjpr77LL/1TXVrEcSKmmNsl8Rf0f2djwyP1P/P6Gm4859nguhG/OeVl6FijmoGpdQRZJ66Bd+2pUpeZE1knmzaZT2S233IIspk+P5Fb814LmCLoFojkvcazzvCS5c7JEcwTQTB5lhcxkypqkyg57XzbqcYF8RM1Y+IkwSaSDUqfPuuUsyHax7FLUP0IwdBKzpM2RQqK5adTM12ZdccWP1lp7tc222BR/QyWh+HVOeKgnomjLULCg+5RTvr7PAQduOH3d1u4FcugknGTzLVyzjZFpY7KlBZtFMkQ4SW/a27VL1QcqsoWNl2JEDWiEPQmq8/R2CY/iGEJs0LUr8FcQSUYwUp74KJsb4YMSjmLZvK2rGM3BSGywpqZGp7QoGrkXKMCdiUzE5c+JEstGWB86bGIqRtWP5oH7699ct83Httl+h+2dE6+uq5YFvFxu7KKiqqLyxtrGO2+/g8UQqbBLdnTPA0nqkRNSeFBivlbNWLR6e0W/ythuHDyhFPFWr++++25Io3pZ5Dfa1uawQt5OG1a6N19pRY/C4yfO6nYLMsxAdu+d95947GnjRi5zwTkXrb3a2qRLdCi64z777HPooYeyRimpuVTzQQcdJAMrtFPzkEsIUmkDatEFtqHRBG8tB/EIIo7rQpJQQEceeaTaUPLbBBbLJJUhv6DMDjf0xps+en3vg/Za0DHv8GO/8NmD9nxr/syGxjoddwQ4RRvJ27W8D4XJE/BFiK2e8E6kXexraq57a85rDTUkA6yr+omHnv3O1896/ulXTj7hlL333HvMyKUgOS05KszBCbHG8Re/+AVKw9wtErZMScMHIWxMaWVCw1Cka2a6T0wogfiTZOboqAhAG3PS3GQTSbstn+9EJoeVp559+sxzzvjxz64SQfOiS87c4RPb0k71FcVxM0gGDAyggbTyQWZsyAeK+TxoCPYEHAFvZUUd5yqBWyMYiuV8kENxQ1dnt+iwefFDTRZxCEvJnJEJR4biIocgK2pqs10NVOidX6MJBlNvIWt+dWWtXc4IGZx6WMw6uq1K3RUl1RlIgWU3vvUQtIWMlTarStZW19hEmYAO8DdWN7Z1QtkCLYZAmV06mxhjoZXpnc/TGqabbjB83yY6B0ZajP2+F0/uXD2qWrzdd77Ni9K8DxMhJdIChhu/Ln3UhCH2C29wkrqsEtsVIrsEzGniw23gs8BJt7yNLuGh5oI8sgsMIFFY02Dw66GGXAlCN8osobb3/mrGyzNuu+02oVxFKI0tbiZVm00WDguEsSZkAIx3b4KndzB/+E1AwgY+A9S0YUsk51vPk1wYVJCdz01I1pA60wzy3FsojRBIcXRXWq3YvrYsXKBCvnACJFMplZfVzHj1LZN65ChBBMWqFXYtP18thAFrgbYgUHMJ4QmqQr6SjiZRvQu+aK3MAJMbpauhQcLWD0abWAjOpM16H2JWbP4smZY6XTUS6Cqc3GvCCoPKoT57GFeMxECcb8xkCM/NxhCiCTcRjRyBOWcSblc2kYMCKb05c/YPLr502+22mT59wy7Oij0dlTWyezpXaGGqwjUYjg77/GFbbbnd3vvuPXv+W85oEWW0AsWJfK2UYEh0bBiAiotRkCSRwvAT5pqbGwGJ+GA7lv/YsMr6+cFItQ7Qwoamheyj2KR6YQhQf3vvgsTdgJdmXWKagz1FVpeWlvnkM0cYyJTZ5O8uKubTTibjl1ZEbYA0hcp/683Z5519yXbbbbXB9KlCA3Z0LORCZyB6uvuQrjxJleU15599vvBd5114wfyFcw0K468WzTfDkTYfbgBAAPale0uFKJqm4R677kGy6e2LJCpp+AItEU63gkLLKbRClJT3ueFmU/YKeEg8pl+wnUiklQDAi2IaUw9k+93Otoj47LiicOohHGTJsAIhvdTY4bZHm8U/mtKIWdNsefHx56+/4foNpm+w5RZbzOua6xgXPVNre2tNVQO7dKlVrb/4oP0P2GHnnXbfYw9R3KqqQ+gJZGXJOvQrMThHQjJssIKH0a2lZeGUyVPmt8ync9R9xKMksrEQJllHaPb8/S1i2g9fRgfcJE1PrfAMGNcw5dab/rLPXgevusIaV//8uuUmToms6o5xhzokxDsltQsG2LDoHnXUUXQwnI4PO+ww4U5gPtCROR/4TUtsWjZ8CLDrr7/+61//Oi9ycB544IEXXHBBhvNYjxOcyeMw+4tJeeDVl97cZY+dHn3qyXMuPel/9thhxqwZY8aPae90SnR4G3o2Rn4zr854c9lJUwzWYEm3sMz1jfJQcv0e/NVPb7jo3MvXXHnqd75xxtprrQ0hzpW4AoiM/CwzNvdXX331l770JbooCjkKV+oonBfwiTLhhy7c/dZbb53K+9ZNwobPUQiM0Vr94Ac/IHV5vv3220t5kZCvsNrEqOQBI034HXffddo3Tnz86YdOPOXYvT+7hyyuvAWCIjNdJr5hP+MTFkOfU2qKUKr+bIBimiBSROiVr4wUOtIdjDsOEue7Siqqe7slMRRQyspCJK2vKm94+KHHrr78al2AATIc4LEmYD/33Kv9rWFwXm3N5dZeb62+4m7O8l884gscrTrbW4I4s9UaMHCi4/4spH0f6i0+cP+DHMn8xknfeO3N1371q1/RcJtZFSNKKE1Brmm9UBXEpqmXD/x3i0Fp7JQkZiXSylARiYdToIf3slzlKklkAKupaRV6lXjOO8vkBexdD2PIslU/jSPMJInck7TwJyaWqlUmdZ8YYcSTeslDqEAD76W5f1gmIScReaAru9ygpXfOSnAqo9FU/h9W+w8LiKZk2xYRR7OzR2kzEPNoMEYc75r5+humCbpNZzIKxYWyECR2BEKwwR4gM7IJUNOQqdBbD3EnZADhMOmVJyFgZXRVX9X45WOP9clZZ53pPByQKjLJj6uHOIu00rYcmKqVodeJ4ApySH6fwkIdt7aCMzhFZuLU7iJGWkBas9W3fSJj/O53f1BYDM6+fmbM7rDN/SuvJGaBNn8U+EKti/JYWeEAYU1Xe4fN8bw587EcM41uHLpRNsym8UijxRhUWS2mM48NAeyxrQh4w0cN2xdKyJ/lPDy6ehvrm+fOWXDaaV/nss3121G/Vl7P1ZY0wQ744fADG2qsbRYU5MH7Hz70sM8Xlw8t7FzYJC+EECDZngDjSPwrkbj7RAr33HPP+eef754fjHE1Ksq7kvMWtgHJQT0pkM8/jXGhOxjHePrbZF//69+4Zrw6wxEqzuuoEIrSxAsJI4OZqoaYydISxqa0DPnlvzZIvRwegmpzaIE5b+6ceSeccOKEZZbd49O7cgyXt7K+oU4FomYLHGK3S8aaP3fBxRd9X/LmcUuPtZm25dWcNdxZmziab8JDuoXK9Jb6JCNToR/w4l/96tqx48aywlQLN9/ZEcmJsXKHRsNjfdAx0fDyHtalF4uOHA688frMZ599vmV+5C/jaWgs/KtCzI5cZU4Csq62bv6C+QJ5yEHNT85GhcEVnIGH8HPqFUPZWifdcVPDSOnnzj/3vK2323aLrTab2zqvvbujRLr7toW27kWss/1DtRX11//6hheff/mLhx3CiCIhKHOzVpKkFbM94wjGnYMBAPBcSL/jjjsuuuj73lrvgWf2wo+1EMAGzlgoBrK8aCBSVtdUG05hxZ0G6GrvFiJrdNP4h25/4pgjjt9qk+2uv+Z3Y0eMaW8LTT7LmhXUEqvCRK6JZx133HE///nPL7744q985SuEb3vuxOO0iHQ5IHI/WmuttQDmz8Sj6bF22mknljLVUgu54fyhvM5Cr1/6QMNuIw1wvLG5ccSuu+w5f/6b551z/lbbbL78isvNWzjfFCsNz7dhXELCPf7kk/vv/3lHx6dvtIG22L9Y9ue/3H3M4V/92RXXnn7ydy489yLRmXU2JLxscw9myHTDT4uuTk/5ZyBXZzUIW1ABYG/1zqCo86tf/SpWTkdlp87CyMKu714Zi9R96wcRTagbUtpjjz1G5PrkJz/JhGrgoNS+gpr2umt/87kDDn7u2RdPPvHU2W/M+t5ZF6+84koTVhprTpmApr6xplk3HXwior9o+BEEX8LqPrPA/jAOWiMHVQJJ+i+YxD+Ut1B6lRdram5qaGhrFXNYSpURc2YuuOOWe0756un3/PnJvz3xykpT1mioHlNd1rz0mOVGNiy95qrrbLbB5h9deY2WOe1//P2tj97zt/vvfGL2nPkbTtuiqjaxqzBkJxana8Fg87ZKK1zVyFcVMXx0jdXZQX/201/8/ne/U36l1VYwuyEf9nyaiN+9V3lr8jzJB4lfpfVVSYMHDIgyECRabbH5hiiTlV/88knuYa4htYHEn7kRVyY1kRrNC1Leh7qQxtqNK22qKaET84eH1F9l1J96HRMw0zClyaUkFOet/J95mHqk0dSvtDLmKkzQFkL++2i3u6ubKoG4g6NqKzzBs77zXTFYmNiYMWPp6e+7735qYxbMvoH8caGsh4LYNdTVsyx0dzLwyR2SBfvKTlTrFFwlPGuLHySfjcmTJ2vLlFQgTaIoOVDx2xtuXGfqOsstv1xnRySB5pDOQBPpQcJtqFQUBsZsyjVsQ43m/bB6raLcgCYqAlWQd4ETgloXvliM7ksvvezWW2+dOHEZiTfEgol8Yv/Ki3JBFPj8hvkltAvRmHV/Ty+ud+df7uIlKgRUc2PThptvgFFm0nQIPYZWST2vawi1vG1hBLOinikLOzF3B6sRZVJNFdWCwM3E4a6TTjqltqp+k802EBqaOoENyETo7O5k14gFqbza0bRrrr7+M5/ZiwzR1t1Cwd7Z3VtbJ+QEcYHbQvgcGGy/xlGjGDTKs4cDKkbA3GASkivsR7NeRKQ9a2qIExFhaAmdHsYrdUoQgoGMGTNaBAFdAPyDD96/RvGqaZLnplaa57yRsC1qm5Q5FQ2Gp15kinD2N5yoBH9KISJlW+MscvbZZ5oILS3EL6rdUNwRc0nlZCjLwyOP3LnqqqutvfaaHUxsonZJmDzkmHeVblJX4zVg0HUb9NAhDsXpG3G2jjv+2B2fesYk5IE+f+EcsxQ8GbSE4+DLRmq4HEGnImmjBHQlJXQDQuS/9uprABgzbhQ6oaeZMGEpa6TDHQkPc9vn0B8YJhq1IB6qXarvyipgwKEhNmTUVHzeZ8+ee8LxJ661+irrbzxNiFo5YWh66KuaGppb5y9AJ9Y+UVJ+ftUvKIRGjBzZ3ts6WCzXQvgOD0lV7Di6RGxUo5F8lw4/zLhYhvC2dACzZs3BMhgN6bGrRLuNGLNSvxDNmbkd4owDOfmpIXLuleqOI5993QMNdSNFZP7NdX86/cvnrLXm1EsvvkwsZvEampobI/V4tuGDcL9GAVrcUG+Ij2fR2nzzzfXXnwAmcMAJCCGH/JSUHwoTwmA40NXWxtGb/MHyCLGOESSlRdi5KkPTnM2+0Jy5CX5UVDSyuemS7//YWH9x/6N/+usrRk4cJc1A/k4VfjpQWrLqGqtdfe1PIt11T1fpYGlDZdNjDz962KdPZL6797aL9Fr0PoZvMjpgklygXwD+7ne/S+smdSCpaNKkSWAjvniV45v6C5kG3AgqwMpPrcV/XxkQEXmVVxj9wI9JAQObbropuY29lU8b6oIZVGS+k7klA93lU58cJQrGuDHnn3eBPeERh3z53NFf22yzTQxnMCVBZ0LHjOCLRUnNZC/6t/4Yennouu1Jgmx4k8h24OCw1u0HrDgK8MbLiyS79vmz5o0ZtVRfV9FFZ1529c9/vfVmW+/1yb37t6qigCwdqDzuqK+utNJE9ha2Yt1ygLicE3Bx0cuvzqxvqrvltpv322+fjjn937rkML2wTOpvNpRxJBBmjGXedp0dOfaEYyMaU8kQr+cdP7EjjS9FdVdJawiRmXuQqqBXPSZX3kpyD1Nhf0aL2aUSKHN5gggTv83GJf8yGfh9+0pdSLXFdH5bo+xJehX0+XZDua+WfBMra3blvgUMqDxP8miq3FuQpF/Dp+OoLslb7tOrJTf0Ht8mEk1dU20OMM/TvYdgQ5+ASRP/Pdb8D4uZWdo1QNpKaPGJcIPajfBO3Z1T11l7pZVWwkN47haKC2UWjh+79G1/uc0eT22A5DLBy4LTSOqamj10ubE8cV2A7YRYf1posuljd17hrO6rr7585U9+ssFGG6y88vIOglAY23yqlsqNt4atddKHJRXaP+zgOwtoIsn6afgsARhmFCjo/DNosauuqvvyl4/GNOQsFq1GiLhCJ3OHBcw/LFxgzSj8HTGFjIU+pk5dd43V1hRkRjreMG2U9ZNpLAyxvmYXRPilvYwxyHRI0ikkZTsVyiCPqzCUOCbQU1Nd9/rcWbPfmn3Gd0+IjIJ9A129HbIrOKFaPhBuSQ1NoyoHB5596oWWOW2bb7a1pCIDxb3yRHZ0OyEUJhUjDemgMtJJmnHvIrkbAOHwQRJbrpDDQthHeZx268olpVnkYSqjY+FOD+MNJZklubddxqH69aZNXWfdqVUVYYOb3zYPbOYYMECYZkJAOxBBCzPVZaiOyOIxTzJ7q46FRCvFWzUgi3XE5r6uobinryOLnyVDXFkN33DRn8L66fRK3/x5LdM32oR/VZ9c0dnx7RSdOWrLligY0Lo/e+M8Y0ldvVivC92sseZHDdzC1ohorxh8pvJeQeN74cjvwhEWbzPkIr4QHVZcYSXGQFXNeP0VRIJBAyMmZFH4S5mxek1/SaQiSDlazLVRhcTVmNXZMWN4qyqvoZ6TcMpcPuCwA3uKuiUQlRaEMtBZuaLuoYaKRiZ7dtsXn3vFvm7daRtYn4qlXS9ZFDBanUBSG3ZgtdZHl1FQublntXbkzatYyXiHZ3KMt6jFh2BWpoBOOtYJa5i+xNJlg11UfetN9x5zxKkrj1/13LPOp/01Rk0jnDrurqqUQmtRdB/AHH300YQDOiqiklxjZ511FtsfLysqHIiKMaoLZqQjHC9iRDPjL5DcG01UAUXAox+iXebIBZPK//GPv7c8k1E+8pGPZoMOJstMtmnk8NhbdPgXjjvv3B9cdtEVJ3/nuHmdvRJKDYPKGbCE4CsZWGrZsfTS4j4sPXrZRx945sjPHb/XrgedeurJwlE7BAAAHe0Oh7xy3kyQCT9krLPPPvsb3/gGqUhfIBlOXGn58evSNWg0QNSKOkgNw+/K6Fgh0hKFPgmdl1122RVXXCE5hqrU460uuPELCUF7HLTLijfdfJOtt92ClEwSNsuO+/LxP7nipzfddPP06dPDZyILOZvNtTgAW1KKKlLMFBws1GbmTQjakSmtmtHh3nsfoC0bPWYEB4SMQvNThI2ekFwDXcVnfv2CH3zv8j0+9emLz73MEDgTM3Wd1QU1eOzxB2lP5X7o6uIgTw/IRYxNsHzyshGd61M77Pzb7Xem2tx815Xo50wcsKW+Jxoo5IMiGxRrA3x2ye/a0fvk356c9eZbO31ix6HykOMTtasN5rWSuHTecU80r4ArlUw3SAsY6jG4CNKYKhkjG0Jinit95UVaDtKN3yRzpA9yr3KF81RU4BFqSVX5Nrh6VxenUhJ8muC5j7xSINdx5KEXHuYWCz0q0MLwHifqTd9kyFuEPX1MrSc692dqeni1Fy6NTWELiXvHShfxhoJt8mTwUejXw+zDDaOmvih/iJZUNxeXBx984LZbbqUelkzJERxP2ha2Oin9ThxCr7ao0nlSmqFJrlWDFrWrpw01TX+9566fXPWTPfb4FNmOh2IEpMxSy/CIyngXbUvsGYyFh+Zg4c7leZNoxre2xFZ5Hpmazqg6fz34OUWsMNEjRzU1NePD0poNcPnN1pl/+TVso6HgAtk8l6oqNhCCP1kGILqhuT7DVwScTQwrTemS4sFIiBG+/eJCCaBQJcqFAeNCC8VUNdX8/7t7ncbfbJOtll12Slff7J6BnsamBrUxMUZ0Qdqt3gFZN2+9+a8yx+yw4/ZDJV1FchoyK1lc+V5kBgIErXW/AAjy6g3HGq+S2Jd4gbdepbUzhVNndEMuOpJSMv/z+LYJrq2hhwvhj2CN5pj8xBITHystHpoAhgYT1fKTj1hgomOEm1qmyspO9VOx4UxyzdbX10UQz/7BFZdfacUVV+kZ4C9vv6IC232aXCFgwypEciOFPPrIk1PXWrOmtjJy2WmFy2NJMWEhS3UsSm5oaGEVFggnWo1BUYyLXERYCTOlE0zSvEEoXY5tV2LGodQdJmrkIo2zW+KIheGPbwrTX/C1sePGQLhRALNf63EaOIxXYEnkEYe4YqJGnr7gFKEd5mwUkoRMo60LO8aOHr/55ltUN9Nt2dDIXxGyKYVfJDzn5NffxXPr0YefqKmsm77x9KFSi6S0HX0VJeEIlegE4eELhBgEk4gWk8oEOOGwAzbMGlYSv0hrm9H0p3tK7/yY4O082FtXU93R3jG6eXzbgp7zzrrk6fuf+e53ztt4+kYogZO4Tlus0xlJ459Rae/ll19OhrBy+3PLLbd0I+TEj3/8Y7+O1BEmrI6AdCVKRkVJnQMkF9v0H//4R1KLS6wE2iy9wxx3223XSy+9/Pbbb9t0083EMg0tfuS0dIQ1JAtRKejMn3js8V/f8KuP7bD1uKVGOpKWv18Fnnagtxravt7BgZ66qlq5Lw49+MuzZyz81Y+v4TvA6JZpeiRkiAzwqkajOgiH8qlB+w9/+ENMIx01yJgjpU7kvMv4b2BYYWIrhV/apCr86KOPOnpJjtRrS6mjVZwBKPBovHwLD6RVw3rmmWfSqasExtSjahy8t7+DwaKrJ47WipL6l9vv6iib8+k99mRLZl7JhpW4bytinhH5KbjCZ5RRw86H3gerG+ijyqpomd/2ta+djk+vtNKK0XcKsEV5Gt+NpuLernEjJvziyt9ccuFV3zrtrDO+9a04E4JtlvSussoKjP5X/fRKjG3LLTcHJsrhgcp90GKg0SIBAstKJy01/rprfvla5wsczvAxmPGrXwEtjBXQ+piorOeyeyFYxaatP22TzTYxvUVQ87kJlpiP2qBRVe+G++2/TdV0q7zLcKSLOQm2Rd7BT1Qonp8AeGOkbmT9yXflBlQluQpjXPJp43JlCkG1+PPERdGVxvUuzVPFQKsJf7oHp2IJEk/SeuETT4JFve1ytHjl7+OJylPvVKs7CY3pxpOEdoCly5P30UTeT/re1ljHOoK9i7ayKH4Y+dLqIItUHdKSRZs+1pNCxjU+THIr0eszLEKRvY0uBOSRbW/RiU4AeOU3DXhysVfG7PNQZzGoN1+be/llPzriiMPWnrpWD6+gvm4HdQnXxZwaS4o7Otvl98QfonxmAS/AVfP2NR5CLmS6wQeYSujb0qY0v47X6jKA+TveFVspqwnEO/VkiLgaFmzjg3iRjIbDd4H/INpeQh0ONJstFDMI0WjNmjXbWNLzV1Y28FzZaustttxyUzIppVRNbYQdp69ZQm2LvzLN8G5mxMmTJ9uZpSmXE8YXL/9he0IvQJ0jj6MUJUuNXebBBx/5859v2W+//eqaqUBbr7rqKvf6iBXqmoV5uC5+Il9bpbiUmTZcj1VlUSSw9mZb/A/RJal3eaUwMBzQGhqaHT+cNy+OB45Zuh7k1AAfya60w/O84AH4jMm6UtcSo48lrTgWNqTC/yDbjYVYpoz4Z9KiCPJZW9PY28kRuZpz18BQOxm1N2ITSRHSWye2bFfZp7f/3OP3vrT0UqMFLaOgwgh8njh71JPpeqE3SQPvRKwAqoJ13XXXXXwI3ONuRtNc0Iu0cyAF6hcpxK8azA5mMjt4TloANu5YCUclTfC5I7px2IoeZYtNSBBFPY7AGc9f//K6PT+7++/u/sWUtcYVcmEWZY7o0ZclgNeiZAP8Va3RnL9pIcPyGqrEhjNPvfCH5/zsyh9dvdfeu76zm2lVe2dPad1OOOEEkh+dFplS970VqIJV1Ie6loYjt+KqwQoBIfvuuy9N2BZbbIEgE227UQO0cFnjSk+ZJyIaP620MCSU6jg0siQee+yxvlKbt3Dy+IvP/PinF6y+waT2nnnk91ibeI0In1BCnHXON3ScbZ0d5WWOf7IYlg/0x4FclhQiLNk3RdDQdHGFsK59kQOA9Tl85OkPurGkERWjHn7w6UMO+vJJx33rwH0OiPiPIRuRosp4izpAyv2f8lLkMEdNkwSf67J+ad3k5Y136HFHX3vjFVOnT57bPhMYg1JOEPw4uhRYl8jSZLX6WvHWW90RkPQ3TpoMxegnqkvk59dMkfgFirIJkCkD7LGS7FXSGiL5YGlVSU1NZWN7S+eLz74kfP/LL7yGcxovIjKwsVCVgJxNijoWfaotqas9h+2xK0xgNxB0RtxXagyHlhd2tCjW51RJVyhaiAQs2b6SgjOUMbzuhgZi6+hwQXdJU9WY0086c+pq07bZey0mHlsEWsnq2vq2Vuc3ReMkuebnS33dPSgWALqTqCWED9a6Ajko3zkBPwz3QDUX0o4UcmDY6MR4FfANHS7MIhaic+pZFbIh2P9pDvfo6oiUAFDn1yt0qPUEQN4maE7EtSf5B9mIy9PV31DXNG9uy2lf/4YpufzyUwRVN0scYNKD2Mb3FyDcvLWT54QyKC3raO9y6LgDsWXaB3joH7B2R6iSmVAAACAASURBVAxSprAbbvjd/fc9/JWvnOj5QGlH3pqwKWSAjWOnqCIhNjTfBVKe563kfTx8n3Gz3kdLw/rEaCV7rZCk9q9f+cpXWVWo98kQnLTGjYs06YY/Fn4xx8ttf4dVfUQE5rbpXBJE4/UxvT+44x7DA+V9lRaJJJhUb19dQ/0LL79w8qknTZm0HNLp6uq0BpiKumNuuEksplA4zUKNq4p9CjnCDyo035TE951DL/TJv+W5FLn4Ak8aVhJwPvPsM0ceftTZZ5/bPGY5LAkG0vqdhBioKGSzRwBpXTdFExfzJyLEe5KMJWICsWDSpEkeQgstqTmOisz8xtqxlCYLWmbXN0TEVLq5ODRAziLd9gRdEYAsOSeeeCKxDxlzn8IsoMsrc17WEaoaKigNeQjs9JwSC2Vuu+22jhAiVAITwDj0mAKmRiJ+dljCn70mpT0fcN0EdlqntW4QUxApb1GLyjW3qMAAd+/SHj5nFZXZCdNi4XZW33DXnuw00OIX0Qo7C/7bJaxarR1OnEuQZq6qAa1RBos2wgFQel2KI4fk1ZAA0Bfx226++WbRd3WTqslFvqGbQU4pNOs222xj70RBlURYnsvw7E941iPFDJxGYR4An/rUp1JPk4ORzQBU0G9RB/LFhhkGRDKWAQ2On11pClB98e7iOZCkuttvvx1WHenlCffNdb5KtKBtpSQCP+Fl7ryFEyYsTScqQ7mc9FlU6CKCgo2wfvGLINEaVpUDQ1ucA8PpNIRFEWcYGYlcoSvu6So+5qivTp604n77HBAyfJyxGXrtlZf33Ht/vaMwkE/6oosughwI0Wtj5zm5mW0a9YLcIOrOqd/55h9u/MMa077AlZ5oFYNY2FIJKgWsoEjFiBMcw6tsiK+SFFWxbdAKWlLGr8JB/I4SV4b13I5VfotYzrPQ4T1ddaOax7S1dbz5yqzrr/35jy+7auEcGW+Kxo4abZRzEoxKUp3z58/l2m/Q0Ylf8KeblvYFmYDeMXbcSKnrOcTIrkNTMmriaN6Zjc0NkYRuqE/8E+4T7Z3t1GO2T/JkqGFs83jx6Gsbqw790hf/vPG148ePFePayTYnZ/SOurS3r6D/MuxpF2zASPMCVQCsEB9IBPOh+k2T2tC4EmAIPg3cPw8nGqhvaGJugyUu7jbTI0aN8qdoRNCVxlS7MPZO6XzxdtWTqM6NQAN1ddjC0B/+8AdbXD6Rmb9jUH9WZQSvSll9Fq+n0JNAwsBgXX2NcUQSo0Y2SX1qpowZG84SbALqN4Pmz1vw85//9JBDDp3fnl/MUtiKln0SdqSg/EyP41heoaY/wOfDc8j4ABsuVBXlNpcsHG1Ba8svrv7l2uusvZp4khxUh0RxXN3MpL+HIBdMxdBlgUDe+4VuOO1yE7bgGTYDBvXGMkfK772qf0tJaYtaBReorgP2o48+svIqK37lhBMzT4MKi65dsq0/MtI14GUkPrwLfixp9B8+w6rwfUiOvfWHTJtFjyVxhlAXdneV5SW/+/1vP/bx7VZeeUVGWizYEFsLdT9xJQhhsM6LCIV1MNESJCI89yGclcYRCiZ/h/6WW245NSAVr6xJmvCJTbL6b775z8VFfetvsCa2n+qPkaAYH4xTpSutNO66a3/x7W9/mxfR/vvvb4AsqDxaLLEct4kdwiSyD3II8y0+koRa96BKjIC0RIGvdUrKHJM1RhkAi5x/FfbEL2nG2Bk1gHmi7+7VRiDQo9TTiHucyXm/vvYGuk9KY6dYHBPOi5xEA+aHZdueB3WphPnXWmx9zvT9i3SBmnBGVStJPkiSlrhWVFZ65yOWTf0FtqY5G5EjiUeck4Su0FOBsmiz7rzzTvih3SFoQgXtiAqTM5DZusceexC8eM1DlJ0ADZbLQSdOuL4iyLK9AlgZklmI4JlC16jxe6NCC01J9vbCCy/08OP/s/N99/yVj1ptQ70kUbh1WHRLSk456dsbbjRtn/32rKyoZ8qPDUaEOI6ob+5BpVqfp/llCGzjyTJBYGQ0VvpB1s8aPfr218+fN7vzmit/AE1WyZtv+vMKK0ycOVPo5Rli0vI2A4we0ZWKGeu4pT89h4Ef/OAHKget30hNs/sef7j1us/N/kzdyEbCe6xaQsuHKTM/PTshyTRIK8Uu3OeUbgwQP6oaEXM0Af9RQXY6z41hch7GmbJG4VDLanjZVpc7/VK7cH7L7Df7fn33L2/6w83yN41oGr3zNp/eZPrmq6++5ugRI6E3yb4pbAgegw0nTsM/guVdteky1jIUk0Wt33fccfvMN159/fnXbrjnpp9VXjdYVynC0/IrLLvtx7f66GrLN42sW3rCGKdWB0rCMbm+yXHjvnltc0c1jN9p9x1/fNWVZ3zn/HPOPbO2umx+y6yRY0YidSpdThHE37ykq4+mGEJK00F/DcoS+EDeSv6ND41+EFeG1iRvxWKX+bR9IFBR8cFhtr0pIdjyaWiZt6AyQskv0pxpDuUnLlSI2BI8GZzgCsBgu2XeQjvDPff6TFNTQz+3gYhfEzMrDHdmQgE+XLhTIUh5S6tivzR79ixeAXjCmed8s6er0zZbDPOxI8evvc5ad999j6PBherRHZQJjNylWlziX63NSvB86IyGKd4pWRPjFg2IAy+5AV/DBC35DY31htO8pfCMPZ8Fb5jxrsz/0SNHt3VEZHMVmn7wbthyK1yhcfqQPCcZ1tc3ohj5NGhQ8HieIjrS2y9oEz/r8DyALtAmTloojGGh7ggLbqqkGY5LutKK/kGFby3U7nCfm7bmtalSGRlFBp564sm11lob5O2dEYZRBEICB8hN7GyGF8w9pwwupptKJl7sXj0y5KAKVUGF9dVbJa0uPSwpQ939gxRptUO9Fd88/cyNN15vs82noViOSHRYQyX9tRVVjIa7bXvApDEf/d2Nv/YtexZ9D+4jDwzhwPQmuBgmddLUEl+IArQ4Vl+sRKNgRucJ8iQzATL3JHUqsV1dSzKN+UL7RSFEcBF8K32riSRe5ND7xiszvnX2t5549pl773hg9ZVXe+yp+/c5YreTzji6pS07p7PYZT46lPDoI09ce+21xxxzDNNPlgCqv72TN0yxc7XJaHjovl/+07V3f2ybT1x51aXJ/JegZZ231EGsBNgiqpjLupMgd4NurYV+iXqMcfBMw2dJToxVF3TKBSif6IhXRFUD5B6iCGe0etRLYpMqo540XqkTKqHfJdJ5yAhu7Lhx8GATRYLxcb1pG2y706YXXPHdTbZZr7coorU5AyU7zZnfuOT5F5754aUXRX6/3g5HZGKYCFxZWDUdSZMCbGl+SUngOYaEkWAlwoYQs16f8fpumx/y+YMPPfWkUxz1kQT1R5f9ZNlJ47fYfJNZs1so1fQUVL4z6BAlUhp5moEYEljqQW4iG3G9vue+e6dvscFxpxy6zxd2l5neWkXq9Ulu9N81Ymy6fPNDcdBf0lg7ylGSgUGBWFlYagCssJp1QeVpjveV9tOScZKpKnYyufLlZ1++49a/PP7oE0uNX2XNNdZubmyeNGnKqiuvWlcdOlHrHZsbNzgkpwaYiUMh2TkM080TLIhZOUpm0WPC48YkjYAAskAEpI5BzZk7y5i++tbcZ597+s1Zrz/w0F9feOWZzi5KxHGHHXnIhltvMlTc39IxJ+KwMHcWVzRWj3zgvofPEYZjleWP+8rRrW3zhFzk/2fWO40d1th812MPP0JmJcgy1qsHe0ce5vX/FaMhGgAtCtE5xObGE79LkHjyoaHgM3bkjJ5DDY8e6mrq4jQZQi6OCDtadKVpmADwMG9d4UtchiFENHaJuCVpFUbHofjP7rcXquBpnsFMGxIUi/aGvV73O10hxGOEv7EZ4DBz51/uCAtAs+g5/cGQeyLTAYYw663ZeIKEMXnh5PyAnyuWmDw06mBM7QJJq/JW8j4efkiNhqRLbjQGtb6pcaONN14ozWZnJ5Y02N/b2OSEQqijE4+AKXqW4U4bX5GxTDlkAWsoyaXC94HBf8snDU3NZAhRnquqa4ba42hJa/sCW239sngn3uceAtMUHa6SHOFaAyAnzXPsKd0PF8//auT0MX5RKBWH0xXBZ73118W7u1uFvY39OlUWJhWbleyKNamAYi+JpNCV6MHcS9jLieB8UCztqlJGYZFiZfh1jJ9HTl9XBNYnIVEtWRnTypd+1QYeYpOvwGM15dDDr0geGJtIwsfjjz+OcRA+XE4XpsHyLdGBSYXcwHjkTy7eNHMYBPVPDqWJA6pWKz40RlY77keOXjscRLWjQJomWmcgE7eQ+udPf/qTmCYP/vXett428NdWN/B2OvxL94GzUDp6LaqnubEKEsBASBoYjISYsFVTUx/LeRaVraauRgeLiu7+wx//8DUu4qefrmQiG/CrBDJ1CqiJg3uSbqzKhCR/0tjBpBtfBS8uLiYhWc75AEGX7uigwp6nkhb1JEbncAIqpJtqUF5JFzCcQyTFgp9h8eSTTybP7brrrvRqIVSVVv/m2t9tvOU0kf0xFvZeGVTp3k7/5mnRXF3YmOixXBzSWT/SsqfanIyiR8W4SJDWIBnLKwaO3q7+Jx5/1qGLQw46lIAvoSVRY7/9P5uZToZyMpbhgwRSoNgWu+++O4ct8mhy4FNPxtxC87faKqs21TZcfslVu+21S2lted+g7AVZfKBCyx7X9DjAJZxw1QvPv/rc357fbvtNk5cm2QjAkINg3PhTPSydlc4r19bdd+dD3zvz+zOen7nLzrt99ejvTFtvPVRBO1VdVc338JFHHmSfvf22O+79613UhyoxKYwUXhRIyHCCSyNaS51e8N+iCdajqZl+3TILR3bFwBo7YTzTxJQVVths+gbtHR3VtfYzC6/7za8vu/ySvXY+co/P73zMCUeNGj/u1TdfHDGm2THs2QveWm/aOozLJ518AmJeb9paLa3zrN9si8YlRwDvujHo+BhsGzU35i9kJhor9MmH7Tn0IhJQLeLkmbz1QQHZ0R2p1dpbO+rrGqorah9+8JHf/vZ3++y199gpI4xmahF5aC4WyALMMwGjMKEFQaIBR5TshTbffHPxYvAHYtsiZiVoH2N2ppAb1mVSU7ICwI2GRo5sZmlBZq1dC8urSvXCJpBWVmzq0eNH5RC1eBOQmfZ4qS8Jt+ihUA7ExWv4Z5586IyGOLjpasXEkl56+SUzVuTJfgnXxNDqdB7VFpDCRjKyiOH7rp36e0FEkqiSL4hRwZ09Uc8SRui9VPv/rYxIp1QtFVU2Z22cbPzyF4mNWmVsLh2YinOzRI0spxqScrhwWLB1ZGGrhFfFhSOqf0cocqA925l+iC6bsHCBDMNHJH5+443XkUofD9lsTAGaJlJarpbAJiw53uIFiTAwAvcqYUu0DvK3FZhNCiC1eW5a0uB0dbULLMYrPFN3VUvH2d0dsdrLwmjG2rjI6wVbZ230VaoQSEmdQD5wEJpwlrAJz9Z+ghdzGPWtyym8dBAvKVn1i5SgKqPAiuRPXIbGiCipOQAbfTIEl3nxnenGbrrpJtkDCShAsiJS4bgBeeKDn9h+h6WnLH3muedSTfHNv+RHETV+CcSvif7BcLgh7alEsBWySFLqgFx2Ur3L1bDhBhuyeVHdsbQm5zCvzFMsMokFCsM2ZCZUpG8TYPrI3coTI6JmK7TL50lX5yvFjCZQlUn82vKpngRMqlBbaWqnG8Uo9uRBhxmqRNtrJzH1OjA/WLTW6ms/+djf5FcYLIl0OnQuhNa6+orV11ils2tBXcNIfIaQp2Yqokidk8XsiD8X5T4PSEyyzAFKjU4jElyqKytqX3/1rVVX+cjokSMjGmO48YKco5Qzv3Q7kWYHbagHbo2X85JElrSksYFqhajtT2SMLznGvdP2O1/x0ytff3XOqutMWiCGzRIddEyHAJbSq6Tilz+7/vbb/7L+BmtVVQt/E6nucuSdAAjl09CoZ5762xWXXnnXbQ9sNG2zc77+w3XXXi/wE9uGkpmvvf7zn/+MwVdaJ4yF1MLGZzRJ1Ty0UDIgCfGo90tHHb/ttlsuv/zyXP2uvvZa67KpwHOhaVwTN53jjz9+u623IxX1ozUB/MTDHRy69557Pv3pT398x50oF/f/7EGf+sRnHFP44Q8vfP7p58/5/reXnjJxYddceJPUcc6Cmat+dIXzLzib6aJbbP3yUn4/9ImtsrIWMBrqoJAoBgjpoigD5zcRYfTuQ38l9RsKQQ/6ksgjkfoHArsVxFRqbGhqW9juZMPhXzxi+SkrXHfNDQd+6TPoMzFMv+lGyQTA4k2jKDujxGYVUx6XwKz4vAM7ApA6GJLibnPcEKR78SqW+AQ9h8k+/BOKxAu2Na0oCx+G0MFmcWoUcJNlqY2BLiQQgg3dYjLmlA4iDGwzdnSFJfUlwjW8lx86MUv/M/4SDrDLLLM0OcFSYT7DhmXf5EVqUJbpD4L+CpynLoiFJHwkLgbdkO6JEfq/stEJkTALM9jX3zeiro6DAiFAFzo6wicpw8yiGK36CEXDJWt48JW1TZ0qNByQ7NcMKojTf8eL6tjlhKnXUQBhQ5daZikTTdBIMdgTEsAPFYlNxG8BKREjI83oYCbBL1K3JN6B6ggrSfwi1lhx1QMnfLRsLE3a+bNji6whQr+BiOasupkC3ZYAL0iqwUxI/d8LsVneQkZ5OyYZpRd/dkcFAeA54xHNgaWLqiBd5gL9iraoozj3uE8aR4WNsnr8kr3Y9bhbAZKAolFyGNlol1128coCaX/vz5H1jR39HW09XTaF9pZplBOW8g6jTsEPAYU7I8Yk2ECuGFS4V4MLDLJFU2Xd8NtreOvTXfFLFXpHi4QG/dJl0jCQ0ugo71vtqt89sVIACz7pdH5aSTvX9CpNzESThjv3lSc5xCZIvNIKaCWb4hamHv5kdHhkF8A708eJ3pKfYC7pK/nIyqvd+8u7Wltay5sFMclOchWX1TaVbrnVdHnWSFqV1VWZeEokc5BwUfx6TeivsQBeQBgiFicoAhXiGeJpzm3tySf+tukmG5WVL5p8ihcLPZMF+3WALodA9Rg4ZEbYslnynE7LCURyYQhAmXqvqLd/l513veLKK2/6/Z8/us4hcLWEwVIcToqLbI0G5cxYuKB94jJTJo5fdmHXq05PaCvtJ9PO3p9Uhtdf4hjmQ/U19RecdenHtt3BQVRnPdXhWNhfbrn9iC8dxbed1+PnPv/56dM3qq2ve+H5l9NYvDlrbmt7D2XkWlPXx7EbmsZSwS43ZbmWBS1p1pDvnYF44vGHGYKPPOSw4449gRLRxLFRgb2hkr4VVlxuy602JzAhCZA3NNR8//sXLD950jfOOO20E7557iXfbW4aMXfBbINuTW1tnz1hmdG9A2aco4WDGGBnZ+/oMeO7OvMbu80yZJ9mSkKa39RQDv8f5hu0AXhUkROtEk9OE+efhxx+sMrBUorPqq997eunnfyNDadtiBKove3l0lKSpnYSoZbQogIQ6xN0hVtiNYDMvLLednuw+c/W6yDd4Su01J/ZFirqannF0DuH7ywVgtlnmlC7uHgUisJt/4Wy8oJqXqStsimAIeDnuC6WnrfwB/7wQydmUb8IM1VbXsZbQjhTE7i+scFx9v5uhtVQ2Jh1MsegOewJrSzB3pEXWSjAt0mAUECFnkD9kplX3qr+LQ9xKPBzrLBiCeZr6RLdtLIM5wpPSauvvqQJCTxdK2BbWBLs5gxsIGKFEloQaMHo50uq6V/4ztA3jxxJ0gJae3urVTvwUCGIXgQh1HEX4KEr/VkoqQJeZrGxpDF2KK/v7uOTskUeex6qysoBsSFUDcRpZ2JPSXHg2QVRTnL5xPwOkbTcWlsxUBVmFOqZJArgFOpJ4khSt+SkBzhKT4ydwiqnJ1hhhRVSu+/EYPrc89z4pmXDczAkedHS4q16tJgqVEPSi7hRMgTEitrzzztfQuR58+bjOFO3/IioZoWGyicYsdU0iRdx4mQwO1VOTUqXJgoiX+vs6unsJVQ5mMlFzAFDYg0dUq5a8NDDYW3oNsW1Qrp8LHzileXEScBsMxrWAV/BuU5lAC+SBZOMpXCqM3F2YijzK2Lg+kYdiG8KomOw0tpAucJQy8ecdJUT0dKHpJ3RI8f0tg0tXNg6bkQdfVVnl53EQGdv+5TlJtgka5qtSdho7k3lFcIIRzcTSBDrxojHHAmrQ2Aj1F2lcV4PSHfddfdZ151JS2jIlUFQtIAPP/zYZZf+aPz4ZgfdDVPqF7d940WFCSowM+MyuBi+NGSwoZnpG200duy4O+746+G9B6PscEUptGcP56c+UeJiZeppf+ut2Ssut7JQHVTU9fWjga0V/UrkYYx4E6/etM2px317o402Qr3cXBjiKqojAdkLT7662657T15+8gMP3jJ27AguXm++NfOggw+RAJuekhhdXdssbHFxaXVbBy7d9+k997WveGt2C6poaBwNwlU/Onattdcv7g6HuWOOOfaoQ46eNWPOiSefKCiDWGoiq4nL/8NLLrHXgFYTyyel5aVfPuqYLbfcfKNt1rn+muv3OnA3pk9eRIYjMnb0tPb2A6RXQIeOnu6RI0ZrsbzACmZ+IQaDDh4YhpA0VYfrRJEj4P/PN3wWUxx2pIKEkjpAX9KU/+eBgRlBDUXbuviiH2yz5VboUKDBeXPmNbZE6jxvE6nHoGQbuTQT87YL1fghCNEBYSh5TxYJns2fOiQwdcR9/JMlpRjuZeAye18xyRpU0nl60l8a7vbBb4UiLC7p7O6K1C887AtYb+CNrKZrPnHWhFFbkB3gDVcNMVzgU/kCRPr+KvtAvhosFmpSLH7RMtgnIslF0ZAzBekgqCnJ4w1T404Rx6OGb6pGLklUzyhgkX+08f9AYP//UIncUMEpxKfuEs/Cws86UCnkjHUJZjgYZviJ/EGhfhp+t+KEd2n5ok8tO1FLpCMp1LXeojDJi/KoCKNJeO1E+r+u0uK6vJ/0SGJTUd25sKs+kqWXSmo4WEb901MVS1goNnJfxRq2SDLIU1OVqAQd7UwGvGE4GYCTtw1gnfqKFauswiF8/F2cPvWIO1BSFlq6NNDRUtaWa8Zzs3bZZZ8bb/xl6QhHCgg6ig1AMFzCQ6bCs9gXlUJ1IFluTWkxbaHCADFY0rXUsk1dA2FmLSmv6Whvb2xsILYVUZWwP/V2LjNhfJLzch3wp15rHSQqcB+8J/tTJakYJpIpURZxgFTAq4QchXG0XIU5tquqJLoRU4jF/kTnCYHpeVrIdYgqxuSiFqZ/Y8WSiJubdB4Up0fhK9krNUfvYObo5vs42yv8QaZO7uviuFNREmcm+DgLVg88AHA54qJx5JFHUmjZOGJwKSkHkSg7LjSbdKsy6ivlU39tgs877zww05z5hKzpSdr/eAI5ZCnY0wvHM1944QWWVnXafKtKDWrDi0kSrLEYKLmBSEc6TNhOXVGD9UMTMXa9JWPGxXG/116bueyKq3X1tvEF5wPPR7c7kjBGH3UJPw/C7u/O1Oa9VbU0Iv1FMVYVg0X0iwsqKsdKUzFUbLz6ZFYY29j0wBNPja+euMzk5SMma0bOFJDcwn75y18CT+skQqo7N2ADcziaZPHrXUaKXlMf07JqxAfKBsuqqhur6me98ub8BS3VowQYLjMUgxHzNc9VUV1l60GSbutpWXENsSEWtPXNragZGeRU3tNfxNusvmKw+cfnXvPNr3xzm403dQbW2qMijtBVlXFQNNHhCzOenLNw5siO+kcfe8AaDNrG+oZvfe2bBsX+VjGjb1hDPyfbI4Gyv6tooFtYLGd0RAfwtrqiuLUl8oH2lxQdf/JX7nvkgQsuuWDvA/fO3PiCsWTEH4RnnrOp0sn6aqBiYO2pUz+59e6333Df3gfuO1TRvrCzvaGiqXeoLwJZlFSWlQjUBFFytItqlgcD6RETsJgvi6LB8RzylP2xYPF/2wu7mAgWXNwfOx0DP8DJzxGHonuufbK/tHX91ddiYxWbqqc/4vtm2vrY+iKMxFjgMKke0hRYvBsRbaQktn8ZI4yId2GHVYN521n621/cVFZc94m9PtHWPUfNI5qbjGxiR0Bxk41RcKqK0qrWzrnVtYw/xQORHK56IA6I9PdIM9uHp0W2kmCYJB3B4cjRxaF4Zm6nLeH/Z3Sxc1ukKJDvyhKphUxsjiTTvHtgGzicmhLLR8nAJzGVFclstNygHAcsnONzeGXJix3lYE11VX9PSW3NqPmzcfoZjlV2diwsKh1eyup8sP/jZ4Xp9B9/+98S/8WAOYVBlCH1vi57DrGn+wZ6hOyvi/mR77LGmZ+1NRVlRf3z58yuaawvN/cG+yvKwnZgPpvVvktT3b15nq+ags+sB4kvxMKfJdXxGytrvi+UZJ6bOnXl+sY6s7q80pbX2f6BjkiJk19MTHbAJAOxcGnFMmm96ekNryALucixWNisljebR4wRjz7JOhoKJpfJdr7V07TK5vRMoFMV+YNZUDHOW/5MgpE/fZJkrMU7kfCT4EllktEtVZjDpErSt+KeB8OjeOvsFjcLuwofr2Ee182BEa0PsCOG5dRD3fdLi0CnxaGHkY4HmMOAafHGNMFmRGADJ6Vz0t/bbrvNJ0Ql9z60WiTV1B133AFFPnQRPlxufGuUNIojU4lNmTKFhizl+KL/Yxm0SVW5hjx3A4F+f/KTn/iEb7uv/Jlwgi2LgWnrK6yAJxmG+cHkXwMUILVKH02/5QRfXfWIoNX+obr6ps5IzRu6cHFAyUzWG5ZK0LrXKb881WRjJFoJVOHGW0EuuL2TQTUKJEZVgw5CYKcRTL+5QVebMWpfENF3vepsb6sYqnqH7TE3GnEDSwlvjQ2NxE3lSWxcUmoqaxi7K2vKaysbHrj7iZv+cMsxRx97+qmnFJWHRRsdJkJK5OpPYdvOOOMMycj3339/R0S33HJLGkESkgrBySAIJHPBgEKFQTFe1HjkWmc1PAc8ddmVVAAAIABJREFUSBRWoVEjW4t5xobIhz2JWZojJfMjJIh7q2QiktQZn4huyG4+atl6DXW1dJdkBxj/866wVg+Q/+IQRlkxD9GIeOu88r333T99y7XkV2ntaeWAK0OBLAXFcTAphB5YTdKw+eKCvdwEfxeKwmCdxTxK5KRkxmJjL9nZ3nn7nbd97+Jz2Md5z9BLS9ZSXx9hUFIl6kzzxVcL29pGjx3VsnAeLb78OAOZQYkMRgjKOyg+NL5GENlMnDBxXkvkmgMD/pO3PObJ2QAT4Ntgp6Gk+lH+BxVIyCS1HXLQMLYBfXwxI/wvHEb+4X/99V8x61+P4//oFirKS3u7e+j2Off2d4XHfWPdKP4xRUJg5rvIDj1dPSNGNrwx461Y4MtKRC2qKQvFfjb7QxxJy4l7ky1fHUt6ZpE2Y31rqQi55u81ZO/8MnGQnXfecYON1uMFOG/+XKcU8fqq2iqB1DI1Xp7LGhOyVBwkjgMZvKD8mXEcCct52vZWlEfOlNffmDvzzdlCPOQWD33JwWNlSkwkJ4R5q2bBn7hsc9ISzZyklWNzXuE4eaDJHlmTkn6LNghIBx98cGpUnTCZGlUsraOhYueY2ttTVl39/Isvyja4xlqrd3S/Tx8F/Ff8TuBlQ8cKOU9DzHa0TZdeeikBAgykDehKo2nEXcrAAHMhaHUWhJ6AWZnUTcjxxK+aE94gyicJ82mNSd3J9U55n/uTA5AjitzUVJXQy1XLYNF7EYhVqIznKOvxxx8hrEhm1eXU6OAQjVxgs8BVPFAsPCK9WgRNYy8tpunsdjQnUpCnMHXFvTXlEZb6wfsfXnG5VVRDxvJ7zjnnWGwEbKRmAz+ciJTGFw2cZCwFGOCcGyCjkDb8mfqegA+cZhHS3dB4kWkqR4Rir7K4smcwf4igRJaQ2drWSgDVWZPRjOjtGWpqDKf+e+5+4NsnX7TbjvuecOSXM/3Q/wZs05Bzr2KCEI51iiAopi6D5jXXXEP9ZkOi+0QuakLFxOyVeVP9xpGYKPSXDjLREn+Jy6FIztb+NGoyf5OoQAX/+pjmNbd6jmiAFLbXwzRYLLCzzJzZs5NEPn9+38jmkOe6IoPkf+YFSzR5nJnCSsOHaRAX6nfWZeLESeTjslr+/k7tCf7ZLlVMaUlEZUtkDMMmfprjCaWFEKSkrzJTQahjtVhVWnftH355yGEHDRb1OhVoOtCpPfv8Cx+bNl2FqTbFsnkdCjEngQRQYGWqral56435M1+buc56H+0fbCvUotEEJDFdNGCSOtpODLmQAQrNaNSUcWkuTfyYC0ualIUaz/M8gv+wTVPRFQ2sv+H6zSPqI90QW9nwl5g8tf+jR/8Vs/4Rhv77fokYGOrtrygtl/aloba5srLm7rvua6itb24eWTc2P2mVDlWMaGzsbh889+wLdt/t0x9dfdXa6hGiZw+WhpOTptLETvM8VvFh2nPLyyr9R/Jg8Qkfz/BJz8S1LD3juy6V42lLTxhPxhI+pkZGRclH5JaJRJn5xRrcyhJi3bJ6YRyWw7SwFQ3S6DtIUWnJrhH8vbaut32AJ/a0dVbVqK658A7cR3kLrYWKVoP9JT1MHNN6Y62ybnEqSqAmnCxBxtI18CS5inbKDpLaxrL0zp6CWbG07PnHST8hCvC7V159WRDzpSfIAjRscRZgtqZ8sxKEWLOBsjpCKed6oSWSsItR4ptaV0wvQJKVDCVlkpNigDLxKCdxglzJBHBaQnJ9ISfpqYf64qEyKvTtoq75e3CQiJB8OFIZxU466SQ4J9NAddIBeCim9F333vGRj04eNW4EO2FZkVRrtgAF8UDUIWSwU7S1dX39lJO/dNQxK668TEvLzMpaAZyy7hRXEq95tzz00CMH7rVFgl9D9FgC0hrWlDcJAMI3OO1IfKF+U4AejghIUrEU6U4aa92EkAy3tuCRXhfwqcued3d0F+cnz3CBT+sizOs1uEASGCutJKc11Tc8/7dXH73r6elrzI7sQINhZU+YJwJCETA4bNEwkfJ9qEWnxmSsB7COmFZHHHGEWK8w7PCgXEDeolUKS7/sicyjtFDJBd7C6U9mYuKUX/pFIe833XTTBJ6ecvynt0h5ERQmf0eLJUWOqZodm22/kZAQf3vtsTqpMx1Vy89OcqTxf/UGCbOpRVbbkEpLuR2bi50dPY8//dQe++0UUQ8HKFzYVBUYGmD0qqxLFJKELV8ZXGOdo/Z3ISI8lrJUmtAOjelXjOWOlr6x48ZPXmEitS7nnO7O/tb27jffeiuxjjT0yM/lPn7jyHBXY11T0UDpH2/807PPPr/qasuXxeY6P+aZBVZccXlZ5G29JFninw7IDM78A1lXV7PDDtujXtUljwKh0dD8cOM+5ofGLk5aZArd7h7BlXfYcbss7pp9XaHiH/Dz/H3+gBv5b3X/uRiI7Rc/jKowEzgtf+45lxz6hQP33Xf/gaL8SQ9KhmraFwz0tPe0t/QtnNf9wrOvz5z9xpx5c0YtFU4qeG6ouDIvJdW+D7QBwyxNag8MyFxSCR6U1s9s3YrrfyvnXxQHB4fqxLDIsuGKRVleUsXlK2/ralBG/YmvqQe0nnDfES2xsqLagXvL28TJy66wxuSLL79g2y03TP7OasNllLQBFYWSbcWynYMkyWrWqpyA5UnOB8vylhjQ4iAlhqhaN5QijqrRhEmWp34QAi91+e01O7iiszgkUHczXn91hdWm1DbU9Q1RFRT0gl+80fRE5SE2ZcHTY6keKrK+as7zJGO5BzbAFKCc8KfnvrVH565Oj4WNvtPPLNeQGnySMPyu1nNykueLl/HWwp/kBti2IKXf9CT9Jrn2jbdmPvrQIwcctZu0TF39XD/pXeAmv0VDWw4d9gjkQYYvLnv6qb9d8L0Lv/3d08jb4XcSXj/kmEDCSy++0NkyuPJKqya0a50uja3QaBI3oYscTH2lg+xuTGyKUf+gUq5mJJvUZRjzob4QUPqK+j+y/CrQ2N0RMmXQSTlFZHX3wKKYcO/Cjxqy9SMCNqJ/Ny70wxwl+1tpcfmj9z9hIb/4/IvXX3vapptssNSE8QmlyaIqLSYXZoJ+Qm9aYt3zliM6q4rhT8gGIXaJU2CmtmQH5GOnJDMxfWqCHKgqNE0Ydl0kS0cchPVP5KrCJByY7+pU2KyHEEqvC394wXNPvOBPIrudDNGTH1BJbxk8vKun/xl/IoDYAwkLkult7PF4QXV0tLw56w3B7mNQynq7uvEivqfOP1TFBjKTyVyJThafBe/CTIZzojZvitgalXG0LC596L4HV15lJXpRLm51tU1lQ8VnnHvuxCmTVW6CpHEHmyuAQ0J9fc6+drZ31ZRWP3zfYxMmCgIQUYPymwyzuWnzYBx1AUGmK9hUgWEjuKPDOD6aabLTRqtA2ffz2MRmJZGotnegZ9TYkcBb2NoSTHXYZ/HfT+v/FbPeD9b++00OAyUVlZjpyKaajo6up555UvzztdZZs6G5tqUrv5gl6lJ9Y1PJUAd/ye+eefaG0zdYd8P1pq6zbnVDnM93mdhpnpsJpqXJPCxsYynmdqXkzaGx4JgVh9gtTll8xL+7Us1ljJ693aFoKWKT6qisrqGgybhe/iutEyr0CfCACmDcoaJ0sLIsQkLowsK2BaPHjd73c3t+9fDTxSMVFshS6hNCRuJfnqjdh0kIcB8TvqiIYQhXSstekj+SgJXe5gUIDFiYTzA11hyeDQLNp5LqTzdYZ7qhM3js6ec23mBdwsH8OXNFNJ2+7bo2mkOlPFnzVv8PHupOSXaWINoaChefXI9yvYsyJSVWWXGMBJlUo3WayYl6g78OjHmbayYHc3qSxig9TKjO9eWdkOVWBQ/TALlJyrOETL8agiifpydvvfUmxclWW28iqH0nZckgqw1N2+JksqgdZt6urramhrGlTRUXXvC9/fY9iHFt6603mt86u6K8TtxPwTzKq2qefuJpeFhr9akJZoPCGsiyHGfiMo0U/SXpJCkkdDz265lCLpF6Ah6QlAo+pDp65oW/PXzPozz6b7vndpWMmbwsAbmrtauQNstkRC16aiDQkhFRsyew7Ixe70DJy8+91DxiRH1FZDRv75hHAHK2kb8UmS+d5NcWqHQ7t+AlIMEPTjTsfKgymlCzJ2lp1AsUq3WFjZqOE/QV1lNlEomqME3qRCSe+0pn5QVnaEYbujxphWXt1ro62g4//jDG3ymrLT139lsjakYV0pq8kwz+L94zW8nlngg4IopIflRRNeutuaPHjWka0djTZ3NCJJV4oZwDF7etoqrgY0nYMiIQ68/EiPJ238H0bBJJO86z3u6lzHZg3twF99x97zobrV5RayNa0tHaM+v1eVf++Opbbr9BJWlKGh0fpl83ZRX2U2W8I6sbq19+7uW99/psdU1NT5ETUHmbDS0c38cFC+cjgJraiJ+sjyyPnXLO57to3eLYcpwczDKIh79ghIhz9ihf8WE/o7RFnGFvLx7sznKLAWy4i8uwW337g/+KWe8bdf/9MDDQ3esQeNUCTprlFSeeduLx/f2Txk+cPf+tQqmmSyoGFrYLhNZ4xjmn02qMW3qc5GV93ImLwmFWhUg/3SxavIeJZjoD08mCRIekhlTJu9byVGWaY4O2ZE5ZmeA9g2WCj2a7N7u58gJyFo6mtiQwpXo0gTv4iuOLdUzsWA7lYiZ9cveP3X/vfZdffrnFw0EzZiNlUu9Ukr5NS777JENYgxMGcjwurcdpNcqLCa/S+k2SU4Aegi3SE20lNKYKtWs5FE3qkEMO+f0N109cJmLKky8nTFyGVOlsWElRfpf/vI16GPWLm54x2cBYtjDrF4CTaAiw3L3Fnu4qxQ0HG39qiQWTjGWV9blvE7TvvPcQHvyqyo3KvU33/kyvEnjv/DZhLK3r3Ik0zQnXeGko1xZob771lvKaoqWWHtsm9my4xUQcSARYyAm+q7ttzCheR/MZ8TZYe9oun/qfV156cXBwGt8sgPnQqmSNfOzRJ+tkuB8b6FUhZY9e0+IogyyTDA0/3lJrpTJkDm8JnXoEQgAn1FHkEEalXm4e0ZAjGHW2tbfVV0Z+w9T3d/0mgldPjuZ9omZ2ofD66Rmc8dIrS49b6cbrb772ul/ec/9t0hDxY4NYADBfcr1iAXSSYNKkSWx2CeFazwGQI8XUkNbh1pXAyPksJn1YGiyv0rDmFjY3ntDzEVUJWABwelQxitg99/n00qMn/O6GGyL9HfE9y5sZY/3uXVLe3v/fe2h0ssHKUsSwW2cRCukK27sWDglOID02Yu0rqiyt5BrldHlfRQfCSFM+9RaSc4OyeP9T/Q4muUEIVGLun3nm2eWXm0xN2N3dgdzG1E888PjDvnjofuMmjOwpimAlaaYYoxwPiWxURcWjmkfe/9eHXnhmJj2uKB7F1bIvLd5mPPEhqJANUFG+CnFm6slCYpPCSipmduBUMVezs9IFXGTzN7qEp2GQDVeQSNaAHjFsgfy6u3oLePAvoab38+q/Ytb7wdp/v8lhwLFpq6vzhu2CDHEeLy2e3fpGaSWWnh9JvcWt5dUV3QMLhbAfMabWDRf4suqKot4QVnACn+XmucUyN8/zV7fYUzOZixKuLbWfk4Dp8Frs7wf/LtdVaij7erCyptICpPUsymiPRUl5SWUWqzse+BBUlhNWMLBZMECbrUIhAWBkeIST6bPnzRzTvPRXTv5S8+CEK664go1s6623FuZA0M6kZsjJEwkSFaQnfhNnTEwqdR/HyQuMh+mVz7EnwCifPkm/agt5JLuwOXq+/fbbj7//QH/v7//4x67urqlT165vqO3vnldovAq1q2aKQFo/0AI1iVlp+Uy6twRAWlltT516U1XafCsvRoBP0uKdSqaG3nkfy0JxsX5RjaghxYhPD1Nh9eQwoDYmS80lUyyW7S1PcwELeHDzjkrNqV8N2n322WcmTVq6aWQTihWNY6hoEf4L9be+trJlwTwaTAqveR1z99xj93vv/wtVgRbVnBkcB9v7I3YDzdCECSPVA3iZof2ZhDzwgxDeCDRogEpPGXCm4U6SCvw4mUgy8y0gBfwMV52Ia1ru4LnNQ2VF5ZBUrr0FwzL7yqoGXXqatEcJQtoIISAWRASM3g3XnLzssmOOOuqwo0o+/9KLM5K4I68iDypyD6igjkQIJBZYiivAeGh194QQBsP6gpZQFKHQn7qgOe2aF4kG0tAA24fwAx4d17byZF/Gwdtuu01zOWybFzYAfBPj3CpfpIhOEspR4cq00tvV+5/qm2XtF9Y8Ydgv7Xt3Vw+D7IYbrk8MmjXvjd7+wTdeX/jo/U8/8fBjCxe07LDnpptttpmxgE9ITnSSeEhe0jV0mUyGq2ReVuLg9HQzRu+2zafo78WKra9s+uMfbl55+VWOOOKw1u5ZshioE/7VqXyaj9FKxFcaaOvsOP+871VWFE0YvxQKaR9sLSRAGHSVaDrpU9WGFSOVbqSb70I26EdzSdhKMADggxKvmSeqaqopdJ11lHC6G0n1izD3tsI/H0gf4LNCWPoAm/hvVf/JGKgQJUWMKWavslL+TFwWZQ9dwppdNlCXXGBihaQ6GODYUpntzBcJWAlZaTV9H7Ngz12+OHr0qEMP+/yYkRPbFlK5Sz0ELlriv/M9ytUsfI/ALlrHE/pp5rJUOYVkrHiVpe6ygKUlJC0nausvotyOtjL4K0srKls62qpGlJ9w4UG7HbnlA/c8etft9x96/CF9RxaPH7mMIwJrrrbyGqutvtJKqzh6Vl9fo/fO7BX1iADDL5lEmMWIGeiOGGnFgzf9/vcnn3auY1kTJozHGEgXYd5KN28b3Bz2jJZZFkok4BPhq4/na+zc7NfwGDdDRROXWfboQw+57dY7zzr/2/c/evcBR39q9fUndne19rUPlf1dpPo0CPHbU9I12DtUW9FQWVJpm1nKo7akWDiiYuEiB3q4hzBC8NBeZ/ra1//2z1/9zlfXXPn/tXcecFJU2RrvVNW5p3sizBCGnAVUsooERVEUJahrzq6ru2B2DRjQdY1EMyouK+jqW0XXgIAoRoxkkewAw+TpHKq6+/1vFc7j6Qw67ggDdumv6amuunXr3Ft1vnvCdzqPGjNaQAxCrMlQ5+LUbUlBVSDcuLxEGXci50XTFkH9pNM/gYGhSRcb6JwfIQuSjHFFRKyTrXnx5VeeecZZEydOEEbAvV+MGvqkNAS3Ccyd8eCDcFM99NAjp4w7nb3orJtuuOXMs8ZhlUHX4zQWFDtCEsYX5r704msvvPzWHMqi4S80pKiQqZoluyAtMtSf0YZ2kK1ajiT/p2q9LeUTTj0uyvAncXYTmhWj1E40YFr1+c4zx/zBkAynzHZ0BplWRHmjFAEWmFeJvgJIsRJAqWC51CePkIRmBeQLhXfINiUtEWyhPwJ0DrcS7rxkQuAVYIdAipqo6t04C6ExS3X8zcE6tIWrJEtuNXfe6+a4NPWOKclUFJd80iBC2QCC2BexnIECUXWY2bB6EhqFsRnVCBgiLp4Jr+MksQLRVgJC9WqBhmxckXsRWlwbHZCxTpYGLOPeaZbTaU1PlkTvYt4jBvG+++4jar64uJjlEPYz/XZ0s1U4EDOmMIgTnm1KKWlo3pQGwuaYS1hZoqHoulVAk8FRJQalIhXcrdqD3Pw3GAYi8bCEZ83h9ldEcl0tArHoisWfTzzl0uULv35g+j27du/qcXjf0yacPmhy3+x8R9m6MnPMFgspRlvCwvqIkCaj15RwJIBSggzdpsRE3gMh8+JNRVaHzOML5z6VbhKYygCxWzbszHe1l4rM2LBtqnX9mu+efHzuk08/VatEjVZBN+y0ORkpVhR22UoZSodNBDgmLapVtZFZ+MG7K/sN6+0pciSoR05wlpHnJe1wCr40pM1bFBMRED2uaIYoMmV/YB+UrHYwFqWUsShhvQPxMHMw0QkKNDgW4DnTso40JiDx1qCycRMOn8gIRgwGfJMGlXB4SSahQLwe98uWgVn7RcyZi+wvCfxl0hWYZ/oe2UvYl7RoUVz+gnxlH6rpt+ybmg517tH2iN59L73sgk3ffv/5x19+8tGKdWs3zJj1NpeV7Za+h/VBPfTtDSnjEbi3WKDyqtJ6BKARceUpkSPj69GrPZaytJGiBYTC7ulx2ijcm/BQiL8FX5SIfRGOB+5dqGOwmPglGApv2rwZfUlU0LwFz2/+bpPkMUy+4arL/3SBxWGoqNnt9rDKrP+lBqM9i1u40CwuC7EyvhyvxC67jcPt/GN11OATVcvGjj3JJrnvv2/6mInjCPch1f/oo4daRewai27CIMQdgUgwHfGFiHHsX1jAUNApeo9q5X/9prRcBdA30WOQhfJKdNlNf7tnClAJLsqEAl+GLHJHof0R1n+Mn2lxPmKyGG+8/aYRJx0vCPRZt2siLGhd0LpNIWFKuDQRC+iOVSyI5+I/ndepd6uWLQvAAcFYtZJKWGRBqYVVaq84MdHCz27MMAFB0graCAcMjeAvA32AbjGpQrKPIY0DoDMAcBD/hBGIgHH2YKnSkRBWAc0eJtYdeoAUR/IdyEJrotNaXUg+dSjGkYJHvZGbMBWkg2QL9us3oFu3bug6TK9MD927SptAJcxs9ATURZA+zes/8QXYxHd6Cy+57vGk/5imyJ3ELgJfOZhMhH9pG7pTLwkFpqTb+ASxYRCnReNgKVznEM/SAR2H6XltRBNiRSMJEdExE7hh/d4ZHc0drVoJ0GnAmwtHHRR302ZP/+fc1xYterVN+1bBaMAOg+t+SdRv5CDUc3gsrPp82aFIzF8Rctm9iWjy/feWl+8KzXr0kSEje/3x6vOOGkr4oAsYnkgF0oZIUf+BFG6CSiRcq0ZCMV9OHrkRVJoxpPxIngeeUCzqRZKYxEzG/0Z+L180PEFsuyJbDVu3bThmyHBYRa1mR9lO/7gxFz748F3Z2XJ5de3Xq1a1bZPLE8SQQTEt0JX2HmFYNQuXpaq6hlUJsFgMit1CxQAlJeyU/gD1hcVCLRKF5gaGlAafIx5trZCGNRlNxoh2ZwamFC3CpP73Tz0iOwh3NfpxPQjvMdPl35EEjh3e3ywR82usqamCo4E1GZpK5IkfqMWtnApGqwPpGtlkbVHsHNdh5Glnj4Qhb/mSlaT0r1656tNPV3w28wv0pjfb1qG4Xd9eR3Vo36l79579Du/H+9dAUQSbeeiw4QOPHoDDiEKWGKv04eS7ViRHK6QorAtp4iAE4BDZy6Ag69rVK5e9v3T5x8vXr1/LmjgYCPEqy23jPPdP4048+YS+/fuY7ObKQCXcO5oLqv7XnBJXTaopy+Ur21WO9/OKP13q8rmxWQobCWekDaCEKMVcYtUjRg1q1bZg6l9nzHtx3rwF8wYOPurqK64ae8rpDofEkelUAtUOLiIOG18CmMcM9kpjO0pAGZ00AR3EphlvMN8Q68uNgNGER/KwnlohwmSMPD92mvWCzOLyol0+MVwFEyrlLQcPxcsm+MLjXM7EVQR7qiRKjAN7Ul+u+eK6myYtW/JRUfucq/78x5ZFLWOJMEqC8Fh0iKJi/Ws0GBf2NrEUF66ZOPWGKBT2A5sGDkQ8yxhsAA3QoQEa0FvYhwAr3A4WHQGYfgjsI0aKgHd8qbSj24o4RjMOkQqbBiTxJ3qUT3FW42GWIOlPGgg2P3XkeIECAbIazOJyeiwdfeNy/Mkl+A6kQyZci08gFH/SVRCYDl84Uuvb/23oXfZwMMYq+olJDMcif+IDhRkLtc0BuqWt7u50QZF1e/HFF0Mhcfzxx4s2BZURd56CyYx4MmIdhYShOfh/xui9LpwSlUJa5rWKVxq+Xbulc+cuwZQ/Rd3DBogD9u5zc/jusPriIbJnnGoqumzphwtf/M+i15djG3943p1HH9Mvy2svLy3Pzs0J1Aa9PlcgGF2+4tP331vxyosLPT7XA9Pu6NrD4/B4akIh2azYHFI4FATHM1vIH2QU7A6Kgsjw1PgD1VaLTMmMSCTkdtpy89wJQ6CmInTm6efdevM148aeuHXr2snX3rbyk823PHApww0sZiwYKTZGXIQ0kOFhljes3wjXKUQkrHEU+FyIaE0Kz6DZYufxEQMKt2oqZbU5lUT9KVCyzUz3AiExwWAqoX0eH5oRNO6H7paBWYfu2P4u78xIRZFkjPq1vNRljCW8sXnjQvDy61Lp/msZElpBrDirTIJOYoawkhRluQxS+ugTBgw7eQgagmIvJP3BSYNtIFDr37yu9NV3Ftx5/yqrhapFLl6i2dn5+IxatyhEgdEdnR5C6EiDgVT5SERYGnh74oqiiDhaHKKa2trqspqdNqcjJ8cLK9iosUe379C2qHWh1+uxeW0kJBJaGwj5KwJRSsax1QZrXeSI1rfJRoi+qEyT+uiDj7FDtG3bujoQNMMmLlI4LdFwwCqZ7C5rjb8cxtauPYtnP//wmtWrSzaXLH132ZXXXXLFVRcXFhRhqxvQVxTCw2KHd0Rch5SHaFyyE+YBJQQQAIDDf7zZ6wAxi3IAEEF+WCLNpPnhXODLD33UQSGi3JMc6GJhjXcJhaBpfys1KUV+Rmzzul3bSra8vfg/r731yo7ykpNPP+7Zf89s2751cZu2yXQiFAo63GJu4PwQGyH9jYTjOhARLl+NfR5nJaiFb0bJAszC5EOrDBC2HBwxHAD4wPaDvQpzDv0kCueee+5hZDmYI/VgNVAOOnKPD05QVgqFx8G69au+Ufr5fQKsxKCTqCC4SuAYwcMhHLa0jFqlY6g9vkNYhRevLlmhrl3dpEEH+MJO/Wb5rNujd4+EDzye1LIkfkjgV5MJy4feeT7rztVb4E8w1oQJE0iGmDp1KvhAjIBo3BCOhtweqFUEhpZEprDy/zDdXrcLlCZS4Zijhj5e+My/Frx84ujj8Ec5PXKUMlIHwxYNJb797jvMzCy3QrXRgX2HKP7Uju27R5w8TFUizKfWxW1XA5HmAAAgAElEQVQrdvnvuvWe9u2LSr7fvL2qole3gY/Nfvyi8y9457VFhx8xmUhQizXltWZhO8TfFwoEEKPPk+Wn0qvw56arayrgS0vEFIxe23eUdOzQGf73qJqcdNU1E8ef9oezxgf9Ab4XFLab+fTVfQe2YWHAfCAvicGVzQJeC6RlMNMdniIWMfi7BQ8XO01mLM5igcd8MoqSGwR+eX2eQKAGr1y94mdFxkDHRXVNzNlijMDVe6zu9Z5wSOzMwKxDYhgzN/GDBITXnyhHg8HpdGA6x18koigb5Gf4zQVHdovQjpic0sJ+QIgJC0FRqdMSIzyBSIWsAkdBq85YqpLq4fAh2Mys6kwl23ds3rRt9ddrv/tu09dfrfr0s8o9oSm61ekHm4vsMCfiBGph4tGsUUZDYXFB//5HDhx2+OBje3p83vyCHLgBQTGqMAzg21Ilq7OqtiwdpkyvxWwFV1DCRjCIGhoITSVUtLCgQ9mOmuXLP7rjrhtQsuhnfFyQMmFfEstcgmjSJqcbnndlZ/lWh8vbtW/hoKN7njJxRFlJxcovVv3rhZcXLFzw4oIF2N7at++ITu3du6/Pmw3gEJTiLfOdXJ1mdQcnYwX5BqpcFAbAxwHFrHhHyTZBuEo+lugAKndPghAve6HyNTVAELsIBcOQBwPT+g3rV63+Bv/ghx9+iGmEwLDDjuh2wZ+vG3fWqZ4cZwJ/RTwSjUVIb2eLChpPPZ0NLd+QQq9/qgCJdGwEltIdajoYYj9wlu/YrvgOkNJRFPYtnIlQPKDMUGAcgNahaVxmtMOvWAd1q9Ue6GPAliBsTjr+42Zpp/6u7HMvBl28u+g2Ugn1A6EmFULXWmO/AKhGI4WJQOrQ53JFHR6xUzdQ0VXddcge/V7qLsiRnA6lFnYpECReY0ZEHxcdn3Gk3j5fdLClX5d6PkTEv/zyy/riQaSYcfsm465dO2BmysvPMciCKkySbCrcAfVtZIli5uzes8dp48Y9/fi87SXfF7T2RuM1VD+s7/Bmt491wltvveN0O6657toObTrEAmpladWIY0eIJAdJBg6F/YEN60peW7D0hDHHXHLpxV36tzWoznjAXNgq5/I/XmCA9wrKBoMS8aclmzURjVPgK56IBoNh5pYwMZqg0XeGQxFjGhJpdcrtU2+87qb1FZsv/9PV06fdd8zg/jhjH58xtyCv/cyZMzArpy248sSmZeTtgfj8mVaMu7fXLn33A7FAisW1arcpmwX3ZTCdMjvsbsgKsVlazGrAX+7JcsTrp3Uz2DGtYdwXTn2Kn9rBWtFYyJPlohJOsxubputQBmY1nSwzLTUDCeDPwihAADbwCvIg/EAsj5NpRQsKOgCbzewQmiaNSwVkg/tSROFQqjmS8LMfN4tstoTiwUC4VjMnwKQVIPMot5WzoG2focf3t0ukNIp6f6a0YPdGe2k2dhXTCD5H9Dr4BoVNUAtRqKgunKRgJvxTgUiVsDuY1JBalUyodAAgxp5gMEE0lIhRxUhlTNvtNmz40UjI3kAMPGWhYYqfOe2xpe++P+maywxWxerwROJEWAiOLOEvMMl8ETQ5VmtWti8YqYGj1R+tIECkoDhrdPvhI04eUlNdu2LpxnfeWbR48eJvX1r/jxefF6AhZZCdjg5ayE7XLt06dOhEQkBRYWt8HU6nSzGK+HdrguW4IIPGw8Dg6WoefY/kECO3EAoFsBhhyVv79codpbtWr165es1KqEdDoZjdyQo7Pe7CE7DADRoy4MjBR5Csh7au9VdRqhwTGoofaxk4nFFA8kiXKzbW6skpAqNQmNNgACTxKUrcYAYwSdwXRqwtW7aAIRhB8BPjRVdxqDFejD73RZQSJGrw5uuV/hg4HX/oyIbWcNaIYDZGTgOUbOK7iONq3EazBKkzNFxCj4PjTnEA0SDdZs7orkN4N4iU4mBEzYXQr3roGLLSxC420Stt44u+R+8zZtQjjzwS4xzuv707x4n6AXr/9dNpkNsHmZF+C+jkO03RN5GHljZs2rqpQ8diq11SLalQIOGlwGi6fpiF65kMi2gidMLJw194ad7qdd+06jgywtPWOPEcsKMhdZ98/V/sRCDC7husNKnmmlBFy7YDiK/ENp3tyzInrV98vXDQiIEPPPxIlsceM1VGwrHzL7z4T3+5qFVxTihRDc4k48aSsi19+/0161eNGj2qa/fONsmEiVoYs0yJYKiWt4dshuK/4pN3194euAMQdtNfb+4/qF9UCZXtLJ/3z/n/eWsRdlhVqTWlRI4qBk7c+2JtYBI8t8LeqaQ2bdgaDcMLKGo5CAMrmY5pI/Cf/BEMXdQHTSfSweqQw2WGIQaDcr0yNZGzkDQX5LcKBiIJSpPxtLtz4rGwMGodulsGZh26Y/u7vDMRQoCJhchYIgdSwAjtpUB+slL/a/q3FpIxSVg0oE+oD8xYvP1RNiiBH+JshKcJJhvsW5q1gBRrORLXuqoAMWL+cBU/ZbegXo3QaLq6QsO1TPl6HNnBZXPFUmLZKGx4IvaFg4yJZCASrjQZJZCmXqoCREGADacTpoYPgA7ghdG0ZAqbDqFrbqddZYFa35afnfvvl99+ccErbdq2IfaCBWuVP+DKKkxGypx2K6lDWP4tskYqS/Ya2ekEfBklYtXZQ9oXjjvJITssjokXHXfymUcHgzdVVdbgW4hF1d27ywGLpVtFANPKbZ/Pf2tebW2AHnMfXIgkRXwTWnWdJNCE9CX6r6PMPSpf5FoCHRROpyA1IV0FLTw9e3Y/4axjWhYWgKDatGvTpWtnd7adu2cOJJL+sD8CliVUhcbTVhEEJoydKSwxwl9mTOGS3EeObH3S+cE2IyLG9JIDJkGYTs+AKQS4YNcBtYA/+JVUOyw9mLIg04KsleZQY9wLd8etAdcQJX9qo7mn5I4YU1FWWIuE498fwEPdl/r7VN9eTgFL0WDJ9zu7d+oC1BaptSJzQOyvOwNKBZhHkLMOqrAFQiqLva3OUKfjIR1d/eg6nEgIPzY8TucA/UZop+4wfT894VcdR4KrxIg4RJ0+dgojiizv2LF75cpvTj/vuBSlNzURCe9SA1o4rCR8Lhfe9p59uz757IzW7VsHokFcjHL907k+0RzQfUmz4sq2ReIUzFSsNtlmt6Ys8badWloMSjZWqGClw+rt0q1Nly6dPbm28qoSKWm78cbb/IHAKeNPrg5W2B0EnzpTSeuyJctnzny0R6/ut9405bEnH3Vm2b3e3MqqcsmScLuyKdKD7Xr5Bx+deubws885q2O7YpNPJrgTZt1TTj/+ppuuS8sR2ekxgY0AtloRAmCWNlKCQpnRcTu8X33xFcH0JJ8Aq3jVAHAZF0m1+hxef21sy+YdFF/auWvrjJkP2HIcIgqgvk0mmxH+1R0Vq1dugEOEqut3T701xctHJCIfslsGZh2yQ/v7vDFesNAGkLOL4hRhvyS/xCOsyA/U6hYdgWsI1gCB9ng5Cd8Yxg8J/U4PUSFsKGWKjoEneNWmoaOSnQQWhcMi7R9GJ+AQv6hEPe9VmpBWsL+U+ivw2em6WQQYYepAFxPparSQvqMnB2G6wPYhLsehnJSMO+1oNRW4h4UCKxQvU9LCLeb633O1Nf6PPvzk1ptvGTTk8Ly8bH+43OZ0EoIhC8pmss9km8jTJkSZAjtONRKmxDIGRZG4ZhPMikqSgsoSsLEitg07nuy15Wc5jAYPZpVe6U5CWyfTsmRLKMru0koid8OhGPALsNU2pyVEAAht86YtZK5VV4vCHTqzDh3mlrHZgWNatS4C1iAoOZ8SNNa8vBze73ElChURBjxsXYFkkPd6LE6Koo2I4PIyzGzGgoKWwUQtdNiC9QEgk4LgGpwLR1eESpiNenDAH1ycgSMvUmAL8x7Uolu5cKLBaY7vErxFt9koiAR0oKYNg6VDbaySKDYsOtwU9yvgtgZN2Mkejd1jDyG7jl34k3Ya1UkOpp9waoRrI8Sko3Kx8Go6VKOZ1SCRZsAQoJ/b0Rsni5B+0nOqgOuJhOzXJxtfOJitrjNIgBPBWHzRj+GL8HVqN6JP9TrIJSCFFnx26623fvDBB3oj+jHUlVmyZAnFfB46+i4uWuWvynLkp8L162xOxPcdjIWsDjmaCA88pj9BXZTlETf4/2jy9Btqjp+UAE/i90upsk2KhYOUmbQ6jAWFVINJxqMU/3ZUVVZW1e4aeszI2uhui025bMINPfv0/tsDD8STcYuNnJgUNcQfuX/Gmi++nvvcvLyCvG9WfzV9+qzrb7wWn7s3KzuVjESCis3q9tcGsSVPvXtK66IWCSWiwKIQtsye/dyxw0aOHjPKm4sY/bDEU9qT0dHmoaAPFDQIqgoO9tfWrvhkBS7OhCJmiJiBRmONv/bLxSuWLvlo1Tcbd5SUYQqd9Me/+pwtsdMa5Pq9hmu+Xv35im/KSgMnn3QaBrCXX3jtlhuvFTb1Q7SYkj7nGvdOaY7zNNOnjAT2loBF2LD10B2UFbV+HWSDNykFS73yFlWUAS4i+VmQb6FpoJyBIQBeKdgkRWQ35STAW3ioqGIdJzxL05Qq/h9VC0xCkcB4RJdFsViy+21EawnmGaFx6yKGcHXxuwgS5tSEAjYg7sioiqwfrgmwILkILKLxJ4vIDLLU0GdpYJDGqSMUI5FVSTQuDYhiz+hNPuEerPem2FmrhP944wWcyxaGbMnsBEhZUhEyGcUp6TSvbG6F9pRoEOp8oeKMaRkDTCTk4IomSsZiq5PxmgI2dbJrzouQD6Bt6FqjMchb251j9Rgxufk69SzkT/YXGwUx+kBTb3CABlHEq11cc4+KFy5UXYVzW+gGfvKHq/VmdfYrM2tkfMdxwA9FJxFjypuTzQHoNitkTKKcuMhkFBxfCWQIrJGNspMEN6fdHI4EkDCRLtFIkjJKqqF+tWGFazdKFLmXmPJoIopfkrAvWCYE94QsA55wHYK0xo0bRyzaQw89RDQSxa319EPdhAOIBI7o4AYgoiMt7ou7FthFK0dAHUFu3W12GCMJyS6FSLpsyLyz5/5//I9PdpbFg0aH4fVFr11yyYVGvOjkK2LSFJgKJC/mFeIVuavCzElNBkNxp043T5mybOl7azd8e1iP7hFQQDDYokU+h8HGQdAc4yHiCzXuSuhEdU8mdjkaYGaRtcgeCDqItef5IxSMCElO5B75CesuPsjRJ43hfy0RWJ/YxocfefjOe24+4tjuLdr5EtGII4m1Jp2w1M8VTD/lpI7kBIMAKxP2SEhGu4WDYnOq9pSk0Gno8rJMvnBNvLh9V9VlSiQJAPAIAryE9esPV0844SJj0jz78dlDRg244PIJCfNO4S1VXVLK9/EHnzw/a/7SLfNNzlBUSnY+rF3n1T0kyc3SxShD/R+1WLKScdsXn3zFWyK/TXZ1otJgNVqjnlgo9PTcJxctfsfmdQejfmo6SKZ4sqTz+ReOPe/iMcefeiy1fSK8u6A+ViP+7cnVX271uHM6tWtrC8u2Csf/vPnOvfdNDypVQ4cN+vONV/bq0y03z2N3Iv4gxWGxoLM25DWE099fHczLaeWvCS9778Pnnp87dMhhl15+elFux2ceU/r2HJA0WOOy35rwRo2GhJks4ajTnOJck9UdVM02KQTyVCMpl9sei0NqzXMq4aVQ/emc3KxgpMrtsVX7KwnixFfAMpKFTjMc9wZfr82wr5kuZSTQbCUgVvYETok6PDbir1BIRDKboRJIEuMiYlPwSoF79LAY9FODy/NG3qGw57vdySi8NdaEaopH4sKwL2K8hD1P9ErbdAOD1o3GXRl0hbJHC3Ii19JQkcBAezuD9u6ysGFoLFmFuUW7yndBrQWAxPplF9Q49WwCO2mb3ls+9T1CVj+YbQTA0g7TP/Vb0I/XT6z7SW/ql3yCbMCjiIUwNd0jpvvOvt+ye0fp9126tndjcXOIwkEMInBVA3j1bJo1i/jfkMvmxdeZjIhMQ9gSgE1YrfB7XnDBBXfddRcLfYbpzTffxCtHYW9dqro1C94pMkkxGOh2IASLE5SmmEKcApwGbe/cWeLMtpEoCoiNxiMS2e+NrEISVdSi4lYXXnbGyy+8fsKpJ94w6boRw0doKmnPuOhskILYkg3sD3el1XbbTTdMvvpKN9kkhuSuku0TJ05c8K9/d+3SFVyF3xk6NMhp9QEEqHJe3Uhp7m1tyGDE1JyhjJcwlVGFijArNW41SIL+AXAlILJKUvDGTVunTZv22FMz+g3tfeGlf7B77FU1fiYusFVkNDYg/3qG5KDahZx4mrBmRSNxn8WxZcs24vZ40HiIErGEJUV1B8VudyJAMNb3JZtvv/s2Fi+SJRmNx1jwsD3wwN+n3v9XbLoSUU/xNLmBiVicgMUWrbOgz2WExZLLJFNUHtIM8XgCfwUYcc55Ysa1k/7UIs8VjtS4HE4lLqIMx0w4Jq+Fq2vv9m63vSpQ7XR5SBCBU+al1xczU44eeuSwocdOuv4m213mUDA5CofjlKt92Vl2EcweJ7OEIcb5LuiICeCXBZUaGRXZ2bgvdz83Z96mTdsefOjuVoX5lrR55apNr7/65v2P3kfcHUGicB5LIthAWrd6Q9/uXeyyUU0nIUZlJwEG+XkF5RWldoeFOomGONnZ5bMemn377X+1OUX1C5wVGkUgcZbN1IaZgVkH1UOZ6WxzlQBIyuF283YLBYIiaFSyEV4djUTtDhFSyuuGFxwvAkLUuQOBIX6AF//tDZlNMUUwdNMmbkO7zcEX7dUjrE36S5wv+gENYaN99KEOnwnD0Q/03zrcqfcsu1WwVZExvrJkdXFxMe4ifJUkj+E1rff4uqZo/KcH1CEqftK/68fsowM/baTePcBQoeW1eCAND3lBXcuWLZsy+X6MNR+vWA6FBCkLRCLjzYnGFQxf9W42qLIljdoU2yHwxAiRGJYmAWdpn5vCdoUc8BUSBT9r1qxzzz1Xr1ypC5aRouoOMEu32HE8qItqUZdddplAz6hJE2WYq7/f+X2v3j3cOe60Kayid13uVLJBA0+9/WTCVQdq7rn/jmOHD73l+ikjTxzZqXO70fCnHXdi++IO9FCY04ShVDvbZIDhMx4LIWc3gVPxBBO3S8fOndp1WPzO2wW5OdnZeTYNTIsNM1XKIO0RUD1iwjUNaMOsQaUiMYUMaZvFRo4ryAKXH17a7SVb5r/04pxnnqG6wKMLph0zdKDLawlEakjLzfL4AkHi/IRhes/lDq1/gKGMMqsREzGOJpnCR607tdXCy6OgWzWcrK2Ob9u644X585YsffuJOTNtDmsgVCE7sVwTHGBat26tJ9s9dtzJ0Wg1BnXJYMN9Twgg7L7MQBzihCDALeyvqfp2w5qzzj8F0lFiV1n4pRJG3lEnjRqpRimRaWU2hWpSd97x9yOPaXftdZNatMwNx8IeVxYRXXElDsR9899LMb2vWffpytWfEMPYpkOXx56d4c6BbQNTZEpRQ7zhCFcQcx7btrDr23muuDsWDPjiP1vxscGo3D31dofbVOsPZntanXXuhcNOGTTy5AHRhB/PJKwqa1avvPCKa6JVytEDB9x77189hbLZAakF/XRu3Lg5Lz+bGUoMg9tZEKwKr1272g4jsNUYjQWolkZyJSEiLEiaZyR9/UvMQ2smZ+4mI4HfXALgHAhRHTar15uNZxDMg27I8eXCEENBCYxYRCPxDkKpU2UC03dTdYg2QQlatITwSKKMCPT2OLJ09CCwl47AfkBIjb2ujn54ZbOhdEEDbPuEayJ+FjavGdNnA/+Is+ZPzUf5Szf9WlxC3/QrNvRZd9gvbf2H4/QGwb7cIJYkkDEajlo9J404sU1Bm0BlKN/XUpQ0hzlRjQsTTAMbd0cqKJg5ocRE9W6zAaZ13fQFkKJxLjR+/HhY4D/99FMIpcBYtFk3Lpi1CJCnA7p42Y/Fa9KkSTDFc0F24lsjUKm6tgJ+WtIYgNI0K+jFGrlB3kZSfmV497EnDPzXf56/4qZzdlZvn/7YzNFjRvc+slf7LsVDhx31l2uuevFf87eXbKVSSyyCu9kly07yU80U2VYxF1gfeWBmnz69snO8qMx4PAgeTaWg3yC0DRMVZLM4HC3CB44NRf+TT2Ets+wqKcVnhC+V1AiLUdI85CaL1fH999um3HFr/8F977hjSsIcmPvSY6PGDLb5DFWBMsWgWOzoeKxs4Ifm6Alq5AjUfzj2ZWAWDi+73Q0P7aZNW5iKxBewMgnWBk1G2/wXXvnyi2++/OaLOXMfc/sIlg+R6ycZrYiR0jFvvPHGlCm3yHZRIcBshr6XkKvEsmVLKTcu7aHCFwmtlOPs3fswSnU5XZidBGEVCaYV5bta+FpkWfNDleqb/7PkkguvKCstv/nO63KLcgNhoJXtm8/Xv7vwvSw5973XP1m3djP+5PxC5xWTLhw5+jhfXkFuQW7aHEkaw6l0xGiKW6xGDgDkacsljEwJajNr0AeuEBMlGs87/2xftpPHobCo+Ok5zw8cOvDhx6ZabJEsn0e2+ELVyXvvvv/SCy9474NFo0846eyJ5ythYKLELCDcbsb0R7XgQh53bHXJF55/ccTIY8mjJB6Di/GUsYjjVaMvXeoX9AHdm7FmHVDxZy5+qEjA5bAHg+J5j4UpLy9t3rilpGQH3NZZWT5ByhwXNeoxZUmyCL5hg36qaW5drFhpW6rYXfH99pLevfoUF3Yoryyzu+3AL13N6xfiIB0zNeq6QgdoKEksjrUYKR0QaAigno0iHhaj7PV4N23Y8u7bS06fMNaqxNhZ55yq5xxtV52BSv8iRNTw9tOrN9a+RftoJhwoaDhskGgFiks+/PDDHT3dH3/yidtuu23q3+/OLcqJqKG0WfUHat1aQcOfbljEILBG1MAHKMrQM5+t+ES/HaTNex/1wKeuAFB4egv0nz38CR0oMAtjkt5/VCzkDpdeeqlggNSOwfIJQTwWoyMGHqEaCffDR2knaKyxxlD8KQ6XPRIJxGuCeYU519/yl7POOevLL1avWbGaHhJnvX1byXPzP3/6+cexhRTk5Q/qN7yoJf6rVvhSW+S3xErqxDdjc/bs1QfkhyqF+FtQlaEKBRWD7iBkFPnx/ya2ljdKMLVp1qNPl5VXTJ06tVXrFlu3lcHgVb5jy7tL3p7/8j/NduNh/btOOHvskGOHeHPcgXilkBsUBXZbwB+MkxJitolifA0C3Z+OycG0h+eJoQcbmZPmVDi1auWa8eeMBzko8QSGPsloe+3VNxiGu+6ZYnWmY4rfYncROyic2Kq08/ud5aW7O3Vtp6RDVskGu6kkm0q27ty8caPTbgMI0wJpzAwPuSD9+vflHFpmXmFhrg1vT6jB0h1VDtn3+sL377jtnk5HtPrH/KcMEpe2uBxZ997592dnv3jUMf2GDTn5nttn8ALo0rN4xlP3tWrbbvDwwPD+x23ZsrljV6/RAg8sxjfaJN9FYCwMaCLG0WiGBS1NjQeLiRUIA5id7eUxMSSlVxa+NmfOU4sW/9skhUhVCdXEt2ysOuekc+6fdfewk4/C43jKKSOn3Hr7svc+OWn8KLfDtnjZspqqGrJUKFztcrhLt/lfm/vmK+/PUdQoRIBAUoJxeVJ4ogmF1YvSNrcZkIFZzW1EMv05KCUANwE4BqaASCKWn+sj9PPVfy/85/MLJl8/uWPH9jm5ucTn8t6B3Yr3jkBdUv2ZfY2+ebMpHAg47S7sIs89Mzed/AdZge3bt6+Jl+kBQLq25pPu8Zrjs7GX4DUtXs0arhKvaG252hCsIROAMGq7wzV40NGzZz1+/InHE7cRjNaI8jk/t+2NtHRE8iPstXcDen/0Lu2jPw1dE4zFjWCLAjqAJDAyIhy+RA2hMeNP/J+3X77i6j898dRjkFyiw9AQrK3rbYpGME+iSFx2u3BEOgwwes958vGLL79Ch6c6xtJjYnRlUDcEHA9jAjcyaNAg/XbYQynARx8Va3fuHSFQ0OCNNxbmt87t0LlNiprdZDmAsICgjXxzaxkVonChKFqkRpRoOK/QO/GsU8dPPEnY1gTBByVqkjC7wmUljCfrP5n372+D/pASEvy+oqJ5XHxp064TEJAbAXghLpyqtMmfPbt3gTAMiMZO9tAaqws9yIx56PS5N674+KSxJ4L2tmzZxAWx4Rw5pPfl1106buKYnJZZSUMiEveHY5Ww97NmQFyKP0LpaOJ7BCvJPjF3veNysOwEIogwPuEmNEXCiUAgBNdaQglADut2Zq38fB20YQ+98GAqLVjuZIKVCH2i8hAZvk7PPxe/evxIQXvBu8QfDHqz8gJV8VtuuW3ixPGkuZDySzIy0ZRUSuKFk+V1YvMhjYGHk6rcWbnuwlaFE8/4Q7zWVF1R2+/YvtOeuNfmIXsgq3RXxT/mPvXs0y/eff8tp59yWik8bzurMdPeP3NOdlFOVbiqMlhhsBlmTZs+c8a9cYOIARXSFjPBrPEUsuEaJnhQ1C6kpLSY9gZjhLBRo2XNirXXXH3TPQ/c7PHK0Thw0gLr6enDziQztP+gwUoqTCNy2qYkDcVtO4ZjcTlle+rx50aeNBKLbzwRwDy2Yd2mNu1at2vfmkUf0Rmk4JD8iK9ABL5izm/0621/zJRGPqz7o0uZa2QkcPBJgBITNZU1hDtgkKDsTZ/eh19x2R8XLHjp+utvPPfcs8ePP92T5U4Q1CrqqEgCAO3LWNOI26fBohZF5RUVudl5V13159tvvn3i+DMmT7rWmpeiIjUXQuGJoFeNKUBX/I1oXTuUsziddvTT9bdqQzBLYJdY3KjKJ5148gvz/o2NpGOXNsIk9gveNHXISb+o3s+GLqTv55SGDtj3baLHdaQlmMdR7BptFTur0mWuFlkznprx7LNza4KBfIcvN6uQ6toSRbbr25AJt0wLdANN0Ldv7y+Wrbz66qsdnix8hTSrgyo+aR99o//JqHF1jn/nnXf4ThlpvT/8qqT1zFwAABe3SURBVI8UA8cXjt++vWTz5i1nXDrBl5+dSFUBsWiHXPtUI2OV6F9VFcRd2UT0AIAkM3UHzFW1paopBgIz2QSfCGPUoVerrn2Kz0tPTKomKvNUVVSXlZV/t/67ivKaUAAVKG3dsAOije9LSwNVEWG7QqtqLG+vviZMWUaqVtZFIfNTnQmK0QcceAzdu3cYNKJ7l66d+g46fOixx7bw5pX6S6rDFTa7xR+s9XqzKMbJaoWPZDpJt1KJlJKIEU5EPZdDcgPcUkkSs5PRIm/cuK5bt+4YDYFZeAAT8dTsmbPbtyvs3KXYnmWqCpTCQpowKLIZ65cSCfuXLFrywMMPpIzJULTGbPaQFLhk8fvr1myeNfM4YBuecH84pKcORKKhNp06OZyyAUZ9WY5AJyy5L7n8qoF9Rjxy3yx/uHb244/ktvFWhyu/+3zttddeW/p9+TU3Xj7+jNHGVGzjllVkFRcUZxd1bGmQUy6n3eMLjj51+JuvLH396EUjzjiKmU8EOxzQxGQR0M8jSSaQiNUzYnXFQYmHkqfA6rA7S3eVn3/W5Tff/MfTThmFuc6UIqfQMfuRaSSqFrTNNcuqw+0I+xMzH3oMtNa6QyF+1Ir1lV+vWHPdLTfElQRF64Gh/3jmH6OPO1nL1aDchyitwTNIH7BNy0azqtSfEXxgJ88hOnkPrFAzV//9SSAcCKIaeaewGIPCoLbaf+SR/akqUxOs0dCJCd0mluYQIAgzPgqqaR49NHFVsIZLYzno0a37/Pnz/7Xgf2C4kQuShx9+OAYGtDgd0O1YvwKR8BbTN8BE3RuNBvle7yATISLKcKhq3z5HDB50ZDwa5WAKJ/5sYtzeDf7oe0PX2vt2GntrOnYUQ7OH5lTgSGBEwhyrjdV487yTrpuM7Q50UIYHViuOWe/GYt1hF/SewLVWRUXEoHy1fNXw4cMx+dCasF9qFaN1kw82KlC4phKEbe+rr74i2p2DMWCwRz+MX/VgOx2Qle7cRS8oxWOz28Kw7+OjS6gOiyWBTaMxG9Wesr0+9B5XoUoA8YKxGC4bc9KiRFPEQYnRJARKEUVShEECEgZfkc2Z4+11RPtho/qZTXRbs4bGktwFnOD6jCIIj5g22gxUCn8ok5DiQlh29anCHtnqLGiR16Iw3+G0tCpu2aJlDvlw2dm+mhS1OMMbK8sQCNwS4WjUneWDt5YCWXggJWBHEiZMUaTS6qCOUxLHc2Nu96A5lhkYJSkY7jw1tWLFFyzPMAJaXZIxbqoqr1z61seTrr+MqoU1tRUujytG2jJxbaLwphkeLEojkCdB8UBKC5Jn8s/n//nYtGf+9dILTCeoZ0nxI0+Qag2M165duwb0O5x8WMkGjQsG6XQ0bve4bG2Li0p2fvvMcw9SQXLDdxunP/lo5bqa2dNnpQ3xboe1NZiClF8/7IhO98+Y0umwznavvSZQRtmKolb5jzxy31mnfHn7jVOOOe0oCco4KksKUvgUxDQi+I51ixmiPqocRp0Od1oxEXa2c/fum2++7ZUFz3Xs0YZKiBu3blu7etvQQaM+//hLTG/5Ld0Oj7Rh46bFb3320SdrFi16z5ttC6c3/2fhpy6XtX27jhDRGI3EQYaXL/nqr3++F58AQYHRKD50izAHxrDTY0NT9UzZ5jb8TfOub253lelPRgL7WwImWfOlwcmUAEFhMw/C12Qw2N17rOgwB4kuiZAsVupN1juKV4i6y2gkUzKS8lucljMvO/Vs8+mgOq6BLtTeqindciOu38igHt2+wokABT5pSixeG8BYHIBNBDqqaDoUSvrve3QKB8MeKao+/xCW1NCd76Nj+/ipodZ+dr9QVfoo6P+iHiAgI85IFTWn914TUw6kIYzFVdySgyRS2MjIqiqPlk28+ITHpj/RqWO3k0aPgrjA4UBomM0soXDs7rvvPf208QMG9NbNWpwLCzbiPf/880HJzA5W40osAi2WFU+lEoLglQ4+v3BB/xHdjj2hayy8U07bjaasiBpJyoIErFEbF9WOh2XdJup8wpIkUgRVs+L4PzfL3tNSlbUql1Z/UFQQgt9UvxyJFkYXDCXwpwmOSofRldcxj5/06aEfs/cnU0XfmDlsmOhwX5cF/foxdquwETKb0MsiTcyisXiJQlliGSJoboGAh/RmsrpMai2Lk4hfXfDkP6fNvJf0AoqP2uFhMBDqJ72/8Kve7fuOGDM4GKiWZGYKtiIF8v5tVVtr1F1WH7R85njY+8Hrq+69deYb78zv0KUoqlYJyg87HkaIfI1qxLRp5VZpvKRYVegcoIJwUvpTiUiq9/JzLpl8yQ39ugyf88jzD06fNnj04Nnz7wb5QbWlmOLUJoDu3ZZrO27cYCYqPjsqEorRhDhCDnQZ2vrZpbNkyIYNCVFElrnFV6aQRn5isThiyTBkKLyIjKo5Sy4494Irjx4wrMeRXSmH8NmK9ReefU3XXm2G9B2Wle2urKms+i5xzrCrvly9KquFYe6LjxV1N5P4UF7ifuTeObfPuCnlrDXJ5nTMUbqhpFU7Z2E3gyqKjENOaxXvUribxcxJk+DbPCdLBmY1z3HJ9CojgcZJQIc+mhrbEz7VuPOb7mi0rw6M6j7Rr03XfPNqScAXrA1J8vHEgj4/P2/kqCHLPlwq0uOgqIUtIpF4/fX//P3+B2E/uuGGG+g9BkjdrEXuISLCUsUntSqFOQ1foZY8JUlOWsYj+s03X596xkhfdnZlqByNAg8CGfJKIqKZSA/AxgSrG9a9B1pEN9e31fVTn5/6IZy495/1nfd72Yc5ULALq7GdO2sRCw5ZpkcCMl8TM0rQl20u2XDlpCv7v9Rr2AnDrC7H8KOOkyQ7zCMUMm2d0+WV59/Abvr++8tf+9dbT86d3qNn55pwmcvjJMsgy5sficWtFqpRqcwZBkLMKOGhZCGRkqy2L774esPWqg1bNvzxz5d99NUX191x9dkXnaOaKn86ZGJ+ao9w3ahxjG6RbWicYH2TrMKfLltF4s+qlavXf/tt28J2ry58+9VXX13+7jfDT+p38cUXd+xe9MD0O8k4Wbl8G+zxdz4w+cRTR7RsW1C6u9zmMq5bvQbK34ED+2MShi5OiURJ7jll7Bgb5UEbKCXeUH8O7P4MzDqw8s9cPSOBppGArrp0m0Gd/tu7aV07Ns3FGm6lTgez/GXT38uHMMwSjhItRJto7Xg84PI6xp81/rJzJ69bv7Fz586YjmKx9IMPPoyCeuqpJ7Kzic8TUVkYJaDRotzhRRddRNFo4VuEOUmsz/EnE2FC/R+o+eXPPv+6vLb0+BOOgxYISXJiwB/N8qAyGx6A3/4XfUz5rJtR9c43vSO4yPlSd8A+jvztO94cr0AkFkW4AOUQwWARpC6kyAMUFRqSlMHuNbDTC/Pmr13/1bQZD9xxx3SghdvxcCgsEO2HH7770L0PMqmWvPUOXsI3lr7Q9/CeZVU7YCZWFDPRApTwEd60aIiK0VCxa20K8ghZRH3FUpK9S8/uf7nxvCdmPN+rV9ePvlxsgX7BHrMkBSTQR/ZHULhup74fOAjY+tExdSJmhpMnSREusB1UekWtWvQ5vNuiZW+9/u5bXQ8rvuOhG847/8x4IrKjfFPX3q3nzJsWCjrwJrcs8qqpWGnZLofLDf3el599Jp4JSwpfoWTFYiVv276l7xF9oLZtjmPZcJ8yMKth2WR+yUig2UtAf83tDaHYw1YHcfbzHdATvQO6QuUTjMWevXu4n7v0m14OTQPOErG/UBtARhQPDTjqyPZdiyZdM/ndd9/Ch0F0/VtvLvL63LgOoXBE86HqsP1AjtWxY8c777xz9uzZL7300tIlbwvSSMLbcRaRB58gU0udMmVKVrazVfvC2mCZUdAaCMWGPGGmEk7PA7Exr/TL6hOvrgs/+rNuP8r4R8c0dOSBuJsDf01gt5KOUYmVBwRWkfXrNhQfXiRl25JxYdnq3qerxZHqO6Dbcy887a+NEoBUXbETQ5GqJtz5ZoczdeV154ZCp0IBH1OTVcHSZDqWk+cL+ENESJE8Cr8WibT+2i26zIVnTStSnkxYQjFKbmddeMVFZ597NmRakkPUNBSx+JSr+clG33QTF+3oj3OdUfMnx+7ZASNtkDxBO2xqpmp/bU5O/hPPPlq1u1rOdmV54UOVaiLVFintzqM4WEj2mN1ukZMRUUKxaNjj9chmWygY7dG96zmXGMj2pUwTWQKw/paUbM8vzCHTsrFO84b6uX/21yPT/XPhzFUyEshI4L+XQJ3S0l+F+mdDq8z9g3X0d7FuV9O7dwhrVlF/Ge5rowUaU6skh8N+d4597Bljlix/+857p0biqt1myc33KazrDSQkCspvRmfOnDkkK+BDxA7Ro0cPKLuI3kVKMCwSqIRtjGC2xYtJQ3y91+HdqHANnwImrkg4JkKeiYI+cPHgOnpm3upf6maUPtw//eRm9z7lv5/wh1gLlCIFwwBGN363KVAT+8MfLsO0Cb2ILDm+/W5Tq3atJbclZghHk36n15Lfwl3cq6jvMT37De9jdCeDhuqYFLLmmquV3aF4NfUEHS5HKCjKn7P5sjyEoiN8MD0BUoS5McGYfknhOTQykYLhYNqSyi7MSloSNaEKp8ca0PJ16sZ078eW7/qfOt5ioGlpH1ZqjLuU/YnHYLSSs3zZwWjA7jIXtcvz5lmpqRNTA7LDzMKkuraWREHWDGlLLKoE8Z86vS4MYBCrUV3htNPH3HLn9b5cYJkVg1aMLCKHRDEDv1a88iDaMjDrIBqsTFczEvgZCfxI+dUdXafqfub8JvqZN7K+6tVfzXUv7iZqvhk1o+LiETjLnE5QYZo6fQTaRIeOGkwY8J133PbMc08koTkwUnJE1D6KauQRoKfJkydDSTpmzBidzWHGjBnk2cO2rkflQ6xQXVN9xdUXenLkP5w7MaqGCd7hdBQb8tTosA+YBOr0ax2i0hWwUOz1bahModq1nuuT4YB1vVleGMlo80cqLS2lg23b5sI+BvcYrJu9evfsfliPYDxoIvPBZqCwoZoMU5HHaJXIuwyS3SLJcJklTbJBIp/PVVVbayFtU7JRIQdcRYkb3HDEfhEUCLRi4mmsoaLaKRwLpJQKI5bNGAhzlgmzE2mePo9v7zHa+7HVB1HHVXVQbB/PNSY3gBaXZgIA80zkjjrMajpidRhJV0ybEgZYYtIqrLcUH4fqFnAnkVlBdD3x9BRmcFMXQYklQrLLmEjjJE0B2vLyciZMGDf8uKGenPq5gpvlCItOZZyGzXZoMh3LSODnJVD3pqt7P+p79D/38R78+aZ/7RFcVF/yHpCr/9pe//rz0AoWwuAFkwVls41RNVJY3OLxufc8NuuZP0+6ivj3Ky+9qn1x8ebN69RE9M13li5cuHDChAn4CrEoIChd0eo0CsTTg7VQjf+Y/0xC9U/9200DhvSr8u+GHwi/pFmW4tFEUo2R76/ndv36Tv/aM39kwKgb4oYMG8zDugn5O5kPjRItAIu5g2TIv3O45ZkzZzKRAEmJWOWwkUPSZptqjDNDMGGGo5E0EVVmqbq8nLB3p0PQ4TpMHtkoB6OhmDXtcudEY6pG2GGnQclsjEYF/1bLli11qliQjdVmNyrUQkpZJSkUCEg2UhKNkXjYbLDAEJJOwXZVfwqrPlH1W6NxfSj5bAg6u52uOFVcYYSXbdjnbCQ8pqMpUyIaSebn5oG9RCUDDFmQd0CTpialtFHQqVBF2kgOIcRbVGKMZmV5AjVVZqeNpkxpczwShepZlVI1Qb/joKq/lIFZjXooMgdnJNAcJbD3y66hF9/+6bd+dR1m6VesU7T7pwP7+SpUOlLjosCzTbZHoK6wm5JpxWyzjT55OMaqWY88+7fbHln81hKMezbZrCTiUBeMGDFi7Nix33zzDZKByggbEKoxGKqJRdVQOEFM9DcrP3/yqSf+cv3Z510wocRfAT+Q002mFQSzVjLWbVBIJEN62cT9fLNcTteve3/R+1C3/0dd4u7qpsGPvuz/zjfDKyI3SMiYP6WlZSRDdOvWTZVjYRWoZKQwgWpiKtmDobDssCqReJbTF46U5fvcoBQlHJepWU6RSzUO9oJQKxyF+thqt8lUveHfZDKBvQoA43CkIPf/7rtNtjxzQavWdpivsIyqCaqeR+IR2UQlRKsoy4NlLIX/jjpOIsD8RwOqj2MdmP7Zlww2V+gnyJ6FoFQY0mRq74RgTI1GBbEWd8Y8F5mPkFMQv8jCLEWJa0KweD7IiEzLdjkVV8KxgASrGkGNkQTPVzQQcTvdKmQOkN01U+qG+qcY1bQN68o/itkCWLakpMUMkDRCgkYt9fpPyOzNSCAjgYwEMhLYtwRki+CCCgaib76+KBpReaXuKCmlKkC6zEDpX3QYhS51mgtW9MRj7dEaeAO1/ydePHrSdX/25fgSBt7Mme2QlQC8dwAOqmpix8rPzz/33HOZG2xJkVnRBJvJ6owHlIvPuHTlh9/dP+2OE8ceb/SkY+koxXyaoPVMEz8nAWPKfJhveMaa9XNyyvyekUBGAhkJNFIC4WgcPkVq/J00ZrTH5aPAdCKmnDp29Oa1m/D4EHxTZy3AP4I1qyA3LyvLLdskIlHUdCK7wJedm11bW01QSyOvnDn8YJKAbsv0er1nn322z+fDjwzkEqWWBFFIE2wJJU6M1PjxY1d/eX9efjZFjRSTYiDUL90si/81wR03xyYyMKs5jkqmTxkJZCRwUEvAZnOQG2UMBAiLV9RIPBWy2x29erfvM6STRavvCJc3Lhj8KcJ0QcXJaJySbeCtJAzfFk8iqVQHSmNq3CV5D2o5ZDr/MxIwGQWDraoUtW6FWSsQDOI5E86zJjI2UQOTkPJjhg8cdlwfb64jmghSUpp4sMy2PyWQcRruT2lnrpWRQEYCvwsJwHEFZoLBkZKJapLQ3iRGBe48JQn9Ca6Ct5MAF4wZwCy+2AjXIAGMonCwCZF4TzkcSeZXivn9LuT1e71JSi0TyAjngl6tiDmjBy1RDalpRGJKSwaLzeIo31nuy86y2C0xNRRPxc0Ge9O0n2llnxLIOA33KZ7MjxkJZCSQkcCvlQD2CQJciefVeEsNMCORP6Um4mbVhlo1i+wyK/V52DRQlYymKGRntlptJiP4DJ+OQUmYlERabiJt+2vvI3PebysB0vuYBhYrBS1lQsItRhmAlUo2GfksORPkZNQGq8h+ragos1B9E1sqgVkHGY/6bzsKv3XrGafhby3hTPsZCWQk8LuTgDBEJZW4osIlSqqgJSXAlSQ75LQTXKVvopi4FqJFGRRBvUW6VdKUIO/MLArBpVRh61LU0O9Odr+nG2bUKZUNZyhcHhg4mSVQHWAEbaoqoHigAfFWm602VO3wOGgcV7Vddmh1wTPbfpJAZq20nwSduUxGAhkJ/H4kkMIblBb+ILgXYfROps1p2LXSUlihnpwKZVDSbOR/1UQCfZpPIwVETNQQgX0yLWEAS6mJWFCJHmRs17+f8W2qOwX0iEmiOY75xHW4B4I30QWoLIAvGl54HNIwOZgssgbgMnq/ieT7y5rJiPuXySlzVEYCGQlkJNAICRBdZUBriux8IxgLhhwLSCttMybltGJJJsxqzJiIGuJxk8KfRlMaKiNchca0oirRdCpmk9OQgTfigplDD0IJiGh3k1EVbkJq7jBJYMJKip1NtKWTYH0L9KR2p6OquhYMJ0s2JRPw10Ti/YXNQF9sSCWsFgO1GlNRVTCeJWJhO/mkTTjUv7AvmcMyEshIICOBQ0ICZuGUMVICWkTCpGKCERJ+bUoE/9RZQ6AMWtaAbYsPiqmIQwWrkdESjSmZtPtDYjo0eBNkSBgSKvyiBlXLdUgmbQRPJRn+pko1jDOvuEoyGndb7eQd0q6YYk3UfIM3lvlBk4CaghMPil7qXuOoNUcSBsXscJAWY7dCIxtJp0URrsyWkUBGAhkJZCSQkUBGAhkJZCTQWAmYUwQEqBYBpgOqOye70l9BpUdD2hpPYNPyGYyCBT+zZSSQkUBGAhkJZCSQkUBGAhkJNFYCppSDOpFGi8FlMkUTkPvbDCkqYSdxIwo/YmObyxyfkUBGAhkJZCSQkUBGAhkJZCSwRwKywRK3/C8w3Ir4WXYbvwAAAABJRU5ErkJggg=="/>
          <p:cNvSpPr>
            <a:spLocks noChangeAspect="1" noChangeArrowheads="1"/>
          </p:cNvSpPr>
          <p:nvPr/>
        </p:nvSpPr>
        <p:spPr bwMode="auto">
          <a:xfrm>
            <a:off x="155575" y="-1423988"/>
            <a:ext cx="4410075" cy="29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12" name="11 CuadroTexto"/>
          <p:cNvSpPr txBox="1"/>
          <p:nvPr/>
        </p:nvSpPr>
        <p:spPr>
          <a:xfrm>
            <a:off x="395288" y="333375"/>
            <a:ext cx="8429625" cy="11906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s-ES" b="1" dirty="0">
                <a:solidFill>
                  <a:srgbClr val="FF0000"/>
                </a:solidFill>
              </a:rPr>
              <a:t>PRIMERA LEY DE NEWTON (1)</a:t>
            </a:r>
          </a:p>
          <a:p>
            <a:pPr>
              <a:defRPr/>
            </a:pPr>
            <a:r>
              <a:rPr lang="es-ES" dirty="0">
                <a:solidFill>
                  <a:srgbClr val="0D0F11"/>
                </a:solidFill>
              </a:rPr>
              <a:t>Si un objeto no interactúa con otros objetos, es posible identificar un marco de referencia en el que el objeto tiene aceleración cero.</a:t>
            </a:r>
          </a:p>
          <a:p>
            <a:pPr>
              <a:defRPr/>
            </a:pPr>
            <a:r>
              <a:rPr lang="es-ES" dirty="0">
                <a:solidFill>
                  <a:srgbClr val="0D0F11"/>
                </a:solidFill>
              </a:rPr>
              <a:t>Tal marco de referencia se llama </a:t>
            </a:r>
            <a:r>
              <a:rPr lang="es-ES" b="1" dirty="0">
                <a:solidFill>
                  <a:srgbClr val="0000FF"/>
                </a:solidFill>
              </a:rPr>
              <a:t>marco de referencia inercial</a:t>
            </a:r>
            <a:r>
              <a:rPr lang="es-ES" b="1" dirty="0">
                <a:solidFill>
                  <a:srgbClr val="0D0F11"/>
                </a:solidFill>
              </a:rPr>
              <a:t>.</a:t>
            </a:r>
            <a:endParaRPr lang="es-ES" dirty="0">
              <a:solidFill>
                <a:srgbClr val="0D0F1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95288" y="1700213"/>
            <a:ext cx="8429625" cy="146526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s-ES" b="1" dirty="0">
                <a:solidFill>
                  <a:srgbClr val="FF0000"/>
                </a:solidFill>
              </a:rPr>
              <a:t>PRIMERA LEY DE NEWTON (2)</a:t>
            </a:r>
          </a:p>
          <a:p>
            <a:pPr>
              <a:defRPr/>
            </a:pPr>
            <a:r>
              <a:rPr lang="es-ES" dirty="0">
                <a:solidFill>
                  <a:srgbClr val="0D0F11"/>
                </a:solidFill>
              </a:rPr>
              <a:t>En ausencia de fuerzas externas, y cuando se ve desde un marco de referencia inercial, un objeto en reposo se mantiene en reposo y un objeto en movimiento continúa en movimiento con una velocidad constante (esto es, con una rapidez constante en una línea recta).</a:t>
            </a:r>
          </a:p>
        </p:txBody>
      </p:sp>
      <p:sp>
        <p:nvSpPr>
          <p:cNvPr id="2" name="11 CuadroTexto"/>
          <p:cNvSpPr txBox="1"/>
          <p:nvPr/>
        </p:nvSpPr>
        <p:spPr>
          <a:xfrm>
            <a:off x="285720" y="3357562"/>
            <a:ext cx="8429625" cy="17399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s-ES" b="1" dirty="0">
                <a:solidFill>
                  <a:srgbClr val="FF0000"/>
                </a:solidFill>
              </a:rPr>
              <a:t>SEGUNDA LEY DE NEWTON:  </a:t>
            </a:r>
          </a:p>
          <a:p>
            <a:pPr>
              <a:defRPr/>
            </a:pPr>
            <a:r>
              <a:rPr lang="es-ES" dirty="0">
                <a:solidFill>
                  <a:srgbClr val="0D0F11"/>
                </a:solidFill>
              </a:rPr>
              <a:t>Cuando se ve desde un marco de referencia inercial, la aceleración de un objeto (de masa constante) es directamente proporcional a la fuerza neta que actúa sobre él e inversamente proporcional a su masa:</a:t>
            </a:r>
          </a:p>
          <a:p>
            <a:pPr>
              <a:defRPr/>
            </a:pPr>
            <a:endParaRPr lang="es-ES" dirty="0">
              <a:solidFill>
                <a:srgbClr val="0D0F11"/>
              </a:solidFill>
            </a:endParaRPr>
          </a:p>
          <a:p>
            <a:pPr>
              <a:defRPr/>
            </a:pPr>
            <a:endParaRPr lang="es-ES" dirty="0">
              <a:solidFill>
                <a:srgbClr val="0D0F11"/>
              </a:solidFill>
            </a:endParaRPr>
          </a:p>
        </p:txBody>
      </p:sp>
      <p:pic>
        <p:nvPicPr>
          <p:cNvPr id="8602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4365625"/>
            <a:ext cx="14065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028217"/>
            <a:ext cx="8286808" cy="182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CuadroTexto"/>
          <p:cNvSpPr txBox="1"/>
          <p:nvPr/>
        </p:nvSpPr>
        <p:spPr>
          <a:xfrm>
            <a:off x="500034" y="0"/>
            <a:ext cx="8643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dirty="0">
                <a:solidFill>
                  <a:srgbClr val="000000"/>
                </a:solidFill>
              </a:rPr>
              <a:t>Revisemos los enunciados de las leyes de Newton del movimiento….</a:t>
            </a:r>
            <a:endParaRPr lang="es-E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822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6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5509F58-4F84-4EB7-89ED-A21933B5369B}" type="slidenum">
              <a:rPr lang="es-UY" sz="1400">
                <a:latin typeface="Calibri" pitchFamily="34" charset="0"/>
              </a:rPr>
              <a:pPr algn="r"/>
              <a:t>3</a:t>
            </a:fld>
            <a:endParaRPr lang="es-UY" sz="1400" dirty="0">
              <a:latin typeface="Calibri" pitchFamily="34" charset="0"/>
            </a:endParaRPr>
          </a:p>
        </p:txBody>
      </p:sp>
      <p:sp>
        <p:nvSpPr>
          <p:cNvPr id="819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 dirty="0"/>
          </a:p>
        </p:txBody>
      </p:sp>
      <p:sp>
        <p:nvSpPr>
          <p:cNvPr id="81924" name="AutoShape 12" descr="data:image/png;base64,iVBORw0KGgoAAAANSUhEUgAAAyIAAAIcCAIAAACFKI1gAAAAA3NCSVQICAjb4U/gAAAgAElEQVR4XuzdB4AmSVk+8C9M2NkcL5JFooKiICoYQDAnwIQYQIyIovwVcwQjmEERzFkw50AQQQUVVFBUguS729scJ3zh/6t+Zvo+dmfudvd2Z2/nqneur7/qt95666nqep9+q7q72+30tm3ffuz4ic7MdGdp0Bl3yp+t1+zrVhGoCFQEKgIVgYpARaAicL4IdMfdYXcKx3rJS1+6+9prT5w62e31N83O9objXqc/P5w/X4VVviJQEagIVAQqAhWBikBFAALdfu8RH/rQKXEsHKs73V8aj7dumVtaGi0tLk71+v3pqQpTRaAiUBGoCFQEKgIVgYrABSAwWFocd8ZT5grFsXCs3sz0cDw+vbQ4OzONZi2MFi9Aac1SEagIVAQqAhWBikBFoCIwXchUf8p6LHOF4liDTnd+YWGqbLML8wudXl2cVTtJRaAiUBGoCFQEKgIVgQtBoNvrjIbDngXv1mMNlwbzp073u73ZqdmlhcV+t3shKmueikBFoCJQEagIVAQqAhWBTmdhaanT606hWb1hd2lxqcwVNhxrtDTaPLd5abxUUaoIVAQqAhWBikBFoCJQEbgABIY9S7OszSqzg13zh2U91vyCOBaO1RmORqPhBSitWSoCFYGKQEWgIlARqAhUBLrTZWJwqtMbeXeD5wrLmvdeb9gZi2PhWKN+Xp9VgaoIVAQqAhWBikBFoCJQETg/BHqjkbc61HXu54dala4IVAQqAhWBikBFoCJwjghUmnWOQFWxikBFoCJQEagIVAQqAueHQKVZ54dXla4IVAQqAhWBikBFoCJwjghUmnWOQFWxikBFoCJQEagIVAQqAueHQKVZ54dXla4IVAQqAhWBikBFoCJwjghUmnWOQFWxikBFoCJQEagIVAQqAueHQKVZ54dXla4IVAQqAhWBikBFoCJwjgh4PenG3HwTu1SsW15bMRwPHI66Xsc6np3ujQZDm5TpvrexdjujsZexekfrxgSi1urOioC+Xbp3p3R7PdzmoL9lbn5+3vHs9CZnffKhXAjT04PmGqlbRaAiUBGoCFxcBDYszUKk+v0+v4JTdb3wvtvsep35Eyd9HHtuZnZubm7r5i1bm22mBvUubreq2i43AsORLl/+srnbaFjW+D37bzp9+vTJkycXFwfdqf707Gyv1xv55NZSpVmXu81q+RWBisBGRGDD0ixxLE5maTAcd4a8yXg8HAwG/U5/y9Tsjh079uzZs2P79ql+adJKsTZix76z16l/Rrf2ofhOdzzu3vO6aweD0YmTJ/cfPnT4yJGTp090+r2eK6RGc+/sXabWvyJQEbgkCGxYmtXt94du3jslpjXTn1pYWBLXmpmZvfs1+7ZsEcTa0suNfnOXX8jW8u9LgnJVWhFYbwTOmgN3T6Gjd8ed6anepp3bRHNnZqZvPHRwfnFRqLczPivDeltcy6sIVAQqAhsQgQ1Ls8aiWZ2xCZGpbmdpaUEsa+vc3FX79l17zVXLzbjyzcZKsDZgv65VOvvL72JZYOl3OxYmdvtzs1N3vf66zVu33HDz/iPHj3W6zVrGulUEKgIVgYrARUVgw9Isa7Os8C3Ls0bDpcVFq92v2XfVdddcFXJV/I3/yt19WSEsotXpNzOIdasIbAwEVunOTbxqrKt77MMzH73pTmffjh1LC/MLx0+ezco2Bgy1FhWBikBF4PIisGFplucKe53iO/CtqV7v6r37rr5qL9czLM9djbNwxQRKeRbLdGG3P/KjbhWBjYKAPr16VcaDbneq0/Pw4UCo14Vw9fZds6PuW268aXX5mloRqAhUBCoCtwOBDUuzvKthPCwcC63atGnTVVddNdPvWaHVn53qWYnSbO1zWFwSxnU7YKxZKwJ3LATKw4Pvv4V4Nc8VmjQs9xalx4/Grou9u3ZXmnXHar9qTUWgIrBRENiwj9n1rMvqTnVHY/ftd73+2s2zaFdn02x5omq0tCSsZT8ysdi8VUhrSvGOreyxMwdL8/P2Ze6l+bnqAeU55SBiUe442vxMeitJPsIRcDwuj0DeUlwkk5i8kSSTxDZjW3QOsh8sLBCLkslCW5lYGFWOI6MgB23RZ2eMJckVVa1Vbbk5iP62Xi0gw8VFAinFPulJafet5Tnb5m2Nd6CC9qsiE7G2oFZt0ieroHHb+qaybXWSPXklrgVF0ifNaCsub5TkbKswZqjjZAumm6VSbXO0OMgy2eixKpafbfDpEycIJH2qI2bV7QyGObBfBmHsGcTpXqfvhQ5lEOt1+9OeM+zd96537Zw+3R0NtdCo1x26Fkwq1qnEjTLQ13pUBCoClwuBDUuzytSgNb/d7uzs7MzMTHlPIybUMCovY8zeyi2vavSiBz8duNH3PiF7PyWKgQmGUUJMyhJy1hx47VAOsvyLZApKxigvU5G93qI1YU1ZEUhBOaaBwMLCAknv8VKu4rw0UhYpypLIpBREUkreBEZbNEcsyvPCyVOnTvkpi7zOxrwSz2s2yiMQk8iwxHFBpslFIMf2OSCQ7E4RaCtOXl1SX4b5SQzOxBy0CKTciMmuFU6cOCFjlBOjP6qCiT2rUqKDFNHWmvIIKwhuFDoVDKWTjwAlCrJnrfTgEJ0SWRt7oJ2z9rTZJ71tMik0SIyRkxrSKC1ubV41Ikae5WyQHlRzzDwFpVKT0MUSldKIaY60Pv1Hjx6NQnljRjpMGsheFgLRT7M3wB0/fpxyGlIpsDBDpexjWAAJ1BLbzYOHLIlhKcup1HFSrB5XBCoCFYGKwHkhsGEnDbkKzglj2rx5Mx9motDvsgB4VF7xwIPyK0GKb+OiyPjJsf35n//5p37qp8rlZ/zZjTfe+NrXvvYjPuIjdu/eLSUZ3/rWt7773e/2M+zk2muvvc997uMnD0chdyX95S9/uXd0feRHfmQK4vN4wVe96lXEmBevdv3118voHROtjAMyfOcjH/lIx7Js27Yt3CUy8saz/uEf/uG73vUuzvWLvuiLlBiblaIKH9hs5OMy//3f/51hH/IhHyLlT//0T8mobygdO5369E//9CjPPuTmv//7v//yL//y2LFjj3rUoz78wz88FSf/F3/xF4praSjbDh8+/Nmf/dlx0jSQOXLkyL/+67+GSylo7969D37wg5ka/SynUN1BoTnsCSMNH/3RH42K/cM//IOykMLAQpsD8vL+9V//9c6dO5nk+Oqrr77vfe+r1qmCUv75n/8ZvVC7bMjrvn37PuzDPkz7kgnnoJ+ST/iET2CMaipaRf7oj/6I/uuuuw6wJF//+tero0I/4zM+4wM+4APoBFdaVo3+7u/+TlmPecxjkt2ePbJQpSCN5az+cPe7310tgomq0UzJ+973vje96U2KILl9+3Z5nbrXve6lIsHzjW9841/91V8p5VM+5VPud7/7qSZ8tAJVzNCaSqHTpmN85md+JgGJ//M///PHf/zH1MryaZ/2aektAAQO/b/7u7/7jne8A1xf+ZVfGfxJhiw6iLYtm2fV99j86cEYUxTkKuTbKRPvyVL3FYGKQEWgInABCFgoPv3q171WRGXRUqZmafhMb9rnaEb9M9d2XID2y5mlCedMdcbXX3PNXa+7ptDJ4QjX8r5SGz8UH8mR8Lut+/+v//qvj/qoj+JBf+M3foNM+NDjHve4v//7v0d97n//+0uhiev6qZ/6qWc961mJqRTQZmaI/eqv/qpcOJz93/zN30jhTXm7uD3lIkCf8zmf40C6TUa+/8lPfvLP//zPx+FJQYNQFj7vhhtuCLOJcw2YiuaPncIF3/zmN/spHZnjmx/2sIdRYpPr+77v+771W7+VYyasgk94whMUhExQxfUmBKXWbCOPuGCNXtmagsKxVPCbv/mbaaBNjb7ma77mR3/0R5PXnqSMkbeX9y1vecuuXbsk0kkzuD72Yz82NgNZ6Q95yEOgeo973INOLv9bms0p2dXikz7pk5jx0pe+VEYciHzwiQYs8Ld/+7dZAmfpwEFl1OKe97znr/zKr+CjbH7Zy172iZ/4iaBO7WhmjCb45V/+ZdSHHgU5hbJ88Rd/8a/92q+1zFLpLAfXN33TNyniK77iK37pl34pnMn+ec973jOe8QzFhdoyXuk0ayZMiFrg/Mu//MvHfMzHtEVLVPpTn/rUF77whawNvZMo14/92I8pBT70xE4lfv/3f/83fMM3OPv1X//1L3jBC0gmYveiF72IEhrSfwKFU6xiM7jcAPip83znd37nzTffLJ0SVv3Wb/0WI9M59S6VZYNTD3jAA1Qfu3XMQgopD81Fpt757vfddPjQwmgw6vT6JhnNuQtnVpoV3Ou+IlARqAicJwKew3vkQx62YaNZXE6hRE3gJ4vbBQGsW5maKl/gCRMKYolqcDycGSL11V/91T/0Qz/0jd/4jaJQnNk//uM/Yidf+7Vfy0XFLcmOu9hzVGiBEBdigRz84A/+4KMf/egv/dIvDTcSyqLtDW94A2r1yZ/8ySFtTJIRfXnEIx4hu58//uM/zgt+yZd8CXoX1oKfiaz80z/90ytf+UqEIxlDEWThVlEK/lgsjc/+qq/6KsEV1mJmAirXXHNNJqqIYVeJrKig7H461bC7gTp+wRd8AbOl40xieHhSXG/4hDgQEMSf1J1OpO17v/d7H/jAB37Zl30ZzTRgXSolbziZyAqmkqiP4uBGD7h+4Ad+QF24/Ne97nWMfM5znvPiF78YPuSdVR2SFEqxCYmFkTj+nu/5HlEo5rGK2Qqy0SkLG7BGsLz97W//kR/5EcdYzl3velesRbt813d9lxIDlAqKGAGBwVTRozMwRn1DrBlMTziNvMoVVPvFX/zFJz3pScjZ/v37v+M7vkNjiWkJTaX1sStV1ljaV+tIlIthmhLXwXT9hN5v/uZvYj9MlZJaqIgDm+LQIGIp3V7ckcH/8R//8XM/93OA1az657d/+7d/+Zd/OfYm2KknqJ2M2BhJpxBrpUgRwBOjUopuIJT13Oc+F42T8Xd+53eU+PznP1/vghLwESxYSXdMSZo7nZBVIregkKhGzYXTzHSf55hSxSsCFYGKQEXgDAQ2LM2KtxiPinMVl+M12kfceRFOjkCcSsgBscwKfdu3fZsgBE/Gj3K9z372s014cbcBLjwgMSTHn/VZnxV3JRiDkQgpCT+EDfDHKJfIwe///u+b3Akd4bq4fBxLwCwZOUhhCdGyhz/84bEZzcKBzDqZ60FlZJQeiuCY8UJuZoi++7u/W9zFz4/7uI/D8BiA86GDhJWiUgnhJAbD4EREyNvucpe7iABl5jS+Xy4el23k2f9v//ZvAmYoEY7FTtzFMY+OnwUHtEM4rfjjlZVnDsLAwBKHTRU6IqYVXmJi6yUveckv/MIvBPYgCWEZIW/TKBQy1YbSydjGgVQnFrINmVBZpiK1ImRIlUAX/iG7jA960IOCbeSTMQEbKSyRUSktGU0iEFTfsflEMjiWY0+n4lhCSr/3e7+Hu5BhDwGGaRcVwWloi/10skd9/bQ5+PVf/3XNGpqlOFtOMcm8XiExDXrZ6BGNg4wgomNdQghNZEunwopCweHJSNOgupPs6YRIoWnNsGGJcjESGvqtuUhzhaxCypWOFJpc/pM/+ROdhKqWZjFAib3p6RbtmBSB1sJ6UBGoCFQEKgIXgMCGXQLPScSN8Uxo1jLHaqIjCbQcOnTIKYuEEuzhXLkZZzn+//f//t9rXvMaIQSMR5BAtIDHDd0RIIEyPkE5PRLjniUK5wgw4C58mBU2FjbxcBgVtuRsjKG8uLQmlmCTnlgaBxlPLJpiKtC8DwKBS9Ev3dk0bVw1MsdV41jtKZNlYj9ITMRaf5lpKXbiPbZUoUVGdikMY0/qFQSkC5ZQZSGRfawVk8MaU+uU4phh4RlSRMvsU7T00LUsoor9Vj7BnIyfjFEKwxgT3iMxYlEo5hRV+Qlwkq1y9cqxWgP5b//2b/1sJWNzafeGGPnZEhoH0aPo0JQgTNgWe7SIJpDLz3vf+966AVYUs2URpvIT4CZJhejkSnHUahSGpVlF0bR1UFWo9JiXOrYmKT3paRrVRIzsyQtxaWhTzIBK88kldMqGZMmtggCYGBU2HJ30mxJ1rGPLiI+amdUWGoJaxEtQcNJmkssZm0dDmNpiRVV7HLG6rwhUBCoCFYHzRWAj06xgMekqwjBCVngsjoSfNtdDhu+x5+04GzNxfKSlVzZuCeuSUS57P/k5kvLyXhITLzHB9L//+79iV5wfH4mfcbQCLSIfnCIeQD/JeLgUF05jWs1P0RHKZRT/UASrOEikxGJwJoUrhDOpFOYnRmKaj0J5wxrJm6BMlZWYgtRFij0N4ROpu59yJaRBQNHx2Y5lVLUP+qAPYgMPLSiCT0g0AaoubJCLQkXEDQc3GcNWHeBbKc4xEBQUDmQa1FIqGdlAD3uockADAVsoiCwOUtnUfZKI0Oln6kWMAJolwpSWhQbloSz2+RneE4OVZQs+cKYt8mSAyR4rmagVLvrZn/3ZcESRJHUPMqqgdh//8R/vYQKs+tWvfnVspoRaJUa/A4Eu/cRsYwxLEzi2kaHNRkDGYIUDWSvGAKE4ASoPEBB47GMfaymbg9QIg0/Hk8UBVaaJacgaf5ZIUZCOreOhgH4CRxBLQVA9ePCgeUzVSXPEDDIyFoUNRabWpsTUK8extu4rAhWBikBF4AIQ2LA0K34oc1JtJXtNZChUg68lw/14uo1Td8zR8lL2HJVpMit+EBfLk51qfTOHR2ecEALBm1oibS9qxTU+/vGP1waERbCs7xHMMBVofg3Nks6VpoU4Pw6VGEvMTlqxxG3HQ5v/sk6Lfp7SohyTQbE2apNdSlhRFMYXqkgWPLGq9fqRJxCS0RI1c2HyssFGWGyGzCSzkdFSnnBQD8FhgYI6XHKMIcnseGUpVGWVUthAy9gosZbcSiMQiQCJh+GvLcmQkUJ5pTgIWVTxtAuGwaRCvpopSGzPATEGp5RIKiLVp4RVZDwUiT9JzBSkpmlLDA5KTN7w42ggkzYVctNYjLFGyvSckOF73vOewEjA44dm6CxZY+QXfuEXmjdUC+U6xbYswKeKGRbUm8kl6WcMpoRMKpsGioVqhJST0dzmqRlpRZfolPlZi8+Sl7z0kEvysYcqy94JINypY/aMkWL9GbG0lx574MABvQ411HDSWWhP3hYA/UwtGEmnsmxplBRX9xWBikBFoCJwAQhs2LVZ/Advka24kJW1WXFFUngajhaXapfycMBZruQsJ/eTP/mT/JPwBgZTNKzM3AXlOCp8JemiDhazCynxUl6y8J//+Z8CTnlJgRCX6Twryp0SV+AmLb3CXUwPWfCEBzz96U/ntp314Jh10JiZZTrs9DielTQElChj6B0xkTMMICbF+6omM5hk3xKRuNjW8jAqFVRNtomdxIXLYh1YQkSUJ5efVqSZtcQdPWDoaT4rsXAmlqf6aJDV2TGJbWgBbclrH80kTbGFvTHY+jaLhII/Y3DQHBPg0XEOueLymYTlCH2lXvR4HMEpG8cfGtfSjraawmlUIUamxiSyilr8VV0gk+ZW9wTbCDimv2EaheelQWmAv6Z5xSteYXGVhVlWvIkpWhCmaDNxWlNMK43u8cy3ve1tiFfoyFOe8hRxL40uiyX8+kawUlZrA/wVJ4TplAO1gIP1ZH6SYa3YoYgmAify5MFMb39QYiTtCYdshbHBX6Ia2dOQRJVij+pQGE4mLGqBl7zeSxKTVt2TZ49XnwjVOvYKU2pdOKsK18SKQEWgIlAROBcENizN4jByd85hAKJd/x6Hlz1Hy2ViMwT4V+6QCw/TEhGxTtzPcKxESojFqdPMk5F573vfa7VyyzAyLfgHf/AHfLypHxNP4Rz2JnGQG86PKvEqE3CcIkJgbTUOkfXv3gdBw8/8zM94QMzZVMFqdG44JKBhGt2HPvSholxhJ2ljif/3f//HScfRFu/YkEJGhnXFYOlqpAixJTOhxZU2EbVI2idXewAfi7Q8pyY240FLISXvRwhdE77KqnBFxwZ5k10KnYpGAjwHIIgiHSChR47Bpeg8AKhe4Q0E0lJhDKbtZIxtaazUhbA6pix6/LQGzhSnY/EbRVvlDec25BPCEXIZbfTLBYQAGLXMoFZFnE1xHhEwOWhZnjjlD//wD2tNS/hxIFPDeZ+ZdpcXgTa1mpVk4lseR6AEQfRspmMty9RAlIJACoev+7qvs8+pEGi5Uq4D4VXdw7MUwmNCYj/xEz8hV7LL5YAMax14vtIBKoxCORXo1EW3ZDwQ0h9U1vOGFvKLZqWxzt7rLtHcWNu8llb8DEEcNy+Lr1tFoCJQEagIXBACG3nSECBx6sv3481b4MNX4pBQE7Eij+yR5HqTyF3F45o65Jg5v3As7ic0gnDYCd/G1xIglhko7pAeMQ+0CRMSBTHNJCJFoegI10UgnIMGlnCluBqXrAgxCfIyoiZmkaw3MnvFUzqIcKrjWGSIH33nO98pxbSRqSWJAmAf/MEfzBJ25o1KzsrOdypIPAOtUUrbSZjB1NbyUIEQETKm+ei0mgdVcsoklMkmTziyX10SL2lVhffEo1MbtpTXOsibn1BN6cTY46z19WmL1MtCKGEbxxELwn6mLShJ6zibJUotJl6lkfAVDqF0DRGOlYyhGqEgipP3bne7m72HFVSfNgKeqYyRsLKcHEvTsml6x0itGTenNKXqmNcDtcZFXLyxVumMJA8TRaeHPPOZz1SWkJX0pPjZMj9Fhy2lpiClQQN97ud+rhZ0nKIFCxXdYi57eppcwVDTqLhYmneOZJ40nVAWHdsKej0qnVZIjM48n9i22hkHuFU0MzhQryVZ0ysCFYGKQEXg3BHYsDQLBLwFN1Ocx/vP98WRcFqWUvFGXsoQX0iy3MSvhDRyc89B8seTHItAqEZYQrIk3uCUlz+Z9BHYEPOwvsqMpNCRl1ohW0q0fEp8KLxEoeiLQBEi5cFGfpQjZ4zHDC0wklE4hIWmrqjlsFMuV2rtDg0m8mgwQSmW4z1JyFaW3RAzw4WoOQiN4GWFxARIVATDQHFUDTiU2GK5U47DNhxYlUV5Hl1Ud3WkweIhOh3z2Xw8JSFnVIUByEjAWXnVVEFx2BFTRM7aIxAqG1ogL8ro2UxwOSYcbkQMI/ETztmU6FSWriuCJSYlTfBBWEZEjTAb0nCpCzEp2VOI3wCHhVae+ckkp+DvGMGlXMVZIj5EVUgnIitoBCUv5tCOokRiVNa2ayatoxZqmslThqULIXyeq0CXTdJBoGWlDCNAs32Il2aNzTi9YCSGJDiXKmspNFcgM3OC6WZMEl5VIxpYzmxM3cOGCDowQ+LNVzpr8hT+BGijOdPQjqWstUUn5WzOtZMi1pKv6RWBikBFoCJwmwhs2ElD3qJxKuVNpGVF1MqndXjfuBCLzU0D+QpNXg1FOE6Xs3HAC2b2sHVvrYsKpSDggB9KNCJTP/yoxe+mkHjrsIE4Py7cSh1BkbwbM7EHbYNGPO1pT7Nsy4p7wQxuHrtiAAtDVqyh5t3ZaS1X+I10S6kstREsQa0QLAEYS3msIRPYoFOJ3rxgtgsJoFzcy6IxRIFmZxGChM2suCKJdqgXooC6mSRtWRFhvlmcz3Ixc1hWjFmYZfaQbYxkieCcKsvLniQ+8YlPFI6SAhN7ETUFAQRQYRUBMLX4/M//fJaz09sHkAkviMIzLLQnHAKnddAdP5XCbHoQF0U7sBif5U5ZF2XtFHJmxZif6qJoM7bW22l9wn5C2ItVY0AMY7BCoWo5nXAUhud5UmGkzPdR9dM//dOaz3MJAHGMxlnHpizTvsymWUEQEx20QA1LzqvtqcXzFMpaPQfyNGhZTU8+jM1ZHYAZ5gEDGm05JQDmmQnpCJz3WgFf0SiXaGvYUsRwPgcqq5RwIE8VKAWtpwEnowG9M9WYglJlGKJZeHZ+rjooDEdl/R+B8qbShpyZZ1/+sWqGmlgRqAhUBCoC54DAhqVZPATSMB4OOFoxg+0rNCsuCjJ4g7c4ejES7yhCwKmLcyBYNm6SM0MUcjAJI2oVDYW6NT41IRbkII5TGAlvy6JmKUiYLHwnmiUuxZ3jWPIm6MIX0oDN8JGsNZ/ltZyJ+kjn6ayF8rpU1A3JiKONp8R4mIE/CecogvsX3OL4PRdpj8GIYFlfj0zIJcVir7zFnlpeX/xGGIb9ikBZGI/PYRU4kJSQLdQtj8slOOTYqy/Zhjxx/H/2Z3/mrU5qIYUGKVZ/00B/FAoIMYyAFGqJhfimFkihiS1sAJ1SHEwwLXUnqbHYozrJG3JGwFIw6bQJRCndgclTq84tnFJ6Qj6UWw+nrPAqyIsdoqR5DZgsNgoxVKusYEVMClJlBjCEGFXFVDAzvDN9AN3xZIMFcyS1Y5SE+qiy/uP9Glmtr9yQSAgTs2ZLq1kRT39SVE1lbTpDjAxx9HiBDmAGUDMp2oMCGldIDIlUNJ02krKrsg7ggMLgwxLzmMDRmdVXp0XZFc0AAjIqzmvA0DXGtF0rtZjcHz16TG8nPCrkqvnIevmGQsO56lYRqAhUBCoCF4rAhv2moYkivmq8tOixq7vf9fp7WPfjm4Z9Lr+80IEHsr7YK0A56UCH4qARXHJ4jMS4zOJpmshB8UBNhCzUBIeYDNI4FQH7aIjbbpXIFULGRybQ1TZZImHJ1Zbe8rlWD83xmimIpEgVD8rT89CcvVXtghYtpRAl8kIKWdRUWayVUd0dyMtts5lJIYiTDthZRqKABLz5HQ1FPuADz1QzJtHTEotUTQr9sdNBahqx7FPlYOLYI5MCNrRZUA+fQO1A3Z1ti2sNbjNGT8yIsOJkTHqgyz6kMOkxsjVVoE7pomhoUOpFLLlYImYmZCXElUk6Kek2apdyo7OtV9teOWj7AzFZ2rMpXWIqS4xax/SEtTvwOi7pGDnbgNAqjKpoSJ+JDYTV3cOtInMMpietMFnrSauSfsb+be98z/tuuAI9NekAACAASURBVKE/t2kJPeuUb39O9aYtKRh1C1GuW0WgIlARqAicLwL5puGGpVkdL1zkfnCk4cgHh+9y7XVX79nZYLT85NS3fMuzxHs8k79r564XPP/5T3v6M974pjc98AEPXBosTU+VVUTD0bDvE7p1qwjcARAYNG8kQSRH45F3LrRrKksPLzGnhmLmoFvuEBDqVa0ejRdlx/087Wk/1Z9ycPr0wuvf/vZV5WtiRaAiUBGoCFwYAhv809ElalX8UnFDwg+e5No0O71j6xYeSSRg86a5pzz5qS964Yvvdpe7C2a85lWv/rzP+7xrr76Gs5ppOJYAg5xlbVcTzapbReDyIuBpDgaEXVnnH15VeinOtBLGKz97RUw0y36y67ahvn5XtNUzDeXx2E63fO7z9OLS/oMHLm/taukVgYpARWCjIrBh12aVDxma+2jW4gxHo0NHj5h/mZqenZvqbt60xXzQfe9z/5e/7JUveuELvVng2c9+zhOf9KQ9u/csv4uxWcRdQlmFadXFKRu1819J9UKw0hHxpGJ3E7haJk9tNKu8WLR03dLtz+i67c3CGBEbe/UojmU68MTiwg0H99986GCnX+4u6lYRqAhUBCoCFxeBjTtpWN5nXd5EgCuVxTEeoe/1LCu+3z3ulgUxo8HyxMrpEyfmPPre+KHh4qA/MzUejLpTjTMbjjtiYnWrCFxuBLJCqolV4ViT1mBWglhiWs0ZL7BoTvdRqbM3S9sHS92pvvViw27n2OmFGw/sP3j0yPzS4kx3+Rs+Z2eqKRWBikBFoCJwAQhs8EnDsRdg9Xma8jbrqbIEZeydRQePHHnjm09df821u3fvNFcyt8l67U7hWM3m/UrFA1na0hmXT+mW9b+dZcd2AQDXLBWBi4fALf2whKoaphXmZel/+VVWbpXSmknEWynWa0ucXxp2jpw4ftOhAzcfPULNprnNo/n6tvdbga2eqghUBCoCF4jAhp009PLK8qHo7tRguLgw8ARctz8zzTcdOnb86MlT+47tu2rP3tleZ2HJo149fIwby7oWMuOejAVQEyz1OasL7Fk120VFIAGsct/gOcDy9KK7iI7IVemn5grzaaZmgbyvY7qrCNVaWbVVnh40tVj+ep1jR48fOnz46KmTp06fHjS3Fr6ouVrs66JWoCqrCFQEKgJ3SgQ2LM3q96aHA3yJD/IagkG3Z86wPxoPurMzVq8cPXHixptvnp2Z8SIia1ms2ppvXtfkNQ1+5g0CWUdshvFO2TFqpe9YCJj4to2WBubBddRdO7cVItX3r2xOhYcdO3Eib+cadqeycqss1Zp4Ff5NzYeDmldjTE/NbprulO98Ly0MenVy/I7V4NWaikBFYIMgsGFpllc6cSdu38ubh0bFBw3GI98L3rRpxkIWMyblbeOj4XtvurE7Kl/3m+r3Dhw6mNcg5Q1J/FPeSLRBmrpW40pGIO8MsxewssRwanZm21z5GOLyi76aqglleU+Yt5EV5tQtLxIL0yqrtxqmVfrz7Exnquek2wcfVyorF7vdWa91MFVet4pARaAiUBG42AhsWJq1OJrvTDXLV7gWe+8XHXfmpmfKwitv0prdXFa3ZGal3/HVw6WRRVz93kyftzEvU56dLwKrv3zoYrdC1VcRuA0EfGpcBy2vzJrqHD99csvcbM/soYcGyxWMX3k7LvZkYfvUqU5vhGJlCXxiXDq6rl4mzpdXdJXfTefHtW6j4Hq6IlARqAhUBG4HAnVJxu0Ar2atCFQEKgIVgYpARaAisDYClWatjU09UxGoCFQEKgIVgYpAReB2IFBp1u0Ar2atCFQEKgIVgYpARaAisDYClWatjU09UxGoCFQEKgIVgYpAReB2IFBp1u0Ar2atCFQEKgIVgYpARaAisDYClWatjU09UxGoCFQEKgIVgYpAReB2IFBp1u0Ar2atCFQEKgIVgYpARaAisDYCG/a9WWtXeWOeKd8P9j278hGWsuWNlA7Kt1l63kC5/CpwKREbl48+1u3KQWCqOxoONbCX7m7eufPk4mhuprT1psGUV7yVf83ndKYHnS2D7tJwON+crVtFYGMgYHhTkfaNu44NcfZeq2t88yXa8gLewdj/fPZDyrC7tDEqXmuxARCoNGsDNOItVfCa74w+SSqjks/YDctb8B32fVa4GZ6GS4Opmfrm1Sup6cv738vXCwuTHiwsHjhwoFg/8nbSsdfvatPy6YLO+NjJY6e8nXR6+tY/IH0l1bzaWhEoXzso79HNzaSDfN6gXBFuL5ovGLg0fPDDAOd6KGNgXj1doasI3AEQqDTrDtAIF8mEMwhWtM5O95e/stIV1iq8CxMbEl1avEjFVjXrgYAvFCjGlwx8FHo4WDx86IDP7BQCPbvSvj4X1estSeyNZ6anxqdq+65Hu9Qy1geBTdPl01LGrWw5kuLD523a0Lc8Os11UjnW+rRKLeXcEKg069xwusNLGWsyG5j7vFCusjc52MQ7yj/fsRMO8ee7LE0Qvm5XCgJlSrBsw542HY2GS0v9cafX7w80qwOfhTJhMhr3cGhNPhhs6tdo5ZXSttXO20ZgsLiQka3smyuh9PuVRRHuMDrdnq/WjsY+YOt2o86Y3zakVWLdEKg0a92gvuQFhWYpJuGrMhJ1OqfnT/tI9pbNm+1nZmZ8JHt2dlZ0vYTX63blINAToNKgQ98ubMJana7PnWPKfjTkuYM2mxteGpTGb7xQXXt35bRutfS2EOh2ym2Dvl0+i760tLCwYC+ge/jYUZ29WSoxJGHuvPk5rJPmt4VoPb9+CFSatX5YX9KSynQgZ+v2rtmMNYVLTU3d5ZqrNm/evHXr1umpZpyyaKH5anBlWZe0OS668sXx0JefB52BNVgNtRotX7qmSaxa0aIc0XDsm9GWqGj97tT0RbehKqwIXC4Eci/RjHBl8zOj3J7Te44fP37o6JFT8/PD0ajr1mNlJLxcptZyKwJnIFBp1gbpEuFYbRxLyGr79u3Y1VVbt4hhtcOTYWrcBD/qlOGV1fBTzeKs3lTjRhz0mnlgfqV5rKFsolmW35UIl8Nytm4VgQ2DwPIU+Eqv7rupaO4bZ2a2bt+2ZW5u7uCRw0dPnFgYLFkM7zIwpV63isAdBIFKs+4gDXFxzCizRc1DZyJYe/bs2bl1riwcRa2KRy6P6rQTi2XNVt2uHAQaWuwRqlGv4VUNbx53G+eDXYVGj6Y8V1r4lZaeqZOGV07jVktvG4H09dLrGwK1cuO4tDScnu7v3bNzy/ZtN+zff/OhgwtLi+44arz+tiGtEuuFQJ07Wi+kL3E5C6Oxle3mj2aWhnffvedB97zH1VvnZkrsihfueINDefi/1/dsmp/+FpeGlk3nT1av17KQOmupB0OLG7jussaaWBIj6VTS27wOkt3B/MKS/cKiZdllTbZ0S4UcpKzo9FNZ0SOlLTQKkz5p22RBNCf78prvxuAc0zkpSfOkEjKxJGIpN6qSK5a3FrbGtAVJcTwpkCzSY7N9Spy0bVL56fnFyZ+TpbcaJhMjHG2Oe+YGy5zgFLZ8+vRC40V6ecq9WZdV2tQ9k+dI7afL8pTlFoyGlJ7E7CcLBc4k8i2qk7VWu7MzttWPtYG3tTmJk/u0QlImGygtewbCrfJV+0NbSnS2TeOgrTsNk03mJ+HIJ3sMTlOegmpzReRaSN42O3wi3IoRoGRSG+G2YxNu+2Rb6xbniLUCZyMmpQVzsgqO21yxNnmzj2Rr/9lq2y5KpjW1xdlB26sdp1FSzcCSEttqRoPElNte5vmZKuS4VdXqlx7zJvthhKXkIIZFYEmYqttZWFxoglV5TY0RrDPTNaDp86Ot0/27Xbvv2r27Z02uD5fcahpx23vLsmCrhH6bu5W6VQTWF4FKs9YX70tW2pTXJjVrn3fs2GG6UDmatgQ/ej3pVr5bp2XFqL1Tp0+fthzeAXmJ5f1+/bKqJ8NQWf3TvAbTT2L2Ga1OnTqV7ImZyU7G3tkMalbZSzFf2Q5nyrVStS0rwrLTc/jwYaVElT0xZ6XTFvkUmj0BZ2ku9WrWgEvPYtjWZinqEqvIUJJlatEcS9iZn3I5G7OjWRFRJT36CxzdLp1tdVJ0BFQ2VjmbGsVsPxVhHzGqAot5DWLz8/PJSG3rCYJqSkl7qUuUO2gRiDwBGqi1JaPiUilZWkjbFowepZN3nOaOwbpBAE/3YHBbheRK3aly0PYEZjAp3Sk9inAq65QDFYnNKTFgkpGooFYzha1YWlbGVJ/MWv0hTUwgCDugU6FpGmdzTDMN9jHegVPAT02Z1KJNAzydFQB2rAOrRaqQ7IRlVF/pLgFiirAEO0rSBPmpLD+PHj3qICjlAkmtod2WnlxkZFSKjU57OmVhjGNng3+wDSDRzB6SJ0+ejA1+Bo2A0NYuWezbBspFQZjy2JAsjmNq+ioNtjSK7MEqifapJgvTeaTE8igP4LFBKdEfVcTaris95qV2MSYVTxHBRNFOpeFgRQ/5mER5MWmFTo3Go6ne1K5du3Zu35H6ppMQcRB7clBy1a0isI4IVJq1jmBfyqIMOl6nNN2fuuqqq3Zu3+aWz2ZYMUK1g29GQ6MVp+s4w1xGq3aUd2BoIxOPS4mxjwbp7bDrZzuwxgPZZ5iWKy6nrSvX4jj6oyoDsQGRkqQosXXAGQrJRyz+I/vUyHE242+M5MAin8E6iTSrmo1m8vLGEscpwimmyhhCKZ09tgCi9OTysx2m47mTMca0XtlPx4GlLagFgUnskZ2bCeyti5Ie/WkmhaZoiWyzjxnJlX2qkGMClLcgRz6qpLMnx4RpY3kgShtNlpuyUgv75HIQyeQKyO1Z2aWnRJpVxCkHcEjbSWFqfrZ5HRBrFToOqg5iT2q3Vn+QMe2laiRtVkDbRy0NMqbWqp9ayOKAQHw8qyLcgqloGmJA2+2lyBhCIyOCRQDHQm7UMddC23YEpMd+9zkBkyXR5idtYbqUMNg+wEYPhQQYmetOuVJyVyNvoLDXzwNyKrJlyxZ62nqlW/rpoO1j4XaUSwzU0eA4eSPpmEwu4UhKUZ1J4UCUHi5Xi1jIevImMcrRTQeRT1nt2RSa/gmBAEJD4FJ9OqHBEhsNqS9Jx2niKCyFNgNdGtrhtk1ze3bv3rJpLk0QS9JFlZ4GSmLdVwTWDYG6NmvdoL60BXHKBpHtO7bu2rG9hHuaNdAG75km8mH4Pnbs2H/+539ed91197nPfYye8T2veMUrrr/++rvd7W4ZyIj98R//8Zve9KZt27Z97ud+rnR54xEz+Bq8MqIZQ1/ykpfQuXPnzi/5ki+RPYMyMaPh//7v//7f//3fR37kR3It3EMG0Ne85jXKdSzFwcd93MeRjNp/+Id/kE4beYnMsD3qUY/i1V71qlfxN/e///3vfve7MyYjNXkjNcM++qM/mmQc2Ote97pXv/rVhD/pkz7pIQ95SMymU2yPzF/+5V+qPuOf9rSnqZ2K2OLk2tHfQWpH+J73vOd973vftsRUgeVUvf71r/+nf/onKQp68IMfTCa+LU4i2Gb/3//937/3e79H7cd//MdDg6R0VeZXaGDk3r1740jsFXq/+91Pc9x4443/9V//RRvhuBaFOnWPe9wjYKoane9+97vf+ta3Pvaxj4U8AyQeOXKEbQ9/+MNTZXkPHjz4L//yLw984APTlLEzIZkTJ0789V//9Vve8hbCT3jCE/bt2xfn96//+q8YQ3gJr6YJWMvUa665hnK1VtBHfMRHtFhp6/e85z2q9uhHPzq1Zvm//du//c3f/I3ET/iET/jQD/1QFsql9BwoQsdjhp6jQ6qUopUYR2j/2te+Fr9ZtT/QST8Nf/VXfwW0z/7sz9af40dZS1WaTL3+53/+59M+7dP8/Iu/+AucHizE2A8WXUXeD/uwD4PAXe96V9j6CeT0BzAyQNcCXWxucWCbRm9hVEfVp/NLv/RLNZyylCvF5SBLWkQTE7j22ms1wd///d+Dbvfu3WlZelTkz/7sz1xEOlKuCEpsAIE8VW9/+9s/9mM/lipVa4laKvKLv/iLhw4d+uAP/uBP+ZRPIaBE9rt4AfvQhz4UgMyQRYqLms5cFw40vYdj3va2t73jHe8AgtJTd70FMo94xCMQuDRHLiI9U+kKTV995CMfma6eWyxFMOM//uM/MrbQn7PoJgG1c93J/tSnPlUfSw9hgIJAkbi76/Hmm2/+wz/8Q3o+4AM+4DM/8zPpzJUCcBtUXUrsZ0OUKyU8zBd2XLTlZ9f6AWNed8fWbQu79xx/302EcznngB6oZsBpMK5bRWCdEDDPPf3q173WjZsnxjvj0l9netNWaozqoxrr1AQXpxh3eZYO3e8D771v+xajjRu78uYkQ4sVRU1Ig7N5/OMfb/zl4fzMwOr8j/3Yj33DN3wDIzjLL//yLzekxiAD8Y/+6I9+2Zd9WZy6oSq+3FmE6bM+67N4I0MhDQ972MP+9E//lPOIbyb56Z/+6fR83/d933d+53dGm6Hf2E04LMoB2vQbv/EbyIex+DM+4zN4LGMujy67LEbkX/iFX6CHpDGXG3vBC17glJ/K5T7ZgGHwtYTV5du//duf97znOSbAjK/+6q/+qZ/6Kcey3HTTTQZuw3oqwvf87d/+LZvBQkAWB6pm+A5QZjMRGpZ/4zd+I1VJNECHDXzP93zPD/zAD0Szunzd133dD/7gD/pJQzhQ6wagRwkXm1JU4UUvelHGfWarMgaGhYTgoq33vve9v+ZrvuZ7v/d7Zfzmb/5m+PNGqRHf8EM/9EM0eKwheLLquc997rOe9ax4o9Tiz//8z7WXUiiX4tRP/MRPQIZfVOWkMMB2ww03fP7nfz4MmS2dr2US5aIIX/AFX/BHf/RHqSDEKGEJSo0EfPInfzLWixDgW4EFvM985jN/5md+Bj6tJaz6kR/5kdSawDd90zcxPviQefrTn/5zP/dzClUpiS984Qu/4iu+wk/HAYfM53zO57Bh1f4Az5QY22T88R//8Wc84xmBRXE2ep797Gfr2Lq0Y/UK/9CpwsOwXs2kUh/zMR+jrTl41dEPM2/43d/93T/90z/9d3/3dx/yIR+ilBB6VinCT52Nzv379+ucOpVjeXHQ3//939eZn/Oc53zXd31Xaiejrpt4kmsBbtrlT/7kTz7xEz8RODgNxq9oCiPPmJe+9KUYYbqTREW4LijUiG0/VBe3GbiXmsIQIPRoAvJKRHYVmuuCzd/2bd+mOwUce106l4ljjeKs/qaXUqVQlOhJT3rSr/3ar4WeJhfOjYdRFcDhdpe73MW1qT9EQMPpit/yLd+CBhkHmJSegDmpL8JKzLUvo7Mf9VEf5efLXvYyPV9fwrSk//M//7Oauk6d0kBswCCjPGRRWarMWqYCnKlqTdKBgDjJpuf0BqNh3+cNy6KIhTe89W3QIOBUupaDSrOCat2vGwK9zvCRD3lYnTRcN8AvbUFefzw7O71ja5lHGFgq3sT8s+DTkORnRnxBFEOwUwZre+mZDXHA/7m55yeku9N1lyzFnWgGfXuDlLHesIvxGLkSnTJ0utfkRVI9g6wgBD1cDscjUS4KOTDH7mi5GYSPc+V++DO2hWeIl/z2b/+28fflL3+5/c///M8jB7GQmzfIlno182tsMHabG3Ug0Z4jIY+jcH5CQV/1VV9lmMZ+QnF+67d+izv82Z/9WZa4J77Xve6FScioRjYHbG6G6eVJK35OFVK0xAzTcc+oG7XI6Pve9z4yeI+i+Rgyue8Px+I4lciBfeqnfuq73vUuwlwaTglbCnkO4LPN7X7qLtGxzxQq2rFTBMgjxJDk/DQZXhuOldaMs4nx9rETL4GAvElhEiYnVANPNA56ctkcfNEXfdGb3/xmQQ7tiE/8+7//+7d+67dK10nUSyBHFswMV37lK18JQM6bqdne+MY3ijoEfJDKLhoRSyRCA8f6yq/8StXhaGEFIlsABAuOhZuCSEFPecpTvvZrv1ZEJ/aXHttMH8u7Vn9gKkqBumHDui4NWJ2oT+xp21TdCeh10CCGmiNVIcrKclZZ4BKwVEG1AAthSmjQ2fSuBz3oQWTwdUQHDtBAC0BBUjqeIX7z/Oc/H4BiiuRZomm++Iu/GNmVRevrDMgHJFHGJz7xibni2CALG5D13/3d30UdNBkL8UKxWN1YK9CjT+o2rhQ4aMR0MHtKUGQ09MM//MMFutQR2oh1aJZ65UJTI0U4hS+66LQXSDUK6qkrOpW2VhHX8jvf+U61dj1qX0ClTwZPkhgSYe2oH7o2kVp9iR6JNmKaErZilolQSsl198u//Mua+8UvfrH6ajV3Ea6XFJ2GdhfBYNXH6sT8wCgdkQJLqkOYMW699LEP+qAPQkkTi6IwHIsAGuXpHSny+mar69nfptlZOKSlyGRr+0abUg8qAuuDQKVZ64PzJS/FU4R8pAfSykDjQZyuJ/8dGvTKyoaMiQYa468IR0Zh/j4hHIOUWSpjKLZk3GcrLvIHf/AH+I1hmgajm1GM/gz07rndFgsISTdhYTPOEpCRTs5bFqr4oTe84Q0GxAzHzvJqXLi7eUM/3sBvxQDyOIR0N/Tud00XOpu5DCXiW4bg9773vXHV6J2h/wEPeEBqQeBXfuVXxCf4POEKDo8nQPL4j5AebM99Nu6lFPVy688/mQ+CBsPsGRaSpAoJLaSa7VIYGcnwQLygiKC96AVuwRmoOwIXtxFCGZLEx0Dvl37pl65uNvFCcUQsDdSaI0tPYJVukUIdy5uyGMb3uInHbxgPEJY7xR+nUvQQZqd9kJc9BwSCDPpr8k70Ap/4nd/5HTojjzrjFjgf4+UCuNYUw8BQYwMNEm1Kt2cJfBTNx4t7YYS6ShDjcfWcNibHKi5f2wFfdFObOhCokEgzA8yasQHrSrvrJEzljHF3DeFUANG+a/UHfYYMjgJeHVLYTy4dMn07pSjIKceATdPYC0OaZtWFwGhjKvyxH1XAYwIdVaih4IoqEKCBGWoHf22hH5pdhYOyUAr9H7MnIx6mfXVRvd0UZOTRIBr0dnl1bOmMUa5CQYfj6jxiVCJVOm0I2eMe9zit4Jrykz2ZdXUr4t7AxJ+CtDWdSBsG9qu/+qtmIZEJsT3TphBIZw5FC6HUCRWN16LvmsMF8pjHPCahxDQonRr9N3/zNx2EuEDAxlR7NmiX9CVkXfDYVabKok1ultipOqBAlxFlxEsuVskVqoeb6j/YJ1WmAjF7HRJEipaRWG5v9A1MC4fTw5mBZjkwngQuKRitjocdmuJE8dNP7EGhygREsMonEBKcNgiNysOIulBGLZI2xdkckK9bRWCdEag0a50Bv1TFGVNmTXsVqtOQhrJKofwwxmVvSCJjyZEAiVFSIldkUM545L7ZcCl8JT2DF3Lw5Cc/2fCXQcoo5pShjXIMw9KrSBq83LgbXil3FodAs0xIcTbxx8QynsqIXig0g6z7V2TFWRqcymhYatEsdI0NcYpcu+E+sw/EssDFKRsxjIGH4y+pSkbpbr75D/6ScnMcvJoDULDw8z7v8wSHuA3y4QpxJKlaSleKe2jIxCVQCCgeQtREICG2cQPOfuEXfiH+h7RJJKaU0CDcy707fiMxmr/+679eRCGTdyxZ9gqNzckS+51SriwO6LRnTAiZ4zZWAShQJ2/rPBjpmJhCaUOUiWkIvpbPI6+mytLWZKyLIuOAjJgN7qjFBRgSmoKDllKdqKJZ0WIn2hR03KpTjBQcZZuISyxEPsRBtUVrkgM/JcoS29isabI8yGoezcf3q3Kqbx9VhG1n9weWkBGAsVcdxF2QQ3iScEy1lyvMVS1UkKlCKbo3zieLFHltAMGc/BQs8ZOYPRJDkkJK6AxosUR9CaQJ3AOIU/qpOiRNp0KYMWk4qmRxivK2EamSHoViwCTNdZKJmD2GIeAki2OSaBZOjwrTr8nIazvHWJHiPvADPzD9ljz6LryXzqz6SoQh8orWoESyUJgquL0BnZ5MBjgSISPopYFkl0iSWqcA6Kx2CZ45FdwkYpbOsocYe5BRN0i4qYBciqMHsUszBViWCOy5GKPEPu2lA+iiKCOFwRMddLGk7aToY6LCZNiQyyc9hFplDYbLTKuobUa/8s6scXlMksIUXc6sPGzYSNStIrCuCFSata5wX7rChovNKJyRauz9Ul7bMzUur1JaXvVimDb2mfMyJppnkR5nEL/FC1o7IkIg3YCbUcnNqwUTIiKtmzGu0eOOVpyGSxCvcsqYy1PKEgfGu1vUoiz38dxJCvLTxjMZKA2ssouyuFM3TNMpQpASjaTk6YkqP43FihDR+cd//EcanMX8jLkSbcS4E4kG4kkPyg+xE6EkI0hguEc13PErC3twXx5nGYUpugzZTek2ef3McSyBUua26MmpeDWrT+RSIz/jYu0jKaIWhQFNoRQifPYpV9U4DPoZmbJiA0w4Y8wyJE+9/EwzEQsm0SCjonkv/AawoFC7PLdF0uyVRWkORFY0SjL6SVIDsdNx1GpBxII9Sow9ORvDkGNOixmpI6iVGPzNr2maiMlibgiYwI95qamfDliodkgqggJDc0mYlizWGKH+qX4aggEk1+oPnsxAXoFp3jk1RZWiQZbkirbs1ZrZlqyJrPzwD/8wPiFdTdOsqIC+lLiRWsjOqdOWJxtIppqtedFv70ZCcIUZgHWWSfSrGssnswS0ZA8rggwZLQVzV2KEU7QnFUyhUs42e1FYNxgg0oGz5oke6W4eSDpOD1RB16lGkZIiHBgKBH0daJ1cF2lQlVU6Rihv4moaQphWdJAwM3Kb4diBfduBBYChpBHJY6vicM7a9EwIwEG9BPzM+0tkv+LQazxPiZgrs40tBgShuxSUvVx6o/UJQUAueXVXVQ5RZrzsmkO6qGqWsiVUmZuK6f5MeY+WPxeRy8ifMa/X2bZ5y2Bhcco0YtOsnrC1eDCL5WN53VcE1g2BSrPWDepLW1B8/2QZhh23ouHriAAAIABJREFUcEaunHIPalATQzLPwtmYOswAJNGAK1DhYSjjUfxu68UpNKsivQxV/T6Pa48eIWoGXG7AHbyFUEqhzaCc9Vjuwg2LhngkwCAui590CnrxBxySVc+GTqOz0VwupMdoSyb+jyoxFZbEuxtVPSbmFpwAAxgvL3u4ilSBkWqXIuJ7uJloo9xNtlANBsDHq/5P/uRP4o4yZkyXl7DjKPRTRmdtrdOSyEkoWmLukqWolFwJRMWHSQlrtLqZzTwQYxgQ6HhiAlbJyEsJgdCp5I0x8crOapHc39MvgKRcq85FWWJeu6eZiwUjB2ZvYgVhTTjKCh6O1lmwm+qSxdQY/bLQZhapDVYFiuDGZkWbE9Qi0v20Nw8bwxxjNtqCp4/BDjJ3HECURb9cAYeMBm0ZLSW4BR8v3VIwduqK6kU4/c0BuBIjWas/mH7i76m1wAtNwZ90sMmWYsnkliYgL3SkZQV+nIWSshywVhgGYWofKhTozYMXWsdZi6vkTbfULkiDsuCgU+F5Iqx5SNMMoNZRryBwhg2TPwkwg82mEaVTZQO4TZjWPj0Ed1EQTkknHon86VQpWgOJAqYdaQjUuWzZmW5MpwNn2+uCmBS0kkIIw9kpCkUi8WCTlUDA7HPRMTIK0yscm9oDi24mTiyQhgZRTon5Pi3o4USSrneJVlbZs4Ra151pPk+D6kLiu6maXM6yIVPnhD2kqURbGkXPdByep9Oqr8CwXMBXVrg1Af0qYa3AC9Uc2Ktpi0+bWA8qApcLgfpCh8uF/EUutx1YM8rYo1miP9IdG5Uy7BoNTQW6rTfqcVTOGp4ykWEgM8zZEr2QKw5SepQY1OKb/bSqho+0bIKDMfIao63hNXqaj8Mn3PsmbCPFMgtTFRm1TRwYoPlX4SWrvvAecRE6Df1CCLiX0rk3RmYRkhKlyGuFkKkNXoFjI2DAVYV4HT9DjDJGS0yN2K90Z7kTzthIjeRhgaZXhLWyLCwcKE40o7wUpcOKkgzcjukMb1NEoGCSlMAVwFXBqTYGQEAueeOonJWiCJyJvHoBOS0iVxAmKd1xsGInAT9THROsgE1TyhIz/BSxS/UFh2BuxZUsap1pJqUgW37iVVy4CVM6mc221JRJbFO0vfSUaCJJk1Ee29gDIj9V2UHeL8DhWRKERpsyznwugeCZKscqibLE2jSQh8vER2Wxxt8qOrEKjYI3B9JW8lb6A2JnuZKMgitIs0lqJCnv+1DcGZsKSgEsEiCKxvFbpYdthLMqThjPbB1VFs/hBHiD2wBZNKX6ImH5mabMJFoU6q56vvVPQrPYGH6mLVxKzqYFzzSl+R0QaKMf5lLYoAjpaQIxSLFhZNQtgevIlDQBCjUoU9Nn0rvgHJAlMlUdlU7JqteFPqDEoCG7vEHAxWiGjnI9x2US/dRSyLZ0P8cuH8zSpWrC15WL04suU8JOl6omFmOmCv8zA0tSFsIWZhltNLRNKaYXc93Jws6UpZSMThBQBTrVN13UgXYxl50XW6iXTi6gpXM6FQzPAFli1OZ6zM90qmRZtVFqYkXgkiJQadYlhXf9lBtWMmorMsNKc1BeJ+PAQGacdcDvGr4tmxX291CYYchoKN2y06x7cJwU2iwZ9tNi87jAsLF4TQOxUfX/NRvyZIz2jBUlGIwxNA+EZ7jnfngjQ7wsghnWmtDmBt2ts8lHoSlrfZjnlAgZexjvJ2HHSkyK22VqTVG5rUe54l3odNbITsxaMXfMrRdEOCgxWEtREQeycBUciZCPUIoRX6gAj2RMikuJ8UNptnhEKarM33Dk9iJhJj4CkQpmjRpPEDcpo0QPqSnUSizK4zOk89+KEMNIvcjzKIRD8kjazDrFd5KHRtuOfiq6tapFSQrGqawwG5V1r88VQYbLJ6ahFRHbOMJkBDXvRXmYVpRjGKIUgnaUCKRlWjnIEEjgQROkHZEPbMBZRXvETKOQoTzvjoKJarZ46kVO4XlSUhbYaRBpsybMDFEelFOFNBkZBq/VH5xVR33PdK0pUb1OdA3Fzyr7QDS5p5PN6QA8PbPx9TCMiOm0NuluG7AB3QmPdErVtIiJMBQquKUjBU9VcEFRi0bYcE1L7HUqfQyw4ShnGyOFTrB7bs5DCbI7ttdYTgkNWhEvr4LwHovxsZlWGzLqQiPmenTVpIgYpl0EL7MyjPyq14VEBru90cfC10OdKVRHxEhw2hWUNqLWxjYywUHfaOeChbdRVQsiXbmibq4FjJM9qkbbr//6r+NhDtJ52GMVIH4vjqhTudUxmaitAyYx4JtbVBZgXcgO2Gl1QVZPqrXrSNEBinxoloPJq8PPyU0tMvhIVJGcIl/gOkO0/qwIXHoE6qThpcd4XUowDBnmsgS+FLi85HO5bENM/Ho8rqXuogVolnRjtLx8Hu/o7jmjUnyJQEieUWrdhrMcgFxZkqJEN6CGUWqN4G5k+fjv//7vF2DArvA2XtD9bvyxvVkeZYUTGLiluFnPT0U4laEzY32GRTLSDeW4ixto2sQkEuUiZrAOAzORhB+ESjqbpbjIXG7iv+M7vgMQjLTnNbkc4bdwrHg16YqzpaYOEm2iXyl+AsR6Jl5HpcKxQOGnRTPK5fniNso43u1a58uTQUNBFIq10M+RkxEyIaBox6aBaIC/XPZkYr/6Bg2FEpMOZyg5G+eRNrKPbU45Tl7CmkwuczdcPmqlXF7cSjhQC2hRpemFB8jL6Cclfpo88sCmRCmsojD6lShFldWFPOPJYDZUiUjBRF1ah4oBk9H6aVPGONBV5HJKRnEaBEsDOWVD0UxFKT00jiUpt0VARmKT/UHgx6aCTimX2dbAhexG5xn74MZ46TLqq7iUGWQIp2tJx2bUBQ8Wi8WxEnFMoeEi7CGWvRRFU4vbpQdqO9PoBGiwdzaSq9qjXHm9bpewy82xuoBFuTbHriD93LOEmkzD6WAuJesgNaW2oBOF9eBhMAw+FgAgJboZe0Io6TnjupAXCCpovlJbsDADQqiz0CnNInMSwUItVUxNTWWk0CbRFgLEfjYwz1MgxgRBa9xdjBmFNfupONlD1lM0Fgs6o4QO48DZlOW6FhlN72KDRA+i6hguYVcQjiVgaepQ2Ns17oZNx1Muw9iTC2ES51guRY+aTCfp1Nnyq7ZRTawIXFwEKs26uHheNm0GEaNPBl9DoQGlmS1ZXm3tIJ7bsG4TDDACul2WK6MqmuU2N6OtIdg46N5ahEB8PjMRNHCTlGA59GcVrZ+JJBnyLMtFQYyhlGSCxl2yeUmDLGHZuWqhoLgBPw3K8gqcMIBJYRLSJ4dCxzGbSco1RWXkNS4nUWVlNOjz3O6VvYsy/oCdhnvzUAZrKbyXO+ywEFncOju2xEe59DhWWfrbcuPps8IpzMxZxuNS/LSghXVssRNxsUAHX0Q7IglPm7MeX+d7EAgl8pcInxVs0LAAzlkTZxSa9nIcyiW24RgJg6TigMYqm0SbatKjLimladzSuq3ncBDXJVGN8oYCr67gv62nsVlbbaYMeqos1kg4q56DgKfxZVQ7RVDFAFsq0toQfJghC2xRAXEFBKV1wDSYRuTC1RRLiEvWKH5iQtBTC40oo47nLHl7S+4ErsJcpaQhFL1Wf1AjWbKSnbAsprHMcjq4lY029kNP8NXeIqFgyCS5LB5SL+uTzGZa265G5IOwYwJAgCpwJIbpIjFiV7nQtKCe4NhdhH3681rGpOLIZVZJEmOPUqDqgRJFuAyFhAWWvGVDZSFmL+zHJB1GDFjwDIa2FIGs5+1oEE7brXpdqIKwoil+xNR1wYzUUYn0aDVFaDWQpuISU3dAkXQcy6UrmrXYHtJGHgV0vQsuugzBi+Vnwb6+gXulJzMMRI7FruyzKYhavdEjI6qsLYItui+myCT6oUE/5fqwMUoUDX/CtzQH3NJFg0N7/frJqty9tK0webZNrAcVgfVBoE4arg/Ol7yUeILyQP7c7uV4ehMsb8eXjJ7xTAZi02eoiZceibuQsfRHmMciFRMTbk8NuGYVzYWZX3M2SozIBlwjLLrgBppy63/NHZAxFUhYhB+nMfwpxaDpwJget0HA+ChmwKMr3SBIgxX0butjpNtcd7G8iOCQveoYtb12SIl8MONRE096swEXiXujn2GGWgaYVrDSKx/SEVqgzd1/fLapIrNL3CdvyiMqBeHIcl0xLc9GqThrFUFVFDJJEIgZmcVwyuvEFGoZtYzqwiepl6kiGji5tK7JlCxX99NtN8/BR7qJB2leA2FehkLVt7fORsDJEjcUBGlwwPmZAWSA+tqzU93hwCpOBT/L0pl4cXsyvFQ8a1wOzYp27NaftzMf5yfEQhFQPYEczYoQc13whwO6KaZijR07EVZ+ThZMVDMpwgZDfYN35OxpdlaJjqVrTZSajESWxKHSr9bqa75Suoip13RhnDGMvxSc4DI1Cq6mFN7XjJWz9EA4FVHEWv3BVK9pX81tfo0ztsRQD9QxaFhr07iwYjDlZuvMcMmluFRHLkCBgmEkdTPpNuBrJjEVfBSGqaDOb/7LvQElmDRi6o1ZibhoIE9+yKUWLSM52ySWaA6W6zx6EQ26itLxbHwUdzFv63ZFZ5CXcIzEX11faIcrDkVD65kBARTfG1PxM91Y36Y5WdKNJ68Llqugts6HdzSW2gWE5NIB9E/VVGLbFmzIRWG+3kI6w4sKwt+1qUvotEaPdDOS8uquamQc0HtZiBVpXAduWjzj7OpgPBlFpPc6NtqIopF09yLOqiuKTYbCqlSov+HCRUE/WHBZ1yY96W8xNViFdUkhn2i0lCQGkLObo6ZUBNYBgUqz1gHk9SjCgHX61AmDSyjOGSsXjPtxMxmPjLAOuDqjm6GTdzHUim8ZyIyPxjhnjaTWWIQ35KbfuGawdgqPUZBYlwXFRkx3mTyEyI0NZQmNyLhmyLMUQzDJCM4GYa1Etigxn+jJ8EBDDNUw0LcshD0GccyAQLid2JgqoAJZAMQkCjOGoj6cDQdPp3JRNwO3m+nYwCWLJ2GQeVuYJVYYWB4s56HxJ2ED9SKsrLaOXJ14G0AkGuLZ5gCBwI3csnONrBJEUTW34xnx28kmP3EIwR4EK2+w5Ca5T/6Gq6NERfAPbEYdU4Rn2kGkCGbAlnBKVM00HP6KZkGbchWXK40iS4uDvLoBwzA8dMQpwEpMxMIznlysVWtolpaFMCYEQDqxIjgku1yoT+h1vBQlfCQKqGW5VT4Mh2OwdeiZSFWovOEWYA9zxTmo4jgRiJBaeuBAlTlcfc9PiGE8oeAh01GiCmv1B6EvjctyU6IQoMHdAtuUtdYGwLj2KNd8Ck3VcrGojt6FHLAZm0kiWEDEo9smNWtZNCsvA9Oa/D145cK2saUW87WMka6zaUSXnlyMyas0oCEFMtiGmx/sTUq6twPgKEjzuejQKR04DE83gLzpS10rZPpWrgvg62NZ55RbJoBQnu4BWHGy9qnh2G9w0BVBoURbeqOF7SgXAReUu5dIhmO5M2Gn7idAZX5WRzKehGSbSReNFsNTd4UCQaPI65InrzqulHR1NA4mYpb4lqGGvCqTTJO5ZXINGjpkT/XTrHCwkaHEFaQL5WfMc3wrLVJPVQQuKQL1m4aXFN71U97td5YWFn2a/vprrr16z64ygDWv6RtPEOnhqJCG4pXL62VW327afxO2ZFwzBzG3ac7b/6b63r9VBim5HCSvdHMQQg7GTRERkk7FP0XAY44pwJCaQu2bgW/5fVRnFF8sO2ujs7+2qaNxo7nrW45eed87dfqURR5ShNA2z21OYitz84GbrfLmUcw5btu6LfUi/KhHP6q8BWqlaiDKZ9HOsuWWhNPzpy36BqO4WgqKGatmecUrX8FPPPYxjz167Cj/gd6Zv5uZLmxVWRwJGN2gc4GbZjctDZamp5YnClfVdvsT2wouLi0qPSv6lX6btT7HoqN/fmE+6+LFXdRLIrjiCBV08tRJThQt0Bb79pYXKZ37Fv0nTp7gyPU3bb1rZ/lC0Tps7VWgLMccuc06JCxNRbZs3hLbbrMR5XVRBHBQuIgEj/N1P+Qjl89kWatWTfMJYqE1AlrXXXsdGaUjGbkc/DzH62JV5Rcx0XWXyVCBqEAUtpQr7txxaEeeM2zrDobitxKXBsOp6b4R4diJ0+94xzuPD0pctm4VgcuLQL5pWGnW5W2Fi1a6N/b0uuPpXt8H6q+76qpdW8v9X2cwHjVe+2xetSbPalaPGu7dwrbGxUHmrnHSYp7SoJkQ1xk1MaOVe/Gzarj6csCzbzbjjXxE6CwNZya0t62ZNUusbvJeNhnUy+147qGTwn7hN+xHYmrn/ljFjf5nVzZZckpBBFat+JnGrbzsVEZeObaRiXkSEz9bA6uzlV2ElBYZB4nDXYrSoc3WyUVXwJ9sKVCbID7f+sRguYAJveB5K+11vvrPXV5dElNsTYoZ6UJr6ZHLqTMAT1RGxzuvhsAylXgrnfAcr4u1TL1Y6bigqk1elYlaXQAOapStzVuepPZ2QMHUfhfHOnl68aab9u8/eMBlfLHsr3oqAheMQGhWnTS8YADvWBnLkNqzlnZ89PgxZAtv2Do73fEWZKN6GZmaCYhmdXbz00cP1yRaQlONWMczZlyjh47KNxKb4SzZeQUHXkgwO9N8pbiR9P8wGGdLwKx5IX27lRKbba1ix4NCy24xsqGGtHRueXhyUt/7KRoNlDmcmZ0VOClC485is0KWhbcYYOZlpV7OEnZquDR4wuMerxbW4irP4vPGxHEZu9cod7C4dEZBRdXaUxIlwmdyBIBjX7Td5MArszJNUwIO3V4wZImSi8Frq3r/+l/4r9IwTQeAcOJqKtVOQV643uQ0a+N98dPTLdr5KSZa+o/ootAjp1ugaEI251lf0T5YASqW06DVCm5rtNftrU6b/6yOC71UqtwJjDuq2SDK3TdXylr1KtfpskDYFaxuCSWucrdxdlKxCcEqpeMSLQIOzTM2zxZkO5frYk07LxZwvtgzt7lc9uOOq6xA1Cu4LZvaAHWuOGR0KCDfYpxmB0V/ygekO4NR58DhwwePHF4aDvSxi1WDqqcicDsRqNGs2wngHSZ7GciMuOVz9dP9qV3bd1x91b7t2zaXMHqzFafWrF1oXqTVTCmuurVDGAF5MsFoNFyTlTVazhIYrx60WlvNWvas7mVW7Jkstz1eNXE47oT5OShjfbF6uDjoT0/dYlNkkv1Wyx0sFCaxnDHI3Ir8ij3jEn0Y9WfWuLdZS8OqzXTBiUpJ0zhoj1VcQ1+UjZpJzZpVyhm6U9NInm+hctGJqAwaSqEugfdSozdZhZQYy4eFJbxfm6bKa9VrVSjahpBrUnl+rqWqTV/RWTCZalp3Ukl7vFbibeq/nQJtQ59R90m1ab5bweFsG5osVhVk5JhfHO4/ePDAoYOny+se+m6Vzs5RUyoC64xAjWatM+CXtrheb6pERIRHxr7eNTpw9PCwM14Y7rlq+7bc3xp13AYKd/UyZbHWKNSkl1VPpPOJxGFDziy2GpY1JZ4gdIpAub1vEstar5ZUZexzi9ksnGryFY1Za1JSznS5K7CcYc+KnlLKGhsSyB7c0ZqMItJKrhwMlprVKmWlvEiRV1c0a2JMzTTWsrx4x644RJkoLInq62ezyGONMpdL6SFn5FdwWEZj1TwNSoqgsyvMWAjCSsYWtGQs4TTmnZG6qtLbkdjwElAUwErrNDWaKsGGi7L53ozQQlEVhQ2Q6qUVGvD1vvdvqfMvtywP9Dd9C1Cl0EuMWwn/rRRY7lhGTbdvoLslaFruZMoaqWb6bw04pTdiuXxu6bQNYtol11oy30a/akFudTbIn991sZada5h/3snR35ZSPv9VOkMB87xwaOTltbEBwsKGDrKm88iJU/sPHDh46JA3zfVnpgXzlyPT521uzVARuPgIrHFjffELqhovLQLjYZ5LchtnkZbnpYdHTxw/cfrUYG95ZXl5PTpXaqRqVjDYJuYW3s8wX4jxDoEyGbHiKLvJyDnyKJ1+3OKAnzDY4Qy97qhxe0Y/43tC9ZT0+uV2kvCKGzVpVhjMJixttU08Jb5n2bCVcfnWvbBSTPeZLFBu3hMW3ZSUic0yFi9XpJw1tpNbYRSqs6xcYpn2WXb/pjTKu6Jbx/D+1lJbdKzkRVoxlmbWaPUNFOZd+zPLuDULijzbVaCUMc5YxUvhJbJc5ngv+aa9Vu71LSBmemm1Nep7vsbwoKlCJvFSjnrRo7HOqN1yZzvfMspy74ZpxWa4rRR6/prOI8ctxpdOtNJ5GgUNs1nu/N5K0fax1bU3ZtNW6NpK04d1pV0mC1qrPyguc486ZJkbX9GZEs/9uljdwouXemYTN42V6rc2nwsO5WIRuyyZl9kuZIBw5OQpXwU4fPSoIJaJ/24JTnfLCoC6VQTuMAhUmnWHaYrbZ0gzH2gA4sS7o571H1Memz61cPJt7y4fSPFUtocHrUK1BKfcCBqs1l7LgqeRMRViXVFzb11eYWqTK4+Ll6VeeVX0qIQoIhbzs5Z8cbDYXShP0ZO0QJi2LZvnjHzTa3CsMuw2Fs3Pl0+RlMF0hQaKya0KTBZ7qZHggW26c8srRhnMzpTb75YPpdHQBBhKZIuwU1IcUwKcYv+gvFS6XQ+e2dVVyy1oLCw/aU8g+DiAw6ryViifXiyvYLClXJZ417oilJvH2qVnUXCgXlXPxUpMY7XtqNYMg54V5RerCFWjU10obLtKwE9HSlsounSqwUqM6NyKZ3lp75W386el0qznpuACpVKQWqTjZU9XWhaqjnX49nJI9c8ujOWqn5VwQSCqWvkcpKAUeraSlEuPnkOJcsmzoZU/9+tiLTtXLfQCEtPETGVbWg1iQem8cJBdxuhRUw+vuK512lPl66DzPiAqwDw9M2u4GLhj87qTC7C1ZqkIXBoEam+8NLiuu9Z2uBRUQnz8NCTNbtrcG5uwGhw8fOjw0SNlPXvzkQrbWk/wNSSgPD8Yf6YeRrcM3/bGxxwTSInkQxFaGpFhFE2L1+EJxNK8j3H37l23co+JpBw7ecr7wb3kM1SAHqWv9REy5nmBE5oSq5QVNyNLjFcuDY6NxSimsxnlpcTgWF6KaF4CaSMpC1VG8DjCs5vRWfgQlit6yDiQfrawFGbweQRsrAUgM7IEXnGMUaIUB3TGwlX1XMRElmdTtC3Hac3bXwqFQT68008HaZ2UpQgH0FBukDmvQkvXbZ5YtMlYeuFKg56XntsvnKJ1Bs3KKgpzyTAs3WPVIuSK8faOQRGxNn3VXGcnAjldNEr8pDAvtj3f6+Js5RcxhZGuJkY6SJdw7CAQBYpzwYEMqyL/fuY1D/ngWGLKC+UlDuVnhC9iLaqqisDtQaAugb896NW8ayJgGOVKjXmNK+9t3jTnZYy7dmyeXQ76NBNm3TakNup6wVe3c+Toybe++51Hjh+f2rKlNz1zamHeQ0prlnFnOuFRUUvjTD6OfLtyfv6aPbsHpxf6lgj1yyu4BgsIYn96dvbk0tKJxfmpudm+e/q6VQQqAhWBisDlQ6Augb982N8JSk6woSzbaqI+Ivteb+0u8+ptzdsiyuIW+zLL6X/YlugQ4rVly9w1+64SGTi1uDQYLzV3pncCsM6tiiUk4N59etrsrxeRz3W91KA/tN6sxMzAiIeNbzh08+DmAw7OTWWVqghUBCoCFYFLi0CdNLy0+N5ptZtcTN3Lk9XD8fziQufoUdNkezbf3Wdylk+VeZOy9gqBEJdx5NS+fXtPD5bm9988WPL9xFkPBN5pMZysuIhgZpu8ZNxFa6Jq1qNWMGv46myzxtzU46aZWc8llOUpdasIVAQqAhWBOwAC57f+9A5gcDXhykCgrKJo+FPhB2XZfd8SMetVjx0/uWgZSfOklSUaFo6XZ4+amFVWVOBgO7dv37Fls4X6HnmsWxCwfngZiuaZ//JqCBiCr3nAc9jMvmJdiGyzLLp+aaR2nIpARaAicIdAoNKsO0QzbFgjmoWrhT95v0Oz9PXGAzcfPn4slMGDQ6FW5TnD8qKJQhkwhu1btuzZtXtTf3o4f9Eef7vSEcZaXavNG8Aa8trMpopvlQfcy2vLMgkLP4+ZdnxV+0qvb7W/IlARqAhsDATqcLwx2vEOVwtzheWv0KbybB2C5Vlr+4NHjvggxrHjp7IUvkwXNifaCjQsobN7+/bt3gExbL5+UzcvC+iXp0QLjF604bvB5Um95i0SzeOf3qohPFjYrF15/2yFrCJQEagIVATuEAjUtVl3iGbYqEaUJfANhYrf99NqomMnjnu62zTi9s3lw4KFE4zEZEqEC+maal5iuXl2at+evd5rf3ixvPWqbpmExaJm+uXr14V1gav54E/51yx3ayJd5Y0bzXq3illFoCJQEagIXH4EajTr8rfBhrSAsxd9uWVrXi2IXXlVktVDR44cad6P1VQdIShzYN3BcHmK0GdwJO/dve3qffs2JDgXUCkBK4FBGctatyas1bxHXELzCaHmhavZfDZorZd+XUC5NUtFoCJQEagI3B4EajTr9qBX866JQPm4zORrBcxtNT8XnZjunxwuvu/AzWYV73L1Pp8mG/jMWfkWi+BWCcJYshW9V+3beeNJfOyombKZmU1l8nEod1n9PRhf2fOJ2FJhTg0mIaMlXmWtVXf5ksxzhVa15+zp6fI+T9wVI12cX0zMz2I2r/wvT2v65FHBpLM07pYHDHxDp7v661LXbLB6oiJQEagIXCEITDXLTMr4We46l78gVwZIj7VPDKpO+WmkNd5exppVmnUZwb8zFi0KU3hS83L2Y8eOHd+ydcfWufd/xcMyx2pYxXj3zh3evYlpLQ5P9fvlvQXNZ36u+CmxcCwVPKMu3kGqW5QnApo172JWZXLQW0in++WzlWJXZdQogS3jRvmeXfPRxvK2h+b73eVFD1MY2ai+0+HOeHXVOlcE7iwIoFbN8ggjYnMnmg/PbvLGAAAgAElEQVTR+m5taNbk/vJyLA1SadadpVfeQerZ9HhfnHaJDI6dOHHT/v293jXbNs+GNzUcotx5hHz4uWvHzqWFxebDZfOFZpUgEI5Rvs57RW+FQk5G+1Yq44uUzYeJPZpZUCCDY8GkOxg3DwuUm7dpr8ZqtikRKxOsK6SzhLG80MHfYDA7m9fAXtEgVeMrAhWBisAqCIjqGyfLg9Zl2UTZOATjoyUTiWBJzwDbcLAykK6iZb2SKs1aL6RrOQ0CvqU4LC/OGs/4BvBgcPOhQ9Zzz22+bnKKq1wzzYZp4F9X797r2boDBw6WV3Fmrs2bOK90ntXMFQIk+2agKNuUd46OEcnR0BRgczaMsrwoq1veiuEdGLP9qbIYa7bBzOscmhdoCX7l60az1seX5zev7EnVprPUrSJQEagIrIKAtRJSrTYxZpbTvfJNWHfho8EtD6232ZZlVlGzTkmVZq0T0LWYINAVrjHhhSVNTQv7Li0tHDp+bOrAprvt3V0ulpUvGS8LYxmjztx075q9+xZOnT5y8sR4VJbJF+5xhW9hV6lEOwqU6jbPBRgvpmanzQDOzW7ynenyYGZTZdiVjGMr1VZ4aYmdl3dngXTT9NTuXTtkKDJX/rzqFd7C1fyKQEXgUiGwYFnEcOjD7b4vYnOH6XfzQfpmrdbKpviMrmVIvHxbpVmXD/s7ZcmuBAEtnb4sTrLee3rag4emDvfMzc7NzWW6MHGdyAgEi2Bt2TSzdcuW46dOesG5n5lMu6Lxay/7SY5VEpeGmzdv3rFjx85t2x2I+Z0xPDSr096PRFn12UBRHhzYOje3ZRMYi0zdKgIVgYrAxkRgZUX70mhUPph77Kin10+ePDnqT8V9qHW4loOy6KLSrI3ZD2qtVkVAhy+PCpZJMfPrvekZYd8Tp0/deOONe/bs2blzZy4P+/CPwh2a5d57du5AyA4dPypQbE7tSg9otewqgwJ+WT5I1O/v27l92+YtaNbMzDLBGhpI1NdjApa0CZADrVnbViAqv9rbtQbusnirzKeuPKy5ahvUxIpARaAicAUjMFgcGjN7UxZS9Ga3bNkys2nb9KbjW07efPK0r401Ya3llSftSHsZa1ujWZcR/Dtj0ZhE85BdCcCUqFSzgNGqo/3791uk5Xqxb+88cjBeWurOTG/dunnPaM/8cOn4yRPDpaFptCsavkmalbuuvFfsLtdcDQFzgIVDNS9573uTa/kYUVPdlXs4VKpZkuBbhh5gzgIv8SsPHHoacUXoigaoGl8RqAhUBNZAoIz/hsTmVYLmN2am+vv27t412H7sXe+Vku+OJGsb01pD03ok1xF5PVCuZbQIeLVTtze0ntsfquHbMYVJWLq4ddt7jhx57+EjliYhEIWGuYKWhpZy41ghGTu2b9m7ZwfSMdUbLgpp9bplqfhoZOlSWSE+bJ7Ru1K2/mzHX9fb3HtTnfHUaLh3y5YH3fteVmK5SSv1KCGpXnlhgwOXaVf9yjeLUj/LEcogM0CqsNJ+85xNeZLZzR3hpcHSsoboOWsvGFZeQdake5DRPllKkKxJLE+CdsYDqx0spZ/I3gokV3tKelJagSiZzOuYtpSbfbK0qlLW/MJ8lGRPMgceoWztbJU7y3IazrBTeltBwgRSoyS21ibXpEmtwa2FkWk1RKBVPgn1wuJCzrbGTFZwErHUJcKtzCR0rRmTVZ7UliLOqDWBtoKpdX5GrIWxLSiYkIw9xE7Pn/Yz6LX4n1GdCMTCFqUIM2CymjmWvUUpYlJaACMjPYVOGpMq2MeAFt4U3Z5tf06iesbZtri27jEpnYdwfrbVkdJmidrJqrWnJsVaBFp7Js9O9pMW9knLo3PSjJxNehBoIWpr11rSwtjqnDRyEhmqYmr2be1aZKKhbXSwt8olOs6pyRq1xkdyEivHZ2huLYwe13tSkrcFrbX/DDsJlJRmSCwjpL8MUJ6vmpp68L3ufv2uXdvE/q1O8XD2qLuwONo0t+3yuoVKsy4v/rX0ZQSaV4+Oza8fPHS0rD1KrMqLSpuXkZazzQulfOpw965d+AT2UQhKs3TJK7hEid213BHiw+fYoiWkh2KWAamsG9i1fcee3bs9SbhW9hMnTiQQSMBaBGysrHKbKtHogkaDEj20iZmLh9nnVLM2NIu3Oo4jQFIWP9G1wuosurdIbnGRqsTbgyf9NiseCJSZy+Z9qk6lLHvZs6eQnuRKYrLYR6BQ6oYQpzils8pxqh+xaPadgBicWGZbaw8ESGcn4VTEgbMl+Gf2YGqK/TEy6U4BQUoKakOGqWCwkqtFLxjKS499KhvNZGKqRNlPnfIKtwK4Y6VLjP0aZX5+njC1wV+u48ePpyKOA4JT6tKiHUDsiRHQuCmd8mypMnkyQcaxIpgR+xUqS6oZuKiSN60cYQJ+kpEl9khRXBJThLzWR6Z2jiPmINhSyAB79U31NbQDSqJHvQjESCn0p2rk6ZdRSmChMBqIkWFhTJVIDDhRFQ1kyFMSeIOJU+m6zjqVJptENRjap9wUl/4Q4dQunYeYA8i3VklxnLZIYqpGGwzb6kfMvt1aiJISBJjaNqL0Fv82F8sjSYyR0a8gtXOcrhjhnHIcJPOTgOyE2+5BwM/U1wH9yS4FmMGEGX7GGNkdJD34tG2XG79IyhtJ2mJqCpI3rexs2i5qY1hb3/QKWRSRrui4rWybRQrJGBP9AFQFzZFqpi5r7Y2lu3buZF6KCw5rCa9PeqVZ64NzLeU2EHAx2I4fP/HeG284cPhIM0g39yslZlPG9+YiHG/qz/jW4da5zX7wn1KdcjGLiZ3LFXgbRqz36eKei/+Yntm7d681WbdyNW7dutVYY5iThS+cHOvbcapg1utlfIljA1rr0loX65RCbU4ZQzOqygt/2SXK1Y7mxMzkZsBy1tgXG5Iiu4z2fnL2OZUxXXHyLlewefgxP8MJpKeItGxsQLDUMbSgHWRJSmmdShxJLIzCCDAgPmC5P5BrOJmfyUIsW6oZZxDzUmiO6WR//KJSHExmZLNSPJpAzKCf+hJjLXZCUhVS07hVKdu2bWu6btnUXcacCs72qRoj48k0blIiIFegDlxUqVEQduCsFIU6ICBjU+98HnTZa0Y4StpaOwgOKihjLJSReWrnVGyAfJomFU8PDMIEotmBs229KPEzdETe4OknnTZZ7HOWzRSSb0mAlEDqILULJuT9JKymrUCrKoC4D5FLYttFSbbHLHHMMFuLnqIDS0CGvJ8kUx2WS3Eq3Sw9gU5ng7ODnKXZAQylEybDpNRRigMXSLK0bRGdKdeeJbKnC6WCgTEABlu2BXk/6UwvSuvI66x9Cw6dtvT/GJaUCEhPWQ5s8iouILftmCrETmeJOc5PFU/2QJE+mfZKD1FWi0lqF2DTzSiBQ9BrK+InmdQxdcnYIjvNjklqDvpzNtVZde/BIct8rXB1Vs+e8oWMy/1A0K0M7KtWoSZWBC4JAjx7uVC7Xe8svfGmm07OL2FaJUL9/9m7D3DNrqrw/3dqejLJpFEEEhUsCAqKoqKCXVTsgNgAOxYUC2JXLNgRu4AVe+8CiigqWEBBLKiokEISJpOEZJLp/897v5P1f70zkx8mIbmT3PeZ58w++6y92t57rbXX3vccyZ7F66IWryhgDPirM04+7cLzzvcFZe/fOrT/QJ9S1nbxwZnjJoPeJjzfFqRej7WwLCsHvarhjDNOP/Os02ErY3c8tNlohobFWahlNXApxFGT2cpTZnYzqVx7tpiKclrslIaZbLSgdathziDqnhYPZaGypB5lTKcwMRMALhAbkQCAnzwBzG4zoNW7AotQTxMtcSonTukE5hUqTSCpvmvUKUST4TDNAMjQazW+LYpQIVplmRtCuVU5FlyNW23HQWpLn5CPY8vou0Xao2Kv1JWWQpjsUOFTk3GEweRmEi11AculpSvwuRYSRavO8rSoNE1GN/0kYPofJWASPwVkvr4AZjGlVkPkumOi5Kj0lFr8aCn8mAkh5sMQ/zCoueqqq9IwYE8xoG3wGrqFc9QVwviJgYalsuxp3a2cTlJa13J4ESIRAA1RsQ5xO/wEoEmDBCfKmIyuqzJ+EtNtBa0aGG6hDUnXFIX/SGgOYaNaoSAPM+pxiBOVjT2F+rSe0hzyGcDKgLs1hNIPimogRxRvMJgICrGNRE8Dcx1BlOFPhHAmb2qMyWDQUsAS6vGTfsIWpBq/YQZdLIGHs1i8YeAW2+pBNircRjGt1vXxA8ZTeFyVYcBDmlEOSa0aOSBpDyROPKUQYLVVefRvcQplZeW0U08666wzmVYRKW2sHnS9M38bR+DvTO1v0B4NmE6bfNXQTFs5cMNNN121++qt519gnqwcWizfgfEJCovP961sOv+cnTfetOLUvCyH+exg1j4HDhYY+mO8E0CvCwPtFPvBQ16NtXPH2dbFhFwY9uNHiqwPa/vCF77w9a9/PXPzqZ/6qf1hZjb9b//2bxXe533eJ8MK+H/+53/+7d/+7cM+7MOo47d+67f4Ia34ANeM10d8xEdku5kwlo4d/MM//EMLwXYJWVLYPAKDrls4X/e61/3mb/4myPvc5z6PfexjuUmPRA+XX375a17zmnd6p3e6973vjdyiLzZtQvTd3/3d73e/++3evfuv//qv3/d935cnvvTSS+FUo980hBy5d33Xd4UwQ/zyl7/8xS9+sUcf+IEf+J7v+Z6wMbiaZKzzCg0JLGn7p3/6pw984AMvuuiiet2j3/md33nwgx983/veV8MgUf+zP/szAB/0QR/08Ic/PEhMwsAN/9qv/dp///d/089nfdZnUSkjzjRTCA5h+N3f/d1LLrmE3j7+4z/+AQ94QG1p2wa3TJXm8HhqO9v1vd/7vbmo1772tcAgVCbI27/921NLqgZMEOr6lV/5Ff5Dq0/+5E+mc/AAcKt3fFrqN37jNyjqvPPO08uokFqrfBjF7tq161WvehXFvsM7vINH6ef3f//33+u93uv888+vRyB8xSteQWo4P+RDPuRBD3oQDKiDj9U/+IM/+Pd//3eK/fRP//QLL7wwh1osqK1balTQBfe85z2TGul/+qd/uuyyy2B4v/d7P9hqhbR0LNmLIVCE3JUa8VwsC4PmH/zBH9xIMxJe+cpXPuIRj/BHtQmO9Mte9jJP3//93x8w5BE13nTKPe5xD6MLfl0GIfyUTFgd+s7v/M7a4iR+sIdzxgHbn/mZn2mIwokZP4RAwqC5fsFPA1WPe/RRH/VRIP/iL/5CPd3e61730kSZCCqNWFp62MMe9h//8R/pTVuPDLO3e7u3K8h74xvf+J//+Z9krDeRNkj+8i//EpO6FXCKFeb+yZ/8CTBqTParr7767/7u797xHd/RMMYDosQxeRGi53POOUdb3ffmN79Zn5pHZ5999t///d/bj6ZhEuEf8/V7PaLcQDIHMWxyfczHfAwdYqCYD12EwPzXf/0XQqmCvJRJq8RpUDEI97///Q1gxgRk1qN5SjTaoCUKRwLmmlC7JhGC39z5l3/5l8Gvradg0MIJAI9Mkz//8z8n+8UXX1zlzL5//ud/NrqAfeiHfui7vdu7QetRcWTDY80VNkNHt1HR1ddeu/ctN4ivV9/0fGf+/FnStpf9zSv06r7FpzwW/mz75m0OuR1afPt347ehgTtIA8Kkk7Ytzuugx6Rs27r17LN33OvCC46cKVi1uc1V1s0UvWHfigl81a5di79X3LJ5/+JA92KNKFFzB3F828jkOA/t33fu2Wff/x0uFmY5vuyNYreA1TsvGNNXv/rVaYnx/aM/+iOeVRPOXhBAfFY1f8OMfsd3fMf3fM/3sI88GYvfIhJw/oYl5exzD9lNxo5tAsBcuvJGSPzSL/0SQ5/V+/7v/34Ir7jiCsg14bx/8Ad/kG8AzBR+7Md+7CMf+UgRUiJgiQf6/M///K/+6q/mGx796EcLHf7hH/7hm77pm1hSXpnPYC5xZVPyy77sy771W78V2q/5mq9BJROMxJd/+Zd/8zd/c3kjpjYTDD9IgwGff/zHf8yV8g3iiYWFXVnhCdjrL/3SL/36r//6nCgkP/ETPzGx4+d8zuf8wA/8QBho4FM+5VPETG5hoygqFVwWaXkKOYngQZ1CvuEbvuGpT30qSMLyQMjRtlt644Yp8xd/8Rc5WuJgBk4ApMD/137t1z796U+v01/60pc+5SlP+dd//dciCQr8mZ/5GdFMEQBdiYx5YphhoOQf/dEf5fWV1egI15e85CVGgrCG+CUREcL8V3zFV1BX+qfJ7/zO76RJt6564Vu+5Vu61YOf+ImfyP0HKcj7+Z//eTF36sUVKoTSRxjG6vd93/eNzsXNfD8Of/3Xfx02Ytb12EsckFSBYSKE35UGOH7A+Xg1AiyR4ld91VdRKVoekeUTPuETaP4XfuEXdEqsCn+FtgC++7u/O62Kz57whCfobuTUc/N6hODREqMbaRgoBnroQx/6q7/6q4X+OAynp8IO40HXRFpbcYzx7wpG22c84xnf9m3fph6AhuIkkbpOh83g0ZXFNwB0+kd+5EfiWb9o8nVf93Uk1SmweWQ+ftqnfZpJJEowhEwKj4wxIuj0D//wDy/20jXPfOYzdah4rrlmGD//+c/HhtELJ+T6QhiqibhTiGaR02THHkF0lgH/5Cc/GWMNM3MNwyI/JEikR37qp35KCNtTnFcwSAwVAV9DTj0Sv/d7v6dABGPDhDV4GBNsEEErPwhF/1/5lV9pYPeouawf1VsbsAzo6k3TmbrMcRI1QgTNEKpslsGmc/FgWdVaCFizm+zPec5zCqzhNw6/4Au+oE6su49xXSxd/YnVFnPv9W+89LI3vWnrtsWq8s7a6PDh2Uc85GEbm4bH6KmNqjteA3YUVhM6RxLgvmC46+rdV+7eHSd9UHnx1HMR1+GVU7et+Nzh6VLfq1+0Mi3vxLl069TlY4UW+zwQsReS+4ucxV9XHvvHGHEnHCS7Q1JG3xqaR1GjAdvNbcy+D23k3eVFWD0A3Jvwgifj462k2etf/uVfbs1ajBUSVJ74xCcG86xnPYsdLCpiMf/mb/6GZbQgtjYFxp3DxjhqaFXNdDL3MHMhCYAlGYWiEwzzPZBwn3yDwIUB9YiLtYrlsNllrXgaIcXjH/94ASVfKMvCpX3Xd33XaESTYhcMkBFCxlcmgMOGhyB+5JXsyXsB4wN++Id/GH6qsP6GnAKFdIUIHI9og0vg26zpefTP+IzPoCto8YzJF73oRYD5WlkcS23ygufzuBwUJdI4UZL+7M/+LKF++7d/+wM+4ANoQ1tJR75KJRLCzR/7sR/Lrwvd9KNQDAD2XCUDIOHkuBOSYoYUMj16UziFCiWMa4lt3GJSPoPCNVGJJW6sXlCDZ3gICy38NCkC+JEf+REd6in/TQq38MhDcMAkxTP1AqBY4mNGl/G+hgo+i1GoWnQIA2Visr7ApKwGhRtREMIj6BRuGkXE59dlFnWxAMKAqV8MWmjVSzvRbR1XGC2yJzseUIH/H//xHxOKdCqx9yVf8iUoGjmJJg7QF6ZDg4TDBibYwoZwRIb1e7/3e/GfllyRE4/SnnGug+hfF9dZePNUQ1krozSEFItbeAQKwg6agd9PX+saIabIRjb0uc99LnhtXY0HV/O6q35XJt0AKNOkK4pFtDiRkSVFQxfD9I+csfTjP/7jRY20RPxCYWzoHWqXaqVVUbJOfNrTniZMoTRsWMN83Md9HGC60ooqTEYWwNIUnjZSFVILbMJEspi8omodh2hhorbA6iNS6GIUU5omxq2x5yktWUT91V/9FSQieBGkeYcNAnoEv0ATn5gxMES9BqdW6omP4dLexqSxiiWkXQ1vU9XQpUDimMLsD+PjEblcj/3zTdjFFzEWvzNPO70+PTbkHVi7sWl4Byp7g9TxNdCcX9m89dDKwZv2y6Ycvmn/PquRC888w0ze4sXx2i4CrEVEtSiKtE462czfY9dGjt251P4G6vgk1tUT8vpr4+3bGduF/fVbjR+P+3vDG95gm4n7tJ5jmCx8eRTrzp/7uZ/7oi/6IpadzWLRWiAyXhlTqvPLHcrxSEJkhVlAwK2bI1lZJTCuEcCjHvUou5PPfvaz4/B5z3ueHAAzesEFF2hinQ2Gt7OVoAl/sCrCJukuS22P8KOGS8MSovjhPEQq/AGWchjyZLIamWlug4Bu2WjwfgIUQQDLjhYe4lBbaLuqQQVmPliIJpcGVY4cvEq+qpyBbFZi/uRP/iRPA7Olv+YsOx1+7ud+rqf2MmwacjN2o2yxAeMbxJq8FxK253gXMFwa92bjJoScAaf10R/90d12xQNmMJlomJF7kDOTFKFAaQYemqSUQFdcYCkKmTOEeK9v//Zvf4/3eA9tBW3SHi94wQuKvWgVQH2HEPfDHSJETLpFhftJt5iUPoEKGGbEVbpJuGaoqGnHykBSth/02Z/92coCGpkq+my05OlJKpQUnpbm5ICNNNk+bOTvicBHwmAmgiQmnCol2xRy50JzObn6pU5sO9JgxqRsKx4A58tLiJJRjasOMhrFNKRzK1bQKVw4jwvAcKVJw1KUYy8Y55y9uFxqEDaLkCc96Ulkl1DR1o9yFvNu9ay6kJrao+KqksjFBNQuchIJiflAyh+76ilXaIFBpW2dS1J5TQGlIKYAKw3QZABum3Qa0pJr0wE2j6iFBowNIQjZ8S/+w4ZHID215DCGpetoVWWsuppxMlgU26zHz0Me8hCTFJ9qBEPyWDKj8nnIGZ8iXdouLsRnHQEPWWCmq8qag6TVz/u8z8NA1iPbYoY+5jGPiYe5at6fyMBQrk5uz8i0tmEcgImZ4MdA4wpC2D7pkz6JvPhxa+GBT5OLdTKWvvALv7CVIQCdZQEDbcH0T//0T9vtlbrOtqzh5MitkSOD5H1aq1lkf120f/8NThLe8rHXY6O6/Wo3slm3ny43MN0GDRz0B4WH7aEf+SMp6RgBlcDpX9546XX7FpWLRM8i12MW2R88YMFy+mlb73XBeTvOPtNh5b1ab9uy/xYjldvA3e3fdJG52rR57403nX/W2ZsXL64SOmy9hTgrl8mfYYVtYt0YKX7RApTRZMKy/hlo1hlMJjLvolUe1C3jlTwBL1R785/oM775m2DgacOFoWTvGEeWHTxarqITDRllZZAaCqH4WhsraLXiFOsog69JzLvm7fihcUWWwuIboYanUOFTQVggySSDggEkkrHm8QyPynd5l3dhlDngfHkcCj6EBZpbEFcDEmY6FHOIKrSVz1PO4aEoSmDuiUwzIhXYJLciAYbT5baFferzeSpHLiT6eRrCiLr2x4ZI41koKUwROhA8b8Gxier0YyJjyU4ZSDxAzlcJszxKJ+qLEqCVJMOtECS6wwmpHaGTaQhhOrF7K4UmzQNY7GvjL7fnVtpDFqQDWLiC38jRSt/ZxyGLfE+opFsEXmB4PnEPDLoGWj6ej9TvwLCRXApg+GDw0y8VBCXGkjhepqq8ERh6RleEJDfZWzBgA4kHqAC4yoVgT1CYsJqQxTgUPQDQHEKiKdAe9iQO6ccjqJoOmh/pp9X/0mfSTT1HrrmRrKGCqJSAtNEtsOBdVbp1hE5g4Wlj0jUNKCAKgB7QjWetghwYU5sUYjuRSknZ4YTy7SlLyBml4CGZ3qdYvdAU9siwEaCI0uLN6stJJsqsiUpqtKqhqMbVzP3pGlylHFGvEHNkiRlPK8zYThBCKSRawroVKco/GTbqiYaW+eJpAOwVmKFrzWPlJl60yGkjfkam5s0FpKUYDWwnzEIyKlpTME/s1RsYbNxpJ61aoa3bvGTxePB3TP1GmHXH6HmDyq3UgMWQOS8hsmjPQi6875FBu0honXrS+TvP5VAPHTCVDm6+hTjlVtJfL83spFivl0lipNgaV5GWcIGtd5vxyiHFtMpMOVvD7NCkmoIGYDkYj8LmUdaNQbc/aNXIuDPW3/iN38jCOojKptvl0Rz8qhFbeBfxAcY0zIxKM/BzjlDwOkhn0EEGf0xVgslXWdCz8rw1/Aq5eZ5YK8Y3QaI+0ikw+la6Ek5iIJkndIcKtoVumoREITbcIiqsQUVcJSJhu0lKCjkb5p5ckMhhcFSMu1yOhvihNH7LfpnFN37cjqs4WrScAf+quQgVk/wcisQUZinAmXPSltQCpjyfeAg8l9lpM6kap6bAl6nKEaKONG3rdLu3lIAceXN4smVwGhuAOxFFtNJL4iRgvKDkqIM7QkbdSkYO2MFnrfCQH8Wb5tCKCIW/DQ8sQYs0uvEja9IwoFWohCZ4mA6CoYEBGMIeKYg1nSn0SIjJ8atBF2NIG2Pwi2w8pTohlxgawoaTkWlzjefO66cNiw1ZLttJmktGSliKpGUZwcieyiBCXnc0wtXjH9H0BrmnmNcjjWTDQCs9pSGeZdTkhIQ1jZ8GQ61YHvPFHysgpK/rAo+SFM8p0wgnToFpPNRfMWCFQA9qDAPBfQAhEaBLWktodVAMz8BcU2ZCoeWHK3rAgEgaWhNWAil+IKQoWjV67X6qBJzqQOqaknDxbHjbH++Iev0IEgZNgAl/4UlL6unHDzMqNR9r09/WwKOVvV2PYluBLMJxs9V0MDgBOPvPssHWIi0ZMWnzkbkDJrOof+lfApieR72xd0JcN8KsE6Kb7r5MsgIOve66Znd/gnfkbd6d4lq8/8HS/DQvLHV4/NC+vSdtXfwtz13yx1LnBpihTKQrK2zV2Jkedpz5Y+8yfG4ZNVfw2XcBU6tqMNLpcvvOfKgBQ2PsmgJDaX+NZ7WwtnXFnwlBIOxv9bn8jk2ADzPLaMtD2/L8PK7dHB6O/x47Drjy8folK593EaUBRsUtuSAkBXM8FHMtoVIWV3EMjC+6Ik7+2yMMa65hezT9Hd9QZ+IxrC0AptximqG340MEO6QkjduOtGuFpTIZ6u1/wdzhbs3j+ZhyEQo89fLZlvX2UMD7CR2oUU8BC+QAACAASURBVMHTaY4lUuBKDbdqv6bdQH+A2QmqhHLVm2BAcpDwOIAsXQcYNhQ9Mkg8BanvXGlApaekA9AxZyGR/RdSP+5xjyORQ9BWMoDr3JylW61QEY1JsShTgiayWXRuVjaouEwbSYjasRKuiRhSPoDU4hFhG3iQ4E2CyiMBLkICC6Ew14tJPaItJg2/MlL8NEi3BbXKOgXDDWm32INQDRL2yDSX/HO8mnRCCizRHrAUogDAuHUVVNmJpiIs9XNqsHUIMMzbFBbhRYLUHLxKVMKGrtlhtDi5aB6JWYVlHhVt1Edu/TQxjFEkAqI4UaCNggnwAgjqbSUAlSZ2VJuSVCesoV6hLYlETto2wfFMXa7g4z+EKg0wMM6TiZvdUmxsg5T+lBzCzNTEsEcGkq1VCxVDziChjZhfFWIRhsJfRI4cxojg57hVYEWTysAah3SLEzXNQbMAXU0EcAR0BBMej+wYupVPxZIkpTEmqNIKsDSe/XTak+EWbzmTJ9xvJCwbgThc59eNMGudd9DdnT15hD037r3y6quvu3GvP4T1XZ4jzunmxBVLc86OHWefcaYNw+3Hf4v6ia5HNo5NZF/YOBa/tA2zlVxlC7KGaqgoi5zBcmXFmHJrYpbU1c9WWrGRVqx/Ho597wi8yEA2S4TRoQqkIUHF3kQBVs5YkMeAKscAPBIJ3J7zMWIjmKGN+vH0rwkwzSHBJDMNEpVcSL4NCXYcANnDAyxINh2G6PIrToZhT1sawHOxqSb5rURwDQ+6KNKDg7fCIOtmf8vGq1G1ek24AZjd5inBl3iDGT9EuwVzzwFTNZyCD/kVb21IIl1W38VhDi8lFGrALB0o2iOLMpagImw8u6ZV2HhoARn8P/RDP4TbWAKZzhUiBB4wQgSREkh8rksaz5EmAYRz/bbw6lxPm18RgkTAIRIShxX0iCeci0/5tgvlcvSOdKMj7cJZOUJUkCOma0OFdNAmPt7skYGUfHIonidGV7oIk/oXpFtRhbQZBuST5EV0MTy48hRaAMr5dU0gFIuQq8GsRpKP9igfJzad+ysNDNAADI1k5FBxPk+0ZKyKMBBquQKSdMSUmUMID4AdhdS87k4/4hI5VLTgFG/pXwC4ckViBip+jJlkJ0jUh3moJPNIhH86lBXTm3Y5tZp+xI/A0a1ehhwwbDjxSyIAfiiSF8JIuNItAPVUhEkYohu8a6sXc01DyC1U/HQNbdgkjVCcwwMeVwAcggQgNDcsvWIDxdQSTIJDaNnggAG6AMwjf6ZA26aD8MsajLoanAaMJnpQj8sf04NR0WzVUJZLpb1Cf2dgLcGCtdff8BtB1n9h4wj8+u+juzWHvqhjaeNz0W+84vL73vPep53k6zqbff9s9cD4Jt/n8Ze6p5+8/dxzzjG39+25cWXLXXNIO7ErVTD2Ln9jBd+7ZFhVboYG2CzWk10zaMYCZpUETFaE2WhPVcLmN6a/guWsYyLsI+vMLjv4YlnfWxscSGcoi+04D27JOXEHWcKTIRaZcT9O7MqK5R09zRAfcxyPjS77InRg91lb9QQpb6QGt7EXEmLmvIt1XPl+fy7HDZT+CS1mNLSCl3ULHvMiA5VJgTeo/PwdE1PO6XKf4gBnsOjBzinMtIpozckLsxV5gUtO6Jhy+Vt3aL2wQJhiX4/bJqC2YlBq1BBCtzTMe+lHfzeqAJUaknJR1OjH/ft7KwetDAAdWggFDOcQklqkBb/IjFCpRW4MgFADEs6SpGiVxogEMADaEtnhMyGmYM62qVuMFa5FQlv9i65Egt0oiSVUCkBVigx0kHA86vjhXCWijMnGHnJiC+RwG0J9yrNqZRNTpY5Gkd+VPjGiwAMW00hKIWQjlWdFTiUwV9lNf5ZBP3liOBXEE3y2R2mVikR+NG+0iyYFBEJ/540gTHt483PefCKwBjNsFAW56aPXwIv/bLPa5C0CSwpsNDXcDs7pOM3Vp8OC8gSvI4gPFZ5n2PsbQ2Xjrb4D3N8HuIWcQrAkFJZdFqyLgSBv1FWoKyF3668UNRf6wH/RRRcJ2sIJPyQ6wsDzlxzGs24Fn5UQ4gCT/cK5gpSe6QbPTJD4RxRaoZJbGGBTmFDMbcpBiIwFcDBQlIZuGYRYtSlvW5xW9ReEupiYhp+GgF0lpP3BR+MHCVxJoPa3IAaDYMsEBxY2ACfEbyObdUJ0092XScHAwtasbJLQunL3ro4yWptbHZuKgq1t1uorKzvP2nHuWTsO7zvybvG7nr7YTekHlpTZsnUiGcCKMUlOdeRyGE25JYKXpVfgvC2Ol03SGC8FdiojCICJzAO5Mp2ZPBj4flduDB4M2A0sMgDAWzj+bLvEiRAwsDGI3CcAvk1Y5lVA6iEcj3jMTgkhMy2AUxbiiBerJIhT7Vo5rwMPnlnkuA1zLl89EkRwnomPsW6mIo/A2PBS7q0HCn4q27QqlCSFU9Iqcyo2khDiclBxHMd+KJ3nddT7aWv/wt8bKoM5pkRV5uGUJUsswWULCIVV/lLihwMuVjC2MS9e6Wg5pys2ckCHOH6kkDPgCLGk+ShhOS0huLRnKnmTgAThldGlSfAqEVWQLcAwJSMtCulPDpHABr1RtUEF0g8GzCOHOgDBE94ktASdMHsEJyQA7O9A2F/4C56cTxfXGpMaeoocbIYTYAUsaWgIif/EsnJF+oWkHdwGXKIUmL+yBG9RQduC3TSfQjhao06Gid44b5UKIAW+Agg8NCkgwYNBJXzRXD+qUXClOrz51U0wKBR21ApA+25iSkxK6xZcNniSArfwq8nZk9FtXYlzAiojQSKbYpqIrZGQnnSQ0W1vJQUJg0PrNEC3NuAoRMCqIzoJDoOxgW3YaAxRh/biHMXGfFxBTlitzFM7g/pUHgg28ZDmqYK66NOoBtlQITucA9B4wzMNzNIicq4T1gDTxLXAESr4W+ClZPPXVrKyTVvXUGkODDkLIescm4YtMIwW4s+bNUwW2ut9HCaviQ8DhrUVFot3JVCVm60enSi/jTDrROmpuyufhw4fOLSy+rq5w1deveuyq67ct+8Ar546zH+e0yCW5Drv3HP9u6uqSZqdufE38KwMt+Hsud09yQPZJlaYseOcBD1OZ6cBRpBr5HsmGrBOZX81Z3DpjaHk/7LjmgeW2c2MeuQwNUipIFbSyQlLSX4CEgCeCkqYVEkyzSFnN3lZ1MvE2GbivPGce7uFfglA7MKS+ot0q3DAqDiyg6K8gkPQsYQNBeRy28CwpyavJjVie6UUAjE99TeD0kgCPmGKtn7cntyPcEF0qCGKTDxs8PAHAlMasPnokWNbkgeCNpLmR7lzP/UwA8sD3bJc2HDW25kbGaNCZGV7lG3zYVsI5ZVaOtTbZRGlTL3joHfeC8PKvHLn05NXJeXUlRjzNKl1KEFcaRIVp3lksBobSBs5jivJM4ksFYo1UQGPn/DATKhiOI+QUyaCkJQLd4TIGAMPRs/qce7QI3kparTNZBvOT1ySTuomQsEAcwiFYuJUxwR1gZjJoRx/XwZehFSfQk4ivdP70mS21GBPcwX66a1LAno8qBS3idV0CkKWHFB1DB9FdGmAokqUNjDcEqoQB3AacPUrbkDFoPWIlswgiuoNwDTpp54GAMOfftwWpRkn4lFEBUzwJw65UBcHQ64LBKZGjoGNimDX2SMFmVRn1ARzFCL8leYRE0MeCQU/YZOcnAkeWlKYeq7ljfAg+rTd5iQlMbEnSWmo290Lj7EtsjGzenEDHtIApUGC/+xAqlZJA7QEzGiBnFAexYkrAFetCKVQSlIh3hgl6UkrNApMOTWEgUSyWbpJRkoP0oYmdu0bPGSUA4bNRipIzR1Hc/QwEchFCkEkZsamDUvrvHDX3GFZ50rfYO+t14D5ttdboE7eevJJp+65cY/X+p6ysuU8HyfZfGiz/cSb32VsTXrGqSfd5173vup1i2l51/ux1JZ97CbTxiWzTfyoxXp7OkyYM8XiHmaa0xUf2GLIA7GYWUPuh0kFWYhAsU5Al69iuTKd9CaScGX+2EFHTzhOR63V2FFyOlv2woIbMwIgS3C0BGHMH9cIJk+mrZ0sb2li+tuSYG2P1yP54K72yPhs54Rs9+AHOUk7fo5D5Qb4PDZXWMmLZPcVYtXTPCXvwoWLlmaXRxpAzGFlzIJjg/MWVQjmCiipURMApT0cWRMpUi+0vKONJwJyJ0IBS3A7JgS0sViosex4jikdrjhmerZjwrUIpzDDz/EfHbfy932iKIxhQPfRG5yUQMO6TGBt7Q5SBqK/tuP5qCXxlXOQSNOJUFIaQEd4Co8Ul47Tv705XR6FhzZg6gi7Nh5hyYiCh8/Dp227eqGRoAxV/At6+ktMOFUWpstYaOsNqDbsuEZsaEg09Ry8uBB7dRAk6MaYWE3kBHhiiM7Oey2IN4SlRmhpyfiBTUyGEwMgzu2HGoeOB6nUccJTKkVdBKMtirRn2AAmoOFHe4Kk3h1lSNAqusUWkj3GQEzizSODgRcv/qBJwvrzCPBCSVfTofALabSQAEm0ZaVpIsa1IPEU53bbacPQwr8m8sHUKJwyrcwXMSvNG2/Y0++hwg/9SHH1cuDREipmt3eAxR54andazkgWQ2Pe6AJDG9ESsVGsvVc8MxHmkWEmCiQjDMtdrK0f6s2IEkX4x4mfYDoBG1rzXQGV5gI7IHWtv8AzTWAURL3IibTqdJAFbQ1d1HEirMS54W2cdO4NkkizADDoYpPORBA4GsNU57UmVn3UMuPqmJNufVZuhFnrs182uDqigX2H92/bvvXAvv02MLZs3nbj/oOXXPeWk87beebhzYe9bmrzijeXHjywz0KJrWTNzt95jtSFGX7yaYvD2gf2L86EHjh0cMv6y9tiOD+0Gi2sLqxv8ROnbBxrKFAQ4hDKyt57Czme/maKyWO1hQLcM4vGaPIxuS56YHwtkf0Y7jwEQy+3IcxymzXnPmGz/vbDj0r+G1EAbj3K+qt0y4ugxayzj8woc4xEHqie42yEF7WtPmELPrBne4LNXR7oVrq2Rdhr63si2AHxUqX+hguYw7COrQjg8o7hYdk77AKg8FFs5GfnJZUKJjhLGSxqUWM3k6uzeo4lX3cRk8kt8cqeOsFDdmkGjPkJVuiZC2f3PRUJ9SbYBMnh5R44qtnIULPoytX9rEIQfhpFcmFeBCyHwf/Jk8GAeXGDPuU4kwhRQomSHW7TBc5m8aCoYxgz9d14X/W1omreCxLUgfGyeNZ35AKsl+0hFi7AQ2oHqjh7ES0M/L0EDKkNgFJENImQcn97iHk9YgenbCXp9I6T2nb0jLoEz0kLZwV8xmdxT2qsI6iI93Vyi7xq+sW8KFPIXkaqzhXYgRcWJDjGSJGS6Q1jgl2JMWzoX8oUE8eAMAuYwz06nSp0uhATEpoheKwCgE34LtIiJnF6Km/q0z2T2qEuiRlRWu+KM8h1qNhCDyZRvbDcF+oNYKGM4AO8fnSojkLiTUaTjFjS6b2gwUjQQZ7CTBVQYVKU7+9erZFIp6YhhEOrHfV0iwo2ZLMYOh+VAqatKNmwB9PgBGPDnZacP0tvhi4A9ToFNoXI0YA4NQ7TRp0CoLGd0rSidtgKyNwCMMzk1IkJoXGrxk/YJE1V0rdZhhCumhQgJTKNE9YJMLYRVQmtW6wKVWWzrKksQox8qyaLAY9EwGaQ+Ey5Qb5K7Ri/pGO0SInoQt6bdz+OAX2HVG180/AOUfMGkVurAZOQHTFdTRjTlQlwK69+8bk7HdmENW/XK9RNv2v2HXzTm67Yvfq3xJu3LV5p7ZD85q2+dXhLJ2luLXe3vp3IZfExRq9iercHbVtkKBaoDntl6c1vBVuDeiygc6zsGiMrYpB5EmNxeBaFVEQ//KJwxIYdI8VxagWYfXRsK28xRlYgAgCVGlY/YOqXbVnUVcLvuJK21sqa1zZWB2EmWyXSbDTZBlUFSMRYTsB0RB3bWe3so1PwshTSYIx4qLryN6wz7wg43xZ12SlHc0YudLXt787GeaDrOLNH1DKr4QGTqbKwZug9DfOy8uEXHHDkDH0aG6UFJs8hZs05RbHh6imJUp0r/XQ4XT1ZoJV/glb+A0sqG9uaiCrsdkFrqHuaLNGKSjijAj49FCQt8waDlxEAFovUfLpGAXUpLm1lO0YuYIMnuZaHwXQHMLxNj4c8NmYIjbeedBewweBpGcdqorXcibFRH6l3KxoIIGXqFBTFiOVveGhqpA3kJHgkPgll03zGGOpk0UQAtDzOl8ceGBFMO2UVmpko9jM8INePR2Zskv/vKxICSsNYDkaAS1HzXKUcm9nqEOFoQwHPiA7O+pdmxHmiOrpq0I5KNSl4UjDLSheBIYsfBgrRwPiLATqkOllnV5jrJrQSEIa0EcLp7p4uK0p3G65hMFmWOyseEhN+vXA8/HV3FmDUMqMiXRmZLHyceOS8PJyWQKXe17QdJBXGhC7WhptWXv6qV/vzy8UifA3cHXXbNw03wqw7St8bdG6VBszqCbPYEXMvW3Pfc86WUPEH3T4UuvrF5SN5kX0rm699yw1vuOQSs/Gkk08VtjAfi6+HnuBh1vhgGijidOV7KJWbyeQtXzOm2euxyFXOrbZjKxVYtNaUgfVUfbaPJfW0SCge1OcL+UhOwi0YXAmtkACc28iG1vnZ7jUeYtiGtqUzMJ4D85EDwL2JhCS3LJqhDcMY93EYEyIgl+cmS0MIEpUQ4geGopNlFzgORhMA4NXkwpfRag4hfmBQ4CCFjK4g1SwG22oSAq1xisMnzFFPz8uBSM2Xp8g81UTDSRotUy+GHn2m6um+sI1co4FGhaca4rkgj4x0TnBPPUr58HuaOFEJ26ACEGP1dZibpO0kxsPywNMW8HTiBGF14rLD1jbN19w1xlwpedwtcnXHsvZGRgWcE83TRtqMFg0bADDTg18YknTUOPhHz8uE1pRrhZDuiygGlOu1VJ0U9d3AD/U0PPzPYmCoE7zZEfP1FJxQNbCVjQTXAGYAKABu7IUfY5rgakZ49V2nx9PbMD+aUe83VNIn/BVgPho/rlQSVquoTI/jWT3kMyCbfcN/ql5zu0b/G2HWGoVs3G5o4P+tgcxTvs30c5uj8qUPi5sLLzi3I/Dcwqqh91WFha289PIrL7/ySqfmLWQWU930LV/0/yZ4B0H8X7NZ2Mq6LRvN7JEasjNbWcPAUlQAOSRgeaMUuKquI94UcAYOwJh1etMc8JjXrCqY2q7R1Hiv6gHnucEvm+PxK5CEZ9luLrsKS/kOL0PI4guzrHHl5LSaEAQ85kf2SPdUPbqFCMPbGibBj9FXxonryKsMw9h9CFPUCJ7CXdUjNJrHoUpgtBpMIhSRKI8XnIGtMC6/hilnmYGhq3C0s8HDGn0uR5+QJ9fwMzocVpN3RoLbJFLgC2GIw/zi9CN4qIjvhyswrvnyaCVa1wBS4zC8RjmxkSxd1Uyf1vt1a9fUAptC8IN5tDqiDarCuyBdsQp4OiicKXmwTUePDgNbczVWKSHelGe9MXyOUMtx24zkWHVFdw1LbrFUNAzALVSNT9d6Z01vBrBq/xYBtEINsbesq+nomEzAZZaqHzBswBC2pKiJepUejdIqrMGfdJqkpSHnNsgZMyCTywBQblzFzDGv6zPMWn8nVo6pvI3Ku6sGzFKim7oKTXtT0cTbe+jA7uuvu/6mfR5zaPsPrn7S1XL34GGZhHN37jxz9cDBwX3OYdxZCePbuc+YMPaoWBNqBXEMV6pAISlHfRobU+623RlgmgPLB1BpBjH1znWOTOUeIje9oC3MOEk2Hjez7jbbqoAEywu5fIbKbKiGArieRku9DoLZI2WFZc6RaIci8wrGPkvvRsrjotKjbH1XChnPmhHHCXI0AN4vVVSJHBhiQq4VMMKmpaSLzzSgTPCoKGuYXMHkLUbnNU+cgF25cELFNopJDaGCp67gPVWGbVCt9tIiVtMWkxXA4Ir4sa1SjSZu/TyKgTa/1MgKVJnIqGgyNfAPueRKHEgirZCWNMynKqSKeg3zOchw5gt1d80TEBsYVo6WkQMtcolMOfWmHowusGCSJZzJqwwziukkAJyEGU4F2BSQg7+O0ETZL1Ql21IIeNjwEDMx5jqaTC2jqGSP7porluCZuTA4m7yAZ1SgVVRXr2mSohI/AQMQETbjAOhK3NbjqT2uahufCQVPQ8KjYNxOf416wxbDdUFMKs8w0CmjxkjP4Ilb16lPwOPhn35P53Uo6fyGk1EpzpMLmF7zG+2tUfs6v90Is9Z5B93d2TP3qMCEN7HHTCxM6rZt195ww5uv3uVQPIBtW49sbWw5vMkRp1O3b9lx1ln8J8iFwfJO0xP/N6tYFi3zxOZypQwi50dFfmMcwdDYQlE3v0RKk+wyTeTzRiVsX2ZOTQpX0Davk9WGcGwczNl9LOVy8hnaqsdGIcUalXfGKLsZOWVN/MYNaOs2WnAq5xSz+ONdYA7SVdv4V0kh4czLqhk/t6qexV5erNJAdJPOI4XcTL5qmfl8zIjvEaJ+8RMkhKkC2kZd8IGFmd4QSgNaBQY+DArDJMwpP0V5pK2G0Q2eZkIVMBIBhLkOSkaPYEvkxkBKThuubhtRnioEXD2KbhMNe/QJGPLYS2/zNNKuWKq7aw7eUMFwwqp0G9o6RZNkaZ8o5JXxY3gnTt5dTbpNJ2kjWdCNGbQqgBwNKyMHBgZXwwZMnRhFtxGqbZXpsBpXSJb7fahXiMNUFypywZP5Gk1iYDgBkNphTq7UGBVMighDSw8NpNgQfkGY3mrYbZg1b9gMztCONtrTTAlg1NcXkCg07xoYOkJNAJFOwFDFGzZavUQdwDHxq6yP0m0UDSoMjM6VYWuMhdOtyiRao/AT4nYjzDohuunuy+TMagWzOpOxmHKbN/kzwit27br8ijfdcOMin+zHXS8+fWhtf3hl546zJD+2n7R4U9RdQH2t8rN6Yw2Ta3WZd+QjtXmysVlj6EGmuqnJGrLacE60xPoDyN6Bj5BbhdF/1j/bCrjlKYD8tPoUnvUfv4KB/HfIgSnEjGttAcekRwQZez1cqVd2zfiOS8N/5OKNRJrHiZrhLR5CC96jDPeIlmsZzsEDyHUFjLpfVDxNlphRjn/XgNVQjqcQhpl0OQ8w8KTeWd/Xm6OBbiGJvXCqrJWCvgsYfpWRiA2PUk76T5n5qvx0AwkShWRUqOMAhzYGXOumBAeskMKJBtItGPUwu6aTMIQZb5hR0+0IMr4zWfLZyiCXGQDGDU9f1x1RGd4U1CA09TAsD/54q2fVK4Dstqu20U0J9Wm6GpZCiM9hdVQ0BdoARkY1SQ0h5BBq1djzCFHI47m2agCoBN8vWerupr+u8fMUCcCWWD1VE0VNPCJIAoYZJK7AKISzTuxpwyZJw1Y9+IboVE7HweNpYPV+f9gbKvWoVK98NP5YTYeu9TWw6pHrEe0pF4HBE/MjadRPlOtGmHWi9NTdlM8MUybehDTZmm+SVowW4+Wv6hx2trq2u+gVD4tXItjFP+C9L1suPO98/sCh+ZnzJ64SLSgz/WP1RjMJlR9iqtISe6TAeJE9/xFAVzVM4bKVh62AYPxZFnlUN8YxIxhawK1ZPWXZs5jxUznS0zbm8xkq80Ou2rqtczUPHoloeQomy55TbDMl3xBw5BIfBrKARy4p4g1MzasEpjBNohueNONRhVDBpnkYRkZebdbiABIhutpSTqymB60I4heqdJsCY2lZgfWva64FQDDJ66pzkRs9V48fTcbhJV0w8IBHPebTbawCUIiipyNmOBNBZQwEpon62FD2CFFXVOIhcoAhJGnCRi6wAJQ1T29glntZw27rmtE5+JFruiNWPYKkcpKuQehp4oDRdjmQSpm6A5LamnSprrBmVDdcxdLyFU5gKQoYKmkAUbeFVuChbW5ODxbDaa5GE4WkcKthPFde7agjedlUMTU1rGdTeNfpu1jFnpqkqC9ib1nPoQITUY9AJhfGFNSzvd4gKqnm3GSEgEX9ePgHIOm0Al/b0BYmopvm05VrNbgafpLlhLhuhFknRDfdfZlsHppazbrm8GKKHtqy6RBjtP3AwZUr3vzma67fs8hjbVk5uHnvysmbVrYe9hKqU7duvvge99l5xo4thzYf3HzwsDBgkzfKL2zoJi+X33tgs49Rr8vf2PGMbyYp20oD8h95F2WVaSaYjCaZsoMJN+UgM2pp0qMaFi6ALwYqpHOLUDwMZI/CmZfKFkcLtvgEgFDNlZGuBlg+w62ytjEQz8DU9AiH0+9QjaTxA/7/Hwyr8mqbl1IYzYQ8DoNfbg5tDaMeRZWjzBSCdK1S3TQBbywBVpguG/cwNbE69W7hidtx8ypLeEAVFRQRSp8pZHkwqMnxJJRrMPhJ/MlPJBT8M37ipKAhSXPqyiEBHPPdwqDJ6CRartNxw7NWfmHOI0LVcK1VqbsUEueEraAyNiLdMBulDWN1sdvkqq0maojsFkBPIUx7KWQknU4cncQPJI2xEU3DgJdTMnqh2RfCJJr5AlVNFLCRzpWjNeHv8mDwKKWpBD9aHRiVRHMbQJg1wQZaqGBpuS8qR9pTrQCPklMvJCGMsblGYkSIn1CNjGED6RV6XuzijVxedlW/zORalfjIein+pwfDGfOu7Vriud4PD5hBVUO3RIi0p8MhKio1X66J+vq5rlM3s34UtMHJutWAWZcRMVG9zOa6GxaHavleaa7VrcNF3v6M007y+pxN9hF9bfrQwvv67HQ2izPIXK43ATP3uGI48liJiVuPmJvyH8os3TgbMPSgMqHU5wC6zURmYTNS2maYQMKJkNP0iHYgRiSkOUVpUiRhzYoEc4a6UKxyqf7YKErIJg7pWb5n5TGDFhhoY0nNmFHUPc2mI6QQw7AlxbL/AFxIMZ2oLYmSC2PZ5WiFM5VGDiSWtAWf6hoGmXs16v2FZgqZHgEPwCO/9E+KECKhMrbjc/xEzKwHNgAAIABJREFUEQ8wFMFHIoXUv5EuvaEcdQDhUYNWHaG8hhCiuiNI1+RSk0ePt/DXKQGkHPAAXP2Qi26o0hjgGSSDKrnqx+msesFtdCFJRZobMKQOUjlZYAvhsh6ApRAaW+Z/HHyCLF8nmkwzMa+MelfjFgm/xp7KWKUNvOEqATVUPnq8NcZmz67mgBvYlBCfrRzwOWM1DUMe840Zzd36kR0GnCjjDWm39XhjMuZTsnJTPoBEVumPDLAHg+Ypsylc24DRDb9C9mFEXtXKkT83TvCUQNg6Cx78h9mjmWgZBI98ztK7Yb3l9UlPehJgfxrsEZ5xuKxPkLSEVlQwOWNJq5hXg73qEzDFAvDTcDRQTVoie50I+egtgHV13XgL/Lrqjg1m3loNbF59+5zJzE4cPHzo6muvcUBl67Z7nrp9dUhLUy3M7CLoOu+cc659y3W733LtoQOWvOWcF95l25b/tcn11hJ+G8MxUg46+DzZIx/5yN5mqYbx4vK9oNwLlL0bHQtMUpZd2SsEvTTZK7m9wS83w/r4ftnrX/96T1mojKa/1PM9OABk94pR7wDkgTwKj8+y9ud4WWE2y1M7Ar56e7/73Q8e53DjBGlfuPP6RwGZ14jDCeFrXvMarxtl8nIMuS5se6WnN2u/8IUvRAVm1P1Uem+kmhC6qnzpS19K3r6DlvVnjr1T9KKLLgIc2zB4Q/QDH/hAGLzA05tatS06sap2FK/OQbd3GdADT+BdkZh/zGMeQz8wQI69fAa0YAjCiPtCH79F7cQJwB9d0jlsvd4TJJ69LJGivBUTrRe/+MUPeMADvFhEf3mK/z6Xm7fQBd5FiZC3qAPO4XlBpS9J+2aRE+LDBibh8SZSYFgqouJsXvKSl5Au2XFoc5yMfTiPIHpHR6CLZ5UFFslVrKyntHrta19L/8peaw6MOKjkDl29zNbLYH3SJA7Tp7ftU7sBg0qyGDA+7eL18XUZ4AjhkCB6reYIUXXfWoa8HvcoL+u95F6qrhe8D1bfqY+TIniv29XRYfbqUbq95JJLfBjAmJ+hXpPlK8yUQGNeHG8oKqQuM4LX1yMGNniv8PXNg4svvpiwhi4paIaWFIBRi1eGHnO8Qe5LR7rYO9u8hBawZVtKoHB/DGs0kjph6crowoYpo6YBQwkY8FZ381rWhyz1VGGEQeIF/cr4pJw6Dn7qTcMmPvz0YDQWptQQEpr3DQPfL6IokvpApOFRpxs8wEjk28yGnNeg+CTixLthxlXGwSg1zo2uRz3qUboyHqiR7CQqMiYOYMh9DEdDnw2gTNrw1KvsNPFlIfOCdGoa6sanl/sL2uDUifhvLPmko943+LWCE59ekOstshrCTCINUceka6agWdZo9OFwYwOkN8gbS5kaqk5jt/whjaPHzx1Ts/F60jtGzxtUbmcNyEw57n7w0P6tmxbv+HVc059dsTUXv929ZGgd0lrkaYVgm1ac1dz1luvecOlli6Xe4i8Utx0wF+UwNq2+XH4Rr90JP1SZ5GO+BZ7nY5W4dh9Ey1ExJWzKy172Ml6NWc/0xDQRfP3NmlITviR/5pFvjPi2BrsGgAFyZZR998PXORhu2NhQwLMyFk4hx9aHXEOfavFtDQFBH7LNInMVPv/CZ7hFxRtifYHHV0p8E8PHW7iHuBILMqbo+twHhnnxmmd/wfhsiE/ckK56cnEknorVOLP8Exvtte8+tsOm4wpL6tniZz/72b7k48tCT33qU5l1lRAqMPfIKUdFHOlTJ1wUX8gfEN8n0p74xCd6mkKQzmOx5jw9WbgEnNBkrpFT4Qm4TBEYJ9ErAHwZBgZuCV2YfVXGJwJ9QUWYKFDgA/KjGKY9OoQBdRTVwO8TSWIyH//xtcS8jmHJO1Kgb7cVAxEhJwctHjR0m2IFi76whK7vkFCCyjoRD74NnIsNsrIPvPhAZM3hefKTn+wzPuVRUF/MgtXIgN/iYjXUyhV+uvJpIE/9sM1b07bPbHtRPmw6mpg4F9wbDz5uQ0BZDd9CUe+bhn2WJ2dfNKlsjPkokG4Cb3BSqaG4mI+rX15S3wdYfE+GONhIG75d+NznPjehjr5qi1ucYM8XhFKpSjElx68rDQBPkTbyjX8jpM8g6vGwaf6UpzzF12+OOd489XkfUbUVBeWIJGAr5qAHg8FI9nUdKkrJGFCgcwqEv4FE9uIPX/ozFygcdcPJSMa2IZ3asUEzOqVWCvRspNGAL0QVCsczHnBiWBohxnlTQJDqC0u+dZPCfQBAn1o5NELUE5CFjDQ8Tb36AgYDlRS+bOOjkJAj7YoH4rhGF4zOpRMiKAvgyFU3CVUhxy0kHvnoEFTkylAYJD6OZFRAa0wa6s396VDj2XjDhk7UQcYDPNo28c2jvtz1xV/8xZqnH4+wSoHJeyT2vflDGuvqLfAbm4ZHz9yNmhNAA45e5SEOCp34YCe4D+6/aveuK6/ZzSMtjv2s/pm8jTXFnWececHO805ZvAt+4a5EZq7Mh/eXrjdRMfWgBz3I0pNLK0dCTEtzt74rZ0UOIMuF88wfFygU4OQYJqpg0wEwpp6KpbgZVytmMGICMEwYkyTvYoGOhA+rPe95z2PgGP3WiygCUG8Zaq0s9ElLjKbgxgdcn/Oc50BuSSqccj5DWy6fCxFqMIjMLt8jOJN58oE2Vh7PvkcmClTpe2c8Fpv7yle+Un1xJA5FY6jw96gUqbgSBIfCLAU/NWAK5gjCtcsD+SS2H+XgH/UAKMGRkRe96EXCTX5IdoSnxFXpJXYZXYyFCmYhLITkpUbikwhvLa/lP3wgj1OEk9RpGBXMAOPwyku5ldJL7fWLiE2OBFoKqQYG+pS1EpuiotIvz62Qu1qMytV9Q9S1feYzn4klP/1ID0I3Tg4eXzAUSfhiDx6ECLyUronhOivnLbB4+MMf7qgy/JQjXgGJEPz0bOQo+1gh5A0qrfzg14R6gannNUXShgG/TnUqCUt1Yko5RXFwYYdRKi0BLWXy7iBpOBeIJXqDM72ldgOMNvh+Y9uno30HMC2JwOR1xKbYePrTn/6CF7xABJlQR18xqQt8bclHuDEWgBpJR2yHUEGqht7oFrwfcsaGoaWP5Ng4eJDHHG/USwoxyswjYOIefaGGSgtcFEit0gAW+ugLohljRIBB8IEx2UEqogdlw0nnCsVglr9B3XctBRBCzGIIKlKJNEiqMGe1gspVjxgzPmhoFQHMWAJJHDV0qJsIqBeKlqROETK/nFIXvkSaHjCGkOGKcwNA8ERpon/DwyfGEdKn+o5mpDYNP1PbdPajRvUNTiulwCCUMFMPP20LcHEiv9jReNEztTAU+ASPNBgzlwJhNrnE7gaqrDzdAsC/sDJlgsFAX0jUpz70KYRFyHeifFvaZ1UlWcGr0bDuPnqQ3Ok1G2HWnd4FGwzcGg3Y++EETDCN9x7w7qyFA/Qyn8suv/K66288Ej0d9mFpVu3Q5pVD5+/cec5ZO2wUynuxUyakGCuLdmvIv83aZIUZRGaL1Suw4EdZNymryOahlQHzc5at7LUyg8ukMs3kKp1gk8JPoojptyh3gu0Vr3gF2VklEYDcg/0dew0Mlp9sFpwMNADbEPwWuspMXvEQZjjahz70oYIqNXYNLFhl+P1wK6LiM9hW9k5WTBrMYtoKO275GHtnkeNOeI4CGhShYnO5LkteIhQr5PVbiPOyOppQ2CamR0ho6JZ0CPH0z3/+84UdIq00wG2IIaQu+jgPNkjn83DW7ulwohm3sEkD4FaSj1NHgqT5bMzQgBgRQmBauU2BrtqW4gJMZNtJ4khcueXXqRrOYZt3EVxqorN0mY0zhCAkznQonNFNfG2hJZ1tQZLqL8GxRzy6PBDvJUkDrYW+jS369Gg4pAdbriIbYAYPulIIfQczzskoPIWZ5oUda+YCzQfWgNRQiC+S1hEwpzS9RicYc4u0BIYslCysyEnomfOboAGkch3XFemytvahDFHblGgJF4Roz3rWs0QSZMG8DWKi1WtHXzGJkFBSBGN4AxAiYEBfW6545DYRUk7dYSiizrvTLa364nIKP3q8QahHxFKAjU/ZRDVWLBgmuIi5eMWkwANU0BqKxoDVCEgI6VlA6ZEpZkwSqnBEkCpWEEb3LWq9I0gV9mEYM1SErkJjHtsaQuXaj/IFMa60BwY/kNsPNcboxLh1K4Gn1+AxDm34Gtv1nZokxaSBLZNqvQQtC2OLH2OepmrKf/SjH625OBshE7y+bi0kkpPQomQIsY0ohhUEi+a7BZXNVpzDbyaagAWUALAhEQityUstMlIWDHa3cS5wJA6jZCD5kQtdYwPmPm4oHsWDwFqMZRa0gRi3dXTldXXdCLPWVXdsMPN/0ICJZ8cvF+X9Dr4PLXKyPnvTVVft2bNv8XKHxabhql9cObh988rZO3acceppK6sVTcjFwa519sMYN8OsW7Tx2eWEmBJWWCjjEbOVe45xDlJExW2whrJTlonqWTGQxaC0xHJp1SvUyc4xFIp5pAyeDjvYxMAx5fBzqPwc3yA+s+gHkLmHU3KoJsCsMi06+eCMo7YALIvjTRk5twoYcy2Nwa+wyG5ZdpDWvpJMvBSny6HmCQLGnm0p2Q4uHCQpMsTLnVZvYs82nJ1KgSC0QkMwvD4m62tacsvhgYec7MDI5YoiDdvOE9OIfsRA2kIIkktw/oMvsXCHBwOJAENo3SYFVLICFv0cJOTW/Wo4ufw6YDqnK8EorQrI5BeTCDBCSRTO/Kh6lfEQUbcFK/ZVoXVeCiS0fpIQUpWNjRRC4X0QuhNsHZeWqBDBYwwq+DnCPCgYzjWdeAQAJ0UDylHnF8GAbIzRDGVygcaqsnpenzMWSUMrjIZnVfeLv1LEWBQbGyGsMmETHAye6dZxutEq0dpMTEVrrkirMUiKGtFSsO0uMVnWNiniZHpNE9SRaFS7Pd5409AgdI1n8ChSeGjRcpsIrvWjiWN4A0hYo0swJJ7zM7qM9oYfoppTGuSQqBSfSVKqTDMAPILWIzyIbNQgUQRG+ZY00n4IxbwosHAzZeoXYc0wbL2hib4LD7SoFH8LcWBuLohQxT1JnaqVEW3MFB/HoVksiJ91CxjyAvZUzskWp9DNiGoYw0knBATQe2unCxSw6opVvLXKcjtjPoZxSwnYNhlTuOAYtwLfNOBp+o/tdXXdCLPWVXdsMPPWaiDDZw6bflu2LZZTYqb9h5y12mryX33NtU1vu4Kr2azVRP3Jp7C8TBLgsftvLb07Co6lyAxJ13M5T3va06TTWTRRF7vT/hReiJBTlJAQnXgkl2NrIK/DVGXoQZIUTmeqBAqaA8s3MF502LKVrXfih8EaP2RVza1qLn1SlisT5hgKh2odX2KGfbTipFXmO+MexbGVKuFkFnHIGiKHQ4tg1PljUkArgUFAHhoqcZIkENFyJ+BtG4mQ5NVgzp7Wd7mfyLmiwo1BaLPG1f4dhKWagoeKMy6fB57DgKFRhKJ6avQTywptBzk2bDVaUluOC2swoGFKIxHMaPkRCiS1SAGW3rA0xw9It2kDvG1TflEN3aKiSTpRwAmiGPODMFcagP6CJ50EI4bgYgVMtkTtaXLkOJdiAQNPHYGcvpPlss9oD6tMD5309wSoiAiNCjGfFIUgGz/EqW2aSUWJDJ4SXEseAJCJETQI7pVxyIUbrpI6olWBuDRJetCcFCRKtOm7brWtZm6Jhmdjnv/m/o0TanQCOoCjr41zpEUYokD8U4IRJatkxYV6YwAP9RGuKDMXjnQDHhvHG2/qwbuSUVvweHAb28hhQBnRmTsOKWIbA+It9biifAshUTg+KTCpzUQpH70jPhY6wCnK708rkBi9UZ2yK2zqp4OMc6pGCF1UCu6l3GxQCneQkGmWBpbQMhfc0qH5ZahguB5xtVOvy0wxSTUb66jIqMkw0Q+p4YwNRD2CJCrYQFEKilAmJuuhJs0As0qB2VEtSFSmHAPMcgUJCLGnsi6A0F4hPsVkmC8KhIRcQ6vpo/tskpqexoO9b3ksGMwjwz7SGE45Rw+SO71mI8y607tgg4Fbo4GD3pC1zXuvVv9I+JDXNKxsOrDp5C0nr2zbtPfwgUuvvuKya3Zb3XgxPJe6cmjrof2HTtq2+b73unDnjh2HDloVHVg02LTuXhDPUrBENCJjwfw5wMRjSWUJZdgd9YydKzCmys6UBImFI8PE4mjoHEO+NjD1wHgIcYydJsn8dM1ycasZJqg4Ni6Ez2YfATje4UhEm0GyL2qkXqJu68GWnxW5s1BiLOdV5+RWNg4GpGHTatE1N6cNLLVhYBCRfsYznsGscyoZcR7abh1IPkYkRAQ8wwaJnzWrwzpMOVucyU6EXGNiVuPqlrAKPL3gDJJlALbeLQM98AqUgCLvkoeTn3NYJz3kCZT5QpCEzT3UQcRJWI/oGav8hFwahABs2PGC+Sd4QFp5u9oNASDEtMnV+SfAavw89Utp+KQrV3qrrwGgIkKNK3EwBymBZ+sWIc6VG8beiFZ/ceoCF5kMYOIknZ63Bmbk8HxJjStxtkq08IBQ8boabKhR0JxKDYzklUZt1LmqEUEaGwoQ2uIhLIYLPgDEs6cqXfWRynwwnv2Miv6uzVPxn/0+eR1Z0nhOFo8opA6djCnt4dlPcGBYgsGtbBblTIClMtKJpqesN+qadCuHikNswGYz3XgTQRrn0a0VDKPe6uspGDzSTSQKm915B56oXT2EukYoIORF16yxPZ3GCGKNJOy2VWeQk1SfFjGgWAEGwI0NZU2mrWFMaYHFGH5Mc1FLXSx6s0gTkSAhxlLAgDiGpPisa+DEHl3ZgANT9I9KCEEK5ZFYVfAiTSU09KjeBAY/DI1JAHgzbHojvICyCUIWTZCzwS3cVNbQbQszTcxK+XJ/x1PEjApUPSV4pI0N9TAYzxBagvqDFYe9LPkArA6KhVVsYiqst9/GCx3WW49s8HObNLA63xZJeO7/tJO27zzrzFV0h7ds3Xzw0GHvc7Aeuu7GG/bceJO/RVzYrCMZhNtE9PZtzK6xF66smPR7xm5I5KjcgrFLyJZxOZw6y2VFaI0rUKAEy1YGyKEiVo/vl2Wx+cKbaghSW8DCHctoUY60gTW3sKmkvTMcNMMgcgPYYLVFe49//OM1ZOOsku2+yf8D4wsdARExoDgeNCehJteFDUS9WUcexXLWiVe2208fMZ3OlnGKfCQfww3oHTssjl/kgzWUk2BPhTgq0YU8VTDK+EElx6MS8+OQNIffNfuLk4w+/4pKrTAGmysjzj/1BwcA/B2l08QOfxTZwG9njR/VF7wRohOpwBN+1DkGwZMmIgxbaQIayimRkFe29SlMoWpZMYLrNZGKP/3DJJZ4zXGWChgLs1yaENCWH6LAeMQ04FZkI/kndBaA+qsCYYFzxw2Muk+ZDyOdtwbofT8pFkTFQ5A4Bsf9i2mgxZgDdt4AIhpDl04msoHEbZ0lGjZa9Ajqes2WqJcX0K3NKUqDXCeCF70ZmU7kAKMuzDQGFPzSPyriAJ0IM3kBOOcEWFmlYI4HlYQzuuJZKFl3pJa6QJn2/GjPqkDsrmCsIiFqcbTR4qRe1tbwiLoa4akgzCwgpplimdHIgRADdG7JIfvLncdbQ64QQd8VqbhVoEl4/JEgVVgM2JZ1sMxpOXIhB9gWKoV0eFwTpx6pThzpqRkn2JUXRMu8kG2yWW+bHodEmJkOVXOWpPUvAGVjtcHQ8AaPf2iDcdufG2PJbCWU2JFOmgg4CcyMs8xgLUVLQm3pSZyY7Iks2Sm0aq6h1TZ0Y4NodC6hZQSKLDEJTGUNsTF/0phWNbcsxHnZetNZEwPGBrEQUC9rSCiyEFbU5UoJKdmw17N6UyxolAqLRauWQ9QlbSysR6LBcHgdGnRypZSN64YG7hoaMI1N9UP7D3hX1uq7HrbsOP201bc/LMILH5E+4/RTzj1n52VXvmn/Xn9lvdXZ+fUmOHvE3ORyGGgGK+vpGqs5LTA8N6skV5GV8ZT16c8AW8rzE2yfpxw/ry9cEA2wkpDzkQ5M0JXmHLkwiGsMWKymiZgGWBS5ASYbRZaxGn8L6cdTMtw2EG0mFqIJCPIBfM+iI27ObD32sY/lRdxauFvrM982sKDiRxlTDtXBcJ3VepTLz/NBhSUxkAQDU86BxTw2Rgnx03E02uC6IEFF2ORRXienIr7BnoSZ+uIG8AJQJ8PkDjP0IInJM8kg0lW2G0K31v10mIOPT8y0jasVBlxtwHGi/V0YnQuzYs+Vu+VmbHnAIMZy5XpFkAHQVZ6Vd8w/4RCMyKbdOvjxY2wQPLeKnDjJFhWnzg8JMgqz8IyxsDkj5fyNc802PcWIQhnAom0pUjGB8Ag/GAAPrd1h8QcSfvSm9ytEGkJUxJra2u3S6e3kaqshSKEwVw1bAgqgpaOGk8TkLBHCOfxyhAq4VU4uIqspvBCUQ2h0yQPp/VYIaSbxIaxz3eqyXicmoaVD09gAoFhERSJ61jvQehqeucaDesGE7qYuG5fYA6CyAVOh3lcOoYKkr+GtQGSDRMAtWesWM5YWQkYrFmzAplKUIMwS2YhuEXVOXMxBGzaCtZWcNubpDST4xnkBq/Jq5yzsg9jCSEsDrtijN4GUaK/+imFxNu1ZsFl9WXSZ8jjENgzwQ+VKJwZJPJh3BpJAHDZ9QZNYGs3gR7mhhQrN2JQkjiuePaIZHQenudaEUq5/KaFO1BB1f0ZjPONNrOY1Df4iMmFdMePFK6bk0EUxhcDmZ4uctv0psU5nTMR56WGBYV3uz61LptLlxnVDA/93DRyye3hkLb7JO0svu/yK3W+5fvFSB2fkF68sdVZ+5dxzdpx5+hkyBiug19mPBcwcs3FsFkPDKi37PGUADJyfMIu1kv6xKLQsFqm035fB0pbtA6ZgY4KZk8/IWjGskLPdqDBnElRWtNIelMGi8ZrWvm7hdMyFdUZU2VPAToll1LAq9FFmUj1qyVv+AFFmOq+giafKpRNYfE34sIyyvIVNDYIgJI5xW/iYJwbT9hCz64+eZssM/wlCiqIBJlt6BhWJMQ5GDIcrkURuEkWQ/vabE7Ir5BYGXClIxSmI9uxH+Ik1+XWVEKrHhiuWxIX+Is8CWmqQs9cQXT+Rk6eYUQZp3xAS+7OEqkYl0jpI1/DuChJClGn/iM4JmHJcCy8A02REO2QTTPxQrA6y1kdRKgsYrQpDZVP0bywRTTQDQJhib0XCErcNKtGD0MotVRNNPoyPpHkZOMd0xASd9cm9AcgZx5grNwmteFErj5yVwQxgQlEawdVL4/V3i6VaSWrHeeKSAgh86pd0i5mCZpU4F0mr71A28UWxYkf9CAyheq2GKVZbBVwBsF8prYuuDTsUrTQ8RQiAKxgNURFqq/GjE9eweQp/qlbj4JGhIoRVEwDSPdWE7KElDo2Fre62OJEHNd06GUYzMDe5TCjDG5N0Qm/+qgMDJXhIKrYTrDhpF854I1RdQJzingYbikYaYeMtzWiiK41/BVGdmWi4KuMEmGnLkoh98RlOSHrTmL08REEaSNLMFjmEJSBIfCYdEm4bSJ6qhxMe4Y4OMvWkM2lbjfjPIke8i+cGMAwmo91Mo1E5zK0ZIGEQDF1DOquFjXmBhXIDnuyYNwf9pOfdoiXot240nlHBT+zF7Xq7boRZ661HNvi5TRow2fbu3e8FpFyfxfiu664RZnGAQipWIVPIRZ939iLSOuxFEOvsl3kdc8+g5Fqwyca5Mpqu6kVXbI3lqf0sTp0BsgPFwNkG0rxtJpYu7yLLYtUo+cSkLpzJ6p6Up7lJ9p1RtvfElrHUngq8GFA4LWe5HEigRc4OAm/K9uEBq1bPynaaoIIQhzBUSAQKzyx6VPSgxnKZG3DwvNc68NbQIsdoImd7iKeEnPUke47EolwaxmEmoSFmsA0thJ761a1yD8Rn5flXAYEmEnU5BtzaFbXqtaafeEWlthJXT3jCE9DFADZQ11aeiaLyBzlywLBJP+Ahp54rKnElrCmaFG0QTbTB2+GK19FTrhDiR1Qq/stb9FeQIpIUNYGIW1yRPcHJSxW0igFSw+ZXQk64hjdK0MRf8hMcZK0KduUV8CCi0pYsKnlQuRNlftGrX40cOic18aXNVNazEBpmadUVzv5yUIQq8UkWOEnqrAxmHIMzJGQrZS9IJ9NgI4me+1NK7tOPBiBEl9JCqCFx1OCtgZ0GoEUdQo/0I2C7bJJ2npIOHq2CB+YWQr8iCQyIPPwkOcKcn26sRk4r3aem3kkz6da1YIsSqF1MLDJQ6Vesr77h1Agf166yWYZJPFsSePWAH/asWGzDGVR0ot/NQYoSZgnOZJVwPu9fgNP2md4pKxxLEDYeEj+hsgCCG1nYEooI4c0iRJRm9BoSVKGJcQhP26M219T34r1UDVt70P2NC13RiVRlXyOomzQhpkcztIp7cB5L+tGSjPh0NTPRTLEPaMZRI+UYpWIpY1juVvPsQM3d0g+1SEoRPJXiWSsAOITZTxkqOUIpanMNQAywP8akR9jQpKlUl62r68am4brqjg1mbqsGTt5+yk1795iWDn5v3bb4lIrP7Jx6/ennn36KPzncumXz4ujWysqOM89ateA33fyKrdtK9/Zqz1gwLjlLVkO0xCpl8tQTp91ANXluHoWwQgdXnp4ZdWSK8WWG+Ab2l3XzFEL7QY642lVsNxAhT7HNunHA9iwc1WIZ2VzukyPPbDGv6HLDjkHYeNLWMSDbYdInbKJElwy/bY5QqSnswLmGuMUG0ngrUEBOfkJYI5sl5uByPLW9UnNNAEhFCLMsf0HC0N+cq7cBal/DyQxgRRs4713bOOTLkbBhiiJg8ZDYkadEAs98DDtusS7N4Ck+oyi/JVPSX7Cz+Bl0wQdVUO/jHvc4SgBc59KtzRTHXHIn9ZFshKfKCUhRZPfHVkJeTOK/5vIZnERuI2w8nMBLPok+NbFRC1gPYoO6KCet/vnyAAAgAElEQVRBJCBlRKhCj/uBoTr6t+uky0Da5ZGF8oJZXha3DZVICKTwLGKW0BK+CJSNDX/ExznJPTh/U9xQxMM9U46g0w6O5kRom9gIxEl/BGBE2R22i0Qobh7bpNZZiArX0kM8kE7QphONTxT9nA+jJUEYJeRQhcU5XbcqHRa0c02BBoD9ILk6zNsXs02p79K2dQIGBNPgc/zpRMehLsizVMAtVYPPVbvFrVs9roawICGMNDxuZZLERh6p5LNBQm5UyGZJtGilssEMmNS6Cd3k9QiS+UMQhNpttJYQ+No17pxTDEPb3qLZJDrRd7JH2tISSYUm0kvFzSBjuMjDtNVl2FMpWyaxSkaxlClpdguMhFw24IQsxoZRAUyX4R/zQl6hqpdimGiU3NhwRUJ8Y6fSKTralh7Dg4NZZhlCtEFGY0/vNDEpWZmi5PloQxkSMJZwppijgWQkvrYytQawQ2aiKwPVlJHjNAZMwGDoEIeGE+1BYgXFNJnLRmAGBA+IYt78cnoMFYs9Q468olWZOUsI6jKS+7OeTm4temf9HQLB1UaYNaNuo3BX0ICZuXXLdi/KMp8Xr8Xasvn6PTe+4ZJLNp1/zs5zdvqsdEJ6benZZ+24ac+Nb9y1e72JTQSmilFTYENZNAVMujLB3B6nSzhpJwEBA1TEoIbxEvHYmGCRATN5bDQM2SCncKRYmHX+I2tYMNTi0kKTaROXSHj0V4EosnS5be964DXtl4kz+A9vAXUYBV0GlwFlBwtcmGaLWoFRMQeWQqJQ0MA0IweeD2DcnVa2fOdjcoRxxZiy0cjxslrJo4SHROoFW5RjQc9AY4+BRgIn9mIYXwEcdaU6kmrC08j6aMJ/8zRzzB9O3qhXYHA26TzrzzHIz0k5SLNBxQdrTg84h5MfQhGk5uQtFhT7UjIwwCJUoRuHFwARbEFKM/R1HQ01L/YVBtkt1VAftT+bwilQKNPelh06EmlSMIQfqiOv4IMC28CFUyVVUCOwRkJdr6fE3P5ktbCA2wOmo2Hgj2HTFn63XL5tWdkCYRk2RJl4q/vwI6oWW9C5OEmBONIzaGkrQBRPiI2ggrAjR4YH9iRcNZT6Mmag0jvCL2ohLxKU2bDREHtSPhROXQ4CGofUpYkfhgUQCmiJ/CRu8dmYTzOUX4LHCDfACCJ+BU8PAcCP895Bj3rqMtjSCWbEH5NoMd6KKvAm2hYMFU80gD0lvr+Q0Lz55fWeEiqhxRWi1NKiBbeQdCAJJwihaKAKEUxSmAXHekRYpjmGkRNfKsy8S2oCziuCYTBcTcP2BDWBoX4UpKLYdCajuIRaxLIOtqMuOrGHCKFHyGE+q4KHAjKseqpc9jqjYRgYmYTyw5W2bIhoCUutf0KCbccrA3ClfzE9uaS1EKJ8fPpBAr64jSDFWJgReuo7gZpeSNsBI9ewxzyuhNc+FWU8G6LwWEoZ3tqadwVn2p508pEXq5Jl/fw2vmm4fvpig5PbQQMH9i9WVKb6ocXHDL3PwVRdbJDtPHnz/e//Ttu3bt9/cP9JW478OcyePTf9/ev+/Xag+n9Hwdk6L3P0Nw1XPx10JBYMK/7HfjFJTHmhT9dlyj3N1059EZtbeBYKWUU+MBm+rjUZeLchVGCmczPVcDZ91pDFX2ajpxagXFFlVwYxWxzmxIFzCBV7xeEa2eNzNIDPvKOr5tAqTENgmMkBJwt4nsZJKYdCpHOqXCY9zMRDt3GeTkZwrWIm34xP1JWBcXKBaageSw05haObw3O0tkfPPSoIW9M1Qx3aKTs4LK71dxJ+tzBOHJSxByr+ENSOdOBjNZ3Xj4MkXbklZlKUe1ATBq2Wua3hMKZV/QuMbgXo4lExVqhqmM5HGz0Kg7KT4xJg/rJMUAVJRGU7hMt2ObXCMM1PvzQMXAEnSwx0NQzaOzM8EkHbwJbHdt06omkL3i2uwLvl9We4zqb2MvLlzh382jYF6n0I/dKYGtuL8Esh68QZz+pnMKf5mS91zYwZx61kDS0MRG/hjMOmHh3aB4QZgAhsWqUumKkFz9LYpi0woUzB4vT70F3u7oZocyGel4d6gqOFtM19kbGQqOZrlJ8ssb3M2yS6AEwvxLOrHBsSsmgi1+nHI/jX5TcNN8KsOnrjehfXgFTPPc4796J73HO7MOOggOOQN2wdPHzokjdddenlV+zdv+/U0073Kq09e/d5wSljurL/yMnWt5FejhdmmZBZE0YnLzLmeMxQrmgYy54yi2Pip8ka5pd9QFSYe4XM4i1LOlSGjYxsDiNTC0NPh5BCTiWep37ZpEYXzwqAj2ZGK4+OdlTDsCaeJssy6ZqskTpg5AZhqoh519Qeh4ChBbmGYbdEdg14OKmwhqLKZaGWOxTyVBdXINNnmGsV/LRa7twhFOToYdhOqKgsc3W8jlgWc+iuEXNZlmUfDD5ZwK+hGFhEXRsSo/akPp7qqkdUwaahJJBds2nSsFnGMGg1WY65p74x1oBJxpF6mTdlvzUYYmZYgiqY5Z7ydFn/0QU2c0R5RlQMDLxbTzUZ4Onu6dyaDydTfzTkwIR2YrjG2OhHAc5GcoIsixm5UZRH6QTk8AkmgOWePZ6e16AatpcJpbT4XOY2QjPZl/ms7AzuzSbUXFp5+atebUPaaux/rVyPbvY2q9m8cvARD3nYxhH4t5mCNxCvJw2Yn9dfv+eqq3bZNFgx6XyZ55B80mYJ8AvOPe/k7asfzVg97YvrLN2dwn4G0XX8t/IRC3JzYcIvli4jNRFDwAwTz5FJAlMZkgEbsxhmUnOEypqHc2Qf6trWHHD6UfBTmdJqvsYt4SRUi8j15ozaMifoDs8BD5PYzpSrQdHPrZ/CoNU2DVTT0yj2SHmAq8etmqgMvBo/ivWLVlwloIbjWmKpJAfgYTLky1cYRrpREYDwhxPRbuMK8sQJPiZFqEkRS5EIczWpRT34hB22PZoOCpuGaTJOll1mGFwJBXOSQgimcuSW8UxnVYA5uYb/UEUlmFSdFJVdp7MGIYqNyfiE0M+BJFmfY2IIPukCmKEIeYxNw7QN8/RmDYd6qlgzmOO5a6Ek+FG4emWd5dHoP40N3dgYLWkSwDJ8kg4tHDZCBkkUByBZZlDFeTA48YuxEW2wjXQwZFI8Uo6r5R4Pg6smfmGIT3qbMTbaGPij9Txsh2puFaaPqhwGqIg4cYvE4Fxuu87LG2HWOu+gDfZuHw2YqBLRV1x15a5rdndAa3VWbz5l+/YLLjzPJhdL7EDXts1ObR0+dOBO+wvE7OPYxKxwKpjAKxjXLE6WEcyymVPZbdYwhERmvHJpYVaTMwt5OHuUc1KTvcsIoqLGo/Cs6ZsYy2ON0awSPIs/SEYudAPwqEq3+eZMqnq3jGy3iTPNoR1njBlPl51HmNUP3Rie5smoEh5xdk+jnlZr6Fph+gVkDgy5IONk2VujPl0GfvhMgfEwXZaSPYpn9SlZw2WiKvult0gDSOowjyZBDsLcYSoCH2MKgJGOeuK7whaqcdIIja7i0LUeSXuuMRYSCLvVcHjoUZg9HXJrCrXVcLQ33ecQVTxrMp1S8+AjFzP14yBHMTHVj7yDDa307NHyQD0ekw1IT+uCKGprOTH9lSCxWuXoMLQIpY25HR2m+fDXNrUHOQrpVqvpizq0+uUrZmqFYcDTQaMKwMN5dF2HaGin16a+cVg9GMNsOD+mnsMZM+EcVMsCDud10Mir4TLDR4u5Pms2jsCvz37Z4Op21sDWzdsOH9x//U1733zNNSedespZpy/++I5nsBoVaXmTlgMNe7z00l8jbvK+eG/fup0ZeOvRjUVmUJie7HgWOaMz9ZnL7E52NlOVB8r1Ko/1VM4PjW/wKJyuFuI5j0x/wMN2TcI2zYsqxtRq6Jd3zGHEDw7jYdgbW6leZQwrhDk8Absuo8JP8LmWCaqW1esR/Muoxj0EFmaVyzHZCFXibRAuK3A49DSJPI1DzcMQ9eSKWzVgJmjwSI0OVZgmFYaHmsTeMDls9xQGBU0IG0xSD9jUYxJ1t5oMCbyNlpa1N+VheJS2zF7iYyAewOBBOeDp1phRmby1Uj664wYSzIy9ZT1A4qSzRwrVa0KEylEMPwCPRidul9ULZsCmkDILtpYrj+YzASNaucGMIirqZ0iogUqN6/LEGfwjcniWaS3DpNXQqtdq9FzDZTyxcTTC5X4fhSwXZpwvIyfajKJIazK8DfX6S/3yo+XbqU9va5iZHgxhV01iydPgp7AMdkKUN8KsE6KbNpi8rRpYWKIt23zH8No912+68opt2+556knbWWtreb7OXx3euGfvTVdecWDf/i3bt/GcLPltJXmr2o/nGz8BzVg6ZRYna66c3RkbNNaWhZqywhjQ6rPXy2gzgoUXAzyc9DSEy7ZYzbInXgMwDKwxjtCqmVBGoLbGtw1dhRgGgK5fgsPs5ykR4m24KlJUH0wyTrkOaZHtRH9axcyod9z/8BChqKgMVZxUuUwr/GDqkUSDH9pEUAbjKZhRXfCxMR2kMIwBCAk3rLxMN8e8XIOo2/CM2w4grjAAGzxxQqjEiXlXGEbqKKoE4xpXKSEMlQcnSZWnVTC1XY4hyJ4qIrpcVqPVsBppdOMKEthcE2G6KbAILbMXz7EXrakZzOl2uiNmOkq4zPM0rzCi1bnd1rZW1USFOHKlzmsDCAbnDfvBM8O7gT0qWiPODMLhp/EctsjVBKHpNTWRTrHqGxLBVKlm6ge5R8t9oX74V14zwNTEvCbAIhFLjZx0NUiiErfKqWIw1Dx5l5tgEvI1XIVq3V43Ng3XbddsMHZ7auCwI1l+W7fdeODg1ddee/V1izdBb1p8hGfhcLZt3rTjrDNO8col36A+eGjLnTctxrgw9BmU1tnpopMfC85v/mX1qsloZluzVtVnQMfwua117ko94IHvJJCGgyfzZ8tV5YAtl5d3CrTyUzMMj/VEqF/WOelyb+plE2uSq1bDkiqnBzx3C5tKV0hUeoqlMegK/bLC/h5KIXljDAk1/dVk5DQfSeHMaaHeU4SiC2ZQKSRgDZUrTKu0lOCxClsSabtGh+lkJArMbTVpQ3O8qUlpVSYjbDHgEUnpcxgeARVquExajVvA46FD6xYtKlJILs2RTroKlSm/ArBpqxWY6UQAsR0PINucHTyDdplbZRhCUufGleYaxo9rHREGYG497eep+umIqa/5MmY1kagyNhqiy+qqfq6GFvwpHIbauio3omYPOopirIRy1WqmwCCsf0PYU49qOzA6egYhVdQ7anRWIqiJq9p6lE4i6lFNAMcw/ABG8JCsoavVjPZ6Uysc+pF0amBenoy3oGetPJ1fSh4S8VyfNj7VYAlAla7VjFrWf+HO8yfrXzcbHN61NMDgHzjs89Gb9h0++Oard1111W6HNDaZwocXO4T+sNlZ+FNPPuXwwcW+4Z0leuaJKcn5uWVrWLSstiRQJphlHKOD1Sw7YIbSlckDln3M8oIJfqIZ78XJK0SR5er1yv7qO/cZhjHfxUPAQlirtJTNVcakcjy4hSeDWLiTYQ0hhnESkj6DiG6mNgHzBwA67NKLuHoUBuLA7ykS49KG22p6U1Eigw9nTkU56nCWWhsSEEbIeytSUUKRyJ/ux2TaSOHgo+tRyN0iFxJajZBHeZT6QnnUQpARYbq1uBaSGoYkFzUqQtGvoVLDYW9o1UexVBkqFKGtd6Zh4qQoAIABwKPGo4Dr5RmN6nuaQnp/FZjlngqm8YANMcEIq9JTPwWEGjCeNoAh6RFWR7EwxFv6maiO4Fp5WhNIFBquSe1pSLrt2phPtHhehmnALMNP2dBK1cGn7ZSAdGI2ooYfbesphaG7PJuaFJ6GuUeuBvBytx5zPMcYukmhU5rFUwAww7jyoFXfGFiWve4Aif/kmilD8zM8RiFIm0d+4Jf7N4BledM2mMDqIyTwMAyk+RlykCgjoZBWh+4JUdjYNDwhummDyduqAVN0v08Yykls2+p/HnT7wZXTTzl56zabR4uXOIgOzjtv51u8SmvfkS9s3FaSt6o9+5XnYK0YHS/49mNZvLnR31gxiAyQl3p7/TGXxhRmiUjnlYBee9NLO8F45B2SPvjFmGZ5sQPn/e53P2/Q8bIlr7f2mlC3GV923MtC/am8tw766AcLyB2i64oNMP4k0zt1vDa9r/jBhor3MCEKhon0zkaffIEHS655Uzwj4fU52MBklhQ27IlrvcvK2x29gdrRZrx5uxK6xAfclTPzqmutfJnHq3ce/OAHY8Yj+DGp7GWPOPHmIawWIELuqbc0ecuoq5dn+vsG5VwF9WISFa/TrH9IgTEq9f4hb1ulgbT6/7F3HwB2HsXhwO/u1etFOnXJcu8GbAyYGowphhAS+NuUQAjFgQQILfSEEkIPJIEEQgKETigpEIgJYJppphtDwN2W1ctJ11+9+//2jfxxkS1iObJ0Mu9Dfny33+7s7OzuzOzs7CxZIrI2Emlg5FRWACq1gBaamZxBPS9CWLlmx58CO7kfMIq4m08A7qOPPhoc9aol5Fk0AYncwYyw7qtRl3Cscembsoip78TsRkABY2UAmazSO4gWkceh7Yl2qeUrX/nKhg0b3BJ97rnn6qlMRIWYj2aCrBViY4r3LacQo6oIkgYcKq8IpZqJaCivIeAEztroq8thhOASokk00YgJGePKr8Zed911ENZelXqiUpQU4lLzNUF8cBTW8KxUEMpvyHURww0w9QqDGSGdwDEeDABkR0Z/Ir7MkDTmBUA3hAx1YVFRwyeVGgBqgaTxk406JNLFgp4LIStRjQqaR7CFcwxyA0NIVSG79LIgvW4WytDb50WPCN8KgjEjzHpE2lSv+wYAF+7LgERkv9FN0DbvZEbPGGzmhe72VVvgjP6mpBiqEnU9UFmXKSICqvwIsr/xbFREo+CpLIKImOXFnyDra+HHooulBGSoyqCNBhX0oAHbiIcng0ejlFI2xlKMdnkMdaCE4Q0T3ULKyGMQqt1UvVU6B5Lq1X0KCqUGlETVabXxoyOii3VfRO6IromCeIUuM2XiRqD99c5iS2/HzVpsPdLG55BS4O53PVWkgU5BTbvSkmO2Url608Ydk3s682kzZa6eOGAxX+oSj2UuLQerjb3n0f6PWNqUsoRnKzj7jLvkc6xQLWuTQ47NX5rEXWHhKonQV7AeIY9dhELkiCr+oAc9CDIYEDQig2DT7smRmCEmXLJAzCHtItG7qOgijLszThBw12sI1owzYmE+eVzYIoilC2pIdM3HDSUqCzchy92vTLLK78/gjD6J4U6I4tSXXHKJaKVSiDqyPH7doQErsddDfQy+T4ZphQykmquCIUkSwzzq8htyHSj8XUF1edFMUg0C3hXUXhxfDHoZsPtMJnlRUApNWhNkpjEQsV7Uq6CGaILQ5Kk3bw4ZjyD0BjcMit4eoGBIqglHLvR8UI8eIxo1mkOvJYb2nifw1eUnmqmId+ogfYs41xBR5oElj9FBl0mPRkHAixYJdq8jEEGgdr/CnQfpoAcThKW0kfdeojuiRe4UetrTngY+/AEhsdRCM4uupGNpCLkboFQkPWhLNRfGnZiUiP60AQMAwr7KA3/IEORRl14Tp0rE7SApvdZtNnSg6HoN1ByiFDViPLgIBa2oRwgFFMSAlZ+6RoMPGhKQAosbM9HLUVA/6i+lXM9Ch4ucYlrGdVIIDiXU00dARe1+PWo0mDXBV/2rCfELAoKjbRaQE6FMH5HlXbPjNwaYggBSOhE5UEVGekaMRiPNdHj6058eYEPYKyinlQ/4VKJoxTnnnOMyJU3zZ0wBNzToMh0XQz1aBDfjhB4pmijKu1dH8PTQC7UFZEPaJ8HQNScgG6LSIQAxzfkV49lI8xXZo8luwTKWglZqlwiCIZpNEzNR1R4jDR/wIhsK07yju/0ZxEQBVw7AR7pft4y7agJkVIpSQUyfQkNCNKHkfwWdwcHBjENVxIgN+ghhrzcDZ5BhGDcWBFjIyBYzBZJxU2cU9JsN9XbcrIwm7Zc2BRYLBTbv2Cpell2ihNB8R3dPugqmkMt3zs37l3g5t/lGw5z3hBy9Q1HHTUIXcakcHesP//APVYqhE6vEA1GHY+JocBARG1skJEgjvM9XTBm7Cd1LBrjjvFbnstGB5MH6KRnSiUAMjvQi29QYAINREqVuvhM53bVrAFL1cDTF6QFKYZEwAdCjXpwRnm5HCamgUkw2vhI8gPzFX/wFZcW1d0QyOWHxSgy7QIaEowokkt+8UwAf8PF0eJJS8quUghJMPFi/G+tgG7qFdLI52Kt313QoqGptpHu5nETbwVcQQeISEtlC9qOwpvnkT9RQNZieCF4vRU50Vhy7V0X0uBaxsigI88gTFKO5aprrQcBhCGEfIi9jqARZAIEDfMStRnN4EooaiCwsT9FTfsldIbM1UI1hr4IeTOBJkCulr131Q8YI0Yk4NBgZmFWIPcUpwTLLpiHuSZSu3kADTAjDgR7DyKFDwTQwDCfdCklFZHjqU58KPbdD0lAZn9xtTOzpX+TylcwDkIXGn4YNu4JbI4MyQUNEoBvpWVXEKFULpUERN7rAjTEJcVymhFAKZiJWPzJRqIvh0JiB53ve8x6UdDmPdwSP/FHXPr9BLolULjSJAWD80N1D4YjxEwqBlroThq1FfunxCfIx/p/ylKcQ/5op3V2E7CXozFAaAh4aSsFH7+gpeRjYNBDFmBuDjBKDFBD2SRFooDaa6HFTz3XaAIIc9+2EFqUImHCQM24c96452qKUQWJIG13GD5ieWx3PvqpUk2NsR4sU9yApNmLS0c7Vpa/hqfdltqYCP4gTrQOfKmMGwTnYhWsuqZ4xQoBFIpYqcGAbU0OiUop7QauYYvujc3S6sWoqwdlFWFJazLUOGtUWYi7/xnzgjJlABpWiC6DtviAMCmIsgmqMer1kTdhneCySP9ubhoukI9poHB4KbN26vdRZ6Fk6SnXhldWZ7xoe7F++ZGTbrjGnDlvOTgzaHTy6mJyCL9+hiKoC97EDQpKFVMBKbH7hs2QPtYOR31f8iEnAqhcy+BQ2hPl6vHgACfmEc7FPhJgMVhXIs2pgsmQwNcjVJT5FHqDYNix8W61OO492DZhwlAqO5peQiHoluomMQkPSeA+ey4hiPy7bTQgxb1kfEihuxmVCiE0WZgwFfQqlBw7ET1zUKD2Tf4GzzC6XpU7FZWqZvURxjy2VuJowMme/msYyZ3Hvcj0KtHS1QC+T3Ejhz9iNkjOTpiHVsG9oBDQaDGuEnO57tk8UapxPrgik1ljBywkNNyfKRuSjfOhJ8gRYGQiJ6CCJmXyCjJwkhy6OBX20Dj7ykHDqYnEJNIToZPOQUy/oDmKSRmWnz3gAhxJGwrlSkNLj/ke9rDjgytrwpdvRouTxJw3PlXN6xBiw+0YHIuHc74tQsNXLjB/2Men6LpJDYbJNTikqZYpAbW1ETLj5tePDqEYTVbV0GpJmaq93FflTjbbMtM6VmnJSuMGUGBAIdRYvY14rFHRpN1XPbX02tgj1yBnN3+fXqDCWFFEQVtmYiVERZIewx4xATFtaKBYKohTQAjhDKYpRRFiYpNjM9SeYjE903EBSZo311Sek0AQpKqXm0mZ0WabYwSfelTXaowtMFiONBgPshRdeSJFiEIqNV8MM6cwgJkw4a4V5FLNMddDOhuv+xjMMtTGGlnfIKGXmRnHqr66ntzGHa4JPxjB8jEaKSzAQbYnRbv6yb8WYxG3sdVJbs0126pqFlvYiAsUx4GdzBBBoSNwfnWEog+K0KBNKq93PKDFqNxnNmuhiLxgdG+Tzn/98iCEOmzT3A2XVa41HLdZMvR+9A+xCNPYZJ4f3z8Pm6nt4m92uvU2BoECzMb95y7aNW7Y35zo6C0mjYr5au3LVyNAQI898o8kdHhfAmLhv2Ue8o+mGWeAddB2sSr0uIcbvcF4eJOQc8UOucCUhgGMBF2wOVrHmC4alCGYa7z4tfPeJdAFfLbHvY4Uddfn11S9ulS1eo72KSPTJnzCM35BwJDRQPpEragwlJvLIJtF7pk/EajtTwrwoEswx5EQUlJIhHwhIsc9Cn7DAzZiySkPG+xoCVWZwIO8lWuqXnEYuy2KJgac8WRXYtHcM3adATGOBDUxCW/WOv1NusH46io7Q9hDSjBPK4vgQYF7SUluu1EGmoIxiEmUGhIKoamgEQdQYuqkWwZkGY5+XYuFrpOjiQBg+0TTNofjGHiWAqmAYoBOQ3DIoBSBbGvHJ2BD9FeT1lYCEhk1A76FQMlV+8IMfZG4ElrqsUZQMDQFEBo53zDlx8baC3IPITjCDdLZTqV8Qoyv4hQbq0RKQiPiEiSLA2lVklwp1Uwr11FdGFECCyH7VS9hrPluO2ilYUNJGeMpsdGWdK2WfR6WKqwhhVYom3rMhpyGRErPDO70B5nozG5NBJftiBieRH8QBhE9SYIsUQf+oWkG6EfNbUFuirVKqbQz1IA6YIPgUgyTwXzhuTT1fP/zhD0ft3q2geGVZY8BZoswgxFe/MA/KS7zV8QzDUKbV5R0y8ntgC6CBFINQRUD5NYatr+hhTHFMdxKjioxcoGk47ygjM+aFjpbZLKDx62Uakk/RQMDB9KvGGNL7o7P8rJu80CjfNHX9q/uUVUoPRnu9eOBMI6f+ctlUyp8yB4mMcLqyUrFa86JgRi5/LranrWYtth5p43NIKZDLFadnqlt27BifmZ5n0FL5XKM7n1+9fGV/d29sLbQcs1rs+44PpoW9YijYCqsAqYwPWk8T5PDClYi6kCv+xJhizYqzk0xSsDmcEapYLT5lq5Hphbe7TxhisDPwQ45io3/8x38sA+uLgiGMUzT8li6FU3sJ5uvPkBPBr/0JuPwwIYPDdCFFOhIFHAX9CT2/UlQNQiZ4gikHg5YhRLIXItl7NMqfsmVwiI3HP/7x+DtjDLEdIiHgIFdkiz9Vp2mAAKemH9cAACAASURBVOUBh+WAYYDqQ0JoVHDzyBxyyC/4StkQsXBnnGNcwdM1UOZolDU0Fk8VIJxoe9yboqWME2qRriLU8w4ZqgylEFiSSTZ0Ux080SEUTd0hJ7XMn95l8yfDkn5kPQIqekEpCAAYdemUoDNTh0SbQQCSkWRzVkQt8jC0uAxYcVUrpQmoDWcKmZz+DCMK3Z1PuoarnQR1niC8zgGRwfhhjDH27C0qwo4IN4qXbUTQlCVrvRB1msBYwqgjGxsJM1ioccCCTyMxdEllrQCWV1OMwMDELwRoq+EV58+wVloJoCoLXGgM0m/10Vht1DUMIZBRo1o8aOs91ItQkmIMs2ty5Lf7DFqkeEFtbaQZ2NP0JySD4FQBfv10AomapiI5NVb/IgWjDuJDQF8/6lGPiq7xG5XKZjzHFICJgqoGFkz1yi8bhUMfwQd8BETP0JBiPAPla9aJXmLK3Op4DuLEePZuRPlVxK+KuJZz3aM4ggkZI9wYxlvsYiMdy5CccIMzBDTTo6DBwFJrFsgGso42363xWDp1qA1uPmpBw2g7CIGwxP3R2Sczy9rMOsS4xZ10cSAJz2gFHDwaa9rKb2xEOq2UmQ1JrSLMO12c5feiSLQ3EhfVb1vNWlTd0UbmUFNAvPdcoVSfm981Pl5r0gk6SoVi57xDiKX+nl5OWtSrEOp0rEMwjbEz3ApzwYZIJlUzOeDXxBt2HwtWEkUGYok8CL5GPNjFwJhCQoRwxctwMTZ/ecgqQLzYOEBiHApLJSl5dGHBzBIS1SUxOgAO5IrqFPES0sKfINu+xHmjXtY1qg9vm5BkyuLdPvkT06R22BmRKD/g+Lv3EGCaGX+CDL7mAI5xw4fndQCXiJvLAPnYXuEB40+aVqAXukggzOFXjWDKrHhsZ/gkBWT7DhCwAaEgCHKGxJJTnghDoO2whT/mTlewkqbEBEx5OIswdUDJ/gt5zAQIFGpoI/zhLE+Mk0Beoj/DVBayLQ7x+UqNCCSJPVVAT4r86iWDObrRePwpJyQhAI66orGhc8QiPrY7iU8dDY780X2ITxBykMqojQgwl9+eZiADJuT9qih6RH52MtX5Ux6gNMpuNSBUDfXaFWW2+cAHPoACjDF2LaEUA0Pt1FPISwltiRRUEHCrhbe//e02BFkgAGRTJOA1OWRqDBs1GpCoIb9SHrVD2CajfSJ/RmfFp31+QaANIAItHJJAeZCCf6H2widgalGoDnqWdGe7crQzPsksmx1bCGR0DuJnlk6VZkob5F/1qldxurL+oX84cBekgIniJiAVE2SkM545w8V48NXYZkhDuhiBCMWCqAvkpBOzW8dmrrYrYlpJj7LoZi2kFJrsbzzDUCsiv+4w41BYdfQk5xiotkjEOAcCOrCcaWxselL4qMVBVV8RyqSOie9POOt02nbQyrDXj9ro1CeVXUE1RlkNybrG+/7o7BPDJ41crzHLAcKeqiD4C6ezlGzYxyKNWYtWimh6mVeDAWOjXLbQ8AKNhThkyCyGl7Zv1mLohTYOh40CzfmOYt7WjJiljlB1rhkdLYn4MN/MdeSGBgcrler41CQGgOPMd3S5/P2OfjK2hX1YtLEE2P3hBkETYuePDRdsjuCheFHFMkZjnYcFx4I+1IiQVaRjpGOdGJljaH5DLfDypCc9CSP22KPBv7ByoiLa6Gtw/NCHQA5WS0phu2QYv2aBGLBakDE4mJMlbB42GiAAf4nh0ouzh5QKUQdOwFRRmE+yFI4sBAxqBx1IGlhFKSkUERnUy+somgMCJL2rCGdXo7JQhYP8wHroN3DGoFkg6KxqDMYdWIXckk1FPIe0KDbRGJZYYuQEjd8S1Uft5BO9ik1RR9D2NDNUXmiEOhjIIB2wYAY+oRUhDr0WAr6qGp6+EocKxqEt+R1rYNWgl8TuFZRADr0hGxhewrppGPjqTwDB8R66CxwYokKDyUQX4NqlUyJd1TL7Gt2tjaCFeSDLA2CoYgEEMgQ25x6aFjXF8EMWyj1QdNAYPLzCNYd6ZIMSwREBNEUYfqSwRlCUeYDRyUIpUXuMWD1I/ZIYtXtRKdqyaUU3xZi81d9Qwrh/8aAPRQFN7HgiuxcpSsVvvLBFsU2aUPRCFfkEDQSkHsmAUJFZu2Jgw0Sitkjx+BPp6D3Pe97z0OHv//7vkYKFlTpiuOoadJY57EmUdQoNPVU2RyU0XxUqhTOlCinCTc1wggOKGW/KesC0dkJVTUBSw9u7r/sbz8AGHQCXEzR0o9Qq4t2st8YINU4TrN8o4jzNnWMwnll5nXiQElXTxihAUrROMy2rUMbwMAXsGiMUbNXCDMaSrZnoHP0FsrrQxwsa3iqdaZOWi5qDralONxnw0enZWPWi1cHEtNcY0DpTD1gHUWlXCAJtXBHFVJ2NitR3XWktt9ietpq12Hqkjc8hpQDX9nqzkW6LrtV3Nut92MeykbBbjQz21eoNd/A068kzyZYhRnYIJgxuggQZ+2DRYWLhMWqriKkDv8Y6ZRBJi7ojW8iA4E0hITJRIZEhJ6T1QrKGF5GK8EqOxrg/pQHzCsmdsU5FAiCGmBXHIpmOcMZATMHw2sbWJVrskl7IFflDbIQSIEWNuGdoDImY+bxKpYOvuHT6EODRluw3tIewOb3iFa+gh5EZlCf8HRCykGJBB1IwGD2AMPELDQ/hJxvPbpsjXLwRJ2gbekaweL8wocPZE0QcTFzx0H4giaHLoKXoHxoSgPx7WCYQ0LvDa0xB8kBGQcYbG3AaBR9gpXvROtLORm00J+jjq96BT4BFWw2hDoYCrcmAg6OBkT8aSCOBFW1PIp2GPdKLdgXZ4UCuS0fA6L4gtfxEWkCQMyBTjJhkZCPwnGQEJ5N2ABLDUgKZKAiI7uY7z3pEb6Cm2zIDVkMMpCC7IvSY6GWQNU1P2eqiylPoGUjoW9QI2cAMDKnFzC1SgmjREAYMntfIFXmCAvv8QjJ0KfB130KhK6c2ao7EQAZY8M0mfus2kTUZwoEzclnGKBIIq1SpCIJlm0ypIEuGCcytVZDC3GGxc5TVDNVMgy2GdBDf2QjDFZLsiHLqXLZAaMRQhx7rMp0GAVloYvYpKN08gid8UA8yfqWbR79iPEfbI7/ZQTthoQwVP/ouIBstVCi6jrMUaXq0RoL+Yljy4k/OhaahzOhDjTbNrfdAMH3oW6YA0iGIR12g0c9iUkdx6b+CzqaSUc2VDZwYADIzUzGt6QhlJSKO6rzAX0oouwhlFjAixlzQWIo7RTCKyBwdzb9jnxGyGP5sbxouhl5o43AYKVDrmK/nOpNAqtSbG7bv2rJn1un2RgfvhMZIf2nVkpHuzq7KZNqAEOThYCHaNdcstg6S75ken09Bs0iLJrcwvAbfURfuHFb94COs9Ngu4xYEMqbmE37kV36wcHNfI8VLpJDiYAaHDeQxR/xaioqkEA/kKPmHc8mJiwVrjsyZzAhRrUiwOeSiTkGS13YsshPDvtmvWdmoUUUhxqSoNyRB8FAQMlR9jVYr5V1dfiNbtELBkHAqJQbs14RLRyCZ/WZEkD/1V0u5CQTsm5DEWDOHkoCslK9yoluoR9FY1ogACKXAhACmNhEzzmdZwVvNy+BYnF/puoNhwHu0zgvJBEkvcAgtKkitp0LHkh4t9RUyaskwp7uAw24UuCmSEVDOgMMrC5IhF4lnhgF1xafAnNSkSUS/qwjp/NrrZI1gpfMus0SmFGqlGiFAiWedYmwIDMFRtc0ssj+iD8CK33FgrjhnefjYa1OLCBfUJloaMxUq8cuRbt9QBtCov6BpqbJUMfXaTcu6wCcDA7ZMO961GhqscTRXJiI6nJyxd8lQpN4gggyBSYjhIGB0enQZUDFiJUaKskEiRWhFMtC5g7xAiS/AUsJgIz3UGpjwZjMXwqEtJiY9A/F9gq2JEDhQnWFFcQEtKgXEiPIeKX7ZX+nutAQ5o6/p5Sa4bThwOEuxIQXOsSaJ4lICfyhFK/Y3nrNBEt2H2sgVEzm6O2gbneg9AsEYzBpCzzYvJHqgB1u1KMUMCY4d0iirCIT1r57V42aBbAxj2YDJdFD5FfcbdGYSQ/nAn1GKeqcsODQnv7IZNvJreHAwBInO8lUKA7M/bTUacpzDqKQwwXb0BR9KCEfbIZPqbVpf4R5zzc55hmgJOG3hoLHtFo0O/GmrWQdOs3aJOxEFTE6P3cB4wQvM3kqN5mNqdBVKyaWppzcdiGOOPoh3HaoubSl1/PJ+iWRCa6kpqOsrUU2TsM4LvgwBa2sLx6B9sM4QOVKCqcmTvXvxFQfEg8AEMGRMLHZDGEjE0XB/wo/cipwBRDafvMdSUs4ACGZoIYloc3P2TaxN+W5HKSkgB0uVIdhulFUcMllbohVyJhrc/ODpkSeIkDXHC7CJYi09kseJ33AcDgUiPsHZS5TSFu+RDmZgoqDm0DNC5EeLkC7gQyYEBjiBkeoURBmc3QaiJb6HyUTXUNrEQ1eEQYslRjirKKIsWxQ1gk6suAxUNy9qAcqf0YRAT5HIA4HIIIW1g68bJFFGEU3wCc3BiR6kJhIznH4AkYEXGuWJ1In2gsBcxAoFQ81RNiCApgm+Qk9K6MqCWkGYMQYc25QCbBoJ8khEcDoW5yH6gRTNASpOL0ZFVDRSXBESVytkIz5Z4/hx2y2STjeFMIMr6oUlUkG+ViAzicWIlSEGpIIscBFKzTY07YruQvu3By0PFRAOYWwDxDuhqyvjvB46RA9K9zX6OvpOXRoeQ0KT/Rn0Z0Bi3dRNgBsMSrENy2mxEcoT0jkPwViCIFFEiuUEpVNZ71oHgeggbl4gcIIEHw6ZxuMdfA/ICjLEKhXaebTCWGJYoosARd+VH1nQSpH9zSPI3Op4jikDQgAJ+PFn/CoY6FHB9bXlij4NDyqaOoWSiTTmRRjLEQ1WLHCUIboUHZThky6oCJ2YRxcIbHWGRIylmNpB4ZjUIOggupEWSTGGTSULEmuzmER+TSh+WvodwrHNCtvoQWANP/vsNGDdLd0ANqqV8rCn4szURLTSdq2LEdVqeCI4jp6QmXeA/JfhjhcS5FC+H4I9kEPZnHZdbQocGAXSmiscXEzQuU4biCScSXv0utG8KxI6Oru7S47jTVUqs82aiA5MJAdWwf5zt3hBx2y1dcuyvct6OuYT2fEO4lPwAu6oVBlSh78OxQJrg1ssUol5Z3Bgjb9IoR3i4yG0Agh2709AQJOioBcOH6IP4GhKeYKjcZ2xI0ZaZClYeUgvEKI4CF4ybhi7XbgkZk3NAiHULzISyw4hgc9aUlNuAPEesjAkU2CIAtmmBshgWlvHef6QbYrQJ2y4BGL+VBA1yEgqQuqxloHHQ5ZneVQnG9sVHh0VwUe9zBJ8ZegZMiirCgCDYr4C5d0T5oSQSYrHQh/lvaMb2aOUP/ms0IPJACoOJYPgoRkIH2UjiaqEyIGtUoEnejLP6EdAdLRHe2kh5FYmmAMZVgSVhgNWkJ2VxT4pCquRqPaJLgUCnHUBHUXQbc2PE1i2lcnsiD8UOPjkxeaXeFHsZKqTgVWGdkhcIQtM+NF711nscHqTPiRQJ8wZYIKGvkZ4WCNTQxwX0EyhGWwAceFn5wjkZTZ4SGIxGtjJUEN+W2AIAg3Et5kVblvRKapQhGcVV2i7iuy1DLd2V4n2OA8YYFnLeFNRvLicUyt5HFJ3CF1lwdE6hkanBakIaokRq4N0awxUfY1c6vJEvTbT1WhOoaEnjmtQqmwZUxNZ9VhxtIutF/AAEmCZ1nS0Ma9qaoecrDUEPzVLihpj6MYvfKJSZTWBnY8JTY+DSY2g34Aj/qczlQa54oEkfPY3j6IvbjmeFfFJLTGqA1WJXmQGNkYCrY6io9Kss5QydPUygts59SdSoCG09aOItQaeEcU8iVYGlQbG7JaHKReRdVkY/GIC0tUA8a52QAwbnS4FYka1FL0fbEeiP5EOi4OYmYUbcE+M89H4G9pGnGHKnESTRZEMc3NQDxqxoP1yrnW16N/y0JqaqcAhn28FZzmsPlttNUt3tJ9fXwqY58mptcVWOnJd8/XGbNXmYaO4dW7dyjVYFw1lZGRwz9TU7PZt2NjBotRcZxf9iMkpGc/qdU6kwRlDufFui4dIJurwKctBSzd8n+EBAs4PymCp7bfFRxLjw2iIXpwx2FCwPJl5V+D1wddkw9QIPOxM/nCcUiMuTLTw4Q2rg99w4wUqkeVm1ka6ZxwNM1UcZ4ReRG0mcX3FUuGgouD7ZJImxKaPRPmlh9CKX7wbJhoCYRXZPSH+ozl+pYgIFTf0RcEQGPgyGQy9IBrGas2toLaEeGNN4RDtoTOhsFZEF5MKcbwL5KysdzIPTdQIeX8q4k+cXTrI4BDq0iVGBxHwuoNkovNZZPMiQj1/ykPXEeUyCI6SUQQCiEA/QC55UE/z5aH02LLRuaEzqV06PQN8MklxbUQfHjDhPU0E6kGtCIkITyk80Amn0IfApKwAKx1tVRqyVqXgEPMGT2hactISwjQY2Nrdk4f+xIEGGVXEhzqEruL0AwYPZNfFiMl2ZQdHOlFnMeBl4VAhAllNGN5o4YaxGilS2sjdx7YRlQ5hDYZMZHq3fUZbpZbJhmj8tb1TSfU1mlstWAYgsoKoxExCh1OpJ5TUkOX6NOtr0AwDLYKtdEM6xlg0Vp/S/8hvxWMk0EH5h2kOjQ3RaIo0SL53UYuykIzM6E8bU2NUStN1LEA2zUG3GIHq1ct+gywK6mVtQQpLApoxaIaKlvJAMiUVV4Wyinj2N4/2N56VVQoCqAcU9KK9AEZKDAM9688IJxHzCzUoSeGKTqmSLWZK/Oop2qGFhKFogoc1XZFgGvodKej9RiNznbLSVR01wgcmTgDIxl6FXZihTL/hCyGzRx6qm442lrzrbt0adKDE6wvDRiKrVSwbYoZKQTdjTCkR6s0gFfkEsUCb7d7iFSaYSi5XqM/VDhrjjtFwgL/tOw0PkGDt7HcuCiRNp7XqIuq1LL3PJXlfyM+fcPzxA929bFqUrfHJmc07tu0e3zPfeXBWJsEOuubn6BfHrj966cig6pNG03oyqwneET4utA1mgNA/YBvs+ObsCW1PyA+QPSE5JHoJ1h8KhCKRiOsFyw7H2wxgcKv4zeB7ifyyhSQLMRn1SlQ1LpkBia/+BIc48StnqF+BZGQIIsjmRboXFcV7VnVIYgSB7UJBHnVlNcofGkmgF4zYV0WCFHDIalHXwgaGwhfKZSb4ZY7WkRmBp0+g+TOQj/wZnpb79tFsh1nihxCiA6FtZJYte4kiYMYLmFmlkRIdFL9SMlQjW5Y50M4QoIVEUAZmFU2O/vI1wzMryHIgJ9HIOKT2bJCEXLSVZruQISekV9SSleU45aF72ciLZgb8bGRm+ARYzQRBzri1xoZRRoroOwVhG30khSkU3SivNCQmOqhSixe20X4oqlKzdKJehnOmrkWNQa4MuGxB+RgSQMXyIGq0jRWnbqVHS6mhduqpRPoxxkympqBVjECZ1cVyyeZnWMae5sJODFDRBUElRQIxa5U4OgcC4sA/0I7REi3NevaW8yij1T7jWcFsLiwcftJBpnLJHw2JKrLMUa8/gyDZeIhsQbSFABc2KtIzUBmFo2w24CObxiKRzspIEdk030vUHjkXVhp5pENMV2ajOqtUBu+Ag7AXeSRNpqzqVddeM+1uzZ5emAT8gHYof7s6mvc78x5tNetQ0rxd16KjQFNIUlPUrc3kcctyE3/OzddHhoZXL1sx1CfmE0fKjula9eprrpmpHZxNQ970PL3U26hXVy4dPXr9OvrcvP+1LlKEBs6Cp5BnGbfCEK2PF6oI+EtCuxXoSDqGla1oM3mQUVxm7zIHSwrmvrA/IsVvMDs5Q3JI8aLqTN5HqYWSNQMe9S5kgpn4Cfhq98gWOeM9a0jQ3yfp3rU9tMOMJj6FQgYasbGwYGAVABe2KwgYyCsVVUe2TJ7tgzDIgV4GU/6FnDqjlRf4LKw0PmWkU0rVkS0jKbCRzUsglrVUvSFLwPQJYrELkwmYoIxfj+6Ozsq6Zh8i+xoEzBoYPRUaVSbFA5pWB0Ey3OIlG4EBRF2QBIGCRckIsgQCIbOV0q5oOOJEG/0ZRFiojmSNkieE68JBJVGNcIuxDUKIWy+efdTcDKusgTKDoFFBIrVDO5P0kRi4qSJTQbzLGWsG+aOUPzP4gRUEfJUoAwoHMvuMxqAegIrI7CUGFRykRL9EHn96gm6AZMhkveZrRrdbHc8BIXrBrz+D8pGeVb1QNQdcjeoKyBlBspcoG38GhIX4xNf4zRQsmdFKM+UMBKKLM5TUCFQMvwyrhbQFMOsv7/KDExhyJ4jQtUHtW2pjqe/SvWhd1UZz2/adN27exBkjVyzUG3P2DhYifMjeQ806vLa0Q9bYdkVtCuyXAon3tZzbs91DM9Ve/vj4hF2SmSqhkuxMvcXS8tYR+oP1CMSlXrXvmUwVcTtWTwgnVWB/dCxsMaxBkRKcK5i1FNxK/vgU8injxdicFHwHzwrBE9xNWY/3aAUuJoOcfiV6AMzAkgTSpYRIiNqhpGww9ACiUkWCvUqJiqIKrFDZ4K3QiMTAQU7p3gOHaIg80brIQ8NIEvVmz3E0UQtZ7jdEETSiYGDiV8EQY8HZ1RitgDzuLHM0P7KBHygBGBSDjPy+Kh4QSLVAKfCMirTLi09Re8CMtgfAoBjqSVQ1bCOn9EDPnwE/qOoXkCAU3SVelIKhWhQJjzFCK9roF84BPPo3EANWHsWzlkoPymcEicbCLUwLEFZ7oKG66AK/HkAiW1ShICByBig2EhWBD70obivHn0FnRSRmowUof2pL5IzxFo2KeF3KBiYKBonkSaOqVWlggiCKB4XVLlsQKugQBJRTER2U0TyGShAkmgyNSIyC8Q5VNQIShA16qk7BoIl0VQdWskVboqMh408ZZFYwG+cBJMZP/KpFEQ+YMbnkUTZKBZWiuN+o0aeF80hZBSG2cDwHxaJg4KxU9FpUFH+Gyh50y5oZTcgwRw3ws1ZkTQA8mhDYApv1VPSdnEHz6Ed/aqwujuER/a6WGDMZNNl8il6OerOuUZ1P5nvMmvA9AA215VQp+DIDFc2Xn45lSDJJjo2nmzO6CvlqLTlURCsO129bzTpclG/Xu1goYOZ7TFHTNTStwMxab9vOnYz8LSNXR61RG1265GAhHdUFHyEXd43tma0lVosHBT8KgRocB5uQTkIEG82Yrz8Tzq3zfXLiNcExwZEHHPCl35LLBLuMtsggZ3C64MuBQDBTX8GP/CFcg1PL40/pflUa2AIYKHmJBmKFYCKv9GCI0j1RkfSQoAFTRYFqNDPYcVQaqEpX1p4RASMFqw2pGXTzm3HbQECGDHkpIdQDiN+gVdQCn6BYVOQ3aAKgKkIcwjaIrCwcfApbTrQlGuU3gxBloy2RHm1Rb1SqCl8jMRqe9azEKOgXAlFvNCFABemiLVKAAhMmUmAFTjZ+gIqmRbdGcSlgyu9r1pWa6ckw8QJmlIrEIEuQPfQnXwHJWhRYEYdqVwQFQpEN7U1xbZFHEbUHJqqI5cRCygdufiXKpohskaiBIBucXtQbMzfoGcNMfp+ygaeu6CAtjRe/mbIFvrLyaxQkVeFFYtABwEBAjZ7okcAqiKCsJ8BmQzE6JQrGbxT07kUtQToAgZIS48RXKcDCP5oQpfZpjuqCbvIvHM/RBYGwT/EEzhLjqz+hCqw/AfEOAbVLiUGiVDQnOj1rb9DEp4CvpYEGgNncBzCbqtFfoGmskSBPkAhATxAw6xQpMW1V6hMgAQeQyBNzLfo69GO1R08F31B1VoVKq4367j0ToYMCAlpGsYwyh/ilvWl4iAneru7IoEC6Rpqoa871lMrLly5dvnS0lMODOvaMTVx/04Zq5xzZxUCdn881KtVyvljv2ntPyG1sXrAwv1iVIngB4cRddLS3lGxaVqIp8stei0UL5sHZrLyN6LWzHRwKhNVwge41X5+jE+0FHndotvo617l3MzfMjHW931qaG3S3xCQTeLf81E5pU+DXgwJ7LUSJkbbmV8yTPfXkM2dtHHw1U+/iz0NPmdg0PDj+vIce+3aNbQrcoRSw1VZw8HA+2fNtavR19xQGei1uh4YG1syvuXbjjUKJWo7WqpXuUrlRb6QTiQfyxLTP1qbYQWydFJYtZRIvFvIkLJCEbphH5g9MizsQVNp57wAKpAV0pl0tcAvpzKeBwgDCNa+1F52eXFfO28I1t5TkqJesC3vTY6hk9pV5t0S1nzYFfl0p0NnaBnRayawJBaveSFevbti2AyMNc5cMlDAZYk17GEnVVrMOI/HbVS9iCjQ5qZsdbM7V8clJNmo27d6eUi7fMbJkaOvunXumJrlV8ikwi29HMzCC4AJhmYiNGyfwr61MjQwOCSVA2doLdi75WNj6ux21tIscLgosHBMUplCSkoGqo+VV3fLJgxt9y80ClKrAM5bm8tuwltIyaO1VtGVrKV7+vzP9dxBD5R4uGrXrbVPg9lKgdRw8TQb/b6pMTU87NMrJdWI2+Qlg17HnmK1jF65hbm+dt79cW826/bRrl7wTU4C1iQjUwKQANZtjrZBRXYXlfQUOK/Mrly/nTzCb/NPT1b9mdbNlezjQh1iN9RbgHu/VWnXnnvHp2RTGabCvn7Il1jQx3Iph2n6OJApk9s1keGKcbOnjSWsKL+nWe9KrUmraXCQJ0so7pVOi9lqzLNf3DqyWKnbzDuLeFfyRRI42rm0KHDwKMP+aF7X6HN+viekpC9Tp2Rk8uSufLqMM5zCeGMFd/Zkm2uF72mrW4aN9u+ZFTAGHAElHDjOduXyuo8tZrzH3n3R2HrViueNESwf7Z6dGNm7ZIhwDyZiiuR/gLA6ZGuyAscpL7AcViinK1O6Jid3j41tz2wvJkT0dw+Gjv4ip1UZtXwos7FMsPpyFCYB1q1bImsbL3F4lPpW0c/dKpwAAIABJREFUNk/RatMT9y9NTk/zLyE8OgvpLGSMFhkjj5cYLfvW2v67TYFfDwo4z5DmjdM/6QSCrYd0RDoxzxYfTkk3L5Klmz7hVn+4aNNWsw4X5dv1Lm4KsDw7W5T29Zu0KAeDK/Xatp07RocGBnp7GSpWLB2dnpraPjZW6u+t1mu5AwxbGudfkoWsdYrKE1xDWAUqVbG7Jxk2Gk13y9UbKdb5fNt+sbjHy/6wC8VIb+5Vl3NzQl/2Fl1HfvO2X8uQpbg8fvnC54o5wQ8s0wUK4hoYY6OlaqdFeWhdh1ds7K+x7fQ2BQ4NBSyDzQubhml5WiwxFdOrqlweW9WnTzefLsoObx4axG61lraadatkaSf+2lNAQNIUPitN5ST/OtOOHo1nx9gO87q/3F0u5VaMLqvV6xXWLNLxAAmWLbBC01I6hKh4Xczbrjy1BqN68dxJipjbLeZTyMH2c6RQwAlzqBozoUOnwTPfwUt309YtlPJlS0f7y8n3Lhm96Fe3uMTJpqGTp75unZipV4mPpki2Ef0HqGQ7Pax3tB0pvdDG885KAQ4cbiYS8Q+HvvlENtXL9sPe+MMYLMZpNeKxRIkjR4eLGm0163BRvl3voqaAKUq2zXc4EZYjB5O87OzIF8viiDaqtWPWrC+XisODA7W55tUbb0xz+GavmdvYKk5XIrsk08T/dBqgdVl+Ec7iCxVKxXwK1Mww7rzZbQTczrYoKCCeZDD6pKS3zFR7+zrXsWPnzpmp6WVLli4dGi4Vii2/9l/6ZtkEkZlJa6B/wL/pDZuMrizSUhqHEdP1sPqaLAoSt5H4NaZAtRXgLUVl60xrlQiAYqKZIDHd4heFIluE/jpcBGurWYeL8u16FzUFmp31jnxyRk5ux5y0TFfisDlXL5a3TU7ltm07bu1aytVQX+/K4cGtu3Y08z1pc6eZtC0rLSYoelkSil23boWyJUSTkzlTs0J8unynoLLk8OUij5vLZkf/FzXN2sj9kgIOpv7yD6w/9gRdpDPXke/MTczWZrdsm5qprV6xsreUT+OL3bJlEfVVZH4L9JacmDt1zepNW7ZtmZ1l0TJYmh2dDQcNafwtH5TQ4YgZg4eCzoQWQWXbPdGmwJ2bAiaLNbDDSdHMxDMlWHss0LRMiuCxh1fHgtkBRvu5c3ddu3VtCvxvFEimpvkUbXxieoakK5aLfX0DXJvnm3XbOuGvbnqHA+Y+lqr/DXb7+52fAnEMSjsNJJc0u8J590SKaN+VT1eWc+WlcXXlUoT0lvKUvLZWrFi+du3auLSE8h2BTINSYSELZQvAuALozk/EdgvbFDiiKNC2Zh1R3dVG9nBTIO/CtPmO6dnZzVu2NJvLhof6eTTzjt+4bUdyoEleXBwC3F+RK+YJyQPcSjzcrWvXf4dToJliYvHH4uXufMP2XbtqtfrsyMjyJcNJW+KQl64pT2tzmx1Ji0ovHaNLh7mhNOfnKi5YnJ/LJYvX3nW8LC3nvXTpTbKntp82BdoUWGQUaKtZi6xD2ugsbgrkWvffEI3EIxf5YqnU011ctXzFbLXBOFGv1gqFdGtb2gxshSdOArP9tClwMwWS5sRmRTFyWWRXV61a3T0xPlOtzMxMj4yMDA3wi0+aVtoYTE9SnKhaBtSK5aP2ords2zY9M5M2JFvH1H0Gz69BSdOKP9vEblOgTYFFRYH2puGi6o42MoudAu7aTQpUvuDo8NTs7PZdO2crdVc0rxgd7SmV0k28jVqhi988m1ezwz5i+2lTYAEFkt9e3sW9uVrL9pTLF/1XqTc279h209bNO8cnW8cI2URDw0oau4GUNK3OjtGR4RVLlvaWu+dc7tR6fA7vkzhR1d6kbo+1NgUWIQXaatYi7JQ2SouXAvlOOlWSgrZ9ZkVsd8XD2BiH5YGe8pKh4Z5yuWXGSmeJ2RkWbzPamB0mCoiFVuhKlif1p5sDBMNyf2U+56bo8enpTVs237Rl28xspWXBomGlIZSu4jHC5jr4+a5cvvSo1auH+/t5YvF2j+hZcqYxeXPkrcPUsna1bQq0KXDrFGhvGt46XdqpbQrcKgWYqRghGg4RW6HMdbhvZ8+e8Z5iyYbP0iXDhJ8QpslMke6CSIfH0vnE9tOmwM0UcHyU+pSMnexVtvtaxqukmVO2OjsnZ2e5sU9PTK5YumRocNAtS/yxulyEmHJxxkoRTZcMDRRz+dktmwUEoWbRsUJpCyetOHvRpnebAm0KLB4KtNWsxdMXbUyOAAqIiEfu8coqFMXq7mrMzEyJBT/X0dvrKBhla2RsfM9srcaXueW/nETjEdCqNoqHigJOGsZBVH57KcwDHct2oHgOXNqFf8/nnTCcmJiYr9d8XDIynCLk0rSEx23FI63VGm6aHuzvWd21etu2bS7kScPs5iCoh6oR7XraFGhT4AAo0N40PABitbO2KTAvmFaXn/nOWmOu4hqcfLNY2NWoXn3TdRO12d6+7lVrVidn5PpcrqPY1SyEFEwaV+tp+TWn50inZNaQ/b1EA/dp/pHe6v87/nNsWCmge4rizjbln7HkX1EwEKHZ5jsbLtDs6hqrN67ZvuPH19/Y0XQtQEsRaz2Fortx5Zpb1dt91MiS0d7eNMIa9RQuqJBrdKWtxjiiKHNm5YqQ9P935NsQ2hQ4xBTgwWiLXXwsDJQbhvd0UDeXi2AnnDO8+OdFhiyM1iFG8n+trq1m/a8kamdoU+B/p4Dtwp07x0z1keGh3p4e0q7M3MWl5k76ZPpTpkHeSRt6iJoV9IzKaK7+DO+rK6+5dtvOMUImRlKzwba1V+cSJH50dLSvr0/mZqNGCikYvvAMZmnn+uYbnA57eMZDRMR2NXc6CmCksQ+eDnhTpIQ1aT3SY8rEuiKG+qJdTrQ3De90A7PdoMNBgWqtsXPXrt6+geGB/mXLltWqm6u1SrqXsCUeM/MV1nAnMGVpUWhX+7Ql9IPsazS8rYfd9vGYUdVLSJSZWmWyUZ1p1peNDPe4fCnX4tgNseRTPC0eXGnzemd+9549bunhLB83ukUXhKalU7zcOUbdbadkO+edgwLGbahZXoK9ZCPZqDZNQt/y7sWzOFvdVrMWZ7+0sTrCKFBPVuzm5q1bBDAaGeyfmRnauHGjXRuHDvdpyZ1J7QitcaHueMvWtQX8bRnKIUIiZ1AMJZN61F2eqMxWt2518cDq5Sv6SoWWXcsSf57/n91Eflqd+RVE0Z7xcR5duYJoEenJFv0he27ZL7cFq3aeNgUOLwVSwOfWQVq75v4ZzPlW2F4JXsKsBUPLiNC3Fuf2QVvNOryjqF37nYUCDAkdneN7JnJdW7qPOWbl8uUO3O/ZNdb89fCAz/StO0t3Hup2ZKqVikNPipTO5DLfIcjW+OSko6tDfX2Dff3lstBsHfVmPddVcF9af3dpdGhY1FMXZVZaZw+TNLo5WmnAOdTtadfXpsDBoADGEusE4UuMZO9+Ywlhi9BLrB/CXmsp4ojJwaj2IMPYd6l9kMG3wbUp8OtBAXEmXRs935Vz8HDLls35ro5j16/r6S6FyFxIA3zhTmBaWKgKaJ0WJW+glhl/n9bdkgK/HiPiwFq5jzIUEoVQadQt1Dn+Fp1w3T62+8ZNmzbv2CFsvAyFfCFtkohx2pFu4xFPa+XoqPTYbQxlK7pDvxwYNu3cbQosDgqIM8e5Pe77FMckObo350SeK+UL8WeKQmfHoDnXOliySI8WtdWsxTGa2lgc4RSgYDFpW2ARaTt37hwfHze1li8fjWZlQvROoGBlLdqnUQsVrKyZ+2gPR3gn34HoB8VCJc10Iy/pmGGjI92D6EqBzo5pgdnG92zYvmViajLFgGD6at00YPAN9nWvXLacX2CpVAqVN3098s+03oFEb4Ne9BSwWojpwAVeyBxLiEqlAuvgtP7MrpmSU4bF2aD2puHi7Jc2VkcYBZqNeeG8HQhL5oRanWPWXKO+bMnSqzZuPcJactvQ1UzsL36VyHSstly/bfTbNxfFKDZEQt8K+xNiFt17OJeu1uliIO0qNToq09VKhY1res+yZStGlyxtbQ52yC+KWzHfuXr1CucKd+3aFZFLFWz3yL60bv995FDApLA/YOG6Y8cOkXt/+MMfbtq0qVwu20PUCCuKU089dfXq1bSu9evXL126tBXBd9E9bTVr0XXJnRshsT1DhDDwtiKq00bqXsr5XK3uxpGUODVTcUzd0XVPfWKLh3HITPvFL34hcqNJ5Vm3bt3AwMCS5avKPb0z1UYTtLRtN99dSEt8BbONknjPFQvVSs37QO+ASNyVmWqpVCaimjO7wDF7P/KRj/z85z8XX/S888678MIL6wIb5RRpdqXN/vlcrrM5V80Xu+bEJrq1p2u+3pliIsmZV3RsplrdtquaK93v5NN+9NMrZm3tlAvT1Zo4k13NTlEomyly6RHwdLU2A9OasitHldQ/c81OdOvqLE9O7fzx5Zdt33rTlo03/fTyn3aX+rZv29VVGl+5Yv1DznvUbzzwEaVyT6U6WewWz2aqM7+82azPNarCbSrdMu+nMK+1xjh3irTf2skik25NLuRLdXV01eqVOk+kerpRpmGPoFGvdneXZ2pJ58giQsFNn8ZAOgKouX8UUdjH0LHMgkw3qs9XO1veJs25emq444Wtk+17Gs2ZbTvHq40Vy5b3lwvicCXX+M6OgY65k9cu31zq2rJjZ2WuMde6xqczVyzX3MW591FcWmh1cYxr/3gtli+2hczfgb5BAVqFCC4WzSAtSr1fKJZqc/N4AOk7OztNHS0ZUUfG9Fos5L3deJRy3W4jsH3NSarUXWRqYn5NhqXOjkq1Vu4bxMxN6p6ecmV2ulTIzTUa5jslSf6enh4HOdLsLpUqjZKbOquVKbeob7npxok9Y7u2b/vSl77YrM5Yz9144/UT45NDQ314db1aM1EazUoqVa1/4wufrtcN/dzSpctWrFrNb+vEk0+665lnnXDqyctXre7C9kkFcedqld5y7wuf/ydPf+rTTjrlxNnGbGfRZR6NzkoXNLjWa0V/3+DkzHS53MPHkTy63TS5ZUFu/IVvfPcyjLM274qtNNWLXYW5RnOufUvILanVTvk/U8CNy+YV625leoZ0dI+umWnihYJlpnmvVGZKxeLVV199ySWXfPnif12+fPnKlSuHWg/1a3JykuJlZTM1M7t8xar7P/Dcu939noVSeZYWxT+ydaluCCq/uHBIlNna1ODgoIX+7LQ4C139Pb2yWSFd8d1LP/GJT1x++eX9/f33vOc9zX/K1plnnvmM575w7dp1tbrDW00qWlIR5gUkbRRypVulQVJEWrpdSC/OmFQBCJ++du3Y+MTVG26cnRd4Mq/tvcUevIZKdqtwFlsilgml6mytD0+s17C2nTu2XXbZdzZfe8M3vvnlUmm+u9xx/HFHL186WqlUV69ctac2/p3v/HDTxrHjT7rLb/3WhaeefhcnA/LFwizSJSZbE00wn0uqNotMgcYw3wkmYY++qbOS63ZeL+Ty6NPJxdsHXwUh049YYXdfd/i9hspgCEnPDhwtNurdcfikET7XNN57u3u4ZI2ODIZbSr1WKRTLthmv37hxw5atSesvlSv1WregqK0YuTEdvGTD9Y5D8iBCzpNUHTkLraGB4SWjS3v7e6ZmZ2jmpc7czOysNYBWM3u4jIGrDpbiiu6DWHsb1P4oYHVpDhZL+ZqIVnNJ36G1XH/DtcsGhtO6d35uYGhk97i7CprltJfd6JzL4fDGXs4ZjnqdaWr7ti3G5NaNN9x4443fu+zbtdnp4cH+Yldnf29PoZj3u2LFCox0xbKlJ5100oqWG0Zi7B2uSchNTk5v3LT5hhs2XnfDhu3bd1gHGvBXX3v91ddcO7hk6f3PfdDdzznn6GOOW0nf6uycmpi84NEX4PPv/+AHy/0l7l3TtcpQqc8afnJiCpMfGhqxtp6amqHM1aqz+2vyAaVbHtzvzHu01awDIlo78/+VAvX5OQZeixFzrKe7G2f0Z193z+Rshe41tmvHcH+v37//27/5wsX/ea973esR5597//vf/8QTTySYzS6ZI2yjuX3llVd/+jOf/fZl3x0cHrnXOfc54eRT+gfd4DxqDtN1SGsvIYCTvWS+1jqfUndPHM1hdmbqa1/7yvvf//5dG2988IMf/PjHP/7002lEa5Vi1nrLW96yc7ry2te+4djjThweGq3UqsAxQ9UatVzYFm5BhlCzojrvXiAM2okrVg2NjmzYvGXzzu3UhhZ/yTdqta7CrVvFbgH4MCc0c0nXqU5X+krdnY3Zz33mkx/98HtPPuW4R9zvfscet27t6mW9ffmB/u65JutgKa1rB5ZMTk1PTVdf98a/+udPfO1JT37K7z3l2d3dw7VcuhaGHUt79GDSsAsFL8WOvtShjTruHApW4qHJRJGUp2ql3nLCoJo3+7pTHM65rmpYsMCRARzUptR6OcyUOrTVazvnX+thgUmdPVy1csXS4eGktXIZzqclcqXeuHHT5p27d8/h8VKYT1vHspALrRIlbw47dGgRv521MW32lLv/9OWvcL/Q2//2HZOzM/mecqGnnJuerlSrVlBU80K5ZPU1W62Qyo1a25x1O0l9QMVK+XTKZ3p2liWaNRGD/d73vveC5zzn9JPPOOaY9Vg6Hr581YqjjjrKJKXQLBlZtX3L1v/+2RU//9nlV//iv7dsummgr/ekE447aln5nvc8e8nIUH9P97LRJYUcU3daslKfMRa+iSDbCqDJpSOHlmQdjXzRjnpiJDJZoDFa4frj9Ua9Ob9z19jV19745a9devF/XdKc67zHOfd+wpOf/tPLf/KWN73ZyH/xK1720Ec8XJS5ck/32OatF1988Xve974neB7/RBKE7RdHOlh3pLXVrAMaTu3MB4cCrCMsOmZmvZZMI166i6Xdu3cX+/vdGfKTH33/Ux//6MYbrr3o95/4O4965PDgoO2l1l6AO5orvb29IYmhQkjgrTabbCZu2bZ9w8ZNVro33HjT9l0zSUgXCmY44LJ5J8J7+0ZOP+PURqO+4YZrbtp4/aaNN46OLjn77LPud9bZxxxzjMxUhDgPTK4zmH34X//9M5/+3P0f8KDffvRj7WbmSuW5eXtmc/a5bpUQoQWqWqVJj2th6OnP55ni+oaHLNZ27x7Pl4qNanLbTDeuHAlPvZCvz9S68yWa47v/5s2f+vgHX/eaZz/mMef3p0uxxWLumJjcHWYqDdehUzMdI0uHx6fHmRbf9Y8ffee7/uURj3zCE5940ehRS2q1OiteqdhdLJf0ZqNR6+kt16eTvQzdioU8Tpo2fZyf6+oyJKwpYxutp7uv0eys1+fKpZ7a/CSyqctIoDd4D3UNhCOBnAcNxzSwu5Ilby5txTYN2iUtc+/oYH8ct0KOamN+2/bt23ftRKgGnWyBXhXkUvxIodtg7/BVP//vF73w+Tdec/WHPvnx0848c/v4uLm95b9//qlPfvzC//f/Tjr5hNTkeqN/cGjP+GTaXW0/dzwF5ufS0pf247EXUS4X8ep3vvOd//7Pn+xwRGOuRm2SctpdTpucogPPjI6u3HTTht1ju4Z7i2fd5bRz7nG3+9/n3vc466yp3RvweYsEjLNeqzaqte6eJB2aHQKapP3uZNNuNjgb4A+xuJKY0locV9dbjElp5BKH4UNSKPR2Fnq+/4Mfv/c9H/jcFy8tDw6Mj0/c777n2A+5+Itf+td//+y640/47MWf//iHPnjF5ZfbcH/737/rNx5w7q7dY/39g9TBfPfBsYa21aw7fgy2a7gFBVrzYa67XE6WjGKxOjNL6xoeHh6f2vNfF3/ub//mbQ9/yHmv/rOXrV2xtDozbXeJLUUGRWIJThMig+lbZiJlSIg6osWCRrqqzL9d7MjT01y4TJWtW7cySsvm0/XX77788h/t3rXj3ve5528+4qF3uctpR61f29fT3ZyppK2o1hkWAhtwBcHsHV7yiU/9y2Mf99TX/MUbHvTQ8+c5EuVzVVuB+2Hf5nvSDhZcAaFS054zF4Xg2GOP4xd/3fU3qsX6jCWHH8ItaLMYEyrz8+VCUYymq37y4xc+5+kX/PYDXvnyZ5dLZHuddb1c5oNBi+1DH9gjQnm+ODG9x02P+FShe+Bf//2Lb3nrPxYKg3/wnBfd/ax7Fkt9e3ZP9Q0MWixOTe8plfJdjblkxdy59ac/u/y73/n21Vf+bLYyhUrVSqO3r4fiZc/w7Hvc66wz7z08suK00+5a60yGq7Sr2LJjGRiJy7dsh4uRfHcYTgXbqUnLTBZTL/YKvaDk2qXLRkeHW2OPMpqq37Jl24YNG2bzSWygWMwjRUgnAx6p7zAcDyZgG6R7tm990mMv6JpvHHfSCS98xZ+tO+kkgS1y07NPeNxjB3qLz33Os88444z+kZFtYxPDo8vmakfG/DqYNDocsKycjDIDr1zIY6QcbZeOjFx//fXPfcYzNlx/7YqR/j+86Ckz05OcqLbt2oX1rVu3rFwsLB9devLx6084+qieYm52aqJRq/QPLBsbG2s0azb1tKNZqxvPFKzqfIpB6p19Ky0JWGVjv5uLUxzBaQ3yFKu3tWYodXFBKc1W6zP8HPqG+vqHbtq07YorfvZHf/KnK1cuf93r/oKa9ZwX/snSVeuGRtd8+rP/1VGbNk/e8ra/esj5D9uze6KWzOp95sVsI51n/L8/bTXr/07DNoQDpoBpWSwULGusXcITq5gv/PjHP37X371x5/YdT3vKk579rD8s5To5QlZnpwf6+pij08KdwaQV8zcW32RDd29/WMX4BpucZC0RAmyhJ238p2nZ8vfyrqCv4xNdDqts376VEWv9urVMKfYNfS3kOpXCJhRPLh0pbnvyypyYmVqz7ujnv+Bl7//QJz7w4U+uXX90pdYolIrzrWNft3yUkhhqFg3SnyHPuvId1emZ0SWjx68/ZseOXTfedFOpt7dCKTxCfLOoxbVqdXLXzoue/LhXvuy5v/eE36xMbq5Wd9ctKjsZ9Pt37Zi69BuXffY/P0/TZTU87ahjz3vouStWjvYOlDvzXaLbbN+x+wMf+ND7P3zJ/e/3oEc+8oKTTrkbp40cV6v8/PTM+DU//dEll3zx29+6dMnIwDn3OvP000489ui1AwN9HfMWwVNzXY3NWzdd+o3vfeY/vjA9Pf/o33nsY5/2DJ5I6koKay4XyrFflL9lp9yJU3jC79UsLfCT1TYtRbS3J19csmTJilHCLBHEf8zGfBlv3D2RqVbSUSymyZGinla4/I/tePoTHvvU333sd77znT2z9Re96s+POfFU1uUvXvzZV7/0Bf295dPvcsZb/vodzUJPfa4rzw7Sfu54CuCzJiNTExuUu1wx3HqlamPh7W963XkPOGfd8uHfvfC3lwz2bROoubPYa293Zif+n++y+VdxiVSjVuVHQPHaOdHBem1MpoV04p25RuvwTb7cS+WyjjDInZ7xw3I1N98s5Mtp6LZ0r6TqdbXOwXR0lJuzUvAdDJjLgW3EUnc515X//Fe/fdxxR687ao09yE99+nN/9udv3jlpCedOhdr5j3rUS1/+8jQdnBRJtrdq8mooHhxraFvNuuPHYLuGW1AgLBDGdG+52/Klv7fvG9/4xste9rInP/bcF73ghSnqjxN5k1PMFSMjQwxLpVK3zCEYyAZqkIfAaDSTl4n56hPfHiayYtH1bsWZ6i9XIQpG2TRFu5L6xb2D+jU+ttsUtWyanZmpNpMtjcMHsLF1CIic3eW5ialavjRw4WN/v9A78srXvNZROB6d+zsvrHhoV7BqmRmSyqWWplvmxNOb7zp2zVG9vf2btmzeMzU9U6syad2CNosxoYjldc2/8x1v+dbXv/DF//xkvTrW1THjxpdKvcNi8cqrNrz2tW/hiXWXM89yJqE53/j5T37xsyu2lMsdf/jM333a0580OFCcnhkbWdL/kY999e1//e5rrhs76uhjhkeWdVqpdtZ37dl605Vb1qzte/j55z35iReeduoJ05Nj1eoEVbdjrmfeocb5Sr5U6Owq3bR596c++fm/fcf7H/uMF5x//vmrVq3SR3oVzYPOv25qVoddwNbWs8HmlifNRw3+V/P1OXrXyPDgsqVL+3rKDkzlOo3Dxg1jk2YTV8gYmbFiSZLrCHmYKaq7dz3ziY97+mMvfPhDHvrUZz7btvT7P/aJeq68Z/uWFzzraY3q1NjY7t/7g2c+5RnPnag1S12/XtbNw9WNfG2tVHmk037KhcJ1V1/zhf+6+BMf++fuXP0L//Evx60emRrbzKJP72X13j09M1iI1XIasczRSmKSGHux1GtM0rGcGE+7h3M4TLJb05bkSRy1OZcsWlZTrXBxibE69W14U8jY1tNWRnL67Kh1lLtLstVqFZAtzzEKu5ZDw8uKpdzGTTc4QFHqG/ryN3/0t+/+yFcu/e4jH3/BM5/5zKVLRsfG9/T1DdivsDeS5ogmHYwn1Kx2QIeDQcs2jNtMgTA8OJ9Px2KW+MmPL3/jG9/4mMc85u1/+RKaig2+mQap0Ozp652erZhyNJvQWvKFvHOJ5owteC/OUokkxNuEWYhLkJlqjvnaNZeMWNAJMZxufWu9E9hOL9ZEHZrdeyre3Mx3lnJ9JQdhenp75JmcnjLDk/Cu1aYmxwv57uHBgYc89MHv+ocPQLvcUzbVO+bTufpbPoqHmhV2NRlC/LvQt7/c3ZytXXfddScdf5LILjt22ywr8fS6JZDFmFJr7N6z41P//NHfedSDnO7hhOr2YkcByl3lHZt2fvJDnzhh/XHPeu7zRpcv7eh0oXFj47apid2Tn//cF//1k5/asGHj8//4KStW9OzeuemCRz/wpBPWXnrpj35x1Ub2/EZnQ6SMY088+WXPedqpp568ZvUyR8K3bbk639Eol7rq1dn5ZpU/WK0+5aTc5ER1zcpVf/KCZ44M9L/0NX+Hhg8XsP64AAAgAElEQVR60IPSMezYlkXolka7GKl3h+FktZBGdUQoZc26ech3FUtc3XbsHpuamly9asWq0VGLf0Oah7wiVi8R3THmiF9A7jAcDybgiqVUrjk82Ds7NXbSCev/5i1vfPWb3vah97z30U+5SHgXy7MzT3/Afe9731e+7o3k7MN++zErlgwezOrbsPZDAboOG5CFMQfzL3/xiz/50Y/PPOP0F77whY2prY36zOSeZq5R6bLQbNaw63K+Iz9vocqX3SVRYsV0ptAtyXbVOV+bYKQa6Ol24nhqfKxY6u4t91TrtY5mnf0pHYLpbORxe7LBfjerVaGv0mx01BspQMK8uCUiwdP0Gp3FIUKh0WTfKnD9TSeY57gflCsz47PTjRWjw9PVyY3XbPkpL+DvfYfX+5Of8yzbiBN2ToYGWb+6+3qr1RaHP6jzon3ScD/Dp518kCgQ6g5gwdlrc3U7RkLe9Ja6t264/nl/fNE97376O97+ZsESDqhCgXJoMjSzBLkjSdl6PW3hN+cqxaIDL9QzAYasnNTPnkwm7d3Uz2oJfGhFXAroPWEXIbABsaiyPAOExeu6624498EP//DH/61veHmu1NM8wD17QqyFAMtMk5xbtTzd8kvl6unvo7pBW40w8SJbvB8QHQ40c1ehb2pqwtFOainLHqM9npSsgLkJCORz5dYRLXqsMDYppIJYZt/+6udf89IXfPwDbzr3/ncfn96NyrbohvIDn/3sZ7/3vcte9/o/n5jcY8+2IsJNp/MK3RxVhwZWXvadH15wwR9ccOEDXvu6l09O7bJRYCO3u9xvuy8tOvHL+RqPDqwSQTyhJ6GAFoXsT/io6+YNQaUcevjnf7v0j5//+pe98tW/+ZgnVhvWnIYTtzyuesnqySm8ZbyZw7fRnFbRkStj4o1mlRYIve5SeWJiMjORHij1Fn9+oiaGUyJCLodi4qEM9JbKqMpPa/uOzVu2VWxqiy1ixM115st7Az1oWhAfwXVHzKxD317S1DmyJImbaf7mCqWKMFnNecdQ2STe9fa3Vbdf98G/eW1hrjpZabzola/71lU3veC5L96xbc/fveMtn//PT/b1FJ79zOd8/3u/eMt73nP8yacVegbqzq0gRbPaWxTbrlIt9Ka5ls3Kzg6DxPhvxy/61X0d3MnAkC1U/NhbEFVhZmrqda/986994XMIvWZJ93vf+bZz7n6XQrNizZzy51LInu6ePkzVoIppDkiw319d6cH8WnX8qK9Z7G8UBt753o+84S//uqOzuHLturve/XSxEh/6sIcfd8Lx9WQwK83WxPSaKzO/HYwnrFkpSORTL7rIaR9KYRJYWKxj52bgr5erw8GgaBvG/6SAiRTPwmQyr1apWM58+9JLX/riF/Z0F/7yza9ftXJZtXbrVqL9EbVUTudQCIaZ6VmTubu7N3QUSktSkuZSBEusAUdtpe81bmV6TDbJTXvv+HlU5D05BxD2KZBoR6PecEjxS1/+qkNbp9/1rPFJ4ScObPqF6ErAYZP0mOQoxhLDhKZSSAYmsv0y5/7afDDSK5WpHmc7i7lKdcp6Mp2GFnO1symCJY2HuxWbIW//tGp0KrAE1cKLX/Cstat6X/DcP5ibE3Fwxloy8dxmTszAqemJs8++e3MuBQxM54ByQl5VaL21ar2vt2/lysH73/+cZcuHaTk+zUzzSWtSiPpEPertmZ6eYmusk6ELHNhbREoPagRHjndNl03iUeuP3bjx+n/9t/948EMe3tc/UK3Oglyr1opc/ZKhUW/CpMqFritH0yJE693dTj9N9fXSLBt2zRjDZmdnbFkcDHIuOhg4eDa2g5LI6D7EHqcNurpK5W7kotKabph8qeyMWFqIJM2jtXz3u3fSHrb9xHRYn04uxCh9r1KrwDMdVZlzv0p5w4Ybt9107aMe+kDh7+z+nH7XM6/4xVUf+8jHfn7FFRPJA6HrEQ8777xzHzS1Z/xt7/y7e97jniNLl1SrjaGhFDCvMlsVXY9LmmYybKsm+WK2jiSb8ska0n72TwGcCr+KEWWExIsRZZ/vyit/8c6/+st8uYRd8ra6+xknnHbqSRNjOxHW7LO37YCwMAutiZzcAbIBlg3U/Vd70L4M9fOIrafx3Wzyvn/Yb9xn/cqR5vTYd7992Q++891LL/myuF1D/QOjS5aJ3FPKFV2scFDqxiz/6d3/2FazDgox20BuhQJmkXkYcymYeJpgHR1k7OU//OFLX/Qnj/md33zvP7xLlBRBQ9MC80AeACuzjsF1cHjy29KNeEeR9GknUb0yMDUzU2EQsZ0XyCyc2959SqamlrIVi/hYpRH+BSEy55pLR5fftHHLV77+zfMf8ZsloZv24wL/q3GPhqvFyhw+vMGmZ9h+9nKr9PVQSTXxNNI5nprge520LQGrak3u0HNdHb0txzPnOr2LiIGlWtTVPvvvH7nsm1969jOefPZZJ1dmx7t7S83OtEPbXeh1WHJwcGD90esoWFqG3ijpjGBBMNKZ9OnEk45fuWrZrHWkA4X1TiHdf/bTX7zqla/57H98TujX1WvWzM5UlEW6W1IgejDj5vLoHX8ODfSdcvKJX/nK137+i1+cedaZThJhhwyXjeYsQVkqpuPfchYwS3sVHO8c5N4z1tNdnp2eKTluXkyBqlvV3UnF6oKQIi2Z0mStScFKZmedby2XS9RNB77EktWJJGey+t5M/6A20sQS5VcP6Tvoa4rzUkwrqBSsjutyZ6439d3UfK5YrTe3bNr83W989TG/+ZD8XE1U0oGBwfMf+ZvrVq25/Pvf2717cmzbtY98+EOGB/rvf859BNZ64xteV5mduce97jU9M8tzp6d/oMMaB39oKVjwtxuFHaXrItNZgWRiaD/7o0AyDLeemKp+Y7Q4huzAypKloz+9/Idztcq5973bHz3zqQV2rXoVQ27tZdvZS7ZqBwDrzYawhQsnu/f91Xhw08MrkSeYq9BGeovHrhm9111PefTDz33iE55+xonHX3/11V+/9OuXffPbN910U66ruGrVGpeJHhQE2mrWQSFjG8itU8AkjOkUs1GmJNloP/X6jm3b3vSGv1i/dsVb3/rmkWHR2JsO/bln/dYB7SeVQWJkhFnCBkhdpBMbUmwwZH1LfIZul6SF6c3gYSUWW+3BHWLtHuiF7tWyh6WYDrFoS6u0FKw8GQCwgZ27dr//gx++65lnjy5bzjtgPxjdejIGE6wkuIubItTC6t7X349z2QfxlXYCAY/qbh3KwUst8Hfr4rRqz4iAYV0r2Zdh0i51lPhPszXt3LH1umuu/O5l3/y3f/3nT36MjvX5x134W7/3u4+en6OdiPLsGhx2PvG383waVq5ari0ENjtISksB371iwXTdJleJemOGFsSwJHBT2RnL3r7Ojvzg4NDxJxw7MrKEoobNajUKBJWiU0LxjUZHeowf79Xp8fXr1p162in/9L73/efFn4fKXe96JouFsFt5hvj5TuciWeh6e3qnxidvvP7Gn//8Bz+5/PJ//Md/pIKfcvKpzHHMOcVycY555M74pO0wQ9awNeAcXuhMagTxNjkxYU+EOcdJke6y072FSnV2cmqCyoUMuiDGXkxb714OC3n67S7Zya4S0un59je+IVLAsuHhGXbl3p5ly0a//82vn//Ae69dNixOJfuEi7VPPf6Es+5y1wfe58wH3Pes449dt2vbjnKhfM59zznx2GO/dMmXvvPNbx9z3HGuYeEQOFttVKYnSg7IdpcBp9JRueiagq1k9uzD0urFXylyIVE2SLLhwY3SMabLvvWtG6+/+uUvft7LXvi83mInW6PjSDyrkgGsNbgMM6ROp4ta3oTZc8iGmTmf9DynobtLszMCTzQHh4acKRybrl2/4cafXXnl1h3b90zPXrfhJtFA7nbWWYmZHYwn1KwDk20Ho942jF8LCixUaDLeLfH6q655zav/7PprrvrIR943NMifpjExsWegr+dAfbNcjLBz55gzwMS8eCeUre7uHrvsk5MTDvdSWUR58MkhRCtX4r1SSYG1QsGKuZ0pgi1XofRIEdwhgqa6C4ItgL6guD2+6YmpzZs3HXvCKa6VOKD+i1rUmxh60gSofVUhVVesXhUqXYbVAYG93Zk758vVmSrK9JZ6mKCY8IkrlqIrr/rhj374/W9+6+s//vH3ibmBofxxxxxz7LHr/+pNzzrp+ONmpnZPTY07pplOdObZQqZZDFm83P+V9v727rqmjScH7NGTFG/UWaqaDlQ6AKoXsNqx3TuHBpc87WlP4bRht3G2Mq0gDhyKlLLRL9mfC3m6TyEIBcjZsuWmu556/Mc/8u7XvuGv//atf/6ZT/+LELIDPQPr1qwRbHpyfPdVv7jyqquv/NH3f3DllVfONsY0dnayvnXz9gsveMJ8Y7armDCkEd5uGi7ygmgV1tkWefd6/rHjjE9OOhnv3MnSJcOibTcao8ySs8nQkDTOEKJZ2cPVxsnxCWFT+gb6zburrrryFS9/SX+hfNfTz/h/T3jcmqOPX7Nubf9A71VXXTNUPNq6qmj5RHeard/t1BPPPuOEyentomoN9vewwjanKw994Dnn/cb9nv0nL/29Cx7zexdddP5vX7hq3fqBoeUO3zBiCxmPPvHESDtcTT4i6k28q8UhY7SYU2HypMd/9tOf/od3v+teZ99l7aqVNfekleZLxbS+5d85PTtDtSqW7R5SupwnnOeOkLU3Zno23+9QOtTE33JXWLE011lo5jr2VOfe9c4PXfK1Sy+7/L/7BsonnnTai179qhNOOyNX6h5asrww1NOcsT48aM+ByYyDVm0b0K8HBWJOZhPJLP3yF754/dVXnXGXkx/6kHNLxY6d27fbQWPRtdQ4IJLs2TNBeWIDfsub3/rOd77LnD/77Hs66u9ewtWrV7KX7N49RpqyuAA7NT0pzkpIcX9m0zu4RmIExaKIpimsfOtQccuw1DpGPDc30N9HC2Rmckdvd8nF1Ae2yg/plURZy6xFhwPfQ9PyiYs9cQJPn/B6+ARuB0SKA8pcb6Rt1nqjUq9M7RnbsWXzhh9+/7s/+MH3rrvyZ8uWLz3ttJMf9sAnH3vcesGrli0XgGnJ7OTW2cntvNa5uUwLJJgcp+vd6SiA2Eu87NIlGJQtaDuCoAlJg6ERCZ7ZycO9G27YqxWtjdm+PrdN73ECDrULKczZXC2pO+nEXPZEW2LYeJcun37w7gXdisXBvsHyjm1bjj96xV++4aX/9OFPveNdH/vrt7yyPsMzt2N0CQMn2+j0yMjgUevWPPJh93nwIx/QXRr6/ac965kX/cH09CyPXRLC9tMBEe1IytzazcnmnX4J2gpgxkVreqbS2LKFZrx0ZMmSpcNLR4Z+ctW1MQK1cTFYdAwtI8ums6BrJ59y4iMe9tAffuuywXLxtS96Zs+SVaecfrcrf3bF+IPv1dNzqm3haYcg5l24VJjYvTNFSBESn0W26fbxfFncpfosw+ubXvXio1aveNd7//Gm6697yZ+9WowWqybKQa1SdZwZcSj9TMvsHEdSLx9yXA0SEzDTxdEtjPGveOHzfvDd73XMNX7y4x///u//0atf8oznXPSkXVt2FXt67fkafgyo9qzLPb2i8wspEogv5HJAHYLWqEWl0CBr5ru6f3Hdta//63+497kPee6f/vYpp5x27HHHFQQYmpjM5Qu9fX3bd21f0p0Ex8F62mrWwaJkG87/oEDwd0mZAhEnmGYnp5kRXvXKPy3kOsbGdlhWz87MJmPyAc41bpVLl69625vf/O53/4O7RVevXism3sUXf5WF7CEPPe9FL3rhaaedumtsRwqIVchhrFwwAz/MwhOiKPbpYMjs4X7Dhz3sYbQ0igJJ7HbjVKD1Q1ez4Idkkl6tCBG3/Qkhl6ix14kbp0pbhLQ6pjgwkcUjQ0ax2w78duSszU33FTu/9vUvXfbNr+zatuGoNaNn3+20+939t49a/+x0Km3pktZBPZGd59x7M7HrunTLcyPZ4fDZ+Y58d7m7gydWfa5Ydh4TddIpxVbjWue50qV6FCh47d39RDDql/Ws7T7BIKhW8ghIDhrH+VKpYJ83WqFTUMB7UMyf3sGM/op3/Pqyn9940onrVy8bGd+1ZUlf3x/83u9c+Ojf2rBp5+z05K5dOwRIpHy7o8kJf5d1jAwO1fOlV73mjWeecca97nFPtyJ2FfM3bd4wumKkJvDXnfEJGgYZM2IiqcN6BI2tdbEc3Zgu/O/aVauF/zV33GtE/iF1CLwMwmEhj2mXDgKm/eckyB/wgAdMbd3+py958WDhaZdfueHqjTuOWTGwds0qe9Sz9quq9d6ije6Znp6R6ZnJcm9+anp8+ei6bdvGu0sdtXqlu1hY2lt++fOe8ZhHPfLDn/zM71/wW3e730PdYXrve9/bysYVFKWetBLgnXhYGnsEVRoKVliwcEiP9YyRc8XlP37Ab9y/p1z8wuc+f5dTjnr4+Q/dtWOneY3v6z4R1c3fQj4tqq644or1648RhGefwRl/3tGjLq1vZ+uz47vxqcElQ+vXrly7dvUFF1xw2j3PaTEc/g0dvcUUpDrXqA8V0076QXzaatZBJGYb1L4UMHlCfBrIYSj6r4sv/uNn/ZF7rGr1mf6+nkplRo59i92GvwW4+uqXLvnMZ/7jJS95yfNf9JIGv+aOnJn8jW9866/+6q3PfOYfPfvZf3jf+917xYqlnIRoDNbqoMInqTmtIzNMI6EZUBR4Pr7vfZ8QgOe8884jy2WznyKbI3cUAvoHBcAmF/WLw/htwO6XWbQ6KqVBUKdoI8FQ/PoUep6KvISQOyDgtyNz/3Dh05/553/4+7959MMf/OqXv3pkoFSYFwiQ/3ihUkGnrY4MttQmAWuq3Fa6OoRRLjni3DISlLDOvu6yu+6FrIE2inZ1dkmMmH75fFEz6/XafN7akTt8ugmnw0ZBuvN1CrXLKYID97xqLs9pyOCgp+11qg0+HmQJY0zQJ/pLij9t6T77uS/+yAffvXLZYNoYqk0WcyJCDSwbHRbEY2ZqknVQtlrF8cPOZn2Su/N7P3DxP73n3z728Q/BhN2iNteggbnPp+tg3Q17O/rgjiwSoyiUVPVkg0oHVRuzuflOMbgrjXqyKzQbyLVizTrZ9KBxnok6L4dmNN4KJVp35NU7m7W5tOl/n3vf61XPf/773/e+N734cUvvd/Z9c64P78zVJoVBEpGOcWK+vofpevuOPQODfc252b7+wclpN0wIgzfpNr25eqWrIdr41GknHPWaP3vx2Xc/6y/e9dGvfvWrF1100e885tGGSro7r+WUmVHsVlBqJ7UsnWn51YpBgx7YL8UF0T760Y+uWbXqB9/77tcv+a/XvOrVq1as7KiOzzuP3DqBxGpoobt85Sqc+cUvfunr3/CGM04+XvHQ6QNU/N7RNG7WZnMdzVJ+3pGoPTs3n7j+uDNPO+ED737H6844p+jIxXw9HU6y0uOtX6l1Ow5/UBFqnzQ8qORsA8sokA782Z4XrIarabVzvjEzOfaqP3vRn774Dy666EmlUs6ZfztCNujKpe60ft3P05Llvje4yKe7itNBwjk2ixtu2H7egx92t7ud+da/fls6ataczeUbK9Yuu/tZZz7ucRfSil7/+tf/7d+9e/PmHZ155uueoYHBpSvWTuypjO2avu6Gze9574de+4Y3MGjf++53s2e/ZHjJo37r/Hvd4xxXlwqqNDNdpQU4aUjnKJeKN23a9J73feRRFzx2YMmKA40OnCId3yztEisnwPxNjrViZWFb5FloogjgPRN1+6HHbU3OxAaAmaarxv76kve+8+2nHD381je9rDk7yQm/1qzP87ma76/OVefztf/P3lmAWVWub393x3QywNBdIt2pgigiKIoIqEgKotg00tLdICWoKAKCiIAoSIeCQUgMMcPk7t7f791LOf7P0aODehS/WRfXsGfP2muv9caT93M/kPyF5bCIqWREfrTaYFgpGM24L3F7hKNkAbgSoGMWGFHsY6GPI9cnqRcJfEFPHokV8g7/sI4w2LAw/fAFKjVkDyP8DUFKAnkScW+mGLvXb3P6MnPthw5/dfDwVzY76HQdxYk6vdFkNlK36AUS7QvEx6ds277z4x2H+/bpGWWB/YgrUqkQUmpULpedS4o3ZNSf0mXcB11WWGc5dvp8r34zatxZv919nWMSE3Lzs0H22J12vQ5c2j8TAi8W10/WiLTWmB7mjjnjL+hJQZiN1RUM21xeR4ETpFZqcgKgOnBRRL2gDhbcY2LK/3Wln66i37oEb+m8sDbs9DqsFrMzv8AMKkCujE1LnTJ/njk2pmKVqiGfQ+YpALIe6UGuCyNCdHqX20lP+VCQnvHQXupdQQV1JToWIz6NQu2j2zv9G/w+dchXtWzxzvffE7BlLZk/7+PtW6iPS04tEVZqw3JokuREaSN1yoITRBTNUBCjlOvwOkJ+hk6MoYRhA94AqdItVRzf0pD8LT4EEA5mDQZVQxpCrnC5vQo8GzmC1XryxOEpo4ZOHfVcu+Y1HXnX1Tp1gdurF/SjsOpoDOaYazdsA58frjInd+re1+Gy7dr3xaUr15KLpUbEHaMdpJeHVen3uGwGPflcmseqBWbU5bLotbQ4w2USSHqoTCGOoSaaqUCG/nSV/6YRIpou88OGqNTT1R6MSnJs1JI5y6Corl6jkkqvcoY8CvF1fjWg1aDCIyP+KwolhZuHt43ZKMSLUnCgFuYogsAXZrSKzi3kCKB6fT6vyDfJocBhi/r79+9bqmTxdu3aAVQn2iypZwlZ+V+uTSfopKQE4hCAJ1jwdpuLmBPgd/zRxMT4Ic8OEtFpOz15oBWW++wOcutJxVIHDXqGvMDqtWvefee9uQtW0GuracMGVatWP/nl1we+OBhpyBP2+kIdOtBjB1IlL6mmChUqmKOs+F5en1NvUgveJdEMFRYAecaVa2qd6vPPP08vXxn5+1/u9rf/SdJhDAIHn5J+/lE2lnRB6eLSON9Uk998fSIn9+qTvbr5fKBTobFBxwTOf3/G6TDUqVv1yrUzVjN1CWRIBesYfFQRM/cPOETeVmhHKAoVWq2poMCelJhCL8uZC6eRw6L4sXjxkqlJKUaD+dDBr86e2ZSbf417aNioLrxcFStWLFY86btvz69Zt7VJ05rF0pLsBZm01lDq1B5fkJoCkpLQTBOT01BFSJxMRsyf6kbNjGnzwSD16NEDriyWnGiaphDwOFadiCwWHTIZO+vq1auMD4PDmGRlZZEMIsDz0wUpLSTJMP0Dl+jPDj/fTt4mIyPj0IEDZdJL+gg85thMWv20iTMrlkirW6s6pWqoLr0WKgqcLmFIqTTGQMATwllQK8AkQNzgFhWEwkyUHAzunIOIHYfRGPVM36c6dOiw89N9W959a+vmLY1btqpbrwGtvQx6PQluYIhE0WARD8igt+V/mnOT2RfRGb4Kh04E4IUpUGg9/7PPe7u8yQCyPDSi8QYEDX6GKysnF0foyN7PX3p2QN/HHuzSsYv9xlU2HfvSoDHTLQNwAFPywbaPZy1Y9NW3VypUKtO3zxMex43zZ66WL5fSuGkzaOBdjnyTwUjS1qsnIB1HtLnA4bx69WKlcmXDmrDNS/pYjaVDrEmh0AFUiPilQPCg9Sycm6RWiwbzYdxAREOYR/BWqFBu7OghQ8bPTyuZ2uKuu8x6PSadSquj7YTH5yINGoCQHlGIg4LZJdIgAtVA059bmLKipOEtDFrRR37TCBBYhlKcxRkM+DZveicn8/rcWVOR5pgyEvG6iGtEECEsX0ms/+d1o6wxly9dI9FjMceQ19DrrEi+VW+u+fbbr6dMnli3YX38G64j0xhDbqdIPKmVIY+LDYV65hg4cOCOj3bu2LHj7Jlv9uz5nKI6mHOgimrXoU2HDu07PtDBbnNS9078BRJzmx3qAfyWgMfr0arMBXZ3crES7LrjX35jNFmaNmkWIU//gT/mP2/1Ft7hqSXt9UuPfwvX/OlHpMtKI8z7jPO162crVEpr0aoBwHbRbhhPUiFz2J0vPj/59QmvNGhUrSD/Oo4bIQ1YEgCwikjhH3JgB/kgg9YI49sts0YlLF22fv68penlq7dt3anrQw+XKlcBB1J8G6EUb+Ds92dmz565Yvn7U99YWb/+HSVKpF+9knn2zI1nnxvg9tjUGjlF+/kQYpnMUDcje9GAerOuID/bajUHvAGDNe7Aga927Tz92vhpjRs3hoSJcaa4jIXHIimw2SCo/EMe63a/CKNBNQbDgveC/8MK4Vc2mkx0qhOWBD9vbs+bC+nPe2qdwUCM9PzZc2NHjZZ5MMqVsVHRepm6ad3qdABWoyUVWP8ebhszWaVR7/38qMftaNG4ntagox+xOuDFDtJA7CKs7R+8F4ytm8FdmdehlYUrl0qtXaNP+7Ytp86aN2PscK7Td8DgRk2apaSm0QWCAgm443RaMwgBQrSEb2mzx9VAzZP9JpwjBE7hwyl/3qD9D66MhGYM6Y2jFcwpKghgjSqFLSfz1cHPPHLfvc8+3cfv8HrsgLEMeMI6g8kbdOv0ppmLls+Yv8LpkZUsmVi8RErnTg+0u6f9yOEjtm/7UGeMIfYckqkh7Ttz4cyxsxe/4zhz7vSpU0GPZ/G8WfVr1/A6HXhRKoXG7/NTwEEveiREhJ2nsJVIkTSlCE6ha0TNMtY8mqhz5075Mt3YMcO+/e5Un4FDSJfwkE6vVw6xnMsuQgCIwkh7Eo3OyCUw06V1VdgBL2q2U9gRKzr/N42Ay+NkHfucXp1WfezgoVdeee6VF4b069/bVZAjYcxxGXFNEFiSEJdk+n9e2mH3ArRihzz+eM8mTZpkZFxasnTRrl07hw4dSstP4sfwLkKDBGWSx2bTWa3ip85AxFo0bw8gbVWobafdRqfDU19/QzOZr7/+tkevnk880XPW3BlXrmZowiDQ1fUAACAASURBVKLvFcYELdlxjn0B9LEAaqgUVkpjPvhgy6zZc898f3HK9DnFS5amccSfZA/954P/znekUZXuVtKUXJBf1yycUr9uueZNKwfo0BzSokc0IlAfeKrn+IuXv3nr7SUx0WoiCMTpNWoDxolc8cdAxSP8GmQDBCJerTWd+upyx/v6P9Gz+6yFc4kfqCgvgKc7gqpREPuEx590s5o+Hvnvbnx79erVOz7ap9er2re7d9Hi4XZbrj0/U6MMkNWFBQwwD7CxkCcftJbFbCywOYyWRLtT1fnhp1OLlx8+aTrrjWWm0oqO4ADyKJcSSrewNRe/cz7+rh/HnkblMD7gtDCzCPUR38IRkjCI0sr56d78s9e/Nxw0ajUAZb46evzEkSNrV7x5V6uWLzz3fPlkjT0vWxb2KWU+Mk2QPkABo9SqR09bs2bl6g82rq1crlTO9StxURZbfrZRbwD9d9PHkFb+D3shgK1vBBDo8Yd0RgtcvDs+2bVmzdrdB07TtDSteHqj5q1q1alnjU0yRUVFx8TlO0HT6wQykFWqkOv0GvKqBLRYpX/XKf0T74u0ITYKFM0BjzshJmryxAlnD3669s2laqB0XidcN+DqvEF42sIyrUJvjX/0yf479x2aPXd+p/s6RJt0cszkgGHL5s2PP/Zoy5bNmabr166cPHmCXWlKLlazZs3mTZudPHFs/ao33121tHLZEjLc9ICLaGKEbEu0QQM9yhQA7pQrCjn+0PiJFRCh6BN9I0hBsgAMPoVp7sJF85YstcQnP//KyIbNWuXb3TqdUe4XnYLQUPST5iYwsAhuAdL1CmLnQhxSs50iM6sQQ1Z06m8fAdBSAsrq8hi0umEvv+i03di980NKC4HrsNrRcz9IvQgS/Ka7/J/X1+ssY8eOmzp1Hj4uaiA7N9dkUq5du/qudvf4XQ5orYWZZTRRF8fmp1hfBsbCKxq4aPX6oD/IDtEbLQIlFKCbYlihM/hcvurVqytU4Z2f7NDp1H6o5CE2FU1vgEH6pNQAJiAk7bNmznljxiy9wTJ+8tSKFSvp0PNkGH1/TDTr5iPfHAee/b+Mw3+OzH9/5+alJE3JtzDOSJYZY58bP36oPJRj0YM+UdBIG5PSHGU+e8bXt98Tz7/Qv3Wrhm5PHmpFqdASLJf9UWBQgegSjYxkUAtoooYMGXHmzI09uw5aYwVfg5SAIRmAFOS5UGlKrQWJptVRsoTPGzh/7sKWLdvmzJ7XvkPD7o90KZYSlXnlYlJyXE6eHfA+ADJl0A3uCmlP9DEQNjz3wusbt+xd/87W6OQEKY6FsSWsZzi03IhRkPhFSUOxgkSQQCe4OpkaFgnpQg5UUU6+SOtLh7QypYXEZP33hfd7/6pSYm3HWKwUEIa8frrobP7gg5ysGw+2rduieeP0tOTszAydFk0po12VNTo6P5DQq1ePCmVK9X7iceDVudcus64BVjojBOTSPUt7QXoW2r8TCSEvCQAQawCeUpQu3QiOfn3h6PGTx786/c2Z81eu55hj4uvUa1i/YaMyVaokJydzBaLdjIxQvV4fpcd/lBz4vcP1v/o8HLcigafTe9xYuoFYg+HTT7ZOnTB+6bRXalSv7rbnA6SDK0HgmbCAgLeGVUtWrVuwYl3DZq3XrnsLjg5V2C8ntyuPYrGNHDl87969LLNyZcoYjfpKlSo1a9s6JSUFppdlC+ZPnzh26ztrlX4XHaIw6EhNqJQUhPI5BWaW2aLDzHKHRHzxtx/U8lB8wwHoEPHOEhGNgDgMRluBY9/Bo0tWrs13emvWa1KyXIWqNWumxicw3XQHI/GMAMEXRW4I7sNCgigkM6soafjbZ6rozEKMAL4DmQi9SpN59erBLz5buWQBsX1ZkN6AQvyh8/iJccMK5mBBS+/85xcAsUlOTgS8W+fOesWKFateo3Kr1o1r1KwqatdCUGC66BhDqx2MN2QAEV4kLDTneCyYFSgRkEBBvyCm0hKf0mipOeTMYsVSjp846nI52WR08EN0omModIdNnrwSGbQz5y+NHT9ly4fbmre+p+cTvROT02Lj4zMuXTAZ9VgJ/3mTv+cdJPjv+fh/+ax0ZemnkC+RYj1C+gV59tQkI3V7YX9IqxYcQnZ7QbESSQOf6QPxY+uWTTB7gCHgsut0gsniDzngHfeKhkhgJCyXL2du235w27btlphonz9TS/Qx6BOmMP2M3U4Bg6BxZNBDr8WgaLwognCly6YP7PtU2fQSDz/a/fCBw/NnTY6Kic/LtZktZofHB/hPHgg7nH6jIfrqtfwnnu779fnrk6fPtcbH8/gavU5CYpFxYiUAqwGcpy1k14E/ZBD+hhfBx8BPR+ER/SWsWOCw45lgRuAjsWCkeLNkoEgmy5/9CCFvEFYO6E64B7oLVKxVo0ylCgTYNr315soBz997V4vePR/TaeT5eTmxCWlsW/bvfR3vnzJlyoc7dkybNK5Fw7p+rz3AkqAIMbLmpQN9yjPyk9pDYqp8EGNLb6DHPF/ihRiveYM7G9xZnWBNboG9wO68kWfbsvXDmWOH5vgU9z/QsXv3HsWKl8zNz6fltt5ktDlcgqbr/6sDFJxCyRZmGei1xuPHDr8+7LVuXTrdUaOyw5Gv0KizHQ6DycIedrrduTaHV2bYsWtf5g1n7yefxFUi20hFTcQL8pMTGDVuFIQQhIhMUTFiFIWUibivIe+BfXtat2xqJs5kp0+BS04lNMU4eiv0gjho9KFw+wNIa3qeF2r4qcSigkr49xFiHZxqHekLldLptifFR9/dvFH7Nq33HTgyY8Gi7ZvW293eBk3uqlKlSu26dSpWrkxjNMhFhI0VSSMW6nulk4sqDW9h0Io+8usjoFSTdQJIHtyy6YOk+Nhnn+mXde1yNLgZ+sICVY1IPXaspP/+i6lBmCk3J3/9hve7P9Z99vz5jZo2TEmJF61viR6bzT4XXR20hHSVGi17lYi2jI1AeFfwLdECFICJqBhC0bL/aSmDjQXI8eCBA0eOHOn2aNeY2GhSVTi91qhoQmyXr2RtfHfL3DmLJk+ZRYbtsR5PPNmnf1RCqkqjBaadlpzM/hYVdH/o8b/RXtwyWoefB/bsjo+zVq6Y7nEUiC44CjrT0MfQozGoSBZt2rTl3vYdqO7HrmWaGEY+98c8rmDVonTaJJPrt374yeUrGWNenyBaZysUWZk3vth/EFWaGBMXSUnI6IQjD4u2QBjLFChCcQgJEkCxshUrl0mvMG/uMgrCWrZoZqP0QadxedzcKv24dchin2bM6zP37Ds+fMzkpne1wfqW0O4sM73BgHIlCIH+FlbFH2U//jGj85ddhaHD9BTWJ+Mb2ZiMFdgshojZlwys/+XN4SJReGEyGZkpKBu0JgOeky7aXO3OBkGVZuOmTe9v2gQgL71UOaPJ6vYEFixbhkW1bOWbcII9//KwlNSk2nfWBmtFJwOeSIQrInwx0uLnhVJjsIHPo52hRk98Qi0CNFqSpKKEwusiKWnUyuOshvRi8Y3qVOvcoW1iSsrGDWs3f/A+VK6ly5VH2vhQ1uh74EH/Px1ySvSUGjcbjMJwv3/a+DHughuzJk3AWPGFFDpj7LVs5/ZPvpi3eNWSlW8tWLz64InTTre3eFrKqGHDYGvzOexUBQvGPDjzaPGEM6zHktcESEY4ndQTMJ44ujnZOXPnzn+s++OJiYkGk4lxtslUec7QlRvOdzd/MnvRytmLlua5PU3btg0UkqVdAEgiDaiEO4ehhTgS6L2wWqvykbmgqlQWKl08pd1dre+sVTkh3rL94/2f7v7kemYWAN/o2FhQWxADUZke8d4LcRRVGhZisIpOLewIIKwRb7SInjH9je1b3yfMGxsdZc/Pk9N9GR7xH3nPkewIdMS6cBR+7gAPDbsSGwJkLrsDFaDSoHpDOpPRU5Cvj4oKub3wDgDAAjFBwki03lPBpiQwW2hsNLtIc4BdpVsLOp4kv1J5R82aCxYuP3r0aLnypdRqA4ocWpdRI8dt++jT5KRi/fo/M2TIa2rwGyq9E54lYI8ypdUShR2AA/vHpppu2pe8uKkJfm4YbuW9f7ugpG9MekvG5WtkzChpxiZFl0EIic6hup8G3AS8sm/kWKNgdXdjyZJN/S8WcKHuKfKAFBtozp69uGb1+pEjX7+ede2TT3Z/99VZmp9cv3b1/vs7VK9aW6ZmIqkvooqeUkI662hCbg8RTZlaG/YE5HpFx45dN7+/6aPtu/r36Wm1Rnu8TrrH2Bz2r7+7dPjQqc3v7/72zPUpU+fd0bCh4HTWwt0lEK+YithYiHVsf15gQADZK9T9/1NPZjRIGvJ0vCC6wBBJhhe/3lw/Nz0BXkQs7z/xgLINfwjcMYETo8VcAOOdkoC0T6U03/3AQ7CV7tq6cemKNR9t29m8SWPo7sBODX3xJXN01CvDR6aWKD5v+qTde3Y2a1incnoJsKHADMCciRxxBGfDT3dIpjfhUwVhNxXAPpkcrhC4jgm4gAbE6YIsANve6wpSkJoUpenTs1uTerXnLVkx7Y1J+w8cua9L15TipYnD6/6/C2ZhVwZwOBnDqxkZlF2vXzyLqt5P9x7Jt7s+O3Bk+yd7bR5/aloJt1devU4L4obHjp5csWyxVq/x2fJF7arfL2ydsFtn0hJVhpyHNl+sKKOJ/hyQacD3oj1y/LMLV7POZWRmXMm8dul8QU7WueyCE8dPR0elFEspbYgukfX12UNfX8zI98cWcg1KBjeMtUS1hHMnBBsYBqCASppRGAQ41OcqsBvNxjbNGlSvWu79j06AU6xWrRopFOxycPrY7i6XQ6ssJCYscp8/r9sK+QhFpxeNwL+PgNIP80Fw89tvVSpdrExaAr6C0w9YWXQwYKOKcELkQJQj/lj31A8ajKItA2X8vCMKWwRdCmFq07QZixDtbds1lqlJ+UE0SpqPDlXgsmLDNg+CEh8lFPaElBhSEF2JIBnpMQIcQiWQgBIUm3wdhpcj0iY54PK5QQN5gnzAeuCLfQsWLNqydVtaeqmXRr3evEUba1SM3eUUcCFhkom4B7FsAZMH3yX6Uv+Rx+83rXjYm/66FH7gncjIqsiRMNRYTuDkeINBJjSo1sVDpkC1pcvnkCtNSrXerwq7Fe5EXZWN78wvU7ZUdIIe7kfOF0WbEd7UQj2wN6QEOuNw5kdbLQ5bgUGnIz6BcRvWRfs84bfWbh01YmqrNm3b3935o48/ijZF9en9GN2WuDOtDlIGr2CmIbrmC6hVSEDsaZVCjwD0yQNuuU4lCxQoVKbJM16vV6/W21u3PfRgp6wbrnXrNn/22f7t+88xDhRJTH5uAtg7t9cDx6VOJoguRWgzMibMIv/xD0VeqIf6B5/MFEsRZUkPSVYUr/9tZUq//v7l+qsjGZAH5RpFIIzpow16fTqiH2IBKtVhV5Bp1Jvad+vX5oEel7775oVBA5JjLSdP7RepQb8d/d2je5e7WzTYtm3bxx9/PHLSCor2o8zmylXKV6lc4c46NXU6TZnSpQx+D22MzSa9LKB0u+zKsJdlgWHlCprJAxJbpXCZUCpFjH7Y49hFOReqploXT3j19Jnv5y1f+2SXB8vXunPCGzMNpmhqHjEWwirR2CDoD6lgmPP6VLo/WET86oj9j05Q6ZgOo1pJx63Rr7yoUuvnvPkujTcyrmWmlCpFMe/QSdNLlSolPBkRtdZc/Pqb61czIYWXhVx0twr4XCoQCGxApVnQxLA1SSDKNOxvMgzs0SD0OQr1WxvWX8rIHvryaxBGEEaqVavWuGfuiY2x0B/MGJNE3rFhndqJumC6wpan1RKMpIydGg6wmzRIZ1NHiP3+ZdL8dLkGQSDI6GdIGQPKQvhx/FUu04SVVDiA8s3XWcxhpcIZ1PpCUZMWLs++kTl15qw76tZ3erD5FVo6YAYDBiAptzTcRWbWLQ1b0Yd+bQRwBVz2/BMnTnTv2ontl3MjSzSwgeOKpgY/d0BAKrmbSqWW4JbBoOOnMcq04Z3Nez/74sWhA+hXGKZSXxwhRLAMcAUqEwokNGgYMCOIbS1Uv8BaBbVlJEBMRBrudpwkr8NBoRmJAj/VSWhZtcpsouTwm9eGDSOgkp6ePnrc63fWaWCMsnq8QYA71DFRtvZzt/m3ew+NKEYk0jDx5sGbwTDPShZVsFWAS4jYXqJ7SevWTXftXEU0kWyJUqZzo2XkyujohDUr3ty8edf0GcMpWfB5HETwKeMqrI3F6OjhzfF56DsIsFQPxYLB6rS7Cgpse/fvWLJ4xbnzma1aNR8xYpjGqG7XvpVcSYIQ4wmKIpHbVeh0fqdTbTBg3KFeRZw+UmKEOGR6I22OYCZURZkTSqdXGj1q1to1H5w9ewGmNL8/dM89HWHwRy7zwFCcayC91YuGtSCx/nZzVnRDhR8BP+l6ldJAx0OfN8piOudzR0UbPt65XQgBVDs6kwB5MJiYlvb4U0917979Rrbn2LEjkG9dvnzxs88+e+uttZwZGxNFnyjsrZo1qsXHxFQsV7ZZkwYQNPjZ9oKlN0z7HrMR+eM2Wi0EaRREb9QaRFZ+VlZ6yeLjRo0oUar8yvUbR7307BtvzFOA71PROlHmdXuMOmPAR/d6vR+77Z94QIKDSAcEsnXr1m9PneIRz5w9W6ZMmbHTZpCFj4qKgsoBISPJIuTGoUOH+Cv2VtBrU9JKmtpD2p76ggqVHzks6pZEQx4BlVOQOmT8wacr5A90uLdRvbqUHEIvkpSczAky5DBzRvSLvIJHSIOq1WqotXqFrcBMTEqh8CCsgmFabIlv9wtaXc6RDKyI0Pv34+afJO+UoKaBVrVGc77NYbBEEe3esnXLrp0fzZi7oHLVGjfynWq9Xq4x2D1uGgYpQeLfUrK4yMz692ko+v0PGQF2ms2efyMrS7QPI2Xocxs1JsE9CMHRzx3sUlqp8BMKb/YtGTq6rdEWY9SIYb0ef2jY8FfVWq3TlkceQUYaD2ochQaiSYFMpFMxJY1eL3qZJJfOaGSTOZ35YI60lqiQy+33uLUmo9iocJcLQjw7LYRtDs+Gt9/t2u3R2fMXED5RkZOSK2wuJ54VIA9hn/zcTf4938PGYrRFJDwShODgnRCGlvDtMJVANtNHQgTmiBXZbNfpGy0CAzIY3jVmo7XA75w7a+mGVe927dquRo1qzBpXoMSPXpMQ4guKmsIcHme+ga6robDJGCNXGD76+PMdH+8+cuQ4ad4qVWr17duiV69elByCeM0ruIrPGgqIjBW5qE8/++zixYsXLlyAwPaO2rWZZSk9Je47EvukTJyFpNXKs67doLje6YIoK/X+h9rojdFNmrZIToomPcQKEKaVUnSwFgMhRbEKc/9F5/49R0Dk/BU6+ithj2/9YOP7G1YtXjgngd6UXqfI4kRWCC0N0KxiIyiV1ihd2/Zt2t7VChAepYuEyREvhw4e3HvsFBENAqVnLl/84qutuw9/2bxZ0zp16ujlThS2JZpmlw7sANo8WqzRTq/P5vToNNqYGBP9tuVq/3P9n6xaqfzU6bPmz3qjQ6eOpStWgFOEIBbmBcsNKoN/apxU4KgCAafNgQ/TqGXLapUrV65UqUWLFlkFNswvBh+vGCkkgUAQP+fPn09NoUGqqA/ETyIrKIj79UZkL4aLxmRy5ediwuLLYR+TsgMkjk94T5tWXIpfBXQSV8/nU9F0kmgSwwpozwddj61kmbI2l8coD8NHzA7XcxGjgfyv3eag+RIljXw7c8F1JLeTF0IS/Biglf50c5FzDgWSWpVco4Xewbzj0/2TJ473BeVwN+Tm54G9p0DH6faoNTrCBCww9S0FK39e5/09d1rRXd1GI4DEgW3ObDGVKVOqoIAQr0jq/6x7IT0UlhhM7mwGDiytxMTkjIwrXTo/kpSSMnHSeOCQXqcTI0yUY5N7VFOQ71OBkxKdFyJbGetNo4PNJfPiVVgroXSHe54WL4AoSRniaALDdOfns2c4d+Wbb7Jtx06YWKNGLQ9E9WG5B9o7cvZqLR4zUSDhzka6wfz9D6SGpFoQcNwtwoxx5hkFqinCX6OQqY2ic7Pc5XADuJk1c8K97ZrA9Zp5JSMxPu7c+SuLli8+cHTfiBGvtbu7dWZWBkoKMkDki16jVSlVXkamMIfZoCUpaYlOgU7/qT79j538/u572ixe/m6tSpVURr3PSd6WtGCoIPdGTIwoZcCeXrBgAfyxKELSBEg3LCQMQ3K10mqRHjBSzU34AG3qK5aeOmPm9DoNG3d/8umylWqodAaH02u1gJxwCfOS8BUyFhK0SCV2Ye696Ny/7wjotEa3C8BAIO9G5q7tmz7c8l58jDnop9AYOKYoiRTLQy/6QAvmkkBAa6AmhlAtG0Cls1jIJcWmFEsrUea+bnp6f1F+gwWO2b5g4TyA82lpafMnjymempyfk0luCKo/4lJsFsLvWmu0y2aTu1wkv6mVdudea1yjQtkpo+/vMejDD9+dOHVG6YqVo+MSnA6afUWqm38ugvL3HdbffGdSE46E5KQePXsydGI3ymQ5BfkwpZOOY6vi0gi2QbWgK4NQR63TEGHC/JUHQGt4maYQHrFMabRaB/XvX6d27UcffywImQ74EELvPtHRIeAsgG9FWMxS3TFchkS7vH612M+k+Xy5Odnnv79Ik5+wSgdpj0Zn0pnMkL4d/fL0jl17zl643KB+w8ceaHbTkJLMLH6V3hE3+SMVNi8k4aDVaP2ibxL07qB8haXoc9ldnsBD97VLK1nCHJNYv3HTcpUqFyuelpqSpFeKbmK3cBSZWbcwaEUf+fURiMSND4JCpY8HfoDf56JyGvIFofl/7mDR4zC53S72KpDzjMtXH3mkG/iqiePHx8ZFw1xJ4BmhiRkh2qlQW2s0CyZSDC+V6KzicrsO7P58zpw5ez+DqcFRvXo1GPC6dn0ITnDQlSoNdDkuvZmYFgkoemj4a9W+M71MWRdspGHB78VBeorsAFWK2Csx0VYv0ZLb4WDcEB8RoSecNg5e49CHgypUjI5qAIWcTs8H9+/bsH798SNHy5ZUPNDxXpfHa7Im7Pvi8MuvDLdYDAvnzi9TqvjljAsaLVX9Xow0BJ/AMhCxL6T35vOHY+MSs244nu439PLl7Hnz53fv0VMkcO05dBTT6PEIbVqjwRod77Q7tmzZ8vrr47GJH3u8+7333hsdGwdHB0/E/YeoX8JgEhlhIRElckEeDeeTfoUpqbEUdduceSFWFg2DY40F2TlMot5Iz2DRCltkSdGj1BNFRqbouN1HgGAJyb68GznTp4xdv2ZlfHy0oCqlbobEcuQQKz+iRDngz3M77RR54CfQAZ1KCJyHABVttFIJ2PHQwqSpsclC7oH9n+5wV6vJkycPfXX4mFHDShVLkvvdokpRRnsEFdskKPObLJagx+n1uHUqtd/rAO6ZnhI/e/Lox3r1Hv7C82ve3WzLyaOoGRtCkAb8Q8NZKqWIZhFMEsFCCJ+ddsoLfE44cUTkWFpdvJZsF8LPQuZDQ4jwDUM6pZfRck2Lserp3fsJwHMVypXDcWJWcAVFaYzY5hHEJDJLJG8FCyqfRa4RpsJwDot6BdiN5eA4FWqdNS4Z6plL3507ePj4/kNHvj1zMSMzm1adfl3C4w+24DYkScjPm1LxppMvrZCbfyIryd0KAROSOVzutm1ala9Y+fyFi18cOLh3/8EC140FMyZzkRGjRye1bCZcWZXxFrZSkZl1C4NW9JFfHwHcmEjiJgitn0BU4F/qdTiI7Jaf/TDId2DmnGC1Gsn9Pf10H+L2H2z68M66VTwuB9Sg2D2wg4p9iDijE3HQq7PE4GiuW79qz+7PDx05Rms2m82tUunBTR84cPTQoaNr39owoF/vzl06kVVjTwdcpCxp2KCEBrpu/QbQWhqMZowRvtQBDoOmWZRcRRr5OTxeKTj0s7f6t3pTiKSIlyalLbg3pIZ4B7J1mcyZn73rkx0fbHz7/Llvi6ek9O7Z8ZFHWpYtWwqhs3PnrpEjxjaq3+DVYc9HRRuzczJpYhETbc7KyqSfl5B6VPhDdlVIjJraEOWX68dOHKdUm3bu2li2UkWvy07BooYS+LCHDKRWT8M4YBbe5cvXbt++Y/HixeQfKNEHiZWfm0O+GDnOjCCwhbiMaFDpAXk0xC4XwT92g7qTy6KjrXoIDOXBgrwrCeY4MY8OB/40c+eD+d3nI4bKFf5W81V0M7c2AgCd83IzB/brNeyl5xMTosM0FhSoRBaySJdTDiMaP4gW8+LgK9RqyIRVkK8Kjet1Q9oEVbKKGhm3PaL15SF7LpghCmJKlCg2e8HcTg90fnXUmJEvv1AhPQVxYDaacnJysCTshNm9XtSkKMAUdE3AtUgp5jWrX3PpvBmP937m0092dujclYpkFjlUUOC/b+0B/+afYhQZAUjoKNZTaulLqrZRBKqQadS0mReGkcAkRMwsXpO09fp9Z8+ezbfZoqPNTFYwFHa6A+3v7fjdtycnTZrUvVs3SlvBOkC4RYICNj2fVGxOszNMK9SGMN3IIgrLGStLdIpm8rRas8U6ZeqMRXNmHfv6rA12Lp+sRq3qYyZPqVmrztwFC48dPS6kROTgNm4OKTcmmVm8f/ME6TUuKL5ZgN4DZovL6Qa3EB0VVadGtSYN6g8eLN974GiPp/vpzNENGtYjl4LbB0nrLRxFZtYtDFrRR359BNiThOIPEA8R9fM6Ig2wBlBA+0ufZK8iFjmwdd55+73Dh4/Si7Bi1eqycD4xfPCPfJCiEG+BQw6qXa9HmR49dGTOnHmrV68zmq3YZHqD6cHOD/Xv/2zJEmnduz+2b/+ne/d+8eVXJ+iH2KhxA689XxsTK/OFQf+c+ubr+7o8QkVhXgGNqzRIabkAA4RETz3aV+FAaRQ0n/2lW/1bvX9TpiBHkCYIO16QgAs7C95av/bbUycS48zdu7Vu2uiVuCgznqFKo790OyuWzwAAIABJREFU6dKIEaP0OtOMWTNr31HN684BsKXVmKBvzcy8bjULMClEgmgUQgiUfRXqeQNK48Tx0w8fO/3pngMJ8UlhP4Yv1KPUbBkwdpUaLCf6E+fMmD6vWfM27218RqHxYdp6XE5wFVFMEPZdJJoF+lgITJoBRUj6kcVoO9I9Oo0hFFaf+e5SclJKrDkh5CE9pAF/yyOTpBABUTgqAoEIoCtibhbq7otO/ruOwLXrl95Z9+acWVPbtm5ODTBd5+D7IMuvUotSFZCXkh5lC7B4xEMoDTTg8jm8OqvZnn3dHGXRGiG/zSUqwx8DTnrMq+DJ9Dupg9PRSXjpm6tGvPLSwGefXTjrjRKJCYRtWE4IJcSCUa8PeEE6UrSsESgsORkxQ2bG+eaN6syZMe2ZF0fVuLO+IcpitBgxEv6pB/GpiAmF4RqiGxYoK+Ezy//l3UmWTcQtElDRypUrbtywLjo6xu3IhdB1xbxFi5esbtf+vmVL55UhlMUUeqkTpB9aALo2socak4WWgcBFdCaTqEUPyTQGA8pDFL4glUllyGXJyUnDhg377ptT3oLcDo90hzu+QtlyKJqo6FiMs7QE03m98Mt+amCJhRDB7bEqeF/6q3QCS4V7NpkMIFDzCmx2pwsfjzc1grXEe/ayY9a8Bbv3H+rao0/bezvoohPzvbhtLJ5bkShFZtY/dV/8xc8l0O5KGbx/bAOWOCEiXEAQD5FGnD9zUEuNUAOac/1a1vjx47s/1qNi5aowBdPIVWj9YEhrNHrp+GuJonbX73TPXjQHTM/Zs5ebNm86edIbSpXOZrM3blxP2gQff7JzzuyZ06dPuXTx8jPPDv70091Wi4X2CjKFNisri6xC+QqVsnKyTeZocJZsLdjywHeQfMN/CoR9tNJiX/7MXf4t35KcSEnBMFYYHAz1gF4d4QYcNOCpdnc1hQXD7bwRDmYRpsrKdQ/o3x+45wsvvla+bBm3J5+2kBra1YTJE4pSqQAPDwEj1ekEIDV6fyGZwjJzHMtXvd/z8ceT09KDHgg4vEqFLxhyBv16pVYX8JO4ocIo3O2xR6pUvzNITgbxSeOLgP+bE8e+/vrr48ePM0EwaVmNBpqclC1bFnYG6Jj1JrNWRyWRnxkE2X/2u8t17mhULLkUOs9V4DAY9AqtAL8LSBaGZoTBAWHqcLsM8NYWHbf/CLy/acOAgX0b3lFL5nOEvRhVFL4Y2a9AEcT+BTcQ8THEtiViAQT77MX169ddvvj9lDcmmuPigi47kS4yWVhLPgc1MWaoGLDbtQYL64T2iDqjfsKkyT26nse76/tkD9GdGBtLtJzi4sJXxD+g4SYBMHrO+DAC1AqY6Js0bpienr544aKXRwwTxj3g+l+Qb7f7DEjBciqDsD6dHidNdYjuILFxZRh2yYLhGZE/TAS/3nHHHe++s47QeEJCzI0rV06f/mbEiBF3te8YDhSAYPuB5JMycYQ5uHKdPuhj9ER9MJe4cP4CQqBixYp8F4aRGDpSkwUFcr0SveD1OnVaJgXSDyKIalw0mR8SU6VZ5TcpPTcNKe5Euh/ploiERQKdiBBhOkvTETknBCOjKSoaFQOoVI8oDAW+PHF8wJg517Pze/Tu3+nRHg4aIGosYdLJ4aBOBp11oY/bRpcU+smKPvCXjoBRZzVqLX56D8sQhZF1TZ0fKtfjlegQSRGyGyX8OuteEdIQWFbrzPOWTM24ntnzye50d6W2QybX0S0H8qsg3VdMsAgqDx/7un+/Z5NTE4aNHE+JEAWJlJj94MEIlS0OwEWDBz/zxBM98X5mzJgxcODLK5fMQDTK5OqTX33bpGnz1NRiaH1KV8j3+wMiAwUdOjofPNJtZGDxpGE5qEwv/HcwfxLC9zs8xqBiyHPPNqyS8vrrr5P1cOTcIFoHWglLNBBWfbLjwrWr9rVrR5UvAyv6JRnuIq27/GEEF1EjlEQgLLK62Cn0ZsWIUfioSyDX51GARIUoCKyFHE0Gj5EYaYZdTOKPdNu88F9za4OyOGsiAUi52guiVCU3KvxmLkRikwATH0pOSUlKKomH6fW6dmzbvXLlSkruydHgxIq5i2hN4FtujxNlx9Gj56PPPfds5crloVJVePxKg/ng0YOVa1dzyLDC8TDNtO0QKpZKysgtCRsrsuKKbCwG4fY6AFuBcbZ7/HoDqEpfwOPQKQIXzn6rzM+sW7EMMRAmFjSNymygcZY8RGkLjRwEnhI3yeP1XT534e2330ZJ7z+wjxrnFm1bkpbywycvp8+4TuShYZanUSbwrHBY9Mvxu1mRWtQtQCK17rlXx8+dMpGoq9ftpHWEm/eAgHm8hM0YxkiEWwgJgcMipqUMKuTuxneUX7jq7cFDnjHExKPkJZqv22vMf8vdwhosiVYmBYya+Ig/qCFrKNX0/eQSwnZBIMjU+Tco91aTHIxPThj3+iitJcbnytPoqLDxidgS5YOi3kimNlkoBve54HJxYvG888478+fPJ1K1bNkyc1SM2ptDv+4wJDuUHMq8YfsVHUBbVxBhTqWSUgdPhNIT8FMh4dXocvzMDraxCGZrdHoKEkNK40e79h469qXMZatV+w74vWKiEsIBN2TWSnAVXhcQErNepwpClBoGt0IM3+4JzFq44uvvM0aMm3BPh/vz4Sw16EK+XAOUjIqQL3wrbluRmfVb1ljROYUeAZfbWbx4ccKw1Bs2b1I/EFQ63E4EohSKF54fPVQixXF4DyLgLwsQyoJcePr0Wf37Pg3nCmI0ojdDSrgeCnIpNiRKsXXL5j5PD7rr7nunT58qCvgjapWfku8iqfwIWla0seOEAQMGvAVnztq13brc07J1G+IovB8bS+dTA9XaQOwFtd3tfKA4RJVVmKrnoM/jRKiNHTm0a9f2T3ZrxahCkk5DZazJiCUEd5jxyNFDzVs0LV++vN+TJ9qEKfX8SfijPyZJpZGUhkSoIq2SCj46xzEPFMXrDHooXknRRPTN/zmkwccwcrllRMWQdkQFgbaiOEHLcVl65njcNhjZyQOA8Jg8adKBLw6f/u4MRnbdyMGkk2hmdlgkBr0lLz+HagbKVGfMnHrPPfe0a3/3zJnTFaGwLTd3//79T9WqK6ilZfQ8Fk93O89h0b3/awSw3knYqXUmj9sJQwnggOOHDm3dtHHu1NdVBlgA8tnaTHcAoBXKXlT+y4Me/5at71OsCj66evWqZcuWbtu29bixo/RWqyhMptbN5WL9iqZSXi8hL+nL/s+aIaAFk5NZ8D99HznKFk/ILcjXmaPC/p/nz6PnTF6By6A0PtjxgTff/mDJ4oV9hjwPF534xqIjUvJMdBlRHDKpFdi4SBh6DAhUXIjKFihgwbDjWZ0+fRo4FGYxZxC+QiMkJiUsW760dOnSxUqnB1xOgJYBpxsoCdhcLQFtkxmiIDSCINtDjkSEv+S3M6FxsbFw8xgw0+0FGG0xcYlXbmSfPnEkiffNqvff2TBr5nREX+8nnmhQr7YrP1tvjAJ5h/zxgOED/QUnbTAUGxP99NNPh2O3TR076tihg8+//CrCBYknKiwEg9+tzG6RmXUro1b0mV8dAfquX7t2BZIVHBT2m92RDxsKko6VSsyYLYHWZ31z8FqITtCQGg1FKGwcVjn4KIpVqDphW2I6qFVaupHNmjrjhZdG3nffA7Nnz9brI/5lpJUpm1MytniHC3I1EdKIBEXQ3PAwLVmy5PDhw23a30uloeCu1IASIzVGk+lffY6/+wnEsvDkwDSIWmp9eNSYlz2uzIe7tA6GXPTh0hsgysrlYbE4EXxuFxQ/rmbNG/BUUgyABBwvZBgvkeiUNGjSMzOSvHB57Nbo6Pw8OGksSdYkcsEOtyMCf/lBnUjq6kcbC7NMfJrPAmvVKan789Kg+gfyZKIEhMjCMo8vWK9u46+/vbBw4cLF97Rn+ihH/c+BxkAky8PF6tWv8+GHWx94oFOb1nd17HCvOzvv2rVrRDHRxzB0iO8qMrP+c/huz3fo28D+VWsiuMCQr8CW//aGtYvnzy+enkp2iQpVHkuYRAYjvx7cs3fVqtXnzp3DRu/fvw+rKCEpHnuK6IgcdAIulIfW4wLdo6DyRlD1/iKwRkRDQ8ESJUpIpH1yeSKLHBHxS1qVy2MBUBSdViypRGrSoQP7n6ZIVpTG3Z7j/kffdW5OHjk4SlKSU+Nkfq/KaAw4/ceOHPzmzKmPPvoIuwohDCQAd7dCpUp9+/cn+ZiclibuAvsJkAktC0nwifoGcomqAOldvSjxC+Hy6XV+CtJVzJioRBaIT1pHINwczpJpxUMkT0KCpMtqMbkdeanx0cNeGESS2YS51r/PZ18cennYiIcf7T9q+DNdOneyB3x6sFuYePKQl5yJXEFtjWCWqVXzjUrVpkWZV7/zftvWbWrWaWA2mG0OB8zJOLO3MFS3v565hYcu+sifPwIejyvSHg3HA4whpFkmcjmo8mBAND8RfyACK3o9Y3VRYRhQyVXoTiLG9erVLl++AoEZ2B/ChEMQdlCP6vRvr3/nvY0frF61unOXRzDUJPuMvSo9yk3flKtdv369S5cu+EbUaeOewsa0dOlS+kJwJrqfXUTYTLLGfHCd/5Ic/fOH6A/5BjEOoi+RGnP0m9MnPvlk2/rVb1itYYdNxHiwlAxmncYP4AAVAICX2KEntVhiXl6OTsyABi8OTIs/5COCz/mStcSN3TSbjFZjns1ujYqzO6gNXH7w4BfFS6Q99VRP0KI3TVvpQaRfIXZOSlIfOnTA7/HRNZF7I4JIThbhSOkfSWGq5QcO6Ov2Bj/55GOyt8wJH+cpkIzcAKKT11wKs09qu0TpOPN111139+3bZ+PG9zu2bSOqgaKj6TXmhmVVHCQg/qGImD9kidxWFwkEw3q9zuko0OJaqZRrNqybPH58qfSSMrI8EbWadfUqGxwqEDpMIFuwtqdNm1q5elWe0ueGhCUkmplyEDPx+1hMon4CG8vrJs6Ec3dzhQsIV2ShR36EIRdAdJAMZPlJ/QMIqdrcPs0v2E1UyxD8wIE0GPVtWzSbumi5x+2yRBKdt9V4/1k3C8yKXhrHj58sW6E0Q739gy07du7OzbMnJyc2adyM3pQpKSkmwo2R0ce00Ru0dCyPuN8KsPD4fkDgafeO50dYjJ5gzCwjTkQ+7BFkoYIJNhKYFKIDImWj+XrGFew2Og86bG7mDtoJB7ZaMOQNhqgipJKRpdC0SaO5s2aPmzT5tdEzU4qXbNa0sS83E/gdrDdcitVB/3mXy6nQyxKNupee6V2Qn7dw5tTpC6opdAbwCV4fbeJuZcSKzKxbGbWiz/zqCMDNGx1jhXeBM5FfEcNIFPoaDSa5zAU6HgkF2vpHnJaoksNmgmcrMzMTMvC01OSgyFUJGwvla7e5evV8esKkNzp3eRhnBSn6IwpL3IhwOiNlI7zGB0X4ss24lKAzlckAUGPnEfkQIjWSkoiOT+L8f7MSfvWJ/p4nYLDa7U6DFqyob/36lc8P7tGgXlV7zmV/SB8XF52Tm4UY0mgIufv1OuONrLwzZ0/FxT2Oy06bCy84J4qz1Ur4wijokwaE83lSaTAZpQKHz2KN2X/g6Pw5C6yW6BYtWvn8gmdZMo9+OiYR2yickBjd/t673lr/8ZWMq2klEvArQXIxN16XC0D96S9PP/XU09GxCUePnrBEhKyk9vi6n1rMvMlXS7NJf2hBrx2UvTD0ZVKHzPWxY8cwvDhfaE1p9ouiWX/P1Vn4u8Khom4mOSH2+qULr40d8chDXe6oWY10OAD2devWnTlzBgXMjqZarVGTJvXq1SOxiG3udTnZCCxL1tsPW5taNaQEkGrUs5deLhEGNRFs+jHc9JOCf+GQAOjRqa5eyaQOQ7oU8AJh2P0Cph2+Ab1WQyMpiyl8V6umsxctcdttOrO1iKdNmvOyZcunFSvx5elT9zpbw91HoUCfPpXKVKjEhhdcshG4CAaxcJK0sA6rCZPrjaLjrdvp0CO+I8zyFOXgoAkGH5kS0uKc61fxDeMS47GtmHVhYUGMJ/rMItgVGZcu169bD7UiZk0GcMuD2I+GksMNZs+nFc6ePD8nt0LlShMmTdmx85NXXhu5cOH8mqVSoOxAE/EpYdupdVpQ8H5urSAmOuHFIQM7P95n+5YPHnjkcUgWYWKjjLvwi7qodfQtjFnRR37DCIBD3LNnV1yctUrVSj4qeUKh6Nj4b898d/CLA8Qh6FqFGQQDeETLQoiioVCYyNNLL7308CNPbty4cfDgQSGJ/QEiFY1u14cfazWGKpVroN1BUv/b9yMlOSQ1zxdxnQ8//FB6kzMJXLPlRFpKCFYRBmM7YY1BjgXA4nbHZpG2UAlBgxYJeJzZT/ce6rHdMOr0cl2xi5cu2B25ySlx1MjA48osQCSWlBwbE2sRZq6LQSAGDtmPG/5GCgqFsvkxLHTT0LFYEj78cPuYMeNatWg2ZtQoIkx0kKTxSDDk/ukscL70K25km7YtFiz6gNhkydJpoaBHKLYQrGl6t8vbteujbm/ovfe308lEIpzkS396HawoYUPL5aNGjSDXOXr0WH4SXYi0/RGkRdzt5cuXOYeoJARowv7i2SPV2r9hVRad8ncfAWosMKCzM68vXjD7oY739e7V3eO04Yxdv5p9JeNanTvrtWzZEjVMGSD0CuxksfYVdKLTkxEkgEUQC0uLZRwGDkicl4INrCsqaGAkR23b7fDK3Ixg8c4Pyw+DnRbaEf6nxMREtDzvo7DDYBV+4SBBqEcyqZS23OyKZUrVrV1z3+d77nv4saJlKA0YwWlqCOhUqKP1Vthfpny58+czvth/gE6ybF7gngDgMJoZ8Pj4eEBaZGypLMYwoksPf+XjiGhh+oiItWigFAr4Tn55tFWLFiBGdHoaVEPiLyZaozXQzdaedSM3OycxJo43KfdEtphNgqzx7KUMpVafmlbCkZ1JQ4uo2IR3Nm2lwdq0aTM+/mj7yOHDF02fFBMbBXu2kYoHujL5nERRqVfWalW2grzixVLLlCm5eMn89p07Exa45Z7zRdGsX9hGRW//vhHAP3jvvffuad2cwANRJVb8+vXrt3300bkzZ+jviyADiij5nZyJUOMErK4WLVrUqFF+9erVPR9/zBplDTrtAQXgLd/u3Z/mFTgrVa4OUBtxSrER9djcIPvwpmUgPJsIRZ60RSXsEefgBPOTAmPR91Cnxsg7cUps9QjA6LY/sEsQOjiIVzPOVaqUTrFMwBNWhdXnz+fMW7CkarUyHUveA0gckiAi8Yizbt0eRnzZ7fmqMI2ItB6KuXAuBXeoiIb/1OiRDJfduw+OGz+la9cuffs95Qs5bTkOsgGYPsTvpbHjIzdNHF5kZ2cmJiaYzaqLFy/Xb1wfP5WqAxESkCvg6P/y1Nk9u/fGJxDlEsBV/EhOkAJX0tWYF56IiCPVRkjbPn36pKWVYGY5JyEhCQUK1I9zEKN8Fy9EoEzkokVU7Lafy6IHIJjh8caYDTZ7rqMgt2/vniDQddQXB0KpqWk9evTCAnM4XNeuZRKO5TXrhPoZcId+wDsYXkplUlKCUgONJAtCAXKTgn+ZSuHIzdUGBVBBY4qSBURBvgit/7hghB2GrQ99sSfABiFCRko67C1gyf0XNDsspYB1LMCGggGDRtnu7razV26o07RVUlJK0TQyAmDXaF9YYLdFqKGVez7Z9WDnh/MK/k9GlcnCxiKxyPk+t4+tza9YWkhmJpf5wkOGw1QwVwd8ly5dToiz1K5Th1ykmo7U1IpG+qxFchQKru+yO1KSk81GUpAQWVM0CETE8PamNWvffr9bj149H2yfmJSccTVr3ITxxYqXLF06/f727V59ZfymzVse6/YwaGHSLXwqgtASNhx4Eu7bG/CWKFn84/2Hvj9/pmKVqh4faLFbmd5/gqa5lecu+syfPAKnTp3yed3PP/88oQgCDytWrJg4ecrr4yZMmjDRZiuAaECYVvSl0mhQl7wWLyLtF5566qkB/Z7/8ssvG9W5k1/pdWXPt3/wwZb09NJmswV5KMFwJANLsrEkPS3JTcnG4n12KdbArl27+GrqVtq3b0+jMgwJvNVDy9/EpNMaTR4vpXa3OWaVFqo+DwizY0cPwQpEcEtvNF86c67/oGmVq5Rp07o9uUI0kDQs0FvggPt8+cgRnUoHmRluvNFg9AYd2EqSjSX9lAaTn8tWrHv0sZ69n3o0HHJ7fHaVJoTQVCl+SBr+p1mm04OOiIY4kNQPcQaRz42YYSG/DwMLio3GTRpBOgimjjyyaGH2IzHEzUsxs9ytVKmAHuUKxDtZrVmZ2YT0qUOkGpHp4x1mWbT6Fu3UbvNJ/JM34210eYPB5PE4t2z5YOnihVhI8OR6CvJmzpqzfdfnwu5h0YTDGRkZEfY7OYj1WEsMKw1HjlY8RDpr1qpesmRJAlEEQcg1484hBDZv3sRnOz3YsXfv3kY9S+4HPBbD8sOqI47r9ej01iNHjiA30PSCgg2fDVqmX6g0xC6LpLlDcNFBoHXPXW3Hzlyw5s1VQ4a+cBuN9p93q5gsjDkBKuhiqWRCAlssUUazfOLEKfBFU1E+duxYoFQ0gaAgnVmgDTTE0Qhn0U4nwiYvTTeUxFRT9e379LvvrH99wvgePR4jNM5E07JCTBDgz0BQHgrv2bMHnghSFmHvNcwyKLEF3WiUrk27+7/PtC1ctvrU4f33tLvvrXfeqVy1+qhRo9RKedPGDeJj5Xv37n3qqSeAHkAugwNJ8QXf6/eKPk50tvSHQ5WrVvGuWHf69MmUtGLCM1f8YoDzvwxmkZn1Xwan6E+/PgKiP3MgTOGPOxIYgUPcZcuzWswfrl9Zp1rFCmXS2UKbtm598dVxkyePeKDTfQGZJ0ZrRayhecHBA3/XKFUeWqDjf/iJ94fvbnuX1frKt99+26hJI4CrBIYhuNKbtFk3bsClqdHFBHykFSIlQ0K7Cv2KI8K3sDGAbWGp8SeRK+DvCtmSxfM1avngQf3S0ovLILLTGcqWLnnx7Lljhw40bNyMWkdQApIJwhWQyOwxdi8vkKGSf3xzzyPfORNQAN+oVghGPqVc5bTbddCQczLkVX/F4ZTbdeo4fdhoz7Kll4wLwCslM23Y+V1GdubiF6YbzP6wr0AbCtNjyB12yWXOALg4YZSoodwT6HM0F1jSsBaOK7mPJ7HYHXk6o8IdVri80b37vtqvy93t7m/u8F7yhX1qjVHmE90Gcfd8PwkeSbpK+gkQBoodP1ITsq1QAJUVqcrWuF0EonK7de9FexMxRQLsziRyJ6hOEVpgAqUr8Do2NnrZykUxUbHQ52BliTKFsGzKxDG1a1Y0x8W2bt16yNDhYbxZHbI27CEvqZTr5QKaI80AV4hcUBwS5owOS/wJY1PKRND0UC0WSNHxl40AFgrbltYlULnASiVa8pIAohrfHdi2bWvYZU9OTRQhjlBAZ4l2B5VZ1+07d30SHx9nt9vmL1zw4gsvsHamz1lQu3pNQpvYVUAFmO5Ixy0bO9fhYM0EKb/RG9SgtEaNHt2sWTMj9bYuB+DNo/v3U5/YuXNnPiKtvbDSGvAGFs+aOuSZ/i7a2GPtFeQYIItQ6oRtR/xckJ4KTk6CNKwiFW32fB6ZXpdjt+PJJFvUM14Z0G/wGJNe33/gQF/kqUSkmSY/PhfJS0Irf9lYF+qL5QLbhNQVVk6kekXalToF/rBIxmGD8gIJGYlG+38sHRDCmC0vihQUgs0hQP8Hrw1IloB5BIJk39atXtrmrvY7PtmFaZWYkjxi1Oivvv7K6XVo6DMZCoAuLVexAjIB4QQSgCC4kOKyIKJmwMA+CxcsfH3Mqz0ef0zGmFNATYBcoQdcKtdoKUz9bM+nsxatHPTsgIOnvv1s95akmJjHO3f2u66F7a6yceZZY164ej3r/j5T1g0ap5V5Vy+bViLVlJt7RW+2pJaqdeT4kex8u0FPcB9aY0GLI5lE9F/FTdeFQxWLJQKoKFmqskpjVEDbVqjB/PHkIllzS8NW9KEfRwALh5c0OMHUMAvMRADykr17Pt2xY8+QIUOQfcTh33jjjYcfbk9vYCJbggMzHCYfxO4VwiriWUbANz8c+Ka8LzxFqSNpMGTQG++/v4PL6Vy+YimeqJZOOEhfP7XWwl4Q+ahIESOvVRETghf8npFxaeKEce+//17zpk169ejOeXwXdM7Vq1Rt167tsFdfOX/+HLxz4s0IWoufyBfpV74dQcENiUeLUD/wV6GzFfTyIr4G+Jo2MAIihu/F3d5U8P/7dUHY3OVwEtDCcecpPC7oFoOnvzwcH5doMlk0Sg3MfzyXhxnCIA6K/OzP3mSQWkNSNl4HUQF6W+i1UUOfH2K1qlu0bgR9q5MarrDa4w7qDVGYl8g/6ToMl3RI1+Q1EQA6u0mTK7ib6Qcn3FlBFXH9ehZxCM7kNKaIF5KRxZ845+aN8YKjc6curVu1wfbir5y5YMHcOXPndXmoE+mI4iVS6tStBfJPlCL6/CZRS6nDsMZ04x+l+xQiiX5JkRfS12HQEaXAlJcCe/oiavifXQT/wzfZMlRgsPGZehHyFKhl0cmlwJa7f99nQwY/i672wbQELFquePWlFytULDN50jin02axmERpCyRJcfFly1QkY0imiagJaUS2AHodeACsxa1aNmjevHHdendQ8rxo0cLBg/uNGj0CaDNfZ8vO3rBhA8lBkS4E+KPVuh0OQrRvrVmdn30jJSGOkDDBVJXe5AwgULixIFa6if7TYT/UAtHIMK8N+cCCYsC4AYwPwquwoT7V84H1by7+/tvTcVajoyCHUAtxF4x/tVasw9viCPghDdVhVGIoAYvFzvK4vPzqdLnwUhgxTFqkIWk72A751eGGuBh5qARmDrlUIIKGI0SdlZnpsNvr16/LUzO/bL+69Rs+/HCXZUuWPvboI/m5eXqdtmzpcjWq1kJcqBXY2TJIzyLNAAAgAElEQVQ17lTE8UKwh0QfQwWnVShfdtmypc89P5DeFZDKIk9kACAoLg4G1dTxILqdztGjR2MhzZ079777Hpw+fdnez/Yh7sxRVuB5Ll75Q/HJqSlxeqPSxyrbvGkj4iw6KsHp9B46dCQpKdoLPQRYFNGsWgh5bpi8pCTWxOIkmaiRU93M+5IsuoV5LDKzbmHQij7yrxEQejACkGIvCWYGj+vShQuzZrxRp06Ntm3b5uZlsweKFUudOHEiEjAr6zpN2sEYUrM27vUJNNfDTOGzHFgzHKx1AM52u0sg1lHP5ODZoiH/8Nde69Wrx9DnhtatUwuOyoDfHWFU+uGQwBUS1oJd8tVXXz07+JmSJUoMGzbq+SGD3313vcFsRLcT2fB53FarefXqVfXq1O752CNHDn2BuMQtw6LiHthjGFjsJRG1ioRG+Mk7nHDT0sKO9NIJFcIV+tJAwMk+D3gpg/qr1oQiqCyWnMK4i+JLmUKU4CmDpUrG5WRnX796jSdiVDE+kBooIekZJTvmpzcsHlxtpqba5csXTKJKw4L5K/Va9csv9kFBeAJOIXlluihrsYxL2fv2HwEfwyjxKS4rDRRXkwQTKgnLG+0SiRaxKmA+E6zQBpOFFtErl63YvWsPfeUYYObLJ5xD8X3cOaYzAjxifhFh4zNMvSCkIHq4ePGCQQP7P9CpbeMmdcIBl1yt6NfniRnTJ125eJ5cETllKKcB+DPDXBYKscjF6VxOIkDUOqAOmVBwHkxiJNEDauRWyoX+qin+Z35vWGE0m3C3mBQS92wqsm9sq9VrVnTp8mDJsqXQacyd3+UUHbe06pdeGLR23fJ+/Z68euXytSsZeFZewphOLzWpLBgQftLKiXRuJl1IPMZ7+usTL78ydMiQAQOfeXry5InQIwWCHvT91q1bMYmKlynDVwBqBLkliExlwdfHjqlVrVL1SmXZ4LT+JFSiNCeAwUJwcCfC7yLWQqDW5bCK+DW9UGlj4GUjYPaxy1JTU5988smHO9zzxtgRXx09EG+1UF4jlDfrzXUrHVr+knnX6YwOh9tgMBOqZyMTT4y2RMO2I2qTI5SEHDwyz8WAMAIWcxQeHI1EjUazDlJiITVFG9Ivjx9r0bRJsdRkKpmI+7ltBcjzYcOGDxj49Mb33h76wnN8nH3KrjfoLDBvUB3Ia4k9Q7r+oUOHOnd+CNP76d5PPjd4kMlsxOyGucoDGkE4asEIQ0f4832fHT58sGnTOt27dx88uC9RUblSB6LL4XH6Q35rdNT5768sWLDClXl+1qTX5rwx9I4alZFJKqVx9ar1Br26x+PdY6LETIn8iBxPW0gSoZCANGjUrM+I+0pczCnwoBHn8BaOoqThLQxa0Uf+NQKsd+QhdbZ4MgSTDHrthjXvnf/uu77jh0XFWN9at27lync2bFhGWAsbS/TmRGSqlBMmTKCcsH+/fsSu6MCOHqZAF9XKvj169CiGAUl6bBzcFy3tWolUG8zDXn0Zbs3V694aPOjZtWtWtW3TjsiEkNGRghT2nTDIZLITJ4/s3LmTv1SqUPqRRx4eOKAfNpYTEnmtsEIADLCjrBbjpInjevV6YlD/Pg/37I1fC0pAbK2IHBEuSzCAy4wYgIlHYzJBSQW0SKuSCNO1iFT0tFFnJE0ImzkXFfnKW6Kt+/0rSRmiIgbCVRWQLLsjE63kddk6d753zrzNZ787U6Fsfcwr2mw7Pa6QR643R4XcAt0ifa/0QnLgMB1VVrnJaoLJ+uMdB69dzRkzenh8ssGdn6dEoZBBCBkuXMh+fvArXm/OO+uXSUYV1/mp0cabzCElOVevXmMkMbOwhjG1KAUjVjFrxswWLVvd1/7elavW3Hf//fit2LRcQWQXMWdxUvkAxlI4LPD1gF+UytNffT1x4vh3NqwdNvyFV15+XiYX1EeygKtd+zaNGtbu0vn+pSvXVK1WKzMrW2fEWNah9jx+D9+FaSUIu0RTarekG0QKB/GMMR2hjS6i2vr9a+/3XAHyUPiQMIGZFC9zpFV7PY5jRw8rFf7Hez7qceTS+4oZVOuNIlhr999Rp+rnez959NHuzZs2ghAkEmVxZ13PTEtJ0or4q1RlIWIhREQwh2bPmTFkyIvDXhv61luri6cVcznztFR8aNQjX30V2fLwo4+KJhOYBV6vKSaGwPmsWYsyr2W16Nsr4BU5PpMlOsvmPnPlsif/BnDA2CjQEEaNns5WNPbR0tDCp/BIRSBoX6PBnG93EvCIi0uc8vqIoa+OfOzhrvd0fGDgcy8YzNEQwCGpWNq/Z7j+Z591OX0mk9XldLndnmirVWfSQpYhNqaCEmOyeX4kNk6pKDvweTRqCn69nIa1KZgURH5BTi4PEvaxI0du/mAjjSGxhPRRUUyP204iOGXWzDfatmnx1JN9IVA8efzErp2727RuJWhehU/GKGlpqXr8+FEUxPubNkJ/+P7GN63WKIH/8Ps0THQoJJIMWnqDhX0uh8ZsRXQDzKpQoRLQWwohZkyfbzRZhPBR+Sm99gX8n+37YvyUhW8vn9SkaX2X2+71ywymuONHv1618s1OHe/t2vlBjVYB1RaEf9w8wXAnLiJ1OQJmgFJSRzpeyBLik0xmq14ls7tvBRxSZGb9zxbwP/OL0NgRaFTEzJeH8nJysIFq1azatWvXG1lZr732auXKJRo2bOhw2NCaaFOTwTRl4qQFCxZOoOKjWLHs7CyjHsCpBx8Eg4nYO8SD1aqVxTVky6IZuS7MTs68nNj4+OnT3uj6yEML5i/atGnT8SPHJVIueE7gRZEGF/EKaLVD+/aDBg2sWaMa1SqgtT22PKMFUJEnEAiSjAQz4SzIu6NW9f179wwa8uyqNSs2vLUKy4k4ELmGGjVqSJh9vd545coVkPi0YcZzZTPDNM3uTadIpXRpIjnQZqLLgS8gR0Qy7i+aXiQBAg5QS3KxtOXLN/Tv94TOqgt4QlWrpLsc+TYbViyB/MCxI19dvp7x6OOPhOUCPH7TSLp514SycnOy4hJjLmZkLVqyonfvPomxVkdBRiggigSiYpM+3XNs6HOjU5KSJ08abTBbHA4Q7j/YWJKhJhltRn3MruO78/P9JUqksTSwWakFQ/MF/K70MqVWrlj+1NO9Oz3QcdiIYY9371kyPZ3cKx8XfEYYf7yAjzkYys/L27dv37Rp04DKalQKmm90fgizjJSoA756jd6o1anmz5lep36T6VMmvPLqyHI0As/NCirpSqZQgnHGWvO5hOmm0ehNQKo9xLXwTQm8gmnl68geiiBf0fHXjQCFwnhn0L4QLcilgaBKp1GqM69cfn7ooAC9geEuoh0qhkwwaCCgqlQEfV5W1Gf7Pntp6CtTpsyBs8pFrNLnxcYSDcUjS5GENdbzxx9/vGjRomMnPtv76fbad96hocWTy24wmjEXxo4dR3KQsIfEbEn7F+GnsXBDoQ+2bG7SrDHABmoTzUrlhx/vnDB19qUrWeSPoq1RtoL8YilJQE3r1q7dulULgykBsYJvQ/hDQoZhdqh0Rjj/4pOShgwavHn7zvfffTe9fKWODz4s7YtbjYP8r2cIEReJVIVoO5p1/VpUNMADAUj/7tSXhJeQz9Q2gX578MEHoRgNqRQmvSk/74bZYMQscbtcKSnJgN7GjBxJlq7OnTUj/OpBv9OmhtDFbAFER1/C9vfctXD+7I4dHwGH3vuJXkxKenopg1HNDJ47d2bevHkHDuznG1s1bzZ96mRrtJWGhiKqRDgNoyngxcRj4iAlhb807HUnJMSlpqUB6/B7PKR6aX2RnJjEtPIprFujSdO6Rcu04qXvrFEuJ+t6QBaKTyp5/vw1UpCl04u//MIgqnmc+TYhqZSsNahhBGiUCDhQLTqXkFQ5dHgbc0AQgXsocDuMlgilaiEP0TL3s4MHgMn4cCpFAFamUaiRjCER7Cw6ikbgV0ZApNjANdG6TlR9+D/c9N7EsaNWLV/ctdvDg58ZAG84tA40GiOLJDq2ymQjR76xdvWbw4e/9syzg65lXKBCCMJ3LkJIi8Yph4+fbNn6/mnTxg3o14cgP10aIiwMkU5hCpUIa5mFuPzu27Pnz11GwOFnshN4wRblBdH7sMyfgokm1HaQkHSElDlC9AAOjL0nEgph2oqKhvAAdMLhs5gVWVlnz56l9yK4e6pdUMCIfp3OQEUM4TfumbAWYhRrBkGTkFK6W7duNe6olU2ugQg2gIUI1dNfRUuIkcetel1euy132qTRTepVebJ7p6DPfvLE9ymp5oQEiitlMMUuXfHWm2vXrXprVbReRLMimuUH91oykkL+UGxSAgH2ESMmGgyWCePHKGQFMplNJo+zO52z583f/tG+qxmeieNGtG/XxO/P0Wr+TxxLWiVC1WmiB/R/6cvTFw4eOhQTbwn6XUqZOgwkTEMeJ6DWG747/c34CZN27txFv+dGjRo3qFsP85r7YdgZYQQlWWMM3AuXL1auXOX+eztwpJVMEw183QWoYhmIEez1gFeh1e/59PPhw8d6feGKFaqWKJWOfcyUsQxEsgmmQQ2BSJPLG+InrRhZJOA0BDpQobA5HRLw7lcWd9Gf/7QRkINypogYBaxRamEW9Xm/OXmSnsSPPnpvQV6uNSqalkygdZz5ecYoK6QJBDhZouDtwM8sWbLsrfXvnj1zrmTJknfeeSeVp2x8ZhwhQ4881DxiYcTYl6tVrW7Lz7NwqaCP90+ePHkt48rgwYMBY5Fahg2ZD6iNRmIvLJXSFWq+MLj/g/fec/TA59u2bjp09BiNU2vXqwfZO94Ua5JuXcSrCGNHRcU899xzpRP1yLuwCG6pnQ7Smnq3P/TyqyPcuHImy7ZPPnX5ZXUbNRk3YaI2QoACtdefNpZ/5IWp28PGxZ9RqxQE8K5dufzN6VPQENoKbjBKcO7jAPOCnAP8Cy1btqxSswHeMrE+Nq/LYYfcddfOnV99dXLDmuXVq1XBdsHcyc7NmTFzbkrx4v0GPBvyORGnGr3how+3L1+2EjaHrKwbwl8VDXICaWmYTGnppUp06tSpWcvmYGa9rjxo0kBLQUgjnhMgLFk9ka+k4aXea3fC/46WwDCi59oH7216sOMja5bPbtukrj3nChYe9PHuoMwSnejMu6DWGHTGqA8/2rNs6erz3599c+Wi9JLJPpuDRAi6iRasJEcMehOYW6wiEL9Bnys6Nu7lMZNXbt49fcnacuXKKcMkSAvH6ICj0LhWnSIz649co/9/XguGSHJFxORd9rxXhw6pUr70ovmzvzx14o47mvbp040ez8SZxX4Lh+Hvvvvuhxs3rD937uzrmRmVK5UPU7DjdoGXkoVUmFkT35g2dfpM9nCJtFQQiRhJuBZ8EjmLg6IF+koayO3WWSwCioEXG0Gh4tyw8QRfA3lHYUop3PYC0lXUBikxBziCfm5SlBYLWme51+lEy/p9QergoDDkynBPi9NCQRJwmEx4TtQz0q808iahEZ/0+uqlS/WbtKNMZuzr401WC1WK1KyJ7lqwA/8YUfsfrwFwTfSUAO0OfuK7UydHvDi4y33NB/TpHmkGbfN7bdDAmIzJu/ac6DdoyJgJY9q1rCLZWP9mZgHrNVmKTZy8cMuWHR9seVupcMr9doL0Dm/S8y8O2rT1eIkS5htZdnqWNGpQdtnymUGv42YQiwvyWsreHj56rlevZ5974ZWXXnlFJnf5vC6N2hR2y+Ug2VCEXr/JGsMc5eXnHz1yHBMc4wdCQvQQKhMgM/qSF6C4SqanxcTEKuQaDLcNa1f/P/beAz6qslvfzvSenhBaqNJ77wgoVQEREEEBsQIi1Qp2QSlWFBVUVBTFjqBiR4oIKoIgiPQWIH16n/mutTdy/P4mviYHFd+T/cNxsmfXp6xnlXvd6w2Krsydk51dRRu3+Pwus9WgNRsAAsbjhmeXvLB27YaDB47gd+Q6vBfX5JFU7e3iYWNq164NLDo9M4NlmLoC2OsCHVNyDyu2f6oFNOS6ErBLtBUW5aYmJhbknlj06KOPPfxI9ZoOEzRuOj3gGrwKmAhoYFoTQsBA2TkwQWJB6Y04t+homCoPHDwM6o6FHwkAFh6lHAyAzHQKIgYCRrNl57ZtTzzxBCLowQdm12nYkNWzODcXDAMvjmaGmsWX5S++OGrcZLtZ27p5kwN7fureqd09s2YSJwRZiBAJBkJ4YsKxuCMp7Zf9+ydPmQbd5cIHZ0ZCAUw+Rix+E9SsQCQOsfjrazaNu/ZaW1Jqq/Yds6pUZRDiRMVHQk7lv2LDsUyUHwXFZNQdO3Rw9gP3tW/T+qqxY1o0roectDgcvAW+Yeg7jx48CBXigicWEzKw2sw4ezwuN3kIwy69dNasWSkpNsQppY/kU2cYM2bcu+9/8MSip8eOGYXZKuyyRGwDPq3ZXHjyJB0hnWqS0rSgdRPgQBbZrhNtmGiyyylGURzsBqSz4rwkVzTm94r8AWqi1QYhBjKYMdvwseUcOPDi4kXV0pLCHieaOdhO4Hs64sU2ayxuee6F5U8989ygQf2mT7neYojoyGmICysHmlZQqZIE2SlvT1UMwig2RT+++b65e3KDDy1cwqCy6jUY7mXqR1XNqggalqnRKg7+XQvAdgUNuUJpk5eXu2XLptn33gE506effpqZab3hhutY85iBmAuItnfeeQfv/rYftjdp0rpO3azPPl1DVQWqinKMNsFIjsqWLVtYYmFSEXJ2hUYLeCv4Cb3FDEWdoHgS4maHNeTFYy/oeOhu1AcymBnJYJ7hO7EEPB4LmHcIpTxundYccjtJnBOvm1JnmpmsgDmAfRhxoTCNgR3Bic51ULhIY+K+UbK+jbao28VZOJHJJEwAoKDTVamcNW7cuHvuuQfvV+t2bUmt4SzUMl7RoPlnphK+KYvN4vED1UzKrt3w9lkPTLxmrCYhPPnGK42IoDjc1lIirGnzVhazY+V7a1CzfteF4peisKHH4/1px4Hze/Yh79PpPGbXa0x668y7Hlnz4bY5sydfOnTEL3sOf/H5pymJEqYUFz9iTrRQ2WgoNqzSjRs2w2lFQJDcgNOZAZJ8gM4sjQ/2KxIEih5PTnac36Nrr969BC4lUFb8YKL30AV8Kt/J8o4Cw12y6KmlS5de2KtXclKKltJmIWRsIsIzIUIOo/TPjROuv+nGG4M+Abmrr6Y6xkiwwIHx4MKlOUePNmne/JrrrkXZIrDEryx+Esis2P65FmBlTUxOcjqL8D76XMWH9h9AvT6vXt1g+BR2DZhHbB1xYJDwxtDxhwmLy0IL0YDV5C0utKUkhb2eqTOmMI/j5LcpG6spGCC3y4XPkllJR0+YMGHDuvUzZtwy9srReKUivkAk6k/OzCQCJPgBBhlfTKZvvvlm9OiRaSmp5MRMuGnq2FHDYz6nz1WIcNJHPGh2EacXxFeeq7BO1ayL+vRatfpD3FokHSOFmAuMXVEZk1JvvvnmD7fc0KBxi849elGcESR4FG4IsyHiD0hCz79hI/iGo9tutRw/dghG4m6dOj391EJmuShMwJS8borUClmVx1W9RvXp06d26Nzjqy+/RIvNyEhr1qRpm7atkh2JQtAfDfHuGLVag47KNS+99lrG1Bl0R2aSrf+AAcA9Iz6XXlrGmZoFNi6YAKk+d6EXY2HUHCmb5BVPYdzrNiU6EO3hYABfOLJB4rzhsBYoJxmP8IEIz78WV9benTs/+WTjovm316pRtfhETirg2mAgGAU6lghDx8n8wtkPPrXqw7XTp91806SxHudhuOIJNEaFdA9chYDw2RQUHZUToZxRGPnicV6tXbvuUnggGvWHfBxTjm78d/R9OV6s4pS/pwU0euqphBwWGxLzrmnTRl8+oucFPTZ9u+nlpSuWPv8S5eudzhM2m9VktK9ZvW75Sx/UPy/zggsuwO6kMBkOJ8FMs5YS4jNYd+3d+9HH6ydOvFpsEK0RvwQcEXF/kIkKFp4aoJhQEV9YF9IYtXZA6eTC/M87kmFCPIk90TBwWpUMAmROQihqNHGwHAhU/fTxssKSqqIwMuEE/pVCCRtauFrE1UxCb1gLOxcbrCkKtBOoGFrAmMsvWfj4/GWvvNS6Ywcq1ZgtZvCeJsyvf2hDvQuHwladAfMOLFqTtm1nzn8UvvUN32+74eqre3RrC1VQsfOEPS1p1NUDH5r76r59g1nPEBaqboTsQEjxlpGYI+DR5ecUjry8eTBwSvgQzFXXbz7y8vKVM6aPGDrgAofG2bKusX2TId4QZMhkTgXiUcpPJ0aRUPqgVhcJhEjztm7cvLNP/26Vq2WCjxKGLINNkM56nIbChJMQhJZGqvqC1ZLOAI8KSy3YMvyUJGsTgqE0rAJ+Dwfia79aix8CBPQjj87t0KVL1O+VUuJaJWlLIIFK1W+clHRQNGIyQ68mJSyVTb7UrFWpW/e2Y8ZeiXJ/35zZU8aPa9+54y133J2ZmU2VlHDIyWLM6qhqh8piKbWG0MB+vUjF///CFoAyz+9zQUYK/SfOg8/WfPTYvPsSQkUJYT1L5pFjh9CuMtLSbXYLSrnRaic8pzURLI5RHFPhRyDmbw1TDifBzTKLdi6ES3FFRTCh00PeRlBP075164nXX9uyTVvAAoQO9VpMNdQ1pn4Yfxe1qSHaS9CYc066x43o0bFt+6hvMKPRFnIFoz6dzej2ucz4YvVmhkWUZZ7AltfTvlX7lavWwSNgoV4eBGyMXavVCOmWr/C8Ko45t05/7fVlnbu1jxv0rkDQarRj3MUp7HmODSt0UB6bDhZPkjLyVYFAmdMkmx3w+NKnFvZo12rFshcoUSRBAK0eEbz/wEHyuKF6xq1FpWcisFmVa956660GEHIBj95MNNajwQTCMPUGIX0gkZPprtGhu0Tm3DfT784feMlVt95885SpN2ZUzohHfVRSVaB1Gl1UKh2h32BiSdFDgHt6smeoIZacEJDorExMvTHkcaF7Me19cYdVG9JS8itE+mEKRtzOH7Y3q53Zu2Nrf1E+1ZW8CUo5MJ1JEzOgY93y0DNbvl4/+4FbR18+LP/4ntSkRPyhxHdJc+LuZMUgUWQpUHMoEsIObcTj10QsqUeLwudh11H5jaAHNn+55kQ5ExTLda+Kk/4LWwBHlBKF8S1b9tLxnKPMQCIyzz79jMVibtmyOS9MNTpmMttzzy1mUYexZv78+ZMnTxa2QIARSryPeW42Ejk3V62ctGjh843q1xsxbPjD8+Y/9+zTuQW5YgiKloMPWeppAK34B9sRT1uPHj2QNVg5PAZGLdCf8pk4Z+UtaBcUBWQQX2hMvqDFPv74442boVI8cN0NN3/++RablVJfsaGX9H9p6RxAZqqOhVBTzxVNUuScH8YrQGupaUk4wUDMUEFsxi2Trr2u/9Bhl2Rkpnp9Trj76Fx8k/CaqQ9P3/EFAc35EF+cPJnHM4wZM0bw7OT0KVXnRD4q0qvEjXURwgz1IoQGcIiRdnDfPXffMfO2vLy8++65d9myl9GxUNqU9aB0ecUzlPSP9x1zxah1a794753l9evWmnj9NZs2fCUrrpKNz31pPa6M7ObuigSv2P6mFmD6Y6Lgpfju2y0UP5GsF3jprFa8kuSOrVixgpEA+SQIu5DHI0hLfN5m47atW0eNGvnNhg3C4mBSiPdIWFXItxh1DDlVPtC5qAIwLLRs3x5VAgCWvJWs3hgk4ETNMp6Uwojbt23bvHlz1UqV3U4njKMWm7nAWfz5+k3bd+1zpFWP6Sw/7dn30IPzxOOu1cKhd/RELuB8vYHcjjDIesgtV3302Z5DOccKPDlFvvoNGx8/kQN4Ky+vINHuYGpwotUhEM9zahNHkcq3rBDZMB3YJGUEBkODbvX779mttldeeYW+IN/oVM7JgtxcfmWDKJ9Yv7Bs6PUTJ04E0jp16uTjhw8SjA+4igkC0qoBp1sKPCiMd8xKbhT1+YwOx7x581a+9+ahw79ccGGPW2dMAy1gMFkJH6MNoVvTg0KLJaJeoaFRAgUCkQp6NWKQE50g7ztZqzeHIcrQoJ0rZDFWG0MI1yG5U7fdfgv1RdCc0J3pLFRrfKU5OcdmzZz5xefrWrVoThqTElqRMcYFVQlQYr+Eo3F7YtLefQSlD3U7vzuwLeW5SpVjJV7kzM5zTMf+44et+PXcawHqssosikbffusNoO59+/XevOmbl156e9J14wCi5pw4aHdYwGhv2fzDmo+/HDRwANnUakyHFZqzOFdd26jAU7NmjcWLF0P08N6772/cuH7Llm9OnCh6uPaC+QsevGjwxXAjxUN+jdHiPJWflJaB1+ofaQyEOyU+PMWrAM5Xqmwif40Zq3izStcA/soHpTGZ/IgUJKAan0XrJS8yu+pNXbr1f3zu7NtmLpgze0bnzq0yUnU9ujQLeNyqYsECoAoOuoCNPLyTxfnkQFPStev5TfOKDu/86fvsmsk3Tb3BYbUCpCNIp9OZ0KdgvQeESv4RwhkdGdJPYKFYmga95afd22vVqjVk+HDWFpY2o/505Tjo8xUq9xI2iQ9KWCiks9hyT+S8/da7ANVRZOvVq0+Gl3i5JE0xAoIPvgaxqhXF7vcbr/D7neyB+QfO/qpZ6VUH9e/T58LpM+64Z+aMK8dcfdXEiTQXB9AaDEUEujqM+bPE61TsPLstgNXExJH6vgH/7h3bbp12E9hM0oFDIX9iaurIkSNxkBAVini9DFRWaEHheDyMq/Zduw4/dowa81TlunTYUBkVIeAAZDyYGB6RAFAcESnQxsAgQJKKEDeQmEp8yOs1W224bUUnYyUW40TyOFhrKWMfC0WTE5P8XpfH5zbbHes2f//dD7ueff7F9ETLPfc92KhhPY4XiI816aVXXiNubSUXklljNH/yxdq7HngyOzsdaCBRNZM5Nc9ZlFazJtaXEp4WEKGw+55jK61qa50RAmrn0nTAmU7kHFn4+GOffvQeiNWigty7776bhrP4lNsAACAASURBVEJ9IX+zTv36D82Zg6YiwX2zuWGDBosXP/PNpo0OQBr4EsNhCAaBapHNFIM+WtlQs5jFIQjS3G5bauqAQX0GDLpw2dKleMIeefjJqVOvu/HGG7Nr1MAZBk6OzhJRILl+4tYSw8kA152J8jp6m/21Jc/v2bd/+7YdPXv2nHbbLVJDAOuw2GlJqXTbbbNYd+becwcZ0Gp2C6uLlPgKh0HoU07HWmnt+6s+Gzzwkldfeq5ju5aFucIpCGyOOGWJA5vKFJAYb9r8bctWbYi9AGVgUEk4uxQ5U+JFzuw8xzr/jx+24tdzrwVMRgsw5107trvczulTbzLpdc8//zwTZPhlQ5xOqWon/+IaKgHz7BMn3sAUwgPE9FbnkjrbkXRmswUMZffu3Tp37nTLLbcgx8hk2blj1+uvvYZT+ptvNt13z11CRegPJqWnQ1qIu+WfaQx4kAMBDGWekPlsNJs8HvG6l2v2nYU3UFUlxdODQSgFZ3A4ifQ0GBs1b3v7PfPuvWPG5Cn3vfn6s3VqpUOZjDamaiTKM8vGwUhDMK91atdIT6v85hvv9e7TPbNKNUqR9O83mFdk4QEDkZKSBFMRZNCOlHSiuGAvSK6Mh2LCLapQNoNy+P7bnXj7eCsuSwY3XngdcAolHlfqq2o0BXl5q1avJucIeGnrVm0vu3xEanoG0Vshu/W4Eeh4NFjgkJkBj1cYccq0IeGIS+k1AafHnJTyyNwHdm7b/t6by3sPHkxaoupJZRCqbjm1Zcp0+YqDy9cCsIzA1OByFhJLrpKZ1qhhg4jPCcoKVvHCI0dwqVStmR0NBCX1hN5xe/CkmpOSYr4gYaNhl19OWgOuFPxhA/r1ZdiT3CcuK1/ARGowQ1oqN4RVvLZ0cTwgiCJgXiSToWVhKnFZkDsBioHG8cfg86iamVWYm2swgAyImCzJw0eN2fjDXeMm3Jzh0Hl8obvuuisSdOPQWL3m0/Wbt02YNMlqtRR7YdfVHjh6Miu78nVTb7Y5Ek0Wm7egAAhRdt3aNpsdlY16UKIlhH5bm6p8DXaWz2LWM9pV6cGlsXjZwwYC5IVnF7dq3rgltfw8rsyq1SDIoFgNeKzsOrX8ziIResLMqg8pjDbw6Zx/fjefz4sG7EhKCvt9itmMDSZAK65M+4uXzOEIud0ozVojrPHmK668vFGjhkuXvrh06UtPL1rSuHHTO2dNgc4a/RW03OlXVZ4HPICwzCNwgsFKlSpfc/1UIAd79uzr1L1zx7atEqIBS0rajz/uembx4tunTAC5jwJtNVs8CtcXIrq4sABGD8pzNW/fo3ePrgsWLCDJasHcuZlpDryjUSC5YP5K2nQmK27L1R+sGTLmekoPwSGDCGOdKl/GaIWaVVIbV+z70y1Aej1y8Nlnn27dqsnFA/tt//GHd958b9ilg1u3aQFpk1DohkJ5uYWAkTt3bn5evVri21e9wcrcVjfWOZwdIB88bicTOFGhUahVo2adWrWHXzaUSp8Pz3+8evXs6ydO9BQWUDUM9rg//YBn+0CNhuRwso4xcQAfYNipTH1n+zZ/9noISpQkZBkiCQGnbpwciEU8QW+12rWffGbp3bdPv3PW3Pfefi7vVD5rAEdyiqpgqZ+0ecAPWCo4cuTwaTPuGD503IV9u5NcLeW600w1q1UFcOpR3GAmq+CZIjEywAgFUqsEfhlxCMU0WnDKP27fPWzkGDWRkzhALBSGtZAuFu6M0jJ0tFoMZRyENWvWJqvAkZzGwxMFgH8S6Sw5EFiQ5CgAwsKRJgmhJVufpWlyijMDlHSYzCm4SqkX/uRjD/fpN2D16tUQc6gKljy/0iaq6vlnm77iuP9FCwDAkwpRVvOzTzxy9egrokGvYNJ15pz9B2BpB1YFt3DlKlUlzRC3Ewu7ODKjWotRR+2XcLB1+/ZrPvzw3ZUrp0ybxsI/ZMgQiN1he0HBUonuOIscCGdRUasO7aJeH2s8Kz2VVD94dxUX6933QuA7HEN6Mvh3DD/SRRw2eyhCTqzR5XS3a9ehR68Ln3j6eXMssnjhXNKotRprsctz9/33d+/WZsSwgahxjBayPPYfPtqlx4XtuvaEJ4YV3aGP5xcVWuw2p9sHxTEtFARmGIff/J8TWSV1k2pRqGNejSqo37d+/+2Grz7/bvPG5cteTk6yDx46NC0rKy2jklCX+XwWgW1J8FS0E0oKanUoWFbyhhy2KOm9YdCZFiGt8/qwPzGQuIsY0sopimc6wQ9PLIA4o6l1+7akpEy8YeJnn31B0nFJzyj7BOoeJ2HcBJ4yvVLmgP69Bw4aTBUKGPKwu0CM5R0/efHgwS6X12IyE3QkK8brc2M7UmgLrV21yqRsgNExasSwqpUrjZ84aeGiRbNunU68WZC4pWw6k+XHb7b/sHP/+MpV0J6FpBSmLpjeSjn+j3dXqFl/3D4Vv/6HFsAowsWxfevWRx+532Qxff/tt0TML75oECsXQX5GJ3719HQzKb5169RLS0stduar81ksFWUTYWcw+P2kRktNG04hyIhLxuv1cIwxaIJO8I0Vby16avHll4+iFKxAgeIRckv+w5P9NT/D6QBn5oAhw3lmVbkhNMCsJgjy19zwP1wVWU978ImqxKHoQPwpWis55JFQXrGzcnrlm++4a+zIgd9v3dGiWQ2nBzYsYduXVvyNOavTE9fz9erd/v7Zdzzx2LNPP/UaDBUYcCZHwsUDOo+/ZmzdutkBr4s9aD2IT5QezFXVGYl7nwdwOv2Hj5xs0KCBiao+gQBcgrgNWEpFKCu6dYkb0hlPQ49evdCqQMMS6DFZZBhQQQ5zk4fkImQ/QbIESkMihmVcrnRoZgQv/V4dpAA6o7sgr2nrlqMuv2zV11+PGDECKUyLqUvOmZYs8Tkrdp7dFiDaTvrYF598ZDUbunRoy6QWopakpCbNmjVp0QIoFenAxJoZPDJKWaqDflmzzVbUoxB19MLh5OTEq669tkePnpRMnTlzFkcyqglE7ty5m2gw6zLqwXl16jz99FNkMGoCXinmEo6gjWH+sWwLCT25FxYx9qCDgnfJ6XQT7yIOlZqcCh/9hrWfjxx+yYXtWrVv29LtLErJSH9g/qMEDu+8dVrdKqnegkN6i4MB6nR5LmrfAfpNDzkgCRFnsROiY5DdiQ6Hn1mgTkYlMn52G/B/eTWZlczhX8HvSDPmMk3x9fovBw7oWz27ygW9epIoSb9g8wCCi/iFXQxQo5hVEEpDspCYSHKy1S4codJHYv9gcgt8QJQRnOVKBTYwj0gomhpPO7cDqou4l/giJPJGc8MWTRo2bUyKUiTsxpWFUcQxp19NeUSPy0c0Y9KkyQ2aNqNI7tXXXDdm3DXKAX7qi2vM1hN5+XGyTeMJ999/f+9Ob1RJdQBpQDnjkTxeP88M0bS8aUL01PEjHTt2rFevwfYdPwkFjz9AQMIvuVMlbBTM+H77Dp1Rk5SSRieyVvEwRIDx+pVw9H/aVaFm/acWqvj9D1uAEYj12ahx/cEDL/Z7nD9s+75eveqtmrckvkRRZ7Ql/CykdGFucmRe/gm+qxOJWX3mwkxCBjF+adZQCOACUQ/nEp0nY98X9FWvUaNNm3ZvvfWulDVNtQd9xRTNEO/GP7EtW7YM67lfv37q1AOBAR08JYZ4zX/icURhQmRxa7VVVRVW9AbyMfX61KpVi4tdqVlZDZs23b77pybNs1XByvGqbsHpfOFdWMly845nZlQefGnPZs0bFDv98LAXFOStXffDO29tbFy/ab2654UF1K7FTnWjAcf1CGGuFoqC2QJsqnW7PS4ntSbJ5GJ9BLOlQywZUW4oyx2OKMUrStg4ElQUuUVkKgJ2tjhMxArB0AinzumaOwlxjzgweErcWjxBCVf5g10aohsBKHkorMY9HGlpYY8XyHNSUmV5VEXLl9dXQqisCqq2+gfXq/jprLQAHe4pLl789KLN6z8nh59IHqHhEOOKpC8lp0RMFzoIADSIAjtEWWFDchL0tSar3Wi3xKmEjgYW9GfXqPXY4wthtYVBZtOmTfRmz14X0on1zqvdu3dvpgA04gorhFJjQK/HCQ31AE4vmFxsNmH+xiENNgvvDOoRKPjk1OQtW7697a57O3TtdtvM21M0CbCc21OSVq766P0P19w5c1aH1k1PHNhjtJiRVvl5hUQeCZTDvsdSCmuu3mwBMuQpcoIsFO8oCiL0fZJqWPL4PyuNWb6LqBJAHfy0Gz0CvfvPu3fMf3A2DqRqVavgsnYW5CdlZqlzU9K3FRphSsDK3CGCxtsp1cbiaDYYwNhDHg8/4WDH+8Xri58M8DhxU3FLgwMQ/gWoWqQclpiFsajPBR0H/UV0mORNXgQyahEfCBBaT2qt2jy+8K23z0Jhql2nzujRVzid+UjdmB9iW4ZHtFnL1steXd6zW+daNapRG4DRgjyM42gz6Ikewt5OARKwZfi+MlPTf963P+fkiUGDBnFDKmALFVcp/ZJX4ASY1bhp0wzAxJEo8UdNFISYGz9cOVq7Qs0qR6NVnPI/LQCVFWS+N024Mju7WmHBqZ9//rljhw7goJ3ug2geyC+4tym7KctowIeOxcRTFQI+mQ9MbzwKfKFgO+s0c4kZSUEURCjzn2nMxpGg6XFk+Hx+Lmey2oL+YpO2PMP9f99zr7/+epcuXXB3u/xBRWJEESu8lNhL/8RG06kNxc3FdqSWH/lQwEhjRtoNnD7Ni2erWasWm7duuezyC86oZepZ/MlZbFqNBaej21MYiedXqZ6aWcXWpv1Ik1m78PGv7r7znuPHcrUalFtzMOyBQQdqDCV3PgrXBsSxSh/pIGlUJSZS0ogzwaDzFRZZU5OkpqGI1JKtRgI9uBm0mLzRwMnjx4oK8Q64EWoZKcksVPI6ZoNSIkmroVJH6ZmA6prx+x6giCw+/0DATTsYrHqf24MftNBZ3L6TLMY0lKqY8p1zf6v6//5SFXvOYgsgHD777NPbbr01K6uSRIQDQSje8UtdPGhQw4YN4bKCvAPctJFyDDYbKWHUDE7wSYagpFPAvIvWBDMV6oCiIsPJd9mIEZeNHClPqLrJqeaOX0SW9jAVuGSEs+6TkK+AswgnSa6c0Qw+i5IDTZu0QIXPL8hLT850FhYn2ZIuveiiSy4fHgsWe30Ru8Xw6IKHH3/+7XHjr8JcPLjv5xRD2A/3iF7LiOfWqckM8jAJeoBHQ0yNhAToghlasXiMiUCJY9bps9h0Z+VSZ+QwV1MFMiYxub2NGzbsfcGFUbBN8bAuYkjKyMCziO8n7pdKG1h1ZvQMorc6vfgamZjaaMDtwS4S0lFUYUBv4rfTRYN+GhxXlthz+PsVZx6guEg4SlyPS8kelDGcaHBUYaeR9Sk+eCGjZlMhpDyk0Z6xZPHS886rgybdpVvnnBPHKleroqTXcKSY5qTHEB3GlTlx4njCvmE/SpVsxHOpzIP3UdQ+bhcMvv32m3Mff7pxizZXXXUVYpPb4WtPwJ9Z0rZhw8Yfd/4yctx1UMygjqGA2s3oivryGdPnVsC4pPet2HdOt8Anq1e5C4+3aVXf6cwj/u7zRbJr14jovJgxVouNqcsoR3PCZUDwJ0Erc49Br05sfmKsqyM+GCaxH2pQPaYOmdlS4BdTMyFKdSkSuU+eKKAVdHrYlvHchBMiuEzIOMOdwrAXYavwXTHtpAi1Quqr7GGHzG7ZGUsIyQXJY2FqycWxrrgA3zgYiSyeDOhGpRoPkkPgmxo/VYAM4pKjaqrUWNA53n7789257lETpvpiGlRBfMhasc5OC/Z/qp9oUkU0QRQrJLG0J80b08NK7TNYdcFoBBdQenr24QOF7iJ5TQ47o5lhi58+EYvVHzHpHRadI+gJIJX8oEuK/Cq7fbuOLYIJnmiCDwidASOXorHITFLpJTUJOz6ug6gfPGkUdpmgRoeXwY1pK8CIAI4KwBh0QWICJn1MakIDSJecQcK+xkSf0/bBh9uGXXJ9jZqtGjZo16FDj549+nXt0rNO46bZ9RqOvGrCN1//lGBMhZUW8BTlLaVD1Y5We5lOxio9jd/9/+VO8o70iCjjgMO4r9YEYyIK3N79e1yeQr7gxlBVfLVB1DH5T3Xif+t9dXGYD6j9h2qEkkP8N6Y1GhiTjojPn3/q+quvAi0dCPphy0Ivr1mnZloyFFlkgEZQkcQVigGDYaaUFVeIXaALljWL0BVzn9nH1ARzJ/xJGABBl/zjC/+4SNgvo1EiUkGWbelfwUghXSLUANDAhqUsnz9s2VSrajo5G9Snh5NUa4zXrVNp0g1XVDJHzb78aGadpau+euzZt2fNuPb28aMD+YegNYacAEcKi+6m77a179XPmFKJAowKj4BfB7VbJIiOItTAvC/WYQSi8XPOnSE8ZMJ4oI0wdxF6kWi6zfblBys7tW8J1RTu6gmTpuQcPxEPhIneUlFSmh3+fSmmIc0oElqB0yaEKfYF4bvIUUosCKZAvNySLSgNzhz8lTiG2/Fd7BlF5ZJfJReQE8Vahd2KBlMic6jGCq0DckabhHT+Yv2XUCq8snwZ8PbHHnkEAxxXp/IkhnAo7nUWTh4zYkSv1pf16RrxFihONF00bghQZtaYHNTYnVHLkeLo6DufGHvLAmt6lSk3TbLD5+UvTogFZBhIbFOSl2VNgjNIoYWx25K+/H6/K6Tv1X9IBL+9Vpdst8HfAYCvfPP0nOv+8r1GxVn/VAuILycSA8VMKO1ETr4k7ygTjBw8gIomo40VFWhoKEz+CDOgzBBC8TfEAoUUEDQLsxFzQkFsAAJQTFVZcYUGWELnomkwXZX7iEiVIBAfMn1EoJCGEiElW2emVGIE/y/TXgtwBxJyUEQWE0ID9mENrm/VjxwOWhNTYiGf3uwAC0IxLK/Ld8ttt5LfBF6bS/LiHCnObfRI6qMpkbtzaGM10cVhWYhF4yi7NCNyH2e/sDmXtEmL/bqp36U1Y7G9+3ampiU0aFgnAiMg4pBGjEUcFgAQp8NtYuHhUQCMkgTk14wMZIk02ZJVpiuTFSRsCLqjqN8p3NDSd4aAN2CGcFKjff/td6++ZgwaT3JyUpduDdu2bV2NIkusgHotQOYNG775cPXq9999Z87sB6bcPC0eNUYgB2dtREVTIs5gPqSvBRwdgV9CdsrzCaCHVxClW7C6Osl+MppBAqHtAcZ//Y138ws9sOMSepD4gqKe8ikX/E0jlNRIFfvK3wK0LX5NJguzCcfPwV8Otm/flv5hBiEx4A5g/+WjRgdcheK8ZOn7tR+lX5TeOTsb/hXoUAWaLVRzdD0jmT9DwQD5rAmogMGgNxghFo4YoBbe22tWPvvME/fdO3XclSO87mJMMZ4WlnLGCk948ODBpOxGeOZInMTXgSj5h3hdytw2dARaL3SvIseotxCNHD954ssvvxwxeA7NkZyePnz4cBIwZQahmwoSoHx+nD/9YOLcIl9Z6ysqFpqxmNCvG0y2g3uPzJ49+7GHF7Ru165Xz/OLi4ukLkiYIpJG/OgGi33Dp5/7QglDhg33UNkWKxw3ld7o83pxiCKO3nz3/eeef2HP3lM6c8LUCWNHDB9SPSvdU1xgNxm5GbWScKDxiAwANsaDujEGftq9KyMzk3WNX/lTVC0C2bK6lGerULPK02oV55xpAdZIg1FPISqGKTHBKlWq8ImyxfpVpXK2zxfc+8v+zVs2XXhhz+QUuwKTLNtIZRUnD4jSrcx5rqxOBvQa4fjFtBXTCkWJlZJZKs5hfF2QpYgYxVcMvEuNIChTRDw5Yn5hxun10A2A7vR6DNbEcCQB/DePJrVcogmffPwxtbquu2ZMmzZt8Hp73F67I2Xt2nV3zLwnEAn37dsXpUo47ggH/IrsVh0n59SoYP2gQAX6Bi9LgpVQMWuIzgVwEJS4qRqG2rxidyqih4WksOhUjRrV0tJT/H5XkoPybT6rJbG4oIhG0GmRdHEWxXDEp9FG0jNSataq+uOOXW06dZVKR36fwGJRhVleg17Iq/CDEQeG78ycmLZ7x4558+cj1qfcdFmLFi0aN26YmOTAHwBfJSo0KBm/xz/4oh43jr9qxYr3n372sa3bt9x1191169WPYYYiEGl5FCmurDj/QXBAIk/oQcxrlCmsanZyDPnpAeGwoEaZ+FQNekoOL1myrG//IVCLsd/tlvRJXlaNodAIvHWJ7VOxs3wtAOM6rP8hieDJxBfbKBqOxLXLX3l54ZOP8StQaPLyik6dSqlUOR4MAcySGa0YLWfGYfluXeJZcWDpTHVCe8rw5hg6HFWDIeP3U5wlbLbYQe1Y7YkAqF987tVnX3hu1GXDhw3p73UWBP0QQBAnNxqYVnGMhdC2HTuHtOwKdyVFZXCNMB1KvOm5uZPXl+wCsTFE3Tx16tTRQ4fq1q0rtpDR2OuCnko0gKBcBIzlX/0KYLgEwQlPFnowvme9Yd/BA7fcfMexnOOQmlKBDa+1xWEH/UZ6jdEOWD6os9iLip1vvbdq/I3Xte/aIxQojpLGgxQ3GBIxq3SGY0cPr1v7pctZfPGArldfdUXTpk3xmRYXFZhFw9QEfBEzQUaFHJu3Q4bTCGz8iYZHObUmLVqjZvkJDkTjdLHkNjJWymWJldMJ9lc3esX1/y0tgLYRDgmjsurdYd1CJQKSlZGetWrVh1deMeaCC3rfNOmWbdt2pCRneL2nSxD++bfj+mQPcU24IcSOFKJL8WQw4FnClf/J0ihVSonYA6IUk4h5IQwqYoHhmY5SOsIDUkLCEnoT0Xo5Hi6lKM+si/iDlqQU3CRSMS0UeWrhonFXXfPSS2+sWfOJ1mwlE9zuSD9w8Pg110/YtOXbhx9/Qn0euYKy8dZMS1Ve//mX+huOxAGOlx/tAb84zM6AQ3EUoSeVdmtV1qi/qiYdb8d7nTyZW7NmHb3OYtDZTYbkA/tOUK5Er1NYQyU6e7ryF95/aIPad2j1w9Yd+I1gjARRxZIp8AgT+o0BwQ3nlpYlymJ7aPbsLt06aTT+115ffPVVw9q2rq/TUCHjaMhfSJ1JCmkU5B5NiBQX5u6tlmW95ebr58+7Z936Lzp06nTk2DEtKRSybCu+KbOZhDXwMTzMaU1XeXRK28IeJh0PPySgfRgsQefEtA/NXTBmzHU9L7xo+oxZdBxGKgerKBDelCtU6FilDY9y78efLBMWTR/WUHADFIYymXfv/Kl2nRrZtWqAB2AOOgsLSBPLOXREw+pIKpdiJgmNuEQJ/8fJWu5n+O2J9DheVSQJ3a2OeW7CnyGfB7sBcpYCUgXTMou84VvvmvPwk0sWPjpv0o3XgR2SIKZem5qcHHD70LSwXtw+7+HDh7OqVOZpxY4T+MC/aWPMqxJVncXgOMnKQ7GgWUhAQfeMEv2UDTH7l2PLMHZQsARKZUnkm5i8Fsv6DVsOHTqO9QU+L//UKRIXbCkpgrNyuzU63KLBcddc+9KrrxW5vTdNnd6778VOXwj5TL843S4SctLTU2+9eeo7b694dMG85vVqhF15hSePaKnopUhs1giyYtR3V7UrVe7xCUatoKCgfv36yBnkAkk/0iaqxV6uHi7Fti3XtSpO+j/YArJQmYTaAIgiPi1oA1999dXktMTDvxx6Y8W7SmAHGZQAM0q/fr2VME3ZNC118UONU+M7SDKcUgrWR0QbeSkilwntg9Kg9AYV7/xhADdGk+CwOBe/FcWk8RgDPQqyNMdiBCywd0hTZgGApVCwQoiTYPDztV899NBDm77+ftAlF11yySX9+vYClmRzpEWisYmTp/uCsRdfXV67YT3iCcxJFmmeh6upahZ7zrUVmpgZCgT82II5CwXy8k9VyUoHTJYghb5K3VShoy4/assXF3mLCr1Wc4YmIXnZSy++tnwZ3BzNGjeJafIJysIjQTMrMogk6njX7u1m3r3oxKlTlbOr+pxFNnOi0eLwuihDhkfDgnZ2/MSpW2ZM+/KLj++47cahwy7GSA67iuSpwFdFYiTc47w0aOE/NMeiTrvNHI37co6c6NWr43NLnrz9jnvvuP2WJU8vstgdRgqEk5UWQFE2ErFJIJWefCbULepQwsgv3gXxUeg1oQQTiptm5fvv3XTTjBMnC6dMu3X4iCswDLAMeGzVfmX0qnJWBa6V2joVP5S9BaTcM6E0EQSgG8UfQHDtw1WrWtSpGvK5TDZyBv24CXr06FWlcpWYz6+YBkq+pxICxlqSc8t+31LPUC5LjA/iBr1RTDiq15N8iPLn9HrjulhaevqJk7l3z5775boNjy9a1KVLS7T1wlN5aVTxi8XAcjFUxPep07icFFv3pxJTZxeKWjiArPm3uLMQXOQIIyKCXr9WgOSR/fv3iylLKFXqCFHZxiVcZfiVhMr1L1ezBJEbjcNWJcTu+LSdzuvH3/Do47N/+H7buKuuoszGxRcNwEyO+EhhAdkhyPrrb7hu5crV9OSry5cnhOLZmWbSPBljDB54f4iohAL+lOREXsrpKjJGPPQSiTWsAVDg4n1kmVDCEacBnaoEQADyBR0LPApUfkQtohqtGbYP+OIRd6WOqv/wQ4Wa9R8aqOLnP26BkydPor8wHFWFY/DgwWvXr33kkUerZ1a9cdL4Af0vXrduw/33z6ldpybXgQxLBGhZNmYC2htImtzck2CMktPt2CAyJXRk/uPOBcEtRogechTsVP7pKSgbCIAL8/lAdHEKEajKlStTIkYPKovwEBlxVIG1go3WRHxevS31wM8/L1q0qMjpuv76a59atKhOnTokNKHG+b3+++6eueLNle06dV7+xtvWJBvhS7NJ6pTJdRSgifqF5ynLO/0dxwJLE7gSCdKQVwX8JPF1blvT64GX/z/LijMqIw2blpayefN3U6dMzzl++MC+PefVrZ1VqTK4FoHFKU2PVagVQgdW00CDhrV9fteDD91PgY60SpXoBRxaFnMirqz8/IIXX3juhecXp6XY77/35p49H+e2ugAAIABJREFUOlmN4YLCXCOOMXDJEBlZFJBygsDzubbZnETfxbWBlNTEw4f2tGpRb96Dd42+ctyMmxNJ1B84cKDZlogvhNKwJrMMgBj51pCy+qTCJldATLOCYqDv+OXA2nXrNm3a0rP3gHYdOjdv0YYllrRyFVKmdh8vwnoj71JKJZ+/o8P+e+8RDIWMGDaA5vB563R5J0/t/XnPonl3Gq0Wn7vQYhK/xcVDLkVXRlmh/2kJGQkSXSRWc5YpNnCViQ9cTC0RRFTow8SiAhhly8UIjFNcOrbq/fc+/OArJso7b7z+2Qdv9ezW9eK+vSBGBm/K4m2yWTHsDAk6XCbyqEqYSQYPuGso7f8lepZqRCl6hmiJ2JzoFshMXlCaR7ImJY+Y5hKaK8rAa/9ankJhLNMal73wImmhDRs0fmDO/Z07d77xppvC/lDNmtmS392pI1grQZca9UR+QXxWzsgYMeyS+g2bXH/ddXffccvmrz6jxpIkoIIGCQvZBAo9ZY681A8gXdAo+VikMRPUkAhMGFZBMbRULN0Z85JmoTWQ86SIgitAmMCqh1FGDhcO8/8sOkuZxWVb80q5SMXu/7stQMDbarNs2bKlXesWPq+fggmbOm0qKM5Lttpr1qjNyFy3bh2Sp3v3LizD8C+X1fPKBEhOTunVqxdE8wcOHGiV3lxJ+oWTKS5c4bI+U5hMHBgnTpygbsbnazchOrdt24aOReyIjqlUKZUJM+bKUXXr1m7fro3ZbgsFfFHRAGystWGvMyMrbfK0SVWrVqeqA/VkQG1j4hTlFcy6895XXntnzLjrh10+MkBmDsasVkgo2JiKbHK6EuA4o5ecQ+MgSkImqezieHMFivLyc1u1GkQuQjBQak1AEToKJEt9C/XP+Y/cTQXZn3ftrl6tyt13LaldKzsaC8bhBkQKC5JJTqElyMinHqLNljx52vjJk+89dOTA3LnzCRyHwvEff9z5xgoqhr9cuUrGbbdO6tWjE4Uz4rGA1+nJSEzxRVh++Q9xryYuiMJK21KnxGROBo4MpMpqSfC68hrWqbr4yQVXT5rz7nsfvfjS6zweEAqiPMSpeWYWDGQinc7pyEoGAwsGX+o1bdWr54ULHh2TXbMmbBEK6ZeXHPxwROFU/E0sQP3zHOrB/4pHAbMkbEkMRDZCgRrtd99ubteqZY1aNeFC4zeN0Z6gFJd005sp6ZLTgIxgKCrTSp1ossKdpeghmhxWgUALGCeR8LfffuvxyrqLpsHg0RutRCov6nshNYaP55wsdDp/2X9s1t1zqlau1rJJfZ/HaUtyoL5DcGDQChUqT4hB5zCLj0T11f1bOg3BhSKCion7mOg6ogzSHBJlyDAmXkCX6almpkwrREK51Ys/3xrcCN2uyOWePn1WRmbKk08+MWTYYDgZAFHdec+9xXmnkpIcuBVlJITR+eBYjM2Z/5DfQ90zqRtBOdQMAKRJia68wyq8BLGAVwuwBPiOoN/jjZLvBGuQye/1kEiuSG8iHlhcp6OBygAT7AECk4ex2CjAmErupEmDLApQjoJWATNWPjW6Qs368yOh4sgSWgBqPnQgwm3k4w699HLMURwDVatWRZ86dvxIWmrmho1rqauaTuFiMsgMulCwbP5nRjwTAG+Wzx/avXt3i1YNBVwVQqxFmDaE8AkeEZFcu3btRx999M03O3VGIYKC1rlPn/5EMElY27p1K/6Yrzdstli0cKvMmnmbPTkp4ncR6ZdQo8ngMMP2gjNDSMjNVovLXUQJ+vlz5idoTE888WTDJi29YYgA7L6A12wzxQNqiECwHcpCIH4RnlC1C0tooH9oFytHkDCNJgHLbP++Xyh25JCILeGbUmUm73JG01K/IIyyqjjumDUZbk8KTVDxxO9zxShkSJRNxxJIMIFT8CEKqpgeQXcZcFHfYDCwYMGjTZt2dNjBmJNXLT6qoZd2nTJ1Yv16NfJOHrbAtsMiFyKYFIqYSNuS5xQuUhFzkhwqerPOrmQGmiRHEms65NEbYx3aNvvggzUke3700SdwPdO0WVmZ1L4EWFW/UX3QuxlGM4sH+laN2nXho2/Xrl2lKnXoMI50u7xWu43IhNFs8PicCvJXVnF+4gvdx6eCsPmXuCP+oXFV1tsyrWhVhpOSi0HkMLZj2/ahQ4cyAqhQaUlM3PbtZrSeZs3bOFJTiQJrzTKnJLVQMWNE32JySQ3ms7dUQUoO2hoYkEkY+5KT9CjrCRqnLTGJTGUS+JMS7SyxDc+rS8U+bzxl394Dq1Z/1LxxA3LcwP1Qb4qzCK0xAmGfkbAjdBBRctHwCTEmS51fZW26v/p4nIgEPUFOet1INiuSnJ6SGaFF/aLMtgTmoADFBykJQzgB/8oNzxmzv1WrVkT6n3n62YFDBuJFwv9k01tDHk8y5Ud9HpVNDTg6NZ+hzEgIeC32xKDP5XZ7P17z1biRFwHrE6QE3lOl7CL2Gz1lNtGNhpDOHoD6i/mdoAB8E2IWIyW9A8QZVUkuEBRFtedEGoGLeEjicQMwJTUnQoY6S44iH8rTCmdv7Jbn7hXn/OtbIGQxTbtzzn0zw5OnzfF5ojOm3RQI+hA9hAesibZjp45t3PzNFVeM/vb73R99tObw4aPjrx/RrVs3/BCMXZZDhjWjnEVOXfB+3xzCMRdw9unbYdbMyXfffQ+Fja+/fjw+MzLzjx458uqrr7z11ltbf9hRo0bWuHHjJk2dnl01HQA+UhKbRvU28TBs+/cdWfX+R08+8cyaD9YuWfJs205tnEU5SSk2vDCQdaEzaHTARKKfr980/5EnUKqmPfAEuY1wD6KLKSznUYvBHPEJiEedwKpqxZ88/+8f+2/bgzigGbkd7alqCapiqtOHAi4fDRENeTdu+LxWLfAnqQFPXiDmsZiROFBkWRBGSKtwxBPH7xX7H5q+M8oWl8JPGCPBiiApoUeFC4KUKtQgxE0Y2hsdWpSk92kSLHJMOKKLFo4e1qdN4+rr168/duwYjYP2g/8/uwYslAnuomMmWHhI8mIpxbLEJRamoIVCkC14KoqUiBiLx8N6HcxbKkOzIqMouAiEzleclJz/2quz3nl99ReffT5y1PDOXbr9uOPg8BETRo2b0L17d7pD0hsZVJIbLu4xXJByOo+tMwgiR9LGhcCJPfyqKlXq+575Uz2+4vOstADgYRyWGohtpQYwrHiB1DT7xRf1ZNU0w13sch09ksN6LwR42nBMF9TGlJWeTe04xoNKtnRWnkbGATmCHpxRlCD0huM/7NorZDQRINWiagdg77PYCUYnGQwBd64xpKecdVFBbofLB0Wol5cAstMQBrZPXCmuycyuzsil1p9FH4NXD2A19VulKtS/YYPNnFpAgCZhKbPbpFBplZq1oB31FHgTsuFvlYYKeFxUW9cApo0aYpCToekqslp0EatoP0DmgbVKcR1F+DCjqJiEeBQ4FwmdBmHREZILGM5kWoKKg8sqHg2GdTAGQ2pqAxhAzUqdyWyNhz0ao+bbH38M6BMatG4ewc0ZCSPBo1G/0WZKCBL6C8JAprCmMVS4lw1d0GT08wz7tu6E2KdRo0aCMROrD2FI7E/kBqq0Wh1HF/NZ2BEBP8du+ckfhsLNwvIjFpdUl4BBnrVAA+ydu/AOUBmnV6qESQaGBPsALwHvIXKq7FuFmlX2Nqs44zctEA74bWYDtaLWfvIxIComId5amXIQIgcCFqOpaeNGS555+dWXX/X7WUgT+vXpgJsBzYBjUBG4El9UP22J7Wqz2vFIVa5cdeq0yUCCHnnksY8++qx58yYWm/mnn34qLvb36tVp8dOPdu7Skcgg6lRCHL1IfEuC7FEENJQTyPHs7Jpgetq2bT9lytRhwy99883X23ZqGw35hHGOddcEs3xwwWNPPvXMc1OmTe/QqQuBMRxCPBvqi2ru8Hjqqlzic/5TO3k1liUe8ozGoKoX/mDUnpgE2OJEzpG331i+5Kk5yFNkqtlkg7wdRbQov/C991Z269opJdWGJ17E19nYnM5ixNx556Fc1VFhUvQy/RuAN1K1FnnQX01Cxcdx+sbs/DOKjjjPEjQjRgwfdukQI9IvrqlZp2r9+lVggqYR6G40KXoN6S4qV/lsz7PRDhXXUFuAbAMWMAK4fIKFP5VzomatGri3JA2WIoYOx8WXXCIaVSyG78Jos0E68tc2HcMMHKciJRBHDM4mjRraLFanO1evM1J+WDRwA5Wj3MmJKegHe7f/jI8EkSUJbgIy00EBwKQjrpnkgH1JjzHGLDNarITeIGQWHuN/w6YKSdVKZOJYTCaktyUp6Zc9+xo2aWJ0JEd9TvRg8K3WlMyw20vZQJQX7BN8xSGv93TxQcwwBZ8qAp8tHhc+DmwblC2DJeiF65XcYvEqUVQb6FXMTZGuuN6WGHBy8WQOg6OBPggHvAayVbTG8ePGbNrw1UP3znrhhRfiUQIHFBO3BCj7TaoLHsdAUFQ0vTZGzjIJzIwWrZD2rfn4I7M+oX27tiEKRZRxOy12FKQBp54RR7QPL8Wn+ALQwdFA4evimHLJyXKdVMY3qTj8v7gFzEgareb7b7fUqVONKjTisDVQ3UUAxQhWXCiTJk06r14VqiXceeet7763okePHriIlKX2dMiGU3DtltZEjGyuQ4Ytn+PH3/D668snT7mBuj1bvv2uarVK99w7Y8lzz4y7+sq0tOTc3BOBoFuQUzhogPsomYZ84fpsRUV5Tlf+VdeOnj37vuM5p3Cw/fj9jzpwIRRbMFp/2rl76IhRX2/+fsFjC7v16A1DtJQ5U9zOXIR3YWMGsqe05/yn9tOMPCSbKiN4SHWDhZqcHbNJN3fOXbVrZHRp3zIe9ksxZmp5G2y5pwruvWf2pq83AwU2GqzUVz1bz5+alkhUMRD0BBHGPidhRP50ugpoRja13397L3X/mU/1AD5Lex4Iw8NUvQwEiFr6A060N5vNbE+2UTIFgaiq7+KlU2HUpV2lYv/f1QLKaCRhQnRoKB6//XZz86ZNDEJqFmXBZqFVSFjIZ5PN55S65n/pRlCasqlC3sdzgTH0YmhpyD6GAp5fiDUVF+TC1iC8Laz+Mf1TTy60WcxVK2dFghK4ZGSy+nIkqDKqRwR9/rzck5hx6PtKxKnUcfuXvlT5Ln5mrqkvBTYLRNq6jd8kUE5H9Ak8RghyAzoNSQrqu6uJn9yO3hSCK9xDABGCp5UbkUL8o2fRukI+GtNgID/FlKAjaQC3ODl7dr0tpTifDNNEgOUSBAz4Qn6PAUcTtwuFYPWbe/+9BSeOO3NzAHXAI43PXPKO8U/7oYaneAeudJ0WtCbAqnAkikc9rln9/soOHducV6c2hZXK0RSqeEcEqe9Fa7AHPZtVA8QFf6rSifHC/nJcn1POuWWjfK9RcdY/1QJIqOKCU59+/NG9s25p1KBefn4u8TcJHhn0+JOoZjho0MXwfCYlJWMtYfZpAL4GMQulGoP4HpTB/QfeLBy5SUkpDHoSYUxGS9euXc4///wJE24I4f7V65NTErEsi4rzgvilJNqgDyl5iGyqgcXEUKUJFA9gtHOOHRg6bNCu3TuXLHnlsssunzXrzqyqqfsOHFr45DMNmzafcdtMrz8COSH5ijwhUoNzuYsIZGUr9zT763pHfUiuz/uqEoFPaVKjjRjIxvWf/bj1x5eefyAj1VZwItdhIQzioIbGmDFjzqtTa/78uTarCV00EFAqPZ+NDe1KbTQ++U42D51rNGkhjz9zebUZf9uYavNywH9sYVz3DoqiFDnRLuO6kAmCQcmuT4BZjfHGvaDRossk3KksimfjnSquUf4WILjPbEdroQoUgJgftn5349WjWcUlSzcWg9VMaquEKTDop+upBgDldvlv9ifORHEQJltmNAX49CaH3YqVaNLrihlNep3P605NSoTg2B+MmBNTt2zdsenrbdNvGgNu0BX0pyTafH7ATBZ4TPFskNtK1RdXUTECTdb+BI1f4Yj/E0/xzx/CBKEL1AmCWYK4w0QhT3z+rFvvuv9eiKLIHDbrIkZ7IuV0wn6vwW5GCIoiFRQaCCYqJqzMdGpNKiWlVUHEHsmLoRGgCjWZIlhEsajdnoRW6/O5SYDwO73J6ZXIPghRyiwSIgPQGNNHPU5UMRILKDVZq36j1994W5hI4e4ymdGc4IjWUq8oQvARByQEiVKNQvQ5hLzWAEPp9h9/vnnSGJ+nmC4QWEBZNnlg2cSbpRK8sIeWoTVIUWfcyrvASqIQv0lzlUvRqlCzytInFcf+rgV87uKPP1hdv17dK0ZdDqkMv5OFDUs7eGjYq5h7Hrc7PQ1OOU1xEVBlKHdlsKoznKmuXg//E6rM764tOxBbSkaPxmazcpHConyOTE9PI99NTo+BnMgHfm23WZkneLnMZodMBmVTJwafnIjKh3w0240Qay1c+Bim20MPPT537lzAIh27dIbxYfv27adO5mVkVYEJQcEUiFpwRhc8o3KV+JD/4E5VrKuKoOrAUzUVFoCCorxFC+fNnTP5gvPbOQsFAQNTwpHDJ8aMvXLgwAETbriG8jjOoiLQnQqOoWzi6Q9e+YyCizg+Ywj+9ni1R9Q96tOqn//PMSXeAjCM2+mioLDZos3JO6yzWHz+GPV9K1errGYYacPideAZuOaZkVDipSp2/g0toLJs0x3UJDhy5LDFYKiclQHQj7I2BSdPpmVlsVji0xIFC7PA5SIX7K99KoY53pooTGsxUKQAPzu16wbcitVTND+NBuAzkejs2vVWfvjppKk3D+rfediQwVDVQ7eHEGCjjDKrvMOqr5ZVqW2blqQ9swSb4HgTKmCh0/trn/8sXZ2JyTRRBDLFMvQBL84nIwh0KozNuvu+hQsfoXnC+JkElBmjbjdEg9z5tJTmRCwzwLUOBwgtroDAR2NG8ZKJrGhgWovZk19kT0yjAtfuXT+vWr1y57bviwvzvL5Y/wF9p8+YZrRaYeTTW80w24mCS5aRzhrXB19ZtgLPdK1atS4aONAYM2Kye11OMzhSsOpBP91EjQccXVoc9Xi09KaNGz9JcmguOL8b5dLwc0tN27JvIiuEykF0KIQGopLBIO8F2iEi4N3/pTApzzOV/S0qzvivbQGdJrbitVf79elTUyFzI6JtsVphUmIaMw8Zr0Tt+EeeMLhmwE6qj0FVgNS1kD0i4ErZAFzq4ROHv0R8YAGoU5gRkDNh/rKHmJ5oQjpJweWaKFJ8UbUNdYlV/+QzKTEdlDteMYJNHm/hTZPHr1nz7ksvvbDy/XcXLXzymmvGHdp/4O03V4C9cDqL9FBOKaaNqjGol1JVrlIe8x/bfUaTUBUaGhNxyWdezpFbbrr+0ot6jR05OOgrpFK22+ezJKa//vpb9es1nDZtGpR7LncBfIoE4UpRccvzUgKQj6PqYJdCfyE1oiWTsPQiJOrSpXaZ+gp88mdp9zaR76jREs8pKi6w2RMrZVbbtfvA1q0HySoV7yl0glFI4GVJqNCxSmvDv3M/05QhiemFLvLtN5vO794VBwZrdywYfOaZZ95cvpwFm/ATFhLYLEL1f/WzYUSBpEY1AoW9f+++Ezk5nTt1hEuP5ZwAItXg9SZrRpXsnT/vfXDevPTMzCmTJmVXq0LlKPBbuHwU1SQGmDRE3XGDtlunjivfeyc5yYHTHc4pv++vdcWdxcZhdjDRkHJsTBnVTkPEDRh4yVOLFr/2+gp0C8Q4AFVeNh4KnZGBomkpeAwzfiwI5+x2pDehQ0xSfqKJTgdPgwGA7bijdmzdPm70lfPvvyfNbrh65KXtWjabc8+977/1DvqQLSUVYzmohA8slsTnn1/atXPn66+++s7b7xo54spWLdts2/4T6Unk8RhN1oDPi5qHDkemIfU5yMjxeaRO7sqVK9u3bdO4UT2fF4ejMIOUaeP1zxyv6lK8qVrtFG1PhaDQPupPvz24THepULPK1FwVB/+/LXD88KHjR4+1a9Mq6MeTZA6EJWYnibhmwSuAHDTDyh2LoI1BB4DJoE7pMxoMwW8WxT8wAQGwM+4Vq0vcLWhsJE8Tx9PDDqElX0hrQmzrjJR/5h9mpqq6IQU4i40bIQXQ9tyuAPV2qAAjOl/IFwx5OnRsXbtOdlqSw+9zt2rWtHmzxiteW37owIH05CTCaKpYUZd8vnNZ9cr/7/v/03+fUVB4SKQAD8kX/H8rXn7e78ybcM0V4WCRXksQJJiYXungidw9e/ZMnzGVNEGDEY9dCJ5RswXfT7lc4SW9uxo0UFgeTpe75wsLrSLP/2f77ansVccDD88X9aCSri37/B63uN/AxsQ0yUlpu3YdeOGFNwx6R9euXRl+9DV+fg5TFXcuVdp1Kvb/PS1AdiGZL4xSZMJPP+3o16+PxH1gIDKbSUkhBZWoEwYZB8jQ/YsjhryyKA1kvYEKCgbfeO31Zo0bVauSJQWpDAlgsHDRxPTmdZu+m3bLbQCTXn7xhdo1q3k9LimYHpcsY8YXXm4e1axMmu5du/3www/MKcocWJlI5x52s7ReZmqoahbigsZXrV/kcO++/arVrDVl6rTvtm4l6dJLdF5RMtS5ySkoOuQVStwwFlv93nt+4HTUs6KCqs8nzi6UMGXCYycZHIk/bt164/gJ277fcfvUSY/Mvqtr20a3T51y0YW9nnh0QdDlot8JG5usiRqD48lHHpp0zXXVUmwvPTl/zZvPz5k5RR/29OjUFi3q1Ikcron+CzaWviNBEhQXt8ADeirnJAx5lw69BIEGm21aUnnUdFXUq1JIXjAhQfWLg0PgO2vH/75bK9Ss0sZhxf4/1QLwKVjM+qZNGuEo4gSxbCIxhiZmDVMO2coYxT3B8EW/IajHF6YoY5qfmN4siihSf7Acetxyypmlly+4M6TuAUWtEHkxZhwyOk6WEPMQr4mqdqhzhgdgCqGi8TBGAyVpJaURX49KlOp0FoDWQuiDE8iqlLH0hedqZlcbfcXIosI8ePDU9Z7T1YnHq3EdnvlPNcrfeJDaMmcakKelIxA9az5Y+fLSxQZIrVEZBfdujGm0n3y5AQ0MmnuAMjjtzBaDkF2FQ9BVnK1Hpl8QhUq2AE4LxAseQVyVJaBHaVs2if79ujES1LRQdpb2PLwIdi2f5Cjs2bP3wTkLNm74bvGzy3Cm0kGsE2qPc7oqPUu7TsX+v6cFbFYHZReYTQw8qPkbNGgoIJt4nPhg286dq9SoEfZ6ZVJbLEzOv+GR8K0LfCca/fjjj6n9MHz4cPQCfO3RkJ+MQp8/eP/sucNGTtCbbM8991xGeioRapL5ERqg3VE1VFnEJ2FEn8eLila1cpUHH3xQbEU4dsHG/0s2RSOSWXlmmvCFaZWanrlkyXN9+g8YN27chnVf2RITKYkqUDYFiYF05VNEol5P/Q9AF7y7r7gYpVlEkGrVCHxeqzPbFjz0UP9+F0FP++6KF0cNH3Jk7y563V2Uf/edt+M+fPftd0i/QTwsfXV5285dli95ctmz815YOK9Xx5atGtS8duQla955fdr1Y4cOHTt+/Pgtm7+Bh1qckAqAj4bmFoC0Jk64ce/e/Rf07AEKOMluU9egMvXAmRZQRagik6QdwLpAdo0XQD2AnWpzleniZw4mm0A37tprkYuSba/gu3QISnwBFQpY+Vr0v/WsMEOcQhhoJZTSNEBnha4U9voenbcg2eG4+pqxGBuCQydlBGs1StUKoUoBGErtA3iK+AbJEtxFDFZmKaNWNREYxKrkKq3ZFIwNP56RX6AgBWQJHgv9iJuxlCtshlLgVKUl4IQzc4Mvp6VJApoTOhN6E9IFhweOExSCGABqhro/6K5bNzstLenLzz45tH9fr27doX4JBUI2S2JIgl+QRCvhTs3fQYhcWlOUuJ+3U0UDb8oTomeguWICtqxluXx4/1jEgyIFNUw8QVK2Fy16Ic2ROHBQ92DwJEuGUZcUC5mU+iA4288STFMDO5XkceFtEhuYLDNGTDxqAXCcoCUyZLGbyeVnobPbbMjN3ELtwcO5+w/mbdq847UVH3z6+Te5+UFfQJ+almq22uKIJR11Gb2ReJBse6DHZvyVBuloT9A0cfKCn/YUP/P8i7UaVgeUQe6FsBhx419XhRJbrGLn39kCYMkdFnPYV/zOq0tbNTnv/B7no5HoDFaSDaX0JE4sFRHDmBEvU6lbJBYW9Dpz1WAVDDtFV+ACjXgTjOn+QAjqJZgDyGXjMmC3BWsImy3f0fj5QslqHGh6nejgTHq9/khO7uCBgzq2bDr5qlERdwGESAENACQbluCJIwfO79DktikTKiVbg+5CKcmj1pUivq4IIYQNUw55AMFSpfQU0ENvLV9+5NjRnn0G+KSqJnJPB5cnz+AlYIqshFaK5zh72MdS26gcPygucM4T1RNRDCVo0Fe5SpVqVbK//nrzAw/MI9ekRdMW9rQ0UQ5IkyFJEymO004Hp3NySqWaN0699URhbv1GjdMyq8RpdoMJnfpEXv4ddy18cPaDPdo1e/zeGS3Oy4oG3HRLXGe3xgrIW4obLNdNvmPfwcOff/LFvXfc27J+zaWPP1CjaibqK7IiFCb3PGDUxTq1bV6lZu2Xl764+v3VDRs0qlu/GVXVwNZFtZYv1n//0JyHVr755p3TrmvXtF7E7eE1yGUtK+OCJhChhpIIFB2kbmRphEHv22zan34+uH7dF6OvGAVBh15nZuQIyz9tBfdeWTZOWPrskrMkW8ty44pj/40tIFEYUgijUooYQamJxqgYRXkKn8/Tt/dFQMgjURZBwWOp6375MjL+/pbB6YKPzeawHjt6dMCAAUWFrqlTbnUWu2fOfigzsxI1RyGyL3QWoy9QTou3M5xjcQHV2cbywResbZXrC6d3tdSaATRc5CY5RFYLqgfuK/x26Vk1WH4UxtW41+u2GpNicdTHcrIbl9BfLEBEiFHuiDWcLgLGAoemir4atVkTYxrqsNoO7j9cXHjsqy+hQu1wAAAgAElEQVS+Wr1m49GjRcA8mjVrlJ6e6g94d+/+GfKtrMzkvn17d+veOTXNkZKcDiyPwZaamq6hvkYw7HAkf7T6820//vTw489lVatO2qkkBFVs514LMCBV0qwDBw5cO+4KdCmxr0gIK+NGDQJ0MnB+KFCCrfIGNFoKwtgi/mKCOjBhxgNeAsm4VRIiVCcIACHQWa1RsHpiVqHTEfc3keVMDdPCwoLLLr0kNdE+b84DGIAwgqMfkE4MsI9saJJweTT8qbjf1FBaiU+KOoAT9sTxnEsHDSxw+WY/8vSzj80df9M0Jh2ikiL1rMmJdvHTqy5wgxQ5+BdsWMIFhcXVatQYP/FGxN3CRc9u+HpT3759LriwZ51a1YFYWKgyVOw6fHz/qULXylWrNNGE5UtXvLHs7YsvvpjSkPBO8/qffPLJkWN5ndu1mT59Kr7znCN7aU8AT8Vu8FXRiMc/oH/fH3bvW7J0eaJNM+++GSOHDw07T6oKn2o00lKq52z08Evq164+4+ZbBw4YesEFXZq3bkNVI6pJvr7iTVdBcb+e7Xr16oF7m54CPII3i0IjZWplvUkPpg5FHDUL75qWkjxKNlWlylW8G74hCb1Jq7aeIOV9KBICe22QzMgyXV89uELNKkej/V88hUGPtGIwizsqLth2xMaGDRvcHneXrp0BRnl9bsnWYLFHIYsrBWD/JRsigGIyknMeDl566aVEMG65+fYpkydOmzajWbM2Bfl5docDFUHNeQaXcE69lurE4pHUeBndxGqBHrx1966x4wyREFyMVvRIg0mXlGRPSrQcOnJUKu5QGkQft1ghPvahOVNr6GxlGkpVXknYwaMQoxwsKyPPhux2htClUnNynd9s+fnw4byfd/2SdzLvhx9+4teuXZpcdtkwNKqUFIcMJC/VM9y7d+4HgrroyaXo8V26durfv09mRnXKhzvMcUuivdjle+zxpy8aOLR563aAaKPU6jmneqXiYX5tATEDNLHigvxdu3Y1qFdffEEo4Lp4mftLSg2gDWEUBalGCjwKbxZql94m5oIGOgj2kGUW8lEBKoGsNdwzQRfcmMCwEkJxDcSVlCG0OPILC8eMGmk36Z9+dmGqw0zwDx4BJozBJEhwcqUJW/PsfBHPV+nFl/Cio+7b7daQ33XF8MEYNk8tfmHyD1vadO99YZ/etWvXcXs8cEJZYFgXylNdMHTO4Q1KHKQWR7IbK9Pnb9Ck2YPzH9m/d8+6tV++9tZ7D8ydV71qFYfdQmAemeP1BStXq5lzIq9Pt67QQHzxxRefvv+Bh2o2ihwh8wVtp7jg5Hebv67s0CUr9WoIwJktJk04Fgjh5LPeOm3S2JEj/F5Xy8b1ivNzUM647BkdS7Ub+fTlHOzQpN4LTz3y3fZdG775bs3qlfsPH/P4wvjfhl3S58brxlbLyig8dYK8Q+Qe7VziS/3BzogmqjfjQYALTXvwyMkP1nzSoFGTIUOGOpJS4IT/6qv15zVpTgIHqwNBYVa9M8xhf3DN3/9U5tH++0tU7Pm/0AKIy2gYT4SEqATqpCEjz0nh9Fatmnbv3pWSo0wkQO4SoUsAwRBR66Sc+y0jWcFSQtVPXBD7NSU5Y9y4seB+pt92+9zZ991++z2t2rQPhqi3HCep2B/0YfKcUy9Fs/M8NDufdA2fyJrq1asvfWJ+r96f9r6gXTgODSABFPBmvt4Xdl/89FvEcWw2R17+sYyMNKSLTmeMJ6AZlzlJp8R2oPcVEUkVMHFrSWBXYixRe3KVPXtPvLJs1Vfrt+eeAlcbg1W7SZN6M2eNbdiwfqWsTLfbmZt3kkYGMQbIvW+f7qRu4YPYsvk78B/r1n4+b/4DSQ6Sm/AjaIpczvxiD1kQHhLEDXBPm+J/MXl4iS9bsfM/t0AsSimIY0VFHrdTdG5BW8OMgEviDyKEJV0VSohA0GCz64i/4XEpyHd5nBaLKYsIFAkW4sSiHE7QYLbFSYyDSlQT0ZksCZTvcfsNeouWAsNhqQ911ZVXbP/+u3Ufr0bHKs49xfJJfUOzicJ2YRQsbBVWa26PPcnCL3lzpWyMX84qLiwkBGaIxy7td36n1i0eefyJZx59eOMXH/Xu06/b+T0zKleDu9PrC7Bml3KZc253sctlMprAHwRDQaPd0ax126YtW9Mse/bsgrlw+7ZtRw4e6NGjV/PmzVPSMkAvrVm6aMiACwf17blhQ19KQ3LksmXLKCnbe9CASMCbapckcUX+MN+x7dCvzWC7qB2CTlynWnrQZ4r5ihzGBOEe/ZWKnS9nVK4kc4LfmXtejcrn1a095JJBnmD0znsfeOudj3v37HDL1EmVU5NOHad+l2DmAAvA2PMH2VQltjX1WQXkRfFGo33Xnr2PLHrV6rA++cJbVbOzDGbD5i3fjbkuinbFueBZoemi/mo5tgo1qxyN9n/xFOSOALME2aRFHpn0RuodUAbnissuqlW7en7+KQL3EokKn67CqxQM/hdsmLBgAWC89AV9Uho54EZ9vGzopWkZqVeNvfa+e+988qlnq9eqE6Rcmcqy+BeXUC1rkwm2/ddCY3yhd9ARW7du3bZj+5tvv69O3SVNGlQLeAuRbNGI7/xuXZe99P6HH3wydtzl3CgQcHIKlDTBAGU0ynrnko8HC4dEAnqFskXQEqlkMpnRtDze5DfefH35is/8XhQ7rcNhaFCv9uzZM5s0SML3lpd7CMFKRIKLQrfNZ2HxYZstiVBtl+4t73fcVlxcAPsjSebhADRF0dTUlHr1a3744ftAQzyhgIKv+3eMt5Jb7b93r8gNioRHQjCM28iM8XmomqKNlV2nh9HUaHbm5y2Y/+ihI8f27P356LHD1BkYPfpKCtX36devVau2JJziZJJMQIFR+SVtMBqzJlJMU1Ix9h3YM/rKsQcPbF302KPJDmvBqeOAplnPUbM0el2EBDZKCygbvcHo5U8+S3OQoDrIXEuyozGgkIHdrJKR+NSjD42+5sjsOQ8+Nu/hLz/7dNjIK8+/oI/O7hAX+L8jZphghZpfcn28CvzACEUCEVqzzV6/cVO0qJ69+zNbTXoUS6nPs2vHzjrZiQH3UZx5Pbo0obkQRw3qTKEAkctP6SETk9nv9RCFJJcTfgeSkYT5OUAVRVOYxCRvUIc7ETIIuPmNYr6qhiJfzgQQo6GgGaaycMjpdOvN9pSkVGKIrZpk3zJlQu1qma7CvOQkOw4AyW23J1IKuqzauwkHFYUsjRQhk4rgJrN2wCUjNn67/cc1n4aC4Z/37ysoctoTBY9hoWUQTeUSlBUQ+P9eCXdW3wzwN/HrEHBkIVnRwH18MifnreWvXTSgZ9s2rd0e0Evi8kWuYWyKXJPqo/+CTReTSiDoiHq9xq/Q36EWFBUVNm/aKDu7+quvLN/98y/n9+wJSYzX77FYLb9lMz8XXg8RL5aisvE89A5fEJFNm7bevmNbzvGjXTu1FRxWBEINYoOmIrfviYWLEu2ptevUAe8p1TIiUrDibFFniR7OSEgACAtCK27QW02GpIJ878uvfbZ8+UqvB81LazQS0vE1b1Zz/A2jfa6iSDiq11KzyQrhs9cdgC3cZLTZHdqCgpORSJAQdGpqYrVqWaBbcMlpYwYUuaRku9frX/PxxgaNGteoQY6hIKnPhe6oeIb/pwVECkTDP/34Q+8e3YDfCZXDH0LdS2tAQWibLHknT02dPIVc4AF9Lrz8ssF9L+zudvnWf/XV5599vh2SpV279uz55fjxHNLEYCjPyy88kXOKn77ZtGnDl18uWbKYENWcmdO6tGvjc+OzgWHOAJYoLT3N43axiHJrRSkUvINAUZVP9c/fPxXaht/nMVGUQKqB4mHTQhAfDISysjIHDujfolnDA/v3v/nWWxgAiVSxSE1HWfn9Rc7BPfhsEBP4HQlQMIUJ8xHx9/n8OA4Jkrp8/qTkdIAi4Cu97qI3XnvlikFdagrnRTGSxOdzoVJbLQa3q9Bhsfo9xTCJoY2hhOEclIHA1SMRQFrAM4TrB6yC1AMwGUzm0G+SNFVRpn5iksHE4w8EU1LSAiSERkKtmje9eEC/KhmpAY8zHqaMd0KQ8rUi//Tw9MAiW6ZWJVEdxwDud61G+8v+wxu+3Xb7PbP7X3Kp1aQ7fjLf7faMGjuWirqBAHmmPCwgrbLZoyoEvkLNKlOn/B8+OMpSjDCRxD3Ek0KDEKL2cNfOrTq0b4szWIr1ylhnucOFy8H/jrYykqOERSvp3BGr3cbzI0DxEntdhR3adw6FI2+seMtidzRq3MgAxBL5IjwF59CGj01VrXgmuoYOwBjlMy2teucunRY+/nBGSiKsZvBch4OCrmvSqunnn61f/uoHWZUqNWlen2ISiFQJ752ld8J9hW0PHAetT2iG9I7jR4vfe/fjF5e/efJkLuQN8Eeg9pkMscy0xJ7du5JvpjgbREdnzFgs0IBTFkli0GYTxRbJnaQMCJ4DnccdMBisDlNiMOCKJYRbtWm9bsPGrzd+33/AQIvZSlbZWXqDisuczRbALAH8/enHH14zdrSVftRrggFIXliryjbiiPhBkpeUnp5z6OAVI4YOH9y/Ya1qtatndm/Tvn+v7hd065KZ7Dh55PCWDeveXP7qy88vWfzMMyteefXZJ5/MObA36Mp35ucMHdhn+qTr6lXLohShGIQJmoKi4qysSvl5J3gwQnt4LFCzmE28P18Up47w0ZTcHPFYWmoyjhnkHksvi7XeYouiC4YDVpO5QcMGvfv2P3jk2EsvL3tv1Qe1atapUatGydc5x/ZCcgjHC24nIGXMR4/HTT8xK70uF8oQFIQoPQj/9NTEj1at3PL1+lvGX4GFA2AL0FKiI5GDA36/w273Ov8/9s4DTIoqe/vV3dU5TmJmGIacc5QcxIyLSjChLEZUzGFdI4oBxYiuOSOiomJAEAElCEoGRZA8hIFhhkmdu6urw/e7XS7//XYHF3AUVqcen7aoqbp164Zzzz3nPe+psshs7Cww9kUVBdpXlg6KFmF9BEoRi4AFkf+T48hk9RNanA4p145/tWkFo6orI1uJiWgedHTqxr7NQDRiFOeDzm6GJ5Y01bLd6ULHwtFL3PkRtSjyXBjCE0gbS1hVX53ycWaD/Ladu3Xr2HHQSSedePJpzVu2As+HMu0gA1F62BxR+XWRhkfUXH/2m5FBQFchBMWyCs8nOxIkJbOI7SB8MwijQHpHCKxGnyKGH8DQUTmxf/dmZgsKEtwoyQlAP5CXp5CwkJhHiaOsPFB64Xnnfvb5l/PmfDlq9Gj2tQQiKZFDwjV+97qLF2KlRypxILNQs+gm1gmq6guqHk9evdyGXy34ZugZg3UiBguyZlQq5dlnn+3X+6yi7cXkHqryVWB2RNbAwlF7hyDsQCIBTI8o6to1P770whQvoHiDFA6z66WWpBs37NlZEg0msjLBrgZ1KF6Qg+sECS2xQmAhqqsZX0l/oMrpdLhclriqczlt0UjcF6i2uSzRmJ9A/Tv/ftP5o278cd33PfsOYDNde/WvK6nWWgDJAMkGUQ2UiDqSjClmh0MkpDuy1VAyWWx+r8/l8WS43flgCpMxf/UBgM+6pOKWWAKlrKaFvTu1lXQXlJZXYFYKxKSg35ud5cnPyzbpifsjWl9RAiWAp/Umi2w0+8PhHCLjAn4GGD4pPGLMIByFmpeQE2qugY1qbAsMw4S+OslhLHJ3xmWLDTRBQifbDPH1a1dNee/DnSUVazdt97gykgYzQrLGQo7Di8kEChBTENcFiq1IoU0HxpQI7e71h6ASRbygRe3cufP1l186Z+jpupQlGlbNRhf7vaBfRfLYbB6w/w4L4Zaoaz/nK+Mpdk5mI8qr0NIoluLhsiaRZChG9kO7lFQO6liaQOOfnNicmWElzs6eHb4gpQZHpUah3XLakAYRwALE2bAwaQlIiJEQLCFHcuggu4mrfKSqRAAtYLIi/tpo0UtRfX5BfU9OHqq24PYzG3BxOOyYPI/MmqXV5RCq+pFUtO7eP0MLYPEhlpVwZbxSJovdHw6BxTLZrcuXLgn6b2Ag2q1OZhpxr2oyAqGNLB1fVh9JJ0hzUEQwmiBPBY4MehtVNdksgagf74BBNpMVSFw3sOsSNJfAYVs2a3DrDZeNveYWGNUzcwtDQRh6jq/eTkR0MuFUAs2AiBHgcwht+KeaUpD7zZq327bhm2Ak5HHKQne0OGHSMhlC778/nqyOAW+ZIQk4wYqQOuSu/Qg/V5gBlIjNYSoHNpFVH4D6K9M/PpA0SSrZlkRZCEq2j4mEqbgkMuW9hbfd1tthsYUjKcni3rx1d0VFeMPGbWvX/VhVsQfXIUGRFosNj+HAE3u07VCYU89lsJMrRReqNujCvh6dm95/12UTJ9w6ffrXOrfgvKWLqYCAj5jNGn75UNiaI/ysutuPsgWMupi/ymu2WQ1mm2S0EjOveCvNNjs6dEJVMR+xadN8c5g+tfGBIo4fW7AgGeVwwGdzOSUw7Qmdy5P1xcxPFy9ZctH5IwPBqNmUgdEzIfjG04cuAXSB/7MU2i3mXIIEcwXUT4qFBOmRwP0wR6yMRGH2VGN2lnx4bnUGsSXUEXIochEeHC2cMJZ+AU8N7Mtktiri5ewmjFhZEAz8FzfZ9vkCH89bFpX0z77wRsfu3Suqyp0et9h2/NMdifzhXASvHTqXq6j5sTjIBS0aQpZI+ihox2gfdBm9HFchTRATzGa0Eiv49eyZbmtizPmnx1QRQSkyV+LF4D9JD+cz59GUmY9kRwWYSfQmxm2TJYi81RNHZYgKNx1gO6uIqCKJNS4QJQQKPcFLmcIGWRUtJOayGvHRUEAvsXwJFnhJHyOYndw7sHoYLek8i+n/xA+I0CNOdgSlPVxcpBbBINnAnd2lSf70tz4cftFtdvLxwsohpL3oY0K8GLSYVI/uqHMaHl27/emegsUhGAqZLQ6DbFSiUdLmAW78ZMaMqP/AJZdcwlKthe6n1zlBts4kOa7aKCGkepwdkYksM8LwK+hJ03htAbdE/WJKU3nOtRNsdgJdDqO93b5g4SJ2ch06dwOmUFvEB7XVOAQ+sovGFMfaBPwXcr8EqIdUHKsQVu5Zn36QUKrPP2+o2Yg8YUWL6wwSe3Rg8jk5OcgvDfarNUKtVIm2xP0K7SuIFDVumPrOJ3O+XIJrRZBJ6iH6E1VklWGJiqmJzZs2e5wug5wxd+43j0x86pmn31y+YiGIsfbtmp038tRTThrwlyGnN2nUcOanH7/+2kdFO34YPGiQPokkZYgJYA2qfUzVv/f+LKczt13XDvSd5j+lH7X1UuvKWvmuukKOrgWgRs/IyuL3jddf79i+Ayu13ZMJmIbShCHCAvm7if5Md5yeX/B3TEigMGaHCFuzgB/HxMyoTcYfeeiByU88fttN1zUqyGfZBd8nlv1DmMUYDLyCkaBV++DJ0X3F4T+FXbZ58xaNmjRdsnRZl24nNGvVWtBPYGZhRLKFS9ubtf3AQVFz+IUfwztRK4mzY2eNn7Rk144nJ9739hsvFOZn6dSarchoVuxXxZGm9ASUgD/PTJw2yBO6GFVJawWMT+l/phnhZWQEna0ziJQVEI0Sj8qDKFwclMTna6Z67bxWWkMvo7fFyZ2ECHVlOCr8vnnfLOs9eGC9nMxaKb/OaVgrzfhnKQSQJ55voYgIxA22emDLRMKS6UaksmH08yf0EjZqnPxuQu3wW19mB2R1phPUqlaLXUzXRNLlyggEqxB82D8oionPtxwUglxHC2nVqlWPHj0+//zzC0Zf7mAHd3QRvYdf0SO8M5FSNBmUZlIQWHitABAH+4p3rFn57bgrRoJtCoeqgPYbdYKLlW/X7Ad8NT3FYsZTBx88wvf/++1qIma1kg8nAAmhLLt2bt/pq4aT0Cy2uoKzVMSLoe6Fo6GszGya9293TqbGYGHPO3/o2Csvb926cb3cDEHNlgxiynI6PK2aFph01y5ZurhJ04Y5rqxIrBw4v9glS4SFKy1bNnc67fPnfXH26JEabPlfx15tfdS/f2Tdvw+7BUxQVXl9fQYM+mzW55269+rauf2rr7zcqmULKRXDoEHociymYlDF6SbULoqNBSWjyWaysKISSYGOdaDKN/+rr1544sGCvPxJE8b37tkt7PeRsQeucJGF8BCQvIPD4F/HA+e/+ZCIRTC9nXvWGSWl5U89MbFD926ZufUBLrHL4+N4u+bcR1FgGh52Kx77G4XJh6RJahgnxcP333Hb9Ve3apivBIj/rdkhxl47jbfEWBWXiZ9iQpP1K/0dAoYlGIyFBEbtBgFPswTIPc1VQbnH3lb0ExtfZrSAfaUNjQc7jiIRXKw1tdIocUOS8UbOL3hKzU77wBP7OV6d+uPape3bNK+V8rVCam6jWnxBXVF/jBZg2FutdhKCCag71iABQgx6qysvuWBo2pQlDowHiA8mFhMjndLuODr0OlMoSLhKBh9SVlbGjolKrl37Q6PGeU2aNDlowNfs+Xwk05gvYm7zRe3atZv+8Sz++a8i+zj5trjQrGh4I7gybAbICuoZj6kbNq75+MNpzZvkjRjxF2AQJGhVhAYp7PB8I/fw+eiReHs1+cWVWvkinC2MECgfdQk9GPZ62fXYhNLsfthrcTxHwwTCY81KSQwln9Nt7tG9377iPT1P6HjHHbdkZ9vCgQPknFTjhA5FUNi9lcVmk6tv7w79+nQk9Cns9xodOBRYfpHEiXAi6HLld+nUfvmK7RUVFbD1aOarg91UWx9VKy3z5ywkEMFV7QgrifH3P7xq5fLvvv3mL8POP+usv9SDipY4UkVhBDIBGYppGBCA8wRSxeNy7t5ZBKHlnj17thftZG938YhzoFnBtOGvKLVZ4IqMuVw2ME+y1VFjw/7rVP09p63DaqyG0U0NXzVm1LyvF9103biHn34mr7CxzOYgbZLhqzVNi2ozI37PutXYUId5MSE4DaR4xP/qKy+0aph78blD48FqK6agQ4gNJa4C8EJRZqVAAjBb9enc21HBniBEK62hGfa0YWCyu3G8isqkW4mDf7LIYN+ilbQ7eUobJ9yl6V6HWflfuC2W0H8yc+76rUUep9Vu1JMNNhSSdhft+IVHjuJPdWrWUTTan/ER5ktYieKrwUgPVbdNNsz87BOXzXLttdd6PB5wgkwGbeizV2GSHG9txGRmiq5evYZc13PmzGVVJs90OJJ45dXHcKJp+CTmvzbDkX18Do9YTBZwSwQkQxXGeiDk43GGzZINdni/RCrXlMEGyCkY+mrulxxrVi7q26vtpEfublhYjzj2GR99Bq3nqIsujkd8fBrfkrbEC1MAv5qmVTtdRhbLdMwpLYmQHTSw3+zZX+/YVWpzZhOOCks3XEcQaZ12Su9TTxt8Qs+uGR6nEg6xfBpNwdL9+8A0qyKZQNxqM1tNOqLU4iqxTQp9x86Wj4xEVaMOrAaOX8SxQIv06NFt/vxVu3fvzszMZKmmj/gQvogKHFzPaufT6ko58hZg4sDpbzHhJbaRKaVf/4Hw0BKVZjPpsRxD9M9M3FtWuXHjxgMHDnDFlZFZvH3rhrVrLhx2ytDTT+3ZoWVmVhZJlmQ1TMLBCPFlBpltBAZarw9CI0c0vTT/53Gs1Bfo491OT3V5md1db+I9d5wy4qIJ99zx8GNPAYVEPGKeYeppmxzqrE3A/6z8cXhFR8SoLnXbTdfb9crUV54zqLCFyVBaAJCqsbYi0yxzEDUyYYhhyRMaEmYsWQDrZUJY4IAFeqeh02SbA+8/Ge6TBGnSuUBjjSlDPKWadGSPEHtdTTLTp4wQDqRBbS0xibjpjSkf7KkI9enTRxePbNm4EXfn/n1VNX7UUV+sU7OOuun+ZA8yQ8hpIjKL690u596dO15+/vlxYy9v06YN5OnIC81Mkt6jCJvW8dY6doe1sqL6nXemvvvuB23atOzTp5fZbIUtHZ8gUZPUlpmMsoUo1Nbmgys0UxrRiWTkr5GYSH51XH2axWA9EPDl5WSqSviDaVOnTnndW1XZrWvnN1+bePKJvdCmyvbtbNSoWVVlaOGSb4cNHw0ATbPxILwOnvBFtaVpoWORuoJmRGMNBbw9ure97vox0z/4eNu2MkBZHbu36kGodKeWgwb1gWsaD2YsVuJyWeF/CIVI04vAdURDAHdkuCHTNlEO0DsGkRhOZKfTJ0SqOiMJCbBnGUSUuFQvJ4OSCfuiyzRXgtDw0mrWcTgOj6vB8ztUhsB7AvCBGRB2BpouGAnbXW6xVKpRR2Z2U6e7UUJkMunY/QQ2M2gh0Yj695uu7dGl7fVXXd62aWF1VYXNZq2qLLGLBTie5fYEI0EAV+R1cbg9UNlBYHs4X1Fbw/u/votEw4xMi8moTygdWzf9aOrL51169VsvPXPvw0/w0djnNKWBsapNQGEj+l84kBvzZ39WVbrrmVeetRsTIW81/BpOuzOSdob+5wEXC0l10r4/8u4QIyg8g2yYHNk5zOtAXASpEPMZVIWBykhWaqMBnge92aYzWhJqDL8IoYdALN1uK9ACpj+3oaFquBSEQm1pqA6LJTOjXo/B/S69apxRn6woKd65p8Sekf2fX/RrrtSpWb+m9f5Ez7KTYCqwiHLi9/k++mA6pvvLL7sEwaGxy2DEYg5wzgRIW4OOr8aprCzPzMocf989N9x4XVZmDhhw6slUDwSr0TY0JDjzn3NtH8xftSltc6YzkqYndlomHl/Qfhjec7Ksu4s2vvLi5FUrvhk0oOfws69r165N/XxPJFQOhaLTYUa/bNK45eNPf7R5y+4enXKxzyHx+TpNxGufpqlctdBnKT22fjabpM0JsRhGq4YNP7nfgC4WsyscCoCjysrKCAd9el0s7A1hFrWbzcHqACzMLocbFTcQJCCRgURGDgJaafBUVAlDIk63EFWN2gTnPTf83EcEh6cSZQdKqTYi+KDwFdpYuh+R7MfKqlELLfmHKN18GWwAACAASURBVAJMksgZjHcPGAH9CpFSOkIevZ7cXUkdeaBTsMSbbU7UL1w2cz76wJRSXnvu6aZ57gPFO8SzFeVOt0cNx0xmExseDLDgyUFMw3LEkiwyDvy3Q9OxtN/fejykUCXJuqiXlWhQllIDena9746bHnjs6WEXXgL2gK2aBgOlGtqW4L/V/Xj5uxqoXvnNV5MffbBV4zxdQrBd2G1uEXl9iNxjILGg9bHaHKDuQko8okrRWKLKG1jwwRwMzyS41KQQ6iZdzLnNmYFq1bJ5s0YNC5s1atCiWRMHLgSLwa4E3G43r2Mzj3zWRBYTvLbULLc92alTiwOxgCoA9/r8Zk1d9QuSEEOIUJtaO+rUrFpryj92QbjYgKsKzSOmrl618p1pb99wzZXNmzeNKiH8AqxqEKII6Vl7dpHabU+SvApCFKMMTTNTVCS61umCIT9zm8prTjSULT4Q3QstRDOEaKs1v6CL+KvV4UEzqN2K/crSFKX60YmTNm5Y0/uETm+++eQJ3dpLyTDZ5CPhCqBQFhEKDfme3KBhcww/JBPU6/P5NKQ8kgsZx5dSARqktrb7lAwLF2GNXm91pifDGwqQNjEz0xIOVubluSIhXEbRJOlNwFtIBrPJloym3GYwf/EIxN0wGMoWYkGFX4A4I+BimEV1BrOgpSYmHJsWRjKJPN88jtKP9EbNgsKHICY6iE7U3NZ8IJ/GR/GNv7J56x7/lS2Q5XZVVVc7rMIOIUzFMZUUhzESOZuscKrRU3QvihLL54EK79z5C39YuXTypIkOk+7Avt02s0j2AqVtPCESG4SwhNntETWGaSRtbDZg0/yvtqx/1bF+5bcc1uMGwI6QcMqx6iqzwR72V/71wnP3luy77bbbHn744c6dO1MIVdL2onzF/8oQnfzYJHy4g/r2DFYW61IxYX4OKzoSFB6Crw5clkmEFSd3FO2av+jb5WvX7yret3vvPiCkzZs3px34ZftaXl6O6vzDDz+s21QsmQwVUcOSNZurqw4w+RFbcKQN6dl8+PDh3I+GqqnI/NJuh9UXh3FTXKnK9Mjvz5hz/hVXejyuCrEDxGGjkYscxvOHd0udGDq8dqq7y5QEdCNYRlT1yUcead288S03X6UmSAeLE0q0DhKT1ZHFLx1DfZzZskQksGB/oWb/NNtg7RCLuKZhaBfTlf858k4EHLNnJn1sJPbV3AVXXDLWZnfDmnCsBgL2HIvdFo6SbiLlsNvVYBjrTdgfeHnSg4r3wN3XXzFyxBkwMAe9B8CHw50o62zg5Swul88bKKifXbxzafNCT/P69bXMuKxqmkaifXJt6Vg0DmHZMEEyHCBXC0ZjBHjGFcHAY5atSljV69K5V/Xw3wirYExwxiOnFXh6GDEEVoj+iKqaVMI9C5MhRKZkeKJk/maU4eMhDUZKD10YoUlJW8Sv+2HDloKWjTt07IjpDE1L60GWMqxe0DKJdHJ1x7FrAdKzyPj7JCkSS3uXDHp0IzLUoFKjYRAtgzeKrQ7sMDol/uWnH0978OqGHjHvgqotlEoKjxNRzfFoLGVkO4clDEqARCxihf1SjdgMBoye9DgHUxhNjl8OBpEtFUFfJyaVaRxRk7IpnSLaatfHSXUoYJqMeaaAUPcppPa2Gcb0NiykxPQ2RygdIqcPVd5z9ejPvlx8+9WXX3nNuFEXj1Zwf7P9EZmUzcmkAtoMbpm4cLEhoowqqdaJukzW7Iz7HXpSbHIMBoxMqEG8Dv3m9ddfnzN3FuileydO/X7Nd6cM7vK3Gy8t3b3TYaFTa3Z6RhNWvdU1+ZUpz736Fr5C1KYGGda7r7ly2NAT0Zgpk6mqWZ0x79EjXyxZfdd9D8nx4FvvTHv19SnvvPVmk8YN3Hbri58un/HNpofvv2voqYPC3nIHUs+gI+3sxTc9nF9QcMO4qzq1LPDv256V4Sz1xfSuepaY74iaKBH3NM1rVrXznYqdO93tu6TN4sZ4NCwdykx3RKX/8+Y63qyjarY/30Ms89CTEmu7bevmd9+ZctstNwzo30tRwmQF/kM2BsY7NjUpybB48dJXX3nzqutvMNkciEFW/mPyvVBhBUNhl8uDjScWCZP7tnx/yb13/V2f8k2a9MDgk/pVVJSQUEykMRHqo4Fc12azkZA9aMKi0dCOHVsLG+afddYZSsx/TOpfWy8FrgGKQ9YlI+EwueK27ix59sWpl15+TYu27XkFgpvNMTENnLOKH7RK1tbb68qprRZAAw4E03kjTEZ/dXVuVsbbr73csnGDc08fAGUdnQhNMLZntGQM5cLYLOzlcVZowJECqZNO18MfyTihS8ZN5BYEyQPBTCTEuctuVdD1UeSMRl8w5HTYedZpt/l8Xi33pbCipdF7AhNEfos0Uqq2Pq3GcoYMHbFu9cov58zCnNu4YROnGx96EI4V7LdQdQo7DR9GWmXsumqcNmG/UWM5v/VFaqI5JTDea8oW0QkPPvhgQgkvWfrtujXf7y3Z2axRfu/eXRxW0j8TMlxzuxnlpD/kLa+qaNqi8aV/HXX5peefP+LMU0/qJ3C7aZ8+2hWvQNPljTR+py7dGzUq/HrBgo8//axoxy6uP/XUU49MmgS73tJvFs+fO5+OO3PIGQRM0FjUsKI6PO29DxYuWtija+dmjQvKD5S5MrMgLj5S9VQml7XF/sGnnyX15u69+tjteDCDpiNPBnWofqnjzTpUy9Rdr6EFmHJMDNDN69atbVRYMGLEMCwNKULr/5haFlYvwVYM68DkZ55v0aZtg8JGCiQEJDeuWarU0GK1e4kFxm5zkp5W+G2TKtlz77z9hh7dOl91yZm5+Y6K8mIi/LAPQQwmG2DJUrHG4VSJgM1ywYWtdD+hrcXcIxDeX7u1OgalpaBq47uCHo87FIutXP09/sMBA09DWNMyDFF0LJBAWD7E0lV3HK8tEAkGsjwZYQwdsWhubu7q7xYu+2rWC888qdk2UJE17UesyToBi4QWDiZJJR2hglEKxzQ+RNI66BIqnkRttY6pqsct8PWkjtbZ3BhJKN/u8OAGkiU16K10W8wi5VPabUc5mg1bs2z91u3UIMvy/hvPLf522ctvTL1u3rx2nbt379O/R8+ejqw8NA2sz6RHZgCnrcsxXSJ2KPXlt66nZuTT5g7tAyKK9mzfvn3/3h1aNGlbtqf0sUcmFBTW5zZfMEheNQxxNVZJJ4UzXRZsVwk9H2WWsGkrgXgMmn7h5hXmx/Sh9QW/8YqS4UNOQXZdPu7WcFwaeOJJoy4aza6Wvsa8l5uXO/nFV+bOn3fHbTeddGJ/b2XFbTeMzczyTJj42MtvTu04aTxuPvaX0HrVWJlfuAj7TMPCgnatWyxZ9NWYK8fyRqOgrRa8t7V41FmzarEx/8hFEe8F1RKo6Zeef3bwif2Gnf0XcDbpBBZ/UD1Lp/O4M6d/+MnzL7w5dtx17bp0CZCRBq9V7c6/wx4ySgwa0hTxdVDDUonFX39BOponJt2fmyNHIj5VDYGzEsToFruakGAqsllBlCdBjwqB6POJzIBuF/HwLDmH/c7j8UYAgjarEccoyK6U3vrAo/8Yctaonr1PTOlxKQoycQwkLNIYK1geEPDH4zfU1YnFFoOkoIYhhaVJCfnH337zhWeffubJfaNh7K8kXxGMHZi1zCYzLJd0JaMae4/ZQpZwMjQbguGoOyPb6c6QGeeSrEpGUjcbbW6S5CUNFps7WzXYDUaLwYS+bSf2lngdJg/ii3Rhmh2LNR7tjYMTXveb90k0YNLrWrVoeurJJzVt2nT16hXT33/vu28WN27RsmFhIWokpiwH+Y8DQaxEhNrxsb95lQ7xArGdJkl7eqPCkZ+ff9JJJ7Vq36pN6w7QCq/4buHVYy/Oz8tAFkF2BvtKjcUYAV/EEqwagCtDQV8qpvD5OENEOp201RntlkN0tGZHhGs4Gm3cqBHJvJVYdMWq1cDnZ8+ZP+nRiY0bN/ly/ny70z3j45lzv5oHf1CXLl1UX/nAE0/Zsrv4iy++HDns7IYFuUBvMQFio6yxPoe6CHuqxeko2rV3/qLvBp04kMKxgNYi6KXOmnWolq+7XkMLgG3CpV5eunfnrm133HYtswsNHbP8sXGh1VDBWr5EKOL+soo3p7yblZ8/6JQzSsvKHW4HfE6IiFp+0+EVB4RY7Nh0MPap5Lb+dMa7zz01wUDQp7dc+D3M4NnFHh1rlhLDriPvLa4sLS1pUJibmeW0mN1oV8GAYtBj2frfxipZTPrKykp3Ro7JnPHhJ/O3bi+e+OSFKhIfpsQ0NFCLmcf4978CLj68/v+j3SXCTSwG8HYwhJNzCdKsYcPOAaUkOs5Imt5qgS9Mh/dCFs5ibM3IBSoUDsX8QcxY0SpvtaJs3bBhw95KYW4pKSnRglR4hE0FRLVArpLxGIv84H69+/c5QWeyu6xOb1UFWZ+0g6HCgU1LA2Zx8TdtYqJCZKjro0GbXnfOGSedPHjQux/MePOtKbeOu/yyy6+6+NIrJVlkmGYq4x4VCZJ/09ocunBagzZEkmiRgFoTAaUisHBvcenixYvyc7LbtmwRCweMBlOK9KSHOFJJC4SsSgiiQZ1VT5YdRJfQq9O5In9O78ijmr7F68xmQyAYMhvNl1107hlnnHHLnfdPGH9vIBRt3771tHffb9a8xd/vmZBfv/7fbrrugYcndevcuUWWOeCtPO3kU8jP8eOGnwqyTxBmToJgjlC8sTslH3WvHp3tb7zzzVfzuvXo6QuGjWYrVT3Elx3N5UM209EUVvfMH7gFkrq4Evtp04YmjQs7dWrP6MRQzyT8o34xWVBXr1679vsNd937AAlinRmZQiKTmO8YHbQ2Wz9WFJyB7019Kzfb1bxpvqpUyGzFcZ0kkVPWSCTKFjCiKDff9rerrxqHAIJEm+WDHMwQLIMnFlly/8cPfLYY6my2nGnT59z34NNDR1xkc7pgMgRGJ6jh4wnAPi/847mQPyBjIDgEcOR/vA3+CNXHQcamxUL+ZlWZO29O3/4D128u+tv4hxcsWIAGhrKFqUNbjzlBzjz1/EtX3XDrRVdce+0tdz7x/Gtjxt40euytqzcUWbMLG7bpqnPkzJi9oDpm6DbgtM59T165sei9j2a2aNclrOoeffr5s88dfecDk+YuXWmv1wifshYnwVSifM2a8lvrWHQYfkuy8LCiG2Wdt7zElIhePmrEFx+9+8qk++bNmHrXzePWrlxmBU1pBNqvYpU+Vn1Ma9M1mvZDQ+GQpSaIPq8vhGl8x7btqFlOMzkekuRBiuHeO8QBu7qZnKMmKxzFuoTY/kWiqFwi54RmvtJMiVrIAr+hcETQFsbCFfuLXWZD13YtlRCMGPHGDfKJUo0qcdiJr7jqmrOHDY9GpR07drhdjmCgul2b1rnZWWiEVFtsq47cVI8dMxoJdu/cbsgp/WbPnFFRuj89Mg/xVUd7uS7S8Ghb7k/2HFZeAItBv69Dh3b1C/LUEF4qTMB/2FZg6k6b9t7Qs8/p3X+QiE1CSSELDIHohmOWRAhspsPm3LV9+3PPPj/tjUeTatCoV/S6TLZKoWgQ0QhHfyga8XqJ7oq8+PIT9XKzZWMK/DuIFrPJKssWiKz+1zsMOKDbVW/pkvX33T+5Wauuo8eMBbZjtunxInLQUaWlpSzVl156KYuEJtD/1z/5D1l/AOp8l1EnRZTIgvlfecsPzJo1G0SMJRUdMLA/ahb5L7UP11xLm3ftW/nDpseffOqC8y/cVrRz1IV/3bZtx533P9q3fy9g41OmTPl63tyLLjj/mmuuCoejJEsp2r592IjzH3xoIskqhp8zfOv7s79cvPzRifaBHRtQOHoVOHp+NZPn76BmwfGVgGVcSegIskyStKbKaDYxQIcP7tWs8Ilrbhv/91tuePGNd1q1aoO1ziQfy+2r5kil2ZlNtBL6qGCOlfWVxaVbf9p4/ZhzzYRnmqwpHdGg6CM1E9yAbIglEDwqQCcjSrPJEFPBZ8UMKeG05aB8+lfTpIW+azAp5MdVYgV5ebv3le4r2tyjQ9MTTx3y+JPP9ejS8fShwzv2OGHpNwsXfvm51SAVNqgfDIY9nno7t+zxVVUQZghQGAd0LJVgRB3RYYR6Q4lkeLIvHX3R4u9Wvv/uO1dce3MtOg21ytRZs46oU/7UNxPim5OTw46LnOpMRWgFlEjNc+wP0Ex+X3DhwoXnnn9hlNhsgzESFiIDP8ax+jRezfKAyJs1e2brls1ImZxMROCHkuDZiMOyDFECuWhQAfUNGhY++eSTufUdsbg3ngxIesKysMMp4YjXajtmgI/aajeH3TV71rxLLruudevuEx+ZbDBaY3FC9cMIbvbEGANINNSrVy+MFpphoLbeW1dO7bYAc4oC1Ziy/od1uPmGDh/x4GNPyc4McEv467mipTtEzjDvUIbOGnGeN6w2bNL8QHXw0ccmb95aBN/67Llf44o6sG/Py889w/o965OP1q5YftuN1838+CPibUddPGbO/AUHKvzQr9WrX3/X/srb7n4QljV2UBrYnAowbLDc/B5qFswTVgfKJbqLE+SkRdapEYxCUrSqR7tWTzz8QE6G68Pp7/HVeXn18fzXbmsffmm0ttYgmi+VvQqNj30RrEJFRVVVdWXLFs2TMWKdQyFf0AKT+yGOFDJHF5NNCZ2ROKJQIhnWm4gDFP7fg09ojU/5TFVYTOHNo1/KD5TmZnn+futNb7zy4rVjL5v25otdOnT49LOP77nzrjmff96nV69pU19r1bK5WIGSyQ3rfwDy1bJZUwIpSBZBXohDVOeXLsMt76uuOqFHt9NOPeXD6e/jsP7XSv7Sk4f9t2O2bBx2DetuPC5aIEmmBJUQmGQqqrPqrGHFC72L0UbmKSGqdBIxuiIuV+BU2aZAbHQIFl2T2YCuwIooAocEma/Y0KSHdTqqOS34ODjXDkFj+VsecR1pHRKyTtB/pc3OchIIlNF0+10TWrTs2iC/wGySlHgYsiad3gzx9JHulmqr7vFkhpSIxiNV369YdNrAbg0yM6lXLJqMEw9Oc6d5HFRFsDObTUaS2KghTszJaMxhdZEVkFsMUHLI2A9MakKnqFHM+QkDYe+gmuxksrHq4G4Vu3x6BL4wRBj0Q4g/Rf1ZMmrdROdqK5+2Gf31XxdXIfTGsQC/swT9hIYLEa4EgzOpRq2gd0ivQ4YngzMlu9Z8v3HqJ8uWLvvu1GFjRo0e7cxxgKilmiaTnegyu9VaWV21+adNY8eOpeZUWNT211exroTfoAVkctgZjNh4Cpp3evKlt9u1aGKXUy6r3Kf3Cax5mZ50Qh6SnRuENziqqD3bNr75qgtvuuZSONazc/NuvemShgV5L70weduW9Rt/XJfldp477Mwtm3467eSBNodr5Ihz0Axmfzl36JAzdLLRbHf4AyGT0VBZvv/cWx9/69lH+neoFwv5JZMlwmSAp94sC3K33/Iw6EBmkZoTCSkrJERGzhktsSSgbSPZpbp37fTMoxOuufn2Jd06nTH07KNwftVW3ZmATHBNz+AXtU+b6YQdwLUHh1lhI1dI9cvoJlDiSaoxJpgIAZNpj3BOe6ddgThI/+VgmYhDsfX/IeA0ga/9SkqEuBVkD9ooXeyws2OMpQL7Tu3dum/H+4qKisA/4LVs27YtqUvD4YDfUi/qDb31xqt9T+jK/tNsdQR8XjMK8yGsWQQ88nJVVUhobTWT0TWuopkZDJt2QVWxs2WzPLfD2K1rx6kfzH560uPjx99vsBIyIVlN8PDpBCOu2agkGI0sD0ezHtWpWbU1Pv/45YCRKD9QKbYgRtlmtydTEOhBWCqFgqHs7GyS7oi5JQveS07AZdfYIsxbJiTx2Mwu4XZkf5eONIFfULufv3Joyzk31FhILV5EraAmhBACaRI7W1IXq/Ev53399ttvT3ricQx4Vcxemx0kmgGwj+DN+o3l8SG+DeJ6naSGotUlZbtPOf2mlEGt9lW6nTYUJmpFOhpajHQ0ND4LjNFizci0IhjLqgLekKREdZlui92R8PpKjSYrH2Cy2mSTI6lYEjFFZyQFG4F5jmT8Z/L0tCRB8RUMilrKNTqUvuBFtJUYALUXmUW+wkRCcOdQf1QuUClpyW6iYgBxAZMZdOakZCIA44Ppnz717Av9T7vgjTfecDjd+CDQpfBLoJILy4dBqO9PPPFEvXr1WrZsSYXxd4D2IDrzEC1ad/lYtgA9zuIYCcXorwyPK9fjfPfNF7t37gh6ndFF39GDaUkgjB+cs6v4+7hLx44+zx+KEgKckemOK+FBXVt+u2bLDWPOaZBfL8NpKysrIwDC7ib7QGZJZWjd6hXFZdUNGzTYV1qmiESZyaxMz749e/Apt63vxviZ0kHCjo5OZpVjxgWKTmM1mcJKJDPDU1hQcP+995rtzgEDTwSlcCy75z/eDTAU0iyHU5+VU+jMyKCpqwPVe/eVtm5WiHEOxEIk7BegN3ZxBlkhIbPmxf+Pco70AgxqTPMWLVo0a9YMEaGZqIU4SinXjB27a2fFhPvudrtchMV4XE7CVNHLa3yFQXAKyia9gL6BvkiPLDbV+gnPjV+15Pu2zdpluurtKivBj40TY9RfxzRr1YzAz6qKchGTYTLi2qZkALs1Fv5fL9apWf+1iepu+LkFkIwuj7tsrwSZSgJDcDhosZj1cDyTtUpIMQlziKYYERYrwmtrOpghCBBtmWbWENTCck7JLN/atolpAEMf52mblqaD1VRQLV1j7sUFT17MarUlqYPRLKd0Tzz5TPPWrfr07QvUCQiFpgRQJRTDYwaq1ivJhBIM+ULRaL36uWanM44iAQxVD1oJJiErhNegJdyerDXrvidBdvtW7Tdt37rq+41hRfL7QqeeMmjCfbdYPI10ukB1ZYUNjscAeq7dZc9V1MpEAj6bLKiJZAO7VqHxsG1Nh1WKgz6glbQeQTjRGlzUfn99J8BTSCGMhJiSAHTFW7Auslia9IrZiNYIY7ityhe9d8L9M79cds/99552+jA2rHAeIdOjoTAmO1L20H9oVLNnz14wb94HH38seiqZQEXmOoTjv76SdSXUegsw1fDLG8xW+Bo8DkdFacnLLzw34e7b8Rhq2es0BUsbfoxFW9wPqT+OJxcbBWvKEK2OVFc0yXa2GHmqr6pSlgIpX1WOOdUoy1NWXmmMxOtn5JxzxslvTP0QvDkc8vilGLGBIOzeevg29foRJNWKYXRPZ5pia4IRpda/8XAKxHIcU5Wy8urxd92z/vsixMvkyZM7dupGXPPhPP673aMEw7t3FQOgeGPaR7FweNXatb5gZNPWXZPuv/GC84ZHiKB0uqhMtc9vsrsls12qJRpkeo01Be1K8AXG4xoxPeLIYTG1bNGsT6/u/Xr3UuCp0fJrSVDU1nygZsELgl6FbgWnINo1MoelKGSU/Ql9iVfdU/KD119l1uO7UFcvW92xRy+vr9qZlYNzlKgFfRyHAUQ62FaPJga0Ts2quVfqrv5bC6B/xMJBsJDVPp+NPBIBkcEQ9xpk6W63SA2rLcbMBIIQ/X6vpjP9ZzPCpIJcS9ulhXU67TTUKJiF2ZlCNGOJdi7+/FsfiTi6Hm4p3E8s3ma76f77Hv5p6/bX3pzGCo2Jy+3x+P1Bh9sVjYhUescqdbROIvOuDCzYZnc989yb5w4/s12rpnqCCE1oVzhc5ZKS/bt27S8vr1qwaOnsWd8ZjSuzM1KnDGhL8uXSUmndN/NGX7Tt+lv+1rJxVuMmrcmEGE5GjVIqrkasZhHckNBj1ROGPR3+XrCkYErTacJJj0MPcMLBidZB2knt9Iw+JYZTUDHI1vLywNq1a4HODBgwwGMnID+lxllZ3fc99Pj2vb5b7rxnyLALyYeYJvAWkB2hk+n07E05IRntp59++uqbbxYUFKBdMawwbqHuE95VO/WsK6VWW4DcoaSkZOohLzA1ffzhNLfZMKhPd/pOW1bpU07ECEzvyThXY0m9yeqx2at8flzJTqeb63gYyasUj0dt+MrDobgqZ2W7Uacwr5x1xinvT/8wkPakx9N5b0BfWx3C6EWZpCNnE8eqCfD6EI6mWv3gQxRmskBiYMlwxVs0abTq+6LsvOzS3bvXb9jQp2+vQzxxbC5nujN7nNB7T9GOLxZ8i9Jjs+ecOrivfcXKjT/94HZc5A1XB31+ttAuzMypOGD2Q4K2jrD69B1PaEZ6IZ3S2HlOYJS4987b2fwFSZIaDrkczggJAESQYM1LhkgTh6FLB7MNurUO+3dSioF1USIGo81zx73XtyjwJmOr9+zaOW9e+bz3p504dGhOXo6QgJDiskaAHtPJZFMFBnuEXyBur1OzjqLR/oyPsMVEmY8lkqtXr/b5/UpUEeHyqur3hlatWj1gQH9uSPPaGWw2l5Y4r8Zm0iYJFqz0/NEzfzCiMIhjYDVSmFBYy4WKhfcu7ahKokbUWE4tXmTq4jrkdbAx7d5X9tJrb9z/0COt2rVB4uMbFRMSPYbcY4oikmQfYhrXYn1qLEoY+FKG9m17Tnz0+TdeeeGCi66zW4x9+/ZOKSF03ypvcOvWHZWVgbAISiA9dqN9ZWUnDmjz+F0nuZJ7ZWfet9+Vj7pp2qhRY5vmNrxo9KmXXnGGxQpncrVscgaC1RluVyihpnVefvBXoGzxH0plMgXGIu0lTKuY/3doWleNVT2ii6SFJoFGbr2GX83/5tFHJqFgnTHkVJvNEleqcX1aHJ6RF15R2Kzj5Bce1bMwA2Zm0MVUkaKFdB5UNQXnpH7//pLbb7/9oYceatO2LRVjjFkI48LcRfD3saLtP6JW+PPdTDIoh8NFTKzVbCovO/Dx9Gn33HJtg+yMsJ+U5yIvOE3CWKQrxfSkm63ZGH6wbXoT+qhBcsCC5XEvX/ZtUrY2LMyXQVnpUgoGB6PLQEIeHbQNDtw96V2BRPoapApzmfGgaW8HB7P2Lky0x8priB/AomN8mAAAIABJREFUEI1lup0Pjr97w+atJOa78777cKQebyPCH/Ceeurp/fv2g42MmYUpKCnJX3y9pF/X7rGg16jX2Z12IcZJUqYoZoxKtaS6atMZ+aMddB+jgh0UgAab2cYJEkukPYUjLW2wPFS7wVnLX7GOw5pK+IXwH0I5bzL1bNl845If/nbd9f27S9NeGnlS28bnDT71uhven/z4gxMffSQYUWWryIaJlYFQRraiRxdbX6dmHapf6q7/fy2Af9phMYN6Kdlftnz5yiFnnFxZVWZ32l596cWJj0z65pv57dq1DYUDuHsIRYSOHA2pxhZkKWesY6dH8JmgIwSFAzYnTcGlyT7tn/xyhXgxRfltOQjSPkswtkr9+g32lh4Ye9U13Xv0PnHwKWQBQd8TaW7ZAVutfJcN5AFZsmtJfNTYOL9w0QJgNhYrD/pPOKF/w8Kmy7/7ds7sz1d9v9OmU3ft3ktbu5we9pCsNyA3Kyrx2DoSkbBFLZXjWyXv1r5dB7zy2OV/vfn1kv1733x5aq8T2vTr36HEv9NiJVbPCL1QNB7k7bh9Qato0Qzs+xBMaeiaOLTe4QRJp61Vv1Dbw/9TldeXX7+w/ID3kUmPDfnL0FtvvSmeICN2NYtkwiA/8tg/Nu/cP/Ef0yzsVmMR1lxFSdjtTr+vOk1liatROXCg7OqxV3Xv1rNbt27+YIB6sgzgGPrxxx/PPvvsWo/NPvxPq7vzF1oAWxKLnkgbmlC3bFxvkpIjzhoSDVRqehVLKRJAe5whx8n+QGrWl7M3bt767bIVhNl07dypWZNG774ztcIfzs3JPnfYWTded012rvuTz2YuW7mm34CBbRrmzZr7tS+cysrNTvojUdJOhUJsAhE12DjFW1KyKoxlApcZIzfrMXIug0kAja1EwuCyB/Tp9cq7M9q3aVu/eQtMb7/Qer//nyBlCClRfqlwMIT1yLRnd9GBsr09e1yj15tsbgfmxo1bty5evLh/3z4sE3xRrVSSkcAhtOV0fiSxLdcwDHoJ3yVbX3eGB0ZBgc60aLDOmt2G4RReQpRDontI1kXwY8KgpqJx9YbRZ/bu0POTT+aWF802hhyGeLFLX3zNxa37j/vyo3caX3ndLb5wjF0nmj857WG1OLpeqVOzamUw/AkKSemDgTBrOVDEN6a81btPdyEgksk2bdqBU/7hhx/Jz0VUmNVqxmOYtvPXrI8wT9BatKC2VBLQjzACC0cjG5R0JldmC79gYJk5acdQzeXUVovzCtJ32GzZ1dW+qW9PW7lq9bsffU5kk2wV7gxq5bDZhTUnhQpCBF/0aEGQv7a+4YjP4YBBWh8knV9OxomnnHTSaSdRw2Xz5j7zj2erqgQNjy9QwWtkixW0ls3orC6vIseuzZEjRQNSqLJ/x5wpk8+a+vmO+XM3Pvv4K9kZ9zRv1biiusRktEdVo8PhBjMnKCFSRF3hRoFQxiokmj3EgsdBX9NWHJrW9Wu/55/PW632QCC0Zcs29O8LLzxf6FjBcraOBpN78bdrPpw5+6FJz8tmmy8QdDrkWNRnsWUHg6F6ufkV5WXk1vnkk4+/mj+3eYumt9xyC1YxBzDYaLS4uPiBBx4YM2YMu1WCA2qrqnXl1GILmCw2xhKG2GjQ9+O6taMuPM9mMoQDMaB4vIXBxi+SgcHG2MMutWHjzpden9JnwKDTzx5JR384/QOL2TCwf7/Tzhz5/bo1n8z6atPmIofdunrNul37Sl94473CHFdpuZ/NXFhFYdFlZGaizJD3PRAKN2jQgInDbo+wYk5IES8W8lr8tiMpig9EHkYCfrvVdumYi9779IvJzzz1+HOvHkkZv8u9+hTRNjqMQsxYGiwRWTB3ZstGuXn1mxeVlC5bu+HbFauXLVtWUVp60d6qifffR8PXVrW0PR6rA93EYEAoMTCiIbKaeoheiITF/pC/an861EvXbtmjRCIF9es1a1Qok647FiENDkMiz2Y887SBr701Nbt+PpFdUjgmmQJd2ued1q/Je6+/1KNHj6ZtexC9LeFpEYiJQ1rLDvVe7XqdmvXL7VP3159bQNhsZTkVj40cOfKJxx7+/PNZ5547PBjynnbaaYMHD5hw/4O7dhW5XM5RF52HpsV+ASxRjW3HDAGbjBK1atWqbxYv3bx5M0IT+vJEMobtqk2bNgMHDsQsQegi0wZNq8ZCavGi1STIqJjAjz322JOTX73h9luz69XTG63+sJd6WvTAs6LEU0IWgOYnmKsSx4YqzGIFLRUmnpjJjiXAZBP78q+//ur5px6lYgajrqLqgM4kMqHFYyGT3ZDwhzt16WnLzEwEyw1WVzyyz5YdGNA91KrX6H3F9y5bseX9t7+875GborH9Mz799NJLrlNC5ZWV1ftLDuzYvmf7tj3VVUQ5CB9u34ENEGesTGCeNDIqYaivvdgEoVibHaBr+/btW1BQHx0LSlWSdIN3fveDj0acf0HHrt0UVUSlJdSo2ahjJ43yxJhhhV6yaOF70969/e+3DezXPxxJgJ4mBwtq1oizznriH8+S+Eyspsdq/azFMfpHLIpRRBQ+uDrYxHcUbbt61G2RAJQc5gBBHWkwFqACTuhNflFEVqxYQbjZpEmPR2Lqju07v/322/17911++eUjzhuNW3jqW2+NvexSk2x4e+o0vdk87robqqvL0LFat23fqWs3lv/dO7ZneBy4mYJKDFIAvP/RQNRitoCOZ5AglGq2vf/2LU/MtaKQNFoOhvwFebmXjPnrxMmvQhvmcQv69ePnSEgpq8OOnAwG/Q6LZd/eoldefKlHt7Z3THjkk1nz6jVpPWLUmLNGX+s7sG/i3bcNP3db+0YCEf/rD03VRuBomjejQtO8TUY5FAzAyKznL+R7SGvkInhQqrknn3r+tRXLVxTkekade06fHl1aNm6Ql5OZiMmGaLLUV7l606qxo1sZnEEJGtXqqMnpueuWsUOG33nP7be98cGXZocdOxp5zmApxOJ/FB9V81p4FAXVPfLHbgHc0jj7nFZ7vQZNognjP158++xzRhkMWXuCVSl77t6KHx5+4oWMwtyRl47zGCLmyE5VboFhNgWei4WfhPNs2mCgM1uCKeWrbxa9/ea78+fMCwfidqPksEpWm1FJqntVack3P7786syGTbOeeXri0CHn7N9RZrRDsqWysgo7ipRkucWNyJRj08E5MCLwRMIXEItIyRhpGdJkKMJ/j5QGLub2iMAlHicdC7cpsaDFasKtFlHiZPozQfwlp8rKyh+eOOGjTz+7bNxV551/IbCxmBq2m+wAwbHJkboLCxZGEZ2sO1Y6FkMrFTOQpyNFyAFUWQTjRdUVXy967sFJOp2TCGV8L0TA6FK2hKDI0lmlfFXaM+yUnnp/iZSIxGSbwZkrhVRbRGc3bT6rZ/NCd3DaZ9MCWQl/0L55zfbNmydu31lFUDSp5WguzSzPS9F0P1tgIPLTbDEOOWPw+HtuysuRA6HtTpsupjq5TVQsfWjnvzAF6BHNhImGjYUS9BWKtSAVhLEs5Qz6IV6z2q2CMcTlcisRWzAc2r0rdPG40XSC2RiVUzJkQzG6VoqLAGu9GA9tO3R89qWX0QKxMSJgeYQSr7/++nE33ti7Zy+xfAKVP4TY/YWq1v3pKFpAuFVgWUvvi5huoDNRZfinNhm5qClPjKj0fk2OJlTgWdxZWravfnZWg9wsixTRRQKSwandzIChB7lZKza7oNmCl6c0bNTkZ8hdOhrjor9eftf48RApWcy2KNYvs6UyHDp9QP+Vq1fcO+GB1195ZfyE+0eOHDF//ldA9zasX1+dCl7Qv9nwwT0QKRHYMJMRfOTsJQR53lF8c208kkxEiSCGyESkTo6Ehp52ytPPvbJ/y4bsHrDbCwO/zWGnMaHAoeloN35r47VHXIZZItYkTF/gImQLnZRsKZ159U/7iiPhy/92x4A+pziyPFFdOLPQVpWIfDF/UbfbRyVC5TpsRgmPIscSFp9Rh60oN2nek1J1ZhnFJZ6UEWNJiy2LnayFWFFoIP45cvh2bqCvITZjiwsRoAGQiZFgnbARaJVJDqkuVVfKlj4SEckeLJZwXCUfXLYpFSJsR4d8SIjBg38QrAsUWbGYrWmOlOXwPj75rag0s2nD+mcM6dG2U5su3Tv8uG5PKiq1yHcBdo9WpyzGTClZYTIW2IzSgRICWqsdzmwlHnc4HdGI/+ignnVq1hEPuD/nA5qFPxTwsxe8Zty4F5995oYbboC1YdmSpf5Kb65ZUnSSWx+vPFCW0bieM685NAnwNmClIoYtw5NrM9rK91Vs+GnHHXc/+tOGlQG/b0CPzDEXDuzcNtNi8totyVjCoyYcq9eVvDN98YLlxX+7dpz5JWnASYMqKxSDCUilAZgUKlUUyz+Sl41wIoU7EUUOrQLDvy5pNBtRMuJWq0lTFFCqsL7EYQQQeUmxQokTgtqA+PC03eiwWlxLly7/ZOYnc7+cv7u4GK6UK668Si9bDlRU5OXnAyY/rjparFJgyMICn5RC4YzFJk6cKFTJUEjUM23MZl1K1zkRCZR1bSHZ9NAiJHVGeEhBnyQEganZnGOO3nDpqXE5/9npM9//as66732AVEo2xVPWLLpYM+yJ8tKaEwdOG3wxxEN9/vkXAW/ZbTdf3qNLs/LS3UbLzzoWN3Nb+r3/5dBWTeH6FNHXMUFFZgDDl4CJAqOFy+XARkUC4ECAnELZfn+A+nAn6zTWfjIdsWz7FB/EWqw0/InrmBuRy8hi7cWcTJgwAaKdM888E/uHJqmPUabv/9IUf7w/C8NheiTQOxzMOPpIsz3868dqpgiuMKh8/mA8Jm3Ztm3X3pKUbInrCVfg+Z9v506tQE5Qudo1yjr/zIEs80KpAiWZShHdzMLvj6m4+/1V+7PcJtBXt9987d23myHfYljB6vHuG6/M+eRD9g97t2+26JNAy6+++ur8/HxEBIVTvfQIF35JTQv8/fsFnCqhANFgAGGV1MvZGa4hJw+e/fmMLr37McL5QJqRWlFD6qnNiN+/krwxvXEVrC4kswWoyknP/v3r168/5prRzRo091YGwBRYbZZIJHn6kGFT3vvk7NP6dGpbEItyHUZQoxJBZ2KzSupvg9vmTsaQAEHgcGajakh6dUpMB0lxWo5oYoU34SCk4y2yIRaNCAY/WQ+CFhXLbLMJCW/QZdlzosGQPQqbjTXgDxOJDdYOfVSJqrDP06HUmXoGw1EUaYtUPO7mIf1PaLRoWdGib/euXbNh5usb3lHZ4esC4VSOVerSqiCOgTMDKoowAdwzZi0IqKTzlhYsXjhyVGM9tizCnmUQWkfT/HVq1tG02p/wGRY5nFPMNObShRdeSIpNUv7RDp0L5WfvGlE/OzH/q7Xvz97z1xEjm7Xr1qpd+1YtLAWFTZ2O7FAwVlG2bsuPPy5bvGjzhh87NIv87Yq+g/u1b5hrchmDcqpSinslAn2MAUgzG51gO6vXBT8URSc8M33sFZdO+ejL7q3aIWJgQNXrTPgU0qbjJEBGeE+ojC0lTDtIHwJhEly3yAC64PFCcpL0ir2OUBckkXEZ35SI/AcHKdjRbStWfn/v+AeKinZ369lr7LU3dujU2Z2RFWWaxmMZ2XmQUx3druU3HRiwFzhlWGHjvsrKxx6ZyAkGARUVM/1WnWBOBW+gM+qT2W711rGDmxWYSPeNOVGHESypU6D4REcL7k8qpZZc302XnFReKZXs2AQYNBGrqApXUoi22BxcC4XgQ74kEj5fgMac99XK0n27H7r/9v69u/lCldpCeNifnF5DRfSo8LpywpJptdj8UUwaFvB8Nlw4VmxUggKHO8OhKNZTzCG8hTuFyBWdyMcJEIYm9FnLucLNrPF4mJD+pNkZOnQoqykaG35nRiz0zYddw7obf1UL0Cn0BQsb042VD9WZ3qFEbZyImZgOWeU2jpDf53Q4AUE6PdlF+8ouvfbGJlmuv980LsMjnGXaI9yvndPjZ/Tt3L1lAX5hyhSLPRQO6bDBQEIkoULlqqysQinBMo1SxfXN23cM7tOFmuzfvys3K+vK0SObN28ONLtjk2wu8ixPicGdTmtImZqa+Ku+/6ge1gunIfZiKOKj1YHKvIYtx111GRJp7969jRs3poaariByqqbJL47qJbXwEKJFU7OQFiZZLmzUELMxbtygLhYic7MuwSwOROH2M1x2xbWffzD71ddnPPbwbRBNiWSqTNKIHJOA4rH3s6khBVAJtmvJiNNOIo2Fw2GFhYseQT6lJ3uC3RWBVPQjuXQUXQJYh5ADZkDuagDrvODl0itBBRB7PbfF5/O6APmh0JEmA0dgWh2U2Ienhx9Ju4G8KwfKuzbp2ygvfO6JjpEn9Y0pfSrLw3tKw9V+czhe3KC+1Kt9Pb2fxUgXTch7S+Iff7lSlSWzxfbxzM96DRxUWNiIaBsBFD6qhaFOzaqFIfhnKCKtqRiTsZ+XPfIeCPNKSoJcpFefgkLPgb6d/zLydOnGh95a9MWML2bOSAGRIE0VjsNYGPpyctTkZ0mdOmd++tSZJotRUsvYwBmwsIA6TGQxuFPJKh0ACX3EmNravV3GpAnDr7591oVnjnvtzdsHDRqUn5PpryxntuK9Ki4ugVRi9YoD8MzXz8/KzsnIb5DTrlN7m9OxZ2+xRbjnhdsC7A6LNDJZVDuR9IWq4b4ymiwbN2+Z/sGMV197i23RPXeP73viSXgNkHNJ2QjJL44M8kOjyplqDlg5Zl2dBIIJPgKidJ30xKOPLZn/tc1uFbixtLmGnDQi064Oc4Jsl9VT+jU766TmJimY8vl0JotEX5hFbh2R59XgNBkqlaqNMbu8b/feYECJpQSwk/UPQZbWYn8mx+KfHLwuLdwxK1FIauNPZY8/+UqDJydl1xPqDjewEmiLAQ9qhdTYRniKEFKsa8Tc6wX0GLmpCwbgocFvYyrZX9y6RXN0MGxRwmkYIwG2F6sDxi3udBBsoZDrN2rxEJYl1nIkKW+hYlolRc3h+0olh/zlTGH08vkICAiEgngXj2rzWeMX1F38pRbQbIqalNC0gfSqKRCE2mP0kTZCNFVehiISl25S6tm7z423/P3jaW8s/3bRpVeOzcoUeph2M/drmhBXKkuL0aljIW/on0n3+KsAA8TZXZidxmRGQTb/jLdqyiO8ApJJYcxOjxDqwEXu5zwaFvRO1JYhhLJFyZxof/2lz/vN/kYeDBxhHpuNHVKGyw2gO9vjzsnMmDNnzujRo/ki2kJMq3S02zGsp9aPYECog0ZKV79BAXM6GTcy3XI8Lpx8ajSRkZWtSF6oqWbOmnf1lRe1bJJFBjD2PznZ+VD2VFSWwDPrMrlNFjv6VEU4umnT9pIdu0acfpbTKXNbKKrQHTEVAIEDnGkQXtlEmM0Ye2kULEKfZTwbkF0lEk59KpbU2TLd1clAzBY3gvSIJV02M0wPJN4GQEbnejyZEVU1210rVi0rqO9sWN8jVa7XhYJme9BulTMayA3zbBLV8ajRSKVaXWxOmJLGlNFR+PHUhUUlIdJj84o9O7YuXbJozJhLEgxk+Ibq1KzfbC7UFayttT/jiZcuXfrOO+8gxfDefLWqYsW6ffm94snyH9q3bvfpG5duOVA9/5uVP2607S8p3bvvgMMmtWuT26FNvR5dm/Tp0c7k2y15Izi9LBBAs7VlAxIHZsWsa4y8IW2MpIN78ECjnPwJtw4bfcVr515847BhZ6NpYaD2+ap59aLFC3/auJUMLAhOLaCxUWFOm47dB5069NLLxxp1lZiUowrQEBfGDMzGLO1MXbNNLOelpeWXXXb15i07u/Xs+fhTTyPF04hbvRkfU5wYOmjoREIu9ssYT46rXmfFElzEuvgXn81cPH9evdycA6VlSB8UVAnfGggk0RzQxRpclsjQ09qYMBOGBcoKxApaJmw2aMU6THtho+R0shvcVFT9w6Z94ZQ9lU7TqEtrLNonc8KDNAu/ZHuk9aDlw6BIUgts+KtXb1ny3ZqRIwC4/KxmHU5DURRrHsSn8DArKoR/OpvVTSadevUbzp+3uKho+yV/vQCdmLVZLNUiyNGQn1eQk12PdEFIWKtsI9oHR6OcDq2gNVggqQDFUltNvWNAoqXR6SjWnEMYLTRsgHh1x2/fApobl1/aHCWGTqRf6CBhV/gngE8bV1pd6D6W55TBFFFiQ846u6ps3/ZNG4WT5l8OTavgKWHRMdswYbN26mQzirZWVCSetBv1kZBPm8NqGGGSzp2VtmdUle6jAmwIg14v+orQD7C3kTIlfRyEkfFCbSD99o1Uwxs0nQ9bEQnQSb54xz33/rStZP3mnQHTsuHDhyP0QpEw9xwc7TUU8ftcQpLQssw1mjadAJv9jACNWSzOzIyg35dIyh5nVizonz9zaobFF1GlDRs2dO44ojpSnA4/DyJ7snDX6p02s2n3lq1zFiyetXD5irXrU0B+s5qdNbi9bLIJKJXbE4rEDCaLmiBnLlGN5mqvV+QsdNnC6XgF9k5YsFXFb8/M/WnXvvWbN/fr18+Uklx2OAS9IQicLUkLwF0TBm42n6lMZ8bCpcvzG0csDr8UJRyoUEpYUoGADrwnt5AAIxCwAMA12aV4RO+2F1WF564qInsZu1oJqKskffXlnKFn/sXl8WCcix0Vc1adNev3GaT/82/BC4BgIv1WdXUlSeWY9swxAmQgZn78hRm9mp/VINst+bY6rZ7WWVK3S/rFQjIbSlw/iLwsj12nV1ORKl3l2pjqNtkcupRFiYSQeyhYJiNgI9UfU2wWmCfDOhJ0sk3VR0/skTlv+tCHXyreveqLJ+e86/E4EJ6snc0aNrjoxvNyG+92IHlVuaoiUlYaW7pi+eSHv14095MxV4wmZs1hd5WXl4Pdwa2EaMb9hJzFy/j2O+8X7y17cOLjPfv1NTtcfAVGIGxCNoMADOF9l3SJdCa/lHqcmUHC0ZCNXEaR6Iv/eC7LnVFZVp4WIuRaRdcUgo/FAks75qrcTF2P9hgID4DlR+SAHAU2QYo/skywnuhtnpC/SmfP3lYcL/dDQsrWFIPAz24aTV9Ji9O0SAVEhS9WwpqFoNDDsUFqH4IZeYY/HRzT2nL4X4a4eEJoemlO0aTLlWU2urZv2z3xsccXL17arl279h0EHywLCnexjKIn7U8fVpeDDSQrDRRrShJwxs/WDvqOAjUXA6+mDow3ohZZ49kVh+H+NpvA8/2XWtX9uZZaAPkgWEXSKHjOxXIoFjExSLTff9MVoJS0OS062QIUL+wNbfzxh/ZtWzYqqJ9KVDPw/rNSUcw+cGzphCKetkLhSpbpfkUJ8iIO1GvGAGwDmk+QGAsjCceRO0qEE4tJTiuCOhRzCuecA0WBR46hjkVNMNHhF0vEY6QZ9Ufin876tlHb1v1PP3PevAXr1q2jPc1WuEBhZhURdtrxn43zO1xBftJQWieiQZOMwegworMS3en3V2GBq6qKksXmpzXfbVz20fsvjp3++aqFC2ad/ZezzSab1ZzwB2KuzPwKv3fR0s0LZ79TUrQupKbW7Kpy57eorNh77xOT2jd7pHmzFmGfP6zqtxQVT313+rYdRReMunjEGX1d2bnsJZWYgrOS3M9KKOB2ugC+L1u1/q4JT/60fVtOTvbgfgOuumRk+3Z5clgOh3y4lGEwZijKZuvWoj2z5i58+t4uiLBECGyFJSU79MY4mH4lWmnVhZNKQm8mtVEc18rWXfEJL362cge71rSDIJXMzPRs/WnjksULTz79DKPpKMnt69Ss32GI/hFewQRj5cPTt379+k0//piR4fFXV4VCCU+jrI0bQt+vq24wuD45DCSDVQ6HdQG/WSlHQLgyDNCtJINCGYBVXLi1TFUw1cgiSzrZRckgReMg62S73pdS9GaTPUGqYJJYuc2hfT+2zbO++VBbVW2BYMWRxAoKgBpZg4lC765PVJ3NaJXi2WrMarjutHlL1t/70GfDh8+/+uqLx48fn51VDzP1rl17mjVrgnJGgB54nY9mfNK3/4kDBp2EIqfEkiqwTZMVIzPxewTrAWJC42NlIMyb/H7HVbfhA03F4itXrCA5vY2mow1EHOTPdUQnZPkQVySpbYtG9dxxiVQ6KEQJvLFQfklgmkgoBHotGa2GDlvnKty09XsvOGAgx/qYjvDEf37tv2lamu8UBIkax2Mc9WRYYhEF0yB9xkFf8Ks9qp3XuEZyA05Hkonh28NTpNmi1q79/tnJL3+3av2gQT3uHX+n2+2sqBLmB740BgIjEEBR9nr9do+LDlLJdCSYUUWn8AqtkryaEx7RXs1Cy8LJKiuWJahl0xBstLHjqh//qJVBx1qyZAlsLHSK5jpERWAnRvuzQtMRB8eJ1gJEcRBj6vdVOu128kd8v2blBUNPcZgNavD/PIYH24pnzbJQtlMJhoEI4k8bpRh7SUM6XbpIfWki4syACQTkAbYPcv1SARFcDKQGHjZJD18yckOwf6dHhaZdMWa0t3DxmHQNeVLZBoqvMVoqSstlp+3Gux4oaNKqc4/PO3ToIHDxkggQQc3S9hX/1oy/W51pY+pIK4kEyugriMu01ZA8gJluR3lFtSejUWVp+dMT7738rNy+XWSTu9voC15bs3x9775tfcFdnoy8nfvLn3r+lY/e/7R7U+n6y09u3qr7iCsf31m2H2PY7pKSuV8tzqnfJKd+oy/mfnXnvffvKfEikVasv3/v7ouGDhnSskWTQHWVRdZ7nDagWkkl4DU4brjl1pg/9P4/rly0aNHbH3y86OuZdz5w5xl9BwHgC/twTUDi6NDbM19468XSKl/7JoVSFOIbIykSE8kI+S0JrbGQYkRkHPEwGCKRaoujzfRPVn70ZWnMVqjXFTOSkH6MG6PO+PFHM3r162vPcOOTPIo2P1ZxrEdR1bpHjmULMKNY9qgBfFc2l6u6ilRiYn2NViaRT/v2mKV4BuFCaiT2ZTpTAAAgAElEQVRkIRA2SSriXClsT0UtOoNbkp1YUSRJ/GdiXylcWFFBDwhlgg7+5YBkCciJiBGPkEq0osnokqMVu+3OHCmWZ4KCQQ1luYz1s5yZOM6jfv6zyklzuckWtktlQclbaQwV630bT+6e+ebTJzmd+ilT3gEGy4o7ZcqUm2++mXNWbv65fPnyLVuK7DYXUhjBzD5RNprRTUDTq3FFl0wQMJzEmwXWUiS0Pr4ORG1paenrr78OdUMQrnMcZ/+cu+m88SmQanh2EQstmzcxGYm2QYWyxHVG1rN0LGYUeS6RaMIUBcW0d1fZmlWb09xmKgTcdIy2zCDKkZ4YDDAE0mgskCRNdNhcKrni8LnarKFICAdHKCLI1o+ogSgZSc0vOpBAaAlVSMQrvPjiU88//zwYrNKyEiwQHKx8Tpd9+/aievVyGzZsyFuEiMcwkX6jhrZJFyJ8QPxT+CLT1RZrQBocrS2ifIXmGDqietbdfHQtMGPGjJdffrm6uhpTFl1DR6B4aRkq0broEYrlOgerNUd6JBiZlVw3YWKIxxo3yLeAr/unKUvr7v/7Z1IVltR//scGQo2GxH9E8ZMBOj2kGF7pWDOyJSb0MolfMPbqCOXjv2hMBVPNRU0pp1jt4C0MOcb50X31r3+K+giYmiyHItFyrz+oJGyeenprxrBhw2Aq0ZQbKonCyD3aJP31Lz2KEgBp0mJMLsL9xJRLJZmnVN5hs4qtkctd7Q1s27qjvOTAsDNOSFX/mJOpOO3S2tXf28iK5HEtW738iquvnbd4xSMPdH9nynlnn2pu3djXrrlNnwyHAtBfSQsXf0u21g2btr765tvoWO5M4i4li9359PPTJjw6acPmbY2aNKOnAj6vUZd02c3zv9tc7Qs9NuHMof1ik+44YfprF+cX5F1944MjzzsX4C6aFggHpj9Mxe9P/6Bzl+6Nc2NSbIckl+kM1UazimdDSjh1alYq3iAayTCYM412a1Uo9tGna82sO8ZKtp/g55GpAb83Nyv7p/U/whBx1NzUx0aFP4purnvk2LZA1JvMdXv83uL1q5boI6ohZQZ5gXSUEzJruyEjpBhK9RGf0dI4FVB1NndKsuks+N78OuA4LPB4pkj1ihMRaedysSfAO0Tchs4YkxJ+JeY1J9xSIsjOTeCxA0Ak89V4zGDz6eMApaxJhUmOjSlmd0HZpJdgUTGkmUv/GcwPOlGOVbcvcH76bNOb/779ovNvePWjp/KaNF2xbOvSb9YNH34Oi++HH80x2xydTuimJmAcxYSTgpQA2zFMNMgv3Et4rEjQLIJ5avBa/E7Nbyb0WCaAJqw3sxQJXjCzXiS+De8/8NC99+7avi2JyQ05gZLKDp09MGxSZJonwTNaVwqbeCi/CT5Zv0VvkeKhn6d3gv+nTxEbiiwZcqpixr3VXp3slHWumLpfdoVzJX2LFo3btc7NyQRJGs/P9lj0em9V1fJtWfOWLXJn6wvNugsGNe/Ro8HH3+35cu73Y0acYpIViFtlCftWxGUR0aK6kBy04buEZkOVYK1K2QSSQacAtAiq5QbZloybMV24MFUqZY1auF9/+wm8AWpiTyIRdjjlSDBos2RYLe5V3/5w5d2QHk0gxpSoUhyFpBkWZN5pIkK+Q1t+ONH0NtFj6SxArOi0idZV3MPi9Dt125/mNbQzq76mo2jKLhsArFYffPD+5MmTGxc2YPUN+P3r1qzdtGlTlifD4c5u2TILvzMxZWSJELAeMsRBs0vMvQKJXlBvsmzesT2a0nft2lUJVh1sSF5x8Fy8kYg0ZqfRKvITkvmEf2PJFiMgIexc9D88SWnNHzuVtgNBFSeAD1OaVg6zCUUdNQ+1gCuMDbQFTS8/+KJff4LnSSClaaUUsFAxhXGPCtJgkV2M2De9koyhsojkysK/GXfq81IpvxoPO52ust2lJtWQ8FZY8zLY/DFdtRBEXOFUlfHMzuHX1/DoSiDIhkMzZYkTpmGa09UW1itshVU4yHSP3jzi1YdOaJZVqYvn5BmdDRpKM1bO6F86duIdL1ZumX3FufnDhjTOy60Pnl8i242+eOyYfgtWzQmD6Miw/7AzdPHVt+/ds3Nn0R6oubw+AqOlSDIQtzkWrdlRfNPdY0b+Zcip/QsL8pB+32/b+eIjzz1y94DhA1IsOqZg8uTO5s4vdF+4KOO9hf5Lxo7v3ndg/1NbnXPm2c898rxaFvjHix1MxFxLjRPw2rDqsB3FuM9BDLp1txzJTARko8P1fVHVgZgO/lv8iQnJkhDkIpA6SPu8JfL/Y+87wKSo0rWrq7pCd3WanIdhGBhykBwEyVldE+jCuqIImGFVWBRRBMUAiBhRUVCSgoggUUGULCAZhjCJyaF7OlVXVVd3/e/pVv57/we4v66rc9epZecZe2YqnDrnO194v/c1c/lnCvom5UBP41cMYIOb9SsG7c/4J44YsdZ54eDBHbV1FWBSBsFkmPID1Qh+BEzEjGwHj94Qhg85FUALKUY2aI6gq8Zowe4X1s1WRoivdelVrsDe7cWSzxmQNKSNwBFoFpnWrbPBp2A1l5l40nsre52sQWVYkVFZ1RXmzEEYKRogG6Mu0qgzQroUDb2Wq3lCHdu2fHxy53H/XHnbX+5avfLjTp3b/+Pxqc2aN62pce7evVeRpNatW5MgzGIBfh+5K7gq9ep1BuGVAhdAkygc+SO4KnV17sS4+Gdfm37u3LlongY3HN3qiL0DkwOQV6R8iC4YhqfpmhI3JTuu+lAwl3ogJ9V6c7/MpCO1wBO3ad2+VZv4G5rG2BwmiwU20Kchs4jyHDyggO3vYUfFhOF+g27nhVhORn/2RX/S66u2rdnUasSN/U1WC3ofw6zmpiSr3aHArwuSbRctDmbOSjBckfuQZbxQM8sAUxGvAiwjO0E0axattTU+k2AAjwMAp5gorBCj0+KuA0dnPP18VpMmWVlZwC8D1U68ScKLGKlW/EH0jFcdzz/ZD6JJpuhDR10uhCjY/t98fVGjzEzQdeDfihUr4BNA/gi/IGsM8goBCWLzYD+i0GtCfKGISF1kGdrQEoF8M/6TN5vIK4Yz9b/6CINQhlC7gRGTJ+VvjeONAPtbrSDkRGJNQ8LOyPB2XgTLskFhNKPfbGbAMR7UZI/PDeyiaHeoMHfAQUZI48hoRZgyMM7/1fWsJ4MUZLHGWYdofXDS6BuHt+3bq4MeKoPCERNb2b9X522v/DC8d7dGSdLLzwwYfn1TzeNTFZegw4MEQp3p2K5x86bCiUuo73NOqW7foYOS5EVGWlMxCUj/jSaBAxXk0taLBTWzX35/5afrn5rxj65du85buNhdfb5Lu14MXaU7PYaYNFVyOiy2kYP6dBmhPTt76/IvNn25fedrr28N1pY8OKFLi1yd8kgahbynjkmIhCoBS8CPR/OT1iikhhgOF2TLikttloSqakBfMLqA86J7kUg1sQIr++Vvv93RqWMXyvxrXKZf8zf15AU33MbvOQISyJZE7ssN22tqJDSIhSgkhEJmkfN5y/r3MOc0sULvV6tVbfGJkr8crJhGoZA1Q/zFFKAcecXBTd8e3brj7Ll8T0SBirgEZLuP5FhY9igit9ZtEnJzUnp3bZqdFhdj8ifaNFEIQZ0PMWpQ9SD+YDkLJYMLBWcGwEuilCsnKkwGrf8NOd3bN9t5NH/ShIkJccn+QPDJ6U917dipqrr27vHjsxple6QAPCxwXBKmqQgBRP05GJ74WHooCh9BXYyy2+MKCkuAP4C1hQVHXPtf7xZkGcT7IJaDpHrYMBtwo/MZiM6raIrRbMDrNKfyU+7p7Ludgyl32HRwilEg0VIYQOVIhpGMCboBGJA1U0FXsghO9pCFdVBqHcVwvbITuyZTUx5ZsGvXCXAuoKXgUlmhyWro0un64cPGNE4Mi5zVLxEaM+ITIRsHX5GwtFvzL5Tt37u5oDB/0JCenbu0RcUQ6kzoDvO6g/GJaZIclFV9yzf7Zr84v6K87plXZ4GVB/tK1K+K7jT4z+jGU3/eV8OdYPvHjpiTmYVq8vm8cy+98vKo0aMB0vJIfkxXM2euKa+EobCYRKijqAHSzAu6NwZcGwzB9yjwygPouwc3kvof0LLA0jpKmSQwgMywRqqlktcnCiY4WDA4AmdieEZTNAVtKDodA016hI0S4lXZKPABRUIdNBBUrYwxrBISimhoEXVnMfOxFv6rm1sf5p4MKWaJri3JL8nbv+Afo2KgX1+tIRhjwlKP9s2T2R8Eq/TCU4NuHJzmLS2wmjOh1kPsjBpUFV9Cgt6zS+bh8+f0cJItllcVP/KQOOBm4dGMBlQ8groS9slA5SKMNx0rLJ3+wqLszC+/3fn934fHN04xgpGZNProcNRCpqDMKDUZTM0bT/UfdaPy6VfH9+w+1uk689Pje9Du0yolossU+GDMOjJuILRGUi1MsQELQyP17sFJkuMSJO8+nRJh+uDlgSgrGr0i6Wi22AHtBbaEjZYFfuHQ16895hfefMOv/34jENYD1ZW+gwfOI3ShNB8VUm02k88TuL5FzPSHhqRYw6gRUg6jLpUA+ySDb4SnA6rZ6Y158/0da7cW+tDAn5jx1wkT+/brnJ6WGReXiIJYIOAvvVS4ZeuGzVs27D+jfnsob/2W0rC/1s5RD9/f8c7bu2nBSqvZbOSVkNcNhBFltpKSg+YLA8BFXTlhowV8OlUFylKGEo4cOZucWM5ypp07dx/e/0NmZvrwYSPdXg8BdKsg2eOwide32Nmv+gl03YCeZQbdyAygJ1po2UcfR+EjUR8LlgjmG++eeCHIfJuoIIoQiM3C4UBYd/mRTIIgxlXcLLOd8gW02ksiL4gO/CWKjvBZPZQlCWU/oGhwXRDq6+A7UwMgNjOGJZR6OM4UliXK76E1OjMj7r1Xh81bWpF34rtTu9S4BEdmanxdwL1yyfufvPvZu2/P7Nq9DY8sBmylIVIpQSDO8iXlJa+8Or8wvzI3tynic5rRJNkHcFhsTKZfCqzf8O2Px8+czMs/nVfY6/rB4+6baItPwL6CVBa+4nnxpEhoYSf+/WZ8w5WuPgLRzR4v5bIHgOxrVUUFFLv7DxwAkliQ2OkBaEDRHpertKQYFN8A+8XGxuElop4GpxvAKcKDpaK3VM/OzgGFd0BSoJkDxaSrX/Z/wU+A6kSlH3VuVQ0BxEToJHw+NL0GJCJRjySfFJBj7CJabsAoXlp6wW5pJFpN6LbENMdgYlVDcQEOKwYKg4xljvlPPo/we9XD55cMmpWLWfPZvPtG53ZrLYQ9l9DWifVNK+Zmmca35veLi3V0bJVO1ZRRgHUay/D2KcaMxwMhmCqVDenX5NNN52r8pIWc41gMSwgJJODsUXcNw4bDxvEhCuoeTrmOZm1xBZfqCi4WtW7W+KmHexrVKgIjMImaHIDeIm3Ug/5aNmQzh4qHtEro2+YGr7ez7i+nqWrKb9JFdFqTOjTIbXBW3AQxszhYH26GUg2K25uTbWmRy5Qf9dLGzKBcDLMDq4veK0iUSKr3XN5Zye+x236N1mR9fHP1cDI13BJnSFqx/EOUkRjBGgrysVZr0OO6uX+LBU8OSorx85RHLioREuD6wEtwQDTicHHs6wuX/PBjZbdefd9YPKdLrx72eCtSNUpI5hmijqKAHomx5DZP7Tew6zPPTAlodDho9DnlkoLyE4d/2Lh57bz33kxNiRk9Imf44OsyUmKDtfksHQIvr0GzsDRPha6sKs1ZYk7sO3PoSIFJSAnRUkWF2yTAaYFKj/rq/AUZGRkaDRgTobIk6RY4K5eR5PXjHQMGHozEckFN55BP4pjPVny8ddM6ZHUIHiuCiojaX3wP+ysDkwXyCURoaBlELTVkPHWxvE7tEnOVx4F6B5hudERvyIqFAkibgV0fYHmfrAO8bMRYkY4s8HPJYH40gE4GoDWtjjOjWVSjsDsEBdnvzcxKeHV6vInrUOfyGjkbD2VKE3fgaPGUyes+XLqyWfNGZgu4nRWBFRBsQsIHVi0p2TF12iOpKY3xgP5AlU+qhUYYcDVfbf/+9TfePn2msE+/AT37DL//ESIhUOf2InDHga0lGsTD5DXksa7ySn/XjzHlcD3MQBzR7T/6n+Ahfv6FOQBpjRkzBj+uq3VyJpC2yI9NmphfcAFd+KLNduvtt930l9uyGzeXwjLS1IS9lEF1mk5KTZF8vsLioh5ts3/Xh/k3XAyBEPZm5D9gWATWVOv0JCYnVVZWCmi2Qc8HAFuC/ZIz8N3u7zp16dC8dTe5wlVRVWaxgtaLNPKh762wsLBtUjyo0zG8UQwiJj++iY78v+GW/9VT1lYWnj2y7dE5vVm9CuE3RVtCaCZXOYvoGdDHjDSeXleuy7o1No0CmV9QRJIb0RclWjnd061N4rDe6cvXl6AjCa0rVBA068glwbJppMuH+EPI0mtRYJhBhV6P1CiRmjG1f2aKFHL7AaXFqdBOjX5qMKHxsRYq4EB8CvAm462KF3kqkQl4SzlTEq978ZwYQ8D4yQMjlxjp0w4bvLQCcvoETtMyHNoz/xzsfubrw3mQjgPCDkyOJK5jSECu+/3uc+dOd05J+RXjhbiZGTd+PF4xIeOKXBhsI7hpUsNsOBpG4OcRYJT4d9991e0vBXic0VhbWO/UnH5z3pgEpkjQkfCADCj2+bBBTHAqSWs3n//bE586JfOCt95/8vlZOU2yTVYAL1CTAgIR1S3CO47gAisQnCWgsuEFmyjECLQhPtGelZvWpU+3oTfdkpjZ4kK5vGTpzuKSysyspPhk4Lwk5NsZykoDL2+4ctSrUuymnVXb95crFNiEIeAAtdGg2cIH5WCz3OZNW7TChJeDkD40q0rAJIrRmlT9ec8aoJoYSKxBTRd53ll5adYzT0g+MMFEYU4kzI36W7hnstcZY1D6BOmeDkADHKcQrXqcfx/V0UpfOZsFzw1+GvZKICp0SqBZK8VbAgFdhJlHpBnUDHDmiH4PKBtEIKhk1lqnilUezY3sFGPhjVYOEhlqIUehmusyM2HBpDOeEpbxZWU0Mmn+FVvO3DbqZsGMiokCmhmITuJ/SGmpmpScnKIoMs0o6K/3+z0Cbyu4WP6Xu6bUeQPPznnl7nsfaNSkRXxSWlVNtSCaIT4SxWNFCo8EU0zamyJUDvXnZf2Z7yT6Isi+FXG8GIGNi4sbceNIR0yM1WIBHx04zZcv+3j7V+uDQblV62aKIu3bs7esvKxTp84g5oDoQjgINR6y17hc3jWrludkJPft0QVQ7//Vowq8O6gqwGYO8a4fj598bdGbGY1zsrJz1WCFJCscZ4uJa7R6zeannnnpZF4Jz8c3aZTBQUPMQAlm27Fj53fs2t938GAN0QxvioL0Mc44MPnxFUONFV+vxge6Gstef9EWzBt/ewdarSQUezqPZk90kWsaRMvqmFCQJVWIMAJr4hWBLRmUMKC1g7NBqzAFaYmZeccu1LhVqCWCXzlsAAAXcA6ktODp4HzolSJsNRYhJhxwJ3HSpLG5d96UobtLWQbJeEIaqBt1cB8SohiEnQbJaJLR/QOHlaIh4Oal7WY/zQH3izwhJDFAb4tEooEzgRSbQpZVMKJnB/z1sFTIOSYn4W3E7dl5iraywO4irQbkIYRx8VrRfo5UVqcevX/R+IPU9cN332vIZv2iQfvz/nJ+wbGqyrJQgEIbmpn3xfPUI/f0STOVM4C8+tDJBsl2Tudi8qvtzy3asHbLpWG3DVu4cAFYjD2uSltMPApPITQjMkIYxDgRYklQmACfASoc8g+wb9IwBBl4KHTWqaGAPV68+76bxtz7lx1bD0+6b9TgO1ZOntjiwbsHOUTkQSosaGT8bwil//teVNq+eWs+bUzSwk5w5xE1GioseaAUT82f91pqVk77zt1YeHgQwFLReYRcfSR1XG8O2CN4J9i5wHUc8LiWfvAm0J12E7KFsLrgNP+JVQi3je8RN4OOQQoHDQFXpAcJVkd2CJS75nxq8pWLqgxeITBcsDIaYDFBRfWbaZORATqhAr1bAIKhBgld3ZJKtbTcXV3ru+hMAQ1tSYnb76tMcIjNkxN7tbV27NCEZAhJ846R8sFdZg3+kK4q8JUTE1JNAhxiSFwz8PsQoAIfDaIbnrMiNITQDhpIAV5JSsx0O/XX5y/vekO/u+++t1177K/YcEOSHBBFk6b6UVWI+lV4qug7wh5DTtUAgf9D5ypW7uVXEM1p4XbwTSAUvK5nNyCKeCPn9/oEhv3wncXbvtz4zFOPJyUl3Xr7LecL85+Z+dw3O7/b8fXWUXeOkVQiFR1CEowygDqkS/fuFwsKMJ0BJPhDn+9fvTi6UND5z6KLMEQtW7lm0/bDjPjJhIkPNElBXgc6MHzFpcJtG1e3yImT6/JmTHvg4j0PP/zg3ToaZI1onCRdteGA/M8pU+bOW9i4cePLsPf65l1dHqbjB44e2bvxqbHtGR2GxYqOcniCiIkQDTFhk9WMT0KKsxokpRRnVgIh3gDRD1gaICLQSAmxVVfnjq1fePKmp9/e9MNRPxiG4SwhZgc2NKIrH0RvqtkExILMBWvb5VAPjul85y2d1JrzHIiXFYECXY0RrB24ko1lBK22hol1hA1WjyRzbHxFTU3R2ZpKt6eyshTBPAwmCVDDiLFNiQlxUD4FLVlabHpCcsDI11G+MCVrhkDt3Te3DdRoT3ywD7bLJJh8EimbYJcD3A76Zr9ufjS4Wb9u3P50f1XnPebzODt16Fla8OPoW3PvGtqkQzbPSK6ATptsDj3gQRBS5eOefnmdZG69Yf/yPp2yCREDKBjMjnBACeuK0YyNFDUuK2ERJyoIClwlAtQADskIMalCwmWlCSjtm1izHgS4AQ35TK8hXfefPPfJO58sfHZa+YUvn5s6MCGR1b0nDHTOFd/B2fyysnKDHzkvACgRJMKy0SoyQWZwPkn+OXPmfPjJSkiQghsCtDTQXo7G4lc81R/yocDzRoZ11UmiyVxTXbHms7XTptx99tShjd/kk9UewcDCTGBnIpgPozGWU7ITwf4idWvb2hHnYGhz63R/8ywGLQpXPCBTQSGyDKEkgbYvVlP8KB0iGqT4VoCIulz6obzyXUcuuYKJra8b0bZv374pIMtOpHijykiSYty+dvfcVe8mbK64+xZbxzatNI9fQHbMggZ1D2sNOAPF6RlZuCtCUMmBVR/AG0L5o0pIraEpHXVJwe3x2ewObKYb13936MCF179ab7fFScA/KJpoMsHj1oJ+KKOgOQGvBvsunhfGMeppRalHr/hcDR/+PiMQ3e+jSSy4XFFPC9+AAhxlbTQ7YKdEVXvl8uUL5y/YtGHj4IGdwHQOYbuunTtt2bTphgGDli77oGWb1olNW5Gcpd+rG+iEpMQuXbqs+3AR6mUxMfbf50H+TVchUB4DkRx2eaX8guJbR41Yt37j0VPntq9axoCjjmYKzv949Ejex8seuK5T1prPl06f/WFh0YVO1+WWFBavXbcVVfnCixcAUEKdEaRxmP/RcmF0nOthNuvd197MaRR304iemr8AndHoUQHLM/oZeJC56Ii8EBohMYfEFQNXCRINaLKhOUhPUNgQDGg5BMFF5dmuHVu+vXDGy699snnXuWq/gYNOmuTXiB6XqNCcGgi2zW1035hWNw2wJLKVlPMCpyWGNB8AE0YAHnQPxHBpjvXWeGSvvPbbw5dKg7v3VZzPV8JGc0ajVHBopSRmprXIwGwF+xDo3CoLS0u/Li0r+6HO5R+SbR95e+yoO9qAHVAtU7gEh1Rz5r6721bau85bsAgAYrNgCsiKjiKOKp86deLXTZsGN+vXjdt/7F9FQZd4vMv+B7Z2LPUfjpeEg7aCw3tmPNDqkfvbAQ1NQffXFAPQuy5XG+Bkmdou/uCb9Ja9XnlrCf48LAUoFrlWJIADgLwiaIUKllGIY0jGWIHQTUiWCEccuRCRT6UNDh45MRz4CO2FUEc3GYFtNIcls2iZPPWxxs0aj/nbX/xv573zzAgTV45+WwpocQutBdDoLFChEsqsK1z2h98pF4NOlDG4MI/mHnJlUMYbKND5xMbFVZdf+vj9tx57/AmfX4KGIR4NO0S9epc6zbgCBqPNBPdz/cerBreiZo8RdGfLDf3SoDyDznAwOsJBRF6HAFtYtk8b0nwHc4zvCTkF0uuIBeFX4h+oxTgV5UEFnBjIeZNMksQpSRQrk5JrRMFGxy+HOeTS65iY3YfOr936ozeUOOKWCSNvvDUuNpYgLZD9AqmYopgpa5zIjZt445AhbcGQdNfMVaNuFp+Y1E6rOmUJWngAMsAUKaTKBo/BBCeOdEDqQP0youz1GBm0XHGwsR5vkdVulYBk5+xzF78/4q932ZD6UtF6RJkAXkEXEsldQeqbzAuSD4vkrrDHROdFfUs91quZ8/vcDF7E5SUTfSm4Lr5hlRDonUJk1kG9yrfo7fmzZk8dOKgTGsoAJUAbiqZICtLUbl9lceXcmXNefX8hlBzUkGa3WP11tcMHD3p/4fxLPmNsEg1gAGR0eJYnknmsUQkDTonMBpkJv/+BhyVGKUKpcNnXgW1UmKDAmNgwIhQN5XbQxwVQqGJ1wchBeJNjLfl5Z5pbnO8+Ik68cfDND+5/4Nln5i+crPPGdZsOxFuptk2C9sDW+4dkb9npXbbu62Xr9pgEv0gLFnvCirUrlIAvIz4eIAoU0lAyQ94vCLY8tMmRFmBiIH//g9GILBfQBCCZ8csBC5TRUC+orXUe3b10yb12upziXBRlDekOI23kdQ8CP/jgqNJRsECYE2g2YlEORlkQnhZGCwf6+PBsdoJEl4uaxFTMntzmlkFZa746+f3+QqdM2ayWxo0zslMDrZoydw5pkgjyNVctxcYT9QBeZmg35eDAm1jjsR84XLd998ldB4orqsHHxXTqdF37G/rd/PeMLl075ebmWKxmAakvDBtIavqmQeIAACAASURBVEjy1ABSY2wH+fn5W7dunfvq2q9ePldBxz0w2mpP1Cm/0SwkUIEzM4eldUvpOG3+/lMFsQwbbzTVyponr6DW7/EixMWGiCCBlHEJW40M84sg4xovpcHNusbg/Bl/FI1W8eTRyOmycdm68XOOct4xou3A/rkGVtGRhAVns7+CNjkQgRlN9oOHLx49VXr/tElhqBRDjhj7PSrlflmwWjGzg5idNmHXzh3tW7dE9w12eBIQR7K4IGFHAZw05UIW42d8N77HGci2CgwiB8UM3803DZ0wYfwHby5ukeCddl8WkZGB9wR2GZS6ED+G4efZXR4+/2JeZJPGFUibW9QqESiSDoVQL9oUT5w44alzYzPH1l3ffCzcNggVQeaCbySPu6ry/Lixw7WgF73hNw5OVZU4jBmhKIT/EWHWRt4oDEb4yEHGM4Jeiu4K6DNA25JBM5LGQdA5InEY1hnKpBpcHM6vgu5GZqCWJiaVVDEHD106Wfx9mLWMHffPvkPvMBgtOD9xsPzeEEtA6MQhRvMQZJQMhtSsrOeee27CA5PmPD35q6/OjBnYhEIblacSrmFtLTiak+mgSQ/jrrA1yOAIMlk5rw80ttAx0uMdKU53XWJK9j9nLPA4lQ7tev0Z19h/4jNj74FEHLx5rLuzZ8+iItO/f3/SqYW2MuxAEQ3piorS06dPYb0XFRXU1rgEk4XjTU63JyE2BtFQZnaTr7/9vlurUf6gFxLC2MvJ8tcpYJQA//6jxizqYEWLd9HFhTvBKjAbbZ46l91qMZhQ6ya1fJ43A+IsMAAohMv8oRcXvHvPyM6gyerQNnPhs/TdD29+im88eMSt67ZuG39r23grr0k2sEJZRN4EuXRSuEe6BDEo+j6gARYqLS3NyGqENgLQGSDhB72pgM+PzEoEPv0HHBgHhkVfC14FDR9LlRWvq+7TVasefrRZbgcbWmqCQQRr4Evwa1IQevPAPwFhqmtqRPwI1oPI3wITcjUv0eCqTBRihnRL7tQiweUH4B/WW3M4zLECsvsAvoMJSDGZeT3sQQ+1wcRUOZsf+vHcibwjp84jLLU7krNvubNf/8FDcrNbxMXHAeGOVmmaI/Au+PcgzQCRPhLmZLuJQC9gRdu07wAp1bvGjpv17DNz56wsPV792N+65aQGac1LhWORVb+hQ8v5M7LeWrLv2IkCayx98gLFWQk2DqVGZApIaQYiSJENCxPj2q+kwc269vj8SX96ed5gDsEXIfZO8vfulPzQhJ4tc/xqXQny3+BGYcxonGCCQGvQ3Mavjzslx/X9h2h6kFVpBCw4iWBzYDKC2kQUbdu3bvnkk+XvvrmI5JB+xjKTOADlfCSI0XqBa+E/I0TeRHwKBTJclzZBz440Z/CG2bOeq3MF3lz6cY8O9t4dUsDki2iYCJQFQeUHxKJl+7f5Z05fiM55QotCjp+gVyRpFQbIkTt//jxUazKzssDlgJxLfTtgAhDeQTz+zJnTrF45cujgkOeI0WDUai6BDh8chUQIEu4UrBoGBVVVWiQvizhZ5MDjIKOF8QuD5p7kEomOoUFHjyacMNAzcIwV2vYSD/IxACn4+C27C1ZuyW/WbuTdD93VqGlTpBBR9WB0eGFBCpU+cPHB3OFcigLNe+T8wXKELdNktzexxzz/wtLr2+Z0zB6bmxhkRTFMCYD/elx1COzgAIMoFR+4vXWyZqK5GEAyAIX3eSSRdxSeL1u9Yn23zoM6tumq/CpW5fr21hruB3MP65rnTOAjQp4AeKxu3bqTdmBMaCxkFGwAAITWE5rmVHnA0EEpKan4yAhWEaNQXl1r4bmZs1+c8tgjtwzompuTpck+gSUZaIRbLGtHQfnndfx7jzTq1NF21+huGrWHeAoNqjgmEeQLVbVVkIqC1DwyeTpkUoMGY2rSzCdfyS880bvf3Uqo2uhnbuxEvT37xgefXrZ89Ze9Our339PK4C2FemrYxjqs0NXDX5KKAVYogVGgBUanDuzf36V7N7SkRESm8H8Sc+JONCSY/4iD5SFVBDodcp8MEZPUv962bflHSx8c3XjD9tNdW8U1yWqiKlW67uNZC1UHY0Ca6dCXA0ZQguBExYLgHZCQu0o2TjNT/iClOuNZKj6BJIlCmsSgCCnjr8xQAeEcdilQF2ZZS2yzffuOzViwmeXEzl16PzxzVIeu3cHSroUQpYN6GYSOMlF8Re8NEqGR4QKDD9w7DK8RNhG4MCQRANKChBdlSE0V33n77YF977z/r+MO7lv91Zr74/gaWsFOJBiV6r6d09qmDQjpXImz7oGpK48WlOXl5WHPIiBROHJwiSO0yVHDe43XUr8qJte40YYf/T4jQBZ15Lg8dcgSJ6KsdPsWKS1zjJRUioZB1mgJBkBwAmcKi58JaNThk6VNcnvwJgfpSo70qSJjVVpQ9MLcefn5RaC1fB080Y0yBZsNQQBOjnNixZIzRKLDy5cj8KNI/Qv2GYTvFHroACsVBVd5sUk0T3l8hjNAHb+oQAwZGWwsGsRMMrDYvKXaY1y17nBllTPqP2GlInQCCglnJ94H9F8ihAj+Ojek1nDFqH5F9GHrz9eIdhg8KcPubza3axHDhcsJZyitG6k4Q8hBKRZKMlEqRHLQ8p1EGeIxXNEjOqRRnxivxABQE3k7BqCSCUEDa6B5wEUNQajQmsyUaK8MxPzzpa0LPzl7633PPjHn5fQmbcNGESgEgOLBkUboG6CvEQiQ+RCpqwIEiiwaPC34xIoX3lNNfEqTlu16b915SgEKlQ1JvjqBk1mLhqAW/aTO2hojTTlsSFSYgn4TiLJIfAvXSxCqq2sDvtBNN92kKD8J99af8W+4k183Aojvo3kCTBgs8MhJUA1G22zEfGAWqWpGWvrdY/+KH3Tp3MGEPg8Uib2QWgnZHHFoRotJToHU/KI3l6AKJ6nB2rpadI4JJj6kqNjUf91d/et/Fa3O4/5JEBNJFUftBscAva9WO732uMwqZ7DWqwgmM5I98Yk527Yc3rhm3WNjumfHCAgqJFctbfTeMSLwypPtrm9eN/WBLmmJoEoBLgnkf87EWAF8piQxgjwWbteA/C9YLugDBw6gETtKD4FFjeFFvhBX/9ef6NedAak23AO5AUMY8kExDvsP+w/AzixfW/fo9B03373iwae2bzsU9jKNEKpRFnDMAKynhcEGCq+GgLTwt0ioXz2tYwJ0nQsqoHSFa4XCs0ir8ZSUbGCSASTlzAxVV24W48prHHdNWj3k3j37Lyhz3lr93MI3OvftYhBAAVsG2wY5NprwOoNBBhKWpHeauPfIhpHkFnGJ8C8IKcZIqQQGjczPABUOBm65c+Sr731QKiVMmbHepydQIoJJyL75qJozcYbSRIerfY7pppHXIehESQQXgMsLZwtH1MfCa7r2qDa4Wdcen4af/jQC7joQW8mINkI+H2ewGdhY9NNQmglLCBEC6lEBVXfEJyOnTJjfCO9n0Gg27/j2+7kvvlpSWnn8x2M+Sbp/0kQ4X0AXoUqIAJegdSLoKEx6yKlgDWAfxoGElgReSogdQFkWBQfYFk2NSYrTgoGEpJT0jMwqN6I+9AnCHyP1NZQhsHtXu4In8txYyaRoSHQUCE4JhpGk4uCnoM2anAZ6VfSe775Hix0Ye3js/PXsoIlDhNZI996d23q0S5friiKWCX07hKECX8O0rON7BhQ8Pk1xwYRgKEmUhiQWnhEbEgj4wFVDgkg8LMh6wF3lh5i3pnkCah1LW32qY8+p4JRXtlIp/VZuPjzsppuNlIcxKT7PJZry2K0oDmCcFKIXKZiJjxoKRhwtVIMDsIIAjfGIWJFtMFJtOva+UOJmrYLGBCw2qlvHjOLComPHz9isaTEx6S63V5KcgNhZeUT7CgjLNGBKacOZc2dA0PXxig+enT2tng1/w+38yhHAKoNHgtwPnH4oWQHBDU1DRP2YulimiKbgSIh267h7/xYXY1n28UfeujqH1QIdecwvj8+LrgyL3dG7b9+1W77dsHlHSmZ2TGIqOHfR5wHvDfvZr7ytf/nPog4W9lES/kVSSjjwTZDysLzR5khE0X7Oi2/MfXmhFAqKMaYqd8U7r827tXfcfSObUuVVlIyWHo4yOLAU75s4ZOXiKX069zl7limtNemIdigpJV5ENBKxVoRRCZ4cLoT+j8qycsgeR/WikYYhRhDFyUig+IccMAoMzCxxXGBLwwf3Hzh18rhF4H0s7zUm1GpNP/pCue3+7ROmfvvtqToKBIro+wsBDBohJkQNkXAUI9a66nvUGClkCqHCbLSQnijYb4BFgNgkwDS4TmhpcjTftT8w7sEVuw9Rf58w84135rbrkCOr1V5vGWjcQe0ATkdgIwAF1pHIJ5yIGjYhyEkS04j2R1KtjHxI8BPocgQnoBHkDRQaNnRaUsv+eu/AR55+csN3ld8eqFRoXlLdtA2kDwJ2l7CrOhTydurWBj2HANSjAynqbeMryUH+f7DMNLhZf8ikrb8XvZxVwsKI3mU0jIPHY+SxlcPQWLFjkg5b2D7g0KGEGkY7H5uWYgPpQwgbPMkm/aQVyLHo6Qt/8vHqWbNfHD9+QnpaGkA/2KWRpvJ5vTAqAVSmIklXyA9DHFWTJDJrUY0UReROfjxwoLy01CRaAjK6hQkOGi4ICCQImDsEiTSguFHgAjoV1YlApdOr6CaiT0yIViIcdxHLFRXWIxX+iBVDKHb06NGqqqqIR1fv5n+EU0w9cfyw31nXLM0uAtZAJMC4MIeMHXJ7msGk4fuQMYCv+P6nmRQpLJB/kWfEQQJhkn9Cwh4hOEDwOm2N5eManSyS/vHcqjXbah99ZsWs+e9ZY8ySp5KGzo2/zBYD90mTPDVAxpBiLrKFDGqLRHsOA4XdJfoVth7k7G+//45uDPS8obfbx9Z5SZeZJtW1aZoayzGvPvvKqo8300xCfEoj3sYbOCmoVaEbOqAarI4kuOMrP13rV6kLRecHDO1Xf1dCw539khGI7L4/kZWjRQ7KJIcPH8YSJk4/5iG2TTI5w61atHj++ecA8X78kQfPnzwBzQbgd6ygr4OsCkUNGzmia5/er761eMvOfYUltfa4dJMlBgJ/ZE38QUd0NeHiUXt42SoiPQ/HAbvspIn3f7lp6559B7xyqLCs5h+PP9u6ifml54bYc/wg+MMq9RiyThY2nf+BZ/K0NU/O+rTPoFn9/rLq7ZXfhkRbQENnGzQPSYoXYxVNVcGcQpYZi3f79u3EvYvktBCaRsuXf9AwUGqIgEGJDEOkyLDsoyWKX4JSlqYWK1pZeV0B7LhByP18Z/WjM3e8t6ZOhynmLDDlMEVEMxvBIp7v6hXPoApuUiB+oSqtUrInrLoMRh9F11EGV9hk2X7Sf/2Ydx56ec/4qe+ev3hu4bwpf79zgK7VciHwW8WH3XDEzJHJ5iM8QXDuSSIfB0wiuTDcVkT1cGAxepzFggBek2U8DCkdgh8QHCWqbKBqbx87KKVx2qPTvvjxrMGcEOcFiY0nSLE2mhdxJpMZREBkGuDAeyebUSTHiZlP2o+uedS7beaad9vww99pBC5bk6jpxEbr16UwS6CsFNitDCCdqqONoAYIkkgFYiy0oW3LpAt5ezXIBkP8nCE5JKRwoQmdlJCyZOmyysrqUaNGkYhM18sKC+G0WWw2zNnoBMXlOFGE4AYeD/gD4i4YjZ6amqeffvqVV15SiZaCA5dEcCx5agNuZ/tWqSBrIpkbdPngjkDQhCCGBuecGeiGCPIdV/pprEgPCIiBI51KxP+A3oXHU1BQQDTUwJhX7w7wv/s3b/q8WeP4RFBgYWUHgVBgdY0NqQy6C5AlxPf4SutAsFuIUxvJYJGv5JExlsQdQnM1FDuIED32OAPHisneYPyRM/JDL2xp0uVvc19f2aX79bIPyTBZhKIkOEuRa8JOZzCZzfGsQdQVbH9IXeH9hhnkyiKBLL5H2RFBrVkUlr6/5pZbR/btf0Nhkf/ieR9vdGh+haeppx4cWFdS8M8nZt13/5RV63aWVMOSxXCWdI5P83jZCxfdM2YsOHikrGWbFm+8/UH/ocPq3fA33NCvGgHiEIRCWM6YfI0aNQKW+/Tp01hvoEiCIAph5YYQaiDAmc0TH5y0ePE71SVFjz4wYePna/1uJ+ZoCK3/VCgxMWH8I5MvFpePm/TYY4/PPHDktGiPgyyPErwKPcmvutVf9EfRChESdVFLhf0VB56U4zLd7uCTTzxUWn6yb6+mXl/gUlndE08t2r3rh4njuqWmchcuamsPep+ct3nomLc637ZgzqJ9768v+uTrSpeeMmp0lxt6NkNvopGJS0m0Q/qVZNyjviThOkCqhahxb92yBc3FuBZ+ikoijBpCxF9087/hL0cfn4cqBcO4XU5ks1ANAPEs0T4NUYIR4NoKWTuPDNT5S9yTz+wtLq4B8wzpMCUFNfwUws0B5MOvdksw3qDNN4RhsuDNgHYN3KFoMg1Qsc1Wby14f23BdYMefGv1llHjx/AQuAiW6+C1VsJIfBEpVwEoCAtBiBA9RFwI/mCE5hbYFYJkRbQNrwsAQeIioqKhKQECzEAqCzE4a6ZozWaGH8g0Tmv8wisv1crUkuUnqUDIBI/MDvJnCLOhiB0AioXDhqOB0ItUDPGC8BW7FQxu5BmvdVy9Vnqtv2r42X/sCMARiT5b1NOKBnP4qlJ+wcoCAQnOONpsZdF7D1QzskFk5SNhomZlOSRftc/rtpkSKCA10YZtNLVs1SY3t0V5dfVDDz0EWwHk9tSpU48fP/7BBx9kZmfJPh/6EEMK4QgNoWuDqE0YQXPuc7lQd7DFx+NODuzfR3JOJCVFg7d9z3ffQFsvAV3AWNzwLWiOhpcAsKQoJCZCidWkYJVEgg401l1+SZGwgzhfkLBQgCoFC6LPb+IFZOdJoF2vDt0AMcHd3++8b2Anm8VCuXyUMZHk93ToC0VaKKNuKCqjCuI/OJARy/sT7D8SD0fTkCCwwZMhIwX7ZRJlzbJhy5FXX9+bO/SBR59dyLOS5M63WuLC7gBjMlEg1+BjwwAaAwZG4j8Ca8AIQ1aMAi8zGhQi5yfljIiVMZrMby9aNnRkn0enTHY6w/nnnV1bZUCyDbZpUC8xa8m49V9XzHtv08adB5NS7EkJqRnJjUCJ9eORY0XFFdgvHMDiCDGNc1r5pTA04BqO/4ARIKkD4uATYBZasfBEqBuSGYuZg1gfBAgcRwQBVNSdkbUaefr4j/dNfHDBqy/vOXBw7iuvAECDLQv6AykZmUmNsioL8/cdOTNhwqPzXpk1oG8Pp6vqj1qm1dXVAEXBHEWB8Jj80SLmsdOu52dPO3b81KpPZ+3/4dDOPeenTpt19oLrvVduFfj89z7IW7KWPnpREYyB9OzGY6YM6JbTuMRjfPm194qqznfv1GRADyulVDBqQnpqosnE6P4IjvTntYAAx2ayVZWXV5SVp2Sk44roBgCpBdBRFPvHLBgYYUmWSFJNVuD8ofhAigiULiD3ptOcBsY7wK9gPhQwt8g+5tgJdJvGIx6Tgz6S6oG5hsvDXtXfMJjhhNHYNjh4TmilITJftNcvTZ29Oe+C8vCTCwffenMQdAuUW5b9gjHeoIsMHQDinTLTwYBTkymTGKupkBeA38ei4xEkINFkKgp7yDeFNZnmecTqCEexC1DI1vul/fv3O+uEEbd2oBSnHk6GJEaXTn3hMbn8ViokgHBRDfgRXXIW8IswSIKBnNTlcuFdkA2FqAGRWUk2LwC/onb4Kiu5IZt1lYH5s34cTf5f9rFImEWRlh9jIIgeIXSqkWocAoMQgDY0hWwqq6tBC6O5+rSlM2yGgCRI2Np1NMgwEFXAqps+89HU1Ji2rXOPHfzhiUn/2LN/3xPTpqKsgK1cMJk0yYddG14UAD8GHZTyWAZBYKYQhMCh4Cyx5tg4I80BTKmbODetzJk1r3/ruC7ZQNQKxOFAiBGUCVePYswVyjbPjpkwqkWv1jYHmO/gg+kmyihSkIMRjSHRjCZjCMMnJllDmvzZl9sOHT5Ia2X17T0HzVre/ksmjzz5nmxNOwOyKoRsBmMtQi6ijoN/RI8ZIK0Q+R5fSZSLrSwiTgFWfaL1QWBoId3LQPXZCG49KWRjFny6++m3T/79mddWv/+MKVwLHINZECmYHgEvCyfhEeQBYgdzRBBgRphLwEjR6Um6oIALI+QZOg02IzD34z8pJdi5c4utX20/fPib/NrSU5WUn8lR9DqKP6fVac3ifNPvdZxdO+D7hR1fuTvt9o5Sj6Yl6eaisUOMS5/peWL94K2Lry88sPfcmeOq2V3fxr/hfqIjAK8Cm3o0NUrc6whmCMaBRyUZ7b3IIcDRh9IviWdIhV7jQItkCIEji+grhc0mq9cNeTtkrEGPhG/IjMS+hPoNh+KRUheXFrtu3fL33553/Ifv161azhtQuAZyj7dy3J13/FWMS1m67svRDz/54IyX312xWYzLBQ6AYw0o7UisxafpFsxVGRxyFp0NgReCRGGQWddplJ6w3v16GKhPCmI+yP8wLOYxIIqgHAeLpQ9dzkYzyQRrUF3Bto/bl3VeFULA5IMpPED2dxsX4EPvfLax323T+948tbAaNUusBB+Qi8Cjfn/6wt+mvzD3gYl9mmo7PhvUuWXt/j3b4ET8eLY4OdO+P5/fVTAgrsNzsxfNP3n6q+KKk4cPf//evFfvnfTwzKmTju1b8/Djj46buWfkI8V3PXHi4KWEeFto3rTuZl+F3dSe0uNgbW2gmqJUl6cqJjHuqZlPn8svYAQuTBuAbmRJDZ8ccLx+9muJ3OH/WLT612e1F2w7RLIG1MOhL1Z+arNbYf7xD2h1qNh6iSiHhtdgQC9p0Ax6MCKmI4CHFHwXRhBlGSgzpGu0iJrtFQ+asjEy3DV0RsNn8Xjt7LLdyiOv0C17jVuydtOwv9xAK5Ws5GZCYKOB2ipiaTexUQjyFXhVogl2XlGQ5yeuKsggiFcXoaShAAnF7oKvKJUgE8/TvEDsI+ZbWC+vqr7tzlu/3HAgZMhB3dFgLK/2VYCbzKgXqXQVpYY52kycKbQkBlSo6YIi4sThQxxyaAg+iXoJqb1gymMiXfGhLn94Ve/y2n/W8NP/7BG4nNPCY/60sskDg7kB6VfMY8AKCWUAitpYFJhz+AyxS8sWTQryz2fn9AQ5KVDYRLlMCx4+/OPIG4fv2rXrhVnP3XbLX3bv3g2oO9rfgr4A2tZQKCQ92xC/CxJ9BlwLUV2kg4MF+vXkyZPdu3SFIfT7pRUrV1RUVeVfODv31b/SjE8LBEnqK0J/RYKJUEgQxfT09Jeebpx3Nv3Q4Usn89z5hb7SSq9XRvLY4Fb9KEtgNXgr3VhlJw8cmXL6zKLXZjYHMUR9OoB8Ki6+kJspOixmUiOAjjS6oKMJqiveZyTfSEobkVxX1PhiWNggShHIhwdMGa0/WnXmi41nvty8oW27gRR0x36LAw07HTt22vTV5ldemLX4/Q/ZUN0TE4fJwQSGK2QNCZTbHMsl9+qW2suoeGRNsILJBnuzh1ZA+lXrdFGtU00ndx9Ozs4Gjr7hqIcjEC2OYOJhauH2SEY5ckA+gbSqkDZWhpAYBOHAkOWvykGraPG6PVlpqSd+PCwrvjZtW5DY4GoHism08d4JEzZu3fHZZ5/ddOsdrGBGISYoe5NTU+A3pKdlOiyWJe++NfuFF5Ejf2jUCDbsFzVImCMvbYR8Q4hPfGfN5sbxMa1a5KYmJ5GapOTVNYXWgiIACyGoQEDOBfDEMP4Cf4NOfo4TOLMn4Kkm+B0jD54qPBfHWmW/4jegVRCPYvFJTF5e8XMvzr54qaS6Fs29FCu4DbExspq0c9vp1159+XzRkdwmse8u6pGTkyRaLd/tr/l+jxzUTcOGDR791xHDB14fm5CIhwY6gbT6RshQUBKFvYIOPNQNZ896tmXTnMcffJjTqCbZe9tl2/r2zhhwvW317jyDQ+B0g+IG2zJ09MJSlU/RtTdfnP/83BdAlI9zwqNCxStqDfBecPMIg3EA/3AtE3G1V/BLPsfLDcoK6JFrysoPHjxIQFowOHjz8FjIecgsAUIBtTizxVpbWxFntyE4Q38ySa4T14fQq17jgmqd02wAvorwpJU7hdWfFn702YHVX2xp0a4DoeAKoTtQAYKNENkg8ofawC9sPiW118hkjiafwMTIW63Dhg3rdN2SF1984caRw2VvUGCRIePhqtkg5Q2AF4n1Q8he4isGHo2lwAQjk0fotc1mnAcbE4k9ULW8nIe8yhM2GLmrDMyf+OOfturICFyOmfA9zFTE/YosK6Jmilo1Fg+mfKSipAYbZThOnzg4cPD1MMYGARpeOugBduzYMXr06HvuGTdsUP/MnCbhINIkhB8LvEqy5IerBMqlkB8UKZBNQHEMwQy6ncEgR124kH/xYtk9dzc7m5c/aszo9p06y95AVgrVuYs9HEaztxApWYKIhUYlC4Utck4AvDwXumRYuzS+Lqxb3D690llX66lDL/LFyqC7yiWahWq/tnDpflxv2vSns5q2rG/vOSQHz5zY37tnSysQl2Ej3FiCmkKEFSkYXuH477tg1D8mNT7YajrsCgnvvLVr9huHl61a2aZ1exQHI7i13+AA5bfq9aSkp89f9HZOTvb0x2esXHNq3gv3D++TGAbTB13DQP8LecawBhC87sw3CDbVX8OGLAaLHis4mjfK+mrdN8PveYyiqn+Du2k4xb9hBLCrwd2JbuFRNwtfNSD1jAAOIJGB/RMxPUhoiZdvN1uVQCAhJvbsmZOLXp/fq2eXCff/jQpdWb/8p5vF1A2FJk+e3H/Q8B9++KHH9X2wgaHUjQ1MVhWoWyalpd1y+x3vLHrjpVdfr6msemLi3RnpmSUFRVD7FUxcXUB+Y/GSmpKaVs2yhg8bOKhvz6bZaVaTEQEAUhZBzoLbDKt+enUaygAAIABJREFUHbpPRhYY7FqP98jxgz27t4qLTfC7AabyWkxikBTGNZ7lQlawyjk8Lvr1eYs/WPFR6w6xC159fso/5qg8v+dM7covj21bt9FTXTSgY9rMB4f17pGhxbrOni/Ysv3cgSNqt+v73vvg1CEjegmcInskeEMYm2h7INYj0sv4x5stQcmr6hryfOPG/b3o/JkFL78lhWJMDlGpqRx/Z8+N+zb7wJIfJHEscEYS2ouYsNnInT60b8mihf+YNk2G8IvVhtIrRi/qK5C3EPG0oqv+3zAF/u8p4U+AAQEDBVSry+kU0D6JA+kr8L2Q73T0HelAAMCnpcHUSqUlxzMkAYpGvgiqAU4hiRWjKP8r3KkZCXWkxKzWGklcvProqg1Fazf+kNs2CY8W8HrMiMhRiSYMiQoniLoEZZFf5roQgmX4ZxEQFUYM9RmzEaTa9jmzn7tj7OgfjxztcF2rEFoUw1CIplLibPgtos8IX5mHmwVHKmgzGdOSRRQNcUvkQPBOk3IhAVj8Tz7fL7vXKwxPw0f/WSOAqCi6aP/rN5iXKMEhRQ9tU1KhigQoEbwTuDQjOCeUDdVA08bxR8rOk/FAMh68dKB4Lik5d+5c48aNFcmX2bRJ0OthRYvP7TGCLlmELidOCKuBBcggTEHsA6eJzGDEHBx75MhRZOq/+ebrRYuWZWZnzn/pTSCuu7WPS06SqBpk8eGRAfdN1i18NfJH6ByBjaZQC0NJ0UUbXDFcKCYdPAiE16AvnU0pqfh13Z5+5uL59buruve+jhcJ6qteHQZVr7x0osewPki1E55CHJDyIHHVVW8UjmbkjRD6ip/ofWB/oX1jEpevObf403OLV68dcdstgKBSek2kTfq3OCQv3Fo14Ib3PfGxxzOaNHn/3bfGTV08ZlDjIYPaNMmiU2OQxDJTTg1FBQMlBgMcJ6YBQU+FPJQl3Gtg1pJZm89cOtwa5eOGo16OAHbxKFUSWf4/H0aWB4BGDYLUP8QLcLajcuaU4vNVV5efq65cuPBlkWfWrFmRmBQb1iLtwFc6sGcz6JanqKysLDLHaRqILp+kIgUOatPExOQAumzc3tvvvOvokcP79u5b9PGag8fy/nbLLcOG9uetep2zUJX0UF0dHxd/+Hzh4YXvLXjvvc5tWt80eHDHNm0yUzJ0CzhHBGTTIUcOJwCPcP5i0QMPP92zZ/cbRw7t1LFV82ZN65yVl8qLMjPS4KgUFPi3blx/4eTZ2qrT82b1gc8069n3QzUBDyN98vbCBFG5tW9cz64D+/Vto+m+HXt3Hj4RU1xSl5LeZfrse7r37Y/lGZQ9ITmEhBzMF54r6pjCisIPIgOghViLBazoXnetaHVMfuKJzz5ds/LznTf36nV9p7h+nWLHjWj59rYLQS4mDAyq7geSG06XiTaIFn7TxjVdenQaMOxGNRSMmmV8hdGL4vHxaLhWNOl4pZH+bT6Lnh9Pt2vHTjjfmBjIDQaR04pQPGMjAFQksjVQbmdp57aZ6YmxkH1AlymDejGKtuhYwoZxdSNGZHCEsCfML/niXKEndd03y1q1yVEDHsgakTZMAjMNoUudlEdDIN1HUuqXPRc6n7BJkJwWCiCgCImcDbfUp1+vQQP6T58+/cvP16IFvvBiMR4iK92BnQ37EiTiABMjrDhGYwxnbNrIfsKlRyu2oL+GfBnZcVAxJ4ojV57n0btscLN+2dv6s/02plF0SUP/HCyhwEeT1mwsKELRHk2M0GHg48OQPOaaNbFsOpTn9/lEtJwRhJZeXlaJPHP79u1BbRX0+1mB9Xm8Fgcy8aibB5AHgzmCGAKqY3CTsByjFgolLzWgfrFuA9LSe3cffv7FeY9MnnLpYmn1pbNzHx/oqb0gQJgYBUkksSJJYOR1o7dE3k7YQxpMkBYj3SVkhSNGQl2RMlyE50G8KjXcoWXq2u21e/fs7z2g1/9QVP/d33coELIJctvmsVTQRzJYhA4LutsQTbvWMia3SeIrVHPJ2yHfC1JBpX3VF0VvfvjFDcO6ewPlsYwZghPXMHS/7Fl5CEJ7OehOBGU5KA+9aeSQG288ffrs3beMe/fzLxsnU7Nn3Dyiv10WKkTyFOiegEolo3lrDYYAo9S0b2OxCFRxwdkGN+uXDfvv9dtY9Vhc+IpNDntMJJdBlhsxCDr05kQNrKEIbRQFMG0ESJ+vXrtlyyZvnXPGjGl/++vtjTLTQ7I/0h535XmL7ALJQAv86tWrgTEHkbrfD3+cxeVQNFy4aJHJYgXHUXxs/EsLFs576YWvtn2Vkka/vGjG60tfmzn9pVuGDFHKSmKTU70eAHRQxNQDrHnv6cJ9P74J3y0xJm7svaP69urWskkaT9trq2tgf5LTMiCvt2nv/s179jXJaTRkcP+KkuImWen/fPzxc3ln7x01NSG29sGJXUcM/AutlwWkww4lf+qovu1yTb36p+nmfMYmeJSM5xduXbPpVN+htz0/5ZWElFTOwSmqF9JSWsDL0mbKYKcAUYuyW0Ua26L2k4ykjBqiCJ/LIoqK7I+NT3j/o+V3jRqz7PPCjs0cZuPp2ZN75ldVbNzrNMdm+vzogAvDMwtAJxSEgiburXfead35OqvNFqZ4nBOvA5s9juhLwWv6t8+LUBiMsmVlZUB94B35vOD3J3k1YnIQxZJ+ZvwHDdZooxK6sU8zm5WjULiI/AqmQMSTxter5eSB9ZNosenzL204dNH81bdfAK3u9hdzuhVpM2RP/S4XuvrgTsITCvq9v4LfI+r1EpwJxirSxxMt6eLeH3r4we5dB77/wUeTHn7k6+1b4RL17N4krIElgmTACOUWer0I8MSfFk//UC5HB5/sVpEDT0fc3MijXu34jUoIVzt9w+f/20YgumLJ7Pn5wCeYlBabw+V0kyQxSQJjuQAPiy07FA6oItDlsCzhUKyd8jgvgekK+SVFAd1DGHzfaWlpMAeYsqxoCiqBiI8FivOdyHKB/A1JYKPJQrwgdMbyYOaEl4DSO5eXd37Llm2skZ85c/pjkyfjsymPPSSynpbZdpsgojqIGyGsvlgIOEiSingYqBtSPMQNgZIEkBUeIZoQQXDqoA1JNIvWXB4MxZrfb1DDAkPFiAlG2lLf3k9pfnFudnxaEvxU4DchwwoHFJjiq6/TiIXFjoVXQJxUvBWCXWD8fMKsebtuGjV58LDewA3HmoK0oYbSxN/sebVghFLZF1IhtQasjEcLSu1aNz947scP1q42JDS5d+oXT8z9rsCXHYxvGoDOLO8NUZ4Q52cg4xr0x4tquo31XfL8ZvfTcKLfegRIQR8BjMEAlCR8oEg4wxLKcjC1SL68M8e//PzTl+c8O3HcX/8++jYt4Hp9/pyLecdmzfxn46wM3AtyLdfy6SOkxOdOn37xxReHDh3aoUMHnBwFSkRlaOtzxMbYHA4Q5nmkABLm9z/8qBgIPjK26/L3bs9IrJ00cfwdY578eP33RV6vv6rCauENvKD5IAQVgg5i0MTXqP4Zc+ZPf+6Fj1Z/caaoirbGCbZ4o9mKnlp4KWKi6UJJ0RvvLl2z/uvCS57t3/ww/r4pHZoHPl85/vbhVqP/rEmiYg2mOTNv/sc/k+B08YbzYUP8Z195Ro7+8OTF2HnzPl/y7mdpuQ6jA5ArT0B2o9LEGu1UmMc9INfy0+4byWnhiOYBDSLUwAC1ggIzIkoQWEi9+lw/5m9jP92c7zdaKUGxxtU8fm/X4V1jDd4SuBEc/FBSOmADEgpyXFl5zYJ581XFDxcH7X64RBQ8R9yFCIPLb/3y/9/zRQPa/Xv2EsJYIvxBcmnEtYA3HiGhiDwqYzLqOUnU0K7JBIceJrTGUVxcpCEdCaKrulmQO132+ZnFy8ufnbvIxANsUi3QaB40IG2mSH7RZgO2BFcgsToYHJHf+oUHjdTmz28EfhL5PrJroP7YtUuXbj06v/XWO5Aq3/39jsQYKiEG/bKEIQz7DlE+QsQOPsOgt3G62el0gggeY47VgZNET/U/jn9DNusXvq4/wa9j7mEa4bj8rFjMSOMXFBQqclMo6xF2cfTMRiQwyM4OTqWQEbRyQG3H2Fjw5eTkpgJiSrE8oSikqA0bNkDdaujAfrb4GCAnEL+u+PiTe8b9vUXbdpFoIAKohy4heudI/Eeuu3PnLgTP4+8bN236sygl5p2v+G7XtgdubWJlA1QAnKi4JOHWImFEhIeX5G9ICZ1WQibgbkkZDQldiMiHVTgd4OYMSKwJjF+K12gXmjZurAVPuaprUGf8hSX+f/vr37trT25mPEgtiJ2iCMc9uF4YBvvD1Sm+fvaJf3plAESo6tq9/O5jtZPnDiWwVKeXFtGcaAC1O4sz/RYHbg5OLjrPEFBTahBAMFISkP2SWjrqlj69r//itfnvrFn++bffr+/aKaF5M2vX5pa4+PikpHSeaCSpSalCSpJ4/uwxirrtt7idhnP8xiOANYUtJLqFY5WBKgVuEMRAq0qLSoqK886cPn70CNZV25Ytnpn2eO/evaDDizYuTYEH5iG7DkTtWDAMAzxw5XmLeqRRRHYGIBgKfgM2bwOY3gyMAIeJsEkygYi0C+Q9GZ61McYuvXps+nzDnKlDVr90z2fr85Z/uuqdH1b4VKp9MuVI4g+dqfVhrwe+U5WBcJIMVFxi3Pc/HN29/2ib1k1GDhuam5uL3ZE3CYxX9tcGsHk64mIDHtcXaz/f9/XngpF69rV+MVx+qNrDh+IpMU4OVBscjDvsL69gt3zj3LG/yOlLvGPs/IcmjeEsIIs6Ay46ABdYI8cjK4tHhP/Ahph4iNkDWhrNY4URnsK2RSXqg6TdEqwVAgwgXCiQz4G17tFHJn26+pMjF5iWqa1rq+oSHJb1Hzy8bNU3u46fqy73ef3UyXOKBJYnSXbExu7Y9HVmWvrtY8fFx8M+EGbUn5KL/91W/8bz4OfTcSwLD3jz5s2AZ0V9brBOMEYaFhbIJALQAhGMETpb8q2DcttmoGjgRzEBCCp0SZD6HrHIkfD8KuDQHy+xC5Z8/8ysl3v1GkKFq8zoVjISlUMjmkXxt6FQbVV1XEoKZAGwX2AMWf6XeVqACWPEMFREgyfi4uOmMMmBzIMS0Lhx4ybd/9DMmTPzzh6deEdzlqsxhMyEcNFIpHEJeT2YzIzUda2zVLUMEyk2IYFAsshEjWBs/qdsYoOb9W+alv85p42sYoPDHltccoREMGggIfLG6AnRUCwwWuyyVCmIDl2Skd/lWXr71m0DhvQ0sw5QukOn+dTJC7NmPTvmrlG2O+8oPn924oNPpKenYkJ37d4dLbgcbwoHICsFtgBCMU9gRuiTDYX27NljNlkmTpgE3ymgSveOG49kSc+eubhEyAVdDxQAAa4E0IfEjkiV4W+JvxUM8mYBWlU6TAB+CuQr1jXJlUGB2kzpMgHLK3UtWuWAEvDQoW8H3dQDsqD16lUdOni4y2gwhaL0CSAtVB0gK0tS3Fe9yZ/9VPILJHjUEdTDDj7yxO63lrzavktb3WuwEMkIiFEyrBXiFb6rnuoX/cAIiUQYPCQ0cdFI+RfXZxgH69B9xpT4lnOenz/jmVknTxz75IPlK9f9+OLJr0U71a9v5pDObXt1tIspFqNoQ4P0L7pmwy//biMQhf7A00L6BNsSSLBAMrRy5coEq9Clc8c7R9362isvJibFIdNSdak4GFQYIF9UH5IcSEXDn9AkBQS5OnyOq+wwSEhAGTM5Pf3JJ598Zf6ij1d+OuGBh4aNuBkuCEiKYA9IoQ3Ej0g8KGHBaLhp0rNPjRr06K1yemN9/GB+wl1jj+ZrH2w89tdereIbtZq/+IsVG44owEcBEgoDFdRrqsGBAvlO7vjZ/IKSD2Wf324z1Tnl1Lg0Z50XiV9vjcshav37Nxt0Q/OunZo0izuj1umcIYdi1aB8lo01ncy3LVh4ctW3Vdf3aDN33vMdu3UHft3AiDJg80aLSbEzeiAE5wlTGFSY4Pll4PXJtjB0ZrAisHAh2x7RA0XHIxHngbKCAENH9MEY4LicQKYK6YkDBw1/eMoyqAD6ql2PTmqbkxK+54640bd1VuREl5db9eXhI2d95bXMyfOlVtH20eKPctt1QuYPCb9oBiXqaV32G/590wOJxtJLJUcPH7aaRR+6MSM1MlhTPDiSQlj+ID0EOB3SpgN6tac5L4UGbwg2M0h/wk5E3ZprldXWbS5p07PLI9Meg1RtOGBhEBb6PBQD2BwRwF26dOm6dWuXLV1qs9uBNkFp+Zo1uisMA07CI5lJcgSEXRYWFa8IEwxUy9ApuOUvty1d8smr8+abeWrs2FutsceoOhsV8uLWI9VAmF/sJobsbKQPeOQRcUDhDJchhZpwhKPxmmXbqyyCK9xnw0d/ihHAur28gKOuOiYlnrxlr3br3/u62muKSSmDNAETdIRD0BqOgfyewMVrss9o0WW375beXcY/u2z6yy+YBZ9RMHs9ckaj1KUff9i5YwdITS96fVmsw/rmotdYkQ9KbtYsep21VksMUmI+2ieQmYv5TxJjAW9deuOEptdlg2x+6mMzLuzeNCDH0K95CqUUGrgQRcdBqgqlMkxumGUSJJGO7chM93nQQULpJuKlwN4h3NIlgzFoNBwJBzJpJomhKuNMxclm6ugPJ9yyakGR8Y84MLYYWGIfsaUQIYgwFjAkgMr9he1yOyg+Ha1JYdVJ6VYAmyIcMAQrE301xExEPEtVluFxMoRyD3klBvyiIbqMTkldsNAvxKpDhg2ndI/OoeoAHhme8JWCbe8qYDQ4piR5IIoBl9tks4UCKvgk4bmSFmvYmEi4Fv1KRgs58whYh4XRCYeMHHpt0NZMo+cZjjhphgq7DEHVwrLd2rfq9ubcgN9/5mLp+i82rFq16oMvNtrtYtu2bfPypUTfKWdFhYOUh0DfH2FmAml4RMsCj4sNHrl7PHK0nPRTfYQi6NXI0JFaNnIu5LbBEBhUUMvArXm8dZeKigMBCf3nKEwXXDiND7EtAWGdmJjYtGlTBOUoRLTr3gt4IFSa0XNks8cgm2LkSTYFHgNOiM4mss3rIJVWec5EUjuEruxPdKigmUJzPU0XnT2+9/td4BNOSkm57cabH39kYmqka6GsuHjRgmUQhDlx4kS/fv0Wv/cm7AQHvxmsjl4vXllYl8msQQoZcxUS5nhlHC/5vGj4RxshS8ksdAqC0rSpk/v37j79qZkfLpx7fPf2O8f/IycnR7SaQb6NlDlaWqCSqDFspjWILtn1P9be1zTNaHZQmrd1gnvRI50pXw0Vd2LahCxFql39VTnLxwQNTrItRjJMGhwhfKug0mRQDKI5LsUVcsmEEU6GZfCEqNats8eNbGFwFVJ+kCQZSZuIHVnwmG+PB8c+9nnI3P7N1yeMHTsW5PWUDCfOzZlUzAxouYZoD8nPAFCK/yR04gaBihF84I8ANgucdkQxlWzP8DNIjp4yK0jPCIcP7IUM0eChQ3g+Bt6X4vEcyC8vrtZH93KNfbRD355dw+GKsMdsohUhKNnjah8dm2g2tNFcXr+aUug3PzbzyxXvL77hvQ987jqoaAApwBg5VYNOA4DhVyVY/01mrdnIuGur4S5xEfoe0pyDekIEmQQXCySKgkEMefx/uT2zSyeWqguAUpFcVwsRXIcGUCxyR/hVIxp6IjwQNN4HYwDwqTgsxjil3G17z675dDWru4jsBJitGJMMCyDCnkD8Q9y4afvmLfvA40Z6rg0BwiUEGBxqILAPAK3iEkjUY7bhfqIytdEE/89pflw80rHNQh2INYP5D6E8AoDIuwsl0kFvrN3Qo+t1u/cekpTgy+9+JzI1ulweI7ofHdcvxRLQZI/RapUkb2JccEhr79Ed32TntqkLV4tsguoP86xM+ONIVfSqR4ObddWhafjBfx2BNq07fRqgKsu92bGIFk0GzoE6HOXHvoipr2HLA00c9OhTkoTM1JiqS86UVsmqrF0qKx06dEinjh2w4FiBG3Pn6EY56aiy66qfbNJ62OpwaLKG9iWeEUlcBHI7r58xiIWXKtIymnG0uPHzr5e8PXfgdaanHhsmWELQMzTyNpKsvcrr0TlQNKFLG9o7EGlH0MXQgGdpRgNnpukUKDCCZYLiY3gHNGtZGm3J1wqxrnKN3+LjaLAeSVMRZAOCRez3Fy5cUJweOyfyCHmh8KWAGRv6spzu9xhEuB8/tRP+VCSF5oMAInsVmSr0wiDLCOJFmhHd/lBxUeVtt90G94UYQ1LBiXBMI6gkl7sylZFB4EF6rHg9ptgYguElNjRM81z4Z56e//bQ2IkAz4gUlohEksGAZn50XMOYwlkMg6s60moehaUgq26yWq+7rgP+PfHk5G3bvt6yZcvX23dUVdWAMWDS+HvS8Kab52ZnZ6ckp8UlJsTGxsErIjcM+BdgEaT7FBSHsM/g+ghB3RI1JtHMwVXyuJ2AU2Dc4FQ5a2pLiy+dOXuqsLCwpqraZrM0ysiAN2Y1cxjbmkpvwYVzeIQzJ49j5HGTHyxfff3119vt9kaNsrKbNEFNHJsWTCUPsm2jGelA0WxW5CCpZ3kl0uv0JzvAXRcMqE8/+/TBvd8nxDqef/75e8ePR4I5GKjLO3UKOGgkt4qKipBZGT9+PPiHAJuB1JXs8QCqTJwSTA0laBRMIZmILgBSc+ZM3qYtW2688aaWbdtCxi8kh40mIaRAGMLXuXv3L9evW/bx8qVLP35g3JiOXbuOuOnG6zp1tFpt0H4SeBOcYEtsQnJqo9Xrt4wcODrdzGt+l9EsoG2PsHmXeZLtSc/9c0hC8oH3Vpx0q5YQB5oJ7KukTg6RLdAkQ2ydNnqDIReCGwN07CIxA6o+VVWFsppi0iuCiNlMAZVOO3lW/HSdc8UXe28d9/fpc2akiBZ0AQTq6kyiyNlQlAQfDUltEFJA+PdGhriP5L+B+IYjjuwOeFjgBoT8Af/qzz5D5gQZn4EDBzZv1sxTXf3ee+8NGjQI6wbAdki0QBy6zlnUqmnKnOdvSYsNUwFZlurgfPCchg5DZ7U3NjFdddaAfdyeiCxe01bXORevO7Lr22+HDR/uleFtkBVoFkxev1/4N7PDYxGVlJTgybDusBQIADy6IogBI4IfIc3ZqYPloXGDddlFmQl294orBoQ+YcLdQDxQdDwYwLBOm4sKqi6LB+DFaHIAxTrBbkekhBEO+CXU6R5+eGJCUhLo9+AuQUQbd6BKfnjzKEKiVI3aHVSikfsEf2n0uj9Zy6jvRUgc0CfBsJzgrkFkV5aUlOCIc8AnCwYvhULSohcW7di5DXM4MdZybN/3ySJVet7co1OCrzpEW1gD7Cu4hxjcrHXI4K7vfrKl27DbkpqnaBKabQ2iYPL5Udi51kbS4GZdcTI0fPj/jgAWF6j+aqtlKixixurQWgAfL7Y/JhAC8JQVVL+BowNJSWLTRjFLXv8/7J0HnBRltvarc+7piUwgDDlHyTkLImJWRDFnV8Wsaw6rYgZ1DYABARUxi4qCmBCJAiI5M8AMEzrH6u7vf6oQveuM37ff7+69u+6WY9NdXV3hDec94TnPeeGp5+/zh/1bt2274k8XYTWkYkEq5XXt1lUBHVFD/QoHYov6nUK3wkQxWy0ZSzBY7cUBYrfDbFpdG+01oP3mn/Y+dP0Vxw3IveuGwT1aWRI1B20WVAemU8xS/yzGiMXlAypCScUgBTZYQDXh6ohQkZrLcDn+hPrH67IeDsYduLX/l5wURz1DSEqEBSl7vEGW5ftihQVYwwEFK9USzoJugPsZJ7wxR7MbRXfhX/w9WgkLNs2gJP2L0ARWpckVjRn37Ky987qTJSGAomPiKkO1EkpZPfv6b7tW+0yxIxPQWhIXcEpgb+JgB+MVh4uyfoWWdGh0RMQucVgJ2mobeWd4ueSmIK7Fr86/KCg8FQXCodVQFJfDdvLJJ/B34/XXk4X6zDPP7KuoRLkEw7dmxbevb9lyuLoWHQgFccCQ4RzP+TWuWtn0MBaPixJGSGbLli1r167Fd6XrQDCO5Bfkdu7c+fRrruzbt095ebnb4yIJkqRsfsv9RCMRVgj0Ks5JxbiZr749a9as9et/TCSTeLmemDatZcuWlMSmCjqVLtGxcHpx6Ugs7cv1ShLc7xmr+tP/oV6jZLupic8WLbrkgnOef+45nm3H9h0fLvzordfnovSMGTPmnnvvByRkdTgYCRUVFe+998ZJJ51U2qiYWgF0t5R7c7moZ2KyOJJBRq8BmoaXX375xRdn4ABr0aaNcJyqMlSksmjA7/LmXHr5paeffvqqtavmzH39qan3xhPJXn0GnHDiST169nYR2TFaLvnT9X+59aplK7ecOaarGjlMTq7F4sBH7iIana5t7DHdeuUxxMcf/uvyZCyHRTeZ8f9sUljwvFPnh5kikE6K4RlscQJ+amrHlr3xSHdHKpkqLE6kS2e+uurh6d/HqBlqzr35ljtKC3wUPEjHwiQqagMAPT/J4GFcYunhZtWwpBiHQNAEvYBCJt5fKFvtli0/rPv+++/79x8wbMTwXF++Eo8DRJswYQIqF+lyTAqOb9ux4/mTJ3w19xWbNRQ9fNBJESvC+nGSr2O0ogs3dhzwFwihdMCfefrtRe8uXpuKxcFgtO/QATZmjy8XIREM+i02EJcNosv/u8bljh07mINH1CxRXyQYKiVl7YZ4NNWiLPPna/u1LozaQMMmA4pJSqX9djNR9NIgIQbNDEO2ONS0Y/WarT5fHnOThQJPE5abNKYGVCd/k4K6HHztlKtxlGYSwOq5tBQOETmDiFOx0qUjqGJoRmoR0tU2vhT/FpuGMkTKzpkxC9zwli2b2rdvf9fdd1JWIBmJWt0FieihSZMunnDqRaRidGnrmvnYtbb4OjxUBIW9lgPpGHRgHqSIlaTDuqoTxh7zxLNfvf/W25fdfENCDZhsWX8wbjT5JB2x4e0/albDbfOfb363VFe+AAAgAElEQVTVArt2b8MVEolDpe5EUEUjIZYiraYBXoCkyeIyGhzxaF1Oobt7h4IbH3ii37AuDrubuEyfPn1Yf0ULgFzE7ECV8PjySLQRzQBadqmmbq85cNBhzfW4vRRDBGy4f9/hZCK1Yc3q3l07DWsVnn7fVU0bByKVW11UDVWz8WTM4mJU1289GI21sUjKafM4nIVMsFSoxmKKaF5o6HNkWludCoXj85ymHQcDtpia/FlF+B/ubYlzaXE3EuMRClYYFLNZrFuvl8TlrBKPUY8b3EA8QTvFLQ5oIDU5riOxNJocwQewoW2xEzJEagnxxgSrviEQTBN5AeCPr5xYqmZ242w3ZpMcVP+D4hnLxCDCRrtiySCokkRDspDtQ52y+jYEH4cJRTJqn9mMKws7l4diP5eTeB7pCNGoVFVVVWdODtXsMFitdls0VItleestN6JLsVDluF2d2rY48cRxLIG1VdWr16yhbAB283sfvIeTit9ycS6kZ72hXKIyxuNSvMPtdrZr1+7EEy/ElUI2K3KWY1jdoXKS+wWfFwvxrHjARDe1Wp02i8MCZY7JmKQMS+K9+fNXf/cdSiyqWMXuPffdfgea2elnTmzVqT3tnIjGwKAIFttsCGghMACD9TXDH3YfifR11bVejxd08LKvv3788UeXLV9Bt9503bUnnHBC81at5Mmz2WBd3bPPPktI0eezjx8/njGTDAc1H614aGlJYkD4rhSro5HVOmvGjOEjx7/66it33/+ArpqwYAKu572wFiuG3FzPqKF9Ro0atHrFBY89/tT7Hyxatfy74SOOPemkU0o7dOk/dCi5wus2HTx5WEf8CrKIJlWzNS+brDNgHwRTOYXmKye3SWei89/Zt7kqKGaHwxanLktGsOrMlVQ6Krk64nVi6HpJFdm5MxwOWHMbtVr+U2baAx+vXrfz5DPbFrdp/sSTn6BNKqlc1miGD3XB0lEpvSpWjeC4synYv+El93rlUamUBz0UGlcSBgaZpjarDe/so48+mpOfrxGXm3GH0BhjjxtDPDGbkIGdTKt4rUvzc4N1VQ5r1on1lDFmIpAg2ODNVFMBmzsvWVVpzQkr7pKVq+Nz3l5V4Y+A4se3c/c9d74wYxaM/LQvDleZjHjt/pEbzw6bA9eKBAOiv4hppw0BUidVqKYTwwY2HjWgibpvh2LOUywoTA3cjRh7/CciQmJ3UkrMtXtPdTqdh2PaA4QDtAe+/GQiXBd0FxQiXmJRqLOsxcVFiXCQ9rc60NSo5IaYEeNRLsMsNaSAhpHbjlGNvNNtUe3+JCWTbdCg4UiVCRPGP/HEU5R6owoAWr7V6laT1e5cu8NlL7U3OnnC6d98/LwpnHCoCZcjB7FDUFsSvQg5C62DVU2pvpxIr66N3npz9oVXTZEuRy5nUnanI5UKNfDAsrsBofs7v/jPV/+WLWCyM55Yrcj7YJYlXBIggqnYRHkpeF3wuBMqMALcNkQH925ZnvPt7bdeV1LSvHFZWbs27WPRapxXChoaS21GdZidODgckGixSJtMh/buvfee+/r1HHrOZWdT8h3zjYIGIX/lxjWVJT7lzhv6Ny1JhSsOuixeCkVn0jFCkynJH6zfnQWcw0JpP4V7iVIf3mLzUr2BWGHG1DhGQY1kDM0wQCEaiyuRjJDCY/L+73A6SDKBOKeExJk3fEQLobhQnjk3x0TYDheUjSUKImLyJXHLi4GmmWX8hN9I+E9DHohwpYocgg8WPYEaIAosgFkwDTlei2hoc1w37H5n6JKfLGqZOL9IGWMxwLee4/XpK2a9v0NURYNB4kclJSWdu3cX81TEmgY1A+KkFcegf8G+xUMhes1hB5AXIgqkpe0AQZV7JZNIkLRJ6plZ8grzR40ZxR97Hpn6ED4knohH1tUsGgpxmev16AnVNjvJTxa7R6g9YoGA3e5AhZLGiIUzwhYoTKiK3W5CtUbTkiLh2MFGJRFBt+W0N1x37dDBA+mBNT/8AHvIjl0762qrP1/02aXX/mnYsGGljRvj5UK/A04Eaxnl+DQO63+jDTgd+StBf+3ks88+WLEPY+mNefN69OwpxpWmQOMY+Pzzz0kipheeemp6hw7l5S1bhWtr6V9AMIlIRIiOUO6RGjZbIuS32V39hw6e/cpzc+bMiQYDgIkADwAwFo+jWbCGDAfcS6YsDjDTMb26z319bqDGP2Pm7GlPP7Pww/f7jB7btmUHnK0HqxJWipTXVgZrI97SUjHeJLZMXqNDqa705UWvu6RXiya+qa+u2bw1HCfnENCUjaI7CCuMEI+SDRltBWB60LG4ucJcpwlfVCgwbfqXa9cdPnVk/m3XDX1+3grY97zuXGaBgBCxHwh14UUH2sA4wu8r8XoHGk5tVdVLM2dSZ+yc8ybjBIWx04qP32z6cvHiG2+8ce5rr6FmCT0YYTVxtEjSJWPV4XZxBtjCoCqIBYV2EOC/hrNGgSA9M1dJBMxWXHRJq9egOLyHa72z31m+80AKEFg6pRYU5q9dtRqa0N4D+ot5RhY3ruX6xeF/24hF6aSKNrctfjyNMko/NZE0s9FXUlg7+cReyYOH5fEziWzWZzBE6r+2Sm5fklr0Vp4YIQcewE6IEY+1sIcwVEjVzESjRo/X7fDQ8ug4FRUHmzRpwvyz2cQWRcOlEpHF5ZUJLpmCiECZ2mSkhmpqPLjE6tumTn0IPCjJzpqamyDwXVl5ePDgwWarTxzzVuemjTtU1bppG3g5JaegVI3CEpt0eqVeGfBA0ZTMhB3M8dDhMcM6vP7xFzs2benYvbmqhnAqou/+vrP7P2pWfX3yn32/aQESulHdnS4voaVYdS2YiXgsbLe6YfqlilU8kLbbCJpbs/5Qy5KiW6YMueCeL/fvrrviqsuNBgwU1CMygGBod1A3DH45SbfB+QLsOZH6culXM2e9fvnFVzJ5Q5GYz+pds2oFWJj+Xa3XXnlqjy6Vqbr9LksuKkcmEjOC4MI3Jsk7DcgVkKms3C4rrJ4Zq3fvwfDB7cmamtjCZUB2qqOxgNNjduWVLt9eV5MyhZVM/ZPyN4//374DexCJgdgyS36xsCGgTPj9/tzsQYu5TrFlTDwlaFAqv+Phy1IFwsNPqHAEnbGoCzQmSpUIOxAmwDlJOsakJy0BK0/cV+htrAqE/ThGjhcdjewYWq9+MzNNjNUOiE3dtWvPp59+euEFF+U1KkEeSarN0e1n2coO8ZBpVwHSy+IiqpIWzUTi4xITbxaOKKtVBF9+vqTnEH+EIFvqzFnJLeVZSAAVXBd3KLSDJIomUM60mhhCB+BwWmy4SI/6GmXBFtwtXkyrJRceCRZ7leol4SB16hyEWtCs4A4QOmqKXTIGuKUkFbKFUwAJjWLKK+3AJazUfjUMHjIIGoIdO3Yt+XIJnoX27dv26NFz586dTz48deumzZdecTmIb54I7FduXh79gk733z4G/plPmJfnI5mXbjr22GNPmXDCkJHDkrHEnn0V77zzDsZATY3w4eEV6N23Lx+nP/NMzx7trrvuutyCwnQsQk9RME4ciimVVRjcnDOvANifNW0/6aQJHTq0wykiAzIu7i7xZ0tdEwyJDK5GwSEQp5MJnsrJy73yqovHjBm9a++eGbNmz33lBZJA0mlHLBq1pdPeRqWcJKnW2uxNsPgUFCkSKUKq3V579gmNylqe/OEnG77+/uBPe+qiMowFmohZqFjzHFkzKTc5duWYrk3HDWtc2tSk+ENXXT7YMjEwoJMLLtAVn+zM8zTy5TqzYWs8XUdJFoY39xkLhJlKNpQ86JYiiUcfeXjp0iUnnXQiG/NBSrtSWDGtfLFo0aUXX/LII1NbtW4dC9Q5oB4wKkmcZg7y4zKOHDdBVeYx1H02p0NNgln1ECEFiMFpEylVFHuSL7L2RPiwLc8bVnOfe2vjW4s3JchpTCahUYC6KTcv/8mnHn+tT2+K0NQGgmhsR/Wef9CgAofHLGB2c37xRomfUow34HoEcI/rV9q3bb414BfUllkc9LpPuZ6byZLjAnATDAduZlYPKlIDoTdLg9icmmvcmgxH7ImE3x9+6NFHt27du2nzT06HafeenS3Lm2leNCAqYFQiVhCcEhxMwYgmnKXxpCcnFz1UVDE9aMjlNYIrhvGwEYNEZipKpK4GMlyMwJtvvhGh1abNwGbNipo2K733gamhiLCCvPLWotNGtw5Rd0mJ9ujcGvwEvU+9dMrhKua4PZPTv2fjru2tr8585pHpU1G/0qoRimZnA+AKvQX+o2bVMxL+s+u3LdC0WauCfF82jaRwO+x5uCKwM7JpnFuwDwBTxmcgKzpjXjHWHH9c6bmbu3/44dpGuXlfLPqitElR0xYlDrs9VOdXE2mAWcisZEwKGlIvvbi4+LRTj+/QsWUiGsjLLTxQWf3stKe6tbVPvevM9i3SWc5KPoowYUYtOS6qpMXCUQepRg0RCmN/oGlkHbWqdddBw0vz1n69cncwagzEANKGWGYBiuUWgOvw5Jbk5Rc1Am7524f9H9iD6YaOovmfxGGjUyqzqEOfHaZKUVqpy+ZEo4lAmKifqXGO2xarlapetJiOAhF0iMQnkDlawSIkH5nTlG4jRiM1IcEtjRp7rChY2mFIJ1GMGmYJM5hN0UjY6fHAV/TQ1Kk1df5bb71VI/rX8nd+s6HDxcNhfGZg7UXeEfyMxRxQuxuxAhNAdnjAA7t3T58+nRhTr169UAxFmiJbo0SQiTC7BNgVjxPJlAiEpImiCNIMBE64GHYuCWEiysUZwFOoqThlA4Qh04VPjyR/sBLCUsi9pVPC7kGNS0io7UKzIx4OTecTwUrdMUifWZ006md4D9H5eC5ucv3GH1Eof/jhhxAjIxRZu+4HHIq048L330UKT7nhel9+Pr6ZUDhAEqLeQb9phj/sDmBq+KseeeTh66+9es/OradMmPDJp58RlW3eslW/fv1GjhxFM5LKgNYFCh6K0W5dWtLjyXAYrZdsDpRsUoBZ4oBFOvPyMtGwDfcPTGsZQ8fu3cWjY7HR79L1rIuCs2Ega4aTwYFsYSEFRZWiPoTZ3L5zm1btmh8/bvQrL8178blXdm3/TqJr4hwyRVQ0DCcEVMSEMcIwMSwmSZI1qKHhHRy9m/dbMTj6yHMfLl2ZgM7F4bCRzVDkjRY5zf26Njrp+D6du3S0WvyZ6D41Fu7f2eaM5CjGRDKQMjqLcpvAdRw2GPMc7jy0xu3bd7Vq14670hzwlp/Wrz9n8kW46+6+645jx41F3WcOSyAMr4bD9drc17v16H7yaaeBd3R4cxKBOtpK5kgmDdmKTSMUJYwei4QdFiuPjnMrEg94bEm8braM8EkYTAlKP9AGisn75Yr4m5/tiZLCiZtZNZM9id5WV3MYneC7774bOHhwjtvDfGJ4/0PHIhaIUHZq+Pdfb/Ra+9bqhae1t0arscKVpCmdUe1OPMEN3A6RXJBuMESnqdsNliSRpH4jDBdxsTOzSaIZRmJ4Cv5ucxz1says2YGDFQX5npKSRuAm0UMxz8j2YUq+MXcORaxbt25FKqjTZRfDEoyEJqxkXLGJLigRTow3FPJ0QrINXTmuTCLWpWeP55//67x5b1TW+GtqN11/0+k5RdYXZr699PMl015aO3PmWjTxvp1z7rilWZvWeN9xhWJlZGxmrzFuKMrNjBjW7uFnP92/5+qy8hKGm8tlg3yrgQeW3f9Rs36ncf7z1S8t8MPaTYdrwi/Pmu9MtOnfuy2BOYenUIlilCSSUdXq8EouNHgpTz7GjSvHcNnFZ7//7toZz/31nvseReu/ssPFxAfeXfjhHTfc9uijU08+ZQICSygAEomePXsOGDDIYIiaLSaiOws//Hj/ngOnTO7duUNeqvYrs6m5yhqeipqAgmbTsWDMkVukxHCK1D+PU4kDFmeTjTuqZ7256oddmXW7o3VRrcph9jA2JeEwZHEgkLSS1otzug4T83+H0EGPhdG+osiwyZIkVteaHQVPvbajYtPuvX7HwerQ7r11bqdpQOcWf7ncXWIwUBtbW5vEMSPGpIa/5QNVTyQKmU2jY1kzxF1NX3/99ciRw8XJnxGeGLiIJKan26ANjGsWA6zLDh079uvX/957HyFRf8qU6/v07iqi6r9qWqK3YX2y1AFCFZTDER1L3O/aUyAyUaIkYVBRwOeZJR8+ge8d6chXBoiRiAsId4M8ttjGGcGZSWaokN6Kn09y5eW6nEa4G3heHFKCu4JiAh+YuLXwrooLTVuh0TVNRLIksx6tPI26SetoOqKgaTSjlmNYGDXiCc5qsppXrVo5/Zmn8Q24XcSjs02alJWUlG36aUtVZeXiTz/lWtdef31Bo6KoHzwyp2rAe9pAY/6r71aTqVWrVvXv2fWmG2548onpMAadfdakU08/zZdXuH79erIHyFog4eCJJ544+eSTJbFADWh6vDgMeJV0inhUuKME7q2lmdCpZOQThIurqONKDA+BdC9faGVPpIAi5HnGDMFfdCzpNAuamXQodb0yeCHOPX9SpC4x59nvkrE4QHESKuxOVzKYshcC39lvMuZZDB41EjNbOHmuYtjiVh3De3XI8Zzx6lvrkAVOj7Vrt+bjBrraFBeWNWKy+OOB9VYnEH5yJEtNoZgSdym2dNAQPKwE9gbVWKbGoYaXfrNz4cKFy5Yte+mll1q3b09gfeWy5TfffDNPfcMNN8DSBx0r2iehRLPDhhqFg+SSSy4hFQDziTGGE8tG40TDmahq9rgNmjYhupqW28HTbd262eY0+3JdmXhtOlJNzBAlQjEns3FUSXMwZvnrK59s3BdTULniMVvWHVWEkd/lcUfC0TfffBNvIhM7mTrS8v+4UYf/UvqCLpbCaPQO+qFczWQx3HX3Kd07GpQQTFfVcdgYcn3R0E6npVH9N0MYED8eSCdColYL5hX1bAnbRsIkTmaEEAtmCkZRMunOy7vjjjsUU87778xfseIrLMA4iaUWu8AQzOYZz7/48MMPgs4k8cKVkyNZFwCktHiuXFeXV7z+LLgyWfJebcloHPIZRCWu6S7HdO/SrVtGyTEagVXVTDxzwoBRo5o3axdJK7f9+cqxo6xx/44WTZMp/35TinSvAvLpU8hXEPqG+MjhPZ55efOGdesLihtBq9vQYnS0Bf5N1SyR4L/a+Cjs4xphD4sN32DOMhnEW6CRmB3dtB2yiYX9B91kuFMtC1wn+fkWK3YSD1u9ea3F6V6wIfXuLVt6dQhcc/7g4b1zCz1RQ6LGaq1QIri087PGkEH1m1H5k/HA/q9Uq/3EC05VIqHRIwDBxHas3vk0CtfUe4cPHwiTApEjmpIzu1xUn00yiEmozqjOyr2gIZTGzcKpeIVF7aika4ADYOCgKhEUc7h9CkQSRIW0AoiyHmubrKbaR0tR3zc/2TVtzg9b98VjkUw0lLBaxbyV7DmKrZIhbLSokKzEDTm5HrC59Thq/mu36pdgn1yFLSUxODYA2qB3aSv9cGCyFpsVBAPjh2CeDBFtZWmITgUWPqvJSlgQNxIgSpIi02qiwOddvnXp7dNxrMOSEEgRBQMYHk7v/37v8jXJ7xePLDRuMpCrbvXGstVOlJKoJ0OaOjVMDS58CFlDLJ3IdanFxzSpfemt96+++Ta3jTRFmxDpUWreoiqpGiWbJ4AtBrkeg0MPSyaJzakq+HRHPJa85OLLv/xmJbSjbyxYNP/tJceO6nru+eedceYkBGs8EQcVn02iA5HJGZa6RkkyGRG+KZuDiEncZGbx8+I4sjg9RqaSxfng1KfE5Y6lJxoeGZRilCtqHEokmpLAbkpg9BaB9pNGFIujJKEP4Z0CqiXqnabi4aRLRBI2hzNDQd20MGmJIEZFIxItzKjIbF7iUniAJVkUKe1yuidPCn5YwA7KfCURUqSw0IGYjLGLzztjwvGj9lVUrFi15ttly7ft2Lll+08tmrfq2qUL2XCfvP8uyXEXXnwRyqC01R93vtcrxpxW89VXXnXJBecVF5c8/dzzp5568ptvvDFj1iuR0CFSMi+64Ixnn364vLycxU902UwYzjQRiPyvcT/S1KyfojeL80GIvCE2Yz/eC8lQw/FKkIXJK3gkwcogeHUaCMWaghTqgw8+Lm/WetfOPThlR44afuyxo7KSHGNr1LLt5n1KVdiek0tQOGRSnFI2MWB2GEsB7KQNISOkegojE8WukfgQgvuPKVWOuZqst18nvtVKkFEx2ckfFOHmIMENua46Qkk1mevMP6axad2G8OiRNzlMVaiSLVu2mjZtWus27QloPjtt+scffXLD1bd07dXxsUf/sunHjehbJ504wWh14Wc3wdgXj/WHv0bGHrTvZMKZ07EQVyITIBmO4uUVLlOrvXL/oWgiAx/Wd99uOH2I3QrVVtrHXM0GYiYbk9FlAKvvyJ3+2qYv16poBslEFD9v1BhFvQGPFQ2FHTbnWkg1li0bPHyokEkxu7RMEX1t4hUBpZflqbd/G9rJ7MNrxXnEB0w/pmUtIFa4eMlKCMy0lQ86NeKXOb5EcvzwVnefW9ysjVOJVipmSkzY7FkLLFNWe1EgmXJaSItRqS1OrC0ZD0H6YDB5oIVPI4SRfeBG0gabqUnyYOTScU2fef8HMo7bd+pA7JcDFUMVtSLi4Yzdm2nestHs2ZuzCDCTWzzekHOkI6eePO6Uk47TsVaZeFiEUJy0RPm33kcDQ6bE01ZiL2l4Su1pghhg4uAPytRJtizUOQlnU3d6wvAB3y384uxR2QLDdsVtSu9NmK1lDFElFrOx6JjIfMDtHx9WXvfg5WUPPfVk136jChtnM7gb/otC8be38G+nZrFYivL0s5KrtwcfdTWLUSReAW1DNOj75fXnztMXdRH0f9CNh9Wb6Mjja1omE3jDj2soYmF356hJ28qf9t35+JwPO+UP6tv64gldjLY6raJCTKxSBTeXK6mSPJ8uKiwGB5pDYDCnJKP6mzdv9sILL7Rv3wzyAj2SdSRPDZ8Ghh0NH0tYnOYuHVtxlu6dWkFgSEaYaqV0KLPOmsgyMVQMGRQSIKVoNfTAEdXnZ6WZm5/+/OJ3F+9auykczTCjBK0pRDnahuDgHV0p3hMtU09z8zTYkfrJ9dbgIH3MGE247yTw5HQL/55kEWs1fzC66+rqcnJ9CCl8LMgmqhIB1hSzr4FNG13yLWFDyrzzhvM4LY6IMa6BuLUogJwZlFnWBdlCtFbxCLaJ3VLvjIdRkwTdRBrCi6GVtjBkVQqBDRzYdcbUNTOmP3vL7beEg9V4qSTlO8zCVqjYuWo6C4hU8z0A2IJf1CrUnE41lvTX+seOGX311dcSRPt++YoDlVUL35s9eeKVn3z49ZQp13Y5pmMy5mfomyEPTJPHDT2RLJoWyU4wzXt1Hk16znmn4+XiXg1WR1XVnuN7937ggQeOP+UURTWR/0BClKy4rMToOQgvaIew/wGE7diBAG3TsRPJO8JR5M3BMSCH6bapSH0Cilo0UQO+gnw9EhXElATrkUySScZ++UrrbU05kwZGkyPiLL0OAZg0Gd4xOQ8qGh+IRJSUleESuOqqK9etW3/fA/e/PX/hiJEje/Tsvmb12ldnvzzpnLOlo+We5bT/PhvxZQrUQDXEFMY9M3TIoPXrfzj1pJNfeO4xMhuABNHjtLaISy327QAQWd+GyYEGJoo5B2ieTuKJUsYENRgrBV0ANoe8PAqRxgMB+tlstm3atOmmG2/2+yN4wUqK84YMHYD2BjUbHq2iAg9UdwwN4OfcAGUdcGhKhwvWB44sDsND4pJSYA1kyNZ3j7LPBAM8fhWGSCbRsnlpKnkwP8d12cXXwFBlc4CmwiakuF7w+PFjW5SXg6fevndLx44dx44+9piePQS4nYS6SVPHWYyZszKoNeccs0UTDmgqsJCr8ShTbeW335416dxde2sdHrsh6Wh0agci4BITsJgN4CPNFhltFJSJWGvqanHDJBJizMig5iEBvGMy/Zx++/BfHmzToV2jslJJhdN2sonwgR5WE9261GroqX+7n/vkJ0xShDknERFqMBBBDkR2qbGA1ej12PMCkX0tGqdPP7b9lMt7eiIB9BWBoaMXZvHruWSCqukcT1iBlZ+dqJ5pB2qmlJSNJondomORoZRWo+iWOLNAVhWXtejUcvcbs+fdec9f0mY8UmoC0sOoYidim6WcgLmmRioJekkv1fRXVPe8/HyJYLKOw/an5TjrtA7a7K9ng+qdUIYGAWQBofiik9A2uAPyj/ELuhxACcnVcJY1a5kxfrFu4+4hncTeM0kiKdYp+FHsAVMkFHDZyXZnlTOPPXbwU3MXLPronbMuOC2RTOjemXourO2qf240dPQfbP+vh6DMf02mHx2aiA/mih0kx69WcVmkNRXt6M4/XpvoLcArm77UMY7r6moI8cUTRKmJ4Li2HYrsq6nZuN/kr02dc0b30oJM4tBeMkEEwYo2YzXD5mK12jzuHBZwCSolEg6HpysiCeWJjxqzjlgJSeaMUAiw6Ip8UJTFi95pUWosK/QoiYOYRwazlzZnjWQZBhSNRcMUJGsal+N/6QJZU6VfPl56ePn6UFRxi3KmxDDzNF1Lekmr5HNE6flFzfrd/tP1abkBbVXnihhzZrsFgnCc3gwPRAApbWAWXBDV4WFhHeEvTYlqayQeQydrCKOg3e4vNpB81LLq7GY7CF00WlGyuG0YYiifZjEdd2yJmwIUSCuYIFBt2M90J5iiM9AgZEEm0YZqDGkwZEibTnPWPfXg3aedfmp5m/Kk4qd6jyHFuQuy6UN6u8mjaW4kwn+Sc47KYzAWl5ZMGDfOCUOpogwe1Af/34N33T979ux77rnn048W33TrTSeefGx5iyLFGLRavJLzg4ktsCqe3PbQ/Y8Al1bOx3g1wL5tSsYaNy1b+MkHMo9iQR6FHucpEd9HNHgNy6/vJPxBzK5N+w6w/8NlCo244I0kMb4AACAASURBVIUlJAEyWFeYRDMWRHxW1dFauEhk5NC+RiSspAVxNlF5ZRCJNiUal5j5HIN0xRRPa9U2oL+RVCVBE4qnjALnKGlQaFq6du382qyZV7pvoebmOZMnFxQVLfrk0wP7K1q3bYMuKiXb/p029KC41AAwpTKpq666Yu/e3Y89MvX8iy6SMlCiT+CAFu2KsYTDW5yLeIjr3/ABCLM/Y0wlzQJNS7g+JEsjTZ4vMByHK0veHyPfRRqg8Oj2GjCAWluUT2TR7ty5o8VpJxE1lUxYvKnGpfl0b03toaiPis6EjyxZcmKka1DYrQ6TUSrYMzGyWjXQv2czGKkxn9aCVtGiPIvXrpxyyriTTj2FkZRKhiW9jrC7KVvesll5s8Z1/sreA/qRASBweERBGLIG7bekvYEQ4ikQAzwOuDMqiTGMSVHU9HTmgtnpACYB8DGeUjy5+ZdPvqBdyyachJbJqEgXFEepA099SPzmVbV1BrxBaAC6110XGtpzcVRho6LKqsNVhyobN23KJKaRxXDS8pFFdmvBmSOGyv9zU3Ab/ISpBApBTpWURXDjxo01ew/muhVXOpLvMg3vXnbexIFDethdhrWKtSnJKyajQ3gJVdIXxIYVcCRasddF/DalBs0mkm80l3PaFk9qGTOQUtFl9KXEkYByWk4YVv7ii8+eO/nq8o4lFTVbGuc3VUOqEokpZCy5XCQ5VkMvkuMTAa7n9CBPHA7KivGYkqPAEoETjhM25M1yeA7t3w91GU8H9IL2sLo1jz5oAvAnJos/EPK5fE5fcShl3l+dMnvyyYfF7+6EDAijDsJmBVCxG9dsNmpJhGPlLfM7tXV+vGD28BEDmrUql1LTDW//XrKDdpCB+vNGDx19z7RnnOpp2wwyLflJPqLdyxvtIwdro1c2fd1tuGH/Vb/h0XhYno4MOGkuDWkBfiVYl7C7HOBrsKikWFXWk1CTew5mH5652prruuTUVviLZQ6Qm59NWt32w1U1iCFOhQyCrxniE/SAdByaULE8sJPE9UVNFYHKmkXDgMnS4as4sH/BgtljBrXPy8nLRg5inxLz1/L0iaMRUEokUyCkweg4yfuVJv5VD+otfjhqT+DUNtqyhqjVglGIWszvRSnR+o2HEgtPlyaiJDWwiUKgnZw3+pjRWwYPmDyUFkhl4ysxXFU1ZkiQNwSnJYY++9Gx2CmP2cD5tXsXsShykHZDYdE8qcG6oOZo4epiu2LyY762aFp41qk9c1xZBdFDzpxQaGmZAcRTNakqYAe0PKmlFk0lqkuKPDMfv+DCq1686eopT89+Pa8wL5E57CbjPRLL2n8pASmlKjTVRB4Wz5oU6gJUY01Hg0gtPQXMWeCZfMXpZ1100ttvfHL5xbfdevOjQ0d3u/fBKb269yLn0Q47A+TVgZozzzyrQ8dmt912LWILh7z8lhZPxUvLinEmSVzSKGoTolCyyTRbGfUuEgxS0Jto0fnnn5+Tg0GpomNxmAhiZL2mYOlauLTSke0o/aDWQcJjJC0g4RimMI2YFI2KY6Xx0TuTUfxmwDKIxOBO40k5lZbhKCAvNRbj8cHnZZIJ1Aq72znzxeeKi/JnzHrprHMm456cNeOFW/98R15BQfwfzEvU8DD53/nGCNB78ybWoalTp3qdjvffebtz1y7ZVEziuT9v+gQR3Uhr8IY23AYyzOgPbVRIn6IxsyJCDAFkHne13tdEcKCxleK+VhL4m7ZqI2dWkxrZh9lmKMQhioeYc7jzcp1NPBn/YZUoOdqz0ZmNkctnBtSFIyhlSFiop/J7q149d4pX1eiwpP1VJp9nQJ8OXvfyDespe386rLZa2WxjLBwASSQonGx20vnnaIxNeLhijCgWavExYwLhVGOZl/KqaRy3OPB4bi6Wggqf4nycyuvNkmZrszPgDTb3nr37G+WYG+Xb1VCl2ezGchODE5YxAauF0wZnZXUojSWARSSOWhpZiw6KeSBzIxGLFxQULvzwo06dOmGCcCG+YjxrHsYjMZl6HvV3d/FDOkvrJRGSdpLHYUcLBj2K7+zxbTs1M3Xv2KRJY0dxDjMopERsYHNxpEniN+YWoCtQBFJmgzhyiZpwHqwDcGcqKnM7zbEMfe1V8GWSFA0ZGTTxwjWGayobRHKdcVyLD95aesLYEc+/Pr9n/46H6yoK8TCRNK1m8vIKGCSAw1o0b8Ht0aiivyYpKwKLi/C5QJ9G8pCMMUoSklxc3wZYnkK6kydPhmavYudOMIV0Kyi3HLP7xttvOFBRdeOUPxc2L1y+endKsReUtglHUdrIZ/VLoEbksDAXgl6ArsJgpsYmKmDlhWf2++a6995+/fWLr70KKVLfZY/s+8MGv37nmfmK4ahvR0UGb8TA0hgj6UveiyzQrG19MeYrfWPYySD/g2666Dz6gHorwf8rjwulHEKEcZYK8Qd8HS9FzFw8Y+5XazftNedR5Ua4kiX6njICt4hG4ix8kg6m5flnoxRXl6kLCbJECVFQdAJDLZSARwu14b13P6z2+2uD4ZjqNThaK7amRhFhmq2cFLQHEX2kaTxSj47FSWSm2RH5zLQgBEosyFrMDr4cWaTpXdZh/dGQ+bLcNqxmcTaO1IcBb/ST84rjBGkImooAHX8pFZlucnucwKrJcnParGgRMDCtXb3S7QRq0eDyozfs0bHEnXM/3JWK9qQNLbll2hML2xBvXmxs1cSWjoeFvkfAp1LfQzPb0oAcuEnx3jCV0bsEaxVR1EC3tsFpD56+9NPP7r/tAcjIXLa8tBpSrAGGPk/Fq3QBzY5DgtQnYYqnrIRbvIYEE6GkcjpxGqWi4Zr0brPN5PG443F/Vqm2GOuWLPp0xMATxo+Z+O7bnwdrWM0cy1dvrKjxP/r0X3OKS+LhuAn5aLZi2EvGI3eGYCWtMplQU0mLB1B89uuvvlzz/XIUKFd+Hu0AfLWwsFCWB9LFUYZYa3kKbQ4SD2AySvtrg4TwCQ5Ok9PBR7lzlhaRbmRl0dJaLxGnIdXN5bE63Vwdpd8kRQUojEaxFRORU4uNGgYOiSNT+prgC72FFwFTFMpT2h1nrVG94vKLg/66l1+a2btnj68WL/lpw4/gwbU++TfaCOx16NBh1muzWWIHUjy5W5dUJJCGnRzNQeBw2swS2iMOpFBNw0oNw8sMmgjWBgvBQ5jq8B1SZZheiwbDNiLcmEx0n2KU4jySqKGFx2y2wxUVO7dsQYUGNagmwqQP4z5OUcQh69i4Pbl5q3F3VaNQtn3WXKJYfQIQMAUUq18xhyxqxAB88+/cRFXAXIF8IZMqK84f0L8zSjY36XR5EPtaFq0HUYa3VWV+kQZLjFIjvICuCTUoGQtDFcYbBqAUv0JoESS12k2AFh1uMEtMN4kr6cYb9owmeUgV9DlVnxuIonbDACHwzImvGi3JQJGnQxShQXFhlOr8CTL3xbDgWCowBoIBGFI+/+TTRFiUDHbqkwUhIJJKY+v9O5vhyOG66UgIgqAuugjeLG82eNnEvpdMaterbdxr3JkK71airAXQAuOAEEMRa1AqqJqCaRO0CGHVZ3vkpXePO2f2KRcuuuzm9Y++tO/rrSoIf4ujvWIoTmVsUM8Ys2SSqqyvhlS2kbv63ltHh6t23vinG8wZW2GuT7HDCC/jCoQZtIu7d+0Vix+xKIILS9uOiBAdiwfXMjdJxCaDtaHnfeqpp0pLS6HEy8nx0Sykd0D5hnJWVxf4+utvylu0hKD/m6+XrV2+gsZ94IFnnnv2nQP7Ey5naTrDkLAALKPtcWpL4ekMtTHsoerKsUPajOxb+vkHb+Nsa+i6+v4Grfnf/9kf5ttf9AkSWnT3g/itZImFV5d1WIwXbW6Icay5N3RtTB/Wf5h2OPog+jPyUdcAdH8eg9LhzIFyUiSRkOjpUFcprmLx5G7feWj7Lv/AjgWS22UnkQP2ZEtxcenmzVsQVY4CHw2Lskq8zURaH9aG7sTSoulyXc2LA8Ddacnds/sQC9onX+656tbnxg7p3rZxq2ZluY3ySbQOZyM1Spw6f1IAkYi6zh8h00y7V14kJmgwtG+Tu2r9XpJCMPtQuFgRyMAmCRi4ge5P1oUUohPxQbzf6ZMAWUObpsFw1l/cWulkwqEZ5XHMHaw9Fm2zFT7VvBxfdaVU5lq2/LtFixbt379/3uuvk2QXa2CF5pzofKCyaGeGnvmItW9z5eZkIvhdQEiIfkhM0GnOtm+KUz6CKmowY+FJxQ98UCaYAKlnLOAyggoSecXiYkmjA9ihRncM7t3v5GEl82Y8XlbiuP7Wq21CVkSiuE0iuFGp03cUG6cNcXKIKBIiaYPRYJQlAW0Jye1RbN9/s/rO6274cfV3V05uftoZwyOR7IwX3nl/0aLFixbl5uWMHT8+HE9NvuBPUBWRAOp0Gj79cOFbC94kDwjlDN4vGTaptM2VQ2E7FlQW2s2bt+bl5bVv3xGAj+iXZvN7b2MTzp03/y0Mf6B7aihMZgAaEj+WyDKa1s/56olQzArdM0oTj2+ypBNJBK3F6dVL54pfS3M/c076iO4jj1vrfD7inxWUn/yWpUpiTfZMPCIoMZebJCQAJZLVFo+UNWv8yNS/XD3ltvU/rGvVti10mr169VYaJAJqaOz8a+9HE3K5vS1bt6JFS0tLcB9YgAdGNc5J3cjUpKJMOm2GNBSsETlJX4DHkrQGQsFE1piOkoQh7LUWy+b161mloPywMz4FL2hZs3L1qpWrYeuGzOzN+fOsbicpZniM0IGiscTuKvXmez9gBHjt9tJmhT3a2vr0btmvV2lhI58SrwbmrFiotu5W0uG/qwNMOTY1FJUCDNgJTmuzZs2XrNnDuFv/wxrqnQ8c0I9lGL3cQdhInClYkvjJMfagc+Pxs1QXzRIpQwIJN29CmsVqXbd69fz5b/n9wdKyJls2b7jx+int2rbWyUGYg/j4lyxZAjgCBi+r8DxjZgLRlhJ9iUzUVpC/b3syFGbcEgHktkR+4f3R9X3OzxTnRiJhdJrsN19/PfrEE9Ee0Iq4NcFUadvR1e3/vSl045MfQr7BRtCQTq6srCwryuTnVGdDB8VrT8UzjGnCs3LPRNGE+Y5qg5TotoKqzLJoOg5G877fru4IwABYsuXL2g+/qm5cqOR5sicN6NSufVGfXo0LGoHXraCOqjCyqgaH3T+8b9lfHz/9+rs+uPDMUx+Z9ueC4kLo1xmH4WAQQf3VV1+dduaZTHYhCzVgEMVtbvfhAwd27dpFqgr1slhEvFRxbaCE9jNPPcXjuH0+QoGlRUXfLF3Kc0lbkbugUgwkefaksyecMf6Ka+6c/9LLXdv50tEkDk7+pDgj6ThasIsqnJgWybjflHaQFa8kq08b03XBko8PHTpEkvLvNPK/nZp1dMnUR6E+EHmlACSNfnR08h6NnoGrxSHEBcJGP+mGwv/fCP6dbvjn+erozBQ9QMt+Rx3B4xqOiaEglQzSsGIfuV+x/2sOeSwmv98ItZtLcNwstTGrsSgeYylHESGzDFOPNFoKXoDtgpUZOLtVEAS6YaedSRw5DhOSa8uW3UxRa455wWc1X6/6PB39vKy5cdSg7qP7tO3VrrnLkzEED2BMSJkG/eeaxD/yXrNs+nRq8+b8deIREqc+xyGLEEQqmWs8jpQhFtNZlmNMGWJ8DalZPL7eFNpSciQ4yK+8hJ/MZn7Iz8vLyxFA2ysqyJHZu20HguBA5SG/lvncu3//fI+XiIPk1tW3HT25/iUfGWQivc2q6AUYpjQyWqvN3LaJ9fjhbTU+GCHgzqJvwT4lQDAtGHokFipBRmkH0o0Frokt7c2EDj7z8LnmO1546oEH9u5dO+n8y9t36p7nTUOvIAwLwPPFaSTKHk4dGBBS0SDNZXd5nTZ8TsZoKLKv4uCrs96YO2N6Y19k2p39xo9pmlZ3ehvn9n9g1I6rG327fDV+rE3LXztYrSz/4u0NK79o0bpDPJJ84C8PnD3pzNy8Yg3OBAqDlGdLsLbWm5vLWkLcZMJJJxVRBdZkioWkQgVqK41MznzV/v1FTUqBRUttMrHps1rN4DyOlGgj+d9kpRmsehSyzh9EXayqrKYvPB5Pk2ZFqG4s3qRI0TXkbTJ5cS3QqjYn0I3s9u079u45AOIHPc9upwWU3j17UcGDr8z4y4B4YSSwXCAEMurEiWdMfeSxnzb9WFAAxcNPdTW1vrKS+rrxD7uPcD6eqtUrVtBlBKeEeDMSEhZdmXBHNpnDR0SjgJ/rbQsoneDfx5lN3+GTCfnrGOS+/ALeUJKPWCTcEAMHDjymdy/RxrKZV2fOmjv39WAgdNNNN5188okIHDUWsbsIUXHh9L5DB2zO/AhV67PGw2Hzri2hL9bsK/p0+6B+rQb0KOnQzNWjbWOv1xat2O/0/n1LGxCiRDrl9npIQlyxfNWq1ZtX/VB95lnnb/xhBbwkx405DmU+GoXy24VmL9aP4JeMuOrIoBTDHKc7E1asAnJ0NAMpS06Mf+vW7ZTpjMZSXbt2JUMTnFEKBnw7hTCclQcOAEm8fGQLQwbllVaRaSiWqonS0YSr7F99uyUcoVXpCISY4NlEBhyxKwWsz1v0A4obvjLrpS59++KtoZFp6qMLFv3z97oDWPWkV0VUyqZ/BDTSoohys+iC3CQkecakGiaJ2gzeHViHeMcJ7zJxHIqt2Q9rDx4KpF5e8MniZf4YMUXlYCYdBrK17YDbrnhW/bSsOM8wclDnYX1atGni6Nq6CUz30T3bKDiftlSNGdJavWPYtX9ecPq45ZMvnjL2+FPyi6jBltO+XUdkrNi7NLhU786Qd8x1YRUhrYpH5tmbNWtGTczWrcrrHYc++BRxgwnWSsNrGqnDGLG73eRFou9CqYU4RYwU5jgLneYbr55c7qI4gTEZrDQIdYiVFpGyZdCCkSTvFDoKp6NACVR1bw+ll8L62L37MfVeV9/5943F3znRv8pXR5dPfTDpI5Kbx/2ATorWzIaY1r2veCPAXurvcV0S2qCuSH5+vtTh+oNuv17+pXEMhP8S+3fsMNgAsWqF0TWzSsSB4JwgRSY6Z6irgQ4gR0nWZRK1VjtedGa7SluJXaVpq9SOA7UdqK4MByNMCRAWmBISvUJuCCESWHjYMVMbNvyEsywUN8OtVJf04uJZtT20auvql15bff4JxRefNqB5E4eJOAVxAXQObRNZr6tcmprVipOzlwwXVBC8RAY7nHeAKuhF/WDRmoQizwIrov6wv9OTuo6ljxnkIPP5y2XLoL1mXiF8hw4diuNq8+bNInCTAHyZkChGduIoA/r0hYrQZbeHtWf87SaXFnJy2VSURpRX8TFFKREGR4GIU2EVMhC+Ky9zDujdVgluFd0SWQwzFqAzSoykkii9FKuQHiHfUJBZuLQQAUhqO1wPMFco6rbHHjzn7IvU+x5/b8jQ8d6i8gsnDoZQFInPLYkVoSVF8ixJVThF/YerKw5UVdcGPvrw09ffeGvHjl2dm5gfuGvsyaOL7IkKJU44MlepA/sW7FS8v9MZvvNPHJVQiirrLF8u37H02xVvfPbGTxUSD1qw4L3du4d36Nh+yJABQ4YOQm5feP4Fjz32GDw3yMoiaqRgiAcCLg2JRbSF5LInn3ySUsREl2ltEdxGQ6CmZvfu3dwoNig6lp4wgaA9tO/QK6+8wvJMFQ6aMQlU2KCUlHlg0Dn77LNhy3R6vNLg+ExUNRiMbt36wwsvvPj6vAXIZ7uNh7Z7Pb691XtxRowcMej+++7p06c37YAni8UulYzbLJb8RkWnnXbK08++WFrWjOlPmeo+/2ZqFh2AVsvSZXPZd+3eAfcVoWRRH+AjYOjq/mNteshyL132K/3rV8OdA/BaO0wmgAcvv/wyHccYACUzYNAgxjcmHCgl1G5OSOUZ5tGpp54+duy4wkYlzA2gnBIiw0yS2DMVVE179u6NYO+ZYwqJNcKbhpJeuK829cYi/8eLKwtsoQtOb3fppN65JcAQ/744b9aYcud7UzV1Fl8uNQtWrdkD5n7n3orXX3+r2zHdUyhK8YQrN1+vOiAoRgkvSvoFybqExdFHkA9mm11qY7jciUgcbMPQYcP6DxhiBT8kQiAByIw3GGnSXKkUcoN83mNHDrFYoOySpFoQAWDmLZCkW5UDlbVLlqwOEJijhfFWH92Immklt/HCyogVBGRqz+7dDFHw3TpTnb6oiRqo2Ye/6o3/+1vdE8azcJP6b5kwvDGamimm/HR6H/ACnkXUJ5IQjI6MUbgwpKRDhkydHP9h06PTFn6+ImowUt8dCrRsJk5NC9EO1XhdNBvOOI17AsZ5n+z//PMD+faaiSe2PndS18JSoxLKx2WXjuwYMdj92UdTpr2w8crL/+y+69FzJh1/0UUXs+B+8cWXlGUrLMwVdB5BSk0dHHPCCf379+cNnlEW7oJCaiA2FL+WQrE8P4uORGzVtB3XFIs7TMe45DLA9JMQv+AOiBDXjlYb7Mi6lBURShQY5C3hA+G7SaRhhfCpsVDSAdBMyfrc2bISM5Uzfr9l//FqVlp42Oh4PMXCMIhvI63V5YiptB1jLhqXyhs8BV3LUJPKktomx2gb33JYFqtYVhlJnQAZw9hhpziczDaOZInSXU0czwHEbgidc36ang5g6KCPc2newFvMToYjl1u3bh2jEzHKr3TtSr8l/Vdw7unRd67LAUDw0HYxnYFnDhky5JxLL+PM3JsmaiRHnWM4krA8r6yXXIvbYz/6GR/dhPbNZqh7fTl5rMf4QqmoJ27zhuE7+uP/D7+S6Y/vAd91kvUGTGg89u78ecTohORWmkEPoskrWop8lrxu3L7UpotDHqqYC8APWQzh6rqwJzd365YD+c5UeeuOkNLU7N9z/iVXHDi465tvvnFaragsoBWQEYAiaUOKYCSShw8f2pHnc8Vi8ViWoF6NKE74QhSqEBoefzfw44Edrz4y1mdaRY6ZBkGVTe8CeSdxs3SXNrt6t7BuqGhcmTgEkxNDRb7hTjVpA7WVDBWTORoJEBdb8dXSCeXN9fHGsOFU+qjTxhhlWRlwTDxrzcGqVStXLvns8+++XVZcUjBo0KDzJp0JaeGjD95P159yyinsefCe+1KJcHmL1jt278oranT8aSebXPa6aEzKCjW86ZfjBnSBSJs4s2biYGTrGc2gf+G48HtdjbJqJfE2l1U1pIw4nISRwpzGq0M1UwXTimwmTElN4IurT1LrRalNp3IgFrKmQgOaJefc1W/+x7ve/njni9NmP/PUq6T5mI0uYLO4jHwFeSi+FHWuOlRVe6g6Hq01KzGCMj265Zx6Xu+/XFAst18L+EBzV/AL2ZBQUt/GCjhMOQjgqtVIy4UjuylKt52HbFv2Vi3bUPH59+tembn8hRfmmnHoAY01hKc+8iRlSWh2CuTx4I8//jjon0nnnE9rk1FksOYYnXlIWhZtwD6kSHz2+Ufvvvvuq6++GvJHMIG+//57iDG/+m41vKlMKKbnWedeeMYZZ7BUs/+9996b/uycJ6e/Sl/gOWDJwRMGpoS4DM1LstKQ4WPOO++8Hj3IdaXUoX3TT9tmzHxh/vw31q87/a67bz/vvMk2u6ACKLeInKLpA5E4CtyP6zewolG6UXIypTxMglORYsooQhokQJuZ7dwMDyXfxpOk3RGgRG5IKOVfeosnTTZrWVHZcWNPXPzpJ6/Nfefsc8/JppKAE2XhF0/KzxviEVmNpaRLbF7FL5UF8U3Pfv/tD4TU4YufO3cuwpDW+3zJ6u07r/hx3fdIyImTJskKbMhG/X6n8KSrJofR6cll9lP4TpZ8tDTxJYDWwoowbdv0g1GJmTIU7CJdAyc14h6HKBPFFDKm/Cnlrpf2rNltffDeTi1pf+3GdFuOexUhI/oN+kA87bCkVHILXWo4AfQwa01Z41Saqk7nGuLOoqXbdot/V0mfMG54t2M6pdUALBTiy4DcC5S30bJl09ZvV6zYu3f39i1bKTp0x+1/ppQelpZCkRlK08eSNimrKuLIilYU90vUyRhJhHx2Z9TgyiGObTGZZz39Wguv0rW5X0k6UukcCAqthmAkkTZ7irGlpr69bW0FxGButzE3lDlE5EpYHLJeyfQUZxrahKR5gihOpeGSyKz77ruRgwdFoxGrwxZLpGT8B8JcRUPR/R0bBMViO1PjIZWErkPgd4m012aN1m5Q1H7MSpmgGYsVZzkhAjWAAaukvFDoRbP7HYVFb8/f+dXmdMqXG/aDbBM59MurLB4pR9QUN6jRZHC/aqsyOe6cc6gqUf7gDc2NqTr0INrckQ01tm1/8NrS00YMfHHW4heemPHMEy+rCoPCuq+muqC4RFHBwNUas+Q7m7KRmNfrY7yRWJDHG/RRLYhdzwbqgOFEwTEh6yMSamIkA8p0pPPlV6Q72kM8dyLjRU1LOeEtQ9CRHhoGTJE14FwHehKzmyGZoBKJYrUllEy1YmrkMBd7vJbdh/dQ1oxGY6FhlUdRY+Rj++Md1328/3g1S/OHIoN0FRs9HG+klaK+dg86B384h0BFIitx2LLMsNBxsL52itDT0qAQamBsuHU+En62O6yck7C0z+cN1EIcQGKJ5gIAwatRaKDNseDs2rETRYozIwcRuFjGqEpJfx3fMwpZ2Di4cePGyGVy4nBcIXxRoZg2KEY+nw85zlU4jItSzmnr1q3sX7x4MdGN19jemE+ZetzdHIlU5R7AIVVUVOT7chH6aGP0NL/lWihtPDua2ZVXX01hmcM11Xn5hVXaKzcmZN7/TBuiTZu7gjGnfcgL+Hrpl9L+vxasv75hErsUFCa4Q+Fc4IsjFfRoqxWrVgwaPODpqXde0qEbo//LL7/EadF/wDFCmqcDCHBxa7KYKDtgS8QxCxWFdaDB1K8gZrNEj+SV1JLtu/b9uHFb//b41sVjVe9GlrDbY4+CZRZ7T1QvSWwz43+T4jY8CL+iO+hT3gO7xttKdAAAIABJREFUGXjceDqFjmbscSea5DJS18XlsNI7X3/51cYNP378wYeRYOiY7j2eePzxMyaeyojl+NGjRw8YMIDRSKejMRyuOTx92rN7D1Y89PDDkETTjNCxwIPXgDNLF/ryBAxvXrmuPry1MIzsEEwXxFJGe2VVOKV6nLaQiAMYz4EUwMBApE/NsFboRaURGuLkl/EmMFt4TS3ZWpKU0XCyyQhpMfmFvslntTvtrH6b9kZ3bN+za3eFPwxsjCqRsaRaZbBUuw0WZ2OXVQKK3rLinM4dylq3LszNtSm1/xdD7W96oUXjSOPi/LGju9wQUjbtrNiwaf/GjXticcPX2wtnz37zvfc+oNlZa3Fcbd26KzfX/f4Hn3Xs3GnBex++Mmfusu9X0kXkBcqQyCroWFhHZ08+FwWLsUG+BNfq078/hJCoa5R8IUoohoqikD0EvdO8efOWLl3KTKdbOQOXYFZS6qdVq1aTJk3Cy6W3tj5bmzRuMnTYYIKDTz897U9/uvbFF5+/+ZYbR40awbfEv7Zv2wmtg9vt7N9/4PbtOykZtHTZN+NOGN+6devaqmpfXi46Fsg+GSopwgdO7DqaP8fjZRQxNrgu9YD+pmX+tT56fZ5AnT/Pl3PRxReHw8Frb7jx1Tmv0VxlJQKCwYCkhUVWaHEl9jBzmS/g5dFumRSUwMNbQ7P8uGUHwhbozJDho5CWcE1hZT3+2GOwlPXt2ycVJ3HMHIuGpZ4dDuZwwuIigpOgYUnCYPYK15rktdhTSfHlwseJHKKFaUyUPfk3EyeYhYtNTRJix0LM//yz9W2bV9x3wbB6GlwTKJQPsJhg8yVBJya5aRDpqlQHMpucrTZvC7324ZI3P/opFIfgyTX/9femXHUZ3Q35La4jWXrsDvJCduzcPm/eHBaIxiWlXbp2ZjAwMYVtRFKG8Y3ImifyEkeIkayhNKhEgz3mcBa99/7rCz5477HpTzNtv1u2eMLxPeGhkowWgTaQI6u6nF7yfLbv2PPmguVg2UzWVCB5iFwOh80UY0CpvwwqWl5fVRFlLPBQYJyyY2dZ83Isex6cvsDgl2PqaYXf20W3irzVlmBxeiBZUEiNxrwch9yknJvt57NiFcVEkUAa2bwdFy899ODUj2kkqKUbusYRagpJTiXNFxXNumbd+v37Xc18drJyWMGFKyQN3XGmf6+u5U2bDVy+d826A198u23bgeCdd975wnMvNCnyYNyJPYbIgygwTfEu1QBT2n+9tb+9AdBsMD64AXGqWpldYywYlmoEZE4YTaloxuYS5qDq3XtxUnmoe01SAty3Niusp0RbWE2oyiorIz4iWHfEscBArGQFO2FUz0de3cLEx0dDRR7ajSGtWf+irugr6T9czaKHmBU4HxA9TEtGKpOSd8FwgBvx5npD1H8V8JoX+Uu6gh0dU6Nj4ZXf0etsfAQCGY8K77ZVsDFUp4z7PG5IeG+acg2DjJlM/W3c0cxziIMRtazEuk6GGkSwD8k+euhw3hTmeqHdg9sXKcxg4rdIav2KdAwX+pvu0b9iJWbjK1JneWVMt2jZFiGy8J33uCLQAxwz3bp1Q1fzV9f0OaYnb1DpuAHQeTwXkmj+2ws+Oe64e+65d/CwoUE/LGeOYKCO4IUwUf0zbfSXKDVa3jsdwOjZtnUrmUIa02Z9G24s8vaLvZiWZpL5BQMqQR/meWlx6ennnDnp7IliVmYz48ePP+GU0ygxR5PSIJwLJyT6LHXQeGNzeBDQ1B2TEq34ZoWQSTOPNVVJQy4reypqNvy0rX+nVhpQ44iz82/uiTIUTVuUqev2y35tTqNoiWEhfDrSv7ps0kdjVVXVJ++/jzsKbRttWNfIuXP2b9r00+JFn1UeOtSqeYsrLr504IABI4cNd7ocaTAqkQgOFdwkDGbOuXLlStT0N+a/3btvnwknnnjqGWf27tcXPyZSOCr64t+OqPoa8YiaxQRBxHDPtCSFlDEt8PLtqfDvrlA6gbDE6Y26aHeIh88I8EgoGTE3od0TMx1El0RXRAIKPFzJw8krSDohuTZnI+wM+pzxge2yvZu71FQbYaxmrtE1wkRvsMAdRagRe1OI8kluR47tStRW25Qm9d6w9Gl9Wyp9yGryZitrclzmvq0ifTvkKhcMOrArff79a/x1IZo9mA3GosnamoDH7TKbbB26HxOLx3v06Y/tVFFZzSnh/sBiITbftHmrHzd98t2K1QcOVqFjjRs39v777+/WTdxR+jLAGxZ4WYa1DWQG/ipGEVOS0cu37GTi66oYwoSBRwtzD3xF0ilpGcQZKUn0xJOPPfTQgxPPvABYD2fj5MFg3OfzPP7Yk+eddwEQZpSGF16c+ebsOT9t2QwJBdTnfaWu30hir01atkjGWNK4BwvlNmGqQM6JfdKgIVBfq/3z7YsRkrabq/21JU2b3HHv3V99seTdt9+54LLLNM+wNqj5+3kKSuVyKa4gpSQJPTdv3hzpWtysJQruRde0RXIin9GJ6QJMrFhacea+MunsyWvWrPHmEFXIOCh2hEZCrr7dnQiHkMmoXCpwdyHbc+BaQT6QyhYOxfiJ9L42yBntuogAtATMHq46CDABOSBZXLYmmsypb4iy4oEooCQmtyzUAMlMAh3IaPCVz3h1xfyPDq7bEa5OkMFK9D61a+ueb79dNm78eCSSw8V9CYiQFA0S1sZRLlrmjgb9xKUDSB8HsSaoBBSOKscbDNCE5ACSUIk9RJGZ8vJym90Ep2Bdlb/ucOXgfmNMMB2ouAZESghFixvazMTG9RsTmfxg9CA4LWwtXNVqlCVUhq0+Ujgnd0J76hOBEV6xZy/VOctbt0qpST4mohQdsv+iF/2dA4zTSieLtMzgzsDa6dcmz4bA4fqiRYoDUmSROJQ8opWksos/2/vI00sP1gEWZej/jtAT0gvMQY0lWK6yc+ehIMELH7AnpJlkptCRsWA1xR1L89znT2h20ujytRN6XHT9a598/HlcOPShOYUxmBismOgw0LBCwE8mSoJUumzoUZmg4E8BbsZRIV1uj83liQIaNscNKYvF7En6U8Q6PvvwzT6dzfluqs5bMomwkXipYPuT6OBwMnNpKm4wxyk2oaT9iqEWh9eI/l0fmv49S4aUnNKcRIwEDBFNf0nrhTr/4WoWadxIOi7Pgo1sAyUj3tgkJqMMFIxX3mjpG1mElExFjUsBachI0u0kDmOT5V8QmBKWxhDhxzXV1bf/+c8nHjcG7wJLI2rNhtUrGWEjBg24+rJLgFGx+KFjcfUjs1FzJyKXxRetbfpg4o2c/OeNnUcHmX5pXpnwMvk1YgIkBTgSEhP4CFRz/vz5GLvrN6xvVJBPgMOXm8N+YLYOKIVEzdfzcZRrrpuCwX3bTTdecfU15190IX7Fgtw8hq8knvwzbSJ4iOLhHWGumEwbN23m7mhDP1xtP2/63KZZ2KFhtZTiEocYToRM2YnzxGCvrjl8xpnn3nvffQ5bHFdQNhtzk6Mr/FVJsSrodbudIY+dJ++1vLB9+/bROxSLPtr+Mg+FQkrrKYs9mUzVhWJGBxWso7CF19ts5OGVlfoyyhYlC3sWAHyUFW1Kk3/3qx5HRdYX4BenPx0PBFHQUc2xs/fu2cNhLMW4Na+55prjx41r3qxc2gKBwAJjVOa8Nufpp59GtUJjRzkD0sfgeeaZZ0Yfe+ygQUOMFutll18O5AimeDyaWlG2+mT9b25dH3W8MuYxMsAdyGJCcAQDqy775feHOp1Bzl9YKgMix9QsNQppScUADzJrBl4uDXMgHnO5nADaDQ48DswmuBnoSMQhTNVqBHbZCOlMmMkij4TkhmwB8ROIcizCkYlH2F7JRGCMpOn47W/u9Xd3pM0FFnuhARRXnAgyLgbDupV7Hp2+eOV6oUehyLMf7lisbWrlejx2p7ffkOG5uTnhYIgFFXYMdCA4r10OJy47vMJLv/lu9579A4cMue66604Yfzw/1E0vlltmMZYVr8xNhC0jh4nJAZxHzEoNc83Q0seSrtaLFqt5F/nIhRgD7OE2/nTVNbhbnnrqyc2bdzB+9dX5maf/CoiN0+Iyz8np/Mz0J0FmMES/X7kCR9d3y5ev/G5ZKBi8+E9XQ8Yjtx1PuSBOCwuoH6eKxuP/L7yFY+FGBYVRa9gfDgGuGjF27IAhQ3n8RYs+p21llGp8N0hs5g7qFI2G1aH3BToWcpiWx9qs9gc4BhuGqFsMtuxItLxN21vuvOvuKX/66OPPJk08g3rJmApfLl5CVLFHj26XXnmJ1N7RxAK16kS6cD2A3t68nzZuAXMOug4hAZSQnmSoMjzxDIl9Qc9By2GsG9jZfcKxQ5Tsvvo1LUMWTRu6UxvRT/SgoF+1uqw5jRYur5317oY125hRPihsKd3OksMUfGnW7DFjxjjcOfGIH+mGvzgdCzt9Xjg+8MegXtPHYPxpCiO1npAzRk0pZOoaqPuD15xKyFLgPJXIGhKhrn36Pt+zI8Cu5UuWe2xKj84lanojOQLymBIGQAziXyBV0BQMH0BhhRxUWAREu8EFoUjwnX+10JDufdDf88qdIb7GjD8eSeewm7GZuDEZ/H/n/JUTygQQMcJ7PAjE6/fu3dt8RAep+y7fyNe4QUT+k2CUJuhRGzX67n5k8daDFo+3rDZYibpZvxEsT6KvG3J6zRSxxCCrTthVJYxPKpsCLSCUDVh5qURNKikAhrxc1+CuLTs39+ypDFmdkAdyeWwhqjPBJZtWIywulNm2g5pIhII2yl3Utwm/MEhZf+CmW25hGN9/31+69ujhdNvUJLLQM23q4198+/XVU65VLcn23dvZPJATqXF/1JxJWIkSCl9MChcYuZQWXIsmFqIYBJFmX2M1464KKqFoctuWrS2bt6ALcV8xElgHJYYiQlw043+4muXAfNGMflDQ4tUir0eT4wxlbETQxEXFjdCTsHgK8/NRO6hiwqRiGCG5mGm8QdLxGolHmGBowWo8RkzQaXe//OKMiu077vh8IZE+mWPaBuiVRmcIZkWjYxwwSkmOkIRT3oMK03UsxIRMDG2ScFf0PJfgcnzUVSv9bLwiOBAZ6FgcwK+Q4JdddpkcqdkVTpv9wgsv6NG1G3GipYuXdOvc5fbbbwfU6XDYQUESM9JcO3LpFs2azHtt9lkGw8svvzRi9ChUQH9dDa6bI+bJ0ev9b7+RGSvOH5nMNAXkIjw+wTZtcv2y8ZHW44B0LI7CnptDU0OVi6wBlQ1+nRYyU+NUeOETAZcXX5clEwobne5oOIgHK0HARedcFgGEToIYdaCyIL0xTHTZIDXv9Y3ZqDmypY8lc5DXhoWHGisrdbsd5EiCeECDgBmBNrZpvjkJAbPpViBOKR4N7XD2qy/Tv3Q0J2YsnXbaaRMnTux5TA+NCEDMU56MJ0WKUdps/rtvsXiwstLL77zzzrPPPjtixIjhw4c/8PCjGL7nXXoJHnweB5uJxaYuKDbur5rtl7cMJ5QffbAJgEQkp2xIasatKhgC8noyCZDBivnjJZvPOrZXLuCD5CEwnrJSGC1iWkIBbyUlABSquKiZ2TwwUQP+zJYQfF5KBoIGvseXBewfik6A5FITQ2NklrGOz1ckpu6qFCkP7RZ+cRQzDyfTVOf6vZh/Mx5+ebCUIxaA0dGrxDOKvWRfjWP67G8WfO23AGdICioOJVCzhSU3LRyG7N4QYgjZHYFQuKAgj4WSVbCq6jCUzTNmzCR/B4cTTe3xCHFzIpl2Wk30FIrOggUL8I9eccUVbdq0YWLq8/qoEYX0QAiwQiBY6A7dg8UZaGEGgKbMybxmD9/SoZddekWXzt1QtRkJX3zxBScHF1BQUASigDOLdOFpbLbWrVu1btPq1JNPgboT0iMc52/MmeOvrr7o4kuKSoqBQLgdzhgMYZiR2jr3r7t5Xe46fw29jMRjvoSj2Jn28latL2vTQddZaV7203q8EaUqIzxSukRlzNNoaLGBcBy2sjjcZ9gOxiwcVByPsTJ4yLCJZ018ctq0bt26E1ucM/tVHJAU4+rUufunH3wEtK4Ykc7ZE0eI5u1uL8L3tdfmcmaAR5qqjBxg0gghqCYY+Eesjo4djJdd1L1VmSpV7TWRxRT79VgVvLbJJiF5+icSzFLey1O2cXv4kb9+89O+aNYCuQCMlIzKtEW0nNiyZcvX/bCxR69urN96zg9BQ7LPtMLnFE6QsSyReq08ogaNh20VOwYEjyq1e6zWXdu2vfTSy0MG9R0xbIx45gVSlqk8cLBXN48tWyX5RAwV0aMgypGEIdIQe/XqOvCY2g3rg6lUntNeGIlXAU9lnsqvTUdwwNIEeqQoLdFMj8u9ZvVq2hwmXj7KMi9mU4PqTkMj87fzGhcGWJzyxnlIDe1XONO1AkdsoETNqs1tDIeQSgoEIP5EddqUwAmP6ljvJh54OD6RqMxFOgHe14Rh6+7qPl3yFdL9MP8AoZDLiYwT9hU6MVcJ+C2e8OiB3Zes+KryQGW+1+ymZYniQSmMgiUkC1mCy4xDFtyjHta/uTpHQkYGJnvcuHGUtaAodfeex0DH37dv33yfedjYAZ+vWnzauefVxJU1W6o3bfc2s1b6SsqVWBUagAwVjSQW+1e7t6DFjreyeM9++/xPf3z5o/VRq33nzp2MNLfLBUQJFm00f9jTZMXRxL+2aP0jN+Ye0h+5Js+Jf9hmJ3+bRqGu0w1XX33/nXf+6ZJLeK2uPIS7OM/jZsYysbU2ORIO4O5lRSeSQYaxqiIHmcM/rF49d86ca665thE5KZKUxUrB5MOMFyo8EPWiY8mGNJcJKQ5t1C95L5voYT/rDbzn/PpyKPeobUfWPA0ty/G6WsZTaDJXNgYbVDCw5DKWu/fqsfDThTfcfMP+g/svveLS+/5yHxY5GTrSutyF5kNlbbHbLM9Me6pd27a33XwzVDE0BQ5I/X7+iV614i20A80Si0TRLfiIcKz3DqVrDMZ2bZTCQjCewibAYaijyDYMsn379lRXV2/e/FM8GtKmnaToA3SFRM7m8fDbr5cu3bBunYWwjuaHoE20ziK8dWSJkuUNnQvVCoGJuix+JiNpHhSyqvd+2AmOOdedkQI/sZCQKvFzSd+VLj76E31E8ZGOFkVQybRq1WLKlGsWLJi/bt3axx57pFOnDprag7c4sXbNmkefeLSkaelxE8Zt2r6ZuBUsYiRMDR06dNSoUVgIRA+PP/54Ais9BvQbPHSo0+PGVYmPBPeqA0vodzcZSNoms+PIqiAmAUOZkSwthiPVoHy/Yc+Xqw6qGY8oSVrFZW350KqnoT/RVcAT8RXhCsSadnhsUD5y5jTQ+IiS9BMeNMK+JZ4wWEPRYhMg2YHIkyVEfVbFTIoN4R7gLXK8kdoXxjTyngRIbOffvf16voSS1ZKlSEU1+YGheNGCj7YvWLgRPmvcD1K0AiAF/SDsFBkYPxKpeGV1JV4obdbbGG8k+q1dserE8Sdcf/2UCy88/8uli6+55iqv90gzQv5KryABpkyZMmPGDBBaPDoK01FdVu9ljmE/ywOH/fWvf9V1LD5yuxypNRQV4vFsSYaK9q0RaFH//gMnTpw0Zsxxt912+8yZL7EH+B2ou7iULpC4tRimmtfQ7rR16NBu1LEjL7rkwofue2D519++Pm9uPMJhMmo09/k/37yup69+bxcdgZoNoh82B56LEUX9N0YEWgroIxJleGNFO7a7UCoATum6F43JuGSZZ73Xz84e2oTljf3s5D2NT3dfM+W6cCQxYuSYO+68u0+/gZdcdmWnLt0vu/RK8vNRdjUHrUwNIAR0GYvBtm3bcHfxW7HEtOQbTUzpq6pIeLomJ8d63IhWJ44ut8b36zqWfg9c+uhEA+1LNxKUFycYy0Z+2eYDxr88+8XKDf5AAj0CeDX0CgCcDfjeCJtWVdXNmvUyXhAaATp78ESY/7grGHVi5+B/AY3H2I7HU1peJIVBJT8nBVen4fuVK8cdO+bYY8fYnY4BAwYR1YyHw+JXttk/W/hpt46lBTnAzMFvMQKReOCgSK4Mp1KRwlLfa09Onvh/2HsPAKnKLP37Vs7VOdCEJmcEFQEVEQETiIg6CmZFRcU4BjA7mDDnMCqOETGLoogIBgREEUFQkEw3dKRD5Vz1/c59m9Ydu/yvu/rN7rh3mLL6VtW9733DeU94znOO7Jar+WypOJsiE4o9kLhV64PQk+rpaBgdSz8DFkTvQdGHzlDJEyVSfm2Yf/EZvapmr+o0Rkp2Pbu9tMgtZSLpO9Bm4pTSbWCUJRDySVNjQ8qdU9IcBD8j3txfqZjAb1VOqi7kxJEez1i37GggzBSLBOX6hI8ZeRHcwj2WCRNCJBQYOuLQ/oi9H9Z854Juxij9BqZCWK+o6kPutStXelLfgNo8AHxGAvjXDeOOPnruK6+88fqrPbt3/WTxoi+//tBoiQwY2HnO3H9ceskVoMZ/3LBn/DH33PvQC/WVdQTP0FXEFhXct8QlaT7MWwZP6cZax7Qb37lv9urvd0QZ0Y8/WrRl02ZmBd+gA2HPR035SS612abf8STjwVBxe1YIENGqXbsefvChC889/6svlt8/6+6Kbdsrt+0Y1G/A5Ikn3nDV9O+++VbhKpT3iJmkBpvm6meShBVoW3Nj46OPPFKYlzv9mqus4iQ04qzVtyUdhcOfOG2Z8WRJEGdEwRGuZ2NK99Ko2cll6QuE7D89KecR0ErxUrON77TKcZ0XWPY3kSmCwsCjIJ4XfA+8v/b669au++7CS6bdff+9R4w96osVyyIMUYJgAv5imVzUVWtXWvzM35/8ccOGKWedBbt0OKjT/f1POliZ0gniltVIwww1+wRwoB9qLFobq/5Eqz34oIFgkbH/5HfimGHMMwhWEGwTJ04AtWp3ukRptpPtLH5NCb/qaQ3EWEE1NtbUMDHj0QjMKICyxQjVXWU6JE93X+mAL31Na4V5ZEdTWSM7oC0aKsg1tSuWWAQTwmEh145WwcklQRxGn7HjVU0DlGZdRbHivmJDBVstaFZdt4Zx+vEnn+jZu9d+g/e//a47z5t6/trv16/+bu2MGTO6du2qZg4obFC9yLiqqqoXXnrx/gce7NW7t3jm9Ho7eGu4WWt3/cqblj7XMzyINWBRIMN0EcmTw5CXaIpm5i35viFmS4FLEPybKICQ8GNaUZNWweb4PsaBGQXLaguFI5WBDg2JXC03j4I4KWt+fcS9ancoU9JZSCbhg8ENkcLZh05Nf7NtxTHHdTdmWlLlAXWIbaBnkWY51Oj/8pWdyuwkZOKniNInq3a/8s635KRr9hAdT80StEHeiCKOtAoHPR5H9y6dd++uhHBVSioaMsuXLr12xvQTJkz48ovPzjnj1GgowH6Isx7wL6NIvrtatnCFkFOCqwl0lEynvQej2bqolUaFdxk9mM9VSJFZx3vl+tKnl8h63SUjQAKGjOghlhsIMJAA55577o03Xk/MiKwX8XBAtaoTxxM3vOueu9d9/31eQcG4I484bsL4fzz9zNNP/R3DCWAYz9W6BWbpvP8Fp3H/SuwATQuMj9XBzh0Ns3lLxSs2HexDlAykMZm8SArmibI/1eKi5xkINauRuPEYqdVhliBi2GGXMgnAUinfd/JJp8Ip1b5D585duk0+5bQrrrj6gmkXg8EgQImswYPCWDPPxVC32Tb9uKWpCdgW/KZi9+rkcHJgTiOwGEeCc9aMdVDPclsyqDW3rWfImhLgvOS88x8QOs1NidmvfvHGoip8r9xUSOdwqfA+Q6XzVJgAkMH4zarVbm8uueH8nMATGBepAC2oFqkKyq31h5WQCH8CBkQPxMrEEjvnnHNgxFiw8EOEht2ZQ7QRrgcm8cYf1m/9cdPowwancFOBcJLcDpjNpXyn0E8lgvFoQydP4w0XHDLh0JxUYrvD2uTx2qF9iaJT/Ey7Uj3cOplg28JSpRkyFqxsPSLxW6ea+om+NKQ5vOGVB8xzW9Mwf3JBzqBcKYcWN3E6ElFXdUWyYsce2DzZgcVhnf2QAZA9U24gaw4HhMkRiFCVQTpUrHHc57Jf2wBhJQHb5To1tzOTqOtYFhs+1PHjuu8NqKuoPDGSUuGMMLz48tzHH31i4/oN1bV7cCJlvXM67nRYkmhawviAozF16sl/uf/B+8ePPYZhToQibrOHEmndSs3zXpnx7H0TO5QX2akZz3wF1aM3lni10exmK3J2H774y8jVt3+0aE2zH/5muAbTqdrKSjgUWRJ0vmIbQNSw66j2/GqXZG3yb/tAHMWZDJl7WzZtmXXHHdFAaNasWROOOQJNBWnPLofT+NhxY8+/YOraNatvvOf+Pn364MaXTtdHWslNUdjx0+peLlSx1V9/fe89d7drV6J/h38tqgCwAexUmfd7nSJq2251kHBZZiqvaodQM4lb8BNkBK+cl3Wof4Fv8ooc5yMOWqXwHMgRPDPi0wQPkIijAsvtLOZefXo/9PAj+x9wAAvskOHDH3zkkalTp1oAGuvWipS+0jTQ9w8+9BA4rSuv/Osbb7z527ryj/+2PDVwUwGkJgDHoADpovOf9VHVEL5MGZNuXTvhyQY2lE5hZ6QACDImuHn8gc0AAydNmoR3V76PG8DloM4oCoi/ocFbWEjEjUAh0A29Dp1BabHyRR0egLGKSBHtOU0Eje07Q1ZQaXGeGeU2xvRtG9NG2bWhBww+63T3gs/3fP3t+nCokfXrsNhhcEGdaoWPqEnFcEfjEbRk3Cq4WxgpHnz7zm3krM2d8yoRbUopoz1fcNFFJe1KWWfE3yRHWrdX+PToo4/GZQUUmkKwxtw8ZDcJgLiUuFGAdeuU8Hc2f7GafvoEF9Egs11P3eKlhYRCjy8AgEUsmM2OxctqqprC7qIMrHz0MLqW1OUgRov/AONVoJfYfkKr7aurX7ny62ufSI0YVnzi+P6NDYHNlfWffbllzcbay//qvPwoJ4aiRDskrsC+N1SMAAAgAElEQVSqEbnGvaNpK7dhfYnqxe6CoksZSXGY/ZTc9J+afYbcUNznKs3bvDP06vsUYYobnHkwNSJPI+JOExuVmxBK5ZE9Xlcw5O/UsX3Q5ycH/pOPP75hxvRpF11E9h8Nw6FCsVamA63lZ7JP/8wJTb8pEcGSVFsvvU3P8x3uok6iYzFASBvQqfvvvz9TmrWM+ONr+j4iXm3WOH/yPh5LA0tgD7j9tjsnTT4JyBHl/HC0Pfzwo6NGjVq2bIVAwZhCseill18OOI9oV9eu3Zqr6qaee97nS5fB49WjTx/wAJSzBPumQzL+Fx/6Jk3VZLwyrFcsHJMeZAAOTI1IOWTiytSlIwWbAUsnc0pA4PpORx0D5AZGCzm/OESUyOUVHZRJzrCaYqkjjj6Kbly0aFFNdTUrnUF0OT2CZMKHrHsoMa4QwawULki2KbKZYU2IU1sOGsPw6UxxKWHCM0E/k+xWVq75KjVTEWkM6of/NAaYJQZgikxC3jjdq1dvmfPWOqOzSzxcIWuRtSayGqgQbl5sPnOu275u3fdNyKscBwnR6VgUpgmqcELroIwouQvVw2BcEPCxgLGpTExWWv999nnrrbfZEZiWmOQAI6UGhhDFG8l5x7QpKcwxm6o1M0pb1CyGFVWwUmYHUBlOhLXa2rKizrffPHHE1w1Pv7p8ww6fJ8cdjISJ6atpT2eq7Uk9pvJg4fNr36kj1J2KvV0cR9ktpX/qGfUnT0C3inAQZz+eCiH7jYbDDnLJgZ/L8TNPLftfJGW1l73/ziuJKL/AsSSgRBx0mHBtXl8PBIrFzpwRjZGtJYNaS88osBeBI3KNgY9aEjGhjEhbQlR8RDN3OH0nThz5zCsf+2pn5BRanBZPJBByuFzktrL0brvtDsCyd95559gjR7Z5Xz1cazSDn2M7I70DUUnVi0gI689szTdRny2YCuyuHNLf1a10x6Di5IEjTzdnfNHmKjvhQuh5qddIjksw7PS6P/l4w033LvlupzdjKwtHq9gwbXji9mapywaqQ0DoKKRNCtXz/wdsFoAQYI8QZIUa6y+fdm5RUcFny5fkAtYRrF9aEiZ1pefkyZPYye65554rzz931JFHnHH2WX369mcBST0z+NowVkzuUCCY63GQwBnwNRFwmzZtKuwhZIEyZCrYxPPoMSA5WtaivFGq80+dr6Ypf7e+UaK51cWn/vz5F8TNoINslECXj/Q7cGkpUK8fshXo5v+Zp54GAvkS0sQvvmTn1m133XWXWM+Y6qiMyRTXmTb13I3r1z755JO1u3YUde7u8pLyEIH9T5Lzk8RrSImAzTNrXEzd7g96ZWITcaWl7IMbflhPVd0ou6PehbRfIrG6o571hYCzea35TZGe7RyxppgTTR92GTN5uaZkOFBWAsRU69RzaMJpMwO+cYFmjYCrNlKsBkKNvDykEt3SuXNnxDFTE/uL/d7hNgtcRxjAsWykvpcHJCK3s5VSp69TiXbIgYXpBECAMrOl7fJVEWdxtGHDOeMdUyb0eOfDyOMvNK7bimQCCh+FdpZOkxHSSwZxhAOBLsXaljrz1upoxpSsq975wKNPPfn3f/gaQvle8/XTr5o69cIOnctpDG4MIs78j8ePReMvvjRn1n33mN05t0y/9rBRoxB/LGHd0sNqkGuz0cbwvGaPHTH30IxYjzLZJDdHZiMd4k80iTsJ7SoBC5YFSniNtBVbM3JAbDyXDao8S0IKr1Ljzei1aOA0DWRmWQ05Bd9VNr38/JffbjSt+tbkD9dt+ij8/Ce76V6US1YZCeqzHlt5QPtxw0fWGGoZxYJMEuXKlsj47KZCewpmLlrBALd6Cv5LIO5YFe6zhojjyVfXLVi+k50nQyxAtrWftgcZgSRZxrmRcIKqvDh8IWa9YMo0KCpemTNn0kl/oSXEHSxQEOl6aMt+qYcbOaGWp3rl6fauYuxIEJnQKYn7044YTWt9uvV6/8P5q9eshp4AlB4K9/IVn3MA6b1g6sWoTSheal1zHVKY1Z+HjjwYmUkQk3/33ouP80TcrqjU06ZNmzJlCui9Y8eOm3HV1eXtO2CxFbYr9ubnPPrYw/fdf//MW26kLk333j0FRJMWRQRyCq4s00K34vhT5+P5X3AQEhNPkS7QSGOi61QkQTYn3RCSZ9ir8Mh7yU8CV7PXfUsan8kKTI1H10GWwkbMq6KRY6fD74Gb7Mobr28M+7787NMrr7r0kAOHdevamdqEAAdtRI5MxMICdg8ZRRbYgJ978Q2T1UUa6U99JwY0ehiRIuRqDlNq1LBUr3ZB9oq0xd8q23/e10wkRKyAg1nHKGWGkrnvfUMGYDS8XdBRe2meSHnSH4jth5oUsMPEzz33oqefedLrcRhhiBKaVu3zT5djjAEcHDVqFJjUTMaKcwVaCwgHAW/T/P0HSU66loiwnCV2bwolI2mT00WE/r77Hy8pDhR4aoF3awZSAvmeQIq5ZTqeRPDDhpd0Q0SYLknUnz3Kffbow5Z8teuldxre+Kgy4pD8A75O57MYhMNY3qLXwNMbd7YvitoxfQNOZAIBHQMrKLvj/+dds/c9jjDdBIViKgU5DkHR6qoKAr82S6OWRobT3WELYSK8f9jWmKU2y+uLtn+0MdVE10CAHwO8HkjhhWidCLolw9Ox0Gg56B6dvwLcAqFVM8xONmNDCMBTgnLTzDMq3CEQiT2ZnPiwUXESNZqn6+5Il7fm7Hh94bpvNlZ/vGLBCRNP0OJB6rphgV966SXQuEy7+NKTJ5+q785ZAkT4OIAVZUiKEvx8Clo4h1AymI2eiGFz3MrmlLNsxcILJ3VzYHImgy5tQyxOYilYeHYiqlg2MM/sBc4Fazve8ei7326JRzLsS8DhEfvxsDmRY/EuWbAAjpgAmdpUrKccAJTc+Gv0NfKHe7OIi4Ftr95ZceP06Xg4QFTkerx4BeIUCtVxEhzKDB05ciTcNg8/8ticV+fe9reZEyaecPAhw/OKigT+o38nH9KHaBj/LFSEVJjS+/R/osxiMZ9++ulQP1AGnKw0eJXOPPPMI488kvmjFj8PTogKy4PAxJ0PPUIinivHiyzjILKeIbjPRP+NVkhbS+a/co4WsiTQxpv9fpBVeEHFw8EuKe4T8UMIlUpGnHmiCMW0g4a169a11Omq1iJBPsVSIExghvnYHvI6TAcOHeK0QD9iXLZ4yVMvPrlhY8WSD9/l8biHUq8ZWjDYqBixCE7KACAPPCi6b1KUFgQpUUYhKI2Q4Gkcd/jATIQGAr3L6mKx+2qdKPFhsm0Dp4zrM3HUgB93NW3bVW+2l5DuBP8ZxplyrzIcqDW99hly1mUvLZj39sFrFm6GB8Tm+uvVM0YcOHJA784FJULhIa0VmnpB8mJk/+1vfyMIBaD3vPPPP+yIw6OxWH1jAxRoWJO/qbulk3XvOYd6L5Ywu37aJGTFGajg0Bti8BqSSGeIuU6Z2K4k1w7Y1Qh/IF1P+I19C/SV16e5ewUai1944ZtnX1/yQ6XmyPU2BRgtqSbEM3JZ3bQSBw9vFixc0bdvRy+1a9HXsFApH8HYYoz9XpKAsKDBlUgVbN7W5I+CwnGAcdHHlJu3rFalNvGwJAITywP2Pnv2bETw/Lfn9erZHaVE6mmgVOqHPhlbXBq8141FkdpKzWI2KD1JNhpAIsh00jB5FfqqFOEurjCw/0BZegbjd2vXjj9mAm514oAqhsiwct+9V5DIF1dWS5Uf0oF8TUUngbgy9HC/zZ8///rrr1cii/kQ9geYvfn5uVdddRWsaUBr773/vrIO7cGaoROkolSAc/CkfBPTNh6DzvT36mjVPf9bX7GHAz6/y2G5+aa/nXXa5Pnz37/h+mtzc/MyoQAJNPiX8TcQRWP8YT+g55FFKuDLA8so63OA97r5xyn+Ey8pKpSIlEySrPYNLjICW1CTG5zOmobUrppkE3ady6ypavQ/60412ciwLiwonL/gA8zml19+EbEcad5DwajiksKa2qpzppzFDGHC4CslTCHkt9lgApJ0aEWEfPHlqq+Wrzh9bLmTNOQAta51v0CrLbG3AWgyaH6oZZReiGZ8ow7fp6Sjpa7upYUbTJDeGB2CeMFxzorCy8hWmKrbQYyLsl/Dhw1PpCjSx6wGxW/NUlI167TRxYUocPQwuQboWSyx1gUofS2CmV4Xoa2nOxUt/OyLqlo/+mcs6iN+D59zWC8lzrfUGKmbcR3WF/ls8pFittfjj4kkCBOnRnmhIKRZBmFQQw2K+WmEiVxCa+/KGuOdD897+f1aT34R82L208+eMHFciqAhaAGDYdeOnWjhHy9evHT5MiInY0cfnPXZLOZ4OEpReRxalJ8HiiqKP4B9oyWWNP/w3brdO3eMPPhYc7Iu5otlrGGIcojWCFaMBG27W/MU76zxPfb3l75d16zr5GJuyPxD4Uwj9NJgbLDfcouKeXAelp4UGSWT9I9XswCEVu3aveKLZWTlXHzBVDgeuS/BfXTJ1u7Aaa/sSHz7115z9fXXXffSyy9fcvll991x57nTLpp4wgmIY6PFgI7ltFqWLV36/nvza6p2MYRgteCjzdqt/4oPeBDZkqNR8mUwgvHWoGxRuwp/JhH61g2GtYEGRsHUBe9/cNzxE/Gl6z4smdAE74F9xv9FUQcZCLhIbPaGSC2oXvaGCCaILDxiAir5j20PPyPUzKRVp/bpl5/nZcJBSgyBkx0AHKmd8DZ1al9IGVOni3WXJhvxo4Uf767cdc5ZZ6i11yolZYiYqSZTU2NDbU0Tt2Ixsqlip+BDt5rtkQykAzZ3Xl6iYeuAriUeV74W8GeMzQaDQDR+eRi1fGoqCmoSK6+h2WFIDupsH9S9RGzedE4mI7S0CAi5qf5mZ4Oz0JnYVLtrt+a++KLLzrv4kg6dynFWW8wqM1HqDTNjIdV66ZU5d911z9Bhwy68/PLBQw4A0OQPBYEGevLymwN+J6ip33jQFao3mMkivXTcmMPcLm2ktqC4sTTwbIl058J0v145U08ZWZJjiPrI4gGeLrEZxKDE1XI6rv+u+flXVr787sa0KSdh1aK+sIWtPSyCUmbT3oOboBys2VAXTQ6BcJHOwWgUl5pE53/62m98iF9+HfLHTvM+2PLN2jocUpFoAE1S4q168UUldpXg5j3rPeQLkFLw8UcfwrAPKJUHS6CL4NsXtUkOFdHjNuq3SuLLIIpTUhdk8KegfWJM6yCtcIw9RlIvMWP4cnFZMTBBtjR0qeLCkjtvn0WqUfsOHVoVXKVj8crV+DkXVNfkduygqg/59B//+AdQrcWLF7OciUXyHaWE3XzvDU8/NRu2NpRfIsXoBLPuuPOhhx4KJUJ6aNJAGi2tlfCBntH8y/76c55BZyIVt7lxjyfHe+rppz35xGMXXHjxHXfc3qWkFLEC7vW7b78DJ1dUXLpje+WCBZ+LkacfrUuG94yO0sYBldtS/t49OhB0J5dDJ8TS97dfHsKxBYqFVMHcL7/d9cMWCKmgrGz85Rc5wxzAFguGQ9SQJu0UaCnsbg7yJUOh3j17UescOA5BT1j0Xpv76q6Kyv0GCQVu20fSQk1rgyH0yYIvUpHE+CMHoqVoqWiLmqUmxs+ULcAX+nUQtBahGgxu7VVedvu1wy1P7K6voyxFPfhL4CxIp2i8KeSLP3j94V/+2LB9/dooFTPwu1jNuLcoTPRb1XpdYjBhJa8GywRqAlYBwV+14vaqWfIVGQmDVtvcDN7CYrDRRTSXJRSGyt+am078FG1QOocgKOTglwh4uZIgAcQDCnky9Gk+K3pnAjUWqFqEAGvakuOPm9Z+b33ljc/eXVIb1WxxH2LBuWLpV1s2bu3eqyfFT4lmdujWZc6cl958820kWZ+ePdrufIlic3cTHBmIOmiYvMX5wMUlTS3qA8HtcRS99/qd3cstXltUC8ZttrKkthPVnXihVNcwxQ3Wgk07krNf+2blmgqc/EDt0SZBKBkgbMJBR1TAZYQ5gdTmwnZlrHSsPwyB1sb84ToKwggnFpo+merEpNnFgaeDw1BCTZ/HAodCNVFCk1RgNpDTT5ncpXNnVJNnHn188cKPzjvvvKGHDEfYJeOZN16bC7+oLsLwRmTr1X/ZeR5EWbqqBTNnzhw9ejQ2LvAdvCkgvmk53+HTLl26gP946jGh58H9KT4auzUSDJnRM7LJiD/+sWgcmz371ndr1u7YulWEG2MkEoE9WUDWKssHi4YAPPHqHuU2Q7JBA3YqEXl8EGiKApbIcWQghtmyeUM0FXU53ZdeftmpgZN69tk3GfaB9GaIGXrZOPVX/PPhELIrTE4LilZKBwHwGRRbcBCZbDnJ0O7u7bQD+hFq9OPLkcTabIfdKjSdaFBEpYF34Hci/hFJZEziPBdhoSSavn9y6wKnqSzPHIh5P1m0uFe/fugccRhZBCuBpMGHSnKDecPGzdffcANItZMnTRp3/ASmawg4FIBXQt7SP6SeYRv9Zk1FbbrSCWrz0MV6irYC9KaAltlW6slMOLznhMM708ntqeYcqjILOx9wJe4qTnswIi+9G7l11vyaoGZ05KGaw84o+MVwS9Ck9eLqXrxurAh9s9ZfNqI4Tf0bEgktOu6JfIFfpINk6+D/x3lHzpdrap9+/osan8Xl8YbgOZMeatFgJHC2185jOePvefLxR1+bM+c+sge6d+PKCAFdxxJYugJa8Qj8ipbL8v+Z50kpQEgPfsKe/ckni4FPkUXB4qKqNCdXr17D9zuVl3GXju074F0mIfSss86CSRgNGiS76nZeMYpQg5R2pYtIsXbUn+q+NAZ7CU2LA+uIL1x33XVYSvwWBzweXIJHhxw6gq9t3rp95m23vjfv7YknTpZnsQu7B5IYxA3+Tm7NzP9/dOCf42NGE+BmSVEBlsLYY45DNj79+BPfrP2uU2ERsyASDR148FB4g6nHcdppZ7jtVviiGE1dCWhJY1L9JI5vcF1mk90U796V2niAswk44mPIombpiDOb2x7KGDftqK8NUlOoMKW1rWZxC24Ktow3DDqVhlOxsAkKeamtlEa169Sl89lnn0UifbC5mbbhh5P8/7YPOxWBoLz7ZNGSIb0Lh+5TkgzXS6a5vvx/eUgint0aa46k4wmH2xkLwSJRMbBHyesPHNzU5Ktv9EUAv1HfPZZu8Pl9vsCUkwYb3ljz7oqANWOTSrQw7kl6C7rFb9vidatDAhrMXtgT2b5BQjOHRetCeOpunNaDr7UrSl12/uEN4aXLv6uzOAubfT5uLujSvc/FdbimWlP8UCxoOLG4DuvPwnKIMlblZW4CFIlAFIAdhPuxuN9e2qu+0fPCa8uffHVrRXUzSDj00Xiy2eN2BILNTz/+4l0P3w6ECzWTERox6rARo0bJHZHtsZ+FlX/WVPKLUBjuv+e+Q4aPOGD48DgMW15vIugnA9Fmyd1V2TT3pafPHl/qyYmI/RkzmSk1zcgA1kP3tcFh6vjgs43PvbmlOWYnMVRsXLB9ggzQtz3hOraGolRnFb436OPwsdNjTAkVNBRZ84ceAIGxzOEFQJARSkMIgt0HdYL8oh20iTdMZdqg5BprTE8r0w4ZfvD8d9+jpkGuy3PD9GtnXPXX6sqdm374ftlnnx8xZhQ0IWhssrX/DzuQ+PS4zMi94oCgA0w8lG+jdC7ES2rD45HpEBLcfE2Nzzz5JAVtkwmSMWWJQiUCA9W/6rFkRYH3s9kQguCMYN9AMVFeLCXjpMQgajHzSEt2KsvZt2+ps4W2jvw3HMCCuOIbLkuqvMyxetVK+NySkSjEaF3KyynVKaNMF+w9WKhyWd2xQXI4IG59WFkwAJ+NqON57rJ0uKF3+8QNV+7brSMUAw1oBmTwZusfXO0mQOFa2J9plKp9dg3cD1aJIeUypN3U1MrEbPzTUi6jIcdkzIV1eb+B3anW3rFjF/QNhJPUl8horJn6xqbHn3p67DETHvv7k8edcMLDjz02/viJsOmABES4C6xVTBYgn6qEa7YWtX1eTQMeXx38yZzhNao1FJYUWZO2Mm96xhX73npdn0MGxNo7o1ocJEezJKIDCJC9Rc/XM9k3bdX8IQAkDhOIiYQ/GQmTDocLXmkh6t7SSP3gzS5/4r0PfwiF6BkdPCRRNkzL/yg+227yf+ps1Fjw+PNLNmwD+OkIBXysT9nyfuYtU0uDNUJ7QJG/9vIrl15y2RWXXsLVdftd5zEm9KDD0pkM9AkzqlX14RH0GaIrZBYLEXl8SzBrXH31dKxJWHCmz7jukccf69mnL7jPQ0eP2m/wkKuumTHmqKOfe/7FCRMmnnnOlFfmvgpuSE1AlqG+j0pxUi6rthPeKxGJ+qWGiRvxNVBZGEtYR2DqP/74Yz7i+2jeEK2tW7cWMi0K+5x5+qknH3/iw/c9gBygqRSuEGmQ0VD1kHX/p2O1ziEGFC8jWC7Y9dxe7+TTz5p05jlbNm39ZOny5mD4oUefvGXm7QcNH7l27fcbfqBcjzDI059qsaiLqImh612wQQLlSuR5hNcHtC4rofVG//xGAtAscUEddS4vwjwius7MU/NBvbauSt6QgqMTuhvenf9+Y33DBx8sWPftWkE1wAYCuy8JPcztRIy0K2+OJ0lQItuB7q4ZKiuqV6/68pjRvXKs4XQEk0mC1G0exMa1eFg2S6s7nXDZjEVWc36m0W9u+qLIurlvJ9/+fZJDeyUP6585/pD8Kcd2y0Q2JQO7nDj5rQ4yvWOxCLqOnbzj33i0rgt5dh1QyCpgsJR0arFRuSY6jS5itKaaoX0tT8yacPgBeXHfnpKCQuXoYrazatSezkW4rLoCalaLnSHmLttFsEup1r+7F3wbylgi0qAZk/b2XSuq0w8/u/yh2d9uq4kkzU78Y9CBChuzgeC79vJrz+2pqWE24Gjh4kAp4kFIZGJpWJGzHGxpNL5iV+Wdd82qqazAQhZwsM0aD0WXLFq+eNHigD+x3/7dkrEGzQ44rhkZy5XFtIuH0VcBFX/93a7mhAdaIXxYKPyCjUGbFVgtIys0yMpyUA9Lz/DITFrVnD9czUJ4ceOVy1fA6okk4q7cW5Vb+qkRulLCIdF35F0yJo2XVE/DpJNPmv/evHfnvT140MBLL4It4UK2hCMPP4JrynauHKtZevZfchrlCcuMB1FTE0Esc1HT5s6dC1fybbfdBoO8Gj8Ghj6ZcfU1z/z9qT11dXxf8j9BmOo5Af+SxnNT8rdpGBYMRAwgSyIKNq4D/nV3sr7FCwaLxJJUt87O8mL4VGBdYlOExpDFB6YgwRg73NY+Pbt8v37NnuY9IAF1wCs8cvpjqfXJm72yjZUpb3UjSrZ8A0njaFpobYlU8479yjPXXnTYpOOGRpqrpPoEkz57egBeXEh5nVan15kfxVsDFUiBU5N8NcnjRRiDLNN91aRVQBPAEzaTTUYOke7zpvtZPpIls/Cjj08/+5z3P1xwEmRKp59OznluQSFci9grrUuIqJ2ZlU6DAK7+xoNHVR2gXtWIc2USIqO+ipHDMg/eOuKsY8vcqR2ZcK0GGw0lWtFsQYVTOlqAqDpTURSqKz8PRnYbJWYE+o3pIuWdW1w1LcLxZ21LWV1ff1fjA49iB3MKswZAFdLifjc1a9m6hq/WBzO2fKxoWBztsOzwoIAXdBcRDVGvLBPEN05TePYfevB+MRmlkbKPhiLB9T+sA0XH36xx1VHICvUsvHKSZUVEHh8SKCtqeOOmev3V15566pnpM2Ywge6+576V36y66daZV1xz9bQrrth36NBxEyc+P3fuFdde+8Y7886Ycu6Yo48BCM8iVXa26h62BKXb0bFqDaJ+QeVAaUXmJt/k+9z6nHPOYYGzkJFs0jwtferpp6B7UWodsca/aRddAFjmheee52n4FcgzLguKpYWf+Wdj8Wd+qwd2JYrtcHsCJHC5vBddcsmEk0/Bi9zoC36xYsW0iy+HdveVV1/DqxzwhxgUNRNaO40/ReEWxIEF9nBgPBYT/ly8vJafkPi/7GJsNLMnEzSY4qFDD2y//wArqS+6eGv7YJkxUSl0u317Jdr8rbfftmnLFj1ax/cpPRwGIiUZ5wJzwFPb9kXkrOC9Tau+WU/t6cMOLjQkwnjpld/on36jhCLZAoB1SbkxiqfclAgBELcabDDnlWmpfC3o1HwWLWzXkm5j3KnFQBEF3A6NvF0UepRN2M1EyuplQH/TwULjoG9ZaMxe1imrgAmslq2oWXvjmy2XBSQe3Nkpb9sjtx196+XDS901XhugfsE/MDqsKSXZuCZXkBGENwyBiezH/IqFPRbt6IPL+paZDDCqki3qckfMeTuqLE/PWfvEi99UBRwmB5tLGJeVbDEZayAYcngtuxv8r77+Ok5ENg5WJWg1VDRyXeH0yPawyXBMs9qvvuqaLVu2IdHfe3c+3Mg4yVClrr3upvOnnpebqw3cf0QsUxTX3CmneBn1pB0yCUSRgo5/e2W1weJFC2QHYaBFxyLZSzR64adhktASLD1pj+7HaukxvUG/Mi+yNfi3nQdDTQvIfr/pxhulx3UdWXmzuJBaOWok+JPhJM0MOcowwAakMMLQxI87Zuzjjz7y0gvP2yzmMaPHQFYkauZvD9P8tqb/l77NExHJZnbS3cwz5dnikQmbknfKvkIYEbJ7ZSgT9r75huuPGXf0Rws+ZNYhtekhrCRBIf6LDrWfMSL1NbV2l0siSpIT+rPWMKfE30i1Cm3w4HIyUjS0njSpcaSdIBXYshOybcf87UsLktEE/gaHxytx9ADscy32KL2ENGnRrvR1y8dwSuNvNlth5cEOEL5Bm10b3kN7ZOb4scNLtKDfquVIiRjUI50ao+3DFMnYcP6UfrE+/sTcH15esKWi3qx52pFIqKtoCPdoMhVOkyqDiaKxMu2BGDh/XGcURJNLfvjBwkMGHzLzzjtGjRlz6+239x8wELlA/Mtic6CjwSpiJS0YqKBYMTT3ORsAACAASURBVMgKA8nHEEa03ZjsZ9Ui3Ktn6lmoevArHYhff8mRzzxw1LhhaVNTTarRbXZ0QvnVlVyUQwjiwRKggAjPCJ67XY1+8AwosdSsokU8W4wq3joQSnpYP1rvwnuSg3bVhmoam9NU6U5T5ItZ52r9Zvb2/mc/WbB0S9gIog6x2AzTFeqFSFVFCaRfgwdXwpc3ROIeffghdlymGWqKyGWz8e9///tBBx2Eo5ccfr6vekZsKh2TLsqlpr377ruXXnop0FfcS6hBwM+7devBZS+77Ir77nvggGFDb5k588CDDjJaLVxa/mUyZZ3LJ5922tvvz3/+lTklHdoTkLr44otBrTLVWYxckzfq4gyEelrIIIgSkq2idghQ8BhLkGcCFQULT1l6NYgHH3zwo48/wkqPREJkQ/fs3uPsM8947rnnaJ7av3F8qIJjgr/+v0PvAaYcHW4x2xDzdqc7GI6S2H/e1Gkz77yL4vHXzLjhgwUfnXLqGa/MeZ1qUSEy6rMfwpiaiHct9+ZT6RwbiYWuI/baPDJS89BuiFnNyUCHoqbT/tJvv955yIxsSwBSdbxffioOWYAQlbz+2psnnHQS9PTYOUSb7E47GeICW0WnJtaPEM92QDyfDi1a+PnxJ5T17IGnCho2K7TndELr8qRHRLLq/9LIV4crnQiFGyopbQxoCBdVkowgA0aUiaycjCRjsjxS6WSELGoWWfeePapqagIRv9FK5T0peGzM/Ga5RGOY1bSKdacylDmD1c3SkHXxH0Oc0mkpKUCpRetK7PUXntzrzcdPf/DqQ4/oZiA6QU8o9zBvuCCDIheX/uGRqQJDop/Wu9w5+ZiDbFqd0WQN+0JGZ+mGSvPM+z977s1NzWDT7aZ0JO12QEvMbiCOQ6YM+hIPvmDhQj3tNONw2hKhgFwR15RPbLM2DxOVRsOh9l27fPbF0osuuXjVt6sD4RBJM86Copl33JI2xut92pVXPfLtWmvMOCBiKRX1HR0rRSsJg0gVIJjjYhQQQ5Yko2Q0S/BZdilYuXGnSrEvegwjXE1sUdJ+5i75w5c98vG9d9/Fma87n2iRgN8Ui5XqdzpFtall6xVvhu43ATyh7xMylvwonTz88NHfr1//9ltvuChsJNQ7f3jj2xywXz/JU3DwHXZBtTcwO5UpNmTIEGrXwA51++23YyKIKYZm6bABQUMog55TPjAiFmhav36XP+5T1gP9DvVzdXW1Ghp1r5YIv3S5/N/psFJKe9iwvsS2dWI9KzMSs1IEBbYdapDFUFyYy3fZbOQ35EEL/FAWcKtYUdeXvSqdpnKcyw0xD2YQ4HIWj2HQvr2PP2Hc0w+dMbiv0WlsSDWGTMYCzeqJpeMWkpCyHDUB4ysf/3jG1a+eefXntz7VfN6Na8df8N5tz+5oiqaCCS2WMUPtnIZH2OE1OHN4JURd29Dkysm1OS3ffrf26ulXTj3v/CMPP+rWW28dMWIEAxmKhEnYiMapcE0qJcqQmODQ0shjm8y4xthEURSyNCfrabVzq65Q/cAk4cr5Vm3fXu727rgh2GwyEgrMRxQENArCQ5VlThstLfArCoChw0ST6zZEY0lHNGlLCL9WWvxTgF/hA9EVGmVEqkaoVca4UEyaqjUi+ixOCQebwXL+bvNt664wih8OfJyREl6mGYJdkDUuU2uvvc+fTBf4Xcs7dxY4ZkaKDOrOoQxUc2+99RZOI/jzVM/wTRYLz4JZwhqBzoq0L56OQoeUi4Yvh5MgpYTtbO5c9CekTV5+PokbssoEOefEeANSHIiGvQV5ZR07nHfhBWQLsui4zoYNG7i+UrAw3rgjK1dkjqYBKqUePBdh6EG+o06h/OE8g9yBpkKkyQ9pMHRrdpswMMOrV1JaxAw+47TTcHTQGHxy0MKxS6nh+JXtP+tE+ff9QHn6o5DqGQ0Cc9Qy3ty84YeOYBTBsyInX3/9TcYlEmujeqmaS2prwEvC3OjerVNpSaE4lah0lN0Mi2MAMNktbso7ZyI7Jp849OSJo5UPRA36P/U3KXvIb06CiqSsU3nXriQGibqgCwJgg6gSUEvJXkbFTN0GaPsw4WryLV/29bHjD3I5/FqUNSL+khb/kNKumHUifcVj1NgUAykPDMjpgWc5kU76wplmk0tvigUNSsA2eLSBdqOSWWwmdLD2Hcsrd1c1B5qTGJBSIJCgQ1Z1s+1G7j3LYmQtsEhZVngNeMNAKKPipx/qinISEHkiZTJ4zSmTPVHTtbDurLFlz806jTVIioPaAfmJkkWyMwpFiCwu4vZOqwau/4AD+mu+XVos4swtaGhOz3lz1VsfbN/dCDEEWSl+C7IsFIOsFmYtSColudpPuLnbV1+tYtCZQrSBpgqCgvKEjqx5SHSXiBe98inF1HB2lJSUyIinkvvtN9BgSQ/Yp1s0VjL53KcvuPihbzf68PKI14AONFE5UdIV8vOI4IoqIo2HQ0qGilHAac9/eTKhYefivPKwSrC3rvffTVORIgjC+tQCuiKewj+2oppNPz55/72XXTRVkjZFyxJw8T/NRtqkdl95AKS+5FAyGgo9hmmiK1tSkcBcXNLODZPKXs/lT0P+P+Zd64O0toi+Zh6oNUzqL+BZCkpACtA6Bfv06DV86JAZl1+ZCkVgwLRR1ULPmVJziDdcgfdqZ/qjH5QsYGzD77/dmIph5UuyetLkzZhdUVsqYxe2GaO9zGMrsUXiowaUDu5IhBAGThxxwj5DlqGJSi1pGOEBRxWPPzqERbNhNdYHlp6PcGOMEnusNB3zLm+I2ct6w+uRtnhAu3sSsXaGdJ7HqM26bN8PHz7g+b96ykrCyXBUS3lNLlPcXJvMNGFDahi3cbdmzQ0K3RO4JRZDWHMavlqX7jpx8Zm3fZ/bc8Izr7xe3VC5cu13ueVDbnzwo2P+ujDs7GqzJWyxBksKMQR7YcgUT9TuSS3/YlcmnDp/8tlDBg564KGHZj7x8IGTJuYWFhFGxKFKbW+RLwYYpqRCPUPJEAtfD158mAcI0+M5Fnra33iIuoO9AUUvpYGAwprs8O7gLsvR+pT5tabaTKJIElqMmEd+TxxuKfBDmITxdJTyqMh8f9xqq/DZYvUpqwaJctBMBcOkQE3E/Zj0ejQ9lZf1ja8dNzfxK6x4zkTz+3S3di3Kp1iUZqhHe4uHAlJemr0H7x7xBiElTELZEScNCv8fBrHQl2JAx1OmiGaOpDUfZBlhMkDZV1DnIEtlI6Sikcnqixi27ZGcI7fB7E6RgEreDlSqeLZohj2ZNqWh84HmnirglCNJx8+cepouE2izAG9F89MseTmFY0YdSV6IV9j1WjwTtIpVQPIgSMdb9GPp0qU4vcjzx+ZmcUUTyccef/LMKedBKh4n6EGJ37QxQuVshHUMMjjEIZ4yfK50IiNo7n/wiJn3PbBo0afnnD6lpqKKjo5GQuzRahTVauWmJN+QJrx9+3aqHBKjRP8jYxr6CZqBFiW6owb/Ek/AvGCeaHaHi1rL+cVFIw4esmrZZ5i/Tf4Gu8dBGAsace77G2fJv+3XbVTFYgqm4OYmI0GcQ/hjiaxBXxZL+2+acYMhWWKyFoUNIZsjidQQNmLZAWSaWBxkgMKRhpJLUYRyXNS5Lt9hQ8uijRHC+kaU6ihklzCvyat6AwiIP8musUKhbPFrpmYtXZzxl5uCib8cXnLOBPhTvIaMG/orbA8TNbIwHa1uzZbjsadzcvJiGaJ17nmfL64N7DLbY4ZUkKEUjJesLALKtEzKiTLE2QYsZSt7/flnPYF1o7oXasl2WoFJy4ngKqNaRdpijRIp83mXb3M99m7TtHvXjzhnXqdTl/Q/e/6nO3I1b+9ExG5MR53WmIH6ptyJXRyAE9asMOnpahmNSBUnwpvKcnOizY3GRMAYL4CBMWH5baRZNF6QmlASk66LAkcGUUbr0qN3Mm3dXGW2UCAj1ZTIWFAqkXuSLwjdQSZk19yGJOVT2dgtWgLarkhRTu2L13U6dh8fXCZoYDZPN40EcJFIZEkXGZ1lTnuBMRgbOyjvynOGZsI7krZCzVqZ9gy85fnNsz/a7OeBtGaLOeZEFzXCGgTLlvzDNMR5B6rTEK+LhuLr167HdicGIHUIYL7Bx4V7PsvBVGObIlpiI0We7MJEGE2ZvovaqrfVbTOFMrdO6fbWc/vefvcRW+vNL/1jhcWSB7cWQJhQpFLLpURssiy/yACcLsPcMCHDMHPxSUJ9ILT1OoEF0E5cdNjKwiCnu1pE09WPrM3K0tqsp1XejRj6uvOGfRRdgf0JgUhxEsxWJJdCM/BGWY1Zr/Vv+oHo8ppGrpOqw4Bni+wnYQ4xaRjo4ycef+qppz734ouYxpSUYEvgYEenS+mxVsfYH903Zoes4i+WfWrIxIngsu4kQubyxkJJ0AIYgNZ0U6Hb2rdXwdB923nsgWxscCTZk/1QkKut+WYlNGnMBzLbbe58Ld6GbcptopHiAk9Odfybc4/teuL4/UbsX2InzTDAvp+g9CPcx5FE3JFTmIoQULcKRt3sjyXiFFCWjGU8ShEc/x1uvP8x8AxElEBRiH1pMBCrhWWNBPt7b73ljbdXXjS5r2ZLanBWpN2U0LK5jKuW7vaFNH+4+vm5LwCem/63W7t370nwHWv1D+1q2qYMRJYib2AxYLFgRBaVd8GJohmChijBCHHs4t5DsAgLLhaKDnFFZPD8bPHfrllXH2ySlAGp+BQwgINCQjFqxpRf6jpG2YsQhdzBZM4DuEXdHi22fd9+vfNcCESCK6T3ZoQSBV++xZyIYSPJroF5KOBOWBgQo4KpAOyNhkSpPsHfEy+mZ7BE0ZJxPgoFN1Q08K2Egjm5ntF9mwrT5i07fOEEfPXWYCTQkp2UkpQiVU0A+UVjDhx60Ihho7J1slJ0+BR5wirARty0aRPOJzxG+JNwDDO+BPv4VEmVZ2bPRiHGAUlEr7KqOr+oMBiKOJyOVKzteBNdPXLkqFn33PPC7NnnT5360MMP9OzbRwp36/ocS5UGcF/e802aQZlw+AV4w2Ahvgg4UpoJhuELL7yQryktkI9oJ5+yZmF/+PyLZZS4vujyywnpwqSN85NvZnveP9t58G3/tBEo8ejI8WjBDFUiyEKxUN/G7A77ok5DLhs+ehi+rXQ6lo5ECaITti8p9ea4G7q1LxzUzXlgv1K7IZ6JRNldNNLrRfmVUJ6ownQ7Ggmu6HgCs0b0eWQLtaQQcOk97YuKLjn7qFXbNwHW2VPfhIlBuq4lz1BaZsvJdZpTjuo9idqmUHUy2C6nR6Q5ZLA4DGT77nUVqIkqt9HD+tmGOBjIvPbWIhwPW2oLfbXN1TV7IinT9p3VgObhtd+5q37D1qacgsJddb6OXXuXlh81omOosXr79Te/NHFUnyknjclzUxBxj5Z0aZYsmYwmzesll8AdiYQh2RdnN6tT4Oa6++U/fYhHwAS0QnxXPBNRMEFJplKNzUGUCroUXLsEmqS+IXpV1osX5aauOG/cwH3q1mwJVDX4gcnEghGcQNWR3ai0/bvlDu078MjhfQf1KtaSJFBzqfbvvf/Nlyu3+FqIIJBlIi1aXWh0rHqvPA4ep47a1BsJKkrAOZSdlhqLPwe4/PTYMkD6kHEdDv5SA2dPdlzz2aIu+drg7t3dyW0nHJE/auhZjRX1kCqTUEpc0OUppOgIGLJjjxzy1Zr5G/cInyPAQvE8Zih90qLIckFA/2r5C7RNqVkiT6UNv5uahV+d1iOVVExICiUYjWSrkWJ9xhln4KDjZnyKTFRf+0+P+7/JF1sdiT169IBOGp8WCugbb7yBfo5ZNmBAv/vvv/eE446f987bZ58zRRXJ5smZCgwYv6XrWifcH9ojNY2NLrth6/bNVi120AB7u1xXnqcU34bT7IWxjUqdhfmeHp079Oua174waEpXaOCl2jygJfd6Rw3v/Ny8RRU7djU3VL39xtvHjDth6NABbX/d5j523BhzYO2V5x7eq3dKa9qaDkAbVaSTDphhkzPBCUd5PACJ2Kfw7lrdqXjIYvCYcDqhPxhzX/5g+6eb048/9SQVf+ku7kKPEcph37388svfeXPJs698ccyhvTuV5Sfrghbq9mGCWOLrN0LxCfbKPvmUiUceNrZr70GEIGIharBLuv4fd9BC9mYGl/WCDi2FpAwGctkyTaQEg3VgxxeKWn25srDRbXDpCerEYLaDysWgT5lcW7bvikiZe/0rQnAtQhU/MFzSfE8nOJREP6PBgToEmtHhNB1xcN6ksf2s1rjmB+NhF3GDKy0WCIDlkIqnZtQmiIsQJShftAx5arTY2Leg8EtSRRELUOQYLknki9EkxDOJZDhldoLYjQAMvv/KQ6sak0FTp6fmfPngU5/ZLC4eh6xwSNnZ3QRZh9DBW51MXfPXGQBbsvWwkvL0iRpKsKXki4BwAiyFlwvUlC4tRb/BwEPOPPDIw8Ti0a4CoSB6amNTE5RmSZhRs9yAPif/ARaGooL8S6dddOXV02+9feaAgfsgwOTxdCmsBDF/MoXUZZBy5MfxnrghbCw333wzjIi0B9AYsRWEG7sUsg7wJfzJXbp0wRN27kUXsQOoxSuhyf9TtPSubIkR68KtdU/i/J5AfYnV8+ar/zhiZCfQMytXN8BIB/rAawrlep1uj8frzSsutOfnOzp0LOzWpVOvIpOHMoNaxOIxa831Uu6HualzyjB15E6yWeO2EJc5/8JwpTAIUp6H04Z4oN6QiJYX2eY/tU9dTaCpLup2FBbk5UIla7UTkAr7bGOuvGbW1s27c23alMmndO7YlRmcbA5AEKqmR+skUTMk2ysXHHPUUbNmLh9+3G0Yn6AMyjp2yS8oYWNmnowbM2hKh47N/vDts+7qte+wKedNLbBHKnbUz3nxqTue/HDH7tjNV47OZXUK1iqLmhWPQFuI//3HTd/ve3A3cWwTh6A3socx22yqWBE4pXR1hCoISF9ZgJRHC0LCoNcEEAQZFXJExeGzNi/CyUTj5v79u/TrWbKnCQwDlepxX0cdVlskA61dtDDH7baiJ2P1VSaD1La3pLROb7236MctlOhmrICXkMuEk/4/HHR168JUAR8WKqEfEfTi4aOYpF7lua2Dx+HRWn6O2s07pWmlnSs/fv+CM4cU5ZE3arJHd7W3+zp0L8kkw+jTsWDMjvYGy5IzfsTw8o2bu985Z2cIMSi8hchXZpeeEibFyTKIFFolgv0XpbN/NzULYUe7uRN3RdyQJIa9olCieLOwO/lIlDDdnmt5wra649/1HPMAEawcGGBKKOZFAAI16y8n/oUeY7c45uixF1128Zy5ryGgBT+IL0GvsUi/6bNIwr1qX/lDu8jlLbGa4r1690jUrLr75hO7F2cQc9AKGxJAHSNUQODugAEshoiWCISbg05HFjXLZgo3N04cO+zVeTv21O4pLCqg2BZ1Y7M13m5r6tGvfN2W5IJPqqKRkk4lHb3upCbBtETM32jTYsTdQV3gW4DA0mxNaND52gs0c54WbdBS/kja8sBT88+45BqiPMwupcHQ4UxLgkr050133DV5/IGPP7/0+kuGeUD2p8kaM0E5XbET5cV+8mmTLrx0siVNRrjDH2jIcbnIh87W1N/lPI1UCgQ5IryhrAkaIUPs8wdhxIHyBI+VZFtCa6FjNcRhhZ9KR78TW0HEoYtbyBHI+M02t/A4CEpezFcK84XjZpslGoZwGUXEjEcnWehsHrlfu4P2a3/4kZ37tsvRQoQLoahBnkppI+7mcOVR45cIplRopiIZQQEMgFjIYGuS/AaDJwOfFUUlcX3BUp+IZjIu0fYw6PC5cp004o5SbjFzqr4gEyprZ582uc/2jRs/+Kw2nvRYYT6LhWgcVEMUkbQ6XSeeMOm448a3ZJ621aFKUKhPkCfTp0//5JNPCBQC+KBQN+elz3QNFS3n3nvvzcnP692vLzY4BAF2uzCLAq+m/qCir/zlHajjjs5UVtqu/6BBnXv2nP/B+0MPHAKl8D99U61BbiR9qxdE5wtoUSCuqGUJPwt5LVdeeSU6Fl/gPfelhg/Stl1JKXHPe+67Bw0MkIfaFZRn7peN+ROeUVsmI8sbhpK+ZcR5hRmhoWrX0oUvP/vE+Q2NNR8vsubll+QVpI8Z1NWFJLKTeJcxU8tEQAgxu72Jmnoyi5ChgXQiGrbkFgiaKpOy4bXiAwHVoHZhHohzCxoHgyUvmgDZwHJJEFG0wu6N98uo5SUC+YU2rcirme1aIphMBKUUrdv+9pIVC5bszs8z33H346dMOSMRao6Hw678onQ8oHYx9cpTIJ1lHJX74hcjajY3zLh2WqcupWedObWs94E33XQLE6NX3z7GVIj0QPZK0FCbt3y3eeO6ndvWfb920b1/u7N9xy6nXHDJsjUbZ7+7bfwxw0bv49Yy2QkjDCkb/DcWU0XFDjzgGbxNoBKQG7/Rm6U/Ac8g6q8CRIptwFKn3B2Q1nhjGt4E4oPi5IbEWRldv3hase7QemvolCKy9hAaiFObwEBT4YAJtJk5jH6ge39J8bGBN6j3a99+vzVtzsMvn0GjQ9yBPdNzjdXSk1bt7Vs6m7bxJ3E6iwPODYARNBkvG/pTFr1SjLIWJ5Y8m4JPGY21FdVbt391xvH9M8bdhmieKaonFkT8BrdcykS14mhMMrITIbe15pzJg+YuqVu/JajpGxndgLpDPEoy2P8jJ45+N939pmt9v5ttxTPTazj0eH6WDdsbpqeKIRIxRGdHxLSOBufbGJl/61Ns+XhfeaXrkblECUHXUmyn2deo5jQr5Jabbh4zauQdf7vV39BEB/Jl1ZnMKqU3tM6zP66raBuc5hAN4//o3yUn11pvTVa4DDVOY8iphW1RPwkhplBQA+Ycx7rsla0lmYjPabF17+gsdGu11fVdu/eYev6FA4cckO37cKr3H7S/XzNf8cCHg09+5pDTXph2+0fzl/ojCbutfXkw5qMomNFIrJ7AVyQDVNoMTyncWBVaJqTl5FTuJldJ++s116gYq1LoZZbrxSjQtPYf1tOTV/r0K1u/WFOTAlMUr+TnBovrx40bkbI7d1WGYtHmUKBuT70UCKe6wh98KDHBEKspwZ+0nM27tq4xjrWETiPBUOXjFnOpZaWKh4qibHBkobQk9h/Up7AQAhgkixOGE/GXpzUgRhaDOYyoMmh5RdZ+PZ3HjSm546+HPHrTyCvO79a/kykd2kWpNW6BoS/2ISWZrdZMMGURNC1etKgWaxYaWJQrpzVq77U73u6HOufSH2NvL939zqJty39M1mS6JK3tLd6SQCwSS4SMYFnw44C9wAy15NiMruTObV1yI3dfPvr8k/q6KVMEmZo912zLgU3R5M4r6Fh+yZVXyNNl45D8WefTM1gjRN9wVvXr16+yshK9ivFloqq8HjDsAKemTD2vKeBjw0XU4AVB3WHQVZ3vNkeSpZRfWFxdWxNNJa6aMd3p9cx7dz5IL27H93U5LJNHaQO8QWhyU2UmMUw+n4/ANJ9++OGHe3MjUtRBB1k/duxYYPjkVgOZ52ekkqglzxVaTPA2G/QnO6l6mFGgV3l0Jj99y+FIel6fPXu/rq4Du5vHH+C549JR15414LKTO3VrFy/1+vLMDbZEgyneZE/G7ESeQ7BHUoyeQhGCrcb6Y5ngWTDbMc/ACVP0BWUoShnSVDrCn7iCLKlGuzFosSUMZOUmwZ6SJU09Zp/BVChgZw3MYaVmbjSTimJxhxuTs9/6AsdQ78FjCtt327FjFwvGVVQQCweYDQwoE4DG/ySW9T/bPDJxgmGxiceNv+CCqd+u/mrPnsqydq7XX37s8ccfR8fCzUMyRdf2HW+97orjjhyz4/sdtVW11bXbzZ74lEsuMtq8b7y3Ej+yZt/T5sXlJFVsdNQB054lIP4O3TbI+v0sH6gfKhuGtcBFuBrfbQ5CjuNA+5EC0kRXhMCP5ZtFp2HhmIsQH3IT5EnIr8VCwnsQD5k0j5YSULnZard7vJrDlbTYIqnMnoivLpg2OYCD4K4D7ytUHWhNbHwcPEhrJ9M2ZCMn8TFTyj1F2T54oJR3LctDyem9fgrecikORhBbbeUPK1atbazZ4zEU9oxiNBbkpUMgUO3EBUE/EWUQTI/VxW+i/l3t2munjNuPpE8JNYiNivNMtHjEAxdU+g+vdJrqwFad53dTs9QD0h2MDa/qBspAB/Iivb1XzaJBf0JxQ58wLegcZi09QJ+gY2Gdg9NiqyM1hny1wrzcv918y4qln838283oZOgH+vRoodHiV2oP+JW59N//KBapxWT88cdNJK6FfTEtCmNDrhYtgthTS7i0ENSfVqPZSa0BNJ50pO36zTLc8MTYHXnOaK5dW/ftOnwj8FvI7p7lMMZyO3Xsc+m10yeed3bXAw/Ynch57r09p17+7jX3vNUYstnzC5PxkNRfATVlckSptOMJao50Aiq+fHdDjem5V78advBRXTsUKCQNcx0hyK2YgbzSk4UejZ2YjK8PPq/IOMrINEpA6xA3TzrxIAMVEBua7TaPNyfHneMKhgOQxWRp5u92mnWoZIeS1LQW9Y70HCoOBYIRxJkISAkqiohhEqAMIWn4j5h6svTjlNU5YGCPs08eDKIf3JbN5ET3dDhydHcxVq+he2fXNWcOXvDYpDfuOebssaWFroZY0850oCkBvo3KyuTppGLEJ0F6EYqFIAJdXjis8f+Qg+kqzVjLG+Kld70QOH368pGnvDVx2oeX3732qgc2nj7987HnvPP06+t3+V2uwvbkNGmJsK72EZqhahYKXKHZ1lGrqerWMTL9wv1OGtfZnqkzperMhkYJ2BhSA/bZp3e/3tiracmub/tgBHl4PmPboHYCsEXi7GzG+I1I3GNY6UB8S3TOZZddRpxu0H775RUUUP4IaCPOS9QgEaxZXAtyS5hu4/G8omJy4/v07z/r3vtWff31O2/Nw8fAhwyHcZZNwgAAIABJREFUkleMjhogtfRoDB/RNsykNWvWUI4CnlK0K5rK/kTK8IoVK0h4hDGVnQClsLC4WGh+TSZ+iDamZmPbD/wnO0ufcNCZqj/VpsCZ5e8t+/y9Ny+fMtEQqM801bqSNbZUldawI5OCDobdF9Zt1DISKdxpY05Gy9VsBbAZkVqBt9UIA4LEtGDcTRGVJBDAVioxLt7bCf7gCCelrM5kBGwECj7DatHsXqDuRneRZvRp1rDmSIasxqAxZ/cez4tvbb94+gefLq8IxYwLFy098phju3TrfuX0a7Zt327zkEPdUrNLTQ/aj4/kV/jnLAYXZRccFtesmbd1alf65ssv5DgsDTWVzzz3zPYdOxCPEKHmFZWOP+4vF1/y1/sferistMzlgtCu+ZBD9m9f2nFXZb1e5TO7NwtfMtSZOiSff5I9IwjsrGpftunGc6ilp4YGyQkksV3Hjlt37omRhYXk0fmicNDqD55VjYvE4XB2ama3KFsGj2bKo04F1bc0OKLRW2MkytjAK0bCNNpEwTKymBhVuWCrN0ZypWT7U01VK7F1PSLnEZgqaqmWKt/UK+q0ffBQfMDPZaSUcq9vEAs//gQ/2623fvLUnE0AYqLJbUZPMk1GFxXjEFVMOf4rWAecbo54U8MpR/Xp10F/bgu7M+EpdTuJNSk1i8a0NrK1Kb9b0JCrt6wZvV+QSpxRGwlGJ/JFqVY8Ie8FsKZcrG33yb/hWbUaeWr6hB5g+uLNYj/48quV06gGiBNbL97boV3ZySdPAtKxePHi4447jo5i8BDZ/FBd4Y/umkwi4vLk+n3hdnlsmSnNBVMDhFIm8sukVCf6B3xgEb+wtFsNRoeFok9tHmaHNbqnoahdu2GDy9et/YHlaSbITaV6vB5tHmmLy2q4++YrCHdFEpGmOt/OTbWb1u+4fdZ5PeZ/f8np/TNR9j8X+TlIR81h8EdwtttcOc6GVGL2Gytmv7XrlPPHc2H6VrmIeE+Ptc46p9U1efKkZ597btEXuyuqPV0Lyyx5ybTfOOn4Lg+9sCTf7TWkLI2+Pe6cQri+KNKFQPhDD+UMlzUCFF187LJ54wAm0TtKhgvJy1IrA7ktOVUC0rJAJo4rS/IbhTksFYJk1W5xHjXM+/Gb2uaqcNII5DwdjgSgwsz1aEN7502euP8JY7pazdXpBgj92VE8KCekZpFiQVHWeDKETCYCKy6llEl446UsTJTaI/GE87vt0cUr1y38fN3n3zbj7yfMZ7TafAEYx0IYb/Cg3fLA57WByFXnD/J43fDBGqyCXsIjAeQlnQoZwbRiqqbiZTmZW68aPWRA3sqvNvhjpvxOA556cemgvl2RdqAaSEzP1snizNMP3EUgsShXhdHPNqzGV8GzeMWVBWMImg3E7tSeE3Jn3aIDG+r0uMVrrkNQf3kwMcj+w3Gbk+MJ+JsPGDpkwD6D4GgYOepQLqvWKb9ScplXxos/UfJ45VPkG5qWku/ffPMN+hZn+E55eTnIMJQqOD7c3hxoLevr6/VVnJYwJj/81xV4+GUn/AvP0HXsBWrXoBnKeQ+pzStPPzB0kHf/fTHtdhs0RzQawv7RjCQfoHYLdzGpovxQ9nqdyj8NbRzQ+ERcyhgznUmQAbVJvkw8abXnSBUpzH6STlHOcI1Qbo9dky8kzSlzbnVDbEtF3YZNO8WwcaA5mcOR5A8bd23eSljY3OSDERiDobrfgAGHjTi8qDj3o4/nPf7E8yu/WvWP517r0ymHuyuxrCSz2uyYom33qsEdDYbtjoTT7Tp0+PCVq1ZW1zUdd/KZg4cP79Onm8/XjLVDxmKTn7h3qkfvbonmKLEol91ZV7mrqaayY+8iMALJmCML9IgedMeD8DmRcueE1lV8LBmENm6ntpuT7ax6CqGr4NBSsRSRWUGPbdr6dSiSBHkkAAYkBs+MyoKikiVTyAn3AeUKRQ2A4odMSZFwGC/iPpRCgEBBxZskvK4YauFQ/R4hi0zCkyO6GPTX3AgJKDzvNEn1MC1S7/kTG0YWo+6DECGPeCSnASxa9vXVOkwyatwcOzMS2fp91YAeXlMmfMOshXbnmJNHtIcIOhYMwouKMpUS6nmSlhHQds3uIvW+o3PPkQeVb6ja2RxFbuPL0vUsiU2Lv00phfob0H8KVyrqUJY9L9sgZD/PpZGMTDKpF6YfrBz0Tc6rpBKeTfkzlTsn+5X+PT+hQwCo8eyMBD3DK7Y4CVPz579Lt3CGwDHzyutx3Tpz5orly9ldiEqgh6kAKz9XS1om/x95uO05gUAc9rgOHdsXFFMffmfIX+cqKsvAE5eJGcjvMVstpDrjMTHEodfKRlSSjEfs3jwtEy3Mda9as6XJ35zr9EomSLbDHNJicWrPa421bpvNXZbTsX3xoH27zn798Hsem3/smC6d3Xla0LB27ebl6zcHzakt2zwrvtxW0MmaX+Z5/8P6uFYUglRa83tswgKg9j+ZjSoGj2iI2wbu0/fwcePffO6pZ5//vF9pxeEj+nndpRljpcOSjgXD5EazHQLnBhhLtUCSdbO19Hc5z7AylAwrjWR7xnLCGqESLWyIsqMz2CT/YzLKMoYwyxxLJSTvVP9A+KZh0UJJSoSG7Zc77bwjH3hq9famoNvrTISj+/frevjo/tNH5zvceGx2g980WkldtKfDKSukD5K8mEbcQaQhrvFwyIZ+lkGlDljATFi8gXB02drdi1cFVm+z/lDdLg/0PJk1acokSt03qrkBJgv6mxKGrq+89fXoA70jBrpTiZAJTgsUaTDwCXPK4DO6jNFAxpgoIvO7yFl11kTDCSPHOfK7fvxV1fPPLd2vXw+0IRHXkgPf9pRQnQN5EtrMKaecgvpCRI/lwxjxEZ4hQV9ZLHiPKHGDZkNRAtQmt8MVjkZYR8h/FDKReln89RKlotSgDd3R7wbeEApDKP/M358E+FVWhiOBtEr5pRLNasRVk9QCJDhIhVYULF4//fRT+LRojDIm+SHTT1Q9s5mdgCgnI8to2m1ONn9BfvzfoUPr6CgGiDd0Kd1FdHXZsmXpaMWNN54ST22xMz3MDrs7h9R9UzLXYglKpAaDAD8vfUhQiegSWfrwmTjs5EBzEjIg4uapQHTH1t3YZO3atUPG+v3iR2QsmDncJa55q+p9K7/b8WNlYN2WhlofgXOnw5VLvlsYaWZzACR35HXdp19pl+7lffr06l5SUFrUyWH3RGLBI0fv98Szz86e/cbV19z4+j/uUuacWq0MKdPl14RzImbPcaWjeEPNh44+eMmKz1M2UOrmfl26R5sDEuCQYjNkn8RhrEpEQg6nxxcKum1Of21NPOYvK+nBbDUaKPjYtvz379y1tTlQX99QXCLcflYjSChENIppVodTm9OQQWGrScFXw/pEQRLzwAm6evWGJXA0aZReSzEOSQZPmpxdzdISMIXGwTYhZVBuRSFARwanD6Uf70Uso3sgyvTQoJbetKEGttGkcAYBSZXuhLiDjwEhqXaKQDSbaQxrk4MC8Dn5+QnyAaXyGY7OGEq40ZxtOxLCFbnkXiQAbUAC4PP+dNGnZ50Sv2r6ubfc/sljjy3PaTz42JEdHd56wsvg8ww21Djdz5Y2J5CfrjxjMnD6X8Yu3bT487WNNpMxFoQFh9uLLkmz1TbNCWaaSHZmuP4wv5uaBfpOPFh6sAZxg0BELQf1zI2RRIMHD+ZmKgqmeu3P9kq/K/2S2alPUJHFOLQA9q5ZvRYGINAECi5XVlb6wgvPjR515NdLPhlz5BFuqzVGOJzpSXJDhjT9n4Q4fYicYgKpq/0uXRqK+Wsrw5HmXWB4oT4zZ4rZg6hFTEK/wZCDUwXCTi0N0QLbY9xMneO03+LOTcXECLHmF4QDjRmUf3PamrDHjNZYol3Gtd5t3lOoeTMxc9oAJVbbsCdxbjhdiUjM4ua+aUPceO111z322BPxmKQPz3i4yu21UPlky6ZGcVXDk2Kv9XqdWzaGUxSnZkWam6q2bbZE7Wmr2DfK7aFEuZJ9aTPsT8YDB/Wam07e8eJKh82YfrAayTt46OBBYyaddOqZ8UhU7GAqm2OLmAg1tr39/y6drC6CgFauynAsKlIAJBFoUIO5zu/u2T5NJDNjs6aiCavRA9ung+ZIaguyRIChWqZAzyGKORubTz+h0OgacuE1C/IdRZdd2n/S4Z4OHuKzjbpHn67BAcMPI1K4Q78xfNaYi+L2iRpsRtGY+dNsyc8kqg0mpyfqsAfrzpo0yP/qD1+vgxVB4hT0iWA9UWSjLYlOycy2ij2e974MDRlUancKID9jIQ0cbAWzwgOXmc4gq7s62Vm0djnW5pjWPHfed0Z7pwH7DqM2iJbwEnwQnW8vIYLekpai0Uq/geQdniqg5coFri8d0K9xmxWMY2LPnsDb778//YZbArDfJg3kLQJsF9SIPnRsB9l0LD4VXj6mHCuRbwum11DerWuT308oEE4s1iatkovo/A68Uc4q3qjFy1om3F9RUYHLGbZ6PsWkVq5TdgIkuJ+icon4fvsMoByyxwaOiL0PXSCF7iyN+9Mf5MJrSY+B/TweZhNuboh2KC1+7/VnPrlv/3b5sVTcEc1EDaYwEohhMFkDQGES5LmQcAMTOqp+2Ge2eVMmr7EIRCFeKGsEmjSD68dqw6yH3v98RQM+3/y8oo7tO63/fjXxZ/wdRLNtFjduddBcPbq3P+igYdf85ZDyDu1cDnCNoLmTlK4nbYKN2OXyoHyhcmEAJ+BjT1Kcs0lstpQ2/dIrGmqb57331uffnjv28DG7dm5qX1QI/xfqAOB8MkiUtFGzVyyJVqvYBmUUBg+Ml5lRIyfccM3dWlPI5TH5hP4LKidMO8peyazEsDJjzRpDthxjzJJz2z1Pu2za8RN62swNQsKSAEMGTqrZaM8kjO5IunTdxui89758c3WCkkSNvvDh+yUtRpdmjOAlQmODOvk3zTVhqsJWAlquu5GUX+DAUaPmvPRMbVOipAAHGXWVc9IahQ4RB8J/3/YBHEHElCwhIdHgwClPDFF/IytU1z/0N/Lp/JWNUFxrtkZvaQeSgICYmxIRcslL0+33hJLO/CJI6V1asLmh9uBDhrz82js2Mcv9KGK66S6NkNTR7K4s1RK0LRKydZUYb6h9R8WGmBZoV9KnJLPlpb91+3BJxzOnvf/+qn6zHjgwP7GHbyBC9EYCpYjJ80SRqYauOY0fPzD23ic/vev5NUZvsT/cpJkTdpM7EIruP/gg9D2rnchDDEqtSDgoedy/o5ql3AZqy2fWcjBHcZgz7TBDdfn4U450yyzUH+FPciiprbRdXZsXM4560nQUFjlZAqp/6A1U9QMOOIBEcQIlAE0OGjEiniBzTFiKRG8XZ6scdDXXQb5zBX6lNoP/fmdy96Iil8vu8PuaZYnqFicGDluS7i2GaQbfLO+gl8E54k5Zvbvrgs0+w/Zt/spdm3bXBHxBMKms08pQPGNyFK1cXVHSvncoEXV5oSEBMZPV4EhJOipulYTF5Xr5+Rfuv/+JQYN6JaKmDRt/ePPNhayi0aP3O+2UKWBviovae/PFdep0uN94690nnnimrKTkhx9+gBDhwAOHHnbYYVRiYc9TbkLVS5TlBjHD1ojcAx5K75GTD1rug4UfrFu/YeyEE0o6dPaHwjYrDOkR8vuyGI3//Q5uuQKtkg5VGoz+nibhvBSPmhhw4pxXa+onSd3mzUm7TCeH71N40mFlXbp0OX3CoBJXvdYU+K0GVCy82+5sH2tosBUkDxl3yMvvV3/80U4Yu1QL27wz6Ux1dc1kf9rFYhZrTmqVZTuw/OLa5i1b+/QbCtpDJC1ue2YuPrmfHawCFSinQ6iE89JLLzFMABlxCKmWyI6oo6PINl+85FOgVAw0P1HCOtvN2zzPLdCo9VeZ3EpJIkCp97+4DdWrkl3sOlQBgisLzxnjor5MrJC8wo8++oiZxhmlk0lqoR5k1PUuMCgJPhX2LZ1/i3BCm435s52ExoZtmmqigVgI6o2uXTs/89BNhw4oaLd/UaSxGleyw+YSbipmFbEvA1HyBktxSarBJ9yhGbslp6QxbPphY/WPFYadQNMr6td+v7Wils0f1hdc0QVFef5gY/26uvpjjj503/37EI60GNzvzVtSWVfjsdtm3TnzkEMOqNq1XUgFYnGhm0rGC4tzrRY7HmXJptHz9IKRIE5IhhtyPqYca1Tp0yxcv89XVbUbLUTmiWTSUeQH16noVYx+y2j+PPIQQe6gYWONEjILGm3xrbt/3P+AvhpOeKEXoPZVkN9Rt4tZhLuio3dgwF/z3N9nV29bf9FfBvbpkBdvXg/cTLNviUfTJmdxOFPw9beNCz9fuezr3d9sqMPykDRkg0acmiaxK0iqdHZeq2zzTSSR7mLn4MExb3hkXhG/YTGxBBMgeYZE6IQYNZuSle3yWc+P6D6gat3OnU3htL8WTRNTCQxJntsTM+wuzjNVNda7cwpqm+pdZq13nx7URWtRgLJer60PsJdEn7YEcWC7vWa7fdWqVajf+eYcj7s82bDxwCHlN1817r5733/nBes5x5S3dQkchOF4ysdSPnfKYVv2BF7+YGuut4T0cHuhIxCOIcCBHMQJeSoxvrf/fzdvlpJKtAypxCt/IlbYs3nPxG1tcasy0eYz/BufbJ2R6o0yl4cOHUoXgaK9+uqrOc9JWdIWCwbxTTff8PKcFwH/vvjSS2XlnQgZQnfrdHpCwSALgG5k2bMx84auZrWzEn6X3gNfvX37NrL5crz5mH1Sgh62s1QcHm3kHTKEfUL2H+HQdcTDtrmLMvPmLd2wsWpPA7hqS0lJR3jTYzGiQXkOt7t+m7+q2TLhzGMc+fA++ONJn0NgFm0cglRl5lAARs+VpU8KCpwomrsr6m++5bpDRx50wonjyfDKyy0xGmzRCBt0kO4ivR9AtNNphU6pqqpmxozrCLZy3HPPPSeffPL555+vCrZs3boVxeuTTxaz7R1xxJhPP11C7R+KunTo0MHmtD38yFMbNvzYqVsvqRm9N4qhLKQ2Gvr7nWLEGT7RYvUdnWHlcfD46mFi2Bb2qlm/vjH/f+ydB5xU1dn/78ydXnZm+7Ksy7J0kSbVAtLsYEMiolGjib23xBiNKNbEEhv2AhpUULCDqCiiIAiI9N62t5mdeqf/v+ce2BDdJW7E9//GvPeD4907d+495TnPeervMThSTQ2lTtedVx5JJLjdUq8EkWVFYEG7WmrDXKbFVLcnYozsqU+/+f6W3ZUY+3HAtS46cZXqKLt2N0Q0UxbcVhQvRDaV2l9rb1bV6urg9h3NZ18yBIdIJh0Reix76L6+y98wp1A1B3+SIMJQgP8pxRfmDu8PP8IWT1la7kG+QVCG+IUy0E44WcmIhLS3b5yFrV13JTARzIjkY3K18glHBocFGQu8FeEn0ovF8uoBAwaAM9zi2ec6z6HBkKXRYOIeFjgtB3RMil96jv3/HQjZRKerjJI12xGKGTZ+ueTNl5+YNnW0QkVMg406cgrAttR7sHmJDaV8oFH1NzTEnY5ulQ3h6bPm+uPWdVuav14B+JsAF+/ZrdeAo88cme35Yuni/I4dJ5/76z7lWZ98/MWjf3vimKF9r7n2Umaz2Rff8t2GmroqAvzuvvu2W2+58fABvRvq6vJz87CYTn1gWnmXspEjRw4ffhSiNrCnxGdJ0Vnw2L2ItcKoiS+SOUxoAKWSiWYGyJ7KGSI3Bzz3pNBIW51dKkWYLNaQbxc1xzoUe/sN7r27dne3RDk1ChCuKG1iTjmE8JJRyZOlU6/MePHrVQuXfLV64tiSG397jNlYK6oyZBH1bzJnF9b4PLM/2PTqnOXbKrVw2hqlGBcZQjTTasG9LkkXGtY5TKvNafMi7Iifc/BbnsCfnCA6sCLrAF0oFdY4tgK5Lv7JXNfmI3/UFzdeWDRiwNAmQGhUOyq902HzOq05WU5jlmG3z3Xv0ws+Xrjx9DNPvuGq33Xq2IFYlB/10P1uwpOK8qxzEosrJweZuLayEuG7LE/pVmRTKiImg9WTHT73rN6mRJ23beAhNWNTnSYtVOHNMV9+4RAsnQs+r3HZ1GjaBjwyRM2+THAtRXeIzoRHgS1CKw6amMV88Dipa8oJhkaRrPnEA8qs7J2Y9g7PL+7+lm2VnqGmY9DC6QC7QRDWVQhJCmr37l2Xf/MNWNLnTJ48g2K3HTrgGtRCQYFkqUtXcHYexSHlrYM1TuFIBKEEgaO4INcOLJIWp5IzUyvqJLBmRdgLqlsEzSxjdH6xdM9lN3/Rtaz8mJNOPqzvoR07FbqzHQBtUo6LYlxmi23K1Psbv1p2xNFDib4Qfh8cWG1txFAkPcoAeU9+TQpHMxD5iEG52QVXXnV5v36HlXYqhvGRgAk2APWmbE6hXyLBkzkfi8WJiBwz5thx406ZNev1Z599FsA2kN+BNSLgBhsP1evgjyefPP7BBx88pKSYi198tuidt98l6OfX554/Z+67ooqLFne53OyFbJOJmG7Q+vkPuSgkO+MTdrZXzAKHULe1CK5N2pQQw9o8CAFWTbGyIurKNMT9ldgGBPtr72GwhBO1zvxeHyz0//3dRZ8t3UGCg/BxYTBv44AN19RHgiG1KBuHSMIgqlm0GQtFKNimzTXhmNJ/4ACRfC/KslLgVmjE8vEtZAxhS8PP9OnTQZoFH4FUPtYF9EOoDSxMbgDM1MqVK48bdwpCTzSBp6ONVrZxWWwkwk0jthPOGWc4FY3BbCZ3KX4nNxv5AASsMWPGwNCkM4VfCfEOtKZgUJ5wLh/FCfZ7ZhNbPgY5TFkwd74Scij6dHv3vTba/59+mdnEcU+cJ7QQiYQeuOfWY4cUHj84TyGmL5IwOHNDiru2UV2yevfqTTWRuDGY8NXXhrWIunFLw3HjRhd37rXorZdSlg6PT/3V8cceV1RQAN4bGDjNDWegjgqo2Lja9fyJh/fqkpvnba7fw+vIjTlh7PAzJp3SrVuXDz58e9euTT27lZCDSAkGkNP79B2oaZE/3HLb9ddfO+HMU/1+H0qjANcCDmKf7xiXIFMJLC1zuGP7tgmnj4NVmSwqHkNR94YaLGJ+9ViiH8wytd1hm06Xy2B1CESDtK2pPu51l6ZMKtC7a9du27GNf1urK/fs2bUb4hnaKz60R8nVk04cN7K3Kbwn2lxjL+weidk/WRz44KOF32yor/abGsJpEU8ChCGUSDytSnVQc2lpKXQrdpm2ko0OSDqSF/FzSbTsNawLohU9OQXVdX5F7SgKqyIhC7MW3RS60gGf92O/tKrrhw80K848NggsaCJbJA1SP9gK5mxvQTxQN2Hi6bff/ue+vTqLqMtgwKrHB//4A2cBifr4gCKo5V6Pv6mJfBeOGTNO75frUXwxxZIdra01ujMXXjAgA+B+W7iJSW8yFrBZshKhur7div5y+/hlK3crxqxr/ra638AueQX5BJ2gf8qGtXCSgyZmsY3BHOVzmRtpeIctMm1S1Wt58X+5vCXFLMFwdew1dvqpU6ciiSJmSbYOfXPCGA4cOABAoFv+dOu5Z0+mGOKV11yD7h7RS3jyLcMoP7mf0WacfzzNHehO1UQJZ56Vk+USIMIEwcSTJqfVgNGb/UjEYJsINib0hgKFs99dZbHGr7zugoGDDyf8NB7XAqFmFcwngzHLQn2y+I71azwO08B+PVX0IoICWRttWR10LQo7nl673gRT7FhSyNYbi4dPPPF4WCHGKoZIhFaINBdRPR6JpNkfRCCj6DACCp3KzvZgwUI2BZ4bFw/C6/z587nOEFFCB9Ngly5dSPYWhVA+W4QtBB/QZ198noinXE7UNRgKmU0iMv1A43OQvmMS5XTL5cA5nYUqhALEEOmd/MeSafulcVOc3EOSqmLVPmjAkltAfl/cmLS0M5cbH789L2fpusanX9m8YEkdmY4GQ9So2Ghly8v3X7nCsElyX1iprNW65YP6ERMKsGC9bcg7qmn7zkZk7M5dS3U7GyhfSPDCjyYFLDrOOZ/8yQniy44dOwhvR8Zi14S3IGRzEV8cY8WftbXVfEUxJble2npt2yO39xu9U/v6aDAQAs9bWGj/1Nl0GmGdUqRF1EvXg+vZe+QNRLhjr4IUaTZXOJgFZDKyF+02YZ9GMqO1dJz0L7GHtUX//7Khv6wbrCYyPWM2p6M5GFyzbFH97tW3/o2qRLsABzF4Sz5a6n9s+uI1W8J1PoHjb1eVRlHewJGOJSxm9c93/TU/P/fbVevmzVtcv9tXnFeUTgS0mC8RyrhUdCSzOaiGk00Uihjc/7AE5ZYE7ozRbrOf9+vJ4VSEPIpePa5IJEXZPsopwnsHDx5y2MCxTGJNbfXTz0wbNXq4Uc24XU5IziJwUpS4puFhSEQF7ADmIkGfAb/TicAE7Bam1QSWkA1r1+Xm5xewZ+tLpoWN7CUkEyjoYYsT6CngT212Y3YipKxdtu7VmR9v3vxdoH4n4eGdi5TB/YomHtPlsF7lR/d3WW1A4vnT/pWEotpzDp33VdP7S9a/+35NNWY9yJ0cYRIJAdbBBg9ulA4oCoFBui2v5kobq7FNYpJaxP7t5xwK79l7UH1TJVFyJB+I7EDexYIXzWjzUe37IiZKguKyYZrNGdUgwrzTIvveHNi1bWPt7qbHnru7Z49e6aTfCPasO5sCOO17vg64YKaystNISrW3oIAVvW1b9TfLNhw+fiigjMyL3ZujJbR4sMpBvgVYIa0eNjzH6LHUzkxEGyqz7K4Txh5SX9dM8YljRo5k4bPMGcM4aqcoV0tovHjKQROz2CHkTs8cy0NekRKApADex1f7869WO/KLvPi9jjNW8srw4cNZGFhT0EJkx6UqL2w/VishC9NffAnry7wPP/xy8eK77rpr8DHH8BVjC9FwoEnD8eWfB2XcAHyjYUQRdOlUosSgNpLazECCqgrZMAk9WYOWi6xqXyDz2ZJx9MGRAAAgAElEQVT6E44fOWxon1i82Vfvs7uc5gzJGRYqW6ajpro6X1NVcPyp47p2pfhDGNMBNnc9/LC1Q/cWiRsMxsb6ejS8IUOPoIN2u4VsZ36QDb5zMhkI+PCsxWJhFDckLcFHDAakeSnWk4OBdQ+H49y5c7ElMDgkpADtTUG6tWvXDxw4mPO/3H8fNqxnpj0FEMC1116/buM6ygmiodIw4cKgLLPwxrIvtmV2a63x/9Y1qS/yUwacTyl47aUTrghzi4CwPvAB1EYiaTZHUtbsAn6SjmmAsFGkW09WaMehunN8WsdXZy1auLwyQQitSoBE0ErZwDaGARbLPzIWNm6qGdE3V1RvFUWqyW9owwpoVOob4w6rs6BDvlCDibdhusmXZqPQk2YYeZw18CkpaeFuY2PDVbd48eL77rsPfyi8XlpwmXHEUWafe+ghU09C04H8lW0Mgxxq5EW9RpsA/ONGXiGnY/8f0UKuI2NBG3wr3Iv7hC1kMq4IS9i++EjmET6L2TXL7aVHvfv15wYSpogzkku7jeb8d122KRaUAV84CJbKJ7OfvfisstISNeGzbmw++pGnZny9pqJr76MuHnd05+LCriXe0nzv8F9ft3PzNrarMUN7FTr8TlPkvptPC2z/vLG+QjXHEpmA1aNmCAa1uNDuIrGEzWEF8QUx3uYg/yBILALBBrEESB9pn6/WamWK1GAYkQtodRUruZEygMnQTTde/dnnCym8gMzia/Q7HQ5KfkMhks8wj1ACdEJw56E9uovQMUKgknFmn3V33Q03dO7SY9pjfxETuU/SglYlmaXiAexeIA9bLNZINLV53eqtW9Z+PPuFrEKlb7n3mMmDB/Yu6VHm7ZhnUmKk9ALrUpHyQ+YAVCGe5yz6qu66u96rUQr8aDawBSPplkLdJfdIJYxNMWmGIK3ExMtBa3kLeCmJeAzUi3YRltyv5R4tGy/XxaAhI307XpDhXyBkYNZrr/34XzTD5UR9IZVAVMQWvC8DYJBCELDBGfRFOuYX9+rWC63/u2/XNdZVHnXkCNScf/HAf/4a0UpYxOHwzixqZpB0Sgjv8ccPf/TRLyYfd6onK6iE6gH/N1hy7KpHidhE6dvWjqS2w2T3auEkOc92R1YqRqRWpKaivrqqCh7FWImMA6MJhBHSdMQurwdvHEwxS1Ihc8P+Aa/kHfAaLgojxH6qOW+VlNdaL37516Qdi34yJqwHpCvGBycXLomWUeJbZCw+o1oUJYxAYLBM58376J67pt5ssaDcUxgRGYKdBu7P1EoucFDGjkeh3gGY1aW8UyK2A7hxMgi5CO2I+HfVQnwmJhdyOmqbQg1hpaigPBIWCJdk2hJ9kCRkIZkkVNMEWqDFHEslu3TvggiRJJQdEc2ItbyNzBfdDKABYez26IYlKyPDSX19LfsrmFuRSJShY4cTKE8mYckTEWmaDy9Pjx6HyPSuRYsWX3bZJZTRZChGjx5Nfd/TTz+dc+xYc+a8fcEFFzDOxGyBdYkZPJ5IEjVPuKIYbYvoYywhmKAgzh8h3/zE0ZazL4mBV9N3PqXoLC7qbJqLIth0f3PLD97K/u9w58cDQQBH0ykCgGKunOx0iBD49olZTYncN+Zsev+T3VFytBwkk2pAh7YVaiX5LxHs0bj92++2x0/3YtsRyXuimFfrYhb4OT5foqSsa04+JkmBvCMy88GrSCZx8r722mvPPfccVE3/pNMQKAe4B7YipobMBjk4ugQm5otfsQogDBzcJZ3Fr9p7CDYl1GfBi8hMhRuymniIVA5bntbCqVokJPZnvqU9kChLDwGRP/mUkFqwPlAJwL07Z/Kk3Jx8xKz8fJKkhG6Jas6Eipf+38EMhhJKtkr275a1GxyRyksnjQyFd27do55902uHHFI49d7rTztjDNgMiUgUYy3Rqq89eVssnPDX1peX5TvN8VhdZb8hfd+Y8TxJQtigm6moa8lavmqtw5I1bOiQpuoKUcDF6QTGPMCSwKnjcDc1ansqaorzQNlwhMPBdMrssDkhWIzZXk9eJBHUItohxbnnTZ6ISVs12lWHi5gEpwdUGmGfENK8bkoAqg1uM3rUMexjoN6J5Wm31e6qXLpkWf+BQ783ty30o5J5q1oSETInjfMXzAk3b7z2twNPHNOrU2HQ7XQ5HVboL6FVJJsQLfTigapFBdUTeSsO3q8xkbI0+lMhJ65JMAtFALiN+0zUCBZF9WKYtfBv8Bv73morolU6R/2HpfbHUZ0uRO5FkGe58RzWGs/p2qPv1yuaESqsdIBITF4rVO4f99AfcVcoECYaBrcr2jhGIMEDVTOmX2MmkZXtraioumvKbYzFsqULJv3q7NHH5YpM6vYcdIQ9I0HGTCrF3gpiliMr6+abbx41auXLb31y5ZmdjDZ7mppyFmMykjSrxJS3jrxtsmIuTQD6IfIAYkHV7E6lHTu3B0GXEKZuUSoTQZGpEGYUwtiklHvQxCwYDR2BGQlWoscioGvi0GHO9hez5Mj8F4pZgu71g5OW7nMOF8aahfFGfqubUsSkINMQQusAzy6RKOnY4f777rnl9398/vnnr7344kMHDaKMLmAQctkz4C0Pbw/htX5vLEH4HmWoSH7GLipAMgmqsnldip+oQbzyiAJAtZmwVjU1U+TYM+SoQarNSP08wXRipL3BGkCfUtP2OhM4D0YqHgc1nNkkhxDrScUo4SZq7WBQMtht7eQb0gCcgLiE2MlycryhUAQxi2HBagWj04uip7EiQGxAbLNtkbkGmuvMma9Pn/4Kmy859rgFcbPuL9GeftqEQ5cdynb+0bz5Tzz5BG5NqgXi0MnOy165ak1tbd1ANFyryh4vIqwFgkZrjTx415gyXXgVBx2nqfoA/AOwUWh02Ij+1RvVtEkJglwN3/MZTAaX00VGkJmL7TxWrml+/pX5lY3EhJEBKNL6BMNIwW7E+f6HJDbIGe2ZVIftOyvjqb42oWEjs7TJd0lP8jVHyjv3lWUBBf/HQUDOtNFE9BVZC8hVkviZVk5Id2D2peDFV/AQhotX69QuxCyMmtzDwmHoyIYimKOdPRa3i8Uow7N08Y4rWDSxByAz6VuUOOBmkpBoAEQomRuf3PDqq68iqVdWVrL1sh4l98PT9MQTT9TX1fzmgot4Gu2Uzab1MEnyY/+Ndv7yfuK2OpvSzVaH94F77r1wxOGdO6TCqQzQtTXN/hkznh0yrF9s1xprftHSRcumPDTtsEEjplx6isdbTLEDvIqJcLPVWdK4J1bUeZiq1SRrE25jiVnp8OGc2fM+fP/OO28cO3pQLBkwASmJ1Z9t0OXdtmvP1Lse/WjBihsvO+3aa69mboUD2spuxZ5ljmoYRJNA1sW1oKBK1QKEA9ERBbkFoYSwbjKzbGcms42pJN4OZa+wsID9FMg7oTHE49+sXGl12C+55DLh628t6iAT1gx2g93hrK9veOjhe8A7+v0N45Toeoc/qeDTjGaQ4LCi6cZ+lA8EzLTbAb4MuFBYQQkUokYhClCdyp06NaQ1FA6hJ6RtIAzjtFdIECrqWAxWJa3F0otfi4AwvKLtIh4oXPoNoXA6Ll6kK4EeT66vOQzYHGVJSXbH8SYEOKB0JFhDu97R2s12a54BhArxxiRhv3pUqJmahYo9fkj5ISVl+ffcN5XLL7/w4LnnX5yItdNWz5jqZXlcubmZKOnzBoH/F4sRcuAudGyu2Zmx9os1ZazZnqDWZDMDasGgCYt1K0cyF30pAWyNMZjOREEaxJpQU+9n+SMOMlaiiiGJXGYMFP+wh7WbHbfyYv0SPJGJkSyJT2Ya3kQkP1Wzu3TrKp3VtIEZYnb08uj/vUeLVMQJGwZ2FzLjHn74YUZEylhi39WLRnFI7ZkTb7brhhuvaQg23Xf3PTd9u+r1mW8c0qkUG4/JAiAkdUUOzpB6TZY9lRtsZlcyVgWJKyZvGnN3KBJHfk8rZqoRU2knZFA79Fr89bw+Q7qUdysPhELAllqAnBHedLyOtlhCw+3Y0Bx2INRHTRS5Az8O3CDM5oAJqTZijVUCEqk6RqgNmFfRcBhYQPZ3bF0oiBZnVu8+hz36xLMESk2YeDKlY0N+zVcXmfPGB2kj+AGuTxaurNzpN1liTb56YG4+X7r0k/EnlxTnTnv82fN+M0lyipZBZuh03Ug59NCef/7zbXfdNQXfK9ZBvIrHnzwO0+43K9aUd+vK2iC2DPIEmIzP/4EQGqksyiUjW8sVG6WEqGmYQonPGOGrLrKIqNacDf570mTY2aSGYyXhYFNJUWNHV1jFpWcmKI3lpRpTAqBcHDgULG2iZoBxDP+kGKqRADsVgTWiOEurw9nPf7RzSxAw0aio1ZUEnQ1lLZ42hEV0LSYqxCcR/aGvY92RaYXxA41nTG9rjgfCAKNSuSysuPerlbG3NXv/h9xa2j3r4xVb8CardsDsmWxA/6KK0YyxijLqLTIxP5AjA+WTBoFRk4hyCXQsbEh6bB7NQXMfe9JJm7dtx0eazlBHVjAcbmA8MXMiKsGCGFXB91o7AKyHDVktVoOmcy32Wz3pgcYg0nGF33JwIpckXyEksb/yFikOEoBPnXIp8HEPB8uW1yE1kvd6602/J8w/GEZp9jDi7NnJiFBgwKBrrTm/2Gtiy49GWxZjC83XOFL2hGXDohU7vv1i2HVjlYidQp7zl8Svv2LCkKP6ZRqrrXhmM54tm/xff7lz4Zc7G7esfvbpJ2zWhEJen92VDge8zpQhtjmd9CQNCYsdNCxf7z5ls+bGJl/yh6lTf3/DBSeDzKKFG1XcAe78WXNfmbdobSRtrWgAiis3GG5IqzYSqEFzEHEX7PBJG5ZVYa7iHMOVBYtOJqT5DYonTR6QmrB5qJJphkPMn/dZhw6F+IyovpdRwcsyWdXsGTPm/mr8uZ1LuiuxRlGeBbzKFP4vEY4n7LuI8g5KzSAUGf74h5tWL137wPXHqrW7rbZ6RS+f8M8HTnHqAJnSkSYT8HY20NPrIoZcq6UjladSola21NV1wkbQ0oSaTXQ+/e3crbvd443DOUQ9UmxdGs/6/uMP+DePkl5Cqfhxr6T/wqzgmkrnr6Zs6NHR3anQhlGwd4+S3FxnB/CrbCR5BFRK6ESc4O0rWeGQqdoTzT3ge77/pZqhEBod068LyGKB+I+ImYzY82zf3n3V0JEXvndI1y4Tx51KXee0DeDltvT17z95799UbgW6DMhiHsveiqHekPHkeEYNG7Nn6wck0asg+TWn3ZTJMEAYzcha+DiErkmVM2FQZcxJgQDiJoAfmXq+RqWAHUMxNSOPrd4eH3HCuKRI9DTrVCS0ZcaN8tY66zx4TkMxRLqdhgPhVwrC2CSID8QJBa4mYPti5vQAfnHP/0gmVxtD/r/oMpNBJTs4O+4PdHfJqfffcr7X1qlTpgwZNPjKyy7H+fXCSy9269WL8r2kkh6sLuGD21NZEQaP1GIWIlEqjlle1F6Isz1i9wZ3zWdwOnHprN9R2aXPKXZMCaTXUjbFpBK3AgZ3OB7Fm5NKu8KRAHGKFDo2mA2UxqEmlEAfRcYiviEiOC/4WMTMp7SMM8sD0CkuJyI2GZBYJHzuued8svCLp556bveOnadPPG3OW+8t/3JVMurTdJMDfAw6ohwCcQuCp2jK2JNGPfPYU7C5eFr44FvYuiQ2/pRbI5TJCTgRhx9+OP5EjGFEbaPZsP8x8joB01chU+ggxT/jITfyFkukXC80wGDTUmArZOeQ2R6JZZFM9N2y2m+/qtpdXb2zrrohbNISHn9j5cSTvff8fhJ1iUxtGLfbbDqim7AJgZltUWAgZkswYp83b8UXn4PNKQrAZVQmQngl6D9ZowEdYVTnfghnQgAljwbRRSxjpsJicdiBfqcobFAhhapNWyW/Sca1SFN9AgOPza7XlOXQXaX0/brrrmPeqQmItibjtDDxYujFVnT55ZfzFQYtQVTIQ0qGjHemjKFjCZw4bjyZWWXlnakEwvMYPylXScfH3re09j9mnDvJq0Vy0iKhLLuTOldQDmIWX8lfyEnhHJrB1sV12sZFmVrIK7jOTwjyIOavxfqFYHH00Ue/9sbry1eseuu9d6Qdjt0Wjic2sJ+XrFrr6v/XaxiBmBTJ0IQ8q9tIhL5tUsOB0CP33znxhC7lHYsVt/Ht2Wt79T3sNxfe9OFbn/fuUlhaWhL31Y4eefj77z3LoANUZXPnfLlw4bSnnrjqyssGD+gbjzJ3lowJZF1DMNTgdGZOP3Xs6FEj91TudHls4WA4icmBrS6VDvl9Hrvl0HIKH4WbKRNcWwHdebOzCKuiBAPyNWF+AqNWmG3EEhSHoE3YiJBU3Fn2UJh+ULjJ9vjjT+EIvuHGa0FhIKkhFo/bsjyz3pjz8Ufz/z7jBSUhZCxR9YcAI+oNYxdHu8TnaMO85LPbOz7x0DNzZ/z9+ssHnn5GqcHQoMTBIml9esj9UVPoqhQ/i5u9RZu374G10pjvUSZ/Mp4cOPr4BL9G2DvSGRZLjLRM4bpq/fntvepwFHtzu37x1aqvMxSkSACiUZCnUvB6WI+8DqXu8ScP6F5KuJRPBSo+avA4OwJ40t5XtHo/eqdidXUoLcdazZhHY9icbJlUsNWbD3ARL4wwtmNr0t2pQmNkjg0GgkErq1jHSaL1CDsWaV7EViJgEUspxlXigyGW8TOaYFXimA4IRFVTWpC4WKM5d+P22LqNifMu6AwnkdxMUjifgifoBv6DtuhFi3QeJ5+uk6wRRglDhLEKYFnd6Su+RenUk4n+75AjMHDgQFYF8NOIWWIjOaBbAYH1tPHjenbtRrkPXGMnjh93y+23UcLr4C0nB+RC2QphjwS3BrMwyMQG1YqyTlYNhlel2Z7l3bTat2az/+oLRkaaCTnJslhMMDWbS3XlOn2BxmC83qKVoMS6qJAjWBZpz9jSqcUO1FbAgtlZNwlAx5AEjsIkMOg2RyoSQrYTclY8duLJ455/5um33nrnzddmfbzw0xgZ05lUr06u8WN7d+mU16dX/4LC/Hpf80dfrLv7obnnX3Hd3fffSXEZgNG/t79Cbwwyn+KpOlKAvIK5uKysjDHH2cTgow9IiuVb3WYjVtXPeuicXNc3dNYuFw6zH4j5q0PG3eHCtSurZr49f+mGHY1NWKAKtVREo6hZ2uz22GOaUtK1i8NtyTQ36Fjw7TmSuETgJkLMSoAHa/fENOeXX20MRTCG0XPhgID1O0mW0Yy4CCyAuIspxAgj3iSUQKGeG9MmdDxqI1k6dcj3eCgrXsfPUhlqyLUeM+922JG3A34fcrhR0ZOxxQDQe7HPINzgTGSH4JwZlPp0586dgaRCzJKuQwYHmjGYjHj0EAfhKj279zhq2BEfvP/+RRddBJ4Qgwld8UDu5DmCwPQXiHf94IhBnSy0VJr9U0yB7i7EIEAca8saZF4gG36KbYzwPiDpZZQrV5gvmjdx4kSyK2g8720JakFR4U9yWh969LFYNCJCJog5YdQFCQtoth+05Zd8gTFkeOWik3PBpy79ZJYs/cZXufGWJybn5zhqfU2PvbTi2DOvmPnqvDun3PHay/eWlvVIG7ROZTllvQpTmZiaJDUv9OXXK96dt97X/PgLz0wrLOmk1VYZMJ0nI4Q5RKM+l73AZbUU5pZp8WZWPFqiCLJMJpwOSpeOO/3kUzNpU3319jzsUnGhDzY2NeUVdIgnMg5PXiJCwU72JWF3FK0VPnHdGkVgfZwUoIzXm7N7l//1WbOOOGLQxZdcAHRTWovZXF4M7XdOuScQDnvzKPujKXEnchs2poQAGYVc8d1RFiNidxS8+uLMKTdffd7pfW64+Gg1sZY6Bgo1GFpfLmzpcCaBUZxM2I2Z3BXfLYyjTf4z8TC2gl/tZXGC4MmCFNIimpAuy7KUEGsPCnklDM15JZ6169KIfzDuqGJp9GE2z6zbU6Maq95cuOOy8wedO67cbqgxpuxKMNO2wtW+5hDWn0o5v161heL2O7fvjsOfInEsfO17yj8UMJ3hiMER6F9YxuE5cAAxZKz0mJ7EjiSDqm8AOEZ4iPTti6hXAWTMzKIu4bYWoMpApKJ3Jm3frqnVUtkwAahaMhPaJudFPEpvaLube4DuMety4uW64py4BDjO5s2b+ZXoCe/TZQgRQ/1/x74RkLFrRGdzQUyM7qpoa3gQWMORMMW2Zrw8/bRTx789d+7OnTvYgNq6v93XjWpubj6zFgiEBIlRBSyiiR0rSnFWMwZys92W0JLfrq0Ka/YevYZkFXqoKrJl156PPl7ywovvPnDfq1de/MCE8TedP3nSrb+/GXyHJn8jbTCbkZ1whIHzrovaNptgARqFiq0BXxPGjIXzP8ZUDhtJRaPcEI+GTj5l3GN/e2TxonkPPXzvbXf90WRThg0rnPqnUyafVNinpMadWtm/c3TUoAKcWh53ltOO8UwYuhi9H3ZZXpRkKXdExhxMJoLlORArpaWE28QqRI09oKT7w+f/G1dYk/ItslVydTDOTU2pO6bOO/q4hy+4ds7cRYHqSB7lAxvi1aF0MIOoCieI7Rp7lPeMsb2TTeuMURHs377DaBEVUZGaQNZmOyBj2m7KzsdHDLgdGQBmTI88METlARQ6A37DRNKExMW5qFstqlgrJPmgMbOMrclIU0ke8B+EgSczyXBMZN+3fgAqZDGpWozwjn05EDrvkR2/9tprgSHlT0aAAYE2OAfNASMW8U9YjxDCuFMfnybmGJFICOgWyxFDh735xixZflvKVQysNJm03o59V3kaL+LJouiaRbBaGR9ZXl4u5bn9f85Mvf/++8ClcpH3ykbSJMxpnNMjfiLbzDMlsRHBA2JIeffuVrsoY7qXlR/k7KwDd/F/xbcoNoxJy9S0bD+Ef777+uyzTzukayG28PCSdU3f7cgUFOXfPuWO3Fz7iJHH434iGyYRj4CkpcbCWnOl2ZY+/Yxx99x/w+dLNk2f+SoeNJvdhpaEtZx6ydgj03Gq2ocN8YgdI6nYa8w2Eg5VU0oLe+1qaYGjIMswoE+PWLiZ+HE2W2L7iGV+c+67n3z+JYmHZG0x0RxMpdBFhKmVndQUCcdzsgtiWurFF18yq4bb7/i90w1GXcTotRHGtXjp1xs2bxkxZsSw4aOjuPszDYoaNJqAfsjYLHarOcukOGqq/Ccee+qlF543tH/qzpuPdSUbzBoNMMUBdWjjgIzFnq6kLI78ddsi321sxN28v8og9tr9eJ10kUPPcgdBMeAJcnG18Yb2XU4oAU+ONWOOJU0aYCzUICKAFVlF1Nxxlazapt50x1cvvrHbFzuE+Lk0kfwH6cgAN2YueH/hikgs482iRLLZ6HLZTG0ETrX9UiSnvWtTF6RaRgaPNmkEciTJRtSlKsGVUNvEdoCBKxk1pqJmYxxvjWB04SYF473VLMAMqQKbW7a7tiGpkuwtlEMeKx/Fu3iMVBc5OWjijpxd2U3eJLuBkQD5mtKqkWiE0lFCTSSImkiFn38ba3vA/3d9I/kOy0OKWVJ7PtA2n0kC/cF253Q5iOiaNeetXTt2lpQeEhelmg7CAdA2AcUaRcNIvMKxS9YFUj9pa1FShzNodSY7VVStgQbNXx+97YabCrzOVatW+hrqY5EglIWhBATdDh5nKoLjUag0Fbt2NQWa3U4wkLFVYIcHKQBXIlZ1YP1ETSwInXJDs15/Z+7bs4cdfURaS5ittgyNCIccLtdhfXodNuQImvLys4/kZSkGbZc9XYEnEgu1MR4ty8stzlW2blhHz8GCV8I4Zf4pw25/TtSyBTK8iFnYG/iVQGfRoz5x2vMn08EnvzpY1sG2pkQ2TM4+98i2sRu5HEUpLUTIFSGvIXKkNKq5pchSQuFKxSLMR3GWcsU5x3ZhLIINCjWh2zvtYm0CsxbH76pa4ZN+4gmOHdNj4eqNm7biGkH5BYXbTkUxAB2SIAQmBDCPUMdwQOD0j6UAzaHCCIEIhmTKoYT7dPUYklHMf+QSsjkxoq12OR5sltDKeOiE8R5AGZGEwzDoeDa6XMVoMBf8KWcEORjw3tdffx28fsxIXOe4/Iorzj333AkTJoBhyP19Du0dbPStWfltv6OH8y18jZGUz+HkAPKWFQwIHBu4Ap3OSDiIw3rFN990Ke+CaZkdq4ULS7aGFI6jmUwiaRDVyUPgA2/fvh1aksokT5Oim2z8kq+/ZqvD3CWfQEAb3iOhYrYpiLY6bP/xF+UUyBmhM3qKifDpN9VU2ZL+W64eqWg1FKWf/sbK4tLOfXp2Pf+8sWdPOqfeX/f6vA8vPO8s7E9U7VWiINcAdFVH4NxvLpxIRnIJEejmeDziNxhzHM4iLdhAlOfqVettFudh/Xv6fVUGPWMYnx3CQDqBWULHG6QMGKlyGIkocBGLurPzdu3e89as2SWHdBl71ACR6CaCBlgeRJeLXRYmYDLaC/K9NTVVM19768svF98x5baxx41OpX2RpNFtsjY0+q+55hpiGEqKOy1dtgEDpzkHg3/C1xgKYRvVlG1bd3388acAUDdVfDnxZM8NFx/pMu6ATZmN2QoLJh1oy9BBy83UNkcZcHdY8Nk3u+uIjkig9Era+x5ZQOpstQ0+6mE4hNsd6EE9pioWIzu7fRnHbRGc3dKxR/mQZPAdlyMrHA7tLXaDsmVORpprvDnFgaamKQ9/tXt3YMpNYxT3WmubhoK23tD6dYPRtnpL6JOlNUUd8mqr679bt/7YsuEpSpe2fnvbV4VFfu+3UAYjJuBb9UA0s1m3f+tmoL1iFsHlGbuwcePBwVGLDRosYngUdGQtqWz011amGhqSzeGAwbFj3vIdJYePkJYRIRzrwo/ga/sJwQdNzKKFLaIc3ZAd4q3wREIu1qxZM2zIUCE9CDyg9u4MbY/df/43csrZ8lesWIG7QfjUdQyhtnqGNYt0NLHYEumOxR1Gjx796cKPhxw5hFSKtn7Sruue7BxADY3/iwAAACAASURBVKwqEajUH6WUWIril0jJDpsD5hQLR4nCspudR/XtMqL3psWLPtyAU9GoDO2fw4ZX0sHSqdRVUuwsyvc0VFq27o7f87c561Z/azNnmQnRTgRVeAX+b6JM4wLLWxBiIlFY3JE9bMKEC1948eVhRx8FzcRDIQtkjY1AC6ORhkMYVOwOi8dmIOidpEXw/UxGm5aOCmTC0gJl5fLFwWAi103Br72rT9LY/oTOILANs4PKnZKivyQn8ifFF6X1gmAKfiX2V+FNZzNs90Ju1zjzUikQyKZKMQuJM0Yd6XAslEbSwlEqdHIi8oWg484o4XSu03jVb0cfP7xcCdcpGbeSADGnnasJCYdtR6+5Sm3KpOZnbxnar+D15wbNemvhO+9/t70irqXMmBJITSCflDElmDOMZwVew5AYiOpERiJ+HIk6PLCbZdSQEjthXnGnmQB0dLi2fGKZVMcOhaqyRRMl/4TJluHCWIDxhxmXmzEnXOQryUlIIH3ooYcAjZsxYwbQWawLwmLuvf8+KlMB9HDppZeHAsHRo0aBhPKnW2+dNf8jdhoJpSYnQuyqek2eVucFYhC+cFWNELnPbpHO4KC85vIrealsA5+SHmgPs3PeeeeJPMF9LeQibWbN8kllQ3mznFBuI2af6pm5eXnDjjqSF2GdI6hXuBsEr29rgFpt5n/8xf23HIaCAYfFMS/PP/XcUf29HYqTSoN9e4Ph40VN1143ecxRA4YP7Whx5d/553uffPKVfv37DB0yQAE2L2UV1adCGjPlyLJceuFZkRCVU7ErkJumaqCZWO1kj1XX+t6c/eJTTz/mzS2OanGcgFglVCKfRe4wiGdpXHiC2tLGWFKEbeHSzfN6rrvqSm9OfiKJx0hg7uI35JN8OtggWA/hSGL10lXvvvfW3Le/Gjp0wM233JKMNwMlaLGVbN+55earLg1WbT1j1MC5M2a8OWNGTk5xQVlXqLumqrq+tlpUTVeS+TnK0UcNvOsvV5aXOuPBrZlowIgaGSUx32Yz5bUVwyQwcoQFWG3WjJ8t3aPhfTISKCRZk6AKKHD/fVaaUoQ/XRcdGGSiIb/HAH8KMVFYqPehhysZi8eRhQJMdAEGQbi5IWECPczv321z5kTTrml//3bwoKJTxuSR/vxTXveP32bcz7708UlnTvrjLbf16tJn5uuvHHvycBG4plcIbceBTCuWnkDI41fCn8Y/oCATCQZNcAO4l4DfE/Au3CCMUQSCgTKK5YzQYYOj0qdV1Da+9ck3X61cX9VIwXJXOBgCYbKmKXr/JWex9qWuyKPgCVAXg69fEfJm6zyoHa3f71aIWpphmH5JBLwPlfSpp56CLQ4dPETOuuihcH7/l6l1bYypHJNBgwaBqEnAL0WjmbA27tUv62OLtCrQHRXl1HHjb7791htvuokkhwP96kd/J9DtcL2n4j64Wwes4haj2UDUejqpIdlYSZdJYMYNHjXQ8+yDv9par2U7gxReLczzcFVUISAAh1CERKSke7RHl65ffFn++vsbm+ojapGHqswoBwK7GHhcHf1I7q+I3uPHj7/8yktfefXliy+5aNCQgdRYSMYIlneAIZEM+5zZpW++92nlropOHUaL6OlwRMm40sK5ROCFNmH8iCvvW7Twk/lnnDZODwzaGwiyf4/lfimtFJA+ZAmy0Ycffoi70G6zkNqNDc/hyWn5iU7AP3rI/q0bWxYLv5brhfWJj0w1a8DsY6rRqwQK3UXP6kPSihKgXuhMnTKqnDzwmLBseRUA99tb3kssPTLHyfIDut2gJkMYpTwWxePacfGE0uOPPGTH7sTmnc0VVaQvJBGpfXWVAU3ZWBHe1cA+JaQ+aE/3aae9DsOEcX17dkLGSimagIdOJRCLWx8OTFnlZZ0c5iX4+0QMKqH05BKBnaVHc0q+IbZCPVxPPoKvQOUgUwG/ISekTLN5lJWV3X333eSLcA+/slttJ51w4qeffLJ8+XJC0fktYjQLhCmWT269NfpV4SZiGwsFHTbbpws+joUjOAH3bw/P4RWCBe+T0eVqlZ/cSQoFX2FykzPIOcuHBiDEb9665cKLfocBDCupyCBJG9i9RfWW/7KDsWKhcjBcHCiQXAFqf+lXyy79c8/Yns0ZZ6fF3yWIuTlueB9FqxP0HAk31jc1B5Vvvl19eJ9uZiqrItITcKxYWQKpQDPgyE6bWaQnA1+SUPx1TRabm52zV59etc89u7OmsqgkF2hOoTGJxAMLhEJyLRhngjmkgdWIA7xnddiC/qDd5j72mOE4jsJxYhvQYUVMKsUUAA7csX3Xli3bpr/y8srvdorMeANg6NZENGF2EG+aeu7p6Y/cfbN/T+3T95987OgBX40v/PvsRYu+rtq4sgryZZr7lpgG9y/p2d3Tv0/B0GG9LE1VsZooAp/R7o01N4Mazy4ugn/a4DOCVMTSN23aULFuU1OGhMSETzgRdaM7B8MoxSy5wbOsunfvhcQA+THOYgnsLc96cAhOi/vyC13l3Uurd+3IGLEQgltNrD8jTEpmEteeFg0YnPlOqxKNxNoK0Pw3mtLYmPz8y8rL7hleVlb691efrWr0NYcaPW4PLLJ9T9ONO4yV3AvQMGGtwDQSKlCW5RTqk16pUbA2wiq4V42IRU0egz0/GLYvWl319sLvvlq9NRjJq/YRTsE9lN/I5OW5oRpRe3Hfri1ZAZ9SqSDnkPcezGUvXyCnX3Iiyeww+PMm5l4QhwgqFJF97RujX+7dcrhQiBGr161bRyVauVWw2lvtNHsc4QL6V+lEPBkKB8xGJHtRzeOgHEwiyRc8Smwh3UgYMVKrwmyyoghGEz6i4g0ZuyhTmq4ozjHnd8izxBCG4kpzLZn51CdTQkQnMLnWjPtbq8V5/KhBM+ZsfPD+Rw4f1ve0U0a5HISVmogxJ/yBkBax24LmEArZXW4coO+8O2f27DcHDeov3ItGNQ4yltVhyla1RNMdd/6e2wcN7JWK7hG5bgoR9y7w+5Lh0LEjj1TvW7Toi4Unn3SsQxhp9jIgSYH8KdeV/JNz1gN4mIQzc46vFlNcfWMzdkQpZnGbiHREjm2nkejfGHy2cA7eJ3cgrCDk5JLC6bB6jAaMV2ArkEaJ5BgTxbpjZrfB3rPYXmhPqPEaBAwcsAmBxd7ON5OXJTgjJQXhFEwHRkqTEhDI0TnerJzO6R6dDCeNKWF3kuOmpgcE465Pl1e9+u63S1ZV1jeCL28kaTRqUctLPCeM6W801wPwAXqPwW4WVAj3ae3An+fNQmtMNfka5PfwA3ZOpkOashgHaSvivVId5IQxeemll/r27UsgPNWTwHdA8GaxCMmG1HaiFI3hcSee9PBfH/z0009ZO/iCeXiLbIQPhWXVWnMYPMFwRdqjwx4KBnj4sCOOKO/cucX6RRsEKeiBepy0rEdpDeWZePkBqacsKRH6jB63cZHQMd743XffcT72+ON4CPUmhWKEcB8X9ksRBP/fdIgR2Je/J7cigFSWLl1K4ED3rqo1KzftdC9csiEry9KrS4GSDChJE7t3JBAfM3rAoCGDRTS5i2zaZsWWR8kbgeaXoAYGtVaTFiNBoimDVp9b4EqmsF7FDulc/NvLfuvIdhjtRkuKBA5hpiR7GaR2EQiOzRVbRor8OCe1U4mWo0gSbrlwwEd01955FxoIgczxDZu2vv7arPc+XNyzZ86Fvx07dNjh77yz4OOPlo4adWx5ec/Kqj0Lv1jUq6Px9qv7jx/hMacXH3+U7YhBp1U3mmuCe1xWd5bN5bFYs+0Zs0VTkj6lbjllLGwYp0kkiiStOSWRhloHmABpv5L5IaCDoA89Lgj5PrV249Yq8o315FwobH/qgYD1O4UygDR/1FFHIWYRVUlf6B2cTV9c7WUQrVMngfxEwh130olP/e2RgoIO2GuBahL2WUyEONmJ5FQdImczpngdSWOCNd6+moOtv1VRfE3RRr/SpdthlBA5/awzI9G4zWFIRUiibKe3QbJ1hCGJB4YYRNnncJj6K92GmVG3AcxFRiELQrUTzZLWMiGrlQoB5q1ba976eMusBVvWVhoTliI1RMUw7PpMTYIYVaexOW6JFVhjkonRCyaFtvEpxSzZrwMaTtrqemvXJZeUrFmuK+7iJGa0nnDahK+XrxDMSvdTMO8Haer3tkOqm/wBs6O3La2TyrHsuaRIef7D5u//q5Y7uU1el1dk1+Rb+JQvZRtouY0TUApxj3KnZO5Ssmy5ueXPH56wf7AloLXLN7ZFQ/xQJBKT0iXyUY3A62EjjAWDlVu2YvsAy1L6NbBaChMB7W+/NIts1L24m0s1B5rLFDVLSddaATuj3k6C+ubZahpfUlSxRjNGl0HLsQRt6TAebgdVWwNEYwFl6aaBYMqlzdEulnD42CO8p4zMferJv174uz88PnN2gAxla5qMK+bKZAGehP6k7C4QdeNNjZGCvM5PP/3a3Lc/A6yLWFJTlluxWSLKIc89Pbty+TeTj3KVZQcMFi2ajJPFbTFHQMgzuZTcnN3DeijL3lulJq2BjAi3b5l3BlOM2D59msFhYBcuXAhuFvcQwoxYE2gOcXHL1o20AQBAfo73AV7Myc96WAxo6UIzBcUfaYNF7zCpYAvqjjT8WSF2AgHCDm4F48VokDdltySK0hmQWpLFaa0YrdWcaTOEts3GGzQBoZ/E7RpWVIrOYtZiUghBsSjEkhCrlMzYIpolELaC9BDWLH6/N7Fx4qmuh289uldRyprBKFkaitvO7BV48tZhXQstGXKrrRqJR0oqlCCWq43DFKVeWC0ZSEtW7hCQOAmf8KMRVKrvE5Ls5aecLym4oHLgCgSVFzxuTJ58uhzudDITDRNVFXe6XZgncgpzH3/6iY/nztm9dQsSfyIaIUdf8DjS2QjIIehC/wdvZEswEhOm/wOCgmVEnA6Ffi4974KanTuuvOxSr3cf9pguq0mxgPbIPklyEo5mPdZ1wYIF2EEnTZ5otVvAhBNTxapj5cXTM6f/feQpp3uLSyxODxVEzPijRXFrHEEC61IePJ9HSV4hX9TGyP3HX6aPdBYGhciDJsa/px574uzT+zSqPTQ0CKIOExUDBvTIsjnwZRvNtkw88OCUy+c+f+/Q7iWmjJqKEBnjobqf4jBEQk2K3Zy2mBAmRKFkgyljASgkbjK4HXyhRSacOLIoywqGUDIlEwaZF81kTBHdjnvLELcBF2dJC4ws4CnTiQhlKmIWWzOOxYwoZJlSc2e/v/70SX/89fnXGOJb5844Z9nrw/5ycfK8wZtm3dHvg4dOGJK3NbT5jU6O3e/c1XP5a5OuumhAPNSIY1CJZTui9T28FceUZg0sNHTLChXYGs3pRkULg0KnqIWiGiBwqUjcePmjTQ4ntmSWfesyFlOeAXfL1JTI2FesCcbh+QSKJE02EPHQeHWKoN6NELtwIqipKM4GxTT6pHFAGAqACsFOYhazjQT0g0U9VqM1GUufeOJJRostFMWfQIxmGgUxY45QYMaUNgOOno7Xqg5ypZyKISIsKfrCaSH4f9EStYK4hKTJk1TpOTzFQDhU2hjdEDC6yOBsqjUmvLzUbg4YoxE15UqmEzt37yAQGIESWJlUHIu/RaxCMCRFXAMypvhTXM9Qj4x1iacxIhyvql2gLqdB8DHPnPVac1PtSaMHG6PUNIwmKcxq8ySJ1sCTkijNpGubbQ3Pzdt99zN1m2tzSGg1xXenlRChgsA/2gxmq9Ozqz419pRfu3I6CgrXD9ayvvfu9dXIXh80MautQeStqJiY5mCLe1+phygcxEMqIjBW3kVvpQAk+Kzec14k+88JjJIhkNJYi6zD9ZZfyZv5Sn7LddlOdmh+qCsHok4zF3kpJ9jAcRNwG+fs38SRAJkDJtMDDzwAkD+ejkmTJiH4y4fIn/NkyVXlCZ80j9ovKOgU42vxhuw/PtwjWTw/lD2SDeNi9+7dkc8Q7+gvqozdIvCEUM3kTAvW1s4jkmqqaNgWSkWagcUlnYIqhSaQiprNVo1np4EcDltTCZfB7FbYO9J1RuT6RAxbvMNK9iBpfyL6Tv+wQ/1atPaay04ty1HUWP2LDz/78vNvJOIexZyXMtpiJC6CcZ82zpr19oQzzu1VckjDjg3mhO/S3/xq0sSzvl6yprquYfqsF66/5JIpN18xcVzHe+8+3wF3jGBKySEHB96KgZ+KsRRev+X6iVs3L5zx0nSHUeh8ktY5kaMkp5LZoZ40M3LFFVfgs2DzZgYZNGYQQwsnciLkUMsJaufIte923iilCkm0yBO0B9+6GED9aHnc3qkU1Jto9mds3q5C1QXOtQ17Z/va8S/vVt2qwRrZsbM0x3bdhSf17xS3RndOPq3z1D9fMKh/uZIMAv0vot7ZM4x2M9C1bR1mQ16uFzOsr74aBqyaHUKg1PmAHAE5/vwpF7JcxXIiiL5i7hgiQEzwxzGtEiOen7D60ERHjhw54VdnUVsp2Bzo0KGDjhrvZtwYYdBDTFQbhhXwH5IT8c/IO3It66I2lhWGndCrc86dnDxgPVp+jlxOcQLpd5Y1nYYPP4bugLdNPU1/oNnhcG3YvGnDlk1UJQdSFb4BNdJO2R3pD+U5NEDWZORb5l2SaFsj9x99nQ7CG9kLGQF6Sq9hVlG///np8667/vHKSgK7qVuaG/QTYexS0gj9VMyLu112E4ITBsBIEJmBgHXBUpICz52U13Ak6S4tJ9Bbi2lmJyohEO3UgRahSIgXnLjdWQhO8EGMU/iFcRHyWLMKgm1atVL0k3QEApwLrGqh1WjPsiSLcxJBU5enZnw46exz/3zrdZbw6vuuPfJvfxw75tCA0pxnDeelmzMGLTCkX/adfzzhpacnPf7gmBNOPMxkqU9Edzs9cNkk5fBUQ45iKRZmcLl4f5o9HCU6GQN2y7R9y+4sF+puCnxAFCKkBfYkIV+hrqYJrjSrSYcrkwU+uOD/erVNCIyhluzlYBEPFIvAgmLD+pLbqEAa58C1IFYxcp7IPATMsLKB6kDCf9WuIx4sYTtQ0w3okxg544RMhvzGHACz+odQ2x0u1M1gJBjjPcTmWqxvzflg3MmnVe2qsnmyMTSodsTWuIBiFfufiDpIs/SQB2CSbLgCnMhpdecmNS2TCpns5EQkzDb38qXbnEqypAgARpFHbbI5Ac1Px7UMYe+GUDzpttq6rd9cmTLEwxESsemhYMuyHDdrlnG2OZ29eh9KMMOBO3swnYatvknKEIhZNEv2v9XbfspF8WQdi4WHQA3ypOVPyeakdNIiprS8TjI4yexaLu6/y0JSjGZLTDpfiY1Zz+IG4x71mhJmeArYxTE/EqLLDbgMBCCTnuFJShSvkJxUbictTgf+hAvLzZLPs88+Gx8E0NISpHT/TZTm0YyWVtFH2R0+IXq2CkJxR407jQAj4ZjXS5GwzrhNMHTdV/vjDxzOqs2CMoBuAUYJIeIZg8vudCS1BlGTzWQXdXYxRwDikomZQU5JhDIEWgE2wBcsPOjQiD5BIpsX32KWLXNYuXrO+G4vzNhSt3n9H397/cxps4ZTynzMcd7cnPVrv3179mtLP/+UyO9TjlCuvO4sVsu0Z99758233509z+ay+8L+EkWZcvOYiaeVZamVGQ1GmQOxx5N+cqVhbWa3i4jU4YPKrziv3313XuoqSJ503JkCFDdJcFdMwjSAME48MrYHMSz6VOIr1PN4hbjMeXMwxAQxmIwwWzNskvOfxiT/9XgL+kRmRj7VD7ZigvG/+uor5l1e4RF6M/bmHuNsJ2J3+3bzV8saBncxmy3ojsTXxo14D3/WA9DpgmwL0KWJxlNGdOpacNbu2qohRw7ItYWUcGUi2EiNIjy8yThMDfgHgVvY6pGKBfK9+d3LlK8Xf1RZUV1a0hFKoX8idXpfzISkcLkfS6MRi4h5ZMoQoZivJ598csiQIZQDR4hBmQEgnotY/pG6Jpxx2ptvzXr5hRfPPf+83Pz85iYfxU94QQIqxlGn61eMt9iB0FXIck2woNS5b775yMMPH3PMcCBFaIbJ2kbrdUs5TwCbBoHvkUceodY40WB4DI855hhclyT/8mSECaqRPPv8c3369sWDSUe4sv9Cljsfd0rJg96hI9FrrssV3erQ/UdfpLN0UGgReuUP5FQhnjKjqndXRdSb2wsZ3mbL2rJpQzQUsbFbmYBnMKXQyZvjhBbAbITUYjERnkVpJ7JBIvH0nXfd06W88+WX/pbKyZFQlPg8m9GcjlNhMwqnwlZeX1OL9b2oqDAe5lrEZcdSrK9oxG7FJgxFxnDaStKLK9gQW/fNzh3bqp6ZPifYvLm4IHXHdZ0nnjC4LNemxPy46w1YPbEfwUTjlPxKuizWZDocboo4LEVRit8R2eGyYiLBk4CLO+pvktC19PSnTmg85bBmAxkweFDfRVtXK1YRfBYCToER0mtUEC6gB2fhVjUQbYopTgrxkBxVHhl2KFZfUO3j/20RGyQKy2I6Bg0d8vYbr1us2AR1DDhdH9QdVMDmUaPD8+36hqTWzaQIx8KPPyxWMO5rkZPJIscubsl3pE0FX32nvfHex7BpAIOGGxWHK0sUTcUemkq+NnPOpi21H87/9ILzzrE63QTpIofhCRZGBsxg8aQwz6cRmSIWRE8qDqUdqXhYL1LBzpYxW13z3/v4tZlvXnFGSa9yhxKvIGHACBB3JGwDEIuoXzXmcPWe+V7F1l1B1W1VgnFwzOAmIr6PL0XomwBGy88vIIYhrEUJ8zxAZ9tkKwf4Tbu+ghIQBVA6YZcC1YNd/8Ah3u16us7+JEFLPgh58QCp43ICp4P4+JTMTnLw/d/QIrvIi5LftQgxXOSGlifLx1ZXV5MANW3aNHrEw+W3WOyQseggVM7P5QlgFo8//ji5Szy25SG0pIXbwm1k+/kJljCcWRTdIzeT93Kdg+7wFQckLtaUfsjmybbxWVZWRpgIeBnsNzwcJSORSVjMZmlmkz/58Z9Z7tIOHboDCVJX5bMopSKhTCNjS7MZCtmukAXSWOBF3ABhdg5hBrcEBNKSkZiJFHV0sRwYiP5h42C9oItlmTMNu6+/YOSQQ7unTHkLv/x69sIlT65Y8thD91pMLkLLyKg87oic88751diBdSZbPcrmk1PPnDC6+vEn3g5osbGTRvQrsp151uC0tiYdb1YtBZH6gMNttTiMlPQy21zU1jZRjCK69coLB3/4xerfTL4ov+gOBoRwaT6ZEUJ2kEHZ1RgZtD3mi4LEjAZjyyd/SgJAVOUGsROzB4uEHgGY87MeNEmUSUU9hYCpFGNUQVNgHmmSlP/2fzszTtNgEBW1mfuf+OCRO44szSVfUFDHz9pIHp6xGnHVwHgULZRO7OrdK693t0OU9C6tMQTilNUM7pZNLwGGyJg6ACwUfrwsu+GCX435wwOfLF705cRfTeKnutdwb8A7fZSTIjcqKRPTANaI1ExuvPHGU089lVCt9957D5QH6lFedNFFKCcYdJlTXIoX/ebC5599hp9cfd212AYB00KICUSpvAmYiImoUH1JiYQjMZ7J5BVXX71u7dpxJ56A9FZYkIeWIipC7jvkcvveWgPVltkZNWrUVVddhbiANxNvFMHU/KiqqsLl9kx76uEPPpw/depU1jh3MkNyw5NbIFek+idfoq9scfCulhf93BP6P/x82S9GIxoNM7OY7ZlEZNPHHpx2SDaCd8e04VtE4YAWjoR8dreXUGo8BaIeF2tQOhOQKbhIvIGJrd2Y5c7auGHr/Pmfn3r6KV4vpiyHFkM3TNgddpKZRWxVIlVXUz/rvfmXXnJxcVGe30d4HAanNJIQ6MeJSByW5s3LBXLh9TlvP/fcG5vW1zrMzuvO9ow/8ayeXfOTkXqbiV1ZEyIETQAqSc/XUQDuw2wV0eBvHotHiSTthCykA/GmZkPGxt6OKcXuAK5IcOmfPqcCdIW0kXT4jFMHvrd8zaotfsWeS65J0uAX+TC6fMP/McJQAS0UDx9+2PHQGIQEievS1143zt494yfPOpo1UIeRsAbxv/3mLKYy4BfFlY1plcAPTvTCEMaEYlv23a4dVQO75bfzlWpDKhxX2VOogYEXxGD6dLn/nr9+uW1PHQmAjzz51BFjR5R2ycNXuW3T5jtv/8v7Hyyga9t37FHtrkQ0pPPHtAULKFj9uCZ0dgl/h6eLVAlCNkmRx7hpRRcy2CyFSly9e8ofykuN1//2mGxXVPOHzVSEwxAk4IsQreNJl3vxkpr7/zp/W52WUkOMNRkUsCqx9UEVBAHr2/GAww/v0qULe92Be/uzi1m8HksmvAbLvCcrC4sBoCRAhR24WT/+W7lNSp7IW+QWJctlQHC4h7A5EXRJFQKGY38etz9rg49LgYbP771a8kG5AbAT8ycR/ZLFkx6IPo0UhVL7+eef//rXv+Zd8H2QDFGvidslRZxEy+uvvx5fFbImT5Z8Vr5FqulSl+UK+jE6OioyghpE3NIvyadkM/ZvG03iHnYjXoEzZf78+cOHD4fp44uymkQynXhL+20yYX+4Y8EhToujaldFLNzNCnEZnVbSgyMJgwOPJKhJovSmcEfiYUmRGa0XfWPYdJlFcCYxGbjGEfDNicaAg6qFmYbjjslDGTnm6CEXX9Z32TebVny7R4uZO3Xscnifov49s/MKjApFi0NKIh5z2GvGj3AfN+hMFHyH08HTEk3fGdKgw4nsEofXinJJGJhqxhNJ0lAK7CeTGinICj563yVn/O55yIxDIknSMMaBUcK+xRQTSSPZHyMjN28h68CP5OAaDIRJkVsHQgWjKi3iP54O23unsI8ieqAFCs5InK4B5/LunTuznEJS/+HTBByAGHzH/K9r5izcePEpPV2wA1EU4of3HswrcRsx7yLBXbHYCXBIB5qwcpJOSC1wXcDCnAljYw+yYG8wJmMC5ai1w2A1p6PNJ4zocffDn3zy8byzJk9i8LGGBrv8qwAAIABJREFUMkGMNp+sWTk7/BoNQS5hRB9Mkqw7uVgw9JJmiDv+0UcfRSeZMmUKWczUELzgggsKigqvvfpKskf//ur0kWNGY/RCcmHhZ+V4mXrKxEIGOj1kQiGRWDr96edWLVs++Zyz77jjDmQsrJuI2ohGEmdI8hNa0sIlOOE5tAo4eHYaBCkpMUAwNJ5Q+nBEq29ouveBv7i8niNHDGfPodlSaOYGKcTLhS+ZCQQg+QnftjZgv5Br6H4inZdcE11xkXovLLSqZtuYIw6HSySTwWisqbxTBwyCign6oeYuIDJEMpk0v58po7wfUXWxlGK1m7Hqg3Lwl/umYvbPzs13uB1J+JLZ6muosjsxapkScSJsKCrQ6YLzz6e2uM/XCIUhqkNhLHQ2aWu5d+WK7QumL/jgvc/XrF1VWqT86fpBxx3Xb3B+XTLms4D1h8sJH2Q4YaQYhtWuUNEaSEK0XQelxhKUksikCYiESdgF3g1WNpS9jEfAyyWoS6XHSx2Mw8h6iUeMFl+v8pxbrzvx6j+9U1UXoq6KAKPQlRpoM2XAv8ZqFAHoo0ePZqWg60BU++hWV+EO0k4L6eK7RZoguKVbjx4Vu3eJ+RQBImgJosNieA1YuNK7K0J7qhq75R/IuvPDEUqlK1VXB4WiRw5jUi1a8FXT86/vWrmRGC/V5nCv27Ce3c3mMvTo1mX50m9DAa1b114VFbsXLV5SV11f0CE3FglAKbzeaHFGg6jiWRvXrSUC54gjjsjJL4iGgpjcTXY4PBAbXsAgF77/0abVqx+fNrGkiKq79SLlWCHgAYRsRFvy4W3Nqbxp09+qYlcSxiuykYh4w4oognelSAVDAFqyd+/eiDR7hcwf9mrfldZ5Ytv3t/sbuBuZtLAwYsN79uhB2GK7H/GvfiDlEng0VCW1Rq5gxgAWddasWXBA0qpRdgkzh71yG7wSMQguiehD/ITkd2L49NB1HgJJSYFsr7CynwFJ7A1mM7os90hBhx+yB8D9kbH+8Aeqlk5FyQad4YUXXgAJmno4BANhR8HRcNppp8FuuJkx4SFyPfBzubtwkd9yPzl34EhxnSv6Hvx9rLMWnZjm0U4y3u+///5HHnqYWoditNkMXE42Kt5FmMO/Grzvf282xTxZ1CA3VNb6E0aH1W1Jas4wya2qY/O6ihWrtzaHEh07duhall9WnNWh0GWKYoiNx8J+C7GXgEogNojgTGQXZAXMXBbF5Yk11lvNkWiD3+F1dvXml4/tNfmkw1GPqHZKQhvsKVFNFrQLeAKzhYI5pGhXUSFY7OLEWhqo6YBnnSwknkduS0xr9gMKDhw6ZcJUys/hSEgEFEN9SV5+WWFO1CCSPiAAGDqjJ7hDMgkNyH622IqkYM1F0iqramqxe/ErMfU6VxKy179SUL4/cO38mwageaNi8y6Gmx4iBSII0IaWfVfu8XxygOsCNRhtwDC7n/v7+lOP7OHKF5CXP7c5i4KVDqslk3JpUULy01T+UjHBwWlS7IjgFIiSbeiAIlM+AcwMCUdtsJQkm0KoOMdxygm5q1d+wwNIMoVymCCO/UUNzlmhcvrgG4wrV4RUqp9wYDn+05/+BPQJNi0WGnWap0+fzkOQty6/9OKp99x33TVXXfS7SzAPe7K9iUiYIcIJ1dDQyHpcsfwbNJk9O3fSBZQTFrKDxP5gUHSLEd5Py2LM91HCXpKgDSxe2D0KFW8EuR5PDd9hP96zp7JTWdlV117HE6ZMnYrxmZXIzLJUpVmOZkvGIlc030ohTP6p09sv85Aaowhm0B2j2Hr4xBBYsXN9tjesGqPYFoPNTWVl3UmFIQ4BAzmpa1owRA0umzcHoSct1gW7IKoWGALJSGPloQN69+hZrlpsr818fdWK9bfcfG1uXkFSC7AecP0QO5OXm2ezRzMxDWVAVR1IwPjWLfasxkbfS09/NOeN2euWbyj2KNef3/+c0/sdWp5ORLckUnlsp6LyHYzLbrCzqxL71ZxU3RGMVemMlZfjIDSacoinjgexm4mQD5Md4AUbfmkPbkunQQn7DZm9YTo/dU6BrgOgNBywuLVRffMuPbPv8zO+awpWUBgoFCFgQzgPYYjw0AR532YFOysExnahb0ySdg8mRUHYTCJLAID8Y489dtoTj3NFiLD7OJBOwmw3GijRKlnS7ay2wzBSv0jJyfKHErM+2vXMqzu+3R5MK0Swsz+E3B4nVXEbG7SG6iavJ0c12vZU7rbZLYTZPP7ktCl33k5kGigbNCkZSzrcSF2RHTsq58x5f+vW3cQb2O0eSlZEYwG7FRAc14evzbnh8rMHdldOPCJHadgN9pfB4iDtCUNVBqg0+ugpeuKFpZ8tr4+m8wAAEVuPsI8RIrPXcCGWLYZ+s7lDSUeECrOD6j8Hkq/b4IkHb4IkH6HiD+FZkvIOoimLZvJ8KRLBzmBqaE6VlZXPPPPME088AWvDm4CMDx7Vxo0bxSJPpbgBzZUfwubKysqQdjFijxgxgtvgCFJKkxyWe/gJ57ILQq/SPXdS1eZ1QnzWTUoEYy1atAhCR8+GylF2CQaiDaAGgIF58cUX4+aANaMHY9kSwHH6wcP1hSFEAU54IGIf3q4HH3yQDYOnSWWXG2i27KOcFu7nhPfyK04w1PGKvz74GIFiOFBEs9G+9K1LtP4AjpzWZtlpTjcHYR/uRi20s9lDKOLCxTu/Wr1h7YoaivM2hiTIdwWqypC+uaNHDPz1uOKOBXlGbFzRJqsoDI/eB5gT6YcolgmLy5sKaVYXuSdpuy1HCZHSjBk+kjSEqGvP5CXJuia2wJyPoTgZ92PvNalOgzUHdC5qV4EgxTypLCFRKdpIWXaS7mxZACgDh64QvNqkaR7Vo0YtioOAjqiZQmNpgQLAYNI5RqCliwwmbIJDXmFg5D0YHddv2kxcs9wOxfWUCOHaC3Pc2hAdlGu8gnBsac2CimkYRjhJojy/ZXIlBepvFFb5ZCaoZnfYUhHcsyfRpcCIRIqE87MeLtUUgx5UqtIwiRoBGKiF6VhCSoS8nhZiKsgQVJohaKLtQDFED6vJbQ2fPm7w/NsWvT5r/sQJY0W6pb6CJLkycYwDTl40ZqDVWYxMCgcLkz5ywirgTu7hEykKI/HkyZNZesuWLVvw0UcUniKeXQPSXTU/+tcHiNPKyc8jLD+hxZCziYtH8OncufPYESN7X9ab2CksXi6XM5YQsV/IWAmgCAFeEED2gqvIUZXrVIz+vnaylpHtWJ4gvAuGllS27diOIvf440++/c47r8ycmZtPTV2kYUF7UiOiI7S5RcySEhhPlge3ief8Qg/6yDJk7nAxi26SEG00gopu1FIF3ogSC6SjLpJhqmuq43F8u0YtkiKs2EIBJ7M56Pe7s7PTBgJEsUnD1ZImEI4woTZWmOAJGeuKZatefHnB+eed6+1dlozivCI4xB7VUqFgmBzSGDGc1KKz2hyu7MrqplkvvPDSy6/4G7UJp/V76Jrf9OxkIOTQrgZw/5lJqzU2uZ0diMHXQlEzQHWmOLRp8zpj6Zw91dG1GxvWb22oqsOzqVCRORbJhBLBJKE6KEpGQ57X1q9Hzpijigf1LVL9+2A52+9J2J8EtFTMavRkIimDLZOj+G4+f9SArsW7aqqmv7Nuz54U9SFIIjQa7KK8j8HYuawciV+3zQP9hTq2V0dkqA8WHxNbFe3TA3OPPmbEM09No9QVhmHpneOt+DGYZ6sxcWh3Z7dO/8jY/bF0nXBp6YjNY1mysfnZ2ZtXbI8J4GKMBkibSJLxVFxL5HvymkNhf1MzlcCQ7hKJaHaOB7zixYsXd+lSDiciXrN3n76weswr6FTbt29//8OPSRy49NJLd+3ZtnrNdyu/Wb544YLqLRsP76I8MnWyNVAPZAM2lSjQbGKRa7wrY8r+Zl3F8zPXR43OUIJ0bGqWwBHIl0INE2xYhMXpwQwwATZcu8tJCgx+nQP09GcXs1hjTDZilggV0qPUOaCDg8VYWLowXymIcILNDAgc+CAGHtRWxB2EKt4+bNgwBgUfHwyX9nCAC0X0OvOBYooRm2Ql7K444LhHDLjOVTk45xWc8ApYBq+QirUUuSSjJK+Q+3/3u99hG+OEd7Ex4DFEqEJyeuedd1C7mWl8HIiAOClgyjxNbi2SBUMZkh+df/75PA0BnC7wNK7LNrRMofwhb2lpFc9BKX9k2vNE9uDNBOVBCIIuJ1I2TRUAcu05yNTxegp6HHrEysVv3HjnK+vXByv8bKBEIbgEbC7wo27WlznUWPvpmsYv1yyo35E5d9LJ/Xt1gEMqKb0uAfJNMkN0RYoaLMgGJtS+uFmopVkKVUWVSqPNboyrabJrqThNKJIImI8nIrl2lyNjbNZIgKcikwkzfJC6PgZfjsFuI4U/mQYxxYzOkQinrCJPTUskNYvDGQkZ3OZsitI4bVYtEshkcP2IsZX7MY3hhE/2OTmSgl/sC4VhIrBxWt95V2aDMtowdA5OEB3aM2ztvpe3CCfgPjE+lUjSBkFmwiXwj323ZQPemx6dJjoj5rDlE3EiAOhE19o3v+1uaIxYYQJlwB+ElAgJRvYV2Q5IuYAlmCFPxN8Y2fMikUtXbYUO08ohEMCSiiVRVppbVxf5/S1/GDTore7FpUarMDdK+QkjFsyR5FwmCy0FsFB5nadJKzKDxoAwO0yifAXxpyxYRK6RxwwPBSM1dbUYyQo7dKR8U3VNHZJQNODjTqoWIrd17oTJqYwlmeVyE7pAmR1Mh1aLFd7KWPKu/VHIIBJ+uL8AJGV0FjUNJjpTBuA31jSw2CkgDRL9by+7lAVI1LSkQH5LO3ksz+FpkiZlZ/lK0Jnenf1f0cq4/edfkoyUT/qOvUlqwg6TUpRrJoTdouZ2KOi0YNGygD+V53RYndRsjThdrsqKCmLmSNw+cdw4HCKI95lUVAk2EzPA7ovUjep1ysmnWF15HQ8pCTdTYUJAkUq+LSBLyGCkbpTTZbDa35u/8Pd/nLKzMjFu3OgpEzI9upWanEklVE+EOwYhoB+M1gI3sRDNmmLSkN+AnQAOdOvOwBeLV3y7q2jz9rote/x+jFiGNOhc6QiRW8wp/kEB4afas1xmw7sL1i76assNV004tocuMcsd7idIWqyLdMhitndUghVKjjnj2zpubFEkbTph/KgVq7at39CwdXukIaBs3Vlb3xzo3b2bTHaDiuFu7FQ6xR1MziAEZaGpxjAPQvnsL7oyD7QQa0T4AIQURj1lU7JreUFxWa7iF+uuHQc5wR77jorIzDlrv9nQSDU1gxoTtVIBG0O+FiWjFZ+IBkNw1AUaFJx0ur7BR/7ysuUrPvtsMdfMpr/LpYfKxJ94CZCzb77pj488/HhlQ2UmTkaFubxUvf3PEyaO6eSm8GJA+F+5E1+nXVQ000x2SyStvjRzbkMzNcXDKiXOdUeh1e4m2yIjUE0FSjNkZrdbuvfqiTMkYVCag0EH4NttHz+7mEWNOWDtt2zb2v/QnmIuBCyQgH9s7yHXT6u/4itYGH4fXAmrVq0i/RuFGMlJWqry8/Ox90CFksFJft2y0WLu2rFjx9q1axG5CPjAYYdEjHELu6jM+GthgnK3pgEtVzjhacTkzp49m+wnorJk82C18BSeKQNKuI2dgzbgpAAYE80bh6YIVtBzcGiVNKHxJ09DOp43b94NN9zQr18/iukiPyFs7S9pyWZwhZv5lI3hjW+9Ov2CC39jVzNjTzjRaDKSYGNyWsPxmI1ASt2yJRm9ZO6S9bc6mGyf1AP1FhjDKdOStWo4LNKhkylRqTedjqZjQOcK3HHeywaLKPq3hbYvNnzywbSzC/8fe+cBJ1V19v87M3d629nO7tIRlCZK70pRkCIKEXtvMQZ7iUaNBqMmdjQWiKKiKBoFQRC7KKBIkd7bLrB9Z6f3mf/33AOTTdwlIa983v/75r3yGWfv3Hvuuac85znP83t+T34jWboyug4k29QbDypJN/lxlGQMJ7HRoOUOwsNtjKSNkDO54hG9BXa+hE8RpJZqLFhht5BXDkc4gAhjhqDlJDFBRqURbxS4hwiJCnUw6CSIF1KMenJaBzOg6xN6XSysWnJEvkVdKJgO18VyCCRLQ9/F+onrUvMA8oW9lkDpZwikT4HZRj/Q6c24uEo6dCpplZfU24IJK8tgKtpo0zv90M8Bezq+WpZGacbSqxriCXh9hFdky7p1Fl0moArwbwocCHE8mN4y1AUbKkhTYT83YlJqrCnzGF1FZYpN1QfXKOmSZvuxxZMUw4oEKBi1BwsUdRBiEjM/DYPlWzhmBOkpikeKfZ5NMQaVcGNG79SZHQyMDHnWksRtBFUTS5lRSLwkmVAETaHmJkbL0ikOmGyMybqUYD6LVCp5bbbV2auCjg0b9q1cuauqVmcxuxoO7l744fs333QjiAepM8npiZHpnnvuIT2X5DuQdixKZfgR5cdIBmHJn3JGMAjZQTHL0Jw6dOjAxWxjeCMW8nMmjOca6bGSHmS2HAgBNDnyCdOmAHloB4nD40Xk0zUZLV6CySV3U7IZOY8eRjMxhTE6PvPU0yNOOz1NzxF1Ho8iQO64515nQd65508NJ9kMYFCJknKTmsjNGIXLaSu/UBrFyjNZQSQf9L/vk15APaUjsBLzXUgTnQ5l91PVYo5sMaC7Fzp79Ejp31Oef/vr++69UB/1El2KAwh/8bdfbVu9onLsxEtDkX2YHdFJU3pwWogT3FUJfcI3dFDnoSNOiflDiAe9zg5HKUq2wQbjTDzq1sWT7g1bva/MfOu9N94ocydevnvA+ZO7mOJVSsaHhEAlENAGYTJBnAHJqs+kCnUGd0zxGdz5X6xO3PX7deu3RZzOKvqLjuPIKvfcJTpOxK5ApRoMAAIxm1fttV374Ipv/zyutNUupSauONtG09UWZlBSx38puC2ZZfGk8JsCn4K0Nq3HBGwC6YWDEkSAtjIKTwSIcn3G5IfYCYEZVRxMItgH1EzQa9Op7W37ygY6zhuep4TrSYbhj5/xi7tebturWDAVM241G6o8fi47liyN6EUtns7AfteoMwwfNuqTRR/ZdPaADtiThemfoMvcznR94OKxo5TAFiVTLG+UK9Q/HdgZdYfOPOKN+WvnLS0HCopstCZMYNFTGcC3MIlKlbEJEJXXpeMSSn1to0WFOdVqd9rofTXRkM54AlE1nAwm4n4kv8eSKbbFpo4qc7n1Xbvk9+vdvk0xqUT2w1gIMUQSmjv284gyklOYdaAilq4Lz/o0Px4jV5Jmu9KOWFhojWSVFK+T0VlsDEelz4BBcUgsdHpCKP526eE7/u5/x13NYmgS94jMEoxQQr+WVIRCajVXnxbPMUUpSkqlpmpHVv3CcAVKAyMWuTy5jIJQWZjPPBqJJu/lpNRp+FNTFPTYWpHsGLouuugifiUHC/tUjE+oaFiV2EtxUguRFTkiKFaqdJzkixQfQLIoAWwW22VZGaQ8t0PxgLMSy5Z0HKA2sUHH4gWzAHYLUPMyblGOQnmNrBtqInh2HI7UhGPatGlsoFG2pILIo3ku4ltezEkeyp8TJo7HGvfQgw9aHM6RY86A19xs0GMsYqDI1pCVl013dOGOQJFs2nzhceJThFeIxpdFcVJ+195Xt2NvtKI+neMwm/WxeKjW7MkPBlJwyjV/JO0E/ggdC7I4R07S5weaZc0vhSWZICCISdgzGUxsjcCZgjAlb89+kVonjDPHnEmHBSu0syAZogUQRqgKUEYjueD3spqTxPqQLNWED4IKamQB0pArRBgbErLKi1BJWgTxSp75JAtAIlxfTpYxOC3Fq+mM4LmQ78FYiGjJ5uv/M52VqywVko1JI0tftqC6Zv+EtBRxBGLvhpQRCfFMLl4dyuq+XZ2/unTAsAG2aN0ei7FY24wdy2FBpaAlMqBV9IKRP5bRkb82jjUKj1kiChofyhLB+5hON2DmAT+suki4ZIsEoyAfQNtBLyPmrkYh08xhTIejcavRptotSiioWDxrtwd+N+Ov5ZXxffsQlyhmGDFdrDjPPvOcx+O+4uIr6XG5IeGTBoFbYeLEidKJn9VIaBwECKRZqFNyEGY1LTFgtEx5nEcJky5jBjAXcMg9Bl+YlVxJheXQlbfzJ49g+nBk5xd1YL6jPDHvOPmHP/wBz3JdQz1TctbMmU8+8eS1119Hr1TV1DAT8dRf/6sbSDh9403TqAPuQsonHyhKWDON8593itagqfmkJfkEko3cQ1W1GWkls+I2J2sPXTiuzw8rvE8+/miXLvZfTBiFGwwolrvIPeuVp15/9a0Du38s65CrhG0UwYxQBZxRmHKFHSKcSIeZ7aZ4KpjWxy0edgWWA1V1O/bsXzRv47crVxw8sOPUPrnPzxhwet+SAijfg6ydLUyYpCuWqTOYM+u3BWbcvfCzVbGI3mCzO6SAldvUbO/JESg/5UnpFObMlys3nT+OJJ/YNrQwGqQKSS9QTzAHh+JWtC5IQ/CMZmJELJoIDwL/wHXCRIylLwaVpsgMlEnqzQLywdrJ7AeKhI4PGhU7FTsyeG2AEMFarjOnquv1m7f5p9wy5XiPLCYFbl/VpKIuwxLEDF34/vtOtwcsW0Sg4pSiwlJ/3cFrzu/Sq0e+gh/jGA+dtcP+/cHl328RkFxkbwJ/pGITKbmQkBL4gsBhtTlcbiplhMkCGIlICp7C2UfQeUSIJCt7UV9h0Umntum3Y8NHl53b+cZLhuZa0Y+KUomgQR80w56djqTScVwJ2OQNhOancqB4UXIJd0h/9V3tY89+o8todoHmDroYWDWLL/mhZFgbLSOAW9r2rKXjuKtZQtLpVGxrG1avYiyKHJ9C725hrLdUTe28mKVHjPDZC6W4xFE4Y8YMUsziJpCjXwrupmYbqZdoG1YBKJGTPytkKZBbMDtxYE/CrHXFFVfgQ0S2lpWVyadzl1wd+ZPb5VabVQEKBtQmTopdr+ZnBPYBKkuqWfJx6GqA7t966y3sbbJ7ZCwV6ysXUE+pxrGcsBhgisO0hjkNOxkKHCY39vcSDiyGu+ZhFI2pLRuUIF8T7NdXX399z523/9H87PDTT0PTEsFT2EOOkKFzMU/hyK4o2WbMfhE/6/VQUXBpVo5gd0vLqOYmN/Arh54xrijvfrH5hGt7m1MVZmNCSYRsZMY44tb5h0dkolaSEYN2BAsjdiO6hDWnMBWzrK90ffbpF+vXb2xdVjx6xMCTu7dxWAhj9DnsXuFeJNooBlARc1faV+9zuYlJqRadIEBU7OBAZevJM23Cisf+R9uDaKoVRC8SPAQ0O0LDibg8+CYwdyPw1TQI/s6lDgghiGSiNIPRihWHJLIAdYBM/rRxfsYzdLrYH4sQQ9HOsPFBKSQ6F4QQpg6NOhU5IIyQwi2YJtA5Gas+Y1DhA7ee0aNDUk3tgdNayeSJjfixHKEMBPqkiGNjjTmvUWdSdbY8RbUGicxIxeyOjJGsk5EAiXRVcoebctOmzlv27ayva7SqmX4nFycaK9MBL9YfA9HszR0puDYSllBUuIdFpl5r/vcb933+XZjGBdsH1QkGT+JhEZcVe8sfmf7YWaPHMR2Ed/sIzp0pIE1WsngaijZASQKJJQckLdb0ycw4Oek4ycBmWsl5wZ9SCNCqctjLu+Tt2ekjH82NcjpL+cAthK2wSQPRJRU4DMyvv/ba+HHj2SnxuLqGunpvA5f96qabG32BZ+68o6xNm/qGBpF9VtHB2uXUwPv/d0gpwaeUnBhIkcP0UdQfyy8wYyhVdaY8XcODtw6rr6u88aaH3p379jMzHlahX4s3tutQcP8Dtxj0YRHjksoRubxEMnURN2pAQTFBKINVmvQDOovqVBxtKg96X5/7wWuvv717dzU5mUeObnvXr0cP7JvTKhfiBV/GCyNgjqCcavaAiqCosKZR/eNLS5euiFlcuZFoQzrhw/DN5XLg/cN92XEo35EhhJBf+u3WCWcNddtwWhIUKVK66CARFbaruEGH0U1LAIpBDvAZ+ApEjTOSiqIEWA1mh4iyQ0YB2WTzHGqw2K2gL5OQWehC0sqF6T8eiFic7ZQQVi6ihZLlNfWeglZFxd2hJGv2tX62kzii5JFKxZNx/GWFRUWBRh87I7D4pPSoq6ke27942uWn5DgDip+0j8emacHkHxZc7RqRL/hIOjeWgP9fQKOEuVGD1/PBF21/pwotVKjdDAjB5SB+JdIdC6UuEU0e3LPTEIuzcxrQw1NoqjRCoa14BctjJpaKxMUeE4SDgZhWOOsjNl1eJhTQOaINSus/vrhkww6UjOYzhsnGJHiNFQerCoqBIBAh8yFeKZzOLR/HXc1iLLLUIapEINURqFPL9TnaLxQl1REuYmRLnYYywVcBe7rqqqvQseT9XClt/k0v4yfGiZzt2Zr8VA9jswXUA78hUHRgVXgDMSkNGjQIQU9pDIKsGYkv1IF9Mwcl82tWk5Nal6R0l89CiLN+wCwACEzWRJ5vWgHOS92LYtGQ7rrrLqIUefozzzxD1CS8iOPHj6cc6sAL8iweyicHJYM+6d69KwyNt99591NP/Al6CELcBZEVCZg1pZBbxLqutQCNw5dm25or8WWy8sm1ippwGfeK0Iq/P6ToSUUjJpv1tfdX9+1ZNmVwoZI4mIkEyCGqiLDn5g6xvUuRkkxvsqbDkMGkQxnr2+9smf7etpqaOnIXGQ0H5ny2sMijb1/malOaO7J/m6H94Cb1p8MN+pBBIVlYoSvoPcTW1JAWScoQQAIbQLKJTKJ/j7yKteFwCACTNvk4xKZXMCbZsZwlDACTVaAYmQY4cEYNs//unoG6mM6uV07s1J6dGoQOFoM5FPRZneqxx2g297Itn5MyWlt+hKkQowjKNK0thDocVQIAgOVcihEqb81XGiad12Pq+LZ9AH/4GkQIDoR4GKKOMS0p9I3h+qBKbkpTUgfUN7ds7z7jewvWf7J87ekD2p9/dtcMauDxAAAgAElEQVQOZaYYrl5zaSBRvOHHhidnffAjtN1hZXif/Kemn1Ngtovk1hA2trBawRhp0vEz6m2MzJYJnXnjtjqTrW1joFpsUjN43/ThKEtCuqigcO/O3VOmTMH8fN555zEs0YoYdVklSfSe5sNjeDNN+C7/zDaqHIFNVzsmKb9SDpOCkSyL4ouUA/zExXIuyJ/kroZ5IcUFBmzmO0HazA7EKDsc5iOlMQHnvP7GmDPHQJSFKNtXvh+eAijiCHnZtHULW6C27dvX1dfLh7LcEsgMarflzv8P+oWOowGF8irlT1IEIdGqHqs+EqlScLaQFFXf2L6t8eHf33DaOa8t/mJz/3c+O/+CM1uX5GK2icZwVUWs7InMCS1bMMMeWlFMFgRkWKKJtAFWt7hx3fd7Ppg/++Mln1bXVnXv5P7ttAkTRqpty6x2NZj012Yq7QadRzBoigC4FgauJeP3ut98f99Xa1O6nDLFkUngzUuTGUdaxP+xyxhIHE2lKIOTQfXD5hpfTHXbVaJChNCVNl+oS6HpMbsFggEYgImg3RjjBKBvzGiCLkrR54T8lk1bq7bvrm4MkOEi3anYdnKPE9u3a2tnY2IIpxONOl0ITmaTw5yqqTEQXg1jvrmovKYcnh2bR2MKPZ6HVLEwZaFh8JrsbqdeeMGMp59R8YkabHCndyjU3Xz5gI7FCSXoT6byjsCw/9U6AfdtXZw3asgJW/etrI9A5m9w2/MD/hCQBAx8jCIC2pm5wtAO8w5A20yIhK/C8xzXjFhmGgTHTsIYNpE2jbCHIPyIEaWguEhE5gCyMtTjm9W0Vc06hvWJOK1kxsa+KBTWuSx0yfItNSu2+nSm0kS8oqV683QGczQRP33EKMHII9ZULWj6qMc/+fmo9/5LP1InQhDQsdAPRGMJlIO2/h37IfUSeR9ykz85oE0HzIENEx4dZB9CUDaElMh856FcLOeDlMvyT85wO5dlf5W3SD2GkQTSC0ZE+EUBXaHikI5D8ltSAXYtUqPiFl6QXpfyXdaNYvFCIkrggpdn6AuqIa/hcdSKayQPBRdItYmiOM+fVEx+4RO1jEfj/cR1iHUNbQ+Hpgwj50p5GbdrJTPPdEMHD3n3nbmTzp0yccyZL878C97MRr+fy3gdKixrS/l8b0nNkvXhM46KptGbyfaUL/LTT2pNRGF1VHl65ieDul5Z4nDrLEm4BgEUNnuQ9ApRB9CH4Z4kC7rFPu/DdY8++0ONpyCsI0Udk8lUEzbU+CKbd1XplKrZb24ZMbjgpqsG9+9ebAIUyValrtaR44CeVEtWRWBIXJCdJPW5LsvFU4Yt3vR1xI9BmJoDVzSQDwhmJzxdGV+jWSgmyUK7adyorueM7XBSh3hRm53vLjxoMuNfPoEeIVGexW7TAD0iF95xPeSoIy6T5zKECHFn9PIFE5/mWmdiGolmURJk6EuWlrj+dE2fiWMHKkqd0nAA4x6g7mQ8hGcBsthjqmfKVwd8VTP2uSt9xg8+WD9n4YYteyHTzvlx57aGqO3Cc/vX1ySWfvb1+i3BWq+6+0AkknFiRti4M1pdkyxszYZbS7P6dxalv1XBlMEolhD0kokgA7kxEt+z91AE1g+iKjUfLsMUucfXuvqqvLx8iO8x+jLO2dsw0jjkNDws1rWti9x7cEbOo6bvKycLbUh7SrcUCpPUmeRl8oJssdl7s9Ofx8knEpe0YMECNCRglMxWOT2p21NPPQUa4Yk/PX71tddQgR27drITc+XkXHjxRfz69IwZgwcPrq2rM5HWx2YFD+B0uIkjaal9jqmz/ndcTO/Q/iIEjm7CWyPINeqGD+nWuqSD4qvBC0hsTcUe35y56012o8vd+d6HniMNxKjTBp13zqTOHdo7Szsogdp0KqR354Fpxxqxfdf+VWtXrN+4/WBV9aa1+3yNwXAgXFbomjiyy1kjRvfoonocIQyO4AyVMOAFp6DjAgaK385EfGILjWovfeqPy+d9GvAlnSklGKwmqbNIsd5SVkC5lMiyeDu+MIp4QW9ACUZJR4gepG0SsCwAfIhHhK1UqCgQVhB94QfJZPUUkjR25UbDl1//sGbdt0yuyppEQxgnmU3krFEC7UsrCvNsFlOiIM/UrtTTsWOrjh2LupQGHGYibYNKKhDMFP+w8UCrNu1M5mBLkSctvO0xn+Z1NEukGoUn3SZo1kePHYNzxmWJ1tcpuU7DU9PHjeyTVhr2KbZcWFzFZvFYDl28hmQjF4/vUlpsO1BH6u59fi9Bw9DYGVnTrTbIE5AD8Iy6WcsAM3y9qm7N+k3RSMqRUwrGQ+P0ESQSiVjc6lAga/TXB0b269C+bYlO3aOYyB+eozArcRPSH2AmxDaRzLz4Dcneg8EsUxtyPff6/JBYmsN0aNP+bfoeIC8hWAftMP7siWLzQDJMUPJ8OerrHpuMPpZ2O3ytWEUScfDpgCpYsaWORf4vFv1/ozRu4f2lpiIHN2YeOEix+vAT/SEvaKpPZG+RwpQ/pcz9hz85n90Ec4GUzsyNO+64A+wtHDnAzCG+ko+W/gWuQeBidkLLkdtizsgdLWAO/G6welCm3Ihrexeh8NEgUsRTCN3Dn5zn6dklpOk1EhZG1DpQX8Q9AU2EIgIZgUaZW6TjQ74Id6HvUVTb1m1eeH7GacNH3PLrGx9//PFThg3ndbhSqoZUj5pQq+zrU07Tg3L4lUNWiU/Rgy0rHQIvDdzdk796Y91Lc1fdcU1vh1pvMjDNmh9ayYQvFTearfmxSNBcnFcTUOd/8nUltEyNxNZqFUEqYTYWoRPEd6vBlHnRisZvV8+/7tKO064ckmdi75JW/PE067lcynDQYyYBkZhJ9D251QuPTVn/45Z1a7ccKIftQeBHW7UqyM1zl7oNuR57WbG7W6dWnVo7STmqhGoUf2Z7RUUwqfiwgMWSpExhlsI7EE2EoXT++4b5mf9iDMi2pcH5TsCE0BKwiTJdhdAWXIpKrN5pgjgjd8LYPhPH6JTAtqgvYbESChXOpMHKW4hzJ6PEMdUMXBwPMuaWrlwTmf7EF9+sr0nb8aeKunjjrnkfV33+7RKy+tT7oPUANQeOjfBAYyppaQgF/YEGohHMwl3o0gxpzR1g55Gw8QhkzPqctnvWx/Yd8IJeFuWIfSSDRfyfhYkGiMUjjEPMeLjmGZmgEhmocjqINflIClG5gGXP8EXOfbF4awZyDr6jp7IjIvYQ4xMzi5PcKCeyvEZOXtngcvwjsuXE5AIEFNZrnk6ZVIPpSfY9fIUAJZmAV155JbTXILRwPJSUlT00/ffYsZ559pmT+wyob/SC1ojEYwCzyNfrsNnw/+Iwba51/uPO0bw0Nb0jQH20raqjcRjtwzuFoj7MnnkJQyCk5j4358f3luyu9UUFZsuWt2nroY2b577w0tvjx40tKylIp0ioysAxBsOZ7bsqiHDyNYYACLrtSq9eHYcN7Dx8UPchvduUuKKG6AElckAJhRS1VToUhXpSIRkU8RlCmSO0JWgQjqZmjq83JOct3bar3oozSgnBRE+yO/J8a/TFRw5GTtM7s3/K9UKYWPT6TmVFLrvNiCsfLAPIxoxRUNhg/EHFTLB/xjoWIW2G1dO2stb8xbJdD72wo6qyNkLUkNkZFik1xeP0NmsgHN1eG9xZB0MX5mGkwV6RIkav69/D8si9U3u2z6TVZEMk8fGyrd2G9YiHUgJffzwP9oMyCxkvGyaFlN6Qk+uZNGXyG7NmkNB6yujBo/vZMpHNgigxQVqaY1ezuDHSWJaju2RCJzgPY4l2wXCkILcg4hcpRBlCrG988l2E7ySTK0d3f+7FA0u/ro8FDpoN0J57hBZoyJDC22gIN9TWlDqUK847M08NJGprjLZCKOKF+YK9NxNTh7MAGChuXPIuJQwuWziT8+7Sncu+CxAmnE7WC/HUgjpOLwOkw4wCOXkgHEaAwLUlfA8t3aB1SvNr4c/YX/QKs4vJdkqvntliW1rj/5XnStVEjn7e+ZNPPsHYw2tzr9RUUBHYzvKIpk+R36V+I7WT7LOy+k3Wz8hlXC9UVO2TuGKyFqLfkNoZUkR5uyxK4qUoSlqquJ7zTD+KYo87a9YsCJkk0ISf5GzMFssZuWBI/IempB9mIqBA+YJSn4OaAVJE8PgY2ADkQhSEpsV3uUiIkaddTzuj7QG/HdCv/6uvvAKFxC033zxr3rvt2rXjStQsLqNiPPQf5EXTZqf+lAOWjnD3eAyOZsFwcJStOZoBv6ZCkEDaX3xzVe9+pad3zzgJKsw0T52i2hyAoxQ1TPoNf9Aze87679eH4qZ8Y5yMLiKxurB4iGwSSaA8cTQuVbE68uoijU/P2R1OGm6+bEipy6H4a7BSqWCX6CARSoyuZ1QifrPRPLG/f0RXW2LyIDK8YxYmGlJDyyQcdmcyFk5HMQ55dWm/EkfoOpWQdeuBbWS60hutvCb5OoKRIOwzZI05xgiNpk34L32XXUBf4NRnBGIXEf2CYsGMpSH0BB8LO/zwU/MnjTxx7KjWSgPBO9hLzBn05EyCVQPDtx5gxDFCyFK2srQpd9b76x9/YdmOQ2AqihKJWk1VY/turqxLVtcbiaASfGZYG8kexk8ica/i8qhFRYQ5wDNUDyN8Sy+ZjKYAvxOTqLO5o8m8Dz9bd9DLGgMFIDYLgWOAMpchI+L2LHp/MGSz2tq3b49Cg98QCl/o5aQyJGelmMNHKEPl+abLHnVo+icTgU5k55Od0UKhPMKHLG+Xt8gy5a9cwE+w+tH+ksxFZN1xOJhKwD1BWKK6Af30N3ira2ocLmdJWenTz83485+fn/7Yo716n+r1+xD+8Mu6LLZQMOJyOGpr6rE3R2Dc+b9D6yAaln4RWY4EyZIOzwYQeEu3YpddVYIxvavDYzOXPv/e3kjcpjNEwzGRO9XhtIOCQDC++cFidBuLlUzAAtSkN7mZLgYlNGZox8umDOjawVNaksLca8T3H/sxXY/WTqpQAFiEJ5v0DqxCQSVO/lWTih1L7Et9Vp3gYPvpMWfJdm8KSA6gTME0mgb5oPmXjiIqs4VkByEjKjfHSpJDEA2iuswb3pgoYdxWwQSBcIx78BIGe+6hQ4an/rL6nQ+2ezOmMMG97C6xABHWw1zD/RX3I89ifNcW+4wJrlY3qbBpyaXr6xt/M++xu0YPHzNg5fxV9QFl+NAz9UmbYhIb4+N3aNsVYYlgSWKfLmL6BPpt1GsvvTCoT94d1/a2RPbiP2Rfmwywhwdh1oKe0lIVdTlCChFcHa+3ZCIEVtrIPxH2unXsKjnPrgnaQC3nBCMqkxncsarLAyNWb/F+9NmWz5cdgj7CgUSPKYGMQ58JXjq29aVTThncy2ZK1pmsrZWgNeMGiipAyjCDUBSdq4K+xXZuNwbCpr3BnLcWbTXC7ZJOYpwSalYLahNBpwaTylqMv4OxQYMgzQSBwlH5KY+7msXIM4lUrYJsQ3gMqY1YH1pq7H9+nqHGwXWoO8xD1ieQ7/ypaRhWOQ74kyaQ2pL8wi38iQDFSYEvD3otfATC+O9ygUxHE7r88ssltyfXU1up8cgSuJdUgywDWLbQ6lBZREdpPkfqgJhmmkndjvOclDOzf//+qFnEK1G4kC8aBYMU+ll1EOvU4sWLoU5ldZHM8lKHkxdwFyVTk6wyB1iEGEZYIfCQwgqBDQ9uVdlkrNZ6nfRLQsedPP+8X5QUt4KjC4UM1Bp2AhQsSmvaLC21NT4aTHFY76qrDgWDAs7FNgHvu2zV7F2HhQvBJ1BYRSNGfUlDNP7xN5tGDxioBGsUbPXNHbEYOqg+Eau15bi27Y/Nmrm2MZ2byAQdShGzKpmGABNJJzStTJq4P4w1oQjIIKvTH0k/P3tHrinvN9cOUCyHBI0ktAeCTTTKbhE2MwVKJyVmaAi4M8Tqk6UH1DwzQJNcAPjjjVCmomcKiAbTTU1mHJBxBVas2w7l88m9+9I1oYDfrJqJ4YF7DBXvuB60njzoX7qbRJliiCJB0hhlbUV5nhM75E4+o+u5I1q7TOVK3bdK6mTFEknrG6C5h8E1mSBiJkEgqYY+O4ZjV21ixsz33vponzflUuyIiQOYmYC6QMafxh8DcFWWxxin2WAhRdsSShVhYUkM5EKag9sFU5pufrlSbW6hJRuMMZ3xk2+3vzLvm0imACp/q2KNk2pMVBcuf5RJ0CpJi1Uw3jH12AngoMcvT9IqbMYgI5mYvBVjTwy/Jgk95dxv9oUxZhPGC3scycLZDqG9cTHly1vkrJSDVs5uprmcYkxMvnA7s5hnMd0QEWAiESwExGBpg82rwJML4BJmpunTpz/66CNTL73ktNNPF9R0VpHHiRI4mGJsZrid8wbwaf93aC1Aa3MItjWUIL2BniVBWSLqSCv1Bl3o3fmVr83fG7GXpeOA2Y06M4HpZJiOkwERDKnD5SAPAYPTYjJCWexwFSag2oqHurRRB52olBbWKTGfiMxnZCEQWBcE2XwwbQKumUgJa5SFxKGqgz2DNw2mSCRUEXLsp8fu6lClP2YyO+IxcraA5RHmVxwkCtwPf38clnuaBsng5Ec5tPjCSPPWVkUh95IgDlR8YoSSQMgSRpObVZAUF2wxFZ3z2+V7X5+7IZQ5JaKsQ/vCIg9FxeERI/UT1QTYRtRWR1ghWCAEozbXPV3W7N555z0LLt5cs3r3QYTZKaf0NZPxSXBMHd+Dhc8bIBTGTuMy5uHbPVh5KJm0lRSlCt2VSiCUjpuSyZCJxJRhxEcL2NwW6kiCC4o0Wy2xRh/MK8RdG92tMpgVaR3wbGIp5OWJuhabccSk4vPmWx2jTykc2q9D4E5DozeYAZGL6dTiDHm9J3UscNi88dBOKPNQqHROELl1WDT1kFGQ6SMFMEtLZUG4dIqUmIVP/fnjjdt9Fkt+JtYg2NdaqCSnzTZbTm7e4GFDsZ0TiBoRnhfsBofz8LR0339B32mpyJ+cZ/DhjCd6TgxQoScy8Y5R1W1SJmsSf9Hu9DqpaZCnknZB2qKaSmSpLfFQTsJKCsACLkogrmC5cCpjZ0Lzo1aIVECsEE/jF0A+Sj2Je+n17IxiDeZ2vIdIcPl0ymSOSZVLtL6W4Lbpq1Mgd+HQzJ6UpXEZ1KOk5UGrY6OMKAdehssZScSVFMiryd22vF5+5yf5Jyh4bsemBZMykH/43+Uj4OnGFat5ZQjqAiaqH376sCVLF5c47H+877efLvgA7kgkFEBCqPXQJJpWtel3Xor8IOR/6XZqL380jJ5OBpxUXJjZZMWy69zhxkF71GCi0fQhxZKY/+X+FRvhXFATZhZjVSGFVBLNBkw3gGgzMclGg0MJuYy63GDKM/P9PUFb60Q6oqb9QaU6oQS0tV0wOYiNoEirHkKTUPGeQ+0N26nZ+fQ7P2zYQ0YOpxq1KLjkreQCCqmY6IXyZE+AiDDkQ2Eq9ABdXdpSH1W9KWtGkFtY9JEo3MFE8pFs1SK4vzLmaFqNhUqsirPYAXN91GAzhnSQD8YNIgjy+B4Yr5OJkD4TdVpsu7cfjIQBjtgQB8Sk33Z13/eeHfn29O6Xj0y44puUQKMCSz5+WIydaYc9k5tmHRE7DUQwxm0yb7DrJUoZcK2gCyOSjyUnqfdDXAyYHXBoOB0gllJxl32/NTzx5u9f/LDCy54wHVBoVS3raQTIG60uJBirC7E6ENaI7ZyIVmBbjcvGEPGYXOZ0RImSwa0oBlctJGdJFjb+qXCr4hARrI7YHk2hdLhcNVoPVhf87vHP9YZ8Nd4ISibCQ0C8iT0+ecsYL4CX8XMInx0qJgmjiMAl5gMPHWoWOxO0HHZBDDYuoCcYe0wQuZ7JmYJFhLmMgZlfkQmaIBaIVMph08LskHdlpxK/yhHLNZxknFM4shI8A1/QySTykp+Y42PHjmViElgjskoXFfFr67btyCVx7rlT/vjYkw9Of+z2234DjM5qcZHcUzBta5S2Iu0UaEEaEgwqJl7BeS78TOx/hK+CYXn8x9XxHbXHXjq2LC3cHQMHqkAGek+n29VvQH9TenNVevTVz9Te/sKyyspwunGXogKvgehAiynDchGOxgIBf11DpD4crU8EAuF4ONBQuS/QUBNN22fO3z5y2ocPLTKlTIUZe15SdaYSLkWfG4Xzm/SaioXNGuKXHT72YTFQE2ZgVgRMa8hHcWTHg/gjk4lGYUzGZhY1KV6zEiUtgCYCQhiL5T8Klf8wfsp/bNzZhGD2Fgxa6E78oZo7l8XNzo4xg5qCcE6EwCFK9SZqxfiHXjVaoxQXzf2m4cYnfqzR2ULqOgEdJTesZsI+/I95xz/BPKNZ6mkN+Y95AH+qdzsAqb2Z/GnPfD/384aR46baHeBOji3cWLbAMX2m9GnA5mQl5kXBxZqNltrahqeffR7ql8Uf132yAvZSpx7KlDj5rW0JS3UAq5FAl8O6h1RHhmBitKSTARGchLppQFaFUoRJGfDB4QOE1z0NuJE9ts5MdCYINToDlkTiAQGThKDiyMQPKQ6CzQ060KjwXxNEj9NJSdrDDcWxmhNdkRNyQz3apLvmV/XplLCma9LBjCFepOgL8AsqqVo96WrhroEWUCDkaG66lxAiwi/SG3bWzP14e9SS2xitI8Ibvlpj0pa1gstWYrmXCx+bw3PPmWK1OdkDxFNpvMFqIm1ucTk93MbHfTlhNCMoEWpIIqac8DH9van/X+xsqV1RlBBnGkgc9QhOUQQiU1j+SlF8l8KU71ItkBtN9JLrrrsObQ8EBtANdCxsSBC1w5gAuouMs+hqMG8hoGX15INk3aRwRwpPnjwZA5WU8tmfsn9mVS65xWFTS01Q72Rt+aSrSAYCgRbqEfxe6FtEHT766KPAn2Htyr7F383/FlqHrT8sXGB1IUcFGo9lDmMeqh6VoeYMCFkHzqCTofCxaGH2w0zFeBZe9r8HGTR9CE+nEOn0pAXpMtm2fMqfKFkuXXyhHPYQiAcRqwylQkJfU5X4ZPG6WJ0xjDGVDHf4ioBHWADh6wMBr0KqwnhAMYZQKVatOfTBwu9iqRia3FFGoSiDAYPQE0E7Ga8/+ejTf0kpeSQ3JAmLYK9zEXMEn2EGcy/+n0TMx2wH7ZgidSR5eEhPHElb4Y73J6x5OVyUxuZlSBrMjaAfd271V1VX4ZAFWMPb8TbMLjbc/5VtQAs99o+n4ba02tllGyLxxO4dW1LByjY5jZMGFix8cfQt57frWZqyJIOpINEV5qhii4IUQfFEXgAWEakjBSJLgOIgDRNaKJthI8MLEBWQNqQPQ4vUs7GwzqwvVoJ6m9NpySn4y7wfr/vNJ+g0TQdwVmnO1k+ODTkItamE7wTiHx3ZdiwQHbGW4AZhY0nOWhiyokESrYqYSAtcnDh1oS9ysuMjHnfpN1u2H0iSsomIPFJ4QhyE30hz74qNFp0uH8HjcK8zonDbYcQCWcWopv4E8ZFyCsMtahAjjXrKjQ0GJzn8CONlOvMrpfETpckpNmrUKIy4MKpIsUP50l3OBVJj42IKoREY0kxSHHxyg8T8pUBYUTCq8RPCATJSfmXiYzX/9Q03MlsxZkPocPrppzPdAIjxyQaaxMgsP4SMEBNHPCQiDo+KiWGkcQTytnLvJ9/iH8fBf8DfUm7QyLSGlM/Msp37E2/M/XLR4rWNfsViAZnOinkkR0xzbcK6IaSNUEXQS8iiquzaGXhl1typV85duAzYeru0yxRN1VmAM8OPEARrjwlMxPWJ8Sq8dfgceESLdgqMX/QULHFJxR7TkfdewAriCBIwu9o/1AHtH45F8S+lWCFCZduGkSyTsurSDo+7GPKFHieWmvDlJ0XiWjKPaUFtOva9epF6Na3ktS/fm3nt9S/rvSTMgPe5uVc96jnehxhFX8Av8mdEo63btYVsMLv8HfXW/9KPcnWjE+kExjNlARdmLow658zauLJq636dtTAWhntCbNNhOrST84PcHw4PiUMIGA1gYrTE9PZYUhUwlEzGYlALMxlPPGwgsQWpIU0WO7alTEysMqrdYC5zNvh2Ks5AxFGQzmmbcXQO2XvurfPs9lrjdlc8E4yGYR/VKAaFswJGDJoZqEM0nSTsUeSmEJAp3BmpMPHOMGanFVdKb0c8EteQNrDVJi1bTOBfrbbq2ho4/oqLCo1Wq4BJCPgouyWBKaQTOeTSzPxlWSToERVCShs+BYj+yBJ5lPY97k5DMdrSwm4PvIl6iKkiNK2jLKzN11aKKrkGSM8gWhG9jizmBsaZhDHJR0gJzq8MDuCWXLl582YAFkSPM8Nl4BJFCSGo00FewEEyQRQXriRnGRYjqcxmVQqKpa2Rv/jswMmy+eaMeDXtMytAKVM+mvMkckGIg/ekw+geWXO0LpyJwKrQDpHg3AtSATnONVRGapCy2OZbQWMGknWDrIu1hDqz7QZxj/cQPZJQxKwaLivTtm1rlMhLLr/s1punPfnsjJ69Tg6EAO4J2tJmD54uJxJs+Hn5+f6G+mQMaCfr4mGTdvYFD98uDCqY30xsSVS9jff4dtl25ao+NnuGVUghnWo8nBCUVyaw0/jDDSnS6dRl1JPmvLfpYD2GI/Y6bPm0rVyzh0BIqEki0wTxAQw59s+/Cy3fFOzft+PuvUF/0N+rW2E6UQkWQI8sYy9scmfiCYFzZIJBe+EwKOEo/9cZnUlfLZllTa5WqUBF2hYD5/HBghUQOF982eXCS2hQoyzhpEHGUQaO5PDrNlunn+GkKrQCErspsUj8u+WftfEoLzxw/pBeuao/jIlLiVSx+QICZUi5MgpUFIQW1kJIBvsOWeYNmuuTnEWi5TDMkFEC0wqgWGHJlOMxDRWfytKFxDA5UhHTGx9s/t2zyw/4CkmXQO2ZTVI005vcwGdT3UuOVfmSwvIkCDEI56SX+YZQExYzRqKRlIQiA6BB4G4oQmWLmI6Eo3aLMZBUv/pur8GZn0gRkR8QIDkkmnYImaXlr+AuJlshik8AACAASURBVDKTETILOB2wS/ETZt2HHnoIMgXszYxbjLU4mGDMGjFiBPhLDmnupe2k0sP1GL2YX7wFb8Tgh8wG/ztTT05/3gssgSZ1RHiK3C3I+SjXDKFYqyqbEPQq9iRk6GLHxTaGGYr1GowBLHqk7qmvrQP1yHt//fWXP27cAIn8Sd27s2WiqpQvsmxFo1acXFYrUx6VMJbQniv6xxAliWci7XY6ed+fYej8jypCilAhNLRqs1eiEfhr2YboPu8yP4qMwRaNCDQPXJyCovPwMPnJSyJr2UyoRuL04okUwQbgeKoOJZbsdyzb/vEvJm6+ePLAE4qdFozooSg56AEBIjjkLGYLRnGHv/+kYHli6ClFDZXlOw9E0oY8ppFIgs6BYDKFj4gmTWJK6KQwYhmjQsJwim7PT0T9wfqqbh31IwedaCeDZQQRRA116HmxTMJgTBrT6GTxSFD98+yVa9ZjpnWyDTUoNoIhW6hRi6fRNcXYNkO1peKfoYVRMdj7tHjDz/EDT2EScTCemTJUACc7+40efXtVVu+Y88GaG68YyXaKVBG6MKZz+BX8pLsnu3LA5E5Y8g6Ve/PMqRIXEYOFmVQgmfYyX1U7EowcHpYUFOv2nQaTPaNnwciNKvby7fWhWOvvttRuqC731WX89ZkDtYE9FdVhf/Sa8zvffdtZSi1QMBEziIhjg03wMjATiEr1lICQRBppUVT8hO8iBjoP+ws2AZRpsliYVIHkEjEKAWhizVY7Rreyk/IG9Ol5YO8mnz9ksuRX7NuOlKitraXx5OBFSvDKvlC0faeO0hYqlyycjE2FZ7ONfdzVLPHCRiNSDwZnaiB0CGFNabYy/+QkRSFk6WDkF2qTJCMFWcVt9D2fcrfEp1S3uRhMFdB11E9kJXgjhKz8SSor8i6+cxKtCBCGjC1Cmje9OKtIoYoRXwA4g+GFfJcdwK88kUN2Bp9STyLJDyKYNeCIhBFAE/hOOeR7yrvQscgQQvJLVEBeLaveyUJ+2iLyAoplfcLtSCwh/KjYxl588UVWpquuugpPB7Aq3pTXlw1SUJj30cIF3Xv2+tUN1z/9zIxuPbprmILmMT1yLuFMoTIsHvVVlUgSXoHz0LJRLOsVyyQGXk4iMUXjiDcRUimNZ0rRH6rGL6e3QrgAjBruUoF7xomCEgT8gGwYOktezq5K04q1AYvbEwd3haXzp+/5tzNoTMApESXYZ/VJnTGsU95eumPmBys/WlzRplSZ9czVp7Ztk6qvNbhwDcDjV0DyKb01abLjBAgLDmVCqdl0hmKwmYsIuHh9xuI25nXdtEv/xZqanILidu3bo1Zh25c9JVoAc+nxjtzBOydAb+wOmOQNfbt7Rpyar4TXK6ayDKY1MK06eBOQqHCzBjWgWutIMgxrIwYsvdUFrIzmJYlHOg7cBCWGeSXwf2K/julHBGEwPhuh3/OGip6eteK5eZvCaj5uO7pKzpTsIDxa28vfxAjAzgcGQVAu05ha25DFO0kOaZoNZBxXiGGRiNrJoqmL4RLYvr0ykylJxBqEmqy6IIjk0TStgN5oB7MPQxcj6oYbbkCRgqmENSPLcsJ+hp+wWKP9MHkl/pItCokOoSkBKiDCvDWWLLlrkgNeliyxjLI35Tzi0cxxTF9chhOQ2EZmBz/hr8fATOQaYSXsA6Wpm2n75ptvAsTE8idiBrXBf/GFF42fOAFcUTAU2blz597yitXff79owYLGunqJx6IjASFQNyBcTMyi9m3j0RiGLrxRmO4cThumP1EN2vA/6aDpeF0hFTVFC1MHjUAXxER6JyjRCTgWoTnCFEHOwKOsC/yEIVSP409HogKRs06w3xrCOgvexFnvVSxcUnHO6YXT7xjvtHmVwCGdGeZeIYpR3NgBUg2+C3SU5k756fGb6091Gapnztl+MFCb1DuMlhySVAPrimVI33QkvF94mihASAiy4ImB7WCXQ/KLmFMJD+5jv//ec3sUYHIOsFFT9BaYZDD1a4yaaSObC1W3dX/jq+9ut+Z38fkO6dIgKo6ZwxYNkryrbAtZb/r07oOnwsx2i6xjWha/43ewSsqpJPVmHgTAhsXI7cm79pe33n7FRSu+23tW/1wlWE6KjwwGt8x+o7tdVJe/fGP9nPkfffJB+f03dL/x4v66qBeV0Ii3Dhr1KHiTehKNkTgtZi1NGXJ27PSt/GHH7DnLK+sUJFxObm6Xvm1y3SWnDBg6uLRdWm9/+Ld3vDpv+1ljhvRshecCGniUaZHwQzDEGC0ioJNxBBI+grE6iuRPxUS6CwuqfKDSanNgi0onyOWWzAA40fFGaYOjq94McxBsybscVtXnD4YhHAlUkteBuY+gkGYt5IZkBnA4yWbu4fUFhIvdpWY5EltHYQVr8TjuapZ8MpYbqWYJNMm/dTA5xTzRgFYUgEqB0ESrEEP+CC8oX7JlMxpoo/vuu+/cc89F80BtkqqV5NZifMgbKVMqLvJXcO5oZmxh2RPzIK7JLr2UzJUkdcaxCNJW0s3LC2hlHidHYbYC3Eh/8DhpbuUaOVK5koPC0ZTZPfMi33zzDb+CNWEXzl1ZXbDZdpJ7dJYWvlAgiw1KFVwPAM7wHkKfiKzH8SGbQkiZjEiOS1F/+tNjv5g85e7bb3t9zlsiL1DL0p7xRK57u8XSrl276oMHklHWiygyRTIuIrpQ83kFCPdQoHGa0KUpdqKouUlyFBLRroTiDSSaVozxVNhnyC0yWfPCQdLXxIgBSSdMiaTrrQVrqgM2sF8GB67GlvK2yAZA4yHnF1laoNNEapmDSf3sd3/Ma1M6/Jwrtq5b9Zvpb858eHK7IkesttzsNEWiFday9smI0Z+ylB9o+HHDxvxcz4CB/XJ0uyXpA1HggVDRyzPWvTDn20DCeNYFE8BEinS/6DRYIeDgwiaD6tySua/ZXvm3TtLXgmWDoaCq2FNZDITCbqzAs0KyDr0RFjGQTwaQndFYor7RkY77OnUgJ2s19iR0Gp3FSPJKWPe1OcX6AYxDQ1qhbIHgJazdZAtb2j44Y+msd/dbXR0ToTr4ybUhIQ6qLBUIznAw6poOXb7La7InGaJihAsaPLFsqZjLES/sGSmJICkqb1KtDgsM8gT86AiFhIVRNZI8nNpppgHhDqAEPhk8FM4nA4lJyrtjaWaGclLuDbhaaxWVXQ3pqgAyMiVhIQYfKUFXJEhAocGIy0hGqaIcZgE7Jf6kEDGAtYPmlPOOmcuqgDMRPQlrGUZlZh9oAYzBmKzk5o26USW2KwDepWylGtzId4p6c+6bc995GzQY6RnYKZFiCzcmhW/ftoWZu2/fPoJd+PLdyuWLFi4ALvni7NnYuiKEPaZSzFY2JJA9pGDu+Q87aDqGlpB42k4YpYfOomVA3Yw5+4zlX327Zf0mi9mCw5VfW1CB/tZkrMwo/NhutLybupgg6YVYRGd1tWoMRD5eVjN5QnBYX4InaoRGJosTRJQMVnEwNlpafly67TdecHLf7if8sNm744B3976DhyoqgTmAMBX+KE3HwxovpgBLOY4zK/TkKTAYVkMolWg8qchy4wUjTm2rEjGthGKCDwDJm0arJgWyGYkCttJgy99cXgMzb66qSyQDQBuE7/MYj1hMSEsyxCTC0X4DB4DBBe4mXVfHWNKxXS6nP/1Ib/L6dCLzgi92xdqlQ9du3brPnv3xWQOuSCR3Gi0JHbm2XCfv3Bt78Nm3Pv4+6CjoTOacvJKOaJ6CxJCYd4SCwymyixJgmWQfovvrIvM7781dvb7RbFEmTLnwvF6n9B86uKikVfuyInhfwECxZKYU29tvvbxs4fYV3+3peXYxqDZOw/1OB6FLa6ov9O77dFg6SQgGDtJoMLLORaN4ba32PCUZzcQbCDVUbeBM3LyEzuTcU2Nc8PF3aH4Br/fAvr25eSQV1wcjEQwuCGfekWaSshFxxJdBQ/qLSLsMsDARNGTGvMreSbNqHuU47moWPcEuF9K/fTu2yXpI2XeUOjX7kzZNxMsw0IFQsLtF32RTS/na0BemLPmF5pAnga8iu0mbg86EUiJ/ldxaUtAzdLiRi/lTylNJvgDkiwgjfuK8vEZWiSvZdoMdYeeNmkV9ZDmULAvP1lyex+IlXaXyKTyC81yJfwR9CJwHawzUCbwFgp6SpfpC/ZttAXmSK/Ez0tN8kQocEpwbpTWOfT98qmD5ZYIgrcU0VT+VnDzpnGuvvebll2a+O/ct9LmW5D3VoyVjJOqxWhlkLE5W8lpoh4jmY8xBwYU3kAOWbeYJKyiQaTnM6Ac13blrXl5RTiZWhXdcn5ufthRv3u2rravv3tFW6MSWdcK7i1Y/OfOHQDpfWPU18coo1xyHzRys59FEDAItkJ5+Nr6qLi+/yFdX+ctb7rzl5mlzX3//lisn//Xj72+5pp+xIC+VcRlc9TX+9FffVr/5zo+bdzTU+UFZKA8/3P66swrC3kO2nNLN+8PTn3lj8TJ/TnGXyy+aPHbiBBMiA/BrQtMDRCZjgSU/zjZ4wGMJ5K/TYa08WLVrd0W+wfHZ2ro2ua4T26EymcMp+879vnXb923ZE9h/kGBL04Yf3u55gvLSn6a0smAbhKIJmJQxHA3aTChPoIAEqykVx5gltgYwH1tiOmffR/707cvv7o+b4MvexxKHfQ+nKINQmFW0acIXMUM126ecCHLoNu0JAakXyChkOzFRImKM3XmcKFACqcA3sI1mxMJYmGHDnklb2hOMvXtjpMEX19ti2OfjEeK80/C+MgdpYR4kBlg0yooXieHP1bF1YZ7yRDlt5YZHbjaoDOex+DI7iJYFwsgIR0NCE4Jqge+iqFiMi5lcHNKFxycFYlVicjE1eASKDkITjYq9GT5KYPJ8l3exLWHbSt24mDP4KPFUStg7t/DaKHBgsLZu34JatmjRh1ipAXp26dwpGAwTE9qhfWvZVlSemjA3N2zYQATxnbfdjo15wOBBUW0/BEYIYzA1PLz2NzPS/zefEjNL0+8FtFlRaNLC1qXBUKCgMBcZzGDgJBHbDCoJ3ftpW2BREicFuI/VnZUVy4V2MSq8QR8gcXwibQopuw96T+lscjrL0lHBk8JD6UFhxGKNQEVA2W2JR7Ku2plrH9W7oP/JxXqbmdjp6qoGX31o3R7BPh2LCd5B7YvIqMMQ9YUcUZCh6aDH5W6bmz+8X5cRg4qUOAmJYSHHVSyTyQpjlgGEPLoFoyPj+XTFCoxfgVgdc0hkeRbQ1Z++69HOcDmNifwnXbIENUKNItie/qmKerRS/6Xf6D4OqW1wg1wZkyEyLhguvvKGh6bd8NeFWyZPGVixf09FTfzzb2tWrtmT22bUky9dt+9A/e/vvsTm0SX1hxLk2CgoUszOurrYrp2NuytiG7c1bN1ZdcBbsGFbZNLZ5z3yxz907Nw2nAiYkVQiFAIDPuGaESJtlq1YvnX7Tppt+aq6qyeUwMID9Ip+Rf6wDedPsuEmEjXwmeKDTMZ0sIM43A4l2CCgDo1OxW2CMV9oa85cr9e28rvKtWu3LPx+XUJnKW1TtHtfda7HWVZcVLthc9gf8OHf1RIHM4p4U3Zu9D5OJAEoMpvEgBBgZbHuM72F1ti8c+hwwx5tRf+X2v6fXUTH0EwoHOz2BOeEKmz1/+ymZn6Xd0kRDJCCjSM2KmSovPQf9CFOYkZi7ysVDmSxXEU4L5U8qUxIUa7pImKY0qbUkwbFlSCHVFbHkl+4BiGLN4GkHAhrZLEsR9ZBvKk2B/jkPIWjXAKe5U9+4jzC+oUXXvjoo4/AvGPsJa4Kzwg7cnbYXCAVZ/makpxCFvsPn0xyVp3si8h6ymvAlED0AOkDO3LQu9KlokGlcVSLjkbjtNucsAFNmjCxoEPHZsuXJ3lfKkzGnq8/+5Qz/MUqQftE0LocDshRcZvi63z2qaectoJguFbwvCEwhEMYpcWFfNNZy4j6qQuZFi7e8+fZnx4sT182yfXsY9fsL4++8e4uX4y07in8dMCQcAriUheG32YPsk9h1Emkwv74sCEnjxo9cfCg00efMcJ7aAtxLMOG9U6m1cVf7px6yYjycv/mDfXknXhv/odfrAgE4uaJky7t0fPEN159Ztp9bwxsM6FH7+5V3ugLby2Z/1Xj+Vf98oqrrrMAL7LoAuEIrgixZSVoDJ0D6cm26Dg7d2zOnEg8lIwFD1XsTWYsDYncV5fssRp8d14z8KMlP364ZOveykz7bv36nv6LEcO7FbQqfeEPf6it/FxvL1NttUoDiAH2aoJJJK062QviT8VmjiWRrk7Cw044aW7uW/N2z19anlA85MkWGdbYBOttkYTwYkulhCFHR/OdycJoYcRyJiuv5dJoNFh0cGXAexUHEZJGRoEYMxkRbcykOHtbsI6KqziWsG4/ENpf45/97l+LLM5DB+O1MbaUEahA0ChznDZfIoZJm80ALczk5ZMpyThnj4HSL2clgowZLaeA/JTTll+pDFKPUcdBDfmViYBJicrzK3B4ZAJbGl4ESxJ/rlq1Cl2H8hlT6FjIx+zgQhPCqcc2idnHVo3zmJMZzFjO0Mykw1EqWHLDIyfjeGXcnXfc+ehjjz7y8KPocPfdex8RuDSprLn8RHRwoA4C5H/l1ddmPPs0OlyrstJQOJxfVFhx8IDDlfPvyL5m58X/nJOMMbqbLqMTxZ5b04mvv+rmJx551AYHsc5EbCZvE8dMI+ZgCy8mfX0aJTGqKnsKruNah8FEoAheRJvTbhRp8RJWhz3esE9vtmMFx0nENSSvkeOHGGyB8Gr2sLRSiMNWAlYiYUn6pEs68o3GIle/vmIvrQ05YcoiaFT+GY/lQSVjNjEvwnYzudV1kbq9KAYGnV1YU7Dvi1swkotU9SLHvcW2eWvoq2/3swSqmaDVbAiHSIiiBRIe44GrPRKLde95MoAZ0O9IKomNPMZiju1yOcJ5KblN4k8O/hSOW4fasU+vmDXn2TmbXKXdXn7zm89W+K684a6bHn6osG07bziut5IDWrdj817DkK6xtsVby2NLlm55+69rdh7IdOs9+OypF95y7YBdO7fdf/9v7/7drR06F2PvMiZj2Mu1R2CVwjplbqyvuevOe/eWVwOG+3T5rqradoX5brQb9oxCkwYhioc3rjPmDKjyJbburK04VB1qrDl/0hC3JapP1iqFFrLGps1us6N0+Q8Hn3rpzfWbQq3bd73j9yC2L9y6fQ8g75pDB0gnGWzwZyJ/M2LRTExqxjAvK8ChvU6mVgwESNfxdrLqMbTEwG5x4Ip2Pu5qlniGhh1D/CHgcjx51OnYeli7Whu1hx18NTU1qBrolfKFKVD+ymXStMMZtDoOuUumjZCbNJYcK3xygdScpJpCyXzhdgYu+AwcE2hCyGJZLD/JR/AndxFviL5CoCLqkVRluFFe0/QLb42aheFNvixLC/oZZrAJEyYAB2HrzHiVmrJ8O6S5XGOoarZYeW/TT/kWnJEdT83lGVkB3CtYs9DkAJDJu5BbDFVGAa/ocjin//7BT5YuffGFF+770+M/LZwzLLRSi2fFAgXPGZqLioWiMTb6LHJg7VG/8IfCcU8lrBZHMIwqiUEevisTatO27eU/rN7mjZiWfbd24ZcBb8bRZ+j1CXXtO4u+G3/mwaWff7Z8XZ2nsLu3cSeZq1CTcQliv4WWt9n6MHxzC3KH9R0w+ZyR7dqXTrvpN0MHDb3wwvPGDDtZn67p1LZsYL+x675f+M6iDZ9/ue6bZcC89Cd173XRDaedNm60J89tMqQMdt+D9z00Z8GycYrpuZkLVm5Ur7npt+deMs6gi+ji5nAMcDeqiXDjwjfG/okvZqspDL71eB5QWbI/A4vZq0f3516YiX/tySf+sG71tnkf7mjdtuug4b+6YNDgE7p1tNgNqAhWi3P02df/6YElP27dX9jTIrZrgn1BR3I4r6/sUFX1jt3l5ZV1jSFs3AQeInH03mRy+YqdB+oQ8KZ0OE35IudHWhDFMXLoZQ56lj4lYohZI3ZBWvCdnAgshHQ6n4HGSEqE2aeqSRdXWZ2nhBxuC6CItC5uwiZvyQ+GdN98uuX1Beu+3xpIm4rdHdot/HQ1nh1XYYe6hnIQaHlOExH5fQf0x+PGAbCJbKHYk+QERLrJmFzq03SG8qucHdRHqjtyU5SdwlxMzWUhaDNEKWavlJBB3gi7F9+BWGV/wsrLDoeJKQWF1CwxlVEsL5vtcOam1OR4NA/iPPOItZ2t0ZtvzHnh+T9PPufcrl27gQ7Rm4S1GDOipgDg38CAZy4tK2GPd/7UqTDFTH/kD5TGdospw+rIgnw8h9X/j2UjPGlnxhYtLLuSth3c94zHE8+yA7Qa4GLw0URBCHGIdxH4zuYOXG9JuEtE1KCwHRj0TjsjGY0lQhAJuPhwOOFwoiCFVbx5lnha58SQxVaEQFPWHUQ3W2hIjwQ6s9lDdaVjKRESi+KTgOYU1nmnEncpmToReCwYKzGY4B1K8CcTwm7BPJxWooTMkc0AYD8esNxUwpxMR4wZiYkGsygIHbR9LslYLSu+L6+tV41uWyzuA3Kp6u1w2Wi64rEdtBWGNbYEAGRj8b/FlR9bKcd4tVwx2QjRknynB/nCtMqYAbSHVI+r3+gpyz6cd8F1z7Xp0e3x2U+UnFBI+kFfujppSJW1ybea3Fs3+Desitz+/IZNW3dnjM4zJl43bdKkwrattEhNNbwx0KFj6969usFakQj4TKTiBffJZpJdZcqu6O379+9evWrN1MuvqSo/sOyTJV5/uLC4EENaKhFAU/WHorUN3vqG4KIVsW27a75dXRWKK1aDclLPPn27OM1qUNEftBWVrd0ce/nR995Zsj9jM193+72/efB+F0yAKeXErj1xZC/5cHHYT4QWuXKtaBu8ICOWtZgDq0r79u2ZzkgDIV5EMrHDxhQi97ks/t+cOhqUS0ZHni+XK9cOdSHajJhI/Ds2DU/2K58MD8kUhaZFf3NwRs5evmTtW+hJjAHkqdyMSlkphbJsPi7OKmfZcrgFjC0YDjQt1CweJ8U6F/NdPoui0DPwIEjJLteDbAUYiEwDruRGvmfD0XFzUGHchWx2KU1anqVkl+sH54kTxNEg99PUjYPC5UNlbakeZ+RbyCrxycEZLpZLBeGQaIHEVwIo5ieBP9Z20Fwg9dsbbwRzfMOttbWe3FwEGzQz2NeNWLEBQXG9lqKXBxE1Yra4TDZPLBRWTfbHX3webymvxsGDCNwvbNfJU9o2Ud9QUlJaWVtrd3qwhkTivo2V6ZG3riSaluOuO3912+235nty165dN2jgiOsf/qq2UQnrzaGa7cgXQrfsVkskCtMSKXRUt8sdCPrEo5lccE8kMc3Gzh05+i+v/DmnMAdT00cLP/9x/RaILd+YM1MkYY0BcoxMvWjQ9+sX3vHgSsgn+gwZeunVV4PaoYb0iFxc+ww44/Sxm55ZuPRP7y1w5nruuf+3p40a4YdY0u0KGWIi0BqHBa9O+BJwI7RKvRI+AtMW73CcDjWtV80ay1XmpB6dMMxY3I5fXHbtiBEjUH0Yt3II4RKxmKxgQIYOartpzMRHn/zMd/GYwf177d5fvnbLvnVbd60pTx2oYN+G9wGSdTouZRL+iGReAf6yglD6EEFv9D07e6CikMjHI/78/JzidmXQU6Hi8KxSwHz33vv7PzxXWFDga2yIp6M2swm2W1yJaDhXXDC5c4/Oqst5//3TR9z0o0etfv2FSzu3CtniZXsro8s2eV9655vNewJDR0286eIxHTq09+Tl3nbjTWuWrzBGgy60Z9XWGEv98pZfj58y2Wq2+FKZvNLW4yaeu/ybFR6PBUfPaaedJvcVclQzy+Qgp9XlnMqOf/mnvKzpp+yf7KTgTykEmL8cLfWevIZnSTNe09ulWOCTa0CUAsQkqpdZr/llM9Om3YyX86WZL8NZTzAA5TN/CaOVdxlEjKs4OXXylB+m3fzEs09XHzxUWNIKG7DAcPxbhvyWXuF/xHlhps4CsxidWqUBLTnc6YFDey7/+isLu80opgFCPViv9G5XLi2JMxu4ggAgagfdBA6KXTbbdaY2XaaZJy1VVbXWwiJYlsxm1ZrxWZPKqd1PTuhcSTX88uKwmo7v3XFow27fmq0V+nR09uNnju0r1u10wKt32URoLoTmOiObk+27y0/wdC4lxDBcJZYmQysllFFshPoeUODnw0fpcgaiMaPNokIRFwkQ8JhMGVRLTqPX58whgUQQ7SwZrDPqHYoRNzo5JMC/C986koUgQ2KAv9t/wrwvFkPIYsuYGuMWm8sM4tJAuheBqRQH2HZenFA45DVgNlY1dBnOIG8hlcr2tRWmFgNsYeqYiRNF/KoWUQbBBSPwuI4HeoFxzoKlrSMaU4lmFCd9UjwEo7L6i6mjfljzSY/eI1lc2MyI+HSBNTW7UKDDwXGXXPDa7Nmvrf48z5k76rxLx08a37ZjB4i47MRSszcMxr75fMno04aSm1JYJa0CBYWiQ/m6eI4gOrRbPvlsFQkJh3c/afwdt57Yeclzb67p3d+iml37D4ZWrd2+5sf9EB7SkqRMg5jt6lt+2+jdO2fWm7sOVPbu0ZMK/PXLDvMXffrlih2Q3U265KJrrr5i6LC+iXAV6AvB4pUw5HlcmLBiOjvpBniyPh2zme16OCPTmcZA9Jpf30wETE5+vuAXUgmrz/Bs4o3E5koPqdHfOqjZXjg2XafZIo5+ks4Q2TU0zZfvR7/46L9KHUuaWxDNzENAGC3dgp7EbETRyYpRns6foj5H3Nhi9h4xRFEsolaMaY0ahPksDWBS/koZKm/kmm7dumFR40/5a9P3QjQzBKkqP7F/QiME+cFGluUTUxAneRCjR6p9UocDkMvmHu0KMBkhh9C7cyOLinxfKiMfJP9s6X35lYPRCTX8nDlzQMFjOZNqnKw8laQo1BccJXyZO3futJtuImOAVPLAcsI4BwDBr79TQwAAIABJREFUYDUKbV2nI44LbDK2t9JWJUMGDspp04p7uZGnyGmGKsCzHr7zDi8hJxZrgHwHgicibbaoccIMFeX+++588MH70aKQF/hGx545asmSz/QWpwnrEXkNjSrY7vqG0EmdO5455gyL1Y2Rw2aVocKw+UNiqfz23t/ce8dtJgd2pgCxwmzgKFbC3fBviXU3lYJcY+677+6rqN5bXkXqydYdO/LW9B1VpXk5cFQRHLD262WdunQ+b+pUWLKEDqdFSJDr93gHQrfUX7ShtCfRnnQQZlcqzye1YsTyCtSce7mMQwwbU8FVt//h+8/7Lvrui7/Mn+MNBFp36tr1lKmuDnWff/Y1IAe322mzOkw4L8KNd911x6133LVm9WoCIxhRqLPE6KElY/7pfEIbRi9twjDW+K8Uf2P9wkULTCZDbW0V2jiSrcuJnc4+e8LgQQOKigq6d+kGQxAVWbtq4/tz32+IKx9/eqC2p+v1N+YdqA+VnTTwgqvv69i9n8uVD8IGwGAk4X/goQevuvCS2uoql9110sk9Lrr6ip59TvWHwyk9biFddVXVK6+8MnjIkO9WriwrLWPHwvtmW4mXpTWyM6ul1vuvn5fDg3aWZi3Z2hQrJwt/SuGAF575yxijuThDR/AdDlWYX+BGxjCWnZXyRi6QXxC/9/3uAfQH3PcvzpoptlXplMg7K2is/+9ghUohiL767NPSkhI2W/5gIBQJkxGyVatS/AkkA7A5XEGfH9HhYA1XVV9IcNVit8KazmBG+COd5s2b98MP3wO3QiFz5hcUekyLl+2f+dqqmoONn29RmNt9e3Vs12VA5wHnznvnpUdnLB3+1j16dY0lF3+942B16rvPDyxfsW/F97tq6pULxq+6986pecVqquGgQcUelqPYXCFSXtn1eyoiX328be3a8ng0eNmUYSNHd1YatmasjnAsmlPUSmymw1GTy2EUFBKWqkhxOFjdoQ2WsPp0DIu1TZew6WLmB+5/ft0GWAyIIIYjSk0rIZ0hCdw7jpzT5vhhbLvJREKnhvp6hwUCCF0oHJKBR2KhIcQSRcdkQkTc+7sHiQJBzcE+SoZaJj7y8L9lVDFTmBqMeXoTljvcQUxnzIdgw+VERsqx/IGqBGrCuuY02TG5WJ3WWCpJqkKxmgsfVBwzBIREMPzV1VTGItFWrYpViy3q91vsJlS5YGMjsWK8oNlscuc4R40c+sFn3+yqXpdXVJJbUNJnyLiRE4vadzwxN6/g5K5FAu/uymOR37L2h5dmLV8yf82+bfUHo8rIM4fOfv22Pv2HtOt4ApujTCxI8HQiLvgV4Y7v16/Pa2+8bTLjFM6QaI61nYmf63BcesnFhOGc0KUzGszRss4dtfWPu5olJRdruRRbfDKkjlql5n88LLw0yw2LBN1DLABLZvNXKwrAKUSb1DOYpYwGbhRLy5GDAuVXWR+upG5skmDrQYFALUATkrXlUx5cKd8CCKfEb8kSsqI2W7i8ES0QnUBKcK7hCw/lQVLT4mL8btAwQtWDyY21nzrjp6Oe0hIjH8enmGP/7JDaEjeyVDOm0dj27NkDRkTeJ+vPisIcQFnhQSBXLrzoIkeuh/IZQFx2+GWTKV6cSUuVCooKr73+eqfdLprIKhRQvvDJxXJ2jR49Wrnvvjlz345EY6f07nva6cO++uLTjxd+yB7t7rvvuOeeu9GWzASjsXirxrPGjflo8Wd5OQIK3egNxaKJ4laeKedMQlfr0vVEyAsb/dWzZr1KxFujL3jKKV2ZtBhyAV+HGqvsHoe2nRWoIyqWTAkdi6Sq0XAkv7SULmvwRYaNHMtJDtyd1JN25pNmYRgguBd89BGdW9iqOByN1FTXujw5uJBFJMp/07InRwJvxEGFaVKRgSSRQBLxk9jMaeNTtLz2GYhXF+R5+p85vvfwkUDKRGyRCaBucueqFXPfnM+04PrTTh90+WUXd+9G/xYm44HefXq++MLTvD4aPGsSLUNBglNDmwXRkMB48nRYGLp07rh+wx64984++5wLzz+vT59TS0qLOU92ai3lTpil4dxzJsx57a9mxfnwU1847Epp1z7jp543esIkKPkb/UFcrSYbwyYOOTKc1527d/MFAudeeP75F19k97gj6WR+jgfhS+TdNVddPXb0qEemP/zoI4+cNeZMhiKVofLyTfn+09nEyZ/9YLTLFpYzmvKliODpsjJy0uHso0dw8cvZwdAFnQkqdMGCBWxUwMJzsRiKmvWUfmR7xhkQBe3KWuOfRUubPeeNZ596+qbbb3XARnv8cco/e0MdpwIRRATKtW7Xvq62BuPHwapDDre7dds2f3zyCZfdQQAdFBt5hQU0LHYRpOjAkSMwvrJgY6SXCznfX579SjLgzfMUwAxQUe2rqEpv3ttQWpx3Qsdu8e3f9x3Q+6VZM4tKOxscZndh7uO/u2vuJxUndu+2Zs3GjZvWfrhgJzymbDRGjRrXJyd/7nuv9R/VcPbY1pncjC6FKb1wx57w6vXln26s+PLLcl+jUugpDHgjJ53s7T80ZbKZGlOuv767+sDu0Phx/QcOLIp4N1l1HiXhumvG6h1b1ky7dvi4EV24KhkOmdSkt7Jm/fpaAfZHfDX6uvc9KRioPrCvQphfMHAKcKpQVvILCxDR9eBMWGiAV4KG1TZCKOiHbV4ZBZCDxWofdvppkRgJGCE81ZOiA7aI49RN/7RYJBXdgWilp1iXmT5MGc6IYOgj6RaYF0LB0iDFEBgSOBCKkqUmacW4Ho2ZrJYD+8qrD1X2692HPCXPz3jurbfe9Ljd2IwvuugC+Mgsnty9e/dv2rylXbuyVq2KXPm57773Tn0wDJcEjwCQbrVY2RUJ7jBEZbRc4Fahlo3pT+ox5I1XZx88pF558a9/dfe1xSWtdGZzwNcYD3tNVjP7OdpdJQElELlkrLSs2GpTgyEvMJhAsMFsd0w+/4LRY87sdeqpsTjURMRnwGZsxcPyT9vkpxccdzUL6YlyITUMTaL9OzoW9aYEKX/5JB4QIUio0VHULBxw3IVlCOAFz5Xmgay+gijkpPxTyndgHGge2KjQn6APZVniifwkD67kelkBzrMccqUU0FkxLRtXCmv5HTnLldllg0Lkn1QGQYwmBCKegYIyNHHiRDC5+Di4hSdSPXkX10vVkKdI6d/SIiSrwTJA4WB74dMiWB37kKy2/GT08wXxRJu8/sZbRKF3zXETPxiOsmsTUBjuJVuIyAwlnJX6WCJud8LsokMKoHbxUtjqpI5IraQ39qyJZ485exJ5bJCMdpvFbNSjZv3yl9f+9r57kJA2myUaDpTv35+fVwgx2JJFSxYs+Rw4/uAh/a66/LJRo0cU5OUZrWa/F70n/8rLL0rEgu3bt2djNHDgIPROBNOrL77UrXunPgNOgcqXpxPbJRsnGgJsZ7J7LAf37Clt184YFoze6Me0AJXnkOsfix8VpubgGBxAZKMROp5fhQoOHymp5o+zsf2nU06eobV5HSpJm9PpsrY0KR3ET3xSSfpa9jtfCoyRcK1Pr4NwPI8APbK3Wi3gbeP9+g6984577737rtdfnz1p0jgtUREumCCEMiA027QuwSqexLuKiwSkMDqB2ZCIinRjlM33eCQC9O3xxx+d/+FnTzz5x+uuvgoaBnGBFm9KkhxwE3qLMRbxn3ryiSd27rB1x/42nXpfcMmUwaPG4TILp1OQNNpcbLXJPBkG0IQT1OywTbv91oPlFYznvFZF3qCfCAPwp4yx301/2G41A3Fo17rs2WefBsZElaiMnGV84X3lfGyp3X6u8zSpnFlsKiRwKluynGIMJC7AdoU5EGAlhkAu4AwLISs9S/7rr78OZR2zievliiJdWvAbk9phyUeL8bp7PO5bb7r599MfOql7tzPGnCmWn39XAP5cL/7/STnAqcratLn2uut+/8DvQC+0b9+pvLLigosvcrpyyJM85qzxC+d/iBLEyj1x6gU4AnJKilB2Wc4ZIZFE3Op0BKMRvLEbU0qj32/3eE7pNrB7r979+w3p3PnEyoqqxcvGwt7WrmNZLOFXlbzLrpo6/90Xb7n/DbOtxOuDVCE94rSxl11+fv+BPTt3bh2MeBcuWvLEy2trIFdXAt+t/AZayr0HA3XedH6HIfc/8si5k8/W60JTJw2rjhp21eV98+my2R8sLt8t2nLTvvDDJWO7n9Q52VAf99UtWlnlq1euvP3rUzt9/fTD1/bsUhKJ7jPlxqc/8cu/zJ6/dmMlbAXTbvn1a7P/Mv/g+5m4IZaux0DFW4OtqayuxWpyzS9vYHv56yuuYVDhsdL6CwILMmigG6jsrG669RaXyE0eF0gytic2o0jk+G8ZL/7rgwEhRo+ILZy2WWJ2iJ0u/gphrwQaRwyMSFuHE1QlQI9DRFiL8E9eDBHHXQA1VnzzLfs6uwP7o+6aa64eP35c0O9Ho0IGWez2eDDMOo5x/y+vzBw2aCDiDWHutqFfGXTgtwxslEPpRFSEJaYzRrUA1RaInt3tufWOmy665OJunbsSlrnkq0X1tUuHDR/YrfuJwJbi/gbiMw1WByFDAsVuMAwc2P+CC6a+M+/9QCBYVFz03CuviR2g3oDVjZ2mzWrhOl84KHjij/047mpWtkr0gSZSNaDQsR+sRvImCmH3w5SDEOGBBx5oaXgRwYQ2hlWZ8Gxp1JGLK4KSYUFRso/5Lv+EohDVhFGCIwA9WkrMpjpN9kFUgOU5+xO3N71MFiurKrxvR2iKuF3qJYDpCAaEkIJZBI7qtttuw9DKYEUES8WOArlY+jJkbaXi1bTkn7afbB9pwsE9xAWkZkPNkldmKy91KYFZ0exSPIvXoZLiESgyAOqNIjmjuN6gQ6hxhsNq/3/snQWA1VX2+F/3m4CBGbpEEUxELIQRi7VQwMJCWDtQVhFsLIxV1zWwUHBtERVbQbBbEbEVRDonXvf/c+4Z3p/fMm/WGQcV9bvs8zvfuN97zz3n3HNPeqkjQVP0kF9eoWNcF6lOStOJ8Y40m3h7OuwuHD9xbiO0xOPzv/ry8y+9+DxuQFtu1TMeiuHjsnLtKqxjhx52CKZDvECzcZIsZ4pwlUjU7rhDz3vuvkNKwHLgjO5wvDl7Nokir5l4GWpdpAaNEhD5g4BpQm2TyXvvvmfs2EvvvPeOQQceBmDpNge36Cd9g5gBLP0UhkX9KbOoi2EriYErwRTj9mRw8jc4VMaik3RVZcE8IinMhROZ+FN6KNMRtvjsRXCVZNTqchbbHDGqq7Ibo2pMgIK65a32239gIhVB7CElJi96yLCcjqUSMSaHMmCSCBvRjZz8kbiIF0j8RNHjTCch7khWjorWZbv02YmzrGjRRVQTVyRQkejLRIyJ6ti5zdSH7thzr4P6Deq396EHUBmD+Js0O4K0OGFQ9JfqZh6nN5yKoYRv0ap1WVlrBOW11TVo4Gsj4TbBYjYVVatXvfXGm23KW4F2Yl6XUkrifSgDNHjFLx/lFyBs6lkBtgCfKvIYMYkdBh/0o1A3shdQ4i4YS1JiBkJntGCDdhUSxgiCTRadK4/JWNa7CpBVi717UUmQ2DQw9uzRZy5Zvuy6iVcfsP8gsoYgqW3qcW0W7aOhAf7999pr2Jdf/mfKlK7du/UbUNlrm+08Xh+BmeTXP+u88zApVLQuR5AF5klbDnHK4IxsQkjNwO/xI0bssu0O7Tt0qOjUPlBSjHcmCzpBwx9/9gF4tHzRT6uXLS5vWx6LLtuyXdkl4y589IEHBh582MyZrz37zAvbbd9r+JHD8XRPxWq99uJTzh3z0NQ7Hnv6h+179ezQ/fj9h/Tu2K1T284VHcq6UBvU6bV89f0CfIDee8fyxutLS30tjj1tar89t3U5QxMuOW/wiAcG77f1KSMqi4O166qr7rnn0R6duz9076STz32sZ3f7BWOGlBYXzZz9zrqa6Ha9d9r/b4NIcbls6Qr2Svgm4lrlLyreumfPQYMGdduyO9G4qEtXryXjg90JN86JnwYTinSC0ZD9FRHK/SorAZFL6mywTMRgYlTMpBz7bzLvqomHWGDLyrKgYi5CQcyakljdgmJ2U8Rr0m2cR8lok4tJQfFYJEpUVuWufVlJ4vEYq2FbkggK/yG8nXgHG44Q7HPat2+FsRgmQT4hUst4yfNPmhhrUjy9CWomHQ+czkl2UtJieRMS6JD48uuPZr362oJvF7Zr077rVr0qystAJykHhIqRnK4OTyYUge+IysWabdmq4u677/zHeWPPOWdMTW2ovF077T9xDyRSZSlEFvN7SV74u9RmgSW6Lwf6cCLD6ptyCMc3vBhWiIyF5ITFDc8n7Hf1NsfDKKVGjBhx2mmnwd95nhbUIyr/PFc4lLfCELGy0VVSfULY+gx95q6uczSoz7OKgz2ou1Tu0evaN97Kv8LSDnJAM4pwXNeV9YUXXiDYiozzVPOgVzymTBxneUKieIVMjHyUqtJY90BcbVPb18brHS8XAS9dokHELNRjpM8mUj2v8OOuYLmxXYpMZlLMccUIXu4MJVwohEMLJjMSI+U67vDFbJtisbXVVeiKkPx0RYFsWIq0NSuG80iMBLvgKroihpBJZxcu/LHPzjs8Pf2Jt996fcSI43v12DoZDXuKioccOnjI4UNkLA5bpGqdvyjAjKYiEYxXDjc+02GyB6BIpzgP/guRddXjx47v168/Lu0SqpPNYL9H8cAQJDON1Ro2OTuOPfaI4ccf/8H7n7K2KZ3Tc6ChEiqd134S3E0abgZOsXt+GXsqbghGUg/+BofiFd2gzzqtwFzP83PNdcVPwTRvQLLgk/rYAodCOEtStssuZb0d06dP236HbQlqfu/9dxBqV69YefbZZ/fo1lmGSWw5Tru0Y4YoChwpcmvFaVZS71M9rAS/X8vyZStBaex+Ag6SpkYSXmqn4iAcjTlgZIDIZLMNx6oT8Zodd96Gqm6ZCAn2RSRySXZXYj7sBB9aM9gBcjDZkuJifgE1D4AtJcGi7778Yvrjj6GB7tKxg4E4G98Y42VoPMPf/PJpHbteMV3ehAfghTZJ5YB9ClgpH+B7YjQ39g4lcA0lAfPV6gEI4blEdpMA4t5778XkjRzGWzzMdWiZXBL49ct6kIxTBRLdzMSrr4TqX33lJRS6NVLf/a+D1RN9Rhp+dPIpp3708cfob8489yyIdF1tKBgIgABDjjiSJROoAkHhPCk8kLzCvlJpKu2AJ0xf24o2bfdr6/G5Y2SetDGb1KuLFvvIQCzZtdYsWf3t/AXl7TtL5u9U8qjhxxw5+AhrILlixdcvzMi2LqPtSLyaXQGV6INXXHnyOece7rZ5A0Gs2DbK4lg9ZE1LWWt+srhL06FE62DrseecFwlHDzv00L477QRnTGSr3Lbs1Ceevv6K2/557cRX5vy0777be6zRViW2fgN69+t/z32Tdj5v9CnPvX7vVp2Di8OOy6781y577p20platWRhNrkllQmDHdjv3O+3MM3C0Aick5WqONIGp5StWrqqqKkfEDAYlWjaZqGjblmKdpAGNYbYub52CpA3jQhgDV6UswybfldSPtBAOOA91sCLIEAwtcyVmmC1zBLchx49Qt/gnwHdyGEPpNtlQKH9DQsSFPy764dvv7vzXFVKKzei3VMbKwmB4HOVXIACRkqaY0GecHijbRlkdS4TAT3aPeKBLFACba4KiEDWz/hgAwa6yetXiRx+cmk3ZLxw/vlfPbUtbtaaEBfFG2WiNze7CEm0nn4aXKofIsKTwsSaI9PcGttpya+xUAyr3Io89nUHtBltDc4AsS8di0RiOYvUDosGrm1ybBXwN9ISZMhnaGZNZrnGHcuH8O2x0kCFwzyokZgFrPIeY79mzZ5MInjQHmnEH+tSm9ER5K/tUQr3QJ6HmIck7nJRVR6BsttSKOjxvJBJRqhF/hLuPrPdmbQCZdHngFi+yduoiCnJga1DZTpviLo5TfIIFhtb45VtEBVLNGm8PraDEdxHoyUefF4yEuRjQaU/qBRx94EWVMHgAPR+1F7HOsAMQ7YXuJNZrCGRhsNkQUntsty13tP+4YkK8Ju+a2LMUCDWm9DXCFjIy7TNMFRbz0JM9hc3K3pQjEPAXtyhlU0Pqig7tWh86+GB8U3gJ5Tblgwl255lJd97VtqL10GHDUOqSYYCib1IuER4ZT3j8AWSsXDLr9AWrV6w56KBD+vTZ+drrriMjQaiGFB6lZMdAXkAIBg7s9pD8SF1R1rY9GSqZPuw4zA6J5HTu6CEnOi8CQLRjTvwy0YGlYtGEJPr6vzH89UJ1012kb4okileMCLArLglvWm9H4xkFNWlkwuG1XuykfgnswHfLbkMvi4o04nQ55n767nHHH/3Gm7O322bb7l23bN2qnRNjqM2EqSJeS5y8oH0WbxSjsseyR8QD/EXK2brdtdWhNWuqb7/1jkGD9jvwoP19JS2y8TC6eir3kUCWlGmZaM6ecz4745VAaVmPbltT1RpPXXJuUp7VmpOEpWZGWJ7I/55DrcVOHb0mncdt1+fyhqtDV1155Zhzz+2x1Vbq0stEgUgK3jwRgWB6RWdt0wF/w5YxS5EaRslTCUFJSfGHxQPpSimRt9T7CkbBOfZEpEZM/1jnlZbhNrjNUnkCyexf/74ZYxCPESbWulXr2/99K3USt9m6Z5st69wlf53R/W6/Qm2DkkAQHbnd5bzpppvZZbEpwEvB5fUhgdWasCH0HCQNxvzAWu2ntDBpE6IJcmGhBELwgkHhW2mheh7rLXlNWWsdLLYOEpMu+eEHkq8Tr0iapd1iKYfHnUxHCA+DruzZEleuBIo4/IjDLLa4p5S43HgmsQr+0LJFMB2JxcOLPf4SUXNboYCaoK9FLob7XaC0xHn5pZfYKcCTqbXaI8nEGr+rZTyGaBe4cuIlA/bue/7oSyY98BnLg8+RCIeWBopanHjGyC49thx7zrjP539ZXO6BA9WEI1Sxb9+xw0mnnLxn3349u2/bvnsPNFi6a0XlDhTQ9Kxcs5b9zsrV5IiylHfswJ55wF6ViGKM2uPxRqJxrPAkUMUEIkSU4i8bOVd+k7lW9sVuFgrSfTubDVVf5ZctTqBxDnrIFOObRSSfLFXEdMeT8z//nN0gQcokcMWfi9TtYh4hQwpbO7ZhThf7cESfLXpsBTcBMYpKKTUWtzr9qDRYEsVrjXWN/Hy0j/DJSkStBae9VcuK++6aWoTGxMq3UhRSBENyoYQYRpzeXDJn9frJi5GrjRHvTkShZEIl8a01vWrlWvgrEyG1gGyijGBTjw8ZAYkeO3VImhJq8GuIWRgRFNC6fjQNG5QPymJu1nt1lcBOVKg1JBiWYbxeEFnI+Izyn/g7JC2e/y8mjoxFWCISCdEreKDXeeoZcUqJmef1FUUUOoBnlZas1hVCr/M8J/nFA+mK19U9K79+MArOWWJ5mB7iDXbTTTehvlLOjhaKVI2Y2FDX8SQPqMTAwzyg7xYar0KYV7Qb7LZRAhESxcIAP1Lxi2cgAP5EzEJxjXhXud++Lqc7HCWG35Mho4FY2URXx0DkFSnAaUeEkoJZUpVThE5a4MDCwi8UhaGIAFoEF6KEEnFcfcS2+Obrb48aeTTSrYUMMxSQx2CvNYYzmeuuue6EEccNJck+LpwwSI8/G8aG77GmI6I7cWCpIfG79cYbb+7QvtPNN90ixs1wWBR+NjshNn6fl9g0XpRUtx6PiFzUe/Z6sSB36NpDYatAg3MBNPrJQGRESH9OcVJmXjyoi1Mp3YShuC8E0k19nY4ALjoJSYNgnAN2VWjpeq9yLfhG/5GGSopIzBMNr1vrdfucNg9hTLgikGV92bKfeu+0/eGHD/vXLTe2Liu329zs3lE4pUIh2RWo7IJoBS+ORskPjKSVlmK9yDRiYcUg8d13P6Dcgk21a9fB7QumwryIRCpJzYhxZ6Zc7oAxFLdoU9bZYQlih6y1SBQC8hocUZIsUyHXJhZMt7UlcrUUkjPqVdYBwhRmvvIqF0eOOJGEtGIUpv6hydBtEKouT0qeRtRcvqmBT/u6YWCXjF5KCUcpXXvCXAA9DuZFnRp5BXTil8eYkVGjRuGajTs80bhopgUnMxlUqhTzARudDjthYn6fBEqxpfzboP3+88B2V0yYMOkhCZj66wD52cJ5KE4Ti+HqDu9E9wnOMBGhaIQIFQRWgImkRdyAmJkMFQvKGa7IjCixi5Uoa/c5/WBvIpIisUMiEnv/3Y/TOank3aZTO4ffk8jW2jxp7G6k20DQMrNqgWtBGtFIDKdNKsu7kk5LhGy6LtS3mQQ1qUiW5g26ShKWUMZBvTJcn0M+txc0x0hO3WgX+R7WpsLJWFmn8kx67T777PH6OzO+nv/T9x9/0LtX70BR8dx5Hz/46KMwntXhxTSClm7W68+Ud2tb0b7DytXrtu21a69Ouzqy3oitGkZKoU8ju1NlnKTqTnR7J51xOpYQYgKIjGldIWEiEApKLOQULa2DfxLO20JHZGv5jRyzlBYgWChCuRmTolSDhztMDIqAa3CXE36hKShIPPql8Kot4PPGQmGUETLGsjLZwTvtOAE7ADBpaajeGouhKme7wkKjCj9eT4SxHaOkNxoOvBkQuqntRdVcMIHPJcvcGe/LT86s3GtAUYtylFeJDPGeVoJHMf9R614ymUXjTm+AIM17pk59ddozNIM3PTpCh8uNCLtkybKuXbegVWFv6E1w9gVnTLIjYZGN1Q8ZUt/kYlaGSnRBb3XNOpx5MllkSQpOoTyEhTWO1ah0xSyCWPyqNKNhSkweh/JsFUe0aS7CIk899VTc4RGz0NjjCIU7FPtXHuNg2cbhHVkHb1awBKqWlJtGIyWEuD4BD+0wE/ypaiHyL6BWQYXLFf2oEjyv6GP5Ftim0KB2j1sq4vCn8nFGhG8HEhsiESlPka5wC6OR/OdoR7ux4YkOrd5fGgQzdMPNCfWCyBPS01w/AAAgAElEQVRBjW2yw/M8V/QBzpEwSiiW7nIVB0vCFLh1ER6FzkMEKVwspXGDTPyIEosz0Gu9JkwpBxApaUnWkLioUkkURy0Kr8tN2KtkSQD/LWl5P8fOwE7crNPh/fHHBSvWVe934D6YkqgtJcnFk1GHl3A/TJBSGApXROS2WM2a7XtvddQxh1rdkvOJTWsyBSuxk/apvKKkoryFDcuLI0uhHjyDqOvO+jZ33jwCsGkR6DFSRRLgDMzpvgE4NooULvpSVo0u2smCJ1ru3+qgS7AnxR9ASjd0rvVcEUnPtf92YtZlv8pCUCLBkVQtdVJXKx2JpFauWjf4wAOGDTnagh8olR8cBJ2kM9Gk001NWWLdqbDGRKZRXImUg34pRSI0XOKTOKmy+7e4vTEMgxbLtddc2bKiRTZR4zQpoiiNQcagtEWCJLLo3jyZb774cI89e+OqIm53aeRpo2GV/zBz6L0EYyTpNaJfhoxAOaR20s/UrFnx7xuuRPLwBbw8IBSK+ssuSTcYsgl//D+sK79RadTUbEj4nPOuwrbhRvTT/CrRbUh6+V6p7kr/zD9AzyGBMWPGYDecPHkykpYKjjyAz1ZlZSXfRV+oObToD9M9btxYYlOm3nHnqFNPxo7LSo1gwU4wGgrLuoIl/M90oAclkE7kKgxMauWQlGM4Zaa8pHpJ4GKIaINnIT6j7PdMNiuXExihBhMcFjKWE64aMkmyiZK0d05LPJM78Zwzxo0e7Sn2d+zSCW2HOwtyuiEZ0060TccKN87WqJUiGZ8nmIlFJPbWbrRBKOftJFLSsyQ53DFMiOtOMueze0gCAMMhOR25q8jL8PxLz5IphqnH9wP9vd9X0nf3sr579MGhkvrFn33y1Tfzf8ChYtGiZWeP+cc+hxzKEiO701jUY/cQW5Kypzx+myVJlGCOocm4DJcGhdicHztyVB4dBJsJDU7C3t1AgFWfP8U3yaQhy9lRsPyWlmhdzlQI1j5zLh1jo8JwjMeCVLRk4UN3QMXTZIKyXS47Enbcbbe+9/as/fbf3RMMLPj+O1giHBt4IuvCB9gT4pqFOS8aDW/dvZtMDztL/OlQdNmlrAU8BxGTPwAB3rv8y7ItSkUn3nLVt0u+Omv0uegHPO7SeCRm80kW7HgWQzCtuqSYdzZz9OAD99ih99xPP/7kw4+itWtDseRj057BleKL73/qU1nHlCB8ca43PFRH14Rf2U5u0gPRBC0RLkcIN6oo4nMMtbEfzYsmQF9Xeq5oCiUAkWepnMDUeED9WJlvZB2sh6j3TzrpJLLd4BrPXgHRmMzRyDfoY5GEyDSIRKJJEMggCg8VXY7ZnvKbF+D4E7kN13JOsFpyC7RQmzSvqCJHMYw/uc52BGMW2zKeBOcABc9ob7EP0n/KVKNpw6yJGxm90oVWmX5j4UOXIFHeym+4kdsA+GeffUaXdOFRGNITTniMjjE1jI4rOlIdS6M+Lep6I+MyNPgICjkmqFvXLbxeH0XfaJaUWvzKp10u0KBjxxbi02oXmY/th6hwEeCMPpldCzoqVMTe4mKk2F5YNrlrlGqyJXI4cPySHYa4dpETj8QzdmegiHWbQurrqqr67NSX6WhU5/8ADwON9QzOyBYitpjyebASh0i+TA0l0ACylIOA5RnTJE8qHjLxkl5TgCwoWteC+LWbMAhcx0g5HYkIWSWTwB8UZX4bgDOdAYtEdWazcU6br770MgQIrSlmKqbROFOpCNlcs6BILkMwhyCYGVG9h9KpgoJuAAGu8Fa9D9d7UQGImwE6dW2N17nIod9Vcuac6wCtS5cupCCe+sAUCTaRtUeIora22kOCRNU41vuZvy42CAFlbgpwoMo8soeEvcN7KTmwVY8eiXB4KRnEv/oKtDCisJ0H6iYIusA5BM8hw+3rPUSwMgeLiig22AfiisTmzWZHwGLhQBGDrkVxj8WACsS0A+6dMGLEszOeJWsaLI5VhuQ+vKucUPGExzCk1PvRP/BFAAVdcAAN5o4VHNgOHDgQbSGJ6AiBr4spkeUjjFPQvLlz1aIqux2JZMoIiytMpzyAKhHnh/HjLzl39FkIbUwb8UDXXXv9tGnTPT4JTFnw/QIciB0ub6vWFTv17YusfDv16e67D+u/1gJW5XQzzsIm12bBdBBQcQNiAVZnBQDdKHa24Wh5V6cH1ygAOnfuXCxTylKVwXFX2R8nKKtYDyADnsRbgihrzdaIsQyVD1weeyImAwISkQ/4CiC+6qqrCE5UTVX+uzwMl1Qhhskm9o0X+QrN6s4bouVPfQAE4joHbUJayAcgE3dBJrrE65wQ8o3nLAIfijTuqpKMRriVZ8280qhpVk5Na7QAbtEZFgBJSLN0qXZMW1Mo8UUOxgV8SMLEmsvrbjs9b7SDLnFtuKLj9YBuDB9Ef1GwfYdOFeUV2PvYnabwpo5GxMWHGiPxhAQqn3VWx/Yd4EO48qACky0C3kIiBMjKzw+g42pJixb8SSVedpOs/8LFUiky+zObMlLkNkrVJNP8ArcfFi4gOQVbQKdHfC0bBbfN/eEVK5fhJrpk6U+PPfxw1RpZ7z0+3+79+vUiZRoYlUUZ6ZYicMk0ETsitsbEWif5qY04QlpzgG64njUcjZYkgw4nBJuQDaLHlYoysymkXppavWwltQI7bdlL0ElVnvXBDrQ3SGgy0KJNTMSpNnjhBWO1tgGTq7Sv06SEU18zjb6mTIDXMJTzC7/mtwEiYhTKiOpWXKO9hgA3JJaNO5FvkLd0IHDk22+/HQ0327n889qmsgjtBucs/CRgnPP62z/+uLBjt65sfTCRI3KJCTWR2tQ1NDceyx/jCtwgj0uMCNxjBgE1CLDg+6/HXXDBwm/me9xUMfBfMO7C9lugEZHthNluiGgluEoScBh4YXC4xEPRvANvYYMXDlMtbcWqKsSsE0f9ne2HMFXYfiIRCYVHjhzJ6kBNuXYdusDEpj35FPIZ0UgUwGOhITMwhKAyGUTX5HWwcGd/73cE1FbZgOlKh5iFbMAOhNC/p56cznoEG/cEAsSYP0HS6R9//PtJp7LIQl840sheUcx2VvFCMTqFjQ826lRbougc7hO4CR1z9HBUy+Rkee65mXPmvIIqEFPkgw88jNoFv2H8arDStiprgbYeVKBxZIb9DjgAlyTcxDZuvMlX6u9rk5vb+EUACphY+HfYQRJZGb1FAyi9cQN1V/Koyd+wcjy72ZSgK1JwK74q5eRZIbtMVGhaxhyJGIJkCvGpQopCyIDjo4BR7k8nOWgQx3OkKG4p6WqzfE6JmZZReqF8YhOTJ2/6w/N0A7yRTY/xYckLPfzJJp7WeEDbRCWgXh0EzSmj119DqnWW1CaTn7agchsdIwEVzoMKkPxXDKJbWRU4UHfhxsMVuAh6eAGySYj38w92crqyQgN44cBZDjj4oEm33T5r1uv77DeQahDeYLBq1fLiolJW7lZtK0456WQfQYtxZC8vliyJcBT7OnYw2aFg2MeHCv8vpgMjq0ixbByNRAt8kQsZEVWmSDFg98lOFKMkuR2+/urbWDS5as3qVm07qiXr5/d/c38SpCUlFYJ7PFzdqX2b3r13qGjbvlu3rkTKkGTMjdkKdwTcsDGYkktMkjWwrEgFX0EDMmMY1SAzSJi8+rsg+ArYc6LXAZ8nXDkBnsW0gtJMCuZyaBmVVq6Qy60JB+FJ0s3gPvL53M+gwb0GDqQpvghiK2kwoTymFNFcU0DLUDTbJL6CF6bSuH5u409oJ3mGE6V3KLQQ7974da7wIo2jMvn3v/8NqyFnGxeVuLilo+M3z5ponNx4jz72JPkjLp5wGbBIU9fIG4iEw4Qy/bk2B/UCtEkXAS/Tp6uD8mS1xbNAvPzCjCGDDxw+bPB2fXYMr1kVKGsdWrs22FLqH4j3vNGUo5sVZyupdVi/IhxsJ9cOnJHeyStGYQl6H3PMyVdeeQGbRqgGxk0tPO62aN0KmZsU9m++9c6jj09fW1VVG4pSeJQE1M7iUja9PAMh0GFao8959GjS0DfLl2SlySHVENngAnRMH4dx/sn4/J5gkXijr121/JkZT5HsesjQWxLxLFYXuBzWJ1VTQ3hKU/WO30OSZFT4OcfIUSM48MlBkmP13377HXG8hlX6i4vxI0LVcuCBBxEcScTFOaPPuuziS1h3li9fAvKgwWFRowZdve037eImF7NAJrtTJAysBgZZjS218QeQpak8RbEwAHdipzWZDdfB4Dz0VaTA7wp9Eh5XfI3n6QPrNFOrUggPq4ylLlMIKBBP586dkaCZV0QQ/lTJSZkvn2C2CCNiqwS7pE2IRLe/PMBb9IQxcl2piF8RihMJ7IMizRgxDsmdgCPaBwOoh5NfA7TDvMtjdCx//efDKb8R127zIm2yAyAekwHSIL3V1rjOQZe4wnUibNmnGTfTJs0Ly4XFRLqI3dyKfDRg773vnHTXnNmvowr2Boti4eqSYqnQh2E9HSeVZQDJSbIbk+dYEhel7Flqh5LUSpzS8j0E8vInbZt/kmsFMS4eJ8mFJEqlbHsmh0wm6hmrnUwcgZJgq1atyQ3VFBH+50P59/ckHiqBkqJjjz3mphsnipeJCYIj6N3udL/8/HN4RPXv12/w4UM9ztJ0NIS9w0LxeZOwgxnhUJDLfiPog07hLy63DaWgAJL5yaTBXhCb/YlKISpSax75eoGhmlToHCrjnH38EYcO4ckNJRhwVXGv3haafJFBQd1kZgdflMYboCOlel5hyGyEoAi+myein98HEBKYYN3AsZLWlBEpremftMyfDF/ZwhGHDz3mhOPPGnMOqTVxwiVxGcXIyIcSTdW/zP/8nvw5n4TdGTQWyDPp7BC4AsxRe+OcgKOIz4c7pnEwTySCxcXQC3OB/47OOFxSNgC1tWwJ6gWg4C26YBM5xAO4NFBYkSw5Tz05FaoR70OjXP/266/Zn8PxWpTJ6jD8+BGJePqHhQt332PPQw8dcsZZo1eFoywcim8wNzBTOyBc7s90CC2wqcjK0pkk0DQWYxvGahuvDXmKiiJVVQSZUAbgonHjS8vLCW9y+wIrv/0WWAEo8lUKZYklxMQV1ndk4lIpzobIgYbYZuu53XZMWT+qxdhcaSid4NZItHV5xePTnnzt5Zcl66nVgpZRGIXTSQIBXbURDGKk9Gu+oykra6O+zgDAUXqPYpCVUv410hyW/5xKWuAoB2SDpIJjE/IND9C+TIPhlRycQ2ykw8EmqGKWUiP8lK8zwTzDCR3jBPpRXxOu01v+ZMvOt/gKd/WjvA69vfvuu2QQIPUzamFlmrp4sPyj4URJhgilTlfaDtsXWDBZsmhKtA6RCKHj7LYpz0TCJxHPjTCU7zZ/0iBfNINo3KE9oSlOGD6H9hwQqW073ywD16Eh5rPG6JN0mItNmBq/1wf0WLWFzXk9NeFQeZuK4Scc99FHc20O108LfgRoggAEo9mkSyA9T8IYYV0ioCHbAXY0LibJCjxPN446BKkqykNmWsUNMhxGcmWAcDrmSRIVMoM563cLFkK3bdq2ZboaB7XN/2nQm5wmJuSW2bOmo+FMMgEHu/rKK+6++55AILjbHnuQ6zVaU+3wBTOE3bCTNgs/IrYCGVJBw4qaEOpgq8edV1584ZXnnwf4JJsmbg5shxiYRHgi31JMKwQ5l6POFAJGLfj+h7fffhsa1BnUV5hk8/HGKU0LfS5/nWYZDn+ysxL7wkaU9V8t6KrJRfUYg64xiTY8tP9qgc8p22FFJ1SZPxlXnsogOuUhtKl8hiHzPCsxe/c5s2fFCHo1IcD0hLqf/3OAfz1QLwQUl5CuBPkNYwfsgBpnCTxB4W9s6qLV1fiigiGgNL5VAJwHxa/X8BxnMNgANsot40TI1OoMshV2BQIHDTl02LAhTr83GqpJRMPt2rWpqamaOPFqci9Ta1xEAbI6e7011bVa+FKLv2naP3pbR3oFZIV6R/qHuahkItORIfQ5ivYIwJINC95FYa54PApUJTmWyTyHYyjbPEQxgCYzSzgOHKww3EiPjf0dtSVBhbKUJLFiEdZAbHWIuJ90IoJTBA2nYqGB+1RedcPEiddfT9w9DkUTLroINTMbfzAHP4fmhfYmX5ZkZTU5qJDlf0nXmRVeZ4b41XNqiMLC0NByBcrZkHcrs8Miy6rARMLmlJB0G83dvIClTTGFnEAVrChIG9gilWXzy8NCik4nazwKYWQjEl/xRWWyDI1zZCkcrXgA8wGRjKiIuQgOIeIgguCEzufAleHDhzN/6JkxTapIp93gExxKeIxCx9g0WKk0mW8EQ4ZaS/OtMRZtn44ZcafOcMM5ndH+NOrTsVjChSYKtXnUmGWLS8ksusee/WqqQ08+Pu3qqyaSl8G93udUImpJG09SOYFq2mI3TtBSkVOELV2o2PizqNMHG7ZavCIMOXILFSCn6AtpgpKiwjHREGTR3KTQDEtSiZiRIf5kB1ICHgaLFy8ifyMQA5GQsXCGA8ceeezRCVddJTIHJcNZZqjGrTscIxBASwpwoEpqXOq5Mo0ALxQJIzS8/tabK1av4pl2XboIjRDg7vFwghKUuVb6KgRpcFsqNsUTEAKbfTIvw+9ALV7n4KNKjLyuVFaonUZdVwriFVkRzTCVeAs1AqXQJaiDB6iJCdky6kIP56/nO8wnGAv4xkFgFE6iint0Q78OuFhTdRMIe0FCpRHYVFlZix223Y5YnHXr1gAoouN44U+It/8T1D/zAbBRMQrI5xGsjpNYregnADqMPRuNwvFYzCORMBdbtvQjhIHegtvGV6HQ52QHbpKPyJpNiWFT7xX+kw5TONUWp8hBIOgOBFuVV0y6/Y433nxrzpw5lAEgjgpNCVUvXW62hH7WILbuYCZqEpoC6xTx8oRQ6Ot/vOtKNfxCC0BDyQcdBPxF5CcWUyqPxWKy+SE7kjE9IRDzy5wK9zALruy9CxwSap3NBUuKZHKpOIbvI/9SuMbxCopMMgHFSTPk9KOwJw1Nir0j9ItCi6+wJ2zbtoJ6MJufmKV4DBzF3EA2MIPWhYXRAsAzexTuIVfRIOdMD/mTQGgkUCxx3OJKnvdxAnlASEjKzJAKYcwTr/MYr+u0KdPUHnIRzssvy7lRz0j2atrhed6CIZLHmQyiRI6oFoqLEAlErvJKZWUlXu208NJLL1FIB8UVd1G90AIN8jmc69kx9+/fnzIdOhDa57qOiys8qQy6IAgavKGjoEGe0l0dnJ3GOWcIeoVbXOFJ+gzZ8zn6r5KZLk76eoPf+e+bNEg7NMJaggMQA6cs6JZbbb12bdVxx50gQZ1bbw0qkxSAui5MPD0RHNClWtZvGTqwpovSFPMr4dB17gvUOJAemwMwAjHUy7FQiMyrc+fOYzTsTGFhiMWiMoFETVGUP9WBtFpSUoQ2Cy9RjIbMBRNBxFPXLlsYdMqRRRuyAVRE6JBlWzj7etkaTBC1kgna4L+YXKLhEKaWSy6Xo13HTkwKDozAUyZIsEjqdvOW7i7qhbMINxbpAwSCXyABuWKetovnos6jIjmNyNebqtiu99MMgU5yi2ZBFRlp4YPuge0swOAPWzV2QWijGxjXxi0p32dc2A1RB+ZJTJ9kdEQuU4ICrs3A84SJeLtF967rVqxgIeEVbhGsHCQx719HkyAAnBFZlFcrgum8sGFmZqdNm7bip5/Mpi6rkRzYIi644IJVqyJkuuGDDq83QSR44QUJTOYxWqYFdqL8ck5iBhCaHSAp/tlA5BDWNSTC0JFknHO7iV+79NLLkonUmWecQToh/FvoJ9jCL40w+5yr8N2kcW+uLynJQ6cczBqMSyH8/Rdf4PR8+fjxd95yi5ASay7MH6g6nUuWLIE8IVjidZXKJD66wIHKEd8sJozX9VvMF8HPaBzNWsP0wc5IMppg2UF/BrYwm4cPH06GcPbw1M+49dZbkSsKNN/EywWlwia2t/FrZK7IZWqqqhkPeg4wHs1+/WbVjd+t7wpQ4zLYzCQRSsDqi1c7ewiVmXTB4Jc0Ddzq1KmTclumR6UBXs/zYlkSzAF75SJ4D9vleVXtqiimr7M1gWxgxHiva6dUfOEcLKEF/iTxOrke+vbtyzxRSBHOixsmFEULmC8p+EP6LnaxrDr0XIdQ3/iaeE3Bwud4X38ZC/ZK/P4Yl4qn2jSjZrBVNZFoLIbaQeq3ZMkvlyONksvVaDElayffS5KMNehi7ZmcFJVnim3W7Xfd6eTTTzl99JlSQIoPp5l9Wc4TcYvdW5yJpm12v8XmJt8SyZGtLh+qKSEhK37WeLW7Fy5c/M9rrl+5Yh2JonD5sjmcc958g3GR+Mob8K1ZuSIei4jRMGeb8eKslWvDlQP3g3MloyIT/KmOrM2xQ5/dv/1+6Y+LqIMWJDkyKYzdLgzHCUrtLF60YNYrL1D16MMP3yO7tIWMREblLllFNeDXaKqgFB/7xVTCDmUSbJrMON3+mc+9mAhFyc7l9JAt0IniEPdSfOlC0Vqrs2AYDvGMyayI9XjqeezOliWl4pqJ/nK9RKWIqnTX5JlSYs+/nv8zL1r9zw0D/dG36AnbJ2x5qP1AMHrOto2dkiqiIFXRZ5iDu7yiv/wJWXHOAUXzq0TNiT5Ms6RvYEvGuk6AIZwKjZc8lorvvddA2pr/yVzcR8hyjY9hc7qBNBmmm+eLgBQOzLxwMKfK5wG+Lxh0uDwkf750wuU1NescQZ8lEyOos3K33XbtszMrUDhOviq2H3Z3gMR7BWdAmJIxr9O4ROest6jkyGJnJXEXObQcZGUmfChDDqwce3Ji1EJ7Vu7+xtuzO3fpvF3vvhNvvn3/g4bBhxVJ0DiApSAVCKMSxuYJ+Cb2mmIRcBJ4AhAApJ9++nHbigprJv3ZvPnPPvfCipWrO3fpxipAADqeucRDIyFhUsdSJAxE/KWypraFhHwKK5OEZ2ZzpexFPEzEp8QSz/II3vT4plhQZVgzbrIqkv6WNLY2z8effPHx3C/J2GZxBMk4a8lESYT6zY8/fTDvix136x9NszWVLMTNeGxyMQsllmqDdKcIA25y75WW8q+DrDBTMo5ilYOR4evNLeWzPEkoAX/COvW7qraB/JgimSWzfeFE2SJ3eZFz9t88o8kzIDB9bN68eaSN4JnrrruOx1QmU22WdgYNDn8yUvKjYIAgygnvKzqGuIbvMFe4zsaF16mECE7QbZBMm2oyNOp9UUehawzDQfokI6K4f65XB+ZBxP4Atx4RiXQfZprTpaLelht7EYM3yvlkLIHGCVWKKEWQOH0+rO8vP/ssyqf3qMIK28ovwBTkASzkzkBd7HCgryKc86WXX2RGhcBylJqRHP3MAtOGyLtHv35wPdRxiJKJaHTRokXMC7PQ2H5u7s8zZNTdUkQIycbpXLZoEeACFGDC8iWL0aagPUUZDg5LBiwiaAAgyI80oDt4VD7pNC0gYPC6OxgUc4bLtXbZMpQxpO0FQ2gZyyx4wgShJKDcB4tOIbjp4sErtEMNSojC2CcLPl+onYavQ0R66GNNaB/q0Lfo4emnn07wERBTJRzRxEhFYKD4OJtD+QCg0IOPAmGUJYyRK4hZ6FPJNsKo+ZO7NE73QHJgOHnyZLZbaLLxGcBNB/dNoN2hY0dUaCgOVYZrlBatYcj8dVchAPyZTcqaoZctbt06Vi37fOA8fMQIUyZc0jiDlzXr1knSrMJGQ9Rd0VCIh1EGs3gx49KO0UhxAkHRiNcUYWT2TeoHazxJaZfMFl23iMQTGKMxdIwcNYrOwLvySw+d5LwJeLu5z68uuAxc11zoBQKE4Q898khcbkhfNeigg6A4tjtwNiaRyqqYpPDNkpWdt1AumiVY5pJfYyERnqaWd9kmpUiURfQ8khwpDaTkNn/iN08RQ683Ur0OxfLMma/u2nfg+HHjKPGE/YUSunaX95kZM9q368hXMGU2Ia9nw/OyyZcl4Ai3yuMTUP6Fkp2yPBoEIhwsJCgVKZUDr8SAiFQBujND+EVxF7FGFm8CFgyWAwtez+O39oq5VObIL1eYPJ7nl+eVb6LyRVIhkIRlXq/zCk3xGM/wltqYBQ8sFtyhUD+ykcUwryngkQLBJFRc9I0HgACH7mO0Sw3P0M+8S1fpAP3X4fAn3UNqZF1U/gIc9Os8xgoB49Dq16RjVrAwEN7VVMw/86MNPIaIOXfeZ/JFWXsobu4TR+yqKqfTj6L4229/4AFkLzRrkpMXOxTpRjF4+cnyQNLdJMse6VW7kfyJUCyWLrudYC4s6BAJEXNeKlXlSB1P6mfxgOErXbp0of9wvga69Ie8BUIiaDLZiPUVZSVffP7phZeOP+aYoxFw21S0ueuOSeyeidmRsafTJkcaVb8IzlpPBVTgDoXR3HQhXza6xmgIzMzGIi1btyRPYIsSspdJEmy2lSwwIFV5uVRMr6tEXR9AlTwhQErN4FS+47bb1PdU068p/ao8rd8SlmKEm0YdSvvaGovxhlmvyNGAThq46f6EZvUxqENpXBmIsiDuQvKk28FFQQON6Q+3lJo4Z5EgW+bIkSPxVMOj4LHHHpk8+f4oRWhTad7CmM5XINUmDKFR4/2zPYy4T/07dpJtiTRKi6WbCsZkhENAZjrI9CfbCVMPQ+q6oDwpkDEQBwsfGdEwF65PfCiTK0s+FkeSLKMLIeYk4ULT63ax38N12+PxWe2u62/4J1/vvXMfcKYmVMv9PMrxXT3/s02KkpImdIKEJZvf+kx1ssE28hYAh6fJ+shyZnTD6EqgEaE+uBb+7Ep+6DWYBQgfz13zmHADco+iU8DrVxZoSbiIS4RcJF4K0Sue8FMos6bmgosuIiwdaWHRwgWdunRg6rEzTps2ffvt+1DXaPmKNR5foElZpwrOZ6PZU8GWCtyAg2A+g4uJ0GoyfRd48H9czotHGyIr7wB9QriRgbAZoTQinTqrDhdZOfii0tKGulmdI6hOebTySn6ZWlpTNspbCFuixlgAACAASURBVEA0glfsoEGDEEqYEuy1ep0XZUU3ohInCJFc0Q8hu9AOvhpsoZDJRNFiLA60RgAUjUyZMmX06NFE/CIa/o8BN/K2yv76LX0VIY9OImYxOrrKr8KQu6j6GB3LA/3nOudc5FyH38gv1//4rrvvxtglnEcKYkgRPZI3+UpbYpcdMvSwF16cwRYfOjIuDjiVJghQo7AGe5R0Mo6ci9KrG05dbBYNF0NEQMegyx6joIgS1MiQeR6hDQMB6We5rAOpv0N/0KtMsWZsAuHJAIzvoDoWUGIagbVd586l5HPCjggSh8OiYxfwGROeiibZLEgLhYInhH1SixY5mzZ5rGWbcis7QjibOaqqaqhcybIEhjcgE+iuhl9egQB52Ogim038VTSWHubNN01qXCBgWqBvKmOBruAPcOI6CyT8RNFJn6kDmsEizsE9JX/WCdBSaUeFP57XxoGAbtmVORAlQzoYSO/mm2/ef9AgfOloRzmJPv8HxdDfZliCpXY7KnDWbxRNhNBSxofJQiOFiZw+CTMRPxZy8EZTtbUN9JIkyTr78mucgwUH8FakoqvRDaMq/uzTT9nqMOM4PNicPsJxbp9055lnnA0WVdeKtKckQwscvK5IoucNfPqPd0tRXQfOHOn6CJPHiCEaYNTDUBaJyjgkAt2JAxenambhRGLPtd4JaxYcjCuaNwDaUzUK8yLCm+iTSf4ne3g2lums3ePEXk9eZY9HMjuceOKIWbNmEp1TvWKtxeH55usfPvxwbr/+A8TPm6lqfJWahmdqk2uzAB0LIeGsontnSyEqE2TMX2REUManAwO8zNaRRx5J/Ve4GCYSjE1o5vE8JUEzykYegzA4oAH9zWM5J2ZCZDdM9ziHLCE/nOvhtnhKElrIUkFeadyqWI0k/GE9a+ZEcYUO0B9ex8MDeiOa10TXWzBj0aziBy1TYRBQwHbpLe0gZqFM4jF6pQP55b/K5WmHj9IfUhbxXTRA+ZaV1LkoYlYyydDoEh3AK0tymbB4rM/m8ss7QyXpZctXvvv+h4cdPAhhGBUupcDAb1CYqtV77LUX7ocwG4yGqaQs2+ItBDnF4/gls6ch1TLDcZEjjnLuuTRrElODpx0TJhzK5RQFC1UK02miQtAmAlj6/ydcrljsSXj90oxn9tur/4Qrr4SlsALguEYaIPZoJCojzBNJF/coR9CfjuBJanbVhkMJOeDCYI6OndqTxpoi0OlMnMgp7kbWkcOmCG6F4hi3FDKVQBoBrkjcAtuzOiekelGFlnkY2RdMY1kBzfLIWe/zjbqorSnZcp4n6kY18l8Pg0i6GUOO5JZSpfB6dcoxRKrYxef0nE9jeYfQuMIv7gE8QDs6Un1MKS6vF+ci6wKOm7v322P3/gMATo9evewuUWjx4i/p/1/vbjyh8DfMsgDXkgWxpeIqqkOr3RuJLAH9uSvcRlLv2W34pBbYCDCDeNbCRbtStwdHbEjGcCrhVxikyJlcVUUxj5dffrVT1y5oLvvstMvOfXd98513V65Y1aZdeyoroIypqglRwy/fQ0UkXT7+bBNnxi57Gw7IwVCEJHbHMVTYEkVXiQzEA9Ts5fB6R9JigpSs8ADmOiosQ5WyeEODdWsHy7EJzXF5iijayk3ROOYIUYf5iAdFJhYn1wwZ1LgmNkEcJCyWpcuWHXzAIWPHXfjsiy+179CuW9fu/uLSJOGMML1mnZhNLmapYAG6022Axe4ByDaLbKEcUNo0Yiy1ZfCIwsBHFU+S/XAXaQZVk+41eYAJ1u+qbKFglCXbKNh4XtZ1UxsHcwn2DsQU1AO4rpOMjgdUxoKx4orBwypCcQJ3xm6FjgqNGrsW/kQxgK8GOgZ0OXBtmmW9Qbml2jVyTPAnQqHgh9lSN8uR5+/0X2GuVUeIduQWAwfs+kX6o8IfI+JhKzXpzZFlwWqWrphGikpLioqLUQceNuQgqp6Sy8ldFMzFTaU8RKR4lG5g9xOwO41GTRKUYyL3somJ1UQYAkZ7FLxe3Ll9vm/nfYik1aVLF+QDGanNyrbU4fHVVlUhsPqCLWiHAYpK+U92IH2Wt26NPZpMpInYZdgscnZDX4bK8DZSpbpkycJ3TbRZxuQhqZjNbJsNBigtKaqxeoQibi8lclPUM/a3bJkJxXhIbNE5y8qVq9u37yjpIbQGeQE4g1rgeSwaDvq8KCyvv+bqVatWt2oliaya5chLbFrfRsbYpI2Kco88K8g3q+RDm5zQYaVQUMuASnT/eZrlFaUsfpXdc5dm+dXFQzu2IbfhujKrXj17wSWQXPdo2TKRzjCJAK1Z4PNXIwoBEBWfKpksZg2rUNrkF+VPI/EbdW0ObpOIVKNDl4QyBcQspkzD5JlUEIA5VWUBX2HeE9XV/hYt2NuffvqZpJrlySlTHh19Tv+Va2tY6dh1t+3YubsUmXNL4sD1Sqz8HCkS/gmnjHlh7ABTyUG5On+qD6guxEAe0ZhAaR5G6yGMxWWSSqKpoZqc28VKISsa04quBHnL7SYAK5OQxLOy1WF9QWIiNAG5iqT/lODBhTrnsvFiMoNXHWAvCgS227b3iSf+PZGxULxkXU11hufcHrFNFsCHpk3WJhezAASCTnR91Ux62TS2mOdu/zVOAAqTyudzp84UuijELJxYOSA2nLew4qmQoe9yLtSyQQ1BpDGuQIe0BlvERxJpiQRXOK3ziiqHuM45CxK/vCtUut4AChLAlHmL4pcq1fGwmsy4RbTRhs5b2lrTZquBtwSxDH9nIMAKB1v2ymRUYvnUWxsyfR5jNybKIfMKc6QEz29z2aTR4fbsuc3Lr7565eUXr1uzJhKqLY2XUbMllYi53AGsgZ6AD0siCckddpcmwSLfB/ZLeusrKcrEEmSW8xLahuuixcJw1qypFeuYukwSIyRFY8TJLBQKb997F96KJlJSvP1PdrA8I9Mz0ZPvnISvT6uWUvMAvp5LJhCt0GYJPhjTBqyD3FrU1ZQq0cw6qCI2Qdkg8ko4LHYTtv7klSEkXUwqRmmP04qQXi7HV9C/EsNAu1QOIPdMvZAWFDISCSdkc+BdrL1Ucq334SZcZDh0GNwGJVBXQ9o0wldUBmpCg/qK0ghkq3yfT3BFeY4KXtza8CJv8SS7R116ld4Zcp65aT/zXAJor29cJLZwJIz7JnfhPNSZ+kvGavLEFXpRQGr8rGHE6J9ElsKGGAoH/C0U2qwavCtTJlTApNS/Q0OjgikDrwu8rQVJrFYyl9MsOxV3URH7Rin5ZdLL5dIpsHDchZe+/+EnTz/zPLzummuvR5f84COPlrYoA5cUnfhVGlG8LdT/P+p1XWKgGgqtKe3U+dW4HUwQpi6mhKoiSMOUnRRYGXUXigwUHN4y8XJhxeK65P3R4C0oy3AqmA7ZKV3BFqo2xEqCocrp9bAnjyfiHsrfggVslDAdo98ih6nbFSyyT3nooW126H3hxZc+/9wLn8z/+j8PPwKdUoWseeG/ycUsOg1aI/jDaISFCWiAIe6DTRnIxghKswgxKiuwNjBneDgS3UPgIWY7AnrxiELly8aa2DfSOMGXEaHoCeIOizSiEgFxc+bM4WF81bFA8Qn8sVDs4+mFUwXzyjP0n6lV4UxPGBd/8l3+REGF0xXN6p9c4S3+RF3EM7zLUDnhc+JxaTRYKmzxLf2zKbCo7x1dbOgbmSO4j7gJbuX33Ixa8DubRc2GyNK5c2fuEn/MwFBlIbjAAOprtSnXGNoxxx075qxTsb163Y4RI47HEZuod8EBrVyhakinWK/kA2anCCmkEkkCcnidfnIZfQymRmLWysqKJE6TMGDMiHYbiuU04T9ig7bgs8xJ3eiabQRNGfWv/w5Aw1xF7t9g0I/wsff+eyMARUPVYBoRBjiEsjzkEkn2fBQpEs9INncmj6MgHvOeBIoSLw26ygN2g5AyIxJOZcvZbW6p3ICFEE4HfYFakK6gGbln6juYBagm4POlE3Hogj0Ge/pmFLPy2iZSqgp6NEmVxYtKehtS9IatQRc8oM8wIk54EsjkqRUAKuTpD/yBc07yDyiVCaqbQ/tscBWNMVZFV8AfYDc4+f6p+w4a5HQLe2xePlDfzPy5ri1cuJA9A1537D1Ki/D1gV2b6mpZCILNhoVlGySQrTJ2dszlBETXd+D5ztRASvwatJeCTkYrJknkZPNisxnGbkVBJg9bcMa1EZl+3rjxC35aTFJUNUPzrk4xuMR3FLUUT+r77B/2mhm+MBmzZMsmn50GXJ10xmK1N4uj/JJ+jBORayXlHlMmy6isHbLdEbstSR84EMLU2g7bqakhIflTM15GBuZhYLv11j2Io6po01pmmTohRoeJBwUlWSwZ4iLiqMRov02bdnhljb/k0sXLl9OZViWlteGo+XyzHc3aWH29Io8OtTNxA8wzHbGb1vfkz7m2MTMS1F+vz+dEpspkW4a/E2d31113Ec1OYV0iq7nO68h8qOs5uAunRtzB+sDznKD44TpGKKyEVMXh+fwuUze72oL2U/m7fj3/3fyfeqLP5N9VelM4qCZs4+Fo47/kF1YOWyeAnEUOrx2aUkkrD38wmzRgdp+fzZff4UomstaM+MyRQ4uHYQa/5Ov5d4FA507dHO7gv26799GH7u/ec7tMJERRHewrrP2pcNQdCKxbvebNt99CJbD7bv2yybgNryzhRtlUQgzBQofIiBaP3WV9970PtunZA+/FWBgzIvmCU0gATr/vmw/m5Qj3cbjDxsGL3RD086c6YFuxVNIdLLK4/N8sWLK3Fbe2kJeIwiyZ/YivSaF4IhE19UYImCKTI84O1hz7SGZa9ntOT5AEaggRxNUBc8OemAX2D9wSbkXdaXHDsjoXLVux656VZAZigtgoFaoeiUIY9INrppAnbNY9B1ZCgJnUOaIzaI5D0Rg9GccvaS9PqvXSIBc3vK7n+VeETAzb4dA1ANLGOp/vj2yI19MR53kOwGQhi0FibMD33GW3C8acV71qdaBliSfgz1DC/a+j8RDA7ZA1GAhTlBDE44Bv+IgUSyTJSHnzLf+a9eqLTzz+iDdQkovGWLItbt/y1WtYbddR5CAnTIPQHDu4Lgqteg7lh8hSci+/C+XE5SGu0CvLDYWniwQh2Hh7vF9/v+qVOW9PfeThhNPRrnt3Kd7KjgbLCf/Lv/5/jdH1fPWPewmFklT7SmfwFYEjoDby+tx2fB2ycHURZFl/EZFx5t6SMHMUFE5CC+LdunUtLgmyRZQtHwnKbA6kKzk36i5RZRnJFVfsrNVpRTHizAb93q26dm9VXGoli2Mu8/FH89C/FLVqKWUTAyR7JC88Xl7MROrBx/4zYN+9WRB79e5THaolvbbXjd6hOReS5uF9DWAFmwYkGKKd1U1KxdX1PKqB937pLWSmzz//HLMC0dqED8Dr8RNCX0XyX1wi2OKwhMAiUQPgNYVrC1ltMKIRrsWfWtNQNxy/tB+/1vsMB16jOjbMNKgoGLvy9w1vwf25BR7vts8gtmUoHiTFCBs9/r9e8dZcXUaJyKS7nI49KKsHReGWl4w7vP4IDg1UCa2uHj786MWLl8x47lnJGoDjIdoXY/okV4p4QqBrkVxQ1uoqpqv6oIMPiBOgQIqahGQkl7hekwAawwBzLcobY6jNL2nNNYrfeTu4nTCPsBayNKGXhSdRwyIbD+e9HMgWs+zHH3ExZOOBUVuXCtCAeVdZAXxgO4FQzvpEEBbn0MX/V88gf0vyXgu3dA8jq0VhUVxmxOh9cXpk7w8CMCOa1/F3Dskmdw+AMGpUGqoj1OFzrsQIKHhAtdeAAsjhVuiyO5gONMownH7dKsnLhDa2yR34M78InIV9kUw/FkfGwjsWUBMD8tlnn3bt0vmZZ55o16bMG/CSo8SG0zMZei1ZFiPYDEySOfOQhkFUHUTp1C9mFYItmZC91CEm2NBlnOpyVjYtLqsdv16MjMws7iUrV69FzAr4gvjaN1einEL92VyuQx1GrYd0Gw9HQiy1wrq1ZgOuDokEifvRiRCMP2HCBGEjJLA2Zb6EWfGfrJF+aMEIWPzKJTIrkb0sGMQ/e9KdtwmLyxCxnnBQAAPVfDyCOyrhccOGDRt5yknkdMglYljX7F4/LsIfz/3gk4/nnnLmucxXVU2NPxggCggMIhqsGUHaZL3Sz+0DhjM4uGY6EGwUSP3cd3/Jc/vuuy9rM6ZAGkFHNXTo0H/+85+EAS5YsAAy47pKzSSzefLJJ0kJgVs6gKYKLMyRGnm8JVrKzeeAg4vuwSAHoiSIwpoq+Gy8rzYcDk42CJp49zM1Bl3lGd6FSTXjkGlNStqtN76gTUECQDuFZORH9SJCHRoUHwrFFcuWO1ySGkO6YtYkqAg/LfFdNKZDLIbLl1ezF/GIzl8O1DM8Sbc1yEDzd/PnhvvFzWfqflFPAaPkzbfYjzrqaIoYjh07buXSpUQPoGoH+MwCQMHYisUcKgC363bkxneKd0mmAZmwOLVq2RKz60cffNCpQ4fp06YZu2Cd1pknOdgvQR2wPO40QMM8yXd5AFxC8kCgR1tM2e9fNMjf98sMVsUsxq7URH9VhOWEu1xUJZziJ368kByQRNIyqr664MTf9yh/v71jmxGJhvDyLGtREgnVZFKx5599aurUu++5945tttm6uMQfqlkrudpjNRY7+d6TbgceI5bTTzsF+Z/0Meh9k8YhulGHy+umthWKeXbvE664MhTGK6jojbfevu22284880w09CpAYKZk7RM741+HgYAyE6hDmI/ZiuDGg2eIeGiZ4ignnnjiu+++S0kVOJjwK9xwHQ72eLAyJR+hrLyqyeTE4grTyrvE8iQitelE1IIHPBqydCwTr8W6wzZ+9Jhz75s6Zde+u9x39901BPoEiyM1IbJvTLjyqh49e7VsVQ5nJPoQrkXzzWXSyc/5JhezgCZIxtJO7B4wFkWfsJ5NjnQaHsj+3kzV/z+YEnxZkDDYmkMD0AOHLhuAGF0lmq133nkHIoEzyiq1+Rw6CvqMqxnLamVlJVc4lOOrmgds1nwTuOOgacgvmSpvqbqiWUaMCEVWX/YFCAFkFsViJYJgMonrITvH8Jq1nqLA7bfeeuaZZ3z99Vd8EbFJeoivGPTG1t4EXnGJ5PBY3DnXUpK4ESEuf/SOySBvs2H5pfAnCKYyoi5mzdL/zaWRTJr8smmn29W1+xaLf1r6r39PGjbs8G/nfykbPqOUitXW4sA79IgjDjzsMOFTRopldHJuOB3LAJvv4uIgq01lZf9rr73mjjtu++F7svtabeLpK9IYRASo8zZ05Xf1ggiM4ssqrzMdSFpkjMu/WO8rm/VFZS8ARHVXjIUT/gQCKnIJPhthKw80HuCiz+vZukePl158ER6VF842a1D8Jp0nwTesDB7uc7uWLV3scto+fO+9G6++Yv/99h7Qf/dYpAY9Y7CkJJ2MeYJB/DmZhZtu+ufxxw07b9w4EFsSV2oQYmN7z57W4Xji4YcrKweRdo46ch9++NEZZ49BqQyn0qgsJlpTpilnbuwX/pDPg+qAhUNxHr6N/xx2DPWi4TpbvpYm1RGsnhhzKAdSYjeukEQ6k8gesy7XcTMkNpNeH6LCz8vtJlYwbUnHs5l4Jidz5PCRIci2/4EHknGJCLnrr79hhx12fGjqg/7iFpMm3f38i6+cOOokKJakgKSYR5VFyxLh0KzHJjcaspbDbeGzrLU77rCDQqfZpcWNYYIKDSkKrZUuEvwqK9TpNKCs09KrhKEtMM2otRCz2KPgWM0Eb0Yrt3YVUyn6OWIkGRdDZtlT/g4EdNSaFxHggOJAQx9D/NWTjSHZtCvomejJ3vvuu3TRgpkzZ+67/z60g9CUjicoSxRoUYzzRJtOHS6+7DKsh2QQEAV+UdHiH35A6453MNpHCr+QPYvENmhEAgE7hUqgRgRBVm50ddKrbBaby0477cRFilpxUee6aR3eTN+ys7CkMVoliZ3ZYafe22zVNVS7asz55z3y4H+YXLyAyUtLJDM4gDFRMOT/ZoRh0kFy9LgwK0wbRG38feSoI4YdLs7CDic6fKuUfbPX1q5D+wunQyZzeCQbZ6EAeDMtcuBIh28WT2I71s3VZgrhhrvNAAUaGxxKbnqdLQ1JldAXgqLsB0Dsdh3au/GcM2ycBSYE8os2JY57UMMf+utuvRAA2uBwMhbH/7xdmzbV61aNHTMa9+hRI06AG3j9vngsFK6tdrs4iXv8RSOPP/GL+fMfefhBlulYJOQL+FCYk5i3UKRhvR/lIqu/ze3HXeG1117Ybc9KeNtdd0/+4utvH7z0GhgRPCrgLqZvbhxJ7X/GtMmF4KbzJb8UGjT7DXgFM0jSKyP1EgKVyMSjHp/P5fMkQjUunxQMpbW6dQor4PpQTUhMLB7GhgOPUkUZqiz2j9yykzkQYwi7HWQo3N8z8Zbl5RdefNE55/7j4YcfLSouXfrTsquvuX7gvvt33XIrty8QiiXTsRi5/FPJqJvar4UG0KTrm1ybRa+QTylDQfUbAZCBaTO5WTc0YtaYfv36sQzzEPKETpXasHQZ4LqK1ZxAGCw2eldDxAlU5MpmpOzN7w9IHoZ9B9s2V3QBUL6vcOAKNlOWW8qJwPq5pVoufUZ3DA2B9WffY48OsyEj+eDBg/HHD5m4MGRbh5eItkguzhY/k6wNUUuHhO84EokEkEqxK6UQOCW6kbGwxLhEmRxHVsZtDkWj9NbtIdH57mQyY/8RiSDJYcmqk7r+lEZDlIXAlf0cqWNqakIdO3d66pnnjjnmGHBeGBM4QHIak1Y3TqprCI9/RqclRGh+6xhfNiUZFFn+bbmiliWptKQq5VcQw2ZDuoJqlBzy6FQvLnBX+SYn7OmJT0RVppma631+c78IAHUDw0AUMpAYF5X0gACbBLTLU6ZMIWcy8zJmzJj33ntPRp2z7LDd9qRuoqS0ponZ3EHxm/Qf9gWrB/K4Pf/04/fXXXtNx3bl90y6nRBOILxowcI7bpu0ZnWV0+N3e/wnjzp1+vTpN954Q0W7dpi0RXlPjiWsS+tT8/z8Idg87nhN1W4DBvTtuwtloBEDlq5c5XR72SUiWMN7wQolBM519fn5jf+Bn2SmgIxKAECGFQc1ORtvARGikkl5xX6bEy2/I8KC1QoP0QAy8Uxf75aAQQM/B+VgAjFDddRid+LiTnRwMpNOZEmFbrX7bE4v69Hbb76BvPXVV9+8//6H/ffc67ZbJ8VjqXPPH5uWeB4JsWYNonvCOZs7HGWTa7MYO6Bk30YuXZGxjF8CfmxEYGzSA2D179+fGEMApzYLZYJMZ373yblqgIg5J7sjCzy2NvSKVOyhEOwm7V6zN668nvI+TzzxxMCBA7HU5D+RH68+Q5ghTpoSlGH0sTan5HwDr7gLoGRv1xwHHcAnEaXgAfvtjWUdHAiyeIdqyEUqq774DFlcPnculUUNBd2hd4N+SBBP6g3NUsNGx1tUFK+Nf/LJJ8OGDaGTEFU2lUQrkwzXutx+Oo/ISLcRs3A15cjLms0xgs2jDcYdTyRKA0WESqHYw8CKYHr0sSekIjXAGXUU1St9fr8LP1NTZtX8I3LQqDlFdS98is23bjO4W11VVdKqleTOpsY5wm4iwtzwACSMRItevWGPRVlajP2XBtHl4AUIJijibR4AbXwvlaXodoW3gSe/ehFN3qWXXgpZAQFgCMxh9+wl0Ap6fH4CgduWVxCdsNPOfVqWi6Hkr6MJEACwhIZ9/OFH1119RcDrnDXz5W5dumZjSZSMN1x/I25bY86/MBFNjB174QMPPvLuW7N27LMzuztxwXG7yNSQIqkSLgqNXZASCY/LbUkn0cCQBfjd99/74suvb739jtrq0B2TJr378UfjLrmopEUZaX4pyEr7CfYtfx0qC+FOmiRmUPZjMHk8ofcbOMDpJTg6bapLZJORWujF7cE3i6VBShKjqcmboWRzKGm30rppFD0WFGfcvISnJTM2lzUTz/KQg0K6WXgXqR5qcIE/4IAD99izkl3NlCkPpVM5ihhSfbisVUU6m4vE4jAtxO4E/nbio896KFTcXMcm12bpKogoSlIf9sTC5WXb11z9L9gOmE3MIB/Fy4qHmFEOTuhPXv5VhsgijZiFjuSkk056/PHHO3fuzBXEgjzfLPiN39MNFSIRFuHjeGWBc/SOX66rmKVYyLI3e/Zs+LsIWFLNQORsntEh65PNMizU6eixcGbE/xpnOHbwJGhyYopixxCNCYUZfa/UCJMc2pJQG60Jnu/ydaNc9CKNyZ0MVk7dykiBCyp2k4OObSj1yIzZFxWLalkYi466Wfq/uTQCIBk+AMNu2L5Dh8/nfSG+dznZFLJfB8N9wBzPIaOcl0Ex2Up+G+SkxbLPLFidLvSLJa3LM0wQPgqkgohLSWN0jfApGlTXPYCshFMviKAvXuEXCsIjM6Lxib+C+rre3mz6i+oUyHjV/p7/IEBQ3bAmz+M6AARjCYYqCgQ9Rr9ImDNpKUi68Zc2q8kTBeYDvaeffvrs0WcuW75k6tQp3Tp3IQ0v8IenjR877v4HHsYhYfz4i269/e6HH3ocGQvRSpih3Q4nIZWAzIWj8esgSxg6GOI8YlFCR++57/7+/Su326E3e3vsCWPHjoXpaS0mEEP985o8xj/Si3Ah+A/whxYQnjgkTyyRUqbcpBq7dFemKxfPqw8xf4q6yri+8JgsVWjbye5rony4yF02eGzFJdsMxZDc3lQk8dyMF//+91P79N19l913O/qYY2Kx6IhRI++bcu8DDz0cTSTffvf9+V9+IfkgcpRz9ZDpml653M0f89t49Cow53VQMApzAYQBCvDCFycYLC5tVb66KrxibTXaOe4SJF6gmWa7zESSGpvJQHplzdbOcHHWrFmsGSpPqLGJWyQxI8CBWsvURjz77LNhiL9bwlBJIt89/RNog47g65133gkEsZaKULm+qBErKKoje46wqqaqUgAAIABJREFUmsxbb7+/dl1Nzz47k0wkpRpYWXZzEpaGNqj5gisTyexpo899ZPqzRRXtt9i29423T3L4qOKSIG7a6vZZXT4SqtExsjiw3KMspgMIVfwq9uifXHF7XR27dfho7of4BWVS6AOyeGtlkiQGFJP7cccO//cN1y1ftNhpcSUjVrezBXsYIMDiR/C2C6Kz5hzZDFlx8odiAsNtRpmyIaw1zk8+pztRG7EmM36XVFOW7VczHeTpkzBesgRYLXsOrCRB3ZxZc8jRocMUSjO1V4nlkfHyXSjUnCA8ieBlExWg7H9QMeOIWhSkJdkP+kos3qJolsLeLrsr8PRzL5IhPkm5xKykZyyQmlSGRIgDdUVQOgY8ng+IXchlu3TrnM4Y6XnzP5hKpTVSw5CTD7jBl6E7llIBponYBfI8w/l/Of7zDPyQx2DoKcrhMQl2S+tWpRQ28uayTpuTzEpEjFIUgZ04ZIJnL0lNSDTgcco6zfQliJIj0hNlAOlP1h8KVD6qx+YOYwWRsrU8JOXErKOitzb5b8mIAcSsWasvaX3j+ZcfuvvOEUce+ubMZ3bu3d2Sq7VZo2lHOmFNtevSadGCHw87ZNgLz7147523DRk62JIMw+fspCTNmiqWGZS74L6V7R/gZb0noEQmDxphByiqXwoqkAOTdLxZsjJStMeCM2Q2abGRJAJxLusLBPHlfXz6k4OPPjpmc5DPGg1MsKQ0k8oS7gtfljI7onARO7IejAL+wwTyy6dACa5zzqgVwTixUmc2Z2XqMTSQGwz1D/4WpK/jAd3JKI4pE9OF7Hc19ezxvCiIEATSKXi69pN9hoDY6SXAk8UmFapat2L5Nj22YgqAD2msZJolXYyIS1YHZIHHFRn3yN/LEoasggZMpkbgY1goQBMYGnKTTyDDyVMkz+KzYafP1nPrTsMO22/qvbecPepUWzrjtlLdIb1bv53cQfe+Bx68aFXNxZdd+uT0J9jZW9NxYV3kr7M6osnmMenkZ6TZxCwlCZ17Wtc/AQfiKt7Qsl0ziRIQWfXupsYJgM56AGvDMQi8pD9IVwSpIUgtXboUvKRvqiNRsZpk8Y8++ijWNIzroDJ9xq1EqX1Td7VR7St6qV6hDrcMtBkjLiBo77AcUTCRQQEBRce6euPwDacdk2LXrXuwjW7UR5vwMF9XWwmsapfd93jz7fc++3SepPGVI0cGLJZ/bEvYB9OpZF0m3/o+wyR27dxt9msffP75F3aXv3ptLfsUO4Ka0+4N+o8cNnTN6pVnn3V6uLbK73MlYiGZMit+4R6Sc5IcJU3NBtI0x8Q7ni4BKJgagg7rFk8q8df32ea8BiNAIceGG/znRKemuT4Ab/G63HzC4/MWF5f07tP3iSeeBCNkvXe7w7W1xJyjBVy1bBnQRlnIRlLtwgoNk7k6DWmgWmdXF6+hnrfd5fN+8tH7I0eOnD59mk4Z3RaLoUb0GBVpof4DW9G9k8DMZmeHs33v3vh963JS6JXN5Xp+dSTEZMSIEQBERSvwnIUfYSu/sVEirXdcegtI6l1SymHzImUJjcOOmC9gi488vzSI/QK8hReVl7UCXYOBgMavsPrq69paA5+rtw+/54tqWs0jDFgKVBm77NjTaVSDnAe8PjQcNVXr8Fw/f+w5Ey6/6IorLp88+d7ddt9d8lclMlaH5LoMBkrnz/tiwIABVdVrX5v9ysi/n2BJsp0ocBjtPvf4NPBMxONUQZBHsykrKd4JFaIULKWjKTRCriyvH57L4+6gPxEJXzFhQqf2HSpal9PDAq3XGRakPVMkkV+mmF+dO070XRYsDnpiZ+5tNowAPMCJqsSQzCEuIKCv59/NLweFvv7rX8fHvDaCng+fOQ8pkoVjGPehoN+3euUKEoGvXb2SGi1kuMJvW0x+CSk8yTPkfQXpxZ5BTke2hCYxjcwI4TgwcIpVYGiSrLD1H/JkVCqM6TNdu3dHh7LPAQeIDdC4oZI/5fLLL6dX2K8mTLiMEnnkflLwKqiBdrPDs9nELB208t/89IMQ2OyQsQjfA39xWFbGVD+EmvuqfnfGjBn0B0sK2cnGjRtHUhNCfnSNwfnO5GRaThTkAw88wIqO8zUiCPOKP9ARRxwhBRl+Zwc9zy9ygjVGqAeqLG+MlHN8QRg4t3TfQ30BLkpS7lTmx4WLpj/zdGVlJRi9qYclpSfMweaCGkd44z32xBPsxnDIliT9HjfKevYOVHXlGSsxtwUOhMOJE6/ze+yXX3YlMUMlrdqkk6SJzySiTE2mY6d2gwcftHzJT+efd3Zt7SoJ5TVHLBFn/5fOWtJZG8lRXD6/EPp63TInyqqUsRb4cvNcZhZYU0Et6jjBKSBgRi8KrWY6lKBy8DOWZ49n7733ff7FmcuXLJPmk8lAcXG0pubcs88G7VevWqVpMhQO3BfkMbXPWbRQpJBqhsQQXHlz9uwhhx72yUcf7LHrbtQhwfCHVR0jCEDj3YZJWIRXKUpmwzz99fz5gw8+GBtZM463mcDWlGYUW2688UYSJ959993YxHXVZ34ZNROtXKVh1QIwr5syg43s6/hF/mYnyFJbVoY6NldTW5VIxKiepM4ORH1qgmWCPZkFnme+aEdpX3+bMp7f5TvwXuDJMqkEq7DiT2gHwuFP1BSpZNzv87RvV/HA1PveemvmoEEDjjnm8CzOT6L1sUTjuVhtmpJ1jzz46I477tahffs5c15r267CkuWBwnSn+iSj+kUxwhdxQ0TFxMyKIykSgMMoLOEm/qJ0lGxb4usAsdRUVb322tsscPiWkiW4EFBpVlk3tKD8R//kXHeA+fHSLAdAeOvtN55/boaE6ovrKvxc6jHwMC3Qk/xCkMeEQp/+Ta6jASRxK1mtUhT3srLnEj0ufY6FqstaFH05/7Pzzztn5quzTjv5pC7duyVjEXvAb3M4pQ4h0q3d6fL7eJcX6TwogQ+u8BAUuqGQKZVTOBBQ6QIRGP/6cBioiUdvPA7WkLiR5FJvvPHWww89M3HiRCAMRmHEh4qVeBXBwLRm51fN5gLP6ARBNzj4E8gSI8C2jGUG8QXO63LKGkOKfTWybjoMyHMfZCkUVPh9o+yhG2TgQH7CVZxuwLbYPDGLcEYwIE/SekIaAnb5eP5uuk42rWVduRVraUFP6D+OWYRJEtynFxkXt2T5tEpdKC4++/xzSPpsoJmaZrNaFRgD6IDOCLbkcaEcCey6685PTX/mqssvh1RyMdTzKbICpFNZe7GPvVs2nqxTuW3UWiqe3LbXNhhDL77won33+RuWGjI7WJ24b2OBTPgC/v88cN/Qoc9ff8NNJx5/5OlnnNVj+12ISbR5RG4DB0KRKIIc844gCjS4Alh0vdwYYzf6eDNc4CtgFwybj4oXgnGYoyd15Tt++RcwZmAAof4Nlabstj4771LconjmnNePO35orKYGxkHGMgLcwJlW7dqR2YE4HCuGL7aPlM2hsKjNTnJXYLJi5eoWbTpg4Xx9zpyJ11137LHHXHXttYDQkpAkDsgBg3psy1jYWjIQDllj6jtYBlQxM+vVV4PFJSTm4Km88qa+NzaPa7ALoISGGyobP378zjvvrP3W1ZHzPMPJnxQamLIafnkXlRiMXgJukB+SKcJFMUc+9+ILRx99NKD2eCmeTj2+3C2Tb+G7N//7lprqarrBPipp0nH98Q5GB2oJgzILip4wTDDZXM+gueU/0drqd1+f+9Jzz5w8avg1E68iDWKoBptJMWamo486vveOfTt37cCG85yzTzt79On4Q7DTTCbDwNxhq792IWow4yyaIZWAFNRjYXSIg7x4xmNMgkHh815cunrpUqReb1FJGl9pUgYYrCgr9S7+6UcIUQXueicFumBEED7PQ1AMR0VJCFM5kmIFf/IYR6im9vPP5pH90YXwIZWrkkgDUBZowpPamj6sghe/9X73t7oYTwpkmEWkQ3YOeB5gdmW1rVmz6svP5yE+1lavveTi8y8c+w+8FWAqlF9zun0kCE3iuoBJV0TqRDgcmv/F+6TwRYkroo8xs+JHzKAKURkKe3nG8Fg2kFh5JGA6nXZ5fRRjjdaGx5x3Qa9tesAnCdGGtxFLrfIWbYJgPLkh1jUX9JpNzCrUITKS4+ZZW1OFmIXeCAWG4bnNbPvc+OuAjIkB0EwtdaD1Af4kkT8zxF2wtmvXrqTGBndJKMcv6w2C4Msvv6x5sVEqakrMjRv/ba+AByoI0g2lUk6wjZL44Oabb1aFpyzk6uxP2qRM2ml3hGrC999/P7V8K9q2IY4Myt2ko2A7gasJi7/VQUitbcBe+15/9TXf/fBj9+7dkLSwb/F1G5STlFLEqXjMXaCWuJW6VjnH8OHHlBaXMI/9KweQsv+ggw5p17Elb+Qy6Xg0ctSRw/YftO+woUdcPP78Lbbe8dhjj9tjz34etw9vCnTUfAflFpXawYc8CSmPy4Nx04ECbI9LwRkrQWe4hAsZS5LhZpNycVJJUBbXIQoV/HkqOrQ/7oQTpz359FFDB1FLVOrkxGJ9dt0VFsKWTkpHr4+gARQ6asz6nK9aU7UVRaYtlp7bbPPwgw+2qKhAGYZOxe2RYuehUAzqUHxruPOk2MbBgq3+a6/OJGh3m569OLcZj7vN+lBJkekjSkYSKq4vFA0iqcSpDJox/hyZMg987EdoxSQFAAk10Iolkw8++ADlEdu0KSflGVJFPJ4hK80rL7185NFH4dwdKC6CodWamkh5eOZb26whnO888ESSUDRTYKJgwO7kInqGwqtUO4/HHn7wP1PuveeGf153zuiTsyl0S6R7dUvVead3l113v/mmW6mlPmf2a1v26JbDR8vlIHoNPtQA2WGY5DYpTFnFn3vmGdytSHlz2JFHWpJxPifbVLszEYqcM+a8b7/9jh27yw1Ks4nNtmhZetTRR9w2aeqSHxe2qujgxAO1voO1XwQFi0V1J6CNMh+uc6LsWs/pBifrqtZNm/bEtdde9/obs7F7YjnEn4kSirFkghZoSjEwL4bW983f8hrLEOWP3G5ny9Li6qq1X33+6auvvPL4Iw9hvmhRVnTaKSePHzfW66auITVYa1F2Acochl6HKMBYNxYvWDjprjvvmzwFOyMAiYQlwxZ6LUJEQQ8xCBbY5gmLQ5xd7yKJjIXIjFDLSpmJI/k5ly5ZyVe++ea7nttsZ8PUYKsLiRP+aYRgPtfs60JBJWdjp2hjUqe7UAsYiUmOHQDCFmWkBFi/ygEew4kIc6NjqDdIl4JQ/MILL5C+iy0pOi2EEjaOL730EslhJ0+eTHgIpmIcmxCcUX6QqIkMNw3R5a8yino/oqgAbLmrCIH8ytaNHTb+NPRZ+RSCo2AMqUIMd3l82hPA/7AhQySeXN0O6m29mS7iX0/vUKzzLYnecIt6af7nX+JlwEqP+W8dNix/kBo/uUTa7QsW+qzDRk2qKrwa/3bI326741bE4tPOHLPL7rscd/Tx0594ypK1ETWdiEVLi4unTr531Ihjv58/95KxY8aeM/qj996hCHU2maCSRrFfZIX8FpAVkc9tCnLaeBSygTZ2EEUt/bMZ8QqRhsWYofEdDLX4Te+73wGvvfGm2LuNvqSOMI3NAo8T2JOwZv4w+INpF4YYDosXBc+jP4FqWpSXp6NhdpluVnqzd2SrjEDAizB3oNcAG4LAGSz0hcL48CFD+YqsIcnCxpqNQfa7vGKiBCQ2EObA9DHGDSeRPwE4VxTaKng1MA7VPfA8CwDODGjNl/y0mKz7sKZPPv541KhRrVuW4fyORIXMSuKA2urqVi3LWF/XrFwFSauKXSdXv7jheQPf/f3fYiCKMyASHEwXPx0d14Gz2+X41003Tr77rsoB/c4ZfVY6EsJjiSrRUrPA6518P0629yGn/ufByVv22oIqK1a7NVZbLXEfolApuN6B+6Lit9qfffb5f/zjfFKRVFYOFG2ABCGKcgUtC8n89tln388//+612W9if4/HY8wffOS8Mf/o0K5i8j33BgNs6goeynaYYlZDxqJ0xIjgD7yjTFsRg/HWrMNwnGjTpuK1mbPIhcQYYaRc4QHMiGAjrysJc6LCaMEP/xY3rEQgEZ6TTX45/9Prr7nipOOOfWnGtGOPHDLjmUe/+fLzSy4c6/d7Ke5N8UG8Q20+N9Vvqqtr2RI7nK6bbvrXNttuj4x1xhlnUbENC8Z+++3BHhXdIQG9DrR6sVihMaGPIrCUu7gGA0aBOWyQ3SbpT13Ol1+ZSenLstYVxx997Jdff4VGnwN4AlgeNlxUMOR/0m+hrxe6XhDtCr3Q8HVlPUr59Jh+U3wA/RDCDfmQ+MWEx8g1WX7DTTXLXY2Uhs+Dl0ghRNuiVIBbwSvZnWtv89HU1157LRosOClkQB9/NYmwsSMFsHkWrwTGbhgRCu6srhushUBecQX+gh8tWopHHnmkZ69ebJ3JjNzsaLTxEEzCBnF9ZP1m7SdchD5Uk4+UKgqxKKIt4QhSeJV8TkSPFE7WhbrK43UmwtW4mg4eMviDj9976qmHt+zR/fnnXj1m+Mjddt3z1RdeXbViNZywfcf2d9056aN33xw3ZnRk7cpzzjh55LFHvfL8s6G1q2vWrUZ6Zk5V0lL8bEZZZ+Ph56+Ae8wXM4KASB9UwFVibuCtn39LEjFgSGCvJjpO9mxZOFEkKnmoJV5HPfmM5E2boulUJRaDV68+kmOJft6yYNGPJCKn5m4QRSOmELywSWND4wbZMLswBFrjYeSwBtg6/WF1lOIYsRi0xkeRMSXKejM/VAnBINR6BXjBJSYXyBuTdHbBggX5IQKr/zlcRUIeY/9JaPAbb7xOwrPXZ88+9NDBxUVB2RzEIi1KpBAyvItk4vDPSCiM6lEW2rCk9ddPcKLn+ZP/+enf8wN5aQMmzIaQQUEyAJ99mtCONYeD7wvPzdh7r/6PP/xQJhohbM1CGC059KnI+f475503pkvXji/NfGHXfrtk46F0nFCbuBjoCUDGwZqY5kKHWa3Q+A4cOBAPE/xMStls8EVsVzh8af5kC9TAToRdRBXNYC2gRepXdOzS9bTTTnv9tdlLf1pcqHnGRfvMJr4osravj7/BfpKXk7jIeMEl8Mfrc7cuk/rTffvu/P233wWL/AG/V/TE2Sysnn01whkP61rw67CyQkOr9zohsl99NveKiy864agj1q1c+sTD93/56Yf3333HgfvvS+nJLKHH6aRkzkqyCbeLjioaLy2vWPDdt0OHDLv2uutOOeW0t997/9IJE7bcemv2IShB+u62GxItnC6ybh2pE+v9qEwK7MnvB0qwQjyxcFcFZML5sX3YHY8++jgy9E033rLPgQdi+l++fCmgY14AppKz8slCjTf5erOJWUy5Yd111gH9k66T8JMsTeAW7AkYsb4yJHUVanKnf/6Lp59+Os6JoPIpp5xyyCGHkLJBOwZn1Eb4UwmApFkohCBsxBEkLXI3QxI//0O/2pN0mG/pLycAnH4CVa5UVlZqN8A0/mSM/PJ0AuNPMkEQIvlXGRomUaLSNnWHmW76xnpMZzhp17YD015cVEIEdVFJ6fKVK6ZMmTp33jx0yNBAA6ngxOWAeEQvUlqKqB/42iGDD35t5mvLl6949tlni4tLDzjwsF49tz1v9Dlfzv2MJDY77LTDxCsv//LrL96cM2v7bXrdcN3Vgw8+6PwxYwjX0r0gXfo1eRPYxfAhezQQwETkoQLq7qbNCG4NABZOwuv/j7m3gJOy6hv+Zyd2amdmky1ql+6UllRUultBEGlQEAlpQaQsEEWQEunu7u5utndhO6fr/z1zKa/Pe8v9f31u7+d+rg+Os9dccc7v/M6vQwiRCkVmdlaxyAimSW1SwYBEQWQR2Mt7BfWRNunvgS/cJbmf5syZO3v25+QNEK2FtkzqNCwFpyzcizHjupLaivEcHvJPrKEibMhmL8ovIBCNvBPijf6JDP3fm/J/6i7J6iBpj9j2JLsdJ5kysCV8jU+BzP9QyuH/GrCEANInwAT+nTt3xqBOLWVc/zBsruc5yBYIc0jGwglQWAj+cCWbnZ/+SGa5WGzz/0oW/lMg+tffCw7zEKYJjhH4D0AI81i9ejUEGUxGvPhyzuwePbodOXo4yGQQPXJwwttFMMCP333XsOFbkyZPOHzscLFioU5LnlfmUurUBFfBlZ1Wh8wPO/orxX3ex1ogagUYjXg/0FXo9CV2ltupNxqhoH4qaik7t27bERgYDCuxWYuIkbcW5BORTXOYIYMHR0YU+/brb14FAZab5WNSGB0wXiJICU+WTIbpAe0LpOJgZZkIEOA7Xkv+JKeSHrv4qUnV4jwqDFiHgUdqMCrRFs7/vSTlVVP4S+fXrV21Yvmy6lUrnjp+9PD+Pd16douOClOS2EAjZ69Tg9btduLjwGUnorTl8uy83D6sa7cepMlfv35zwVdfEbFDEhORoUDDFBSEBYs1gr7pg4PRz185GDQcj4cGyndu3aLvhRDksK9T4cztTk1K3LfvQM2atSmYPGf2XCJWRTXH34s9sfqAUdrd0m565Sv++g//TMzilTxQYhKg+Esk4CTjkDCDL4J2wwoVIi+AoGYMs/iL+JPvOKwsdlvJmNJ9+vbNKywIDAsFe/76IP+bdzC2mJgYkeQokxGGhfsSg9acOXOkAUsP5TsTxI61YsUKLiaBCEc4NmcMiRLF/G+++992m4QBbLaXZPrEiRO0BkKWpSLoy9e+RBSl16PzV83/ahFVpN7p0a2QPqkqtdL7t8XkAUAJhoALJGFgkA+opB9lX1zUQaFHlQO7iMNuhgXFxhanhAyVdocOHRIcGjxj1sz8okLMHbLfE9T/DGwKEb/lllGERuZ0oND52c0ye4FS52z6Rv1ft6wZO3GUSq/9bvnKOk1aVavXbPHibwrsRViCG71eb/OmVTu3runX8+07Vy++277j5SPHPIVmBbGZfnKHk7o2ZO7qnH4qZDekCuIESPZFwWIKfnIRbyvpN8wOVAdJpE9GCGyfp6Reu3xFgdBCzQir3d8rp2wVFxCZ5Cyy5qVnkW0HjSasDOs1u0CtD7C4HXUb1Lt+85rKTyYWhc1iFS4AUiG5F+GLxzIwYq34pGQlj8JtxCfdTEWRfp+DGNhKViWpYhNvdLoot4QspEaM4o18mnQBlcuXg1UwZhgDd73creKMjMo1MhQeCmryVhJyQg2qVcvmWQsdM6bOnTRx2oO7DzX6QJIFRRQqj7UVRBQLnP/5p5tW/zz5k5FnThwpLMxnjGJEfr6ICqRgOYWdyNw2Es7rsBPIIqeIA6/IKSi0YpdXABxC5jHwCELBeKRVFr7HPw+j/zMs+LedY6GlzfL/YoL64yikIEjO0D4VKzL8EvBKvPOPl0n79I/ERBKSWCyIDCsIQLCyk2T11dy55ctXoBmbnYQGPkWwnSwt/sn+PdtN4YFKtdzugWEIkZoUItId8MtQ+p8vYNTOrVu2b97EGbANXgwbI95R6y/KB0mFi4iddlIESsHCyVk1MnEh0fxj7hJuMwyJbTP4l9TjH6HOsIU077OPcov0XeCV7zkSKZB+5d5/wv6lK/l8ydik2zGZ2lxuLA/Xzl74+IPBa5d87cpNuXh067iB700YMvijQe8XZL6YNeMz2jh5KBuu8fOoXR5/z6O4xJFjptepU23Cp5Ooh+AnM6t0oQpNoKXIKVcHuR1+KkMQ+QUUCwBvRTUsWJsfUgv2dkpaqdweub8WK4DdaS3yOqwk2MikT6IO3Gwi+lUY0Q/nz51/5MDxGZ9NDQ4K0aj0nkKLWqEiFh7WZzSoG9atefb4oewXGV6HS8R+U0lGNGf/LWUSCsbDTAGG4uGRX82fp1ezNp7niQm3r1w36ERsO9klcE0O7qKuys7d+7p270UvJqPRhMBx4dx5Qp1wH2uoBHn1SojJ6LZTPEzO4jIVkYSI/RmDn9lGlS+dSouzVCy0XMGsoT/8o2s2cehKkv7Q+/5rojmQf3lAsqBFov6zT4FndURVdI/X7iQ6TWcXRYuFk0IsrosfiDFHFnJCwaxOl6h3haBYUDh5+NANy7+e9smQ+XOnNGxYy6BVyexmKmiKkkKIxlgHBbYoMLp7FVqvynDm/M0mTZoifa7+ecWkKZ9FhJjo/axy2xSOQo3S7ee2yJwWfwXBeX44Gcl9FgqPH5sD8uEW/SgJ/URWUykdHlLoKYGm+/a7FZM/m6vRhkB5AZLXVSRXay9dv2nzqgLDSzm9OovT753O3dp26cKOwNkCJoiyaP5aGkizTGql6CFN2RS2LSjqQHQT68kO8pVF9RExCbclzId0/COq85OE20z2lWKWtP8lLBHU3Cd9s5f4wjukL3yXdpe0r1gV6Xo+JWbAr5LxADJEVj+VFEjuk4b+jxv47z0jkQwc4TjUsFFhTluzZg0lOii6jy4CgWOEjOTy5ctYifEVYunBBY5PjclSSIN0vJdk9O8d2L/4NIaHHIBiBJB5FFNAD2Y6VFVF/X35cFbk5feLFy8vXrx4+MgRkg0PT/TfaKiThiEtNDAHaDwcg7+0bxkqA+ZAIw8LCyTijdYW/KnVBwwdOvTw4bN8cguxBn8VLIS/s+lCQ4Lnzf3iwf27G9f/0r1LJ6ul4OOPpvTo3uvxo6dOmwgPe7tN+++X/HD3zpVhw4ZMnzF19MgR6II4tgKNJqedPhsOlQikZxv4YXchqQd5ith5psMgX+4c5gLOS3grNo9Xhqlm7PDhpHcAUgzTgom6PcLS4BAF06nLcvf2HU4iM0HtuMViFcm2Op0GgdjHYIS+DuhOnToFmWfubC5JhJJUW2CC9YhdgxFOUF5fSWu+8MllPJAMNZ4vua44z3duYTomQ8C9e3drVheqxZ8eAjF8lOI3s5bXGxge3qdPn5u3rn3zzbydu7ZRdo1KM2fOnEV7ZK/7aXQyfy3pOStWLDUXFE6dOH5Avz5Xzp8tyssl1VPucaqZgNuh9EO0BhGXAAAgAElEQVTvzPNXeCDKLjtDlZcoXfrqlUs0kOZlsH4GCTzhB8yFl5M0jR3u1fnvfzr2v/Mkg/nj+v63Hw0ZAfLkU9N9AUkLzJHIo2+OdjamtEEAu0AS3wEEuIYv0n7kO3pdm7ZvAx0YKnYyaCbWHL1Wd3D/fjwmmHDY78R+MWAu5nYKd1FXAmTgCTyWL9AuzB4+zyZhvKJinEajAx95j/SFYYCNrBUjBEuxjXEb/yRpj1nwKJ7MFwnfXgUQScHjGmHp8W0KHsgAuJc5cpJPxsmf0vGq50hvkS7mOfz52+0eZ4BGdf7MyW8XzRv70fATRw/t3rXz7Okzc+fMefTg3vPU59mZecT8vd648VcLFuKkEzkeFufsz+ciGNA+hfm6HYRLi6YIuVm5Or0xMS6O2ki9unXDSZT5/DnmELEFGLRkKcCpRNIfOf8Ou9IQoNJpydeRUQEZIZaV9HVTEDGmNsvNG9e+W/z1jBmfDhgy0OO0UNIXzi0syTpdPptUrQ4LL4Z8RwiRtKz8IvHHl5DhDOB6//33cUriUpBCrNjmommP0MYYuWBJ0CJuefbgASeBNvjQr18/woiBqoRdsaVjMG5hGGMiXIlYBE1gCcAQKAY4gA72Ut2lBptEHLiY8XAXNgXJwyDg4Dt8wPBpchAikMTXwoGUPbEogMBnidCpFZSSlrkpyJCd+SI58dkTpZ9TnDIL4Q+rG/9ooepwWkeNHpacEr/34MG2nTsLFZBN7q9GrVUGGK15BS67qNeAOgLt0ptMPHn9L+vatWvTokWzX3/9tXqtWoitxNi57b/FvUmj+sdPEtzESYixbwNQCJEBCxTy9ycpCv8Vk2Vi5FYrRK4u6rATgygjRPeg/xL9W4X6IfBVbEamj1mNg7x4HgI8WUSEB8RidjeY/Rt+8jrfwTWSYMMQuItreNIfz0uwZWgcXPNKqwbvZl15Op/cA9x5Ma/nNgnuPvz7P7opDAWqTKVEFptVxLXMPKlwwmUsOWIg0ehEIZw4chiEgN/8I+D+3jNMngcyeDCP7wyeOg4tWrSAbBEI/80339APgdkdOXIEVke9+HXr1iGNSQSC4PcPPvjgZczW3zuwf/Fp0p5hRQGuxJvJ9EaEbdWqFU8G1Cw5iyUxY7HwMr8VK3/OepGBNMnGJrKGJoZiw4t6un/DIdF9MAQgS+/lk+ejVwBefhU447AQUYHsxUHOIyNHJBk5ajRhv19/vezcsLNNaAXt8hUD/H8+IO00hyFmi0qkxUKCOrZ9u0uHtharnb1Kj17KEUGbyLtEVmI/kzAfViwo0Gi4cePy44mP23bs1KNXr4jIaCxBCi8WOKd/gKYgNx9U8aDzafxtxCEphA1fwiKx/3wHo0NxoiBXqVIlJs+cPnzE0O8XL6GnE7uP5JeiwkIYFzZRzuDGrdOgHiVuDXojbgtboQWdlfCsq1eumM1FvAjJ7cz5c8uX/9SoSUO2MRKHpbDgxfPnd+89wDAJAIEVIhdCG1Vz33vvPfy8L7ch6wiQWVw2moC/UuWiOg2E0uOKj3u6duXP1KR5FSClTS0QA1GIftKiuZ6OJkjhKvfIMcM7d2rHSp08ebpTh86BpuBKlSq179iuVes3y5Wr2Lffex07dbv34P7BA4cWfD7V6VXSFhPEYzCoT9iMDxw4wJjjn8VB5QECi35w/95O7d7BwQEmcAEnGRUjZ9gQKbiGUG3/Q4e0mrycsUlDeHnmL42IiRDlCRygKojdmPEkCgvWSdWPAbVEPHmsRIj5Il0j/SkRaNaFUIrSJUr6yiPJ1Qrl5g0bF305d8SIEYlJSXsPH2CcIKQ/1NzjIfFQVDiTyahKCDC///57Hgh4Ia0EISn9RUt44ecSrZaMYBGkzIydBlLsEHUBMITYLEUibU3Y7L1gI3SDeyVewmMlJv2ncJCgJI1c2vVAQJoOw+O7wEMf7/nT21+e5Bbp9pe7TMJMTFRnjh/e8uuqvTs2V69eBVuFraiAuKTu3TsPHYZKJp82bQpcGf5y/fq12bNnZ2RkPX0Sn5CQ0qhhM8qFfz7rixMnjyPcxyclRoUXgxgyx/r16nXs2B77hGgd4RNWBLT9NSBf8rNnaICkQ9WqWZUwYqqPioICjNInR4r0NBE6jdnPU7ly+fXr1zV74w0olRwbiwNxiBUVHSdMgcHc0bx582U/ruBpJLsAQDas4Ca/G8V5KSjBMxGp3333XbrpzZoxg7lnZqUXmQuoDYGJ8eKl85HhEVUqVExOSaQhKewSePJkBgYRkMDLUoJsCHNI9jwwIzOTRFRRo4dgKCE9uukYw4IS/2o2F2p1WnSeAIOOygiwZvAwMz2DKmJEsClFHqtYKemTtZDWlDFLaySJDnaL0BMEv7AX7dm548qlc1nZL5o0apSenpGUmFY8sviIseNozZydnoHgnpGdMffzaXXrVJ39+cyoqBJwf6zscU+eAI2y5WIxH1IIAxpF6BlrAZrS0eujsR+TF7V31+7atWogdbnMFsQ8AksFZfCVJXsVFomSG762iNJSimnggMRCbKaknPzS5QsD+g+k0QKODlt+toaiXHKlTqtxOx052emRJWKz8rLUOjWymlAOBNwYEYYwj5L+AB7awtHiUCGFY+bl5/GFKSBCSHKzeJVPqZAQiS/wOMbJDpLOMCRO8gQBWwyJvPtV05DOv9w5ktoEuKWn8xqewlu5gC8cDBN5VvTn0ol0U1pm8m7h8qCsK4zWbuPdLL/0hH/+0r/lV8YJFiLbnT17Vno1UCAyCZ2GYFXhffeRLYJPwY8BAwYgY/Gn2Fo+eBFqypeXZ/6WIf0tD2HY0sCkpaWqKhgAueFPpsne4NeXgjbLfOTo0Z9XrKjbpAnkBY8Ujl2mSOa/5MH514cEm+eJfEoSFYgBdxFKPJUcRHk/JXSKTlLpGc+R0qECKGxoCpbCQp2/Ydr0KVabmWKMPvPvXzxoV0JMN1FoDnJJHAoaUbncOq1y8NChOHGQsZYvX42pku/Xrl1LS8shkU6rxf4lg8Fs/mXtzetXP504uXRsbFpicvqLtEf37uzavqNT126du3QnElxQAQIzf+eLkCcJtoDaz+foCtDr33777WdPnmIHJXJCr9EWFBaGBQUTpJyZnt68adMx48bmZGYZggKdDjwRTgJYYZ9GgwF69zw1jWJItLXbumlzubJlMUGxLwpy84ICA+d9MbdC5SqgrrS/eBHMG/MbGjBDYul5DiwBoyAoylrzabPbhFUfVdjpUKuUB/bsSkp42vx1UfTyT4/fiArCGWSFGoyIO9QmYBf7K8wFmZFRodGl2mLNDQkOi4tL4F3DRo0vU7b0po0by5cvF2gyNqpbm3+jhw1ev2nnpk2b9u3cUlSEVi3oIYj52mt1mrdonZgYv3XzegpwPLh/u0nj16VhmIICPvrooymfTYNnMWzQ1WKxYuD7g9X1T8f77zop4PD7Aery9Y9n/upbEXEgekSESDfyQHYB1INncpKqb3BKLOXS9uQaiaVJNIolQBKl+ydZNykpyRRMCjAaQKRFs2eXr1xx9qzPZ87+XLbfnZeTG1MmFgwEG6Fgs7+YA/XnLTx/2/r1E6dPBz2geMIP7hZl/UEqQZ+xI6qUheYinb9Cp9PmOx14j6h9cPrkKWRodsfcRYvg+hBGhGOexpAYvCS+/ykQ2NEMXpLJGDkXv2TML7mLxIT4SZrmnz6Hi6VfJYLGn4yWG51FBVPGj5s/5/PqtSp7bRavA11C0LQJEz+pXbsKdXb79e/vtFNjyT8mpjRlpRTCYe1s1vSNhIQkymWJyPFioZcunXm9WbNqVSp9++2P/fp1nT59KiwcqFNJjgliiIDE80yM6FgBCfwChit/XibGKbnDYJNCexEKIV5acjoEWLyuZm+2oOQly6r204tGeOLAAGH3UxJyoFPie/LK6HzAAjERgCOYpjAGCWuQr545Gp3wokCdgDkwFCaTrGwgAAGxuUUdx7DAYEDhs9I5WQ6s5uAMF6C5kbCPAOew2jCAwdQGDhzocDoKCwoI9kKHUWlF9RaSjYmXR/8pFhGO5QZDl3g9xkKf7RrBECNIhXLlhYfsvx7/ZaX4wzdo3gUlDw4M4nP+zMkYgSZ8Oq55s8Y8SKvRJyekzJu3oFfnrnPmzn2tUQMCOkcM/9DPbd+15ReWAJfl5m3bd+3YuWvXTjx5FSvGdGzXfsyYMcXCgnEdwn5QBj4cOJDYu6vXr0VGi3AXDIoeL8qGWuESoi1OVjf+cRr2/NmBtEZ3HgglgV2QHqfVjl8UmqbVm/bt3v38eV7ffj2FEUkoDyrkOdC0R+euC+cvnjd39twFi4w6nUKtKCyySbVDEJoQnSjuANjxTkBVMdFhcQwMDuIlLIGTtiU+aQdbn6RCSAjM0KTtIFDBR1I4D/C4Rlp3kSXxT5yGLC2XcgXIAZTZeFBGEIjzkqgElkgbg2vY1VBPxOeiogIpCCMoyORzEIjuchwMVDIqIIzzHG75M9D9zeckbZLqfxAUJi/JJZgKCAbv1asXL2MimD1gxv3792dIkoz1UpMDTNKZv3lY/9rjWEtJ9uUx5MxLPtB27doxfolgiU3lE8WYMiv4y6/r1DrB4ZCuMTZwL1uMa/61Ufyfu1++i9eBJGxjgMZJ1BGBiDJR74TX4fgg7ww0QPZGBdTp9G6rTWcwLpw3v3WrN4Rh+S8eRKTip/PhNlnDdiiy3VJAcKW1yNKmfccDBw4VLx557dr9ffuOpKbmgIcN69ccNXp4bEwJXDPs3Mf37g4bPLB31y59unf8ePiHq3/+oSAv44fF3wwa2J+6eTAkBi9NDfznFZJuJ3aBSnnwwP7bt2+xe9q1a5udlpbw7Bn7S6NWYzZ48ugxxb1AMPySGK6hVuxSvJI4yNJfvEAFqlSh4v0Hd2k+f/vmjevXrr7z1ltoyli5g4MCszMzj+zdC+eQsA5IQk+3bt3avXt33stSMiR8iNjq8CAAVTYgBz/5oE3Yhfx5Wsr2rZs7d2xXtnTJV4ETPEGXFxQBHPB5iMjNEZmAHjc2AwDlsVFEwDN+4qc/LF+2d/fOZq2aP3uW0LRZs6iIyEmffpqWmpqemqJVKceMHnX+3NmUhIT3+nTr0uGdsaM/HDFk4IZ1K+fMnrF+3dpO7dvm5WaRVTRm1Id7dm5Yu2opouGCBQtmfT7DR1IEfrI9IeevGue/+7xEggQ0ftfpJXL3V9/LQrAukp/o5b0SweXJQBe6hzxKj6933nkHzz4bgfO8C7GGfSFJNhjUs7KyQ8PC+ILRNUCjO374EKWwN/7ya2CQCVaKdQj7B9IY9+Lyg4oSbApZBh9OnDgBIaMoMZYtYY51O9NSkxctnH/61AnMlUWF+UaDnuDIXTt33L1zW49a4nafOHzki88/NxcUrF25kvraUHVoo4RgEpOQYPKnoICAcF5iIdzCn0CAT2bKTuFGiceIve+b5p8+RDopvYsbARcXS2zl8P4DpoCAfn17yrzk7ZhFMKFCdfTgkSOH969etbxf/3dxU1Ehl71vNVvCwyMwy65YsTIxMSk+IREIgGMAB7/4kiXfR0ZGw6wpkCvMJDarE+uOyVc4xktyiB2xjup9UhZbXEICjXqoFIChBXs/HkBYJRfCxek5wfAQuYToaRcmZHWAgeAErIZOu5PcXdZx1szZiGIaPZIWLkQdswYULI20N3kOZ2CCrBe/Ah8mDkvCywzcMPnQYYnEUqrJW4qKoqIjmV1SUiJLyYHyD2ohT2Ovwk7Pc7i9MC//0d17PB+BAJsWopCo5oKMoPA7cfIYuuvRY4ehMCItxo+GmEprUSG59eAAJx8+uIdhCfsWE/nTVWb9mC9rIYJESVoyCF8Qwuit65fWrvypzTtvKv1cWlbVaSkeGbrku6+mThw7fcqEI3v3/Lxs6fPkJLxVpMfCfGZ/MZu0MzjUoEEDJ04ch6nv2LFjlCK7fOW6HD1WJhs/buzqtZsxxEZGRIq86ALRaBhkYH19vZx9ERF/CIP5vxDpt/FTxQZ40qgHE4POoPLXmguK5s2bN3hwnwqVKqJ6IoSQqeDnT1dbWUhw4LKl312+ePqjUUNzstILSQWjTbSvYAf0Wa9Brsph1xQW5RtNAdjmcXCJMAyTyWkTPiJwRqSs/i5OSTxUYnZ8FxKY7wB6rP7L3SSADG6/ahu83EhsQsyS4AcVxpkMLxNo5zOa8TgIPX7iS5cu9evVE2wgDhZFHwzIzsoCP1JTUqJLlUYk9/pqw9Gyo1xMaUDJqP7dWixD5UXMTtrwzJ/vrBwEBfRlMLAxNiQ7oVy5ctJkpVskjZMtwfjZQkzqVSD6T51nXiweU6CgCHt1yZIlrLFE0aQ9zHfWRRJnqX5P7lL5CpUQsIssNhG0Qby5CJD8ezicNBLexRgAL3o24C1dujTONTtKCW54P29OQZ7NbG3SpJEwu2B9LioSngu8ii46WhBZqXBazKJX9F85yIGj+Z4ILBUB7CKiCsuWHdu4NgwmUL9hQ2QdAqEwBTFCANL6rZZ1Xqs3aviwiZ9N+XXdVnQyJGyb3VmlSpmmjZtQjCckJOwwzR9Gj508cfyceQvUAToJZ15iO4Z61ESPWw7C7Nuzt2b1Gmy/Wq+9htyzaOHCmCpVCNJHMKpVoyY1OYEGGfliphrRXefokSOQzp7dezRoWA/t840WLRfOX0BoJQZggz6Ayxjt6WMnxowdi2NRIn+kw1CIleBozGZCn8E6SHS0vzrx4SPIK/Yw7sIQW4hU5CcEa0B9+eI5mmrPmvaZKPbzCvsgaqKknQN2UfSabSL5UDQqlFeVkua4Tn9dAEENRL2wwY20SjTqqUVEnNG7fQf8um4tqUA4FiuUr8o4kagLCvI+GDywr+B/FmoDEvFGxZruXTt6XTacLCrK8cOYVYq+AwbRyQpZAd89maEoY4xYQtq/sux/27Usq0SpJVL2336uRC4gFJAL0J7nsAeleTFBiCep1lg42Bd4rjnP7uC9kBc0H0gQFYO5ETmsY+f2Hwwe0rFz9zQCW+Ljv1q4iDpw1atUthSYgTZSBbEjrDs+dywZJaKipeA8zDCEZs6cPZv3ChnL4zFo1dO++YoUqt7duwYG6EjJKszN/nbRQvhrzapVrObCX375Zc2q1WRVr1+7Blvpqq3bcGNJpE/6ZNhsZGle/wgWXiEpHhKbYUaQULAdbIQhQXZ4CLDlU+I6/PSPD+EMN/IEDl4nfXI90TBLvls8ZuQwtA6XtUgdaPDa3QBk6NDR/Qf0q1iJttBO0UzZI8MlpjManz169NbbbcuUKbdy5fKRIz8C1EhayJ2fThgHxXv8aD5Gq9KlY+FzdFrRBuiRtATWQS2Etx2NQlgNRN1dpZKaWJJJANsRS8gUhN9QDF14ae0W6g4I8xVGbrILtUaTTKr/6HChK8YnJkyZPsNfpceOyG7lSujAsRPH27Zti+zF7Ni/OqxNLhe5k7Q+VGuCkJJZO0GCrFYyTKk9i8CEYhYaHAJ6bN606d0BA6RrMGKRlQXlgZSBGJXLVYBtEYGE/ZuTxJhiiYTCAHCiu5BjzlY5lfH8BZAkjB35t6jQDCW5f+8eYX8IDeTRE5rMTnf/Xq1VzPT347cdAW+A0dMumwQBhSIpIXH+l/NWLl5YMqakoygPec7lJCwESYgb5WPHfFiqZOTAD4fATg7t21Mmtkx2ZtrHo0acPH911/ZtLVs2F0Y0YC2XWQsLSRrt1K37gP79Q0KCKIu1a9fGd9q0tVvMgkT6q1gjDIByO63hbIi8On+lk0RO9Z/HFymIGfVVAhJOOSURpKLEw60bN4YMHRMQoMP64HSYaVKEF5icJJZULtwdrjfefnPxtws/GPrRyBFDflrxs5+XbtzIolSZ9Zpt5iuXL0NyZ82YiVt21pSpTVu2BKpY/tjFQtjVCNukRJxfMgW+cIC6kizEQkt/chlfgB4MD1PAK7UN8QLfpewcEAWTDy/jWZK0Lu0x/oTQk+CGBDZ58qQ7d25Ta40I3Pv376Wnv0DK/PLLuRAXjCi8j6GgjbGlAQePfbm0/6YvvFFSNKVXMxfGzOAZBjQOcICsGOGYJgPgV+Ru0qqp+CCdAazsiv+FMpYEPQBItjzVRIAt5jomJVF2zkvkgFlzJRVZi8zmFi1aQQQhAawgV7KqolTV33QAVQmfeKNEZHHS8SJAypAkbRZxJ8CkR6HBksTFhsBAggaJWIS6IYlg14Xw/dXh+GkNIKZMrZNrdHaRxUM2okcdYMrMzN6ze+/G9RufPHlWvXpNiOygQYMnTZlWp05tc2F+dMniA/u/R2Rg2dhSc76Ys2jR/IED+8aUDC8RE6nx93bq2mHL5l9TU+OWLVssoSizkJR1LFUAE/2B88VCw5gRjJO2P4Ql5WZmEgQmhVKuWbUKOgu7DQ8Lg24GmwLx69BMkILOCLamQAPOI/TuQ4cOsFmgvJBInERQzw8/GEyV5L69egNDaRERoFFvCBOU8JNlBdSIesXLlIExSMgMDnAxPAPvPK7Pk8fpRdixbKWK3qK8V8LTZ2sUv/owH/LgU139ZU4IgtyP+kOoX3IZhgR/HXNypiUlTP70ky6dO3bu2J4grgYNX9+6bdenEz47dPj45SvXIqOiE5NTZsyciUEO5xQOYlRLnO3YUexkvJM8Jbpnut1m0WUIHkBheTiQ1DDER7D+Njx85Xxf/QOgkxAUasAqc6G06K++489/gWLAC1k4qZm0RGq4VBJB+MIqU/UKCzq2E8luBCFCNYWtQmcIiKYb6cSJE7iGYIYZM2ZMnzqtTq2avXr0hGpSPxnjJYuCGZ4HQkKJf0dg5aVIQujcIAM/8UCezK+b1609d/wotcuP7t+7feP6/Tu3//Dt1wd27ahSviKukIvnL6z44Uf0iof37h8+dOjLuXPh5TwKksjcJTLCl1fJWMxFQh4JUFBIaTqYxGjZCRh/Qy0fnPgusYk/hRpQki7gi/Sd2wEjAfuNmjQh7gEm7rJaKOWyau36Z4kpHw4aSFCp22ZFRMASq6Mij8ezdfPmtOfpS5cu6duvj9liRpEzGnUer+ztt1ujhlF5Qaf1Z2AgIOknFGgQGSkoFVAhDCc+76co6kYdsvx8m1lQSH+thvc6SJLHD07KJnma+A/dfuqAQNGej1xNGZJAgNtK9rRHpdEJ8TrAMHPmLII3Zn0+Jzw8kkQECZ5E/SLz8Z1VAw6QRC4mwEBSR+Gb+MsAOEBAYGIL48GkriaAxWPIcmCeBD0I3qdoNmSH6wnVwrbNd0zmkHICAXkmsLUUUUkqR4SE+3kpCImahJWDjD7+5IGXL10kTAvPXWpy8uXLl9LSUpvjaRURSOKQloaXSgd/YsSSNgViPYuLOgcTJOoUwgUYfVRIuKFZIPF2+Ii/p2u3NiuXL/lq0fxmrzcF6zdv2LZp04GlS75p3PA1Qddd5COYneYCrV477qPRc+Z+OffLrz8ZP239po3Yd9lylJwRDkOn8LRCbVHAsByac7IIacQQ9afII05Kg/eKuBS5vxDFEp89I4QD4Q8rVGSJ4iK6SyF3EO1OMVg8CtgnXU6XOX/Qh4OmThn37PHjLZs2Q+Aobe0rKuFH6qeRenX5+XhcEGDgo+xW0lBYL5RbkFMwVrdgdhLceC9fYKzoJJxk8FBjNiAnJQogpvN7dsgrxSzpcdwDIYCR8wieCCmBHknbCfwAG3gHxAVPB1bxyZMnY1+hKSO7BdmLywjdRYDlGpYET6e5sJBoACDCw18Jvr/pB2YIsXi57SVAMB3wHpIEyNh+uIoZGy/kMsrEo9sxSK58KXv9TWP5Ox8DVAWlcLtBJhwQKDqszssXSBjAJzPiSupTYA6JiIxkG/MnS8nEWYw/UsN/cXA+uU3IIjwHmQ+BG1QDqrjVOc9LUdlhBuR4cviswZSzcXGDKH8iiJTQQqSN/ZdGUpidt3nL1ptXr5ForQ0w5eYVbNq8dfeeXZAn+Fm/fu/Xrl0PN+XAgYPwGhTkUkceL5WG4N8K5csSXnXuzFlzXq7HTuFBoIHCYhbNy1y2Jo0b1KhRddeubUCYQ0IbCA24hIgjjHAuh0brTwEboae4HfXr1ZWrFHdu3UB9FBvSB2emg6IJZCTH3+7du66eE81loYbIQ/jWMeqUiY3BNE0HXAIYkxLjHeaCDh3awe4l+Z5XQ15Ja+C90jAknQGBDDqOK4El5nW4SKSUJRQG2PalSxc6d+4oMq1/Cxz5E4iSj8S64NWQaIFYDinUFC+sGnXf6m8wWPNy1DoCVM13bl/Ly8rs3rkTtQRhEhaLs1hEJEB5f/DgmjVqV6tW48flPx89epSsLpLs8FswKlEP0O7A7Qhj8NIJ1kahZw+km1kwfUKuQRKJpgOoPxnf/9Spl2+HpsHPWFyJaf3V9wNGuCnTZ4KsPrezuV7St5dbgy+cZ/eBFVxD0BvbRGr4yEKjfMJEQSGk+dvXrxXl53fv2g1eSEQw/BuaK7xQvjWF5D6+c1dCAKYApUV4ZeER1L777jsI2sJ588qVLd2gXu29u7cvnP8F/7Zs3IjZcs/O7R9++MGET8bCfU8cP7ph/Tri+lJSkhg8z5GovbSXWeh/Tp9ZZTD8JQ1BbkYDgetzowQ96XY+/8kSg70vdz3A4UZuhyabzdZatWqDlgALyQYsf/T4GTVIA4OM2JQUPtcYRFzUzpXLARfcNiiYblHuunVr7NixrXqNasBp1qwZrCbxTxarAwBKo/LXa9DuKFmJT5B7f1toOBFBVCYTNS2xxSJpYoLADoTrUHwRNf/8FRqD02yn4YQ6wIiv0EYdFuEbUhB2qQ8MRD4rV6EiS0nKMU5hRBMwCg0LbGeO0ublJNAASQCaJJtCtDFAYOakI8nrTclqV125cqlkyeJM5PSZky1bNkc0B7Co/aw4FgF4VsuWLbF7sd9xChF3AdIiJXCASCKWyBc8wMXXr1/HngfkgSqGTwgImMN5MBw7OnZQDsRiSbwNmagAACAASURBVBoACNJmfLninOfgT8bM4H8r8aVWi4AT7NtIMRxQTAw82GUhHRY0OmeXTu0Gvf8uMiuW8o0bN7dv+3a7d97BweC1W0SrItQ3vdaSmy3zV77b770OHdvy3jNnzlGlD4JM7DbLzesEVH3O8b07d8IdGIagTq84eJH41ccKYTP8D4AcOnRuw4ZNERFRON3E7b6JkAMlniF6SPsTEEYp1Anjx9WuXW3Lpg142wCgtGRczzbE6QugZs2aReoJkiVLCRil5QOjeJokPPE8vgBk4AORZ035RDFm0blYWgseCEojNYGuBLNR4I2wygICoymwhPhDkAuJDxTeEMWb5QpfCR9F9y6dZ0z77PbNa3SPwg9C0iwpWhgWyYBPTHp49/7Feq+1+nzmglUrVtarXQPPOvtBrtNXfq1+2ZjYaZMnZj+Pv3jqANGXbd9+Q2wR3vtvPl7izR/fI1EHZs5JjC5YCyS9DWCtXr0abRLGJhFEAAd2iqX6X3YwKqbG8DD+M7Rx48bxp49Okc1pd7voQkD9EvL8RHT0ul9+qduipV2hcvtpvW6N1+PvdHjUhKIrPV5/V4E938+fGFOMQm5/fPm/Vd/ABSDyY/AGoNvwnX/8ggJIdStMHhYynzUqm8PqpyDGUnSzoYmd22lR+PHCfOLcMUqPHTfh2qX7eoXRY/XoZPInd2736dkFGc/qAPJcLNgwBhPSOhgpZlv0DCd1gbF6C4eAW3xXq6QzmN5kVAcivl3EMTr45E9iGxV61f5jR95q22HmFwtF0L/O+OuWLZ26Drh15+HU6dPPXTy5dNk3ZSvEEh9/9fqt0WMmeFwFkH3UWWgW/N3O+OVuQh69NpYYZFWJ/coPbpcJnHC4fJW8MOjicfcVU5CrCNDMSM8BMsXCo6rXqrl1306lXlm5VtWSpUuw23f9uj457unDZ/eLlYl0qN12uTslKdWoMtw4e3zV0iVytSayeHGtPrBk6TI1KtesWLpMWHiokswbbTGl03/TuvVQ9lo169GFtshpT89Kf/ro4bVz58NNwXKPknB8p0yLuxU47dyx9Y1WzZ0OK6Tp6tXzN25ccmJ+ctuunTry5WeT6r9WsVHzeoSRytQBTnkBiiYcSQ47A7S4CN0Wr7wQ1wZWK3gGyipOAbYiOp9YBdafcjrksVsQFkPtZo2fssQ3i9a/3aZDqZhygIiemBCHTu3ayV1u3JdVq5bNz0unzQkmBpNJrSNew2vxkdki1i49Iw/PiJ/SIFNqbG4oKYtW8Pj+tcAA6juwnCqqoDo8Ct4H6vqwF35KVDKmLywGfLEjotG0DseWtbAAL4LQmwUWIJk5xV9emZUa9SATRWvFQskcXpubWrfCQ8kn8xH/RN0yYU2T5WcUWHIR+HzmM/5R9QBBU9wu6g3t2r23Q8fOOXm5kCary4bPxE6bPOFTgkD73itscqTxgL2+EXpQKtA2Ia9FHq/jzt0bac+T3nq7VaXK5bBcOF1YhnyJn4KHUYIIfKVkkzAeivfjoJB5Fyyan56R3rV7py3bNu/bv69N2/YaleHx/aeIuWyNfn169endk32xcPHiQ8f2btq8uXqlmsf27/c687ZuWSbzd164ctbuKHr+IiknI23bujUTRgxf8+23t46feHH3XliJyJVbl6w58sWBuyt3X91Y9526hmjVJzMGzV/6WaNWlU1Riv7DunXs847S5A0uYTpwav8HA7qdOLybvHe8YB6LV+lWYvCnFlKh2+Fv1EIcKJhADLFH4XHQQJnlwpPmlbusbq2fTmGXa+XaC6fPpySm9O7Qx88qS3wQ/+DanYsnTl84fuLulSuPb91Ki8uMe/DYVphLbSIVGfRWf5VdrnTYAuQ6r9mtsPvx6cy3q90Kk7/27WbNI8JDPv10PPm2clWAXEXvGm/N6mXlHuv27cdlMoMvJJp4BBfmCRYkLCiISk7xSS+wZ3Tv2/NpWvyZq+dqNal75OyFDz7oUbFyqXff7XHm9Plhwz5+eD/pwrlb27cA7JMnTl3KyjWTmIbIlZ6R/Dz16ZFDO5d8vX72jMXzpn+9b8v+BzceZCSnJ8Yl37/3aOeuvd8sWkSU9+QpkzauX5WenqDUkCJr9XmshLGC2IXc3LxrN25rDcFvtekod1vVchdp900bvpaV/pyMax/1cir8LDdvnqXKhNyfEmb28BBTYWb655Mm+mm0JWPK87vMqS4eHuO2uZGYO3ZqS1Tz1s2/Usxv9MhhRNQlxsUhJGGQ27h5Cy2Pw4oHnjx7zOun9nowYAUdOnI4I9fi8hIWQr2FFy57YW56mjUrb9vaTTVr1KHUAUb/TdvX3n107aulC4ucth79+q/6cblWTnwr1alcarnGafWo/DQUtyp0WV0EakIt5G6X2x5gVN+6eTkEo7y/aEzKxocAi55eGh2WHGL/bTI1e9xPiSTH7rAfO3koKz994owJpGRThZ+dIopSCQ+rRzRvFgqXLDjQEBZqQChJTEndvf9w9+6923Xp9e3XPyXGpQ8fPvbUyYt16jT0Wj0KOc0VqCDIdsGNSxQEwSG0NmJwBFBgrRPsCaUGeiK8hl6/iODQw3s3x5Qyydz5QJPSZTInkxKWOxKfZGq9x+GhnBBqkN5geOvN1tmZWSjK+oBgqxlRJ8jj8icQje6X0JyggKCOPTtYPGb+FVgLLHA3ssdUcgf5pR5SIoR/VkS8qVVbN67LfJGo9LNdOXHk1oULNSpXdznRLoQfEjy9ef3CB727USxIKbO59doAnkFhbmIHQQlqc2FDJzmW6JnMjByMVRj0IiNLfPzRJwSXde/WsUaN2mGhkdDcsNDQ/ft3nz134uOxo9BX87Iy6tWps3vnLvL72nXqCpEBCoM/GLZv33Y+Aw3a4CBDuXLlRbUcn9fiP3UgbCKmoAnxBdmTYVA0FU852o8krnJG0tUkWvmfGuer3svgEZNTU1PReIgTki5zOohaIL4ciogIjy0axTdfr9OfPnnk9cYNWE2tRgTxaXRqwi2piYyqFl0sGuk7MS5erzeg5aiwoFqs1DpE5eOZRBSI/USJO+IrKTVqw4rB3veGBgYRYRAeGoKGhL5CoUS+6DWmrKz0yOiovNz88GKRC+bN/2LGjMSEJ+3avL125SoowRstW1nNRVoN/Bby5hOyeYEI3iJViCQorRRGh6yDbE/koq+7BZUgRJI5Rv7fVkRqL40G43DqNPq1q1f9tOznMR9PeHj/wYaN65cu+TEyfMbyH9ezgevXb1CzpjAPPLg/EwmOyGK0jkBTCIBB7UCbBauZF5BUkhgPO1b7E9+KpwAqTvhacFgo5Tpxx4AACOVo+ShklqKC1OTEUpH18nILPvxgyMiRw/v26BMSHIxRJzkxbeXKn4nGwMYWHhIKhyd/kpqsTx49mDDhM1h5/boN9Fqjy+EtyM5/8jiuwWt1XfIim8OCSJSQmPDo8T3kzPOXjm/Y9OvNh1fzsnPkiJMW1+yZk0kgql67Tr1GDWKLlURdS4tPSnmWYMsvJIRr7U+rWjdtYfDXyl2y779ZCkyLFy+FD0VXOsCWmRUQEmIrcnz/3dKPRo1WBBgo86PQFxOKncop98cjwha3oqISzaZ0+Ix2pCTYrVpjkJNkZlEG0d9jzX34+FaHzu3laiQG1/4DO4oV05UrXxL6lp4ad/TIibbt3kHIOX7sTGhIeEzpCkh3bHmGgyBy7vxJqASiG6YHXABI4R6X9uGDZ2+1blOpYjXKC1msTr1WZGYRGnHo4FFSqELDgoAPj6D3NMrA++/3Z74YCVyiVqfKbnMwJJDHjRLor6K2vG/jIpNRPpIKrhSeFIk1ok6Fz1DBIoK8wnKkFOUJFnw3/+LF8xje8FciNPuUK6p0CiWKwXTu0h7Hi81W5PEEaZQarEcE+qGqavy1JDSBkyLvyUu4cwCYQsyyWqMm8I5sUW5Hmlq6ZGWALnTunK9NhhAuI3wKqYzHinReP4QS0X2I0pHSqAi5vXbt5veLl2K8NBdaRg4fZTIGjf/kk4zMnOkzZtkczjKx5QYOGhwRGfH998smfTZl3NjRHdp2OnLo3MbN66dP/eLM+ZNzZi9o8vqbFkvRxLGTe/d678jhQ7euXZ27YD40YeSI4eVKFFv6w3dTvviYAPCcTBcWlJGjhn388RDgYgzRfjh8AOZeoPTZZ3rit/bu3f7r2k2zP58ze86Mrl37NWjQGNKNlBUTU0pV5MxPy4KzPrx3jz0YU7YsrJTNQr1hm8NtNATi5ArQ6e/fuf3LupWVqlQc/Wn/9AxhEWR3ligRTZECLHfsncxUm0zpLFUqslTJspUq1KZsy/kLJ4uFm8qUq4prhnDj/Pxc0A9/CJFVRBG9/vqbv6xbfe78pW1bN1WoWE6vDxgzevze3Uc+nTChZctmESUiLIW5OkMAjj24e+cuPcd/NnfNT2vr/FBv9JAxm9ZunDzuMzyqpbuUpmymXKFbtXZDx057evfuvXL1OlQsRHlkcJNJHxMTQzowEKNEOQSBok01azdv9dbbEaFBx48e2rRt2z28qo+f2KQ+ID6TCkYyTNc9e/aHcQva5c5T6VFxPBo12qM1OfkZmcX37l+PqVSZaFGFUl2sZKnk9IyqJBiK+hpCcYh7ktKmXVsP+rsgJwRf6wpyzTIjjkoVtPHKxQvo+Xt27U18Gl+9Wu20lPRtW3Zirm7RogXtLih2RRQX2LZjy4aQsICFC758b8AHN66cr1a9bnpa/OWLh7r2GWApsu7euads+Qqv1ao5ZPCHZouzbfuOxBQZArRPHsbdv3vt59WrI4pFHjxwlMSkGvVq5tsKsFE55Q6b16IMkCNMqE0sMNkQSupQOai6TAE2mysvJ79cbDl/8j2x/ImZQZoIPpHLAwKQtDRGvcNcCOHUG4x0qt2ycQvoWrduQ09Rrsgg0Ko9VitGJ7fVrtQZLAWFQ0aMlrzkLDfpkw8fxmMxJMunW4+uX34x9+Ch/WfOnAJXYA+uIrNSC3EWeg4GIeJ6yXWSDB9EhgtTjc8IIgRu4p+U8uKlS0QVj8TAADpxCOnjjxkYhKbAa7Qac26+PigUPPetKTW0KAnE1Ggv5rXZHRCfpIRn3/+wgjqu1MidNX1Wn959CQ6hANjzjOeEP9rkdr1RD55zL2lIwDz+aVLlslU+nzVn1Zp1EA1tgBEbpm+cctzWaObAChuW3G62x8c/wmXW//1B1LmvUasmDAbScOPGNeIrsZdwHUJJpcoV+vXtPeGjUavWbSgWEg4vLLTZ16xY3e/dXlpFQG5W6ro1P126eB4Ldt93+7Vo/qZSE6DWE1Hr7dmj77b1mzKeJ9V7rS7dUWx24iu1PjD8Bw4osWS3J6JQ+DV88WcYbwEQvlixbD6H5h8//wOj/P97JYZNrMeYkaXK74xWpSRYwTfu3+PtSFzq1avPirXL273zdt06DexOO5uKMi1YlXQaVVE+BaThrbLlS1fg242JKsG60DfY4jD7K0WeHewIsY0EUrgU96rlerfNEWYynj1z9sypU5QYOHnyZOOGjQymaJ024Nixg0t++Gbq1M+CQ0OQ/2rXrtu7b6dJn06KCg88cfzwmBEjK1ashI3A67C4bb7YQIiWcKH4cIB8RMqWUCmUTB+7CxoGOcdMxi9EpjIjuUiYEOnJ4mqfkQDG63Zgc9X36tn960XfbNm0ffSIC3Xq1V0w7+uTxy7ATbOzs0JCgilMMPvzL/HE4fLOyS0IColAfs7KzsVVWL9BA4qp4JinyDDtSygcTakL6IKl0Jz24kWrVm8a9cF2q69YiZ+SAAX4AZbC2JgoAib9VYpiocUKs/ITnyZG1oto3LDJsSPHq9eodfHypUrVqkKYTKZATCopSYk7Lm1muMi+jx8//Oarr4nZOnHsSF5edl5BXo4lMafgxZeL5mRmZrgobSyXrdmwonyF2IaNKxQPj/5xyYaSMYH93xtw/c6to8d3Hz282+hvKiwqZJizZ00VyeH+hB4601LiTl+74s6zFOXkahXarVv2bd2+LyLCGB0a7eelsJ7yxp3LYcWjiN0JDy8po+a8TOt0vCBYAcKkhgbhWNcHIFoiiYiCF3ojoKWft5dMao9r89Ztt+7cW756haB0ckUqHuoWLaKJrfR49u7f/zwjq32HLlS6hiMGGEIUiCBOX1Sw25ubk3/l6q1evQewgMJUr6TKtnPGtC/y8+3jxk5CWnLYPFo11kE7kFm98tfp02YQyKLXGbXYR2yyBfO+xQO1bfcuopToFrf3wEGwUCqwgis2My0xLDzaEBgk93fBDqJCI56npT19mPp607pIEgJD0A7kUF1mJ8OO5tZS7EPxPOf5zQe3qSFLpA0VzhAIvTRTE5KaB+4VUSx0/LhxYvAciFPwRfpYyFWQKEgz/1nMVjWWj3T2XE6lSrEgIuY7VvbSpWs/Lv1xx86dTV9vmpb2PCIiklR27hDBbz7eDArRJ4rd6csnQIYXAyTcih3QoUOXbdt2UfaJWAt28bDRQ6/euBhTPjY5NaF1u1aoAQggwK9Pz15qjeL9/gPWr//19ImzyKU1qtVTeHWFuWnwv8cPH926ftUUZjJ7zNMWTGneoalC4ymwEF+ipR0luXivv964U7d2+UWZiNJ1G9YKDQvJyE/Fj9R7QLs6jcrbZVn9B3WrVrPc6lUbz5zev23TOqEAu2S6YKPcqdSTn0XESVoa7NYfXdxgCIkoVqNRRYVXXTq6AhsZ/erI0f0Jj+8lpd6r0SBm+Hu9kAkMhgCipPF94xxHjXl8O/3pswfHTxy+dP7k6WMnhSlC4X3wwEv3xtqNagcEyvz1IvJ9/brV69cJ0yG2BkCfgKbUuCHlDN9o0bp4VIlSMRVOnjn/5jttp0yd1Lp1y6yEZHQktCZDSEjFMuWJTZbZMD+rhw0ZTj2XQ/sPUB1DY9ImpCRt3bLj2NFTNoddEEYoiAfZTI6H6Vliwp2l93W6ACjYG2+0xonhUhE4YDl9+dyOg/suXDiXk2uOjgktW6F8dNmIRg0ahQWHHzt0bMUPq9eu31StYjW4YfNWjfCky5Tqp48fb9qyPTkpKzgk5MLZS1Hlquj1IsXqtXqNDh87qlRrCq0i8Uhr9ztx5Ez7dp216oCCvHzK6VFTyiaz+7mtZEeHRpbIzsogjnPT0aP1GjRiwx07ehw+BYMnxqogNwez9MAB/UsUj1o0b36wyVizepVSUeGL5s/9Ze368FBTcGAl4mNUAbrLFy5Wr1L9008nHjlygpAsxEq6TMhdCpPO1KhB0/KlypOXtGfbtjat36pVtzp7yoKqZ7fkF+WrtRrM/PS28fdoKdanR/TDzkKFCFHSVjiBsBgBQ6rhoEWoAvS2/AKN0l+uEW5BFQgug5VYcfs9exLHiyDhyJqI5c4iM+5COeREEG+/L774km4F+GEQ6N/t1+/hg3jid5Cwf16xilr7+w7uHjVqZHSpkvbCfCGa6EQoHh5e3Bg+AU+E0iPEi32FMZwSshiIxZsxdJHv6gJJaUH9W2qCj4mLw6d7cYjwX8DqduuNBqLzYsrE8kDhkKW4hx351Uaqkq9IgqAexYtH6HUBMLIrl69260puH2HchWvW/NK+ffvYSmVsLlEqQ6+BTnpLRpe6efF66YjSAvxEgaC4CqeIsLf7upYrUcJJYRGBAlmZmatXrWz1xpsEiny3+CtyR5EuM7KTbty6fvv66c+mJRBVEx//DNsJKwGb2btvZ3zCM5PehPGEwNtg+hhYnF8t+Py116rTQ6BVs6azps26e/NWlVp1bt++GR5RPDEhjl1XUGBp364jZAv9Dm0aoP8GiP/Z/0nyE25vxEo6HvInkinbskqVKvjLES9grKwKgxICyx/F4f/Zcb7qbYyN7UdUFuMk3IfLpDELhPMd4B66CPo6Y69avRoYOW70JwcPHdbrTEX51mBj0MOHD0qUjjIZogpy8p4+fEIVjvKxMdAgUCHu8WOzw4VOiTCOkieEDF8wAaDAMwj20Glz2dLFo0eMxP+7cd0vT+/f79y7b1Jy3OWrp9ISnyz4ampwaBA6YvDOUL1a67AVnTh56MWLtKjIcJkdVkuQo4zUD4aIhYB4EebyEsjk4uK9xqoqhEVScFFdLBZsPKIMIwqLrzEfW527xNJodIgGfKFK76hRYyZOnHTl0tWGTZrgeiNU5fz5c5LSQ3INz2HHUlzq4YOnZWIrwTJv377L8hLTxmNE2S2bQ6H0RxTyJcqp6T5y5969wR+OoI6fPkBnMGgLC3JevCjIyclISXly/fp5WgdVrlglNDC0ePES927drluzFmjDlgoJMRnInHe5UxOTjj86gtw4b/5s4aMMxfhuj4gOyC9K2b7r1POE1NCowKt3zvobZMVjIxNTn966ei26XHCrtxo0bozs1yCoWDCdsP0CPPVqv9apY6f45MSPcgbnFxYUpXmJh71/O67h6zWo/ZadnYnXmxi4W9fjK9RpGBYQlpjy7OL9c/0+7JuUlLJ59Y6Y6Ep55vSQEkFffj930U8LG9Vq0vi1N6uUqxURrVGLDBAnplziQnzwEbkLNmGncV68cJk9npeXv3fvfkyAk6bOrFy1HvRBuE2VxtCwUidPXQElTpy8XKp0qfDISIpAxiUmUcbl0cPH3Ij14sXzXPIDnsVl3Lz1pLBoJ4aNkNAgiit+vfj7SpWr0lvp4IEjcfHx9RvUwd935szJKVOmkdx+6NguMoa2b9+J8n3w4GFCVtv3eDPh+cMDx3cQDwf9YZxMlqjhuHsJ0PzGzZvUeq2yn5zOvvIdGw/lZjp++nEx+nFMTBl/OntIByq2v5C4+KvDO+23b9o2e9YXeLQZHgpVdESUyyGy4TQaA21MkOSw2YMP9+48ii4eFRhkoOIrNmF2AXYjtJrbDx9PmjQhNTGxxZtvNmokgjbu3b9DEAzlwSJKBJ8+dyx1fDziLNZlZEF2UKihGIF0u/fsAyGr16zGw2naocJMKFfv3r2dSCz0acJQIKp16tSYPXvGL1tWdnm37aBBgwAjwTestcdqiYwNnrtwetMmrakz6pVjFXCUrVTG62e7duui05KuVFifxN0YPXHIO+1bexWuklXCZnw14eqlSzXrVoXoFxQQGGId/+nYoDC9y52Tleek6FSXrp27deuSb82Pjo0uVb4kVes8Vj9TqO7zLyfjuEiIT0lMTE1JTgUsljyLUW90mG2bN24BLStWrpCSnkb7GOJDZC6aNF9+ej9B2AV1fpNmjqlTr1rl+mUg8hDMh4/uo/TjMlLp/eDudQymtu0avju4HeVRt285Omfm/BEjhtnshWvW/Tp20rDWbzU1W3OQWlD6c7MtR4+cshRCjy0kEr5IS3c6bCtW/ZT5Il8Y4/WBd+896d1vAJsXRTK4mD/aHUe2OfvczZM9P+iKjejazRtutSzPbm3Roam/FkqjJ/DKYrHjPQ+JCKxWrXL5CmVz87NIXjEZQ4AIrtACe8GUWdOmzZ5hLK4IMgVrVXiOArsP6FK+YtlGzRqHRxazqNIN6kDKXTV/q17JmIiF332Z9CypcoVqQxKGg5kPnzxc+NWCgnxLsfBovS5w2/b99Zu1ZPpspeTEhMKsLIeFjF0nqEu+nsmkunz1zM27F1OTU4joMtsykftVLtlXi+aQzvvk6f3Va5bfuHa5WcvmaGXHTx0NDDTeu3fn0oUzPy5bSix/uTKlMH/4K7RPH8YdOXBU6eefkJiSEJdIcELrt15PTHiYEBdPsZj0tKSTrY7l5ObAYHfu3lKiZGzLFs0oBE1r1+T4pF27dty9fn3YoEFui6fIZaaYKkJPhUoVMKYQs3v29OlGrzU6tG8fJbJeb9SYkPCc7Ozk5CSHw2qx2uApGmMg7TVpMqYi6hw2jgiH48tgchRa/HUmu1lU3hc0XLQiILCDdkZWdCz6mim0ujs3bhw+dJSc5W7du1+7epVsgGrVKsIsxo8fjwf/8sXzEO1uPbqRzaQkSol6QAjHSFC08ZJqFfkkKsIeBadD3mL3+rL0eBH2RYg83gPRjlrx+/b3MfGXrJy7qJ1lzsk3hYTCR1CYSDcJMBmJQDAaTMhbsAOlAvuitX79pjEx5Qps1pTkZHteYakSJal0j4exUYOGNavXyrHn+MqgkkhntlltZWLK7t22OzriUuu332F1UC3wqmN7U6vIsVdUrVB5ytTpPXv0gBTJjIEmED0mNjYsIvzqtctYFPRBRpW+EAJRrVoViBdaBQoQcXOYoG/fSCLfITszB21GBCp4SOgIy8vNw+xGNZxK5SuVKhVDXekt27ZTuJ4+WoJreuUVKlSKf/yUohR169bGx4n54j/lOMQ0A7pgt0SDYcmxyrAYJHBiS8dC+7tNUiRi/C+UsRiqNDAMNnQHGjVqFD03JDGLPlFSfLlN1KsVVco2bPiVPDWz3VOxQqUvv1wYHBIGHTxz/syMmVN+/nnF40fPnr9IJYnp8oULlK62i7oA3rvkNNFZK0BEUzJ98AZYoVWzGdD+KT2DTZXYlcioiOKRURg+MY4qTbJy5WLLVihdr371ClXK46rDSJWcmnLz8t0nDxMun71x6fTNHZs3durSyVWQqdQR7gbHFIckY0k7AXkWcVAsjdHI/yC0oJBQPoTXx498aLLGiZrHnUnRCC5jeESt0ywkKLz4zz/+PHzYqK++WTRi9GiUrarVa1D16vadW8QKoCWXK1uJsGssVUeObG3RqnVRfmGnTl3YVPv27QkMMRbm5xkCTC76w7O3sTaotEOHjVy2bPWoUR/9uGZlqdIlED9ycjOLcgsCi1GTvSi2TLTZ4X4e9yIqPKogu5A2YUuXLb1y6/LSb5eI8isEN1EcXamG0RqDdfcfPZi38PMO3Zs8fRpXumRssCkMy//Z8+eWLV9KfgCqV+mS1bZvPbhn/56Zn48PjaQMtChEZybshHAnt9sQYMjMzQxA41YjouWEBUTNmDMD2YiuQUBYICeiMTX3Wn0QaSi+d9O+I7gV0AAAIABJREFUxOeJ836YPemLT3EGjRn60fYN+4ePGTTy40FvtW9x5/btI3tP/bJ8c2YqdahlotYOwZgFluLFw3HMUZOZk4RABAZpWHHsLiw6cnxRvuP15vUxtGCfBpLAnFVD7EAiKci1CVsPhZrJVvZ5gJHqYdmiwoZdkBRgYTIZeIvdIgx1PjurMPAoKT1IXigWIy2GKypxy95s24iAbhS21Su2v9Wm8aRJnxGZcGD/qZOXdiFdUfVg8+bdS5YsRI+EMqIXdX6j+4YtW0rGlPpiwfRCc1bWi8ytGw788PWakBBRRoTdERQUTOvSypWqojhx4PiTrHG7d+whOwdOwdQunL8UHG7EwYXDQoz+98NicdSpWwOvU58+vTZt2VhgLrxw8VwW3qD0/PCSJqhETEzMpk0b8jIc9ZpUZtfQpKhE6Wge2KVLl+XLlwMfBC+kK6ynz26lUsaEudNsIK8wOya2JDayxJR4awGpYEBJpg3QUeONNxNwQnb8qh3f4EOBc7NzgwKDPhlPNc7aCIXrlqzatePwjZvxwsOpkBlCZehLjRu/2bBOpTPnzjRr+XrfAb0cXmuBLY8oPMKFDOoQYshgdXdvPxz64ZjRH43p1KU1jlCXMygxMWHixE+ji0d+/fVCLH2wBBSDuAfJ3bu/N2fOZKYgKVSE8AJGIi+VMn+b2d63Zz9sVGPGjXbS5w/HB74kuV7p0o8ZMWH/3r2t3mryw/JFukD/F4VZEtogKXLQ8AospdaM3Ovs07c7RnGjPvTe7eSObbudOXM6ukTYTytW3rp9ddz44WViSmRkpweawjBkatQGP5UFg4WdXV7oLBZSMiut4NmjFHO+3WAKjUt8/PxFwomzBwmp7N23R3SJKCD/4OljYrrBjdca1GNTxCfGkfiCLRCFDCaj0xnV/joi0+Fcu3Zvp5qjn9Kdn4dDH56qDtAE3r59b8zocT279+r0fjMtKSAWF3YmYcP398u35NudFm8AJUpc0QElEhJTXVDBAnff7v1rVqtptrrOnT6vCZCHhIUizxFIYLWQx1aokIvNyzqazQXgfGz5si/S0zjDjNgyJctE9Ovfj6ouVPPv06M7dWT8XJpKlarkF9quXL5OWdrwqEhMoY/uPgYxikWHZaRkil2jBI+oSCDqVvp5jU53gUAbkcVLB4JiObnpWr3MQgSSy/N6wyZIA+Dr1u1bylcqn5SSnBGfg3SCMgXTRejwhWPTEUuh1oZFREUmJMSRUjNu/Nio6Igdu3bNmTPHEEKpHbeFVDDiT2hkqFXRtYyJNKtfh2uod1A6towI/fV5h4WZS7RRJbMYTZVAOkXvbr2TU56vXbsuNqaY2PYq3A50GsADoPl0wuScnILlP6/kLnYij8Ibw2YhzB9esG//9unTp184d5ZyDAySe6G95CV47SItlJFLQhVUiLnzHVFM2LHAVJ8VAEmLK4R3XsTz/SZd8UXiNfwPBVgkBinpW4sVXN2pa6/EpBfLlv1slSluXLsCfSOpMO5p/PIfl48cMQw1TKmVk7eYkpJKqhlBIIwWrMasdeXuFbLKiBnQ+asD9YZbN2716dkTm1/F6lXnLZwPMiSnJqEjTRg/0aDRnTlxqmfPbtWqVlX6aWVTZn1K2Z61azco9c4WrRtS4QVAbNizDnLMQKmVB7n3+CtLVAgtXj6kTefOg0b1cVisp46dmTl1jjVXFhphdDgtLVq2DA4MjnuSiOYXU6ZMRIkw0LTFm6337zhQo27lF4kvQsMCoVNS3XmW+z9kzIIfiBxRTFl8skYQNTYVyRqYLmFykAZoDdNnef53SlqSgIIkzmhZNWYhYZ5w/4rwYJdGq05KSSSr6NCho/waUzb2weM7I0cP7d27D0VcDh06mJuZ0rNPF6fDIpbALqtet1pomP748cvgrinEOPO7sbGxsdAp7uUVEjSQz3Je5JOUlJdXcPvm7eXLfzWE+nfq3Ra1Wxvq3bBxtdFETRFCOwkIdeXkZUWUDO5YurVaadq2fu+lszdFLIWbKCgKk+K2FlVh2VeClPsscOLT52ghJQZjFS0zNYGB7KQcysdpNFl5+UyTBSKpigFAWLFEohXotWpi0mEJmdk5xPyv/nWtLlBz69aN+PikVq2wVImGcVIitNWaxSs0NH+VKROT086evzR79qxAEXflMJiMqAp4L5UKDZFJe3bvXvPLukpVqy5evMRUWl2zfhn2fJmysXyWLRtL7QakBrlOdfzw6Q0rNl5ITYNyvf/+ezC/0rVLGOX621ce6oyaPj37Ll66eNrMiZ5DRR16vCULyIupGqVTKQqsGbefXB44ok9AhH9AQJDH7lm87KtvvlrWvXc3Y5jG7CiErJDzhASC/Ggw6VLzkqkX6vQ6n+ekhwWHpRQlDhk7MEAbkJmTEagxQRd0pKKo1WOnDu3XfuS7Q94LDQ+KjAnzqqxlKxf/ceU3qiB7uRrFo8sWIzImpmw0xbS0Aeo505bVqFuLEBB8oETaDhw9kCcIpqKUG8OU2FFwUrDipDVl52QhrgFzsg4+GNMT6wxCDGo6K8IS4PZKiE+DPiB2YJUBT1gRST47c+ZsYKBhyNBBQnL2uO7cvnvx4uWUlDRCjkqXjlX4qe7dfZTxIp10qtKlQocNH9L/wz4s1vMXaat/3d5nUKdq9WLmffdZri3xux/nY+wZNKxvlVplylSKJgJ34/GdtRtUfm9o9/isJ0dOnLR4iwIjjIYQ7ZAxA7bt2tmm7ZuiIJDDCUMtLDTvPL7px/UvAvTG2LAYOsKiMdauXWfdhrV9+vRr+WYLZCzcAzTYBbu2bNlStWplEaVhNp88dfwhaQzJD5f8uATOFlMpom792tVqdkXPjI4MYfpA5v7TyzwN+Y/ATjQQjVGVXmCr2bB8tXplgoOCq9cvC3pDQDau2Dtz5hdt23UICgzZsn3Tu4N79O7T6cGTu0U5NlyNKUlU+cgGRUNDgyKigt56q1VszXDCQ412wePzbY7+g3sCW/KzR40f0ahFs3bt+0ydPq5itZjwSPz2qOO66JDALEtyljnVqbQWFOZYXVa9UYMBy89OZBhOcDLE1QsXzW1MPwB/V3Zerl4TXKZc7M+rVlLnzGqjl5SIIsMsXKp02ZKlIo4cO9K4aX2qGZFmsnPb1tCQYrWaVEfGCg8s3qFXexLcTvQ+umLtD1aXxRAQhIEBNNAHedXE0UfpbV5zQXYW3abQOiLCowi/KxNbnoaYtP9o2ABjVZYxOMhuLczOzw4OM5ZAUXHm5RZ6+w7oYdyjCgoNOnbmOBjVvXsPnGc0v7Lbs3DXQhF0IYYXOUmZWYW4txLiUzds3rR7z7ZhIwdt2bmuwJKNPxNBqbq8Whv1OxRCMGqMBTYRa1uudgyeIciLBtYvVzjsNrVB93aHlqcmnX+Rk6DURaFZBRqDiKrOz8vWGJU3Hl70+pv7D+3mUGc6LPkavcHptmCnr9ugTlTJYgQyOiyIQppNO3bMnvFlvdqNp0+aGRwZ9sHIIVVfiyWoBsMn6YHQJYS5/JzCoUOGP72ZPGXS+NjYmE1bNx08dKpEqYDqtevjdsCMeersqQqVK3Tt0wZvp07t/+O6rwrz80uFVKPuzPdLf7p1/4bNU1g8psq8RV9eu3EVKte0SbORw0bQwv2n73/q2/u9L2bN/WXNut17DkJwqtctj3/17tUH2fmpZaqV+WzKJ8FRJryrpaNL2q0OKtu92b7Z10u+SkyN79Wuf2p8VkRU4OgRYwP1Qfgrq1SstGXzxvUbtj95ms3Wo4jbzZsXV668eujIQWQbosHffueN4sWF8rBl005CfvWhSnOO6/S5axERpoysnMiIaCIWcIYismHVQQtWYF/xehCY1q1bf/LcqRfpeT/+vHT+l19QpYwsEpVorMW+98/NzS8WFiG88L5u6xANlHyp2JtGq7XZXI8eJSxbvnLcx2NEGJZCrsEuJUKy/IX9QFQFQwEV/WcRwrBeUclMsHJsRrRURYQSnbvwfNCMUshkv9XE83EZXsdBZ8PCnGxtgFap1iWnpuLIi49L6dCxY0ZWunCTU7eDtuIWNED56tUrjh0/2LN3t5vXL3fo0Ilq1eBVQtwTl8OakJ62e+v2pnh17bas/JysF8k37lxQBcioPFu5SgUknKdx97bt2Hbl7KlPM1NTniajMDx8ekem8gqhv++A7nrde4XOzGbNX+/Zu8fNmzeIjTARkUrejdWanpsOJc3OyZScAhZXmsaogE517t06tmzkhrXbX6TkxsU/mzp9Vr3a9WCbVG/Q6vw7dG8TWSpMqVVOnTu8d8/3PnxvRGRISdE2wecvJJNTQfD0f+gAgzmQTrDYQzdhJxhIUHyFnRMtgXWSeL9PKJZEgf/QSP/ktdJ4ELOg0Zh80Zv57huw+Jebl0lgwQ8/Ljl58lSbds1R7Jau/LlxizpyP/8rd44T6W/Nd/b+oHPtOjVr1Kz47Fn8J+Mmfjb94xLFY442OgJO9B3Qt1Pv1jBaAMLcFYrfmm/wPSy6VHieKTI0qk3XN14UprRs1qpXzz7Etz1MuKUL0hYRbu0R+a4kBFLqhuw9qyNTSTcLFzHXsjsP7rZ+6w0hWuMZ8vVfAvtx+hNhBIypJ4NpPTHlOWwG7y0oxwDYBlwjosI8fg8ePIyKimRTcbA6DCYzJzfJTJFoV3R0idQXmRTlEumE40YWFbDBZGx4kpVgMzBOxBGAw0anc9b5c5dOnDiFDQxnIg6V9PTU1LQkc76Na7Lzsrfv3HH6zOWQsDDKE+Bb/G7FLBoxSZYZbkePzMvLIpivwJvXplPT9u+0Tn6UMm3qLH2g7qPJH0eUCr907MoHfUZFl4xIeZGYkZ22cfu6waMGGML800W2gTzXkm/UBY4e+3H5yuVpeZ2Wn6GyIZaa32jTdMCgPhZ7nstj16gDkEUXTPuqXpPards1QxSVu50qL321PQlpiVEVwjA/0LE2UG/yOFzorgZNABOs16rG97/MGz90SlBo4E8bv3bKC2VKc+16lQqdzokzxpMZdPvWw1IlSiQXpPV+v2ejNxqGBkVXLFExw5weWc74dqcmGN4gIlSmcJBd56uwkPE83T8wIihK37lP265+7UlfN2gNSHs4BFkXoFo+IrZinZE+lGMPiep08DMWS6kQWevdB3SKi38cEk1BeUHg3qnQomX7pr4KEqQ6UKPZMcz0weTpU9MyS02ZOvnNVm88Skl49OgBMQnjpg+q2ah2QkZ8eHTY2KljJk+amZL+PKpUiX4VK1islh3Hd2/fswv/QpH3/2PuPcCrKrN//9N7S+8JJPTeQUJviiCIDRuCoCD2hiAWULAXVFSQYdRRx4a9ixQFURQs9N4hIT05vZ/7WXs7/LxjmDvOf57/vXt8MuFkn73fst7V13dVjzx3yPGGihpfrTU9q8lb687Nfv6lJ+p8VT2GdMCs7HRGaw41m6h6YSv3VcLNvvzhw427aNqtMWdr/fqGG+6aydjat2+HLAHzrKSkCNcR6IjMYu79N2/bsfXjD9Y8s+yBM88egWOp2luV4Up7bvESCpOBPRw4bBAOgAcfewCtDs37eN1xV45rweMLmqJNyWDSZDcFcQwntRdMGrd9/xZ67eUUZy5evqhL19Yn/UfbdC206FwDRpwRjdCqXMd51BniQ4f1p2wwFIu+8vob6LJ0pGCpM3PzIPAYQZeEFgdqWbvSs84d48kwpyhTCUaoS/clAq7stBOVJ2LETzTky9j83ojdmh4hdhIPo+kWFuV17NiB3nb80+p0+eolgRdUTqczi4MDFybcKd4RjfGNt17/4cdvgf1WasBTFRW1qZQVEyLdnUEips3ivG/ewhXvvR70hQxmbb2vzmK0kRF8w+wZ02+e4qUVaLjRle5I4BGOJ8xW+7XXzDAaTDhhSW1p37at0dbR528gp8bpdGHI9ejVtb6pNq/I4w81nX3OGLrSVdU0ojGEqe21kMFG+YWH59dUnUxzOtf/uvbeOfd3atvT1+hv2S572cuPtu3YipIb2iMHw6E476NalcpjnW7n3h1ieVLFoiAOYDjQ+pgcKcocGnxNF19w6YEjB/fsP9C2XXu9w1hTVYMP2+qyQfMbN3/nznTqSOmJRVGIwwFkk2bZC38LxxMzpl9Z7a8yaywhX2DVl6umXz1t6pSr1n+9PmUOt+1aYkhL9Rnencad/liNPZNMoaQ7N/OO+667dsqc8rN6dezSsSZ+1JgRfeChhWnpZAAnEn5j556dX3vnza17tvY5o7evsb5rn67EiKzh/C1bt+47vPvFvy93uG279m115xoGjuqOto2ruLB1zsxp1zWFGmhy6UrzfLryC1O25pprr776misAbPp+4y+vv/5GQWHmGWd2sdnNfm/wx63fMrvOvdtcOPkcjSXszDHdeMeVe3Yf7N9rCP9lpxdmuD3bf9l2sqomZgpNmXqZN+ClEOGvK55lxUZOGEB8/7LLL0cUojy9+/77TeHKy6+YVFiYj1fy81e+btW6bcuWZWYlzoCIgBXHQuF9h48BOYkT982336iu8rZsnWfwNq75dqW//g5HhicZpabKRAosVVUFRSXff7+Rc4cZACeH4xw9WqHRVODjJzkYHxjznXX7veecMz4JMn7Ae7KiEumAMY63G8YLp8oib51wYTImvZqBLcVLlgBmwyZiW01BwUsinQOUC1+J8n3khciyWJRMPlwrW7b+uvjZJYcOHqPLAp9fcMWY3r0600ks4As99cTzmzf8EozUnDjZNO+uX3jq12u/BPEfLrF92y/vv/f28ePHd2ze8sTCh3xB376DO8lPyMzxZBQ4T1bWE+Q9XLH/5183UYRrcGjqaytBECTXa+XKz1H7tRqbZm8Fnox4Y1P9h598OHnyJCQVKxjkJCkxUbQO2Cs8iJkp0hHUNkrx9bQk0AHnpndv2bTnjlvvGjViwm233J6dkQVWyC/bfnjq+cfm3HOLg2C3LtpYF+zVadTCe+bPuWOeLIjkOf7fcmb9lskE5yXB5XHAu1u2hHeDjQsPRXERr6NSwqRe/286tBgbjBjXIEkGJJqgDfAJyut9989buvT5qqratHQrpX6XXDLxmmuuqY8dfenFv0GEoXAUvHJXmuuxxx+WY5+MnjxZ1bfP2C8/XeFtCl8wYRJCaNVXKwu6SYdRGCK6BbSqWgPQA458Sv9iYQStvaqi5pOPP5869SoTTYu11J3gGJPkRAqRfN6Qy03/B4JitamYJe6zzJv18GfvfvHSsqXjxiC0HBIjEYgqGXJtVRW5z3hl16/fGIiB4ujGjUzjIEK69MMmgR0l8vjJmt27dwOXTPSKYaiuArbvu7U/uIhLeYBfMPbu18PuMLQsy3enu566fxmnsr6BhKIq2pmIzW4EQozlAb2aXxIkOJO7RqhLnGjA7AGujYlj0BUUFc6bv/C2WXP27jrQr3zwy6vvZhE4rAAiOp3u1avXUu+zcMGDCXvAEDVmmnPfeuldkiLvWXhP3yF9vVGvryL4xcdfjR99PvkoK955c87s+Wt+XZEwRC1ZhGDNVikgoNW3JYIvXEutnz5Nqwv4ExlpubUNVYlUkOqVaFi37IVXFs/+68pv3+3cp7TaC6aLxm1Jf+n51w/sOnbXotlM3+fzqkeS9FVsaD4J2wLF1vZv/PWDvft2znnwxjr/YYGr8WtoypVhz3xvxQdzb1v4+efvFrbID8cDJrsRGBvFX2XF0oDU6QEHzbPXkagNb/TSvzz/+ONLP/30TSwrhBjP12sM0ANnn5VHISNhAG0YfKZ4SqB9cRShFsPyeCaGIBzDZsm59rrpWl102bLnfX5vNJLwuLNJcDJaAtQAWQzOhlrf7bfOfuzhR1EBqbB5ZcUnXbp0un3WLb37dA2GmogFRyIBckkP7KxijqoDCXqg0TuueKJXTf4D7vS848frPdmeQLDOaQNDQmvVu6JGWo4IUBmnGLtWGbO0erXrLYwc2vZ5g5AugW8sqWtnXu82mjj+QKkRKEFbXfTUk/g+Yei7d+wHpvLnLZs79+jcqWv7Bn+D0awjgfaO6ffAK+bOnYP/m8KnW265BZ/WlbRm0kmiNy8iT0hFilE4vM5O/WNCf+xYVX5+Mb5Jf7Da7TTUB6v0CSv1tS5H1o7t+wlmFZfk3DOPQF5mJGFFYVXJmydwPPjJPz9848uv1274atWar9d/kZ5jiSTIDhYvVDKMX0DPMSGzrVWrVsyX4kZGorMJKIkhkTJrGQDxIV2Akn1NLMNK7z9sJ9wEuPNRRCzVVdAPmcbUvZgcTmwSH7ku4H3odXTH0xj0DYCZrPli/aMPPkn6Tqt2LRoC1Rp9LGHT0WQG6A8TDgoBEcUtC/R7zEUHFSXlEqxbjCkk4EsvvUxp0cNPPetwGpPxIH8yap0nT9ZkZrlTmiAF7yKnowI2RlWbGhfik5+3H6UwuUeXrgTgFj38xMvPvHPFlRMfeuARnb0Cgmz0e3/8afPGTZtat+08ctRoXBhOjcBCEk1esmyJJDlYLY2NDTxTa9FWVJykEvnMUWN69erjcbqCUa/f7wPFmIieUkov+TMExBnYgDP6Y59s3bzrtZdXzJx24z333DtwePnNt13rCzcBnKXQkjQoVGytRoYqksJkCtF+m7ZTSpvYcDCMQx5LwxcQaMms7HScarj26YFF2QTBypNbQpOmXnHzrJvGXTgei7SpqZ6mSuiFyx95c/FTLyEOZ90784bbrqOUti5QKVWw4onRxoPa/KwSYgJPPPx0JJjCmH367/cPG3EGNQ281mx1hUKot0GjlYixvvpk7YRxlzzwwIJx54wDVSGuixqsenvC4TCnbf1l/w3T79i2aSeDbKzzvvzXF+9cfMuiZ56cMOEcHCj+ICWHNoB+wLjfsXkXaIt5BblQuI2ePEofcZAC177284wZV8OECcaTcEnDH1z7NID5ZdsBBp+RlTZq9Mhp0yaXtWn1l+UvPHjfk4N79rrl1pv69OlFDgjeI0zqxc+98N57H3KEIVcsYfqhQeSSgwXVAfiOWgDeg1R/J9M9djKf8vJynGDsacTNTG4DzApcKzzojAHZ16JlIcBj/Il/4i6BifE02EWPnp3ZDvgV94uz7ZSiAcZVY+M7779zx9y76hsSbTu0Lh8wdOCAoeVnl9qtvD3stKU998xf7539xO2zp1519RW33vjgZ5+unD5jKuFOnPpr1qzFmpEBJ4UTXnzZBTWNVem5rutunmFz205WHf/m0y3ReBADe9Dg/j26dY8H4hdNuDgRSj309KOXXzIFjwN7mozZAi6rs+LEyUO797bq2C6IXUKHUZujocm7cs3qM0cDQIwkoiozYNRQRqGPhqNJA9lL0VCitmWfnDe+XvrTpp23Lbzq8vOmHdp+FHF+6dUT84oLG/AAJxKvvvJmi+KSyy6dKmk20TCmjiJl/zuXqgnBX5g8T4T1w33gegRiyYFDoQW1g2IJ9SdEgwUeJF2pY8cV733ENxoa/O+8/0l2XjEnB8pWdSxFvgqv5FLIXdA+T3343xn3/+kpDBUjnqbi+EhJHqKGXPkGEMfgkFD5pcUHC8dsU9YBkKmNGzcteOzeL7/4IqfQOWv+dJNNt+aXz4ecV76jcmuLNgVxc7Ip5k2ZEn1G9SwvP8OXIjmhyWlxNfljaR4nYrf/gM4zbj3HGwi26p3RFKADoFy8jLmrHF9Whu5R0WTIH0pzpCOPG2oadmzZIT6ASBMdonHx1tc1fbPx26HDBse9jQ6rKZS0U2vvTrffcsdMv7dhytRr8rPzhgwcNmXKRM4GAolgDUh6yDZW/u6592lLA5RDUoWe6czZeGjD6CuHz517x8+//Ljlp32URd8663rcIaTC48BHTXj9729/t/77R56bXT6k1w23Xn/9/ZMKSgoD8YakNjD0vGfJ8AgGqCBLLXr86W++WT/njtt//nnzui+2tmvX4csvVoaTsfzSgtbtiydefG5NXUXP/l3yM1tefvH0rPy8noM69xvVae/BfTPuvDJJakoKxCxp3A6AnNvhLi1qSazcZUIKG0hfWvoqGUJte/bv7w1WROJ1zry0y68fl4ylGuurX3n31TbdSm+feR+Jk2+uWa4FkwslwKYNxxqR91aTJUafWL0J4KfaQGXCRCMdIbOQt8FXe2zKvedldnDVhqtINgCeCQzAA4cqGvzRlA1MpYjZAWqozmVL//WHbddfe9NZI8+8ed4V/mjVuEmDgkEw1qOJoMVkcYYMASMhXFNi+JAzW7d764mnljz9zGNUSAsskzaFfkPoFhXLZLEZTTaUGxi21R4Jh+o7lXWM12jqjjS2b9G+pvE4Zd7gV7Pz1BQ1VHsPnax4/bmPKFeMnOcw5IYE9gzgPI0uHE6azU4c7kDSArs1rHz4XbMe2XPd0dZtygz6IAlrVlAVYh4EuS3T7PJorpx2hcPtXL/2uxeee3vsxEH3L5xndZq8oWOU6NAJirJWfdjStkNJXV1Dhsd15PjxxYsXz7/nfuaydMmybn1KB/Rvme4GPhXsKyftzDBwY9qgNkTcIGbTmsKNAcaF/YuHjh60otxFdGaDlXSKQFOoIKuourJ236975j9xkyXDQN5Ldknx4UMHQPIyu2I7DqwbMfK6p59dcOW0yd5g47GjlXjF8vIzYHTZhflnDO7fEKoBlhK33Zz7biJruzHYiEMWXHLgIzXh2IvPLcXRRcI4/CdEtp8hUVzmTiA3g41mo/O79duBvTA7QBcz4KWiqGHmdZNJsly/7vtJk64AIQjvDCoyOod4a4CWllJgjVOv81ZVpepTZw8dt+ylpV16lBpNiWC4LmHCkVp4bGf1rCn3L12+4KwJQwJAielj2MeiqxlIU9aTEoyZ4TBTQUbKHBBHIPQC4RF1WT1zb7p71aerOcvdx7RBabZYsxFvaCcMnCxbim5BqNPoYgPP7jfw7LdhBbWRSqWWgJ4puKcJzUiKQlhgzLhIydM3Nuk/+PCdc0af6XHCWxClAAAgAElEQVSZEUUzJ93wy6a9BbllFw6+4s57bj1r7MD6wDG9PZKWBW54OBGXkBCQIkSAYvEUyi7OJ1KggHZ58q6n6IVn7+x6+rmnjx47/Pjy2X379QoYDwYi+lRE6zYXPXLv1RBw746DgRMliBkzWKsaq4vLCosKstH4GTTxxKRRkxHL/3HL9rcXrxzWZ5jHRji1OpGKguFk09qoAmYCgg9ut/fq2REbAyDJPd8dmzH55tGjzyYMWFtTXVN53AoSINXFwJwZtRFQOUICvqp2RWTunGbUXTCKgcfRWVhvmkICjRI3OFLWNHsw4kNKElujtNqqdwI9ltsq7+GnFuzY+WucvYumsm25J482XXftbJvL//CS26ic2L139yuv/uWKyZMBKMNOoN4HmQO2ktffYLHZj+w7oYnrbp87d8SIvrWN1cgpXCz19TuJD4KLzBDRyfDsTJkxud/Q/rXBelx8RnqHAvOk9zb5I/X1tRQ2oqqvX7O+rvokNRyRWryVHopStbak3WGhuiKqAae38fmlizt17D7uvLM0lgaiDOGwLZYMWA3+AZe2vTdx+6MLlnzwKbFFzFMoIGrKMJ45deSwEX3LyzuVFBYGQxBE3eQbJvj1R198ZM25F01GySE7XYASBVVfaGXV16tWrlnF70YLuC1UOpsoB+G8BBJ+fxO1JtXgJNYlAvc9cfu4i0bHtCF2hyq/E4dPHDtcFWyMrF+78cW33tDwH/qXxRTzAqhBkmWIAlJgjgABtSUs2TmZuL7If8jKykRqK5mhmr1bjv+8/efjlUdKOuQ88pfZg0b20dsg8jBd1QHXiiQAEdVl5BdA5IPPHObINM2cf177QRkzr56W7sg5caxy6KAza48HJ5w/ZvPOjYRN01o4P3rtvZyajC27ep01erDdldVh5sW+SPiFV14s7lKSXuaqPlLF6dAn7B2GpqFvE1sVZxWjoQqXFITPV35xQ8d27KIB/0coBCQaKDVCXlYr2JL8JINV9ETlQjYo02CLouWDu7dvU/rha5+OGTH2gSfuePYvi79a161Tz/aakPntt94fO+LiosIiKdoHmEOy26ia/u8EDVWFQB2MbKNysTe8hYRQZADqMun2JtWBIn8Ey0NebRKuoclIc8y98zaiDGII/iMlS25S9AwunoyOxS/qT375/8fFRX0GzVikzZPEwaX7uug+AI3GJP6y4cfvGhrrSBs6UrH//kf/hlcgHI9cP2vGlCsvLSzJPXHy2IFDB4KRwNnnjA5GvNTZQcfwsjFjxtBDlGCKw4n81GDVMWNMNHg60YozBgwEglmd9R9/wkGwhHBy1NTWZmfmtm7b6ttv13FCAJLgWwQpUPl5IDqhy23DFtGihRt1gWB9cevs+x+9a92oDd99891J/8Hr580kjweCoZfwlNsm4YYlQp/VLr3fqCF4yzDRXn/31TVrv5o16zZgHlu1KuvRtZ/PhwWp9foILiTIcHQ7Mk+cOKZzatp1apWdnzl42NCGuvqsnBw8APyHKxh3upX0Lpfn6UWLX37lxb79euTkeo4fOvHA43MmT7/g8KEj/Qf2c7rMFlpAIU5w8kY1VhzP+iiVSW07FE6cMapX33apVBD6Z0aQEStGIUjrslb4rmPxOjjYrt3bY3Hv0OH9YtibgqYh9EMehy5lYjHzi3Pm3Db7g3ffIxeb/vaUqpFuQl9Y5J/NYkPFRNrRIoNAAN+SVoU6MkVCeTlF1117s466JpfHR0TM6AyBQSx0h5sGhD5g8cDZihh15kZvHbKwb7+uLVsXQuqgIzrsHt4LGWPP4fHCP4FCDm91OjIfefQB/LUHD+3LL8ggeQ68NM4s9GC12H3BAHwNJw1qN2n3MLjefXq265z73Xff9hvQU0yLOMSeQquuq2n66OMPjhyoOHR4L810H1/04PTZ55OwxUYjXSCtUFBanQKuY9UYzjtv/O7dO8j8bdGymD15/rkXBgwob9e9o9FsjUS9dIXp2bsDaRX9+nddu+G97IIcIA/8YR+nVZsiy97gcmZRk+AL17H4x6qOksw7bNiQ4aOGUmPe0FDz+usbyR3E0YVngsHRBJc15BcSg1xOJ2n1+/buvfeu+6g/vWDC+TEd/jZpQREKhOji98P3P9FQq2Vxy5ZtSvoPOANthJAoS0EQjRAGBM5y9ejVbvfunYHIWVS4f7XynSNHDz+0cH6t78Q111xN7gXbzWliQ/BPkMCEw4wVYFtVMw8igao5O2LsIYQVO4X8RpKXMcffeOP1EcNHjzl3AC43epiRQT9s0DAqXmGnDMEfDoIbwlC5/9X33xgyZEhWRmY8pjt/4rkjzhzx4MNPrv9+Y25BljPNc7xqb2aWMxyTlxJv7dajFb5JXA4U0bMSTouH1cA88HrrQWSCY6Pdsi/hALqgk5PisApmes8zuvfq3aNlUZklL8WhViK/vyWkMvhT9tUf+cDpPoG0fv3158ED+xUW5J08XtOpc9uyFu23b9tnStmuufpGshnbdCr20hHPAJwHpQ82+oGayADH2QaiZpMf3xKFvbjBBg/t8+PmtcNG9ujTr/348wa3b9cWdwsv5XhxdsDxHnnW8NalZTSVOlpzmD5zZLbkZON6uR3Vze+LILZAWkZTt7uswMZ26JnXoXN73GBAG8SxgTQg60o3AsH7Nuhk1oIviC9Nl1eUOf/Bu8aMOQfvRY++XTf/sqmqvkb8hopnkYs14eepf5KwT7CHDHCUZhze+DI5gGJvkuQD4ouRgD+gcST+O3GrE0SOa8M9ekiqBsi3Vrr0BL1PPf04z6dLComwxHa9fu/mn39iNWAyHEyryRwINliN+nSb3ZGmc+TqbUZLl54FgUiAg+mwOei5RNIq+YuqG5UmRTzn0ksud1iduPccTumaBZIFLI5IQ0lp4d7DO88cOxScTqvd/OuOTWVdckHTjUQDoIyTFQpJgCEJM5kzZ67AnoWbSKeqbwgazSm6C4YjXpM5dMll540cPHrtVxvzSM7PzQhGG7Lz0jIKigwm8jfqyf8zaG1kuUKWN910y6RzbyRGtHb1GnKNMJ7TXG6CyJSdFbbLxCPIEWCaHHC8U+wFG2HSGWOReGNDkLBSVm56SdsirTWuB+Y5ZeQeo9ZUmFfSurQd+CZvvbFix45d/QZBva3Xr/lh2fMvDhnc5+LLLyhokXXgyJ7t3x04duzIhg0btu/5lTQH9lfwHzWa4pKSlCmqsWgeffLh3uVdU2T2B/0JLZq9Ha7icUsvbZyyBrsO3xgh6bLWrcpatdGZDEcqDztd7tLWhf7AXrLYKxsP2ezO4uKScy4YbicRJM0Gxu7ufTtnXDzLF4mcd8l5pa1LwnFvvZfGEvWaaOPGb3fpNWZJPtlesS5OKERvC9WHvl//jd3jSM8t7NSmlJVb8sILV181gyp9vGrBiB+1NxoRa4mlVNUO9Rc5luYYZlOwzoeFBNX+vO2nkCbasVuHfRtOThgz5f03Pzt75GhsKirxmQMs7DfiVUn4v/dTGJzSSwuH9B+fimdKOk0qiJdo2b/doCbKaX+LFZ5SsFT3lXrPqQ/55z8FFv/4lv/KJwJFHSXyI6iGXJLYRGGXAtn9xusr5t4z5/DRg1a3gcQC0BmuvmZ6aWmL1m3bLF++bO26td26d7nksgsLivOA/uO0I3rJPMB21Ms5ElefdO/S6oM+DVUz9827t+8ZXfYd3NGqXftwhGahKiTfP08C7y4yAE6NbZGTlUta05ZftxFeJhupS+duSGtqMebNuwd9haNrAXkS8FElkET9Drnq3AmPgsliSKJnSGjdYnEYHY2hRkL7SJrSkly5Tav/8YefULymXTWFoSaSEaPGQSZAJBYi/4eSWM4nkQKiIZVH6gE5dLpNyMjDhypXfrn64ksnZGTayNigOnrXzsObNm6hNrY3hWMjB9LLqrrmZEF+Cc4JqnkJAYAnAY9ramqEYVmMnovOvdzjdPzlxafXbVjTun0Hpyszqo3iXYDUxaOHY4gEScoRYzG3y4YY8gdC27Zt79mrF6WXDd4GlFeMybg0RaC7L7g4PrBRTFi4ZkN1oJbZQTPwFH7C00VXo/tbEgKV5AJ2VIHCM+/Zuvft19+55d7riWdWVVaibOXnFOERvPvOeV27dh8/dSSSUrpv4beOJ6xmW1NDg5QQxwnepThQ77//IXx26JDBXn89KwZMAyWEVrOHTVCQbNPsTiDQgliiHBD2BoFx5PixDRu+JzgL2plGG9Uk9Jmu7E8++hKBMXrsCBDBMcrh2oglp81txFTRGj/+4ONwIDpuzFh9Wpy5CCuQJFPaokjLBI5JzI9Cb2OCYPehiBA2WrToaaChyjrkSWsuv9flcvCogD9M0g9rC5AHKGLUDQH6T5HXsUPH66u97Vu1NaQJxB/hup07d3fqAKADDWuTlJcDfo2qxBSQDdzAcrOq8B9ejSmd5skEBPKSiyc31Pn69h6QnZ07fkKfsjat0SToN6YQTxJkV37JyDJTGuZ2ZX/7zY8PPfTIpMsvvvTSiegK+Kigc+IaR46eAHbu3vl3DxgEjnZjmquIsgASzmx29FTiBxwHsrylIJdDJeqyVoubFv1P+DVDksg4ITsxYkEKaKj333jdLfPnL8gtcolQMRHCkzgjmYJ8nQW3OK1+rw+QAnoaTbxgItiNQMtWVFbYcDbY3HX1vsqTNa3atk5owohAfA8wBJc59/orb7l2+tXlA7v5Y/WBZMRkc+qClm83rP/7G6+1bFk0bfpVqIbAbVhsVpBc8ZGwNRAnu4YyBx0ytrhW6luVuJj4y08xN9V+/mcucPp/A46ATQjkLGBddovn6SeWrP3q+zm339Oua8mSpc9cf/OMtEyH0jrCGAzRc8JOLApE8Ti4AroEJAG2FElRjNCisW7fsaW0rDA9QypVoW0+F0w7M8HKOCgNH77zAZL4hhuvlf4GoH/jRpKuBsaF8+5Hig8cVo5HN5qKLLrv2e3bt1448YJpV02rrDkhvh2LEbXz5b++htVEWWVWFkW1MdR0cRyC1h+h1pj+fU6S2RqaGo8ePdyqXRn2AyvEhqo6FrPnTvXSJ8xprrSTdZXgwAE9Rc4i5iotqoi0cxtdYzgUP3y/0eFwAs2FYiGkoEXJo0QvhMMZsIKvVn57Rp+BBUWe2vo6oBO4B60RwsaxhwcDcCZsJbpNSnuhlOHoweMoIi1aFNPKgO2DhBgGZIwSw1dQpvk6mhYVf/yknVCNt5okWHi+zmQFKs6gNd5x651gw951x10QwJ2z5/Yc2HHBg/efrDthxT+P9UWAMxpLoaabC0KRuty0nBdfe/tvr7z94kvPW5xJi1XvDzS6LB5D0nH3HfP79j1j3Hlj4ik/lirpALBD8IYhAIsxbe3q744dPXLNzKlBP83HpCuS2Wh2OdNPHKmYN+8+AvSuQhM4qAyeWUBjqk7PT1007nGm+X3RRx96/PwLL2jTuXUw7o1pwPFypzsz77xrdl1N3V9eWL7mqzVLnlv6/OJnnbmWdFP2z1u33DDzRuBn+/Tv3b5Lm0g84NLkvf/++yQ2XHghAOkSlGQHJd9Jb62urhp99oT1331eWJTz+KJHunTpCOsDbyMabQJIkoj27u2VY8+84Oln5l986VgKrYmhShI5zE1r+OnHn1BqZ1x9TVzfQISDBApxF2qTGP9UT7M4B7dWZ+Xlt2jTosF/ElWeeMfl46/FDxgxRg7/eFJN+hZVHRM3IzPz3HPP/fuKN6oamzq0KWnySQPa1iWtyTaFl0JVJKYBKsuHsi5KooyQlHI1hGqTMaIPWn+cyEiyVccyvdnkj4S+XbdJytk6k4WtMVk5yXFoHVcNNvzpz+yf+4soef+wOVTlj7ElOZx4pHBEMXTlnLCxottJMyypTRdMCSIiQJmLU0fxhCgX68AXeSA3KR/8s9dNXGW/e+NvX/tv/x/vZolYSXQiUBxFlPGfXvPZJ6smXzmZcFZaPvVq5iGj+s+aextRDBwPcUPgyMnDFdUVj09+zJ1h94e8SR1pN5izAVIWmBTDhqcwUk4iCGcNtdVVVZVkocLucWkozSolwNrsBbGiJGFmwZ1pS5KengYIOL2rm3Z427bpSARTbflHNEQC7QjZcNLmwBWU9IelKy2Ljd1pNnCWY0Y7QY1kINZE2jKLWdqumBejgcDDDAbrsOEDBw/pj/UJMHk0hIERoKQOODp2FpcAckK22qBp07mstv6E2WFHX8N2ef7ZVy++8DxTypLU4We27tyxe8Hcx0ecU37RxPE8h4yf7PyMSNJvddpQ5Roaa1ELyOzWg4wf1QDxhb8dvAYK0wYOHugPhYgvUO3CsjAwthqSgOA5dTjq335jXbfunbr17HRG/27+YCO5KExBp8V2BBmZHH8B6tu286fGhrrBg8utKQF8ZtlZulBQcO3tdgPbIYliWlGumE6EbiaBSFFm0ZZfP9y/74jTgWco9svP27du2UE8AqdUReXx6TOnEmeEJCFMOu0gfnT6OLvvDdYgBAj4sc5kKqBOde/eFbe0MDg+SqIOAsRgbt+2VU19JRIdQRj0im6UlpEOjy4tbQU9ICHQO9kX1h8g73HjzgYHFenGsFlzny/khpgs5rraWjTFs8YO5XOrSesNSdd61of6UKaCOwl5JyLECgCVuOsQALjTQMwCi6FNm3Z05uE1qEF4oSIagq7WQDC8dOmyyy67xJ1GcjSHDl3L9tGHX3z20VfLn1/usYtSizqCzU3JkbepAZaXme2hYSV7gaQEjABho5ClWH1IxIZ6/CIN2TkZn33+yfffbd6zc/8vv2y5Zvpt6em2Zctf6NKja6OXVifaUCScVZzhq61KT8/Cu9O/vO/AgeVPPb2YalbQEXPz3Ym4h/LVBQse4FCUDziDjjqYBJTNmy3gMIqEQ79EneKNnE30ZE4WC8XnHA3GxrCFHQkx07JMPB7BALk4TSSc5eVnErciUimtjkjTVjqsw2cgoVCIrDIqhEhRdz755FNXTrnqk08+HzFiVFRz/FjNIQRV+66tvQH61AZsDivfpsIqGQrXNFTR4RtNJRwD+sts0pvefu+j5cuXjx03+pZbbyT+wP28F0+Jy+gherR3++427doxfpvb6kt4YRFWnU1V+5gFv3D2FZ5DxPMfVmiz7OAPH1JJJ4X3GiKPpu9//BZAuLn33T56xDBfpHb2PeKZbmgCDpuqPcHzo12JB/9rCElGsVic3skYv04AgSP0d4ieQSVsiLzNSofDlcQsSxqunn7jTXdMBeCD5qLDzxq6f98+dCadeApJ6Yk4TK7jR6rffPGL3JzCc8edV+U7Avvp0LlVv4G9xo0fG9eESTaQqohY2B/wl5eXw0ZQtUWVgV457IosM9kxSwJ1vgBywZ1l75zVkfMSikclPqpcp3i+qmZt27p3164dE86fgJWEiYHmzeeMRxcjesjQNE67/es1X69atWbFm2/h96V4BbsxHIvgB1XyPYzjzz2LgkcSW3GO8l07rAl5FMPfDHCNJRGQjEnaZqACg39U2qaF3WLHygpISa9cUCAvUomfNE1PRjpum90793z2yZeEJgYP65+dm64Fzp1WXfGI06a/a8Gs+qq60o55JE3klWUMGnZGOEa3HIK2eFDDFiPErSdVs7amwWjB31K7Y/vBnZv3sm5gqIE/YjY5IiQKmXWVNRWYOuMuHJlIhGvqm9D2jaakxWTEm4g2vHr12vQ0N6IklGrEmWoz2gIsaUS/99jejz/4dva8AD2xCJ5xrmF6KofBHuOfRnu8MdRgtbkBsH7gkYeXvbRMLFZOSsQA0MGUKVNoyOYLNPTq1/WxNg94sm2kwUAstjRzr4HdhowekJGVEdWGWP24MbT1wE8c2JK2+cwL1z49hYRFWy3MtnxUp6qm43nF6XwiYVaQaulRS99uoFx0+qKS/A5dS3fs3RGMDMX/iVMXpQVybQrWI5Xad2vlpa6LJAEgu3SkCvix2Rh5IplypeX2HVACRH0w5AN7EaWNerAXXnr27Vc+//DjL1FB0NU018+eFtbRp9oU9odAdM3Oy24IBDu1bX3k2LHdu/fCnkTeI2aM+L50gVCAYanaDGQBg1M5i9OZicAQ81RAluFlePH1upT50PbjX3/17azb7/K4pK+qVCiIt0nMwD8c1f/wA/WcKA8Xy4NfhE2AoC+aHPxOiRxiOknXddGe1A85F0RrgOwXbGatlhY0TEpV15iXqGiKbYcZzdP4Xf1EPWzqbf/hcP+9r5GQxRHi7QLDyyHXAvCpefvd966YfCHZG136dnjx1aWXTL1wyKhynSkRSQZQuUPRIBmIF028kI46+NhxpbjtTkif0RLpILIgUyVpQ+oYxOd0cP8RcJ7A30pqIlanNZpIOui1Qm1gcxd6HuCfxC5ZQAlOpAiL6LIyMygsLS0tozf5pk2bSUyx4ddJJm302XIVSUNPSuJS5AcYTMgQqwWoAgdKltYQ8AbwyoBwK1C5Kb3VZE3pEFkgD2rpN0L+ZyAkUSQqu4EwgA0hzwhyIQacLrGJOdB0IHB70CC9cTxzemvfnt0GDSj3+RpoMe/1BTMJuGhDd86dU1CQA/iN0+1AH4LCI6JqIOMtBBclIocLM64LBZPvr/i4Vy+MtF6QhFaSpkGDpKuplALIzUlUGdsPG3+4+OLpX3+0eeDwvh06tqPRG+4teAQ+ZDQA8U2TdmIyHT127MdNP/Qv7wPglYWUc5LuMdE5sNjdnFHxp8Y5ZeQLQ1KRKO0dCJXqU1rdG6++Of6c8e06F2HslhSX9utbTs9vgCQGDy3v0KUdAkVxonCjlv4eApoFWHtKTiXoVCTpZ2fnoBZ4PG5GRSCDh6MAsp4ut+voiSNEUsAktjucn3381dat23r36YMSxmTz8nJV4kf75BNJQZWDwWuSwQiVZSYUZJYd3QF1nPtJ5MQop5MlKiKZWCheMbpK+wM8XIp6pN4QItMrcWqwRazHjh87a/RZDCPoBVHaQsch8QAJ/qCFhjk06nG5jWWty/gKApM/VJ6oPnzg+AUTLjS6cTcSjglTLg4sNfsO1w2C/pfScirlJbyFcnHiTuKbiYFx5fKAKYo/NsbWdOvWbtDgPqPHDr1gwvjyAQOKW5QYzXqCVqTp4zmorauSn7X1ECpjGzXqTBJ7ye4Hvr+sTS5iZ83qr7/9buP9C+7zeGzUbJAlaSIcotcFgyG3K11KGSQOL62iZKWY9T8c/AxJObZwSlIXTOyyHGGdEaU24PeVlZXGaLRGS3XCEyCnsdwGAyRJ1RHKMaxK2eVUSVELOOTjjz0+ePCQtDyzlZhgNAJsgWgD4OhCM2RDgbQR1+BRzsnLJHZjsZmwEz7/bPWXn62eP//ec8aNwW6huwCvkt1EnicpKk/efssdQBt2bt+JrDJqBk1OE00MGS0TgXkyEVRn3sLvKrtrjhM0/xl2EVNoqK+H3tLS08afe25ObiZ5C75QPRsHJ7bZ7Bgr+KugKKTa0mdfaNu2jUNcvLGM9EzIGPBFLBmD3vnlV186nC6X24Ps1Wos67756W9/e2vqtPMysQ0QY1ZjYWEBg+A5eMrpvqdNEvyNrd+whjF369MZbdho0fXs0RMAC/LdqmtrsNOEhwuIEGVrGWjDnFMEMPOFj4mRQQlIPGaxARiWstgtXl8Tkoz+SHJGfjddFurURQB97tx70MLB/cfCZSvxVCBr8BuxmLyOlA9KmD/++OvevbqAYExDG045/JNVRrXhFHNbMOiVcmuLGaQr0icyc7JRviXyQBzDbAOmTGoRhCWRJ2o6crhy48Zt+UVZDFi0RiAQlMa7/EJYDbyMDE/mS8tffeu1t4Cth+ZDII+BsEMuqIlCTp/NDky5JRDygqr585ZfzjprOBhAOjMNJSBi6ZhK/iJJ9NOvub5FaQ4gmvv3VX679ruzpCGBG2pPamFTVGem/fLzr1TITrjgPBsAV0qyM1ol545YBDo2SFRjxowuKysiGoA+4BOTkr0lqB1ft3H10OEjsjM80r8tqQV+nl/obaUlzKozxfSAuFJzY+3dk0baNpD/kXywa2qvsD3SPG6rDY4RxaEAZDStS+mMxuZAVGgjpa3w6RgbA36sLsAliPO0atMyLcsZivjpuQQfRmEGi5V6vTNHj8zNzcHs7o6t3LELxxkvHgxZDqk0CreD+9izTxeH25KQTiWoz2wYLQSQduQQxuwO6/LlryM18vOKkSZGI65DqhDw45iSGlo6ioCVrncGfaAp4LRlLF685PZZN3705gcIO821t10R0QI2b6NPCNlq7ow0m8sdT4Q96WkZaVmwbzIusHoPHTx4Eni444eZGCNAAkGBCr8TGCS/LwzRQzRhavBTWFs28JcRBWlW12svv3PmqLNalbZgemwplrbUfjd/Wv+TTxmJ8DvF4OAXlWugl9CevY7wMiV2IJJhRaIUJrAAQ7V19fXEY2tr4HcELDiHHA+7gzpKRJ8UO4jPAG8KnTINPE0+gKBPvYLnn7Js/pPh/nvf4Rg2NTbRiTAQDFAds23Htrn33nHfvLtdBcYZN1758JMLnFk2gPRIryaYi/jCe0FuB7V3sBKr1dJU37D8heW7du5BJhFLUrgAHk4sZkpn0Ckjdgd1trHuXXvt27Pn/fdX7Ni1Y9/+g/5AJDdPwNL+eJGEgAbLAoqWIDJHh1sClkogPxQOYoIToGnXrn26I726rnbPnn20Wzl29ERmdjaBLb+P4vQo7TqQNWZiUbEExhOtM4E6RHZjggf9pDWIQFKCP9JnXgm+SFVg5fGTd911zw8//oTIgayVgwHVQdDwREyOMHGWkqLSzp271TfV2B3GpKjUWhj9gPJ+8CweAnSTZEubMP6YghIylqoCEFkMqSQtO5x11U1FRS07gUW+8rOjFUfr6hpD5I9ro/S+YDQQLTyEsVH2VlycM+O6a7p26woKQF5ePu01VJUdosK9IP3ikylsZWrQsrIzzDZLXWM9vReZNVnHrSoAACAASURBVJIUkOgfNm765pu1njRSnGk2I/FNyuqMNDdDc00k1q5aPbC83J1Jpg4nP5WBqphB5kNOYYvCusZqVduWwYgJQfIH5z4Bh+a7fn8AqZyenoH7jZlJWFGPbsRDZBt9Pj+LSeUNS4c7obbKiz7RvUf3ooIiYCwkHC0bSgxZwIvpFkGgmVwWXodmiFwkIwQmLFKBhsIU2ygtrDHjdORymM1kqeOZpOQTtwDTRxnlpaL2OdzUOSCzO3XuCO0hgB9e+PRLf33x0OHDpS1buj1p3ONOy6R1D2ZwekY6ygXuNG5s3ar19q1bX8Qfc8GZEihMJJkqw6NogmPndDmJNsJ/FLVG7BBmCrVwNllGthW9M90jMH7Ar/qDtXpjzOXJki7dJoISUYgfLyvqDnVVZJghq5gOqhsGfds2raiKovE52JzSECwUGzdufNt2peF4UAn4uoDhRo8hOEv6V0ODFwQgNXDDaVL1LX5RTw1SkIHg2sECBcb5yOFjxUUlOPkKC/PS0hxkwJHsokBgkBODGsQmgZJqFZh4JksFAMa9QQ+7HzlyaH5+TjBKSp/0rYVKVC2W1/CLXhsDAYTWh0UlBZ4MGxuE1kUjvMsuvZhvgf4aDPkhcDB0OKc2u42yGQyVzz8BHWnV+Ann42lGggGSpEMNU0xK1bYU3qcEdPjnH5nAv/oEvxMEQXoZh0WU9ZjDZfMFvfjevD4vh479hZey/qAucXKXPr0MnKf2bTplOwu27dxRV1tPNiXrf+xo3YzpM1iQnj17AcxEOcu+vfsBNSwv70aypFF8pWgqMCEw+PSrV651Zjgw4HJzsnv37FlYnNuyVTF6NgwTBo53Hs+jQ0xNOjvFib3iX1TJUhFeYEwQthaLWvx5egcF1B63hHSBBREC9gcw9BTBIpe6v6d2uaigGESYlau+GDJkkOK2l4Q2mCTiAg88DBKnaceOHUpaYCmVuT3uiODdSEACvRxrR8qaIiHS0SABTjMQnW+/+05BQZ47zYM7UKgCIcr+8RsNVy0ofNo33nz/7tsezm/hUruVIJIojFUHhnQ22S0kvQ3sM7CpNpifm9+la6eqxkpnmlOXgmxo+YBNQo877MwoCfVkO0jnQoILWEzoSryGiG3KVF/dUNa+VZ8zekBsHdp3zsrJTk9308NDsD9pLw27xQoPhBAW5f37o5WI4YVfneTWJNCyrqAv9sorr1x40fiCwgxvJOICHTCJHQHAYTwnN69bl65lZWXJuBf+gd5iIsECuqbCAD8VYF+alNnkwi9DN4IunbsTimUNRe/HJGXZlFR6+B47H2XQOCANoJimrGZLYX4Bu6lSRWZ6ThDoHLerddvWZK1I3ZhWQ4IaVh81tXANIpi0fKCQKzMza+P3UmSanuFi/qK0010hHClpWUQ5diDsg62FgwEkkvJaI0mcWHTkWtRVRkhNzs/LJwADXhdpeZL5jQeK2pOkYdOGXxc99sywgcPysvMXLnioe7ceF1w2dtHCpUTyNNsqvw4ZGs0Wp4EKUJMeMenIyEom/BQCGHUWtyP9p00/79m189iRQwDMtO3ejjRP8ZUpvlaxB5TcJgQn/A7piZEOBYD3BTohHCdUExh71iWjh1z49GPPooeK8kgFS0wrXu//0sXrWAvc8sRNuIihErzfvP0HojNkWyN7MF9AVVE1sOrqk1iWRLJVbsI9TIR70mzpPIR5MTuyU1FNqP6gaAhexsVIVTbET7546rD9l2bQzGMO7T183Y03PPPsorJWLW6effMzi54jUnbvwjnjLx8KN4MqFOaOByuEtJCYi+Ti4D5KprndvkaQlLX3zX/gxNET+S2yyYDOycuVXBZZchDjwsByUqzksGQaU86K4xU+fy2uETebnjJ6PM0HC4D7Jq7MEknqqDQnEQ2ULCsHaR+Ae5vsklqhM9HoEBA1jn1ZO0pPCklvhAbwq7HOhP9hKFCzaitDPFyMmfXHKRKK+XD5IJ4QBuJE1PE2AWd3GF3kUH/62UqUrWHDh/v8dTqK7eIhDZWM2pDdafL7Qpo4BqE9HGmyOfSUT1IJWV9bx3vTXelUki64/5GfN/8KS7r19pt79u4UDEk0nbMjppKOngkNuRktg01xFNMvV35EUmRJy1ZpGXnuDGNOFuVXEiolHRURi1mZlZaFdUiM8oKzpnzx3YqSUmDig+SmEzGJkQpttGB9Ikuw3hByoUgwMzM90FgPwrWvKbrum+8xWHv17tqlW1uYVTJupoJJXCE4tqIxtzN92+atrVq2IpneZLESNyRmQaoIK6BFB6NTbUiDesEOyuECBg3NQ/AqNE6zdFAlMUIVi1jm4DL7fE02eyYhfvQJVpiL+xkY6U12k/u+++b17tuLdrnYQQKPTHYwHiAT0EdhkrXhyuxxiGCDyUg7tnSrIxKHOYtjX3JrJP6rZSTWOAjaW55Y9PiwYUOumjGVqnXEA3AyBDrUM4LshtLUAeAvPry9evXqVXlFWWePPYsE4QYvdRiAvyNyaUUcwsmEfIJdZ7lyaK29c8vO7sO6070I2iCfy+10KUkNQiqcRx6rsB3xQ2DpQmzQDxYiBxyq5Mg77VQNE4YSGKi4hlYzUVRCkayJOCNHqEg6jlkSqsCzJjuHWCN/zcjIgtvTOpy8Fzr7cpEFpXgXWHUUxTAL47Cnff31t19+8dXEiRPBi29sAn5PuJ9KzDyEMahUTUSY2qXDB4589NEnN15/A0YK7brhfgkxA8UhB7UrHNwsx1bkqsgMhsRfSWvkIR6nGyMQ2E/GD/IQvN4GJiR5zeEopKg3x7QpNGBWAPLxcY/HnqXT2uNxYObjaCQSalcan+NMkmbbyYTd4Nz368FJF9G69srpN05PmuP+pN+CV1qxk2ENjF89m6pJ2QxXOv1H+BaC4jJ3ME7ig9h7KPGeNHcwQMTKyRLxZCYYAAIUjdFg+G7VloMHjhSXlKGwLlr8RPmAXtdcO7nBC7iAfvXqryZMOJcxsE2iQIv6ZvY31hP701m03mAAg82iczRV+2bdPGvWwptaFJRg4uDDQkMC2d0X8FJcwkghAelNaSDuhkpqP3ToyIljx+lFyIIzHnQwHouvQqiI9pTr9ixd9tyTix4BaZnCX8mcc1FMQOaa7/eTPsX5KcwnVHfr7beRk0r3FF7NY6FhwboE09vhoOMkSbEMn2R/JGNUlwBUAjWLSXFEJbpq0iGzbFYPe00TKuiZ9g84/bkZ4rEybFL2UWSk47UAFx87Uksnq86dBUFQJTP1pRwi1tyfDNv1rlB17KLxE6+88sop11wWMvhrfBVOowd9DhpAERRtXqn2AEyVPAq0Q7LKWAoqqQm8Htt/Ijc7X5dGEJFEOSpl4+muwj07j+zeueWccwfVUZ5Jvy3ch/Hkxu++b9ehvVlJSNWAG6rBMKDni7uu2ge8+2WXn9uuQ1HK6GRBRNbYpfWQGT8l1Q+QvUHaPyucQaQqk8UYg/DIDCU6nG5NX/Lccnbz+ptmNAZqgbw2pAxwOZgbq4S3iO9KmT1cCGWNJLZE3GG18ViQt2FZ1Ke4rXLSWR81+Yf95Z/yCjFpJD2RNeZnxYnKa665dujQ4TfdNI3nsZKU7SdEAMXDMR+9tuh8iUiFCfMnwsJ8F7aM2pDrLPtm/ZrefbrgeqYkS+gBloE/WtuU6269ZMnf77vroQX3z7l6+qTp06dPmzajVfeiTmlDYSCa3fUb/Pp6mIiZjlCJKP2eJS8x6kV2Eo7ZsG7jirfemTzpih7SR0XvjcN6hMXzAngWK8hisc0goUpgjtweFCiFU8BWqNclbvv63z5+7P4lzy16YdKky2jqoiMMrPZQPf2h/ff/AnIMUJYAePDz6NGjwmpR1HW6vsM7wnyx41GbIHc+JPdCKbKz83CyeomXsz1MhD2QU4dZTkMuoqSCIu0je5oCOjrV04rh/PPPJ5bPQsvu/u/1Jv/+OP/snf6GoCvdTeIIgFUbf9g84ZIzJ115edeunf2WSoaByWu3kBuOlJGYBRI0KXQV5ThBT2a9lWNiM3tQlBsjJzHaKDtg79ga8e0TMYxR8glsoYmURiRQiuw5XZLuwckkDQT/N7ZyatjYdRAcaTzQvFKgC1+lfSYgQEGqIky0I7ZnfPrJF2+99S714Ywzaqgh5xMrIejzEwuQw6wEVtDHFd1FAj1sCpaoP+jnrzi3kB9gTNfV1bNf2ApWm5R8mxJmfAk7d+0Dgam4RREofLWNlenprlgIB1Xc66+x2ByEyBV+REERqEKUg4VoSo/H3gSMndET8Gl2bN8bDNa3btOiqDhbK9w4gK7AYWM4emMoFtRb9ZmIP/DqsOkIL4bIUaEUAJcWgKt4X6OYgwC5G0RoGVxHj1SMGXv+u++ucKc5eaPJxleCNs6Akfa6HpQQrz9Atj52M2Ru1omd9vyzLwX80ZkzZ+bmZVTXHrGQlhonGmWIoG9pET8msIgoCEjGQCGSCkeXJ41R4n8l4soqYUVadFILI3k9ehOGMt4NpAgMNxUl+4rfCfqIsEfzZvqUvxktYukSQCEDWkJ7sQRKMGsOghdnBFMPeUBMAfHHGqFm+cHBpNYOpkEKHbsMIpo4pc0JfwAWxklBBvB1SEgUGIN+76aD4Ot07tLx4ksvIkspIR2bGQCJC5JphLJBOjnEJgJFMNVS9lQa5iBiKxSlbWaEZ/r8mNcWSI/BSGSbuiydIRZK2M2ojuYm4C/w26HwEJKIiizEHOeIEm1EUEEhkDvzxEvENOVU6gXBy2l3oFyijmAMsHfcmbJIJiUFIDajmaeRViEGOBo6cQtCdaAERIOEMJWbw5wUMU+1Ziki0xGml6oubA+LKS0Zr0WHNtKIyuy8+abbQ2Ef+HMokSj3zFfkh5KrwDghZjYCU5fyz4pjlQ8+8OgzTy+SeGDUT3w4oLSn5Qb2UTaUVVZcuHAXccOKLROzmAzkVIHIxBVPuBmu2YgyjVUuiQ3kMyE5klpQd5BwZkp6BTmJQ+3X2MzpSW0tjxe7H7mqJM7yf5S8xPDzRo35rsK/LXnlL8v++vZHb+qduqSZDyWTjCPJLORQKwFQhiTi7E9d1HLAXlBJcZyjz6aiUIV4BQBQSJG0F0ZpBtjF6SJZR0pGnLriPbsOgvKDoLjt9psmX3VRde1Bq00XiCYB0yeJiiVFt2XV+AmVmhJuk83UEGq0OCzUmgAz4tC7Lp84ee6jN3dq2xY9FOrFWwlSCg53aSgjDIfWqDR7ISEd9uRatmQ51dCLFj+IeoSMhzhliZIS+WXKTScsEy+74OoZky67/IJgGNepeIshAxxhLAMrw/X79UjFlOiwiFjC61Lgwi8I8UhKKgwwRMmmpxc1fENChDyOHtI+H84IzrQNuQlSBKoCNQBxydHkDIr6RRk+vATHJAYtSwhdaE3sEC0geVosorNZ6KRUz05xA0uqRnj5orAIwNITlsq9NWcOmbBixWvdz+hUFz2psyU0QTEtQiE0YJL9wzwQhsk/IUWpUuIwI8cNtpA3csP0G9u2bHfnEzeEAvC9MJsJ8OGsmx/G5770Lw/UxHxIipA36LTYcfnSDsTmciJHKP5mGcDEldRrk5PKXIeDrHV9JCkT53jCxzjcEBjKIGeqMYaHVdQGBl9RUYGcJZOMoCcIgNFA3GZwNtY2QviudGpICXGgS5k5GVzkVqMjShWV0cJ7SYYUUJEYBU8C9MhemeyS56oVC0WsdxR9EQEogBKRSFCqQ7yOgKn0wJYDYtp/6DDeNb2GBtvIUQlbkYSB4khIBGwJoi4wFaVeyko8TFHz9Lt27/3+q01vvvPa3155oUOn0kavIBdygmGtIAXShuCe258M+eInTx4ZOWog0YULJ14UdQR7pI2WHIKd1RvCFtokGYxE8ziS5F7gkiOtMpTyexOjRo597bVXO3Zqo9GFkilykpv3dqBohnyxnPTiIweOf/rpp1l56WePHw6JWDROgGqum3HLL+v3Dxky+KaZt517zjmCZKFDtKPMEW0VRhny++kEqpTSyT8VSSyubHy/Mj84TRK+D7lLwhW+vprayq+++vKll1/csO17ojD9B/Tt3KVDxy7tO3RsDV+maomeRH+KSwCAwnvQXpFYkBEoUCtXrvr8889//vDQmLFjFy5c2K1rZxk2mackwBEB/l0lI3mwEKsIBHE/isNXdoXcTtHJCGLpSfuDn0tqjpJpL+IzlSIaIihYaPFcEuVGLYH/yw3epgBN9264ZWZdY2NaS/PTLzzeq293wJThDhCQOi+WRT35Kk9ERxBZKLov2YV+jiLMDhsCUyMUxYmNPqQxmqFvjHOiLSz9aXLd/9SqoWHrYtAJcqixITBkyMgPPny9U5eyJm91kqzw5i5aPpNvgVvdoLejFtNGt0Vp7oTzxnBQ4HqnmLvK12SCSS8TdLvT6+qahFSQjKhHCi9q7vGkZrEOIATR3FRMH34nssS6UZqFGLbbnHg7lMxRE3/l/1AZm33O6T5EM+FU4+RH8yY+qDI72BwmEYwMlqFEIkRKcbb5RBcwv/vBu1aHcfDwAUZCOaQTkfYuBczSJ5stwy2dnpa5e9du5C7PjOpFzYXHKkqqqNFc8kCJdsqMeCxbz5/4UNg3qQ0inIUNIIAJwnL6YOjjJo6DHkUXjsdYRL6Lg5krpRcj8o8XePnffP39nt2Hu3XtSTceYsqY0xAPWtMfb+YT7BNUCtWwlucqUHOiwCm9vf94mXTSsJqNY+UFlwT9URC7ST0R6R4nloSYJ8EtJhCdzC2u+a1og0epVCGsllMDhpHwP1kKXsgv6jqQUQix4OshGzceie/auveLz1ffNWdeXN8kVKUoDUJOyrpxEU9GV5HjieuD8rdAZNeuPXTjnjp9Eqom6Y8sLHJBmpejRUXoTiMuBKapjgeBXVBQIKFtwZpu5kIrRW+sr6p/5qnFc+bMAfsxEKUSxYS/uZm7lewL1bKHNuTwKiSkCtRm72dn+ZxNV/kAy66qStIwsrmLuat7xE9exCJDnEL/4ZSohuRwgWgeDmN8UpNrdzqI5KjPh0Q5PhgYDIZB6oxxX5OfBHYK1sgHCIbBFSYZDl24eTpJgdgFb5RLBIcgpip7gfKE/4egM2fHnZZO+hErybtYID5RIjjiG0NS4i665OJLu/ToyLdEWuNVVXwhnL6nnnoKBGYc1YwN6uId6hnhjaFYiqrneBgbT8JhuoR1wze/3Hrj7C83rUCo81gxPoO0+JRRyQlS7Oc/XqeWV50Fg+dOPjzd/f/0uUpy8lhSOSEe7EmMOQqFAti4BLqNrM4fX/offJIwRq1a14nd1eNGnf/ss88MHT3Ir20IJptMGrEPWRyWFK+8GI0x9FErVhBHmKIfZe4Sl6AMEMfh/Q/NZ5zK4RKdmy/yUzbvT5ZEnG4KrA9P5mnsFFVTL7/8MpUNIA1B9qf7Cp+r32IYDIbh8QvzEv6ml8gGfAfKoXKdhCVSqRVnoVRxc0bgNvjGhCkp0bNTu8MY1AtxztN4JvdzEGC8Kn1KSX9zF8oMjhigW6DAU8TGV7C4qHCErvBzwxwQbUCaEROD43ZJG9a8zsTzYWF4heLxpry8bKXmTry+MVj2aZabN0Humzf/OH3aTOCU5i+4R5lqHPsjpyD3qcVP7Nl58Ns1G6+95ao75nr69OyTk5FD0RBLDNuhks5KiyzhYIBnUDyPfg/6oIaAK9lw6nOwUfbt2/vVmi83/7Rx38E93kBjv/59Jlw+dmH5HKxgojOA0pLlCisgWIMJJ1rLn7lgBew95ETIlQ3Iz8+lBmr8+PHeuVEKf3oN6jJ00NCenXsW5BWPGzu+pKQYK4vHq0dOcJnlH4pgFKBY/sPxIF4Q9GOYGojbtI+gqpyNyczMdrmdpGUQfUFbS1L6LSoZNC2qGd058LuCjX78+AGSNm+759orZ16eNEYIQlFaRWUMUQZeyqVSA0PljTyBLB/Qkzk5CjIrJnWcyAIYwcAnWo14jCBiMh6Vei4EuJqC/WfW53T3Qp2k5bJyCMiiImkXqpxMVqH5b3DK0A8x/jZv2nL55VOHDO07ZerFzEU9AL/nX+o0DRrqqihdJiPHLpuqM0hUyO3Bam32Bfg8RBgofFBOo7BsEOBo5gHj0AV8fumFBj4nhhxODok0/Tk2h3DClcIRYjdh97yLYbALsC82mmdC8yItwGOxk5XlW3DnveQCz7zuKvIzaupPujyeOlJ9sXGBwIrgxreT8H68snLV6rVIuDF5uZx3nkeyp2Tsk8qLf0i8WkkjHrB/sCf+qe473AG9iWOJ+khkgsQXTEaadrUtaoHxJ4KDAUkkQ1XikeXSULfZdcvMzhk95uzyAdRDmQnui3sejYBDeJrlQbAJ3SqRJnX7GJK6ic0+XwAdgVtUVDElnif5wuwT2gKqDMUCpKPh5cImJvWGHK9QiOgSVdNimKItyp4qWg6+JUXhZNkpsJBYG8/hou4GA8du9fh9TRmuzGRoz6fvfVbefeigsd0Zj0pL6sBOHRnWh9WRkIpZR6AZRomfY/WqtaNHj0ZvRUHnf+w1PRJslrQYJVKKjsWjMMfxkcPuhIRkv5q5EOGES5DoOM5hu917doOJiyLYzL3yETTDu/iWhIaVEBv3I/wkytncBbNiIiAkoS6oGgOyk08U+mnmEkqRilcRb0IUymaJaqIBprzRHwiUlrVE7wGNjzHjLZA1VbQWLtgXY+OfyEKMKnYHc5SUN+IDKI5wMbgZgadm3oo/VQnJ8XbexaOgLn4XmapF4TCSjcRY0LaZLxwT7q3Dh6JYkhw0loFFplK1dZtWv384I2eh+BMijVOmkuIpalRnxwFkC9VZ4MLMorohzdXoDdPL4cILL2TFVLWMG8QneppF5qWqYqeqcSqdq580O9nTfchqw5ZJDKL2DZ+XXmNctvQvV06eqnWYNeY/Z+ad7hW4DPGMIQfhNoGgHy9OIoydYFasMHEwwznxsXH+WFghG5eVXzAnOIhQBcxn2rRpaqtcdZrKERPtn4tVYlVP++o/8wcGw9PYPn5pUdxi6tSpKgbK6Z4ho1e+Atmw8upc+BkNRpu8DZ50l+osZ8xi+FmArWfbJdiCrwQjDC8+LgwmCFjFP71CnREJXlAj5I1xJTFcYiPKMSEbp9khgaqFfQVVw9s5cVARa8vvvHTEiBE8KtudbehsQLHhHqapOlYYiea6WdPiBsQwMT8YJ5ESMZ3Ba8ddRlic2EW37t0sVoNoDkAIKkZJM5fkKNBF3Hzw0OFzxp8zZMAgf9yP6xgPChoAlbwtWpYMHTGICixvsHbV15+uW/PT0qUvvP3OOwfpcmNzZGRmI0IpQ8EGxAEPQ0OdgyXgDtyyZRvtYm6+Y8bCh+Z/ufaL9FzrpKsnXnXdpJHjh5a1L9JbQkAiAuBBeSpQRGF6qmOGEilInEY+NDN0+QhLWvkL3EdYHmPmH6yjPVNPNV+/8p6od+99+N7HH3z+3gfv4gpu07oTB1ytTVTfRLsLtIGfvv/hw/c/enbxs/fcfdeTTzy27C9LH3nkAayu1/728t9fe3XZC8uWPP/ckmeXrHjr7T27dp2sqCbQlJVDvV507TdfP79kyfyF879c9RmZLmefM/Shx+8fOLyf2YFXGU+mRdA0BNxVZBtkdGoe6u9sNoQIfRDXE6YWxq1KdxTaB1E0TqN0MwnzhNVJBIbBglEj1Sv/jQtjHqVKstrMpPFGO3VuhxuJVRTPXHOXBBuFI6Bh2GpqT158yUV9O/eu9p4k5qfO6/dTg+L1GkumK7fJj+HlDogekyTiQAHR6eQV6wJ980XiqnKbsqGyYBJIwdElkUrlgMnRlRP858iElmdSDIaCwE8qCfiFMjRyl3gH/EjdAh7KGGDfqMs/b/r1ismXF7csIkaLvkhEkARYdAuL1aHUbKLvgcXvTs9IK25RnOZxhWMoOlxkh4qmw+hw4EpIIgWIQyocwcWN6oz9w/yC4JMB524lUubzA+SOBcb5ycnPLSguRElimiJPpbgAtR/LA6AX/Km/eUP/aXNIFAXmw+a0op6JoQADID1WErGapxOV+fIQ3nFKzWpuw3/7jEprxgCD4dEiWWX9lawgykjp7ATRomdR9sQexZP07KPLkcSe6FonhZM6qm74BdwvEj45qDjq2Vo8N2LMYAES7YY5UqJPQ8xw3GZx5GUX0m2O/ox9BndXtvs3g/jUCEm7ZbN4nUFix1Lggthu2bLlmq/XZKbhpslQ9IOUtyn00vI33M6CnHyXepsqnuEMbJJIi9NYvZSJoP5SQuvzShSpVesyJg2pwNOaXSXuge3s3LkTPg79oGCx6arq0Oz9mOzwdBBVDh48SBYpo2UXmJHqDv/jVxRSEB1X1TxU4ufDbHfO4ucW333PPBIkunfp1uRr4kMyWjgbWBEqV5G63UScyfJ1G5AkesBOo9TPkvkr+dOAEdgd1JT88aV8QtsP5ZSJ91Hawv/mGiE5QUruAPfhEJGHKGjSWIbETZXKTS4CyryRDcLFy2oLuKiqFyrKn6q0KbgMiuL+D2+lkLxaCCXhvAj8GadRSIo/KAaww/9sHgONnPkKq8d3VaWWaapP+OMU+BPym90RWlUsN+7h6/z+x5tPfaL+VZn4b1csmmS56ANNYKG2uvGeu+8bNGhkQUELWlb+i+f8+39KUjKdMqQ5Mz756LP0zPT+g/oFY1IDgcSGh8CLYCTQHqV5W37dQvbCmaNHQfBYSFLbRH4PwWmPBxQW9OhTg+ft6uj/i2qWcujEgS2skqRBJbGMFWZJm50sh447uZ+/skfczMVJeWjhI/v27x08ZBA2PiVteTl5UuimgzDCcE4GzPdAD4L9SdsdYOrivwV/1UnxUyUVRAQKGUoqlU9UoTY2eJH5AFxTMtrseCB7hqHmfJNr+9prr7G2wOxRaKLGMfwUNQq+jI17GDlSeMkjfztt0BAwOJLFyG46fkx6jtICD+cWZ4MMkGZfj1TFEZrlyaG/XvUs4wAAIABJREFUrdjxkoeI5pIgrMkhwXARzUUwCemiJnkzK9/d+tlnn/3444+hJkEQIOWPUAWIAEW5RWLZpBJgFK1b9w1JV6irLGtmgf3cc8dNnT7F4jJRrAYYXiQFcjFdBqQzo0r3bBqHh4Q1Wcp/Vl6bHfX/fEgTcd7Lv/EGYHSxlEyVK2oMmKjw15pivqS3JrDmi29e+etrB3ZVpqVnDxo0COehkkgUO3z4MK1j+NlQV8lD0rI8OHhatS3t1asbObbZeTn0AMa24E+HDh36auUqUvXhe+QMIhpR51le4H3Jke3YvdWll10E3wQP6sPP3i/tUHLRZRd4Qw3+QJN4KYU5/cYo1aEzQvVUkH4BbcGmyHByEfIxURjlxR/h9tgbGr1AH1EnwruQ0xS4YsSAWfd/WJF/78/45IMBaINIfRqBdreHYjf0AMbZPJ2kEuKXCgUTdht5zbBUPEqEgcg1+e1I89pTLIzTZTdkY4Ci8Pfp28NiNwNYCg5WCA+EQXLs/ngBLCBnWPH9queZX7DkpCwEUBIlb0+xXyVoyCf/QpL98eF8IrXpygVN8gQxmhUuoD6cD1UZwBHgr2vWrMnPakm+ORBBDd5aziG6j4CZaA0kn4Ksw8TxJbidDsQLIWfkioFSNyUcRsBX9WMrzAI1+Tddgb9yqQQP4QWjkhmJl4APfX7QpJyUwyB0AQlSwDPRrjAEJUAm1WrS6/50gB3oo0xEYDWZDk9jZXAqgwnZ7DqonFdlVeoNKits9mY+pKqNn+raicGmaIEwFDLg+KI8R4nhSvBI2RSaoapuAz5kMMxU/acYDUoWlGjOAlAk35IVoRrDgZM4arO6iGq5XbQKqHr7rRXTb5jEH9Vxnhoh/1TPO8soc4yJfwVuy+oB11RdVVdW1rq6qjIrK92gM02/6rY+PYdde9s4Vc9A+eDrqioPIQEO1OyUcfOQBJ3lyWaivAWKpTOMIK2A/dHcxSw4Pt98882wYcOINTBUNkvo4TTRA6wV+AZQ4CzLqFGjoENV8zhd0JC1Yh1+/2Z1NQwpI+998OGHOnXqMH3mNfBqEvuIgMNJmB3SgvnyRZ6vCg/KttlLEpOpi6LXFoWE9b56Ar/4oZqblrSjUQ8IrlnWAZJmnDwQyBESRnk+Wyb4HsR9MP7YPqP45FDImLg440l4FCc9RRIinhkDf0U34k4uRRUW6cuO8DlzVN/Fd2ErQlbJKJEyfG+ghlK+AMBFfbACzw2T4os8gWcK8Si01+z4eSAyCN2XTeHtcoIU5YPPm72fkfC5+pNfGBI3K0vNIJFTxmiQtKGMGdOv3bvn4OzZd5YPlWDo//eLrEdEjFnvuGHGTYx27vw5SV1EYAhiWmQuM+XtRFdcLs/B/QeID949bzb+ePgkM+JPbAqrirNSnOC/Gab/2jn9Hw6ZdeZd6pqw7AyMJVJXtdknylYqTJW/qhyAf+KNAyX1mpnThwwbRLWfFB4KedOvinx0SdXnHijNjUGb1Py8+ad169Zdfe109aXKXvy2QcIHdAC5CdlQkUrOwNNPLwY6dPjw4RpD8+Yoth1Ux6hUI4cDSN/rSZdN8gXEPuG9/IlfOC8cXoW8kwQNT6tmcSYQ2JAFiWOcNzij+CElf7P544QV6bK7wr4QFey8DP8/aPKBMFqqqK6EckiXxnLHW8Y4SFe/ceo8fDz0gEThwKm+adMmEuL4U1Nto0gss0FBNzHQnKhfvz60R3Wk2/DqsyaBkN/iJEQQC4IMriPGQMBEusFToQYyk1AIngZSu5SKj3//EjcepxIupZxY9eLXqBUrQYuJ7LK6Sd6lCJpEl3Vrv/74/VVQCftNUIB15xCi0jJOijEYc9u2ZdIZxqwncxrIRNLxQN/gaahKPB/AHp6PFYfxemJPxYFDB3EWut324tKSQYP6p2fRa8V32XlXDh45eNbcW5vCjbEklX00kZJKelLnmJQ6vN/PDrWQNEnMAkQYviWB9E1JK01xAIhfNPrLr1vJTCdXT2LB5K7pmxcP//6KqXfCyyBliXhqpbUwKaWCLContHlrgNAQiix/pck0W8xMBYVOcSX+/gDwO9TP6dqwejstsZ9Y9GjHTu2SWrAMNI1NtS6Pi4bBzQ6VfVSPMV2N0U4U8SyC3Olw4SFIS/dAZsQ3MzLShFEirE7jdWv24Xyo8nHGpjJQaIBf+Fzy8hS/jshUpX0HMpvtSPfkVddWsuaSMkhWnF54GcaThY5atGAniCPg+AaQhISYufSZUC8g7zztxIlKHsuw+YTKAAXMPau0tFTVOcTRrdXmFHlwCuF+QLHEcwlGKBk2uLLA7VByGSUWDndngORF8RzzaebLvWwcY8AM4jbV1ocLn+pD8E8LwpMZ4T9o4H841+nWjRaRLI6AAyuFBUqVtogeKpogA6DD4TNIYgKubBwZ0KaEh8PF3IlYYXHBUVq0aEHlb9gAyqXg30JwkDF4j6qmS105shlSNwE4RIYlDFRgbSwx/285HypFyTuVCzVLdlNRx3kCN7OqUl/msFHb/8nHX7773jvPP/dkujvj5hvvOnnCv+x1yVlRd1/dZX6yy7yz2Smz2ISnaSD4zdpvLrroooamBjyJag+WZu9nwDAHslXgJLAURq7SP3vR7P2cMwiMv3IxEmbHFITw0F+au3gar2D8/FRJl7tkE6ManuOXElFjiGIW2m+ieUCgirtXpYT33nuP9Am0OhF44qw2ADt53czriTHdfsdtBqshECYW39xbMUskHUKy8fnBqeeZPF+CWUKuVEhom7xeOABGhqq5glzKCNlitobhKYqKDIOYohraQ0OSU6M4tPiFx/IL7+ah3H/qePIhD+RE8KHNTDYkG4XXzZnQSm8x/sqsFR+PhMy4h+c0OwFehJqFZsbFoeCf6p2Mqtn7Tx0KfuGx6sWdOppuSs0wXEL6GZgsjsZGjCK3RvuvcpKafUXzH9KmOoVv1vb5JytZhNFjR6E7RRI0zzBjwzJH1pxqJAZC3S4rAOy6Ohd1mMyef/JFpsWYGfzvJ6LSTPPv/ZOfsiksOw/kdbxI3UGewaubfRI3CJ38Qc2qOdEwZOgg4BUpRsGRr1AF0geqJe1X1HFsJzRssv43rP921apVCx5e+PvtUGfHT2qBYKScuKzMbFqko/PQZALNHjppdjyYw6qXF2pkIpAEPFnNted+HsiAuYEn8Dpx+uhM/yo3i3VXZigeI2qGzUozDZGmzVOXJM0o7wCHFZ0skZ2V2RDAacY0wE504hTmlfiELUr+7+FjR4hglrbPyci2BOKudl1HnTtxpBwl8fyzpKSgyiR5F6vP+ZHMMMSAnoKSCNPDuIHKc9y5jcGmkyfqCwtte3cewgOkHmEKHFmL02iDzS6dfAjpK8dfyTIWB7Uio9BCY6JH4/wn2ZMG5gYL9Q6hoWMHDBpezu0MmJsYMKTAUBlbExl59GGiggr8GLMhBW8F/dMYAvuHJ9dHKllDc7ogzDCzLp52gwf0FseuQaDGMc1xTISTXq0l0bu8tzvNQck9aqXdBSAZbboZiqAy8iIepZL+KY7JJ5ih2CvUpdfXklhqJhJ1sqJq957tvXr3PXjg2IF9B5FS1GBJe2EjQKPNL4XMublLpcs//oXpsA68XfLG0IMUlodwh+T+eDOfQFTcw1tsdpSDEA0Q1XQrJq588X9OuHoqKiqPOhyWdu3aIv+q6ytNKYmg8RDYcbPP5wGQDbEGBky5Flo+ZgqkVFFRzefsFAmM9KyQh6M+4xlrfpjNPls+VHO50EiQzWyCynll5LxPOWNIEuprIGaSBbEWahtrCGGDDkxqCPE6b5MvPS0b3Q/N3ZAAl5UEFBAhDA7y53y+imONR4Cn27d/3779eD137dgp+mitEiFluogyZbgUT8vLKNW02foOKgE1w2q39ivv161HVwdQ466MOK1VaFwK30wloVuq50gDhkylkehp9l1qDBkoWympozqbmdmhsPOA5pdCeME/1P1TNHM6IlHWJwqmkCyfFDeDBCWtdlGz0iny9wWrj9SFAieOHz95YM9+eNaBA4eO7G3CJy++n3+oGTaPlZS4AWd2pD1ZUXEBmwhUi9WA+SdcNQ58DxlfVNZQo0oBLI1GokGjmpTW3AxwYnGOUH/V887ysFkcfHLCHGnp+/cdrzlJCSFIlQ3UZ1w19X+xdx/gehVF48Bv7zU9EEISukgNEEroVaT4iRQRpIsiVZCiVBUbXYooRRRsIIiIDWlSpPcmHQIBUm9ye7//35wN74fkfSMX8S+fj+eBN+ees2d3dnZ2dnZmduYIApDtE8aa9rJ66vPE/fNVj93LAFDa2tP11FMizKwyZfnJfbzserucPc1bXm1kSpXrCtLCpv2ZLXv5Ga6RsjYkw6IJlWTNvDWnh6rN8Qo34NfxGLghRyy58gQ2nHfj09LauoALPC1mEHO22+GtpZKMwJFfHAExlN7ecMMNe+69+zKTl43DqrRc+S60l2EMfwvxzu+MGa+/+uqra6xKzS8OmjjvzA9iv7V2iTXO4o8BdocSy6ITO2Z+hZlTPPoHYa4vbtSWiDDdpz8TkJ4bmiCKzCJsAth5Gty5kYoAJ46cvDnFg5tsicl/Ad7GxnB4nYqpUN/zl357r+htmhRvIy30g3BHPIyjPiX9XNTqGllOu/H+QlUN6zktuyWMxmr7nbYzQJQb/G34GkMTz1QUgpNkusneLINCfVuP8MOi/aXNNjxj3c7zcjaK7JaaBnniwH6zcf9gLjtP9cOk0XSlhcxvIZQmveM7J5pe0MMtP3FlnpSSmYQ80Nlpi2I/glhTBAe1GXrypbd0vdtuu22PtDDZletXurGvxcwjjkZ350QBGCcvx02ThUHY1LwdxsBYQnQh8+nk7GBv0xHJ1jLfL5bKOLVkR50ChYgKll0FyYUwSGYKsW4g4jNlM4Qa1lqYH+Mc6hbMn1cn45f4NwP9LW0t+J2kx5KXMxfKYoZeDbZIrVC88fQt2hd0yRRRWllcUVPez9ldltRsdFt7u+vs9JMK2gP6m4iSqO2QdRzBFl++prJeQrQH7nnouWf+tvHGm7ARPP/Ms+uKVh+nuIMxh8PQMOWsNJDBehwBi+NLMaWDy2RxrTOxNOzx0i84Ud3eL/Z3ucOjLqDF6iGf+1BR16DUJYjSMVQhiEjg+m5TW26IuwfCwM9wGBNvcEiQRP2VULOvwyDVtra3wY9zpm0dEUfEOZzDjjj0voc5+784ctwolg3b9tg88wTJ0X4m3gEy0SvNGbEBV2YrBLUjJLfefNuDDz7MyXTllTruvPNuzeEv4aqV7eExjUQB/+QvKDJ2xurP2hWCsiuYWnZwPc8VkRfCyzUcMPlsd9NfsGRH4kIQJt6Um3v+3P7jWzsB+8qrz00unaQJ8JP4W1vbJGbJU3k2ZICB6szuUEGJZUPz5JNPkzg/8pGVF8xveeqJp9ZaY3V8JXbYgMxOtr73K+Fcl3UT5jUEbBfxAdj65fLQBRL34j1zeRoqqTTEtlnYAWdgI9VYOWZu2/zXZsx94vFnXnjuFUEvHXZjZnKOwfqqlXU/svF2G39C8CSGdQLHptO3nTp1qgMs9913n/0TRkPNY6xff/3ZFx+e7djHHb9/uKq+ZvyEMcJcj1+ad9Z4ssjEyRPrR9TXV9Zzi+qNsPYpZk+e7vJFFx20ZdbCBx54yNAICgXtfL+67JAKXIkSvUyD7mYJHLm7TbSORhGPHG2bN2fBm6++MvO1N+bPXzBv1nyCL57YVD9CcDKKh6WXXm7UystXdT05ZdxynG901ozAbSnzNPHwX158ro5dfrCusZ44S04aPXY0dJkmDpc0NY8QI6S+iW64pq5xzJutr0e80ex6J5DGy9CoMwSaGlurWGOINJgmHAmw2VA7IjQ7EeOvd/U1l994kzUp4Lm+AsCgp6FXpxV6EadaDEWmM/kWTF/84he1gh4Wti5oGtnY05lfO4UrxkY0U8/4DbV0pFGKnNCL1b3oQfhyZH7BSThzH+togZOzakuTKzdMnsCDtA16rJLwkojDVuXYkVdgBgmo4JYqS0/9adFipmBW5uh02OFfEEl7pBwvQ0gk/55HW/oCMNg2xOAUsvDee+91GLahymA1LL/i8lY158RHjR6pFFHKyGrRygfeCDRKCMuUlzhfYrb+BDZgVO5JUECm9k5D4ze9dU7d2RG2GPzASuRzqkQBhzmuJAwACTw6mMg4Vbg4qq24aeVKXC6xF1/5fPHCuSc5VCeqC3yWNxNXIrJGbzcvKInscDOeA+UCV34QF3Q5TNLawT+kWcI9EeyoJoIe+kMLCJ6MVuMwnYSPofUsQ+2sCuFLYICSPT9tcnPgJArxp5sPAsaoI1UF20ACGPJ2Y0wL1Z8GyJgCUsnEeNMEoV6lzRKzMNUTCjI5ydnpRCOVjozLA5EHmRQHMcc5i7evNBfSuHPvFK9UDV2d7dOmTUUt/HM4v2ZBA/JcaaOVOqIXLoiNtVv4w4wzIEV/ZktbaFJTFQW750Ay+S7ydg2Gyo7UAeD/namLAaD/4Twk2ExPd1V1ZVsE8m6m0QvFnRxGYl109eizUyqs+2LP7P6Zz2YyY60lMU65O0CXDTJ9NF8AtWExdFLkcB0wjVhliDjk4BAnK+r/9Ntbzj3jvGOPOXap8WNeeumFGa+8IBuHkM3hASe4dwAbuRff+2VUzPMY8kzaA4DuGs6hnr7SSMNl8WatDVQ6FoBYLJUUk+x4nGhIQN0OSWU7P9FGwr9EMLdIgiO6isAe4cpaUtEfRyEEtZU3V1gjmgXh2tpDaJs1bz466KHMks6gptGhOLTFr3+TTTdt6wn/WYICEdM2SM2GFXjqS+wGPGlEK8qqQzlj/egR9n38k489c8YZZ33mM5/ZaacdRzaOnvnazOmbTLfIzW1pr66p6IoI0R+MmJXFduu1UFEGOEcTsWpCc1IQ8dQjPNMFMe+xXxa0iZQdir1FOyfw+xIZIN9EtdzMPrnLzrgSdsqogRQdBV3CtPRdFlzbNl3IE37BRbfd9pfvfOc73zr92yuttMrDDz/IE8WkompCSMHB88+mJcEfA00xGwf4wt5kmoXuM9N+qhCEaV1xrxfY2dwW2QCrrUxOrtULAN07JDDjL3/461tuuU0Ym623+PhGG2624pRVlxo/ceLEkfyEyw1NmCAJ64MmfNvCLseCFjkbenr4Qf8LXBTKxlGw457+Rx9/9KHHH3zhpefv/8uDVz1/bWv7QpFNJq8w4eP/87GdPvGxSStMEuBSDJ68fROLvqe7/4nHnr7k4h85KbzBtPV5wsj0bBuUt3waqTRYiXXmeEre8kuPnTTj1df/dPftd99x3+svv1Vf07zylFUluj/79G8LdnXmmecedOABQTX+N3dNPtHcDJ6Jn2157X/dZH+i/qJ2B2r7ema++drjTzz83IvPPfP8848+dC25c9bceeJFrLbWKlNWHL/5VtO23Haz0ppYRdIKndhrNBKwlhBTPMc3DZkHSnlK3Usxs966G5x11jmi9m+0yUerK8s+s9cn73vsQcfOM4qKSyUmqd9CvlDBjmUI7o5oCNrVkAUgnKkLa7MUAElyB4ZebUX5AiuQCmOyZ8f30kxB1QR0kYLz4j9YULZWASY3XhlvCcd2yMzkqvCVzmaHuBgRTTDpEqKb2YdIXSYFhwacnJ40SRjnldBYnKzljlmS3wlBJTpiw6MqqhRC85577rnDx3dsbxl6/PFHX3vtVanBJ0+eTB41ro7DSSYdokDYiQK9JnvqpqEBpyfpN+E/TbHU39QvhT0ELS7iPhuosIoycETMXk4c2e5OJWnmJjT6zVX7LuzFCp2t7um5m4SHJVB7UFe2viY8+4WEc77zw5mzZp50yldEPZVc0tHajq7uyAg3XHX6u+B7+0+nCIUb5YdpRPQFccaSTcNLc2kHlfWXoRliwRYoHQqf6SC2yABGRLPHFzjqf/e6Oay6iQlYQKtaAJyCjw1uwie0GKk0FqmJvN+kYTWgvkrDjeYBQ5hBqx7qkROyhjiCqrrYGQTFCu1sqDOYNajMQ+KhyP97eTENk+XIVsLuXbgDmRhQTQaYZTz/wgBpsAEeHfGbblLNGVShkUk0n00raI5uFfTNYurKe8khpWoqSvRsFDNYRXLuL61YNNuj0mwgE+Fec+UNxvLggw/q6G41TWxRqItCEVCK3Lsa66vnzZ8j3PbCBW3w0ljXKAF9CFhDRfNbWA3ecLqbTaS5eYRM1wN9rVWUS0O13a0VO+24y9HHf3GHT2zC7vzUU0/96Ec/OvXUU+3DomPZVszkz3UePGD2HFROjEvGxyUoo8UQPJPOvJCPRV4kLOGhFHBsUxAdXDgCfg6KZgT1EjEAI4GUpl9C0eP3P3vKKad87WunTttwHVHR6M9JAKEq5zsluGvE+HYMXlq3zqoK4hpPhy5OvqXlNa+/NuuaX10nqP3On9hh1VVXcVbU4TBq0pryRufPz7vw+wNFXQcfdkBvWwRdFF2G5v+0007TdNClPUTZIr5vHEFC9wPt2HS5xHO1tTfeeKPfzTbbDD51AdgDJfl34YVQ4aSGXYW3bx+sBVtsbck/MJ8te1l62jh4GG40Rb213//+94kjn//iQd3i+nV3ZIGvbLBr5OWRgZH0jMv6jmY0junKaxGpBmvtgWe/NefN12eKwLTsspNLl6roae+ssdjampdVvzVz9j77HvTVk07ZYrv10QAXwJ/+9KekLk3rWgDPepeF4bH3dUOvZpjSRApjd3b4yzKQ9Arg5COSt8vSH8gQHFG5eSEhs8y269/OwZYqU33AMb/KkbXjnn/qtQvPvvT6627cZJ3pBxxwwKqrrkqm0QqKBY/6033ia8mJkpLf5XmKDiC2vrdWi1RGK2k++zbdJxp7bcabTz39xI033vDgg/c/+NCDTU21nzt4/7333rth5ZK27s42DvIEQif7yLeyLpZUdA1zfHuLeyIfBcExYkl0Sz0JHkBSljoYmDl6ddNtl5fVUrE+88zzT/x+hiMv0Mhy7eTzhhtuqDyC/N73vnfIIYfstdde4deYCaaJ/eWQrFOJn+SeJBTl/szhjcKJwZEfK0dycYbFVeLnNG3LdXff839WXm1y08jqWe0zIw84xV1xUc1gKNcpuUgA6D/iSwSXoNJjxeHPXXXCCSex21555Y8qq0pa2+Z/73uXH3ro5+2YsqOyOAnrKkUIlXb+IwViNYGQPsYURjO2ZOnshCR1GlJDuoydS48MhtbFSUf7DXUSOSxsrG9CkBimeiCB9ANgV6goLBsFcrwLUxwIibxSYoNFH2PJcejWZjXTFqfp7FcB3C8nQLyLqhOzSrT0d6/UlLF3n3ueIS22PYUCW6R6crXlblLH0+eATKPsYar2XcAs+c9E/6pKtaVKUv26mWpOvU5zBGdjb6ULoQxWLLhQJkksuZX3+DZ1MA0uLPnKYJnI9NC6SZq0l4J2HNhb8Hj4HmtecjHRT2LEKyrmzp2NQlhItaJpur+EAZwNGLgcXrcE+gkf27f9OnJEEtDGBmhRAN6EcMXcqFNDSeIxu5GTr3QtYsMPpBMDjhJn0c4y9/Dasn45ZF95adZll/5E6CJHiuUjEdtTgsold/Bdb7NgDbGChCIqiwNnEmX8Of84OuGG5AXJI674kARiQSF38XkZVrvDLSwWzZJ8swpVZyxz3r7Z+EVoujQAuorIEmUrljBOPzxx4gQidn2D1KE9HR2dAtORyYIXZFs3RE+txcg11F8stuy4UeNR5Asvvig/pWyrW2yxRXXNFJEauEUV94to3C+l6A2/uv5znztok02mp3bRDR6txYTopN1hbVW54UYEbgD2NngDP7joYuOx5557EPE7OtpQgA8Lsa1CeCj0PDhw7C8H6QZiO85GFt5CofFKMxlp5rCkEqvmjjt+nKEnRLEsfkywxYjiH1yRJOoJjaCZ45g6Y9moptEPP/TIi6+8+uzfnpcAa5999xo7dnQ4YGcaOOcPnGxiV5KZ7vNfPDAk68yhYbvttoMHAOipX6SJD8uFR2ynNA52MCTuSBcX0fqahl9d+ysHxXfYYYe6qrr2Ii5DmUFzmJemnaTVWYuHRmOrSkvDzbZnkSo1ukfuzJYcIGFFTzzxmOy/cUCyOGRieOjsiQx9scPm7TTAmBNrBmSKeQ3PJr5MQc5PPPLQw2ojFNY1V3czPmbiLNzzyrr3/t8eeeQR62+wHhpAriQVYg3Y0szMuEFs+KAOThDSwoXE/VjSPKQdufTSSxHn4YcfDgP64kOkmxcTfFCEzxAnLQKgFxWjK+Vpj2ole+kdqCqtFuP4Jz//2dU/vW78yGWvuOSyPXf9jCkAz/ruvKpGIUfNOuiX8wqJkFMPcSGpWzgG8UWwPOhCGkEuI5YKAZzWXXddbz1MjFU9gGdum7jsUh/72LYw8Zc7bv3Zz6668cbfX3LJJbsevPM+B+4zcdmJbyx8Q1guznyYpbySAgHn7Vehh2RJbvfNDc0dreT45q5u0Tbamkc0SnvJf54Lf0VdvbPhd91y7y033/ncMy+sscw0GyFHiXOY1MeXXnrpzjvvFGMGrvzpIhvpr0t3nn/+eTeIJLFvrwwQf3n7rpiwxcWseDRSyy23HFSY3YyqoCXDyS7lLQbijOqf7vzjfnsfuNFm622y1YYbb76+sMkLO5mBYmU1xcSJoPiMVSSkTituiS0If/j6ulph81588UXbADIAHiWDheS1ZJssur3g5JaxCv8WcrvIfOtjm8QwpLwu4AuxvGVGfh0x+oapojxOJFWGul44naFy6gjZ0doX1NVXz215k6DPTcJc8EnQXrKGZ1bCQmKNU/1VFBSxz5REhX7C9GM2KeFmrnX1+DaJAjCQLcP5DRoazTv0qMtUAr8pY3SyfoXIBba85WHBcwVyjaZiIEkPUwFv31Ugb22LP4RGnU3QqiHXEArJAQY2zwHsiRqQmUMVMqqlvUom4+YHfvEJjLQ0AAAgAElEQVTm/uGTXH9TyRjibEY7R2+gQZhEq1Tsg5Kx1M+k/sgjj1gu8QQ9NcpGJ5aScEAMCYwiAxlLI2jPZtQyg0+eC1dtmSe/ZBOc2HWD3yZKbTk8qzx95klO24oeEol6lbFoXtVF9rryL5lraFt/64Sht4HukHx9VE3NQsLnn//8p403Wb95ZH1b+/w8oCzxkSZAaOwSPIl4ChGtmqzIPM+6u6gtrUSWM2luBWCi1/jXilmpE8PWZqUV3RYQv4nzn6GXA6hE2iGV58g93QeRDdbOa5k7dtxoGdHtzOA/MlZSSvB5EujGbi9Udr1OSVD6TR475cY//fHaX1+3zjpr77LL/1TXVrEcSKmmNsl8Rf0f2djwyP1P/P6Gm4859nguhG/OeVl6FijmoGpdQRZJ66Bd+2pUpeZE1knmzaZT2S233IIspk+P5Fb814LmCLoFojkvcazzvCS5c7JEcwTQTB5lhcxkypqkyg57XzbqcYF8RM1Y+IkwSaSDUqfPuuUsyHax7FLUP0IwdBKzpM2RQqK5adTM12ZdccWP1lp7tc222BR/QyWh+HVOeKgnomjLULCg+5RTvr7PAQduOH3d1u4FcugknGTzLVyzjZFpY7KlBZtFMkQ4SW/a27VL1QcqsoWNl2JEDWiEPQmq8/R2CY/iGEJs0LUr8FcQSUYwUp74KJsb4YMSjmLZvK2rGM3BSGywpqZGp7QoGrkXKMCdiUzE5c+JEstGWB86bGIqRtWP5oH7699ct83Httl+h+2dE6+uq5YFvFxu7KKiqqLyxtrGO2+/g8UQqbBLdnTPA0nqkRNSeFBivlbNWLR6e0W/ythuHDyhFPFWr++++25Io3pZ5Dfa1uawQt5OG1a6N19pRY/C4yfO6nYLMsxAdu+d95947GnjRi5zwTkXrb3a2qRLdCi64z777HPooYeyRimpuVTzQQcdJAMrtFPzkEsIUmkDatEFtqHRBG8tB/EIIo7rQpJQQEceeaTaUPLbBBbLJJUhv6DMDjf0xps+en3vg/Za0DHv8GO/8NmD9nxr/syGxjoddwQ4RRvJ27W8D4XJE/BFiK2e8E6kXexraq57a85rDTUkA6yr+omHnv3O1896/ulXTj7hlL333HvMyKUgOS05KszBCbHG8Re/+AVKw9wtErZMScMHIWxMaWVCw1Cka2a6T0wogfiTZOboqAhAG3PS3GQTSbstn+9EJoeVp559+sxzzvjxz64SQfOiS87c4RPb0k71FcVxM0gGDAyggbTyQWZsyAeK+TxoCPYEHAFvZUUd5yqBWyMYiuV8kENxQ1dnt+iwefFDTRZxCEvJnJEJR4biIocgK2pqs10NVOidX6MJBlNvIWt+dWWtXc4IGZx6WMw6uq1K3RUl1RlIgWU3vvUQtIWMlTarStZW19hEmYAO8DdWN7Z1QtkCLYZAmV06mxhjoZXpnc/TGqabbjB83yY6B0ZajP2+F0/uXD2qWrzdd77Ni9K8DxMhJdIChhu/Ln3UhCH2C29wkrqsEtsVIrsEzGniw23gs8BJt7yNLuGh5oI8sgsMIFFY02Dw66GGXAlCN8osobb3/mrGyzNuu+02oVxFKI0tbiZVm00WDguEsSZkAIx3b4KndzB/+E1AwgY+A9S0YUsk51vPk1wYVJCdz01I1pA60wzy3FsojRBIcXRXWq3YvrYsXKBCvnACJFMplZfVzHj1LZN65ChBBMWqFXYtP18thAFrgbYgUHMJ4QmqQr6SjiZRvQu+aK3MAJMbpauhQcLWD0abWAjOpM16H2JWbP4smZY6XTUS6Cqc3GvCCoPKoT57GFeMxECcb8xkCM/NxhCiCTcRjRyBOWcSblc2kYMCKb05c/YPLr502+22mT59wy7Oij0dlTWyezpXaGGqwjUYjg77/GFbbbnd3vvuPXv+W85oEWW0AsWJfK2UYEh0bBiAiotRkCSRwvAT5pqbGwGJ+GA7lv/YsMr6+cFItQ7Qwoamheyj2KR6YQhQf3vvgsTdgJdmXWKagz1FVpeWlvnkM0cYyJTZ5O8uKubTTibjl1ZEbYA0hcp/683Z5519yXbbbbXB9KlCA3Z0LORCZyB6uvuQrjxJleU15599vvBd5114wfyFcw0K468WzTfDkTYfbgBAAPale0uFKJqm4R677kGy6e2LJCpp+AItEU63gkLLKbRClJT3ueFmU/YKeEg8pl+wnUiklQDAi2IaUw9k+93Otoj47LiicOohHGTJsAIhvdTY4bZHm8U/mtKIWdNsefHx56+/4foNpm+w5RZbzOua6xgXPVNre2tNVQO7dKlVrb/4oP0P2GHnnXbfYw9R3KqqQ+gJZGXJOvQrMThHQjJssIKH0a2lZeGUyVPmt8ync9R9xKMksrEQJllHaPb8/S1i2g9fRgfcJE1PrfAMGNcw5dab/rLPXgevusIaV//8uuUmToms6o5xhzokxDsltQsG2LDoHnXUUXQwnI4PO+ww4U5gPtCROR/4TUtsWjZ8CLDrr7/+61//Oi9ycB544IEXXHBBhvNYjxOcyeMw+4tJeeDVl97cZY+dHn3qyXMuPel/9thhxqwZY8aPae90SnR4G3o2Rn4zr854c9lJUwzWYEm3sMz1jfJQcv0e/NVPb7jo3MvXXHnqd75xxtprrQ0hzpW4AoiM/CwzNvdXX331l770JbooCjkKV+oonBfwiTLhhy7c/dZbb53K+9ZNwobPUQiM0Vr94Ac/IHV5vv3220t5kZCvsNrEqOQBI034HXffddo3Tnz86YdOPOXYvT+7hyyuvAWCIjNdJr5hP+MTFkOfU2qKUKr+bIBimiBSROiVr4wUOtIdjDsOEue7Siqqe7slMRRQyspCJK2vKm94+KHHrr78al2AATIc4LEmYD/33Kv9rWFwXm3N5dZeb62+4m7O8l884gscrTrbW4I4s9UaMHCi4/4spH0f6i0+cP+DHMn8xknfeO3N1371q1/RcJtZFSNKKE1Brmm9UBXEpqmXD/x3i0Fp7JQkZiXSylARiYdToIf3slzlKklkAKupaRV6lXjOO8vkBexdD2PIslU/jSPMJInck7TwJyaWqlUmdZ8YYcSTeslDqEAD76W5f1gmIScReaAru9ygpXfOSnAqo9FU/h9W+w8LiKZk2xYRR7OzR2kzEPNoMEYc75r5+humCbpNZzIKxYWyECR2BEKwwR4gM7IJUNOQqdBbD3EnZADhMOmVJyFgZXRVX9X45WOP9clZZ53pPByQKjLJj6uHOIu00rYcmKqVodeJ4ApySH6fwkIdt7aCMzhFZuLU7iJGWkBas9W3fSJj/O53f1BYDM6+fmbM7rDN/SuvJGaBNn8U+EKti/JYWeEAYU1Xe4fN8bw587EcM41uHLpRNsym8UijxRhUWS2mM48NAeyxrQh4w0cN2xdKyJ/lPDy6ehvrm+fOWXDaaV/nss3121G/Vl7P1ZY0wQ744fADG2qsbRYU5MH7Hz70sM8Xlw8t7FzYJC+EECDZngDjSPwrkbj7RAr33HPP+eef754fjHE1Ksq7kvMWtgHJQT0pkM8/jXGhOxjHePrbZF//69+4Zrw6wxEqzuuoEIrSxAsJI4OZqoaYydISxqa0DPnlvzZIvRwegmpzaIE5b+6ceSeccOKEZZbd49O7cgyXt7K+oU4FomYLHGK3S8aaP3fBxRd9X/LmcUuPtZm25dWcNdxZmziab8JDuoXK9Jb6JCNToR/w4l/96tqx48aywlQLN9/ZEcmJsXKHRsNjfdAx0fDyHtalF4uOHA688frMZ599vmV+5C/jaWgs/KtCzI5cZU4Csq62bv6C+QJ5yEHNT85GhcEVnIGH8HPqFUPZWifdcVPDSOnnzj/3vK2323aLrTab2zqvvbujRLr7toW27kWss/1DtRX11//6hheff/mLhx3CiCIhKHOzVpKkFbM94wjGnYMBAPBcSL/jjjsuuuj73lrvgWf2wo+1EMAGzlgoBrK8aCBSVtdUG05hxZ0G6GrvFiJrdNP4h25/4pgjjt9qk+2uv+Z3Y0eMaW8LTT7LmhXUEqvCRK6JZx133HE///nPL7744q985SuEb3vuxOO0iHQ5IHI/WmuttQDmz8Sj6bF22mknljLVUgu54fyhvM5Cr1/6QMNuIw1wvLG5ccSuu+w5f/6b551z/lbbbL78isvNWzjfFCsNz7dhXELCPf7kk/vv/3lHx6dvtIG22L9Y9ue/3H3M4V/92RXXnn7ydy489yLRmXU2JLxscw9myHTDT4uuTk/5ZyBXZzUIW1ABYG/1zqCo86tf/SpWTkdlp87CyMKu714Zi9R96wcRTagbUtpjjz1G5PrkJz/JhGrgoNS+gpr2umt/87kDDn7u2RdPPvHU2W/M+t5ZF6+84koTVhprTpmApr6xplk3HXwior9o+BEEX8LqPrPA/jAOWiMHVQJJ+i+YxD+Ut1B6lRdram5qaGhrFXNYSpURc2YuuOOWe0756un3/PnJvz3xykpT1mioHlNd1rz0mOVGNiy95qrrbLbB5h9deY2WOe1//P2tj97zt/vvfGL2nPkbTtuiqjaxqzBkJxana8Fg87ZKK1zVyFcVMXx0jdXZQX/201/8/ne/U36l1VYwuyEf9nyaiN+9V3lr8jzJB4lfpfVVSYMHDIgyECRabbH5hiiTlV/88knuYa4htYHEn7kRVyY1kRrNC1Leh7qQxtqNK22qKaET84eH1F9l1J96HRMw0zClyaUkFOet/J95mHqk0dSvtDLmKkzQFkL++2i3u6ubKoG4g6NqKzzBs77zXTFYmNiYMWPp6e+7735qYxbMvoH8caGsh4LYNdTVsyx0dzLwyR2SBfvKTlTrFFwlPGuLHySfjcmTJ2vLlFQgTaIoOVDx2xtuXGfqOsstv1xnRySB5pDOQBPpQcJtqFQUBsZsyjVsQ43m/bB6raLcgCYqAlWQd4ETgloXvliM7ksvvezWW2+dOHEZiTfEgol8Yv/Ki3JBFPj8hvkltAvRmHV/Ty+ud+df7uIlKgRUc2PThptvgFFm0nQIPYZWST2vawi1vG1hBLOinikLOzF3B6sRZVJNFdWCwM3E4a6TTjqltqp+k802EBqaOoENyETo7O5k14gFqbza0bRrrr7+M5/ZiwzR1t1Cwd7Z3VtbJ+QEcYHbQvgcGGy/xlGjGDTKs4cDKkbA3GASkivsR7NeRKQ9a2qIExFhaAmdHsYrdUoQgoGMGTNaBAFdAPyDD96/RvGqaZLnplaa57yRsC1qm5Q5FQ2Gp15kinD2N5yoBH9KISJlW+MscvbZZ5oILS3EL6rdUNwRc0nlZCjLwyOP3LnqqqutvfaaHUxsonZJmDzkmHeVblJX4zVg0HUb9NAhDsXpG3G2jjv+2B2fesYk5IE+f+EcsxQ8GbSE4+DLRmq4HEGnImmjBHQlJXQDQuS/9uprABgzbhQ6oaeZMGEpa6TDHQkPc9vn0B8YJhq1IB6qXarvyipgwKEhNmTUVHzeZ8+ee8LxJ661+irrbzxNiFo5YWh66KuaGppb5y9AJ9Y+UVJ+ftUvKIRGjBzZ3ts6WCzXQvgOD0lV7Di6RGxUo5F8lw4/zLhYhvC2dACzZs3BMhgN6bGrRLuNGLNSvxDNmbkd4owDOfmpIXLuleqOI5993QMNdSNFZP7NdX86/cvnrLXm1EsvvkwsZvEampobI/V4tuGDcL9GAVrcUG+Ij2fR2nzzzfXXnwAmcMAJCCGH/JSUHwoTwmA40NXWxtGb/MHyCLGOESSlRdi5KkPTnM2+0Jy5CX5UVDSyuemS7//YWH9x/6N/+usrRk4cJc1A/k4VfjpQWrLqGqtdfe1PIt11T1fpYGlDZdNjDz962KdPZL6797aL9Fr0PoZvMjpgklygXwD+7ne/S+smdSCpaNKkSWAjvniV45v6C5kG3AgqwMpPrcV/XxkQEXmVVxj9wI9JAQObbropuY29lU8b6oIZVGS+k7klA93lU58cJQrGuDHnn3eBPeERh3z53NFf22yzTQxnMCVBZ0LHjOCLRUnNZC/6t/4Yennouu1Jgmx4k8h24OCw1u0HrDgK8MbLiyS79vmz5o0ZtVRfV9FFZ1529c9/vfVmW+/1yb37t6qigCwdqDzuqK+utNJE9ha2Yt1ygLicE3Bx0cuvzqxvqrvltpv322+fjjn937rkML2wTOpvNpRxJBBmjGXedp0dOfaEYyMaU8kQr+cdP7EjjS9FdVdJawiRmXuQqqBXPSZX3kpyD1Nhf0aL2aUSKHN5gggTv83GJf8yGfh9+0pdSLXFdH5bo+xJehX0+XZDua+WfBMra3blvgUMqDxP8miq3FuQpF/Dp+OoLslb7tOrJTf0Ht8mEk1dU20OMM/TvYdgQ5+ASRP/Pdb8D4uZWdo1QNpKaPGJcIPajfBO3Z1T11l7pZVWwkN47haKC2UWjh+79G1/uc0eT22A5DLBy4LTSOqamj10ubE8cV2A7YRYf1posuljd17hrO6rr7585U9+ssFGG6y88vIOglAY23yqlsqNt4atddKHJRXaP+zgOwtoIsn6afgsARhmFCjo/DNosauuqvvyl4/GNOQsFq1GiLhCJ3OHBcw/LFxgzSj8HTGFjIU+pk5dd43V1hRkRjreMG2U9ZNpLAyxvmYXRPilvYwxyHRI0ikkZTsVyiCPqzCUOCbQU1Nd9/rcWbPfmn3Gd0+IjIJ9A129HbIrOKFaPhBuSQ1NoyoHB5596oWWOW2bb7a1pCIDxb3yRHZ0OyEUJhUjDemgMtJJmnHvIrkbAOHwQRJbrpDDQthHeZx268olpVnkYSqjY+FOD+MNJZklubddxqH69aZNXWfdqVUVYYOb3zYPbOYYMECYZkJAOxBBCzPVZaiOyOIxTzJ7q46FRCvFWzUgi3XE5r6uobinryOLnyVDXFkN33DRn8L66fRK3/x5LdM32oR/VZ9c0dnx7RSdOWrLligY0Lo/e+M8Y0ldvVivC92sseZHDdzC1ohorxh8pvJeQeN74cjvwhEWbzPkIr4QHVZcYSXGQFXNeP0VRIJBAyMmZFH4S5mxek1/SaQiSDlazLVRhcTVmNXZMWN4qyqvoZ6TcMpcPuCwA3uKuiUQlRaEMtBZuaLuoYaKRiZ7dtsXn3vFvm7daRtYn4qlXS9ZFDBanUBSG3ZgtdZHl1FQublntXbkzatYyXiHZ3KMt6jFh2BWpoBOOtYJa5i+xNJlg11UfetN9x5zxKkrj1/13LPOp/01Rk0jnDrurqqUQmtRdB/AHH300YQDOiqiklxjZ511FtsfLysqHIiKMaoLZqQjHC9iRDPjL5DcG01UAUXAox+iXebIBZPK//GPv7c8k1E+8pGPZoMOJstMtmnk8NhbdPgXjjvv3B9cdtEVJ3/nuHmdvRJKDYPKGbCE4CsZWGrZsfTS4j4sPXrZRx945sjPHb/XrgedeurJwlE7BAAAHe0Oh7xy3kyQCT9krLPPPvsb3/gGqUhfIBlOXGn58evSNWg0QNSKOkgNw+/K6Fgh0hKFPgmdl1122RVXXCE5hqrU460uuPELCUF7HLTLijfdfJOtt92ClEwSNsuO+/LxP7nipzfddPP06dPDZyILOZvNtTgAW1KKKlLMFBws1GbmTQjakSmtmtHh3nsfoC0bPWYEB4SMQvNThI2ekFwDXcVnfv2CH3zv8j0+9emLz73MEDgTM3Wd1QU1eOzxB2lP5X7o6uIgTw/IRYxNsHzyshGd61M77Pzb7Xem2tx815Xo50wcsKW+Jxoo5IMiGxRrA3x2ye/a0fvk356c9eZbO31ix6HykOMTtasN5rWSuHTecU80r4ArlUw3SAsY6jG4CNKYKhkjG0Jinit95UVaDtKN3yRzpA9yr3KF81RU4BFqSVX5Nrh6VxenUhJ8muC5j7xSINdx5KEXHuYWCz0q0MLwHifqTd9kyFuEPX1MrSc692dqeni1Fy6NTWELiXvHShfxhoJt8mTwUejXw+zDDaOmvih/iJZUNxeXBx984LZbbqUelkzJERxP2ha2Oin9ThxCr7ao0nlSmqFJrlWDFrWrpw01TX+9566fXPWTPfb4FNmOh2IEpMxSy/CIyngXbUvsGYyFh+Zg4c7leZNoxre2xFZ5Hpmazqg6fz34OUWsMNEjRzU1NePD0poNcPnN1pl/+TVso6HgAtk8l6oqNhCCP1kGILqhuT7DVwScTQwrTemS4sFIiBG+/eJCCaBQJcqFAeNCC8VUNdX8/7t7ncbfbJOtll12Slff7J6BnsamBrUxMUZ0Qdqt3gFZN2+9+a8yx+yw4/ZDJV1FchoyK1lc+V5kBgIErXW/AAjy6g3HGq+S2Jd4gbdepbUzhVNndEMuOpJSMv/z+LYJrq2hhwvhj2CN5pj8xBITHystHpoAhgYT1fKTj1hgomOEm1qmyspO9VOx4UxyzdbX10UQz/7BFZdfacUVV+kZ4C9vv6IC232aXCFgwypEciOFPPrIk1PXWrOmtjJy2WmFy2NJMWEhS3UsSm5oaGEVFggnWo1BUYyLXERYCTOlE0zSvEEoXY5tV2LGodQdJmrkIo2zW+KIheGPbwrTX/C1sePGQLhRALNf63EaOIxXYEnkEYe4YqJGnr7gFKEd5mwUkoRMo60LO8aOHr/55ltUN9Nt2dDIXxGyKYVfJDzn5NffxXPr0YefqKmsm77x9KFSi6S0HX0VJeEIlegE4eELhBgEk4gWk8oEOOGwAzbMGlYSv0hrm9H0p3tK7/yY4O082FtXU93R3jG6eXzbgp7zzrrk6fuf+e53ztt4+kYogZO4Tlus0xlJ459Rae/ll19OhrBy+3PLLbd0I+TEj3/8Y7+O1BEmrI6AdCVKRkVJnQMkF9v0H//4R1KLS6wE2iy9wxx3223XSy+9/Pbbb9t0083EMg0tfuS0dIQ1JAtRKejMn3js8V/f8KuP7bD1uKVGOpKWv18Fnnagtxravt7BgZ66qlq5Lw49+MuzZyz81Y+v4TvA6JZpeiRkiAzwqkajOgiH8qlB+w9/+ENMIx01yJgjpU7kvMv4b2BYYWIrhV/apCr86KOPOnpJjtRrS6mjVZwBKPBovHwLD6RVw3rmmWfSqasExtSjahy8t7+DwaKrJ47WipL6l9vv6iib8+k99mRLZl7JhpW4bytinhH5KbjCZ5RRw86H3gerG+ijyqpomd/2ta+djk+vtNKK0XcKsEV5Gt+NpuLernEjJvziyt9ccuFV3zrtrDO+9a04E4JtlvSussoKjP5X/fRKjG3LLTcHJsrhgcp90GKg0SIBAstKJy01/rprfvla5wsczvAxmPGrXwEtjBXQ+piorOeyeyFYxaatP22TzTYxvUVQ87kJlpiP2qBRVe+G++2/TdV0q7zLcKSLOQm2Rd7BT1Qonp8AeGOkbmT9yXflBlQluQpjXPJp43JlCkG1+PPERdGVxvUuzVPFQKsJf7oHp2IJEk/SeuETT4JFve1ytHjl7+OJylPvVKs7CY3pxpOEdoCly5P30UTeT/re1ljHOoK9i7ayKH4Y+dLqIItUHdKSRZs+1pNCxjU+THIr0eszLEKRvY0uBOSRbW/RiU4AeOU3DXhysVfG7PNQZzGoN1+be/llPzriiMPWnrpWD6+gvm4HdQnXxZwaS4o7Otvl98QfonxmAS/AVfP2NR5CLmS6wQeYSujb0qY0v47X6jKA+TveFVspqwnEO/VkiLgaFmzjg3iRjIbDd4H/INpeQh0ONJstFDMI0WjNmjXbWNLzV1Y28FzZaustttxyUzIppVRNbYQdp69ZQm2LvzLN8G5mxMmTJ9uZpSmXE8YXL/9he0IvQJ0jj6MUJUuNXebBBx/5859v2W+//eqaqUBbr7rqKvf6iBXqmoV5uC5+Il9bpbiUmTZcj1VlUSSw9mZb/A/RJal3eaUwMBzQGhqaHT+cNy+OB45Zuh7k1AAfya60w/O84AH4jMm6UtcSo48lrTgWNqTC/yDbjYVYpoz4Z9KiCPJZW9PY28kRuZpz18BQOxm1N2ITSRHSWye2bFfZp7f/3OP3vrT0UqMFLaOgwgh8njh71JPpeqE3SQPvRKwAqoJ13XXXXXwI3ONuRtNc0Iu0cyAF6hcpxK8azA5mMjt4TloANu5YCUclTfC5I7px2IoeZYtNSBBFPY7AGc9f//K6PT+7++/u/sWUtcYVcmEWZY7o0ZclgNeiZAP8Va3RnL9pIcPyGqrEhjNPvfCH5/zsyh9dvdfeu76zm2lVe2dPad1OOOEEkh+dFplS970VqIJV1Ie6loYjt+KqwQoBIfvuuy9N2BZbbIEgE227UQO0cFnjSk+ZJyIaP620MCSU6jg0siQee+yxvlKbt3Dy+IvP/PinF6y+waT2nnnk91ibeI0In1BCnHXON3ScbZ0d5WWOf7IYlg/0x4FclhQiLNk3RdDQdHGFsK59kQOA9Tl85OkPurGkERWjHn7w6UMO+vJJx33rwH0OiPiPIRuRosp4izpAyv2f8lLkMEdNkwSf67J+ad3k5Y136HFHX3vjFVOnT57bPhMYg1JOEPw4uhRYl8jSZLX6WvHWW90RkPQ3TpoMxegnqkvk59dMkfgFirIJkCkD7LGS7FXSGiL5YGlVSU1NZWN7S+eLz74kfP/LL7yGcxovIjKwsVCVgJxNijoWfaotqas9h+2xK0xgNxB0RtxXagyHlhd2tCjW51RJVyhaiAQs2b6SgjOUMbzuhgZi6+hwQXdJU9WY0086c+pq07bZey0mHlsEWsnq2vq2Vuc3ReMkuebnS33dPSgWALqTqCWED9a6Ajko3zkBPwz3QDUX0o4UcmDY6MR4FfANHS7MIhaic+pZFbIh2P9pDvfo6oiUAFDn1yt0qPUEQN4maE7EtSf5B9mIy9PV31DXNG9uy2lf/4YpufzyUwRVN0scYNKD2Mb3FyDcvLWT54QyKC3raO9y6LgDsWXaB3joH7B2R6iSmVAAACAASURBVAxSprAbbvjd/fc9/JWvnOj5QGlH3pqwKWSAjWOnqCIhNjTfBVKe563kfTx8n3Gz3kdLw/rEaCV7rZCk9q9f+cpXWVWo98kQnLTGjYs06YY/Fn4xx8ttf4dVfUQE5rbpXBJE4/UxvT+44x7DA+V9lRaJJJhUb19dQ/0LL79w8qknTZm0HNLp6uq0BpiKumNuuEksplA4zUKNq4p9CjnCDyo035TE951DL/TJv+W5FLn4Ak8aVhJwPvPsM0ceftTZZ5/bPGY5LAkG0vqdhBioKGSzRwBpXTdFExfzJyLEe5KMJWICsWDSpEkeQgstqTmOisz8xtqxlCYLWmbXN0TEVLq5ODRAziLd9gRdEYAsOSeeeCKxDxlzn8IsoMsrc17WEaoaKigNeQjs9JwSC2Vuu+22jhAiVAITwDj0mAKmRiJ+dljCn70mpT0fcN0EdlqntW4QUxApb1GLyjW3qMAAd+/SHj5nFZXZCdNi4XZW33DXnuw00OIX0Qo7C/7bJaxarR1OnEuQZq6qAa1RBos2wgFQel2KI4fk1ZAA0Bfx226++WbRd3WTqslFvqGbQU4pNOs222xj70RBlURYnsvw7E941iPFDJxGYR4An/rUp1JPk4ORzQBU0G9RB/LFhhkGRDKWAQ2On11pClB98e7iOZCkuttvvx1WHenlCffNdb5KtKBtpSQCP+Fl7ryFEyYsTScqQ7mc9FlU6CKCgo2wfvGLINEaVpUDQ1ucA8PpNIRFEWcYGYlcoSvu6So+5qivTp604n77HBAyfJyxGXrtlZf33Ht/vaMwkE/6oosughwI0Wtj5zm5mW0a9YLcIOrOqd/55h9u/MMa077AlZ5oFYNY2FIJKgWsoEjFiBMcw6tsiK+SFFWxbdAKWlLGr8JB/I4SV4b13I5VfotYzrPQ4T1ddaOax7S1dbz5yqzrr/35jy+7auEcGW+Kxo4abZRzEoxKUp3z58/l2m/Q0Ylf8KeblvYFmYDeMXbcSKnrOcTIrkNTMmriaN6Zjc0NkYRuqE/8E+4T7Z3t1GO2T/JkqGFs83jx6Gsbqw790hf/vPG148ePFePayTYnZ/SOurS3r6D/MuxpF2zASPMCVQCsEB9IBPOh+k2T2tC4EmAIPg3cPw8nGqhvaGJugyUu7jbTI0aN8qdoRNCVxlS7MPZO6XzxdtWTqM6NQAN1ddjC0B/+8AdbXD6Rmb9jUH9WZQSvSll9Fq+n0JNAwsBgXX2NcUQSo0Y2SX1qpowZG84SbALqN4Pmz1vw85//9JBDDp3fnl/MUtiKln0SdqSg/EyP41heoaY/wOfDc8j4ABsuVBXlNpcsHG1Ba8svrv7l2uusvZp4khxUh0RxXN3MpL+HIBdMxdBlgUDe+4VuOO1yE7bgGTYDBvXGMkfK772qf0tJaYtaBReorgP2o48+svIqK37lhBMzT4MKi65dsq0/MtI14GUkPrwLfixp9B8+w6rwfUiOvfWHTJtFjyVxhlAXdneV5SW/+/1vP/bx7VZeeUVGWizYEFsLdT9xJQhhsM6LCIV1MNESJCI89yGclcYRCiZ/h/6WW245NSAVr6xJmvCJTbL6b775z8VFfetvsCa2n+qPkaAYH4xTpSutNO66a3/x7W9/mxfR/vvvb4AsqDxaLLEct4kdwiSyD3II8y0+koRa96BKjIC0RIGvdUrKHJM1RhkAi5x/FfbEL2nG2Bk1gHmi7+7VRiDQo9TTiHucyXm/vvYGuk9KY6dYHBPOi5xEA+aHZdueB3WphPnXWmx9zvT9i3SBmnBGVStJPkiSlrhWVFZ65yOWTf0FtqY5G5EjiUeck4Su0FOBsmiz7rzzTvih3SFoQgXtiAqTM5DZusceexC8eM1DlJ0ADZbLQSdOuL4iyLK9AlgZklmI4JlC16jxe6NCC01J9vbCCy/08OP/s/N99/yVj1ptQ70kUbh1WHRLSk456dsbbjRtn/32rKyoZ8qPDUaEOI6ob+5BpVqfp/llCGzjyTJBYGQ0VvpB1s8aPfr218+fN7vzmit/AE1WyZtv+vMKK0ycOVPo5Rli0vI2A4we0ZWKGeu4pT89h4Ef/OAHKget30hNs/sef7j1us/N/kzdyEbCe6xaQsuHKTM/PTshyTRIK8Uu3OeUbgwQP6oaEXM0Af9RQXY6z41hch7GmbJG4VDLanjZVpc7/VK7cH7L7Df7fn33L2/6w83yN41oGr3zNp/eZPrmq6++5ugRI6E3yb4pbAgegw0nTsM/guVdteky1jIUk0Wt33fccfvMN159/fnXbrjnpp9VXjdYVynC0/IrLLvtx7f66GrLN42sW3rCGKdWB0rCMbm+yXHjvnltc0c1jN9p9x1/fNWVZ3zn/HPOPbO2umx+y6yRY0YidSpdThHE37ykq4+mGEJK00F/DcoS+EDeSv6ND41+EFeG1iRvxWKX+bR9IFBR8cFhtr0pIdjyaWiZt6AyQskv0pxpDuUnLlSI2BI8GZzgCsBgu2XeQjvDPff6TFNTQz+3gYhfEzMrDHdmQgE+XLhTIUh5S6tivzR79ixeAXjCmed8s6er0zZbDPOxI8evvc5ad999j6PBherRHZQJjNylWlziX63NSvB86IyGKd4pWRPjFg2IAy+5AV/DBC35DY31htO8pfCMPZ8Fb5jxrsz/0SNHt3VEZHMVmn7wbthyK1yhcfqQPCcZ1tc3ohj5NGhQ8HieIjrS2y9oEz/r8DyALtAmTloojGGh7ggLbqqkGY5LutKK/kGFby3U7nCfm7bmtalSGRlFBp564sm11lob5O2dEYZRBEICB8hN7GyGF8w9pwwupptKJl7sXj0y5KAKVUGF9dVbJa0uPSwpQ939gxRptUO9Fd88/cyNN15vs82noViOSHRYQyX9tRVVjIa7bXvApDEf/d2Nv/YtexZ9D+4jDwzhwPQmuBgmddLUEl+IArQ4Vl+sRKNgRucJ8iQzATL3JHUqsV1dSzKN+UL7RSFEcBF8K32riSRe5ND7xiszvnX2t5549pl773hg9ZVXe+yp+/c5YreTzji6pS07p7PYZT46lPDoI09ce+21xxxzDNNPlgCqv72TN0yxc7XJaHjovl/+07V3f2ybT1x51aXJ/JegZZ231EGsBNgiqpjLupMgd4NurYV+iXqMcfBMw2dJToxVF3TKBSif6IhXRFUD5B6iCGe0etRLYpMqo540XqkTKqHfJdJ5yAhu7Lhx8GATRYLxcb1pG2y706YXXPHdTbZZr7coorU5AyU7zZnfuOT5F5754aUXRX6/3g5HZGKYCFxZWDUdSZMCbGl+SUngOYaEkWAlwoYQs16f8fpumx/y+YMPPfWkUxz1kQT1R5f9ZNlJ47fYfJNZs1so1fQUVL4z6BAlUhp5moEYEljqQW4iG3G9vue+e6dvscFxpxy6zxd2l5neWkXq9Ulu9N81Ymy6fPNDcdBf0lg7ylGSgUGBWFlYagCssJp1QeVpjveV9tOScZKpKnYyufLlZ1++49a/PP7oE0uNX2XNNdZubmyeNGnKqiuvWlcdOlHrHZsbNzgkpwaYiUMh2TkM080TLIhZOUpm0WPC48YkjYAAskAEpI5BzZk7y5i++tbcZ597+s1Zrz/w0F9feOWZzi5KxHGHHXnIhltvMlTc39IxJ+KwMHcWVzRWj3zgvofPEYZjleWP+8rRrW3zhFzk/2fWO40d1th812MPP0JmJcgy1qsHe0ce5vX/FaMhGgAtCtE5xObGE79LkHjyoaHgM3bkjJ5DDY8e6mrq4jQZQi6OCDtadKVpmADwMG9d4UtchiFENHaJuCVpFUbHofjP7rcXquBpnsFMGxIUi/aGvV73O10hxGOEv7EZ4DBz51/uCAtAs+g5/cGQeyLTAYYw663ZeIKEMXnh5PyAnyuWmDw06mBM7QJJq/JW8j4efkiNhqRLbjQGtb6pcaONN14ozWZnJ5Y02N/b2OSEQqijE4+AKXqW4U4bX5GxTDlkAWsoyaXC94HBf8snDU3NZAhRnquqa4ba42hJa/sCW239sngn3uceAtMUHa6SHOFaAyAnzXPsKd0PF8//auT0MX5RKBWH0xXBZ73118W7u1uFvY39OlUWJhWbleyKNamAYi+JpNCV6MHcS9jLieB8UCztqlJGYZFiZfh1jJ9HTl9XBNYnIVEtWRnTypd+1QYeYpOvwGM15dDDr0geGJtIwsfjjz+OcRA+XE4XpsHyLdGBSYXcwHjkTy7eNHMYBPVPDqWJA6pWKz40RlY77keOXjscRLWjQJomWmcgE7eQ+udPf/qTmCYP/vXett428NdWN/B2OvxL94GzUDp6LaqnubEKEsBASBoYjISYsFVTUx/LeRaVraauRgeLiu7+wx//8DUu4qefrmQiG/CrBDJ1CqiJg3uSbqzKhCR/0tjBpBtfBS8uLiYhWc75AEGX7uigwp6nkhb1JEbncAIqpJtqUF5JFzCcQyTFgp9h8eSTTybP7brrrvRqIVSVVv/m2t9tvOU0kf0xFvZeGVTp3k7/5mnRXF3YmOixXBzSWT/SsqfanIyiR8W4SJDWIBnLKwaO3q7+Jx5/1qGLQw46lIAvoSVRY7/9P5uZToZyMpbhgwRSoNgWu+++O4ct8mhy4FNPxtxC87faKqs21TZcfslVu+21S2lted+g7AVZfKBCyx7X9DjAJZxw1QvPv/rc357fbvtNk5cm2QjAkINg3PhTPSydlc4r19bdd+dD3zvz+zOen7nLzrt99ejvTFtvPVRBO1VdVc338JFHHmSfvf22O+79613UhyoxKYwUXhRIyHCCSyNaS51e8N+iCdajqZl+3TILR3bFwBo7YTzTxJQVVths+gbtHR3VtfYzC6/7za8vu/ySvXY+co/P73zMCUeNGj/u1TdfHDGm2THs2QveWm/aOozLJ518AmJeb9paLa3zrN9si8YlRwDvujHo+BhsGzU35i9kJhor9MmH7Tn0IhJQLeLkmbz1QQHZ0R2p1dpbO+rrGqorah9+8JHf/vZ3++y199gpI4xmahF5aC4WyALMMwGjMKEFQaIBR5TshTbffHPxYvAHYtsiZiVoH2N2ppAb1mVSU7ICwI2GRo5sZmlBZq1dC8urSvXCJpBWVmzq0eNH5RC1eBOQmfZ4qS8Jt+ihUA7ExWv4Z5586IyGOLjpasXEkl56+SUzVuTJfgnXxNDqdB7VFpDCRjKyiOH7rp36e0FEkqiSL4hRwZ09Uc8SRui9VPv/rYxIp1QtFVU2Z22cbPzyF4mNWmVsLh2YinOzRI0spxqScrhwWLB1ZGGrhFfFhSOqf0cocqA925l+iC6bsHCBDMNHJH5+443XkUofD9lsTAGaJlJarpbAJiw53uIFiTAwAvcqYUu0DvK3FZhNCiC1eW5a0uB0dbULLMYrPFN3VUvH2d0dsdrLwmjG2rjI6wVbZ230VaoQSEmdQD5wEJpwlrAJz9Z+ghdzGPWtyym8dBAvKVn1i5SgKqPAiuRPXIbGiCipOQAbfTIEl3nxnenGbrrpJtkDCShAsiJS4bgBeeKDn9h+h6WnLH3muedSTfHNv+RHETV+CcSvif7BcLgh7alEsBWySFLqgFx2Ur3L1bDhBhuyeVHdsbQm5zCvzFMsMokFCsM2ZCZUpG8TYPrI3coTI6JmK7TL50lX5yvFjCZQlUn82vKpngRMqlBbaWqnG8Uo9uRBhxmqRNtrJzH1OjA/WLTW6ms/+djf5FcYLIl0OnQuhNa6+orV11ils2tBXcNIfIaQp2Yqokidk8XsiD8X5T4PSEyyzAFKjU4jElyqKytqX3/1rVVX+cjokSMjGmO48YKco5Qzv3Q7kWYHbagHbo2X85JElrSksYFqhajtT2SMLznGvdP2O1/x0ytff3XOqutMWiCGzRIddEyHAJbSq6Tilz+7/vbb/7L+BmtVVQt/E6nucuSdAAjl09CoZ5762xWXXnnXbQ9sNG2zc77+w3XXXi/wE9uGkpmvvf7zn/+MwVdaJ4yF1MLGZzRJ1Ty0UDIgCfGo90tHHb/ttlsuv/zyXP2uvvZa67KpwHOhaVwTN53jjz9+u623IxX1ozUB/MTDHRy69557Pv3pT398x50oF/f/7EGf+sRnHFP44Q8vfP7p58/5/reXnjJxYddceJPUcc6Cmat+dIXzLzib6aJbbP3yUn4/9ImtsrIWMBrqoJAoBgjpoigD5zcRYfTuQ38l9RsKQQ/6ksgjkfoHArsVxFRqbGhqW9juZMPhXzxi+SkrXHfNDQd+6TPoMzFMv+lGyQTA4k2jKDujxGYVUx6XwKz4vAM7ApA6GJLibnPcEKR78SqW+AQ9h8k+/BOKxAu2Na0oCx+G0MFmcWoUcJNlqY2BLiQQgg3dYjLmlA4iDGwzdnSFJfUlwjW8lx86MUv/M/4SDrDLLLM0OcFSYT7DhmXf5EVqUJbpD4L+CpynLoiFJHwkLgbdkO6JEfq/stEJkTALM9jX3zeiro6DAiFAFzo6wicpw8yiGK36CEXDJWt48JW1TZ0qNByQ7NcMKojTf8eL6tjlhKnXUQBhQ5daZikTTdBIMdgTEsAPFYlNxG8BKREjI83oYCbBL1K3JN6B6ggrSfwi1lhx1QMnfLRsLE3a+bNji6whQr+BiOasupkC3ZYAL0iqwUxI/d8LsVneQkZ5OyYZpRd/dkcFAeA54xHNgaWLqiBd5gL9iraoozj3uE8aR4WNsnr8kr3Y9bhbAZKAolFyGNlol1128coCaX/vz5H1jR39HW09XTaF9pZplBOW8g6jTsEPAYU7I8Yk2ECuGFS4V4MLDLJFU2Xd8NtreOvTXfFLFXpHi4QG/dJl0jCQ0ugo71vtqt89sVIACz7pdH5aSTvX9CpNzESThjv3lSc5xCZIvNIKaCWb4hamHv5kdHhkF8A708eJ3pKfYC7pK/nIyqvd+8u7Wltay5sFMclOchWX1TaVbrnVdHnWSFqV1VWZeEokc5BwUfx6TeivsQBeQBgiFicoAhXiGeJpzm3tySf+tukmG5WVL5p8ihcLPZMF+3WALodA9Rg4ZEbYslnynE7LCURyYQhAmXqvqLd/l513veLKK2/6/Z8/us4hcLWEwVIcToqLbI0G5cxYuKB94jJTJo5fdmHXq05PaCvtJ9PO3p9Uhtdf4hjmQ/U19RecdenHtt3BQVRnPdXhWNhfbrn9iC8dxbed1+PnPv/56dM3qq2ve+H5l9NYvDlrbmt7D2XkWlPXx7EbmsZSwS43ZbmWBS1p1pDvnYF44vGHGYKPPOSw4449gRLRxLFRgb2hkr4VVlxuy602JzAhCZA3NNR8//sXLD950jfOOO20E7557iXfbW4aMXfBbINuTW1tnz1hmdG9A2aco4WDGGBnZ+/oMeO7OvMbu80yZJ9mSkKa39RQDv8f5hu0AXhUkROtEk9OE+efhxx+sMrBUorPqq997eunnfyNDadtiBKove3l0lKSpnYSoZbQogIQ6xN0hVtiNYDMvLLednuw+c/W6yDd4Su01J/ZFirqannF0DuH7ywVgtlnmlC7uHgUisJt/4Wy8oJqXqStsimAIeDnuC6WnrfwB/7wQydmUb8IM1VbXsZbQjhTE7i+scFx9v5uhtVQ2Jh1MsegOewJrSzB3pEXWSjAt0mAUECFnkD9kplX3qr+LQ9xKPBzrLBiCeZr6RLdtLIM5wpPSauvvqQJCTxdK2BbWBLs5gxsIGKFEloQaMHo50uq6V/4ztA3jxxJ0gJae3urVTvwUCGIXgQh1HEX4KEr/VkoqQJeZrGxpDF2KK/v7uOTskUeex6qysoBsSFUDcRpZ2JPSXHg2QVRTnL5xPwOkbTcWlsxUBVmFOqZJArgFOpJ4khSt+SkBzhKT4ydwiqnJ1hhhRVSu+/EYPrc89z4pmXDczAkedHS4q16tJgqVEPSi7hRMgTEitrzzztfQuR58+bjOFO3/IioZoWGyicYsdU0iRdx4mQwO1VOTUqXJgoiX+vs6unsJVQ5mMlFzAFDYg0dUq5a8NDDYW3oNsW1Qrp8LHzileXEScBsMxrWAV/BuU5lAC+SBZOMpXCqM3F2YijzK2Lg+kYdiG8KomOw0tpAucJQy8ecdJUT0dKHpJ3RI8f0tg0tXNg6bkQdfVVnl53EQGdv+5TlJtgka5qtSdho7k3lFcIIRzcTSBDrxojHHAmrQ2Aj1F2lcV4PSHfddfdZ151JS2jIlUFQtIAPP/zYZZf+aPz4ZgfdDVPqF7d940WFCSowM+MyuBi+NGSwoZnpG200duy4O+746+G9B6PscEUptGcP56c+UeJiZeppf+ut2Ssut7JQHVTU9fWjga0V/UrkYYx4E6/etM2px317o402Qr3cXBjiKqojAdkLT7662657T15+8gMP3jJ27AguXm++NfOggw+RAJuekhhdXdssbHFxaXVbBy7d9+k997WveGt2C6poaBwNwlU/Onattdcv7g6HuWOOOfaoQ46eNWPOiSefKCiDWGoiq4nL/8NLLrHXgFYTyyel5aVfPuqYLbfcfKNt1rn+muv3OnA3pk9eRIYjMnb0tPb2A6RXQIeOnu6RI0ZrsbzACmZ+IQaDDh4YhpA0VYfrRJEj4P/PN3wWUxx2pIKEkjpAX9KU/+eBgRlBDUXbuviiH2yz5VboUKDBeXPmNbZE6jxvE6nHoGQbuTQT87YL1fghCNEBYSh5TxYJns2fOiQwdcR9/JMlpRjuZeAye18xyRpU0nl60l8a7vbBb4UiLC7p7O6K1C887AtYb+CNrKZrPnHWhFFbkB3gDVcNMVzgU/kCRPr+KvtAvhosFmpSLH7RMtgnIslF0ZAzBekgqCnJ4w1T404Rx6OGb6pGLklUzyhgkX+08f9AYP//UIncUMEpxKfuEs/Cws86UCnkjHUJZjgYZviJ/EGhfhp+t+KEd2n5ok8tO1FLpCMp1LXeojDJi/KoCKNJeO1E+r+u0uK6vJ/0SGJTUd25sKs+kqWXSmo4WEb901MVS1goNnJfxRq2SDLIU1OVqAQd7UwGvGE4GYCTtw1gnfqKFauswiF8/F2cPvWIO1BSFlq6NNDRUtaWa8Zzs3bZZZ8bb/xl6QhHCgg6ig1AMFzCQ6bCs9gXlUJ1IFluTWkxbaHCADFY0rXUsk1dA2FmLSmv6Whvb2xsILYVUZWwP/V2LjNhfJLzch3wp15rHSQqcB+8J/tTJakYJpIpURZxgFTAq4QchXG0XIU5tquqJLoRU4jF/kTnCYHpeVrIdYgqxuSiFqZ/Y8WSiJubdB4Up0fhK9krNUfvYObo5vs42yv8QaZO7uviuFNREmcm+DgLVg88AHA54qJx5JFHUmjZOGJwKSkHkSg7LjSbdKsy6ivlU39tgs877zww05z5hKzpSdr/eAI5ZCnY0wvHM1944QWWVnXafKtKDWrDi0kSrLEYKLmBSEc6TNhOXVGD9UMTMXa9JWPGxXG/116bueyKq3X1tvEF5wPPR7c7kjBGH3UJPw/C7u/O1Oa9VbU0Iv1FMVYVg0X0iwsqKsdKUzFUbLz6ZFYY29j0wBNPja+euMzk5SMma0bOFJDcwn75y18CT+skQqo7N2ADcziaZPHrXUaKXlMf07JqxAfKBsuqqhur6me98ub8BS3VowQYLjMUgxHzNc9VUV1l60GSbutpWXENsSEWtPXNragZGeRU3tNfxNusvmKw+cfnXvPNr3xzm403dQbW2qMijtBVlXFQNNHhCzOenLNw5siO+kcfe8AaDNrG+oZvfe2bBsX+VjGjb1hDPyfbI4Gyv6tooFtYLGd0RAfwtrqiuLUl8oH2lxQdf/JX7nvkgQsuuWDvA/fO3PiCsWTEH4RnnrOp0sn6aqBiYO2pUz+59e6333Df3gfuO1TRvrCzvaGiqXeoLwJZlFSWlQjUBFFytItqlgcD6RETsJgvi6LB8RzylP2xYPF/2wu7mAgWXNwfOx0DP8DJzxGHonuufbK/tHX91ddiYxWbqqc/4vtm2vrY+iKMxFjgMKke0hRYvBsRbaQktn8ZI4yId2GHVYN521n621/cVFZc94m9PtHWPUfNI5qbjGxiR0Bxk41RcKqK0qrWzrnVtYw/xQORHK56IA6I9PdIM9uHp0W2kmCYJB3B4cjRxaF4Zm6nLeH/Z3Sxc1ukKJDvyhKphUxsjiTTvHtgGzicmhLLR8nAJzGVFclstNygHAcsnONzeGXJix3lYE11VX9PSW3NqPmzcfoZjlV2diwsKh1eyup8sP/jZ4Xp9B9/+98S/8WAOYVBlCH1vi57DrGn+wZ6hOyvi/mR77LGmZ+1NRVlRf3z58yuaawvN/cG+yvKwnZgPpvVvktT3b15nq+ags+sB4kvxMKfJdXxGytrvi+UZJ6bOnXl+sY6s7q80pbX2f6BjkiJk19MTHbAJAOxcGnFMmm96ekNryALucixWNisljebR4wRjz7JOhoKJpfJdr7V07TK5vRMoFMV+YNZUDHOW/5MgpE/fZJkrMU7kfCT4EllktEtVZjDpErSt+KeB8OjeOvsFjcLuwofr2Ee182BEa0PsCOG5dRD3fdLi0CnxaGHkY4HmMOAafHGNMFmRGADJ6Vz0t/bbrvNJ0Ql9z60WiTV1B133AFFPnQRPlxufGuUNIojU4lNmTKFhizl+KL/Yxm0SVW5hjx3A4F+f/KTn/iEb7uv/Jlwgi2LgWnrK6yAJxmG+cHkXwMUILVKH02/5QRfXfWIoNX+obr6ps5IzRu6cHFAyUzWG5ZK0LrXKb881WRjJFoJVOHGW0EuuL2TQTUKJEZVgw5CYKcRTL+5QVebMWpfENF3vepsb6sYqnqH7TE3GnEDSwlvjQ2NxE3lSWxcUmoqaxi7K2vKaysbHrj7iZv+cMsxRx97+qmnFJWHRRsdJkJK5OpPYdvOOOMMycj3339/R0S33HJLGkESkgrBySAIJHPBgEKFQTFe1HjkWmc1PAc8ddmVVAAAIABJREFUSBRWoVEjW4t5xobIhz2JWZojJfMjJIh7q2QiktQZn4huyG4+atl6DXW1dJdkBxj/866wVg+Q/+IQRlkxD9GIeOu88r333T99y7XkV2ntaeWAK0OBLAXFcTAphB5YTdKw+eKCvdwEfxeKwmCdxTxK5KRkxmJjL9nZ3nn7nbd97+Jz2Md5z9BLS9ZSXx9hUFIl6kzzxVcL29pGjx3VsnAeLb78OAOZQYkMRgjKOyg+NL5GENlMnDBxXkvkmgMD/pO3PObJ2QAT4Ntgp6Gk+lH+BxVIyCS1HXLQMLYBfXwxI/wvHEb+4X/99V8x61+P4//oFirKS3u7e+j2Off2d4XHfWPdKP4xRUJg5rvIDj1dPSNGNrwx461Y4MtKRC2qKQvFfjb7QxxJy4l7ky1fHUt6ZpE2Y31rqQi55u81ZO/8MnGQnXfecYON1uMFOG/+XKcU8fqq2iqB1DI1Xp7LGhOyVBwkjgMZvKD8mXEcCct52vZWlEfOlNffmDvzzdlCPOQWD33JwWNlSkwkJ4R5q2bBn7hsc9ISzZyklWNzXuE4eaDJHlmTkn6LNghIBx98cGpUnTCZGlUsraOhYueY2ttTVl39/Isvyja4xlqrd3S/Tx8F/Ff8TuBlQ8cKOU9DzHa0TZdeeikBAgykDehKo2nEXcrAAHMhaHUWhJ6AWZnUTcjxxK+aE94gyicJ82mNSd3J9U55n/uTA5AjitzUVJXQy1XLYNF7EYhVqIznKOvxxx8hrEhm1eXU6OAQjVxgs8BVPFAsPCK9WgRNYy8tpunsdjQnUpCnMHXFvTXlEZb6wfsfXnG5VVRDxvJ7zjnnWGwEbKRmAz+ciJTGFw2cZCwFGOCcGyCjkDb8mfqegA+cZhHS3dB4kWkqR4Rir7K4smcwf4igRJaQ2drWSgDVWZPRjOjtGWpqDKf+e+5+4NsnX7TbjvuecOSXM/3Q/wZs05Bzr2KCEI51iiAopi6D5jXXXEP9ZkOi+0QuakLFxOyVeVP9xpGYKPSXDjLREn+Jy6FIztb+NGoyf5OoQAX/+pjmNbd6jmiAFLbXwzRYLLCzzJzZs5NEPn9+38jmkOe6IoPkf+YFSzR5nJnCSsOHaRAX6nfWZeLESeTjslr+/k7tCf7ZLlVMaUlEZUtkDMMmfprjCaWFEKSkrzJTQahjtVhVWnftH355yGEHDRb1OhVoOtCpPfv8Cx+bNl2FqTbFsnkdCjEngQRQYGWqral56435M1+buc56H+0fbCvUotEEJDFdNGCSOtpODLmQAQrNaNSUcWkuTfyYC0ualIUaz/M8gv+wTVPRFQ2sv+H6zSPqI90QW9nwl5g8tf+jR/8Vs/4Rhv77fokYGOrtrygtl/aloba5srLm7rvua6itb24eWTc2P2mVDlWMaGzsbh889+wLdt/t0x9dfdXa6hGiZw+WhpOTptLETvM8VvFh2nPLyyr9R/Jg8Qkfz/BJz8S1LD3juy6V42lLTxhPxhI+pkZGRclH5JaJRJn5xRrcyhJi3bJ6YRyWw7SwFQ3S6DtIUWnJrhH8vbaut32AJ/a0dVbVqK658A7cR3kLrYWKVoP9JT1MHNN6Y62ybnEqSqAmnCxBxtI18CS5inbKDpLaxrL0zp6CWbG07PnHST8hCvC7V159WRDzpSfIAjRscRZgtqZ8sxKEWLOBsjpCKed6oSWSsItR4ptaV0wvQJKVDCVlkpNigDLxKCdxglzJBHBaQnJ9ISfpqYf64qEyKvTtoq75e3CQiJB8OFIZxU466SQ4J9NAddIBeCim9F333vGRj04eNW4EO2FZkVRrtgAF8UDUIWSwU7S1dX39lJO/dNQxK668TEvLzMpaAZyy7hRXEq95tzz00CMH7rVFgl9D9FgC0hrWlDcJAMI3OO1IfKF+U4AejghIUrEU6U4aa92EkAy3tuCRXhfwqcued3d0F+cnz3CBT+sizOs1uEASGCutJKc11Tc8/7dXH73r6elrzI7sQINhZU+YJwJCETA4bNEwkfJ9qEWnxmSsB7COmFZHHHGEWK8w7PCgXEDeolUKS7/sicyjtFDJBd7C6U9mYuKUX/pFIe833XTTBJ6ecvynt0h5ERQmf0eLJUWOqZodm22/kZAQf3vtsTqpMx1Vy89OcqTxf/UGCbOpRVbbkEpLuR2bi50dPY8//dQe++0UUQ8HKFzYVBUYGmD0qqxLFJKELV8ZXGOdo/Z3ISI8lrJUmtAOjelXjOWOlr6x48ZPXmEitS7nnO7O/tb27jffeiuxjjT0yM/lPn7jyHBXY11T0UDpH2/807PPPr/qasuXxeY6P+aZBVZccXlZ5G29JFninw7IDM78A1lXV7PDDtujXtUljwKh0dD8cOM+5ofGLk5aZArd7h7BlXfYcbss7pp9XaHiH/Dz/H3+gBv5b3X/uRiI7Rc/jKowEzgtf+45lxz6hQP33Xf/gaL8SQ9KhmraFwz0tPe0t/QtnNf9wrOvz5z9xpx5c0YtFU4qeG6ouDIvJdW+D7QBwyxNag8MyFxSCR6U1s9s3YrrfyvnXxQHB4fqxLDIsuGKRVleUsXlK2/ralBG/YmvqQe0nnDfES2xsqLagXvL28TJy66wxuSLL79g2y03TP7OasNllLQBFYWSbcWynYMkyWrWqpyA5UnOB8vylhjQ4iAlhqhaN5QijqrRhEmWp34QAi91+e01O7iiszgkUHczXn91hdWm1DbU9Q1RFRT0gl+80fRE5SE2ZcHTY6keKrK+as7zJGO5BzbAFKCc8KfnvrVH565Oj4WNvtPPLNeQGnySMPyu1nNykueLl/HWwp/kBti2IKXf9CT9Jrn2jbdmPvrQIwcctZu0TF39XD/pXeAmv0VDWw4d9gjkQYYvLnv6qb9d8L0Lv/3d08jb4XcSXj/kmEDCSy++0NkyuPJKqya0a50uja3QaBI3oYscTH2lg+xuTGyKUf+gUq5mJJvUZRjzob4QUPqK+j+y/CrQ2N0RMmXQSTlFZHX3wKKYcO/Cjxqy9SMCNqJ/Ny70wxwl+1tpcfmj9z9hIb/4/IvXX3vapptssNSE8QmlyaIqLSYXZoJ+Qm9aYt3zliM6q4rhT8gGIXaJU2CmtmQH5GOnJDMxfWqCHKgqNE0Ydl0kS0cchPVP5KrCJByY7+pU2KyHEEqvC394wXNPvOBPIrudDNGTH1BJbxk8vKun/xl/IoDYAwkLkult7PF4QXV0tLw56w3B7mNQynq7uvEivqfOP1TFBjKTyVyJThafBe/CTIZzojZvitgalXG0LC596L4HV15lJXpRLm51tU1lQ8VnnHvuxCmTVW6CpHEHmyuAQ0J9fc6+drZ31ZRWP3zfYxMmCgIQUYPymwyzuWnzYBx1AUGmK9hUgWEjuKPDOD6aabLTRqtA2ffz2MRmJZGotnegZ9TYkcBb2NoSTHXYZ/HfT+v/FbPeD9b++00OAyUVlZjpyKaajo6up555UvzztdZZs6G5tqUrv5gl6lJ9Y1PJUAd/ye+eefaG0zdYd8P1pq6zbnVDnM93mdhpnpsJpqXJPCxsYynmdqXkzaGx4JgVh9gtTll8xL+7Us1ljJ693aFoKWKT6qisrqGgybhe/iutEyr0CfCACmDcoaJ0sLIsQkLowsK2BaPHjd73c3t+9fDTxSMVFshS6hNCRuJfnqjdh0kIcB8TvqiIYQhXSstekj+SgJXe5gUIDFiYTzA11hyeDQLNp5LqTzdYZ7qhM3js6ec23mBdwsH8OXNFNJ2+7bo2mkOlPFnzVv8PHupOSXaWINoaChefXI9yvYsyJSVWWXGMBJlUo3WayYl6g78OjHmbayYHc3qSxig9TKjO9eWdkOVWBQ/TALlJyrOETL8agiifpydvvfUmxclWW28iqH0nZckgqw1N2+JksqgdZt6urramhrGlTRUXXvC9/fY9iHFt6603mt86u6K8TtxPwTzKq2qefuJpeFhr9akJZoPCGsiyHGfiMo0U/SXpJCkkdDz265lCLpF6Ah6QlAo+pDp65oW/PXzPozz6b7vndpWMmbwsAbmrtauQNstkRC16aiDQkhFRsyew7Ixe70DJy8+91DxiRH1FZDRv75hHAHK2kb8UmS+d5NcWqHQ7t+AlIMEPTjTsfKgymlCzJ2lp1AsUq3WFjZqOE/QV1lNlEomqME3qRCSe+0pn5QVnaEYbujxphWXt1ro62g4//jDG3ymrLT139lsjakYV0pq8kwz+L94zW8nlngg4IopIflRRNeutuaPHjWka0djTZ3NCJJV4oZwDF7etoqrgY0nYMiIQ68/EiPJ238H0bBJJO86z3u6lzHZg3twF99x97zobrV5RayNa0tHaM+v1eVf++Opbbr9BJWlKGh0fpl83ZRX2U2W8I6sbq19+7uW99/psdU1NT5ETUHmbDS0c38cFC+cjgJraiJ+sjyyPnXLO57to3eLYcpwczDKIh79ghIhz9ihf8WE/o7RFnGFvLx7sznKLAWy4i8uwW337g/+KWe8bdf/9MDDQ3esQeNUCTprlFSeeduLx/f2Txk+cPf+tQqmmSyoGFrYLhNZ4xjmn02qMW3qc5GV93ImLwmFWhUg/3SxavIeJZjoD08mCRIekhlTJu9byVGWaY4O2ZE5ZmeA9g2WCj2a7N7u58gJyFo6mtiQwpXo0gTv4iuOLdUzsWA7lYiZ9cveP3X/vfZdffrnFw0EzZiNlUu9Ukr5NS777JENYgxMGcjwurcdpNcqLCa/S+k2SU4Aegi3SE20lNKYKtWs5FE3qkEMO+f0N109cJmLKky8nTFyGVOlsWElRfpf/vI16GPWLm54x2cBYtjDrF4CTaAiw3L3Fnu4qxQ0HG39qiQWTjGWV9blvE7TvvPcQHvyqyo3KvU33/kyvEnjv/DZhLK3r3Ik0zQnXeGko1xZob771lvKaoqWWHtsm9my4xUQcSARYyAm+q7ttzCheR/MZ8TZYe9oun/qfV156cXBwGt8sgPnQqmSNfOzRJ+tkuB8b6FUhZY9e0+IogyyTDA0/3lJrpTJkDm8JnXoEQgAn1FHkEEalXm4e0ZAjGHW2tbfVV0Z+w9T3d/0mgldPjuZ9omZ2ofD66Rmc8dIrS49b6cbrb772ul/ec/9t0hDxY4NYADBfcr1iAXSSYNKkSWx2CeFazwGQI8XUkNbh1pXAyPksJn1YGiyv0rDmFjY3ntDzEVUJWABwelQxitg99/n00qMn/O6GGyL9HfE9y5sZY/3uXVLe3v/fe2h0ssHKUsSwW2cRCukK27sWDglOID02Yu0rqiyt5BrldHlfRQfCSFM+9RaSc4OyeP9T/Q4muUEIVGLun3nm2eWXm0xN2N3dgdzG1E888PjDvnjofuMmjOwpimAlaaYYoxwPiWxURcWjmkfe/9eHXnhmJj2uKB7F1bIvLd5mPPEhqJANUFG+CnFm6slCYpPCSipmduBUMVezs9IFXGTzN7qEp2GQDVeQSNaAHjFsgfy6u3oLePAvoab38+q/Ytb7wdp/v8lhwLFpq6vzhu2CDHEeLy2e3fpGaSWWnh9JvcWt5dUV3QMLhbAfMabWDRf4suqKot4QVnACn+XmucUyN8/zV7fYUzOZixKuLbWfk4Dp8Frs7wf/LtdVaij7erCyptICpPUsymiPRUl5SWUWqzse+BBUlhNWMLBZMECbrUIhAWBkeIST6bPnzRzTvPRXTv5S8+CEK664go1s6623FuZA0M6kZsjJEwkSFaQnfhNnTEwqdR/HyQuMh+mVz7EnwCifPkm/agt5JLuwOXq+/fbbj7//QH/v7//4x67urqlT165vqO3vnldovAq1q2aKQFo/0AI1iVlp+Uy6twRAWlltT516U1XafCsvRoBP0uKdSqaG3nkfy0JxsX5RjaghxYhPD1Nh9eQwoDYmS80lUyyW7S1PcwELeHDzjkrNqV8N2n322WcmTVq6aWQTihWNY6hoEf4L9be+trJlwTwaTAqveR1z99xj93vv/wtVgRbVnBkcB9v7I3YDzdCECSPVA3iZof2ZhDzwgxDeCDRogEpPGXCm4U6SCvw4mUgy8y0gBfwMV52Ia1ru4LnNQ2VF5ZBUrr0FwzL7yqoGXXqatEcJQtoIISAWRASM3g3XnLzssmOOOuqwo0o+/9KLM5K4I68iDypyD6igjkQIJBZYiivAeGh194QQBsP6gpZQFKHQn7qgOe2aF4kG0tAA24fwAx4d17byZF/Gwdtuu01zOWybFzYAfBPj3CpfpIhOEspR4cq00tvV+5/qm2XtF9Y8Ydgv7Xt3Vw+D7IYbrk8MmjXvjd7+wTdeX/jo/U8/8fBjCxe07LDnpptttpmxgE9ITnSSeEhe0jV0mUyGq2ReVuLg9HQzRu+2zafo78WKra9s+uMfbl55+VWOOOKw1u5ZshioE/7VqXyaj9FKxFcaaOvsOP+871VWFE0YvxQKaR9sLSRAGHSVaDrpU9WGFSOVbqSb70I26EdzSdhKMADggxKvmSeqaqopdJ11lHC6G0n1izD3tsI/H0gf4LNCWPoAm/hvVf/JGKgQJUWMKWavslL+TFwWZQ9dwppdNlCXXGBihaQ6GODYUpntzBcJWAlZaTV9H7Ngz12+OHr0qEMP+/yYkRPbFlK5Sz0ELlriv/M9ytUsfI/ALlrHE/pp5rJUOYVkrHiVpe6ygKUlJC0nausvotyOtjL4K0srKls62qpGlJ9w4UG7HbnlA/c8etft9x96/CF9RxaPH7mMIwJrrrbyGqutvtJKqzh6Vl9fo/fO7BX1iADDL5lEmMWIGeiOGGnFgzf9/vcnn3auY1kTJozHGEgXYd5KN28b3Bz2jJZZFkok4BPhq4/na+zc7NfwGDdDRROXWfboQw+57dY7zzr/2/c/evcBR39q9fUndne19rUPlf1dpPo0CPHbU9I12DtUW9FQWVJpm1nKo7akWDiiYuEiB3q4hzBC8NBeZ/ra1//2z1/9zlfXXPn/tXcecFJU2RrvVNW5p3sizBCGnAVUsooERVEUJahrzq6ru2B2DRjQdY1EMyouK+jqW0XXgIAoRoxkkewAw+TpHKq6+/1vFc7j6Qw67ggDdumv6amuunXr3Ft1vnvCdzqPGjNaQAxCrMlQ5+LUbUlBVSDcuLxEGXci50XTFkH9pNM/gYGhSRcb6JwfIQuSjHFFRKyTrXnx5VeeecZZEydOEEbAvV+MGvqkNAS3Ccyd8eCDcFM99NAjp4w7nb3orJtuuOXMs8ZhlUHX4zQWFDtCEsYX5r704msvvPzWHMqi4S80pKiQqZoluyAtMtSf0YZ2kK1ajiT/p2q9LeUTTj0uyvAncXYTmhWj1E40YFr1+c4zx/zBkAynzHZ0BplWRHmjFAEWmFeJvgJIsRJAqWC51CePkIRmBeQLhXfINiUtEWyhPwJ0DrcS7rxkQuAVYIdAipqo6t04C6ExS3X8zcE6tIWrJEtuNXfe6+a4NPWOKclUFJd80iBC2QCC2BexnIECUXWY2bB6EhqFsRnVCBgiLp4Jr+MksQLRVgJC9WqBhmxckXsRWlwbHZCxTpYGLOPeaZbTaU1PlkTvYt4jBvG+++4jar64uJjlEPYz/XZ0s1U4EDOmMIgTnm1KKWlo3pQGwuaYS1hZoqHoulVAk8FRJQalIhXcrdqD3Pw3GAYi8bCEZ83h9ldEcl0tArHoisWfTzzl0uULv35g+j27du/qcXjf0yacPmhy3+x8R9m6MnPMFgspRlvCwvqIkCaj15RwJIBSggzdpsRE3gMh8+JNRVaHzOML5z6VbhKYygCxWzbszHe1l4rM2LBtqnX9mu+efHzuk08/VatEjVZBN+y0ORkpVhR22UoZSodNBDgmLapVtZFZ+MG7K/sN6+0pciSoR05wlpHnJe1wCr40pM1bFBMRED2uaIYoMmV/YB+UrHYwFqWUsShhvQPxMHMw0QkKNDgW4DnTso40JiDx1qCycRMOn8gIRgwGfJMGlXB4SSahQLwe98uWgVn7RcyZi+wvCfxl0hWYZ/oe2UvYl7RoUVz+gnxlH6rpt+ybmg517tH2iN59L73sgk3ffv/5x19+8tGKdWs3zJj1NpeV7Za+h/VBPfTtDSnjEbi3WKDyqtJ6BKARceUpkSPj69GrPZaytJGiBYTC7ulx2ijcm/BQiL8FX5SIfRGOB+5dqGOwmPglGApv2rwZfUlU0LwFz2/+bpPkMUy+4arL/3SBxWGoqNnt9rDKrP+lBqM9i1u40CwuC7EyvhyvxC67jcPt/GN11OATVcvGjj3JJrnvv2/6mInjCPch1f/oo4daRewai27CIMQdgUgwHfGFiHHsX1jAUNApeo9q5X/9prRcBdA30WOQhfJKdNlNf7tnClAJLsqEAl+GLHJHof0R1n+Mn2lxPmKyGG+8/aYRJx0vCPRZt2siLGhd0LpNIWFKuDQRC+iOVSyI5+I/ndepd6uWLQvAAcFYtZJKWGRBqYVVaq84MdHCz27MMAFB0graCAcMjeAvA32AbjGpQrKPIY0DoDMAcBD/hBGIgHH2YKnSkRBWAc0eJtYdeoAUR/IdyEJrotNaXUg+dSjGkYJHvZGbMBWkg2QL9us3oFu3bug6TK9MD927SptAJcxs9ATURZA+zes/8QXYxHd6Cy+57vGk/5imyJ3ELgJfOZhMhH9pG7pTLwkFpqTb+ASxYRCnReNgKVznEM/SAR2H6XltRBNiRSMJEdExE7hh/d4ZHc0drVoJ0GnAmwtHHRR302ZP/+fc1xYterVN+1bBaMAOg+t+SdRv5CDUc3gsrPp82aFIzF8Rctm9iWjy/feWl+8KzXr0kSEje/3x6vOOGkr4oAsYnkgF0oZIUf+BFG6CSiRcq0ZCMV9OHrkRVJoxpPxIngeeUCzqRZKYxEzG/0Z+L180PEFsuyJbDVu3bThmyHBYRa1mR9lO/7gxFz748F3Z2XJ5de3Xq1a1bZPLE8SQQTEt0JX2HmFYNQuXpaq6hlUJsFgMit1CxQAlJeyU/gD1hcVCLRKF5gaGlAafIx5trZCGNRlNxoh2ZwamFC3CpP73Tz0iOwh3NfpxPQjvMdPl35EEjh3e3ywR82usqamCo4E1GZpK5IkfqMWtnApGqwPpGtlkbVHsHNdh5Glnj4Qhb/mSlaT0r1656tNPV3w28wv0pjfb1qG4Xd9eR3Vo36l79579Du/H+9dAUQSbeeiw4QOPHoDDiEKWGKv04eS7ViRHK6QorAtp4iAE4BDZy6Ag69rVK5e9v3T5x8vXr1/LmjgYCPEqy23jPPdP4048+YS+/fuY7ObKQCXcO5oLqv7XnBJXTaopy+Ur21WO9/OKP13q8rmxWQobCWekDaCEKMVcYtUjRg1q1bZg6l9nzHtx3rwF8wYOPurqK64ae8rpDofEkelUAtUOLiIOG18CmMcM9kpjO0pAGZ00AR3EphlvMN8Q68uNgNGER/KwnlohwmSMPD92mvWCzOLyol0+MVwFEyrlLQcPxcsm+MLjXM7EVQR7qiRKjAN7Ul+u+eK6myYtW/JRUfucq/78x5ZFLWOJMEqC8Fh0iKJi/Ws0GBf2NrEUF66ZOPWGKBT2A5sGDkQ8yxhsAA3QoQEa0FvYhwAr3A4WHQGYfgjsI0aKgHd8qbSj24o4RjMOkQqbBiTxJ3qUT3FW42GWIOlPGgg2P3XkeIECAbIazOJyeiwdfeNy/Mkl+A6kQyZci08gFH/SVRCYDl84Uuvb/23oXfZwMMYq+olJDMcif+IDhRkLtc0BuqWt7u50QZF1e/HFF0Mhcfzxx4s2BZURd56CyYx4MmIdhYShOfh/xui9LpwSlUJa5rWKVxq+Xbulc+cuwZQ/Rd3DBogD9u5zc/jusPriIbJnnGoqumzphwtf/M+i15djG3943p1HH9Mvy2svLy3Pzs0J1Aa9PlcgGF2+4tP331vxyosLPT7XA9Pu6NrD4/B4akIh2azYHFI4FATHM1vIH2QU7A6Kgsjw1PgD1VaLTMmMSCTkdtpy89wJQ6CmInTm6efdevM148aeuHXr2snX3rbyk823PHApww0sZiwYKTZGXIQ0kOFhljes3wjXKUQkrHEU+FyIaE0Kz6DZYufxEQMKt2oqZbU5lUT9KVCyzUz3AiExwWAqoX0eH5oRNO6H7paBWYfu2P4u78xIRZFkjPq1vNRljCW8sXnjQvDy61Lp/msZElpBrDirTIJOYoawkhRluQxS+ugTBgw7eQgagmIvJP3BSYNtIFDr37yu9NV3Ftx5/yqrhapFLl6i2dn5+IxatyhEgdEdnR5C6EiDgVT5SERYGnh74oqiiDhaHKKa2trqspqdNqcjJ8cLK9iosUe379C2qHWh1+uxeW0kJBJaGwj5KwJRSsax1QZrXeSI1rfJRoi+qEyT+uiDj7FDtG3bujoQNMMmLlI4LdFwwCqZ7C5rjb8cxtauPYtnP//wmtWrSzaXLH132ZXXXXLFVRcXFhRhqxvQVxTCw2KHd0Rch5SHaFyyE+YBJQQQAIDDf7zZ6wAxi3IAEEF+WCLNpPnhXODLD33UQSGi3JMc6GJhjXcJhaBpfys1KUV+Rmzzul3bSra8vfg/r731yo7ykpNPP+7Zf89s2751cZu2yXQiFAo63GJu4PwQGyH9jYTjOhARLl+NfR5nJaiFb0bJAszC5EOrDBC2HBwxHAD4wPaDvQpzDv0kCueee+5hZDmYI/VgNVAOOnKPD05QVgqFx8G69au+Ufr5fQKsxKCTqCC4SuAYwcMhHLa0jFqlY6g9vkNYhRevLlmhrl3dpEEH+MJO/Wb5rNujd4+EDzye1LIkfkjgV5MJy4feeT7rztVb4E8w1oQJE0iGmDp1KvhAjIBo3BCOhtweqFUEhpZEprDy/zDdXrcLlCZS4Zijhj5e+My/Frx84ujj8Ec5PXKUMlIHwxYNJb797jvMzCy3QrXRgX2HKP7Uju27R5w8TFUizKfWxW1XA5HmAAAgAElEQVQrdvnvuvWe9u2LSr7fvL2qole3gY/Nfvyi8y9457VFhx8xmUhQizXltWZhO8TfFwoEEKPPk+Wn0qvw56arayrgS0vEFIxe23eUdOzQGf73qJqcdNU1E8ef9oezxgf9Ab4XFLab+fTVfQe2YWHAfCAvicGVzQJeC6RlMNMdniIWMfi7BQ8XO01mLM5igcd8MoqSGwR+eX2eQKAGr1y94mdFxkDHRXVNzNlijMDVe6zu9Z5wSOzMwKxDYhgzN/GDBITXnyhHg8HpdGA6x18koigb5Gf4zQVHdovQjpic0sJ+QIgJC0FRqdMSIzyBSIWsAkdBq85YqpLq4fAh2Mys6kwl23ds3rRt9ddrv/tu09dfrfr0s8o9oSm61ekHm4vsMCfiBGph4tGsUUZDYXFB//5HDhx2+OBje3p83vyCHLgBQTGqMAzg21Ilq7OqtiwdpkyvxWwFV1DCRjCIGhoITSVUtLCgQ9mOmuXLP7rjrhtQsuhnfFyQMmFfEstcgmjSJqcbnndlZ/lWh8vbtW/hoKN7njJxRFlJxcovVv3rhZcXLFzw4oIF2N7at++ITu3du6/Pmw3gEJTiLfOdXJ1mdQcnYwX5BqpcFAbAxwHFrHhHyTZBuEo+lugAKndPghAve6HyNTVAELsIBcOQBwPT+g3rV63+Bv/ghx9+iGmEwLDDjuh2wZ+vG3fWqZ4cZwJ/RTwSjUVIb2eLChpPPZ0NLd+QQq9/qgCJdGwEltIdajoYYj9wlu/YrvgOkNJRFPYtnIlQPKDMUGAcgNahaVxmtMOvWAd1q9Ue6GPAliBsTjr+42Zpp/6u7HMvBl28u+g2Ugn1A6EmFULXWmO/AKhGI4WJQOrQ53JFHR6xUzdQ0VXddcge/V7qLsiRnA6lFnYpECReY0ZEHxcdn3Gk3j5fdLClX5d6PkTEv/zyy/riQaSYcfsm465dO2BmysvPMciCKkySbCrcAfVtZIli5uzes8dp48Y9/fi87SXfF7T2RuM1VD+s7/Bmt491wltvveN0O6657toObTrEAmpladWIY0eIJAdJBg6F/YEN60peW7D0hDHHXHLpxV36tzWoznjAXNgq5/I/XmCA9wrKBoMS8aclmzURjVPgK56IBoNh5pYwMZqg0XeGQxFjGhJpdcrtU2+87qb1FZsv/9PV06fdd8zg/jhjH58xtyCv/cyZMzArpy248sSmZeTtgfj8mVaMu7fXLn33A7FAisW1arcpmwX3ZTCdMjvsbsgKsVlazGrAX+7JcsTrp3Uz2DGtYdwXTn2Kn9rBWtFYyJPlohJOsxubputQBmY1nSwzLTUDCeDPwihAADbwCvIg/EAsj5NpRQsKOgCbzewQmiaNSwVkg/tSROFQqjmS8LMfN4tstoTiwUC4VjMnwKQVIPMot5WzoG2focf3t0ukNIp6f6a0YPdGe2k2dhXTCD5H9Dr4BoVNUAtRqKgunKRgJvxTgUiVsDuY1JBalUyodAAgxp5gMEE0lIhRxUhlTNvtNmz40UjI3kAMPGWhYYqfOe2xpe++P+maywxWxerwROJEWAiOLOEvMMl8ETQ5VmtWti8YqYGj1R+tIECkoDhrdPvhI04eUlNdu2LpxnfeWbR48eJvX1r/jxefF6AhZZCdjg5ayE7XLt06dOhEQkBRYWt8HU6nSzGK+HdrguW4IIPGw8Dg6WoefY/kECO3EAoFsBhhyVv79codpbtWr165es1KqEdDoZjdyQo7Pe7CE7DADRoy4MjBR5Csh7au9VdRqhwTGoofaxk4nFFA8kiXKzbW6skpAqNQmNNgACTxKUrcYAYwSdwXRqwtW7aAIRhB8BPjRVdxqDFejD73RZQSJGrw5uuV/hg4HX/oyIbWcNaIYDZGTgOUbOK7iONq3EazBKkzNFxCj4PjTnEA0SDdZs7orkN4N4iU4mBEzYXQr3roGLLSxC420Stt44u+R+8zZtQjjzwS4xzuv707x4n6AXr/9dNpkNsHmZF+C+jkO03RN5GHljZs2rqpQ8diq11SLalQIOGlwGi6fpiF65kMi2gidMLJw194ad7qdd+06jgywtPWOPEcsKMhdZ98/V/sRCDC7husNKnmmlBFy7YDiK/ENp3tyzInrV98vXDQiIEPPPxIlsceM1VGwrHzL7z4T3+5qFVxTihRDc4k48aSsi19+/0161eNGj2qa/fONsmEiVoYs0yJYKiWt4dshuK/4pN3194euAMQdtNfb+4/qF9UCZXtLJ/3z/n/eWsRdlhVqTWlRI4qBk7c+2JtYBI8t8LeqaQ2bdgaDcMLKGo5CAMrmY5pI/Cf/BEMXdQHTSfSweqQw2WGIQaDcr0yNZGzkDQX5LcKBiIJSpPxtLtz4rGwMGodulsGZh26Y/u7vDMRQoCJhchYIgdSwAjtpUB+slL/a/q3FpIxSVg0oE+oD8xYvP1RNiiBH+JshKcJJhvsW5q1gBRrORLXuqoAMWL+cBU/ZbegXo3QaLq6QsO1TPl6HNnBZXPFUmLZKGx4IvaFg4yJZCASrjQZJZCmXqoCREGADacTpoYPgA7ghdG0ZAqbDqFrbqddZYFa35afnfvvl99+ccErbdq2IfaCBWuVP+DKKkxGypx2K6lDWP4tskYqS/Ya2ekEfBklYtXZQ9oXjjvJITssjokXHXfymUcHgzdVVdbgW4hF1d27ywGLpVtFANPKbZ/Pf2tebW2AHnMfXIgkRXwTWnWdJNCE9CX6r6PMPSpf5FoCHRROpyA1IV0FLTw9e3Y/4axjWhYWgKDatGvTpWtnd7adu2cOJJL+sD8CliVUhcbTVhEEJoydKSwxwl9mTOGS3EeObH3S+cE2IyLG9JIDJkGYTs+AKQS4YNcBtYA/+JVUOyw9mLIg04KsleZQY9wLd8etAdcQJX9qo7mn5I4YU1FWWIuE498fwEPdl/r7VN9eTgFL0WDJ9zu7d+oC1BaptSJzQOyvOwNKBZhHkLMOqrAFQiqLva3OUKfjIR1d/eg6nEgIPzY8TucA/UZop+4wfT894VcdR4KrxIg4RJ0+dgojiizv2LF75cpvTj/vuBSlNzURCe9SA1o4rCR8Lhfe9p59uz757IzW7VsHokFcjHL907k+0RzQfUmz4sq2ReIUzFSsNtlmt6Ys8badWloMSjZWqGClw+rt0q1Nly6dPbm28qoSKWm78cbb/IHAKeNPrg5W2B0EnzpTSeuyJctnzny0R6/ut9405bEnH3Vm2b3e3MqqcsmScLuyKdKD7Xr5Bx+deubws885q2O7YpNPJrgTZt1TTj/+ppuuS8sR2ekxgY0AtloRAmCWNlKCQpnRcTu8X33xFcH0JJ8Aq3jVAHAZF0m1+hxef21sy+YdFF/auWvrjJkP2HIcIgqgvk0mmxH+1R0Vq1dugEOEqut3T701xctHJCIfslsGZh2yQ/v7vDFesNAGkLOL4hRhvyS/xCOsyA/U6hYdgWsI1gCB9ng5Cd8Yxg8J/U4PUSFsKGWKjoEneNWmoaOSnQQWhcMi7R9GJ+AQv6hEPe9VmpBWsL+U+ivw2em6WQQYYepAFxPparSQvqMnB2G6wPYhLsehnJSMO+1oNRW4h4UCKxQvU9LCLeb633O1Nf6PPvzk1ptvGTTk8Ly8bH+43OZ0EoIhC8pmss9km8jTJkSZAjtONRKmxDIGRZG4ZhPMikqSgsoSsLEitg07nuy15Wc5jAYPZpVe6U5CWyfTsmRLKMru0koid8OhGPALsNU2pyVEAAht86YtZK5VV4vCHTqzDh3mlrHZgWNatS4C1iAoOZ8SNNa8vBze73ElChURBjxsXYFkkPd6LE6Koo2I4PIyzGzGgoKWwUQtdNiC9QEgk4LgGpwLR1eESpiNenDAH1ycgSMvUmAL8x7Uolu5cKLBaY7vErxFt9koiAR0oKYNg6VDbaySKDYsOtwU9yvgtgZN2Mkejd1jDyG7jl34k3Ya1UkOpp9waoRrI8Sko3Kx8Go6VKOZ1SCRZsAQoJ/b0Rsni5B+0nOqgOuJhOzXJxtfOJitrjNIgBPBWHzRj+GL8HVqN6JP9TrIJSCFFnx26623fvDBB3oj+jHUlVmyZAnFfB46+i4uWuWvynLkp8L162xOxPcdjIWsDjmaCA88pj9BXZTlETf4/2jy9Btqjp+UAE/i90upsk2KhYOUmbQ6jAWFVINJxqMU/3ZUVVZW1e4aeszI2uhui025bMINPfv0/tsDD8STcYuNnJgUNcQfuX/Gmi++nvvcvLyCvG9WfzV9+qzrb7wWn7s3KzuVjESCis3q9tcGsSVPvXtK66IWCSWiwKIQtsye/dyxw0aOHjPKm4sY/bDEU9qT0dHmoaAPFDQIqgoO9tfWrvhkBS7OhCJmiJiBRmONv/bLxSuWLvlo1Tcbd5SUYQqd9Me/+pwtsdMa5Pq9hmu+Xv35im/KSgMnn3QaBrCXX3jtlhuvFTb1Q7SYkj7nGvdOaY7zNNOnjAT2loBF2LD10B2UFbV+HWSDNykFS73yFlWUAS4i+VmQb6FpoJyBIQBeKdgkRWQ35STAW3ioqGIdJzxL05Qq/h9VC0xCkcB4RJdFsViy+21EawnmGaFx6yKGcHXxuwgS5tSEAjYg7sioiqwfrgmwILkILKLxJ4vIDLLU0GdpYJDGqSMUI5FVSTQuDYhiz+hNPuEerPem2FmrhP944wWcyxaGbMnsBEhZUhEyGcUp6TSvbG6F9pRoEOp8oeKMaRkDTCTk4IomSsZiq5PxmgI2dbJrzouQD6Bt6FqjMchb251j9Rgxufk69SzkT/YXGwUx+kBTb3CABlHEq11cc4+KFy5UXYVzW+gGfvKHq/VmdfYrM2tkfMdxwA9FJxFjypuTzQHoNitkTKKcuMhkFBxfCWQIrJGNspMEN6fdHI4EkDCRLtFIkjJKqqF+tWGFazdKFLmXmPJoIopfkrAvWCYE94QsA55wHYK0xo0bRyzaQw89RDQSxa319EPdhAOIBI7o4AYgoiMt7ou7FthFK0dAHUFu3W12GCMJyS6FSLpsyLyz5/5//I9PdpbFg0aH4fVFr11yyYVGvOjkK2LSFJgKJC/mFeIVuavCzElNBkNxp043T5mybOl7azd8e1iP7hFQQDDYokU+h8HGQdAc4yHiCzXuSuhEdU8mdjkaYGaRtcgeCDqItef5IxSMCElO5B75CesuPsjRJ43hfy0RWJ/YxocfefjOe24+4tjuLdr5EtGII4m1Jp2w1M8VTD/lpI7kBIMAKxP2SEhGu4WDYnOq9pSk0Gno8rJMvnBNvLh9V9VlSiQJAPAIAryE9esPV0844SJj0jz78dlDRg244PIJCfNO4S1VXVLK9/EHnzw/a/7SLfNNzlBUSnY+rF3n1T0kyc3SxShD/R+1WLKScdsXn3zFWyK/TXZ1otJgNVqjnlgo9PTcJxctfsfmdQejfmo6SKZ4sqTz+ReOPe/iMcefeiy1fSK8u6A+ViP+7cnVX271uHM6tWtrC8u2Csf/vPnOvfdNDypVQ4cN+vONV/bq0y03z2N3Iv4gxWGxoLM25DWE099fHczLaeWvCS9778Pnnp87dMhhl15+elFux2ceU/r2HJA0WOOy35rwRo2GhJks4ajTnOJck9UdVM02KQTyVCMpl9sei0NqzXMq4aVQ/emc3KxgpMrtsVX7KwnixFfAMpKFTjMc9wZfr82wr5kuZSTQbCUgVvYETok6PDbir1BIRDKboRJIEuMiYlPwSoF79LAY9FODy/NG3qGw57vdySi8NdaEaopH4sKwL2K8hD1P9ErbdAOD1o3GXRl0hbJHC3Ii19JQkcBAezuD9u6ysGFoLFmFuUW7yndBrQWAxPplF9Q49WwCO2mb3ls+9T1CVj+YbQTA0g7TP/Vb0I/XT6z7SW/ql3yCbMCjiIUwNd0jpvvOvt+ye0fp9126tndjcXOIwkEMInBVA3j1bJo1i/jfkMvmxdeZjIhMQ9gSgE1YrfB7XnDBBXfddRcLfYbpzTffxCtHYW9dqro1C94pMkkxGOh2IASLE5SmmEKcApwGbe/cWeLMtpEoCoiNxiMS2e+NrEISVdSi4lYXXnbGyy+8fsKpJ94w6boRw0doKmnPuOhskILYkg3sD3el1XbbTTdMvvpKN9kkhuSuku0TJ05c8K9/d+3SFVyF3xk6NMhp9QEEqHJe3Uhp7m1tyGDE1JyhjJcwlVGFijArNW41SIL+AXAlILJKUvDGTVunTZv22FMz+g3tfeGlf7B77FU1fiYusFVkNDYg/3qG5KDahZx4mrBmRSNxn8WxZcs24vZ40HiIErGEJUV1B8VudyJAMNb3JZtvv/s2Fi+SJRmNx1jwsD3wwN+n3v9XbLoSUU/xNLmBiVicgMUWrbOgz2WExZLLJFNUHtIM8XgCfwUYcc55Ysa1k/7UIs8VjtS4HE4lLqIMx0w4Jq+Fq2vv9m63vSpQ7XR5SBCBU+al1xczU44eeuSwocdOuv4m213mUDA5CofjlKt92Vl2EcweJ7OEIcb5LuiICeCXBZUaGRXZ2bgvdz83Z96mTdsefOjuVoX5lrR55apNr7/65v2P3kfcHUGicB5LIthAWrd6Q9/uXeyyUU0nIUZlJwEG+XkF5RWldoeFOomGONnZ5bMemn377X+1OUX1C5wVGkUgcZbN1IaZgVkH1UOZ6WxzlQBIyuF283YLBYIiaFSyEV4djUTtDhFSyuuGFxwvAkLUuQOBIX6AF//tDZlNMUUwdNMmbkO7zcEX7dUjrE36S5wv+gENYaN99KEOnwnD0Q/03zrcqfcsu1WwVZExvrJkdXFxMe4ifJUkj+E1rff4uqZo/KcH1CEqftK/68fsowM/baTePcBQoeW1eCAND3lBXcuWLZsy+X6MNR+vWA6FBCkLRCLjzYnGFQxf9W42qLIljdoU2yHwxAiRGJYmAWdpn5vCdoUc8BUSBT9r1qxzzz1Xr1ypC5aRouoOMEu32HE8qItqUZdddplAz6hJE2WYq7/f+X2v3j3cOe60Kayid13uVLJBA0+9/WTCVQdq7rn/jmOHD73l+ikjTxzZqXO70fCnHXdi++IO9FCY04ShVDvbZIDhMx4LIWc3gVPxBBO3S8fOndp1WPzO2wW5OdnZeTYNTIsNM1XKIO0RUD1iwjUNaMOsQaUiMYUMaZvFRo4ryAKXH17a7SVb5r/04pxnnqG6wKMLph0zdKDLawlEakjLzfL4AkHi/IRhes/lDq1/gKGMMqsREzGOJpnCR607tdXCy6OgWzWcrK2Ob9u644X585YsffuJOTNtDmsgVCE7sVwTHGBat26tJ9s9dtzJ0Wg1BnXJYMN9Twgg7L7MQBzihCDALeyvqfp2w5qzzj8F0lFiV1n4pRJG3lEnjRqpRimRaWU2hWpSd97x9yOPaXftdZNatMwNx8IeVxYRXXElDsR9899LMb2vWffpytWfEMPYpkOXx56d4c6BbQNTZEpRQ7zhCFcQcx7btrDr23muuDsWDPjiP1vxscGo3D31dofbVOsPZntanXXuhcNOGTTy5AHRhB/PJKwqa1avvPCKa6JVytEDB9x77189hbLZAakF/XRu3Lg5Lz+bGUoMg9tZEKwKr1272g4jsNUYjQWolkZyJSEiLEiaZyR9/UvMQ2smZ+4mI4HfXALgHAhRHTar15uNZxDMg27I8eXCEENBCYxYRCPxDkKpU2UC03dTdYg2QQlatITwSKKMCPT2OLJ09CCwl47AfkBIjb2ujn54ZbOhdEEDbPuEayJ+FjavGdNnA/+Is+ZPzUf5Szf9WlxC3/QrNvRZd9gvbf2H4/QGwb7cIJYkkDEajlo9J404sU1Bm0BlKN/XUpQ0hzlRjQsTTAMbd0cqKJg5ocRE9W6zAaZ13fQFkKJxLjR+/HhY4D/99FMIpcBYtFk3Lpi1CJCnA7p42Y/Fa9KkSTDFc0F24lsjUKm6tgJ+WtIYgNI0K+jFGrlB3kZSfmV497EnDPzXf56/4qZzdlZvn/7YzNFjRvc+slf7LsVDhx31l2uuevFf87eXbKVSSyyCu9kly07yU80U2VYxF1gfeWBmnz69snO8qMx4PAgeTaWg3yC0DRMVZLM4HC3CB44NRf+TT2Ets+wqKcVnhC+V1AiLUdI85CaL1fH999um3HFr/8F977hjSsIcmPvSY6PGDLb5DFWBMsWgWOzoeKxs4Ifm6Alq5AjUfzj2ZWAWDi+73Q0P7aZNW5iKxBewMgnWBk1G2/wXXvnyi2++/OaLOXMfc/sIlg+R6ycZrYiR0jFvvPHGlCm3yHZRIcBshr6XkKvEsmVLKTcu7aHCFwmtlOPs3fswSnU5XZidBGEVCaYV5bta+FpkWfNDleqb/7PkkguvKCstv/nO63KLcgNhoJXtm8/Xv7vwvSw5973XP1m3djP+5PxC5xWTLhw5+jhfXkFuQW7aHEkaw6l0xGiKW6xGDgDkacsljEwJajNr0AeuEBMlGs87/2xftpPHobCo+Ok5zw8cOvDhx6ZabJEsn0e2+ELVyXvvvv/SCy9474NFo0846eyJ5ythYKLELCDcbsb0R7XgQh53bHXJF55/ccTIY8mjJB6Di/GUsYjjVaMvXeoX9AHdm7FmHVDxZy5+qEjA5bAHg+J5j4UpLy9t3rilpGQH3NZZWT5ByhwXNeoxZUmyCL5hg36qaW5drFhpW6rYXfH99pLevfoUF3Yoryyzu+3AL13N6xfiIB0zNeq6QgdoKEksjrUYKR0QaAigno0iHhaj7PV4N23Y8u7bS06fMNaqxNhZ55yq5xxtV52BSv8iRNTw9tOrN9a+RftoJhwoaDhskGgFiks+/PDDHT3dH3/yidtuu23q3+/OLcqJqKG0WfUHat1aQcOfbljEILBG1MAHKMrQM5+t+ES/HaTNex/1wKeuAFB4egv0nz38CR0oMAtjkt5/VCzkDpdeeqlggNSOwfIJQTwWoyMGHqEaCffDR2knaKyxxlD8KQ6XPRIJxGuCeYU519/yl7POOevLL1avWbGaHhJnvX1byXPzP3/6+cexhRTk5Q/qN7yoJf6rVvhSW+S3xErqxDdjc/bs1QfkhyqF+FtQlaEKBRWD7iBkFPnx/ya2ljdKMLVp1qNPl5VXTJ06tVXrFlu3lcHgVb5jy7tL3p7/8j/NduNh/btOOHvskGOHeHPcgXilkBsUBXZbwB+MkxJitolifA0C3Z+OycG0h+eJoQcbmZPmVDi1auWa8eeMBzko8QSGPsloe+3VNxiGu+6ZYnWmY4rfYncROyic2Kq08/ud5aW7O3Vtp6RDVskGu6kkm0q27ty8caPTbgMI0wJpzAwPuSD9+vflHFpmXmFhrg1vT6jB0h1VDtn3+sL377jtnk5HtPrH/KcMEpe2uBxZ997592dnv3jUMf2GDTn5nttn8ALo0rN4xlP3tWrbbvDwwPD+x23ZsrljV6/RAg8sxjfaJN9FYCwMaCLG0WiGBS1NjQeLiRUIA5id7eUxMSSlVxa+NmfOU4sW/9skhUhVCdXEt2ysOuekc+6fdfewk4/C43jKKSOn3Hr7svc+OWn8KLfDtnjZspqqGrJUKFztcrhLt/lfm/vmK+/PUdQoRIBAUoJxeVJ4ogmF1YvSNrcZkIFZzW1EMv05KCUANwE4BqaASCKWn+sj9PPVfy/85/MLJl8/uWPH9jm5ucTn8t6B3Yr3jkBdUv2ZfY2+ebMpHAg47S7sIs89Mzed/AdZge3bt6+Jl+kBQLq25pPu8Zrjs7GX4DUtXs0arhKvaG252hCsIROAMGq7wzV40NGzZz1+/InHE7cRjNaI8jk/t+2NtHRE8iPstXcDen/0Lu2jPw1dE4zFjWCLAjqAJDAyIhy+RA2hMeNP/J+3X77i6j898dRjkFyiw9AQrK3rbYpGME+iSFx2u3BEOgwwes958vGLL79Ch6c6xtJjYnRlUDcEHA9jAjcyaNAg/XbYQynARx8Va3fuHSFQ0OCNNxbmt87t0LlNiprdZDmAsICgjXxzaxkVonChKFqkRpRoOK/QO/GsU8dPPEnY1gTBByVqkjC7wmUljCfrP5n372+D/pASEvy+oqJ5XHxp064TEJAbAXghLpyqtMmfPbt3gTAMiMZO9tAaqws9yIx56PS5N674+KSxJ4L2tmzZxAWx4Rw5pPfl1106buKYnJZZSUMiEveHY5Ww97NmQFyKP0LpaOJ7BCvJPjF3veNysOwEIogwPuEmNEXCiUAgBNdaQglADut2Zq38fB20YQ+98GAqLVjuZIKVCH2i8hAZvk7PPxe/evxIQXvBu8QfDHqz8gJV8VtuuW3ixPGkuZDySzIy0ZRUSuKFk+V1YvMhjYGHk6rcWbnuwlaFE8/4Q7zWVF1R2+/YvtOeuNfmIXsgq3RXxT/mPvXs0y/eff8tp59yWik8bzurMdPeP3NOdlFOVbiqMlhhsBlmTZs+c8a9cYOIARXSFjPBrPEUsuEaJnhQ1C6kpLSY9gZjhLBRo2XNirXXXH3TPQ/c7PHK0Thw0gLr6enDziQztP+gwUoqTCNy2qYkDcVtO4ZjcTlle+rx50aeNBKLbzwRwDy2Yd2mNu1at2vfmkUf0Rmk4JD8iK9ABL5izm/0621/zJRGPqz7o0uZa2QkcPBJgBITNZU1hDtgkKDsTZ/eh19x2R8XLHjp+utvPPfcs8ePP92T5U4Q1CrqqEgCAO3LWNOI26fBohZF5RUVudl5V13159tvvn3i+DMmT7rWmpeiIjUXQuGJoFeNKUBX/I1oXTuUsziddvTT9bdqQzBLYJdY3KjKJ5148gvz/o2NpGOXNsIk9gveNHXISb+o3s+GLqTv55SGDtj3baLHdaQlmMdR7BptFTur0mWuFlkznprx7LNza4KBfIcvN6uQ6toSRbbr25AJt0wLdANN0Ldv7y+Wrbz66qsdnix8hTSrgyo+aR99o//JqHF1jn/nnXf4ThlpvT/8qqT1zFwAABe3SURBVI8UA8cXjt++vWTz5i1nXDrBl5+dSFUBsWiHXPtUI2OV6F9VFcRd2UT0AIAkM3UHzFW1paopBgIz2QSfCGPUoVerrn2Kz0tPTKomKvNUVVSXlZV/t/67ivKaUAAVKG3dsAOije9LSwNVEWG7QqtqLG+vviZMWUaqVtZFIfNTnQmK0QcceAzdu3cYNKJ7l66d+g46fOixx7bw5pX6S6rDFTa7xR+s9XqzKMbJaoWPZDpJt1KJlJKIEU5EPZdDcgPcUkkSs5PRIm/cuK5bt+4YDYFZeAAT8dTsmbPbtyvs3KXYnmWqCpTCQpowKLIZ65cSCfuXLFrywMMPpIzJULTGbPaQFLhk8fvr1myeNfM4YBuecH84pKcORKKhNp06OZyyAUZ9WY5AJyy5L7n8qoF9Rjxy3yx/uHb244/ktvFWhyu/+3zttddeW/p9+TU3Xj7+jNHGVGzjllVkFRcUZxd1bGmQUy6n3eMLjj51+JuvLH396EUjzjiKmU8EOxzQxGQR0M8jSSaQiNUzYnXFQYmHkqfA6rA7S3eVn3/W5Tff/MfTThmFuc6UIqfQMfuRaSSqFrTNNcuqw+0I+xMzH3oMtNa6QyF+1Ir1lV+vWHPdLTfElQRF64Gh/3jmH6OPO1nL1aDchyitwTNIH7BNy0azqtSfEXxgJ88hOnkPrFAzV//9SSAcCKIaeaewGIPCoLbaf+SR/akqUxOs0dCJCd0mluYQIAgzPgqqaR49NHFVsIZLYzno0a37/Pnz/7Xgf2C4kQuShx9+OAYGtDgd0O1YvwKR8BbTN8BE3RuNBvle7yATISLKcKhq3z5HDB50ZDwa5WAKJ/5sYtzeDf7oe0PX2vt2GntrOnYUQ7OH5lTgSGBEwhyrjdV487yTrpuM7Q50UIYHViuOWe/GYt1hF/SewLVWRUXEoHy1fNXw4cMx+dCasF9qFaN1kw82KlC4phKEbe+rr74i2p2DMWCwRz+MX/VgOx2Qle7cRS8oxWOz28Kw7+OjS6gOiyWBTaMxG9Wesr0+9B5XoUoA8YKxGC4bc9KiRFPEQYnRJARKEUVShEECEgZfkc2Z4+11RPtho/qZTXRbs4bGktwFnOD6jCIIj5g22gxUCn8ok5DiQlh29anCHtnqLGiR16Iw3+G0tCpu2aJlDvlw2dm+mhS1OMMbK8sQCNwS4WjUneWDt5YCWXggJWBHEiZMUaTS6qCOUxLHc2Nu96A5lhkYJSkY7jw1tWLFFyzPMAJaXZIxbqoqr1z61seTrr+MqoU1tRUujytG2jJxbaLwphkeLEojkCdB8UBKC5Jn8s/n//nYtGf+9dILTCeoZ0nxI0+Qag2M165duwb0O5x8WMkGjQsG6XQ0bve4bG2Li0p2fvvMcw9SQXLDdxunP/lo5bqa2dNnpQ3xboe1NZiClF8/7IhO98+Y0umwznavvSZQRtmKolb5jzxy31mnfHn7jVOOOe0oCco4KksKUvgUxDQi+I51ixmiPqocRp0Od1oxEXa2c/fum2++7ZUFz3Xs0YZKiBu3blu7etvQQaM+//hLTG/5Ld0Oj7Rh46bFb3320SdrFi16z5ttC6c3/2fhpy6XtX27jhDRGI3EQYaXL/nqr3++F58AQYHRKD50izAHxrDTY0NT9UzZ5jb8TfOub253lelPRgL7WwImWfOlwcmUAEFhMw/C12Qw2N17rOgwB4kuiZAsVupN1juKV4i6y2gkUzKS8lucljMvO/Vs8+mgOq6BLtTeqindciOu38igHt2+wokABT5pSixeG8BYHIBNBDqqaDoUSvrve3QKB8MeKao+/xCW1NCd76Nj+/ipodZ+dr9QVfoo6P+iHiAgI85IFTWn914TUw6kIYzFVdySgyRS2MjIqiqPlk28+ITHpj/RqWO3k0aPgrjA4UBomM0soXDs7rvvPf208QMG9NbNWpwLCzbiPf/880HJzA5W40osAi2WFU+lEoLglQ4+v3BB/xHdjj2hayy8U07bjaasiBpJyoIErFEbF9WOh2XdJup8wpIkUgRVs+L4PzfL3tNSlbUql1Z/UFQQgt9UvxyJFkYXDCXwpwmOSofRldcxj5/06aEfs/cnU0XfmDlsmOhwX5cF/foxdquwETKb0MsiTcyisXiJQlliGSJoboGAh/RmsrpMai2Lk4hfXfDkP6fNvJf0AoqP2uFhMBDqJ72/8Kve7fuOGDM4GKiWZGYKtiIF8v5tVVtr1F1WH7R85njY+8Hrq+69deYb78zv0KUoqlYJyg87HkaIfI1qxLRp5VZpvKRYVegcoIJwUvpTiUiq9/JzLpl8yQ39ugyf88jzD06fNnj04Nnz7wb5QbWlmOLUJoDu3ZZrO27cYCYqPjsqEorRhDhCDnQZ2vrZpbNkyIYNCVFElrnFV6aQRn5isThiyTBkKLyIjKo5Sy4494Irjx4wrMeRXSmH8NmK9ReefU3XXm2G9B2Wle2urKms+i5xzrCrvly9KquFYe6LjxV1N5P4UF7ifuTeObfPuCnlrDXJ5nTMUbqhpFU7Z2E3gyqKjENOaxXvUribxcxJk+DbPCdLBmY1z3HJ9CojgcZJQIc+mhrbEz7VuPOb7mi0rw6M6j7Rr03XfPNqScAXrA1J8vHEgj4/P2/kqCHLPlwq0uOgqIUtIpF4/fX//P3+B2E/uuGGG+g9BkjdrEXuISLCUsUntSqFOQ1foZY8JUlOWsYj+s03X596xkhfdnZlqByNAg8CGfJKIqKZSA/AxgSrG9a9B1pEN9e31fVTn5/6IZy495/1nfd72Yc5ULALq7GdO2sRCw5ZpkcCMl8TM0rQl20u2XDlpCv7v9Rr2AnDrC7H8KOOkyQ7zCMUMm2d0+WV59/Abvr++8tf+9dbT86d3qNn55pwmcvjJMsgy5sficWtFqpRqcwZBkLMKOGhZCGRkqy2L774esPWqg1bNvzxz5d99NUX191x9dkXnaOaKn86ZGJ+ao9w3ahxjG6RbWicYH2TrMKfLltF4s+qlavXf/tt28J2ry58+9VXX13+7jfDT+p38cUXd+xe9MD0O8k4Wbl8G+zxdz4w+cRTR7RsW1C6u9zmMq5bvQbK34ED+2MShi5OiURJ7jll7Bgb5UEbKCXeUH8O7P4MzDqw8s9cPSOBppGArrp0m0Gd/tu7aV07Ns3FGm6lTgez/GXT38uHMMwSjhItRJto7Xg84PI6xp81/rJzJ69bv7Fz586YjmKx9IMPPoyCeuqpJ7Kzic8TUVkYJaDRotzhRRddRNFo4VuEOUmsz/EnE2FC/R+o+eXPPv+6vLb0+BOOgxYISXJiwB/N8qAyGx6A3/4XfUz5rJtR9c43vSO4yPlSd8A+jvztO94cr0AkFkW4AOUQwWARpC6kyAMUFRqSlMHuNbDTC/Pmr13/1bQZD9xxx3SghdvxcCgsEO2HH7770L0PMqmWvPUOXsI3lr7Q9/CeZVU7YCZWFDPRApTwEd60aIiK0VCxa20K8ghZRH3FUpK9S8/uf7nxvCdmPN+rV9ePvlxsgX7BHrMkBSTQR/ZHULhup74fOAjY+tExdSJmhpMnSREusB1UekWtWvQ5vNuiZW+9/u5bXQ8rvuOhG847/8x4IrKjfFPX3q3nzJsWCjrwJrcs8qqpWGnZLofLDf3el599Jp4JSwpfoWTFYiVv276l7xF9oLZtjmPZcJ8yMKth2WR+yUig2UtAf83tDaHYw1YHcfbzHdATvQO6QuUTjMWevXu4n7v0m14OTQPOErG/UBtARhQPDTjqyPZdiyZdM/ndd9/Ch0F0/VtvLvL63LgOoXBE86HqsP1AjtWxY8c777xz9uzZL7300tIlbwvSSMLbcRaRB58gU0udMmVKVrazVfvC2mCZUdAaCMWGPGGmEk7PA7Exr/TL6hOvrgs/+rNuP8r4R8c0dOSBuJsDf01gt5KOUYmVBwRWkfXrNhQfXiRl25JxYdnq3qerxZHqO6Dbcy887a+NEoBUXbETQ5GqJtz5ZoczdeV154ZCp0IBH1OTVcHSZDqWk+cL+ENESJE8Cr8WibT+2i26zIVnTStSnkxYQjFKbmddeMVFZ597NmRakkPUNBSx+JSr+clG33QTF+3oj3OdUfMnx+7ZASNtkDxBO2xqpmp/bU5O/hPPPlq1u1rOdmV54UOVaiLVFintzqM4WEj2mN1ukZMRUUKxaNjj9chmWygY7dG96zmXGMj2pUwTWQKw/paUbM8vzCHTsrFO84b6uX/21yPT/XPhzFUyEshI4L+XQJ3S0l+F+mdDq8z9g3X0d7FuV9O7dwhrVlF/Ge5rowUaU6skh8N+d4597Bljlix/+857p0biqt1myc33KazrDSQkCspvRmfOnDkkK+BDxA7Ro0cPKLuI3kVKMCwSqIRtjGC2xYtJQ3y91+HdqHANnwImrkg4JkKeiYI+cPHgOnpm3upf6maUPtw//eRm9z7lv5/wh1gLlCIFwwBGN363KVAT+8MfLsO0Cb2ILDm+/W5Tq3atJbclZghHk36n15Lfwl3cq6jvMT37De9jdCeDhuqYFLLmmquV3aF4NfUEHS5HKCjKn7P5sjyEoiN8MD0BUoS5McGYfknhOTQykYLhYNqSyi7MSloSNaEKp8ca0PJ16sZ078eW7/qfOt5ioGlpH1ZqjLuU/YnHYLSSs3zZwWjA7jIXtcvz5lmpqRNTA7LDzMKkuraWREHWDGlLLKoE8Z86vS4MYBCrUV3htNPH3HLn9b5cYJkVg1aMLCKHRDEDv1a88iDaMjDrIBqsTFczEvgZCfxI+dUdXafqfub8JvqZN7K+6tVfzXUv7iZqvhk1o+LiETjLnE5QYZo6fQTaRIeOGkwY8J133PbMc08koTkwUnJE1D6KauQRoKfJkydDSTpmzBidzWHGjBnk2cO2rkflQ6xQXVN9xdUXenLkP5w7MaqGCd7hdBQb8tTosA+YBOr0ax2i0hWwUOz1bahModq1nuuT4YB1vVleGMlo80cqLS2lg23b5sI+BvcYrJu9evfsfliPYDxoIvPBZqCwoZoMU5HHaJXIuwyS3SLJcJklTbJBIp/PVVVbayFtU7JRIQdcRYkb3HDEfhEUCLRi4mmsoaLaKRwLpJQKI5bNGAhzlgmzE2mePo9v7zHa+7HVB1HHVXVQbB/PNSY3gBaXZgIA80zkjjrMajpidRhJV0ybEgZYYtIqrLcUH4fqFnAnkVlBdD3x9BRmcFMXQYklQrLLmEjjJE0B2vLyciZMGDf8uKGenPq5gpvlCItOZZyGzXZoMh3LSODnJVD3pqt7P+p79D/38R78+aZ/7RFcVF/yHpCr/9pe//rz0AoWwuAFkwVls41RNVJY3OLxufc8NuuZP0+6ivj3Ky+9qn1x8ebN69RE9M13li5cuHDChAn4CrEoIChd0eo0CsTTg7VQjf+Y/0xC9U/9200DhvSr8u+GHwi/pFmW4tFEUo2R76/ndv36Tv/aM39kwKgb4oYMG8zDugn5O5kPjRItAIu5g2TIv3O45ZkzZzKRAEmJWOWwkUPSZptqjDNDMGGGo5E0EVVmqbq8nLB3p0PQ4TpMHtkoB6OhmDXtcudEY6pG2GGnQclsjEYF/1bLli11qliQjdVmNyrUQkpZJSkUCEg2UhKNkXjYbLDAEJJOwXZVfwqrPlH1W6NxfSj5bAg6u52uOFVcYYSXbdjnbCQ8pqMpUyIaSebn5oG9RCUDDFmQd0CTpialtFHQqVBF2kgOIcRbVGKMZmV5AjVVZqeNpkxpczwShepZlVI1Qb/joKq/lIFZjXooMgdnJNAcJbD3y66hF9/+6bd+dR1m6VesU7T7pwP7+SpUOlLjosCzTbZHoK6wm5JpxWyzjT55OMaqWY88+7fbHln81hKMezbZrCTiUBeMGDFi7Nix33zzDZKByggbEKoxGKqJRdVQOEFM9DcrP3/yqSf+cv3Z510wocRfAT+Q002mFQSzVjLWbVBIJEN62cT9fLNcTteve3/R+1C3/0dd4u7qpsGPvuz/zjfDKyI3SMiYP6WlZSRDdOvWTZVjYRWoZKQwgWpiKtmDobDssCqReJbTF46U5fvcoBQlHJepWU6RSzUO9oJQKxyF+thqt8lUveHfZDKBvQoA43CkIPf/7rtNtjxzQavWdpivsIyqCaqeR+IR2UQlRKsoy4NlLIX/jjpOIsD8RwOqj2MdmP7Zlww2V+gnyJ6FoFQY0mRq74RgTI1GBbEWd8Y8F5mPkFMQv8jCLEWJa0KweD7IiEzLdjkVV8KxgASrGkGNkQTPVzQQcTvdKmQOkN01U+qG+qcY1bQN68o/itkCWLakpMUMkDRCgkYt9fpPyOzNSCAjgYwEMhLYtwRki+CCCgaib76+KBpReaXuKCmlKkC6zEDpX3QYhS51mgtW9MRj7dEaeAO1/ydePHrSdX/25fgSBt7Mme2QlQC8dwAOqmpix8rPzz/33HOZG2xJkVnRBJvJ6owHlIvPuHTlh9/dP+2OE8ceb/SkY+koxXyaoPVMEz8nAWPKfJhveMaa9XNyyvyekUBGAhkJNFIC4WgcPkVq/J00ZrTH5aPAdCKmnDp29Oa1m/D4EHxTZy3AP4I1qyA3LyvLLdskIlHUdCK7wJedm11bW01QSyOvnDn8YJKAbsv0er1nn322z+fDjwzkEqWWBFFIE2wJJU6M1PjxY1d/eX9efjZFjRSTYiDUL90si/81wR03xyYyMKs5jkqmTxkJZCRwUEvAZnOQG2UMBAiLV9RIPBWy2x29erfvM6STRavvCJc3Lhj8KcJ0QcXJaJySbeCtJAzfFk8iqVQHSmNq3CV5D2o5ZDr/MxIwGQWDraoUtW6FWSsQDOI5E86zJjI2UQOTkPJjhg8cdlwfb64jmghSUpp4sMy2PyWQcRruT2lnrpWRQEYCvwsJwHEFZoLBkZKJapLQ3iRGBe48JQn9Ca6Ct5MAF4wZwCy+2AjXIAGMonCwCZF4TzkcSeZXivn9LuT1e71JSi0TyAjngl6tiDmjBy1RDalpRGJKSwaLzeIo31nuy86y2C0xNRRPxc0Ge9O0n2llnxLIOA33KZ7MjxkJZCSQkcCvlQD2CQJciefVeEsNMCORP6Um4mbVhlo1i+wyK/V52DRQlYymKGRntlptJiP4DJ+OQUmYlERabiJt+2vvI3PebysB0vuYBhYrBS1lQsItRhmAlUo2GfksORPkZNQGq8h+ragos1B9E1sqgVkHGY/6bzsKv3XrGafhby3hTPsZCWQk8LuTgDBEJZW4osIlSqqgJSXAlSQ75LQTXKVvopi4FqJFGRRBvUW6VdKUIO/MLArBpVRh61LU0O9Odr+nG2bUKZUNZyhcHhg4mSVQHWAEbaoqoHigAfFWm602VO3wOGgcV7Vddmh1wTPbfpJAZq20nwSduUxGAhkJ/H4kkMIblBb+ILgXYfROps1p2LXSUlihnpwKZVDSbOR/1UQCfZpPIwVETNQQgX0yLWEAS6mJWFCJHmRs17+f8W2qOwX0iEmiOY75xHW4B4I30QWoLIAvGl54HNIwOZgssgbgMnq/ieT7y5rJiPuXySlzVEYCGQlkJNAICRBdZUBriux8IxgLhhwLSCttMybltGJJJsxqzJiIGuJxk8KfRlMaKiNchca0oirRdCpmk9OQgTfigplDD0IJiGh3k1EVbkJq7jBJYMJKip1NtKWTYH0L9KR2p6OquhYMJ0s2JRPw10Ti/YXNQF9sSCWsFgO1GlNRVTCeJWJhO/mkTTjUv7AvmcMyEshIICOBQ0ICZuGUMVICWkTCpGKCERJ+bUoE/9RZQ6AMWtaAbYsPiqmIQwWrkdESjSmZtPtDYjo0eBNkSBgSKvyiBlXLdUgmbQRPJRn+pko1jDOvuEoyGndb7eQd0q6YYk3UfIM3lvlBk4CaghMPil7qXuOoNUcSBsXscJAWY7dCIxtJp0URrsyWkUBGAhkJZCSQkUBGAhkJZCTQWAmYUwQEqBYBpgOqOye70l9BpUdD2hpPYNPyGYyCBT+zZSSQkUBGAhkJZCSQkUBGAhkJNFYCppSDOpFGi8FlMkUTkPvbDCkqYSdxIwo/YmObyxyfkUBGAhkJZCSQkUBGAhkJZCSwRwKywRK3/C8w3Ir4WXYbvwAAAABJRU5ErkJggg=="/>
          <p:cNvSpPr>
            <a:spLocks noChangeAspect="1" noChangeArrowheads="1"/>
          </p:cNvSpPr>
          <p:nvPr/>
        </p:nvSpPr>
        <p:spPr bwMode="auto">
          <a:xfrm>
            <a:off x="155575" y="-1423988"/>
            <a:ext cx="4410075" cy="29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UY" dirty="0"/>
          </a:p>
        </p:txBody>
      </p:sp>
      <p:sp>
        <p:nvSpPr>
          <p:cNvPr id="12" name="11 CuadroTexto"/>
          <p:cNvSpPr txBox="1"/>
          <p:nvPr/>
        </p:nvSpPr>
        <p:spPr>
          <a:xfrm>
            <a:off x="928662" y="0"/>
            <a:ext cx="7500990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>
                <a:solidFill>
                  <a:srgbClr val="FF0000"/>
                </a:solidFill>
                <a:latin typeface="+mn-lt"/>
              </a:rPr>
              <a:t>FUERZAS GRAVITATORIAS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85720" y="500042"/>
            <a:ext cx="8858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000000"/>
                </a:solidFill>
              </a:rPr>
              <a:t>Estudios del movimiento planetario condujo a Newton a establecer la  </a:t>
            </a:r>
            <a:r>
              <a:rPr lang="es-419" b="1" i="1" dirty="0">
                <a:solidFill>
                  <a:srgbClr val="0000FF"/>
                </a:solidFill>
              </a:rPr>
              <a:t>ley de la gravitación universal</a:t>
            </a:r>
            <a:r>
              <a:rPr lang="es-419" b="1" i="1" dirty="0">
                <a:solidFill>
                  <a:srgbClr val="000000"/>
                </a:solidFill>
              </a:rPr>
              <a:t>: </a:t>
            </a:r>
            <a:r>
              <a:rPr lang="es-419" i="1" dirty="0">
                <a:solidFill>
                  <a:srgbClr val="000000"/>
                </a:solidFill>
              </a:rPr>
              <a:t>t</a:t>
            </a:r>
            <a:r>
              <a:rPr lang="es-419" dirty="0">
                <a:solidFill>
                  <a:srgbClr val="000000"/>
                </a:solidFill>
              </a:rPr>
              <a:t>odos los objetos del universo se atraen entre sí. </a:t>
            </a:r>
          </a:p>
          <a:p>
            <a:r>
              <a:rPr lang="es-419" dirty="0">
                <a:solidFill>
                  <a:srgbClr val="000000"/>
                </a:solidFill>
              </a:rPr>
              <a:t>Para dos esferas, o para dos cuerpos de cualquier forma que sean tan pequeños en comparación con su separación que se puedan considerar como partículas puntuales, la ley tiene una forma sencilla. </a:t>
            </a:r>
          </a:p>
          <a:p>
            <a:r>
              <a:rPr lang="es-419" dirty="0">
                <a:solidFill>
                  <a:srgbClr val="000000"/>
                </a:solidFill>
              </a:rPr>
              <a:t>Si dos esferas o partículas tienen masas gravitatorias </a:t>
            </a:r>
            <a:r>
              <a:rPr lang="es-419" i="1" dirty="0">
                <a:solidFill>
                  <a:srgbClr val="000000"/>
                </a:solidFill>
              </a:rPr>
              <a:t>m y m' y si sus centros están separados </a:t>
            </a:r>
            <a:r>
              <a:rPr lang="es-419" dirty="0">
                <a:solidFill>
                  <a:srgbClr val="000000"/>
                </a:solidFill>
              </a:rPr>
              <a:t>por una distancia </a:t>
            </a:r>
            <a:r>
              <a:rPr lang="es-419" i="1" dirty="0">
                <a:solidFill>
                  <a:srgbClr val="000000"/>
                </a:solidFill>
              </a:rPr>
              <a:t>r</a:t>
            </a:r>
            <a:r>
              <a:rPr lang="es-419" dirty="0">
                <a:solidFill>
                  <a:srgbClr val="000000"/>
                </a:solidFill>
              </a:rPr>
              <a:t>, las fuerzas entre ambas </a:t>
            </a:r>
            <a:r>
              <a:rPr lang="es-ES" dirty="0">
                <a:solidFill>
                  <a:srgbClr val="000000"/>
                </a:solidFill>
              </a:rPr>
              <a:t>partículas valen: 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500306"/>
            <a:ext cx="1996684" cy="92869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49263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428860" y="2714620"/>
            <a:ext cx="5786478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000000"/>
                </a:solidFill>
              </a:rPr>
              <a:t>G = 6,67×10</a:t>
            </a:r>
            <a:r>
              <a:rPr lang="es-419" baseline="30000" dirty="0">
                <a:solidFill>
                  <a:srgbClr val="000000"/>
                </a:solidFill>
              </a:rPr>
              <a:t>-11</a:t>
            </a:r>
            <a:r>
              <a:rPr lang="es-419" dirty="0">
                <a:solidFill>
                  <a:srgbClr val="000000"/>
                </a:solidFill>
              </a:rPr>
              <a:t> N.m</a:t>
            </a:r>
            <a:r>
              <a:rPr lang="es-419" baseline="30000" dirty="0">
                <a:solidFill>
                  <a:srgbClr val="000000"/>
                </a:solidFill>
              </a:rPr>
              <a:t>2</a:t>
            </a:r>
            <a:r>
              <a:rPr lang="es-419" dirty="0">
                <a:solidFill>
                  <a:srgbClr val="000000"/>
                </a:solidFill>
              </a:rPr>
              <a:t>/kg</a:t>
            </a:r>
            <a:r>
              <a:rPr lang="es-419" baseline="30000" dirty="0">
                <a:solidFill>
                  <a:srgbClr val="000000"/>
                </a:solidFill>
              </a:rPr>
              <a:t>2 </a:t>
            </a:r>
            <a:r>
              <a:rPr lang="es-419" dirty="0">
                <a:solidFill>
                  <a:srgbClr val="000000"/>
                </a:solidFill>
              </a:rPr>
              <a:t> es la constante de gravitación universal</a:t>
            </a:r>
            <a:endParaRPr lang="es-ES" baseline="30000" dirty="0">
              <a:solidFill>
                <a:srgbClr val="00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85752" y="3357562"/>
            <a:ext cx="8715404" cy="1631216"/>
          </a:xfrm>
          <a:prstGeom prst="rect">
            <a:avLst/>
          </a:prstGeom>
          <a:solidFill>
            <a:srgbClr val="BBF42C"/>
          </a:solidFill>
        </p:spPr>
        <p:txBody>
          <a:bodyPr wrap="square" rtlCol="0">
            <a:spAutoFit/>
          </a:bodyPr>
          <a:lstStyle/>
          <a:p>
            <a:r>
              <a:rPr lang="es-419" sz="2000" dirty="0">
                <a:solidFill>
                  <a:srgbClr val="000000"/>
                </a:solidFill>
              </a:rPr>
              <a:t>Las fuerzas gravitatorias se dirigen en la dirección de la recta que une los centros de las dos esferas (por esta razón a este tipo de fuerzas se les denomina </a:t>
            </a:r>
            <a:r>
              <a:rPr lang="es-419" sz="2000" dirty="0">
                <a:solidFill>
                  <a:srgbClr val="0000FF"/>
                </a:solidFill>
              </a:rPr>
              <a:t>fuerzas centrales</a:t>
            </a:r>
            <a:r>
              <a:rPr lang="es-419" sz="2000" dirty="0">
                <a:solidFill>
                  <a:srgbClr val="000000"/>
                </a:solidFill>
              </a:rPr>
              <a:t>), y son fuerzas de atracción.</a:t>
            </a:r>
          </a:p>
          <a:p>
            <a:r>
              <a:rPr lang="es-419" sz="2000" dirty="0">
                <a:solidFill>
                  <a:srgbClr val="000000"/>
                </a:solidFill>
              </a:rPr>
              <a:t>Además varían con el cuadrado de la distancia de separación entre los cuerpos que interactúan.</a:t>
            </a: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85720" y="5000636"/>
            <a:ext cx="8572560" cy="14773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000000"/>
                </a:solidFill>
              </a:rPr>
              <a:t>La expresión anterior se aplica directamente a esferas y partículas puntuales. </a:t>
            </a:r>
          </a:p>
          <a:p>
            <a:r>
              <a:rPr lang="es-419" dirty="0">
                <a:solidFill>
                  <a:srgbClr val="000000"/>
                </a:solidFill>
              </a:rPr>
              <a:t>La fuerza gravitatoria ejercida por la Tierra sobre un objeto es relativamente grande a causa de la gran masa de la Tierra. </a:t>
            </a:r>
          </a:p>
          <a:p>
            <a:r>
              <a:rPr lang="es-419" dirty="0">
                <a:solidFill>
                  <a:srgbClr val="000000"/>
                </a:solidFill>
              </a:rPr>
              <a:t>Por el contrario, la fuerza gravitatoria entre dos objetos de masa mediana es muy pequeña y difícil de detectar, como se muestra en </a:t>
            </a:r>
            <a:r>
              <a:rPr lang="es-ES" dirty="0">
                <a:solidFill>
                  <a:srgbClr val="000000"/>
                </a:solidFill>
              </a:rPr>
              <a:t>el siguiente ejemplo.</a:t>
            </a:r>
          </a:p>
        </p:txBody>
      </p:sp>
    </p:spTree>
    <p:extLst>
      <p:ext uri="{BB962C8B-B14F-4D97-AF65-F5344CB8AC3E}">
        <p14:creationId xmlns:p14="http://schemas.microsoft.com/office/powerpoint/2010/main" val="137599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allAtOnce" animBg="1"/>
      <p:bldP spid="11" grpId="0" build="allAtOnce" animBg="1"/>
      <p:bldP spid="1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6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48574F6-9876-400E-8CCF-77F9E81994ED}" type="slidenum">
              <a:rPr lang="es-UY" sz="1400">
                <a:latin typeface="Calibri" pitchFamily="34" charset="0"/>
              </a:rPr>
              <a:pPr algn="r"/>
              <a:t>4</a:t>
            </a:fld>
            <a:endParaRPr lang="es-UY" sz="1400" dirty="0">
              <a:latin typeface="Calibri" pitchFamily="34" charset="0"/>
            </a:endParaRPr>
          </a:p>
        </p:txBody>
      </p:sp>
      <p:sp>
        <p:nvSpPr>
          <p:cNvPr id="7987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 dirty="0"/>
          </a:p>
        </p:txBody>
      </p:sp>
      <p:sp>
        <p:nvSpPr>
          <p:cNvPr id="79876" name="AutoShape 12" descr="data:image/png;base64,iVBORw0KGgoAAAANSUhEUgAAAyIAAAIcCAIAAACFKI1gAAAAA3NCSVQICAjb4U/gAAAgAElEQVR4XuzdB4AmSVk+8C9M2NkcL5JFooKiICoYQDAnwIQYQIyIovwVcwQjmEERzFkw50AQQQUVVFBUguS729scJ3zh/6t+Zvo+dmfudvd2Z2/nqneur7/qt95666nqep9+q7q72+30tm3ffuz4ic7MdGdp0Bl3yp+t1+zrVhGoCFQEKgIVgYpARaAicL4IdMfdYXcKx3rJS1+6+9prT5w62e31N83O9objXqc/P5w/X4VVviJQEagIVAQqAhWBikBFAALdfu8RH/rQKXEsHKs73V8aj7dumVtaGi0tLk71+v3pqQpTRaAiUBGoCFQEKgIVgYrABSAwWFocd8ZT5grFsXCs3sz0cDw+vbQ4OzONZi2MFi9Aac1SEagIVAQqAhWBikBFoCIwXchUf8p6LHOF4liDTnd+YWGqbLML8wudXl2cVTtJRaAiUBGoCFQEKgIVgQtBoNvrjIbDngXv1mMNlwbzp073u73ZqdmlhcV+t3shKmueikBFoCJQEagIVAQqAhWBTmdhaanT606hWb1hd2lxqcwVNhxrtDTaPLd5abxUUaoIVAQqAhWBikBFoCJQEbgABIY9S7OszSqzg13zh2U91vyCOBaO1RmORqPhBSitWSoCFYGKQEWgIlARqAhUBLrTZWJwqtMbeXeD5wrLmvdeb9gZi2PhWKN+Xp9VgaoIVAQqAhWBikBFoCJQETg/BHqjkbc61HXu54dala4IVAQqAhWBikBFoCJwjghUmnWOQFWxikBFoCJQEagIVAQqAueHQKVZ54dXla4IVAQqAhWBikBFoCJwjghUmnWOQFWxikBFoCJQEagIVAQqAueHQKVZ54dXla4IVAQqAhWBikBFoCJwjghUmnWOQFWxikBFoCJQEagIVAQqAueHQKVZ54dXla4IVAQqAhWBikBFoCJwjgh4PenG3HwTu1SsW15bMRwPHI66Xsc6np3ujQZDm5TpvrexdjujsZexekfrxgSi1urOioC+Xbp3p3R7PdzmoL9lbn5+3vHs9CZnffKhXAjT04PmGqlbRaAiUBGoCFxcBDYszUKk+v0+v4JTdb3wvtvsep35Eyd9HHtuZnZubm7r5i1bm22mBvUubreq2i43AsORLl/+srnbaFjW+D37bzp9+vTJkycXFwfdqf707Gyv1xv55NZSpVmXu81q+RWBisBGRGDD0ixxLE5maTAcd4a8yXg8HAwG/U5/y9Tsjh079uzZs2P79ql+adJKsTZix76z16l/Rrf2ofhOdzzu3vO6aweD0YmTJ/cfPnT4yJGTp090+r2eK6RGc+/sXabWvyJQEbgkCGxYmtXt94du3jslpjXTn1pYWBLXmpmZvfs1+7ZsEcTa0suNfnOXX8jW8u9LgnJVWhFYbwTOmgN3T6Gjd8ed6anepp3bRHNnZqZvPHRwfnFRqLczPivDeltcy6sIVAQqAhsQgQ1Ls8aiWZ2xCZGpbmdpaUEsa+vc3FX79l17zVXLzbjyzcZKsDZgv65VOvvL72JZYOl3OxYmdvtzs1N3vf66zVu33HDz/iPHj3W6zVrGulUEKgIVgYrARUVgw9Isa7Os8C3Ls0bDpcVFq92v2XfVdddcFXJV/I3/yt19WSEsotXpNzOIdasIbAwEVunOTbxqrKt77MMzH73pTmffjh1LC/MLx0+ezco2Bgy1FhWBikBF4PIisGFplucKe53iO/CtqV7v6r37rr5qL9czLM9djbNwxQRKeRbLdGG3P/KjbhWBjYKAPr16VcaDbneq0/Pw4UCo14Vw9fZds6PuW268aXX5mloRqAhUBCoCtwOBDUuzvKthPCwcC63atGnTVVddNdPvWaHVn53qWYnSbO1zWFwSxnU7YKxZKwJ3LATKw4Pvv4V4Nc8VmjQs9xalx4/Grou9u3ZXmnXHar9qTUWgIrBRENiwj9n1rMvqTnVHY/ftd73+2s2zaFdn02x5omq0tCSsZT8ysdi8VUhrSvGOreyxMwdL8/P2Ze6l+bnqAeU55SBiUe442vxMeitJPsIRcDwuj0DeUlwkk5i8kSSTxDZjW3QOsh8sLBCLkslCW5lYGFWOI6MgB23RZ2eMJckVVa1Vbbk5iP62Xi0gw8VFAinFPulJafet5Tnb5m2Nd6CC9qsiE7G2oFZt0ieroHHb+qaybXWSPXklrgVF0ifNaCsub5TkbKswZqjjZAumm6VSbXO0OMgy2eixKpafbfDpEycIJH2qI2bV7QyGObBfBmHsGcTpXqfvhQ5lEOt1+9OeM+zd96537Zw+3R0NtdCo1x26Fkwq1qnEjTLQ13pUBCoClwuBDUuzytSgNb/d7uzs7MzMTHlPIybUMCovY8zeyi2vavSiBz8duNH3PiF7PyWKgQmGUUJMyhJy1hx47VAOsvyLZApKxigvU5G93qI1YU1ZEUhBOaaBwMLCAknv8VKu4rw0UhYpypLIpBREUkreBEZbNEcsyvPCyVOnTvkpi7zOxrwSz2s2yiMQk8iwxHFBpslFIMf2OSCQ7E4RaCtOXl1SX4b5SQzOxBy0CKTciMmuFU6cOCFjlBOjP6qCiT2rUqKDFNHWmvIIKwhuFDoVDKWTjwAlCrJnrfTgEJ0SWRt7oJ2z9rTZJ71tMik0SIyRkxrSKC1ubV41Ikae5WyQHlRzzDwFpVKT0MUSldKIaY60Pv1Hjx6NQnljRjpMGsheFgLRT7M3wB0/fpxyGlIpsDBDpexjWAAJ1BLbzYOHLIlhKcup1HFSrB5XBCoCFYGKwHkhsGEnDbkKzglj2rx5Mx9motDvsgB4VF7xwIPyK0GKb+OiyPjJsf35n//5p37qp8rlZ/zZjTfe+NrXvvYjPuIjdu/eLSUZ3/rWt7773e/2M+zk2muvvc997uMnD0chdyX95S9/uXd0feRHfmQK4vN4wVe96lXEmBevdv3118voHROtjAMyfOcjH/lIx7Js27Yt3CUy8saz/uEf/uG73vUuzvWLvuiLlBiblaIKH9hs5OMy//3f/51hH/IhHyLlT//0T8mobygdO5369E//9CjPPuTmv//7v//yL//y2LFjj3rUoz78wz88FSf/F3/xF4praSjbDh8+/Nmf/dlx0jSQOXLkyL/+67+GSylo7969D37wg5ka/SynUN1BoTnsCSMNH/3RH42K/cM//IOykMLAQpsD8vL+9V//9c6dO5nk+Oqrr77vfe+r1qmCUv75n/8ZvVC7bMjrvn37PuzDPkz7kgnnoJ+ST/iET2CMaipaRf7oj/6I/uuuuw6wJF//+tero0I/4zM+4wM+4APoBFdaVo3+7u/+TlmPecxjkt2ePbJQpSCN5az+cPe7310tgomq0UzJ+973vje96U2KILl9+3Z5nbrXve6lIsHzjW9841/91V8p5VM+5VPud7/7qSZ8tAJVzNCaSqHTpmN85md+JgGJ//M///PHf/zH1MryaZ/2aektAAQO/b/7u7/7jne8A1xf+ZVfGfxJhiw6iLYtm2fV99j86cEYUxTkKuTbKRPvyVL3FYGKQEWgInABCFgoPv3q171WRGXRUqZmafhMb9rnaEb9M9d2XID2y5mlCedMdcbXX3PNXa+7ptDJ4QjX8r5SGz8UH8mR8Lut+/+v//qvj/qoj+JBf+M3foNM+NDjHve4v//7v0d97n//+0uhiev6qZ/6qWc961mJqRTQZmaI/eqv/qpcOJz93/zN30jhTXm7uD3lIkCf8zmf40C6TUa+/8lPfvLP//zPx+FJQYNQFj7vhhtuCLOJcw2YiuaPncIF3/zmN/spHZnjmx/2sIdRYpPr+77v+771W7+VYyasgk94whMUhExQxfUmBKXWbCOPuGCNXtmagsKxVPCbv/mbaaBNjb7ma77mR3/0R5PXnqSMkbeX9y1vecuuXbsk0kkzuD72Yz82NgNZ6Q95yEOgeo973INOLv9bms0p2dXikz7pk5jx0pe+VEYciHzwiQYs8Ld/+7dZAmfpwEFl1OKe97znr/zKr+CjbH7Zy172iZ/4iaBO7WhmjCb45V/+ZdSHHgU5hbJ88Rd/8a/92q+1zFLpLAfXN33TNyniK77iK37pl34pnMn+ec973jOe8QzFhdoyXuk0ayZMiFrg/Mu//MvHfMzHtEVLVPpTn/rUF77whawNvZMo14/92I8pBT70xE4lfv/3f/83fMM3OPv1X//1L3jBC0gmYveiF72IEhrSfwKFU6xiM7jcAPip83znd37nzTffLJ0SVv3Wb/0WI9M59S6VZYNTD3jAA1Qfu3XMQgopD81Fpt757vfddPjQwmgw6vT6JhnNuQtnVpoV3Ou+IlARqAicJwKew3vkQx62YaNZXE6hRE3gJ4vbBQGsW5maKl/gCRMKYolqcDycGSL11V/91T/0Qz/0jd/4jaJQnNk//uM/Yidf+7Vfy0XFLcmOu9hzVGiBEBdigRz84A/+4KMf/egv/dIvDTcSyqLtDW94A2r1yZ/8ySFtTJIRfXnEIx4hu58//uM/zgt+yZd8CXoX1oKfiaz80z/90ytf+UqEIxlDEWThVlEK/lgsjc/+qq/6KsEV1mJmAirXXHNNJqqIYVeJrKig7H461bC7gTp+wRd8AbOl40xieHhSXG/4hDgQEMSf1J1OpO17v/d7H/jAB37Zl30ZzTRgXSolbziZyAqmkqiP4uBGD7h+4Ad+QF24/Ne97nWMfM5znvPiF78YPuSdVR2SFEqxCYmFkTj+nu/5HlEo5rGK2Qqy0SkLG7BGsLz97W//kR/5EcdYzl3velesRbt813d9lxIDlAqKGAGBwVTRozMwRn1DrBlMTziNvMoVVPvFX/zFJz3pScjZ/v37v+M7vkNjiWkJTaX1sStV1ljaV+tIlIthmhLXwXT9hN5v/uZvYj9MlZJaqIgDm+LQIGIp3V7ckcH/8R//8XM/93OA1az657d/+7d/+Zd/OfYm2KknqJ2M2BhJpxBrpUgRwBOjUopuIJT13Oc+F42T8Xd+53eU+PznP1/vghLwESxYSXdMSZo7nZBVIregkKhGzYXTzHSf55hSxSsCFYGKQEXgDAQ2LM2KtxiPinMVl+M12kfceRFOjkCcSsgBscwKfdu3fZsgBE/Gj3K9z372s014cbcBLjwgMSTHn/VZnxV3JRiDkQgpCT+EDfDHKJfIwe///u+b3Akd4bq4fBxLwCwZOUhhCdGyhz/84bEZzcKBzDqZ60FlZJQeiuCY8UJuZoi++7u/W9zFz4/7uI/D8BiA86GDhJWiUgnhJAbD4EREyNvucpe7iABl5jS+Xy4el23k2f9v//ZvAmYoEY7FTtzFMY+OnwUHtEM4rfjjlZVnDsLAwBKHTRU6IqYVXmJi6yUveckv/MIvBPYgCWEZIW/TKBQy1YbSydjGgVQnFrINmVBZpiK1ImRIlUAX/iG7jA960IOCbeSTMQEbKSyRUSktGU0iEFTfsflEMjiWY0+n4lhCSr/3e7+Hu5BhDwGGaRcVwWloi/10skd9/bQ5+PVf/3XNGpqlOFtOMcm8XiExDXrZ6BGNg4wgomNdQghNZEunwopCweHJSNOgupPs6YRIoWnNsGGJcjESGvqtuUhzhaxCypWOFJpc/pM/+ROdhKqWZjFAib3p6RbtmBSB1sJ6UBGoCFQEKgIXgMCGXQLPScSN8Uxo1jLHaqIjCbQcOnTIKYuEEuzhXLkZZzn+//f//t9rXvMaIQSMR5BAtIDHDd0RIIEyPkE5PRLjniUK5wgw4C58mBU2FjbxcBgVtuRsjKG8uLQmlmCTnlgaBxlPLJpiKtC8DwKBS9Ev3dk0bVw1MsdV41jtKZNlYj9ITMRaf5lpKXbiPbZUoUVGdikMY0/qFQSkC5ZQZSGRfawVk8MaU+uU4phh4RlSRMvsU7T00LUsoor9Vj7BnIyfjFEKwxgT3iMxYlEo5hRV+Qlwkq1y9cqxWgP5b//2b/1sJWNzafeGGPnZEhoH0aPo0JQgTNgWe7SIJpDLz3vf+966AVYUs2URpvIT4CZJhejkSnHUahSGpVlF0bR1UFWo9JiXOrYmKT3paRrVRIzsyQtxaWhTzIBK88kldMqGZMmtggCYGBU2HJ30mxJ1rGPLiI+amdUWGoJaxEtQcNJmkssZm0dDmNpiRVV7HLG6rwhUBCoCFYHzRWAj06xgMekqwjBCVngsjoSfNtdDhu+x5+04GzNxfKSlVzZuCeuSUS57P/k5kvLyXhITLzHB9L//+79iV5wfH4mfcbQCLSIfnCIeQD/JeLgUF05jWs1P0RHKZRT/UASrOEikxGJwJoUrhDOpFOYnRmKaj0J5wxrJm6BMlZWYgtRFij0N4ROpu59yJaRBQNHx2Y5lVLUP+qAPYgMPLSiCT0g0AaoubJCLQkXEDQc3GcNWHeBbKc4xEBQUDmQa1FIqGdlAD3uockADAVsoiCwOUtnUfZKI0Oln6kWMAJolwpSWhQbloSz2+RneE4OVZQs+cKYt8mSAyR4rmagVLvrZn/3ZcESRJHUPMqqgdh//8R/vYQKs+tWvfnVspoRaJUa/A4Eu/cRsYwxLEzi2kaHNRkDGYIUDWSvGAKE4ASoPEBB47GMfaymbg9QIg0/Hk8UBVaaJacgaf5ZIUZCOreOhgH4CRxBLQVA9ePCgeUzVSXPEDDIyFoUNRabWpsTUK8extu4rAhWBikBF4AIQ2LA0K34oc1JtJXtNZChUg68lw/14uo1Td8zR8lL2HJVpMit+EBfLk51qfTOHR2ecEALBm1oibS9qxTU+/vGP1waERbCs7xHMMBVofg3Nks6VpoU4Pw6VGEvMTlqxxG3HQ5v/sk6Lfp7SohyTQbE2apNdSlhRFMYXqkgWPLGq9fqRJxCS0RI1c2HyssFGWGyGzCSzkdFSnnBQD8FhgYI6XHKMIcnseGUpVGWVUthAy9gosZbcSiMQiQCJh+GvLcmQkUJ5pTgIWVTxtAuGwaRCvpopSGzPATEGp5RIKiLVp4RVZDwUiT9JzBSkpmlLDA5KTN7w42ggkzYVctNYjLFGyvSckOF73vOewEjA44dm6CxZY+QXfuEXmjdUC+U6xbYswKeKGRbUm8kl6WcMpoRMKpsGioVqhJST0dzmqRlpRZfolPlZi8+Sl7z0kEvysYcqy94JINypY/aMkWL9GbG0lx574MABvQ411HDSWWhP3hYA/UwtGEmnsmxplBRX9xWBikBFoCJwAQhs2LVZ/Advka24kJW1WXFFUngajhaXapfycMBZruQsJ/eTP/mT/JPwBgZTNKzM3AXlOCp8JemiDhazCynxUl6y8J//+Z8CTnlJgRCX6Twryp0SV+AmLb3CXUwPWfCEBzz96U/ntp314Jh10JiZZTrs9DielTQElChj6B0xkTMMICbF+6omM5hk3xKRuNjW8jAqFVRNtomdxIXLYh1YQkSUJ5efVqSZtcQdPWDoaT4rsXAmlqf6aJDV2TGJbWgBbclrH80kTbGFvTHY+jaLhII/Y3DQHBPg0XEOueLymYTlCH2lXvR4HMEpG8cfGtfSjraawmlUIUamxiSyilr8VV0gk+ZW9wTbCDimv2EaheelQWmAv6Z5xSteYXGVhVlWvIkpWhCmaDNxWlNMK43u8cy3ve1tiFfoyFOe8hRxL40uiyX8+kawUlZrA/wVJ4TplAO1gIP1ZH6SYa3YoYgmAify5MFMb39QYiTtCYdshbHBX6Ia2dOQRJVij+pQGE4mLGqBl7zeSxKTVt2TZ49XnwjVOvYKU2pdOKsK18SKQEWgIlAROBcENizN4jByd85hAKJd/x6Hlz1Hy2ViMwT4V+6QCw/TEhGxTtzPcKxESojFqdPMk5F573vfa7VyyzAyLfgHf/AHfLypHxNP4Rz2JnGQG86PKvEqE3CcIkJgbTUOkfXv3gdBw8/8zM94QMzZVMFqdG44JKBhGt2HPvSholxhJ2ljif/3f//HScfRFu/YkEJGhnXFYOlqpAixJTOhxZU2EbVI2idXewAfi7Q8pyY240FLISXvRwhdE77KqnBFxwZ5k10KnYpGAjwHIIgiHSChR47Bpeg8AKhe4Q0E0lJhDKbtZIxtaazUhbA6pix6/LQGzhSnY/EbRVvlDec25BPCEXIZbfTLBYQAGLXMoFZFnE1xHhEwOWhZnjjlD//wD2tNS/hxIFPDeZ+ZdpcXgTa1mpVk4lseR6AEQfRspmMty9RAlIJACoev+7qvs8+pEGi5Uq4D4VXdw7MUwmNCYj/xEz8hV7LL5YAMax14vtIBKoxCORXo1EW3ZDwQ0h9U1vOGFvKLZqWxzt7rLtHcWNu8llb8DEEcNy+Lr1tFoCJQEagIXBACG3nSECBx6sv3481b4MNX4pBQE7Eij+yR5HqTyF3F45o65Jg5v3As7ic0gnDYCd/G1xIglhko7pAeMQ+0CRMSBTHNJCJFoegI10UgnIMGlnCluBqXrAgxCfIyoiZmkaw3MnvFUzqIcKrjWGSIH33nO98pxbSRqSWJAmAf/MEfzBJ25o1KzsrOdypIPAOtUUrbSZjB1NbyUIEQETKm+ei0mgdVcsoklMkmTziyX10SL2lVhffEo1MbtpTXOsibn1BN6cTY46z19WmL1MtCKGEbxxELwn6mLShJ6zibJUotJl6lkfAVDqF0DRGOlYyhGqEgipP3bne7m72HFVSfNgKeqYyRsLKcHEvTsml6x0itGTenNKXqmNcDtcZFXLyxVumMJA8TRaeHPPOZz1SWkJX0pPjZMj9Fhy2lpiClQQN97ud+rhZ0nKIFCxXdYi57eppcwVDTqLhYmneOZJ40nVAWHdsKej0qnVZIjM48n9i22hkHuFU0MzhQryVZ0ysCFYGKQEXg3BHYsDQLBLwFN1Ocx/vP98WRcFqWUvFGXsoQX0iy3MSvhDRyc89B8seTHItAqEZYQrIk3uCUlz+Z9BHYEPOwvsqMpNCRl1ohW0q0fEp8KLxEoeiLQBEi5cFGfpQjZ4zHDC0wklE4hIWmrqjlsFMuV2rtDg0m8mgwQSmW4z1JyFaW3RAzw4WoOQiN4GWFxARIVATDQHFUDTiU2GK5U47DNhxYlUV5Hl1Ud3WkweIhOh3z2Xw8JSFnVIUByEjAWXnVVEFx2BFTRM7aIxAqG1ogL8ro2UxwOSYcbkQMI/ETztmU6FSWriuCJSYlTfBBWEZEjTAb0nCpCzEp2VOI3wCHhVae+ckkp+DvGMGlXMVZIj5EVUgnIitoBCUv5tCOokRiVNa2ayatoxZqmslThqULIXyeq0CXTdJBoGWlDCNAs32Il2aNzTi9YCSGJDiXKmspNFcgM3OC6WZMEl5VIxpYzmxM3cOGCDowQ+LNVzpr8hT+BGijOdPQjqWstUUn5WzOtZMi1pKv6RWBikBFoCJwmwhs2ElD3qJxKuVNpGVF1MqndXjfuBCLzU0D+QpNXg1FOE6Xs3HAC2b2sHVvrYsKpSDggB9KNCJTP/yoxe+mkHjrsIE4Py7cSh1BkbwbM7EHbYNGPO1pT7Nsy4p7wQxuHrtiAAtDVqyh5t3ZaS1X+I10S6kstREsQa0QLAEYS3msIRPYoFOJ3rxgtgsJoFzcy6IxRIFmZxGChM2suCKJdqgXooC6mSRtWRFhvlmcz3Ixc1hWjFmYZfaQbYxkieCcKsvLniQ+8YlPFI6SAhN7ETUFAQRQYRUBMLX4/M//fJaz09sHkAkviMIzLLQnHAKnddAdP5XCbHoQF0U7sBif5U5ZF2XtFHJmxZif6qJoM7bW22l9wn5C2ItVY0AMY7BCoWo5nXAUhud5UmGkzPdR9dM//dOaz3MJAHGMxlnHpizTvsymWUEQEx20QA1LzqvtqcXzFMpaPQfyNGhZTU8+jM1ZHYAZ5gEDGm05JQDmmQnpCJz3WgFf0SiXaGvYUsRwPgcqq5RwIE8VKAWtpwEnowG9M9WYglJlGKJZeHZ+rjooDEdl/R+B8qbShpyZZ1/+sWqGmlgRqAhUBCoC54DAhqVZPATSMB4OOFoxg+0rNCsuCjJ4g7c4ejES7yhCwKmLcyBYNm6SM0MUcjAJI2oVDYW6NT41IRbkII5TGAlvy6JmKUiYLHwnmiUuxZ3jWPIm6MIX0oDN8JGsNZ/ltZyJ+kjn6ayF8rpU1A3JiKONp8R4mIE/CecogvsX3OL4PRdpj8GIYFlfj0zIJcVir7zFnlpeX/xGGIb9ikBZGI/PYRU4kJSQLdQtj8slOOTYqy/Zhjxx/H/2Z3/mrU5qIYUGKVZ/00B/FAoIMYyAFGqJhfimFkihiS1sAJ1SHEwwLXUnqbHYozrJG3JGwFIw6bQJRCndgclTq84tnFJ6Qj6UWw+nrPAqyIsdoqR5DZgsNgoxVKusYEVMClJlBjCEGFXFVDAzvDN9AN3xZIMFcyS1Y5SE+qiy/uP9Glmtr9yQSAgTs2ZLq1kRT39SVE1lbTpDjAxx9HiBDmAGUDMp2oMCGldIDIlUNJ02krKrsg7ggMLgwxLzmMDRmdVXp0XZFc0AAjIqzmvA0DXGtF0rtZjcHz16TG8nPCrkqvnIevmGQsO56lYRqAhUBCoCF4rAhv2moYkivmq8tOixq7vf9fp7WPfjm4Z9Lr+80IEHsr7YK0A56UCH4qARXHJ4jMS4zOJpmshB8UBNhCzUBIeYDNI4FQH7aIjbbpXIFULGRybQ1TZZImHJ1Zbe8rlWD83xmimIpEgVD8rT89CcvVXtghYtpRAl8kIKWdRUWayVUd0dyMtts5lJIYiTDthZRqKABLz5HQ1FPuADz1QzJtHTEotUTQr9sdNBahqx7FPlYOLYI5MCNrRZUA+fQO1A3Z1ti2sNbjNGT8yIsOJkTHqgyz6kMOkxsjVVoE7pomhoUOpFLLlYImYmZCXElUk6Kek2apdyo7OtV9teOWj7AzFZ2rMpXWIqS4xax/SEtTvwOi7pGDnbgNAqjKpoSJ+JDYTV3cOtInMMpietMFnrSauSfsb+be98z/tuuAI9NekAACAASURBVKE/t2kJPeuUb39O9aYtKRh1C1GuW0WgIlARqAicLwL5puGGpVkdL1zkfnCk4cgHh+9y7XVX79nZYLT85NS3fMuzxHs8k79r564XPP/5T3v6M974pjc98AEPXBosTU+VVUTD0bDvE7p1qwjcARAYNG8kQSRH45F3LrRrKksPLzGnhmLmoFvuEBDqVa0ejRdlx/087Wk/1Z9ycPr0wuvf/vZV5WtiRaAiUBGoCFwYAhv809ElalX8UnFDwg+e5No0O71j6xYeSSRg86a5pzz5qS964Yvvdpe7C2a85lWv/rzP+7xrr76Gs5ppOJYAg5xlbVcTzapbReDyIuBpDgaEXVnnH15VeinOtBLGKz97RUw0y36y67ahvn5XtNUzDeXx2E63fO7z9OLS/oMHLm/taukVgYpARWCjIrBh12aVDxma+2jW4gxHo0NHj5h/mZqenZvqbt60xXzQfe9z/5e/7JUveuELvVng2c9+zhOf9KQ9u/csv4uxWcRdQlmFadXFKRu1819J9UKw0hHxpGJ3E7haJk9tNKu8WLR03dLtz+i67c3CGBEbe/UojmU68MTiwg0H99986GCnX+4u6lYRqAhUBCoCFxeBjTtpWN5nXd5EgCuVxTEeoe/1LCu+3z3ulgUxo8HyxMrpEyfmPPre+KHh4qA/MzUejLpTjTMbjjtiYnWrCFxuBLJCqolV4ViT1mBWglhiWs0ZL7BoTvdRqbM3S9sHS92pvvViw27n2OmFGw/sP3j0yPzS4kx3+Rs+Z2eqKRWBikBFoCJwAQhs8EnDsRdg9Xma8jbrqbIEZeydRQePHHnjm09df821u3fvNFcyt8l67U7hWM3m/UrFA1na0hmXT+mW9b+dZcd2AQDXLBWBi4fALf2whKoaphXmZel/+VVWbpXSmknEWynWa0ucXxp2jpw4ftOhAzcfPULNprnNo/n6tvdbga2eqghUBCoCF4jAhp009PLK8qHo7tRguLgw8ARctz8zzTcdOnb86MlT+47tu2rP3tleZ2HJo149fIwby7oWMuOejAVQEyz1OasL7Fk120VFIAGsct/gOcDy9KK7iI7IVemn5grzaaZmgbyvY7qrCNVaWbVVnh40tVj+ep1jR48fOnz46KmTp06fHjS3Fr6ouVrs66JWoCqrCFQEKgJ3SgQ2LM3q96aHA3yJD/IagkG3Z86wPxoPurMzVq8cPXHixptvnp2Z8SIia1ms2ppvXtfkNQ1+5g0CWUdshvFO2TFqpe9YCJj4to2WBubBddRdO7cVItX3r2xOhYcdO3Eib+cadqeycqss1Zp4Ff5NzYeDmldjTE/NbprulO98Ly0MenVy/I7V4NWaikBFYIMgsGFpllc6cSdu38ubh0bFBw3GI98L3rRpxkIWMyblbeOj4XtvurE7Kl/3m+r3Dhw6mNcg5Q1J/FPeSLRBmrpW40pGIO8MsxewssRwanZm21z5GOLyi76aqglleU+Yt5EV5tQtLxIL0yqrtxqmVfrz7Exnquek2wcfVyorF7vdWa91MFVet4pARaAiUBG42AhsWJq1OJrvTDXLV7gWe+8XHXfmpmfKwitv0prdXFa3ZGal3/HVw6WRRVz93kyftzEvU56dLwKrv3zoYrdC1VcRuA0EfGpcBy2vzJrqHD99csvcbM/soYcGyxWMX3k7LvZkYfvUqU5vhGJlCXxiXDq6rl4mzpdXdJXfTefHtW6j4Hq6IlARqAhUBG4HAnVJxu0Ar2atCFQEKgIVgYpARaAisDYClWatjU09UxGoCFQEKgIVgYpAReB2IFBp1u0Ar2atCFQEKgIVgYpARaAisDYClWatjU09UxGoCFQEKgIVgYpAReB2IFBp1u0Ar2atCFQEKgIVgYpARaAisDYClWatjU09UxGoCFQEKgIVgYpAReB2IFBp1u0Ar2atCFQEKgIVgYpARaAisDYCG/a9WWtXeWOeKd8P9j278hGWsuWNlA7Kt1l63kC5/CpwKREbl48+1u3KQWCqOxoONbCX7m7eufPk4mhuprT1psGUV7yVf83ndKYHnS2D7tJwON+crVtFYGMgYHhTkfaNu44NcfZeq2t88yXa8gLewdj/fPZDyrC7tDEqXmuxARCoNGsDNOItVfCa74w+SSqjks/YDctb8B32fVa4GZ6GS4Opmfrm1Sup6cv738vXCwuTHiwsHjhwoFg/8nbSsdfvatPy6YLO+NjJY6e8nXR6+tY/IH0l1bzaWhEoXzso79HNzaSDfN6gXBFuL5ovGLg0fPDDAOd6KGNgXj1doasI3AEQqDTrDtAIF8mEMwhWtM5O95e/stIV1iq8CxMbEl1avEjFVjXrgYAvFCjGlwx8FHo4WDx86IDP7BQCPbvSvj4X1estSeyNZ6anxqdq+65Hu9Qy1geBTdPl01LGrWw5kuLD523a0Lc8Os11UjnW+rRKLeXcEKg069xwusNLGWsyG5j7vFCusjc52MQ7yj/fsRMO8ee7LE0Qvm5XCgJlSrBsw542HY2GS0v9cafX7w80qwOfhTJhMhr3cGhNPhhs6tdo5ZXSttXO20ZgsLiQka3smyuh9PuVRRHuMDrdnq/WjsY+YOt2o86Y3zakVWLdEKg0a92gvuQFhWYpJuGrMhJ1OqfnT/tI9pbNm+1nZmZ8JHt2dlZ0vYTX63blINAToNKgQ98ubMJana7PnWPKfjTkuYM2mxteGpTGb7xQXXt35bRutfS2EOh2ym2Dvl0+i760tLCwYC+ge/jYUZ29WSoxJGHuvPk5rJPmt4VoPb9+CFSatX5YX9KSynQgZ+v2rtmMNYVLTU3d5ZqrNm/evHXr1umpZpyyaKH5anBlWZe0OS668sXx0JefB52BNVgNtRotX7qmSaxa0aIc0XDsm9GWqGj97tT0RbehKqwIXC4Eci/RjHBl8zOj3J7Te44fP37o6JFT8/PD0ajr1mNlJLxcptZyKwJnIFBp1gbpEuFYbRxLyGr79u3Y1VVbt4hhtcOTYWrcBD/qlOGV1fBTzeKs3lTjRhz0mnlgfqV5rKFsolmW35UIl8Nytm4VgQ2DwPIU+Eqv7rupaO4bZ2a2bt+2ZW5u7uCRw0dPnFgYLFkM7zIwpV63isAdBIFKs+4gDXFxzCizRc1DZyJYe/bs2bl1riwcRa2KRy6P6rQTi2XNVt2uHAQaWuwRqlGv4VUNbx53G+eDXYVGj6Y8V1r4lZaeqZOGV07jVktvG4H09dLrGwK1cuO4tDScnu7v3bNzy/ZtN+zff/OhgwtLi+44arz+tiGtEuuFQJ07Wi+kL3E5C6Oxle3mj2aWhnffvedB97zH1VvnZkrsihfueINDefi/1/dsmp/+FpeGlk3nT1av17KQOmupB0OLG7jussaaWBIj6VTS27wOkt3B/MKS/cKiZdllTbZ0S4UcpKzo9FNZ0SOlLTQKkz5p22RBNCf78prvxuAc0zkpSfOkEjKxJGIpN6qSK5a3FrbGtAVJcTwpkCzSY7N9Spy0bVL56fnFyZ+TpbcaJhMjHG2Oe+YGy5zgFLZ8+vRC40V6ecq9WZdV2tQ9k+dI7afL8pTlFoyGlJ7E7CcLBc4k8i2qk7VWu7MzttWPtYG3tTmJk/u0QlImGygtewbCrfJV+0NbSnS2TeOgrTsNk03mJ+HIJ3sMTlOegmpzReRaSN42O3wi3IoRoGRSG+G2YxNu+2Rb6xbniLUCZyMmpQVzsgqO21yxNnmzj2Rr/9lq2y5KpjW1xdlB26sdp1FSzcCSEttqRoPElNte5vmZKuS4VdXqlx7zJvthhKXkIIZFYEmYqttZWFxoglV5TY0RrDPTNaDp86Ot0/27Xbvv2r27Z02uD5fcahpx23vLsmCrhH6bu5W6VQTWF4FKs9YX70tW2pTXJjVrn3fs2GG6UDmatgQ/ej3pVr5bp2XFqL1Tp0+fthzeAXmJ5f1+/bKqJ8NQWf3TvAbTT2L2Ga1OnTqV7ImZyU7G3tkMalbZSzFf2Q5nyrVStS0rwrLTc/jwYaVElT0xZ6XTFvkUmj0BZ2ku9WrWgEvPYtjWZinqEqvIUJJlatEcS9iZn3I5G7OjWRFRJT36CxzdLp1tdVJ0BFQ2VjmbGsVsPxVhHzGqAot5DWLz8/PJSG3rCYJqSkl7qUuUO2gRiDwBGqi1JaPiUilZWkjbFowepZN3nOaOwbpBAE/3YHBbheRK3aly0PYEZjAp3Sk9inAq65QDFYnNKTFgkpGooFYzha1YWlbGVJ/MWv0hTUwgCDugU6FpGmdzTDMN9jHegVPAT02Z1KJNAzydFQB2rAOrRaqQ7IRlVF/pLgFiirAEO0rSBPmpLD+PHj3qICjlAkmtod2WnlxkZFSKjU57OmVhjGNng3+wDSDRzB6SJ0+ejA1+Bo2A0NYuWezbBspFQZjy2JAsjmNq+ioNtjSK7MEqifapJgvTeaTE8igP4LFBKdEfVcTaris95qV2MSYVTxHBRNFOpeFgRQ/5mER5MWmFTo3Go6ne1K5du3Zu35H6ppMQcRB7clBy1a0isI4IVJq1jmBfyqIMOl6nNN2fuuqqq3Zu3+aWz2ZYMUK1g29GQ6MVp+s4w1xGq3aUd2BoIxOPS4mxjwbp7bDrZzuwxgPZZ5iWKy6nrSvX4jj6oyoDsQGRkqQosXXAGQrJRyz+I/vUyHE242+M5MAin8E6iTSrmo1m8vLGEscpwimmyhhCKZ09tgCi9OTysx2m47mTMca0XtlPx4GlLagFgUnskZ2bCeyti5Ie/WkmhaZoiWyzjxnJlX2qkGMClLcgRz6qpLMnx4RpY3kgShtNlpuyUgv75HIQyeQKyO1Z2aWnRJpVxCkHcEjbSWFqfrZ5HRBrFToOqg5iT2q3Vn+QMe2laiRtVkDbRy0NMqbWqp9ayOKAQHw8qyLcgqloGmJA2+2lyBhCIyOCRQDHQm7UMddC23YEpMd+9zkBkyXR5idtYbqUMNg+wEYPhQQYmetOuVJyVyNvoLDXzwNyKrJlyxZ62nqlW/rpoO1j4XaUSwzU0eA4eSPpmEwu4UhKUZ1J4UCUHi5Xi1jIevImMcrRTQeRT1nt2RSa/gmBAEJD4FJ9OqHBEhsNqS9Jx2niKCyFNgNdGtrhtk1ze3bv3rJpLk0QS9JFlZ4GSmLdVwTWDYG6NmvdoL60BXHKBpHtO7bu2rG9hHuaNdAG75km8mH4Pnbs2H/+539ed91197nPfYye8T2veMUrrr/++rvd7W4ZyIj98R//8Zve9KZt27Z97ud+rnR54xEz+Bq8MqIZQ1/ykpfQuXPnzi/5ki+RPYMyMaPh//7v//7f//3fR37kR3It3EMG0Ne85jXKdSzFwcd93MeRjNp/+Id/kE4beYnMsD3qUY/i1V71qlfxN/e///3vfve7MyYjNXkjNcM++qM/mmQc2Ote97pXv/rVhD/pkz7pIQ95SMymU2yPzF/+5V+qPuOf9rSnqZ2K2OLk2tHfQWpH+J73vOd973vftsRUgeVUvf71r/+nf/onKQp68IMfTCa+LU4i2Gb/3//937/3e79H7cd//MdDg6R0VeZXaGDk3r1740jsFXq/+91Pc9x4443/9V//RRvhuBaFOnWPe9wjYKoane9+97vf+ta3Pvaxj4U8AyQeOXKEbQ9/+MNTZXkPHjz4L//yLw984APTlLEzIZkTJ0789V//9Vve8hbCT3jCE/bt2xfn96//+q8YQ3gJr6YJWMvUa665hnK1VtBHfMRHtFhp6/e85z2q9uhHPzq1Zvm//du//c3f/I3ET/iET/jQD/1QFsql9BwoQsdjhp6jQ6qUopUYR2j/2te+Fr9ZtT/QST8Nf/VXfwW0z/7sz9af40dZS1WaTL3+53/+59M+7dP8/Iu/+AucHizE2A8WXUXeD/uwD4PAXe96V9j6CeT0BzAyQNcCXWxucWCbRm9hVEfVp/NLv/RLNZyylCvF5SBLWkQTE7j22ms1wd///d+Dbvfu3WlZelTkz/7sz1xEOlKuCEpsAIE8VW9/+9s/9mM/lipVa4laKvKLv/iLhw4d+uAP/uBP+ZRPIaBE9rt4AfvQhz4UgMyQRYqLms5cFw40vYdj3va2t73jHe8AgtJTd70FMo94xCMQuDRHLiI9U+kKTV995CMfma6eWyxFMOM//uM/MrbQn7PoJgG1c93J/tSnPlUfSw9hgIJAkbi76/Hmm2/+wz/8Q3o+4AM+4DM/8zPpzJUCcBtUXUrsZ0OUKyU8zBd2XLTlZ9f6AWNed8fWbQu79xx/302EcznngB6oZsBpMK5bRWCdEDDPPf3q173WjZsnxjvj0l9netNWaozqoxrr1AQXpxh3eZYO3e8D771v+xajjRu78uYkQ4sVRU1Ig7N5/OMfb/zl4fzMwOr8j/3Yj33DN3wDIzjLL//yLzekxiAD8Y/+6I9+2Zd9WZy6oSq+3FmE6bM+67N4I0MhDQ972MP+9E//lPOIbyb56Z/+6fR83/d933d+53dGm6Hf2E04LMoB2vQbv/EbyIex+DM+4zN4LGMujy67LEbkX/iFX6CHpDGXG3vBC17glJ/K5T7ZgGHwtYTV5du//duf97znOSbAjK/+6q/+qZ/6Kcey3HTTTQZuw3oqwvf87d/+LZvBQkAWB6pm+A5QZjMRGpZ/4zd+I1VJNECHDXzP93zPD/zAD0Szunzd133dD/7gD/pJQzhQ6wagRwkXm1JU4UUvelHGfWarMgaGhYTgoq33vve9v+ZrvuZ7v/d7Zfzmb/5m+PNGqRHf8EM/9EM0eKwheLLquc997rOe9ax4o9Tiz//8z7WXUiiX4tRP/MRPQIZfVOWkMMB2ww03fP7nfz4MmS2dr2US5aIIX/AFX/BHf/RHqSDEKGEJSo0EfPInfzLWixDgW4EFvM985jN/5md+Bj6tJaz6kR/5kdSawDd90zcxPviQefrTn/5zP/dzClUpiS984Qu/4iu+wk/HAYfM53zO57Bh1f4Az5QY22T88R//8Wc84xmBRXE2ep797Gfr2Lq0Y/UK/9CpwsOwXs2kUh/zMR+jrTl41dEPM2/43d/93T/90z/9d3/3dx/yIR+ilBB6VinCT52Nzv379+ucOpVjeXHQ3//939eZn/Oc53zXd31Xaiejrpt4kmsBbtrlT/7kTz7xEz8RODgNxq9oCiPPmJe+9KUYYbqTREW4LijUiG0/VBe3GbiXmsIQIPRoAvJKRHYVmuuCzd/2bd+mOwUce106l4ljjeKs/qaXUqVQlOhJT3rSr/3ar4WeJhfOjYdRFcDhdpe73MW1qT9EQMPpit/yLd+CBhkHmJSegDmpL8JKzLUvo7Mf9VEf5efLXvYyPV9fwrSk//M//7Oauk6d0kBswCCjPGRRWarMWqYCnKlqTdKBgDjJpuf0BqNh3+cNy6KIhTe89W3QIOBUupaDSrOCat2vGwK9zvCRD3lYnTRcN8AvbUFefzw7O71ja5lHGFgq3sT8s+DTkORnRnxBFEOwUwZre+mZDXHA/7m55yeku9N1lyzFnWgGfXuDlLHesIvxGLkSnTJ0utfkRVI9g6wgBD1cDscjUS4KOTDH7mi5GYSPc+V++DO2hWeIl/z2b/+28fflL3+5/c///M8jB7GQmzfIlno182tsMHabG3Ug0Z4jIY+jcH5CQV/1VV9lmMZ+QnF+67d+izv82Z/9WZa4J77Xve6FScioRjYHbG6G6eVJK35OFVK0xAzTcc+oG7XI6Pve9z4yeI+i+Rgyue8Px+I4lciBfeqnfuq73vUuwlwaTglbCnkO4LPN7X7qLtGxzxQq2rFTBMgjxJDk/DQZXhuOldaMs4nx9rETL4GAvElhEiYnVANPNA56ctkcfNEXfdGb3/xmQQ7tiE/8+7//+7d+67dK10nUSyBHFswMV37lK18JQM6bqdne+MY3ijoEfJDKLhoRSyRCA8f6yq/8StXhaGEFIlsABAuOhZuCSEFPecpTvvZrv1ZEJ/aXHttMH8u7Vn9gKkqBumHDui4NWJ2oT+xp21TdCeh10CCGmiNVIcrKclZZ4BKwVEG1AAthSmjQ2fSuBz3oQWTwdUQHDtBAC0BBUjqeIX7z/Oc/H4BiiuRZomm++Iu/GNmVRevrDMgHJFHGJz7xibni2CALG5D13/3d30UdNBkL8UKxWN1YK9CjT+o2rhQ4aMR0MHtKUGQ09MM//MMFutQR2oh1aJZ65UJTI0U4hS+66LQXSDUK6qkrOpW2VhHX8jvf+U61dj1qX0ClTwZPkhgSYe2oH7o2kVp9iR6JNmKaErZilolQSsl198u//Mua+8UvfrH6ajV3Ea6XFJ2GdhfBYNXH6sT8wCgdkQJLqkOYMW699LEP+qAPQkkTi6IwHIsAGuXpHSny+mar69nfptlZOKSlyGRr+0abUg8qAuuDQKVZ64PzJS/FU4R8pAfSykDjQZyuJ/8dGvTKyoaMiQYa468IR0Zh/j4hHIOUWSpjKLZk3GcrLvIHf/AH+I1hmgajm1GM/gz07rndFgsISTdhYTPOEpCRTs5bFqr4oTe84Q0GxAzHzvJqXLi7eUM/3sBvxQDyOIR0N/Tud00XOpu5DCXiW4bg9773vXHV6J2h/wEPeEBqQeBXfuVXxCf4POEKDo8nQPL4j5AebM99Nu6lFPVy688/mQ+CBsPsGRaSpAoJLaSa7VIYGcnwQLygiKC96AVuwRmoOwIXtxFCGZLEx0Dvl37pl65uNvFCcUQsDdSaI0tPYJVukUIdy5uyGMb3uInHbxgPEJY7xR+nUvQQZqd9kJc9BwSCDPpr8k70Ap/4nd/5HTojjzrjFjgf4+UCuNYUw8BQYwMNEm1Kt2cJfBTNx4t7YYS6ShDjcfWcNibHKi5f2wFfdFObOhCokEgzA8yasQHrSrvrJEzljHF3DeFUANG+a/UHfYYMjgJeHVLYTy4dMn07pSjIKceATdPYC0OaZtWFwGhjKvyxH1XAYwIdVaih4IoqEKCBGWoHf22hH5pdhYOyUAr9H7MnIx6mfXVRvd0UZOTRIBr0dnl1bOmMUa5CQYfj6jxiVCJVOm0I2eMe9zit4Jrykz2ZdXUr4t7AxJ+CtDWdSBsG9qu/+qtmIZEJsT3TphBIZw5FC6HUCRWN16LvmsMF8pjHPCahxDQonRr9N3/zNx2EuEDAxlR7NmiX9CVkXfDYVabKok1ultipOqBAlxFlxEsuVskVqoeb6j/YJ1WmAjF7HRJEipaRWG5v9A1MC4fTw5mBZjkwngQuKRitjocdmuJE8dNP7EGhygREsMonEBKcNgiNysOIulBGLZI2xdkckK9bRWCdEag0a50Bv1TFGVNmTXsVqtOQhrJKofwwxmVvSCJjyZEAiVFSIldkUM545L7ZcCl8JT2DF3Lw5Cc/2fCXQcoo5pShjXIMw9KrSBq83LgbXil3FodAs0xIcTbxx8QynsqIXig0g6z7V2TFWRqcymhYatEsdI0NcYpcu+E+sw/EssDFKRsxjIGH4y+pSkbpbr75D/6ScnMcvJoDULDw8z7v8wSHuA3y4QpxJKlaSleKe2jIxCVQCCgeQtREICG2cQPOfuEXfiH+h7RJJKaU0CDcy707fiMxmr/+679eRCGTdyxZ9gqNzckS+51SriwO6LRnTAiZ4zZWAShQJ2/rPBjpmJhCaUOUiWkIvpbPI6+mytLWZKyLIuOAjJgN7qjFBRgSmoKDllKdqKJZ0WIn2hR03KpTjBQcZZuISyxEPsRBtUVrkgM/JcoS29isabI8yGoezcf3q3Kqbx9VhG1n9weWkBGAsVcdxF2QQ3iScEy1lyvMVS1UkKlCKbo3zieLFHltAMGc/BQs8ZOYPRJDkkJK6AxosUR9CaQJ3AOIU/qpOiRNp0KYMWk4qmRxivK2EamSHoViwCTNdZKJmD2GIeAki2OSaBZOjwrTr8nIazvHWJHiPvADPzD9ljz6LryXzqz6SoQh8orWoESyUJgquL0BnZ5MBjgSISPopYFkl0iSWqcA6Kx2CZ45FdwkYpbOsocYe5BRN0i4qYBciqMHsUszBViWCOy5GKPEPu2lA+iiKCOFwRMddLGk7aToY6LCZNiQyyc9hFplDYbLTKuobUa/8s6scXlMksIUXc6sPGzYSNStIrCuCFSata5wX7rChovNKJyRauz9Ul7bMzUur1JaXvVimDb2mfMyJppnkR5nEL/FC1o7IkIg3YCbUcnNqwUTIiKtmzGu0eOOVpyGSxCvcsqYy1PKEgfGu1vUoiz38dxJCvLTxjMZKA2ssouyuFM3TNMpQpASjaTk6YkqP43FihDR+cd//EcanMX8jLkSbcS4E4kG4kkPyg+xE6EkI0hguEc13PErC3twXx5nGYUpugzZTek2ef3McSyBUua26MmpeDWrT+RSIz/jYu0jKaIWhQFNoRQifPYpV9U4DPoZmbJiA0w4Y8wyJE+9/EwzEQsm0SCjonkv/AawoFC7PLdF0uyVRWkORFY0SjL6SVIDsdNx1GpBxII9Sow9ORvDkGNOixmpI6iVGPzNr2maiMlibgiYwI95qamfDliodkgqggJDc0mYlizWGKH+qX4aggEk1+oPnsxAXoFp3jk1RZWiQZbkirbs1ZrZlqyJrPzwD/8wPiFdTdOsqIC+lLiRWsjOqdOWJxtIppqtedFv70ZCcIUZgHWWSfSrGssnswS0ZA8rggwZLQVzV2KEU7QnFUyhUs42e1FYNxgg0oGz5oke6W4eSDpOD1RB16lGkZIiHBgKBH0daJ1cF2lQlVU6Rihv4moaQphWdJAwM3Kb4diBfduBBYChpBHJY6vicM7a9EwIwEG9BPzM+0tkv+LQazxPiZgrs40tBgShuxSUvVx6o/UJQUAueXVXVQ5RZrzsmkO6qGqWsiVUmZuK6f5MeY+WPxeRy8ifMa/X2bZ5y2Bhcco0YtOsnrC1eDCL5WN53VcE1g2BSrPWDepLW1B8/2QZhh23ouHriAAAIABJREFUcEaunHIPalATQzLPwtmYOswAJNGAK1DhYSjjUfxu68UpNKsivQxV/T6Pa48eIWoGXG7AHbyFUEqhzaCc9Vjuwg2LhngkwCAui590CnrxBxySVc+GTqOz0VwupMdoSyb+jyoxFZbEuxtVPSbmFpwAAxgvL3u4ilSBkWqXIuJ7uJloo9xNtlANBsDHq/5P/uRP4o4yZkyXl7DjKPRTRmdtrdOSyEkoWmLukqWolFwJRMWHSQlrtLqZzTwQYxgQ6HhiAlbJyEsJgdCp5I0x8crOapHc39MvgKRcq85FWWJeu6eZiwUjB2ZvYgVhTTjKCh6O1lmwm+qSxdQY/bLQZhapDVYFiuDGZkWbE9Qi0v20Nw8bwxxjNtqCp4/BDjJ3HECURb9cAYeMBm0ZLSW4BR8v3VIwduqK6kU4/c0BuBIjWas/mH7i76m1wAtNwZ90sMmWYsnkliYgL3SkZQV+nIWSshywVhgGYWofKhTozYMXWsdZi6vkTbfULkiDsuCgU+F5Iqx5SNMMoNZRryBwhg2TPwkwg82mEaVTZQO4TZjWPj0Ed1EQTkknHon86VQpWgOJAqYdaQjUuWzZmW5MpwNn2+uCmBS0kkIIw9kpCkUi8WCTlUDA7HPRMTIK0yscm9oDi24mTiyQhgZRTon5Pi3o4USSrneJVlbZs4Ra151pPk+D6kLiu6maXM6yIVPnhD2kqURbGkXPdByep9Oqr8CwXMBXVrg1Af0qYa3AC9Uc2Ktpi0+bWA8qApcLgfpCh8uF/EUutx1YM8rYo1miP9IdG5Uy7BoNTQW6rTfqcVTOGp4ykWEgM8zZEr2QKw5SepQY1OKb/bSqho+0bIKDMfIao63hNXqaj8Mn3PsmbCPFMgtTFRm1TRwYoPlX4SWrvvAecRE6Df1CCLiX0rk3RmYRkhKlyGuFkKkNXoFjI2DAVYV4HT9DjDJGS0yN2K90Z7kTzthIjeRhgaZXhLWyLCwcKE40o7wUpcOKkgzcjukMb1NEoGCSlMAVwFXBqTYGQEAueeOonJWiCJyJvHoBOS0iVxAmKd1xsGInAT9THROsgE1TyhIz/BSxS/UFh2BuxZUsap1pJqUgW37iVVy4CVM6mc221JRJbFO0vfSUaCJJk1Ee29gDIj9V2UHeL8DhWRKERpsyznwugeCZKscqibLE2jSQh8vER2Wxxt8qOrEKjYI3B9JW8lb6A2JnuZKMgitIs0lqJCnv+1DcGZsKSgEsEiCKxvFbpYdthLMqThjPbB1VFs/hBHiD2wBZNKX6ImH5mabMJFoU6q56vvVPQrPYGH6mLVxKzqYFzzSl+R0QaKMf5lLYoAjpaQIxSLFhZNQtgevIlDQBCjUoU9Nn0rvgHJAlMlUdlU7JqteFPqDEoCG7vEHAxWiGjnI9x2US/dRSyLZ0P8cuH8zSpWrC15WL04suU8JOl6omFmOmCv8zA0tSFsIWZhltNLRNKaYXc93Jws6UpZSMThBQBTrVN13UgXYxl50XW6iXTi6gpXM6FQzPAFli1OZ6zM90qmRZtVFqYkXgkiJQadYlhXf9lBtWMmorMsNKc1BeJ+PAQGacdcDvGr4tmxX291CYYchoKN2y06x7cJwU2iwZ9tNi87jAsLF4TQOxUfX/NRvyZIz2jBUlGIwxNA+EZ7jnfngjQ7wsghnWmtDmBt2ts8lHoSlrfZjnlAgZexjvJ2HHSkyK22VqTVG5rUe54l3odNbITsxaMXfMrRdEOCgxWEtREQeycBUciZCPUIoRX6gAj2RMikuJ8UNptnhEKarM33Dk9iJhJj4CkQpmjRpPEDcpo0QPqSnUSizK4zOk89+KEMNIvcjzKIRD8kjazDrFd5KHRtuOfiq6tapFSQrGqawwG5V1r88VQYbLJ6ahFRHbOMJkBDXvRXmYVpRjGKIUgnaUCKRlWjnIEEjgQROkHZEPbMBZRXvETKOQoTzvjoKJarZ46kVO4XlSUhbYaRBpsybMDFEelFOFNBkZBq/VH5xVR33PdK0pUb1OdA3Fzyr7QDS5p5PN6QA8PbPx9TCMiOm0NuluG7AB3QmPdErVtIiJMBQquKUjBU9VcEFRi0bYcE1L7HUqfQyw4ShnGyOFTrB7bs5DCbI7ttdYTgkNWhEvr4LwHovxsZlWGzLqQiPmenTVpIgYpl0EL7MyjPyq14VEBru90cfC10OdKVRHxEhw2hWUNqLWxjYywUHfaOeChbdRVQsiXbmibq4FjJM9qkbbr//6r+NhDtJ52GMVIH4vjqhTudUxmaitAyYx4JtbVBZgXcgO2Gl1QVZPqrXrSNEBinxoloPJq8PPyU0tMvhIVJGcIl/gOkO0/qwIXHoE6qThpcd4XUowDBnmsgS+FLi85HO5bENM/Ho8rqXuogVolnRjtLx8Hu/o7jmjUnyJQEieUWrdhrMcgFxZkqJEN6CGUWqN4G5k+fjv//7vF2DArvA2XtD9bvyxvVkeZYUTGLiluFnPT0U4laEzY32GRTLSDeW4ixto2sQkEuUiZrAOAzORhB+ESjqbpbjIXG7iv+M7vgMQjLTnNbkc4bdwrHg16YqzpaYOEm2iXyl+AsR6Jl5HpcKxQOGnRTPK5fniNso43u1a58uTQUNBFIq10M+RkxEyIaBox6aBaIC/XPZkYr/6Bg2FEpMOZyg5G+eRNrKPbU45Tl7CmkwuczdcPmqlXF7cSjhQC2hRpemFB8jL6Cclfpo88sCmRCmsojD6lShFldWFPOPJYDZUiUjBRF1ah4oBk9H6aVPGONBV5HJKRnEaBEsDOWVD0UxFKT00jiUpt0VARmKT/UHgx6aCTimX2dbAhexG5xn74MZ46TLqq7iUGWQIp2tJx2bUBQ8Wi8WxEnFMoeEi7CGWvRRFU4vbpQdqO9PoBGiwdzaSq9qjXHm9bpewy82xuoBFuTbHriD93LOEmkzD6WAuJesgNaW2oBOF9eBhMAw+FgAgJboZe0Io6TnjupAXCCpovlJbsDADQqiz0CnNInMSwUItVUxNTWWk0CbRFgLEfjYwz1MgxgRBa9xdjBmFNfupONlD1lM0Fgs6o4QO48DZlOW6FhlN72KDRA+i6hguYVcQjiVgaepQ2Ns17oZNx1Muw9iTC2ES51guRY+aTCfp1Nnyq7ZRTawIXFwEKs26uHheNm0GEaNPBl9DoQGlmS1ZXm3tIJ7bsG4TDDACul2WK6MqmuU2N6OtIdg46N5ahEB8PjMRNHCTlGA59GcVrZ+JJBnyLMtFQYyhlGSCxl2yeUmDLGHZuWqhoLgBPw3K8gqcMIBJYRLSJ4dCxzGbSco1RWXkNS4nUWVlNOjz3O6VvYsy/oCdhnvzUAZrKbyXO+ywEFncOju2xEe59DhWWfrbcuPps8IpzMxZxuNS/LSghXVssRNxsUAHX0Q7IglPm7MeX+d7EAgl8pcInxVs0LAAzlkTZxSa9nIcyiW24RgJg6TigMYqm0SbatKjLimladzSuq3ncBDXJVGN8oYCr67gv62nsVlbbaYMeqos1kg4q56DgKfxZVQ7RVDFAFsq0toQfJghC2xRAXEFBKV1wDSYRuTC1RRLiEvWKH5iQtBTC40oo47nLHl7S+4ErsJcpaQhFL1Wf1AjWbKSnbAsprHMcjq4lY029kNP8NXeIqFgyCS5LB5SL+uTzGZa265G5IOwYwJAgCpwJIbpIjFiV7nQtKCe4NhdhH3681rGpOLIZVZJEmOPUqDqgRJFuAyFhAWWvGVDZSFmL+zHJB1GDFjwDIa2FIGs5+1oEE7brXpdqIKwoil+xNR1wYzUUYn0aDVFaDWQpuISU3dAkXQcy6UrmrXYHtJGHgV0vQsuugzBi+Vnwb6+gXulJzMMRI7FruyzKYhavdEjI6qsLYItui+myCT6oUE/5fqwMUoUDX/CtzQH3NJFg0N7/frJqty9tK0webZNrAcVgfVBoE4arg/Ol7yUeILyQP7c7uV4ehMsb8eXjJ7xTAZi02eoiZceibuQsfRHmMciFRMTbk8NuGYVzYWZX3M2SozIBlwjLLrgBppy63/NHZAxFUhYhB+nMfwpxaDpwJget0HA+ChmwKMr3SBIgxX0butjpNtcd7G8iOCQveoYtb12SIl8MONRE096swEXiXujn2GGWgaYVrDSKx/SEVqgzd1/fLapIrNL3CdvyiMqBeHIcl0xLc9GqThrFUFVFDJJEIgZmcVwyuvEFGoZtYzqwiepl6kiGji5tK7JlCxX99NtN8/BR7qJB2leA2FehkLVt7fORsDJEjcUBGlwwPmZAWSA+tqzU93hwCpOBT/L0pl4cXsyvFQ8a1wOzYp27NaftzMf5yfEQhFQPYEczYoQc13whwO6KaZijR07EVZ+ThZMVDMpwgZDfYN35OxpdlaJjqVrTZSajESWxKHSr9bqa75Suoip13RhnDGMvxSc4DI1Cq6mFN7XjJWz9EA4FVHEWv3BVK9pX81tfo0ztsRQD9QxaFhr07iwYjDlZuvMcMmluFRHLkCBgmEkdTPpNuBrJjEVfBSGqaDOb/7LvQElmDRi6o1ZibhoIE9+yKUWLSM52ySWaA6W6zx6EQ26itLxbHwUdzFv63ZFZ5CXcIzEX11faIcrDkVD65kBARTfG1PxM91Y36Y5WdKNJ68Llqugts6HdzSW2gWE5NIB9E/VVGLbFmzIRWG+3kI6w4sKwt+1qUvotEaPdDOS8uquamQc0HtZiBVpXAduWjzj7OpgPBlFpPc6NtqIopF09yLOqiuKTYbCqlSov+HCRUE/WHBZ1yY96W8xNViFdUkhn2i0lCQGkLObo6ZUBNYBgUqz1gHk9SjCgHX61AmDSyjOGSsXjPtxMxmPjLAOuDqjm6GTdzHUim8ZyIyPxjhnjaTWWIQ35KbfuGawdgqPUZBYlwXFRkx3mTyEyI0NZQmNyLhmyLMUQzDJCM4GYa1Etigxn+jJ8EBDDNUw0LcshD0GccyAQLid2JgqoAJZAMQkCjOGoj6cDQdPp3JRNwO3m+nYwCWLJ2GQeVuYJVYYWB4s56HxJ2ED9SKsrLaOXJ14G0AkGuLZ5gCBwI3csnONrBJEUTW34xnx28kmP3EIwR4EK2+w5Ca5T/6Gq6NERfAPbEYdU4Rn2kGkCGbAlnBKVM00HP6KZkGbchWXK40iS4uDvLoBwzA8dMQpwEpMxMIznlysVWtolpaFMCYEQDqxIjgku1yoT+h1vBQlfCQKqGW5VT4Mh2OwdeiZSFWovOEWYA9zxTmo4jgRiJBaeuBAlTlcfc9PiGE8oeAh01GiCmv1B6EvjctyU6IQoMHdAtuUtdYGwLj2KNd8Ck3VcrGojt6FHLAZm0kiWEDEo9smNWtZNCsvA9Oa/D145cK2saUW87WMka6zaUSXnlyMyas0oCEFMtiGmx/sTUq6twPgKEjzuejQKR04DE83gLzpS10rZPpWrgvg62NZ55RbJoBQnu4BWHGy9qnh2G9w0BVBoURbeqOF7SgXAReUu5dIhmO5M2Gn7idAZX5WRzKehGSbSReNFsNTd4UCQaPI65InrzqulHR1NA4mYpb4lqGGvCqTTJO5ZXINGjpkT/XTrHCwkaHEFaQL5WfMc3wrLVJPVQQuKQL1m4aXFN71U97td5YWFn2a/vprrr16z64ygDWv6RtPEOnhqJCG4pXL62VW327afxO2ZFwzBzG3ac7b/6b63r9VBim5HCSvdHMQQg7GTRERkk7FP0XAY44pwJCaQu2bgW/5fVRnFF8sO2ujs7+2qaNxo7nrW45eed87dfqURR5ShNA2z21OYitz84GbrfLmUcw5btu6LfUi/KhHP6q8BWqlaiDKZ9HOsuWWhNPzpy36BqO4WgqKGatmecUrX8FPPPYxjz167Cj/gd6Zv5uZLmxVWRwJGN2gc4GbZjctDZamp5YnClfVdvsT2wouLi0qPSv6lX6btT7HoqN/fmE+6+LFXdRLIrjiCBV08tRJThQt0Bb79pYXKZ37Fv0nTp7gyPU3bb1rZ/lC0Tps7VWgLMccuc06JCxNRbZs3hLbbrMR5XVRBHBQuIgEj/N1P+Qjl89kWatWTfMJYqE1AlrXXXsdGaUjGbkc/DzH62JV5Rcx0XWXyVCBqEAUtpQr7txxaEeeM2zrDobitxKXBsOp6b4R4diJ0+94xzuPD0pctm4VgcuLQL5pWGnW5W2Fi1a6N/b0uuPpXt8H6q+76qpdW8v9X2cwHjVe+2xetSbPalaPGu7dwrbGxUHmrnHSYp7SoJkQ1xk1MaOVe/Gzarj6csCzbzbjjXxE6CwNZya0t62ZNUusbvJeNhnUy+147qGTwn7hN+xHYmrn/ljFjf5nVzZZckpBBFat+JnGrbzsVEZeObaRiXkSEz9bA6uzlV2ElBYZB4nDXYrSoc3WyUVXwJ9sKVCbID7f+sRguYAJveB5K+11vvrPXV5dElNsTYoZ6UJr6ZHLqTMAT1RGxzuvhsAylXgrnfAcr4u1TL1Y6bigqk1elYlaXQAOapStzVuepPZ2QMHUfhfHOnl68aab9u8/eMBlfLHsr3oqAheMQGhWnTS8YADvWBnLkNqzlnZ89PgxZAtv2Do73fEWZKN6GZmaCYhmdXbz00cP1yRaQlONWMczZlyjh47KNxKb4SzZeQUHXkgwO9N8pbiR9P8wGGdLwKx5IX27lRKbba1ix4NCy24xsqGGtHRueXhyUt/7KRoNlDmcmZ0VOClC485is0KWhbcYYOZlpV7OEnZquDR4wuMerxbW4irP4vPGxHEZu9cod7C4dEZBRdXaUxIlwmdyBIBjX7Td5MArszJNUwIO3V4wZImSi8Frq3r/+l/4r9IwTQeAcOJqKtVOQV643uQ0a+N98dPTLdr5KSZa+o/ootAjp1ugaEI251lf0T5YASqW06DVCm5rtNftrU6b/6yOC71UqtwJjDuq2SDK3TdXylr1KtfpskDYFaxuCSWucrdxdlKxCcEqpeMSLQIOzTM2zxZkO5frYk07LxZwvtgzt7lc9uOOq6xA1Cu4LZvaAHWuOGR0KCDfYpxmB0V/ygekO4NR58DhwwePHF4aDvSxi1WDqqcicDsRqNGs2wngHSZ7GciMuOVz9dP9qV3bd1x91b7t2zaXMHqzFafWrF1oXqTVTCmuurVDGAF5MsFoNFyTlTVazhIYrx60WlvNWvas7mVW7Jkstz1eNXE47oT5OShjfbF6uDjoT0/dYlNkkv1Wyx0sFCaxnDHI3Ir8ij3jEn0Y9WfWuLdZS8OqzXTBiUpJ0zhoj1VcQ1+UjZpJzZpVyhm6U9NInm+hctGJqAwaSqEugfdSozdZhZQYy4eFJbxfm6bKa9VrVSjahpBrUnl+rqWqTV/RWTCZalp3Ukl7vFbibeq/nQJtQ59R90m1ab5bweFsG5osVhVk5JhfHO4/ePDAoYOny+se+m6Vzs5RUyoC64xAjWatM+CXtrheb6pERIRHxr7eNTpw9PCwM14Y7rlq+7bc3xp13AYKd/UyZbHWKNSkl1VPpPOJxGFDziy2GpY1JZ4gdIpAub1vEstar5ZUZexzi9ksnGryFY1Za1JSznS5K7CcYc+KnlLKGhsSyB7c0ZqMItJKrhwMlprVKmWlvEiRV1c0a2JMzTTWsrx4x644RJkoLInq62ezyGONMpdL6SFn5FdwWEZj1TwNSoqgsyvMWAjCSsYWtGQs4TTmnZG6qtLbkdjwElAUwErrNDWaKsGGi7L53ozQQlEVhQ2Q6qUVGvD1vvdvqfMvtywP9Dd9C1Cl0EuMWwn/rRRY7lhGTbdvoLslaFruZMoaqWb6bw04pTdiuXxu6bQNYtol11oy30a/akFudTbIn991sZada5h/3snR35ZSPv9VOkMB87xwaOTltbEBwsKGDrKm88iJU/sPHDh46JA3zfVnpgXzlyPT521uzVARuPgIrHFjffELqhovLQLjYZ5LchtnkZbnpYdHTxw/cfrUYG95ZXl5PTpXaqRqVjDYJuYW3s8wX4jxDoEyGbHiKLvJyDnyKJ1+3OKAnzDY4Qy97qhxe0Y/43tC9ZT0+uV2kvCKGzVpVhjMJixttU08Jb5n2bCVcfnWvbBSTPeZLFBu3hMW3ZSUic0yFi9XpJw1tpNbYRSqs6xcYpn2WXb/pjTKu6Jbx/D+1lJbdKzkRVoxlmbWaPUNFOZd+zPLuDULijzbVaCUMc5YxUvhJbJc5ngv+aa9Vu71LSBmemm1Nep7vsbwoKlCJvFSjnrRo7HOqN1yZzvfMspy74ZpxWa4rRR6/prOI8ctxpdOtNJ5GgUNs1nu/N5K0fax1bU3ZtNW6NpK04d1pV0mC1qrPyguc486ZJkbX9GZEs/9uljdwouXemYTN42V6rc2nwsO5WIRuyyZl9kuZIBw5OQpXwU4fPSoIJaJ/24JTnfLCoC6VQTuMAhUmnWHaYrbZ0gzH2gA4sS7o571H1Memz61cPJt7y4fSPFUtocHrUK1BKfcCBqs1l7LgqeRMRViXVFzb11eYWqTK4+Ll6VeeVX0qIQoIhbzs5Z8cbDYXShP0ZO0QJi2LZvnjHzTa3CsMuw2Fs3Pl0+RlMF0hQaKya0KTBZ7qZHggW26c8srRhnMzpTb75YPpdHQBBhKZIuwU1IcUwKcYv+gvFS6XQ+e2dVVyy1oLCw/aU8g+DiAw6ryViifXiyvYLClXJZ417oilJvH2qVnUXCgXlXPxUpMY7XtqNYMg54V5RerCFWjU10obLtKwE9HSlsounSqwUqM6NyKZ3lp75W386el0qznpuACpVKQWqTjZU9XWhaqjnX49nJI9c8ujOWqn5VwQSCqWvkcpKAUeraSlEuPnkOJcsmzoZU/9+tiLTtXLfQCEtPETGVbWg1iQem8cJBdxuhRUw+vuK512lPl66DzPiAqwDw9M2u4GLhj87qTC7C1ZqkIXBoEam+8NLiuu9Z2uBRUQnz8NCTNbtrcG5uwGhw8fOjw0SNlPXvzkQrbWk/wNSSgPD8Yf6YeRrcM3/bGxxwTSInkQxFaGpFhFE2L1+EJxNK8j3H37l23co+JpBw7ecr7wb3kM1SAHqWv9REy5nmBE5oSq5QVNyNLjFcuDY6NxSimsxnlpcTgWF6KaF4CaSMpC1VG8DjCs5vRWfgQlit6yDiQfrawFGbweQRsrAUgM7IEXnGMUaIUB3TGwlX1XMRElmdTtC3Hac3bXwqFQT68008HaZ2UpQgH0FBukDmvQkvXbZ5YtMlYeuFKg56XntsvnKJ1Bs3KKgpzyTAs3WPVIuSK8faOQRGxNn3VXGcnAjldNEr8pDAvtj3f6+Js5RcxhZGuJkY6SJdw7CAQBYpzwYEMqyL/fuY1D/ngWGLKC+UlDuVnhC9iLaqqisDtQaAugb896NW8ayJgGOVKjXmNK+9t3jTnZYy7dmyeXQ76NBNm3TakNup6wVe3c+Toybe++51Hjh+f2rKlNz1zamHeQ0prlnFnOuFRUUvjTD6OfLtyfv6aPbsHpxf6lgj1yyu4BgsIYn96dvbk0tKJxfmpudm+e/q6VQQqAhWBisDlQ6Augb982N8JSk6woSzbaqI+Ivteb+0u8+ptzdsiyuIW+zLL6X/YlugQ4rVly9w1+64SGTi1uDQYLzV3pncCsM6tiiUk4N59etrsrxeRz3W91KA/tN6sxMzAiIeNbzh08+DmAw7OTWWVqghUBCoCFYFLi0CdNLy0+N5ptZtcTN3Lk9XD8fziQufoUdNkezbf3Wdylk+VeZOy9gqBEJdx5NS+fXtPD5bm9988WPL9xFkPBN5pMZysuIhgZpu8ZNxFa6Jq1qNWMGv46myzxtzU46aZWc8llOUpdasIVAQqAhWBOwAC57f+9A5gcDXhykCgrKJo+FPhB2XZfd8SMetVjx0/uWgZSfOklSUaFo6XZ4+amFVWVOBgO7dv37Fls4X6HnmsWxCwfngZiuaZ//JqCBiCr3nAc9jMvmJdiGyzLLp+aaR2nIpARaAicIdAoNKsO0QzbFgjmoWrhT95v0Oz9PXGAzcfPn4slMGDQ6FW5TnD8qKJQhkwhu1btuzZtXtTf3o4f9Eef7vSEcZaXavNG8Aa8trMpopvlQfcy2vLMgkLP4+ZdnxV+0qvb7W/IlARqAhsDATqcLwx2vEOVwtzheWv0KbybB2C5Vlr+4NHjvggxrHjp7IUvkwXNifaCjQsobN7+/bt3gExbL5+UzcvC+iXp0QLjF604bvB5Um95i0SzeOf3qohPFjYrF15/2yFrCJQEagIVATuEAjUtVl3iGbYqEaUJfANhYrf99NqomMnjnu62zTi9s3lw4KFE4zEZEqEC+maal5iuXl2at+evd5rf3ixvPWqbpmExaJm+uXr14V1gav54E/51yx3ayJd5Y0bzXq3illFoCJQEagIXH4EajTr8rfBhrSAsxd9uWVrXi2IXXlVktVDR44cad6P1VQdIShzYN3BcHmK0GdwJO/dve3qffs2JDgXUCkBK4FBGctatyas1bxHXELzCaHmhavZfDZorZd+XUC5NUtFoCJQEagI3B4EajTr9qBX866JQPm4zORrBcxtNT8XnZjunxwuvu/AzWYV73L1Pp8mG/jMWfkWi+BWCcJYshW9V+3beeNJfOyombKZmU1l8nEod1n9PRhf2fOJ2FJhTg0mIaMlXmWtVXf5ksxzhVa15+zp6fI+T9wVI12cX0zMz2I2r/wvT2v65FHBpLM07pYHDHxDp7v661LXbLB6oiJQEagIXCEITDXLTMr4We46l78gVwZIj7VPDKpO+WmkNd5exppVmnUZwb8zFi0KU3hS83L2Y8eOHd+ydcfWufd/xcMyx2pYxXj3zh3evYlpLQ5P9fvlvQXNZ36u+CmxcCwVPKMu3kGqW5QnApo172JWZXLQW0in++WzlWJXZdQogS3jRvmeXfPRxvK2h+b73eVFD1MY2ai+0+HOeHXVOlcE7iwIoFbN8ggjYnMnmg/PbvLGAAAgAElEQVTR+m5taNbk/vJyLA1SadadpVfeQerZ9HhfnHaJDI6dOHHT/v293jXbNs+GNzUcotx5hHz4uWvHzqWFxebDZfOFZpUgEI5Rvs57RW+FQk5G+1Yq44uUzYeJPZpZUCCDY8GkOxg3DwuUm7dpr8ZqtikRKxOsK6SzhLG80MHfYDA7m9fAXtEgVeMrAhWBisAqCIjqGyfLg9Zl2UTZOATjoyUTiWBJzwDbcLAykK6iZb2SKs1aL6RrOQ0CvqU4LC/OGs/4BvBgcPOhQ9Zzz22+bnKKq1wzzYZp4F9X797r2boDBw6WV3Fmrs2bOK90ntXMFQIk+2agKNuUd46OEcnR0BRgczaMsrwoq1veiuEdGLP9qbIYa7bBzOscmhdoCX7l60az1seX5zev7EnVprPUrSJQEagIrIKAtRJSrTYxZpbTvfJNWHfho8EtD6232ZZlVlGzTkmVZq0T0LWYINAVrjHhhSVNTQv7Li0tHDp+bOrAprvt3V0ulpUvGS8LYxmjztx075q9+xZOnT5y8sR4VJbJF+5xhW9hV6lEOwqU6jbPBRgvpmanzQDOzW7ynenyYGZTZdiVjGMr1VZ4aYmdl3dngXTT9NTuXTtkKDJX/rzqFd7C1fyKQEXgUiGwYFnEcOjD7b4vYnOH6XfzQfpmrdbKpviMrmVIvHxbpVmXD/s7ZcmuBAEtnb4sTrLee3rag4emDvfMzc7NzWW6MHGdyAgEi2Bt2TSzdcuW46dOesG5n5lMu6Lxay/7SY5VEpeGmzdv3rFjx85t2x2I+Z0xPDSr096PRFn12UBRHhzYOje3ZRMYi0zdKgIVgYrAxkRgZUX70mhUPph77Kin10+ePDnqT8V9qHW4loOy6KLSrI3ZD2qtVkVAhy+PCpZJMfPrvekZYd8Tp0/deOONe/bs2blzZy4P+/CPwh2a5d57du5AyA4dPypQbE7tSg9otewqgwJ+WT5I1O/v27l92+YtaNbMzDLBGhpI1NdjApa0CZADrVnbViAqv9rbtQbusnirzKeuPKy5ahvUxIpARaAicAUjMFgcGjN7UxZS9Ga3bNkys2nb9KbjW07efPK0r401Ya3llSftSHsZa1ujWZcR/Dtj0ZhE85BdCcCUqFSzgNGqo/3791uk5Xqxb+88cjBeWurOTG/dunnPaM/8cOn4yRPDpaFptCsavkmalbuuvFfsLtdcDQFzgIVDNS9573uTa/kYUVPdlXs4VKpZkuBbhh5gzgIv8SsPHHoacUXoigaoGl8RqAhUBNZAoIz/hsTmVYLmN2am+vv27t412H7sXe+Vku+OJGsb01pD03ok1xF5PVCuZbQIeLVTtze0ntsfquHbMYVJWLq4ddt7jhx57+EjliYhEIWGuYKWhpZy41ghGTu2b9m7ZwfSMdUbLgpp9bplqfhoZOlSWSE+bJ7Ru1K2/mzHX9fb3HtTnfHUaLh3y5YH3fteVmK5SSv1KCGpXnlhgwOXaVf9yjeLUj/LEcogM0CqsNJ+85xNeZLZzR3hpcHSsoboOWsvGFZeQdake5DRPllKkKxJLE+CdsYDqx0spZ/I3gokV3tKelJagSiZzOuYtpSbfbK0qlLW/MJ8lGRPMgceoWztbJU7y3IazrBTeltBwgRSoyS21ibXpEmtwa2FkWk1RKBVPgn1wuJCzrbGTFZwErHUJcKtzCR0rRmTVZ7UliLOqDWBtoKpdX5GrIWxLSiYkIw9xE7Pn/Yz6LX4n1GdCMTCFqUIM2CymjmWvUUpYlJaACMjPYVOGpMq2MeAFt4U3Z5tf06iesbZtri27jEpnYdwfrbVkdJmidrJqrWnJsVaBFp7Js9O9pMW9knLo3PSjJxNehBoIWpr11rSwtjqnDRyEhmqYmr2be1aZKKhbXSwt8olOs6pyRq1xkdyEivHZ2huLYwe13tSkrcFrbX/DDsJlJRmSCwjpL8MUJ6vmpp68L3ufv2uXdvE/q1O8XD2qLuwONo0t+3yuoVKsy4v/rX0ZQSaV4+Oza8fPHS0rD1KrMqLSpuXkZazzQulfOpw965d+AT2UQhKs3TJK7hEid213BHiw+fYoiWkh2KWAamsG9i1fcee3bs9SbhW9hMnTiQQSMBaBGysrHKbKtHogkaDEj20iZmLh9nnVLM2NIu3Oo4jQFIWP9G1wuosurdIbnGRqsTbgyf9NiseCJSZy+Z9qk6lLHvZs6eQnuRKYrLYR6BQ6oYQpzils8pxqh+xaPadgBicWGZbaw8ESGcn4VTEgbMl+Gf2YGqK/TEy6U4BQUoKakOGqWCwkqtFLxjKS499KhvNZGKqRNlPnfIKtwK4Y6VLjP0aZX5+njC1wV+u48ePpyKOA4JT6tKiHUDsiRHQuCmd8mypMnkyQcaxIpgR+xUqS6oZuKiSN60cYQJ+kpEl9khRXBJThLzWR6Z2jiPmINhSyAB79U31NbQDSqJHvQjESCn0p2rk6ZdRSmChMBqIkWFhTJVIDDhRFQ1kyFMSeIOJU+m6zjqVJptENRjap9wUl/4Q4dQunYeYA8i3VklxnLZIYqpGGwzb6kfMvt1aiJISBJjaNqL0Fv82F8sjSYyR0a8gtXOcrhjhnHIcJPOTgOyE2+5BwM/U1wH9yS4FmMGEGX7GGNkdJD34tG2XG79IyhtJ2mJqCpI3rexs2i5qY1hb3/QKWRSRrui4rWybRQrJGBP9AFQFzZFqpi5r7Y2lu3buZF6KCw5rCa9PeqVZ64NzLeU2EHAx2I4fP/HeG284cPhIM0g39yslZlPG9+YiHG/qz/jW4da5zX7wn1KdcjGLiZ3LFXgbRqz36eKei/+Yntm7d681WbdyNW7dutVYY5iThS+cHOvbcapg1utlfIljA1rr0loX65RCbU4ZQzOqygt/2SXK1Y7mxMzkZsBy1tgXG5Iiu4z2fnL2OZUxXXHyLlewefgxP8MJpKeItGxsQLDUMbSgHWRJSmmdShxJLIzCCDAgPmC5P5BrOJmfyUIsW6oZZxDzUmiO6WR//KJSHExmZLNSPJpAzKCf+hJjLXZCUhVS07hVKdu2bWu6btnUXcacCs72qRoj48k0blIiIFegDlxUqVEQduCsFIU6ICBjU+98HnTZa0Y4StpaOwgOKihjLJSReWrnVGyAfJomFU8PDMIEotmBs229KPEzdETe4OknnTZZ7HOWzRSSb0mAlEDqILULJuT9JKymrUCrKoC4D5FLYttFSbbHLHHMMFuLnqIDS0CGvJ8kUx2WS3Eq3Sw9gU5ng7ODnKXZAQylEybDpNRRigMXSLK0bRGdKdeeJbKnC6WCgTEABlu2BXk/6UwvSuvI66x9Cw6dtvT/GJaUCEhPWQ5s8iouILftmCrETmeJOc5PFU/2QJE+mfZKD1FWi0lqF2DTzSiBQ9BrK+InmdQxdcnYIjvNjklqDvpzNtVZde/BIct8rXB1Vs+e8oWMy/1A0K0M7KtWoSZWBC4JAjx7uVC7Xe8svfGmm07OL2FaJUL9/9m7D3DNrqrw/3dqejLJpFEEEhUsCAqKoqKCXVTsgNgAOxYUC2JXLNgRu4AVe+8CiigqWEBBLKiokEISJpOEZJLp/897v5P1f70zkx8mIbmT3PeZ58w++6y92t57rbXX3vccyZ7F66IWryhgDPirM04+7cLzzvcFZe/fOrT/QJ9S1nbxwZnjJoPeJjzfFqRej7WwLCsHvarhjDNOP/Os02ErY3c8tNlohobFWahlNXApxFGT2cpTZnYzqVx7tpiKclrslIaZbLSgdathziDqnhYPZaGypB5lTKcwMRMALhAbkQCAnzwBzG4zoNW7AotQTxMtcSonTukE5hUqTSCpvmvUKUST4TDNAMjQazW+LYpQIVplmRtCuVU5FlyNW23HQWpLn5CPY8vou0Xao2Kv1JWWQpjsUOFTk3GEweRmEi11AculpSvwuRYSRavO8rSoNE1GN/0kYPofJWASPwVkvr4AZjGlVkPkumOi5Kj0lFr8aCn8mAkh5sMQ/zCoueqqq9IwYE8xoG3wGrqFc9QVwviJgYalsuxp3a2cTlJa13J4ESIRAA1RsQ5xO/wEoEmDBCfKmIyuqzJ+EtNtBa0aGG6hDUnXFIX/SGgOYaNaoSAPM+pxiBOVjT2F+rSe0hzyGcDKgLs1hNIPimogRxRvMJgICrGNRE8Dcx1BlOFPhHAmb2qMyWDQUsAS6vGTfsIWpBq/YQZdLIGHs1i8YeAW2+pBNircRjGt1vXxA8ZTeFyVYcBDmlEOSa0aOSBpDyROPKUQYLVVefRvcQplZeW0U08666wzmVYRKW2sHnS9M38bR+DvTO1v0B4NmE6bfNXQTFs5cMNNN121++qt519gnqwcWizfgfEJCovP961sOv+cnTfetOLUvCyH+exg1j4HDhYY+mO8E0CvCwPtFPvBQ16NtXPH2dbFhFwY9uNHiqwPa/vCF77w9a9/PXPzqZ/6qf1hZjb9b//2bxXe533eJ8MK+H/+53/+7d/+7cM+7MOo47d+67f4Ia34ANeM10d8xEdku5kwlo4d/MM//EMLwXYJWVLYPAKDrls4X/e61/3mb/4myPvc5z6PfexjuUmPRA+XX375a17zmnd6p3e6973vjdyiLzZtQvTd3/3d73e/++3evfuv//qv3/d935cnvvTSS+FUo980hBy5d33Xd4UwQ/zyl7/8xS9+sUcf+IEf+J7v+Z6wMbiaZKzzCg0JLGn7p3/6pw984AMvuuiiet2j3/md33nwgx983/veV8MgUf+zP/szAB/0QR/08Ic/PEhMwsAN/9qv/dp///d/089nfdZnUSkjzjRTCA5h+N3f/d1LLrmE3j7+4z/+AQ94QG1p2wa3TJXm8HhqO9v1vd/7vbmo1772tcAgVCbI27/921NLqgZMEOr6lV/5Ff5Dq0/+5E+mc/AAcKt3fFrqN37jNyjqvPPO08uokFqrfBjF7tq161WvehXFvsM7vINH6ef3f//33+u93uv888+vRyB8xSteQWo4P+RDPuRBD3oQDKiDj9U/+IM/+Pd//3eK/fRP//QLL7wwh1osqK1balTQBfe85z2TGul/+qd/uuyyy2B4v/d7P9hqhbR0LNmLIVCE3JUa8VwsC4PmH/zBH9xIMxJe+cpXPuIRj/BHtQmO9Mte9jJP3//93x8w5BE13nTKPe5xD6MLfl0GIfyUTFgd+s7v/M7a4iR+sIdzxgHbn/mZn2mIwokZP4RAwqC5fsFPA1WPe/RRH/VRIP/iL/5CPd3e61730kSZCCqNWFp62MMe9h//8R/pTVuPDLO3e7u3K8h74xvf+J//+Z9krDeRNkj+8i//EpO6FXCKFeb+yZ/8CTBqTParr7767/7u797xHd/RMMYDosQxeRGi53POOUdb3ffmN79Zn5pHZ5999t///d/bj6ZhEuEf8/V7PaLcQDIHMWxyfczHfAwdYqCYD12EwPzXf/0XQqmCvJRJq8RpUDEI97///Q1gxgRk1qN5SjTaoCUKRwLmmlC7JhGC39z5l3/5l8Gvradg0MIJAI9Mkz//8z8n+8UXX1zlzL5//ud/NrqAfeiHfui7vdu7QetRcWTDY80VNkNHt1HR1ddeu/ctN4ivV9/0fGf+/FnStpf9zSv06r7FpzwW/mz75m0OuR1afPt347ehgTtIA8Kkk7Ytzuugx6Rs27r17LN33OvCC46cKVi1uc1V1s0UvWHfigl81a5di79X3LJ5/+JA92KNKFFzB3F828jkOA/t33fu2Wff/x0uFmY5vuyNYreA1TsvGNNXv/rVaYnx/aM/+iOeVRPOXhBAfFY1f8OMfsd3fMf3fM/3sI88GYvfIhJw/oYl5exzD9lNxo5tAsBcuvJGSPzSL/0SQ5/V+/7v/34Ir7jiCsg14bx/8Ad/kG8AzBR+7Md+7CMf+UgRUiJgiQf6/M///K/+6q/mGx796EcLHf7hH/7hm77pm1hSXpnPYC5xZVPyy77sy771W78V2q/5mq9BJROMxJd/+Zd/8zd/c3kjpjYTDD9IgwGff/zHf8yV8g3iiYWFXVnhCdjrL/3SL/36r//6nCgkP/ETPzGx4+d8zuf8wA/8QBho4FM+5VPETG5hoygqFVwWaXkKOYngQZ1CvuEbvuGpT30qSMLyQMjRtlt644Yp8xd/8Rc5WuJgBk4ApMD/137t1z796U+v01/60pc+5SlP+dd//dciCQr8mZ/5GdFMEQBdiYx5YphhoOQf/dEf5fWV1egI15e85CVGgrCG+CUREcL8V3zFV1BX+qfJ7/zO76RJt6564Vu+5Vu61YOf+ImfyP0HKcj7+Z//eTF36sUVKoTSRxjG6vd93/eNzsXNfD8Of/3Xfx02Ytb12EsckFSBYSKE35UGOH7A+Xg1AiyR4ld91VdRKVoekeUTPuETaP4XfuEXdEqsCn+FtgC++7u/O62Kz57whCfobuTUc/N6hODREqMbaRgoBnroQx/6q7/6q4X+OAynp8IO40HXRFpbcYzx7wpG22c84xnf9m3fph6AhuIkkbpOh83g0ZXFNwB0+kd+5EfiWb9o8nVf93Uk1SmweWQ+ftqnfZpJJEowhEwKj4wxIuj0D//wDy/20jXPfOYzdah4rrlmGD//+c/HhtELJ+T6QhiqibhTiGaR02THHkF0lgH/5Cc/GWMNM3MNwyI/JEikR37qp35KCNtTnFcwSAwVAV9DTj0Sv/d7v6dABGPDhDV4GBNsEEErPwhF/1/5lV9pYPeouawf1VsbsAzo6k3TmbrMcRI1QgTNEKpslsGmc/FgWdVaCFizm+zPec5zCqzhNw6/4Au+oE6su49xXSxd/YnVFnPv9W+89LI3vWnrtsWq8s7a6PDh2Uc85GEbm4bH6KmNqjteA3YUVhM6RxLgvmC46+rdV+7eHSd9UHnx1HMR1+GVU7et+Nzh6VLfq1+0Mi3vxLl069TlY4UW+zwQsReS+4ucxV9XHvvHGHEnHCS7Q1JG3xqaR1GjAdvNbcy+D23k3eVFWD0A3Jvwgifj462k2etf/uVfbs1ajBUSVJ74xCcG86xnPYsdLCpiMf/mb/6GZbQgtjYFxp3DxjhqaFXNdDL3MHMhCYAlGYWiEwzzPZBwn3yDwIUB9YiLtYrlsNllrXgaIcXjH/94ASVfKMvCpX3Xd33XaESTYhcMkBFCxlcmgMOGhyB+5JXsyXsB4wN++Id/GH6qsP6GnAKFdIUIHI9og0vg26zpefTP+IzPoCto8YzJF73oRYD5WlkcS23ygufzuBwUJdI4UZL+7M/+LKF++7d/+wM+4ANoQ1tJR75KJRLCzR/7sR/Lrwvd9KNQDAD2XCUDIOHkuBOSYoYUMj16UziFCiWMa4lt3GJSPoPCNVGJJW6sXlCDZ3gICy38NCkC+JEf+REd6in/TQq38MhDcMAkxTP1AqBY4mNGl/G+hgo+i1GoWnQIA2Visr7ApKwGhRtREMIj6BRuGkXE59dlFnWxAMKAqV8MWmjVSzvRbR1XGC2yJzseUIH/H//xHxOKdCqx9yVf8iUoGjmJJg7QF6ZDg4TDBibYwoZwRIb1e7/3e/GfllyRE4/SnnGug+hfF9dZePNUQ1krozSEFItbeAQKwg6agd9PX+saIabIRjb0uc99LnhtXY0HV/O6q35XJt0AKNOkK4pFtDiRkSVFQxfD9I+csfTjP/7jRY20RPxCYWzoHWqXaqVVUbJOfNrTniZMoTRsWMN83Md9HGC60ooqTEYWwNIUnjZSFVILbMJEspi8omodh2hhorbA6iNS6GIUU5omxq2x5yktWUT91V/9FSQieBGkeYcNAnoEv0ATn5gxMES9BqdW6omP4dLexqSxiiWkXQ1vU9XQpUDimMLsD+PjEblcj/3zTdjFFzEWvzNPO70+PTbkHVi7sWl4Byp7g9TxNdCcX9m89dDKwZv2y6Ycvmn/PquRC888w0ze4sXx2i4CrEVEtSiKtE462czfY9dGjt251P4G6vgk1tUT8vpr4+3bGduF/fVbjR+P+3vDG95gm4n7tJ5jmCx8eRTrzp/7uZ/7oi/6IpadzWLRWiAyXhlTqvPLHcrxSEJkhVlAwK2bI1lZJTCuEcCjHvUou5PPfvaz4/B5z3ueHAAzesEFF2hinQ2Gt7OVoAl/sCrCJukuS22P8KOGS8MSovjhPEQq/AGWchjyZLIamWlug4Bu2WjwfgIUQQDLjhYe4lBbaLuqQQVmPliIJpcGVY4cvEq+qpyBbFZi/uRP/iRPA7Olv+YsOx1+7ud+rqf2MmwacjN2o2yxAeMbxJq8FxK253gXMFwa92bjJoScAaf10R/90d12xQNmMJlomJF7kDOTFKFAaQYemqSUQFdcYCkKmTOEeK9v//Zvf4/3eA9tBW3SHi94wQuKvWgVQH2HEPfDHSJETLpFhftJt5iUPoEKGGbEVbpJuGaoqGnHykBSth/02Z/92coCGpkq+my05OlJKpQUnpbm5ICNNNk+bOTvicBHwmAmgiQmnCol2xRy50JzObn6pU5sO9JgxqRsKx4A58tLiJJRjasOMhrFNKRzK1bQKVw4jwvAcKVJw1KUYy8Y55y9uFxqEDaLkCc96Ulkl1DR1o9yFvNu9ay6kJrao+KqksjFBNQuchIJiflAyh+76ilXaIFBpW2dS1J5TQGlIKYAKw3QZABum3Qa0pJr0wE2j6iFBowNIQjZ8S/+w4ZHID215DCGpetoVWWsuppxMlgU26zHz0Me8hCTFJ9qBEPyWDKj8nnIGZ8iXdouLsRnHQEPWWCmq8qag6TVz/u8z8NA1iPbYoY+5jGPiYe5at6fyMBQrk5uz8i0tmEcgImZ4MdA4wpC2D7pkz6JvPhxa+GBT5OLdTKWvvALv7CVIQCdZQEDbcH0T//0T9vtlbrOtqzh5MitkSOD5H1aq1lkf120f/8NThLe8rHXY6O6/Wo3slm3ny43MN0GDRz0B4WH7aEf+SMp6RgBlcDpX9546XX7FpWLRM8i12MW2R88YMFy+mlb73XBeTvOPtNh5b1ab9uy/xYjldvA3e3fdJG52rR57403nX/W2ZsXL64SOmy9hTgrl8mfYYVtYt0YKX7RApTRZMKy/hlo1hlMJjLvolUe1C3jlTwBL1R785/oM775m2DgacOFoWTvGEeWHTxarqITDRllZZAaCqH4WhsraLXiFOsog69JzLvm7fihcUWWwuIboYanUOFTQVggySSDggEkkrHm8QyPynd5l3dhlDngfHkcCj6EBZpbEFcDEmY6FHOIKrSVz1PO4aEoSmDuiUwzIhXYJLciAYbT5baFferzeSpHLiT6eRrCiLr2x4ZI41koKUwROhA8b8Gxier0YyJjyU4ZSDxAzlcJszxKJ+qLEqCVJMOtECS6wwmpHaGTaQhhOrF7K4UmzQNY7GvjL7fnVtpDFqQDWLiC38jRSt/ZxyGLfE+opFsEXmB4PnEPDLoGWj6ej9TvwLCRXApg+GDw0y8VBCXGkjhepqq8ERh6RleEJDfZWzBgA4kHqAC4yoVgT1CYsJqQxTgUPQDQHEKiKdAe9iQO6ccjqJoOmh/pp9X/0mfSTT1HrrmRrKGCqJSAtNEtsOBdVbp1hE5g4Wlj0jUNKCAKgB7QjWetghwYU5sUYjuRSknZ4YTy7SlLyBml4CGZ3qdYvdAU9siwEaCI0uLN6stJJsqsiUpqtKqhqMbVzP3pGlylHFGvEHNkiRlPK8zYThBCKSRawroVKco/GTbqiYaW+eJpAOwVmKFrzWPlJl60yGkjfkam5s0FpKUYDWwnzEIyKlpTME/s1RsYbNxpJ61aoa3bvGTxePB3TP1GmHXH6HmDyq3UgMWQOS8hsmjPQi6875FBu0honXrS+TvP5VAPHTCVDm6+hTjlVtJfL83spFivl0lipNgaV5GWcIGtd5vxyiHFtMpMOVvD7NCkmoIGYDkYj8LmUdaNQbc/aNXIuDPW3/iN38jCOojKptvl0Rz8qhFbeBfxAcY0zIxKM/BzjlDwOkhn0EEGf0xVgslXWdCz8rw1/Aq5eZ5YK8Y3QaI+0ikw+la6Ek5iIJkndIcKtoVumoREITbcIiqsQUVcJSJhu0lKCjkb5p5ckMhhcFSMu1yOhvihNH7LfpnFN37cjqs4WrScAf+quQgVk/wcisQUZinAmXPSltQCpjyfeAg8l9lpM6kap6bAl6nKEaKONG3rdLu3lIAceXN4smVwGhuAOxFFtNJL4iRgvKDkqIM7QkbdSkYO2MFnrfCQH8Wb5tCKCIW/DQ8sQYs0uvEja9IwoFWohCZ4mA6CoYEBGMIeKYg1nSn0SIjJ8atBF2NIG2Pwi2w8pTohlxgawoaTkWlzjefO66cNiw1ZLttJmktGSliKpGUZwcieyiBCXnc0wtXjH9H0BrmnmNcjjWTDQCs9pSGeZdTkhIQ1jZ8GQ61YHvPFHysgpK/rAo+SFM8p0wgnToFpPNRfMWCFQA9qDAPBfQAhEaBLWktodVAMz8BcU2ZCoeWHK3rAgEgaWhNWAil+IKQoWjV67X6qBJzqQOqaknDxbHjbH++Iev0IEgZNgAl/4UlL6unHDzMqNR9r09/WwKOVvV2PYluBLMJxs9V0MDgBOPvPssHWIi0ZMWnzkbkDJrOof+lfApieR72xd0JcN8KsE6Kb7r5MsgIOve66Znd/gnfkbd6d4lq8/8HS/DQvLHV4/NC+vSdtXfwtz13yx1LnBpihTKQrK2zV2Jkedpz5Y+8yfG4ZNVfw2XcBU6tqMNLpcvvOfKgBQ2PsmgJDaX+NZ7WwtnXFnwlBIOxv9bn8jk2ADzPLaMtD2/L8PK7dHB6O/x47Drjy8folK593EaUBRsUtuSAkBXM8FHMtoVIWV3EMjC+6Ik7+2yMMa65hezT9Hd9QZ+IxrC0AptximqG340MEO6QkjduOtGuFpTIZ6u1/wdzhbs3j+ZhyEQo89fLZlvX2UMD7CR2oUU8BC+QAACAASURBVMHTaY4lUuBKDbdqv6bdQH+A2QmqhHLVm2BAcpDwOIAsXQcYNhQ9Mkg8BanvXGlApaekA9AxZyGR/RdSP+5xjyORQ9BWMoDr3JylW61QEY1JsShTgiayWXRuVjaouEwbSYjasRKuiRhSPoDU4hFhG3iQ4E2CyiMBLkICC6Ew14tJPaItJg2/MlL8NEi3BbXKOgXDDWm32INQDRL2yDSX/HO8mnRCCizRHrAUogDAuHUVVNmJpiIs9XNqsHUIMMzbFBbhRYLUHLxKVMKGrtlhtDi5aB6JWYVlHhVt1Edu/TQxjFEkAqI4UaCNggnwAgjqbSUAlSZ2VJuSVCesoV6hLYlETto2wfFMXa7g4z+EKg0wMM6TiZvdUmxsg5T+lBzCzNTEsEcGkq1VCxVDziChjZhfFWIRhsJfRI4cxojg57hVYEWTysAah3SLEzXNQbMAXU0EcAR0BBMej+wYupVPxZIkpTEmqNIKsDSe/XTak+EWbzmTJ9xvJCwbgThc59eNMGudd9DdnT15hD037r3y6quvu3GvP4T1XZ4jzunmxBVLc86OHWefcaYNw+3Hf4v6ia5HNo5NZF/YOBa/tA2zlVxlC7KGaqgoi5zBcmXFmHJrYpbU1c9WWrGRVqx/Ho597wi8yEA2S4TRoQqkIUHF3kQBVs5YkMeAKscAPBIJ3J7zMWIjmKGN+vH0rwkwzSHBJDMNEpVcSL4NCXYcANnDAyxINh2G6PIrToZhT1sawHOxqSb5rURwDQ+6KNKDg7fCIOtmf8vGq1G1ek24AZjd5inBl3iDGT9EuwVzzwFTNZyCD/kVb21IIl1W38VhDi8lFGrALB0o2iOLMpagImw8u6ZV2HhoARn8P/RDP4TbWAKZzhUiBB4wQgSREkh8rksaz5EmAYRz/bbw6lxPm18RgkTAIRIShxX0iCeci0/5tgvlcvSOdKMj7cJZOUJUkCOma0OFdNAmPt7skYGUfHIonidGV7oIk/oXpFtRhbQZBuST5EV0MTy48hRaAMr5dU0gFIuQq8GsRpKP9igfJzad+ysNDNAADI1k5FBxPk+0ZKyKMBBquQKSdMSUmUMID4AdhdS87k4/4hI5VLTgFG/pXwC4ckViBip+jJlkJ0jUh3moJPNIhH86lBXTm3Y5tZp+xI/A0a1ehhwwbDjxSyIAfiiSF8JIuNItAPVUhEkYohu8a6sXc01DyC1U/HQNbdgkjVCcwwMeVwAcggQgNDcsvWIDxdQSTIJDaNnggAG6AMwjf6ZA26aD8MsajLoanAaMJnpQj8sf04NR0WzVUJZLpb1Cf2dgLcGCtdff8BtB1n9h4wj8+u+juzWHvqhjaeNz0W+84vL73vPep53k6zqbff9s9cD4Jt/n8Ze6p5+8/dxzzjG39+25cWXLXXNIO7ErVTD2Ln9jBd+7ZFhVboYG2CzWk10zaMYCZpUETFaE2WhPVcLmN6a/guWsYyLsI+vMLjv4YlnfWxscSGcoi+04D27JOXEHWcKTIRaZcT9O7MqK5R09zRAfcxyPjS77InRg91lb9QQpb6QGt7EXEmLmvIt1XPl+fy7HDZT+CS1mNLSCl3ULHvMiA5VJgTeo/PwdE1PO6XKf4gBnsOjBzinMtIpozckLsxV5gUtO6Jhy+Vt3aL2wQJhiX4/bJqC2YlBq1BBCtzTMe+lHfzeqAJUaknJR1OjH/ft7KwetDAAdWggFDOcQklqkBb/IjFCpRW4MgFADEs6SpGiVxogEMADaEtnhMyGmYM62qVuMFa5FQlv9i65Egt0oiSVUCkBVigx0kHA86vjhXCWijMnGHnJiC+RwG0J9yrNqZRNTpY5Gkd+VPjGiwAMW00hKIWQjlWdFTiUwV9lNf5ZBP3liOBXEE3y2R2mVikR+NG+0iyYFBEJ/540gTHt483PefCKwBjNsFAW56aPXwIv/bLPa5C0CSwpsNDXcDs7pOM3Vp8OC8gSvI4gPFZ5n2PsbQ2Xjrb4D3N8HuIWcQrAkFJZdFqyLgSBv1FWoKyF3668UNRf6wH/RRRcJ2sIJPyQ6wsDzlxzGs24Fn5UQ4gCT/cK5gpSe6QbPTJD4RxRaoZJbGGBTmFDMbcpBiIwFcDBQlIZuGYRYtSlvW5xW9ReEupiYhp+GgF0lpP3BR+MHCVxJoPa3IAaDYMsEBxY2ACfEbyObdUJ0092XScHAwtasbJLQunL3ro4yWptbHZuKgq1t1uorKzvP2nHuWTsO7zvybvG7nr7YTekHlpTZsnUiGcCKMUlOdeRyGE25JYKXpVfgvC2Ol03SGC8FdiojCICJzAO5Mp2ZPBj4flduDB4M2A0sMgDAWzj+bLvEiRAwsDGI3CcAvk1Y5lVA6iEcj3jMTgkhMy2AUxbiiBerJIhT7Vo5rwMPnlnkuA1zLl89EkRwnomPsW6mIo/A2PBS7q0HCn4q27QqlCSFU9Iqcyo2khDiclBxHMd+KJ3nddT7aWv/wt8bKoM5pkRV5uGUJUsswWULCIVV/lLihwMuVjC2MS9e6Wg5pys2ckCHOH6kkDPgCLGk+ShhOS0huLRnKnmTgAThldGlSfAqEVWQLcAwJSMtCulPDpHABr1RtUEF0g8GzCOHOgDBE94ktASdMHsEJyQA7O9A2F/4C56cTxfXGpMaeoocbIYTYAUsaWgIif/EsnJF+oWkHdwGXKIUmL+yBG9RQduC3TSfQjhao06Gid44b5UKIAW+Agg8NCkgwYNBJXzRXD+qUXClOrz51U0wKBR21ApA+25iSkxK6xZcNniSArfwq8nZk9FtXYlzAiojQSKbYpqIrZGQnnSQ0W1vJQUJg0PrNEC3NuAoRMCqIzoJDoOxgW3YaAxRh/biHMXGfFxBTlitzFM7g/pUHgg28ZDmqYK66NOoBtlQITucA9B4wzMNzNIicq4T1gDTxLXAESr4W+ClZPPXVrKyTVvXUGkODDkLIescm4YtMIwW4s+bNUwW2ut9HCaviQ8DhrUVFot3JVCVm60enSi/jTDrROmpuyufhw4fOLSy+rq5w1deveuyq67ct+8Ar546zH+e0yCW5Drv3HP9u6uqSZqdufE38KwMt+Hsud09yQPZJlaYseOcBD1OZ6cBRpBr5HsmGrBOZX81Z3DpjaHk/7LjmgeW2c2MeuQwNUipIFbSyQlLSX4CEgCeCkqYVEkyzSFnN3lZ1MvE2GbivPGce7uFfglA7MKS+ot0q3DAqDiyg6K8gkPQsYQNBeRy28CwpyavJjVie6UUAjE99TeD0kgCPmGKtn7cntyPcEF0qCGKTDxs8PAHAlMasPnokWNbkgeCNpLmR7lzP/UwA8sD3bJc2HDW25kbGaNCZGV7lG3zYVsI5ZVaOtTbZRGlTL3joHfeC8PKvHLn05NXJeXUlRjzNKl1KEFcaRIVp3lksBobSBs5jivJM4ksFYo1UQGPn/DATKhiOI+QUyaCkJQLd4TIGAMPRs/qce7QI3kparTNZBvOT1ySTuomQsEAcwiFYuJUxwR1gZjJoRx/XwZehFSfQk4ivdP70mS21GBPcwX66a1LAno8qBS3idV0CkKWHFB1DB9FdGmAokqUNjDcEqoQB3AacPUrbkDFoPWIlswgiuoNwDTpp54GAMOfftwWpRkn4lFEBUzwJw65UBcHQ64LBKZGjoGNimDX2SMFmVRn1ARzFCL8leYRE0MeCQU/YZOcnAkeWlKYeq7ljfAg+rTd5iQlMbEnSWmo290Lj7EtsjGzenEDHtIApUGC/+xAqlZJA7QEzGiBnFAexYkrAFetCKVQSlIh3hgl6UkrNApMOTWEgUSyWbpJRkoP0oYmdu0bPGSUA4bNRipIzR1Hc/QwEchFCkEkZsamDUvrvHDX3GFZ50rfYO+t14D5ttdboE7eevJJp+65cY/X+p6ysuU8HyfZfGiz/cSb32VsTXrGqSfd5173vup1i2l51/ux1JZ97CbTxiWzTfyoxXp7OkyYM8XiHmaa0xUf2GLIA7GYWUPuh0kFWYhAsU5Al69iuTKd9CaScGX+2EFHTzhOR63V2FFyOlv2woIbMwIgS3C0BGHMH9cIJk+mrZ0sb2li+tuSYG2P1yP54K72yPhs54Rs9+AHOUk7fo5D5Qb4PDZXWMmLZPcVYtXTPCXvwoWLlmaXRxpAzGFlzIJjg/MWVQjmCiipURMApT0cWRMpUi+0vKONJwJyJ0IBS3A7JgS0sViosex4jikdrjhmerZjwrUIpzDDz/EfHbfy932iKIxhQPfRG5yUQMO6TGBt7Q5SBqK/tuP5qCXxlXOQSNOJUFIaQEd4Co8Ul47Tv705XR6FhzZg6gi7Nh5hyYiCh8/Dp227eqGRoAxV/At6+ktMOFUWpstYaOsNqDbsuEZsaEg09Ry8uBB7dRAk6MaYWE3kBHhiiM7Oey2IN4SlRmhpyfiBTUyGEwMgzu2HGoeOB6nUccJTKkVdBKMtirRn2AAmoOFHe4Kk3h1lSNAqusUWkj3GQEzizSODgRcv/qBJwvrzCPBCSVfTofALabSQAEm0ZaVpIsa1IPEU53bbacPQwr8m8sHUKJwyrcwXMSvNG2/Y0++hwg/9SHH1cuDREipmt3eAxR54andazkgWQ2Pe6AJDG9ESsVGsvVc8MxHmkWEmCiQjDMtdrK0f6s2IEkX4x4mfYDoBG1rzXQGV5gI7IHWtv8AzTWAURL3IibTqdJAFbQ1d1HEirMS54W2cdO4NkkizADDoYpPORBA4GsNU57UmVn3UMuPqmJNufVZuhFnrs182uDqigX2H92/bvvXAvv02MLZs3nbj/oOXXPeWk87beebhzYe9bmrzijeXHjywz0KJrWTNzt95jtSFGX7yaYvD2gf2L86EHjh0cMv6y9tiOD+0Gi2sLqxv8ROnbBxrKFAQ4hDKyt57Czme/maKyWO1hQLcM4vGaPIxuS56YHwtkf0Y7jwEQy+3IcxymzXnPmGz/vbDj0r+G1EAbj3K+qt0y4ugxayzj8woc4xEHqie42yEF7WtPmELPrBne4LNXR7oVrq2Rdhr63si2AHxUqX+hguYw7COrQjg8o7hYdk77AKg8FFs5GfnJZUKJjhLGSxqUWM3k6uzeo4lX3cRk8kt8cqeOsFDdmkGjPkJVuiZC2f3PRUJ9SbYBMnh5R44qtnIULPoytX9rEIQfhpFcmFeBCyHwf/Jk8GAeXGDPuU4kwhRQomSHW7TBc5m8aCoYxgz9d14X/W1omreCxLUgfGyeNZ35AKsl+0hFi7AQ2oHqjh7ES0M/L0EDKkNgFJENImQcn97iHk9YgenbCXp9I6T2nb0jLoEz0kLZwV8xmdxT2qsI6iI93Vyi7xq+sW8KFPIXkaqzhXYgRcWJDjGSJGS6Q1jgl2JMWzoX8oUE8eAMAuYwz06nSp0uhATEpoheKwCgE34LtIiJnF6Km/q0z2T2qEuiRlRWu+KM8h1qNhCDyZRvbDcF+oNYKGM4AO8fnSojkLiTUaTjFjS6b2gwUjQQZ7CTBVQYVKU7+9erZFIp6YhhEOrHfV0iwo2ZLMYOh+VAqatKNmwB9PgBGPDnZacP0tvhi4A9ToFNoXI0YA4NQ7TRp0CoLGd0rSidtgKyNwCMMzk1IkJoXGrxk/YJE1V0rdZhhCumhQgJTKNE9YJMLYRVQmtW6wKVWWzrKksQox8qyaLAY9EwGaQ+Ey5Qb5K7Ri/pGO0SInoQt6bdz+OAX2HVG180/AOUfMGkVurAZOQHTFdTRjTlQlwK69+8bk7HdmENW/XK9RNv2v2HXzTm67Yvfq3xJu3LV5p7ZD85q2+dXhLJ2luLXe3vp3IZfExRq9iercHbVtkKBaoDntl6c1vBVuDeiygc6zsGiMrYpB5EmNxeBaFVEQ//KJwxIYdI8VxagWYfXRsK28xRlYgAgCVGlY/YOqXbVnUVcLvuJK21sqa1zZWB2EmWyXSbDTZBlUFSMRYTsB0RB3bWe3so1PwshTSYIx4qLryN6wz7wg43xZ12SlHc0YudLXt787GeaDrOLNH1DKr4QGTqbKwZug9DfOy8uEXHHDkDH0aG6UFJs8hZs05RbHh6imJUp0r/XQ4XT1ZoJV/glb+A0sqG9uaiCrsdkFrqHuaLNGKSjijAj49FCQt8waDlxEAFovUfLpGAXUpLm1lO0YuYIMnuZaHwXQHMLxNj4c8NmYIjbeedBewweBpGcdqorXcibFRH6l3KxoIIGXqFBTFiOVveGhqpA3kJHgkPgll03zGGOpk0UQAtDzOl8ceGBFMO2UVmpko9jM8INePR2Zskv/vKxICSsNYDkaAS1HzXKUcm9nqEOFoQwHPiA7O+pdmxHmiOrpq0I5KNSl4UjDLSheBIYsfBgrRwPiLATqkOllnV5jrJrQSEIa0EcLp7p4uK0p3G65hMFmWOyseEhN+vXA8/HV3FmDUMqMiXRmZLHyceOS8PJyWQKXe17QdJBXGhC7WhptWXv6qV/vzy8UifA3cHXXbNw03wqw7St8bdG6VBszqCbPYEXMvW3Pfc86WUPEH3T4UuvrF5SN5kX0rm699yw1vuOQSs/Gkk08VtjAfi6+HnuBh1vhgGijidOV7KJWbyeQtXzOm2euxyFXOrbZjKxVYtNaUgfVUfbaPJfW0SCge1OcL+UhOwi0YXAmtkACc28iG1vnZ7jUeYtiGtqUzMJ4D85EDwL2JhCS3LJqhDcMY93EYEyIgl+cmS0MIEpUQ4geGopNlFzgORhMA4NXkwpfRag4hfmBQ4CCFjK4g1SwG22oSAq1xisMnzFFPz8uBSM2Xp8g81UTDSRotUy+GHn2m6um+sI1co4FGhaca4rkgj4x0TnBPPUr58HuaOFEJ26ACEGP1dZibpO0kxsPywNMW8HTiBGF14rLD1jbN19w1xlwpedwtcnXHsvZGRgWcE83TRtqMFg0bADDTg18YknTUOPhHz8uE1pRrhZDuiygGlOu1VJ0U9d3AD/U0PPzPYmCoE7zZEfP1FJxQNbCVjQTXAGYAKABu7IUfY5rgakZ49V2nx9PbMD+aUe83VNIn/BVgPho/rlQSVquoTI/jWT3kMyCbfcN/ql5zu0b/G2HWGoVs3G5o4P+tgcxTvs30c5uj8qUPi5sLLzi3I/Dcwqqh91WFha289PIrL7/ySqfmLWQWU930LV/0/yZ4B0H8X7NZ2Mq6LRvN7JEasjNbWcPAUlQAOSRgeaMUuKquI94UcAYOwJh1etMc8JjXrCqY2q7R1Hiv6gHnucEvm+PxK5CEZ9luLrsKS/kOL0PI4guzrHHl5LSaEAQ85kf2SPdUPbqFCMPbGibBj9FXxonryKsMw9h9CFPUCJ7CXdUjNJrHoUpgtBpMIhSRKI8XnIGtMC6/hilnmYGhq3C0s8HDGn0uR5+QJ9fwMzocVpN3RoLbJFLgC2GIw/zi9CN4qIjvhyswrvnyaCVa1wBS4zC8RjmxkSxd1Uyf1vt1a9fUAptC8IN5tDqiDarCuyBdsQp4OiicKXmwTUePDgNbczVWKSHelGe9MXyOUMtx24zkWHVFdw1LbrFUNAzALVSNT9d6Z01vBrBq/xYBtEINsbesq+nomEzAZZaqHzBswBC2pKiJepUejdIqrMGfdJqkpSHnNsgZMyCTywBQblzFzDGv6zPMWn8nVo6pvI3Ku6sGzFKim7oKTXtT0cTbe+jA7uuvu/6mfR5zaPsPrn7S1XL34GGZhHN37jxz9cDBwX3OYdxZCePbuc+YMPaoWBNqBXEMV6pAISlHfRobU+623RlgmgPLB1BpBjH1znWOTOUeIje9oC3MOEk2Hjez7jbbqoAEywu5fIbKbKiGArieRku9DoLZI2WFZc6RaIci8wrGPkvvRsrjotKjbH1XChnPmhHHCXI0AN4vVVSJHBhiQq4VMMKmpaSLzzSgTPCoKGuYXMHkLUbnNU+cgF25cELFNopJDaGCp67gPVWGbVCt9tIiVtMWkxXA4Ir4sa1SjSZu/TyKgTa/1MgKVJnIqGgyNfAPueRKHEgirZCWNMynKqSKeg3zOchw5gt1d80TEBsYVo6WkQMtcolMOfWmHowusGCSJZzJqwwziukkAJyEGU4F2BSQg7+O0ETZL1Ql21IIeNjwEDMx5jqaTC2jqGSP7porluCZuTA4m7yAZ1SgVVRXr2mSohI/AQMQETbjAOhK3NbjqT2uahufCQVPQ8KjYNxOf416wxbDdUFMKs8w0CmjxkjP4Ilb16lPwOPhn35P53Uo6fyGk1EpzpMLmF7zG+2tUfs6v90Is9Z5B93d2TP3qMCEN7HHTCxM6rZt195ww5uv3uVQPIBtW49sbWw5vMkRp1O3b9lx1ln8J8iFwfJO0xP/N6tYFi3zxOZypQwi50dFfmMcwdDYQlE3v0RKk+wyTeTzRiVsX2ZOTQpX0Davk9WGcGwczNl9LOVy8hnaqsdGIcUalXfGKLsZOWVN/MYNaOs2WnAq5xSz+ONdYA7SVdv4V0kh4czLqhk/t6qexV5erNJAdJPOI4XcTL5qmfl8zIjvEaJ+8RMkhKkC2kZd8IGFmd4QSgNaBQY+DArDJMwpP0V5pK2G0Q2eZkIVMBIBhLkOSkaPYEvkxkBKThuubhtRnioEXD2KbhMNe/QJGPLYS2/zNNKuWKq7aw7eUMFwwqp0G9o6RZNkaZ8o5JXxY3gnTt5dTbpNJ2kjWdCNGbQqgBwNKyMHBgZXwwZMnRhFtxGqbZXpsBpXSJb7fahXiMNUFypywZP5Gk1iYDgBkNphTq7UGBVMighDSw8NpNgQfkGY3mrYbZg1b9gMztCONtrTTAlg1NcXkCg07xoYOkJNAJFOwFDFGzZavUQdwDHxq6yP0m0UDSoMjM6VYWuMhdOtyiRao/AT4nYjzDohuunuy+TMagWzOpOxmHKbN/kzwit27br8ijfdcOMin+zHXS8+fWhtf3hl546zJD+2n7R4U9RdQH2t8rN6Yw2Ta3WZd+QjtXmysVlj6EGmuqnJGrLacE60xPoDyN6Bj5BbhdF/1j/bCrjlKYD8tPoUnvUfv4KB/HfIgSnEjGttAcekRwQZez1cqVd2zfiOS8N/5OKNRJrHiZrhLR5CC96jDPeIlmsZzsEDyHUFjLpfVDxNlphRjn/XgNVQjqcQhpl0OQ8w8KTeWd/Xm6OBbiGJvXCqrJWCvgsYfpWRiA2PUk76T5n5qvx0AwkShWRUqOMAhzYGXOumBAeskMKJBtItGPUwu6aTMIQZb5hR0+0IMr4zWfLZyiCXGQDGDU9f1x1RGd4U1CA09TAsD/54q2fVK4Dstqu20U0J9Wm6GpZCiM9hdVQ0BdoARkY1SQ0h5BBq1djzCFHI47m2agCoBN8vWerupr+u8fMUCcCWWD1VE0VNPCJIAoYZJK7AKISzTuxpwyZJw1Y9+IboVE7HweNpYPV+f9gbKvWoVK98NP5YTYeu9TWw6pHrEe0pF4HBE/MjadRPlOtGmHWi9NTdlM8MUybehDTZmm+SVowW4+Wv6hx2trq2u+gVD4tXItjFP+C9L1suPO98/sCh+ZnzJ64SLSgz/WP1RjMJlR9iqtISe6TAeJE9/xFAVzVM4bKVh62AYPxZFnlUN8YxIxhawK1ZPWXZs5jxUznS0zbm8xkq80Ou2rqtczUPHoloeQomy55TbDMl3xBw5BIfBrKARy4p4g1MzasEpjBNohueNONRhVDBpnkYRkZebdbiABIhutpSTqymB60I4heqdJsCY2lZgfWva64FQDDJ66pzkRs9V48fTcbhJV0w8IBHPebTbawCUIiipyNmOBNBZQwEpon62FD2CFFXVOIhcoAhJGnCRi6wAJQ1T29glntZw27rmtE5+JFruiNWPYKkcpKuQehp4oDRdjmQSpm6A5LamnSprrBmVDdcxdLyFU5gKQoYKmkAUbeFVuChbW5ODxbDaa5GE4WkcKthPFde7agjedlUMTU1rGdTeNfpu1jFnpqkqC9ib1nPoQITUY9AJhfGFNSzvd4gKqnm3GSEgEX9ePgHIOm0Al/b0BYmopvm05VrNbgafpLlhLhuhFknRDfdfZlsHppazbrm8GKKHtqy6RBjtP3AwZUr3vzma67fs8hjbVk5uHnvysmbVrYe9hKqU7duvvge99l5xo4thzYf3HzwsDBgkzfKL2zoJi+X33tgs49Rr8vf2PGMbyYp20oD8h95F2WVaSaYjCaZsoMJN+UgM2pp0qMaFi6ALwYqpHOLUDwMZI/CmZfKFkcLtvgEgFDNlZGuBlg+w62ytjEQz8DU9AiH0+9QjaTxA/7/Hwyr8mqbl1IYzYQ8DoNfbg5tDaMeRZWjzBSCdK1S3TQBbywBVpguG/cwNbE69W7hidtx8ypLeEAVFRQRSp8pZHkwqMnxJJRrMPhJ/MlPJBT8M37ipKAhSXPqyiEBHPPdwqDJ6CRartNxw7NWfmHOI0LVcK1VqbsUEueEraAyNiLdMBulDWN1sdvkqq0maojsFkBPIUx7KWQknU4cncQPJI2xEU3DgJdTMnqh2RfCJJr5AlVNFLCRzpWjNeHv8mDwKKWpBD9aHRiVRHMbQJg1wQZaqGBpuS8qR9pTrQCPklMvJCGMsblGYkSIn1CNjGED6RV6XuzijVxedlW/zORalfjIein+pwfDGfOu7Vriud4PD5hBVUO3RIi0p8MhKio1X66J+vq5rlM3s34UtMHJutWAWZcRMVG9zOa6GxaHavleaa7VrcNF3v6M007y+pxN9hF9bfrQwvv67HQ2izPIXK43ATP3uGI48liJiVuPmJvyH8os3TgbMPSgMqHU5wC6zURmYTNS2maYQMKJkNP0iHYgRiSkOUVpUiRhzYoEc4a6UKxyqf7YKErIJg7pWb5n5TGDFhhoY0nNmFHUPc2mI6QQw7AlxbL/AFxIMZ2oLYmSC2PZ5WiFM5VGDiSWtAWf6hoGmXs16v2FZgqZHgEPwCO/9E+KECKhMrbjc/xEzKwHNgAAIABJREFUEQ8wFMFHIoXUv5EuvaEcdQDhUYNWHaG8hhCiuiNI1+RSk0ePt/DXKQGkHPAAXP2Qi26o0hjgGSSDKrnqx+msesFtdCFJRZobMKQOUjlZYAvhsh6ApRAaW+Z/HHyCLF8nmkwzMa+MelfjFgm/xp7KWKUNvOEqATVUPnq8NcZmz67mgBvYlBCfrRzwOWM1DUMe840Zzd36kR0GnCjjDWm39XhjMuZTsnJTPoBEVumPDLAHg+Ypsylc24DRDb9C9mFEXtXKkT83TvCUQNg6Cx78h9mjmWgZBI98ztK7Yb3l9UlPehJgfxrsEZ5xuKxPkLSEVlQwOWNJq5hXg73qEzDFAvDTcDRQTVoie50I+egtgHV13XgL/Lrqjg1m3loNbF59+5zJzE4cPHzo6muvcUBl67Z7nrp9dUhLUy3M7CLoOu+cc659y3W733LtoQOWvOWcF95l25b/tcn11hJ+G8MxUg46+DzZIx/5yN5mqYbx4vK9oNwLlL0bHQtMUpZd2SsEvTTZK7m9wS83w/r4ftnrX/96T1mojKa/1PM9OABk94pR7wDkgTwKj8+y9ud4WWE2y1M7Ar56e7/73Q8e53DjBGlfuPP6RwGZ14jDCeFrXvMarxtl8nIMuS5se6WnN2u/8IUvRAVm1P1Uem+kmhC6qnzpS19K3r6DlvVnjr1T9KKLLgIc2zB4Q/QDH/hAGLzA05tatS06sap2FK/OQbd3GdADT+BdkZh/zGMeQz8wQI69fAa0YAjCiPtCH79F7cQJwB9d0jlsvd4TJJ69LJGivBUTrRe/+MUPeMADvFhEf3mK/z6Xm7fQBd5FiZC3qAPO4XlBpS9J+2aRE+LDBibh8SZSYFgqouJsXvKSl5Au2XFoc5yMfTiPIHpHR6CLZ5UFFslVrKyntHrta19L/8peaw6MOKjkDl29zNbLYH3SJA7Tp7ftU7sBg0qyGDA+7eL18XUZ4AjhkCB6reYIUXXfWoa8HvcoL+u95F6qrhe8D1bfqY+TIniv29XRYfbqUbq95JJLfBjAmJ+hXpPlK8yUQGNeHG8oKqQuM4LX1yMGNniv8PXNg4svvpiwhi4paIaWFIBRi1eGHnO8Qe5LR7rYO9u8hBawZVtKoHB/DGs0kjph6crowoYpo6YBQwkY8FZ381rWhyz1VGGEQeIF/cr4pJw6Dn7qTcMmPvz0YDQWptQQEpr3DQPfL6IokvpApOFRpxs8wEjk28yGnNeg+CTixLthxlXGwSg1zo2uRz3qUboyHqiR7CQqMiYOYMh9DEdDnw2gTNrw1KvsNPFlIfOCdGoa6sanl/sL2uDUifhvLPmko943+LWCE59ekOstshrCTCINUceka6agWdZo9OFwYwOkN8gbS5kaqk5jt/whjaPHzx1Ts/F60jtGzxtUbmcNyEw57n7w0P6tmxbv+HVc059dsTUXv929ZGgd0lrkaYVgm1ac1dz1luvecOlli6Xe4i8Utx0wF+UwNq2+XH4Rr90JP1SZ5GO+BZ7nY5W4dh9Ey1ExJWzKy172Ml6NWc/0xDQRfP3NmlITviR/5pFvjPi2BrsGgAFyZZR998PXORhu2NhQwLMyFk4hx9aHXEOfavFtDQFBH7LNInMVPv/CZ7hFxRtifYHHV0p8E8PHW7iHuBILMqbo+twHhnnxmmd/wfhsiE/ckK56cnEknorVOLP8Exvtte8+tsOm4wpL6tniZz/72b7k48tCT33qU5l1lRAqMPfIKUdFHOlTJ1wUX8gfEN8n0p74xCd6mkKQzmOx5jw9WbgEnNBkrpFT4Qm4TBEYJ9ErAHwZBgZuCV2YfVXGJwJ9QUWYKFDgA/KjGKY9OoQBdRTVwO8TSWIyH//xtcS8jmHJO1Kgb7cVAxEhJwctHjR0m2IFi76whK7vkFCCyjoRD74NnIsNsrIPvPhAZM3hefKTn+wzPuVRUF/MgtXIgN/iYjXUyhV+uvJpIE/9sM1b07bPbHtRPmw6mpg4F9wbDz5uQ0BZDd9CUe+bhn2WJ2dfNKlsjPkokG4Cb3BSqaG4mI+rX15S3wdYfE+GONhIG75d+NznPjehjr5qi1ucYM8XhFKpSjElx68rDQBPkTbyjX8jpM8g6vGwaf6UpzzF12+OOd489XkfUbUVBeWIJGAr5qAHg8FI9nUdKkrJGFCgcwqEv4FE9uIPX/ozFygcdcPJSMa2IZ3asUEzOqVWCvRspNGAL0QVCsczHnBiWBohxnlTQJDqC0u+dZPCfQBAn1o5NELUE5CFjDQ8Tb36AgYDlRS+bOOjkJAj7YoH4rhGF4zOpRMiKAvgyFU3CVUhxy0kHvnoEFTkylAYJD6OZFRAa0wa6s396VDj2XjDhk7UQcYDPNo28c2jvtz1xV/8xZqnH4+wSoHJeyT2vflDGuvqLfAbm4ZHz9yNmhNAA45e5SEOCp34YCe4D+6/aveuK6/ZzSMtjv2s/pm8jTXFnWececHO805ZvAt+4a5EZq7Mh/eXrjdRMfWgBz3I0pNLK0dCTEtzt74rZ0UOIMuF88wfFygU4OQYJqpg0wEwpp6KpbgZVytmMGICMEwYkyTvYoGOhA+rPe95z2PgGP3WiygCUG8Zaq0s9ElLjKbgxgdcn/Oc50BuSSqccj5DWy6fCxFqMIjMLt8jOJN58oE2Vh7PvkcmClTpe2c8Fpv7yle+Un1xJA5FY6jw96gUqbgSBIfCLAU/NWAK5gjCtcsD+SS2H+XgH/UAKMGRkRe96EXCTX5IdoSnxFXpJXYZXYyFCmYhLITkpUbikwhvLa/lP3wgj1OEk9RpGBXMAOPwyku5ldJL7fWLiE2OBFoKqQYG+pS1EpuiotIvz62Qu1qMytV9Q9S1feYzn4klP/1ID0I3Tg4eXzAUSfhiDx6ECLyUronhOivnLbB4+MMf7qgy/JQjXgGJEPz0bOQo+1gh5A0qrfzg14R6gannNUXShgG/TnUqCUt1Yko5RXFwYYdRKi0BLWXy7iBpOBeIJXqDM72ldgOMNvh+Y9uno30HMC2JwOR1xKbYePrTn/6CF7xABJlQR18xqQt8bclHuDEWgBpJR2yHUEGqht7oFrwfcsaGoaWP5Ng4eJDHHG/USwoxyswjYOIefaGGSgtcFEit0gAW+ugLohljRIBB8IEx2UEqogdlw0nnCsVglr9B3XctBRBCzGIIKlKJNEiqMGe1gspVjxgzPmhoFQHMWAJJHDV0qJsIqBeKlqROETK/nFIXvkSaHjCGkOGKcwNA8ERpon/DwyfGEdKn+o5mpDYNP1PbdPajRvUNTiulwCCUMFMPP20LcHEiv9jReNEztTAU+ASPNBgzlwJhNrnE7gaqrDzdAsC/sDJlgsFAX0jUpz70KYRFyHeifFvaZ1UlWcGr0bDuPnqQ3Ok1G2HWnd4FGwzcGg3Y++EETDCN9x7w7qyFA/Qyn8suv/K66288Ej0d9mFpVu3Q5pVD5+/cec5ZO2wUynuxUyakGCuLdmvIv83aZIUZRGaL1Suw4EdZNymryOahlQHzc5at7LUyg8ukMs3kKp1gk8JPoojptyh3gu0Vr3gF2VklEYDcg/0dew0Mlp9sFpwMNADbEPwWuspMXvEQZjjahz70oYIqNXYNLFhl+P1wK6LiM9hW9k5WTBrMYtoKO275GHtnkeNOeI4CGhShYnO5LkteIhQr5PVbiPOyOppQ2CamR0ho6JZ0CPH0z3/+84UdIq00wG2IIaQu+jgPNkjn83DW7ulwohm3sEkD4FaSj1NHgqT5bMzQgBgRQmBauU2BrtqW4gJMZNtJ4khcueXXqRrOYZt3EVxqorN0mY0zhCAkznQonNFNfG2hJZ1tQZLqL8GxRzy6PBDvJUkDrYW+jS369Gg4pAdbriIbYAYPulIIfQczzskoPIWZ5oUda+YCzQfWgNRQiC+S1hEwpzS9RicYc4u0BIYslCysyEnomfOboAGkch3XFemytvahDFHblGgJF4Roz3rWs0QSZMG8DWKi1WtHXzGJkFBSBGN4AxAiYEBfW6545DYRUk7dYSiizrvTLa364nIKP3q8QahHxFKAjU/ZRDVWLBgmuIi5eMWkwANU0BqKxoDVCEgI6VlA6ZEpZkwSqnBEkCpWEEb3LWq9I0gV9mEYM1SErkJjHtsaQuXaj/IFMa60BwY/kNsPNcboxLh1K4Gn1+AxDm34Gtv1nZokxaSBLZNqvQQtC2OLH2OepmrKf/SjH625OBshE7y+bi0kkpPQomQIsY0ohhUEi+a7BZXNVpzDbyaagAWUALAhEQityUstMlIWDHa3cS5wJA6jZCD5kQtdYwPmPm4oHsWDwFqMZRa0gRi3dXTldXXdCLPWVXdsMPN/0ICJZ8cvF+X9Dr4PLXKyPnvTVVft2bNv8XKHxabhql9cObh988rZO3acceppK6sVTcjFwa519sMYN8OsW7Tx2eWEmBJWWCjjEbOVe45xDlJExW2whrJTlonqWTGQxaC0xHJp1SvUyc4xFIp5pAyeDjvYxMAx5fBzqPwc3yA+s+gHkLmHU3KoJsCsMi06+eCMo7YALIvjTRk5twoYcy2Nwa+wyG5ZdpDWvpJMvBSny6HmCQLGnm0p2Q4uHCQpMsTLnVZvYs82nJ1KgSC0QkMwvD4m62tacsvhgYec7MDI5YoiDdvOE9OIfsRA2kIIkktw/oMvsXCHBwOJAENo3SYFVLICFv0cJOTW/Wo4ufw6YDqnK8EorQrI5BeTCDBCSRTO/Kh6lfEQUbcFK/ZVoXVeCiS0fpIQUpWNjRRC4X0QuhNsHZeWqBDBYwwq+DnCPCgYzjWdeAQAJ0UDylHnF8GAbIzRDGVygcaqsnpenzMWSUMrjIZnVfeLv1LEWBQbGyGsMmETHAye6dZxutEq0dpMTEVrrkirMUiKGtFSsO0uMVnWNiniZHpNE9SRaFS7Pd5409AgdI1n8ChSeGjRcpsIrvWjiWN4A0hYo0swJJ7zM7qM9oYfoppTGuSQqBSfSVKqTDMAPILWIzyIbNQgUQRG+ZY00n4IxbwosHAzZeoXYc0wbL2hib4LD7SoFH8LcWBuLohQxT1JnaqVEW3MFB/HoVksiJ91CxjyAvZUzskWp9DNiGoYw0knBATQe2unCxSw6opVvLXKcjtjPoZxSwnYNhlTuOAYtwLfNOBp+o/tdXXdCLPWVXdsMPPWaiDDZw6bflu2LZZTYqb9h5y12mryX33NtU1vu4Kr2azVRP3Jp7C8TBLgsftvLb07Co6lyAxJ13M5T3va06TTWTRRF7vT/hReiJBTlJAQnXgkl2NrIK/DVGXoQZIUTmeqBAqaA8s3MF502LKVrXfih8EaP2RVza1qLn1SlisT5hgKh2odX2KGfbTipFXmO+MexbGVKuFkFnHIGiKHQ4tg1PljUkArgUFAHhoqcZIkENFyJ+BtG4mQ5NVgzp7Wd7mfyLmiwo1BaLPG1f4dhKWagoeKMy6fB57DgKFRhKJ6avQTywptBzk2bDVaUluOC2swoGFKIxHMaPkRCiS1SAGW3rA0xw9It2kDvG1TflEN3aKiSTpRwAmiGPODMFcagP6CJ50EI4bgYgVMtkTtaXLkOJdiAQNPHYGcvpPlss9oD6tMD5309wSoiAiNCjGfFIUgGz/EqW2aSUWJDJ4SXEseAJCJETQI7pVxyIUbrpI6olWBuDRJetCcFCRKtOm7brWtZm6Jhmdjnv/m/o0TanQCOoCjr41zpEUYokD8U4IRJatkxYV6YwAP9RGuKDMXjnQDHhvHG2/qwbuSUVvweHAb28hhQBnRmTsOKWIbA+It9biifAshUTg+KTCpzUQpH70jPhY6wCnK708rkBi9UZ2yK2zqp4OMc6pGCF1UCu6l3GxQCneQkGmWBpbQMhfc0qH5ZahguB5xtVOvy0wxSTUb66jIqMkw0Q+p4YwNRD2CJCrYQFEKilAmJuuhJs0As0qB2VEtSFSmHAPMcgUJCLGnsi6A0F4hPsVkmC8KhIRcQ6vpo/tskpqexoO9b3ksGMwjwz7SGE45Rw+SO71mI8y607tgg4Fbo4GD3pC1zXuvVv9I+JDXNKxsOrDp5C0nr2zbtPfwgUuvvuKya3Zb3XgxPJe6cmjrof2HTtq2+b73unDnjh2HDloVHVg02LTuXhDPUrBENCJjwfw5wMRjSWUJZdgd9YydKzCmys6UBImFI8PE4mjoHEO+NjD1wHgIcYydJsn8dM1ycasZJqg4Ni6Ez2YfATje4UhEm0GyL2qkXqJu68GWnxW5s1BiLOdV5+RWNg4GpGHTatE1N6cNLLVhYBCRfsYznsGscyoZcR7abh1IPkYkRAQ8wwaJnzWrwzpMOVucyU6EXGNiVuPqlrAKPL3gDJJlALbeLQM98AqUgCLvkoeTn3NYJz3kCZT5QpCEzT3UQcRJWI/oGav8hFwahABs2PGC+Sd4QFp5u9oNASDEtMnV+SfAavw89Utp+KQrV3qrrwGgIkKNK3EwBymBZ+sWIc6VG8beiFZ/ceoCF5kMYOIknZ63Bmbk8HxJjStxtkq08IBQ8boabKhR0JxKDYzklUZt1LmqEUEaGwoQ2uIhLIYLPgDEs6cqXfWRynwwnv2Miv6uzVPxn/0+eR1Z0nhOFo8opA6djCnt4dlPcGBYgsGtbBblTIClMtKJpqesN+qadCuHikNswGYz3XgTQRrn0a0VDKPe6uspGDzSTSQKm915B56oXT2EukYoIORF16yxPZ3GCGKNJOy2VWeQk1SfFjGgWAEGwI0NZU2mrWFMaYHFGH5Mc1FLXSx6s0gTkSAhxlLAgDiGpPisa+DEHl3ZgANT9I9KCEEK5ZFYVfAiTSU09KjeBAY/DI1JAHgzbHojvICyCUIWTZCzwS3cVNbQbQszTcxK+XJ/x1PEjApUPSV4pI0N9TAYzxBagvqDFYe9LPkArA6KhVVsYiqst9/GCx3WW49s8HObNLA63xZJeO7/tJO27zzrzFV0h7ds3Xzw0GHvc7Aeuu7GG/bceJO/RVzYrCMZhNtE9PZtzK6xF66smPR7xm5I5KjcgrFLyJZxOZw6y2VFaI0rUKAEy1YGyKEiVo/vl2Wx+cKbaghSW8DCHctoUY60gTW3sKmkvTMcNMMgcgPYYLVFe49//OM1ZOOsku2+yf8D4wsdARExoDgeNCehJteFDUS9WUcexXLWiVe2208fMZ3OlnGKfCQfww3oHTssjl/kgzWUk2BPhTgq0YU8VTDK+EElx6MS8+OQNIffNfuLk4w+/4pKrTAGmysjzj/1BwcA/B2l08QOfxTZwG9njR/VF7wRohOpwBN+1DkGwZMmIgxbaQIayimRkFe29SlMoWpZMYLrNZGKP/3DJJZ4zXGWChgLs1yaENCWH6LAeMQ04FZkI/kndBaA+qsCYYFzxw2Muk+ZDyOdtwbofT8pFkTFQ5A4Bsf9i2mgxZgDdt4AIhpDl04msoHEbZ0lGjZa9Ajqes2WqJcX0K3NKUqDXCeCF70ZmU7kAKMuzDQGFPzSPyriAJ0IM3kBOOcEWFmlYI4HlYQzuuJZKFl3pJa6QJn2/GjPqkDsrmCsIiFqcbTR4qRe1tbwiLoa4akgzCwgpplimdHIgRADdG7JIfvLncdbQ64QQd8VqbhVoEl4/JEgVVgM2JZ1sMxpOXIhB9gWKoV0eFwTpx6pThzpqRkn2JUXRMu8kG2yWW+bHodEmJkOVXOWpPUvAGVjtcHQ8AaPf2iDcdufG2PJbCWU2JFOmgg4CcyMs8xgLUVLQm3pSZyY7Iks2Sm0aq6h1TZ0Y4NodC6hZQSKLDEJTGUNsTF/0phWNbcsxHnZetNZEwPGBrEQUC9rSCiyEFbU5UoJKdmw17N6UyxolAqLRauWQ9QlbSysR6LBcHgdGnRypZSN64YG7hoaMI1N9UP7D3hX1uq7HrbsOP201bc/LMILH5E+4/RTzj1n52VXvmn/Xn9lvdXZ+fUmOHvE3ORyGGgGK+vpGqs5LTA8N6skV5GV8ZT16c8AW8rzE2yfpxw/ry9cEA2wkpDzkQ5M0JXmHLkwiGsMWKymiZgGWBS5ASYbRZaxGn8L6cdTMtw2EG0mFqIJCPIBfM+iI27ObD32sY/lRdxauFvrM982sKDiRxlTDtXBcJ3VepTLz/NBhSUxkAQDU86BxTw2Rgnx03E02uC6IEFF2ORRXienIr7BnoSZ+uIG8AJQJ8PkDjP0IInJM8kg0lW2G0K31v10mIOPT8y0jasVBlxtwHGi/V0YnQuzYs+Vu+VmbHnAIMZy5XpFkAHQVZ6Vd8w/4RCMyKbdOvjxY2wQPLeKnDjJFhWnzg8JMgqz8IyxsDkj5fyNc802PcWIQhnAom0pUjGB8Ag/GAAPrd1h8QcSfvSm9ytEGkJUxJra2u3S6e3kaqshSKEwVw1bAgqgpaOGk8TkLBHCOfxyhAq4VU4uIqspvBCUQ2h0yQPp/VYIaSbxIaxz3eqyXicmoaVD09gAoFhERSJ61jvQehqeucaDesGE7qYuG5fYA6CyAVOh3lcOoYKkr+GtQGSDRMAtWesWM5YWQkYrFmzAplKUIMwS2YhuEXVOXMxBGzaCtZWcNubpDST4xnkBq/Jq5yzsg9jCSEsDrtijN4GUaK/+imFxNu1ZsFl9WXSZ8jjENgzwQ+VKJwZJPJh3BpJAHDZ9QZNYGs3gR7mhhQrN2JQkjiuePaIZHQenudaEUq5/KaFO1BB1f0ZjPONNrOY1Df4iMmFdMePFK6bk0EUxhcDmZ4uctv0psU5nTMR56WGBYV3uz61LptLlxnVDA/93DRyye3hkLb7JO0svu/yK3W+5fvFSB2fkF68sdVZ+5dxzdpx5+hkyBiug19mPBcwcs3FsFkPDKi37PGUADJyfMIu1kv6xKLQsFqm035fB0pbtA6ZgY4KZk8/IWjGskLPdqDBnElRWtNIelMGi8ZrWvm7hdMyFdUZU2VPAToll1LAq9FFmUj1qyVv+AFFmOq+giafKpRNYfE34sIyyvIVNDYIgJI5xW/iYJwbT9hCz64+eZssM/wlCiqIBJlt6BhWJMQ5GDIcrkURuEkWQ/vabE7Ir5BYGXClIxSmI9uxH+Ik1+XWVEKrHhiuWxIX+Is8CWmqQs9cQXT+Rk6eYUQZp3xAS+7OEqkYl0jpI1/DuChJClGn/iM4JmHJcCy8A02REO2QTTPxQrA6y1kdRKgsYrQpDZVP0bywRTTQDQJhib0XCErcNKtGD0MotVRNNPoyPpHkZOMd0xASd9cm9AcgZx5grNwmteFErj5yVwQxgQlEawdVL4/V3i6VaSWrHeeKSAgh86pd0i5mCZpU4F0mr71A28UWxYkf9CAyheq2GKVZbBVwBsF8prYuuDTsUrTQ8RQiAKxgNURFqq/GjE9eweQp/qlbj4JGhIoRVEwDSPdWE7KElDo2Fre62OJEHNd06GUYzMDe5TCjDG5N0Qm/+qgMDJXhIKrYTrDhpF854I1RdQJzingYbikYaYeMtzWiiK41/BVGdmWi4KuMEmGnLkoh98RlOSHrTmL08REEaSNLMFjmEJSBIfCYdEm4bSJ6qhxMe4Y4OMvWkM2lbjfjPIke8i+cGMAwmo91Mo1E5zK0ZIGEQDF1DOquFjXmBhXIDnuyYNwf9pOfdoiXot240nlHBT+zF7Xq7boRZ661HNvi5TRow2fbu3e8FpFyfxfiu664RZnGAQipWIVPIRZ939iLSOuxFEOvsl3kdc8+g5Fqwyca5Mpqu6kVXbI3lqf0sTp0BsgPFwNkG0rxtJpYu7yLLYtUo+cSkLpzJ6p6Up7lJ9p1RtvfElrHUngq8GFA4LWe5HEigRc4OAm/K9uEBq1bPynaaoIIQhzBUSAQKzyx6VPSgxnKZG3DwvNc68NbQIsdoImd7iKeEnPUke47EolwaxmEmoSFmsA0thJ761a1yD8Rn5flXAYEmEnU5BtzaFbXqtaafeEWlthJXT3jCE9DFADZQ11aeiaLyBzlywLBJP+Ahp54rKnElrCmaFG0QTbTB2+GK19FTrhDiR1Qq/stb9FeQIpIUNYGIW1yRPcHJSxW0igFSw+ZXQk64hjdK0MRf8hMcZK0KduUV8CCi0pYsKnlQuRNlftGrX40cOic18aXNVNazEBpmadUVzv5yUIQq8UkWOEnqrAxmHIMzJGQrZS9IJ9NgI4me+1NK7tOPBiBEl9JCqCFx1OCtgZ0GoEUdQo/0I2C7bJJ2npIOHq2CB+YWQr8iCQyIPPwkOcKcn26sRk4r3aem3kkz6da1YIsSqF1MLDJQ6Vesr77h1Agf166yWYZJPFsSePWAH/asWGzDGVR0ot/NQYoSZgnOZJVwPu9fgNP2md4pKxxLEDYeEj+hsgCCG1nYEooI4c0iRJRm9BoSVKGJcQhP26M219T34r1UDVt70P2NC13RiVRlXyOomzQhpkcztIp7cB5L+tGSjPh0NTPRTLEPaMZRI+UYpWIpY1juVvPsQM3d0g+1SEoRPJXiWSsAOITZTxkqOUIpanMNQAywP8akR9jQpKlUl62r68am4brqjg1mbqsGTt5+yk1795iWDn5v3bb4lIrP7Jx6/ennn36KPzncumXz4ujWysqOM89ateA33fyKrdtK9/Zqz1gwLjlLVkO0xCpl8tQTp91ANXluHoWwQgdXnp4ZdWSK8WWG+Ab2l3XzFEL7QY642lVsNxAhT7HNunHA9iwc1WIZ2VzukyPPbDGv6HLDjkHYeNLWMSDbYdInbKJElwy/bY5QqSnswLmGuMUG0ngrUEBOfkJYI5sl5uByPLW9UnNNAEhFCLMsf0HC0N+cq7cBal/DyQxgRRs4713bOOTLkbBhiiJg8ZDYkadEAs98DDtusS7N4Ck+oyi/JVPSX7Cz+Bl0wQdVUO/jHvc4SgBc59KtzRTHXHIn9ZFshKfKCUhRZPfHVkJeTOK/5vIZnERuI2w8nMBLPok+NbFRC1gPYoO6KCet/vnyAAAgAElEQVRBJCBlRKhCj/uBoTr6t+uky0Da5ZGF8oJZXha3DZVICKTwLGKW0BK+CJSNDX/ExznJPTh/U9xQxMM9U46g0w6O5kRom9gIxEl/BGBE2R22i0Qobh7bpNZZiArX0kM8kE7QphONTxT9nA+jJUEYJeRQhcU5XbcqHRa0c02BBoD9ILk6zNsXs02p79K2dQIGBNPgc/zpRMehLsizVMAtVYPPVbvFrVs9roawICGMNDxuZZLERh6p5LNBQm5UyGZJtGilssEMmNS6Cd3k9QiS+UMQhNpttJYQ+No17pxTDEPb3qLZJDrRd7JH2tISSYUm0kvFzSBjuMjDtNVl2FMpWyaxSkaxlClpdguMhFw24IQsxoZRAUyX4R/zQl6hqpdimGiU3NhwRUJ8Y6fSKTralh7Dg4NZZhlCtEFGY0/vNDEpWZmi5PloQxkSMJZwppijgWQkvrYytQawQ2aiKwPVlJHjNAZMwGDoEIeGE+1BYgXFNJnLRmAGBA+IYt78cnoMFYs9Q468olWZOUsI6jKS+7OeTm4temf9HQLB1UaYNaNuo3BX0ICZuXXLdi/KMp8Xr8Xasvn6PTe+4ZJLNp1/zs5zdvqsdEJ6benZZ+24ac+Nb9y1e72JTQSmilFTYENZNAVMujLB3B6nSzhpJwEBA1TEoIbxEvHYmGCRATN5bDQM2SCncKRYmHX+I2tYMNTi0kKTaROXSHj0V4EosnS5be964DXtl4kz+A9vAXUYBV0GlwFlBwtcmGaLWoFRMQeWQqJQ0MA0IweeD2DcnVa2fOdjcoRxxZiy0cjxslrJo4SHROoFW5RjQc9AY4+BRgIn9mIYXwEcdaU6kmrC08j6aMJ/8zRzzB9O3qhXYHA26TzrzzHIz0k5SLNBxQdrTg84h5MfQhGk5uQtFhT7UjIwwCJUoRuHFwARbEFKM/R1HQ01L/YVBtkt1VAftT+bwilQKNPelh06EmlSMIQfqiOv4IMC28CFUyVVUCOwRkJdr6fE3P5ktbCA2wOmo2Hgj2HTFn63XL5tWdkCYRk2RJl4q/vwI6oWW9C5OEmBONIzaGkrQBRPiI2ggrAjR4YH9iRcNZT6Mmag0jvCL2ohLxKU2bDREHtSPhROXQ4CGofUpYkfhgUQCmiJ/CRu8dmYTzOUX4LHCDfACCJ+BU8PAcCP895Bj3rqMtjSCWbEH5NoMd6KKvAm2hYMFU80gD0lvr+Q0Lz55fWeEiqhxRWi1NKiBbeQdCAJJwihaKAKEUxSmAXHekRYpjmGkRNfKsy8S2oCziuCYTBcTcP2BDWBoX4UpKLYdCajuIRaxLIOtqMuOrGHCKFHyGE+q4KHAjKseqpc9jqjYRgYmYTyw5W2bIhoCUutf0KCbccrA3ClfzE9uaS1EKJ8fPpBAr64jSDFWJgReuo7gZpeSNsBI9ewxzyuhNc+FWU8G6LwWEoZ3tqadwVn2p508pEXq5Jl/fw2vmm4fvpig5PbQQMH9i9WVKb6ocXHDL3PwVRdbJDtPHnz/e//Ttu3bt9/cP9JW478OcyePTf9/ev+/Xag+n9Hwdk6L3P0Nw1XPx10JBYMK/7HfjFJTHmhT9dlyj3N1059EZtbeBYKWUU+MBm+rjUZeLchVGCmczPVcDZ91pDFX2ajpxagXFFlVwYxWxzmxIFzCBV7xeEa2eNzNIDPvKOr5tAqTENgmMkBJwt4nsZJKYdCpHOqXCY9zMRDt3GeTkZwrWIm34xP1JWBcXKBaageSw05haObw3O0tkfPPSoIW9M1Qx3aKTs4LK71dxJ+tzBOHJSxByr+ENSOdOBjNZ3Xj4MkXbklZlKUe1ATBq2Wua3hMKZV/QuMbgXo4lExVqhqmM5HGz0Kg7KT4xJg/rJMUAVJRGU7hMt2ObXCMM1PvzQMXAEnSwx0NQzaOzM8EkHbwJbHdt06omkL3i2uwLvl9We4zqb2MvLlzh382jYF6n0I/dKYGtuL8Esh68QZz+pnMKf5mS91zYwZx61kDS0MRG/hjMOmHh3aB4QZgAhsWqUumKkFz9LYpi0woUzB4vT70F3u7oZocyGel4d6gqOFtM19kbGQqOZrlJ8ssb3M2yS6AEwvxLOrHBsSsmgi1+nHI/jX5TcNN8KsOnrjehfXgFTPPc4796J73HO7MOOggOOQN2wdPHzokjdddenlV+zdv+/U0073Kq09e/d5wSljurL/yMnWt5FejhdmmZBZE0YnLzLmeMxQrmgYy54yi2Pip8ka5pd9QFSYe4XM4i1LOlSGjYxsDiNTC0NPh5BCTiWep37ZpEYXzwqAj2ZGK4+OdlTDsCaeJssy6ZqskTpg5AZhqoh519Qeh4ChBbmGYbdEdg14OKmwhqLKZaGWOxTyVBdXINNnmGsV/LRa7twhFOToYdhOqKgsc3W8jlgWc+iuEXNZlmUfDD5ZwK+hGFhEXRsSo/akPp7qqkdUwaahJJBds2nSsFnGMGg1WY65p74x1oBJxpF6mTdlvzUYYmZYgiqY5Z7ydFn/0QU2c0R5RlQMDLxbTzUZ4Onu6dyaDydTfzTkwIR2YrjG2OhHAc5GcoIsixm5UZRH6QTk8AkmgOWePZ6e16AatpcJpbT4XOY2QjPZl/ms7AzuzSbUXFp5+atebUPaaux/rVyPbvY2q9m8cvARD3nYxhH4t5mCNxCvJw2Yn9dfv+eqq3bZNFgx6XyZ55B80mYJ8AvOPe/k7asfzVg97YvrLN2dwn4G0XX8t/IRC3JzYcIvli4jNRFDwAwTz5FJAlMZkgEbsxhmUnOEypqHc2Qf6trWHHD6UfBTmdJqvsYt4SRUi8j15ozaMifoDs8BD5PYzpSrQdHPrZ/CoNU2DVTT0yj2SHmAq8etmqgMvBo/ivWLVlwloIbjWmKpJAfgYTLky1cYRrpREYDwhxPRbuMK8sQJPiZFqEkRS5EIczWpRT34hB22PZoOCpuGaTJOll1mGFwJBXOSQgimcuSW8UxnVYA5uYb/UEUlmFSdFJVdp7MGIYqNyfiE0M+BJFmfY2IIPukCmKEIeYxNw7QN8/RmDYd6qlgzmOO5a6Ek+FG4emWd5dHoP40N3dgYLWkSwDJ8kg4tHDZCBkkUByBZZlDFeTA48YuxEW2wjXQwZFI8Uo6r5R4Pg6smfmGIT3qbMTbaGPij9Txsh2puFaaPqhwGqIg4cYvE4Fxuu87LG2HWOu+gDfZuHw2YqBLRV1x15a5rdndAa3VWbz5l+/YLLjzPJhdL7EDXts1ObR0+dOBO+wvE7OPYxKxwKpjAKxjXLE6WEcyymVPZbdYwhERmvHJpYVaTMwt5OHuUc1KTvcsIoqLGo/Cs6ZsYy2ON0awSPIs/SEYudAPwqEq3+eZMqnq3jGy3iTPNoR1njBlPl51HmNUP3Rie5smoEh5xdk+jnlZr6Fph+gVkDgy5IONk2VujPl0GfvhMgfEwXZaSPYpn9SlZw2WiKvult0gDSOowjyZBDsLcYSoCH2MKgJGOeuK7whaqcdIIja7i0LUeSXuuMRYSCLvVcHjoUZg9HXJrCrXVcLQ33ecQVTxrMp1S8+AjFzP14yBHMTHVj7yDDa307NHyQD0ekw1IT+uCKGprOTH9lSCxWuXoMLQIpY25HR2m+fDXNrUHOQrpVqvpizq0+uUrZmqFYcDTQaMKwMN5dF2HaGin16a+cVg9GMNsOD+mnsMZM+EcVMsCDud10Mir4TLDR4u5Pms2jsCvz37Z4Op21sDWzdsOH9x//U1733zNNSedespZpy/++I5nsBoVaXmTlgMNe7z00l8jbvK+eG/fup0ZeOvRjUVmUJie7HgWOaMz9ZnL7E52NlOVB8r1Ko/1VM4PjW/wKJyuFuI5j0x/wMN2TcI2zYsqxtRq6Jd3zGHEDw7jYdgbW6leZQwrhDk8Absuo8JP8LmWCaqW1esR/Muoxj0EFmaVyzHZCFXibRAuK3A49DSJPI1DzcMQ9eSKWzVgJmjwSI0OVZgmFYaHmsTeMDls9xQGBU0IG0xSD9jUYxJ1t5oMCbyNlpa1N+VheJS2zF7iYyAewOBBOeDp1phRmby1Uj664wYSzIy9ZT1A4qSzRwrVa0KEylEMPwCPRidul9ULZsCmkDILtpYrj+YzASNaucGMIirqZ0iogUqN6/LEGfwjcniWaS3DpNXQqtdq9FzDZTyxcTTC5X4fhSwXZpwvIyfajKJIazK8DfX6S/3yo+XbqU9va5iZHgxhV01iydPgp7AMdkKUN8KsE6KbNpi8rRpYWKIt23zH8No912+68opt2+556knbWWtreb7OXx3euGfvTVdecWDf/i3bt/GcLPltJXmr2o/nGz8BzVg6ZRYna66c3RkbNNaWhZqywhjQ6rPXy2gzgoUXAzyc9DSEy7ZYzbInXgMwDKwxjtCqmVBGoLbGtw1dhRgGgK5fgsPs5ykR4m24KlJUH0wyTrkOaZHtRH9axcyod9z/8BChqKgMVZxUuUwr/GDqkUSDH9pEUAbjKZhRXfCxMR2kMIwBCAk3rLxMN8e8XIOo2/CM2w4grjAAGzxxQqjEiXlXGEbqKKoE4xpXKSEMlQcnSZWnVTC1XY4hyJ4qIrpcVqPVsBppdOMKEthcE2G6KbAILbMXz7EXrakZzOl2uiNmOkq4zPM0rzCi1bnd1rZW1USFOHKlzmsDCAbnDfvBM8O7gT0qWiPODMLhp/EctsjVBKHpNTWRTrHqGxLBVKlm6ge5R8t9oX74V14zwNTEvCbAIhFLjZx0NUiiErfKqWIw1Dx5l5tgEvI1XIVq3V43Ng3XbddsMHZ7auCwI1l+W7fdeODg1ddee/V1izdBb1p8hGfhcLZt3rTjrDNO8col36A+eGjLnTctxrgw9BmU1tnpopMfC85v/mX1qsloZluzVtVnQMfwua117ko94IHvJJCGgyfzZ8tV5YAtl5d3CrTyUzMMj/VEqF/WOelyb+plE2uSq1bDkiqnBzx3C5tKV0hUeoqlMegK/bLC/h5KIXljDAk1/dVk5DQfSeHMaaHeU4SiC2ZQKSRgDZUrTKu0lOCxClsSabtGh+lkJArMbTVpQ3O8qUlpVSYjbDHgEUnpcxgeARVquExajVvA46FD6xYtKlJILs2RTroKlSm/ArBpqxWY6UQAsR0PINucHTyDdplbZRhCUufGleYaxo9rHREGYG497eep+umIqa/5MmY1kagyNhqiy+qqfq6GFvwpHIbauio3omYPOopirIRy1WqmwCCsf0PYU49qOzA6egYhVdQ7anRWIqiJq9p6lE4i6lFNAMcw/ABG8JCsoavVjPZ6Uysc+pF0amBenoy3oGetPJ1fSh4S8VyfNj7VYAlAla7VjFrWf+HO8yfrXzcbHN61NMDgHzjs89Gb9h0++Oard1111W6HNDaZwocXO4T+sNlZ+FNPPuXwwcW+4Z0leuaJKcn5uWVrWLSstiRQJphlHKOD1Sw7YIbSlckDln3M8oIJfqIZ78XJK0SR5er1yv7qO/cZhjHfxUPAQlirtJTNVcakcjy4hSeDWLiTYQ0hhnESkj6DiG6mNgHzBwA67NKLuHoUBuLA7ykS49KG22p6U1Eigw9nTkU56nCWWhsSEEbIeytSUUKRyJ/ux2TaSOHgo+tRyN0iFxJajZBHeZT6QnnUQpARYbq1uBaSGoYkFzUqQtGvoVLDYW9o1UexVBkqFKGtd6Zh4qQoAIABwKPGo4Dr5RmN6nuaQnp/FZjlngqm8YANMcEIq9JTPwWEGjCeNoAh6RFWR7EwxFv6maiO4Fp5WhNIFBquSe1pSLrt2phPtHhehmnALMNP2dBK1cGn7ZSAdGI2ooYfbesphaG7PJuaFJ6GuUeuBvBytx5zPMcYukmhU5rFUwAww7jyoFXfGFiWve4Aif/kmilD8zM8RiFIm0d+4Jf7N4BledM2mMDqIyTwMAyk+RlykCgjoZBWh+4JUdjYNDwhummDyduqAVN0v08Yykls2+p/HnT7wZXTTzl56zabR4uXOIgOzjtv51u8SmvfkS9s3FaSt6o9+5XnYK0YHS/49mNZvLnR31gxiAyQl3p7/TGXxhRmiUjnlYBee9NLO8F45B2SPvjFmGZ5sQPn/e53P2/Q8bIlr7f2mlC3GV923MtC/am8tw766AcLyB2i64oNMP4k0zt1vDa9r/jBhor3MCEKhon0zkaffIEHS655Uzwj4fU52MBklhQ27IlrvcvK2x29gdrRZrx5uxK6xAfclTPzqmutfJnHq3ce/OAHY8Yj+DGp7GWPOPHmIawWIELuqbc0ecuoq5dn+vsG5VwF9WISFa/TrH9IgTEq9f4hb1ulgbT6/7F3HwB2HsXhwO/u1etFOnXJcu8GbAyYGowphhAS+NuUQAjFgQQILfSEEkIPJIEEQgKETigpEIgJYJppphtDwN2W1ctJ11+9+//2jfxxkS1iObJ0Mu9Dfny33+7s7OzuzOzs7CxZIrI2Emlg5FRWACq1gBaamZxBPS9CWLlmx58CO7kfMIq4m08A7qOPPhoc9aol5Fk0AYncwYyw7qtRl3Cscembsoip78TsRkABY2UAmazSO4gWkceh7Yl2qeUrX/nKhg0b3BJ97rnn6qlMRIWYj2aCrBViY4r3LacQo6oIkgYcKq8IpZqJaCivIeAEztroq8thhOASokk00YgJGePKr8Zed911ENZelXqiUpQU4lLzNUF8cBTW8KxUEMpvyHURww0w9QqDGSGdwDEeDABkR0Z/Ir7MkDTmBUA3hAx1YVFRwyeVGgBqgaTxk406JNLFgp4LIStRjQqaR7CFcwxyA0NIVSG79LIgvW4WytDb50WPCN8KgjEjzHpE2lSv+wYAF+7LgERkv9FN0DbvZEbPGGzmhe72VVvgjP6mpBiqEnU9UFmXKSICqvwIsr/xbFREo+CpLIKImOXFnyDra+HHooulBGSoyqCNBhX0oAHbiIcng0ejlFI2xlKMdnkMdaCE4Q0T3ULKyGMQqt1UvVU6B5Lq1X0KCqUGlETVabXxoyOii3VfRO6IromCeIUuM2XiRqD99c5iS2/HzVpsPdLG55BS4O53PVWkgU5BTbvSkmO2Url608Ydk3s682kzZa6eOGAxX+oSj2UuLQerjb3n0f6PWNqUsoRnKzj7jLvkc6xQLWuTQ47NX5rEXWHhKonQV7AeIY9dhELkiCr+oAc9CDIYEDQig2DT7smRmCEmXLJAzCHtItG7qOgijLszThBw12sI1owzYmE+eVzYIoilC2pIdM3HDSUqCzchy92vTLLK78/gjD6J4U6I4tSXXHKJaKVSiDqyPH7doQErsddDfQy+T4ZphQykmquCIUkSwzzq8htyHSj8XUF1edFMUg0C3hXUXhxfDHoZsPtMJnlRUApNWhNkpjEQsV7Uq6CGaILQ5Kk3bw4ZjyD0BjcMit4eoGBIqglHLvR8UI8eIxo1mkOvJYb2nifw1eUnmqmId+ogfYs41xBR5oElj9FBl0mPRkHAixYJdq8jEEGgdr/CnQfpoAcThKW0kfdeojuiRe4UetrTngY+/AEhsdRCM4uupGNpCLkboFQkPWhLNRfGnZiUiP60AQMAwr7KA3/IEORRl14Tp0rE7SApvdZtNnSg6HoN1ByiFDViPLgIBa2oRwgFFMSAlZ+6RoMPGhKQAosbM9HLUVA/6i+lXM9Ch4ucYlrGdVIIDiXU00dARe1+PWo0mDXBV/2rCfELAoKjbRaQE6FMH5HlXbPjNwaYggBSOhE5UEVGekaMRiPNdHj6058eYEPYKyinlQ/4VKJoxTnnnOMyJU3zZ0wBNzToMh0XQz1aBDfjhB4pmijKu1dH8PTQC7UFZEPaJ8HQNScgG6LSIQAxzfkV49lI8xXZo8luwTKWglZqlwiCIZpNEzNR1R4jDR/wIhsK07yju/0ZxEQBVw7AR7pft4y7agJkVIpSQUyfQkNCNKHkfwWdwcHBjENVxIgN+ghhrzcDZ5BhGDcWBFjIyBYzBZJxU2cU9JsN9XbcrIwm7Zc2BRYLBTbv2Cpell2ihNB8R3dPugqmkMt3zs37l3g5t/lGw5z3hBy9Q1HHTUIXcakcHesP//APVYqhE6vEA1GHY+JocBARG1skJEgjvM9XTBm7Cd1LBrjjvFbnstGB5MH6KRnSiUAMjvQi29QYAINREqVuvhM53bVrAFL1cDTF6QFKYZEwAdCjXpwRnm5HCamgUkw2vhI8gPzFX/wFZcW1d0QyOWHxSgy7QIaEowokkt+8UwAf8PF0eJJS8quUghJMPFi/G+tgG7qFdLI52Kt313QoqGptpHu5nETbwVcQQeISEtlC9qOwpvnkT9RQNZieCF4vRU50Vhy7V0X0uBaxsigI88gTFKO5aprrQcBhCGEfIi9jqARZAIEDfMStRnN4EooaiCwsT9FTfsldIbM1UI1hr4IeTOBJkCulr131Q8YI0Yk4NBgZmFWIPcUpwTLLpiHuSZSu3kADTAjDgR7DyKFDwTQwDCfdCklFZHjqU58KPbdD0lAZn9xtTOzpX+TylcwDkIXGn4YNu4JbI4MyQUNEoBvpWVXEKFULpUERN7rAjTEJcVymhFAKZiJWPzJRqIvh0JiB53ve8x6UdDmPdwSP/FHXPr9BLolULjSJAWD80N1D4YjxEwqBlroThq1FfunxCfIx/p/ylKcQ/5op3V2E7CXozFAaAh4aSsFH7+gpeRjYNBDFmBuDjBKDFBD2SRFooDaa6HFTz3XaAIIc9+2EFqUImHCQM24c96452qKUQWJIG13GD5ieWx3PvqpUk2NsR4sU9yApNmLS0c7Vpa/hqfdltqYCP4gTrQOfKmMGwTnYhWsuqZ4xQoBFIpYqcGAbU0OiUop7QauYYvujc3S6sWoqwdlFWFJazLUOGtUWYi7/xnzgjJlABpWiC6DtviAMCmIsgmqMer1kTdhneCySP9ubhoukI9poHB4KbN26vdRZ6Fk6SnXhldWZ7xoe7F++ZGTbrjGnDlvOTgzaHTy6mJyCL9+hiKoC97EDQpKFVMBKbH7hs2QPtYOR31f8iEnAqhcy+BQ2hPl6vHgACfmEc7FPhJgMVhXIs2pgsmQwNcjVJT5FHqDYNix8W61OO492DZhwlAqO5peQiHoluomMQkPSeA+ey4hiPy7bTQgxb1kfEihuxmVCiE0WZgwFfQqlBw7ET1zUKD2Tf4GzzC6XpU7FZWqZvURxjy2VuJowMme/msYyZ3Hvcj0KtHS1QC+T3Ejhz9iNkjOTpiHVsG9oBDQaDGuEnO57tk8UapxPrgik1ljBywkNNyfKRuSjfOhJ8gRYGQiJ6CCJmXyCjJwkhy6OBX20Dj7ykHDqYnEJNIToZPOQUy/oDmKSRmWnz3gAhxJGwrlSkNLj/ke9rDjgytrwpdvRouTxJw3PlXN6xBiw+0YHIuHc74tQsNXLjB/2Men6LpJDYbJNTikqZYpAbW1ETLj5tePDqEYTVbV0GpJmaq93FflTjbbMtM6VmnJSuMGUGBAIdRYvY14rFHRpN1XPbX02tgj1yBnN3+fXqDCWFFEQVtmYiVERZIewx4xATFtaKBYKohTQAjhDKYpRRFiYpNjM9SeYjE903EBSZo311Sek0AQpKqXm0mZ0WabYwSfelTXaowtMFiONBgPshRdeSJFiEIqNV8MM6cwgJkw4a4V5FLNMddDOhuv+xjMMtTGGlnfIKGXmRnHqr66ntzGHa4JPxjB8jEaKSzAQbYnRbv6yb8WYxG3sdVJbs0126pqFlvYiAsUx4GdzBBBoSNwfnWEog+K0KBNKq93PKDFqNxnNmuhiLxgdG+Tzn/98iCEOmzT3A2XVa41HLdZMvR+9A+xCNPYZJ4f3z8Pm6nt4m92uvU2BoECzMb95y7aNW7Y35zo6C0mjYr5au3LVyNAQI898o8kdHhfAmLhv2Ue8o+mGWeAddB2sSr0uIcbvcF4eJOQc8UOucCUhgGMBF2wOVrHmC4alCGYa7z4tfPeJdAFfLbHvY4Uddfn11S9ulS1eo72KSPTJnzCM35BwJDRQPpEragwlJvLIJtF7pk/EajtTwrwoEswx5EQUlJIhHwhIsc9Cn7DAzZiySkPG+xoCVWZwIO8lWuqXnEYuy2KJgac8WRXYtHcM3adATGOBDUxCW/WOv1NusH46io7Q9hDSjBPK4vgQYF7SUluu1EGmoIxiEmUGhIKoamgEQdQYuqkWwZkGY5+XYuFrpOjiQBg+0TTNofjGHiWAqmAYoBOQ3DIoBSBbGvHJ2BD9FeT1lYCEhk1A76FQMlV+8IMfZG4ElrqsUZQMDQFEBo53zDlx8baC3IPITjCDdLZTqV8Qoyv4hQbq0RKQiPiEiSLA2lVklwp1Uwr11FdGFECCyH7VS9hrPluO2ilYUNJGeMpsdGWdK2WfR6WKqwhhVYom3rMhpyGRErPDO70B5nozG5NBJftiBieRH8QBhE9SYIsUQf+oWkG6EfNbUFuirVKqbQz1IA6YIPgUgyTwXzhuTT1fP/zhD0ft3q2geGVZY8BZoswgxFe/MA/KS7zV8QzDUKbV5R0y8ntgC6CBFINQRUD5NYatr+hhTHFMdxKjioxcoGk47ygjM+aFjpbZLKDx62Uakk/RQMDB9KvGGNL7o7P8rJu80CjfNHX9q/uUVUoPRnu9eOBMI6f+ctlUyp8yB4mMcLqyUrFa86JgRi5/LranrWYtth5p43NIKZDLFadnqlt27BifmZ5n0FL5XKM7n1+9fGV/d29sLbQcs1rs+44PpoW9YijYCqsAqYwPWk8T5PDClYi6kCv+xJhizYqzk0xSsDmcEapYLT5lq5Hphbe7TxhisDPwQ45io3/8x38sA+uLgiGMUzT8li6FU3sJ5uvPkBPBr/0JuPwwIYPDdCFFOhIFHAX9CT2/UlQNQiZ4gikHg5YhRLIXItl7NMqfsmVwiI3HP/7x+DtjDLEdIiHgIFdkiz9Vp2mAAKemH9cAACAASURBVOUBh+WAYYDqQ0JoVHDzyBxyyC/4StkQsXBnnGNcwdM1UOZolDU0Fk8VIJxoe9yboqWME2qRriLU8w4ZqgylEFiSSTZ0Ux080SEUTd0hJ7XMn95l8yfDkn5kPQIqekEpCAAYdemUoDNTh0SbQQCSkWRzVkQt8jC0uAxYcVUrpQmoDWcKmZz+DCMK3Z1PuoarnQR1niC8zgGRwfhhjDH27C0qwo4IN4qXbUTQlCVrvRB1msBYwqgjGxsJM1ioccCCTyMxdEllrQCWV1OMwMDELwRoq+EV58+wVloJoCoLXGgM0m/10Vht1DUMIZBRo1o8aOs91ItQkmIMs2ty5Lf7DFqkeEFtbaQZ2NP0JySD4FQBfv10AomapiI5NVb/IgWjDuJDQF8/6lGPiq7xG5XKZjzHFICJgqoGFkz1yi8bhUMfwQd8BETP0JBiPAPla9aJXmLK3Op4DuLEePZuRPlVxK+KuJZz3aM4ggkZI9wYxlvsYiMdy5CccIMzBDTTo6DBwFJrFsgGso42363xWDp1qA1uPmpBw2g7CIGwxP3R2Sczy9rMOsS4xZ10cSAJz2gFHDwaa9rKb2xEOq2UmQ1JrSLMO12c5feiSLQ3EhfVb1vNWlTd0UbmUFNAvPdcoVSfm981Pl5r0gk6SoVi57xDiKX+nl5OWtSrEOp0rEMwjbEz3ApzwYZIJlUzOeDXxBt2HwtWEkUGYok8CL5GPNjFwJhCQoRwxctwMTZ/ecgqQLzYOEBiHApLJSl5dGHBzBIS1SUxOgAO5IrqFPES0sKfINu+xHmjXtY1qg9vm5BkyuLdPvkT06R22BmRKD/g+Lv3EGCaGX+CDL7mAI5xw4fndQCXiJvLAPnYXuEB40+aVqAXukggzOFXjWDKrHhsZ/gkBWT7DhCwAaEgCHKGxJJTnghDoO2whT/mTlewkqbEBEx5OIswdUDJ/gt5zAQIFGpoI/zhLE+Mk0Beoj/DVBayLQ7x+UqNCCSJPVVAT4r86iWDObrRePwpJyQhAI66orGhc8QiPrY7iU8dDY780X2ITxBykMqojQgwl9+eZiADJuT9qih6RH52MtX5Ux6gNMpuNSBUDfXaFWW2+cAHPoACjDF2LaEUA0Pt1FPISwltiRRUEHCrhbe//e02BFkgAGRTJOA1OWRqDBs1GpCoIb9SHrVD2CajfSJ/RmfFp31+QaANIAItHJJAeZCCf6H2widgalGoDnqWdGe7crQzPsksmx1bCGR0DuJnlk6VZkob5F/1qldxurL+oX84cBekgIniJiAVE2SkM545w8V48NXYZkhDuhiBCMWCqAvkpBOzW8dmrrYrYlpJj7LoZi2kFJrsbzzDUCsiv+4w41BYdfQk5xiotkjEOAcCOrCcaWxselL4qMVBVV8RyqSOie9POOt02nbQyrDXj9ro1CeVXUE1RlkNybrG+/7o7BPDJ41crzHLAcKeqiD4C6ezlGzYxyKNWYtWimh6mVeDAWOjXLbQ8AKNhThkyCyGl7Zv1mLohTYOh40CzfmOYt7WjJiljlB1rhkdLYn4MN/MdeSGBgcrler41CQGgOPMd3S5/P2OfjK2hX1YtLEE2P3hBkETYuePDRdsjuCheFHFMkZjnYcFx4I+1IiQVaRjpGOdGJljaH5DLfDypCc9CSP22KPBv7ByoiLa6Gtw/NCHQA5WS0phu2QYv2aBGLBakDE4mJMlbB42GiAAf4nh0ouzh5QKUQdOwFRRmE+yFI4sBAxqBx1IGlhFKSkUERnUy+somgMCJL2rCGdXo7JQhYP8wHroN3DGoFkg6KxqDMYdWIXckk1FPIe0KDbRGJZYYuQEjd8S1Uft5BO9ik1RR9D2NDNUXmiEOhjIIB2wYAY+oRUhDr0WAr6qGp6+EocKxqEt+R1rYNWgl8TuFZRADr0hGxhewrppGPjqTwDB8R66CxwYokKDyUQX4NqlUyJd1TL7Gt2tjaCFeSDLA2CoYgEEMgQ25x6aFjXF8EMWyj1QdNAYPLzCNYd6ZIMSwREBNEUYfqSwRlCUeYDRyUIpUXuMWD1I/ZIYtXtRKdqyaUU3xZi81d9Qwrh/8aAPRQFN7HgiuxcpSsVvvLBFsU2aUPRCFfkEDQSkHsmAUJFZu2Jgw0Sitkjx+BPp6D3Pe97z0OHv//7vkYKFlTpiuOoadJY57EmUdQoNPVU2RyU0XxUqhTOlCinCTc1wggOKGW/KesC0dkJVTUBSw9u7r/sbz8AGHQCXEzR0o9Qq4t2st8YINU4TrN8o4jzNnWMwnll5nXiQElXTxihAUrROMy2rUMbwMAXsGiMUbNXCDMaSrZnoHP0FsrrQxwsa3iqdaZOWi5qDralONxnw0enZWPWi1cHEtNcY0DpTD1gHUWlXCAJtXBHFVJ2NitR3XWktt9ietpq12Hqkjc8hpQDX9nqzkW6LrtV3Nut92MeykbBbjQz21eoNd/A068kzyZYhRnYIJgxuggQZ+2DRYWLhMWqriKkDv8Y6ZRBJi7ojW8iA4E0hITJRIZEhJ6T1QrKGF5GK8EqOxrg/pQHzCsmdsU5FAiCGmBXHIpmOcMZATMHw2sbWJVrskl7IFflDbIQSIEWNuGdoDImY+bxKpYOvuHT6EODRluw3tIewOb3iFa+gh5EZlCf8HRCykGJBB1IwGD2AMPELDQ/hJxvPbpsjXLwRJ2gbekaweL8wocPZE0QcTFzx0H4giaHLoKXoHxoSgPx7WCYQ0LvDa0xB8kBGQcYbG3AaBR9gpXvROtLORm00J+jjq96BT4BFWw2hDoYCrcmAg6OBkT8aSCOBFW1PIp2GPdKLdgXZ4UCuS0fA6L4gtfxEWkCQMyBTjJhkZCPwnGQEJ5N2ABLDUgKZKAiI7uY7z3pEb6Cm2zIDVkMMpCC7IvSY6GWQNU1P2eqiylPoGUjoW9QI2cAMDKnFzC1SgmjREAYMntfIFXmCAvv8QjJ0KfB130KhK6c2ao7EQAZY8M0mfus2kTUZwoEzclnGKBIIq1SpCIJlm0ypIEuGCcytVZDC3GGxc5TVDNVMgy2GdBDf2QjDFZLsiHLqXLZAaMRQhx7rMp0GAVloYvYpKN08gid8UA8yfqWbR79iPEfbI7/ZQTthoQwVP/ouIBstVCi6jrMUaXq0RoL+Yljy4k/OhaahzOhDjTbNrfdAMH3oW6YA0iGIR12g0c9iUkdx6b+CzqaSUc2VDZwYADIzUzGt6QhlJSKO6rzAX0oouwhlFjAixlzQWIo7RTCKyBwdzb9jnxGyGP5sbxouhl5o43AYKVDrmK/nOpNAqtSbG7bv2rJn1un2RgfvhMZIf2nVkpHuzq7KZNqAEOThYCHaNdcstg6S75ken09Bs0iLJrcwvAbfURfuHFb94COs9Ngu4xYEMqbmE37kV36wcHNfI8VLpJDiYAaHDeQxR/xaioqkEA/kKPmHc8mJiwVrjsyZzAhRrUiwOeSiTkGS13YsshPDvtmvWdmoUUUhxqSoNyRB8FAQMlR9jVYr5V1dfiNbtELBkHAqJQbs14RLRyCZ/WZEkD/1V0u5CQTsm5DEWDOHkoCslK9yoluoR9FY1ogACKXAhACmNhEzzmdZwVvNy+BYnF/puoNhwHu0zgvJBEkvcAgtKkitp0LHkh4t9RUyaskwp7uAw24UuCmSEVDOgMMrC5IhF4lnhgF1xafAnNSkSUS/qwjp/NrrZI1gpfMus0SmFGqlGiFAiWedYmwIDMFRtc0ssj+iD8CK33FgrjhnefjYa1OLCBfUJloaMxUq8cuRbt9QBtCov6BpqbJUMfXaTcu6wCcDA7ZMO961GhqscTRXJiI6nJyxd8lQpN4gggyBSYjhIGB0enQZUDFiJUaKskEiRWhFMtC5g7xAiS/AUsJgIz3UGpjwZjMXwqEtJiY9A/F9gq2JEDhQnWFFcQEtKgXEiPIeKX7ZX+nutAQ5o6/p5Sa4bThwOEuxIQXOsSaJ4lICfyhFK/Y3nrNBEt2H2sgVEzm6O2gbneg9AsEYzBpCzzYvJHqgB1u1KMUMCY4d0iirCIT1r57V42aBbAxj2YDJdFD5FfcbdGYSQ/nAn1GKeqcsODQnv7IZNvJreHAwBInO8lUKA7M/bTUacpzDqKQwwXb0BR9KCEfbIZPqbVpf4R5zzc55hmgJOG3hoLHtFo0O/GmrWQdOs3aJOxEFTE6P3cB4wQvM3kqN5mNqdBVKyaWppzcdiGOOPoh3HaoubSl1/PJ+iWRCa6kpqOsrUU2TsM4LvgwBa2sLx6B9sM4QOVKCqcmTvXvxFQfEg8AEMGRMLHZDGEjE0XB/wo/cipwBRDafvMdSUs4ACGZoIYloc3P2TaxN+W5HKSkgB0uVIdhulFUcMllbohVyJhrc/ODpkSeIkDXHC7CJYi09kseJ33AcDgUiPsHZS5TSFu+RDmZgoqDm0DNC5EeLkC7gQyYEBjiBkeoURBmc3QaiJb6HyUTXUNrEQ1eEQYslRjirKKIsWxQ1gk6suAxUNy9qAcqf0YRAT5HIA4HIIIW1g68bJFFGEU3wCc3BiR6kJhIznH4AkYEXGuWJ1In2gsBcxAoFQ81RNiCApgm+Qk9K6MqCWkGYMQYc25QCbBoJ8khEcDoW5yH6gRTNASpOL0ZFVDRSXBESVytkIz5Z4/hx2y2STjeFMIMr6oUlUkG+ViAzicWIlSEGpIIscBFKzTY07YruQvu3By0PFRAOYWwDxDuhqyvjvB46RA9K9zX6OvpOXRoeQ0KT/Rn0Z0Bi3dRNgBsMSrENy2mxEcoT0jkPwViCIFFEiuUEpVNZ71oHgeggbl4gcIIEHw6ZxuMdfA/ICjLEKhXaebTCWGJYoosARd+VH1nQSpH9zSPI3Op4jikDQgAJ+PFn/CoY6FHB9bXlij4NDyqaOoWSiTTmRRjLEQ1WLHCUIboUHZThky6oCJ2YRxcIbHWGRIylmNpB4ZjUIOggupEWSTGGTSULEmuzmER+TSh+WvodwrHNCtvoQWANP/vsNGDdLd0ANqqV8rCn4szURLTSdq2LEdVqeCI4jp6QmXeA/JfhjhcS5FC+H4I9kEPZnHZdbQocGAXSmiscXEzQuU4biCScSXv0utG8KxI6Oru7S47jTVUqs82aiA5MJAdWwf5zt3hBx2y1dcuyvct6OuYT2fEO4lPwAu6oVBlSh78OxQJrg1ssUol5Z3Bgjb9IoR3i4yG0Agh2709AQJOioBcOH6IP4GhKeYKjcZ2xI0ZaZClYeUgvEKI4CF4ybhi7XbgkZk3NAiHULzISyw4hgc9aUlNuAPEesjAkU2CIAtmmBshgWlvHef6QbYrQJ2y4BGL+VBA1yEgqQuqxloHHQ5ZneVQnG9sVHh0VwUe9zBJ8ZegZMiirCgCDYr4C5d0T5oSQSYrHQh/lvaMb2aOUP/ms0IPJACoOJYPgoRkIH2UjiaqEyIGtUoEnejLP6EdAdLRHe2kh5FYmmAMZVgSVhgNWkJ2VxT4pCquRqPaJLgUCnHUBHUXQbc2PE1i2lcnsiD8UOPjkxeaXeFHsZKqTgVWGdkhcIQtM+NF711nscHqTPiRQJ8wZYIKGvkZ4WCNTQxwX0EyhGWwAceFn5wjkZTZ4SGIxGtjJUEN+W2AIAg3Et5kVblvRKapQhGcVV2i7iuy1DLd2V4n2OA8YYFnLeFNRvLicUyt5HFJ3CF1lwdE6hkanBakIaokRq4N0awxUfY1c6vJEvTbT1WhOoaEnjmtQqmwZUxNZ9VhxtIutF/AAEmCZ1nS0Ma9qaoecrDUEPzVLihpj6MYvfKJSZTWBnY8JTY+DSY2g34Aj/qczlQa54oEkfPY3j6IvbjmeFfFJLTGqA1WJXmQGNkYCrY6io9Kss5QydPUygts59SdSoCG09aOItQaeEcU8iVYGlQbG7JaHKReRdVkY/GIC0tUA8a52QAwbnS4FYka1FL0fbEeiP5EOi4OYmYUbcE+M89H4G9pGnGHKnESTRZEMc3NQDxqxoP1yrnW16N/y0JqaqcAhn28FZzmsPlttNUt3tJ9fXwqY58mptcVWOnJd8/XGbNXmYaO4dW7dyjVYFw1lZGRwz9TU7PZt2NjBotRcZxf9iMkpGc/qdU6kwRlDufFui4dIJurwKctBSzd8n+EBAs4PymCp7bfFRxLjw2iIXpwx2FCwPJl5V+D1wddkw9QIPOxM/nCcUiMuTLTw4Q2rg99w4wUqkeVm1ka6ZxwNM1UcZ4ReRG0mcX3FUuGgouD7ZJImxKaPRPmlh9CKX7wbJhoCYRXZPSH+ozl+pYgIFTf0RcEQGPgyGQy9IBrGas2toLaEeGNN4RDtoTOhsFZEF5MKcbwL5KysdzIPTdQIeX8q4k+cXTrI4BDq0iVGBxHwuoNkovNZZPMiQj1/ykPXEeUyCI6SUQQCiEA/QC55UE/z5aH02LLRuaEzqV06PQN8MklxbUQfHjDhPU0E6kGtCIkITyk80Amn0IfApKwAKx1tVRqyVqXgEPMGT2hactISwjQY2Nrdk4f+xIEGGVXEhzqEruL0AwYPZNfFiMl2ZQdHOlFnMeBl4VAhAllNGN5o4YaxGilS2sjdx7YRlQ5hDYZMZHq3fUZbpZbJhmj8tb1TSfU1mlstWAYgsoKoxExCh1OpJ5TUkOX6NOtr0AwDLYKtdEM6xlg0Vp/S/8hvxWMk0EH5h2kOjQ3RaIo0SL53UYuykIzM6E8bU2NUStN1LEA2zUG3GIHq1ct+gywK6mVtQQpLApoxaIaKlvJAMiUVV4Wyinj2N4/2N56VVQoCqAcU9KK9AEZKDAM9688IJxHzCzUoSeGKTqmSLWZK/Oop2qGFhKFogoc1XZFgGvodKej9RiNznbLSVR01wgcmTgDIxl6FXZihTL/hCyGzRx6qm442lrzrbt0adKDE6wvDRiKrVSwbYoZKQTdjTCkR6s0gFfkEsUCb7d7iFSaYSi5XqM/VDhrjjtFwgL/tOw0PkGDt7HcuCiRNp7XqIuq1LL3PJXlfyM+fcPzxA929bFqUrfHJmc07tu0e3zPfeXBWJsEOuubn6BfHrj966cig6pNG03oyqwneET4utA1mgNA/YBvs+ObsCW1PyA+QPSE5JHoJ1h8KhCKRiOsFyw7H2wxgcKv4zeB7ifyyhSQLMRn1SlQ1LpkBia/+BIc48StnqF+BZGQIIsjmRboXFcV7VnVIYgSB7UJBHnVlNcofGkmgF4zYV0WCFHDIalHXwgaGwhfKZSb4ZY7WkRmBp0+g+TOQj/wZnpb79tFsh1nihxCiA6FtZJYte4kiYMYLmFmlkRIdFL9SMlQjW5Y50M4QoIVEUAZmFU2O/vI1wzMryHIgJ9HIOKT2bJCEXLSVZruQISekV9SSleU45aF72ciLZgb8bGRm+ARYzQRBzri1xoZRRoroOwVhG30khSkU3SivNCQmOqhSixe20X4oqlKzdKJehnOmrkWNQa4MuGxB+RgSQMXyIGq0jRWnbqVHS6mhduqpRPoxxkympqBVjECZ1cVyyeZnWMae5sJODFDRBUElRQIxa5U4OgcC4sA/0I7REi3NevaW8yij1T7jWcFsLiwcftJBpnLJHw2JKrLMUa8/gyDZeIhsQbSFABc2KtIzUBmFo2w24CObxiKRzspIEdk030vUHjkXVhp5pENMV2ajOqtUBu+Ag7AXeSRNpqzqVddeM+1uzZ5emAT8gHYof7s6mvc78x5tNetQ0rxd16KjQFNIUlPUrc3kcctyE3/OzddHhoZXL1sx1CfmE0fKjula9eprrpmpHZxNQ970PL3U26hXVy4dPXr9OvrcvP+1LlKEBs6Cp5BnGbfCEK2PF6oI+EtCuxXoSDqGla1oM3mQUVxm7zIHSwrmvrA/IsVvMDs5Q3JI8aLqTN5HqYWSNQMe9S5kgpn4Cfhq98gWOeM9a0jQ3yfp3rU9tMOMJj6FQgYasbGwYGAVABe2KwgYyCsVVUe2TJ7tgzDIgV4GU/6FnDqjlRf4LKw0PmWkU0rVkS0jKbCRzUsglrVUvSFLwPQJYrELkwmYoIxfj+6Ozsq6Zh8i+xoEzBoYPRUaVSbFA5pWB0Ey3OIlG4EBRF2QBIGCRckIsgQCIbOV0q5oOOJEG/0ZRFiojmSNkieE68JBJVGNcIuxDUKIWy+efdTcDKusgTKDoFFBIrVDO5P0kRi4qSJTQbzLGWsG+aOUPzP4gRUEfJUoAwoHMvuMxqAegIrI7CUGFRykRL9EHn96gm6AZMhkveZrRrdbHc8BIXrBrz+D8pGeVb1QNQdcjeoKyBlBspcoG38GhIX4xNf4zRQsmdFKM+UMBKKLM5TUCFQMvwyrhbQFMOsv7/KDExhyJ4jQtUHtW2pjqe/SvWhd1UZz2/adN27exBkjVyzUG3P2DhYifMjeQ806vLa0Q9bYdkVtCuyXAon3tZzbs91DM9Ve/vj4hF2SmSqhkuxMvcXS8tYR+oP1CMSlXrXvmUwVcTtWTwgnVWB/dCxsMaxBkRKcK5i1FNxK/vgU8injxdicFHwHzwrBE9xNWY/3aAUuJoOcfiV6AMzAkgTSpYRIiNqhpGww9ACiUkWCvUqJiqIKrFDZ4K3QiMTAQU7p3gOHaIg80brIQ8NIEvVmz3E0UQtZ7jdEETSiYGDiV8EQY8HZ1RitgDzuLHM0P7KBHygBGBSDjPy+Kh4QSLVAKfCMirTLi09Re8CMtgfAoBjqSVQ1bCOn9EDPnwE/qOoXkCAU3SVelIKhWhQJjzFCK9roF84BPPo3EANWHsWzlkoPymcEicbCLUwLEFZ7oKG66AK/HkAiW1ShICByBig2EhWBD70obivHn0FnRSRmowUof2pL5IzxFo2KeF3KBiYKBonkSaOqVWlggiCKB4XVLlsQKugQBJRTER2U0TyGShAkmgyNSIyC8Q5VNQIShA16qk7BoIl0VQdWskVboqMh408ZZFYwG+cBJMZP/KpFEQ+YMbnkUTZKBZWiuN+o0aeF80hZBSG2cDwHxaJg4KxU9FpUFH+Gyh50y5oZTcgwRw3ws1ZkTQA8mhDYApv1VPSdnEHz6Ed/aqwujuER/a6WGDMZNNl8il6OerOuUZ1P5nvMmvA9AA215VQp+DIDFc2Xn45lSDJJjo2nmzO6CvlqLTlURCsO129bzTpclG/Xu1goYOZ7TFHTNTStwMxab9vOnYz8LSNXR61RG1265GAhHdUFHyEXd43tma0lVosHBT8KgRocB5uQTkIEG82Yrz8Tzq3zfXLiNcExwZEHHPCl35LLBLuMtsggZ3C64MuBQDBTX8GP/CFcg1PL40/pflUa2AIYKHmJBmKFYCKv9GCI0j1RkfSQoAFTRYFqNDPYcVQaqEpX1p4RASMFqw2pGXTzm3HbQECGDHkpIdQDiN+gVdQCn6BYVOQ3aAKgKkIcwjaIrCwcfApbTrQlGuU3gxBloy2RHm1Rb1SqCl8jMRqe9azEKOgXAlFvNCFABemiLVKAAhMmUmAFTjZ+gIqmRbdGcSlgyu9r1pWa6ckw8QJmlIrEIEuQPfQnXwHJWhRYEYdqVwQFQpEN7U1xbZFHEbUHJqqI5cRCygdufiXKpohskaiBIBucXtQbMzfoGcNMfp+ygaeu6CAtjRe/mbIFvrLyaxQkVeFFYtABwEBAjZ7okcAqiKCsJ8BmQzE6JQrGbxT07kUtQToAgZIS48RXKcDCP5oQpfZpjuqCbvIvHM/RBYGwT/EEzhLjqz+hCqw/AfEOAbVLiUGiVDQnOj1rb9DEp4CvpYEGgNncBzCbqtFfoGmskSBPkAhATxAw6xQpMW1V6hMgAQeQyBNzLfo69GO1R08F31B1VoVKq4367j0ToYMCAlpGsYwyh/ilvWl4iAneru7IoEC6Rpqoa871lMrLly5dvnS0lMODOvaMTVx/04Zq5xzZxUCdn881KtVyvljv2ntPyG1sXrAwv1iVIngB4cRddLS3lGxaVqIp8stei0UL5sHZrLyN6LWzHRwKhNVwge41X5+jE+0FHndotvo617l3MzfMjHW931qaG3S3xCQTeLf81E5pU+DXgwJ7LUSJkbbmV8yTPfXkM2dtHHw1U+/iz0NPmdg0PDj+vIce+3aNbQrcoRSw1VZw8HA+2fNtavR19xQGei1uh4YG1syvuXbjjUKJWo7WqpXuUrlRb6QTiQfyxLTP1qbYQWydFJYtZRIvFvIkLJCEbphH5g9MizsQVNp57wAKpAV0pl0tcAvpzKeBwgDCNa+1F52eXFfO28I1t5TkqJesC3vTY6hk9pV5t0S1nzYFfl0p0NnaBnRayawJBaveSFevbti2AyMNc5cMlDAZYk17GEnVVrMOI/HbVS9iCjQ5qZsdbM7V8clJNmo27d6eUi7fMbJkaOvunXumJrlV8ikwi29HMzCC4AJhmYiNGyfwr61MjQwOCSVA2doLdi75WNj6ux21tIscLgosHBMUplCSkoGqo+VV3fLJgxt9y80ClKrAM5bm8tuwltIyaO1VtGVrKV7+vzP9dxBD5R4uGrXrbVPg9lKgdRw8TQb/b6pMTU87NMrJdWI2+Qlg17HnmK1jF65hbm+dt79cW826/bRrl7wTU4C1iQjUwKQANZtjrZBRXYXlfQUOK/Mrly/nTzCb/NPT1b9mdbNlezjQh1iN9RbgHu/VWnXnnvHp2RTGabCvn7Il1jQx3Iph2n6OJApk9s1keGKcbOnjSWsKL+nWe9KrUmraXCQJ0so7pVOi9lqzLNf3DqyWKnbzDuLeFfyRRI42rm0KHDwKMP+aF7X6HN+viekpC9Tp2Rk8uSufLqMM5zCeGMFd/Zkm2uF72mrW4aN9u+ZFTAGHAElHDjOduXyuo8tZrzH3n3R2HrViueNESwf7Z6dGNm7ZIhwDyZiiuR/gLA6ZGuyAscpL7AcViinK1O6Jid3j41tz2wvJkT0dw+Gjv4ip1UZtXwos7FMsPpyFCYB1q1bImsbL3F4lPpW0c/dKpwAAIABJREFUNk/RatMT9y9NTk/zLyE8OgvpLGSMFhkjj5cYLfvW2v67TYFfDwo4z5DmjdM/6QSCrYd0RDoxzxYfTkk3L5Klmz7hVn+4aNNWsw4X5dv1Lm4KsDw7W5T29Zu0KAeDK/Xatp07RocGBnp7GSpWLB2dnpraPjZW6u+t1mu5AwxbGudfkoWsdYrKE1xDWAUqVbG7Jxk2Gk13y9UbKdb5fNt+sbjHy/6wC8VIb+5Vl3NzQl/2Fl1HfvO2X8uQpbg8fvnC54o5wQ8s0wUK4hoYY6OlaqdFeWhdh1ds7K+x7fQ2BQ4NBSyDzQubhml5WiwxFdOrqlweW9WnTzefLsoObx4axG61lraadatkaSf+2lNAQNIUPitN5ST/OtOOHo1nx9gO87q/3F0u5VaMLqvV6xXWLNLxAAmWLbBC01I6hKh4Xczbrjy1BqN68dxJipjbLeZTyMH2c6RQwAlzqBozoUOnwTPfwUt309YtlPJlS0f7y8n3Lhm96Fe3uMTJpqGTp75unZipV4mPpki2Ef0HqGQ7Pax3tB0pvdDG885KAQ4cbiYS8Q+HvvlENtXL9sPe+MMYLMZpNeKxRIkjR4eLGm0163BRvl3voqaAKUq2zXc4EZYjB5O87OzIF8viiDaqtWPWrC+XisODA7W55tUbb0xz+GavmdvYKk5XIrsk08T/dBqgdVl+Ec7iCxVKxXwK1Mww7rzZbQTczrYoKCCeZDD6pKS3zFR7+zrXsWPnzpmp6WVLli4dGi4Vii2/9l/6ZtkEkZlJa6B/wL/pDZuMrizSUhqHEdP1sPqaLAoSt5H4NaZAtRXgLUVl60xrlQiAYqKZIDHd4heFIluE/jpcBGurWYeL8u16FzUFmp31jnxyRk5ux5y0TFfisDlXL5a3TU7ltm07bu1aytVQX+/K4cGtu3Y08z1pc6eZtC0rLSYoelkSil23boWyJUSTkzlTs0J8unynoLLk8OUij5vLZkf/FzXN2sj9kgIOpv7yD6w/9gRdpDPXke/MTczWZrdsm5qprV6xsreUT+OL3bJlEfVVZH4L9JacmDt1zepNW7ZtmZ1l0TJYmh2dDQcNafwtH5TQ4YgZg4eCzoQWQWXbPdGmwJ2bAiaLNbDDSdHMxDMlWHss0LRMiuCxh1fHgtkBRvu5c3ddu3VtCvxvFEimpvkUbXxieoakK5aLfX0DXJvnm3XbOuGvbnqHA+Y+lqr/DXb7+52fAnEMSjsNJJc0u8J590SKaN+VT1eWc+WlcXXlUoT0lvKUvLZWrFi+du3auLSE8h2BTINSYSELZQvAuALozk/EdgvbFDiiKNC2Zh1R3dVG9nBTIO/CtPmO6dnZzVu2NJvLhof6eTTzjt+4bUdyoEleXBwC3F+RK+YJyQPcSjzcrWvXf4dToJliYvHH4uXufMP2XbtqtfrsyMjyJcNJW+KQl64pT2tzmx1Ji0ovHaNLh7mhNOfnKi5YnJ/LJYvX3nW8LC3nvXTpTbKntp82BdoUWGQUaKtZi6xD2ugsbgrkWvffEI3EIxf5YqnU011ctXzFbLXBOFGv1gqFdGtb2gxshSdOArP9tClwMwWS5sRmRTFyWWRXV61a3T0xPlOtzMxMj4yMDA3wi0+aVtoYTE9SnKhaBtSK5aP2ords2zY9M5M2JFvH1H0Gz69BSdOKP9vEblOgTYFFRYH2puGi6o42MoudAu7aTQpUvuDo8NTs7PZdO2crdVc0rxgd7SmV0k28jVqhi988m1ezwz5i+2lTYAEFkt9e3sW9uVrL9pTLF/1XqTc279h209bNO8cnW8cI2URDw0oau4GUNK3OjtGR4RVLlvaWu+dc7tR6fA7vkzhR1d6kbo+1NgUWIQXaatYi7JQ2SouXAvlOOlWSgrZ9ZkVsd8XD2BiH5YGe8pKh4Z5yuWXGSmeJ2RkWbzPamB0mCoiFVuhKlif1p5sDBMNyf2U+56bo8enpTVs237Rl28xspWXBomGlIZSu4jHC5jr4+a5cvvSo1auH+/t5YvF2j+hZcqYxeXPkrcPUsna1bQq0KXDrFGhvGt46XdqpbQrcKgWYqRghGg4RW6HMdbhvZ8+e8Z5iyYbP0iXDhJ8QpslMke6CSIfH0vnE9tOmwM0UcHyU+pSMnexVtvtaxqukmVO2OjsnZ2e5sU9PTK5YumRocNAtS/yxulyEmHJxxkoRTZcMDRRz+dktmwUEoWbRsUJpCyetOHvRpnebAm0KLB4KtNWsxdMXbUyOAAqIiEfu8coqFMXq7mrMzEyJBT/X0dvrKBhla2RsfM9srcaXueW/nETjEdCqNoqHigJOGsZBVH57KcwDHct2oHgOXNqFf8/nnTCcmJiYr9d8XDIynCLk0rSEx23FI63VGm6aHuzvWd21etu2bS7kScPs5iCoh6oR7XraFGhT4AAo0N40PABitbO2KTAvmFaXn/nOWmOu4hqcfLNY2NWoXn3TdRO12d6+7lVrVidn5PpcrqPY1SyEFEwaV+tp+TWn50inZNaQ/b1EA/dp/pHe6v87/nNsWCmge4rizjbln7HkX1EwEKHZ5jsbLtDs6hqrN67ZvuPH19/Y0XQtQEsRaz2Fortx5Zpb1dt91MiS0d7eNMIa9RQuqJBrdKWtxjiiKHNm5YqQ9P935NsQ2hQ4xBTgwWiLXXwsDJQbhvd0UDeXi2AnnDO8+OdFhiyM1iFG8n+trq1m/a8kamdoU+B/p4Dtwp07x0z1keGh3p4e0q7M3MWl5k76ZPpTpkHeSRt6iJoV9IzKaK7+DO+rK6+5dtvOMUImRlKzwba1V+cSJH50dLSvr0/mZqNGCikYvvAMZmnn+uYbnA57eMZDRMR2NXc6CmCksQ+eDnhTpIQ1aT3SY8rEuiKG+qJdTrQ3De90A7PdoMNBgWqtsXPXrt6+geGB/mXLltWqm6u1SrqXsCUeM/MV1nAnMGVpUWhX+7Ql9IPsazS8rYfd9vGYUdVLSJSZWmWyUZ1p1peNDPe4fCnX4tgNseRTPC0eXGnzemd+9549bunhLB83ukUXhKalU7zcOUbdbadkO+edgwLGbahZXoK9ZCPZqDZNQt/y7sWzOFvdVrMWZ7+0sTrCKFBPVuzm5q1bBDAaGeyfmRnauHGjXRuHDvdpyZ1J7QitcaHueMvWtQX8bRnKIUIiZ1AMJZN61F2eqMxWt2518cDq5Sv6SoWWXcsSf57/n91Eflqd+RVE0Z7xcR5duYJoEenJFv0he27ZL7cFq3aeNgUOLwVSwOfWQVq75v4ZzPlW2F4JXsKsBUPLiNC3Fuf2QVvNOryjqF37nYUCDAkdneN7JnJdW7qPOWbl8uUO3O/ZNdb89fCAz/StO0t3Hup2ZKqVikNPipTO5DLfIcjW+OSko6tDfX2Dff3lstBsHfVmPddVcF9af3dpdGhY1FMXZVZaZw+TNLo5WmnAOdTtadfXpsDBoADGEusE4UuMZO9+Ywlhi9BLrB/CXmsp4ojJwaj2IMPYd6l9kMG3wbUp8OtBAXEmXRs935Vz8HDLls35ro5j16/r6S6FyFxIA3zhTmBaWKgKaJ0WJW+glhl/n9bdkgK/HiPiwFq5jzIUEoVQadQt1Dn+Fp1w3T62+8ZNmzbv2CFsvAyFfCFtkohx2pFu4xFPa+XoqPTYbQxlK7pDvxwYNu3cbQosDgqIM8e5Pe77FMckObo350SeK+UL8WeKQmfHoDnXOliySI8WtdWsxTGa2lgc4RSgYDFpW2ARaTt37hwfHze1li8fjWZlQvROoGBlLdqnUQsVrKyZ+2gPR3gn34HoB8VCJc10Iy/pmGGjI92D6EqBzo5pgdnG92zYvmViajLFgGD6at00YPAN9nWvXLacX2CpVAqVN3098s+03oFEb4Ne9BSwWojpwAVeyBxLiEqlAuvgtP7MrpmSU4bF2aD2puHi7Jc2VkcYBZqNeeG8HQhL5oRanWPWXKO+bMnSqzZuPcJactvQ1UzsL36VyHSstly/bfTbNxfFKDZEQt8K+xNiFt17OJeu1uliIO0qNToq09VKhY1res+yZStGlyxtbQ52yC+KWzHfuXr1CucKd+3aFZFLFWz3yL60bv995FDApLA/YOG6Y8cOkXt/+MMfbtq0qVwu20PUCCuKU089dfXq1bSu9evXL126tBXBd9E9bTVr0XXJnRshsT1DhDDwtiKq00bqXsr5XK3uxpGUODVTcUzd0XVPfWKLh3HITPvFL34hcqNJ5Vm3bt3AwMCS5avKPb0z1UYTtLRtN99dSEt8BbONknjPFQvVSs37QO+ASNyVmWqpVCaimjO7wDF7P/KRj/z85z8XX/S888678MIL6wIb5RRpdqXN/vlcrrM5V80Xu+bEJrq1p2u+3pliIsmZV3RsplrdtquaK93v5NN+9NMrZm3tlAvT1Zo4k13NTlEomyly6RHwdLU2A9OasitHldQ/c81OdOvqLE9O7fzx5Zdt33rTlo03/fTyn3aX+rZv29VVGl+5Yv1DznvUbzzwEaVyT6U6WewWz2aqM7+82azPNarCbSrdMu+nMK+1xjh3irTf2skik25NLuRLdXV01eqVOk+kerpRpmGPoFGvdneXZ2pJ58giQsFNn8ZAOgKouX8UUdjH0LHMgkw3qs9XO1veJs25emq444Wtk+17Gs2ZbTvHq40Vy5b3lwvicCXX+M6OgY65k9cu31zq2rJjZ2WuMde6xqczVyzX3MW591FcWmh1cYxr/3gtli+2hczfgb5BAVqFCC4WzSAtSr1fKJZqc/N4AOk7OztNHS0ZUUfG9Fos5L3deJRy3W4jsH3NSarUXWRqYn5NhqXOjkq1Vu4bxMxN6p6ecmV2ulTIzTUa5jslSf6enh4HOdLsLpUqjZKbOquVKbeob7npxok9Y7u2b/vSl77YrM5Yz9144/UT45NDQ314db1aM1EazUoqVa1/4wufrtcN/dzSpctWrFrNb+vEk0+665lnnXDqyctXre7C9kkFcedqld5y7wuf/ydPf+rTTjrlxNnGbGfRZR6NzkoXNLjWa0V/3+DkzHS53MPHkTy63TS5ZUFu/IVvfPcyjLM274qtNNWLXYW5RnOufUvILanVTvk/U8CNy+YV625leoZ0dI+umWnihYJlpnmvVGZKxeLVV199ySWXfPnif12+fPnKlSuHWg/1a3JykuJlZTM1M7t8xar7P/Dcu939noVSeZYWxT+ydaluCCq/uHBIlNna1ODgoIX+7LQ4C139Pb2yWSFd8d1LP/GJT1x++eX9/f33vOc9zX/K1plnnvmM575w7dp1tbrDW00qWlIR5gUkbRRypVulQVJEWrpdSC/OmFQBCJ++du3Y+MTVG26cnRd4Mq/tvcUevIZKdqtwFlsilgml6mytD0+s17C2nTu2XXbZdzZfe8M3vvnlUmm+u9xx/HFHL186WqlUV69ctac2/p3v/HDTxrHjT7rLb/3WhaeefhcnA/LFwizSJSZbE00wn0uqNotMgcYw3wkmYY++qbOS63ZeL+Ty6NPJxdsHXwUh049YYXdfd/i9hspgCEnPDhwtNurdcfikET7XNN57u3u4ZI2ODIZbSr1WKRTLthmv37hxw5atSesvlSv1WregqK0YuTEdvGTD9Y5D8iBCzpNUHTkLraGB4SWjS3v7e6ZmZ2jmpc7czOysNYBWM3u4jIGrDpbiiu6DWHsb1P4oYHVpDhZL+ZqIVnNJ36G1XH/DtcsGhtO6d35uYGhk97i7CprltJfd6JzL4fDGXs4ZjnqdaWr7ti3G5NaNN9x4443fu+zbtdnp4cH+Yldnf29PoZj3u2LFCox0xbKlJ5100oqWG0Zi7B2uSchNTk5v3LT5hhs2XnfDhu3bd1gHGvBXX3v91ddcO7hk6f3PfdDdzznn6GOOW0nf6uycmpi84NEX4PPv/+AHy/0l7l3TtcpQqc8afnJiCpMfGhqxtp6amqHM1aqz+2vyAaVbHtzvzHu01awDIlo78/+VAvX5OQZeixFzrKe7G2f0Z193z+Rshe41tmvHcH+v37//27/5wsX/ea973esR5597//vf/8QTTySYzS6ZI2yjuX3llVd/+jOf/fZl3x0cHrnXOfc54eRT+gfd4DxqDtN1SGsvIYCTvWS+1jqfUndPHM1hdmbqa1/7yvvf//5dG2988IMf/PjHP/7002lEa5Vi1nrLW96yc7ry2te+4djjThweGq3UqsAxQ9UatVzYFm5BhlCzojrvXiAM2okrVg2NjmzYvGXzzu3UhhZ/yTdqta7CrVvFbgH4MCc0c0nXqU5X+krdnY3Zz33mkx/98HtPPuW4R9zvfscet27t6mW9ffmB/u65JutgKa1rB5ZMTk1PTVdf98a/+udPfO1JT37K7z3l2d3dw7VcuhaGHUt79GDSsAsFL8WOvtShjTruHApW4qHJRJGUp2ql3nLCoJo3+7pTHM65rmpYsMCRARzUptR6OcyUOrTVazvnX+thgUmdPVy1csXS4eGktXIZzqclcqXeuHHT5p27d8/h8VKYT1vHspALrRIlbw47dGgRv521MW32lLv/9OWvcL/Q2//2HZOzM/mecqGnnJuerlSrVlBU80K5ZPU1W62Qyo1a25x1O0l9QMVK+XTKZ3p2liWaNRGD/d73vveC5zzn9JPPOOaY9Vg6Hr581YqjjjrKJKXQLBlZtX3L1v/+2RU//9nlV//iv7dsummgr/ekE447aln5nvc8e8nIUH9P97LRJYUcU3daslKfMRa+iSDbCqDJpSOHlmQdjXzRjnpiJDJZoDFa4frj9Ua9Ob9z19jV19745a9devF/XdKc67zHOfd+wpOf/tPLf/KWN73ZyH/xK1720Ec8XJS5ck/32OatF1988Xve974neB7/RBKE7RdHOlh3pLXVrAMaTu3MB4cCrCMsOmZmvZZMI166i6Xdu3cX+/vdGfKTH33/Ux//6MYbrr3o95/4O4965PDgoO2l1l6AO5orvb29IYmhQkjgrTabbCZu2bZ9w8ZNVro33HjT9l0zSUgXCmY44LJ5J8J7+0ZOP+PURqO+4YZrbtp4/aaNN46OLjn77LPud9bZxxxzjMxUhDgPTK4zmH34X//9M5/+3P0f8KDffvRj7WbmSuW5eXtmc/a5bpUQoQWqWqVJj2th6OnP55ni+oaHLNZ27x7Pl4qNanLbTDeuHAlPvZCvz9S68yWa47v/5s2f+vgHX/eaZz/mMef3p0uxxWLumJjcHWYqDdehUzMdI0uHx6fHmRbf9Y8ffee7/uURj3zCE5940ehRS2q1OiteqdhdLJf0ZqNR6+kt16eTvQzdioU8Tpo2fZyf6+oyJKwpYxutp7uv0eys1+fKpZ7a/CSyqctIoDd4D3UNhCOBnAcNxzSwu5Ilby5txTYN2iUtc+/oYH8ct0KOamN+2/bt23ftRKgGnWyBXhXkUvxIodtg7/BVP//vF73w+Tdec/WHPvnx0848c/v4uLm95b9//qlPfvzC//f/Tjr5hNTkeqN/cGjP+GTaXW0/dzwF5ufS0pf247EXUS4X8ep3vvOd//7Pn+xwRGOuRm2SctpdTpucogPPjI6u3HTTht1ju4Z7i2fd5bRz7nG3+9/n3vc466yp3RvweYsEjLNeqzaqte6eJB2aHQKapP3uZNNuNjgb4A+xuJKY0locV9dbjElp5BKH4UNSKPR2Fnq+/4Mfv/c9H/jcFy8tDw6Mj0/c777n2A+5+Itf+td//+y640/47MWf//iHPnjF5ZfbcH/737/rNx5w7q7dY/39g9TBfPfBsYa21aw7fgy2a7gFBVrzYa67XE6WjGKxOjNL6xoeHh6f2vNfF3/ub//mbQ9/yHmv/rOXrV2xtDozbXeJLUUGRWIJThMig+lbZiJlSIg6osWCRrqqzL9d7MjT01y4TJWtW7cySsvm0/XX77788h/t3rXj3ve5528+4qF3uctpR61f29fT3ZyppK2o1hkWAhtwBcHsHV7yiU/9y2Mf99TX/MUbHvTQ8+c5EuVzVVuB+2Hf5nvSDhZcAaFS054zF4Xg2GOP4xd/3fU3qsX6jCWHH8ItaLMYEyrz8+VCUYymq37y4xc+5+kX/PYDXvnyZ5dLZHuddb1c5oNBi+1DH9gjQnm+ODG9x02P+FShe+Bf//2Lb3nrPxYKg3/wnBfd/ax7Fkt9e3ZP9Q0MWixOTe8plfJdjblkxdy59ac/u/y73/n21Vf+bLYyhUrVSqO3r4fiZc/w7Hvc66wz7z08suK00+5a60yGq7Sr2LJjGRiJy7dsh4uRfHcYTgXbqUnLTBZTL/YKvaDk2qXLRkeHW2OPMpqq37Jl24YNG2bzSWygWMwjRUgnAx6p7zAcDyZgG6R7tm990mMv6JpvHHfSCS98xZ+tO+kkgS1y07NPeNxjB3qLz33Os88444z+kZFtYxPDo8vmakfG/DqYNDocsKycjDIDr1zIY6QcbZeOjFx//fXPfcYzNlx/7YqR/j+86Ckz05OcqLbt2oX1rVu3rFwsLB9devLx6084+qieYm52aqJRq/QPLBsbG2s0azb1tKNZqxvPFKzqfIpB6p19Ky0JWGVjv5uLUxzBaQ3yFKu3tWYodXFBKc1W6zP8HPqG+vqHbtq07YorfvZHf/KnK1cuf93r/oKa9ZwX/snSVeuGRtd8+rP/1VGbNk/e8ra/esj5D9uze6KWzOp95sVsI51n/L8/bTXr/07DNoQDpoBpWSwULGusXcITq5gv/PjHP37X371x5/YdT3vKk579rD8s5To5QlZnpwf6+pij08KdwaQV8zcW32RDd29/WMX4BpucZC0RAmyhJ238p2nZ8vfyrqCv4xNdDqts376VEWv9urVMKfYNfS3kOpXCJhRPLh0pbnvyypyYmVqz7ujnv+Bl7//QJz7w4U+uXX90pdYolIrzrWNft3yUkhhqFg3SnyHPuvId1emZ0SWjx68/ZseOXTfedFOpt7dCKTxCfLOoxbVqdXLXzoue/LhXvuy5v/eE36xMbq5Wd9ctKjsZ9Pt37Zi69BuXffY/P0/TZTU87ahjz3vouStWjvYOlDvzXaLbbN+x+wMf+ND7P3zJ/e/3oEc+8oKTTrkbp40cV6v8/PTM+DU//dEll3zx29+6dMnIwDn3OvP000489ui1AwN9HfMWwVNzXY3NWzdd+o3vfeY/vjA9Pf/o33nsY5/2DJ5I6koKay4XyrFflL9lp9yJU3jC79UsLfCT1TYtRbS3J19csmTJilHCLBHEf8zGfBlv3D2RqVbSUSymyZGinla4/I/tePoTHvvU333sd77znT2z9Re96s+POfFU1uUvXvzZV7/0Bf295dPvcsZb/vodzUJPfa4rzw7Sfu54CuCzJiNTExuUu1wx3HqlamPh7W963XkPOGfd8uHfvfC3lwz2bROoubPYa293Zif+n++y+VdxiVSjVuVHQPHaOdHBem1MpoV04p25RuvwTb7cS+WyjjDInZ7xw3I1N98s5Mtp6LZ0r6TqdbXOwXR0lJuzUvAdDJjLgW3EUnc515X//Fe/fdxxR687ao09yE99+nN/9udv3jlpCedOhdr5j3rUS1/+8jQdnBRJtrdq8mooHhxraFvNuuPHYLuGW1AgLBDGdG+52/Klv7fvG9/4xste9rInP/bcF73ghSnqjxN5k1PMFSMjQwxLpVK3zCEYyAZqkIfAaDSTl4n56hPfHiayYtH1bsWZ6i9XIQpG2TRFu5L6xb2D+jU+ttsUtWyanZmpNpMtjcMHsLF1CIic3eW5ialavjRw4WN/v9A78srXvNZROB6d+zsvrHhoV7BqmRmSyqWWplvmxNOb7zp2zVG9vf2btmzeMzU9U6syad2CNosxoYjldc2/8x1v+dbXv/DF//xkvTrW1THjxpdKvcNi8cqrNrz2tW/hiXWXM89yJqE53/j5T37xsyu2lMsdf/jM333a0580OFCcnhkbWdL/kY999e1//e5rrhs76uhjhkeWdVqpdtZ37dl605Vb1qzte/j55z35iReeduoJ05Nj1eoEVbdjrmfeocb5Sr5U6Owq3bR596c++fm/fcf7H/uMF5x//vmrVq3SR3oVzYPOv25qVoddwNbWs8HmlifNRw3+V/P1OXrXyPDgsqVL+3rKDkzlOo3Dxg1jk2YTV8gYmbFiSZLrCHmYKaq7dz3ziY97+mMvfPhDHvrUZz7btvT7P/aJeq68Z/uWFzzraY3q1NjY7t/7g2c+5RnPnag1S12/XtbNw9WNfG2tVHmk037KhcJ1V1/zhf+6+BMf++fuXP0L//Evx60emRrbzKJP72X13j09M1iI1XIasczRSmKSGHux1GtM0rGcGE+7h3M4TLJb05bkSRy1OZcsWlZTrXBxibE69W14U8jY1tNWRnL67Kh1lLtLstVqFZAtzzEKu5ZDw8uKpdzGTTc4QFHqG/ryN3/0t+/+yFcu/e4jH3/BM5/5zKVLRsfG9/T1DdivsDeS5ogmHYwn1Kx2QIeDQcs2jNtMgTA8OJ9Px2KW+MmPL3/jG9/4mMc85u1/+RKaig2+mQap0Ozp652erZhyNJvQWvKFvHOJ5owteC/OUokkxNuEWYhLkJlqjvnaNZeMWNAJMZxufWu9E9hOL9ZEHZrdeyre3Mx3lnJ9JQdhenp75JmcnjLDk/Cu1aYmxwv57uHBgYc89MHv+ocPQLvcUzbVO+bTufpbPoqHmhV2NRlC/LvQt7/c3ZytXXfddScdf5LILjt22ywr8fS6JZDFmFJr7N6z41P//NHfedSDnO7hhOr2YkcByl3lHZt2fvJDnzhh/XHPeu7zRpcv7eh0oXFj47apid2Tn//cF//1k5/asGHj8//4KStW9OzeuemCRz/wpBPWXnrpj35x1Ub2/EZnQ6SMY088+WXPedqpp568ZvUyR8K3bbk639Eol7rq1dn5ZpU/WK0+5aTc5ER1zcpVf/KCZ44M9L/0NX+Hhg8XsP64AAAgAElEQVR60IPSMezYlkXolka7GKl3h+FktZBGdUQoZc26ech3FUtc3XbsHpuamly9asWq0VGLf0Oah7wiVi8R3THmiF9A7jAcDybgiqVUrjk82Ds7NXbSCev/5i1vfPWb3vah97z30U+5SHgXy7MzT3/Afe9731e+7o3k7MN++zErlgwezOrbsPZDAboOG5CFMQfzL3/xiz/50Y/PPOP0F77whY2prY36zOSeZq5R6bLQbNaw63K+Iz9vocqX3SVRYsV0ptAtyXbVOV+bYKQa6Ol24nhqfKxY6u4t91TrtY5mnf0pHYLpbORxe7LBfjerVaGv0mx01BspQMK8uCUiwdP0Gp3FIUKh0WTfKnD9TSeY57gflCsz47PTjRWjw9PVyY3XbPkpL+DvfYfX+5Of8yzbiBN2ToYGWb+6+3qr1RaHP6jzon3ScD/Dp518kCgQ6g5gwdlrc3U7RkLe9Ja6t264/nl/fNE97376O97+ZsESDqhCgXJoMjSzBLkjSdl6PW3hN+cqxaIDL9QzAYasnNTPnkwm7d3Uz2oJfGhFXAroPWEXIbABsaiyPAOExeu6624498EP//DH/61veHmu1NM8wD17QqyFAMtMk5xbtTzd8kvl6unvo7pBW40w8SJbvB8QHQ40c1ehb2pqwtFOainLHqM9npSsgLkJCORz5dYRLXqsMDYppIJYZt/+6udf89IXfPwDbzr3/ncfn96NyrbohvIDn/3sZ7/3vcte9/o/n5jcY8+2IsJNp/MK3RxVhwZWXvadH15wwR9ccOEDXvu6l09O7bJRYCO3u9xvuy8tOvHL+RqPDqwSQTyhJ6GAFoXsT/io6+YNQaUcevjnf7v0j5//+pe98tW/+ZgnVhvWnIYTtzyuesnqySm8ZbyZw7fRnFbRkStj4o1mlRYIve5SeWJiMjORHij1Fn9+oiaGUyJCLodi4qEM9JbKqMpPa/uOzVu2VWxqiy1ixM115st7Az1oWhAfwXVHzKxD317S1DmyJImbaf7mCqWKMFnNecdQ2STe9fa3Vbdf98G/eW1hrjpZabzola/71lU3veC5L96xbc/fveMtn//PT/b1FJ79zOd8/3u/eMt73nP8yacVegbqzq0gRbPaWxTbrlIt9Ka5ls3Kzg6DxPhvxy/61X0d3MnAkC1U/NhbEFVhZmrqda/986994XMIvWZJ93vf+bZz7n6XQrNizZzy51LInu6ePkzVoIppDkiw319d6cH8WnX8qK9Z7G8UBt753o+84S//uqOzuHLturve/XSxEh/6sIcfd8Lx9WQwK83WxPSaKzO/HYwnrFkpSORTL7rIaR9KYRJYWKxj52bgr5erw8GgaBvG/6SAiRTPwmQyr1apWM58+9JLX/riF/Z0F/7yza9ftXJZtXbrVqL9EbVUTudQCIaZ6VmTubu7N3QUSktSkuZSBEusAUdtpe81bmV6TDbJTXvv+HlU5D05BxD2KZBoR6PecEjxS1/+qkNbp9/1rPFJ4ScObPqF6ErAYZP0mOQoxhLDhKZSSAYmsv0y5/7afDDSK5WpHmc7i7lKdcp6Mp2GFnO1symCJY2HuxWbIW//tGp0KrAE1cKLX/Cstat6X/DcP5ibE3Fwxloy8dxmTszAqemJs8++e3MuBQxM54ByQl5VaL21ar2vt2/lysH73/+cZcuHaTk+zUzzSWtSiPpEPertmZ6eYmusk6ELHNhbREoPagRHjndNl03iUeuP3bjx+n/9t/948EMe3tc/UK3Oglyr1opc/ZKhUW/CpMqFritH0yJE693dTj9N9fXSLBt2zRjDZmdnbFkcDHIuOhg4eDa2g5LI6D7EHqcNurpK5W7kotKabph8qeyMWFqIJM2jtXz3u3fSHrb9xHRYn04uxCh9r1KrwDMdVZlzv0p5w4Ybt9107aMe+kDh7+z+nH7XM6/4xVUf+8jHfn7FFRPJA6HrEQ8777xzHzS1Z/xt7/y7e97jniNLl1SrjaGhFDCvMlsVXY9LmmYybKsm+WK2jiSb8ska0n72TwGcCr+KEWWExIsRZZ/vyit/8c6/+st8uYRd8ra6+xknnHbqSRNjOxHW7LO37YCwMAutiZzcAbIBlg3U/Vd70L4M9fOIrafx3Wzyvn/Yb9xn/cqR5vTYd7992Q++891LL/myuF1D/QOjS5aJ3FPKFV2scFDqxiz/6d3/2FazDgox20BuhQJmkXkYcymYeJpgHR1k7OU//OFLX/Qnj/md33zvP7xLlBRBQ9MC80AeACuzjsF1cHjy29KNeEeR9GknUb0yMDUzU2EQsZ0XyCyc2959SqamlrIVi/hYpRH+BSEy55pLR5fftHHLV77+zfMf8ZsloZv24wL/q3GPhqvFyhw+vMGmZ9h+9nKr9PVQSTXxNNI5nprge520LQGrak3u0HNdHb0txzPnOr2LiIGlWtTVPvvvH7nsm1969jOefPZZJ1dmx7t7S83OtEPbXeh1WHJwcGD90esoWFqG3ijpjGBBMNKZ9OnEk45fuWrZrHWkA4X1TiHdf/bTX7zqla/57H98TujX1WvWzM5UlEW6W1IgejDj5vLoHX8ODfSdcvKJX/nK137+i1+cedaZThJhhwyXjeYsQVkqpuPfchYwS3sVHO8c5N4z1tNdnp2eKTluXkyBqlvV3UnF6oKQIi2Z0mStScFKZmedby2XS9RNB77EktWJJGey+t5M/6A20sQS5VcP6Tvoa4rzUkwrqBSsjutyZ6439d3UfK5YrTe3bNr83W989TG/+ZD8XE1U0oGBwfMf+ZvrVq25/Pvf2717cmzbtY98+EOGB/rvf859BNZ64xteV5mduce97jU9M8tzp6d/oMMaB39oKVjwtxuFHaXrItNZgWRiaD/7o0AyDLeemKp+Y7Q4huzAypKloz+9/Idztcq5973bHz3zqQV2rXoVQ27tZdvZS7ZqBwDrzYawhQsnu/f91Xhw08MrkSeYq9BGeovHrhm9111PefTDz33iE55+xonHX3/11V+/9OuXffPbN910U66ruGrVGpeJHhQE2mrWQSFjG8itU8AkjOkUs1GmJNloP/X6jm3b3vSGv1i/dsVb3/rmkWHR2JsO/bln/dYB7SeVQWJkhFnCBkhdpBMbUmwwZH1LfIZul6SF6c3gYSUWW+3BHWLtHuiF7tWyh6WYDrFoS6u0FKw8GQCwgZ27dr//gx++65lnjy5bzjtgPxjdejIGE6wkuIubItTC6t7X349z2QfxlXYCAY/qbh3KwUst8Hfr4rRqz4iAYV0r2Zdh0i51lPhPszXt3LH1umuu/O5l3/y3f/3nT36MjvX5x134W7/3u4+en6OdiPLsGhx2PvG383waVq5ari0ENjtISksB371iwXTdJleJemOGFsSwJHBT2RnL3r7Ojvzg4NDxJxw7MrKEoobNajUKBJWiU0LxjUZHeowf79Xp8fXr1p162in/9L73/efFn4fKXe96JouFsFt5hvj5TuciWeh6e3qnxidvvP7Gn//8Bz+5/PJ//Md/pIKfcvKpzHHMOcVycY555M74pO0wQ9awNeAcXuhMagTxNjkxYU+EOcdJke6y072FSnV2cmqCyoUMuiDGXkxb714OC3n67S7Zya4S0un59je+IVLAsuHhGXbl3p5ly0a//82vn//Ae69dNixOJfuEi7VPPf6Es+5y1wfe58wH3Pes449dt2vbjnKhfM59zznx2GO/dMmXvvPNbx9z3HGuYeEQOFttVKYnSg7IdpcBp9JRueiagq1k9uzD0urFXylyIVE2SLLhwY3SMabLvvWtG6+/+uUvft7LXvi83mInW6PjSDyrkgGsNbgMM6ROp4ta3oTZc8iGmTmf9DynobtLszMCTzQHh4acKRybrl2/4cafXXnl1h3b90zPXrfhJtFA7nbWWYmZHYwn1KwDk20Ho942jF8LCixUaDLeLfH6q655zav/7PprrvrIR943NMifpjExsWegr+dAfbNcjLBz55gzwMS8eCeUre7uHrvsk5MTDvdSWUR58MkhRCtX4r1SSYG1QsGKuZ0pgi1XofRIEdwhgqa6C4ItgL6guD2+6YmpzZs3HXvCKa6VOKD+i1rUmxh60gSofVUhVVesXhUqXYbVAYG93Zk758vVmSrK9JZ6mKCY8IkrlqIrr/rhj374/W9+6+s//vH3ibmBofxxxxxz7LHr/+pNzzrp+ONmpnZPTY07pplOdObZQqZZDFm83P+V9v727rqmjScH7NGTFG/UWaqaDlQ6AKoXsNqx3TuHBpc87WlP4bRht3G2Mq0gDhyKlLLRL9mfC3m6TyEIBcjZsuWmu556/Mc/8u7XvuGv//atf/6ZT/+LELIDPQPr1qwRbHpyfPdVv7jyqquv/NH3f3DllVfONsY0dnayvnXz9gsveMJ8Y7armDCkEd5uGi7ygmgV1tkWefd6/rHjjE9OOhnv3MnSJcOibTcao8ySs8nQkDTOEKJZ2cPVxsnxCWFT+gb6zburrrryFS9/SX+hfNfTz/h/T3jcmqOPX7Nubf9A71VXXTNUPNq6qmj5RHeard/t1BPPPuOEyentomoN9vewwjanKw994Dnn/cb9nv0nL/29Cx7zexdddP5vX7hq3fqBoeUO3zBiCxmPPvHESDtcTT4i6k28q8UhY7SYU2HypMd/9tOf/od3v+teZ99l7aqVNfekleZLxbS+5d85PTtDtSqW7R5SupwnnOeOkLU3Zno23+9QOtTE33JXWLE011lo5jr2VOfe9c4PXfK1Sy+7/L/7BsonnnTai179qhNOOyNX6h5asrww1NOcsT48aM+ByYyDVm0b0K8HBWJOZhPJLP3yF754/dVXnXGXkx/6kHNLxY6d27fbQWPRtdQ4IJLs2TNBeWIDfsub3/rOd77LnD/77Hs66u9ewtWrV7KX7N49RpqyuAA7NT0pzkpIcX9m0zu4RmIExaKIpimsfOtQccuw1DpGPDc30N9HC2Rmckdvd8nF1Ae2yg/plURZy6xFhwPfQ9PyiYs9cQJPn/B6+ARuB0SKA8pcb6Rt1nqjUq9M7RnbsWXzhh9+/7s/+MH3rrvyZ8uWLz3ttJMf9sAnH3vcesGrli0XgGnJ7OTW2cntvNa5uUwLJJgcp+vd6SiA2Eu87NIlGJQtaDuCoAlJg6ERCZ7ZycO9G27YqxWtjdm+PrdN73ECDrULKczZXC2pO+nEXPZEW2LYeJcun37w7gXdisXBvsHyjm1bjj96xV++4aX/9OFPveNdH/vrt7yyPsMzt2N0CQMn2+j0yMjgUevWPPJh93nwIx/QXRr6/ac965kX/cH09CyPXRLC9tMBEe1IytzazcnmnX4J2gpgxkVreqbS2LKFZrx0ZMmSpcNLR4Z+ctW1MQK1cTFYdAwtI8ums6BrJ59y4iMe9tAffuuywXLxtS96Zs+SVaecfrcrf3bF+IPv1dNzqm3haYcg5l24VJjYvTNFSBESn0W26fbxfFncpfosw+ubXvXio1aveNd7//Gm6697yZ+9WowWqybKQa1SdZwZcSj9TMvsHEdSLx9yXA0SEzDTxdEtjPGveOHzfvDd73XMNX7y4x///u//0atf8oznXPSkXVt2FXt67fkafgyo9qzLPb2i8wspEogv5HJAHYLWqEWl0CBr5ru6f3Hdta//63+497kPee6f/vYpp5x27HHHFQQYmpjM5Qu9fX3bd21f0p0Ex8F62mrWwaJkG87/oEDwd0mZAhEnmGYnp5kRXvXKPy3kOsbGdlhWz87MJmPyAc41bpVLl69625vf/O53/4O7RVevXism3sUXf5WF7CEPPe9FL3rhaaedumtsRwqIVchhrFwwAz/MwhOiKPbpYMjs4X7Dhz3sYbQ0igJJ7HbjVKD1Q1ez4Idkkl6tCBG3/Qkhl6ix14kbp0pbhLQ6pjgwkcUjQ0ax2w78duSszU33FTu/9vUvXfbNr+zatuGoNaNn3+20+939t49a/+x0Km3pktZBPZGd59x7M7HrunTLcyPZ4fDZ+Y58d7m7gydWfa5Ydh4TddIpxVbjWue50qV6FCh47d39RDDql/Ws7T7BIKhW8ghIDhrH+VKpYJ83WqFTUMB7UMyf3sGM/op3/Pqyn9940onrVy8bGd+1ZUlf3x/83u9c+Ojf2rBp5+z05K5dOwRIpHy7o8kJf5d1jAwO1fOlV73mjWeecca97nFPtyJ2FfM3bd4wumKkJvDXnfEJGgYZM2IiqcN6BI2tdbEc3Zgu/O/aVauF/zV33GtE/iF1CLwMwmEhj2mXDgKm/eckyB/wgAdMbd3+py958WDhaZdfueHqjTuOWTGwds0qe9Sz9quq9d6ije6Znp6R6ZnJcm9+anp8+ei6bdvGu0sdtXqlu1hY2lt++fOe8ZhHPfLDn/zM71/wW3e730PdYXrve9/bysYVFKWetBLgnXhYGnsEVRoKVliwcEiP9YyRc8XlP37Ab9y/p1z8wuc+f5dTjnr4+Q/dtWOneY3v6z4R1c3fQj4tqq644or1648RhGefwRl/3tGjLq1vZ+uz47vxqcElQ+vXrly7dvUFF1xw2j3PaTEc/g0dvcUUpDrXqA8V0076QXzaatZBJGYb1L4UMHlCfBrIYSj6r4sv/uNn/ZF7rGr1mf6+nkplRo59i92GvwW4+uqXLvnMZ/7jJS95yfNf9JIGv+aOnJn8jW9866/+6q3PfOYfPfvZf3jf+917xYqlnIRoDNbqoMInqTmtIzNMI6EZUBR4Pr7vfZ8QgOe8884jy2WznyKbI3cUAvoHBcAmF/WLw/htwO6XWbQ6KqVBUKdoI8FQ/PoUep6KvISQOyDgtyNz/3Dh05/553/4+7959MMf/OqXv3pkoFSYFwiQ/3ihUkGnrY4MttQmAWuq3Fa6OoRRLjni3DISlLDOvu6yu+6FrIE2inZ1dkmMmH75fFEz6/XafN7akTt8ugmnw0ZBuvN1CrXLKYID97xqLs9pyOCgp+11qg0+HmQJY0zQJ/pLij9t6T77uS/+yAffvXLZYNoYqk0WcyJCDSwbHRbEY2ZqknVQtlrF8cPOZn2Su/N7P3DxP73n3z728Q/BhN2iNteggbnPp+tg3Q17O/rgjiwSoyiUVPVkg0oHVRuzuflOMbgrjXqyKzQbyLVizTrZ9KBxnok6L4dmNN4KJVp35NU7m7W5tOl/n3vf61XPf/773/e+N734cUvvd/Z9c64P78zVJoVBEpGOcWK+vofpevuOPQODfc252b7+wclpN0wIgzfpNr25eqWrIdr41GknHPWaP3vx2Xc/6y/e9dGvfvWrF1100e885tGGSro7r+WUmVHsVlBqJ7UsnWn51YpBgx7YL8UF0T760Y+uWbXqB9/77tcv+a/XvOrVq1as7KiOzzuP3DqBxGpoobt85Sqc+cUvfunr3/CGM04+XvHQ6QNU/N7RNG7WZnMdzVJ+3pGoPTs3n7j+uDNPO+ED737H6844p+jIxXw9HU6y0uOtX6l1Ow5/UBFqnzQ8qORsA8sokA782Z4XrIarabVzvjEzOfaqP3vRn774Dy666EmlUs6ZfztCNujKpe60ft3P05Llvje4yKe7itNBwjk2ixtu2H7egx92t7ud+da/fls6ataczeUbK9Yuu/tZZz7ucRfSil7/+tf/7d+9e/PmHZ155uueoYHBpSvWTuypjO2avu6Gze9574de+4Y3MGjf++53s2e/ZHjJo37r/Hvd4xxXlwqqNDNdpQU4aUjnKJeKN23a9J73feRRFzx2YMmKA40OnCId3yztEisnwPxNjrViZWFb5FloogjgPRN1+6HHbU3OxAaAmaarxv76kve+8+2nHD381je9rDk7yQm/1qzP87ma76/OVefztf/P3lmAWVWub393x3QywNBdIt2pgigiKIoIqEgKotg00tLdICWoKAKCiIAoSIeCQUgMMcPk7t7f791LOf7P0aODehS/WRfXsGfP2muv9caT93M/kPyF5bCIqWREfrTaYFgpGM24L3F7hKNkAbgSoGMWGFHsY6GPI9cnqRcJfEFPHokV8g7/sI4w2LAw/fAFKjVkDyP8DUFKAnkScW+mGLvXb3P6MnPthw5/dfDwVzY76HQdxYk6vdFkNlK36AUS7QvEx6ds277z4x2H+/bpGWWB/YgrUqkQUmpULpedS4o3ZNSf0mXcB11WWGc5dvp8r34zatxZv919nWMSE3Lzs0H22J12vQ5c2j8TAi8W10/WiLTWmB7mjjnjL+hJQZiN1RUM21xeR4ETpFZqcgKgOnBRRL2gDhbcY2LK/3Wln66i37oEb+m8sDbs9DqsFrMzv8AMKkCujE1LnTJ/njk2pmKVqiGfQ+YpALIe6UGuCyNCdHqX20lP+VCQnvHQXupdQQV1JToWIz6NQu2j2zv9G/w+dchXtWzxzvffE7BlLZk/7+PtW6iPS04tEVZqw3JokuREaSN1yoITRBTNUBCjlOvwOkJ+hk6MoYRhA94AqdItVRzf0pD8LT4EEA5mDQZVQxpCrnC5vQo8GzmC1XryxOEpo4ZOHfVcu+Y1HXnX1Tp1gdurF/SjsOpoDOaYazdsA58frjInd+re1+Gy7dr3xaUr15KLpUbEHaMdpJeHVen3uGwGPflcmseqBWbU5bLotbQ4w2USSHqoTCGOoSaaqUCG/nSV/6YRIpou88OGqNTT1R6MSnJs1JI5y6Corl6jkkqvcoY8CvF1fjWg1aDCIyP+KwolhZuHt43ZKMSLUnCgFuYogsAXZrSKzi3kCKB6fT6vyDfJocBhi/r79+9bqmTxdu3aAVQn2iypZwlZ+V+uTSfopKQE4hCAJ1jwdpuLmBPgd/zRxMT4Ic8OEtFpOz15oBWW++wOcutJxVIHDXqGvMDqtWvefee9uQtW0GuracMGVatWP/nl1we+OBhpyBP2+kIdOtBjB1IlL6mmChUqmKOs+F5en1NvUgveJdEMFRYAecaVa2qd6vPPP08vXxn5+1/u9rf/SdJhDAIHn5J+/lE2lnRB6eLSON9Uk998fSIn9+qTvbr5fKBTobFBxwTOf3/G6TDUqVv1yrUzVjN1CWRIBesYfFQRM/cPOETeVmhHKAoVWq2poMCelJhCL8uZC6eRw6L4sXjxkqlJKUaD+dDBr86e2ZSbf417aNioLrxcFStWLFY86btvz69Zt7VJ05rF0pLsBZm01lDq1B5fkJoCkpLQTBOT01BFSJxMRsyf6kbNjGnzwSD16NEDriyWnGiaphDwOFadiCwWHTIZO+vq1auMD4PDmGRlZZEMIsDz0wUpLSTJMP0Dl+jPDj/fTt4mIyPj0IEDZdJL+gg85thMWv20iTMrlkirW6s6pWqoLr0WKgqcLmFIqTTGQMATwllQK8AkQNzgFhWEwkyUHAzunIOIHYfRGPVM36c6dOiw89N9W959a+vmLY1btqpbrwGtvQx6PQluYIhE0WARD8igt+V/mnOT2RfRGb4Kh04E4IUpUGg9/7PPe7u8yQCyPDSi8QYEDX6GKysnF0foyN7PX3p2QN/HHuzSsYv9xlU2HfvSoDHTLQNwAFPywbaPZy1Y9NW3VypUKtO3zxMex43zZ66WL5fSuGkzaOBdjnyTwUjS1qsnIB1HtLnA4bx69WKlcmXDmrDNS/pYjaVDrEmh0AFUiPilQPCg9Sycm6RWiwbzYdxAREOYR/BWqFBu7OghQ8bPTyuZ2uKuu8x6PSadSquj7YTH5yINGoCQHlGIg4LZJdIgAtVA059bmLKipOEtDFrRR37TCBBYhlKcxRkM+DZveicn8/rcWVOR5pgyEvG6iGtEECEsX0ms/+d1o6wxly9dI9FjMceQ19DrrEi+VW+u+fbbr6dMnli3YX38G64j0xhDbqdIPKmVIY+LDYV65hg4cOCOj3bu2LHj7Jlv9uz5nKI6mHOgimrXoU2HDu07PtDBbnNS9078BRJzmx3qAfyWgMfr0arMBXZ3crES7LrjX35jNFmaNmkWIU//gT/mP2/1Ft7hqSXt9UuPfwvX/OlHpMtKI8z7jPO162crVEpr0aoBwHbRbhhPUiFz2J0vPj/59QmvNGhUrSD/Oo4bIQ1YEgCwikjhH3JgB/kgg9YI49sts0YlLF22fv68penlq7dt3anrQw+XKlcBB1J8G6EUb+Ds92dmz565Yvn7U99YWb/+HSVKpF+9knn2zI1nnxvg9tjUGjlF+/kQYpnMUDcje9GAerOuID/bajUHvAGDNe7Aga927Tz92vhpjRs3hoSJcaa4jIXHIimw2SCo/EMe63a/CKNBNQbDgveC/8MK4Vc2mkx0qhOWBD9vbs+bC+nPe2qdwUCM9PzZc2NHjZZ5MMqVsVHRepm6ad3qdABWoyUVWP8ebhszWaVR7/38qMftaNG4ntagox+xOuDFDtJA7CKs7R+8F4ytm8FdmdehlYUrl0qtXaNP+7Ytp86aN2PscK7Td8DgRk2apaSm0QWCAgm443RaMwgBQrSEb2mzx9VAzZP9JpwjBE7hwyl/3qD9D66MhGYM6Y2jFcwpKghgjSqFLSfz1cHPPHLfvc8+3cfv8HrsgLEMeMI6g8kbdOv0ppmLls+Yv8LpkZUsmVi8RErnTg+0u6f9yOEjtm/7UGeMIfYckqkh7Ttz4cyxsxe/4zhz7vSpU0GPZ/G8WfVr1/A6HXhRKoXG7/NTwEEveiREhJ2nsJVIkTSlCE6ha0TNMtY8mqhz5075Mt3YMcO+/e5Un4FDSJfwkE6vVw6xnMsuQgCIwkh7Eo3OyCUw06V1VdgBL2q2U9gRKzr/N42Ay+NkHfucXp1WfezgoVdeee6VF4b069/bVZAjYcxxGXFNEFiSEJdk+n9e2mH3ArRihzz+eM8mTZpkZFxasnTRrl07hw4dSstP4sfwLkKDBGWSx2bTWa3ip85AxFo0bw8gbVWobafdRqfDU19/QzOZr7/+tkevnk880XPW3BlXrmZowiDQ1fUAACAASURBVKLvFcYELdlxjn0B9LEAaqgUVkpjPvhgy6zZc898f3HK9DnFS5amccSfZA/954P/znekUZXuVtKUXJBf1yycUr9uueZNKwfo0BzSokc0IlAfeKrn+IuXv3nr7SUx0WoiCMTpNWoDxolc8cdAxSP8GmQDBCJerTWd+upyx/v6P9Gz+6yFc4kfqCgvgKc7gqpREPuEx590s5o+Hvnvbnx79erVOz7ap9er2re7d9Hi4XZbrj0/U6MMkNWFBQwwD7CxkCcftJbFbCywOYyWRLtT1fnhp1OLlx8+aTrrjWWm0oqO4ADyKJcSSrewNRe/cz7+rh/HnkblMD7gtDCzCPUR38IRkjCI0sr56d78s9e/Nxw0ajUAZb46evzEkSNrV7x5V6uWLzz3fPlkjT0vWxb2KWU+Mk2QPkABo9SqR09bs2bl6g82rq1crlTO9StxURZbfrZRbwD9d9PHkFb+D3shgK1vBBDo8Yd0RgtcvDs+2bVmzdrdB07TtDSteHqj5q1q1alnjU0yRUVFx8TlO0HT6wQykFWqkOv0GvKqBLRYpX/XKf0T74u0ITYKFM0BjzshJmryxAlnD3669s2laqB0XidcN+DqvEF42sIyrUJvjX/0yf479x2aPXd+p/s6RJt0cszkgGHL5s2PP/Zoy5bNmabr166cPHmCXWlKLlazZs3mTZudPHFs/ao33121tHLZEjLc9ICLaGKEbEu0QQM9yhQA7pQrCjn+0PiJFRCh6BN9I0hBsgAMPoVp7sJF85YstcQnP//KyIbNWuXb3TqdUe4XnYLQUPST5iYwsAhuAdL1CmLnQhxSs50iM6sQQ1Z06m8fAdBSAsrq8hi0umEvv+i03di980NKC4HrsNrRcz9IvQgS/Ka7/J/X1+ssY8eOmzp1Hj4uaiA7N9dkUq5du/qudvf4XQ5orYWZZTRRF8fmp1hfBsbCKxq4aPX6oD/IDtEbLQIlFKCbYlihM/hcvurVqytU4Z2f7NDp1H6o5CE2FU1vgEH6pNQAJiAk7bNmznljxiy9wTJ+8tSKFSvp0PNkGH1/TDTr5iPfHAee/b+Mw3+OzH9/5+alJE3JtzDOSJYZY58bP36oPJRj0YM+UdBIG5PSHGU+e8bXt98Tz7/Qv3Wrhm5PHmpFqdASLJf9UWBQgegSjYxkUAtoooYMGXHmzI09uw5aYwVfg5SAIRmAFOS5UGlKrQWJptVRsoTPGzh/7sKWLdvmzJ7XvkPD7o90KZYSlXnlYlJyXE6eHfA+ADJl0A3uCmlP9DEQNjz3wusbt+xd/87W6OQEKY6FsSWsZzi03IhRkPhFSUOxgkSQQCe4OpkaFgnpQg5UUU6+SOtLh7QypYXEZP33hfd7/6pSYm3HWKwUEIa8frrobP7gg5ysGw+2rduieeP0tOTszAydFk0po12VNTo6P5DQq1ePCmVK9X7iceDVudcus64BVjojBOTSPUt7QXoW2r8TCSEvCQAQawCeUpQu3QiOfn3h6PGTx786/c2Z81eu55hj4uvUa1i/YaMyVaokJydzBaLdjIxQvV4fpcd/lBz4vcP1v/o8HLcigafTe9xYuoFYg+HTT7ZOnTB+6bRXalSv7rbnA6SDK0HgmbCAgLeGVUtWrVuwYl3DZq3XrnsLjg5V2C8ntyuPYrGNHDl87969LLNyZcoYjfpKlSo1a9s6JSUFppdlC+ZPnzh26ztrlX4XHaIw6EhNqJQUhPI5BWaW2aLDzHKHRHzxtx/U8lB8wwHoEPHOEhGNgDgMRluBY9/Bo0tWrs13emvWa1KyXIWqNWumxicw3XQHI/GMAMEXRW4I7sNCgigkM6soafjbZ6rozEKMAL4DmQi9SpN59erBLz5buWQBsX1ZkN6AQvyh8/iJccMK5mBBS+/85xcAsUlOTgS8W+fOesWKFateo3Kr1o1r1KwqatdCUGC66BhDqx2MN2QAEV4kLDTneCyYFSgRkEBBvyCm0hKf0mipOeTMYsVSjp846nI52WR08EN0omModIdNnrwSGbQz5y+NHT9ly4fbmre+p+cTvROT02Lj4zMuXTAZ9VgJ/3mTv+cdJPjv+fh/+ax0ZemnkC+RYj1C+gV59tQkI3V7YX9IqxYcQnZ7QbESSQOf6QPxY+uWTTB7gCHgsut0gsniDzngHfeKhkhgJCyXL2du235w27btlphonz9TS/Qx6BOmMP2M3U4Bg6BxZNBDr8WgaLwognCly6YP7PtU2fQSDz/a/fCBw/NnTY6Kic/LtZktZofHB/hPHgg7nH6jIfrqtfwnnu779fnrk6fPtcbH8/gavU5CYpFxYiUAqwGcpy1k14E/ZBD+hhfBx8BPR+ER/SWsWOCw45lgRuAjsWCkeLNkoEgmy5/9CCFvEFYO6E64B7oLVKxVo0ylCgTYNr315soBz997V4vePR/TaeT5eTmxCWlsW/bvfR3vnzJlyoc7dkybNK5Fw7p+rz3AkqAIMbLmpQN9yjPyk9pDYqp8EGNLb6DHPF/ihRiveYM7G9xZnWBNboG9wO68kWfbsvXDmWOH5vgU9z/QsXv3HsWKl8zNz6fltt5ktDlcgqbr/6sDFJxCyRZmGei1xuPHDr8+7LVuXTrdUaOyw5Gv0KizHQ6DycIedrrduTaHV2bYsWtf5g1n7yefxFUi20hFTcQL8pMTGDVuFIQQhIhMUTFiFIWUibivIe+BfXtat2xqJs5kp0+BS04lNMU4eiv0gjho9KFw+wNIa3qeF2r4qcSigkr49xFiHZxqHekLldLptifFR9/dvFH7Nq33HTgyY8Gi7ZvW293eBk3uqlKlSu26dSpWrkxjNMhFhI0VSSMW6nulk4sqDW9h0Io+8usjoFSTdQJIHtyy6YOk+Nhnn+mXde1yNLgZ+sICVY1IPXaspP/+i6lBmCk3J3/9hve7P9Z99vz5jZo2TEmJF61viR6bzT4XXR20hHSVGi17lYi2jI1AeFfwLdECFICJqBhC0bL/aSmDjQXI8eCBA0eOHOn2aNeY2GhSVTi91qhoQmyXr2RtfHfL3DmLJk+ZRYbtsR5PPNmnf1RCqkqjBaadlpzM/hYVdH/o8b/RXtwyWoefB/bsjo+zVq6Y7nEUiC44CjrT0MfQozGoSBZt2rTl3vYdqO7HrmWaGEY+98c8rmDVonTaJJPrt374yeUrGWNenyBaZysUWZk3vth/EFWaGBMXSUnI6IQjD4u2QBjLFChCcQgJEkCxshUrl0mvMG/uMgrCWrZoZqP0QadxedzcKv24dchin2bM6zP37Ds+fMzkpne1wfqW0O4sM73BgHIlCIH+FlbFH2U//jGj85ddhaHD9BTWJ+Mb2ZiMFdgshojZlwys/+XN4SJReGEyGZkpKBu0JgOeky7aXO3OBkGVZuOmTe9v2gQgL71UOaPJ6vYEFixbhkW1bOWbcII9//KwlNSk2nfWBmtFJwOeSIQrInwx0uLnhVJjsIHPo52hRk98Qi0CNFqSpKKEwusiKWnUyuOshvRi8Y3qVOvcoW1iSsrGDWs3f/A+VK6ly5VH2vhQ1uh74EH/Px1ySvSUGjcbjMJwv3/a+DHughuzJk3AWPGFFDpj7LVs5/ZPvpi3eNWSlW8tWLz64InTTre3eFrKqGHDYGvzOexUBQvGPDjzaPGEM6zHktcESEY4ndQTMJ44ujnZOXPnzn+s++OJiYkGk4lxtslUec7QlRvOdzd/MnvRytmLlua5PU3btg0UkqVdAEgiDaiEO4ehhTgS6L2wWqvykbmgqlQWKl08pd1dre+sVTkh3rL94/2f7v7kemYWAN/o2FhQWxADUZke8d4LcRRVGhZisIpOLewIIKwRb7SInjH9je1b3yfMGxsdZc/Pk9N9GR7xH3nPkewIdMS6cBR+7gAPDbsSGwJkLrsDFaDSoHpDOpPRU5Cvj4oKub3wDgDAAjFBwki03lPBpiQwW2hsNLtIc4BdpVsLOp4kv1J5R82aCxYuP3r0aLnypdRqA4ocWpdRI8dt++jT5KRi/fo/M2TIa2rwGyq9E54lYI8ypdUShR2AA/vHpppu2pe8uKkJfm4YbuW9f7ugpG9MekvG5WtkzChpxiZFl0EIic6hup8G3AS8sm/kWKNgdXdjyZJN/S8WcKHuKfKAFBtozp69uGb1+pEjX7+ede2TT3Z/99VZmp9cv3b1/vs7VK9aW6ZmIqkvooqeUkI662hCbg8RTZlaG/YE5HpFx45dN7+/6aPtu/r36Wm1Rnu8TrrH2Bz2r7+7dPjQqc3v7/72zPUpU+fd0bCh4HTWwt0lEK+YithYiHVsf15gQADZK9T9/1NPZjRIGvJ0vCC6wBBJhhe/3lw/Nz0BXkQs7z/xgLINfwjcMYETo8VcAOOdkoC0T6U03/3AQ7CV7tq6cemKNR9t29m8SWPo7sBODX3xJXN01CvDR6aWKD5v+qTde3Y2a1incnoJsKHADMCciRxxBGfDT3dIpjfhUwVhNxXAPpkcrhC4jgm4gAbE6YIsANve6wpSkJoUpenTs1uTerXnLVkx7Y1J+w8cua9L15TipYnD6/6/C2ZhVwZwOBnDqxkZlF2vXzyLqt5P9x7Jt7s+O3Bk+yd7bR5/aloJt1devU4L4obHjp5csWyxVq/x2fJF7arfL2ydsFtn0hJVhpyHNl+sKKOJ/hyQacD3oj1y/LMLV7POZWRmXMm8dul8QU7WueyCE8dPR0elFEspbYgukfX12UNfX8zI98cWcg1KBjeMtUS1hHMnBBsYBqCASppRGAQ41OcqsBvNxjbNGlSvWu79j06AU6xWrRopFOxycPrY7i6XQ6ssJCYscp8/r9sK+QhFpxeNwL+PgNIP80Fw89tvVSpdrExaAr6C0w9YWXQwYKOKcELkQJQj/lj31A8ajKItA2X8vCMKWwRdCmFq07QZixDtbds1lqlJ+UE0SpqPDlXgsmLDNg+CEh8lFPaElBhSEF2JIBnpMQIcQiWQgBIUm3wdhpcj0iY54PK5QQN5gnzAeuCLfQsWLNqydVtaeqmXRr3evEUba1SM3eUUcCFhkom4B7FsAZMH3yX6Uv+Rx+83rXjYm/66FH7gncjIqsiRMNRYTuDkeINBJjSo1sVDpkC1pcvnkCtNSrXerwq7Fe5EXZWN78wvU7ZUdIIe7kfOF0WbEd7UQj2wN6QEOuNw5kdbLQ5bgUGnIz6BcRvWRfs84bfWbh01YmqrNm3b3935o48/ijZF9en9GN2WuDOtDlIGr2CmIbrmC6hVSEDsaZVCjwD0yQNuuU4lCxQoVKbJM16vV6/W21u3PfRgp6wbrnXrNn/22f7t+88xDhRJTH5uAtg7t9cDx6VOJoguRWgzMibMIv/xD0VeqIf6B5/MFEsRZUkPSVYUr/9tZUq//v7l+qsjGZAH5RpFIIzpow16fTqiH2IBKtVhV5Bp1Jvad+vX5oEel7775oVBA5JjLSdP7RepQb8d/d2je5e7WzTYtm3bxx9/PHLSCor2o8zmylXKV6lc4c46NXU6TZnSpQx+D22MzSa9LKB0u+zKsJdlgWHlCprJAxJbpXCZUCpFjH7Y49hFOReqploXT3j19Jnv5y1f+2SXB8vXunPCGzMNpmhqHjEWwirR2CDoD6lgmPP6VLo/WET86oj9j05Q6ZgOo1pJx63Rr7yoUuvnvPkujTcyrmWmlCpFMe/QSdNLlSolPBkRtdZc/Pqb61czIYWXhVx0twr4XCoQCGxApVnQxLA1SSDKNOxvMgzs0SD0OQr1WxvWX8rIHvryaxBGEEaqVavWuGfuiY2x0B/MGJNE3rFhndqJumC6wpan1RKMpIydGg6wmzRIZ1NHiP3+ZdL8dLkGQSDI6GdIGQPKQvhx/FUu04SVVDiA8s3XWcxhpcIZ1PpCUZMWLs++kTl15qw76tZ3erD5FVo6YAYDBiAptzTcRWbWLQ1b0Yd+bQRwBVz2/BMnTnTv2ontl3MjSzSwgeOKpgY/d0BAKrmbSqWW4JbBoOOnMcq04Z3Nez/74sWhA+hXGKZSXxwhRLAMcAUqEwokNGgYMCOIbS1Uv8BaBbVlJEBMRBrudpwkr8NBoRmJAj/VSWhZtcpsouTwm9eGDSOgkp6ePnrc63fWaWCMsnq8QYA71DFRtvZzt/m3ew+NKEYk0jDx5sGbwTDPShZVsFWAS4jYXqJ7SevWTXftXEU0kWyJUqZzo2XkyujohDUr3ty8edf0GcMpWfB5HETwKeMqrI3F6OjhzfF56DsIsFQPxYLB6rS7Cgpse/fvWLJ4xbnzma1aNR8xYpjGqG7XvpVcSYIQ4wmKIpHbVeh0fqdTbTBg3KFeRZw+UmKEOGR6I22OYCZURZkTSqdXGj1q1to1H5w9ewGmNL8/dM89HWHwRy7zwFCcayC91YuGtSCx/nZzVnRDhR8BP+l6ldJAx0OfN8piOudzR0UbPt65XQgBVDs6kwB5MJiYlvb4U0917979Rrbn2LEjkG9dvnzxs88+e+uttZwZGxNFnyjsrZo1qsXHxFQsV7ZZkwYQNPjZ9oKlN0z7HrMR+eM2Wi0EaRREb9QaRFZ+VlZ6yeLjRo0oUar8yvUbR7307BtvzFOA71PROlHmdXuMOmPAR/d6vR+77Z94QIKDSAcEsnXr1m9PneIRz5w9W6ZMmbHTZpCFj4qKgsoBISPJIuTGoUOH+Cv2VtBrU9JKmtpD2p76ggqVHzks6pZEQx4BlVOQOmT8wacr5A90uLdRvbqUHEIvkpSczAky5DBzRvSLvIJHSIOq1WqotXqFrcBMTEqh8CCsgmFabIlv9wtaXc6RDKyI0Pv34+afJO+UoKaBVrVGc77NYbBEEe3esnXLrp0fzZi7oHLVGjfynWq9Xq4x2D1uGgYpQeLfUrK4yMz692ko+v0PGQF2ms2efyMrS7QPI2Xocxs1JsE9CMHRzx3sUlqp8BMKb/YtGTq6rdEWY9SIYb0ef2jY8FfVWq3TlkceQUYaD2ochQaiSYFMpFMxJY1eL3qZJJfOaGSTOZ35YI60lqiQy+33uLUmo9iocJcLQjw7LYRtDs+Gt9/t2u3R2fMXED5RkZOSK2wuJ54VIA9hn/zcTf4938PGYrRFJDwShODgnRCGlvDtMJVANtNHQgTmiBXZbNfpGy0CAzIY3jVmo7XA75w7a+mGVe927dquRo1qzBpXoMSPXpMQ4guKmsIcHme+ga6robDJGCNXGD76+PMdH+8+cuQ4ad4qVWr17duiV69elByCeM0ruIrPGgqIjBW5qE8/++zixYsXLlyAwPaO2rWZZSk9Je47EvukTJyFpNXKs67doLje6YIoK/X+h9rojdFNmrZIToomPcQKEKaVUnSwFgMhRbEKc/9F5/49R0Dk/BU6+ithj2/9YOP7G1YtXjgngd6UXqfI4kRWCC0N0KxiIyiV1ihd2/Zt2t7VChAepYuEyREvhw4e3HvsFBENAqVnLl/84qutuw9/2bxZ0zp16ujlThS2JZpmlw7sANo8WqzRTq/P5vToNNqYGBP9tuVq/3P9n6xaqfzU6bPmz3qjQ6eOpStWgFOEIBbmBcsNKoN/apxU4KgCAafNgQ/TqGXLapUrV65UqUWLFlkFNswvBh+vGCkkgUAQP+fPn09NoUGqqA/ETyIrKIj79UZkL4aLxmRy5ediwuLLYR+TsgMkjk94T5tWXIpfBXQSV8/nU9F0kmgSwwpozwddj61kmbI2l8coD8NHzA7XcxGjgfyv3eag+RIljXw7c8F1JLeTF0IS/Biglf50c5FzDgWSWpVco4Xewbzj0/2TJ473BeVwN+Tm54G9p0DH6faoNTrCBCww9S0FK39e5/09d1rRXd1GI4DEgW3ObDGVKVOqoIAQr0jq/6x7IT0UlhhM7mwGDiytxMTkjIwrXTo/kpSSMnHSeOCQXqcTI0yUY5N7VFOQ71OBkxKdFyJbGetNo4PNJfPiVVgroXSHe54WL4AoSRniaALDdOfns2c4d+Wbb7Jtx06YWKNGLQ9E9WG5B9o7cvZqLR4zUSDhzka6wfz9D6SGpFoQcNwtwoxx5hkFqinCX6OQqY2ic7Pc5XADuJk1c8K97ZrA9Zp5JSMxPu7c+SuLli8+cHTfiBGvtbu7dWZWBkoKMkDki16jVSlVXkamMIfZoCUpaYlOgU7/qT79j538/u572ixe/m6tSpVURr3PSd6WtGCoIPdGTIwoZcCeXrBgAfyxKELSBEg3LCQMQ3K10mqRHjBSzU34AG3qK5aeOmPm9DoNG3d/8umylWqodAaH02u1gJxwCfOS8BUyFhK0SCV2Ye696Ny/7wjotEa3C8BAIO9G5q7tmz7c8l58jDnop9AYOKYoiRTLQy/6QAvmkkBAa6AmhlAtG0Cls1jIJcWmFEsrUea+bnp6f1F+gwWO2b5g4TyA82lpafMnjymempyfk0luCKo/4lJsFsLvWmu0y2aTu1wkv6mVdudea1yjQtkpo+/vMejDD9+dOHVG6YqVo+MSnA6afUWqm38ugvL3HdbffGdSE46E5KQePXsydGI3ymQ5BfkwpZOOY6vi0gi2QbWgK4NQR63TEGHC/JUHQGt4maYQHrFMabRaB/XvX6d27UcffywImQ74EELvPtHRIeAsgG9FWMxS3TFchkS7vH612M+k+Xy5Odnnv79Ik5+wSgdpj0Zn0pnMkL4d/fL0jl17zl643KB+w8ceaHbTkJLMLH6V3hE3+SMVNi8k4aDVaP2ibxL07qB8haXoc9ldnsBD97VLK1nCHJNYv3HTcpUqFyuelpqSpFeKbmK3cBSZWbcwaEUf+fURiMSND4JCpY8HfoDf56JyGvIFofl/7mDR4zC53S72KpDzjMtXH3mkG/iqiePHx8ZFw1xJ4BmhiRkh2qlQW2s0CyZSDC+V6KzicrsO7P58zpw5ez+DqcFRvXo1GPC6dn0ITnDQlSoNdDkuvZmYFgkoemj4a9W+M71MWRdspGHB78VBeorsAFWK2Csx0VYv0ZLb4WDcEB8RoSecNg5e49CHgypUjI5qAIWcTs8H9+/bsH798SNHy5ZUPNDxXpfHa7Im7Pvi8MuvDLdYDAvnzi9TqvjljAsaLVX9Xow0BJ/AMhCxL6T35vOHY+MSs244nu439PLl7Hnz53fv0VMkcO05dBTT6PEIbVqjwRod77Q7tmzZ8vrr47GJH3u8+7333hsdGwdHB0/E/YeoX8JgEhlhIRElckEeDeeTfoUpqbEUdduceSFWFg2DY40F2TlMot5Iz2DRCltkSdGj1BNFRqbouN1HgGAJyb68GznTp4xdv2ZlfHy0oCqlbobEcuQQKz+iRDngz3M77RR54CfQAZ1KCJyHABVttFIJ2PHQwqSpsclC7oH9n+5wV6vJkycPfXX4mFHDShVLkvvdokpRRnsEFdskKPObLJagx+n1uHUqtd/rAO6ZnhI/e/Lox3r1Hv7C82ve3WzLyaOoGRtCkAb8Q8NZKqWIZhFMEsFCCJ+ddsoLfE44cUTkWFpdvJZsF8LPQuZDQ4jwDUM6pZfRck2Lserp3fsJwHMVypXDcWJWcAVFaYzY5hHEJDJLJG8FCyqfRa4RpsJwDot6BdiN5eA4FWqdNS4Z6plL3507ePj4/kNHvj1zMSMzm1adfl3C4w+24DYkScjPm1LxppMvrZCbfyIryd0KAROSOVzutm1ala9Y+fyFi18cOLh3/8EC140FMyZzkRGjRye1bCZcWZXxFrZSkZl1C4NW9JFfHwHcmEjiJgitn0BU4F/qdTiI7Jaf/TDId2DmnGC1Gsn9Pf10H+L2H2z68M66VTwuB9Sg2D2wg4p9iDijE3HQq7PE4GiuW79qz+7PDx05Rms2m82tUunBTR84cPTQoaNr39owoF/vzl06kVVjTwdcpCxp2KCEBrpu/QbQWhqMZowRvtQBDoOmWZRcRRr5OTxeKTj0s7f6t3pTiKSIlyalLbg3pIZ4B7J1mcyZn73rkx0fbHz7/Llvi6ek9O7Z8ZFHWpYtWwqhs3PnrpEjxjaq3+DVYc9HRRuzczJpYhETbc7KyqSfl5B6VPhDdlVIjJraEOWX68dOHKdUm3bu2li2UkWvy07BooYS+LCHDKRWT8M4YBbe5cvXbt++Y/HixeQfKNEHiZWfm0O+GDnOjCCwhbiMaFDpAXk0xC4XwT92g7qTy6KjrXoIDOXBgrwrCeY4MY8OB/40c+eD+d3nI4bKFf5W81V0M7c2AgCd83IzB/brNeyl5xMTosM0FhSoRBaySJdTDiMaP4gW8+LgK9RqyIRVkK8Kjet1Q9oEVbKKGhm3PaL15SF7LpghCmJKlCg2e8HcTg90fnXUmJEvv1AhPQVxYDaacnJysCTshNm9XtSkKMAUdE3AtUgp5jWrX3PpvBmP937m0092dujclYpkFjlUUOC/b+0B/+afYhQZAUjoKNZTaulLqrZRBKqQadS0mReGkcAkRMwsXpO09fp9Z8+ezbfZoqPNTFYwFHa6A+3v7fjdtycnTZrUvVs3SlvBOkC4RYICNj2fVGxOszNMK9SGMN3IIgrLGStLdIpm8rRas8U6ZeqMRXNmHfv6rA12Lp+sRq3qYyZPqVmrztwFC48dPS6kROTgNm4OKTcmmVm8f/ME6TUuKL5ZgN4DZovL6Qa3EB0VVadGtSYN6g8eLN974GiPp/vpzNENGtYjl4LbB0nrLRxFZtYtDFrRR359BNiThOIPEA8R9fM6Ig2wBlBA+0ufZK8iFjmwdd55+73Dh4/Si7Bi1eqycD4xfPCPfJCiEG+BQw6qXa9HmR49dGTOnHmrV68zmq3YZHqD6cHOD/Xv/2zJEmnduz+2b/+ne/d+8eVXJ+iH2KhxA689XxsTK/OFQf+c+ubr+7o8QkVhXgGNqzRIabkAA4RETz3aV+FAaRQ0n/2lW/1bvX9TpiBHkCYIO16QgAs7C95av/bbUycS48zdu7Vu2uiVuCgznqFKo790OyuWzwAAIABJREFU6dKIEaP0OtOMWTNr31HN684BsKXVmKBvzcy8bjULMClEgmgUQgiUfRXqeQNK48Tx0w8fO/3pngMJ8UlhP4Yv1KPUbBkwdpUaLCf6E+fMmD6vWfM27218RqHxYdp6XE5wFVFMEPZdJJoF+lgITJoBRUj6kcVoO9I9Oo0hFFaf+e5SclJKrDkh5CE9pAF/yyOTpBABUTgqAoEIoCtibhbq7otO/ruOwLXrl95Z9+acWVPbtm5ODTBd5+D7IMuvUotSFZCXkh5lC7B4xEMoDTTg8jm8OqvZnn3dHGXRGiG/zSUqwx8DTnrMq+DJ9Dupg9PRSXjpm6tGvPLSwGefXTjrjRKJCYRtWE4IJcSCUa8PeEE6UrSsESgsORkxQ2bG+eaN6syZMe2ZF0fVuLO+IcpitBgxEv6pB/GpiAmF4RqiGxYoK+Ezy//l3UmWTcQtElDRypUrbtywLjo6xu3IhdB1xbxFi5esbtf+vmVL55UhlMUUeqkTpB9aALo2socak4WWgcBFdCaTqEUPyTQGA8pDFL4glUllyGXJyUnDhg377ptT3oLcDo90hzu+QtlyKJqo6FiMs7QE03m98Mt+amCJhRDB7bEqeF/6q3QCS4V7NpkMIFDzCmx2pwsfjzc1grXEe/ayY9a8Bbv3H+rao0/bezvoohPzvbhtLJ5bkShFZtY/dV/8xc8l0O5KGbx/bAOWOCEiXEAQD5FGnD9zUEuNUAOac/1a1vjx47s/1qNi5aowBdPIVWj9YEhrNHrp+GuJonbX73TPXjQHTM/Zs5ebNm86edIbSpXOZrM3blxP2gQff7JzzuyZ06dPuXTx8jPPDv70091Wi4X2CjKFNisri6xC+QqVsnKyTeZocJZsLdjywHeQfMN/CoR9tNJiX/7MXf4t35KcSEnBMFYYHAz1gF4d4QYcNOCpdnc1hQXD7bwRDmYRpsrKdQ/o3x+45wsvvla+bBm3J5+2kBra1YTJE4pSqQAPDwEj1ekEIDV6fyGZwjJzHMtXvd/z8ceT09KDHgg4vEqFLxhyBv16pVYX8JO4ocIo3O2xR6pUvzNITgbxSeOLgP+bE8e+/vrr48ePM0EwaVmNBpqclC1bFnYG6Jj1JrNWRyWRnxkE2X/2u8t17mhULLkUOs9V4DAY9AqtAL8LSBaGZoTBAWHqcLsM8NYWHbf/CLy/acOAgX0b3lFL5nOEvRhVFL4Y2a9AEcT+BTcQ8THEtiViAQT77MX169ddvvj9lDcmmuPigi47kS4yWVhLPgc1MWaoGLDbtQYL64T2iDqjfsKkyT26nse76/tkD9GdGBtLtJzi4sJXxD+g4SYBMHrO+DAC1AqY6Js0bpienr544aKXRwwTxj3g+l+Qb7f7DEjBciqDsD6dHidNdYjuILFxZRh2yYLhGZE/TAS/3nHHHe++s47QeEJCzI0rV06f/mbEiBF3te8YDhSAYPuB5JMycYQ5uHKdPuhj9ER9MJe4cP4CQqBixYp8F4aRGDpSkwUFcr0SveD1OnVaJgXSDyKIalw0mR8SU6VZ5TcpPTcNKe5Euh/ploiERQKdiBBhOkvTETknBCOjKSoaFQOoVI8oDAW+PHF8wJg517Pze/Tu3+nRHg4aIGosYdLJ4aBOBp11oY/bRpcU+smKPvCXjoBRZzVqLX56D8sQhZF1TZ0fKtfjlegQSRGyGyX8OuteEdIQWFbrzPOWTM24ntnzye50d6W2QybX0S0H8qsg3VdMsAgqDx/7un+/Z5NTE4aNHE+JEAWJlJj94MEIlS0OwEWDBz/zxBM98X5mzJgxcODLK5fMQDTK5OqTX33bpGnz1NRiaH1KV8j3+wMiAwUdOjofPNJtZGDxpGE5qEwv/HcwfxLC9zs8xqBiyHPPNqyS8vrrr5P1cOTcIFoHWglLNBBWfbLjwrWr9rVrR5UvAyv6JRnuIq27/GEEF1EjlEQgLLK62Cn0ZsWIUfioSyDX51GARIUoCKyFHE0Gj5EYaYZdTOKPdNu88F9za4OyOGsiAUi52guiVCU3KvxmLkRikwATH0pOSUlKKomH6fW6dmzbvXLlSkruydHgxIq5i2hN4FtujxNlx9Gj56PPPfds5crloVJVePxKg/ng0YOVa1dzyLDC8TDNtO0QKpZKysgtCRsrsuKKbCwG4fY6AFuBcbZ7/HoDqEpfwOPQKQIXzn6rzM+sW7EMMRAmFjSNymygcZY8RGkLjRwEnhI3yeP1XT534e2330ZJ7z+wjxrnFm1bkpbywycvp8+4TuShYZanUSbwrHBY9Mvxu1mRWtQtQCK17rlXx8+dMpGoq9ftpHWEm/eAgHm8hM0YxkiEWwgJgcMipqUMKuTuxneUX7jq7cFDnjHExKPkJZqv22vMf8vdwhosiVYmBYya+Ig/qCFrKNX0/eQSwnZBIMjU+Tco91aTHIxPThj3+iitJcbnytPoqLDxidgS5YOi3kimNlkoBve54HJxYvG888478+fPJ1K1bNkyc1SM2ptDv+4wJDuUHMq8YfsVHUBbVxBhTqWSUgdPhNIT8FMh4dXocvzMDraxCGZrdHoKEkNK40e79h469qXMZatV+w74vWKiEsIBN2TWSnAVXhcQErNepwpClBoGt0IM3+4JzFq44uvvM0aMm3BPh/vz4Sw16EK+XAOUjIqQL3wrbluRmfVb1ljROYUeAZfbWbx4ccKw1Bs2b1I/EFQ63E4EohSKF54fPVQixXF4DyLgLwsQyoJcePr0Wf37Pg3nCmI0ojdDSrgeCnIpNiRKsXXL5j5PD7rr7nunT58qCvgjapWfku8iqfwIWla0seOEAQMGvAVnztq13brc07J1G+IovB8bS+dTA9XaQOwFtd3tfKA4RJVVmKrnoM/jRKiNHTm0a9f2T3ZrxahCkk5DZazJiCUEd5jxyNFDzVs0LV++vN+TJ9qEKfX8SfijPyZJpZGUhkSoIq2SCj46xzEPFMXrDHooXknRRPTN/zmkwccwcrllRMWQdkQFgbaiOEHLcVl65njcNhjZyQOA8Jg8adKBLw6f/u4MRnbdyMGkk2hmdlgkBr0lLz+HagbKVGfMnHrPPfe0a3/3zJnTFaGwLTd3//79T9WqK6ilZfQ8Fk93O89h0b3/awSw3knYqXUmj9sJQwnggOOHDm3dtHHu1NdVBlgA8tnaTHcAoBXKXlT+y4Me/5at71OsCj66evWqZcuWbtu29bixo/RWqyhMptbN5WL9iqZSXi8hL+nL/s+aIaAFk5NZ8D99HznKFk/ILcjXmaPC/p/nz6PnTF6By6A0PtjxgTff/mDJ4oV9hjwPF534xqIjUvJMdBlRHDKpFdi4SBh6DAhUXIjKFihgwbDjWZ0+fRo4FGYxZxC+QiMkJiUsW760dOnSxUqnB1xOgJYBpxsoCdhcLQFtkxmiIDSCINtDjkSEv+S3M6FxsbFw8xgw0+0FGG0xcYlXbmSfPnEkiffNqvff2TBr5nREX+8nnmhQr7YrP1tvjAJ5h/zxgOED/QUnbTAUGxP99NNPh2O3TR076tihg8+//CrCBYknKiwEg9+tzG6RmXUro1b0mV8dAfquX7t2BZIVHBT2m92RDxsKko6VSsyYLYHWZ31z8FqITtCQGg1FKGwcVjn4KIpVqDphW2I6qFVaupHNmjrjhZdG3nffA7Nnz9brI/5lpJUpm1MytniHC3I1EdKIBEXQ3PAwLVmy5PDhw23a30uloeCu1IASIzVGk+lffY6/+wnEsvDkwDSIWmp9eNSYlz2uzIe7tA6GXPTh0hsgysrlYbE4EXxuFxQ/rmbNG/BUUgyABBwvZBgvkeiUNGjSMzOSvHB57Nbo6Pw8OGksSdYkcsEOtyMCf/lBnUjq6kcbC7NMfJrPAmvVKan789Kg+gfyZKIEhMjCMo8vWK9u46+/vbBw4cLF97Rn+ihH/c+BxkAky8PF6tWv8+GHWx94oFOb1nd17HCvOzvv2rVrRDHRxzB0iO8qMrP+c/huz3fo28D+VWsiuMCQr8CW//aGtYvnzy+enkp2iQpVHkuYRAYjvx7cs3fVqtXnzp3DRu/fvw+rKCEpHnuK6IgcdAIulIfW4wLdo6DyRlD1/iKwRkRDQ8ESJUpIpH1yeSKLHBHxS1qVy2MBUBSdViypRGrSoQP7n6ZIVpTG3Z7j/kffdW5OHjk4SlKSU+Nkfq/KaAw4/ceOHPzmzKmPPvoIuwohDCQAd7dCpUp9+/cn+ZiclibuAvsJkAktC0nwifoGcomqAOldvSjxC+Hy6XV+CtJVzJioRBaIT1pHINwczpJpxUMkT0KCpMtqMbkdeanx0cNeGESS2YS51r/PZ18cennYiIcf7T9q+DNdOneyB3x6sFuYePKQl5yJXEFtjWCWqVXzjUrVpkWZV7/zftvWbWrWaWA2mG0OB8zJOLO3MFS3v565hYcu+sifPwIejyvSHg3HA4whpFkmcjmo8mBAND8RfyACK3o9Y3VRYRhQyVXoTiLG9erVLl++AoEZ2B/ChEMQdlCP6vRvr3/nvY0frF61unOXRzDUJPuMvSo9yk3flKtdv369S5cu+EbUaeOewsa0dOlS+kJwJrqfXUTYTLLGfHCd/5Ic/fOH6A/5BjEOoi+RGnP0m9MnPvlk2/rVb1itYYdNxHiwlAxmncYP4AAVAICX2KEntVhiXl6OTsyABi8OTIs/5COCz/mStcSN3TSbjFZjns1ujYqzO6gNXH7w4BfFS6Q99VRP0KI3TVvpQaRfIXZOSlIfOnTA7/HRNZF7I4JIThbhSOkfSWGq5QcO6Ov2Bj/55GOyt8wJH+cpkIzcAKKT11wKs09qu0TpOPN111139+3bZ+PG9zu2bSOqgaKj6TXmhmVVHCQg/qGImD9kidxWFwkEw3q9zuko0OJaqZRrNqybPH58qfSSMrI8EbWadfUqGxwqEDpMIFuwtqdNm1q5elWe0ueGhCUkmplyEDPx+1hMon4CG8vrJs6Ec3dzhQsIV2ShR36EIRdAdJAMZPlJ/QMIqdrcPs0v2E1UyxD8wIE0GPVtWzSbumi5x+2yRBKdt9V4/1k3C8yKXhrHj58sW6E0Q739gy07du7OzbMnJyc2adyM3pQpKSkmwo2R0ce00Ru0dCyPuN8KsPD4fkDgafeO50dYjJ5gzCwjTkQ+7BFkoYIJNhKYFKIDImWj+XrGFew2Og86bG7mDtoJB7ZaMOQNhqgipJKRpdC0SaO5s2aPmzT5tdEzU4qXbNa0sS83E/gdrDdcitVB/3mXy6nQyxKNupee6V2Qn7dw5tTpC6opdAbwCV4fbeJuZcSKzKxbGbWiz/zqCMDNGx1jhXeBM5FfEcNIFPoaDSa5zAU6HgkF2vpHnJaoksNmgmcrMzMTMvC01OSgyFUJGwvla7e5evV8esKkNzp3eRhnBSn6IwpL3IhwOiNlI7zGB0X4ss24lKAzlckAUGPnEfkQIjWSkoiOT+L8f7MSfvWJ/p4nYLDa7U6DFqyob/36lc8P7tGgXlV7zmV/SB8XF52Tm4UY0mgIufv1OuONrLwzZ0/FxT2Oy06bCy84J4qz1Ur4wijokwaE83lSaTAZpQKHz2KN2X/g6Pw5C6yW6BYtWvn8gmdZMo9+OiYR2yickBjd/t673lr/8ZWMq2klEvArQXIxN16XC0D96S9PP/XU09GxCUePnrBEhKyk9vi6n1rMvMlXS7NJf2hBrx2UvTD0ZVKHzPWxY8cwvDhfaE1p9ouiWX/P1Vn4u8Khom4mOSH2+qULr40d8chDXe6oWY10OAD2devWnTlzBgXMjqZarVGTJvXq1SOxiG3udTnZCCxL1tsPW5taNaQEkGrUs5deLhEGNRFs+jHc9JOCf+GQAOjRqa5eyaQOQ7oU8AJh2P0Cph2+Ab1WQyMpiyl8V6umsxctcdttOrO1iKdNmvOyZcunFSvx5elT9zpbw91HoUCfPpXKVKjEhhdcshG4CAaxcJK0sA6rCZPrjaLjrdvp0CO+I8zyFOXgoAkGH5kS0uKc61fxDeMS47GtmHVhYUGMJ/rMItgVGZcu169bD7UiZk0GcMuD2I+GksMNZs+nFc6ePD8nt0LlShMmTdmx85NXXhu5cOH8mqVSoOxAE/EpYdupdVpQ8H5urSAmOuHFIQM7P95n+5YPHnjkcUgWYWKjjLvwi7qodfQtjFnRR37DCIBD3LNnV1yctUrVSj4qeUKh6Nj4b898d/CLA8Qh6FqFGQQDeETLQoiioVCYyNNLL7308CNPbty4cfDgQSGJ/QEiFY1u14cfazWGKpVroN1BUv/b9yMlOSQ1zxdxnQ8//FB6kzMJXLPlRFpKCFYRBmM7YY1BjgXA4nbHZpG2UAlBgxYJeJzZT/ce6rHdMOr0cl2xi5cu2B25ySlx1MjA48osQCSWlBwbE2sRZq6LQSAGDtmPG/5GCgqFsvkxLHTT0LFYEj78cPuYMeNatWg2ZtQoIkx0kKTxSDDk/ukscL70K25km7YtFiz6gNhkydJpoaBHKLYQrGl6t8vbteujbm/ovfe308lEIpzkS396HawoYUPL5aNGjSDXOXr0WH4SXYi0/RGkRdzt5cuXOYeoJARowv7i2SPV2r9hVRad8ncfAWosMKCzM68vXjD7oY739e7V3eO04Yxdv5p9JeNanTvrtWzZEjVMGSD0CuxksfYVdKLTkxEkgEUQC0uLZRwGDkicl4INrCsqaGAkR23b7fDK3Ixg8c4Pyw+DnRbaEf6nxMREtDzvo7DDYBV+4SBBqEcyqZS23OyKZUrVrV1z3+d77nv4saJlKA0YwWlqCOhUqKP1Vthfpny58+czvth/gE6ybF7gngDgMJoZ8Pj4eEBaZGypLMYwoksPf+XjiGhh+oiItWigFAr4Tn55tFWLFiBGdHoaVEPiLyZaozXQzdaedSM3OycxJo43KfdEtphNgqzx7KUMpVafmlbCkZ1JQ4uo2IR3Nm2lwdq0aTM+/mj7yOHDF02fFBMbBXu2kYoHujL5nERRqVfWalW2grzixVLLlCm5eMn89p07Exa45Z7zRdGsX9hGRW//vhHAP3jvvffuad2cwANRJVb8+vXrt3300bkzZ+jviyADiij5nZyJUOMErK4WLVrUqFF+9erVPR9/zBplDTrtAQXgLd/u3Z/mFTgrVa4OUBtxSrER9djcIPvwpmUgPJsIRZ60RSXsEefgBPOTAmPR91Cnxsg7cUps9QjA6LY/sEsQOjiIVzPOVaqUTrFMwBNWhdXnz+fMW7CkarUyHUveA0gckiAi8Yizbt0eRnzZ7fmqMI2ItB6KuXAuBXeoiIb/1OiRDJfduw+OGz+la9cuffs95Qs5bTkOsgGYPsTvpbHjIzdNHF5kZ2cmJiaYzaqLFy/Xb1wfP5WqAxESkCvg6P/y1Nk9u/fGJxDlEsBV/EhOkAJX0tWYF56IiCPVRkjbPn36pKWVYGY5JyEhCQUK1I9zEKN8Fy9EoEzkokVU7Lafy6IHIJjh8caYDTZ7rqMgt2/vniDQddQXB0KpqWk9evTCAnM4XNeuZRKO5TXrhPoZcId+wDsYXkplUlKCUgONJAtCAXKTgn+ZSuHIzdUGBVBBY4qSBURBvgit/7hghB2GrQ99sSfABiFCRko67C1gyf0XNDsspYB1LMCGggGDRtnu7razV26o07RVUlJK0TQyAmDXaF9YYLdFqKGVez7Z9WDnh/MK/k9GlcnCxiKxyPk+t4+tza9YWkhmJpf5wkOGw1QwVwd8ly5dToiz1K5Th1ykmo7U1IpG+qxFchQKru+yO1KSk81GUpAQWVM0CETE8PamNWvffr9bj149H2yfmJSccTVr3ITxxYqXLF06/f727V59ZfymzVse6/YwaGHSLXwqgtASNhx4Eu7bG/CWKFn84/2Hvj9/pmKVqh4faLFbmd5/gqa5lecu+syfPAKnTp3yed3PP/88oQgCDytWrJg4ecrr4yZMmjDRZiuAaECYVvSl0mhQl7wWLyLtF5566qkB/Z7/8ssvG9W5k1/pdWXPt3/wwZb09NJmswV5KMFwJANLsrEkPS3JTcnG4n12KdbArl27+GrqVtq3b0+jMgwJvNVDy9/EpNMaTR4vpXa3OWaVFqo+DwizY0cPwQpEcEtvNF86c67/oGmVq5Rp07o9uUI0kDQs0FvggPt8+cgRnUoHmRluvNFg9AYd2EqSjSX9lAaTn8tWrHv0sZ69n3o0HHJ7fHaVJoTQVCl+SBr+p1mm04OOiIY4kNQPcQaRz42YYSG/DwMLio3GTRpBOgimjjyyaGH2IzHEzUsxs9ytVKmAHuUKxDtZrVmZ2YT0qUOkGpHp4x1mWbT6Fu3UbvNJ/JM34210eYPB5PE4t2z5YOnihVhI8OR6CvJmzpqzfdfnwu5h0YTDGRkZEfY7OYj1WEsMKw1HjlY8RDpr1qpesmRJAlEEQcg1484hBDZv3sRnOz3YsXfv3kY9S+4HPBbD8sOqI47r9ej01iNHjiA30PSCgg2fDVqmX6g0xC6LpLlDcNFBoHXPXW3Hzlyw5s1VQ4a+cBuN9p93q5gsjDkBKuhiqWRCAlssUUazfOLEKfBFU1E+duxYoFQ0gaAgnVmgDTTE0Qhn0U4nwiYvTTeUxFRT9e379LvvrH99wvgePR4jNM5E07JCTBDgz0BQHgrv2bMHnghSFmHvNcwyKLEF3WiUrk27+7/PtC1ctvrU4f33tLvvrXfeqVy1+qhRo9RKedPGDeJj5Xv37n3qqSeAHkAugwNJ8QXf6/eKPk50tvSHQ5WrVvGuWHf69MmUtGLCM1f8YoDzvwxmkZn1Xwan6E+/PgKiP3MgTOGPOxIYgUPcZcuzWswfrl9Zp1rFCmXS2UKbtm598dVxkyePeKDTfQGZJ0ZrRayhecHBA3/XKFUeWqDjf/iJ94fvbnuX1frKt99+26hJI4CrBIYhuNKbtFk3bsClqdHFBHykFSIlQ0K7Cv2KI8K3sDGAbWGp8SeRK+DvCtmSxfM1avngQf3S0ovLILLTGcqWLnnx7Lljhw40bNyMWkdQApIJwhWQyOwxdi8vkKGSf3xzzyPfORNQAN+oVghGPqVc5bTbddCQczLkVX/F4ZTbdeo4fdhoz7Kll4wLwCslM23Y+V1GdubiF6YbzP6wr0AbCtNjyB12yWXOALg4YZSoodwT6HM0F1jSsBaOK7mPJ7HYHXk6o8IdVri80b37vtqvy93t7m/u8F7yhX1qjVHmE90Gcfd8PwkeSbpK+gkQBoodP1ITsq1QAJUVqcrWuF0EonK7de9FexMxRQLsziRyJ6hOEVpgAqUr8Do2NnrZykUxUbHQ52BliTKFsGzKxDG1a1Y0x8W2bt16yNDhYbxZHbI27CEvqZTr5QKaI80AV4hcUBwS5owOS/wJY1PKRND0UC0WSNHxl40AFgrbltYlULnASiVa8pIAohrfHdi2bWvYZU9OTRQhjlBAZ4l2B5VZ1+07d30SHx9nt9vmL1zw4gsvsHamz1lQu3pNQpvYVUAFmO5Ixy0bO9fhYM0EKb/RG9SgtEaNHt2sWTMj9bYuB+DNo/v3U5/YuXNnPiKtvbDSGvAGFs+aOuSZ/i7a2GPtFeQYIItQ6oRtR/xckJ4KTk6CNKwiFW32fB6ZXpdjt+PJJFvUM14Z0G/wGJNe33/gQF/kqUSkmSY/PhfJS0Irf9lYF+qL5QLbhNQVVk6kekXalToF/rBIxmGD8gIJGYlG+38sHRDCmC0vihQUgs0hQP8Hrw1IloB5BIJk39atXtrmrvY7PtmFaZWYkjxi1Oivvv7K6XVo6DMZCoAuLVexAjIB4QQSgCC4kOKyIKJmwMA+CxcsfH3Mqz0ef0zGmFNATYBcoQdcKtdoKUz9bM+nsxatHPTsgIOnvv1s95akmJjHO3f2u66F7a6yceZZY164ej3r/j5T1g0ap5V5Vy+bViLVlJt7RW+2pJaqdeT4kex8u0FPcB9aY0GLI5lE9F/FTdeFQxWLJQKoKFmqskpjVEDbVqjB/PHkIllzS8NW9KEfRwALh5c0OMHUMAvMRADykr17Pt2xY8+QIUOQfcTh33jjjYcfbk9vYCJbggMzHCYfxO4VwiriWUbANz8c+Ka8LzxFqSNpMGTQG++/v4PL6Vy+YimeqJZOOEhfP7XWwl4Q+ahIESOvVRETghf8npFxaeKEce+//17zpk169ejOeXwXdM7Vq1Rt167tsFdfOX/+HLxz4s0IWoufyBfpV74dQcENiUeLUD/wV6GzFfTyIr4G+Jo2MAIihu/F3d5U8P/7dUHY3OVwEtDCcecpPC7oFoOnvzwcH5doMlk0Sg3MfzyXhxnCIA6K/OzP3mSQWkNSNl4HUQF6W+i1UUOfH2K1qlu0bgR9q5MarrDa4w7qDVGYl8g/6ToMl3RI1+Q1EQA6u0mTK7ib6Qcn3FlBFXH9ehZxCM7kNKaIF5KRxZ845+aN8YKjc6curVu1wfbir5y5YMHcOXPndXmoE+mI4iVS6tStBfJPlCL6/CZRS6nDsMZ04x+l+xQiiX5JkRfS12HQEaXAlJcCe/oiavifXQT/wzfZMlRgsPGZehHyFKhl0cmlwJa7f99nQwY/i672wbQELFquePWlFytULDN50jin02axmERpCyRJcfFly1QkY0imiagJaUS2AHodeACsxa1aNmjevHHdendQ8rxo0cLBg/uNGj0CaDNfZ8vO3rBhA8lBkS4E+KPVuh0OQrRvrVmdn30jJSGOkDDBVJXe5AwgULixIFa6if7TYT/UAtHIMK8N+cCCYsC4AYwPwquwoT7V84H1by7+/tvTcVajoyCHUAtxF4x/tVasw9viCPghDdVhVGIoAYvFzvK4vPzqdLnwUhgxTFqkIWk72A751eGGuBh5qARmDrlUIIKGI0SdlZnpsNvr16/LUzO/bL+69Rs+/HCXZUuWPvboI/m5eXqdtmzpcjWq1kJcqBXY2TJIzyLNAAAgAElEQVQ17lTE8UKwh0QfQwWnVShfdtmypc89P5DeFZDKIk9kACAoLg4G1dTxILqdztGjR2MhzZ079777Hpw+fdnez/Yh7sxRVuB5Ll75Q/HJqSlxeqPSxyrbvGkj4iw6KsHp9B46dCQpKdoLPQRYFNGsWgh5bpi8pCTWxOIkmaiRU93M+5IsuoV5LDKzbmHQij7yrxEQejACkGIvCWYGj+vShQuzZrxRp06Ntm3b5uZlsweKFUudOHEiEjAr6zpN2sEYUrM27vUJNNfDTOGzHFgzHKx1AM52u0sg1lHP5ODZoiH/8Nde69Wrx9DnhtatUwuOyoDfHWFU+uGQwBUS1oJd8tVXXz07+JmSJUoMGzbq+SGD3313vcFsRLcT2fB53FarefXqVfXq1O752CNHDn2BuMQtw6LiHthjGFjsJRG1ioRG+Mk7nHDT0sKO9NIJFcIV+tJAwMk+D3gpg/qr1oQiqCyWnMK4i+JLmUKU4CmDpUrG5WRnX796jSdiVDE+kBooIekZJTvmpzcsHlxtpqba5csXTKJKw4L5K/Va9csv9kFBeAJOIXlluihrsYxL2fv2HwEfwyjxKS4rDRRXkwQTKgnLG+0SiRaxKmA+E6zQBpOFFtErl63YvWsPfeUYYObLJ5xD8X3cOaYzAjxifhFh4zNMvSCkIHq4ePGCQQP7P9CpbeMmdcIBl1yt6NfniRnTJ125eJ5cETllKKcB+DPDXBYKscjF6VxOIkDUOqAOmVBwHkxiJNEDauRWyoX+qin+Z35vWGE0m3C3mBQS92wqsm9sq9VrVnTp8mDJsqXQacyd3+UUHbe06pdeGLR23fJ+/Z68euXytSsZeFZewphOLzWpLBgQftLKiXRuJl1IPMZ7+usTL78ydMiQAQOfeXry5InQIwWCHvT91q1bMYmKlynDVwBqBLkliExlwdfHjqlVrVL1SmXZ4LT+JFSiNCeAwUJwcCfC7yLWQqDW5bCK+DW9UGlj4GUjYPaxy1JTU5988smHO9zzxtgRXx09EG+1UF4jlDfrzXUrHVr+knnX6YwOh9tgMBOqZyMTT4y2RMO2I2qTI5SEHDwyz8WAMAIWcxQeHI1EjUazDlJiITVFG9Ivjx9r0bRJsdRkKpmI+7ltBcjzYcOGDxj49Mb33h76wnN8nH3KrjfoLDBvUB3Ia4k9Q7r+oUOHOnd+CNP76d5PPjd4kMlsxOyGucoDGkE4asEIQ0f4832fHT58sGnTOt27dx88uC9RUblSB6LL4XH6Q35rdNT5768sWLDClXl+1qTX5rwx9I4alZFJKqVx9ar1Br26x+PdY6LETIn8iBxPW0gSoZCANGjUrM+I+0pczCnwoBHn8BaOoqThLQxa0Uf+NQKsd+QhdbZ4MgSTDHrthjXvnf/uu77jh0XFWN9at27lync2bFhGWAsbS/TmRGSqlBMmTKCcsH+/fsSu6MCOHqZAF9XKvj169CiGAUl6bBzcFy3tWolUG8zDXn0Zbs3V694aPOjZtWtWtW3TjsiEkNGRghT2nTDIZLITJ4/s3LmTv1SqUPqRRx4eOKAfNpYTEnmtsEIADLCjrBbjpInjevV6YlD/Pg/37I1fC0pAbK2IHBEuSzCAy4wYgIlHYzJBSQW0SKuSCNO1iFT0tFFnJE0ImzkXFfnKW6Kt+/0rSRmiIgbCVRWQLLsjE63kddk6d753zrzNZ787U6Fsfcwr2mw7Pa6QR643R4XcAt0ifa/0QnLgMB1VVrnJaoLJ+uMdB69dzRkzenh8ssGdn6dEoZBBCBkuXMh+fvArXm/OO+uXSUYV1/mp0cabzCElOVevXmMkMbOwhjG1KAUjVjFrxswWLVvd1/7elavW3Hf//fit2LRcQWQXMWdxUvkAxlI4LPD1gF+UytNffT1x4vh3NqwdNvyFV15+XiYX1EeygKtd+zaNGtbu0vn+pSvXVK1WKzMrW2fEWNah9jx+D9+FaSUIu0RTarekG0QKB/GMMR2hjS6i2vr9a+/3XAHyUPiQMIGZFC9zpFV7PY5jRw8rFf7Hez7qceTS+4oZVOuNIlhr999Rp+rnez959NHuzZs2ghAkEmVxZ13PTEtJ0or4q1RlIWIhREQwh2bPmTFkyIvDXhv61luri6cVcznztFR8aNQjX30V2fLwo4+KJhOYBV6vKSaGwPmsWYsyr2W16Nsr4BU5PpMlOsvmPnPlsif/BnDA2CjQEEaNns5WNPbR0tDCp/BIRSBoX6PBnG93EvCIi0uc8vqIoa+OfOzhrvd0fGDgcy8YzNEQwCGpWNq/Z7j+Z591OX0mk9XldLndnmirVWfSQpYhNqaCEmOyeX4kNk6pKDvweTRqCn69nIa1KZgURH5BTi4PEvaxI0du/mAjjSGxhPRRUUyP204iOGXWzDfatmnx1JN9IVA8efzErp2727RuJWhehU/GKGlpqXr8+FEUxPubNkJ/+P7GN63WKIH/8Ps0THQoJJIMWnqDhX0uh8ZsRXQDzKpQoRLQWwohZkyfbzRZhPBR+Sm99gX8n+37YvyUhW8vn9SkaX2X2+71ywymuONHv1618s1OHe/t2vlBjVYB1RaEf9w8wXAnLiJ1OQJmgFJSRzpeyBLik0xmq14ls7tvBRxSZGb9zxbwP/OL0NgRaFTEzJeH8nJysIFq1azatWvXG1lZr732auXKJRo2bOhw2NCaaFOTwTRl4qQFCxZOoOKjWLHs7CyjHsCpBx8Eg4nYO8SD1aqVxTVky6IZuS7MTs68nNj4+OnT3uj6yEML5i/atGnT8SPHJVIueE7gRZEGF/EKaLVD+/aDBg2sWaMa1SqgtT22PKMFUJEnEAiSjAQz4SzIu6NW9f179wwa8uyqNSs2vLUKy4k4ELmGGjVqSJh9vd545coVkPi0YcZzZTPDNM3uTadIpXRpIjnQZqLLgS8gR0Qy7i+aXiQBAg5QS3KxtOXLN/Tv94TOqgt4QlWrpLsc+TYbViyB/MCxI19dvp7x6OOPhOUCPH7TSLp514SycnOy4hJjLmZkLVqyonfvPomxVkdBRiggigSiYpM+3XNs6HOjU5KSJ08abTBbHA4Q7j/YWJKhJhltRn3MruO78/P9JUqksTSwWakFQ/MF/K70MqVWrlj+1NO9Oz3QcdiIYY9371kyPZ3cKx8XfEYYf7yAjzkYys/L27dv37Rp04DKalQKmm90fgizjJSoA756jd6o1anmz5lep36T6VMmvPLqyHI0As/NCirpSqZQgnHGWvO5hOmm0ehNQKo9xLXwTQm8gmnl68geiiBf0fHXjQCFwnhn0L4QLcilgaBKp1GqM69cfn7ooAC9geEuoh0qhkwwaCCgqlQEfV5W1Gf7Pntp6CtTpsyBs8pFrNLnxcYSDcUjS5GENdbzxx9/vGjRomMnPtv76fbad96hocWTy24wmjEXxo4dR3KQsIfEbEn7F+GnsXBDoQ+2bG7SrDHABmoTzUrlhx/vnDB19qUrWeSPoq1RtoL8YilJQE3r1q7dulULgykBsYJvQ/hDQoZhdqh0Rjj/4pOShgwavHn7zvfffTe9fKWODz4s7YtbjYP8r2cIEReJVIVoO5p1/VpUNMADAUj/7tSXhJeQz9Q2gX578MEHoRgNqRQmvSk/74bZYMQscbtcKSnJgN7GjBxJlq7OnTUj/OpBv9OmhtDFbAFER1/C9vfctXD+7I4dHwGH3vuJXkxKenopg1HNDJ47d2bevHkHDuznG1s1bzZ96mRrtJWGhiKqRDgNoyngxcRj4iAlhb807HUnJMSlpqUB6/B7PKR6aX2RnJjEtPIprFujSdO6Rcu04qXvrFEuJ+t6QBaKTyp5/vw1UpCl04u//MIgqnmc+TYhqZSsNahhBGiUCDhQLTqXkFQ5dHgbc0AQgXsocDuMlgilaiEP0TL3s4MHgMn4cCpFAFamUaiRjCER7Cw6ikbgV0ZApNjANdG6TlR9+D/c9N7EsaNWLV/ctdvDg58ZAG84tA40GiOLJDq2ymQjR76xdvWbw4e/9syzg65lXKBCCMJ3LkJIi8Yph4+fbNn6/mnTxg3o14cgP10aIiwMkU5hCpUIa5mFuPzu27Pnz11GwOFnshN4wRblBdH7sMyfgokm1HaQkHSElDlC9AAOjL0nEgph2oqKhvAAdMLhs5gVWVlnz56l9yK4e6pdUMCIfp3OQEUM4TfumbAWYhRrBkGTkFK6W7duNe6olU2ugQg2gIUI1dNfRUuIkcetel1euy132qTRTepVebJ7p6DPfvLE9ymp5oQEiitlMMUuXfHWm2vXrXprVbReRLMimuUH91oykkL+UGxSAgH2ESMmGgyWCePHKGQFMplNJo+zO52z583f/tG+qxmeieNGtG/XxO/P0Wr+TxxLWiVC1WmiB/R/6cvTFw4eOhQTbwn6XUqZOgwkTEMeJ6DWG747/c34CZN27txFv+dGjRo3qFsP85r7YdgZYQQlWWMM3AuXL1auXOX+eztwpJVMEw183QWoYhmIEez1gFeh1e/59PPhw8d6feGKFaqWKJWOfcyUsQxEsgmmQQ2BSJPLG+InrRhZJOA0BDpQobA5HRLw7lcWd9Gf/7QRkINypogYBaxRamEW9Xm/OXmSnsSPPnpvQV6uNSqalkygdZz5ecYoK6QJBDhZouDtwM8sWbLsrfXvnj1zrmTJknfeeSeVp2x8ZhwhQ4881DxiYcTYl6tVrW7Lz7NwqaCP90+ePHkt48rgwYMBY5Fahg2ZD6iNRmIvLJXSFWq+MLj/g/fec/TA59u2bjp09BiNU2vXqwfZO94Ua5JuXcSrCGNHRcU899xzpRP1yLuwCG6pnQ7Smnq3P/TyqyPcuHImy7ZPPnX5ZXUbNRk3YaI2QoACtdefNpZ/5IWp28PGxZ9RqxQE8K5dufzN6VPQENoKbjBKcO7jAPOCnAP8Cy1btqxSswHeMrE+Nq/LYYfcddfOnV99dXLDmuXVq1XBdsHcyc7NmTFzbkrx4v0GPBvyORGnGr3how+3L1+2EjaHrKwbwl8VDXICaWmYTGnppUp06tSpWcvmYGa9rjxo0kBLQUgjnhMgLFk9ka+k4aXea3fC/46WwDCi59oH7216sOMja5bPbtukrj3nChYe9PHuoMwSnejMu6DWGHTGqA8/2rNs6erz3599c+Wi9JLJPpuDRAi6iRasJEcMehOYW6wiEL9Bnys6Nu7lMZNXbt49fcnacuXKKcMkSAvH6ICj0LhWnSIz649co/9/XguGSHJFxORd9rxXhw6pUr70ovmzvzx14o47mvbp040ez8SZxX4Lh+Hvvvvuhxs3rD937uzrmRmVK5UPU7DjdoGXkoVUmFkT35g2dfpM9nCJtFQQiRhJuBZ8EjmLg6IF+koayO3WWSwCioEXG0Gh4tyw8QRfA3lHYUop3PYC0lXUBikxBziCfm5SlBYLWme51+lEy/p9QergoDDkynBPi9NCQRJwmEx4TtQz0q808iahEZ/0+uqlS/WbtKNMZuzr401WC1WK1KyJ7lqwA/8YUfsfrwFwTfSUAO0OfuK7UydHvDi4y33NB/TpHmkGbfN7bdDAmIzJu/ac6DdoyJgJY9q1rCLZWP9mZgHrNVmKTZy8cMuWHR9seVupcMr9doL0Dm/S8y8O2rT1eIkS5htZdnqWNGpQdtnymUGv42YQiwvyWsreHj56rlevZ5974ZWXXnlFJnf5vC6N2hR2y+Ug2VCEXr/JGsMc5eXnHz1yHBMc4wdCQvQQKhMgM/qSF6C4SqanxcTEKuQaDLcNa1f/P/beAz6qslvfzvSenhBaqNJ77wgoVQEREEEBsQIi1Qp2QSlWFBVUVBTFjqBiR4oIKoIgiPQWIH16n/mutTdy/P4mviYHFd+T/cNxsmfXp6xnlXvd6w2Krsydk51dRRu3+Pwus9WgNRsAAsbjhmeXvLB27YaDB47gd+Q6vBfX5JFU7e3iYWNq164NLDo9M4NlmLoC2OsCHVNyDyu2f6oFNOS6ErBLtBUW5aYmJhbknlj06KOPPfxI9ZoOEzRuOj3gGrwKmAhoYFoTQsBA2TkwQWJB6Y04t+homCoPHDwM6o6FHwkAFh6lHAyAzHQKIgYCRrNl57ZtTzzxBCLowQdm12nYkNWzODcXDAMvjmaGmsWX5S++OGrcZLtZ27p5kwN7fureqd09s2YSJwRZiBAJBkJ4YsKxuCMp7Zf9+ydPmQbd5cIHZ0ZCAUw+Rix+E9SsQCQOsfjrazaNu/ZaW1Jqq/Yds6pUZRDiRMVHQk7lv2LDsUyUHwXFZNQdO3Rw9gP3tW/T+qqxY1o0roectDgcvAW+Yeg7jx48CBXigicWEzKw2sw4ezwuN3kIwy69dNasWSkpNsQppY/kU2cYM2bcu+9/8MSip8eOGYXZKuyyRGwDPq3ZXHjyJB0hnWqS0rSgdRPgQBbZrhNtmGiyyylGURzsBqSz4rwkVzTm94r8AWqi1QYhBjKYMdvwseUcOPDi4kXV0pLCHieaOdhO4Hs64sU2ayxuee6F5U8989ygQf2mT7neYojoyGmICysHmlZQqZIE2SlvT1UMwig2RT+++b65e3KDDy1cwqCy6jUY7mXqR1XNqggalqnRKg7+XQvAdgUNuUJpk5eXu2XLptn33gE506effpqZab3hhutY85iBmAuItnfeeQfv/rYftjdp0rpO3azPPl1DVQWqinKMNsFIjsqWLVtYYmFSEXJ2hUYLeCv4Cb3FDEWdoHgS4maHNeTFYy/oeOhu1AcymBnJYJ7hO7EEPB4LmHcIpTxundYccjtJnBOvm1JnmpmsgDmAfRhxoTCNgR3Bic51ULhIY+K+UbK+jbao28VZOJHJJEwAoKDTVamcNW7cuHvuuQfvV+t2bUmt4SzUMl7RoPlnphK+KYvN4vED1UzKrt3w9lkPTLxmrCYhPPnGK42IoDjc1lIirGnzVhazY+V7a1CzfteF4peisKHH4/1px4Hze/Yh79PpPGbXa0x668y7Hlnz4bY5sydfOnTEL3sOf/H5pymJEqYUFz9iTrRQ2WgoNqzSjRs2w2lFQJDcgNOZAZJ8gM4sjQ/2KxIEih5PTnac36Nrr969BC4lUFb8YKL30AV8Kt/J8o4Cw12y6KmlS5de2KtXclKKltJmIWRsIsIzIUIOo/TPjROuv+nGG4M+Abmrr6Y6xkiwwIHx4MKlOUePNmne/JrrrkXZIrDEryx+Esis2P65FmBlTUxOcjqL8D76XMWH9h9AvT6vXt1g+BR2DZhHbB1xYJDwxtDxhwmLy0IL0YDV5C0utKUkhb2eqTOmMI/j5LcpG6spGCC3y4XPkllJR0+YMGHDuvUzZtwy9srReKUivkAk6k/OzCQCJPgBBhlfTKZvvvlm9OiRaSmp5MRMuGnq2FHDYz6nz1WIcNJHPGh2EacXxFeeq7BO1ayL+vRatfpD3FokHSOFmAuMXVEZk1JvvvnmD7fc0KBxi849elGcESR4FG4IsyHiD0hCz79hI/iGo9tutRw/dghG4m6dOj391EJmuShMwJS8borUClmVx1W9RvXp06d26Nzjqy+/RIvNyEhr1qRpm7atkh2JQtAfDfHuGLVag47KNS+99lrG1Bl0R2aSrf+AAcA9Iz6XXlrGmZoFNi6YAKk+d6EXY2HUHCmb5BVPYdzrNiU6EO3hYABfOLJB4rzhsBYoJxmP8IEIz78WV9benTs/+WTjovm316pRtfhETirg2mAgGAU6lghDx8n8wtkPPrXqw7XTp91806SxHudhuOIJNEaFdA9chYDw2RQUHZUToZxRGPnicV6tXbvuUnggGvWHfBxTjm78d/R9OV6s4pS/pwU0euqphBwWGxLzrmnTRl8+oucFPTZ9u+nlpSuWPv8S5eudzhM2m9VktK9ZvW75Sx/UPy/zggsuwO6kMBkOJ8FMs5YS4jNYd+3d+9HH6ydOvFpsEK0RvwQcEXF/kIkKFp4aoJhQEV9YF9IYtXZA6eTC/M87kmFCPIk90TBwWpUMAmROQihqNHGwHAhU/fTxssKSqqIwMuEE/pVCCRtauFrE1UxCb1gLOxcbrCkKtBOoGFrAmMsvWfj4/GWvvNS6Ywcq1ZgtZvCeJsyvf2hDvQuHwladAfMOLFqTtm1nzn8UvvUN32+74eqre3RrC1VQsfOEPS1p1NUDH5r76r59g1nPEBaqboTsQEjxlpGYI+DR5ecUjry8eTBwSvgQzFXXbz7y8vKVM6aPGDrgAofG2bKusX2TId4QZMhkTgXiUcpPJ0aRUPqgVhcJhEjztm7cvLNP/26Vq2WCjxKGLINNkM56nIbChJMQhJZGqvqC1ZLOAI8KSy3YMvyUJGsTgqE0rAJ+Dwfia79aix8CBPQjj87t0KVL1O+VUuJaJWlLIIFK1W+clHRQNGIyQ68mJSyVTb7UrFWpW/e2Y8ZeiXJ/35zZU8aPa9+54y133J2ZmU2VlHDIyWLM6qhqh8piKbWG0MB+vUjF///CFoAyz+9zQUYK/SfOg8/WfPTYvPsSQkUJYT1L5pFjh9CuMtLSbXYLSrnRaic8pzURLI5RHFPhRyDmbw1TDifBzTKLdi6ES3FFRTCh00PeRlBP075164nXX9uyTVvAAoQO9VpMNdQ1pn4Yfxe1qSHaS9CYc066x43o0bFt+6hvMKPRFnIFoz6dzej2ucz4YvVmhkWUZZ7AltfTvlX7lavWwSNgoV4eBGyMXavVCOmWr/C8Ko45t05/7fVlnbu1jxv0rkDQarRj3MUp7HmODSt0UB6bDhZPkjLyVYFAmdMkmx3w+NKnFvZo12rFshcoUSRBAK0eEbz/wEHyuKF6xq1FpWcisFmVa956660GEHIBj95MNNajwQTCMPUGIX0gkZPprtGhu0Tm3DfT784feMlVt95885SpN2ZUzohHfVRSVaB1Gl1UKh2h32BiSdFDgHt6smeoIZacEJDorExMvTHkcaF7Me19cYdVG9JS8itE+mEKRtzOH7Y3q53Zu2Nrf1E+1ZW8CUo5MJ1JEzOgY93y0DNbvl4/+4FbR18+LP/4ntSkRPyhxHdJc+LuZMUgUWQpUHMoEsIObcTj10QsqUeLwudh11H5jaAHNn+55kQ5ExTLda+Kk/4LWwBHlBKF8S1b9tLxnKPMQCIyzz79jMVibtmyOS9MNTpmMttzzy1mUYexZv78+ZMnTxa2QIARSryPeW42Ejk3V62ctGjh843q1xsxbPjD8+Y/9+zTuQW5YgiKloMPWeppAK34B9sRT1uPHj2QNVg5PAZGLdCf8pk4Z+UtaBcUBWQQX2hMvqDFPv74442boVI8cN0NN3/++RablVJfsaGX9H9p6RxAZqqOhVBTzxVNUuScH8YrQGupaUk4wUDMUEFsxi2Trr2u/9Bhl2Rkpnp9Trj76Fx8k/CaqQ9P3/EFAc35EF+cPJnHM4wZM0bw7OT0KVXnRD4q0qvEjXURwgz1IoQGcIiRdnDfPXffMfO2vLy8++65d9myl9GxUNqU9aB0ecUzlPSP9x1zxah1a794753l9evWmnj9NZs2fCUrrpKNz31pPa6M7ObuigSv2P6mFmD6Y6Lgpfju2y0UP5GsF3jprFa8kuSOrVixgpEA+SQIu5DHI0hLfN5m47atW0eNGvnNhg3C4mBSiPdIWFXItxh1DDlVPtC5qAIwLLRs3x5VAgCWvJWs3hgk4ETNMp6Uwojbt23bvHlz1UqV3U4njKMWm7nAWfz5+k3bd+1zpFWP6Sw/7dn30IPzxOOu1cKhd/RELuB8vYHcjjDIesgtV3302Z5DOccKPDlFvvoNGx8/kQN4Ky+vINHuYGpwotUhEM9zahNHkcq3rBDZMB3YJGUEBkODbvX779mttldeeYW+IN/oVM7JgtxcfmWDKJ9Yv7Bs6PUTJ04E0jp16uTjhw8SjA+4igkC0qoBp1sKPCiMd8xKbhT1+YwOx7x581a+9+ahw79ccGGPW2dMAy1gMFkJH6MNoVvTg0KLJaJeoaFRAgUCkQp6NWKQE50g7ztZqzeHIcrQoJ0rZDFWG0MI1yG5U7fdfgv1RdCc0J3pLFRrfKU5OcdmzZz5xefrWrVoThqTElqRMcYFVQlQYr+Eo3F7YtLefQSlD3U7vzuwLeW5SpVjJV7kzM5zTMf+44et+PXcawHqssosikbffusNoO59+/XevOmbl156e9J14wCi5pw4aHdYwGhv2fzDmo+/HDRwANnUakyHFZqzOFdd26jAU7NmjcWLF0P08N6772/cuH7Llm9OnCh6uPaC+QsevGjwxXAjxUN+jdHiPJWflJaB1+ofaQyEOyU+PMWrAM5Xqmwif40Zq3izStcA/soHpTGZ/IgUJKAan0XrJS8yu+pNXbr1f3zu7NtmLpgze0bnzq0yUnU9ujQLeNyqYsECoAoOuoCNPLyTxfnkQFPStev5TfOKDu/86fvsmsk3Tb3BYbUCpCNIp9OZ0KdgvQeESv4RwhkdGdJPYKFYmga95afd22vVqjVk+HDWFpY2o/505Tjo8xUq9xI2iQ9KWCiks9hyT+S8/da7ANVRZOvVq0+Gl3i5JE0xAoIPvgaxqhXF7vcbr/D7neyB+QfO/qpZ6VUH9e/T58LpM+64Z+aMK8dcfdXEiTQXB9AaDEUEujqM+bPE61TsPLstgNXExJH6vgH/7h3bbp12E9hM0oFDIX9iaurIkSNxkBAVini9DFRWaEHheDyMq/Zduw4/dowa81TlunTYUBkVIeAAZDyYGB6RAFAcESnQxsAgQJKKEDeQmEp8yOs1W224bUUnYyUW40TyOFhrKWMfC0WTE5P8XpfH5zbbHes2f//dD7ueff7F9ETLPfc92KhhPY4XiI816aVXXiNubSUXklljNH/yxdq7HngyOzsdaCBRNZM5Nc9ZlFazJtaXEp4WEKGw+55jK61qa50RAmrn0nTAmU7kHFn4+GOffvQeiNWigty7776bhrP4lNsAACAASURBVEJ9IX+zTv36D82Zg6YiwX2zuWGDBosXP/PNpo0OQBr4EsNhCAaBapHNFIM+WtlQs5jFIQjS3G5bauqAQX0GDLpw2dKleMIeefjJqVOvu/HGG7Nr1MAZBk6OzhJRILl+4tYSw8kA152J8jp6m/21Jc/v2bd/+7YdPXv2nHbbLVJDAOuw2GlJqXTbbbNYd+becwcZ0Gp2C6uLlPgKh0HoU07HWmnt+6s+Gzzwkldfeq5ju5aFucIpCGyOOGWJA5vKFJAYb9r8bctWbYi9AGVgUEk4uxQ5U+JFzuw8xzr/jx+24tdzrwVMRgsw5107trvczulTbzLpdc8//zwTZPhlQ5xOqWon/+IaKgHz7BMn3sAUwgPE9FbnkjrbkXRmswUMZffu3Tp37nTLLbcgx8hk2blj1+uvvYZT+ptvNt13z11CRegPJqWnQ1qIu+WfaQx4kAMBDGWekPlsNJs8HvG6l2v2nYU3UFUlxdODQSgFZ3A4ifQ0GBs1b3v7PfPuvWPG5Cn3vfn6s3VqpUOZjDamaiTKM8vGwUhDMK91atdIT6v85hvv9e7TPbNKNUqR9O83mFdk4QEDkZKSBFMRZNCOlHSiuGAvSK6Mh2LCLapQNoNy+P7bnXj7eCsuSwY3XngdcAolHlfqq2o0BXl5q1avJucIeGnrVm0vu3xEanoG0Vshu/W4Eeh4NFjgkJkBj1cYccq0IeGIS+k1AafHnJTyyNwHdm7b/t6by3sPHkxaoupJZRCqbjm1Zcp0+YqDy9cCsIzA1OByFhJLrpKZ1qhhg4jPCcoKVvHCI0dwqVStmR0NBCX1hN5xe/CkmpOSYr4gYaNhl19OWgOuFPxhA/r1ZdiT3CcuK1/ARGowQ1oqN4RVvLZ0cTwgiCJgXiSToWVhKnFZkDsBioHG8cfg86iamVWYm2swgAyImCzJw0eN2fjDXeMm3Jzh0Hl8obvuuisSdOPQWL3m0/Wbt02YNMlqtRR7YdfVHjh6Miu78nVTb7Y5Ek0Wm7egAAhRdt3aNpsdlY16UKIlhH5bm6p8DXaWz2LWM9pV6cGlsXjZwwYC5IVnF7dq3rgltfw8rsyq1SDIoFgNeKzsOrX8ziIResLMqg8pjDbw6Zx/fjefz4sG7EhKCvt9itmMDSZAK65M+4uXzOEIud0ozVojrPHmK668vFGjhkuXvrh06UtPL1rSuHHTO2dNgc4a/RW03OlXVZ4HPICwzCNwgsFKlSpfc/1UIAd79uzr1L1zx7atEqIBS0rajz/uembx4tunTAC5jwJtNVs8CtcXIrq4sABGD8pzNW/fo3ePrgsWLCDJasHcuZlpDryjUSC5YP5K2nQmK27L1R+sGTLmekoPwSGDCGOdKl/GaIWaVVIbV+z70y1Aej1y8Nlnn27dqsnFA/tt//GHd958b9ilg1u3aQFpk1DohkJ5uYWAkTt3bn5evVri21e9wcrcVjfWOZwdIB88bicTOFGhUahVo2adWrWHXzaUSp8Pz3+8evXs6ydO9BQWUDUM9rg//YBn+0CNhuRwso4xcQAfYNipTH1n+zZ/9noISpQkZBkiCQGnbpwciEU8QW+12rWffGbp3bdPv3PW3Pfefi7vVD5rAEdyiqpgqZ+0ecAPWCo4cuTwaTPuGD503IV9u5NcLeW600w1q1UFcOpR3GAmq+CZIjEywAgFUqsEfhlxCMU0WnDKP27fPWzkGDWRkzhALBSGtZAuFu6M0jJ0tFoMZRyENWvWJqvAkZzGwxMFgH8S6Sw5EFiQ5CgAwsKRJgmhJVufpWlyijMDlHSYzCm4SqkX/uRjD/fpN2D16tUQc6gKljy/0iaq6vlnm77iuP9FCwDAkwpRVvOzTzxy9egrokGvYNJ15pz9B2BpB1YFt3DlKlUlzRC3Ewu7ODKjWotRR+2XcLB1+/ZrPvzw3ZUrp0ybxsI/ZMgQiN1he0HBUonuOIscCGdRUasO7aJeH2s8Kz2VVD94dxUX6933QuA7HEN6Mvh3DD/SRRw2eyhCTqzR5XS3a9ehR68Ln3j6eXMssnjhXNKotRprsctz9/33d+/WZsSwgahxjBayPPYfPtqlx4XtuvaEJ4YV3aGP5xcVWuw2p9sHxTEtFARmGIff/J8TWSV1k2pRqGNejSqo37d+/+2Grz7/bvPG5cteTk6yDx46NC0rKy2jklCX+XwWgW1J8FS0E0oKanUoWFbyhhy2KOm9YdCZFiGt8/qwPzGQuIsY0sopimc6wQ9PLIA4o6l1+7akpEy8YeJnn31B0nFJzyj7BOoeJ2HcBJ4yvVLmgP69Bw4aTBUKGPKwu0CM5R0/efHgwS6X12IyE3QkK8brc2M7UmgLrV21yqRsgNExasSwqpUrjZ84aeGiRbNunU68WZC4pWw6k+XHb7b/sHP/+MpV0J6FpBSmLpjeSjn+j3dXqFl/3D4Vv/6HFsAowsWxfevWRx+532Qxff/tt0TML75oECsXQX5GJ3719HQzKb5169RLS0stduar81ksFWUTYWcw+P2kRktNG04hyIhLxuv1cIwxaIJO8I0Vby16avHll4+iFKxAgeIRckv+w5P9NT/D6QBn5oAhw3lmVbkhNMCsJgjy19zwP1wVWU978ImqxKHoQPwpWis55JFQXrGzcnrlm++4a+zIgd9v3dGiWQ2nBzYsYduXVvyNOavTE9fz9erd/v7Zdzzx2LNPP/UaDBUYcCZHwsUDOo+/ZmzdutkBr4s9aD2IT5QezFXVGYl7nwdwOv2Hj5xs0KCBiao+gQBcgrgNWEpFKCu6dYkb0hlPQ49evdCqQMMS6DFZZBhQQQ5zk4fkImQ/QbIESkMihmVcrnRoZgQv/V4dpAA6o7sgr2nrlqMuv2zV11+PGDECKUyLqUvOmZYs8Tkrdp7dFiDaTvrYF598ZDUbunRoy6QWopakpCbNmjVp0QIoFenAxJoZPDJKWaqDflmzzVbUoxB19MLh5OTEq669tkePnpRMnTlzFkcyqglE7ty5m2gw6zLqwXl16jz99FNkMGoCXinmEo6gjWH+sWwLCT25FxYx9qCDgnfJ6XQT7yIOlZqcCh/9hrWfjxx+yYXtWrVv29LtLErJSH9g/qMEDu+8dVrdKqnegkN6i4MB6nR5LmrfAfpNDzkgCRFnsROiY5DdiQ6Hn1mgTkYlMn52G/B/eTWZlczhX8HvSDPmMk3x9fovBw7oWz27ygW9epIoSb9g8wCCi/iFXQxQo5hVEEpDspCYSHKy1S4codJHYv9gcgt8QJQRnOVKBTYwj0gomhpPO7cDqou4l/giJPJGc8MWTRo2bUyKUiTsxpWFUcQxp19NeUSPy0c0Y9KkyQ2aNqNI7tXXXDdm3DXKAX7qi2vM1hN5+XGyTeMJ999/f+9Ob1RJdQBpQDnjkTxeP88M0bS8aUL01PEjHTt2rFevwfYdPwkFjz9AQMIvuVMlbBTM+H77Dp1Rk5SSRieyVvEwRIDx+pVw9H/aVaFm/acWqvj9D1uAEYj12ahx/cEDL/Z7nD9s+75eveqtmrckvkRRZ7Ql/CykdGFucmRe/gm+qxOJWX3mwkxCBjF+adZQCOACUQ/nEp0nY98X9FWvUaNNm3ZvvfWulDVNtQd9xRTNEO/GP7EtW7YM67lfv37q1AOBAR08JYZ4zX/icURhQmRxa7VVVRVW9AbyMfX61KpVi4tdqVlZDZs23b77pybNs1XByvGqbsHpfOFdWMly845nZlQefGnPZs0bFDv98LAXFOStXffDO29tbFy/ab2654UF1K7FTnWjAcf1CGGuFoqC2QJsqnW7PS4ntSbJ5GJ9BLOlQywZUW4oyx2OKMUrStg4ElQUuUVkKgJ2tjhMxArB0AinzumaOwlxjzgweErcWjxBCVf5g10aohsBKHkorMY9HGlpYY8XyHNSUmV5VEXLl9dXQqisCqq2+gfXq/jprLQAHe4pLl789KLN6z8nh59IHqHhEOOKpC8lp0RMFzoIADSIAjtEWWFDchL0tSar3Wi3xKmEjgYW9GfXqPXY4wthtYVBZtOmTfRmz14X0on1zqvdu3dvpgA04gorhFJjQK/HCQ31AE4vmFxsNmH+xiENNgvvDOoRKPjk1OQtW7697a57O3TtdtvM21M0CbCc21OSVq766P0P19w5c1aH1k1PHNhjtJiRVvl5hUQeCZTDvsdSCmuu3mwBMuQpcoIsFO8oCiL0fZJqWPL4PyuNWb6LqBJAHfy0Gz0CvfvPu3fMf3A2DqRqVavgsnYW5CdlZqlzU9K3FRphSsDK3CGCxtsp1cbiaDYYwNhDHg8/4WDH+8Xri58M8DhxU3FLgwMQ/gWoWqQclpiFsajPBR0H/UV0mORNXgQyahEfCBBaT2qt2jy+8K23z0Jhql2nzujRVzid+UjdmB9iW4ZHtFnL1steXd6zW+daNapRG4DRgjyM42gz6Ikewt5OARKwZfi+MlPTf963P+fkiUGDBnFDKmALFVcp/ZJX4ASY1bhp0wzAxJEo8UdNFISYGz9cOVq7Qs0qR6NVnPI/LQCVFWS+N024Mju7WmHBqZ9//rljhw7goJ3ug2geyC+4tym7KctowIeOxcRTFQI+mQ9MbzwKfKFgO+s0c4kZSUEURCjzn2nMxpGg6XFk+Hx+Lmey2oL+YpO2PMP9f99zr7/+epcuXXB3u/xBRWJEESu8lNhL/8RG06kNxc3FdqSWH/lQwEhjRtoNnD7Ni2erWasWm7duuezyC86oZepZ/MlZbFqNBaej21MYiedXqZ6aWcXWpv1Ik1m78PGv7r7znuPHcrUalFtzMOyBQQdqDCV3PgrXBsSxSh/pIGlUJSZS0ogzwaDzFRZZU5OkpqGI1JKtRgI9uBm0mLzRwMnjx4oK8Q64EWoZKcksVPI6ZoNSIkmroVJH6ZmA6prx+x6giCw+/0DATTsYrHqf24MftNBZ3L6TLMY0lKqY8p1zf6v6//5SFXvOYgsgHD777NPbbr01K6uSRIQDQSje8UtdPGhQw4YN4bKCvAPctJFyDDYbKWHUDE7wSYagpFPAvIvWBDMV6oCiIsPJd9mIEZeNHClPqLrJqeaOX0SW9jAVuGSEs+6TkK+AswgnSa6c0Qw+i5IDTZu0QIXPL8hLT850FhYn2ZIuveiiSy4fHgsWe30Ru8Xw6IKHH3/+7XHjr8JcPLjv5xRD2A/3iF7LiOfWqckM8jAJeoBHQ0yNhAToghlasXiMiUCJY9bps9h0Z+VSZ+QwV1MFMiYxub2NGzbsfcGFUbBN8bAuYkjKyMCziO8n7pdKG1h1ZvQMorc6vfgamZjaaMDtwS4S0lFUYUBv4rfTRYN+GhxXlthz+PsVZx6guEg4SlyPS8kelDGcaHBUYaeR9Sk+eCGjZlMhpDyk0Z6xZPHS886rgybdpVvnnBPHKleroqTXcKSY5qTHEB3GlTlx4njCvmE/SpVsxHOpzIP3UdQ+bhcMvv32m3Mff7pxizZXXXUVYpPb4WtPwJ9Z0rZhw8Yfd/4yctx1UMygjqGA2s3oivryGdPnVsC4pPet2HdOt8Anq1e5C4+3aVXf6cwj/u7zRbJr14jovJgxVouNqcsoR3PCZUDwJ0Erc49Br05sfmKsqyM+GCaxH2pQPaYOmdlS4BdTMyFKdSkSuU+eKKAVdHrYlvHchBMiuEzIOMOdwrAXYavwXTHtpAi1Quqr7GGHzG7ZGUsIyQXJY2FqycWxrrgA3zgYiSyeDOhGpRoPkkPgmxo/VYAM4pKjaqrUWNA53n7789257lETpvpiGlRBfMhasc5OC/Z/qp9oUkU0QRQrJLG0J80b08NK7TNYdcFoBBdQenr24QOF7iJ5TQ47o5lhi58+EYvVHzHpHRadI+gJIJX8oEuK/Cq7fbuOLYIJnmiCDwidASOXorHITFLpJTUJOz6ug6gfPGkUdpmgRoeXwY1pK8CIAI4KwBh0QWICJn1MakIDSJecQcK+xkSf0/bBh9uGXXJ9jZqtGjZo16FDj549+nXt0rNO46bZ9RqOvGrCN1//lGBMhZUW8BTlLaVD1Y5We5lOxio9jd/9/+VO8o70iCjjgMO4r9YEYyIK3N79e1yeQr7gxlBVfLVB1DH5T3Xif+t9dXGYD6j9h2qEkkP8N6Y1GhiTjojPn3/q+quvAi0dCPphy0Ivr1mnZloyFFlkgEZQkcQVigGDYaaUFVeIXaALljWL0BVzn9nH1ARzJ/xJGABBl/zjC/+4SNgvo1EiUkGWbelfwUghXSLUANDAhqUsnz9s2VSrajo5G9Snh5NUa4zXrVNp0g1XVDJHzb78aGadpau+euzZt2fNuPb28aMD+YegNYacAEcKi+6m77a179XPmFKJAowKj4BfB7VbJIiOItTAvC/WYQSi8XPOnSE8ZMJ4oI0wdxF6kWi6zfblBys7tW8J1RTu6gmTpuQcPxEPhIneUlFSmh3+fSmmIc0oElqB0yaEKfYF4bvIUUosCKZAvNySLSgNzhz8lTiG2/Fd7BlF5ZJfJReQE8Vahd2KBlMic6jGCq0DckabhHT+Yv2XUCq8snwZ8PbHHnkEAxxXp/IkhnAo7nUWTh4zYkSv1pf16RrxFihONF00bghQZtaYHNTYnVHLkeLo6DufGHvLAmt6lSk3TbLD5+UvTogFZBhIbFOSl2VNgjNIoYWx25K+/H6/K6Tv1X9IBL+9Vpdst8HfAYCvfPP0nOv+8r1GxVn/VAuILycSA8VMKO1ETr4k7ygTjBw8gIomo40VFWhoKEz+CDOgzBBC8TfEAoUUEDQLsxFzQkFsAAJQTFVZcYUGWELnomkwXZX7iEiVIBAfMn1EoJCGEiElW2emVGIE/y/TXgtwBxJyUEQWE0ID9mENrm/VjxwOWhNTYiGf3uwAC0IxLK/Ld8ttt5LfBF6bS/LiHCnObfRI6qMpkbtzaGM10cVhWYhF4yi7NCNyH2e/sDmXtEmL/bqp36U1Y7G9+3ampiU0aFgnAiMg4pBGjEUcFgAQp8NtYuHhUQCMkgTk14wMZIk02ZJVpiuTFSRsCLqjqN8p3NDSd4aAN2CGcFKjff/td6++ZgwaT3JyUpduDdu2bV2NIkusgHotQOYNG775cPXq9999Z87sB6bcPC0eNUYgB2dtREVTIs5gPqSvBRwdgV9CdsrzCaCHVxClW7C6Osl+MppBAqHtAcZ//Y138ws9sOMSepD4gqKe8ikX/E0jlNRIFfvK3wK0LX5NJguzCcfPwV8Otm/flv5hBiEx4A5g/+WjRgdcheK8ZOn7tR+lX5TeOTsb/hXoUAWaLVRzdD0jmT9DwQD5rAmogMGgNxghFo4YoBbe22tWPvvME/fdO3XclSO87mJMMZ4WlnLGCk948ODBpOxGeOZInMTXgSj5h3hdytw2dARaL3SvIseotxCNHD954ssvvxwxeA7NkZyePnz4cBIwZQahmwoSoHx+nD/9YOLcIl9Z6ysqFpqxmNCvG0y2g3uPzJ49+7GHF7Ru165Xz/OLi4ukLkiYIpJG/OgGi33Dp5/7QglDhg33UNkWKxw3ld7o83pxiCKO3nz3/eeef2HP3lM6c8LUCWNHDB9SPSvdU1xgNxm5GbWScKDxiAwANsaDujEGftq9KyMzk3WNX/lTVC0C2bK6lGerULPK02oV55xpAdZIg1FPISqGKTHBKlWq8ImyxfpVpXK2zxfc+8v+zVs2XXhhz+QUuwKTLNtIZRUnD4jSrcx5rqxOBvQa4fjFtBXTCkWJlZJZKs5hfF2QpYgYxVcMvEuNIChTRDw5Yn5hxun10A2A7vR6DNbEcCQB/DePJrVcogmffPwxtbquu2ZMmzZt8Hp73F67I2Xt2nV3zLwnEAn37dsXpUo47ggH/IrsVh0n59SoYP2gQAX6Bi9LgpVQMWuIzgVwEJS4qRqG2rxidyqih4WksOhUjRrV0tJT/H5XkoPybT6rJbG4oIhG0GmRdHEWxXDEp9FG0jNSataq+uOOXW06dZVKR36fwGJRhVleg17Iq/CDEQeG78ycmLZ7x4558+cj1qfcdFmLFi0aN26YmOTAHwBfJSo0KBm/xz/4oh43jr9qxYr3n372sa3bt9x1191169WPYYYiEGl5FCmurDj/QXBAIk/oQcxrlCmsanZyDPnpAeGwoEaZ+FQNekoOL1myrG//IVCLsd/tlvRJXlaNodAIvHWJ7VOxs3wtAOM6rP8hieDJxBfbKBqOxLXLX3l54ZOP8StQaPLyik6dSqlUOR4MAcySGa0YLWfGYfluXeJZcWDpTHVCe8rw5hg6HFWDIeP3U5wlbLbYQe1Y7YkAqF987tVnX3hu1GXDhw3p73UWBP0QQBAnNxqYVnGMhdC2HTuHtOwKdyVFZXCNMB1KvOm5uZPXl+wCsTFE3Tx16tTRQ4fq1q0rtpDR2OuCnko0gKBcBIzlX/0KYLgEwQlPFnowvme9Yd/BA7fcfMexnOOQmlKBDa+1xWEH/UZ6jdEOWD6os9iLip1vvbdq/I3Xte/aIxQojpLGgxQ3GBIxq3SGY0cPr1v7pctZfPGArldfdUXTpk3xmRYXFZhFw9QEfBEzQUaFHJu3Q4bTCGz8iYZHObUmLVqjZvkJDkTjdLHkNjJWymWJldMJ9lc3esX1/y0tgLYRDgmjsurdYd1CJQKSlZGetWrVh1deMeaCC3rfNOmWbdt2pCRneL2nSxD++bfj+mQPcU24IcSOFKJL8WQw4FnClf/J0ihVSonYA6IUk4h5IQwqYoHhmY5SOsIDUkLCEnoT0Xo5Hi6lKM+si/iDlqQU3CRSMS0UeWrhonFXXfPSS2+sWfOJ1mwlE9zuSD9w8Pg110/YtOXbhx9/Qn0euYKy8dZMS1Ve//mX+huOxAGOlx/tAb84zM6AQ3EUoSeVdmtV1qi/qiYdb8d7nTyZW7NmHb3OYtDZTYbkA/tOUK5Er1NYQyU6e7ryF95/aIPad2j1w9Yd+I1gjARRxZIp8AgT+o0BwQ3nlpYlymJ7aPbsLt06aTT+115ffPVVw9q2rq/TUCHjaMhfSJ1JCmkU5B5NiBQX5u6tlmW95ebr58+7Z936Lzp06nTk2DEtKRSybCu+KbOZhDXwMTzMaU1XeXRK28IeJh0PPySgfRgsQefEtA/NXTBmzHU9L7xo+oxZdBxGKgerKBDelCtU6FilDY9y78efLBMWTR/WUHADFIYymXfv/Kl2nRrZtWqAB2AOOgsLSBPLOXREw+pIKpdiJgmNuEQJ/8fJWu5n+O2J9DheVSQJ3a2OeW7CnyGfB7sBcpYCUgXTMou84VvvmvPwk0sWPjpv0o3XgR2SIKZem5qcHHD70LSwXtw+7+HDh7OqVOZpxY4T+MC/aWPMqxJVncXgOMnKQ7GgWUhAQfeMEv2UDTH7l2PLMHZQsARKZUnkm5i8Fsv6DVsOHTqO9QU+L//UKRIXbCkpgrNyuzU63KLBcddc+9KrrxW5vTdNnd6778VOXwj5TL843S4SctLTU2+9eeo7b694dMG85vVqhF15hSePaKnopUhs1giyYtR3V7UrVe7xCUatoKCgfv36yBnkAkk/0iaqxV6uHi7Fti3XtSpO+j/YArJQmYTaAIgiPi1oA1999dXktMTDvxx6Y8W7SmAHGZQAM0q/fr2VME3ZNC118UONU+M7SDKcUgrWR0QbeSkilwntg9Kg9AYV7/xhADdGk+CwOBe/FcWk8RgDPQqyNMdiBCywd0hTZgGApVCwQoiTYPDztV899NBDm77+ftAlF11yySX9+vYClmRzpEWisYmTp/uCsRdfXV67YT3iCcxJFmmeh6upahZ7zrUVmpgZCgT82II5CwXy8k9VyUoHTJYghb5K3VShoy4/assXF3mLCr1Wc4YmIXnZSy++tnwZ3BzNGjeJafIJysIjQTMrMogk6njX7u1m3r3oxKlTlbOr+pxFNnOi0eLwuihDhkfDgnZ2/MSpW2ZM+/KLj++47cahwy7GSA67iuSpwFdFYiTc47w0aOE/NMeiTrvNHI37co6c6NWr43NLnrz9jnvvuP2WJU8vstgdRgqEk5UWQFE2ErFJIJWefCbULepQwsgv3gXxUeg1oQQTiptm5fvv3XTTjBMnC6dMu3X4iCswDLAMeGzVfmX0qnJWBa6V2joVP5S9BaTcM6E0EQSgG8UfQHDtw1WrWtSpGvK5TDZyBv24CXr06FWlcpWYz6+YBkq+pxICxlqSc8t+31LPUC5LjA/iBr1RTDiq15N8iPLn9HrjulhaevqJk7l3z5775boNjy9a1KVLS7T1wlN5aVTxi8XAcjFUxPep07icFFv3pxJTZxeKWjiArPm3uLMQXOQIIyKCXr9WgOSR/fv3iylLKFXqCFHZxiVcZfiVhMr1L1ezBJEbjcNWJcTu+LSdzuvH3/Do47N/+H7buKuuoszGxRcNwEyO+EhhAdkhyPrrb7hu5crV9OSry5cnhOLZmWbSPBljDB54f4iohAL+lOREXsrpKjJGPPQSiTWsAVDg4n1kmVDCEacBnaoEQADyBR0LPApUfkQtohqtGbYP+OIRd6WOqv/wQ4Wa9R8aqOLnP26BkydPor8wHFWFY/DgwWvXr33kkUerZ1a9cdL4Af0vXrduw/33z6ldpybXgQxLBGhZNmYC2htImtzck2CMktPt2CAyJXRk/uPOBcEtRogechTsVP7pKSgbCIAL8/lAdHEKEajKlStTIkYPKovwEBlxVIG1go3WRHxevS31wM8/L1q0qMjpuv76a59atKhOnTokNKHG+b3+++6eueLNle06dV7+xtvWJBvhS7NJ6pTJdRSgifqF5ynLO/0dxwJLE7gSCdKQVwX8JPF1blvT64GX/z/LijMqIw2blpayefN3U6dMzzl++MC+PefVrZ1VqTK4FoHFKU2PVagVQgdW00CDhrV9fteDD91PgY60SpXoBRxaFnMirqz8/IIXX3juhecXp6XY77/35p49H+e2ugAAIABJREFUOlmN4YLCXCOOMXDJEBlZFJBygsDzubbZnETfxbWBlNTEw4f2tGpRb96Dd42+ctyMmxNJ1B84cKDZlogvhNKwJrMMgBj51pCy+qTCJldATLOCYqDv+OXA2nXrNm3a0rP3gHYdOjdv0YYllrRyFVKmdh8vwnoj71JKJZ+/o8P+e+8RDIWMGDaA5vB563R5J0/t/XnPonl3Gq0Wn7vQYhK/xcVDLkVXRlmh/2kJGQkSXSRWc5YpNnCViQ9cTC0RRFTow8SiAhhly8UIjFNcOrbq/fc+/OArJso7b7z+2Qdv9ezW9eK+vSBGBm/K4m2yWTHsDAk6XCbyqEqYSQYPuGso7f8lepZqRCl6hmiJ2JzoFshMXlCaR7ImJY+Y5hKaK8rAa/9ankJhLNMal73wImmhDRs0fmDO/Z07d77xppvC/lDNmtmS392pI1grQZca9UR+QXxWzsgYMeyS+g2bXH/ddXffccvmrz6jxpIkoIIGCQvZBAo9ZY681A8gXdAo+VikMRPUkAhMGFZBMbRULN0Z85JmoTWQ86SIgitAmMCqh1FGDhcO8/8sOkuZxWVb80q5SMXu/7stQMDbarNs2bKlXesWPq+fggmbOm0qKM5Lttpr1qjNyFy3bh2Sp3v3LizD8C+X1fPKBEhOTunVqxdE8wcOHGiV3lxJ+oWTKS5c4bI+U5hMHBgnTpygbsbnazchOrdt24aOReyIjqlUKZUJM+bKUXXr1m7fro3ZbgsFfFHRAGystWGvMyMrbfK0SVWrVqeqA/VkQG1j4hTlFcy6895XXntnzLjrh10+MkBmDsasVkgo2JiKbHK6EuA4o5ecQ+MgSkImqezieHMFivLyc1u1GkQuQjBQak1AEToKJEt9C/XP+Y/cTQXZn3ftrl6tyt13LaldKzsaC8bhBkQKC5JJTqElyMinHqLNljx52vjJk+89dOTA3LnzCRyHwvEff9z5xgoqhr9cuUrGbbdO6tWjE4Uz4rGA1+nJSEzxRVh++Q9xryYuiMJK21KnxGROBo4MpMpqSfC68hrWqbr4yQVXT5rz7nsfvfjS6zweEAqiPMSpeWYWDGQinc7pyEoGAwsGX+o1bdWr54ULHh2TXbMmbBEK6ZeXHPxwROFU/E0sQP3zHOrB/4pHAbMkbEkMRDZCgRrtd99ubteqZY1aNeFC4zeN0Z6gFJd005sp6ZLTgIxgKCrTSp1ossKdpeghmhxWgUALGCeR8LfffuvxyrqLpsHg0RutRCov6nshNYaP55wsdDp/2X9s1t1zqlau1rJJfZ/HaUtyoL5DcGDQChUqT4hB5zCLj0T11f1bOg3BhSKCion7mOg6ogzSHBJlyDAmXkCX6almpkwrREK51Ys/3xrcCN2uyOWePn1WRmbKk08+MWTYYDgZAFHdec+9xXmnkpIcuBVlJITR+eBYjM2Z/5DfQ90zqRtBOdQMAKRJia68wyq8BLGAVwuwBPiOoN/jjZLvBGuQye/1kEiuSG8iHlhcp6OBygAT7AECk4ex2CjAmErupEmDLApQjoJWATNWPjW6Qs368yOh4sgSWgBqPnQgwm3k4w699HLMURwDVatWRZ86dvxIWmrmho1rqauaTuFiMsgMulCwbP5nRjwTAG+Wzx/avXt3i1YNBVwVQqxFmDaE8AkeEZFcu3btRx999M03O3VGIYKC1rlPn/5EMElY27p1K/6Yrzdstli0cKvMmnmbPTkp4ncR6ZdQo8ngMMP2gjNDSMjNVovLXUQJ+vlz5idoTE888WTDJi29YYgA7L6A12wzxQNqiECwHcpCIH4RnlC1C0tooH9oFytHkDCNJgHLbP++Xyh25JCILeGbUmUm73JG01K/IIyyqjjumDUZbk8KTVDxxO9zxShkSJRNxxJIMIFT8CEKqpgeQXcZcFHfYDCwYMGjTZt2dNjBmJNXLT6qoZd2nTJ1Yv16NfJOHrbAtsMiFyKYFIqYSNuS5xQuUhFzkhwqerPOrmQGmiRHEms65NEbYx3aNvvggzUke3700SdwPdO0WVmZ1L4EWFW/UX3QuxlGM4sH+laN2nXho2/Xrl2lKnXoMI50u7xWu43IhNFs8PicCvJXVnF+4gvdx6eCsPmXuCP+oXFV1tsyrWhVhpOSi0HkMLZj2/ahQ4cyAqhQaUlM3PbtZrSeZs3bOFJTiQJrzTKnJLVQMWNE32JySQ3ms7dUQUoO2hoYkEkY+5KT9CjrCRqnLTGJTGUS+JMS7SyxDc+rS8U+bzxl394Dq1Z/1LxxA3LcwP1Qb4qzCK0xAmGfkbAjdBBRctHwCTEmS51fZW26v/p4nIgEPUFOet1INiuSnJ6SGaFF/aLMtgTmoADFBykJQzgB/8oNzxmzv1WrVkT6n3n62YFDBuJFwv9k01tDHk8y5Ud9HpVNDTg6NZ+hzEgIeC32xKDP5XZ7P17z1biRFwHrE6QE3lOl7CL2Gz1lNtGNhpDOHoD6i/mdoAB8E2IWIyW9A8QZVUkuEBRFtedEGoGLeEjicQMwJTUnQoY6S44iH8rTCmdv7Jbn7hXn/OtbIGQxTbtzzn0zw5OnzfF5ojOm3RQI+hA9hAesibZjp45t3PzNFVeM/vb73R99tObw4aPjrx/RrVs3/BCMXZZDhjWjnEVOXfB+3xzCMRdw9unbYdbMyXfffQ+Fja+/fjw+MzLzjx458uqrr7z11ltbf9hRo0bWuHHjJk2dnl01HQA+UhKbRvU28TBs+/cdWfX+R08+8cyaD9YuWfJs205tnEU5SSk2vDCQdaEzaHTARKKfr980/5EnUKqmPfAEuY1wD6KLKSznUYvBHPEJiEedwKpqxZ88/+8f+2/bgzigGbkd7alqCapiqtOHAi4fDRENeTdu+LxWLfAnqQFPXiDmsZiROFBkWRBGSKtwxBPH7xX7H5q+M8oWl8JPGCPBiiApoUeFC4KUKtQgxE0Y2hsdWpSk92kSLHJMOKKLFo4e1qdN4+rr168/duwYjYP2g/8/uwYslAnuomMmWHhI8mIpxbLEJRamoIVCkC14KoqUiBiLx8N6HcxbKkOzIqMouAiEzleclJz/2quz3nl99ReffT5y1PDOXbr9uOPg8BETRo2b0L17d7pD0hsZVJIbLu4xXJByOo+tMwgiR9LGhcCJPfyqKlXq+575Uz2+4vOstADgYRyWGohtpQYwrHiB1DT7xRf1ZNU0w13sch09ksN6LwR42nBMF9TGlJWeTe04xoNKtnRWnkbGATmCHpxRlCD0huM/7NorZDQRINWiagdg77PYCUYnGQwBd64xpKecdVFBbofLB0Wol5cAstMQBrZPXCmuycyuzsil1p9FH4NXD2A19VulKtS/YYPNnFpAgCZhKbPbpFBplZq1oB31FHgTsuFvlYYKeFxUW9cApo0aYpCToekqslp0EatoP0DmgbVKcR1F+DCjqJiEeBQ4FwmdBmHREZILGM5kWoKKg8sqHg2GdTAGQ2pqAxhAzUqdyWyNhz0ao+bbH38M6BMatG4ewc0ZCSPBo1G/0WZKCBL6C8JAprCmMVS4lw1d0GT08wz7tu6E2KdRo0aCMROrD2FI7E/kBqq0Wh1HF/NZ2BEBP8du+ckfhsLNwvIjFpdUl4BBnrVAA+ydu/AOUBmnV6qESQaGBPsALwHvIXKq7FuFmlX2Nqs44zctEA74bWYDtaLWfvIxIComId5amXIQIgcCFqOpaeNGS555+dWXX/X7WUgT+vXpgJsBzYBjUBG4El9UP22J7Wqz2vFIVa5cdeq0yUCCHnnksY8++qx58yYWm/mnn34qLvb36tVp8dOPdu7Skcgg6lRCHL1IfEuC7FEENJQTyPHs7Jpgetq2bT9lytRhwy99883X23ZqGw35hHGOddcEs3xwwWNPPvXMc1OmTe/QqQuBMRxCPBvqi2ru8Hjqqlzic/5TO3k1liUe8ozGoKoX/mDUnpgE2OJEzpG331i+5Kk5yFNkqtlkg7wdRbQov/C991Z269opJdWGJ17E19nYnM5ixNx556Fc1VFhUvQy/RuAN1K1FnnQX01Cxcdx+sbs/DOKjjjPEjQjRgwfdukQI9IvrqlZp2r9+lVggqYR6G40KXoN6S4qV/lsz7PRDhXXUFuAbAMWMAK4fIKFP5VzomatGri3JA2WIoYOx8WXXCIaVSyG78Jos0E68tc2HcMMHKciJRBHDM4mjRraLFanO1evM1J+WDRwA5Wj3MmJKegHe7f/jI8EkSUJbgIy00EBwKQjrpnkgH1JjzHGLDNarITeIGQWHuN/w6YKSdVKZOJYTCaktyUp6Zc9+xo2aWJ0JEd9TvRg8K3WlMyw20vZQJQX7BN8xSGv93TxQcwwBZ8qAp8tHhc+DmwblC2DJeiF65XcYvEqUVQb6FXMTZGuuN6WGHBy8WQOg6OBPggHvAayVbTG8ePGbNrw1UP3znrhhRfiUQIHFBO3BCj7TaoLHsdAUFQ0vTZGzjIJzIwWrZD2rfn4I7M+oX27tiEKRZRxOy12FKQBp54RR7QPL8Wn+ALQwdFA4evimHLJyXKdVMY3qTj8v7gFzEgareb7b7fUqVONKjTisDVQ3UUAxQhWXCiTJk06r14VqiXceeet7763okePHriIlKX2dMiGU3DtltZEjGyuQ4Ytn+PH3/D668snT7mBuj1bvv2uarVK99w7Y8lzz4y7+sq0tOTc3BOBoFuQUzhogPsomYZ84fpsRUV5Tlf+VdeOnj37vuM5p3Cw/fj9jzpwIRRbMFp/2rl76IhRX2/+fsFjC7v16A1DtJQ5U9zOXIR3YWMGsqe05/yn9tOMPCSbKiN4SHWDhZqcHbNJN3fOXbVrZHRp3zIe9ksxZmp5G2y5pwruvWf2pq83AwU2GqzUVz1bz5+alkhUMRD0BBHGPidhRP50ugpoRja13397L3X/mU/1AD5Lex4Iw8NUvQwEiFr6A060N5vNbE+2UTIFgaiq7+KlU2HUpV2lYv/f1QLKaCRhQnRoKB6//XZz86ZNDEJqFmXBZqFVSFjIZ5PN55S65n/pRlCasqlC3sdzgTH0YmhpyD6GAp5fiDUVF+TC1iC8Laz+Mf1TTy60WcxVK2dFghK4ZGSy+nIkqDKqRwR9/rzck5hx6PtKxKnUcfuXvlT5Ln5mrqkvBTYLRNq6jd8kUE5H9Ak8RghyAzoNSQrqu6uJn9yO3hSCK9xDABGCp5UbkUL8o2fRukI+GtNgID/FlKAjaQC3ODl7dr0tpTifDNNEgOUSBAz4Qn6PAUcTtwuFYPWbe/+9BSeOO3NzAHXAI43PXPKO8U/7oYaneAeudJ0WtCbAqnAkikc9rln9/soOHducV6c2hZXK0RSqeEcEqe9Fa7AHPZtVA8QFf6rSifHC/nJcn1POuWWjfK9RcdY/1QJIqOKCU59+/NG9s25p1KBefn4u8TcJHhn0+JOoZjho0MXwfCYlJWMtYfZpAL4GMQulGoP4HpTB/QfeLBy5SUkpDHoSYUxGS9euXc4///wJE24I4f7V65NTErEsi4rzgvilJNqgDyl5iGyqgcXEUKUJFA9gtHOOHRg6bNCu3TuXLHnlsssunzXrzqyqqfsOHFr45DMNmzafcdtMrz8COSH5ijwhUoNzuYsIZGUr9zT763pHfUiuz/uqEoFPaVKjjRjIxvWf/bj1x5eefyAj1VZwItdhIQzioIbGmDFjzqtTa/78uTarCV00EFAqPZ+NDe1KbTQ++U42D51rNGkhjz9zebUZf9uYavNywH9sYVz3DoqiFDnRLuO6kAmCQcmuT4BZjfHGvaDRossk3KksimfjnSquUf4WILjPbEdroQoUgJgftn5349WjWcUlSzcWg9VMaquEKTDop+upBgDldvlv9ifORHEQJltmNAX49CaH3YqVaNLrihlNep3P605NSoTg2B+MmBNTt2zdsenrbdNvGgNu0BX0pyTafH7ATBZ4TPFskNtK1RdXUTECTdb+BI1f4Yj/E0/xzx/CBKEL1AmCWYK4w0QhT3z+rFvvuv9eiKLIHDbrIkZ7IuV0wn6vwW5GCIoiFRQaCCYqJqzMdGpNKiWlVUHEHsmLoRGgCjWZIlhEsajdnoRW6/O5SYDwO73J6ZXIPghRyiwSIgPQGNNHPU5UMRILKDVZq36j1994W5hI4e4ymdGc4IjWUq8oQvARByQEiVKNQvQ5hLzWAEPp9h9/vnnSGJ+nmC4QWEBZNnlg2cSbpRK8sIeWoTVIUWfcyrvASqIQv0lzlUvRqlCzytInFcf+rgV87uKPP1hdv17dK0ZdDqkMv5OFDUs7eGjYq5h7Hrc7PQ1OOU1xEVBlKHdlsKoznKmuXg//E6rM764tOxBbSkaPxmazcpHConyOTE9PI99NTo+BnMgHfm23WZkneLnMZodMBmVTJwafnIjKh3w0240Qay1c+Bim20MPPT537lzAIh27dIbxYfv27adO5mVkVYEJQcEUiFpwRhc8o3KV+JD/4E5VrKuKoOrAUzUVFoCCorxFC+fNnTP5gvPbOQsFAQNTwpHDJ8aMvXLgwAETbriG8jjOoiLQnQqOoWzi6Q9e+YyCizg+Ywj+9ni1R9Q96tOqn//PMSXeAjCM2+mioLDZos3JO6yzWHz+GPV9K1errGYYacPideAZuOaZkVDipSp2/g0toLJs0x3UJDhy5LDFYKiclQHQj7I2BSdPpmVlsVji0xIFC7PA5SIX7K99KoY53pooTGsxUKQAPzu16wbcitVTND+NBuAzkejs2vVWfvjppKk3D+rfediQwVDVQ7eHEGCjjDKrvMOqr5ZVqW2blqQ9swSb4HgTKmCh0/trn/8sXZ2JyTRRBDLFMvQBL84nIwh0KozNuvu+hQsfoXnC+JkElBmjbjdEg9z5tJTmRCwzwLUOBwgtroDAR2NG8ZKJrGhgWovZk19kT0yjAtfuXT+vWr1y57bviwvzvL5Y/wF9p8+YZrRaYeTTW80w24mCS5aRzhrXB19ZtgLPdK1atS4aONAYM2Kye11OMzhSsOpBP91EjQccXVoc9Xi09KaNGz9JcmguOL8b5dLwc0tN27JvIiuEykF0KIQGopLBIO8F2iEi4N3/pTApzzOV/S0qzvivbQGdJrbitVf79elTUyFzI6JtsVphUmIaMw8Zr0Tt+EeeMLhmwE6qj0FVgNS1kD0i4ErZAFzq4ROHv0R8YAGoU5gRkDNh/rKHmJ5oQjpJweWaKFJ8UbUNdYlV/+QzKTEdlDteMYJNHm/hTZPHr1nz7ksvvbDy/XcXLXzymmvGHdp/4O03V4C9cDqL9FBOKaaNqjGol1JVrlIe8x/bfUaTUBUaGhNxyWdezpFbbrr+0ot6jR05OOgrpFK22+ezJKa//vpb9es1nDZtGpR7LncBfIoE4UpRccvzUgKQj6PqYJdCfyE1oiWTsPQiJOrSpXaZ+gp88mdp9zaR76jREs8pKi6w2RMrZVbbtfvA1q0HySoV7yl0glFI4GVJqNCxSmvDv3M/05QhiemFLvLtN5vO794VBwZrdywYfOaZZ95cvpwFm/ATFhLYLEL1f/WzYUSBpEY1AoW9f+++Ezk5nTt1hEuP5ZwAItXg9SZrRpXsnT/vfXDevPTMzCmTJmVXq0LlKPBbuHwU1SQGmDRE3XGDtlunjivfeyc5yYHTHc4pv++vdcWdxcZhdjDRkHJsTBnVTkPEDRh4yVOLFr/2+gp0C8Q4AFVeNh4KnZGBomkpeAwzfiwI5+x2pDehQ0xSfqKJTgdPgwGA7bijdmzdPm70lfPvvyfNbrh65KXtWjabc8+977/1DvqQLSUVYzmohA8slsTnn1/atXPn66+++s7b7xo54spWLdts2/4T6Unk8RhN1oDPi5qHDkemIfU5yMjxeaRO7sqVK9u3bdO4UT2fF4ejMIOUaeP1zxyv6lK8qVrtFG1PhaDQPupPvz24THepULPK1FwVB/+/LXD88KHjR4+1a9Mq6MeTZA6EJWYnibhmwSuAHDTDyh2LoI1BB4DJoE7pMxoMwW8WxT8wAQGwM+4Vq0vcLWhsJE8Tx9PDDqElX0hrQmzrjJR/5h9mpqq6IQU4i40bIQXQ9tyuAPV2qAAjOl/IFwx5OnRsXbtOdlqSw+9zt2rWtHmzxiteW37owIH05CTCaKpYUZd8vnNZ9cr/7/v/03+fUVB4SKQAD8kX/H8rXn7e78ybcM0V4WCRXksQJJiYXungidw9e/ZMnzGVNEGDEY9dCJ5RswXfT7lc4SW9uxo0UFgeTpe75wsLrSLP/2f77ansVccDD88X9aCSri37/B63uN/AxsQ0yUlpu3YdeOGFNwx6R9euXRl+9DV+fg5TFXcuVdp1Kvb/PS1AdiGZL4xSZMJPP+3o16+PxH1gIDKbSUkhBZWoEwYZB8jQ/YsjhryyKA1kvYEKCgbfeO31Zo0bVauSJQWpDAlgsHDRxPTmdZu+m3bLbQCTXn7xhdo1q3k9LimYHpcsY8YXXm4e1axMmu5du/3www/MKcocWJlI5x52s7ReZmqoahbigsZXrV/kcO++/arVrDVl6rTvtm4l6dJLdF5RMtS5ySkoOuQVStwwFlv93nt+4HTUs6KCqs8nzi6UMGXCYycZHIk/bt164/gJ277fcfvUSY/Mvqtr20a3T51y0YW9nnh0QdDlot8JG5usiRqD48lHHpp0zXXVUmwvPTl/zZvPz5k5RR/29OjUFi3q1Ikcron+CzaWviNBEhQXt8ADeirnJAx5lw69BIEGm21aUnnUdFXUq1JIXjAhQfWLg0PgO2vH/75bK9Ss0sZhxf4/1QLwKVjM+qZNGuEo4gSxbCIxhiZmDVMO2coYxT3B8EW/IajHF6YoY5qfmN4siihSf7Acetxyypmlly+4M6TuAUWtEHkxZhwyOk6WEPMQr4mqdqhzhgdgCqGi8TBGAyVpJaURX49KlOp0FoDWQuiDE8iqlLH0hedqZlcbfcXIosI8ePDU9Z7T1YnHq3EdnvlPNcrfeJDaMmcakKelIxA9az5Y+fLSxQZIrVEZBfdujGm0n3y5AQ0MmnuAMjjtzBaDkF2FQ9BVnK1Hpl8QhUq2AE4LxAseQVyVJaBHaVs2if79ujES1LRQdpb2PLwIdi2f5Cjs2bP3wTkLNm74bvGzy3Cm0kGsE2qPc7oqPUu7TsX+v6cFbFYHZReYTQw8qPkbNGgoIJt4nPhg286dq9SoEfZ6ZVJbLEzOv+GR8K0LfCca/fjjj6n9MHz4cPQCfO3RkJ+MQp8/eP/sucNGTtCbbM8991xGeioRapL5ERqg3VE1VFnEJ2FEn8eLila1cpUHH3xQbEU4dsHG/0s2RSOSWXlmmvCFaZWanrlkyXN9+g8YN27chnVf2RITKYkqUDYFiYF05VNEol5P/Q9AF7y7r7gYpVlEkGrVCHxeqzPbFjz0UP9+F0FP++6KF0cNH3Jk7y563V2Uf/edt+M+fPftd0i/QTwsfXV5285dli95ctmz815YOK9Xx5atGtS8duQla955fdr1Y4cOHTt+/Pgtm7+Bh1qckAqAj4bmFoC0Jk64ce/e/Rf07AEKOMluU9egMvXAmRZQRagik6QdwLpAdo0XQD2AnWpzleniZw4mm0A37tprkYuSba/gu3QISnwBFQpY+Vr0v/WsMEOcQhhoJZTSNEBnha4U9voenbcg2eG4+pqxGBuCQydlBGs1StUKoUoBGErtA3iK+AbJEtxFDFZmKaNWNREYxKrkKq3ZFIwNP56RX6AgBWQJHgv9iJuxlCtshlLgVKUl4IQzc4Mvp6VJApoTOhN6E9IFhweOExSCGABqhro/6K5bNzstLenLzz45tH9fr27doX4JBUI2S2JIgl+QRCvhTs3fQYhcWlOUuJ+3U0UDb8oTomeguWICtqxluXx4/1jEgyIFNUw8QVK2Fy16Ic2ROHBQ92DwJEuGUZcUC5mU+iA4288STFMDO5XkceFtEhuYLDNGTDxqAXCcoCUyZLGbyeVnobPbbMjN3ELtwcO5+w/mbdq847UVH3z6+Te5+UFfQJ+almq22uKIJR11Gb2ReJBse6DHZvyVBuloT9A0cfKCn/YUP/P8i7UaVgeUQe6FsBhx419XhRJbrGLn39kCYMkdFnPYV/zOq0tbNTnv/B7no5HoDFaSDaX0JE4sFRHDmBEvU6lbJBYW9Dpz1WAVDDtFV+ACjXgTjOn+QAjqJZgDyGXjMmC3BWsImy3f0fj5QslqHGh6nejgTHq9/khO7uCBgzq2bDr5qlERdwGESAENACQbluCJIwfO79DktikTKiVbg+5CKcmj1pUivq4IIYQNUw55AMFSpfQU0ENvLV9+5NjRnn0G+KSqJnJPB5cnz+AlYIqshFaK5zh72MdS26gcPygucM4T1RNRDCVo0Fe5SpVqVbK//nrzAw/MI9ekRdMW9rQ0UQ5IkyFJEymO004Hp3NySqWaN0699URhbv1GjdMyq8RpdoMJnfpEXv4ddy18cPaDPdo1e/zeGS3Oy4oG3HRLXGe3xgrIW4obLNdNvmPfwcOff/LFvXfc27J+zaWPP1CjaibqK7IiFCb3PGDUxTq1bV6lZu2Xl764+v3VDRs0qlu/GVXVwNZFtZYv1n//0JyHVr755p3TrmvXtF7E7eE1yGUtK+OCJhChhpIIFB2kbmRphEHv22zan34+uH7dF6OvGAVBh15nZuQIyz9tBfdeWTZOWPrskrMkW8ty44pj/40tIFEYUgijUooYQamJxqgYRXkKn8/Tt/dFQMgjURZBwWOp6375MjL+/pbB6YKPzeawHjt6dMCAAUWFrqlTbnUWu2fOfigzsxI1RyGyL3QWoy9QTou3M5xjcQHV2cbywResbZXrC6d3tdSaATRc5CY5RFYLqgfuK/x26Vk1WH4UxtW41+u2GpNicdTHcrIbl9BfLEBEiFHuiDWcLgLGAoemir4atVkTYxrqsNoO7j9cXHjsqy+hQu1wAAAgAElEQVS+Wr1m49GjRcA8mjVrlJ6e6g94d+/+GfKtrMzkvn17d+veOTXNkZKcDiyPwZaamq6hvkYw7HAkf7T6820//vTw489lVatO2qkkBFVs514LMCBV0qwDBw5cO+4KdCmxr0gIK+NGDQJ0MnB+KFCCrfIGNFoKwtgi/mKCOjBhxgNeAsm4VRIiVCcIACHQWa1RsHpiVqHTEfc3keVMDdPCwoLLLr0kNdE+b84DGIAwgqMfkE4MsI9saJJweTT8qbjf1FBaiU+KOoAT9sTxnEsHDSxw+WY/8vSzj80df9M0Jh2ikiL1rMmJdvHTqy5wgxQ5+BdsWMIFhcXVatQYP/FGxN3CRc9u+HpT3759LriwZ51a1YFYWKgyVOw6fHz/qULXylWrNNGE5UtXvLHs7YsvvpjSkPBO8/qffPLJkWN5ndu1mT59Kr7znCN7aU8AT8Vu8FXRiMc/oH/fH3bvW7J0eaJNM+++GSOHDw07T6oKn2o00lKq52z08Evq164+4+ZbBw4YesEFXZq3bkNVI6pJvr7iTVdBcb+e7Xr16oF7m54CPII3i0IjZWplvUkPpg5FHDUL75qWkjxKNlWlylW8G74hCb1Jq7aeIOV9KBICe22QzMgyXV89uELNKkej/V88hUGPtGIwizsqLth2xMaGDRvcHneXrp0BRnl9bsnWYLFHIYsrBWD/JRsigGIyknMeDl566aVEMG65+fYpkydOmzajWbM2Bfl5docDFUHNeQaXcE69lurE4pHUeBndxGqBHrx1966x4wyREFyMVvRIg0mXlGRPSrQcOnJUKu5QGkQft1ghPvahOVNr6GxlGkpVXknYwaMQoxwsKyPPhux2htClUnNynd9s+fnw4byfd/2SdzLvhx9+4teuXZpcdtkwNKqUFIcMJC/VM9y7d+4HgrroyaXo8V26durfv09mRnXKhzvMcUuivdjle+zxpy8aOLR563aAaKPU6jmneqXiYX5tATEDNLHigvxdu3Y1qFdffEEo4Lp4mftLSg2gDWEUBalGCjwKbxZql94m5oIGOgj2kGUW8lEBKoGsNdwzQRfcmMCwEkJxDcSVlCG0OPILC8eMGmk36Z9+dmGqw0zwDx4BJozBJEhwcqUJW/PsfBHPV+nFl/Cio+7b7daQ33XF8MEYNk8tfmHyD1vadO99YZ/etWvXcXs8cEJZYFgXylNdMHTO4Q1KHKQWR7IbK9Pnb9Ck2YPzH9m/d8+6tV++9tZ7D8ydV71qFYfdQmAemeP1BStXq5lzIq9Pt67QQHzxxRefvv+Bh2o2ihwh8wVtp7jg5Hebv67s0CUr9WoIwJktJk04Fgjh5LPeOm3S2JEj/F5Xy8b1ivNzUM647BkdS7Ub+fTlHOzQpN4LTz3y3fZdG775bs3qlfsPH/P4wvjfhl3S58brxlbLyig8dYK8Q+Qe7VziS/3BzogmqjfjQYALTXvwyMkP1nzSoFGTIUOGOpJS4IT/6qv15zVpTgIHqwNBYVa9M8xhf3DN3/9U5tH++0tU7Pm/0AKIy2gYT4SEqATqpCEjz0nh9Fatmnbv3pWSo0wkQO4SoUsAwRBR66Sc+y0jWcFSQtVPXBD7NSU5Y9y4seB+pt92+9zZ991++z2t2rQPhqi3HCep2B/0YfKcUy9Fs/M8NDufdA2fyJrq1asvfWJ+r96f9r6gXTgODSABFPBmvt4Xdl/89FvEcWw2R17+sYyMNKSLTmeMJ6AZlzlJp8R2oPcVEUkVMHFrSWBXYixRe3KVPXtPvLJs1Vfrt+eeAlcbg1W7SZN6M2eNbdiwfqWsTLfbmZt3kkYGMQbIvW+f7qRu4YPYsvk78B/r1n4+b/4DSQ6Sm/AjaIpczvxiD1kQHhLEDXBPm+J/MXl4iS9bsfM/t0AsSimIY0VFHrdTdG5BW8OMgEviDyKEJV0VSohA0GCz64i/4XEpyHd5nBaLKYsIFAkW4sSiHE7QYLbFSYyDSlQT0ZksCZTvcfsNeouWAsNhqQ911ZVXbP/+u3Ufr0bHKs49xfJJfUOzicJ2YRQsbBVWa26PPcnCL3lzpWyMX84qLiwkBGaIxy7td36n1i0eefyJZx59eOMXH/Xu06/b+T0zKleDu9PrC7Bml3KZc253sctlMprAHwRDQaPd0ax126YtW9Mse/bsgrlw+7ZtRw4e6NGjV/PmzVPSMkAvrVm6aMiACwf17blhQ19KQ3LksmXLKCnbe9CASMCbapckcUX+MN+x7dCvzWC7qB2CTlynWnrQZ4r5ihzGBOEe/ZWKnS9nVK4kc4LfmXtejcrn1a095JJBnmD0znsfeOudj3v37HDL1EmVU5NOHad+l2DmAAvA2PMH2VQltjX1WQXkRfFGo33Xnr2PLHrV6rA++cJbVbOzDGbD5i3fjbkuinbFueBZoemi/mo5tgo1qxyN9n/xFOSOALME2aRFHpn0RuodUAbnissuqlW7en7+KQL3EokKn67CqxQM/hdsmLBgAWC89AV9Uho54EZ9vGzopWkZqVeNvfa+e+988qlnq9eqE6Rcmcqy+BeXUC1rkwm2/ddCY3yhd9ARW7du3bZj+5tvv69O3SVNGlQLeAuRbNGI7/xuXZe99P6HH3wydtzl3CgQcHIKlDTBAGU0ynrnko8HC4dEAnqFskXQEqlkMpnRtDze5DfefH35is/8XhQ7rcNhaFCv9uzZM5s0SML3lpd7CMFKRIKLQrfNZ2HxYZstiVBtl+4t73fcVlxcAPsjSebhADRF0dTUlHr1a3744ftAQzyhgIKv+3eMt5Jb7b93r8gNioRHQjCM28iM8XmomqKNlV2nh9HUaHbm5y2Y/+ihI8f27P356LHD1BkYPfpKCtX36devVau2JJziZJJMQIFR+SVtMBqzJlJMU1Ix9h3YM/rKsQcPbF302KPJDmvBqeOAplnPUbM0el2EBDZKCygbvcHo5U8+S3OQoDrIXEuyozGgkIHdrJKR+NSjD42+5sjsOQ8+Nu/hLz/7dNjIK8+/oI/O7hAX+L8jZphghZpfcn28CvzACEUCEVqzzV6/cVO0qJ69+zNbTXoUS6nPs2vHzjrZiQH3UZx5Pbo0obkQRw3qTKEAkctP6SETk9nv9RCFJJcTfgeSkYT5OUAVRVOYxCRvUIc7ETIIuPmNYr6qhiJfzgQQo6GgGaaycMjpdOvN9pSkVGKIrZpk3zJlQu1qma7CvOQkOw4AyW23J1IKuqzauwkHFYUsjRQhk4rgJrN2wCUjNn67/cc1n4aC4Z/37ysoctoTBY9hoWUQTeUSlBUQ+P9eCXdW3wzwN/HrEHBkIVnRwH18MifnreWvXTSgZ9s2rd0e0Evi8kWuYWyKXJPqo/+CTReTSiDoiHq9xq/Q36EWFBUVNm/aKDu7+quvLN/98y/n9+wJSYzX77FYLb9lMz8XXg8RL5aisvE89A5fEJFNm7bevmNbzvGjXTu1FRxWBEINYoOmIrfviYWLEu2ptevUAe8p1TIiUrDibFFniR7OSEgACAtCK27QW02GpIJ878uvfbZ8+UqvB81LazQS0vE1b1Zz/A2jfa6iSDiq11KzyQrhs9cdgC3cZLTZHdqCgpORSJAQdGpqYrVqWaBbcMlpYwYUuaRku9frX/PxxgaNGteoQY6hIKnPhe6oeIb/pwVECkTDP/34Q+8e3YDfCZXDH0LdS2tAQWibLHknT02dPIVc4AF9Lrz8ssF9L+zudvnWf/XV5599vh2SpV279uz55fjxHNLEYCjPyy88kXOKn77ZtGnDl18uWbKYENWcmdO6tGvjc+OzgWHOAJYoLT3N43axiHJrRSkUvINAUZVP9c/fPxXaht/nMVGUQKqB4mHTQhAfDISysjIHDujfolnDA/v3v/nWWxgAiVSxSE1HWfn9Rc7BPfhsEBP4HQlQMIUJ8xHx9/n8OA4Jkrp8/qTkdIAi4Cu97qI3XnvlikFdagrnRTGSxOdzoVJbLQa3q9Bhsfo9xTCJoY2hhOEclIHA1SMRQFrAM4TrB6yC1AMwGUzm0G+SNFVRpn5iksHE4w8EU1LSAiSERkKtmje9eEC/KhmpAY8zHqaMd0KQ8rUi//Tw9MAiW6ZWJVEdxwDud61G+8v+wxu+3Xb7PbP7X3Kp1aQ7fjLf7faMGjuWirqBAHmmPCwgrbLZoyoEvkLNKlOn/B8+OMpSjDCRxD3Ek0KDEKL2cNfOrTq0b4szWIr1ylhnucOFy8H/jrYykqOERSvp3BGr3cbzI0DxEntdhR3adw6FI2+seMtidzRq3MgAxBL5IjwF59CGj01VrXgmuoYOwBjlMy2teucunRY+/nBGSiKsZvBch4OCrmvSqunnn61f/uoHWZUqNWlen2ISiFQJ752ld8J9hW0PHAetT2iG9I7jR4vfe/fjF5e/efJkLuQN8Eeg9pkMscy0xJ7du5JvpjgbREdnzFgs0IBTFkli0GYTxRbJnaQMCJ4DnccdMBisDlNiMOCKJYRbtWm9bsPGrzd+33/AQIvZSlbZWXqDisuczRbALAH8/enHH14zdrSVftRrggFIXliryjbiiPhBkpeUnp5z6OAVI4YOH9y/Ya1qtatndm/Tvn+v7hd065KZ7Dh55PCWDeveXP7qy88vWfzMMyteefXZJ5/MObA36Mp35ucMHdhn+qTr6lXLohShGIQJmoKi4qysSvl5J3gwQnt4LFCzmE28P18Up47w0ZTcHPFYWmoyjhnkHksvi7XeYouiC4YDVpO5QcMGvfv2P3jk2EsvL3tv1Qe1atapUatGydc5x/ZCcgjHC24nIGXMR4/HTT8xK70uF8oQFIQoPQj/9NTEj1at3PL1+lvGX4GFA2AL0FKiI5GDA36/w273Ov8/9s4DTIoqe/vV3dU5TmJmGIacc5QcxIyLSjChLEZUzGFdI4oBxYiuOSOiomJAEAElCEoGRZA8hIFhhkmdu6urw/e7XS7//XYHF3AUVqcen7aoqbp164Zzzz3nPe+psshs7Cww9kUVBdpXlg6KFmF9BEoRi4AFkf+T48hk9RNanA4p145/tWkFo6orI1uJiWgedHTqxr7NQDRiFOeDzm6GJ5Y01bLd6ULHwtFL3PkRtSjyXBjCE0gbS1hVX53ycWaD/Ladu3Xr2HHQSSedePJpzVu2As+HMu0gA1F62BxR+XWRhkfUXH/2m5FBQFchBMWyCs8nOxIkJbOI7SB8MwijQHpHCKxGnyKGH8DQUTmxf/dmZgsKEtwoyQlAP5CXp5CwkJhHiaOsPFB64Xnnfvb5l/PmfDlq9Gj2tQQiKZFDwjV+97qLF2KlRypxILNQs+gm1gmq6guqHk9evdyGXy34ZugZg3UiBguyZlQq5dlnn+3X+6yi7cXkHqryVWB2RNbAwlF7hyDsQCIBTI8o6to1P770whQvoHiDFA6z66WWpBs37NlZEg0msjLBrgZ1KF6Qg+sECS2xQmAhqqsZX0l/oMrpdLhclriqczlt0UjcF6i2uSzRmJ9A/Tv/ftP5o278cd33PfsOYDNde/WvK6nWWgDJAMkGUQ2UiDqSjClmh0MkpDuy1VAyWWx+r8/l8WS43flgCpMxf/UBgM+6pOKWWAKlrKaFvTu1lXQXlJZXYFYKxKSg35ud5cnPyzbpifsjWl9RAiWAp/Umi2w0+8PhHCLjAn4GGD4pPGLMIByFmpeQE2qugY1qbAsMw4S+OslhLHJ3xmWLDTRBQifbDPH1a1dNee/DnSUVazdt97gykgYzQrLGQo7Di8kEChBTENcFiq1IoU0HxpQI7e71h6ASRbygRe3cufP1l186Z+jpupQlGlbNRhf7vaBfRfLYbB6w/w4L4Zaoaz/nK+Mpdk5mI8qr0NIoluLhsiaRZChG9kO7lFQO6liaQOOfnNicmWElzs6eHb4gpQZHpUah3XLakAYRwALE2bAwaQlIiJEQLCFHcuggu4mrfKSqRAAtYLIi/tpo0UtRfX5BfU9OHqq24PYzG3BxOOyYPI/MmqXV5RCq+pFUtO7eP0MLYPEhlpVwZbxSJovdHw6BxTLZrcuXLgn6b2Ag2q1OZhpxr2oyAqGNLB1fVh9JJ0hzUEQwmiBPBY4MehtVNdksgagf74BBNpMVSFw3sOsSNJfAYVs2a3DrDZeNveYWGNUzcwtDQRh6jq/eTkR0MuFUAs2AiBHgcwht+KeaUpD7zZq327bhm2Ak5HHKQne0OGHSMhlC778/nqyOAW+ZIQk4wYqQOuSu/Qg/V5gBlIjNYSoHNpFVH4D6K9M/PpA0SSrZlkRZCEq2j4mEqbgkMuW9hbfd1tthsYUjKcni3rx1d0VFeMPGbWvX/VhVsQfXIUGRFosNj+HAE3u07VCYU89lsJMrRReqNujCvh6dm95/12UTJ9w6ffrXOrfgvKWLqYCAj5jNGn75UNiaI/ysutuPsgWMupi/ymu2WQ1mm2S0EjOveCvNNjs6dEJVMR+xadN8c5g+tfGBIo4fW7AgGeVwwGdzOSUw7Qmdy5P1xcxPFy9ZctH5IwPBqNmUgdEzIfjG04cuAXSB/7MU2i3mXIIEcwXUT4qFBOmRwP0wR6yMRGH2VGN2lnx4bnUGsSXUEXIochEeHC2cMJZ+AU8N7Mtktiri5ewmjFhZEAz8FzfZ9vkCH89bFpX0z77wRsfu3Suqyp0et9h2/NMdifzhXASvHTqXq6j5sTjIBS0aQpZI+ihox2gfdBm9HFchTRATzGa0Eiv49eyZbmtizPmnx1QRQSkyV+LF4D9JD+cz59GUmY9kRwWYSfQmxm2TJYi81RNHZYgKNx1gO6uIqCKJNS4QJQQKPcFLmcIGWRUtJOayGvHRUEAvsXwJFnhJHyOYndw7sHoYLek8i+n/xA+I0CNOdgSlPVxcpBbBINnAnd2lSf70tz4cftFtdvLxwsohpL3oY0K8GLSYVI/uqHMaHl27/emegsUhGAqZLQ6DbFSiUdLmAW78ZMaMqP/AJZdcwlKthe6n1zlBts4kOa7aKCGkepwdkYksM8LwK+hJ03htAbdE/WJKU3nOtRNsdgJdDqO93b5g4SJ2ch06dwOmUFvEB7XVOAQ+sovGFMfaBPwXcr8EqIdUHKsQVu5Zn36QUKrPP2+o2Yg8YUWL6wwSe3Rg8jk5OcgvDfarNUKtVIm2xP0K7SuIFDVumPrOJ3O+XIJrRZBJ6iH6E1VklWGJiqmJzZs2e5wug5wxd+43j0x86pmn31y+YiGIsfbtmp038tRTThrwlyGnN2nUcOanH7/+2kdFO34YPGiQPokkZYgJYA2qfUzVv/f+LKczt13XDvSd5j+lH7X1UuvKWvmuukKOrgWgRs/IyuL3jddf79i+Ayu13ZMJmIbShCHCAvm7if5Md5yeX/B3TEigMGaHCFuzgB/HxMyoTcYfeeiByU88fttN1zUqyGfZBd8nlv1DmMUYDLyCkaBV++DJ0X3F4T+FXbZ58xaNmjRdsnRZl24nNGvVWtBPYGZhRLKFS9ubtf3AQVFz+IUfwztRK4mzY2eNn7Rk144nJ9739hsvFOZn6dSarchoVuxXxZGm9ASUgD/PTJw2yBO6GFVJawWMT+l/phnhZWQEna0ziJQVEI0Sj8qDKFwclMTna6Z67bxWWkMvo7fFyZ2ECHVlOCr8vnnfLOs9eGC9nMxaKb/OaVgrzfhnKQSQJ55voYgIxA22emDLRMKS6UaksmH08yf0EjZqnPxuQu3wW19mB2R1phPUqlaLXUzXRNLlyggEqxB82D8oionPtxwUglxHC2nVqlWPHj0+//zzC0Zf7mAHd3QRvYdf0SO8M5FSNBmUZlIQWHitABAH+4p3rFn57bgrRoJtCoeqgPYbdYKLlW/X7Ad8NT3FYsZTBx88wvf/++1qIma1kg8nAAmhLLt2bt/pq4aT0Cy2uoKzVMSLoe6Fo6GszGya9293TqbGYGHPO3/o2Csvb926cb3cDEHNlgxiynI6PK2aFph01y5ZurhJ04Y5rqxIrBw4v9glS4SFKy1bNnc67fPnfXH26JEabPlfx15tfdS/f2Tdvw+7BUxQVXl9fQYM+mzW55269+rauf2rr7zcqmULKRXDoEHociymYlDF6SbULoqNBSWjyWaysKISSYGOdaDKN/+rr1544sGCvPxJE8b37tkt7PeRsQeucJGF8BCQvIPD4F/HA+e/+ZCIRTC9nXvWGSWl5U89MbFD926ZufUBLrHL4+N4u+bcR1FgGh52Kx77G4XJh6RJahgnxcP333Hb9Ve3apivBIj/rdkhxl47jbfEWBWXiZ9iQpP1K/0dAoYlGIyFBEbtBgFPswTIPc1VQbnH3lb0ExtfZrSAfaUNjQc7jiIRXKw1tdIocUOS8UbOL3hKzU77wBP7OV6d+uPape3bNK+V8rVCam6jWnxBXVF/jBZg2FutdhKCCag71iABQgx6qysvuWBo2pQlDowHiA8mFhMjndLuODr0OlMoSLhKBh9SVlbGjolKrl37Q6PGeU2aNDlowNfs+Xwk05gvYm7zRe3atZv+8Sz++a8i+zj5trjQrGh4I7gybAbICuoZj6kbNq75+MNpzZvkjRjxF2AQJGhVhAYp7PB8I/fw+eiReHs1+cWVWvkinC2MECgfdQk9GPZ62fXYhNLsfthrcTxHwwTCY81KSQwln9Nt7tG9377iPT1P6HjHHbdkZ9vCgQPknFTjhA5FUNi9lcVmk6tv7w79+nQk9Cns9xodOBRYfpHEiXAi6HLld+nUfvmK7RUVFbD1aOarg91UWx9VKy3z5ywkEMFV7QgrifH3P7xq5fLvvv3mL8POP+usv9SDipY4UkVhBDIBGYppGBCA8wRSxeNy7t5ZBKHlnj17thftZG938YhzoFnBtOGvKLVZ4IqMuVw2ME+y1VFjw/7rVP09p63DaqyG0U0NXzVm1LyvF9103biHn34mr7CxzOYgbZLhqzVNi2ozI37PutXYUId5MSE4DaR4xP/qKy+0aph78blD48FqK6agQ4gNJa4C8EJRZqVAAjBb9enc21HBniBEK62hGfa0YWCyu3G8isqkW4mDf7LIYN+ilbQ7eUobJ9yl6V6HWflfuC2W0H8yc+76rUUep9Vu1JMNNhSSdhft+IVHjuJPdWrWUTTan/ER5ktYieKrwUgPVbdNNsz87BOXzXLttdd6PB5wgkwGbeizV2GSHG9txGRmiq5evYZc13PmzGVVJs90OJJ45dXHcKJp+CTmvzbDkX18Do9YTBZwSwQkQxXGeiDk43GGzZINdni/RCrXlMEGyCkY+mrulxxrVi7q26vtpEfublhYjzj2GR99Bq3nqIsujkd8fBrfkrbEC1MAv5qmVTtdRhbLdMwpLYmQHTSw3+zZX+/YVWpzZhOOCks3XEcQaZ12Su9TTxt8Qs+uGR6nEg6xfBpNwdL9+8A0qyKZQNxqM1tNOqLU4iqxTQp9x86Wj4xEVaMOrAaOX8SxQIv06NFt/vxVu3fvzszMZKmmj/gQvogKHFzPaufT6ko58hZg4sDpbzHhJbaRKaVf/4Hw0BKVZjPpsRxD9M9M3FtWuXHjxgMHDnDFlZFZvH3rhrVrLhx2ytDTT+3ZoWVmVhZJlmQ1TMLBCPFlBpltBAZarw9CI0c0vTT/53Gs1Bfo491OT3V5md1db+I9d5wy4qIJ99zx8GNPAYVEPGKeYeppmxzqrE3A/6z8cXhFR8SoLnXbTdfb9crUV54zqLCFyVBaAJCqsbYi0yxzEDUyYYhhyRMaEmYsWQDrZUJY4IAFeqeh02SbA+8/Ge6TBGnSuUBjjSlDPKWadGSPEHtdTTLTp4wQDqRBbS0xibjpjSkf7KkI9enTRxePbNm4EXfn/n1VNX7UUV+sU7OOuun+ZA8yQ8hpIjKL690u596dO15+/vlxYy9v06YN5OnIC81Mkt6jCJvW8dY6doe1sqL6nXemvvvuB23atOzTp5fZbIUtHZ8gUZPUlpmMsoUo1Nbmgys0UxrRiWTkr5GYSH51XH2axWA9EPDl5WSqSviDaVOnTnndW1XZrWvnN1+bePKJvdCmyvbtbNSoWVVlaOGSb4cNHw0ATbPxILwOnvBFtaVpoWORuoJmRGMNBbw9ure97vox0z/4eNu2MkBZHbu36kGodKeWgwb1gWsaD2YsVuJyWeF/CIVI04vAdURDAHdkuCHTNlEO0DsGkRhOZKfTJ0SqOiMJCbBnGUSUuFQvJ4OSCfuiyzRXgtDw0mrWcTgOj6vB8ztUhsB7AvCBGRB2BpouGAnbXW6xVKpRR2Z2U6e7UUJkMunY/QQ2M2gh0Yj695uu7dGl7fVXXd62aWF1VYXNZq2qLLGLBTie5fYEI0EAV+R1cbg9UNlBYHs4X1Fbw/u/votEw4xMi8moTygdWzf9aOrL51169VsvPXPvw0/w0djnNKWBsapNQGEj+l84kBvzZ39WVbrrmVeetRsTIW81/BpOuzOSdob+5wEXC0l10r4/8u4QIyg8g2yYHNk5zOtAXASpEPMZVIWBykhWaqMBnge92aYzWhJqDL8IoYdALN1uK9ACpj+3oaFquBSEQm1pqA6LJTOjXo/B/S69apxRn6woKd65p8Sekf2fX/RrrtSpWb+m9f5Ez7KTYCqwiHLi9/k++mA6pvvLL7sEwaGxy2DEYg5wzgRIW4OOr8aprCzPzMocf989N9x4XVZmDhhw6slUDwSr0TY0JDjzn3NtH8xftSltc6YzkqYndlomHl/Qfhjec7Ksu4s2vvLi5FUrvhk0oOfws69r165N/XxPJFQOhaLTYUa/bNK45eNPf7R5y+4enXKxzyHx+TpNxGufpqlctdBnKT22fjabpM0JsRhGq4YNP7nfgC4WsyscCoCjysrKCAd9el0s7A1hFrWbzcHqACzMLocbFTcQJCCRgURGDgJaafBUVAlDIk63EFWN2gTnPTf83EcEh6cSZQdKqTYi+KDwFdpYuh+R7MfKqlELLfmHKN18GWwAACAASURBVAJMksgZjHcPGAH9CpFSOkIevZ7cXUkdeaBTsMSbbU7UL1w2cz76wJRSXnvu6aZ57gPFO8SzFeVOt0cNx0xmExseDLDgyUFMw3LEkiwyDvy3Q9OxtN/fejykUCXJuqiXlWhQllIDena9746bHnjs6WEXXgL2gK2aBgOlGtqW4L/V/Xj5uxqoXvnNV5MffbBV4zxdQrBd2G1uEXl9iNxjILGg9bHaHKDuQko8okrRWKLKG1jwwRwMzyS41KQQ6iZdzLnNmYFq1bJ5s0YNC5s1atCiWRMHLgSLwa4E3G43r2Mzj3zWRBYTvLbULLc92alTiwOxgCoA9/r8Zk1d9QuSEEOIUJtaO+rUrFpryj92QbjYgKsKzSOmrl618p1pb99wzZXNmzeNKiH8AqxqEKII6Vl7dpHabU+SvApCFKMMTTNTVCS61umCIT9zm8prTjSULT4Q3QstRDOEaKs1v6CL+KvV4UEzqN2K/crSFKX60YmTNm5Y0/uETm+++eQJ3dpLyTDZ5CPhCqBQFhEKDfme3KBhcww/JBPU6/P5NKQ8kgsZx5dSARqktrb7lAwLF2GNXm91pifDGwqQNjEz0xIOVubluSIhXEbRJOlNwFtIBrPJloym3GYwf/EIxN0wGMoWYkGFX4A4I+BimEV1BrOgpSYmHJsWRjKJPN88jtKP9EbNgsKHICY6iE7U3NZ8IJ/GR/GNv7J56x7/lS2Q5XZVVVc7rMIOIUzFMZUUhzESOZuscKrRU3QvihLL54EK79z5C39YuXTypIkOk+7Avt02s0j2AqVtPCESG4SwhNntETWGaSRtbDZg0/yvtqx/1bF+5bcc1uMGwI6QcMqx6iqzwR72V/71wnP3luy77bbbHn744c6dO1MIVdL2onzF/8oQnfzYJHy4g/r2DFYW61IxYX4OKzoSFB6Crw5clkmEFSd3FO2av+jb5WvX7yret3vvPiCkzZs3px34ZftaXl6O6vzDDz+s21QsmQwVUcOSNZurqw4w+RFbcKQN6dl8+PDh3I+GqqnI/NJuh9UXh3FTXKnK9Mjvz5hz/hVXejyuCrEDxGGjkYscxvOHd0udGDq8dqq7y5QEdCNYRlT1yUcead288S03X6UmSAeLE0q0DhKT1ZHFLx1DfZzZskQksGB/oWb/NNtg7RCLuKZhaBfTlf858k4EHLNnJn1sJPbV3AVXXDLWZnfDmnCsBgL2HIvdFo6SbiLlsNvVYBjrTdgfeHnSg4r3wN3XXzFyxBkwMAe9B8CHw50o62zg5Swul88bKKifXbxzafNCT/P69bXMuKxqmkaifXJt6Vg0DmHZMEEyHCBXC0ZjBHjGFcHAY5atSljV69K5V/Xw3wirYExwxiOnFXh6GDEEVoj+iKqaVMI9C5MhRKZkeKJk/maU4eMhDUZKD10YoUlJW8Sv+2HDloKWjTt07IjpDE1L60GWMqxe0DKJdHJ1x7FrAdKzyPj7JCkSS3uXDHp0IzLUoFKjYRAtgzeKrQ7sMDol/uWnH0978OqGHjHvgqotlEoKjxNRzfFoLGVkO4clDEqARCxihf1SjdgMBoye9DgHUxhNjl8OBpEtFUFfJyaVaRxRk7IpnSLaatfHSXUoYJqMeaaAUPcppPa2Gcb0NiykxPQ2RygdIqcPVd5z9ejPvlx8+9WXX3nNuFEXj1Zwf7P9EZmUzcmkAtoMbpm4cLEhoowqqdaJukzW7Iz7HXpSbHIMBoxMqEG8Dv3m9ddfnzN3FuileydO/X7Nd6cM7vK3Gy8t3b3TYaFTa3Z6RhNWvdU1+ZUpz736Fr5C1KYGGda7r7ly2NAT0Zgpk6mqWZ0x79EjXyxZfdd9D8nx4FvvTHv19SnvvPVmk8YN3Hbri58un/HNpofvv2voqYPC3nIHUs+gI+3sxTc9nF9QcMO4qzq1LPDv256V4Sz1xfSuepaY74iaKBH3NM1rVrXznYqdO93tu6TN4sZ4NCwdykx3RKX/8+Y63qyjarY/30Ms89CTEmu7bevmd9+ZctstNwzo30tRwmQF/kM2BsY7NjUpybB48dJXX3nzqutvMNkciEFW/mPyvVBhBUNhl8uDjScWCZP7tnx/yb13/V2f8k2a9MDgk/pVVJSQUEykMRHqo4Fc12azkZA9aMKi0dCOHVsLG+afddYZSsx/TOpfWy8FrgGKQ9YlI+EwueK27ix59sWpl15+TYu27XkFgpvNMTENnLOKH7RK1tbb68qprRZAAw4E03kjTEZ/dXVuVsbbr73csnGDc08fAGUdnQhNMLZntGQM5cLYLOzlcVZowJECqZNO18MfyTihS8ZN5BYEyQPBTCTEuctuVdD1UeSMRl8w5HTYedZpt/l8Xi33pbCipdF7AhNEfos0Uqq2Pq3GcoYMHbFu9cov58zCnNu4YROnGx96EI4V7LdQdQo7DR9GWmXsumqcNmG/UWM5v/VFaqI5JTDea8oW0QkPPvhgQgkvWfrtujXf7y3Z2axRfu/eXRxW0j8TMlxzuxnlpD/kLa+qaNqi8aV/HXX5peefP+LMU0/qJ3C7aZ8+2hWvQNPljTR+py7dGzUq/HrBgo8//axoxy6uP/XUU49MmgS73tJvFs+fO5+OO3PIGQRM0FjUsKI6PO29DxYuWtija+dmjQvKD5S5MrMgLj5S9VQml7XF/sGnnyX15u69+tjteDCDpiNPBnWofqnjzTpUy9Rdr6EFmHJMDNDN69atbVRYMGLEMCwNKULr/5haFlYvwVYM68DkZ55v0aZtg8JGCiQEJDeuWarU0GK1e4kFxm5zkp5W+G2TKtlz77z9hh7dOl91yZm5+Y6K8mIi/LAPQQwmG2DJUrHG4VSJgM1ywYWtdD+hrcXcIxDeX7u1OgalpaBq47uCHo87FIutXP09/sMBA09DWNMyDFF0LJBAWD7E0lV3HK8tEAkGsjwZYQwdsWhubu7q7xYu+2rWC888qdk2UJE17UesyToBi4QWDiZJJR2hglEKxzQ+RNI66BIqnkRttY6pqsct8PWkjtbZ3BhJKN/u8OAGkiU16K10W8wi5VPabUc5mg1bs2z91u3UIMvy/hvPLf522ctvTL1u3rx2nbt379O/R8+ejqw8NA2sz6RHZgCnrcsxXSJ2KPXlt66nZuTT5g7tAyKK9mzfvn3/3h1aNGlbtqf0sUcmFBTW5zZfMEheNQxxNVZJJ4UzXRZsVwk9H2WWsGkrgXgMmn7h5hXmx/Sh9QW/8YqS4UNOQXZdPu7WcFwaeOJJoy4aza6Wvsa8l5uXO/nFV+bOn3fHbTeddGJ/b2XFbTeMzczyTJj42MtvTu04aTxuPvaX0HrVWJlfuAj7TMPCgnatWyxZ9NWYK8fyRqOgrRa8t7V41FmzarEx/8hFEe8F1RKo6Zeef3bwif2Gnf0XcDbpBBZ/UD1Lp/O4M6d/+MnzL7w5dtx17bp0CZCRBq9V7c6/wx4ySgwa0hTxdVDDUonFX39BOponJt2fmyNHIj5VDYGzEsToFruakGAqsllBlCdBjwqB6POJzIBuF/HwLDmH/c7j8UYAgjarEccoyK6U3vrAo/8Yctaonr1PTOlxKQoycQwkLNIYK1geEPDH4zfU1YnFFoOkoIYhhaVJCfnH337zhWeffubJfaNh7K8kXxGMHZi1zCYzLJd0JaMae4/ZQpZwMjQbguGoOyPb6c6QGeeSrEpGUjcbbW6S5CUNFps7WzXYDUaLwYS+bSf2lngdJg/ii3Rhmh2LNR7tjYMTXveb90k0YNLrWrVoeurJJzVt2nT16hXT33/vu28WN27RsmFhIWokpiwH+Y8DQaxEhNrxsb95lQ7xArGdJkl7eqPCkZ+ff9JJJ7Vq36pN6w7QCq/4buHVYy/Oz8tAFkF2BvtKjcUYAV/EEqwagCtDQV8qpvD5OENEOp201RntlkN0tGZHhGs4Gm3cqBHJvJVYdMWq1cDnZ8+ZP+nRiY0bN/ly/ny70z3j45lzv5oHf1CXLl1UX/nAE0/Zsrv4iy++HDns7IYFuUBvMQFio6yxPoe6CHuqxeko2rV3/qLvBp04kMKxgNYi6KXOmnWolq+7XkMLgG3CpV5eunfnrm133HYtswsNHbP8sXGh1VDBWr5EKOL+soo3p7yblZ8/6JQzSsvKHW4HfE6IiFp+0+EVB4RY7Nh0MPap5Lb+dMa7zz01wUDQp7dc+D3M4NnFHh1rlhLDriPvLa4sLS1pUJibmeW0mN1oV8GAYtBj2frfxipZTPrKykp3Ro7JnPHhJ/O3bi+e+OSFKhIfpsQ0NFCLmcf4978CLj68/v+j3SXCTSwG8HYwhJNzCdKsYcPOAaUkOs5Imt5qgS9Mh/dCFs5ibM3IBSoUDsX8QcxY0SpvtaJs3bBhw95KYW4pKSnRglR4hE0FRLVArpLxGIv84H69+/c5QWeyu6xOb1UFWZ+0g6HCgU1LA2Zx8TdtYqJCZKjro0GbXnfOGSedPHjQux/MePOtKbeOu/yyy6+6+NIrJVlkmGYq4x4VCZJ/09ocunBagzZEkmiRgFoTAaUisHBvcenixYvyc7LbtmwRCweMBlOK9KSHOFJJC4SsSgiiQZ1VT5YdRJfQq9O5In9O78ijmr7F68xmQyAYMhvNl1107hlnnHHLnfdPGH9vIBRt3771tHffb9a8xd/vmZBfv/7fbrrugYcndevcuUWWOeCtPO3kU8jP8eOGnwqyTxBmToJgjlC8sTslH3WvHp3tb7zzzVfzuvXo6QuGjWYrVT3Elx3N5UM209EUVvfMH7gFkrq4Evtp04YmjQs7dWrP6MRQzyT8o34xWVBXr1679vsNd937AAlinRmZQiKTmO8YHbQ2Wz9WFJyB7019Kzfb1bxpvqpUyGzFcZ0kkVPWSCTKFjCiKDff9rerrxqHAIJEm+WDHMwQLIMnFlly/8cPfLYY6my2nGnT59z34NNDR1xkc7pgMgRGJ6jh4wnAPi/847mQPyBjIDgEcOR/vA3+CNXHQcamxUL+ZlWZO29O3/4D128u+tv4hxcsWIAGhrKFqUNbjzlBzjz1/EtX3XDrRVdce+0tdz7x/Gtjxt40euytqzcUWbMLG7bpqnPkzJi9oDpm6DbgtM59T165sei9j2a2aNclrOoeffr5s88dfecDk+YuXWmv1wifshYnwVSifM2a8lvrWHQYfkuy8LCiG2Wdt7zElIhePmrEFx+9+8qk++bNmHrXzePWrlxmBU1pBNqvYpU+Vn1Ma9M1mvZDQ+GQpSaIPq8vhGl8x7btqFlOMzkekuRBiuHeO8QBu7qZnKMmKxzFuoTY/kWiqFwi54RmvtJMiVrIAr+hcETQFsbCFfuLXWZD13YtlRCMGPHGDfKJUo0qcdiJr7jqmrOHDY9GpR07drhdjmCgul2b1rnZWWiEVFtsq47cVI8dMxoJdu/cbsgp/WbPnFFRuj89Mg/xVUd7uS7S8Ghb7k/2HFZeAItBv69Dh3b1C/LUEF4qTMB/2FZg6k6b9t7Qs8/p3X+QiE1CSSELDIHohmOWRAhspsPm3LV9+3PPPj/tjUeTatCoV/S6TLZKoWgQ0QhHfyga8XqJ7oq8+PIT9XKzZWMK/DuIFrPJKssWiKz+1zsMOKDbVW/pkvX33T+5Wauuo8eMBbZjtunxInLQUaWlpSzVl156KYuEJtD/1z/5D1l/AOp8l1EnRZTIgvlfecsPzJo1G0SMJRUdMLA/ahb5L7UP11xLm3ftW/nDpseffOqC8y/cVrRz1IV/3bZtx533P9q3fy9g41OmTPl63tyLLjj/mmuuCoejJEsp2r592IjzH3xoIskqhp8zfOv7s79cvPzRifaBHRtQOHoVOHp+NZPn76BmwfGVgGVcSegIskyStKbKaDYxQIcP7tWs8Ilrbhv/91tuePGNd1q1aoO1ziQfy+2r5kil2ZlNtBL6qGCOlfWVxaVbf9p4/ZhzzYRnmqwpHdGg6CM1E9yAbIglEDwqQCcjSrPJEFPBZ8UMKeG05aB8+lfTpIW+azAp5MdVYgV5ebv3le4r2tyjQ9MTTx3y+JPP9ejS8fShwzv2OGHpNwsXfvm51SAVNqgfDIY9nno7t+zxVVUQZghQGAd0LJVgRB3RYYR6Q4lkeLIvHX3R4u9Wvv/uO1dce3MtOg21ytRZs46oU/7UNxPim5OTw46LnOpMRWgFlEjNc+wP0Ex+X3DhwoXnnn9hlNhsgzESFiIDP8ax+jRezfKAyJs1e2brls1ImZxMROCHkuDZiMOyDFECuWhQAfUNGhY++eSTufUdsbg3ngxIesKysMMp4YjXajtmgI/aajeH3TV71rxLLruudevuEx+ZbDBaY3FC9cMIbvbEGANINNSrVy+MFpphoLbeW1dO7bYAc4oC1Ziy/od1uPmGDh/x4GNPyc4McEv467mipTtEzjDvUIbOGnGeN6w2bNL8QHXw0ccmb95aBN/67Llf44o6sG/Py889w/o965OP1q5YftuN1838+CPibUddPGbO/AUHKvzQr9WrX3/X/srb7n4QljV2UBrYnAowbLDc/B5qFswTVgfKJbqLE+SkRdapEYxCUrSqR7tWTzz8QE6G68Pp7/HVeXn18fzXbmsffmm0ttYgmi+VvQqNj30RrEJFRVVVdWXLFs2TMWKdQyFf0AKT+yGOFDJHF5NNCZ2ROKJQIhnWm4gDFP7fg09ojU/5TFVYTOHNo1/KD5TmZnn+futNb7zy4rVjL5v25otdOnT49LOP77nzrjmff96nV69pU19r1bK5WIGSyQ3rfwDy1bJZUwIpSBZBXohDVOeXLsMt76uuOqFHt9NOPeXD6e/jsP7XSv7Sk4f9t2O2bBx2DetuPC5aIEmmBJUQmGQqqrPqrGHFC72L0UbmKSGqdBIxuiIuV+BU2aZAbHQIFl2T2YCuwIooAocEma/Y0KSHdTqqOS34ODjXDkFj+VsecR1pHRKyTtB/pc3OchIIlNF0+10TWrTs2iC/wGySlHgYsiad3gzx9JHulmqr7vFkhpSIxiNV369YdNrAbg0yM6lXLJqMEw9Oc6d5HFRFsDObTUaS2KghTszJaMxhdZEVkFsMUHLI2A9MakKnqFHM+QkDYe+gmuxksrHq4G4Vu3x6BL4wRBj0Q4g/Rf1ZMmrdROdqK5+2Gf31XxdXIfTGsQC/swT9hIYLEa4EgzOpRq2gd0ivQ4YngzMlu9Z8v3HqJ8uWLvvu1GFjRo0e7cxxgKilmiaTnegyu9VaWV21+adNY8eOpeZUWNT211exroTfoAVkctgZjNh4Cpp3evKlt9u1aGKXUy6r3Kf3Cax5mZ50Qh6SnRuENziqqD3bNr75qgtvuuZSONazc/NuvemShgV5L70weduW9Rt/XJfldp477Mwtm3467eSBNodr5Ihz0Axmfzl36JAzdLLRbHf4AyGT0VBZvv/cWx9/69lH+neoFwv5JZMlwmSAp94sC3K33/Iw6EBmkZoTCSkrJERGzhktsSSgbSPZpbp37fTMoxOuufn2Jd06nTH07KNwftVW3ZmATHBNz+AXtU+b6YQdwLUHh1lhI1dI9cvoJlDiSaoxJpgIAZNpj3BOe6ddgThI/+VgmYhDsfX/IeA0ga/9SkqEuBVkD9ooXeyws2OMpQL7Tu3dum/H+4qKisA/4LVs27YtqUvD4YDfUi/qDb31xqt9T+jK/tNsdQR8XjMK8yGsWQQ88nJVVUhobTWT0TWuopkZDJt2QVWxs2WzPLfD2K1rx6kfzH560uPjx99vsBIyIVlN8PDpBCOu2agkGI0sD0ezHtWpWbU1Pv/45YCRKD9QKbYgRtlmtydTEOhBWCqFgqHs7GyS7oi5JQveS07AZdfYIsxbJiTx2Mwu4XZkf5eONIFfULufv3Joyzk31FhILV5EraAmhBACaRI7W1IXq/Ev53399ttvT3ricQx4Vcxemx0kmgGwj+DN+o3l8SG+DeJ6naSGotUlZbtPOf2mlEGt9lW6nTYUJmpFOhpajHQ0ND4LjNFizci0IhjLqgLekKREdZlui92R8PpKjSYrH2Cy2mSTI6lYEjFFZyQFG4F5jmT8Z/L0tCRB8RUMilrKNTqUvuBFtJUYALUXmUW+wkRCcOdQf1QuUClpyW6iYgBxAZMZdOakZCIA44Ppnz717Av9T7vgjTfecDjd+CDQpfBLoJILy4dBqO9PPPFEvXr1WrZsSYXxd4D2IDrzEC1ad/lYtgA9zuIYCcXorwyPK9fjfPfNF7t37gh6ndFF39GDaUkgjB+cs6v4+7hLx44+zx+KEgKckemOK+FBXVt+u2bLDWPOaZBfL8NpKysrIwDC7ib7QGZJZWjd6hXFZdUNGzTYV1qmiESZyaxMz749e/Apt63vxviZ0kHCjo5OZpVjxgWKTmM1mcJKJDPDU1hQcP+995rtzgEDTwSlcCy75z/eDTAU0iyHU5+VU+jMyKCpqwPVe/eVtm5WiHEOxEIk7BegN3ZxBlkhIbPmxf+Pco70AgxqTPMWLVo0a9YMEaGZqIU4SinXjB27a2fFhPvudrtchMV4XE7CVNHLa3yFQXAKyia9gL6BvkiPLDbV+gnPjV+15Pu2zdpluurtKivBj40TY9RfxzRr1YzAz6qKchGTYTLi2qZkALs1Fv5fL9apWf+1iepu+LkFkIwuj7tsrwSZSgJDcDhosZj1cDyTtUpIMQlziKYYERYrwmtrOpghCBBtmWbWENTCck7JLN/atolpAEMf52mblqaD1VRQLV1j7sUFT17MarUlqYPRLKd0Tzz5TPPWrfr07QvUCQiFpgRQJRTDYwaq1ivJhBIM+ULRaL36uWanM44iAQxVD1oJJiErhNegJdyerDXrvidBdvtW7Tdt37rq+41hRfL7QqeeMmjCfbdYPI10ukB1ZYUNjscAeq7dZc9V1MpEAj6bLKiJZAO7VqHxsG1Nh1WKgz6glbQeQTjRGlzUfn99J8BTSCGMhJiSAHTFW7Auslia9IrZiNYIY7ityhe9d8L9M79cds/99552+jA2rHAeIdOjoTAmO1L20H9oVLNnz14wb94HH38seiqZQEXmOoTjv76SdSXUegsw1fDLG8xW+Bo8DkdFacnLLzw34e7b8Rhq2es0BUsbfoxFW9wPqT+OJxcbBWvKEK2OVFc0yXa2GHmqr6pSlgIpX1WOOdUoy1NWXmmMxOtn5JxzxslvTP0QvDkc8vilGLGBIOzeevg29foRJNWKYXRPZ5pia4IRpda/8XAKxHIcU5Wy8urxd92z/vsixMvkyZM7dupGXPPhPP673aMEw7t3FQOgeGPaR7FweNXatb5gZNPWXZPuv/GC84ZHiKB0uqhMtc9vsrsls12qJRpkeo01Be1K8AXG4xoxPeLIYTG1bNGsT6/u/Xr3UuCp0fJrSVDU1nygZsELgl6FbgWnINo1MoelKGSU/Ql9iVfdU/KD119l1uO7UFcvW92xRy+vr9qZlYNzlKgFfRyHAUQ62FaPJga0Ts2quVfqrv5bC6B/xMJBsJDVPp+NPBIBkcEQ9xpk6W63SA2rLcbMBIIQ/X6vpjP9ZzPCpIJcS9ulhXU67TTUKJiF2ZlCNGOJdi7+/FsfiTi6Hm4p3E8s3ma76f77Hv5p6/bX3pzGCo2Jy+3x+P1Bh9sVjYhUescqdbROIvOuDCzYZnc989yb5w4/s12rpnqCCE1oVzhc5ZKS/bt27S8vr1qwaOnsWd8ZjSuzM1KnDGhL8uXSUmndN/NGX7Tt+lv+1rJxVuMmrcmEGE5GjVIqrkasZhHckNBj1ROGPR3+XrCkYErTacJJj0MPcMLBidZB2knt9Iw+JYZTUDHI1vLywNq1a4HODBgwwGMnID+lxllZ3fc99Pj2vb5b7rxnyLALyYeYJvAWkB2hk+n07E05IRntp59++uqbbxYUFKBdMawwbqHuE95VO/WsK6VWW4DcoaSkZOohLzA1ffzhNLfZMKhPd/pOW1bpU07ECEzvyThXY0m9yeqx2at8flzJTqeb63gYyasUj0dt+MrDobgqZ2W7Uacwr5x1xinvT/8wkPakx9N5b0BfWx3C6EWZpCNnE8eqCfD6EI6mWv3gQxRmskBiYMlwxVs0abTq+6LsvOzS3bvXb9jQp2+vQzxxbC5nujN7nNB7T9GOLxZ8i9Jjs+ecOrivfcXKjT/94HZc5A1XB31+ttAuzMypOGD2Q4K2jrD69B1PaEZ6IZ3S2HlOYJS4987b2fwFSZIaDrkczggJAESQYM1LhkgTh6FLB7MNurUO+3dSioF1USIGo81zx73XtyjwJmOr9+zaOW9e+bz3p504dGhOXo6QgJDiskaAHtPJZFMFBnuEXyBur1OzjqLR/oyPsMVEmY8lkqtXr/b5/UpUEeHyqur3hlatWj1gQH9uSPPaGWw2l5Y4r8Zm0iYJFqz0/NEzfzCiMIhjYDVSmFBYy4WKhfcu7ahKokbUWE4tXmTq4jrkdbAx7d5X9tJrb9z/0COt2rVB4uMbFRMSPYbcY4oikmQfYhrXYn1qLEoY+FKG9m17Tnz0+TdeeeGCi66zW4x9+/ZOKSF03ypvcOvWHZWVgbAISiA9dqN9ZWUnDmjz+F0nuZJ7ZWfet9+Vj7pp2qhRY5vmNrxo9KmXXnGGxQpncrVscgaC1RluVyihpnVefvBXoGzxH0plMgXGIu0lTKuY/3doWleNVT2ii6SFJoFGbr2GX83/5tFHJqFgnTHkVJvNEleqcX1aHJ6RF15R2Kzj5Bce1bMwA2Zm0MVUkaKFdB5UNQXnpH7//pLbb7/9oYceatO2LRVjjFkI48LcRfD3saLtP6JW+PPdTDIoh8NFTKzVbCovO/Dx9Gn33HJtg+yMsJ+U5yIvOE3CWKQrxfSkm63ZGH6wbXoT+qhBcsCC5XEvX/ZtUrY2LMyXQVnpUgoGB6PLQEIeHbQNDtw96V2BRPoapApzmfGgaW8HB7P2Lky0x8priB/AomN8mAAAIABJREFUEI1lup0Pjr97w+atJOa78777cKQebyPCH/Ceeurp/fv2g42MmYUpKCnJX3y9pF/X7rGg16jX2Z12IcZJUqYoZoxKtaS6atMZ+aMddB+jgh0UgAab2cYJEkukPYUjLW2wPFS7wVnLX7GOw5pK+IXwH0I5bzL1bNl845If/nbd9f27S9NeGnlS28bnDT71uhven/z4gxMffSQYUWWryIaJlYFQRraiRxdbX6dmHapf6q7/fy2Af9phMYN6Kdlftnz5yiFnnFxZVWZ32l596cWJj0z65pv57dq1DYUDuHsIRYSOHA2pxhZkKWesY6dH8JmgIwSFAzYnTcGlyT7tn/xyhXgxRfltOQjSPkswtkr9+g32lh4Ye9U13Xv0PnHwKWQBQd8TaW7ZAVutfJcN5AFZsmtJfNTYOL9w0QJgNhYrD/pPOKF/w8Kmy7/7ds7sz1d9v9OmU3ft3ktbu5we9pCsNyA3Kyrx2DoSkbBFLZXjWyXv1r5dB7zy2OV/vfn1kv1733x5aq8T2vTr36HEv9NiJVbPCL1QNB7k7bh9Qato0Qzs+xBMaeiaOLTe4QRJp61Vv1Dbw/9TldeXX7+w/ID3kUmPDfnL0FtvvSmeICN2NYtkwiA/8tg/Nu/cP/Ef0yzsVmMR1lxFSdjtTr+vOk1liatROXCg7OqxV3Xv1rNbt27+YIB6sgzgGPrxxx/PPvvsWo/NPvxPq7vzF1oAWxKLnkgbmlC3bFxvkpIjzhoSDVRqehVLKRJAe5whx8n+QGrWl7M3bt767bIVhNl07dypWZNG774ztcIfzs3JPnfYWTded012rvuTz2YuW7mm34CBbRrmzZr7tS+cysrNTvojUdJOhUJsAhE12DjFW1KyKoxlApcZIzfrMXIug0kAja1EwuCyB/Tp9cq7M9q3aVu/eQtMb7/Qer//nyBlCClRfqlwMIT1yLRnd9GBsr09e1yj15tsbgfmxo1bty5evLh/3z4sE3xRrVSSkcAhtOV0fiSxLdcwDHoJ3yVbX3eGB0ZBgc60aLDOmt2G4RReQpRDontI1kXwY8KgpqJx9YbRZ/bu0POTT+aWF802hhyGeLFLX3zNxa37j/vyo3caX3ndLb5wjF0nmj857WG1OLpeqVOzamUw/AkKSemDgTBrOVDEN6a81btPdyEgksk2bdqBU/7hhx/Jz0VUmNVqxmOYtvPXrI8wT9BatKC2VBLQjzACC0cjG5R0JldmC79gYJk5acdQzeXUVovzCtJ32GzZ1dW+qW9PW7lq9bsffU5kk2wV7gxq5bDZhTUnhQpCBF/0aEGQv7a+4YjP4YBBWh8knV9OxomnnHTSaSdRw2Xz5j7zj2erqgQNjy9QwWtkixW0ls3orC6vIseuzZEjRQNSqLJ/x5wpk8+a+vmO+XM3Pvv4K9kZ9zRv1biiusRktEdVo8PhBjMnKCFSRF3hRoFQxiokmj3EgsdBX9NWHJrW9Wu/55/PW632QCC0Zcs29O8LLzxf6FjBcraOBpN78bdrPpw5+6FJz8tmmy8QdDrkWNRnsWUHg6F6ufkV5WXk1vnkk4+/mj+3eYumt9xyC1YxBzDYaLS4uPiBBx4YM2YMu1WCA2qrqnXl1GILmCw2xhKG2GjQ9+O6taMuPM9mMoQDMaB4vIXBxi+SgcHG2MMutWHjzpden9JnwKDTzx5JR384/QOL2TCwf7/Tzhz5/bo1n8z6atPmIofdunrNul37Sl94473CHFdpuZ/NXFhFYdFlZGaizJD3PRAKN2jQgInDbo+wYk5IES8W8lr8tiMpig9EHkYCfrvVdumYi9779IvJzzz1+HOvHkkZv8u9+hTRNjqMQsxYGiwRWTB3ZstGuXn1mxeVlC5bu+HbFauXLVtWUVp60d6qifffR8PXVrW0PR6rA93EYEAoMTCiIbKaeoheiITF/pC/an861EvXbtmjRCIF9es1a1Qok647FiENDkMiz2Y887SBr701Nbt+PpFdUjgmmQJd2ued1q/Je6+/1KNHj6ZtexC9LeFpEYiJQ1rLDvVe7XqdmvXL7VP3159bQNhsZTkVj40cOfKJxx7+/PNZ5547PBjynnbaaYMHD5hw/4O7dhW5XM5RF52HpsV+ASxRjW3HDAGbjBK1atWqbxYv3bx5M0IT+vJEMobtqk2bNgMHDsQsQegi0wZNq8ZCavGi1STIqJjAjz322JOTX73h9luz69XTG63+sJd6WvTAs6LEU0IWgOYnmKsSx4YqzGIFLRUmnpjJjiXAZBP78q+//ur5px6lYgajrqLqgM4kMqHFYyGT3ZDwhzt16WnLzEwEyw1WVzyyz5YdGNA91KrX6H3F9y5bseX9t7+875GborH9Mz799NJLrlNC5ZWV1ftLDuzYvmf7tj3VVUQ5CB9u34ENEGesTGCeNDIqYaivvdgEoVibHaBr+/btW1BQHx0LSlWSdIN3fveDj0acf0HHrt0UVUSlJdSo2ahjJ43yxJhhhV6yaOF70969/e+3DezXPxxJgJ4mBwtq1oizznriH8+S+Eyspsdq/azFMfpHLIpRRBQ+uDrYxHcUbbt61G2RAJQc5gBBHWkwFqACTuhNflFEVqxYQbjZpEmPR2Lqju07v/322/17911++eUjzhuNW3jqW2+NvexSk2x4e+o0vdk87robqqvL0LFat23fqWs3lv/dO7ZneBy4mYJKDFIAvP/RQNRitoCOZ5AglGq2vf/2LU/MtaKQNFoOhvwFebmXjPnrxMmvQhvmcQv69ePnSEgpq8OOnAwG/Q6LZd/eoldefKlHt7Z3THjkk1nz6jVpPWLUmLNGX+s7sG/i3bcNP3db+0YCEf/rD03VRuBomjejQtO8TUY5FAzAyKznL+R7SGvkInhQqrknn3r+tRXLVxTkekade06fHl1aNm6Ql5OZiMmGaLLUV7l606qxo1sZnEEJGtXqqMnpueuWsUOG33nP7be98cGXZocdOxp5zmApxOJ/FB9V81p4FAXVPfLHbgHc0jj7nFZ7vQZNognjP158++xzRhkMWXuCVSl77t6KHx5+4oWMwtyRl47zGCLmyE5VboFhNgWei4WfhPNs2mCgM1uCKeWrbxa9/ea78+fMCwfidqPksEpWm1FJqntVack3P7786syGTbOeeXri0CHn7N9RZrRDsqWysgo7ipRkucWNyJRj08E5MCLwRMIXEItIyRhpGdJkKMJ/j5QGLub2iMAlHicdC7cpsaDFasKtFlHiZPozQfwlp8rKyh+eOOGjTz+7bNxV551/IbCxmBq2m+wAwbHJkboLCxZGEZ2sO1Y6FkMrFTOQpyNFyAFUWQTjRdUVXy967sFJOp2TCGV8L0TA6FK2hKDI0lmlfFXaM+yUnnp/iZSIxGSbwZkrhVRbRGc3bT6rZ/NCd3DaZ9MCWQl/0L55zfbNmydu31lFUDSp5WguzSzPS9F0P1tgIPLTbDEOOWPw+HtuysuRA6HtTpsupjq5TVQsfWjnvzAF6BHNhImGjYUS9BWKtSAVhLEs5Qz6IV6z2q2CMcTlcisRWzAc2r0rdPG40XSC2RiVUzJkQzG6VoqLAGu9GA9tO3R89qWX0QKxMSJgeYQSr7/++nE33ti7Zy+xfAKVP4TY/YWq1v3pKFpAuFVgWUvvi5huoDNRZfinNhm5qClPjKj0fk2OJlTgWdxZWravfnZWg9wsixTRRQKSwandzIChB7lZKza7oNmCl6c0bNTkZ8hdOhrjor9eftf48RApWcy2KNYvs6UyHDp9QP+Vq1fcO+GB1195ZfyE+0eOHDF//ldA9zasX1+dCl7Qv9nwwT0QKRHYMJMRfOTsJQR53lF8c208kkxEiSCGyESkTo6Ehp52ytPPvbJ/y4bsHrDbCwO/zWGnMaHAoeloN35r47VHXIZZItYkTF/gImQLnZRsKZ159U/7iiPhy/92x4A+pziyPFFdOLPQVpWIfDF/UbfbRyVC5TpsRgmPIscSFp9Rh60oN2nek1J1ZhnFJZ6UEWNJiy2LnayFWFFoIP45cvh2bqCvITZjiwsRoAGQiZFgnbARaJVJDqkuVVfKlj4SEckeLJZwXCUfXLYpFSJsR4d8SIjBg38QrAsUWbGYrWmOlOXwPj75rag0s2nD+mcM6dG2U5su3Tv8uG5PKiq1yHcBdo9WpyzGTClZYTIW2IzSgRICWqsdzmwlHnc4HdGI/+ignnVq1hEPuD/nA5qFPxTwsxe8Zty4F5995oYbboC1YdmSpf5Kb65ZUnSSWx+vPFCW0bieM685NAnwNmClIoYtw5NrM9rK91Vs+GnHHXc/+tOGlQG/b0CPzDEXDuzcNtNi8totyVjCoyYcq9eVvDN98YLlxX+7dpz5JWnASYMqKxSDCUilAZgUKlUUyz+Sl41wIoU7EUUOrQLDvy5pNBtRMuJWq0lTFFCqsL7EYQQQeUmxQokTgtqA+PC03eiwWlxLly7/ZOYnc7+cv7u4GK6UK668Si9bDlRU5OXnAyY/rjparFJgyMICn5RC4YzFJk6cKFTJUEjUM23MZl1K1zkRCZR1bSHZ9NAiJHVGeEhBnyQEganZnGOO3nDpqXE5/9npM9//as66732AVEo2xVPWLLpYM+yJ8tKaEwdOG3wxxEN9/vkXAW/ZbTdf3qNLs/LS3UbLzzoWN3Nb+r3/5dBWTeH6FNHXMUFFZgDDl4CJAqOFy+XARkUC4ECAnELZfn+A+nAn6zTWfjIdsWz7FB/EWqw0/InrmBuRy8hi7cWcTJgwAaKdM888E/uHJqmPUabv/9IUf7w/C8NheiTQOxzMOPpIsz3868dqpgiuMKh8/mA8Jm3Ztm3X3pKUbInrCVfg+Z9v506tQE5Qudo1yjr/zIEs80KpAiWZShHdzMLvj6m4+/1V+7PcJtBXt9987d23myHfYljB6vHuG6/M+eRD9g97t2+26JNAy6+++ur8/HxEBIVTvfQIF35JTQv8/fsFnCqhANFgAGGV1MvZGa4hJw+e/fmMLr37McL5QJqRWlFD6qnNiN+/krwxvXEVrC4kswWoyknP/v3r168/5prRzRo091YGwBRYbZZIJHn6kGFT3vvk7NP6dGpbEItyHUZQoxJBZ2KzSupvg9vmTsaQAEHgcGajakh6dUpMB0lxWo5oYoU34SCk4y2yIRaNCAY/WQ+CFhXLbLMJCW/QZdlzosGQPQqbjTXgDxOJDdYOfVSJqrDP06HUmXoGw1EUaYtUPO7mIf1PaLRoWdGib/euXbNh5usb3lHZ4esC4VSOVerSqiCOgTMDKoowAdwzZi0IqKTzlhYsXjhyVGM9tizCnmUQWkfT/HVq1tG02p/wGRY5nFPMNObShRdeSIpNUv7RDp0L5WfvGlE/OzH/q7Xvz97z1xEjm7Xr1qpd+1YtLAWFTZ2O7FAwVlG2bsuPPy5bvGjzhh87NIv87Yq+g/u1b5hrchmDcqpSinslAn2MAUgzG51gO6vXBT8URSc8M33sFZdO+ejL7q3aIWJgQNXrTPgU0qbjJEBGeE+ojC0lTDtIHwJhEly3yAC64PFCcpL0ir2OUBckkXEZ35SI/AcHKdjRbStWfn/v+AeKinZ369lr7LU3dujU2Z2RFWWaxmMZ2XmQUx3druU3HRiwFzhlWGHjvsrKxx6ZyAkGARUVM/1WnWBOBW+gM+qT2W711rGDmxWYSPeNOVGHESypU6D4REcL7k8qpZZc302XnFReKZXs2AQYNBGrqApXUoi22BxcC4XgQ74kEj5fgMac99XK0n27H7r/9v69u/lCldpCeNifnF5DRfSo8LpywpJptdj8UUwaFvB8Nlw4VmxUggKHO8OhKNZTzCG8hTuFyBWdyMcJEIYm9FnLucLNrPF4mJD+pNkZOnQoqykaG35nRiz0zYddw7obf1UL0Cn0BQsb042VD9WZ3qFEbZyImZgOWeU2jpDf53Q4AUE6PdlF+8ouvfbGJlmuv980LsMjnGXaI9yvndPjZ/Tt3L1lAX5hyhSLPRQO6bDBQEIkoULlqqysQinBMo1SxfXN23cM7tOFmuzfvys3K+vK0SObN28ONLtjk2wu8ixPicGdTmtImZqa+Ku+/6ge1gunIfZiKOKj1YHKvIYtx111GRJp7969jRs3poaariByqqbJL47qJbXwEKJFU7OQFiZZLmzUELMxbtygLhYic7MuwSwOROH2M1x2xbWffzD71ddnPPbwbRBNiWSqTNKIHJOA4rH3s6khBVAJtmvJiNNOIo2Fw2GFhYseQT6lJ3uC3RWBVPQjuXQUXQJYh5ADZkDuagDrvODl0itBBRB7PbfF5/O6APmh0JEmA0dgWh2U2Ienhx9Ju4G8KwfKuzbp2ygvfO6JjpEn9Y0pfSrLw3tKw9V+czhe3KC+1Kt9Pb2fxUgXTch7S+Iff7lSlSWzxfbxzM96DRxUWNiIaBsBFD6qhaFOzaqFIfhnKCKtqRiTsZ+XPfIeCPNKSoJcpFefgkLPgb6d/zLydOnGh95a9MWML2bOSAGRIE0VjsNYGPpyctTkZ0mdOmd++tSZJotRUsvYwBmwsIA6TGQxuFPJKh0ACX3EmNravV3GpAnDr7591oVnjnvtzdsHDRqUn5PpryxntuK9Ki4ugVRi9YoD8MzXz8/KzsnIb5DTrlN7m9OxZ2+xRbjnhdsC7A6LNDJZVDuR9IWq4b4ymiwbN2+Z/sGMV197i23RPXeP73viSXgNkHNJ2QjJL44M8kOjyplqDlg5Zl2dBIIJPgKidJ30xKOPLZn/tc1uFbixtLmGnDQi064Oc4Jsl9VT+jU766TmJimY8vl0JotEX5hFbh2R59XgNBkqlaqNMbu8b/feYECJpQSwk/UPQZbWYn8mx+KfHLwuLdwxK1FIauNPZY8/+UqDJydl1xPqDjewEmiLAQ9qhdTYRniKEFKsa8Tc6wX0GLmpCwbgocFvYyrZX9y6RXN0MGxRwmkYIwG2F6sDxi3udBBsoZDrN2rxEJYl1nIkKW+hYlolRc3h+0olh/zlTGH08vkICAiEgngXj2rzWeMX1F38pRbQbIqalNC0gfSqKRCE2mP0kTZCNFVehiISl25S6tm7z423/P3jaW8s/3bRpVeOzcoUeph2M/drmhBXKkuL0aljIW/on0n3+KsAA8TZXZidxmRGQTb/jLdqyiO8ApJJYcxOjxDqwEXu5zwaFvRO1JYhhLJFyZxof/2lz/vN/kYeDBxhHpuNHVKGyw2gO9vjzsnMmDNnzujRo/ki2kJMq3S02zGsp9aPYECog0ZKV79BAXM6GTcy3XI8Lpx8ajSRkZWtSF6oqWbOmnf1lRe1bJJFBjD2PznZ+VD2VFSWwDPrMrlNFjv6VEU4umnT9pIdu0acfpbTKXNbKKrQHTEVAIEDnGkQXtlEmM0Ye2kULEKfZTwbkF0lEk59KpbU2TLd1clAzBY3gvSIJV02M0wPJN4GQEbnejyZEVU1210rVi0rqO9sWN8jVa7XhYJme9BulTMayA3zbBLV8ajRSKVaXWxOmJLGlNFR+PHUhUUlIdJj84o9O7YuXbJozJhLEgxk+Ibq1KzfbC7UFayttT/jiZcuXfrOO+8gxfDefLWqYsW6ffm94snyH9q3bvfpG5duOVA9/5uVP2607S8p3bvvgMMmtWuT26FNvR5dm/Tp0c7k2y15Izi9LBBAs7VlAxIHZsWsa4y8IW2MpIN78ECjnPwJtw4bfcVr515847BhZ6NpYaD2+ap59aLFC3/auJUMLAhOLaCxUWFOm47dB5069NLLxxp1lZiUowrQEBfGDMzGLO1MXbNNLOelpeWXXXb15i07u/Xs+fhTTyPF04hbvRkfU5wYOmjoREIu9ssYT46rXmfFElzEuvgXn81cPH9evdycA6VlSB8UVAnfGggk0RzQxRpclsjQ09qYMBOGBcoKxApaJmw2aMU6THtho+R0shvcVFT9w6Z94ZQ9lU7TqEtrLNonc8KDNAu/ZHuk9aDlw6BIUgts+KtXb1ny3ZqRIwC4/KxmHU5DURRrHsSn8DArKoR/OpvVTSadevUbzp+3uKho+yV/vQCdmLVZLNUiyNGQn1eQk12PdEFIWKtsI9oHR6OcDq2gNVggqQDFUltNvWNAoqXR6SjWnEMYLTRsgHh1x2/fApobl1/aHCWGTqRf6CBhV/gngE8bV1pd6D6W55TBFFFiQ846u6ps3/ZNG4WT5l8OTavgKWHRMdswYbN26mQzirZWVCSetBv1kZBPm8NqGGGSzp2VtmdUle6jAmwIg14v+orQD7C3kTIlfRyEkfFCbSD99o1Uwxs0nQ9bEQnQSb54xz33/rStZP3mnQHTsuHDhyP0QpEw9xwc7TUU8ftcQpLQssw1mjadAJv9jACNWSzOzIyg35dIyh5nVizonz9zaobFF1GlDRs2dO44ojpSnA4/DyJ7snDX6p02s2n3lq1zFiyetXD5irXrU0B+s5qdNbi9bLIJKJXbE4rEDCaLmiBnLlGN5mqvV+QsdNnC6XgF9k5YsFXFb8/M/WnXvvWbN/fr18+Uklx2OAS9IQicLUkLwF0TBm42n6lMZ8bCpcvzG0csDr8UJRyoUEpYUoGADrwnt5AAIxCwAMA12aV4RO+2F1WF564qInsZu1oJqKskffXlnKFn/sXl8WCcix0Vc1adNev3GaT/82/BC4BgIv1WdXUlSeWY9swxAmQgZn78hRm9mp/VINst+bY6rZ7WWVK3S/rFQjIbSlw/iLwsj12nV1ORKl3l2pjqNtkcupRFiYSQeyhYJiNgI9UfU2wWmCfDOhJ0sk3VR0/skTlv+tCHXyreveqLJ+e86/E4EJ6snc0aNrjoxvNyG+92IHlVuaoiUlYaW7pi+eSHv14095MxV4wmZs1hd5WXl4Pdwa2EaMb9hJzFy/j2O+8X7y17cOLjPfv1NTtcfAVGIGxCNoMADOF9l3SJdCa/lHqcmUHC0ZCNXEaR6Iv/eC7LnVFZVp4WIuRaRdcUgo/FAks75qrcTF2P9hgID4DlR+SAHAU2QYo/skywnuhtnpC/SmfP3lYcL/dDQsrWFIPAz24aTV9Ji9O0SAVEhS9WwpqFoNDDsUFqH4IZeYY/HRzT2nL4X4a4eEJoemlO0aTLlWU2urZv2z3xsccXL17arl279h0EHywLCnexjKIn7U8fVpeDDSQrDRRrShJwxs/WDvqOAjUXA6+mDow3ohZZ49kVh+H+NpvA8/2XWtX9uZZaAPkgWEXSKHjOxXIoFjExSLTff9MVoJS0OS062QIUL+wNbfzxh/ZtWzYqqJ9KVDPw/rNSUcw+cGzphCKetkLhSpbpfkUJ8iIO1GvGAGwDmk+QGAsjCceRO0qEE4tJTiuCOhRzCuecA0WBR46hjkVNMNHhF0vEY6QZ9Ufin876tlHb1v1PP3PevAXr1q2jPc1WuEBhZhURdtrxn43zO1xBftJQWieiQZOMwegworMS3en3V2GBq6qKksXmpzXfbVz20fsvjp3++aqFC2ad/ZezzSab1ZzwB2KuzPwKv3fR0s0LZ79TUrQupKbW7Kpy57eorNh77xOT2jd7pHmzFmGfP6zqtxQVT313+rYdRReMunjEGX1d2bnsJZWYgrOS3M9KKOB2ugC+L1u1/q4JT/60fVtOTvbgfgOuumRk+3Z5clgOh3y4lGEwZijKZuvWoj2z5i58+t4uiLBECGyFJSU79MY4mH4lWmnVhZNKQm8mtVEc18rWXfEJL362cge71rSDIJXMzPRs/WnjksULTz79DKPpKMnt69Ss32GI/hFewQRj5cPTt379+k0//piR4fFXV4VCCU+jrI0bQt+vq24wuD45DCSDVQ6HdQG/WSlHQLgyDNCtJINCGYBVXLi1TFUw1cgiSzrZRckgReMg62S73pdS9GaTPUGqYJJYuc2hfT+2zbO++VBbVW2BYMWRxAoKgBpZg4lC765PVJ3NaJXi2WrMarjutHlL1t/70GfDh8+/+uqLx48fn51VDzP1rl17mjVrgnJGgB54nY9mfNK3/4kDBp2EIqfEkiqwTZMVIzPxewTrAWJC42NlIMyb/H7HVbfhA03F4itXrCA5vY2mow1EHOTPdUQnZPkQVySpbYtG9dxxiVQ6KEQJvLFQfklgmkgoBHotGa2GDlvnKty09XsvOGAgx/qYjvDEf37tv2lamu8UBIkax2Mc9WRYYhEF0yB9xkFf8Ks9qp3XuEZyA05Hkonh28NTpNmi1q79/tnJL3+3av2gQT3uHX+n2+2sqBLmB740BgIjEEBR9nr9do+LDlLJdCSYUUWn8AqtkryaEx7RXs1Cy8LJKiuWJahl0xBstLHjqh//qJVBx1qyZAlsLHSK5jpERWAnRvuzQtMRB8eJ1gJEcRBj6vdVOu128kd8v2blBUNPcZgNavD/PIYH24pnzbJQtlMJhoEI4k8bpRh7SUM6XbpIfWki4syACQTkAbYPcv1SARFcDKQGHjZJD18yckOwf6dHhaZdMWa0t3DxmHQNeVLZBoqvMVoqSstlp+3Gux4oaNKqc4/PO3ToIHDxkggQQc3S9hX/1oy/W51pY+pIK4kEyugriMu01ZA8gJluR3lFtSejUWVp+dMT7738rNy+XWSTu9voC15bs3x9775tfcFdnoy8nfvLn3r+lY/e/7R7U+n6y09u3qr7iCsf31m2H2PY7pKSuV8tzqnfJKd+oy/mfnXnvffvKfEikVasv3/v7ouGDhnSskWTQHWVRdZ7nDagWkkl4DU4brjl1pg/9P4/rly0aNHbH3y86OuZdz5w5xl9BwHgC/twTUDi6NDbM19468XSKl/7JoVSFOIbIykSE8kI+S0JrbGQYkRkHPEwGCKRaoujzfRPVn70ZWnMVqjXFTOSkH6MG6PO+PFHM3r162vPcOOTPIo2P1ZxrEdR1bpHjmULMKNY9qgBfFc2l6u6ilRiYn2NViaRT/v2mKV4BuFCaiT2ZTpTAAAgAElEQVRkIRA2SSriXClsT0UtOoNbkp1YUSRJ/GdiXylcWFFBDwhlgg7+5YBkCciJiBGPkEq0osnokqMVu+3OHCmWZ4KCQQ1luYz1s5yZOM6jfv6zyklzuckWtktlQclbaQwV630bT+6e+ebTJzmd+ilT3gEGy4o7ZcqUm2++mXNWbv65fPnyLVuK7DYXUhjBzD5RNprRTUDTq3FFl0wQMJzEmwXWUiS0Pr4ORG1paenrr78OdUMQrnMcZ/+cu+m88SmQanh2EQstmzcxGYm2QYWyxHVG1rN0LGYUeS6RaMIUBcW0d1fZmlWb09xmKgTcdIy2zCDKkZ4YDDAE0mgskCRNdNhcKrni8LnarKFICAdHKCLI1o+ogSgZSc0vOpBAaAlVSMQrvPjiU88//zwYrNKyEiwQHKx8Tpd9+/aievVyGzZsyFuEiMcwkX6jhrZJFyJ8QPxT+CLT1RZrQBocrS2ifIXmGDqietbdfHQtMGPGjJdffrm6uhpTFl1DR6B4aRkq0broEYrlOgerNUd6JBiZlVw3YWKIxxo3yLeAr/unKUvr7v/7Z1IVltR//scGQo2GxH9E8ZMBOj2kGF7pWDOyJSb0MolfMPbqCOXjv2hMBVPNRU0pp1jt4C0MOcb50X31r3+K+giYmiyHItFyrz+oJGyeenprxrBhw2Aq0ZQbKonCyD3aJP31Lz2KEgBp0mJMLsL9xJRLJZmnVN5hs4qtkctd7Q1s27qjvOTAsDNOSFX/mJOpOO3S2tXf28iK5HEtW738iquvnbd4xSMPdH9nynlnn2pu3djXrrlNnwyHAtBfSQsXf0u21g2btr765tvoWO5M4i4li9359PPTJjw6acPmbY2aNKOnAj6vUZd02c3zv9tc7Qs9NuHMof1ik+44YfprF+cX5F1944MjzzsX4C6aFggHpj9Mxe9P/6Bzl+6Nc2NSbIckl+kM1UazimdDSjh1alYq3iAayTCYM412a1Uo9tGna82sO8ZKtp/g55GpAb83Nyv7p/U/whBx1NzUx0aFP4purnvk2LZA1JvMdXv83uL1q5boI6ohZQZ5gXSUEzJruyEjpBhK9RGf0dI4FVB1NndKsuks+N78OuA4LPB4pkj1ihMRaedysSfAO0Tchs4YkxJ+JeY1J9xSIsjOTeCxA0Ak89V4zGDz6eMApaxJhUmOjSlmd0HZpJdgUTGkmUv/GcwPOlGOVbcvcH76bNOb/779ovNvePWjp/KaNF2xbOvSb9YNH34Oi++HH80x2xydTuimJmAcxYSTgpQA2zFMNMgv3Et4rEjQLIJ5avBa/E7Nbyb0WCaAJqw3sxQJXjCzXiS+De8/8NC99+7avi2JyQ05gZLKDp09MGxSZJonwTNaVwqbeCi/CT5Zv0VvkeKhn6d3gv+nTxEbiiwZcqpixr3VXp3slHWumLpfdoVzJX2LFo3btc7NyQRJGs/P9lj0em9V1fJtWfOWLXJn6wvNugsGNe/Ro8HH3+35cu73Y0acYpIViFtlCftWxGUR0aK6kBy04buEZkOVYK1K2QSSQacAtAiq5QbZloybMV24MFUqZY1auF9/+wm8AWpiTyIRdjjlSDBos2RYLe5V3/5w5d2QHk0gxpSoUhyFpBkWZN5pIkK+Q1t+ONH0NtFj6SxArOi0idZV3MPi9Dt125/mNbQzq76mo2jKLhsArFYffPD+5MmTGxc2YPUN+P3r1qzdtGlTlifD4c5u2TILvzMxZWSJELAeMsRBs0vMvQKJXlBvsmzesT2a0nft2lUJVh1sSF5x8Fy8kYg0ZqfRKvITkvmEf2PJFiMgIexc9D88SWnNHzuVtgNBFSeAD1OaVg6zCUUdNQ+1gCuMDbQFTS8/+KJff4LnSSClaaUUsFAxhXGPCtJgkV2M2De9koyhsojkysK/GXfq81IpvxoPO52ust2lJtWQ8FZY8zLY/DFdtRBEXOFUlfHMzuHX1/DoSiDIhkMzZYkTpmGa09UW1itshVU4yHSP3jzi1YdOaJZVqYvn5BmdDRpKM1bO6F86duIdL1ZumX3FufnDhjTOy60Pnl8i242+eOyYfgtWzQmD6Miw/7AzdPHVt+/ds3Nn0R6oubw+AqOlSDIQtzkWrdlRfNPdY0b+Zcip/QsL8pB+32/b+eIjzz1y94DhA1IsOqZg8uTO5s4vdF+4KOO9hf5Lxo7v3ndg/1NbnXPm2c898rxaFvjHix1MxFxLjRPw2rDqsB3FuM9BDLp1txzJTARko8P1fVHVgZgO/lv8iQnJkhDkIpA6SPu8JfL/Y+87wKSo0rWrq7pCd3WanIdhGBhykBwEyVldE+jCuqIImGFVWBRRBMUAiBhRUVCSgoggUUGULCAZhjCJyaF7OlVXVVd3/e/pVv57/we4v66rc9epZecZe2YqnDrnO194v/c1c/lnCvom5UBP41cMYIOb9SsG7c/4J44YsdZ54eDBHbV1FWBSBsFkmPID1Qh+BEzEjGwHj94Qhg85FUALKUY2aI6gq8Zowe4X1s1WRoivdelVrsDe7cWSzxmQNKSNwBFoFpnWrbPBp2A1l5l40nsre52sQWVYkVFZ1RXmzEEYKRogG6Mu0qgzQroUDb2Wq3lCHdu2fHxy53H/XHnbX+5avfLjTp3b/+Pxqc2aN62pce7evVeRpNatW5MgzGIBfh+5K7gq9ep1BuGVAhdAkygc+SO4KnV17sS4+Gdfm37u3LlongY3HN3qiL0DkwOQV6R8iC4YhqfpmhI3JTuu+lAwl3ogJ9V6c7/MpCO1wBO3ad2+VZv4G5rG2BwmiwU20Kchs4jyHDyggO3vYUfFhOF+g27nhVhORn/2RX/S66u2rdnUasSN/U1WC3ofw6zmpiSr3aHArwuSbRctDmbOSjBckfuQZbxQM8sAUxGvAiwjO0E0axattTU+k2AAjwMAp5gorBCj0+KuA0dnPP18VpMmWVlZwC8D1U68ScKLGKlW/EH0jFcdzz/ZD6JJpuhDR10uhCjY/t98fVGjzEzQdeDfihUr4BNA/gi/IGsM8goBCWLzYD+i0GtCfKGISF1kGdrQEoF8M/6TN5vIK4Yz9b/6CINQhlC7gRGTJ+VvjeONAPtbrSDkRGJNQ8LOyPB2XgTLskFhNKPfbGbAMR7UZI/PDeyiaHeoMHfAQUZI48hoRZgyMM7/1fWsJ4MUZLHGWYdofXDS6BuHt+3bq4MeKoPCERNb2b9X522v/DC8d7dGSdLLzwwYfn1TzeNTFZegw4MEQp3p2K5x86bCiUuo73NOqW7foYOS5EVGWlMxCUj/jSaBAxXk0taLBTWzX35/5afrn5rxj65du85buNhdfb5Lu14MXaU7PYaYNFVyOiy2kYP6dBmhPTt76/IvNn25fedrr28N1pY8OKFLi1yd8kgahbynjkmIhCoBS8CPR/OT1iikhhgOF2TLikttloSqakBfMLqA86J7kUg1sQIr++Vvv93RqWMXyvxrXKZf8zf15AU33MbvOQISyJZE7ssN22tqJDSIhSgkhEJmkfN5y/r3MOc0sULvV6tVbfGJkr8crJhGoZA1Q/zFFKAcecXBTd8e3brj7Ll8T0SBirgEZLuP5FhY9igit9ZtEnJzUnp3bZqdFhdj8ifaNFEIQZ0PMWpQ9SD+YDkLJYMLBWcGwEuilCsnKkwGrf8NOd3bN9t5NH/ShIkJccn+QPDJ6U917dipqrr27vHjsxple6QAPCxwXBKmqQgBRP05GJ74WHooCh9BXYyy2+MKCkuAP4C1hQVHXPtf7xZkGcT7IJaDpHrYMBtwo/MZiM6raIrRbMDrNKfyU+7p7Ludgyl32HRwilEg0VIYQOVIhpGMCboBGJA1U0FXsghO9pCFdVBqHcVwvbITuyZTUx5ZsGvXCXAuoKXgUlmhyWro0un64cPGNE4Mi5zVLxEaM+ITIRsHX5GwtFvzL5Tt37u5oDB/0JCenbu0RcUQ6kzoDvO6g/GJaZIclFV9yzf7Zr84v6K87plXZ4GVB/tK1K+K7jT4z+jGU3/eV8OdYPvHjpiTmYVq8vm8cy+98vKo0aMB0vJIfkxXM2euKa+EobCYRKijqAHSzAu6NwZcGwzB9yjwygPouwc3kvof0LLA0jpKmSQwgMywRqqlktcnCiY4WDA4AmdieEZTNAVtKDodA016hI0S4lXZKPABRUIdNBBUrYwxrBISimhoEXVnMfOxFv6rm1sf5p4MKWaJri3JL8nbv+Afo2KgX1+tIRhjwlKP9s2T2R8Eq/TCU4NuHJzmLS2wmjOh1kPsjBpUFV9Cgt6zS+bh8+f0cJItllcVP/KQOOBm4dGMBlQ8groS9slA5SKMNx0rLJ3+wqLszC+/3fn934fHN04xgpGZNProcNRCpqDMKDUZTM0bT/UfdaPy6VfH9+w+1uk689Pje9Du0yolossU+GDMOjJuILRGUi1MsQELQyP17sFJkuMSJO8+nRJh+uDlgSgrGr0i6Wi22AHtBbaEjZYFfuHQ16895hfefMOv/34jENYD1ZW+gwfOI3ShNB8VUm02k88TuL5FzPSHhqRYw6gRUg6jLpUA+ySDb4SnA6rZ6Y158/0da7cW+tDAn5jx1wkT+/brnJ6WGReXiIJYIOAvvVS4ZeuGzVs27D+jfnsob/2W0rC/1s5RD9/f8c7bu2nBSqvZbOSVkNcNhBFltpKSg+YLA8BFXTlhowV8OlUFylKGEo4cOZucWM5ypp07dx/e/0NmZvrwYSPdXg8BdKsg2eOwide32Nmv+gl03YCeZQbdyAygJ1po2UcfR+EjUR8LlgjmG++eeCHIfJuoIIoQiM3C4UBYd/mRTIIgxlXcLLOd8gW02ksiL4gO/CWKjvBZPZQlCWU/oGhwXRDq6+A7UwMgNjOGJZR6OM4UliXK76E1OjMj7r1Xh81bWpF34rtTu9S4BEdmanxdwL1yyfufvPvZu2/P7Nq9DY8sBmylIVIpQSDO8iXlJa+8Or8wvzI3tynic5rRJNkHcFhsTKZfCqzf8O2Px8+czMs/nVfY6/rB4+6baItPwL6CVBa+4nnxpEhoYSf+/WZ8w5WuPgLRzR4v5bIHgOxrVUUFFLv7DxwAkliQ2OkBaEDRHpertKQYFN8A+8XGxuElop4GpxvAKcKDpaK3VM/OzgGFd0BSoJkDxaSrX/Z/wU+A6kSlH3VuVQ0BxEToJHw+NL0GJCJRjySfFJBj7CJabsAoXlp6wW5pJFpN6LbENMdgYlVDcQEOKwYKg4xljvlPPo/we9XD55cMmpWLWfPZvPtG53ZrLYQ9l9DWifVNK+Zmmca35veLi3V0bJVO1ZRRgHUay/D2KcaMxwMhmCqVDenX5NNN52r8pIWc41gMSwgJJODsUXcNw4bDxvEhCuoeTrmOZm1xBZfqCi4WtW7W+KmHexrVKgIjMImaHIDeIm3Ug/5aNmQzh4qHtEro2+YGr7ez7i+nqWrKb9JFdFqTOjTIbXBW3AQxszhYH26GUg2K25uTbWmRy5Qf9dLGzKBcDLMDq4veK0iUSKr3XN5Zye+x236N1mR9fHP1cDI13BJnSFqx/EOUkRjBGgrysVZr0OO6uX+LBU8OSorx85RHLioREuD6wEtwQDTicHHs6wuX/PBjZbdefd9YPKdLrx72eCtSNUpI5hmijqKAHomx5DZP7Tew6zPPTAlodDho9DnlkoLyE4d/2Lh57bz33kxNiRk9Imf44OsyUmKDtfksHQIvr0GzsDRPha6sKs1ZYk7sO3PoSIFJSAnRUkWF2yTAaYFKj/rq/AUZGRkaDRgTobIk6RY4K5eR5PXjHQMGHozEckFN55BP4pjPVny8ddM6ZHUIHiuCiojaX3wP+ysDkwXyCURoaBlELTVkPHWxvE7tEnOVx4F6B5hudERvyIqFAkibgV0fYHmfrAO8bMRYkY4s8HPJYH40gE4GoDWtjjOjWVSjsDsEBdnvzcxKeHV6vInrUOfyGjkbD2VKE3fgaPGUyes+XLqyWfNGZgu4nRWBFRBsQsIHVi0p2TF12iOpKY3xgP5AlU+qhUYYcDVfbf/+9TfePn2msE+/AT37DL//ESIhUOf2InDHga0lGsTD5DXksa7ySn/XjzHlcD3MQBzR7T/6n+Ahfv6FOQBpjRkzBj+uq3VyJpC2yI9NmphfcAFd+KLNduvtt930l9uyGzeXwjLS1IS9lEF1mk5KTZF8vsLioh5ts3/Xh/k3XAyBEPZm5D9gWATWVOv0JCYnVVZWCmi2Qc8HAFuC/ZIz8N3u7zp16dC8dTe5wlVRVWaxgtaLNPKh762wsLBtUjyo0zG8UQwiJj++iY78v+GW/9VT1lYWnj2y7dE5vVm9CuE3RVtCaCZXOYvoGdDHjDSeXleuy7o1No0CmV9QRJIb0RclWjnd061N4rDe6cvXl6AjCa0rVBA068glwbJppMuH+EPI0mtRYJhBhV6P1CiRmjG1f2aKFHL7AaXFqdBOjX5qMKHxsRYq4EB8CvAm462KF3kqkQl4SzlTEq978ZwYQ8D4yQMjlxjp0w4bvLQCcvoETtMyHNoz/xzsfubrw3mQjgPCDkyOJK5jSECu+/3uc+dOd05J+RXjhbiZGTd+PF4xIeOKXBhsI7hpUsNsOBpG4OcRYJT4d9991e0vBXic0VhbWO/UnH5z3pgEpkjQkfCADCj2+bBBTHAqSWs3n//bE586JfOCt95/8vlZOU2yTVYAL1CTAgIR1S3CO47gAisQnCWgsuEFmyjECLQhPtGelZvWpU+3oTfdkpjZ4kK5vGTpzuKSysyspPhk4Lwk5NsZykoDL2+4ctSrUuymnVXb95crFNiEIeAAtdGg2cIH5WCz3OZNW7TChJeDkD40q0rAJIrRmlT9ec8aoJoYSKxBTRd53ll5adYzT0g+MMFEYU4kzI36W7hnstcZY1D6BOmeDkADHKcQrXqcfx/V0UpfOZsFzw1+GvZKICp0SqBZK8VbAgFdhJlHpBnUDHDmiH4PKBtEIKhk1lqnilUezY3sFGPhjVYOEhlqIUehmusyM2HBpDOeEpbxZWU0Mmn+FVvO3DbqZsGMiokCmhmITuJ/SGmpmpScnKIoMs0o6K/3+z0Cbyu4WP6Xu6bUeQPPznnl7nsfaNSkRXxSWlVNtSCaIT4SxWNFCo8EU0zamyJUDvXnZf2Z7yT6Isi+FXG8GIGNi4sbceNIR0yM1WIBHx04zZcv+3j7V+uDQblV62aKIu3bs7esvKxTp84g5oDoQjgINR6y17hc3jWrludkJPft0QVQ7//Vowq8O6gqwGYO8a4fj598bdGbGY1zsrJz1WCFJCscZ4uJa7R6zeannnnpZF4Jz8c3aZTBQUPMQAlm27Fj53fs2t938GAN0QxvioL0Mc44MPnxFUONFV+vxge6Gstef9EWzBt/ewdarSQUezqPZk90kWsaRMvqmFCQJVWIMAJr4hWBLRmUMKC1g7NBqzAFaYmZeccu1LhVqCWCXzlsAAAXcA6ktODp4HzolSJsNRYhJhxwJ3HSpLG5d96UobtLWQbJeEIaqBt1cB8SohiEnQbJaJLR/QOHlaIh4Oal7WY/zQH3izwhJDFAb4tEooEzgRSbQpZVMKJnB/z1sFTIOSYn4W3E7dl5iraywO4irQbkIYRx8VrRfo5UVqcevX/R+IPU9cN332vIZv2iQfvz/nJ+wbGqyrJQgEIbmpn3xfPUI/f0STOVM4C8+tDJBsl2Tudi8qvtzy3asHbLpWG3DVu4cAFYjD2uSltMPApPITQjMkIYxDgRYklQmACfASoc8g+wb9IwBBl4KHTWqaGAPV68+76bxtz7lx1bD0+6b9TgO1ZOntjiwbsHOUTkQSosaGT8bwil//teVNq+eWs+bUzSwk5w5xE1GioseaAUT82f91pqVk77zt1YeHgQwFLReYRcfSR1XG8O2CN4J9i5wHUc8LiWfvAm0J12E7KFsLrgNP+JVQi3je8RN4OOQQoHDQFXpAcJVkd2CJS75nxq8pWLqgxeITBcsDIaYDFBRfWbaZORATqhAr1bAIKhBgld3ZJKtbTcXV3ru+hMAQ1tSYnb76tMcIjNkxN7tbV27NCEZAhJ846R8sFdZg3+kK4q8JUTE1JNAhxiSFwz8PsQoAIfDaIbnrMiNITQDhpIAV5JSsx0O/XX5y/vekO/u+++t1177K/YcEOSHBBFk6b6UVWI+lV4qug7wh5DTtUAgf9D5ypW7uVXEM1p4XbwTSAUvK5nNyCKeCPn9/oEhv3wncXbvtz4zFOPJyUl3Xr7LecL85+Z+dw3O7/b8fXWUXeOkVQiFR1CEowygDqkS/fuFwsKMJ0BJPhDn+9fvTi6UND5z6KLMEQtW7lm0/bDjPjJhIkPNElBXgc6MHzFpcJtG1e3yImT6/JmTHvg4j0PP/zg3ToaZI1onCRdteGA/M8pU+bOW9i4cePLsPf65l1dHqbjB44e2bvxqbHtGR2GxYqOcniCiIkQDTFhk9WMT0KKsxokpRRnVgIh3gDRD1gaICLQSAmxVVfnjq1fePKmp9/e9MNRPxiG4SwhZgc2NKIrH0RvqtkExILMBWvb5VAPjul85y2d1JrzHIiXFYECXY0RrB24ko1lBK22hol1hA1WjyRzbHxFTU3R2ZpKt6eyshTBPAwmCVDDiLFNiQlxUD4FLVlabHpCcsDI11G+MCVrhkDt3Te3DdRoT3ywD7bLJJh8EimbYJcD3A76Zr9ufjS4Wb9u3P50f1XnPebzODt16Fla8OPoW3PvGtqkQzbPSK6ATptsDj3gQRBS5eOefnmdZG69Yf/yPp2yCREDKBjMjnBACeuK0YyNFDUuK2ERJyoIClwlAtQADskIMalCwmWlCSjtm1izHgS4AQ35TK8hXfefPPfJO58sfHZa+YUvn5s6MCGR1b0nDHTOFd/B2fyysnKDHzkvACgRJMKy0SoyQWZwPkn+OXPmfPjJSkiQghsCtDTQXo7G4lc81R/yocDzRoZ11UmiyVxTXbHms7XTptx99tShjd/kk9UewcDCTGBnIpgPozGWU7ITwf4idWvb2hHnYGhz63R/8ywGLQpXPCBTQSGyDKEkgbYvVlP8KB0iGqT4VoCIulz6obzyXUcuuYKJra8b0bZv374pIMtOpHijykiSYty+dvfcVe8mbK64+xZbxzatNI9fQHbMggZ1D2sNOAPF6RlZuCtCUMmBVR/AG0L5o0pIraEpHXVJwe3x2ewObKYb13936MCF179ab7fFScA/KJpoMsHj1oJ+KKOgOQGvBvsunhfGMeppRalHr/hcDR/+PiMQ3e+jSSy4XFFPC9+AAhxlbTQ7YKdEVXvl8uUL5y/YtGHj4IGdwHQOYbuunTtt2bTphgGDli77oGWb1olNW5Gcpd+rG+iEpMQuXbqs+3AR6mUxMfbf50H+TVchUB4DkRx2eaX8guJbR41Yt37j0VPntq9axoCjjmYKzv949Ejex8seuK5T1prPl06f/WFh0YVO1+WWFBavXbcVVfnCixcAUEKdEaRxmP/RcmF0nOthNuvd197MaRR304iemr8AndHoUQHLM/oZeJC56Ii8EBohMYfEFQNXCRINaLKhOUhPUNgQDGg5BMFF5dmuHVu+vXDGy699snnXuWq/gYNOmuTXiB6XqNCcGgi2zW1035hWNw2wJLKVlPMCpyWGNB8AE0YAHnQPxHBpjvXWeGSvvPbbw5dKg7v3VZzPV8JGc0ajVHBopSRmprXIwGwF+xDo3CoLS0u/Li0r+6HO5R+SbR95e+yoO9qAHVAtU7gEh1Rz5r6721bau85bsAgAYrNgCsiKjiKOKp86deLXTZsGN+vXjdt/7F9FQZd4vMv+B7Z2LPUfjpeEg7aCw3tmPNDqkfvbAQ1NQffXFAPQuy5XG+Bkmdou/uCb9Ja9XnlrCf48LAUoFrlWJIADgLwiaIUKllGIY0jGWIHQTUiWCEccuRCRT6UNDh45MRz4CO2FUEc3GYFtNIcls2iZPPWxxs0aj/nbX/xv573zzAgTV45+WwpocQutBdDoLFChEsqsK1z2h98pF4NOlDG4MI/mHnJlUMYbKND5xMbFVZdf+vj9tx57/AmfX4KGIR4NO0S9epc6zbgCBqPNBPdz/cerBreiZo8RdGfLDf3SoDyDznAwOsJBRF6HAFtYtk8b0nwHc4zvCTkF0uuIBeFX4h+oxTgV5UEFnBjIeZNMksQpSRQrk5JrRMFGxy+HOeTS65iY3YfOr936ozeUOOKWCSNvvDUuNpYgLZD9AqmYopgpa5zIjZt445AhbcGQdNfMVaNuFp+Y1E6rOmUJWngAMsAUKaTKBo/BBCeOdEDqQP0youz1GBm0XHGwsR5vkdVulYBk5+xzF78/4q932ZD6UtF6RJkAXkEXEsldQeqbzAuSD4vkrrDHROdFfUs91quZ8/vcDF7E5SUTfSm4Lr5hlRDonUJk1kG9yrfo7fmzZk8dOKgTGsoAJUAbiqZICtLUbl9lceXcmXNefX8hlBzUkGa3WP11tcMHD3p/4fxLPmNsEg1gAGR0eJYnknmsUQkDTonMBpkJv/+BhyVGKUKpcNnXgW1UmKDAmNgwIhQN5XbQxwVQqGJ1wchBeJNjLfl5Z5pbnO8+Ik68cfDND+5/4Nln5i+crPPGdZsOxFuptk2C9sDW+4dkb9npXbbu62Xr9pgEv0gLFnvCirUrlIAvIz4eIAoU0lAyQ94vCLY8tMmRFmBiIH//g9GILBfQBCCZ8csBC5TRUC+orXUe3b10yb12upziXBRlDekOI23kdQ8CP/jgqNJRsECYE2g2YlEORlkQnhZGCwf6+PBsdoJEl4uaxFTMntzmlkFZa746+f3+QqdM2ayWxo0zslMDrZoydw5pkgjyNVctxcYT9QBeZmg35eDAm1jjsR84XLd998ldB4orqsHHxXTqdF37G/rd/PeMLl075ebmWKxmAakvDBtIavqmQeIAACAASURBVEjy1ABSY2wH+fn5W7dunfvq2q9ePldBxz0w2mpP1Cm/0SwkUIEzM4eldUvpOG3+/lMFsQwbbzTVyponr6DW7/EixMWGiCCBlHEJW40M84sg4xovpcHNusbg/Bl/FI1W8eTRyOmycdm68XOOct4xou3A/rkGVtGRhAVns7+CNjkQgRlN9oOHLx49VXr/tElhqBRDjhj7PSrlflmwWjGzg5idNmHXzh3tW7dE9w12eBIQR7K4IGFHAZw05UIW42d8N77HGci2CgwiB8UM3803DZ0wYfwHby5ukeCddl8WkZGB9wR2GZS6ED+G4efZXR4+/2JeZJPGFUibW9QqESiSDoVQL9oUT5w44alzYzPH1l3ffCzcNggVQeaCbySPu6ry/Lixw7WgF73hNw5OVZU4jBmhKIT/EWHWRt4oDEb4yEHGM4Jeiu4K6DNA25JBM5LGQdA5InEY1hnKpBpcHM6vgu5GZqCWJiaVVDEHD106Wfx9mLWMHffPvkPvMBgtOD9xsPzeEEtA6MQhRvMQZJQMhtSsrOeee27CA5PmPD35q6/OjBnYhEIblacSrmFtLTiak+mgSQ/jrrA1yOAIMlk5rw80ttAx0uMdKU53XWJK9j9nLPA4lQ7tev0Z19h/4jNj74FEHLx5rLuzZ8+iItO/f3/SqYW2MuxAEQ3piorS06dPYb0XFRXU1rgEk4XjTU63JyE2BtFQZnaTr7/9vlurUf6gFxLC2MvJ8tcpYJQA//6jxizqYEWLd9HFhTvBKjAbbZ46l91qMZhQ6ya1fJ43A+IsMAAohMv8oRcXvHvPyM6gyerQNnPhs/TdD29+im88eMSt67ZuG39r23grr0k2sEJZRN4EuXRSuEe6BDEo+j6gARYqLS3NyGqENgLQGSDhB72pgM+PzEoEPv0HHBgHhkVfC14FDR9LlRWvq+7TVasefrRZbgcbWmqCQQRr4Evwa1IQevPAPwFhqmtqRPwI1oPI3wITcjUv0eCqTBRihnRL7tQiweUH4B/WW3M4zLECsvsAvoMJSDGZeT3sQQ+1wcRUOZsf+vHcibwjp84jLLU7krNvubNf/8FDcrNbxMXHAeGOVmmaI/Au+PcgzQCRPhLmZLuJQC9gRdu07wAp1bvGjpv17DNz56wsPV792N+65aQGac1LhWORVb+hQ8v5M7LeWrLv2IkCayx98gLFWQk2DqVGZApIaQYiSJENCxPj2q+kwc269vj8SX96ed5gDsEXIfZO8vfulPzQhJ4tc/xqXQny3+BGYcxonGCCQGvQ3Mavjzslx/X9h2h6kFVpBCw4iWBzYDKC2kQUbdu3bvnkk+XvvrmI5JB+xjKTOADlfCSI0XqBa+E/I0TeRHwKBTJclzZBz440Z/CG2bOeq3MF3lz6cY8O9t4dUsDki2iYCJQFQeUHxKJl+7f5Z05fiM55QotCjp+gVyRpFQbIkTt//jxUazKzssDlgJxLfTtgAhDeQTz+zJnTrF45cujgkOeI0WDUai6BDh8chUQIEu4UrBoGBVVVWiQvizhZ5MDjIKOF8QuD5p7kEomOoUFHjyacMNAzcIwV2vYSD/IxACn4+C27C1ZuyW/WbuTdD93VqGlTpBBR9WB0eGFBCpU+cPHB3OFcigLNe+T8wXKELdNktzexxzz/wtLr2+Z0zB6bmxhkRTFMCYD/elx1COzgAIMoFR+4vXWyZqK5GEAyAIX3eSSRdxSeL1u9Yn23zoM6tumq/CpW5fr21hruB3MP65rnTOAjQp4AeKxu3bqTdmBMaCxkFGwAAITWE5rmVHnA0EEpKan4yAhWEaNQXl1r4bmZs1+c8tgjtwzompuTpck+gSUZaIRbLGtHQfnndfx7jzTq1NF21+huGrWHeAoNqjgmEeQLVbVVkIqC1DwyeTpkUoMGY2rSzCdfyS880bvf3Uqo2uhnbuxEvT37xgefXrZ89Ze9Our339PK4C2FemrYxjqs0NXDX5KKAVYogVGgBUanDuzf36V7N7SkRESm8H8Sc+JONCSY/4iD5SFVBDodcp8MEZPUv962bflHSx8c3XjD9tNdW8U1yWqiKlW67uNZC1UHY0Ca6dCXA0ZQguBExYLgHZCQu0o2TjNT/iClOuNZKj6BJIlCmsSgCCnjr8xQAeEcdilQF2ZZS2yzffuOzViwmeXEzl16PzxzVIeu3cHSroUQpYN6GYSOMlF8Re8NEqGR4QKDD9w7DK8RNhG4MCQRANKChBdlSE0V33n77YF977z/r+MO7lv91Zr74/gaWsFOJBiV6r6d09qmDQjpXImz7oGpK48WlOXl5WHPIiBROHJwiSO0yVHDe43XUr8qJte40YYf/T4jQBZ15Lg8dcgSJ6KsdPsWKS1zjJRUioZB1mgJBkBwAmcKi58JaNThk6VNcnvwJgfpSo70qSJjVVpQ9MLcefn5RaC1fB080Y0yBZsNQQBOjnNixZIzRKLDy5cj8KNI/Qv2GYTvFHroACsVBVd5sUk0T3l8hjNAHb+oQAwZGWwsGsRMMrDYvKXaY1y17nBllTPqP2GlInQCCglnJ94H9F8ihAj+Ojek1nDFqH5F9GHrz9eIdhg8KcPubza3axHDhcsJZyitG6k4Q8hBKRZKMlEqRHLQ8p1EGeIxXNEjOqRRnxivxABQE3k7BqCSCUEDa6B5wEUNQajQmsyUaK8MxPzzpa0LPzl7633PPjHn5fQmbcNGESgEgOLBkUboG6CvEQiQ+RCpqwIEiiwaPC34xIoX3lNNfEqTlu16b915SgEKlQ1JvjqBk1mLhqAW/aTO2hojTTlsSFSYgn4TiLJIfAvXSxCqq2sDvtBNN92kKD8J99af8W+4k183Aojvo3kCTBgs8MhJUA1G22zEfGAWqWpGWvrdY/+KH3Tp3MGEPg8Uib2QWgnZHHFoRotJToHU/KI3l6AKJ6nB2rpadI4JJj6kqNjUf91d/et/Fa3O4/5JEBNJFUftBscAva9WO732uMwqZ7DWqwgmM5I98Yk527Yc3rhm3WNjumfHCAgqJFctbfTeMSLwypPtrm9eN/WBLmmJoEoBLgnkf87EWAF8piQxgjwWbteA/C9YLugDBw6gETtKD4FFjeFFvhBX/9ef6NedAak23AO5AUMY8kExDvsP+w/AzixfW/fo9B03373iwae2bzsU9jKNEKpRFnDMAKynhcEGCq+GgLTwt0ioXz2tYwJ0nQsqoHSFa4XCs0ir8ZSUbGCSASTlzAxVV24W48prHHdNWj3k3j37Lyhz3lr93MI3OvftYhBAAVsG2wY5NprwOoNBBhKWpHeauPfIhpHkFnGJ8C8IKcZIqQQGjczPABUOBm65c+Sr731QKiVMmbHepydQIoJJyL75qJozcYbSRIerfY7pppHXIehESQQXgMsLZwtH1MfCa7r2qDa4Wdcen4af/jQC7joQW8mINkI+H2ewGdhY9NNQmglLCBEC6lEBVXfEJyOnTJjfCO9n0Gg27/j2+7kvvlpSWnn8x2M+Sbp/0kQ4X0AXoUqIAJegdSLoKEx6yKlgDWAfxoGElgReSogdQFkWBQfYFk2NSYrTgoGEpJT0jMwqN6I+9AnCHyP1NZQhsHtXu4In8txYyaRoSHQUCE4JhpGk4uCnoM2anAZ6VfSe775Hix0Ye3js/PXsoIlDhNZI996d23q0S5friiKWCX07hKECX8O0rON7BhQ8Pk1xwYRgKEmUhiQWnhEbEgj4wFVDgkg8LMh6wF3lh5i3pnkCah1LW32qY8+p4JRXtlIp/VZuPjzsppuNlIcxKT7PJZry2K0oDmCcFKIXKZiJjxoKRhwtVIMDsIIAjfGIWJFtMFJtOva+UOJmrYLGBCw2qlvHjOLComPHz9isaTEx6S63V5KcgNhZeUT7CgjLNGBKacOZc2dA0PXxig+enT2tng1/w+38yhHAKoNHgtwPnH4oWQHBDU1DRP2YulimiKbgSIh267h7/xYXY1n28UfeujqH1QIdecwvj8+LrgyL3dG7b9+1W77dsHlHSmZ2TGIqOHfR5wHvDfvZr7ytf/nPog4W9lES/kVSSjjwTZDysLzR5khE0X7Oi2/MfXmhFAqKMaYqd8U7r827tXfcfSObUuVVlIyWHo4yOLAU75s4ZOXiKX069zl7limtNemIdigpJV5ENBKxVoRRCZ4cLoT+j8qycsgeR/WikYYhRhDFyUig+IccMAoMzCxxXGBLwwf3Hzh18rhF4H0s7zUm1GpNP/pCue3+7ROmfvvtqToKBIro+wsBDBohJkQNkXAUI9a66nvUGClkCqHCbLSQnijYb4BFgNgkwDS4TmhpcjTftT8w7sEVuw9Rf58w84135rbrkCOr1V5vGWjcQe0ATkdgIwAF1pHIJ5yIGjYhyEkS04j2R1KtjHxI8BPocgQnoBHkDRQaNnRaUsv+eu/AR55+csN3ld8eqFRoXlLdtA2kDwJ2l7CrOhTydurWBj2HANSjAynqbeMryUH+f7DMNLhZf8ikrb8XvZxVwsKI3mU0jIPHY+SxlcPQWLFjkg5b2D7g0KGEGkY7H5uWYgPpQwgbPMkm/aQVyLHo6Qt/8vHqWbNfHD9+QnpaGkA/2KWRpvJ5vTAqAVSmIklXyA9DHFWTJDJrUY0UReROfjxwoLy01CRaAjK6hQkOGi4ICCQImDsEiTSguFHgAjoV1YlApdOr6CaiT0yIViIcdxHLFRXWIxX+iBVDKHb06NGqqqqIR1fv5n+EU0w9cfyw31nXLM0uAtZAJMC4MIeMHXJ7msGk4fuQMYCv+P6nmRQpLJB/kWfEQQJhkn9Cwh4hOEDwOm2N5eManSyS/vHcqjXbah99ZsWs+e9ZY8ySp5KGzo2/zBYD90mTPDVAxpBiLrKFDGqLRHsOA4XdJfoVth7k7G+//45uDPS8obfbx9Z5SZeZJtW1aZoayzGvPvvKqo8300xCfEoj3sYbOCmoVaEbOqAarI4kuOMrP13rV6kLRecHDO1Xf1dCw539khGI7L4/kZWjRQ7KJIcPH8YSJk4/5iG2TTI5w61atHj++ecA8X78kQfPnzwBzQbgd6ygr4OsCkUNGzmia5/er761eMvOfYUltfa4dJMlBgJ/ZE38QUd0NeHiUXt42SoiPQ/HAbvspIn3f7lp6559B7xyqLCs5h+PP9u6ifml54bYc/wg+MMq9RiyThY2nf+BZ/K0NU/O+rTPoFn9/rLq7ZXfhkRbQENnGzQPSYoXYxVNVcGcQpYZi3f79u3EvYvktBCaRsuXf9AwUGqIgEGJDEOkyLDsoyWKX4JSlqYWK1pZeV0B7LhByP18Z/WjM3e8t6ZOhynmLDDlMEVEMxvBIp7v6hXPoApuUiB+oSqtUrInrLoMRh9F11EGV9hk2X7Sf/2Ydx56ec/4qe+ev3hu4bwpf79zgK7VciHwW8WH3XDEzJHJ5iM8QXDuSSIfB0wiuTDcVkT1cGAxepzFggBek2U8DCkdgh8QHCWqbKBqbx87KKVx2qPTvvjxrMGcEOcFiY0nSLE2mhdxJpMZREBkGuDAeyebUSTHiZlP2o+uedS7beaad9vww99pBC5bk6jpxEbr16UwS6CsFNitDCCdqqONoAYIkkgFYiy0oW3LpAt5ezXIBkP8nCE5JKRwoQmdlJCyZOmyysrqUaNGkYhM18sKC+G0WWw2zNnoBMXlOFGE4AYeD/gD4i4YjZ6amqeffvqVV15SiZaCA5dEcCx5agNuZ/tWqSBrIpkbdPngjkDQhCCGBuecGeiGCPIdV/pprEgPCIiBI51KxP+A3oXHU1BQQDTUwJhX7w7wv/s3b/q8WeP4RFBgYWUHgVBgdY0NqQy6C5AlxPf4SutAsFuIUxvJYJGv5JExlsQdQnM1FDuIED32OAPHisneYPyRM/JDL2xp0uVvc19f2aX79bIPyTBZhKIkOEuRa8JOZzCZzfGsQdQVbH9IXeH9hhnkyiKBLL5H2RFBrVkUlr6/5pZbR/btf0Nhkf/ieR9vdGh+haeppx4cWFdS8M8nZt13/5RV63aWVMOSxXCWdI5P83jZCxfdM2YsOHikrGWbFm+8/UH/ocPq3fA33NCvGgHiEIRCWM6YfI0aNQKW+/Tp01hvoEiCIAph5YYQaiDAmc0TH5y0ePE71SVFjz4wYePna/1uJ+ZoCK3/VCgxMWH8I5MvFpePm/TYY4/PPHDktGiPgyyPErwKPcmvutVf9EfRChESdVFLhf0VB56U4zLd7uCTTzxUWn6yb6+mXl/gUlndE08t2r3rh4njuqWmchcuamsPep+ct3nomLc637ZgzqJ9768v+uTrSpeeMmp0lxt6NkNvopGJS0m0Q/qVZNyjviThOkCqhahxb92yBc3FuBZ+ikoijBpCxF9087/hL0cfn4cqBcO4XU5ks1ANAPEs0T4NUYIR4NoKWTuPDNT5S9yTz+wtLq4B8wzpMCUFNfwUws0B5MOvdksw3qDNN4RhsuDNgHYN3KFoMg1Qsc1Wby14f23BdYMefGv1llHjx/AQuAiW6+C1VsJIfBEpVwEoCAtBiBA9RFwI/mCE5hbYFYJkRbQNrwsAQeIioqKhKQECzEAqCzE4a6ZozWaGH8g0Tmv8wisv1crUkuUnqUDIBI/MDvJnCLOhiB0AioXDhqOB0ItUDPGC8BW7FQxu5BmvdVy9Vnqtv2r42X/sCMARiT5b1NOKBnP4qlJ+wcoCAQnOONpsZdF7D1QzskFk5SNhomZlOSRftc/rtpkSKCA10YZtNLVs1SY3t0V5dfVDDz0EWwHk9tSpU48fP/7BBx9kZmfJPh/6EEMK4QgNoWuDqE0YQXPuc7lQd7DFx+NODuzfR3JOJCVFg7d9z3ffQFsvAV3AWNzwLWiOhpcAsKQoJCZCidWkYJVEgg401l1+SZGwgzhfkLBQgCoFC6LPb+IFZOdJoF2vDt0AMcHd3++8b2Anm8VCuXyUMZHk93ToC0VaKKNuKCqjCuI/OJARy/sT7D8SD0fTkCCwwZMhIwX7ZRJlzbJhy5FXX9+bO/SBR59dyLOS5M63WuLC7gBjMlEg1+BjwwAaAwZG4j8Ca8AIQ1aMAi8zGhQi5yfljIiVMZrMby9aNnRkn0enTHY6w/nnnV1bZUCyDbZpUC8xa8m49V9XzHtv08adB5NS7EkJqRnJjUCJ9eORY0XFFdgvHMDiCDGNc1r5pTA04BqO/4ARIKkD4uATYBZasfBEqBuSGYuZg1gfBAgcRwQBVNSdkbUaefr4j/dNfHDBqy/vOXBw7iuvAECDLQv6AykZmUmNsioL8/cdOTNhwqPzXpk1oG8Pp6vqj1qm1dXVAEXBHEWB8Jj80SLmsdOu52dPO3b81KpPZ+3/4dDOPeenTpt19oLrvVduFfj89z7IW7KWPnpREYyB9OzGY6YM6JbTuMRjfPm194qqznfv1GRADyulVDBqQnpqosnE6P4IjvTntYAAx2ayVZWXV5SVp2Sk44roBgCpBdBRFPvHLBgYYUmWSFJNVuD8ofhAigiULiD3ptOcBsY7wK9gPhQwt8g+5tgJdJvGIx6Tgz6S6oG5hsvDXtXfMJjhhNHYNjh4TmilITJftNcvTZ29Oe+C8vCTCwffenMQdAuUW5b9gjHeoIsMHQDinTLTwYBTkymTGKupkBeA38ei4xEkINFkKgp7yDeFNZnmecTqCEexC1DI1vul/fv3O+uEEbd2oBSnHk6GJEaXTn3hMbn8ViokgHBRDfgRXXIW8IswSIKBnNTlcuFdkA2FqAGRWUk2LwC/onb4Kiu5IZt1lYH5s34cTf5f9rFImEWRlh9jIIgeIXSqkWocAoMQgDY0hWwqq6tBC6O5+rSlM2yGgCRI2Np1NMgwEFXAqps+89HU1Ji2rXOPHfzhiUn/2LN/3xPTpqKsgK1cMJk0yYddG14UAD8GHZTyWAZBYKYQhMCh4Cyx5tg4I80BTKmbODetzJk1r3/ruC7ZQNQKxOFAiBGUCVePYswVyjbPjpkwqkWv1jYHmO/gg+kmyihSkIMRjSHRjCZjCMMnJllDmvzZl9sOHT5Ia2X17T0HzVre/ksmjzz5nmxNOwOyKoRsBmMtQi6ijoN/RI8ZIK0Q+R5fSZSLrSwiTgFWfaL1QWBoId3LQPXZCG49KWRjFny6++m3T/79mddWv/+MKVwLHINZECmYHgEvCyfhEeQBYgdzRBBgRphLwEjR6Um6oIALI+QZOg02IzD34z8pJdi5c4utX20/fPib/NrSU5WUn8lR9DqKP6fVac3ifNPvdZxdO+D7hR1fuTvt9o5Sj6Yl6eaisUOMS5/peWL94K2Lry88sPfcmeOq2V3fxr/hfqIjAK8Cm3o0NUrc6whmCMaBRyUZ7b3IIcDRh9IviWdIhV7jQItkCIEji+grhc0mq9cNeTtkrEGPhG/IjMS+hPoNh+KRUheXFrtu3fL33553/Ifv161azhtQuAZyj7dy3J13/FWMS1m67svRDz/54IyX312xWYzLBQ6AYw0o7UisxafpFsxVGRxyFp0NgReCRGGQWddplJ6w3v16GKhPCmI+yP8wLOYxIIqgHAeLpQ9dzkYzyQRrUF3Bto/bl3VeFULA5IMpPED2dxsX4EPvfLax323T+948tbAaNUusBB+Qi8Cjfn/6wt+mvzD3gYl9mmo7PhvUuWXt/j3b4ET8eLY4OdO+P5/fVTAgrsNzsxfNP3n6q+KKk4cPf//evFfvnfTwzKmTju1b8/Djj46buWfkI8V3PXHi4KWEeFto3rTuZl+F3dSe0uNgbW2gmqJUl6cqJjHuqZlPn8svYAQuTBuAbmRJDZ8ccLx+9muJ3OH/WLT612e1F2w7RLIG1MOhL1Z+arNbYf7xD2h1qNh6iSiHhtdgQC9p0Ax6MCKmI4CHFHwXRhBlGSgzpGu0iJrtFQ+asjEy3DV0RsNn8Xjt7LLdyiOv0C17jVuydtOwv9xAK5Ws5GZCYKOB2ipiaTexUQjyFXhVogl2XlGQ5yeuKsggiFcXoaShAAnF7oKvKJUgE8/TvEDsI+ZbWC+vqr7tzlu/3HAgZMhB3dFgLK/2VYCbzKgXqXQVpYY52kycKbQkBlSo6YIi4sThQxxyaAg+iXoJqb1gymMiXfGhLn94Ve/y2n/W8NP/7BG4nNPCY/60sskDg7kB6VfMY8AKCWUAitpYFJhz+AyxS8sWTQryz2fn9AQ5KVDYRLlMCx4+/OPIG4fv2rXrhVnP3XbLX3bv3g2oO9rfgr4A2tZQKCQ92xC/CxJ9BlwLUV2kg4MF+vXkyZPdu3SFIfT7pRUrV1RUVeVfODv31b/SjE8LBEnqK0J/RYKJUEgQxfT09Jeebpx3Nv3Q4Usn89z5hb7SSq9XRvLY4Fb9KEtgNXgr3VhlJw8cmXL6zKLXZjYHMUR9OoB8Ki6+kJspOixmUiOAjjS6oKMJqiveZyTfSEobkVxX1PhiWNggShHIhwdMGa0/WnXmi41nvty8oW27gRR0x36LAw07HTt22vTV5ldemLX4/Q/ZUN0TE4fJwQSGK2QNCZTbHMsl9+qW2suoeGRNsILJBnuzh1ZA+lXrdFGtU00ndx9Ozs4Gjr7hqIcjEC2OYOJhauH2SEY5ckA+gbSqkDZWhpAYBOHAkOWvykGraPG6PVlpqSd+PCwrvjZtW5DY4GoHism08d4JEzZu3fHZZ5/ddOsdrGBGISYoe5NTU+A3pKdlOiyWJe++NfuFF5Ejf2jUCDbsFzVImCMvbYR8Q4hPfGfN5sbxMa1a5KYmJ5GapOTVNYXWgiIACyGoQEDOBfDEMP4Cf4NOfo4TOLMn4Kkm+B0jD54qPBfHWmW/4jegVRCPYvFJTF5e8XMvzr54qaS6Fs29FCu4DbExspq0c9vp1159+XzRkdwmse8u6pGTkyRaLd/tr/l+jxzUTcOGDR791xHDB14fm5CIhwY6gbT6RshQUBKFvYIOPNQNZ896tmXTnMcffJjTqCbZe9tl2/r2zhhwvW317jyDQ+B0g+IG2zJ09MJSlU/RtTdfnP/83BdAlI9zwqNCxStqDfBecPMIg3EA/3AtE3G1V/BLPsfLDcoK6JFrysoPHjxIQFowOHjz8FjIecgsAUIBtTizxVpbWxFntyE4Q38ySa4T14fQq17jgmqd02wAvorwpJU7hdWfFn702YHVX2xp0a4DoeAKoTtQAYKNENkg8ofawC9sPiW118hkjiafwMTIW63Dhg3rdN2SF1984caRw2VvUGCRIePhqtkg5Q2AF4n1Q8he4isGHo2lwAQjk0fotc1mnAcbE4k9ULW8nIe8yhM2GLmrDMyf+OOfturICFyOmfA9zFTE/YosK6Jmilo1Fg+mfKSipAYbZThOnzg4cPD1MMYGARpeOugBduzYMXr06HvuGTdsUP/MnCbhINIkhB8LvEqy5IerBMqlkB8UKZBNQHEMwQy6ncEgR124kH/xYtk9dzc7m5c/aszo9p06y95AVgrVuYs9HEaztxApWYKIhUYlC4Utck4AvDwXumRYuzS+Lqxb3D690llX66lDL/LFyqC7yiWahWq/tnDpflxv2vSns5q2rG/vOSQHz5zY37tnSysQl2Ej3FiCmkKEFSkYXuH477tg1D8mNT7YajrsCgnvvLVr9huHl61a2aZ1exQHI7i13+AA5bfq9aSkp89f9HZOTvb0x2esXHNq3gv3D++TGAbTB13DQP8LecawBhC87sw3CDbVX8OGLAaLHis4mjfK+mrdN8PveYyiqn+Du2k4xb9hBLCrwd2JbuFRNwtfNSD1jAAOIJGB/RMxPUhoiZdvN1uVQCAhJvbsmZOLXp/fq2eXCff/jQpdWb/8p5vF1A2FJk+e3H/Q8B9++KHH9X2wgaHUjQ1MVhWoWyalpd1y+x3vLHrjpVdfr6msemLi3RnpmSUFRVD7FUxcXUB+Y/GSmpKaVs2yhg8bOKhvz6bZaVaTEQEAUhZBzoLbDKt+enUaygAAIABJREFUHbpPRhYY7FqP98jxgz27t4qLTfC7AabyWkxikBTGNZ7lQlawyjk8Lvr1eYs/WPFR6w6xC159fso/5qg8v+dM7covj21bt9FTXTSgY9rMB4f17pGhxbrOni/Ysv3cgSNqt+v73vvg1CEjegmcInskeEMYm2h7INYj0sv4x5stQcmr6hryfOPG/b3o/JkFL78lhWJMDlGpqRx/Z8+N+zb7wJIfJHEscEYS2ouYsNnInT60b8mihf+YNk2G8IvVhtIrRi/qK5C3EPG0oqv+3zAF/u8p4U+AAQEDBVSry+kU0D6JA+kr8L2Q73T0HelAAMCnpcHUSqUlxzMkAYpGvgiqAU4hiRWjKP8r3KkZCXWkxKzWGklcvProqg1Fazf+kNs2CY8W8HrMiMhRiSYMiQoniLoEZZFf5roQgmX4ZxEQFUYM9RmzEaTa9jmzn7tj7OgfjxztcF2rEFoUw1CIplLibPgtos8IX5mHmwVHKmgzGdOSRRQNcUvkQPBOk3IhAVj8Tz7fL7vXKwxPw0f/WSOAqCi6aP/rN5iXKMEhRQ9tU1KhigQoEbwTuDQjOCeUDdVA08bxR8rOk/FAMh68dKB4Lik5d+5c48aNFcmX2bRJ0OthRYvP7TGCLlmELidOCKuBBcggTEHsA6eJzGDEHBx75MhRZOq/+ebrRYuWZWZnzn/pTSCuu7WPS06SqBpk8eGRAfdN1i18NfJH6ByBjaZQC0NJ0UUbXDFcKCYdPAiE16AvnU0pqfh13Z5+5uL59buruve+jhcJ6qteHQZVr7x0osewPki1E55CHJDyIHHVVW8UjmbkjRD6ip/ofWB/oX1jEpevObf403OLV68dcdstgKBSek2kTfq3OCQv3Fo14Ib3PfGxxzOaNHn/3bfGTV08ZlDjIYPaNMmiU2OQxDJTTg1FBQMlBgMcJ6YBQU+FPJQl3Gtg1pJZm89cOtwa5eOGo16OAHbxKFUSWf4/H0aWB4BGDYLUP8QLcLajcuaU4vNVV5efq65cuPBlkWfWrFmRmBQb1iLtwFc6sGcz6JanqKysLDLHaRqILp+kIgUOatPExOQAumzc3tvvvOvokcP79u5b9PGag8fy/nbLLcOG9uetep2zUJX0UF0dHxd/+Hzh4YXvLXjvvc5tWt80eHDHNm0yUzJ0CzhHBGTTIUcOJwCPcP5i0QMPP92zZ/cbRw7t1LFV82ZN65yVl8qLMjPS4KgUFPi3blx/4eTZ2qrT82b1gc8069n3QzUBDyN98vbCBFG5tW9cz64D+/Vto+m+HXt3Hj4RU1xSl5LeZfrse7r37Y/lGZQ9ITmEhBzMF54r6pjCisIPIgOghViLBazoXnetaHVMfuKJzz5ds/LznTf36nV9p7h+nWLHjWj59rYLQS4mDAyq7geSG06XiTaIFn7TxjVdenQaMOxGNRSMmmV8hdGL4vHxaLhWNOl4pZH+bT6Lnh9Pt2vHTjjfmBjIDQaR04pQPGMjAFQksjVQbmdp57aZ6YmxkH1AlymDejGKtuhYwoZxdSNGZHCEsCfML/niXKEndd03y1q1yVEDHsgakTZMAjMNoUudlEdDIN1HUuqXPRc6n7BJkJwWCiCgCImcDbfUp1+vQQP6T58+/cvP16IFvvBiMR4iK92BnQ37EiTiABMjrDhGYwxnbNrIfsKlRyu2oL+GfBnZcVAxJ4ojV57n0btscLN+2dv6s/02plF0SUP/HCyhwEeT1mwsKELRHk2M0GHg48OQPOaaNbFsOpTn9/lEtJwRhJZeXlaJPHP79u1BbRX0+1mB9Xm8Fgcy8aibB5AHgzmCGAKqY3CTsByjFgolLzWgfrFuA9LSe3cffv7FeY9MnnLpYmn1pbNzHx/oqb0gQJgYBUkksSJJYOR1o7dE3k7YQxpMkBYj3SVkhSNGQl2RMlyE50G8KjXcoWXq2u21e/fs7z2g1/9QVP/d33coELIJctvmsVTQRzJYhA4LutsQTbvWMia3SeIrVHPJ2yHfC1JBpX3VF0VvfvjFDcO6ewPlsYwZghPXMHS/7Fl5CEJ7OehOBGU5KA+9aeSQG288ffrs3beMe/fzLxsnU7Nn3Dyiv10WKkTyFOiegEolo3lrDYYAo9S0b2OxCFRxwdkGN+uXDfvv9dtY9Vhc+IpNDntMJJdBlhsxCDr05kQNrKEIbRQFMG0ESJ+vXrtlyyZvnXPGjGl/++vtjTLTQ7I/0h535XmL7ALJQAv86tWrgTEHkbrfD3+cxeVQNFy4aJHJYgXHUXxs/EsLFs576YWvtn2Vkka/vGjG60tfmzn9pVuGDFHKSmKTU70eAHRQxNQDrHnv6cJ9P74J3y0xJm7svaP69urWskkaT9trq2tgf5LTMiCvt2nv/s179jXJaTRkcP+KkuImWen/fPzxc3ln7x01NSG29sGJXUcM/AutlwWkww4lf+qovu1yTb36p+nmfMYmeJSM5xduXbPpVN+htz0/5ZWElFTOwSmqF9JSWsDL0mbKYKcAUYuyW0Ua26L2k4ykjBqiCJ/LIoqK7I+NT3j/o+V3jRqz7PPCjs0cZuPp2ZN75ldVbNzrNMdm+vzogAvDMwtAJxSEgiburXfead35OqvNFqZ4nBOvA5s9juhLwWv6t8+LUBiMsmVlZUB94B35vOD3J3k1YnIQxZJ+ZvwHDdZooxK6sU8zm5WjULiI/AqmQMSTxter5eSB9ZNosenzL204dNH81bdfAK3u9hdzuhVpM2RP/S4XuvrgTsITCvq9v4LfI+r1EpwJxirSxxMt6eLeH3r4we5dB77/wUeTHn7k6+1b4RL17N4krIElgmTACOUWer0I8MSfFk//UC5HB5/sVpEDT0fc3MijXu34jUoIVzt9w+f/20YgumLJ7Pn5wCeYlBabw+V0kyQxSQJjuQAPiy07FA6oItDlsCzhUKyd8jgvgekK+SVFAd1DGHzfaWlpMAeYsqxoCiqBiI8FivOdyHKB/A1JYKPJQrwgdMbyYOaEl4DSO5eXd37Llm2skZ85c/pjkyfjsymPPSSynpbZdpsgojqIGyGsvlgIOEiSingYqBtSPMQNgZIEkBUeIZoQQXDqoA1JNIvWXB4MxZrfb1DDAkPFiAlG2lLf3k9pfnFudnxaEvxU4DchwwoHFJjiq6/TiIXFjoVXQJxUvBWCXWD8fMKsebtuGjV58LDewA3HmoK0oYbSxN/sebVghFLZF1IhtQasjEcLSu1aNz947scP1q42JDS5d+oXT8z9rsCXHYxvGoDOLO8NUZ4Q52cg4xr0x4tquo31XfL8ZvfTcKLfegRIQR8BjMEAlCR8oEg4wxLKcjC1SL68M8e//PzTl+c8O3HcX/8++jYt4Hp9/pyLecdmzfxn46wM3AtyLdfy6SOkxOdOn37xxReHDh3aoUMHnBwFSkRlaOtzxMbYHA4Q5nmkABLm9z/8qBgIPjK26/L3bs9IrJ00cfwdY578eP33RV6vv6rCauENvKD5IAQVgg5i0MTXqP4Zc+ZPf+6Fj1Z/caaoirbGCbZ4o9mKnlp4KWKi6UJJ0RvvLl2z/uvCS57t3/ww/r4pHZoHPl85/vbhVqP/rEmiYg2mOTNv/sc/k+B08YbzYUP8Z195Ro7+8OTF2HnzPl/y7mdpuQ6jA5ArT0B2o9LEGu1UmMc9INfy0+4byWnhiOYBDSLUwAC1ggIzIkoQWEi9+lw/5m9jP92c7zdaKUGxxtU8fm/X4V1jDd4SuBEc/FBSOmADEgpyXFl5zYJ581XFDxcH7X64RBQ8R9yFCIPLb/3y/9/zRQPa/Xv2EsJYIvxBcmnEtYA3HiGhiDwqYzLqOUnU0K7JBIceJrTGUVxcpCEdCaKrulmQO132+ZnFy8ufnbvIxANsUi3QaB40IG2mSH7RZgO2BFcgsToYHJHf+oUHjdTmz28EfhL5PrJroP7YtUuXbj06v/XWO5Aq3/39jsQYKiEG/bKEIQz7DlE+QsQOPsOgt3G62el0gggeY47VgZNET/U/jn9DNusXvq4/wa9j7mEa4bj8rFjMSOMXFBQqclMo6xF2cfTMRiQwyM4OTqWQEbRyQG3H2Fjw5eTkpgJiSrE8oSikqA0bNkDdaujAfrb4GCAnEL+u+PiTe8b9vUXbdpFoIAKohy4heudI/Eeuu3PnLgTP4+8bN236sygl5p2v+G7XtgdubWJlA1QAnKi4JOHWImFEhIeX5G9ICZ1WQibgbkkZDQldiMiHVTgd4OYMSKwJjF+K12gXmjZurAVPuaprUGf8hSX+f/vr37trT25mPEgtiJ2iCMc9uF4YBvvD1Sm+fvaJf3plAESo6tq9/O5jtZPnDiWwVKeXFtGcaAC1O4sz/RYHbg5OLjrPEFBTahBAMFISkP2SWjrqlj69r//itfnvrFn++bffr+/aKaF5M2vX5pa4+PikpHSeaCSpSalCSpJ4/uwxirrtt7idhnP8xiOANYUtJLqFY5WBKgVuEMRAq0qLSoqK886cPn70CNZV25Ytnpn2eO/evaDDizYuTYEH5iG7DkTtWDAMAzxw5XmLeqRRRHYGIBgKfgM2bwOY3gyMAIeJsEkygYi0C+Q9GZ61McYuvXps+nzDnKlDVr90z2fr85Z/uuqdH1b4VKp9MuVI4g+dqfVhrwe+U5WBcJIMVFxi3Pc/HN29/2ib1k1GDhuam5uL3ZE3CYxX9tcGsHk64mIDHtcXaz/f9/XngpF69rV+MVx+qNrDh+IpMU4OVBscjDvsL69gt3zj3LG/yOlLvGPs/IcmjeEsIIs6Ay46ABdYI8cjK4tHhP/Ahph4iNkDWhrNY4URnsK2RSXqg6TdEqwVAgwgXCiQz4G17tFHJn26+pMjF5iWqa1rq+oSHJb1Hzy8bNU3u46fqy73ef3UyXOKBJYnSXbExu7Y9HVmWvrtY8fFx8M+EGbUn5KL/91W/8bz4OfTcSwLD3jz5s2AZ0V9brBOMEYaFhbIJALQAhGMETpb8q2DcttmoGjgRzEBCCp0SZD6HrHIkfD8KuDQHy+xC5Z8/8ysl3v1GkKFq8zoVjISlUMjmkXxt6FQbVV1XEoKZAGwX2AMWf6XeVqACWPEMFREgyfi4uOmMMmBzIMS0Lhx4ybd/9DMmTPzzh6deEdzlqsxhMyEcNFIpHEJeT2YzIzUda2zVLUMEyk2IYFAsshEjWBs/qdsYoOb9W+alv85p42sYoPDHltccoREMGggIfLG6AnRUCwwWuyyVCmIDl2Skd/lWXr71m0DhvQ0sw5QukOn+dTJC7NmPTvmrlG2O+8oPn924oNPpKenYkJ37d4dLbgcbwoHICsFtgBCMU9gRuiTDYX27NljNlkmTpgE3ymgSveOG49kSc+eubhEyAVdDxQAAa4E0IfEjkiV4W+JvxUM8mYBWlU6TAB+CuQr1jXJlUGB2kzpMgHLK3UtWuWAEvDQoW8H3dQDsqD16lUdOni4y2gwhaL0CSAtVB0gK0tS3Fe9yZ/9VPILJHjUEdTDDj7yxO63lrzavktb3WuwEMkIiFEyrBXiFb6rnuoX/cAIiUQYPCQ0cdFI+RfXZxgH69B9xpT4lnOenz/jmVknTxz75IPlK9f9+OLJr0U71a9v5pDObXt1tIspFqNoQ4P0L7pmwy//biMQhf7A00L6BNsSSLBAMrRy5coEq9Clc8c7R9362isvJibFIdNSdak4GFQYIF9UH5IcSEXDn9AkBQS5OnyOq+wwSEhAGTM5Pf3JJ598Zf6ij1d+OuGBh4aNuBkuCEiKYA9IoQ3Ej0g8KGHBaLhp0rNPjRr06K1yemN9/GB+wl1jj+ZrH2w89tdereIbtZq/+IsVG44owEcBEgoDFdRrqsGBAvlO7vjZ/IKSD2Wf324z1Tnl1Lg0Z50XiV9vjcshav37Nxt0Q/OunZo0izuj1umcIYdi1aB8lo01ncy3LVh4ctW3Vdf3aDN33vMdu3UHft3AiDJg80aLSbEzeiAE5wlTGFSY4Pll4PXJtjB0ZrAisHAh2x7RA0XHIxHngbKCAENH9MEY4LicQKYK6YkDBw1/eMoyqAD6ql2PTmqbkxK+54640bd1VuREl5db9eXhI2d95bXMyfOlVtH20eKPctt1QuYPCb9oBiXqaV32G/590wOJxtJLJUcPH7aaRR+6MSM1MlhTPDiSQlj+ID0EOB3SpgN6tac5L4UGbwg2M0h/wk5E3ZprldXWbS5p07PLI9Meg1RtOGBhEBb6PBQD2BwRwF26dOm6dWuXLV1qs9uBNkFp+Zo1uisMA07CI5lJcgSEXRYWFa8IEwxUy9ApuOUvty1d8smr8+abeWrs2FutsceoOhsV8uLWI9VAmF/sJobsbKQPeOQRcUDhDJchhZpwhKPxmmXbqyyCK9xnw0d/ihHAur28gKOuOiYlnrxlr3br3/u62muKSSmDNAETdIRD0BqOgfyewMVrss9o0WW375beXcY/u2z6yy+YBZ9RMHs9ckaj1KUff9i5YwdITS96fVmsw/rmotdYkQ9KbtYsep21VksMUmI+2ieQmYv5TxJjAW9deuOEptdlg2x+6mMzLuzeNCDH0K95CqUUGrgQRcdBqgqlMkxumGUSJJGO7chM93nQQULpJuKlwN4h3NIlgzFoNBwJBzJpJomhKuNMxclm6ugPJ9yyakGR8Y84MLYYWGIfsaUQIYgwFjAkgMr9he1yOyg+Ha1JYdVJ6VYAmyIcMAQrE301xExEPEtVluFxMoRyD3klBvyiIbqMTkldsNAvxKpDhg2ndI/OoeoAHhme8JWCbe8qYDQ4piR5IIoBl9tks4UCKvgk4bmSFmvYmEi4Fv1KRgs58whYh4XRCYeMHHpt0NZMo+cZjjhphgq7DEHVwrLd2rfq9ubcgN9/5mLp+i82rFq16oMvNtrtYtu2bfPypUTfKWdFhYOUh0DfH2FmAml4RMsCj4sNHrl7PHK0nPRTfYQi6NXI0JFaNnIu5LbBEBhUUMvArXm8dZeKigMBCf3nKEwXXDiND7EtAWGdmJjYtGlTBOUoRLTr3gt4IFSa0XNks8cgm2LkSTYFHgNOiM4mss3rIJVWec5EUjuEruxPdKigmUJzPU0XnT2+9/td4BNOSkm57cabH39kYmqka6GsuHjRgmUQhDlx4kS/fv0Wv/cm7AQHvxmsjl4vXllYl8msQQoZcxUS5nhlHC/5vGj4RxshS8ksdAqC0rSpk/v37j79qZkfLpx7fPf2O8f/IycnR7SaQb6NlDlaWqCSqDFspjWILtn1P9be1zTNaHZQmrd1gnvRI50pXw0Vd2LahCxFql39VTnLxwQNTrItRjJMGhwhfKug0mRQDKI5LsUVcsmEEU6GZfCEqNats8eNbGFwFVJ+kCQZSZuIHVnwmG+PB8c+9nnI3P7N1yeMHTsW5PWUDCfOzZlUzAxouYZoD8nPAFCK/yR04gaBihF84I8ANgucdkQxlWzP8DNIjp4yK0jPCIcP7IUM0eChQ3g+Bt6X4vEcyC8vrtZH93KNfbRD355dw+GKsMdsohUhKNnjah8dm2g2tNFcXr+aUug3PzbzyxXvL77hvQ987jqoaAApwBg5VYNOA4DhVyVY/01mrdnIuGur4S5xEfoe0pyDekIEmQQXCySKgkEMefx/uT2zSyeWqguAUpFcVwsRXIcGUCxyR/hVIxp6IjwQNN4HYwDwqTgsxjil3G17z675dDWru4jsBJitGJMMCyDCnkD8Q9y4afvmLfvA40Z6rg0BwiUEGBxqILAPAK3iEkjUY7bhfqIytdEE/89pflw80rHNQh2INYP5D6E8AoDIuwsl0kFvrN3Qo+t1u/cekpTgy+9+JzI1ulweI7ofHdcvxRLQZI/RapUkb2JccEhr79Ed32TntqkLV4tsguoP86xM+ONIVfSqR4ObddWhafjBfx2BNq07fRqgKsu92bGIFk0GzoE6HOXHvoipr2HLA00c9OhTkoTM1JiqS86UVsmqrF0qKx06dEinjh2w4FiBG3Pn6EY56aiy66qfbNJ62OpwaLKG9iWeEUlcBHI7r58xiIWXKtIymnG0uPHzr5e8PXfgdaanHhsmWELQMzTyNpKsvcrr0TlQNKFLG9o7EGlH0MXQgGdpRgNnpukUKDCCZYLiY3gHNGtZGm3J1wqxrnKN3+LjaLAeSVMRZAOCRez3Fy5cUJweOyfyCHmh8KWAGRv6spzu9xhEuB8/tRP+VCSF5oMAInsVmSr0wiDLCOJFmhHd/lBxUeVtt90G94UYQ1LBiXBMI6gkl7sylZFB4EF6rHg9ptgYguElNjRM81z4Z56e//bQ2IkAz4gUlohEksGAZn50XMOYwlkMg6s60moehaUgq26yWq+7rgP+PfHk5G3bvt6yZcvX23dUVdWAMWDS+HvS8Kab52ZnZ6ckp8UlJsTGxsErIjcM+BdgEaT7FBSHsM/g+ghB3RI1JtHMwVXyuJ2AU2Dc4FQ5a2pLiy+dOXuqsLCwpqraZrM0ysiAN2Y1cxjbmkpvwYVzeIQzJ49j5HGTHyxfff3119vt9kaNsrKbNEFNHJsWTCUPsm2jGelA0WxW5CCpZ3kl0uv0JzvAXRcMqE8/+/TBvd8nxDqef/75e8ePR4I5GKjLO3UKOGgkt4qKipBZGT9+PPiHAJuB1JXs8QCqTJwSTA0laBRMIZmILgBSc+ZM3qYtW2688aaWbdtCxi8kh40mIaRAGMLXuXv3L9evW/bx8qVLP35g3JiOXbuOuOnG6zp1tFpt0H4SeBOcYEtsQnJqo9Xrt4wcODrdzGt+l9EsoG2PsHmXeZLtSc/9c0hC8oH3Vpx0q5YQB5oJ7KukTg6RLdAkQ2ydNnqDIReCGwN07CIxA6o+VVWFsppi0iuCiNlMAZVOO3lW/HSdc8UXe28d9/fpc2akiBZ0AQTq6kyiyNlQlAQfDUltEFJA+PdGhriP5L+B+IYjjuwOeFjgBoT8Af/qzz5D5gQZn4EDBzZv1sxTXf3ee+8NGjQI6wbAdki0QBy6zlnUqmnKnOdvSYsNUwFZlurgfPCchg5DZ7U3NjFdddaAfdyeiCxe01bXORevO7Lr22+HDR/uleFtkBVoFkxev1/4N7PDYxGVlJTgybDusBQIADy6IogBI4IfIc3ZqYPloXGDddlFmQl294orBoQ+YcLdQDxQdDwYwLBOm4sKqi6LB+DFaHIAxTrBbkekhBEO+CXU6R5+eGJCUhLo9+AuQUQbd6BKfnjzKEKiVI3aHVSikfsEf2n0uj9Zy6jvRUgc0CfBsJzgrkFkV5aUlOCIc8AnCwYvhULSohcW7di5DXM4MdZybN/3ySJVet7co1OCrzpEW1gD7Cu4hxjcrHXI4K7vfrKl27DbkpqnaBKabQ2iYPL5Udi51kbS4GZdcTI0fPj/jgAWF6j+aqtlKixixurQWgAfL7Y/JhAC8JQVVL+BowNJSWLTRjFLXv8/7J0HnBRltvarc+7piUwgDDlHyTkLImJWRDFnV8Wsaw6rYgZ1DYABARUxi4qCmBCJAiI5M8AMEzrH6u7vf6oQveuM37ff7+69u+6WY9NdXV3hDec94TnPeeGp5+/zh/1bt2274k8XYTWkYkEq5XXt1lUBHVFD/QoHYov6nUK3wkQxWy0ZSzBY7cUBYrfDbFpdG+01oP3mn/Y+dP0Vxw3IveuGwT1aWRI1B20WVAemU8xS/yzGiMXlAypCScUgBTZYQDXh6ohQkZrLcDn+hPrH67IeDsYduLX/l5wURz1DSEqEBSl7vEGW5ftihQVYwwEFK9USzoJugPsZJ7wxR7MbRXfhX/w9WgkLNs2gJP2L0ARWpckVjRn37Ky987qTJSGAomPiKkO1EkpZPfv6b7tW+0yxIxPQWhIXcEpgb+JgB+MVh4uyfoWWdGh0RMQucVgJ2mobeWd4ueSmIK7Fr86/KCg8FQXCodVQFJfDdvLJJ/B34/XXk4X6zDPP7KuoRLkEw7dmxbevb9lyuLoWHQgFccCQ4RzP+TWuWtn0MBaPixJGSGbLli1r167Fd6XrQDCO5Bfkdu7c+fRrruzbt095ebnb4yIJkqRsfsv9RCMRVgj0Ks5JxbiZr749a9as9et/TCSTeLmemDatZcuWlMSmCjqVLtGxcHpx6Ugs7cv1ShLc7xmr+tP/oV6jZLupic8WLbrkgnOef+45nm3H9h0fLvzordfnovSMGTPmnnvvByRkdTgYCRUVFe+998ZJJ51U2qiYWgF0t5R7c7moZ2KyOJJBRq8BmoaXX375xRdn4ABr0aaNcJyqMlSksmjA7/LmXHr5paeffvqqtavmzH39qan3xhPJXn0GnHDiST169nYR2TFaLvnT9X+59aplK7ecOaarGjlMTq7F4sBH7iIana5t7DHdeuUxxMcf/uvyZCyHRTeZ8f9sUljwvFPnh5kikE6K4RlscQJ+amrHlr3xSHdHKpkqLE6kS2e+uurh6d/HqBlqzr35ljtKC3wUPEjHwiQqagMAPT/J4GFcYunhZtWwpBiHQNAEvYBCJt5fKFvtli0/rPv+++/79x8wbMTwXF++Eo8DRJswYQIqF+lyTAqOb9ux4/mTJ3w19xWbNRQ9fNBJESvC+nGSr2O0ogs3dhzwFwihdMCfefrtRe8uXpuKxcFgtO/QATZmjy8XIREM+i02EJcNosv/u8bljh07mINH1CxRXyQYKiVl7YZ4NNWiLPPna/u1LozaQMMmA4pJSqX9djNR9NIgIQbNDEO2ONS0Y/WarT5fHnOThQJPE5abNKYGVCd/k4K6HHztlKtxlGYSwOq5tBQOETmDiFOx0qUjqGJoRmoR0tU2vhT/FpuGMkTKzpkxC9zwli2b2rdvf9fdd1JWIBmJWt0FieihSZMunnDqRaRidGnrmvnYtbb4OjxUBIW9lgPpGHRgHqSIlaTDuqoTxh7zxLNfvf/W25fdfENCDZhsWX8wbjT5JB2x4e0/albDbfOfb363VFe+AAAgAElEQVTVArt2b8MVEolDpe5EUEUjIZYiraYBXoCkyeIyGhzxaF1Oobt7h4IbH3ii37AuDrubuEyfPn1Yf0ULgFzE7ECV8PjySLQRzQBadqmmbq85cNBhzfW4vRRDBGy4f9/hZCK1Yc3q3l07DWsVnn7fVU0bByKVW11UDVWz8WTM4mJU1289GI21sUjKafM4nIVMsFSoxmKKaF5o6HNkWludCoXj85ymHQcDtpia/FlF+B/ubYlzaXE3EuMRClYYFLNZrFuvl8TlrBKPUY8b3EA8QTvFLQ5oIDU5riOxNJocwQewoW2xEzJEagnxxgSrviEQTBN5AeCPr5xYqmZ242w3ZpMcVP+D4hnLxCDCRrtiySCokkRDspDtQ52y+jYEH4cJRTJqn9mMKws7l4diP5eTeB7pCNGoVFVVVWdODtXsMFitdls0VItleestN6JLsVDluF2d2rY48cRxLIG1VdWr16yhbAB283sfvIeTit9ycS6kZ72hXKIyxuNSvMPtdrZr1+7EEy/ElUI2K3KWY1jdoXKS+wWfFwvxrHjARDe1Wp02i8MCZY7JmKQMS+K9+fNXf/cdSiyqWMXuPffdfgea2elnTmzVqT3tnIjGwKAIFttsCGghMACD9TXDH3YfifR11bVejxd08LKvv3788UeXLV9Bt9503bUnnHBC81at5Mmz2WBd3bPPPktI0eezjx8/njGTDAc1H614aGlJYkD4rhSro5HVOmvGjOEjx7/66it33/+ArpqwYAKu572wFiuG3FzPqKF9Ro0atHrFBY89/tT7Hyxatfy74SOOPemkU0o7dOk/dCi5wus2HTx5WEf8CrKIJlWzNS+brDNgHwRTOYXmKye3SWei89/Zt7kqKGaHwxanLktGsOrMlVQ6Krk64nVi6HpJFdm5MxwOWHMbtVr+U2baAx+vXrfz5DPbFrdp/sSTn6BNKqlc1miGD3XB0lEpvSpWjeC4synYv+El93rlUamUBz0UGlcSBgaZpjarDe/so48+mpOfrxGXm3GH0BhjjxtDPDGbkIGdTKt4rUvzc4N1VQ5r1on1lDFmIpAg2ODNVFMBmzsvWVVpzQkr7pKVq+Nz3l5V4Y+A4se3c/c9d74wYxaM/LQvDleZjHjt/pEbzw6bA9eKBAOiv4hppw0BUidVqKYTwwY2HjWgibpvh2LOUywoTA3cjRh7/CciQmJ3UkrMtXtPdTqdh2PaA4QDtAe+/GQiXBd0FxQiXmJRqLOsxcVFiXCQ9rc60NSo5IaYEeNRLsMsNaSAhpHbjlGNvNNtUe3+JCWTbdCg4UiVCRPGP/HEU5R6owoAWr7V6laT1e5cu8NlL7U3OnnC6d98/LwpnHCoCZcjB7FDUFsSvQg5C62DVU2pvpxIr66N3npz9oVXTZEuRy5nUnanI5UKNfDAsrsBofs7v/jPV/+WLWCyM55Yrcj7YJYlXBIggqnYRHkpeF3wuBMqMALcNkQH925ZnvPt7bdeV1LSvHFZWbs27WPRapxXChoaS21GdZidODgckGixSJtMh/buvfee+/r1HHrOZWdT8h3zjYIGIX/lxjWVJT7lzhv6Ny1JhSsOuixeCkVn0jFCkynJH6zfnQWcw0JpP4V7iVIf3mLzUr2BWGHG1DhGQY1kDM0wQCEaiyuRjJDCY/L+73A6SDKBOKeExJk3fEQLobhQnjk3x0TYDheUjSUKImLyJXHLi4GmmWX8hN9I+E9DHohwpYocgg8WPYEaIAosgFkwDTlei2hoc1w37H5n6JKfLGqZOL9IGWMxwLee4/XpK2a9v0NURYNB4kclJSWdu3cX81TEmgY1A+KkFcegf8G+xUMhes1hB5AXIgqkpe0AQZV7JZNIkLRJ6plZ8grzR40ZxR97Hpn6ED4knohH1tUsGgpxmev16AnVNjvJTxa7R6g9YoGA3e5AhZLGiIUzwhYoTKiK3W5CtUbTkiLh2MFGJRFBt+W0N1x37dDBA+mBNT/8AHvIjl0762qrP1/02aXX/mnYsGGljRvj5UK/A04Eaxnl+DQO63+jDTgd+StBf+3ks88+WLEPY+mNefN69OwpxpWmQOMY+Pzzz0kipheeemp6hw7l5S1bhWtr6V9AMIlIRIiOUO6RGjZbIuS32V39hw6e/cpzc+bMiQYDgIkADwAwFo+jWbCGDAfcS6YsDjDTMb26z319bqDGP2Pm7GlPP7Pww/f7jB7btmUHnK0HqxJWipTXVgZrI97SUjHeJLZMXqNDqa705UWvu6RXiya+qa+u2bw1HCfnENCUjaI7CCuMEI+SDRltBWB60LG4ucJcpwlfVCgwbfqXa9cdPnVk/m3XDX1+3grY97zuXGaBgBCxHwh14UUH2sA4wu8r8XoHGk5tVdVLM2dSZ+yc8ybjBIWx04qP32z6cvHiG2+8ce5rr6FmCT0YYTVxtEjSJWPV4XZxBtjCoCqIBYV2EOC/hrNGgSA9M1dJBMxWXHRJq9egOLyHa72z31m+80AKEFg6pRYU5q9dtRqa0N4D+ot5RhY3ruX6xeF/24hF6aSKNrctfjyNMko/NZE0s9FXUlg7+cReyYOH5fEziWzWZzBE6r+2Sm5fklr0Vp4YIQcewE6IEY+1sIcwVEjVzESjRo/X7fDQ8ug4FRUHmzRpwvyz2cQWRcOlEpHF5ZUJLpmCiECZ2mSkhmpqPLjE6tumTn0IPCjJzpqamyDwXVl5ePDgwWarTxzzVuemjTtU1bppG3g5JaegVI3CEpt0eqVeGfBA0ZTMhB3M8dDhMcM6vP7xFzs2benYvbmqhnAqou/+vrP7P2pWfX3yn32/aQESulHdnS4voaVYdS2YiXgsbLe6YfqlilU8kLbbCJpbs/5Qy5KiW6YMueCeL/fvrrviqsuNBgwU1CMygGBod1A3DH45SbfB+QLsOZH6culXM2e9fvnFVzJ5Q5GYz+pds2oFWJj+Xa3XXnlqjy6Vqbr9LksuKkcmEjOC4MI3Jsk7DcgVkKms3C4rrJ4Zq3fvwfDB7cmamtjCZUB2qqOxgNNjduWVLt9eV5MyhZVM/ZPyN4//374DexCJgdgyS36xsCGgTPj9/tzsQYu5TrFlTDwlaFAqv+Phy1IFwsNPqHAEnbGoCzQmSpUIOxAmwDlJOsakJy0BK0/cV+htrAqE/ThGjhcdjewYWq9+MzNNjNUOiE3dtWvPp59+euEFF+U1KkEeSarN0e1n2coO8ZBpVwHSy+IiqpIWzUTi4xITbxaOKKtVBF9+vqTnEH+EIFvqzFnJLeVZSAAVXBd3KLSDJIomUM60mhhCB+BwWmy4SI/6GmXBFtwtXkyrJRceCRZ7leol4SB16hyEWtCs4A4QOmqKXTIGuKUkFbKFUwAJjWLKK+3AJazUfjUMHjIIGoIdO3Yt+XIJnoX27dv26NFz586dTz48deumzZdecTmIb54I7FduXh79gk733z4G/plPmJfnI5mXbjr22GNPmXDCkJHDkrHEnn0V77zzDsZATY3w4eEV6N23Lx+nP/NMzx7trrvuutyCwnQsQk9RME4ciimVVRjcnDOvANifNW0/6aQJHTq0wykiAzIu7i7xZ0tdEwyJDK5GwSEQp5MJnsrJy73yqovHjBm9a++eGbNmz33lBZJA0mlHLBq1pdPeRqWcJKnW2uxNsPgUFCkSKUKq3V579gmNylqe/OEnG77+/uBPe+qiMowFmohZqFjzHFkzKTc5duWYrk3HDWtc2tSk+ENXXT7YMjEwoJMLLtAVn+zM8zTy5TqzYWs8XUdJFoY39xkLhJlKNpQ86JYiiUcfeXjp0iUnnXQiG/NBSrtSWDGtfLFo0aUXX/LII1NbtW4dC9Q5oB4wKkmcZg7y4zKOHDdBVeYx1H02p0NNgln1ECEFiMFpEylVFHuSL7L2RPiwLc8bVnOfe2vjW4s3JchpTCahUYC6KTcv/8mnHn+tT2+K0NQGgmhsR/Wef9CgAofHLGB2c37xRomfUow34HoEcI/rV9q3bb414BfUllkc9LpPuZ6byZLjAnATDAduZlYPKlIDoTdLg9icmmvcmgxH7ImE3x9+6NFHt27du2nzT06HafeenS3Lm2leNCAqYFQiVhCcEhxMwYgmnKXxpCcnFz1UVDE9aMjlNYIrhvGwEYNEZipKpK4GMlyMwJtvvhGh1abNwGbNipo2K733gamhiLCCvPLWotNGtw5Rd0mJ9ujcGvwEvU+9dMrhKua4PZPTv2fjru2tr8585pHpU1G/0qoRimZnA+AKvQX+o2bVMxL+s+u3LdC0WauCfF82jaRwO+x5uCKwM7JpnFuwDwBTxmcgKzpjXjHWHH9c6bmbu3/44dpGuXlfLPqitElR0xYlDrs9VOdXE2mAWcisZEwKGlIvvbi4+LRTj+/QsWUiGsjLLTxQWf3stKe6tbVPvevM9i3SWc5KPoowYUYtOS6qpMXCUQepRg0RCmN/oGlkHbWqdddBw0vz1n69cncwagzEANKGWGYBiuUWgOvw5Jbk5Rc1Am7524f9H9iD6YaOovmfxGGjUyqzqEOfHaZKUVqpy+ZEo4lAmKifqXGO2xarlapetJiOAhF0iMQnkDlawSIkH5nTlG4jRiM1IcEtjRp7rChY2mFIJ1GMGmYJM5hN0UjY6fHAV/TQ1Kk1df5bb71VI/rX8nd+s6HDxcNhfGZg7UXeEfyMxRxQuxuxAhNAdnjAA7t3T58+nRhTr169UAxFmiJbo0SQiTC7BNgVjxPJlAiEpImiCNIMBE64GHYuCWEiysUZwFOoqThlA4Qh04VPjyR/sBLCUsi9pVPC7kGNS0io7UKzIx4OTecTwUrdMUifWZ006md4D9H5eC5ucv3GH1Eof/jhhxAjIxRZu+4HHIq048L330UKT7nhel9+Pr6ZUDhAEqLeQb9phj/sDmBq+KseeeTh66+9es/OradMmPDJp58RlW3eslW/fv1GjhxFM5LKgNYFCh6K0W5dWtLjyXAYrZdsDpRsUoBZ4oBFOvPyMtGwDfcPTGsZQ8fu3cWjY7HR79L1rIuCs2Ega4aTwYFsYSEFRZWiPoTZ3L5zm1btmh8/bvQrL8178blXdm3/TqJr4hwyRVQ0DCcEVMSEMcIwMSwmSZI1qKHhHRy9m/dbMTj6yHMfLl2ZgM7F4bCRzVDkjRY5zf26Njrp+D6du3S0WvyZ6D41Fu7f2eaM5CjGRDKQMjqLcpvAdRw2GPMc7jy0xu3bd7Vq14670hzwlp/Wrz9n8kW46+6+645jx41F3WcOSyAMr4bD9drc17v16H7yaaeBd3R4cxKBOtpK5kgmDdmKTSMUJYwei4QdFiuPjnMrEg94bEm8braM8EkYTAlKP9AGisn75Yr4m5/tiZLCiZtZNZM9id5WV3MYneC7774bOHhwjtvDfGJ4/0PHIhaIUHZq+Pdfb/Ra+9bqhae1t0arscKVpCmdUe1OPMEN3A6RXJBuMESnqdsNliSRpH4jDBdxsTOzSaIZRmJ4Cv5ucxz1says2YGDFQX5npKSRuAm0UMxz8j2YUq+MXcORaxbt25FKqjTZRfDEoyEJqxkXLGJLigRTow3FPJ0QrINXTmuTCLWpWeP55//67x5b1TW+GtqN11/0+k5RdYXZr699PMl015aO3PmWjTxvp1z7rilWZvWeN9xhWJlZGxmrzFuKMrNjBjW7uFnP92/5+qy8hKGm8tlg3yrgQeW3f9Rs36ncf7z1S8t8MPaTYdrwi/Pmu9MtOnfuy2BOYenUIlilCSSUdXq8EouNHgpTz7GjSvHcNnFZ7//7toZz/31nvseReu/ssPFxAfeXfjhHTfc9uijU08+ZQICSygAEomePXsOGDDIYIiaLSaiOws//Hj/ngOnTO7duUNeqvYrs6m5yhqeipqAgmbTsWDMkVukxHCK1D+PU4kDFmeTjTuqZ7256oddmXW7o3VRrcph9jA2JeEwZHEgkLSS1otzug4T83+H0EGPhdG+osiwyZIkVteaHQVPvbajYtPuvX7HwerQ7r11bqdpQOcWf7ncXWIwUBtbW5vEMSPGpIa/5QNVTyQKmU2jY1kzxF1NX3/99ciRw8XJnxGeGLiIJKan26ANjGsWA6zLDh079uvX/957HyFRf8qU6/v07iqi6r9qWqK3YX2y1AFCFZTDER1L3O/aUyAyUaIkYVBRwOeZJR8+ge8d6chXBoiRiAsId4M8ttjGGcGZSWaokN6Kn09y5eW6nEa4G3heHFKCu4JiAh+YuLXwrooLTVuh0TVNRLIksx6tPI26SetoOqKgaTSjlmNYGDXiCc5qsppXrVo5/Zmn8Q24XcSjs02alJWUlG36aUtVZeXiTz/lWtdef31Bo6KoHzwyp2rAe9pAY/6r71aTqVWrVvXv2fWmG2548onpMAadfdakU08/zZdXuH79erIHyFog4eCJJ544+eSTJbFADWh6vDgMeJV0inhUuKME7q2lmdCpZOQThIurqONKDA+BdC9faGVPpIAi5HnGDMFfdCzpNAuamXQodb0yeCHOPX9SpC4x59nvkrE4QHESKuxOVzKYshcC39lvMuZZDB41EjNbOHmuYtjiVh3De3XI8Zzx6lvrkAVOj7Vrt+bjBrraFBeWNWKy+OOB9VYnEH5yJEtNoZgSdym2dNAQPKwE9gbVWKbGoYaXfrNz4cKFy5Yte+mll1q3b09gfeWy5TfffDNPfcMNN8DSBx0r2iehRLPDhhqFg+SSSy4hFQDziTGGE8tG40TDmahq9rgNmjYhupqW28HTbd262eY0+3JdmXhtOlJNzBAlQjEns3FUSXMwZvnrK59s3BdTULniMVvWHVWEkd/lcUfC0TfffBNvIhM7mTrS8v+4UYf/UvqCLpbCaPQO+qFczWQx3HX3Kd07GpQQTFfVcdgYcn3R0E6npVH9N0MYED8eSCdColYL5hX1bAnbRsIkTmaEEAtmCkZRMunOy7vjjjsUU87778xfseIrLMA4iaUWu8AQzOYZz7/48MMPgs4k8cKVkyNZFwCktHiuXFeXV7z+LLgyWfJebcloHPIZRCWu6S7HdO/SrVtGyTEagVXVTDxzwoBRo5o3axdJK7f9+cqxo6xx/44WTZMp/35TinSvAvLpU8hXEPqG+MjhPZ55efOGdesLihtBq9vQYnS0Bf5N1SyR4L/a+Cjs4xphD4sN32DOMhnEW6CRmB3dtB2yiYX9B91kuFMtC1wn+fkWK3YSD1u9ea3F6V6wIfXuLVt6dQhcc/7g4b1zCz1RQ6LGaq1QIri087PGkEH1m1H5k/HA/q9Uq/3EC05VIqHRIwDBxHas3vk0CtfUe4cPHwiTApEjmpIzu1xUn00yiEmozqjOyr2gIZTGzcKpeIVF7aika4ADYOCgKhEUc7h9CkQSRIW0AoiyHmubrKbaR0tR3zc/2TVtzg9b98VjkUw0lLBaxbyV7DmKrZIhbLSokKzEDTm5HrC59Thq/mu36pdgn1yFLSUxODYA2qB3aSv9cGCyFpsVBAPjh2CeDBFtZWmITgUWPqvJSlgQNxIgSpIi02qiwOddvnXp7dNxrMOSEEgRBQMYHk7v/37v8jXJ7xePLDRuMpCrbvXGstVOlJKoJ0OaOjVMDS58CFlDLJ3IdanFxzSpfemt96+++Ta3jTRFmxDpUWreoiqpGiWbJ4AtBrkeg0MPSyaJzakq+HRHPJa85OLLv/xmJbSjbyxYNP/tJceO6nru+eedceYkBGs8EQcVn02iA5HJGZa6RkkyGRG+KZuDiEncZGbx8+I4sjg9RqaSxfng1KfE5Y6lJxoeGZRilCtqHEokmpLAbkpg9BaB9pNGFIujJKEP4Z0CqiXqnabi4aRLRBI2hzNDQd20MGmJIEZFIxItzKjIbF7iUniAJVkUKe1yuidPCn5YwA7KfCURUqSw0IGYjLGLzztjwvGj9lVUrFi15ttly7ft2Lll+08tmrfq2qUL2XCfvP8uyXEXXnwRyqC01R93vtcrxpxW89VXXnXJBecVF5c8/dzzp5568ptvvDFj1iuR0CFSMi+64Ixnn364vLycxU902UwYzjQRiPyvcT/S1KyfojeL80GIvCE2Yz/eC8lQw/FKkIXJK3gkwcogeHUaCMWaghTqgw8+Lm/WetfOPThlR44afuyxo7KSHGNr1LLt5n1KVdiek0tQOGRSnFI2MWB2GEsB7KQNISOkegojE8WukfgQgvuPKVWOuZqst18nvtVKkFEx2ckfFOHmIMENua46Qkk1mevMP6axad2G8OiRNzlMVaiSLVu2mjZtWus27QloPjtt+scffXLD1bd07dXxsUf/sunHjehbJ504wWh14Wc3wdgXj/WHv0bGHrTvZMKZ07EQVyITIBmO4uUVLlOrvXL/oWgiAx/Wd99uOH2I3QrVVtrHXM0GYiYbk9FlAKvvyJ3+2qYv16poBslEFD9v1BhFvQGPFQ2FHTbnWkg1li0bPHyokEkxu7RMEX1t4hUBpZflqbd/G9rJ7MNrxXnEB0w/pmUtIFa4eMlKCMy0lQ86NeKXOb5EcvzwVnefW9ysjVOJVipmSkzY7FkLLFNWe1EgmXJaSItRqS1OrC0ZD0H6YDB5oIVPI4SRfeBG0gabqUnyYOTScU2fef8HMo7bd+pA7JcDFUMVtSLi4Yzdm2nestHs2ZuzCDCTWzzekHOkI6eePO6Uk47TsVaZeFiEUJy0RPm33kcDQ6bE01ZiL2l4Su1pghhg4uAPytRJtizUOQlnU3d6wvAB3y384uxR2QLDdsVtSu9NmK1lDFElFrOx6JjIfMDtHx9WXvfg5WUPPfVk136jChtnM7gb/otC8be38G+nZrFYivL0s5KrtwcfdTWLUSReAW1DNOj75fXnztMXdRH0f9CNh9Wb6Mjja1omE3jDj2soYmF356hJ28qf9t35+JwPO+UP6tv64gldjLY6raJCTKxSBTeXK6mSPJ8uKiwGB5pDYDCnJKP6mzdv9sILL7Rv3wzyAj2SdSRPDZ8Ghh0NH0tYnOYuHVtxlu6dWkFgSEaYaqV0KLPOmsgyMVQMGRQSIKVoNfTAEdXnZ6WZm5/+/OJ3F+9auykczTCjBK0pRDnahuDgHV0p3hMtU09z8zTYkfrJ9dbgIH3MGE247yTw5HQL/55kEWs1fzC66+rqcnJ9CCl8LMgmqhIB1hSzr4FNG13yLWFDyrzzhvM4LY6IMa6BuLUogJwZlFnWBdlCtFbxCLaJ3VLvjIdRkwTdRBrCi6GVtjBkVQqBDRzYdcbUNTOmP3vL7beEg9V4qSTlO8zCVqjYuWo6C4hU8z0A2IJf1CrUnE41lvTX+seOGX311dcSRPt++YoDlVUL35s9eeKVn3z49ZQp13Y5pmMy5mfomyEPTJPHDT2RLJoWyU4wzXt1Hk16znmn4+XiXg1WR1XVnuN7937ggQeOP+UURTWR/0BClKy4rMToOQgvaIew/wGE7diBAG3TsRPJO8JR5M3BMSCH6bapSH0Cilo0UQO+gnw9EhXElATrkUySScZ++UrrbU05kwZGkyPiLL0OAZg0Gd4xOQ8qGh+IRJSUleESuOqqK9etW3/fA/e/PX/hiJEje/Tsvmb12ldnvzzpnLOlo+We5bT/PhvxZQrUQDXEFMY9M3TIoPXrfzj1pJNfeO4xMhuABNHjtLaISy327QAQWd+GyYEGJoo5B2ieTuKJUsYENRgrBV0ANoe8PAqRxgMB+tlstm3atOmmG2/2+yN4wUqK84YMHYD2BjUbHq2iAg9UdwwN4OfcAGUdcGhKhwvWB44sDsND4pJSYA1kyNZ3j7LPBAM8fhWGSCbRsnlpKnkwP8d12cXXwFBlc4CmwiakuF7w+PFjW5SXg6fevndLx44dx44+9piePQS4nYS6SVPHWYyZszKoNeccs0UTDmgqsJCr8ShTbeW335416dxde2sdHrsh6Wh0agci4BITsJgN4CPNFhltFJSJWGvqanHDJBJizMig5iEBvGMy/Zx++/BfHmzToV2jslJJhdN2sonwgR5WE9261GroqX+7n/vkJ0xShDknERFqMBBBDkR2qbGA1ej12PMCkX0tGqdPP7b9lMt7eiIB9BWBoaMXZvHruWSCqukcT1iBlZ+dqJ5pB2qmlJSNJondomORoZRWo+iWOLNAVhWXtejUcvcbs+fdec9f0mY8UmoC0sOoYidim6WcgLmmRioJekkv1fRXVPe8/HyJYLKOw/an5TjrtA7a7K9ng+qdUIYGAWQBofiik9A2uAPyj/ELuhxACcnVcJY1a5kxfrFu4+4hncTeM0kiKdYp+FHsAVMkFHDZyXZnlTOPPXbwU3MXLPronbMuOC2RTOjemXourO2qf240dPQfbP+vh6DMf02mHx2aiA/mih0kx69WcVmkNRXt6M4/XpvoLcArm77UMY7r6moI8cUTRKmJ4Li2HYrsq6nZuN/kr02dc0b30oJM4tBeMkEEwYo2YzXD5mK12jzuHBZwCSolEg6HpysiCeWJjxqzjlgJSeaMUAiw6Ip8UJTFi95pUWosK/QoiYOYRwazlzZnjWQZBhSNRcMUJGsal+N/6QJZU6VfPl56ePn6UFRxi3KmxDDzNF1Lekmr5HNE6flFzfrd/tP1abkBbVXnihhzZrsFgnCc3gwPRAApbWAWXBDV4WFhHeEvTYlqayQeQydrCKOg3e4vNpB81LLq7GY7CF00WlGyuG0YYiifZjEdd2yJmwIUSCuYIFBt2M90J5iiM9AgZEEm0YZqDGkwZEibTnPWPfXg3aedfmp5m/Kk4qd6jyHFuQuy6UN6u8mjaW4kwn+Sc47KYzAWl5ZMGDfOCUOpogwe1Af/34N33T979ux77rnn048W33TrTSeefGx5iyLFGLRavJLzg4ktsCqe3PbQ/Y8Al1bOx3g1wL5tSsYaNy1b+MkHMo9iQR6FHucpEd9HNHgNy6/vJPxBzK5N+w6w/8NlCo244I0kMb4AACAASURBVIUlJAEyWFeYRDMWRHxW1dFauEhk5NC+RiSspAVxNlF5ZRCJNiUal5j5HIN0xRRPa9U2oL+RVCVBE4qnjALnKGlQaFq6du382qyZV7pvoebmOZMnFxQVLfrk0wP7K1q3bYMuKiXb/p029KC41AAwpTKpq666Yu/e3Y89MvX8iy6SMlCiT+CAFu2KsYTDW5yLeIjr3/ABCLM/Y0wlzQJNS7g+JEsjTZ4vMByHK0veHyPfRRqg8Oj2GjCAWluUT2TR7ty5o8VpJxE1lUxYvKnGpfl0b03toaiPis6EjyxZcmKka1DYrQ6TUSrYMzGyWjXQv2czGKkxn9aCVtGiPIvXrpxyyriTTj2FkZRKhiW9jrC7KVvesll5s8Z1/sreA/qRASBweERBGLIG7bekvYEQ4ikQAzwOuDMqiTGMSVHU9HTmgtnpACYB8DGeUjy5+ZdPvqBdyyachJbJqEgXFEepA099SPzmVbV1BrxBaAC6110XGtpzcVRho6LKqsNVhyobN23KJKaRxXDS8pFFdmvBmSOGyv9zU3Ab/ISpBApBTpWURXDjxo01ew/muhVXOpLvMg3vXnbexIFDethdhrWKtSnJKyajQ3gJVdIXxIYVcCRasddF/DalBs0mkm80l3PaFk9qGTOQUtFl9KXEkYByWk4YVv7ii8+eO/nq8o4lFTVbGuc3VUOqEokpZCy5XCQ5VkMvkuMTAa7n9CBPHA7KivGYkqPAEoETjhM25M1yeA7t3w91GU8H9IL2sLo1jz5oAvAnJos/EPK5fE5fcShl3l+dMnvyyYfF7+6EDAijDsJmBVCxG9dsNmpJhGPlLfM7tXV+vGD28BEDmrUql1LTDW//XrKDdpCB+vNGDx19z7RnnOpp2wwyLflJPqLdyxvtIwdro1c2fd1tuGH/Vb/h0XhYno4MOGkuDWkBfiVYl7C7HOBrsKikWFXWk1CTew5mH5652prruuTUVviLZQ6Qm59NWt32w1U1iCFOhQyCrxniE/SAdByaULE8sJPE9UVNFYHKmkXDgMnS4as4sH/BgtljBrXPy8nLRg5inxLz1/L0iaMRUEokUyCkweg4yfuVJv5VD+otfjhqT+DUNtqyhqjVglGIWszvRSnR+o2HEgtPlyaiJDWwiUKgnZw3+pjRWwYPmDyUFkhl4ysxXFU1ZkiQNwSnJYY++9Gx2CmP2cD5tXsXsShykHZDYdE8qcG6oOZo4epiu2LyY762aFp41qk9c1xZBdFDzpxQaGmZAcRTNakqYAe0PKmlFk0lqkuKPDMfv+DCq1686eopT89+Pa8wL5E57CbjPRLL2n8pASmlKjTVRB4Wz5oU6gJUY01Hg0gtPQXMWeCZfMXpZ1100ttvfHL5xbfdevOjQ0d3u/fBKb269yLn0Q47A+TVgZozzzyrQ8dmt912LWILh7z8lhZPxUvLinEmSVzSKGoTolCyyTRbGfUuEgxS0Jto0fnnn5+Tg0GpomNxmAhiZL2mYOlauLTSke0o/aDWQcJjJC0g4RimMI2YFI2KY6Xx0TuTUfxmwDKIxOBO40k5lZbhKCAvNRbj8cHnZZIJ1Aq72znzxeeKi/JnzHrprHMm456cNeOFW/98R15BQfwfzEvU8DD53/nGCNB78ybWoalTp3qdjvffebtz1y7ZVEziuT9v+gQR3Uhr8IY23AYyzOgPbVRIn6IxsyJCDAFkHne13tdEcKCxleK+VhL4m7ZqI2dWkxrZh9lmKMQhioeYc7jzcp1NPBn/YZUoOdqz0ZmNkctnBtSFIyhlSFiop/J7q149d4pX1eiwpP1VJp9nQJ8OXvfyDespe386rLZa2WxjLBwASSQonGx20vnnaIxNeLhijCgWavExYwLhVGOZl/KqaRy3OPB4bi6Wggqf4nycyuvNkmZrszPgDTb3nr37G+WYG+Xb1VCl2ezGchODE5YxAauF0wZnZXUojSWARSSOWhpZiw6KeSBzIxGLFxQULvzwo06dOmGCcCG+YjxrHsYjMZl6HvV3d/FDOkvrJRGSdpLHYUcLBj2K7+zxbTs1M3Xv2KRJY0dxDjMopERsYHNxpEniN+YWoCtQBFJmgzhyiZpwHqwDcGcqKnM7zbEMfe1V8GWSFA0ZGTTxwjWGayobRHKdcVyLD95aesLYEc+/Pr9n/46H6yoK8TCRNK1m8vIKGCSAw1o0b8Ht0aiivyYpKwKLi/C5QJ9G8pCMMUoSklxc3wZYnkK6kydPhmavYudOMIV0Kyi3HLP7xttvOFBRdeOUPxc2L1y+endKsReUtglHUdrIZ/VLoEbksDAXgl6ArsJgpsYmKmDlhWf2++a6995+/fWLr70KKVLfZY/s+8MGv37nmfmK4ahvR0UGb8TA0hgj6UveiyzQrG19MeYrfWPYySD/g2666Dz6gHorwf8rjwulHEKEcZYK8Qd8HS9FzFw8Y+5XazftNedR5Ua4kiX6njICt4hG4ix8kg6m5flnoxRXl6kLCbJECVFQdAJDLZSARwu14b13P6z2+2uD4ZjqNThaK7amRhFhmq2cFLQHEX2kaTxSj47FSWSm2RH5zLQgBEosyFrMDr4cWaTpXdZh/dGQ+bLcNqxmcTaO1IcBb/ST84rjBGkImooAHX8pFZlucnucwKrJcnParGgRMDCtXb3S7QRq0eDyozfs0bHEnXM/3JWK9qQNLbll2hML2xBvXmxs1cSWjoeFvkfAp1LfQzPb0oAcuEnx3jCV0bsEaxVR1EC3tsFpD56+9NPP7r/tAcjIXLa8tBpSrAGGPk/Fq3QBzY5DgtQnYYqnrIRbvIYEE6GkcjpxGqWi4Zr0brPN5PG443F/Vqm2GOuWLPp0xMATxo+Z+O7bnwdrWM0cy1dvrKjxP/r0X3OKS+LhuAn5aLZi2EvGI3eGYCWtMplQU0mLB1B89uuvvlzz/XIUKFd+Hu0AfLWwsFCWB9LFUYZYa3kKbQ4SD2AySvtrg4TwCQ5Ok9PBR7lzlhaRbmRl0dJaLxGnIdXN5bE63Vwdpd8kRQUojEaxFRORU4uNGgYOiSNT+prgC72FFwFTFMpT2h1nrVG94vKLg/66l1+a2btnj68WL/lpw4/gwbU++TfaCOx16NBh1muzWWIHUjy5W5dUJJCGnRzNQeBw2swS2iMOpFBNw0oNw8sMmgjWBgvBQ5jq8B1SZZheiwbDNiLcmEx0n2KU4jySqKGFx2y2wxUVO7dsQYUGNagmwqQP4z5OUcQh69i4Pbl5q3F3VaNQtn3WXKJYfQIQMAUUq18xhyxqxAB88+/cRFXAXIF8IZMqK84f0L8zSjY36XR5EPtaFq0HUYa3VWV+kQZLjFIjvICuCTUoGQtDFcYbBqAUv0JoESS12k2AFh1uMEtMN4kr6cYb9owmeUgV9DlVnxuIonbDACHwzImvGi3JQJGnQxShQXFhlOr8CTL3xbDgWCowBoIBGFI+/+TTRFiUDHbqkwUhIJJKY+v9O5vhyOG66UgIgqAuugjeLG82eNnEvpdMaterbdxr3JkK71airAXQAuOAEEMRa1AqqJqCaRO0CGHVZ3vkpXePO2f2KRcuuuzm9Y++tO/rrSoIf4ujvWIoTmVsUM8Ys2SSqqyvhlS2kbv63ltHh6t23vinG8wZW2GuT7HDCC/jCoQZtIu7d+0Vix+xKIILS9uOiBAdiwfXMjdJxCaDtaHnfeqpp0pLS6HEy8nx0Sykd0D5hnJWVxf4+utvylu0hKD/m6+XrV2+gsZ94IFnnnv2nQP7Ey5naTrDkLAALKPtcWpL4ekMtTHsoerKsUPajOxb+vkHb+Nsa+i6+v4Grfnf/9kf5ttf9AkSWnT3g/itZImFV5d1WIwXbW6Icay5N3RtTB/Wf5h2OPog+jPyUdcAdH8eg9LhzIFyUiSRkOjpUFcprmLx5G7feWj7Lv/AjgWS22UnkQP2ZEtxcenmzVsQVY4CHw2Lskq8zURaH9aG7sTSoulyXc2LA8Ddacnds/sQC9onX+656tbnxg7p3rZxq2ZluY3ySbQOZyM1Spw6f1IAkYi6zh8h00y7V14kJmgwtG+Tu2r9XpJCMPtQuFgRyMAmCRi4ge5P1oUUohPxQbzf6ZMAWUObpsFw1l/cWulkwqEZ5XHMHaw9Fm2zFT7VvBxfdaVU5lq2/LtFixbt379/3uuvk2QXa2CF5pzofKCyaGeGnvmItW9z5eZkIvhdQEiIfkhM0GnOtm+KUz6CKmowY+FJxQ98UCaYAKlnLOAyggoSecXiYkmjA9ihRncM7t3v5GEl82Y8XlbiuP7Wq21CVkSiuE0iuFGp03cUG6cNcXKIKBIiaYPRYJQlAW0Jye1RbN9/s/rO6274cfV3V05uftoZwyOR7IwX3nl/0aLFixbl5uWMHT8+HE9NvuBPUBWRAOp0Gj79cOFbC94kDwjlDN4vGTaptM2VQ2E7FlQW2s2bt+bl5bVv3xGAj+iXZvN7b2MTzp03/y0Mf6B7aihMZgAaEj+WyDKa1s/56olQzArdM0oTj2+ypBNJBK3F6dVL54pfS3M/c076iO4jj1vrfD7inxWUn/yWpUpiTfZMPCIoMZebJCQAJZLVFo+UNWv8yNS/XD3ltvU/rGvVti10mr169VYaJAJqaOz8a+9HE3K5vS1bt6JFS0tLcB9YgAdGNc5J3cjUpKJMOm2GNBSsETlJX4DHkrQGQsFE1piOkoQh7LUWy+b161mloPywMz4FL2hZs3L1qpWrYeuGzOzN+fOsbicpZniM0IGiscTuKvXmez9gBHjt9tJmhT3a2vr0btmvV2lhI58SrwbmrFiotu5W0uG/qwNMOTY1FJUCDNgJTmuzZs2XrNnDuFv/wxrqnQ8c0I9lGL3cQdhInClYkvjJMfagc+Pxs1QXzRIpQwIJN29CmsVqXbd69fz5b/n9wdKyJls2b7jx+int2rbWyUGYg/j4lyxZAjgCBi+r8DxjZgLRlhJ9iUzUVpC/b3syFGbcEgHktkR+4f3R9X3OzxTnRiJhdJrsN19/PfrEE9Ee0Iq4NcFUadvR1e3/vSl045MfQr7BRtCQTq6srCwryuTnVGdDB8VrT8UzjGnCs3LPRNGE+Y5qg5TotoKqzLJoOg5G877fru4IwABYsuXL2g+/qm5cqOR5sicN6NSufVGfXo0LGoHXraCOqjCyqgaH3T+8b9lfHz/9+rs+uPDMUx+Z9ueC4kLo1xmH4WAQQf3VV1+dduaZTHYhCzVgEMVtbvfhAwd27dpFqgr1slhEvFRxbaCE9jNPPcXjuH0+QoGlRUXfLF3Kc0lbkbugUgwkefaksyecMf6Ka+6c/9LLXdv50tEkDk7+pDgj6ThasIsqnJgWybjflHaQFa8kq08b03XBko8PHTpEkvLvNPK/nZp1dMnUR6E+EHmlACSNfnR08h6NnoGrxSHEBcJGP+mGwv/fCP6dbvjn+erozBQ9QMt+Rx3B4xqOiaEglQzSsGIfuV+x/2sOeSwmv98ItZtLcNwstTGrsSgeYylHESGzDFOPNFoKXoDtgpUZOLtVEAS6YaedSRw5DhOSa8uW3UxRa455wWc1X6/6PB39vKy5cdSg7qP7tO3VrrnLkzEED2BMSJkG/eeaxD/yXrNs+nRq8+b8deIREqc+xyGLEEQqmWs8jpQhFtNZlmNMGWJ8DalZPL7eFNpSciQ4yK+8hJ/MZn7Iz8vLyxFA2ysqyJHZu20HguBA5SG/lvncu3//fI+XiIPk1tW3HT25/iUfGWQivc2q6AUYpjQyWqvN3LaJ9fjhbTU+GCHgzqJvwT4lQDAtGHokFipBRmkH0o0Frokt7c2EDj7z8LnmO1546oEH9u5dO+n8y9t36p7nTUOvIAwLwPPFaSTKHk4dGBBS0SDNZXd5nTZ8TsZoKLKv4uCrs96YO2N6Y19k2p39xo9pmlZ3ehvn9n9g1I6rG327fDV+rE3LXztYrSz/4u0NK79o0bpDPJJ84C8PnD3pzNy8Yg3OBAqDlGdLsLbWm5vLWkLcZMJJJxVRBdZkioWkQgVqK41MznzV/v1FTUqBRUttMrHps1rN4DyOlGgj+d9kpRmsehSyzh9EXayqrKYvPB5Pk2ZFqG4s3qRI0TXkbTJ5cS3QqjYn0I3s9u079u45AOIHPc9upwWU3j17UcGDr8z4y4B4YSSwXCAEMurEiWdMfeSxnzb9WFAAxcNPdTW1vrKS+rrxD7uPcD6eqtUrVtBlBKeEeDMSEhZdmXBHNpnDR0SjgJ/rbQsoneDfx5lN3+GTCfnrGOS+/ALeUJKPWCTcEAMHDjymdy/RxrKZV2fOmjv39WAgdNNNN5188okIHDUWsbsIUXHh9L5DB2zO/AhV67PGw2Hzri2hL9bsK/p0+6B+rQb0KOnQzNWjbWOv1xat2O/0/n1LGxCiRDrl9npIQlyxfNWq1ZtX/VB95lnnb/xhBbwkx405DmU+GoXy24VmL9aP4JeMuOrIoBTDHKc7E1asAnJ0NAMpS06Mf+vW7ZTpjMZSXbt2JUMTnFEKBnw7hTCclQcOAEm8fGQLQwbllVaRaSiWqonS0YSr7F99uyUcoVXpCISY4NlEBhyxKwWsz1v0A4obvjLrpS59++KtoZFp6qMLFv3z97oDWPWkV0VUyqZ/BDTSoohys+iC3CQkecakGiaJ2gzeHViHeMcJ7zJxHIqt2Q9rDx4KpF5e8MniZf4YMUXlYCYdBrK17YDbrnhW/bSsOM8wclDnYX1atGni6Nq6CUz30T3bKDiftlSNGdJavWPYtX9ecPq45ZMvnjL2+FPyi6jBltO+XUdkrNi7NLhU786Qd8x1YRUhrYpH5tmbNWtGTczWrcrrHYc++BRxgwnWSsNrGqnDGLG73eRFou9CqYU4RYwU5jgLneYbr55c7qI4gTEZrDQIdYiVFpGyZdCCkSTvFDoKp6NACVR1bw+ll8L62L37MfVeV9/5943F3znRv8pXR5dPfTDpI5Kbx/2ATorWzIaY1r2veCPAXurvcV0S2qCuSH5+vtTh+oNuv17+pXEMhP8S+3fsMNgAsWqF0TWzSsSB4JwgRSY6Z6irgQ4gR0nWZRK1VjtedGa7SluJXaVpq9SOA7UdqK4MByNMCRAWmBISvUJuCCESWHjYMVMbNvyEsywUN8OtVJf04uJZtT20auvql15bff4JxRefNqB5E4eJOAVxAXQObRNZr6tcmprVipOzlwwXVBC8RAY7nHeAKuhF/WDRmoQizwIrov6wv9OTuo6ljxnkIPP5y2XLoL1mXiF8hw4diuNq8+bNInCTAHyZkChGduIoA/r0hYrQZbeHtWf87SaXFnJy2VSURpRX8TFFKREGR4GIU2EVMhC+Ky9zDujdVgluFd0SWQwzFqAzSoykkii9FKuQHiHfUJBZuLQQAUhqO1wPMFco6rbHHjzn7IvU+x5/b8jQ8d6i8gsnDoZQFInPLYkVoSVF8ixJVThF/YerKw5UVdcGPvrw09ffeGvHjl2dm5gfuGvsyaOL7IkKJU44MlepA/sW7FS8v9MZvvNPHJVQiirrLF8u37H02xVvfPbGTxUSD1qw4L3du4d36Nh+yJABQ4YOQm5feP4Fjz32GDw3yMoiaqRgiAcCLg2JRbSF5LInn3ySUsREl2ltEdxGQ6CmZvfu3dwoNig6lp4wgaA9tO/QK6+8wvJMFQ6aMQlU2KCUlHlg0Dn77LNhy3R6vNLg+ExUNRiMbt36wwsvvPj6vAXIZ7uNh7Z7Pb691XtxRowcMej+++7p06c37YAni8UulYzbLJb8RkWnnXbK08++WFrWjOlPmeo+/2ZqFh2AVsvSZXPZd+3eAfcVoWRRH+AjYOjq/mNteshyL132K/3rV8OdA/BaO0wmgAcvv/wyHccYACUzYNAgxjcmHCgl1G5OSOUZ5tGpp54+duy4wkYlzA2gnBIiw0yS2DMVVE179u6NYO+ZYwqJNcKbhpJeuK829cYi/8eLKwtsoQtOb3fppN65JcAQ/744b9aYcud7UzV1Fl8uNQtWrdkD5n7n3orXX3+r2zHdUyhK8YQrN1+vOiAoRgkvSvoFybqExdFHkA9mm11qY7jciUgcbMPQYcP6DxhiBT8kQiAByIw3GGnSXKkUcoN83mNHDrFYoOySpFoQAWDmLZCkW5UDlbVLlqwOEJijhfFWH92Immklt/HCyogVBGRqz+7dDFHw3TpTnb6oiRqo2Ye/6o3/+1vdE8azcJP6b5kwvDGamimm/HR6H/ACnkXUJ5IQjI6MUbgwpKRDhkydHP9h06PTFn6+ImowUt8dCrRsJk5NC9EO1XhdNBvOOI17AsZ5n+z//PMD+faaiSe2PndS18JSoxLKx2WXjuwYMdj92UdTpr2w8crL/+y+69FzJh1/0UUXs+B+8cWXlGUrLMwVdB5BSk0dHHPCCf379+cNnlEW7oJCaiA2FL+WQrE8P4uORGzVtB3XFIs7TMe45DLA9JMQv+AOiBDXjlYb7Mi6lBURShQY5C3hA+G7SaRhhfCpsVDSAdBMyfrc2bISM5Uzfr9l//FqVlp42Oh4PMXCMIhvI63V5YiptB1jLhqXyhs8BV3LUJPKktomx2gb33JYFqtYVhlJnQAZw9hhpziczDaOZInSXU0czwHEbgidc36ang5g6KCPc2newFvMToYjl1u3bh2jEzHKr3TtSr8l/Vdw7unRd67LAUDw0HYxnYFnDhky5JxLL+PM3JsmaiRHnWM4krA8r6yXXIvbYz/6GR/dhPbNZqh7fTl5rMf4QqmoJ27zhuE7+uP/D7+S6Y/vAd91kvUGTGg89u78ecTohORWmkEPoskrWop8lrxu3L7UpotDHqqYC8APWQzh6rqwJzd365YD+c5UeeuOkNLU7N9z/iVXHDi465tvvnFaragsoBWQEYAiaUOKYCSShw8f2pHnc8Vi8ViWoF6NKE74QhSqEBoefzfw44Edrz4y1mdaRY6ZBkGVTe8CeSdxs3SXNrt6t7BuqGhcmTgEkxNDRb7hTjVpA7WVDBWTORoJEBdb8dXSCeXN9fHGsOFU+qjTxhhlWRlwTDxrzcGqVStXLvns8+++XVZcUjBo0KDzJp0JaeGjD95P159yyinsefCe+1KJcHmL1jt278oranT8aSebXPa6aEzKCjW86ZfjBnSBSJs4s2biYGTrGc2gf+G48HtdjbJqJfE2l1U1pIw4nISRwpzGq0M1UwXTimwmTElN4IurT1LrRalNp3IgFrKmQgOaJefc1W/+x7ve/njni9NmP/PUq6T5mI0uYLO4jHwFeSi+FHWuOlRVe6g6Hq01KzGCMj265Zx6Xu+/XFAst18L+EBzV/AL2ZBQUt/GCjhMOQjgqtVIy4UjuylKt52HbFv2Vi3bUPH59+tembn8hRfmmnHoAY01hKc+8iRlSWh2CuTx4I8//jjon0nnnE9rk1FksOYYnXlIWhZtwD6kSHz2+Ufvvvvuq6++GvJHMIG+//57iDG/+m41vKlMKKbnWedeeMYZZ7BUs/+9996b/uycJ6e/Sl/gOWDJwRMGpoS4DM1LstKQ4WPOO++8Hj3IdaXUoX3TT9tmzHxh/vw31q87/a67bz/vvMk2u6ACKLeInKLpA5E4CtyP6zewolG6UXIypTxMglORYsooQhokQJuZ7dwMDyXfxpOk3RGgRG5IKOVfeosnTTZrWVHZcWNPXPzpJ6/Nfefsc8/JppKAE2XhF0/KzxviEVmNpaRLbF7FL5UF8U3Pfv/tD4TU4YufO3cuwpDW+3zJ6u07r/hx3fdIyImTJskKbMhG/X6n8KSrJofR6cll9lP4TpZ8tDTxJYDWwoowbdv0g1GJmTIU7CJdAyc14h6HKBPFFDKm/Cnlrpf2rNltffDeTi1pf+3GdFuOexUhI/oN+kA87bCkVHILXWo4AfQwa01Z41Saqk7nGuLOoqXbdot/V0mfMG54t2M6pdUALBTiy4DcC5S30bJl09ZvV6zYu3f39i1bKTp0x+1/ppQelpZCkRlK08eSNimrKuLIilYU90vUyRhJhHx2Z9TgyiGObTGZZz39Wguv0rW5X0k6UukcCAqthmAkkTZ7irGlpr69bW0FxGButzE3lDlE5EpYHLJeyfQUZxrahKR5gihOpeGSyKz77ruRgwdFoxGrwxZLpGT8B8JcRUPR/R0bBMViO1PjIZWErkPgd4m012aN1m5Q1H7MSpmgGYsVZzkhAjWAAaukvFDoRbP7HYVFb8/f+dXmdMqXG/aDbBM59MurLB4pR9QUN6jRZHC/aqsyOe6cc6gqUf7gDc2NqTr0INrckQ01tm1/8NrS00YMfHHW4heemPHMEy+rCoPCuq+muqC4RFHBwNUas+Q7m7KRmNfrY7yRWJDHG/RRLYhdzwbqgOFEwTEh6yMSamIkA8p0pPPlV6Q72kM8dyLjRU1LOeEtQ9CRHhoGTJE14FwHehKzmyGZoBKJYrUllEy1YmrkMBd7vJbdh/dQ1oxGY6FhlUdRY+Rj++Md1328/3g1S/OHIoN0FRs9HG+klaK+dg86B384h0BFIitx2LLMsNBxsL52itDT0qAQamBsuHU+En62O6yck7C0z+cN1EIcQGKJ5gIAwatRaKDNseDs2rETRYozIwcRuFjGqEpJfx3fMwpZ2Di4cePGyGVy4nBcIXxRoZg2KEY+nw85zlU4jItSzmnr1q3sX7x4MdGN19jemE+ZetzdHIlU5R7AIVVUVOT7chH6aGP0NL/lWihtPDua2ZVXX01hmcM11Xn5hVXaKzcmZN7/TBuiTZu7gjGnfcgL+Hrpl9L+vxasv75hErsUFCa4Q+Fc4IsjFfRoqxWrVgwaPODpqXde0qEbo//LL7/EadF/wDFCmqcDCHBxa7KYKDtgS8QxCxWFdaDB1K8gZrNEj+SV1JLtu/b9uHFb//b41sVjVe9GlrDbY4+CZRZ7T1QvSWwz43+T4jY8CL+iO+hT3gO7xttKdAAAIABJREFUGXjceDqFjmbscSea5DJS18XlsNI7X3/51cYNP378wYeRYOiY7j2eePzxMyaeyojl+NGjRw8YMIDRSKejMRyuOTx92rN7D1Y89PDDkETTjNCxwIPXgDNLF/ryBAxvXrmuPry1MIzsEEwXxFJGe2VVOKV6nLaQiAMYz4EUwMBApE/NsFboRaURGuLkl/EmMFt4TS3ZWpKU0XCyyQhpMfmFvslntTvtrH6b9kZ3bN+za3eFPwxsjCqRsaRaZbBUuw0WZ2OXVQKK3rLinM4dylq3LszNtSm1/xdD7W96oUXjSOPi/LGju9wQUjbtrNiwaf/GjXticcPX2wtnz37zvfc+oNlZa3Fcbd26KzfX/f4Hn3Xs3GnBex++Mmfusu9X0kXkBcqQyCroWFhHZ08+FwWLsUG+BNfq078/hJCoa5R8IUoohoqikD0EvdO8efOWLl3KTKdbOQOXYFZS6qdVq1aTJk3Cy6W3tj5bmzRuMnTYYIKDTz897U9/uvbFF5+/+ZYbR40awbfEv7Zv2wmtg9vt7N9/4PbtOykZtHTZN+NOGN+6devaqmpfXi46Fsg+GSopwgdO7DqaP8fjZRQxNrgu9YD+pmX+tT56fZ5AnT/Pl3PRxReHw8Frb7jx1Tmv0VxlJQKCwYCkhUVWaHEl9jBzmS/g5dFumRSUwMNbQ7P8uGUHwhbozJDho5CWcE1hZT3+2GOwlPXt2ycVJ3HMHIuGpZ4dDuZwwuIigpOgYUnCYPYK15rktdhTSfHlwseJHKKFaUyUPfk3EyeYhYtNTRJix0LM//yz9W2bV9x3wbB6GlwTKJQPsJhg8yVBJya5aRDpqlQHMpucrTZvC7324ZI3P/opFIfgyTX/9femXHUZ3Q35La4jWXrsDvJCduzcPm/eHBaIxiWlXbp2ZjAwMYVtRFKG8Y3ImifyEkeIkayhNKhEgz3mcBa99/7rCz5477HpTzNtv1u2eMLxPeGhkowWgTaQI6u6nF7yfLbv2PPmguVg2UzWVCB5iFwOh80UY0CpvwwqWl5fVRFlLPBQYJyyY2dZ83Isex6cvsDgl2PqaYXf20W3irzVlmBxeiBZUEiNxrwch9yknJvt57NiFcVEkUAa2bwdFy899ODUj2kkqKUbusYRagpJTiXNFxXNumbd+v37Xc18drJyWMGFKyQN3XGmf6+u5U2bDVy+d826A198u23bgeCdd975wnMvNCnyYNyJPYbIgygwTfEu1QBT2n+9tb+9AdBsMD64AXGqWpldYywYlmoEZE4YTaloxuYS5qDq3XtxUnmoe01SAty3Niusp0RbWE2oyiorIz4iWHfEscBArGQFO2FUz0de3cLEx0dDRR7ajSGtWf+irugr6T9czaKHmBU4HxA9TEtGKpOSd8FwgBvx5npD1H8V8JoX+Uu6gh0dU6Nj4ZXf0etsfAQCGY8K77ZVsDFUp4z7PG5IeG+acg2DjJlM/W3c0cxziIMRtazEuk6GGkSwD8k+euhw3hTmeqHdg9sXKcxg4rdIav2KdAwX+pvu0b9iJWbjK1JneWVMt2jZFiGy8J33uCLQAxwz3bp1Q1fzV9f0OaYnb1DpuAHQeTwXkmj+2ws+Oe64e+65d/CwoUE/LGeOYKCO4IUwUf0zbfSXKDVa3jsdwOjZtnUrmUIa02Z9G24s8vaLvZiWZpL5BQMqQR/meWlx6ennnDnp7IliVmYz48ePP+GU0ygxR5PSIJwLJyT6LHXQeGNzeBDQ1B2TEq34ZoWQSTOPNVVJQy4reypqNvy0rX+nVhpQ44iz82/uiTIUTVuUqev2y35tTqNoiWEhfDrSv7ps0kdjVVXVJ++/jzsKbRttWNfIuXP2b9r00+JFn1UeOtSqeYsrLr504IABI4cNd7ocaTAqkQgOFdwkDGbOuXLlStT0N+a/3btvnwknnnjqGWf27tcXPyZSOCr64t+OqPoa8YiaxQRBxHDPtCSFlDEt8PLtqfDvrlA6gbDE6Y26aHeIh88I8EgoGTE3od0TMx1El0RXRAIKPFzJw8krSDohuTZnI+wM+pzxge2yvZu71FQbYaxmrtE1wkRvsMAdRagRe1OI8kluR47tStRW25Qm9d6w9Gl9Wyp9yGryZitrclzmvq0ifTvkKhcMOrArff79a/x1IZo9mA3GosnamoDH7TKbbB26HxOLx3v06Y/tVFFZzSnh/sBiITbftHmrHzd98t2K1QcOVqFjjRs39v777+/WTdxR+jLAGxZ4WYa1DWQG/ipGEVOS0cu37GTi66oYwoSBRwtzD3xF0ilpGcQZKUn0xJOPPfTQgxPPvABYD2fj5MFg3OfzPP7Yk+eddwEQZpSGF16c+ebsOT9t2QwJBdTnfaWu30hir01atkjGWNK4BwvlNmGqQM6JfdKgIVBfq/3z7YsRkrabq/21JU2b3HHv3V99seTdt9+54LLLNM+wNqj5+3kKSuVyKa4gpSQJPTdv3hzpWtysJQruRde0RXIin9GJ6QJMrFhacea+MunsyWvWrPHmEFXIOCh2hEZCrr7dnQiHkMmoXCpwdyHbc+BaQT6QyhYOxfiJ9L42yBntuogAtATMHq46CDABOSBZXLYmmsypb4iy4oEooCQmtyzUAMlMAh3IaPCVz3h1xfyPDq7bEa5OkMFK9D61a+ueb79dNm78eCSSw8V9CYiQFA0S1sZRLlrmjgb9xKUDSB8HsSaoBBSOKscbDNCE5ACSUIk9RJGZ8vJym90Ep2Bdlb/ucOXgfmNMMB2ouAZESghFixvazMTG9RsTmfxg9CA4LWwtXNVqlCVUhq0+Ujgnd0J76hOBEV6xZy/VOctbt0qpST4mohQdsv+iF/2dA4zTSieLtMzgzsDa6dcmz4bA4fqiRYoDUmSROJQ8opWksos/2/vI00sP1gEWZej/jtAT0gvMQY0lWK6yc+ehIMELH7AnpJlkptCRsWA1xR1L89znT2h20ujytRN6XHT9a598/HlcOPShOYUxmBismOgw0LBCwE8mSoJUumzoUZmg4E8BbsZRIV1uj83liQIaNscNKYvF7En6U8Q6PvvwzT6dzfluqs5bMomwkXipYPuT6OBwMnNpKm4wxyk2oaT9iqEWh9eI/l0fmv49S4aUnNKcRIwEDBFNf0nrhTr/4WoWadxIOi7Pgo1sAyUj3tgkJqMMFIxX3mjpG1mElExFjUsBachI0u0kDmOT5V8QmBKWxhDhxzXV1bf/+c8nHjcG7wJLI2rNhtUrGWEjBg24+rJLgFGx+KFjcfUjs1FzJyKXxRetbfpg4o2c/OeNnUcHmX5pXpnwMvk1YgIkBTgSEhP4CFRz/vz5GLvrN6xvVJBPgMOXm8N+YLYOKIVEzdfzcZRrrpuCwX3bTTdecfU15190IX7Fgtw8hq8knvwzbSJ4iOLhHWGumEwbN23m7mhDP1xtP2/63KZZ2KFhtZTiEocYToRM2YnzxGCvrjl8xpnn3nvffQ5bHFdQNhtzk6Mr/FVJsSrodbudIY+dJ++1vLB9+/bROxSLPtr+Mg+FQkrrKYs9mUzVhWJGBxWso7CF19ts5OGVlfoyyhYlC3sWAHyUFW1Kk3/3qx5HRdYX4BenPx0PBFHQUc2xs/fu2cNhLMW4Na+55prjx41r3qxc2gKBwAJjVOa8Nufpp59GtUJjRzkD0sfgeeaZZ0Yfe+ygQUOMFutll18O5AimeDyaWlG2+mT9b25dH3W8MuYxMsAdyGJCcAQDqy775feHOp1Bzl9YKgMix9QsNQppScUADzJrBl4uDXMgHnO5nADaDQ48DswmuBnoSMQhTNVqBHbZCOlMmMkij4TkhmwB8ROIcizCkYlH2F7JRGCMpOn47W/u9Xd3pM0FFnuhARRXnAgyLgbDupV7Hp2+eOV6oUehyLMf7lisbWrlejx2p7ffkOG5uTnhYIgFFXYMdCA4r10OJy47vMJLv/lu9579A4cMue66604Yfzw/1E0vlltmMZYVr8xNhC0jh4nJAZxHzEoNc83Q0seSrtaLFqt5F/nIhRgD7OE2/nTVNbhbnnrqyc2bdzB+9dX5maf/CoiN0+Iyz8np/Mz0J0FmMES/X7kCR9d3y5ev/G5ZKBi8+E9XQ8Yjtx1PuSBOCwuoH6eKxuP/L7yFY+FGBYVRa9gfDgGuGjF27IAhQ3n8RYs+p21llGp8N0hs5g7qFI2G1aH3BToWcpiWx9qs9gc4BhuGqFsMtuxItLxN21vuvOvuKX/66OPPJk08g3rJmApfLl5CVLFHj26XXnmJ1N7RxAK16kS6cD2A3t68nzZuAXMOug4hAZSQnmSoMjzxDIl9Qc9By2GsG9jZfcKxQ5Tsvvo1LUMWTRu6UxvRT/SgoF+1uqw5jRYur5317oY125hRPihsKd3OksMUfGnW7DFjxjjcOfGIH+mGvzgdCzt9Xjg+8MegXtPHYPxpCiO1npAzRk0pZOoaqPuD15xKyFLgPJXIGhKhrn36Pt+zI8Cu5UuWe2xKj84lanojOQLymBIGQAziXyBV0BQMH0BhhRxUWAREu8EFoUjwnX+10JDufdDf88qdIb7GjD8eSeewm7GZuDEZ/H/n/JUTygQQMcJ7PAjE6/fu3dt8RAep+y7fyNe4QUT+k2CUJuhRGzX67n5k8daDFo+3rDZYibpZvxEsT6KvG3J6zRSxxCCrTthVJYxPKpsCLSCUDVh5qURNKikAhrxc1+CuLTs39+ypDFmdkAdyeWwhqjPBJZtWIywulNm2g5pIhII2yl3Utwm/MEhZf+CmW25hGN9/31+69ujhdNvUJLLQM23q4198+/XVU65VLcn23dvZPJATqXF/1JxJWIkSCl9MChcYuZQWXIsmFqIYBJFmX2M1464KKqFoctuWrS2bt6ALcV8xElgHJYYiQlw043+4muXAfNGMflDQ4tUir0eT4wxlbETQxEXFjdCTsHgK8/NRO6hiwqRiGCG5mGm8QdLxGolHmGBowWo8RkzQaXe//OKMiu077vh8IZE+mWPaBuiVRmcIZkWjYxwwSkmOkIRT3oMK03UsxIRMDG2ScFf0PJfgcnzUVSv9bLwiOBAZ6FgcwK+Q4JdddpkcqdkVTpv9wgsv6NG1G3GipYuXdOvc5fbbbwfU6XDYQUESM9JcO3LpFs2azHtt9lkGw8svvzRi9ChUQH9dDa6bI+bJ0ev9b7+RGSvOH5nMNAXkIjw+wTZtcv2y8ZHW44B0LI7CnptDU0OVi6wBlQ1+nRYyU+NUeOETAZcXX5clEwobne5oOIgHK0HARedcFgGEToIYdaCyIL0xTHTZIDXv9Y3ZqDmypY8lc5DXhoWHGisrdbsd5EiCeECDgBmBNrZpvjkJAbPpViBOKR4N7XD2qy/Tv3Q0J2YsnXbaaRMnTux5TA+NCEDMU56MJ0WKUdps/rtvsXiwstLL77zzzrPPPjtixIjhw4c/8PCjGL7nXXoJHnweB5uJxaYuKDbur5rtl7cMJ5QffbAJgEQkp2xIasatKhgC8noyCZDBivnjJZvPOrZXLuCD5CEwnrJSGC1iWkIBbyUlABSquKiZ2TwwUQP+zJYQfF5KBoIGvseXBewfik6A5FITQ2NklrGOz1ckpu6qFCkP7RZ+cRQzDyfTVOf6vZh/Mx5+ebCUIxaA0dGrxDOKvWRfjWP67G8WfO23AGdICioOJVCzhSU3LRyG7N4QYgjZHYFQuKAgj4WSVbCq6jCUzTNmzCR/B4cTTe3xCHFzIpl2Wk30FIrOggUL8I9eccUVbdq0YWLq8/qoEYX0QAiwQiBY6A7dg8UZaGEGgKbMybxmD9/SoZddekWXzt1QtRkJX3zxBScHF1BQUASigDOLdOFpbLbWrVu1btPq1JNPgboT0iMc52/MmeOvrr7o4kuKSoqBQLgdzhgMYZiR2jr3r7t5Xe46fw29jMRjvoSj2Jn28latL2vTQddZaV7203q8EaUqIzxSukRlzNNoaLGBcBy2sjjcZ9gOxiwcVByPsTJ4yLCJZ018ctq0bt26E1ucM/tVHJAU4+rUufunH3wEtK4Ykc7ZE0eI5u1uL8L3tdfmcmaAR5qqjBxg0gghqCYY+Eesjo4djJdd1L1VmSpV7TWRxRT79VgVvLbJJiF5+icSzFLey1O2cXv4kb9+89O+aNYCuQCMlIzKtEW0nNiyZcvX/bCxR69urN96zg9BQ7LPtMLnFE6QsSyReq08ogaNh20VOwYEjyq1e6zWXdu2vfTSy0MG9R0xbIx45gVSlqk8cLBXN48tWyX5RAwV0aMgypGEIdIQe/XqOvCY2g3rg6lUntNeGIlXAU9lnsqvTUdwwNIEeqQoLdFMj8u9ZvVq2hwmXj7KMi9mU4PqTkMj87fzGhcGWJzyxnlIDe1XONO1AkdsoETNqs1tDIeQSgoEIP5EddqUwAmP6ljvJh54OD6RqMxFOgHe14Rh6+7qPl3yFdL9MP8AoZDLiYwT9hU6MVcJ+C2e8OiB3Zes+KryQGW+1+ymZYniQSmMgiUkC1mCy4xDFtyjHta/uTpHQkYGJnvcuHGUtaAodfeex0DH37dv33yfedjYAZ+vWnzauefVxJU1W6o3bfc2s1b6SsqVWBUagAwVjSQW+1e7t6DFjreyeM9++/xPf3z5o/VRq33nzp2MNLfLBUQJFm00f9jTZMXRxL+2aP0jN+Ye0h+5Js+Jf9hmJ3+bRqGu0w1XX33/nXf+6ZJLeK2uPIS7OM/jZsYysbU2ORIO4O5lRSeSQYaxqiIHmcM/rF49d86ca665thE5KZKUxUrB5MOMFyo8EPWiY8mGNJcJKQ5t1C95L5voYT/rDbzn/PpyKPeobUfWPA0ty/G6WsZTaDJXNgYbVDCw5DKWu/fqsfDThTfcfMP+g/svveLS+/5yHxY5GTrSutyF5kNlbbHbLM9Me6pd27a33XwzVDE0BQ5I/X7+iV614i20A80Si0TRLfiIcKz3DqVrDMZ2bZTCQjCewibAYaijyDYMsn379lRXV2/e/FM8GtKmnaToA3SFRM7m8fDbr5cu3bBunYWwjuaHoE20ziK8dWSJkuUNnQvVCoGJuix+JiNpHhSyqvd+2AmOOdedkQI/sZCQKvFzSd+VLj76E31E8ZGOFkVQybRq1WLKlGsWLJi/bt3axx57pFOnDprag7c4sXbNmkefeLSkaelxE8Zt2r6ZuBUsYiRMDR06dNSoUVgIRA+PP/54Ais9BvQbPHSo0+PGVYmPBPeqA0vodzcZSNoms+PIqiAmAUOZkSwthiPVoHy/Yc+Xqw6qGY8oSVrFZW350KqnoT/RVcAT8RXhCsSadnhsUD5y5jTQ+IiS9BMeNMK+JZ4wWEPRYhMg2YHIkyVEfVbFTIoN4R7gLXK8kdoXxjTyngRIbOffvf16voSS1ZKlSEU1+YGheNGCj7YvWLgRPmvcD1K0AiAF/SDsFBkYPxKpeGV1JV4obdbbGG8k+q1dserE8Sdcf/2UCy88/8uli6+55iqv90gzQv5KryABpkyZMmPGDBBaPDoK01FdVu9ljmE/ywOH/fWvf9V1LD5yuxypNRQV4vFsSYaK9q0RaFH//gMnTpw0Zsxxt912+8yZL7EH+B2ou7iULpC4tRimmtfQ7rR16NBu1LEjL7rkwofue2D519++Pm9uPMJhMmo09/k/37yup69+bxcdgZoNoh82B56LEUX9N0YEWgroIxJleGNFO7a7UCoATum6F43JuGSZZ73Xz84e2oTljf3s5D2NT3dfM+W6cCQxYuSYO+68u0+/gZdcdmWnLt0vu/RK8vNRdjUHrUwNIAR0GYvBtm3bcHfxW7HEtOQbTUzpq6pIeLomJ8d63IhWJ44ut8b36zqWfg9c+uhEA+1LNxKUFycYy0Z+2eYDxr88+8XKDf5AAj0CeDX0CgCcDfjeCJtWVdXNmvUyXhAaATp78ESY/7grGHVi5+B/AY3H2I7HU1peJIVBJT8nBVen4fuVK8cdO+bYY8fYnY4BAwYR1YyHw+JXttk/W/hpt46lBTnAzMFvMQKReOCgSK4Mp1KRwlLfa09Onvh/2HsPAKnKLP37Vs7VOdCEJmcEFQEVEQETiIg6CmZFRcU4BjA7mDDnMCqOETGLoogIBgREEUFQkEw3dKRD5Vz1/c59m9Ydu/yvu/rN7rh3mLL6VtW9733DeU94znOO7Jar+WypOJsiE4o9kLhV64PQk+rpaBgdSz8DFkTvQdGHzlDJEyVSfm2Yf/EZvapmr+o0Rkp2Pbu9tMgtZSLpO9Bm4pTSbWCUJRDySVNjQ8qdU9IcBD8j3txfqZjAb1VOqi7kxJEez1i37GggzBSLBOX6hI8ZeRHcwj2WCRNCJBQYOuLQ/oi9H9Z854Juxij9BqZCWK+o6kPutStXelLfgNo8AHxGAvjXDeOOPnruK6+88fqrPbt3/WTxoi+//tBoiQwY2HnO3H9ceskVoMZ/3LBn/DH33PvQC/WVdQTP0FXEFhXct8QlaT7MWwZP6cZax7Qb37lv9urvd0QZ0Y8/WrRl02ZmBd+gA2HPR035SS612abf8STjwVBxe1YIENGqXbsefvChC889/6svlt8/6+6Kbdsrt+0Y1G/A5Ikn3nDV9O+++VbhKpT3iJmkBpvm6meShBVoW3Nj46OPPFKYlzv9mqus4iQ04qzVtyUdhcOfOG2Z8WRJEGdEwRGuZ2NK99Ko2cll6QuE7D89KecR0ErxUrON77TKcZ0XWPY3kSmCwsCjIJ4XfA+8v/b669au++7CS6bdff+9R4w96osVyyIMUYJgAv5imVzUVWtXWvzM35/8ccOGKWedBbt0OKjT/f1POliZ0gniltVIwww1+wRwoB9qLFobq/5Eqz34oIFgkbH/5HfimGHMMwhWEGwTJ04AtWp3ukRptpPtLH5NCb/qaQ3EWEE1NtbUMDHj0QjMKICyxQjVXWU6JE93X+mAL31Na4V5ZEdTWSM7oC0aKsg1tSuWWAQTwmEh145WwcklQRxGn7HjVU0DlGZdRbHivmJDBVstaFZdt4Zx+vEnn+jZu9d+g/e//a47z5t6/trv16/+bu2MGTO6du2qZg4obFC9yLiqqqoXXnrx/gce7NW7t3jm9Ho7eGu4WWt3/cqblj7XMzyINWBRIMN0EcmTw5CXaIpm5i35viFmS4FLEPybKICQ8GNaUZNWweb4PsaBGQXLaguFI5WBDg2JXC03j4I4KWt+fcS9ancoU9JZSCbhg8ENkcLZh05Nf7NtxTHHdTdmWlLlAXWIbaBnkWY51Oj/8pWdyuwkZOKniNInq3a/8s635KRr9hAdT80StEHeiCKOtAoHPR5H9y6dd++uhHBVSioaMsuXLr12xvQTJkz48ovPzjnj1GgowH6Isx7wL6NIvrtatnCFkFOCqwl0lEynvQej2bqolUaFdxk9mM9VSJFZx3vl+tKnl8h63SUjQAKGjOghlhsIMJAA55577o03Xk/MiKwX8XBAtaoTxxM3vOueu9d9/31eQcG4I484bsL4fzz9zNNP/R3DCWAYz9W6BWbpvP8Fp3H/SuwATQuMj9XBzh0Ns3lLxSs2HexDlAykMZm8SArmibI/1eKi5xkINauRuPEYqdVhliBi2GGXMgnAUinfd/JJp8Ip1b5D585duk0+5bQrrrj6gmkXg8EgQImswYPCWDPPxVC32Tb9uKWpCdgW/KZi9+rkcHJgTiOwGEeCc9aMdVDPclsyqDW3rWfImhLgvOS88x8QOs1NidmvfvHGoip8r9xUSOdwqfA+Q6XzVJgAkMH4zarVbm8uueH8nMATGBepAC2oFqkKyq31h5WQCH8CBkQPxMrEEjvnnHNgxFiw8EOEht2ZQ7QRrgcm8cYf1m/9cdPowwancFOBcJLcDpjNpXyn0E8lgvFoQydP4w0XHDLh0JxUYrvD2uTx2qF9iaJT/Ey7Uj3cOplg28JSpRkyFqxsPSLxW6ea+om+NKQ5vOGVB8xzW9Mwf3JBzqBcKYcWN3E6ElFXdUWyYsce2DzZgcVhnf2QAZA9U24gaw4HhMkRiFCVQTpUrHHc57Jf2wBhJQHb5To1tzOTqOtYFhs+1PHjuu8NqKuoPDGSUuGMMLz48tzHH31i4/oN1bV7cCJlvXM67nRYkmhawviAozF16sl/uf/B+8ePPYZhToQibrOHEmndSs3zXpnx7H0TO5QX2akZz3wF1aM3lni10exmK3J2H774y8jVt3+0aE2zH/5muAbTqdrKSjgUWRJ0vmIbQNSw66j2/GqXZG3yb/tAHMWZDJl7WzZtmXXHHdFAaNasWROOOQJNBWnPLofT+NhxY8+/YOraNatvvOf+Pn364MaXTtdHWslNUdjx0+peLlSx1V9/fe89d7drV6J/h38tqgCwAexUmfd7nSJq2251kHBZZiqvaodQM4lb8BNkBK+cl3Wof4Fv8ooc5yMOWqXwHMgRPDPi0wQPkIijAsvtLOZefXo/9PAj+x9wAAvskOHDH3zkkalTp1oAGuvWipS+0jTQ9w8+9BA4rSuv/Osbb7z527ryj/+2PDVwUwGkJgDHoADpovOf9VHVEL5MGZNuXTvhyQY2lE5hZ6QACDImuHn8gc0AAydNmoR3V76PG8DloM4oCoi/ocFbWEjEjUAh0A29Dp1BabHyRR0egLGKSBHtOU0Eje07Q1ZQaXGeGeU2xvRtG9NG2bWhBww+63T3gs/3fP3t+nCokfXrsNhhcEGdaoWPqEnFcEfjEbRk3Cq4WxgpHnz7zm3krM2d8yoRbUopoz1fcNFFJe1KWWfE3yRHWrdX+PToo4/GZQUUmkKwxtw8ZDcJgLiUuFGAdeuU8Hc2f7GafvoEF9Egs11P3eKlhYRCjy8AgEUsmM2OxctqqprC7qIMrHz0MLqW1OUgRov/AONVoJfYfkKr7aurX7ny62ufSI0YVnzi+P6NDYHNlfWffbllzcbay//qvPwoJ4aiRDskrsC+N1SMAAAgAElEQVSqEbnGvaNpK7dhfYnqxe6CoksZSXGY/ZTc9J+afYbcUNznKs3bvDP06vsUYYobnHkwNSJPI+JOExuVmxBK5ZE9Xlcw5O/UsX3Q5ycH/pOPP75hxvRpF11E9h8Nw6FCsVamA63lZ7JP/8wJTb8pEcGSVFsvvU3P8x3uok6iYzFASBvQqfvvvz9TmrWM+ONr+j4iXm3WOH/yPh5LA0tgD7j9tjsnTT4JyBHl/HC0Pfzwo6NGjVq2bIVAwZhCseill18OOI9oV9eu3Zqr6qaee97nS5fB49WjTx/wAJSzBPumQzL+Fx/6Jk3VZLwyrFcsHJMeZAAOTI1IOWTiytSlIwWbAUsnc0pA4PpORx0D5AZGCzm/OESUyOUVHZRJzrCaYqkjjj6Kbly0aFFNdTUrnUF0OT2CZMKHrHsoMa4QwawULki2KbKZYU2IU1sOGsPw6UxxKWHCM0E/k+xWVq75KjVTEWkM6of/NAaYJQZgikxC3jjdq1dvmfPWOqOzSzxcIWuRtSayGqgQbl5sPnOu275u3fdNyKscBwnR6VgUpgmqcELroIwouQvVw2BcEPCxgLGpTExWWv999nnrrbfZEZiWmOQAI6UGhhDFG8l5x7QpKcwxm6o1M0pb1CyGFVWwUmYHUBlOhLXa2rKizrffPHHE1w1Pv7p8ww6fJ8cdjISJ6atpT2eq7Uk9pvJg4fNr36kj1J2KvV0cR9ktpX/qGfUnT0C3inAQZz+eCiH7jYbDDnLJgZ/L8TNPLftfJGW1l73/ziuJKL/AsSSgRBx0mHBtXl8PBIrFzpwRjZGtJYNaS88osBeBI3KNgY9aEjGhjEhbQlR8RDN3OH0nThz5zCsf+2pn5BRanBZPJBByuFzktrL0brvtDsCyd95559gjR7Z5Xz1cazSDn2M7I70DUUnVi0gI689szTdRny2YCuyuHNLf1a10x6Di5IEjTzdnfNHmKjvhQuh5qddIjksw7PS6P/l4w033LvlupzdjKwtHq9gwbXji9mapywaqQ0DoKKRNCtXz/wdsFoAQYI8QZIUa6y+fdm5RUcFny5fkAtYRrF9aEiZ1pefkyZPYye65554rzz931JFHnHH2WX369mcBST0z+NowVkzuUCCY63GQwBnwNRFwmzZtKuwhZIEyZCrYxPPoMSA5WtaivFGq80+dr6Ypf7e+UaK51cWn/vz5F8TNoINslECXj/Q7cGkpUK8fshXo5v+Zp54GAvkS0sQvvmTn1m133XWXWM+Y6qiMyRTXmTb13I3r1z755JO1u3YUde7u8pLyEIH9T5Lzk8RrSImAzTNrXEzd7g96ZWITcaWl7IMbflhPVd0ou6PehbRfIrG6o571hYCzea35TZGe7RyxppgTTR92GTN5uaZkOFBWAsRU69RzaMJpMwO+cYFmjYCrNlKsBkKNvDykEt3SuXNnxDFTE/uL/d7hNgtcRxjAsWykvpcHJCK3s5VSp69TiXbIgYXpBECAMrOl7fJVEWdxtGHDOeMdUyb0eOfDyOMvNK7bimQCCh+FdpZOkxHSSwZxhAOBLsXaljrz1upoxpSsq975wKNPPfn3f/gaQvle8/XTr5o69cIOnctpDG4MIs78j8ePReMvvjRn1n33mN05t0y/9rBRoxB/LGHd0sNqkGuz0cbwvGaPHTH30IxYjzLZJDdHZiMd4k80iTsJ7SoBC5YFSniNtBVbM3JAbDyXDao8S0IKr1Ljzei1aOA0DWRmWQ05Bd9VNr38/JffbjSt+tbkD9dt+ij8/Ce76V6US1YZCeqzHlt5QPtxw0fWGGoZxYJMEuXKlsj47KZCewpmLlrBALd6Cv5LIO5YFe6zhojjyVfXLVi+k50nQyxAtrWftgcZgSRZxrmRcIKqvDh8IWa9YMo0KCpemTNn0kl/oSXEHSxQEOl6aMt+qYcbOaGWp3rl6fauYuxIEJnQKYn7044YTWt9uvV6/8P5q9eshp4AlB4K9/IVn3MA6b1g6sWoTSheal1zHVKY1Z+HjjwYmUkQk3/33ouP80TcrqjU06ZNmzJlCui9Y8eOm3HV1eXtO2CxFbYr9ubnPPrYw/fdf//MW26kLk333j0FRJMWRQRyCq4s00K34vhT5+P5X3AQEhNPkS7QSGOi61QkQTYn3RCSZ9ir8Mh7yU8CV7PXfUsan8kKTI1H10GWwkbMq6KRY6fD74Gb7Mobr28M+7787NMrr7r0kAOHdevamdqEAAdtRI5MxMICdg8ZRRbYgJ978Q2T1UUa6U99JwY0ehiRIuRqDlNq1LBUr3ZB9oq0xd8q23/e10wkRKyAg1nHKGWGkrnvfUMGYDS8XdBRe2meSHnSH4jth5oUsMPEzz33oqefedLrcRhhiBKaVu3zT5djjAEcHDVqFJjUTMaKcwVaCwgHAW/T/P0HSU66loiwnCV2bwolI2mT00WE/r77Hy8pDhR4aoF3awZSAvmeQIq5ZTqeRPDDhpd0Q0SYLknUnz3Kffbow5Z8teuldxre+Kgy4pD8A75O57MYhMNY3qLXwNMbd7YvitoxfQNOZAIBHQMrKLvj/+dds/c9jjDdBIViKgU5DkHR6qoKAr82S6OWRobT3WELYSK8f9jWmKU2y+uLtn+0MdVE10CAHwO8HkjhhWidCLolw9Ox0Gg56B6dvwLcAqFVM8xONmNDCMBTgnLTzDMq3CEQiT2ZnPiwUXESNZqn6+5Il7fm7Hh94bpvNlZ/vGLBCRNP0OJB6rphgV966SXQuEy7+NKTJ5+q785ZAkT4OIAVZUiKEvx8Clo4h1AymI2eiGFz3MrmlLNsxcILJ3VzYHImgy5tQyxOYilYeHYiqlg2MM/sBc4Fazve8ei7326JRzLsS8DhEfvxsDmRY/EuWbAAjpgAmdpUrKccAJTc+Gv0NfKHe7OIi4Ftr95ZceP06Xg4QFTkerx4BeIUCtVxEhzKDB05ciTcNg8/8ticV+fe9reZEyaecPAhw/OKigT+o38nH9KHaBj/LFSEVJjS+/R/osxiMZ9++ulQP1AGnKw0eJXOPPPMI488kvmjFj8PTogKy4PAxJ0PPUIinivHiyzjILKeIbjPRP+NVkhbS+a/co4WsiTQxpv9fpBVeEHFw8EuKe4T8UMIlUpGnHmiCMW0g4a169a11Omq1iJBPsVSIExghvnYHvI6TAcOHeK0QD9iXLZ4yVMvPrlhY8WSD9/l8biHUq8ZWjDYqBixCE7KACAPPCi6b1KUFgQpUUYhKI2Q4Gkcd/jATIQGAr3L6mKx+2qdKPFhsm0Dp4zrM3HUgB93NW3bVW+2l5DuBP8ZxplyrzIcqDW99hly1mUvLZj39sFrFm6GB8Tm+uvVM0YcOHJA784FJULhIa0VmnpB8mJk/+1vfyMIBaD3vPPPP+yIw6OxWH1jAxRoWJO/qbulk3XvOYd6L5Ywu37aJGTFGajg0Bti8BqSSGeIuU6Z2K4k1w7Y1Qh/IF1P+I19C/SV16e5ewUai1944ZtnX1/yQ6XmyPU2BRgtqSbEM3JZ3bQSBw9vFixc0bdvRy+1a9HXsFApH8HYYoz9XpKAsKDBlUgVbN7W5I+CwnGAcdHHlJu3rFalNvGwJAITywP2Pnv2bETw/Lfn9erZHaVE6mmgVOqHPhlbXBq8141FkdpKzWI2KD1JNhpAIsh00jB5FfqqFOEurjCw/0BZegbjd2vXjj9mAm514oAqhsiwct+9V5DIF1dWS5Uf0oF8TUUngbgy9HC/zZ8///rrr1cii/kQ9geYvfn5uVdddRWsaUBr773/vrIO7cGaoROkolSAc/CkfBPTNh6DzvT36mjVPf9bX7GHAz6/y2G5+aa/nXXa5Pnz37/h+mtzc/MyoQAJNPiX8TcQRWP8YT+g55FFKuDLA8so63OA97r5xyn+Ey8pKpSIlEySrPYNLjICW1CTG5zOmobUrppkE3ady6ypavQ/60412ciwLiwonL/gA8zml19+EbEcad5DwajiksKa2qpzppzFDGHC4CslTCHkt9lgApJ0aEWEfPHlqq+Wrzh9bLmTNOQAta51v0CrLbG3AWgyaH6oZZReiGZ8ow7fp6Sjpa7upYUbTJDeGB2CeMFxzorCy8hWmKrbQYyLsl/Dhw1PpCjSx6wGxW/NUlI167TRxYUocPQwuQboWSyx1gUofS2CmV4Xoa2nOxUt/OyLqlo/+mcs6iN+D59zWC8lzrfUGKmbcR3WF/ls8pFittfjj4kkCBOnRnmhIKRZBmFQQw2K+WmEiVxCa+/KGuOdD897+f1aT34R82L208+eMHFciqAhaAGDYdeOnWjhHy9evHT5MiInY0cfnPXZLOZ4OEpReRxalJ8HiiqKP4B9oyWWNP/w3brdO3eMPPhYc7Iu5otlrGGIcojWCFaMBG27W/MU76zxPfb3l75d16zr5GJuyPxD4Uwj9NJgbLDfcouKeXAelp4UGSWT9I9XswCEVu3aveKLZWTlXHzBVDgeuS/BfXTJ1u7Aaa/sSHz7115z9fXXXffSyy9fcvll991x57nTLpp4wgmIY6PFgI7ltFqWLV36/nvza6p2MYRgteCjzdqt/4oPeBDZkqNR8mUwgvHWoGxRuwp/JhH61g2GtYEGRsHUBe9/cNzxE/Gl6z4smdAE74F9xv9FUQcZCLhIbPaGSC2oXvaGCCaILDxiAir5j20PPyPUzKRVp/bpl5/nZcJBSgyBkx0AHKmd8DZ1al9IGVOni3WXJhvxo4Uf767cdc5ZZ6i11yolZYiYqSZTU2NDbU0Tt2Ixsqlip+BDt5rtkQykAzZ3Xl6iYeuAriUeV74W8GeMzQaDQDR+eRi1fGoqCmoSK6+h2WFIDupsH9S9RGzedE4mI7S0CAi5qf5mZ4Oz0JnYVLtrt+a++KLLzrv4kg6dynFWW8wqM1HqDTNjIdV66ZU5d911z9Bhwy68/PLBQw4A0OQPBYEGevLymwN+J6ip33jQFao3mMkivXTcmMPcLm2ktqC4sTTwbIl058J0v145U08ZWZJjiPrI4gGeLrEZxKDE1XI6rv+u+flXVr787sa0KSdh1aK+sIWtPSyCUmbT3oOboBys2VAXTQ6BcJHOwWgUl5pE53/62m98iF9+HfLHTvM+2PLN2jocUpFoAE1S4q168UUldpXg5j3rPeQLkFLw8UcfwrAPKJUHS6CL4NsXtUkOFdHjNuq3SuLLIIpTUhdk8KegfWJM6yCtcIw9RlIvMWP4cnFZMTBBtjR0qeLCkjtvn0WqUfsOHVoVXKVj8crV+DkXVNfkduygqg/59B//+AdQrcWLF7OciUXyHaWE3XzvDU8/NRu2NpRfIsXoBLPuuPOhhx4KJUJ6aNJAGi2tlfCBntH8y/76c55BZyIVt7lxjyfHe+rppz35xGMXXHjxHXfc3qWkFLEC7vW7b78DJ1dUXLpje+WCBZ+LkacfrUuG94yO0sYBldtS/t49OhB0J5dDJ8TS97dfHsKxBYqFVMHcL7/d9cMWCKmgrGz85Rc5wxzAFguGQ9SQJu0UaCnsbg7yJUOh3j17UescOA5BT1j0Xpv76q6Kyv0GCQVu20fSQk1rgyH0yYIvUpHE+CMHoqVoqWiLmqUmxs+ULcAX+nUQtBahGgxu7VVedvu1wy1P7K6voyxFPfhL4CxIp2i8KeSLP3j94V/+2LB9/dooFTPwu1jNuLcoTPRb1XpdYjBhJa8GywRqAlYBwV+14vaqWfIVGQmDVtvcDN7CYrDRRTSXJRSGyt+am078FG1QOocgKOTglwh4uZIgAcQDCnky9Gk+K3pnAjUWqFqEAGvakuOPm9Z+b33ljc/eXVIb1WxxH2LBuWLpV1s2bu3eqyfFT4lmdujWZc6cl958820kWZ+ePdrufIlic3cTHBmIOmiYvMX5wMUlTS3qA8HtcRS99/qd3cstXltUC8ZttrKkthPVnXihVNcwxQ3Wgk07krNf+2blmgqc/EDt0SZBKBkgbMJBR1TAZYQ5gdTmwnZlrHSsPwyB1sb84ToKwggnFpo+merEpNnFgaeDw1BCTZ/HAodCNVFCk1RgNpDTT5ncpXNnVJNnHn188cKPzjvvvKGHDEfYJeOZN16bC7+oLsLwRmTr1X/ZeR5EWbqqBTNnzhw9ejQ2LvAdvCkgvmk53+HTLl26gP946jGh58H9KT4auzUSDJnRM7LJiD/+sWgcmz371ndr1u7YulWEG2MkEoE9WUDWKssHi4YAPPHqHuU2Q7JBA3YqEXl8EGiKApbIcWQghtmyeUM0FXU53ZdeftmpgZN69tk3GfaB9GaIGXrZOPVX/PPhELIrTE4LilZKBwHwGRRbcBCZbDnJ0O7u7bQD+hFq9OPLkcTabIfdKjSdaFBEpYF34Hci/hFJZEziPBdhoSSavn9y6wKnqSzPHIh5P1m0uFe/fugccRhZBCuBpMGHSnKDecPGzdffcANItZMnTRp3/ASmawg4FIBXQt7SP6SeYRv9Zk1FbbrSCWrz0MV6irYC9KaAltlW6slMOLznhMM708ntqeYcqjILOx9wJe4qTnswIi+9G7l11vyaoGZ05KGaw84o+MVwS9Ck9eLqXrxurAh9s9ZfNqI4Tf0bEgktOu6JfIFfpINk6+D/x3lHzpdrap9+/osan8Xl8YbgOZMeatFgJHC2185jOePvefLxR1+bM+c+sge6d+PKCAFdxxJYugJa8Qj8ipbL8v+Z50kpQEgPfsKe/ckni4FPkUXB4qKqNCdXr17D9zuVl3GXju074F0mIfSss86CSRgNGiS76nZeMYpQg5R2pYtIsXbUn+q+NAZ7CU2LA+uIL1x33XVYSvwWBzweXIJHhxw6gq9t3rp95m23vjfv7YknTpZnsQu7B5IYxA3+Tm7NzP9/dOCf42NGE+BmSVEBlsLYY45DNj79+BPfrP2uU2ERsyASDR148FB4g6nHcdppZ7jtVviiGE1dCWhJY1L9JI5vcF1mk90U796V2niAswk44mPIombpiDOb2x7KGDftqK8NUlOoMKW1rWZxC24Ktow3DDqVhlOxsAkKeamtlEa169Sl89lnn0UifbC5mbbhh5P8/7YPOxWBoLz7ZNGSIb0Lh+5TkgzXS6a5vvx/eUgint0aa46k4wmH2xkLwSJRMbBHyesPHNzU5Ktv9EUAv1HfPZZu8Pl9vsCUkwYb3ljz7oqANWOTSrQw7kl6C7rFb9vidatDAhrMXtgT2b5BQjOHRetCeOpunNaDr7UrSl12/uEN4aXLv6uzOAubfT5uLujSvc/FdbimWlP8UCxoOLG4DuvPwnKIMlblZW4CFIlAFIAdhPuxuN9e2qu+0fPCa8uffHVrRXUzSDj00Xiy2eN2BILNTz/+4l0P3w6ECzWTERox6rARo0bJHZHtsZ+FlX/WVPKLUBjuv+e+Q4aPOGD48DgMW15vIugnA9Fmyd1V2TT3pafPHl/qyYmI/RkzmSk1zcgA1kP3tcFh6vjgs43PvbmlOWYnMVRsXLB9ggzQtz3hOraGolRnFb436OPwsdNjTAkVNBRZ84ceAIGxzOEFQJARSkMIgt0HdYL8oh20iTdMZdqg5BprTE8r0w4ZfvD8d9+jpkGuy3PD9GtnXPXX6sqdm374ftlnnx8xZhQ0IWhssrX/DzuQ+PS4zMi94oCgA0w8lG+jdC7ES2rD45HpEBLcfE2Nzzz5JAVtkwmSMWWJQiUCA9W/6rFkRYH3s9kQguCMYN9AMVFeLCXjpMQgajHzSEt2KsvZt2+ps4W2jvw3HMCCuOIbLkuqvMyxetVK+NySkSjEaF3KyynVKaNMF+w9WKhyWd2xQXI4IG59WFkwAJ+NqON57rJ0uKF3+8QNV+7brSMUAw1oBmTwZusfXO0mQOFa2J9plKp9dg3cD1aJIeUypN3U1MrEbPzTUi6jIcdkzIV1eb+B3anW3rFjF/QNhJPUl8horJn6xqbHn3p67DETHvv7k8edcMLDjz02/viJsOmABES4C6xVTBYgn6qEa7YWtX1eTQMeXx38yZzhNao1FJYUWZO2Mm96xhX73npdn0MGxNo7o1ocJEezJKIDCJC9Rc/XM9k3bdX8IQAkDhOIiYQ/GQmTDocLXmkh6t7SSP3gzS5/4r0PfwiF6BkdPCRRNkzL/yg+227yf+ps1Fjw+PNLNmwD+OkIBXysT9nyfuYtU0uDNUJ7QJG/9vIrl15y2RWXXsLVdftd5zEm9KDD0pkM9AkzqlX14RH0GaIrZBYLEXl8SzBrXH31dKxJWHCmz7jukccf69mnL7jPQ0eP2m/wkKuumTHmqKOfe/7FCRMmnnnOlFfmvgpuSE1AlqG+j0pxUi6rthPeKxGJ+qWGiRvxNVBZGEtYR2DqP/74Yz7i+2jeEK2tW7cWMi0K+5x5+qknH3/iw/c9gBygqRSuEGmQ0VD1kHX/p2O1ziEGFC8jWC7Y9dxe7+TTz5p05jlbNm39ZOny5mD4oUefvGXm7QcNH7l27fcbfqBcjzDI059qsaiLqImh612wQQLlSuR5hNcHtC4rofVG//xGAtAscUEddS4vwjwius7MU/NBvbauSt6QgqMTuhvenf9+Y33DBx8sWPftWkE1wAYCuy8JPcztRIy0K2+OJ0lQItuB7q4ZKiuqV6/68pjRvXKs4XQEk0mC1G0exMa1eFg2S6s7nXDZjEVWc36m0W9u+qLIurlvJ9/+fZJDeyUP6585/pD8Kcd2y0Q2JQO7nDj5rQ4yvWOxCLqOnbzj33i0rgt5dh1QyCpgsJR0arFRuSY6jS5itKaaoX0tT8yacPgBeXHfnpKCQuXoYrazatSezkW4rLoCalaLnSHmLttFsEup1r+7F3wbylgi0qAZk/b2XSuq0w8/u/yh2d9uq4kkzU78Y9CBChuzgeC79vJrz+2pqWE24Gjh4kAp4kFIZGJpWJGzHGxpNL5iV+Wdd82qqazAQhZwsM0aD0WXLFq+eNHigD+x3/7dkrEGzQ44rhkZy5XFtIuH0VcBFX/93a7mhAdaIXxYKPyCjUGbFVgtIys0yMpyUA9Lz/DITFrVnD9czUJ4ceOVy1fA6okk4q7cW5Vb+qkRulLCIdF35F0yJo2XVE/DpJNPmv/evHfnvT140MBLL4It4UK2hCMPP4JrynauHKtZevZfchrlCcuMB1FTE0Esc1HT5s6dC1fybbfdBoO8Gj8Ghj6ZcfU1z/z9qT11dXxf8j9BmOo5Af+SxnNT8rdpGBYMRAwgSyIKNq4D/nV3sr7FCwaLxJJUt87O8mL4VGBdYlOExpDFB6YgwRg73NY+Pbt8v37NnuY9IAF1wCs8cvpjqfXJm72yjZUpb3UjSrZ8A0njaFpobYlU8479yjPXXnTYpOOGRpqrpPoEkz57egBeXEh5nVan15kfxVsDFUiBU5N8NcnjRRiDLNN91aRVQBPAEzaTTUYOke7zpvtZPpIls/Cjj08/+5z3P1xwEmRKp59OznluQSFci9grrUuIqJ2ZlU6DAK7+xoNHVR2gXtWIc2USIqO+ipHDMg/eOuKsY8vcqR2ZcK0GGw0lWtFsQYVTOlqAqDpTURSqKz8PRnYbJWYE+o3pIuWdW1w1LcLxZ21LWV1ff1fjA49iB3MKswZAFdLifjc1a9m6hq/WBzO2fKxoWBztsOzwoIAXdBcRDVGvLBPEN05TePYfevB+MRmlkbKPhiLB9T+sA0XH36xx1VHICvUsvHKSZUVEHh8SKCtqeOOmev3V15566pnpM2Ywge6+576V36y66daZV1xz9bQrrth36NBxEyc+P3fuFdde+8Y7886Ycu6Yo48BCM8iVXa26h62BKXb0bFqDaJ+QeVAaUXmJt/k+9z6nHPOYYGzkJFs0jwtferpp6B7UWodsca/aRddAFjmheee52n4FcgzLguKpYWf+Wdj8Wd+qwd2JYrtcHsCJHC5vBddcsmEk0/Bi9zoC36xYsW0iy+HdveVV1/DqxzwhxgUNRNaO40/ReEWxIEF9nBgPBYT/ly8vJafkPi/7GJsNLMnEzSY4qFDD2y//wArqS+6eGv7YJkxUSl0u317Jdr8rbfftmnLFj1ax/cpPRwGIiUZ5wJzwFPb9kXkrOC9Tau+WU/t6cMOLjQkwnjpld/on36jhCLZAoB1SbkxiqfclAgBELcabDDnlWmpfC3o1HwWLWzXkm5j3KnFQBEF3A6NvF0UepRN2M1EyuplQH/TwULjoG9ZaMxe1imrgAmslq2oWXvjmy2XBSQe3Nkpb9sjtx196+XDS901XhugfsE/MDqsKSXZuCZXkBGENwyBiezH/IqFPRbt6IPL+paZDDCqki3qckfMeTuqLE/PWfvEi99UBRwmB5tLGJeVbDEZayAYcngtuxv8r77+Ok5ENg5WJWg1VDRyXeH0yPawyXBMs9qvvuqaLVu2IdHfe3c+3Mg4yVClrr3upvOnnpebqw3cf0QsUxTX3CmneBn1pB0yCUSRgo5/e2W1weJFC2QHYaBFxyLZSzR64adhktASLD1pj+7HaukxvUG/Mi+yNfi3nQdDTQvIfr/pxhulx3UdWXmzuJBaOWok+JPhJM0MOcowwAakMMLQxI87Zuzjjz7y0gvP2yzmMaPHQFYkauZvD9P8tqb/l77NExHJZnbS3cwz5dnikQmbknfKvkIYEbJ7ZSgT9r75huuPGXf0Rws+ZNYhtekhrCRBIf6LDrWfMSL1NbV2l0siSpIT+rPWMKfE30i1Cm3w4HIyUjS0njSpcaSdIBXYshOybcf87UsLktEE/gaHxytx9ADscy32KL2ENGnRrvR1y8dwSuNvNlth5cEOEL5Bm10b3kN7ZOb4scNLtKDfquVIiRjUI50ao+3DFMnYcP6UfrE+/sTcH15esKWi3qx52pFIqKtoCPdoMhVOkyqDiaKxMu2BGDh/XGcURJNLfvjBwkMGHzLzzjtGjRlz6+239x8wELlA/Mtic6CjwSpiJS0YqKBYMTT3ORsAACAASURBVMgKA8nHEEa03ZjsZ9Ui3Ktn6lmoevArHYhff8mRzzxw1LhhaVNTTarRbXZ0QvnVlVyUQwjiwRKggAjPCJ67XY1+8AwosdSsokU8W4wq3joQSnpYP1rvwnuSg3bVhmoam9NU6U5T5ItZ52r9Zvb2/mc/WbB0S9gIog6x2AzTFeqFSFVFCaRfgwdXwpc3ROIeffghdlymGWqKyGWz8e9///tBBx2Eo5ccfr6vekZsKh2TLsqlpr377ruXXnop0FfcS6hBwM+7devBZS+77Ir77nvggGFDb5k588CDDjJaLVxa/mUyZZ3LJ5922tvvz3/+lTklHdoTkLr44otBrTLVWYxckzfq4gyEelrIIIgSkq2idghQ8BhLkGcCFQULT1l6NYgHH3zwo48/wkqPREJkQ/fs3uPsM8947rnnaJ7av3F8qIJjgr/+v0PvAaYcHW4x2xDzdqc7GI6S2H/e1Gkz77yL4vHXzLjhgwUfnXLqGa/MeZ1qUSEy6rMfwpiaiHct9+ZT6RwbiYWuI/baPDJS89BuiFnNyUCHoqbT/tJvv955yIxsSwBSdbxffioOWYAQlbz+2psnnHQS9PTYOUSb7E47GeICW0WnJtaPEM92QDyfDi1a+PnxJ5T17IGnCho2K7TndELr8qRHRLLq/9LIV4crnQiFGyopbQxoCBdVkowgA0aUiaycjCRjsjxS6WSELGoWWfeePapqagIRv9FK5T0peGzM/Ga5RGOY1bSKdacylDmD1c3SkHXxH0Oc0mkpKUCpRetK7PUXntzrzcdPf/DqQ4/oZiA6QU8o9zBvuCCDIheX/uGRqQJDop/Wu9w5+ZiDbFqd0WQN+0JGZ+mGSvPM+z977s1NzWDT7aZ0JO12QEvMbiCOQ6YM+hIPvmDhQj3tNONw2hKhgFwR15RPbLM2DxOVRsOh9l27fPbF0osuuXjVt6sD4RBJM86Copl33JI2xut92pVXPfLtWmvMOCBiKRX1HR0rRSsJg0gVIJjjYhQQQ5Yko2Q0S/BZdilYuXGnSrEvegwjXE1sUdJ+5i75w5c98vG9d9/Fma87n2iRgN8Ui5XqdzpFtall6xVvhu43ATyh7xMylvwonTz88NHfr1//9ltvuChsJNQ7f3jj2xywXz/JU3DwHXZBtTcwO5UpNmTIEGrXwA51++23YyKIKYZm6bABQUMog55TPjAiFmhav36XP+5T1gP9DvVzdXW1Ghp1r5YIv3S5/N/psFJKe9iwvsS2dWI9KzMSs1IEBbYdapDFUFyYy3fZbOQ35EEL/FAWcKtYUdeXvSqdpnKcyw0xD2YQ4HIWj2HQvr2PP2Hc0w+dMbiv0WlsSDWGTMYCzeqJpeMWkpCyHDUB4ysf/3jG1a+eefXntz7VfN6Na8df8N5tz+5oiqaCCS2WMUPtnIZH2OE1OHN4JURd29Dkysm1OS3ffrf26ulXTj3v/CMPP+rWW28dMWIEAxmKhEnYiMapcE0qJcqQmODQ0shjm8y4xthEURSyNCfrabVzq65Q/cAk4cr5Vm3fXu727rgh2GwyEgrMRxQENArCQ5VlThstLfArCoChw0ST6zZEY0lHNGlLCL9WWvxTgF/hA9EVGmVEqkaoVca4UEyaqjUi+ixOCQebwXL+bvNt664wih8OfJyREl6mGYJdkDUuU2uvvc+fTBf4Xcs7dxY4ZkaKDOrOoQxUc2+99RZOI/jzVM/wTRYLz4JZwhqBzoq0L56OQoeUi4Yvh5MgpYTtbO5c9CekTV5+PokbssoEOefEeANSHIiGvQV5ZR07nHfhBWQLsui4zoYNG7i+UrAw3rgjK1dkjqYBKqUePBdh6EG+o06h/OE8g9yBpkKkyQ9pMHRrdpswMMOrV1JaxAw+47TTcHTQGHxy0MKxS6nh+JXtP+tE+ff9QHn6o5DqGQ0Cc9Qy3ty84YeOYBTBsyInX3/9TcYlEmujeqmaS2prwEvC3OjerVNpSaE4lah0lN0Mi2MAMNktbso7ZyI7Jp849OSJo5UPRA36P/U3KXvIb06CiqSsU3nXriQGibqgCwJgg6gSUEvJXkbFTN0GaPsw4WryLV/29bHjD3I5/FqUNSL+khb/kNKumHUifcVj1NgUAykPDMjpgWc5kU76wplmk0tvigUNSsA2eLSBdqOSWWwmdLD2Hcsrd1c1B5qTGJBSIJCgQ1Z1s+1G7j3LYmQtsEhZVngNeMNAKKPipx/qinISEHkiZTJ4zSmTPVHTtbDurLFlz806jTVIioPaAfmJkkWyMwpFiCwu4vZOqwau/4AD+mu+XVos4swtaGhOz3lz1VsfbN/dCDEEWSl+C7IsFIOsFmYtSColudpPuLnbV1+tYtCZQrSBpgqCgvKEjqx5SHSXiBe98inF1HB2lJSUyIinkvvtN9BgSQ/Yp1s0VjL53KcvuPihbzf68PKI14AONFE5UdIV8vOI4IoqIo2HQ0qGilHAac9/eTKhYefivPKwSrC3rvffTVORIgjC+tQCuiKewj+2oppNPz55/72XXTRVkjZFyxJw8T/NRtqkdl95AKS+5FAyGgo9hmmiK1tSkcBcXNLODZPKXs/lT0P+P+Zd64O0toi+Zh6oNUzqL+BZCkpACtA6Bfv06DV86JAZl1+ZCkVgwLRR1ULPmVJziDdcgfdqZ/qjH5QsYGzD77/dmIph5UuyetLkzZhdUVsqYxe2GaO9zGMrsUXiowaUDu5IhBAGThxxwj5DlqGJSi1pGOEBRxWPPzqERbNhNdYHlp6PcGOMEnusNB3zLm+I2ct6w+uRtnhAu3sSsXaGdJ7HqM26bN8PHz7g+b96ykrCyXBUS3lNLlPcXJvMNGFDahi3cbdmzQ0K3RO4JRZDWHMavlqX7jpx8Zm3fZ/bc8Izr7xe3VC5cu13ueVDbnzwo2P+ujDs7GqzJWyxBksKMQR7YcgUT9TuSS3/YlcmnDp/8tlDBg564KGHZj7x8IGTJuYWFhFGxKFKbW+RLwYYpqRCPUPJEAtfD158mAcI0+M5Fnra33iIuoO9AUUvpYGAwprs8O7gLsvR+pT5tabaTKJIElqMmEd+TxxuKfBDmITxdJTyqMh8f9xqq/DZYvUpqwaJctBMBcOkQE3E/Zj0ejQ9lZf1ja8dNzfxK6x4zkTz+3S3di3Kp1iUZqhHe4uHAlJemr0H7x7xBiElTELZEScNCv8fBrHQl2JAx1OmiGaOpDUfZBlhMkDZV1DnIEtlI6Sikcnqixi27ZGcI7fB7E6RgEreDlSqeLZohj2ZNqWh84HmnirglCNJx8+cepouE2izAG9F89MseTmFY0YdSV6IV9j1WjwTtIpVQPIgSMdb9GPp0qU4vcjzx+ZmcUUTyccef/LMKedBKh4n6EGJ37QxQuVshHUMMjjEIZ4yfK50IiNo7n/wiJn3PbBo0afnnD6lpqKKjo5GQuzRahTVauWmJN+QJrx9+3aqHBKjRP8jYxr6CZqBFiW6owb/Ek/AvGCeaHaHi1rL+cVFIw4esmrZZ5i/Tf4Gu8dBGAsace77G2fJv+3XbVTFYgqm4OYmI0GcQ/hjiaxBXxZL+2+acYMhWWKyFoUNIZsjidQQNmLZAWSaWBxkgMKRhpJLUYRyXNS5Lt9hQ8uijRHC+kaU6ihklzCvyat6AwiIP8musUKhbPFrpmYtXZzxl5uCib8cXnLOBPhTvIaMG/orbA8TNbIwHa1uzZbjsadzcvJiGaJ17nmfL64N7DLbY4ZUkKEUjJesLALKtEzKiTLE2QYsZSt7/flnPYF1o7oXasl2WoFJy4ngKqNaRdpijRIp83mXb3M99m7TtHvXjzhnXqdTl/Q/e/6nO3I1b+9ExG5MR53WmIH6ptyJXRyAE9asMOnpahmNSBUnwpvKcnOizY3GRMAYL4CBMWH5baRZNF6QmlASk66LAkcGUUbr0qN3Mm3dXGW2UCAj1ZTIWFAqkXuSLwjdQSZk19yGJOVT2dgtWgLarkhRTu2L13U6dh8fXCZoYDZPN40EcJFIZEkXGZ1lTnuBMRgbOyjvynOGZsI7krZCzVqZ9gy85fnNsz/a7OeBtGaLOeZEFzXCGgTLlvzDNMR5B6rTEK+LhuLr167HdicGIHUIYL7Bx4V7PsvBVGObIlpiI0We7MJEGE2ZvovaqrfVbTOFMrdO6fbWc/vefvcRW+vNL/1jhcWSB7cWQJhQpFLLpURssiy/yACcLsPcMCHDMHPxSUJ9ILT1OoEF0E5cdNjKwiCnu1pE09WPrM3K0tqsp1XejRj6uvOGfRRdgf0JgUhxEsxWJJdCM/BGWY1Zr/Vv+oHo8ppGrpOqw4Bni+wnYQ4xaRjo4ycef+qppz734ouYxpSUYEvgYEenS+mxVsfYH903Zoes4i+WfWrIxIngsu4kQubyxkJJ0AIYgNZ0U6Hb2rdXwdB923nsgWxscCTZk/1QkKut+WYlNGnMBzLbbe58Ld6GbcptopHiAk9Odfybc4/teuL4/UbsX2InzTDAvp+g9CPcx5FE3JFTmIoQULcKRt3sjyXiFFCWjGU8ShEc/x1uvP8x8AxElEBRiH1pMBCrhWWNBPt7b73ljbdXXjS5r2ZLanBWpN2U0LK5jKuW7vaFNH+4+vm5LwCem/63W7t370nwHWv1D+1q2qYMRJYib2AxYLFgRBaVd8GJohmChijBCHHs4t5DsAgLLhaKDnFFZPD8bPHfrllXH2ySlAGp+BQwgINCQjFqxpRf6jpG2YsQhdzBZM4DuEXdHi22fd9+vfNcCESCK6T3ZoQSBV++xZyIYSPJroF5KOBOWBgQo4KpAOyNhkSpPsHfEy+mZ7BE0ZJxPgoFN1Q08K2Egjm5ntF9mwrT5i07fOEEfPXWYCTQkp2UkpQiVU0A+UVjDhx60Ihho7J1slJ0+BR5wirARty0aRPOJzxG+JNwDDO+BPv4VEmVZ2bPRiHGAUlEr7KqOr+oMBiKOJyOVKzteBNdPXLkqFn33PPC7NnnT5360MMP9OzbRwp36/ocS5UGcF/e802aQZlw+AV4w2Ahvgg4UpoJhuELL7yQryktkI9oJ5+yZmF/+PyLZZS4vujyywnpwqSN85NvZnveP9t58G3/tBEo8ejI8WjBDFUiyEKxUN/G7A77ok5DLhs+ehi+rXQ6lo5ECaITti8p9ea4G7q1LxzUzXlgv1K7IZ6JRNldNNLrRfmVUJ6ownQ7Ggmu6HgCs0b0eWQLtaQQcOk97YuKLjn7qFXbNwHW2VPfhIlBuq4lz1BaZsvJdZpTjuo9idqmUHUy2C6nR6Q5ZLA4DGT77nUVqIkqt9HD+tmGOBjIvPbWIhwPW2oLfbXN1TV7IinT9p3VgObhtd+5q37D1qacgsJddb6OXXuXlh81omOosXr79Te/NHFUnyknjclzUxBxj5Z0aZYsmYwmzesll8AdiYQh2RdnN6tT4Oa6++U/fYhHwAS0QnxXPBNRMEFJplKNzUGUCroUXLsEmqS+IXpV1osX5aauOG/cwH3q1mwJVDX4gcnEghGcQNWR3ai0/bvlDu078MjhfQf1KtaSJFBzqfbvvf/Nlyu3+FqIIJBlIi1aXWh0rHqvPA4ep47a1BsJKkrAOZSdlhqLPwe4/PTYMkD6kHEdDv5SA2dPdlzz2aIu+drg7t3dyW0nHJE/auhZjRX1kCqTUEpc0OUppOgIGLJjjxzy1Zr5G/cInyPAQvE8Zih90qLIckFA/2r5C7RNqVkiT6UNv5uahV+d1iOVVExICiUYjWSrkWJ9xhln4KDjZnyKTFRf+0+P+7/JF1sdiT169IBOGp8WCugbb7yBfo5ZNmBAv/vvv/eE446f987bZ58zRRXJ5smZCgwYv6XrWifcH9ojNY2NLrth6/bNVi120AB7u1xXnqcU34bT7IWxjUqdhfmeHp079Oua174waEpXaOCl2jygJfd6Rw3v/Ny8RRU7djU3VL39xtvHjDth6NABbX/d5j523BhzYO2V5x7eq3dKa9qaDkAbVaSTDphhkzPBCUd5PACJ2Kfw7lrdqXjIYvCYcDqhPxhzX/5g+6eb048/9SQVf+ku7kKPEcph37388svfeXPJs698ccyhvTuV5Sfrghbq9mGCWOLrN0LxCfbKPvmUiUceNrZr70GEIGIharBLuv4fd9BC9mYGl/WCDi2FpAwGctkyTaQEg3VgxxeKWn25srDRbXDpCerEYLaDysWgT5lcW7bvikiZe/0rQnAtQhU/MFzSfE8nOJREP6PBgToEmtHhNB1xcN6ksf2s1rjmB+NhF3GDKy0WCIDlkIqnZtQmiIsQJShftAx5arTY2Leg8EtSRRELUOQYLknki9EkxDOJZDhldoLYjQAMvv/KQ6sak0FTp6fmfPngU5/ZLC4eh6xwSNnZ3QRZh9DBW51MXfPXGQBbsvWwkvL0iRpKsKXki4BwAiyFlwvUlC4tRb/BwEPOPPDIw8Ti0a4CoSB6amNTE5RmSZhRs9yAPif/ARaGooL8S6dddOXV02+9feaAgfsgwOTxdCmsBDF/MoXUZZBy5MfxnrghbCw333wzjIi0B9AYsRWEG7sUsg7wJfzJXbp0wRN27kUXsQOoxSuhyf9TtPSubIkR68KtdU/i/J5AfYnV8+ar/zhiZCfQMytXN8BIB/rAawrlep1uj8frzSsutOfnOzp0LOzWpVOvIpOHMoNaxOIxa831Uu6HualzyjB15E6yWeO2EJc5/8JwpTAIUp6H04Z4oN6QiJYX2eY/tU9dTaCpLup2FBbk5UIla7UTkAr7bGOuvGbW1s27c23alMmndO7YlRmcbA5AEKqmR+skUTMk2ysXHHPUUbNmLh9+3G0Yn6AMyjp2yS8oYWNmnowbM2hKh47N/vDts+7qte+wKedNLbBHKnbUz3nxqTue/HDH7tjNV47OZXUK1iqLmhWPQFuI//3HTd/ve3A3cWwTh6A3socx22yqWBE4pXR1hCoISF9ZgJRHC0LCoNcEEAQZFXJExeGzNi/CyUTj5v79u/TrWbKnCQwDlepxX0cdVlskA61dtDDH7baiJ2P1VSaD1La3pLROb7236MctlOhmrICXkMuEk/4/HHR168JUAR8WKqEfEfTi4aOYpF7lua2Dx+HRWn6O2s07pWmlnSs/fv+CM4cU5ZE3arJHd7W3+zp0L8kkw+jTsWDMjvYGy5IzfsTw8o2bu985Z2cIMSi8hchXZpeeEibFyTKIFFolgv0XpbN/NzULYUe7uRN3RdyQJIa9olCieLOwO/lIlDDdnmt5wra649/1HPMAEawcGGBKKOZFAAI16y8n/oUeY7c45uixF1128Zy5ryGgBT+IL0GvsUi/6bNIwr1qX/lDu8jlLbGa4r1690jUrLr75hO7F2cQc9AKGxJAHSNUQODugAEshoiWCISbg05HFjXLZgo3N04cO+zVeTv21O4pLCqg2BZ1Y7M13m5r6tGvfN2W5IJPqqKRkk4lHb3upCbBtETM32jTYsTdQV3gW4DA0mxNaND52gs0c54WbdBS/kja8sBT88+45BqiPMwupcHQ4UxLgkr050133DV5/IGPP7/0+kuGeUD2p8kaM0E5XbET5cV+8mmTLrx0siVNRrjDH2jIcbnIh87W1N/lPI1UCgQ5IryhrAkaIUPs8wdhxIHyBI+VZFtCa6FjNcRhhZ9KR78TW0HEoYtbyBHI+M02t/A4CEpezFcK84XjZpslGoZwGUXEjEcnWehsHrlfu4P2a3/4kZ37tsvRQoQLoahBnkppI+7mcOVR45cIplRopiIZQQEMgFjIYGuS/AaDJwOfFUUlcX3BUp+IZjIu0fYw6PC5cp004o5SbjFzqr4gEyprZ582uc/2jRs/+Kw2nvRYYT6LhWgcVEMUkbQ6XSeeMOm448a3ZJ621aFKUKhPkCfTp0//5JNPCBQC+KBQN+elz3QNFS3n3nvvzcnP692vLzY4BAF2uzCLAq+m/qCir/zlHajjjs5UVtqu/6BBnXv2nP/B+0MPHAKl8D99U61BbiR9qxdE5wtoUSCuqGUJPwt5LVdeeSU6Fl/gPfelhg/Stl1JKXHPe+67Bw0MkIfaFZRn7peN+ROeUVsmI8sbhpK+ZcR5hRmhoWrX0oUvP/vE+Q2NNR8vsubll+QVpI8Z1NWFJLKTeJcxU8tEQAgxu72Jmnoyi5ChgXQiGrbkFgiaKpOy4bXiAwHVoHZhHohzCxoHgyUvmgDZwHJJEFG0wu6N98uo5SUC+YU2rcirme1aIphMBKUUrdv+9pIVC5bszs8z33H346dMOSMRao6Hw678onQ8oHYx9cpTIJ1lHJX74hcjajY3zLh2WqcupWedObWs94E33XQLE6NX3z7GVIj0QPZK0FCbt3y3eeO6ndvWfb920b1/u7N9xy6nXHDJsjUbZ7+7bfwxw0bv49Yy2QkjDCkb/DcWU0XFDjzgGbxNoBKQG7/Rm6U/Ac8g6q8CRIptwFKn3B2Q1nhjGt4E4oPi5IbEWRldv3hase7QemvolCKy9hAaiFObwEBT4YAJtJk5jH6ge39J8bGBN6j3a99+vzVtzsMvn0GjQ9yBPdNzjdXSk1bt7Vs6m7bxJ3E6iwPODYARNBkvG/pTFr1SjLIWJ5Y8m4JPGY21FdVbt391xvH9M8bdhmieKaonFkT8BrdcykS14mhMMrITIbe15pzJg+YuqVu/JajpGxndgLpDPEoy2P8jJ45+N939pmt9v5ttxTPTazj0eH6WDdsbpqeKIRIxRGdHxLSOBufbGJl/61Ns+XhfeaXrkblECUHXUmyn2deo5jQr5Jabbh4zauQdf7vV39BEB/Jl1ZnMKqU3tM6zP66raBuc5hAN4//o3yUn11pvTVa4DDVOY8iphW1RPwkhplBQA+Ycx7rsla0lmYjPabF17+gsdGu11fVdu/eYev6FA4cckO37cKr3H7S/XzNf8cCHg09+5pDTXph2+0fzl/ojCbutfXkw5qMomNFIrJ7AVyQDVNoMTyncWBVaJqTl5FTuJldJ++s116gYq1LoZZbrxSjQtPYf1tOTV/r0K1u/WFOTAlMUr+TnBovrx40bkbI7d1WGYtHmUKBuT70UCKe6wh98KDHBEKspwZ+0nM27tq4xjrWETiPBUOXjFnOpZaWKh4qibHBkobQk9h/Up7AQAhgkixOGE/GXpzUgRhaDOYyoMmh5RdZ+PZ3HjSm546+HPHrTyCvO79a/kykd2kWpNW6BoS/2ISWZrdZMMGURNC1etKgWaxYaWJQrpzVq77U73u6HOufSH2NvL939zqJty39M1mS6JK3tLd6SQCwSS4SMYFnw44C9wAy15NiMruTObV1yI3dfPvr8k/q6KVMEmZo912zLgU3R5M4r6Fh+yZVXyNNl45D8WefTM1gjRN9wVvXr16+yshK9ivFloqq8HjDsAKemTD2vKeBjw0XU4AVB3WHQVZ3vNkeSpZRfWFxdWxNNJa6aMd3p9cx7dz5IL27H93U5LJNHaQO8QWhyU2UmMUw+n4/ANJ9++OGHe3MjUtRBB1k/duxYYPjkVgOZ52ekkqglzxVaTPA2G/QnO6l6mFGgV3l0Jj99y+FIel6fPXu/rq4Du5vHH+C549JR15414LKTO3VrFy/1+vLMDbZEgyneZE/G7ESeQ7BHUoyeQhGCrcb6Y5ngWTDbMc/ACVP0BWUoShnSVDrCn7iCLKlGuzFosSUMZOUmwZ6SJU09Zp/BVChgZw3MYaVmbjSTimJxhxuTs9/6AsdQ78FjCtt327FjFwvGVVQQCweYDQwoE4DG/ySW9T/bPDJxgmGxiceNv+CCqd+u/mrPnsqydq7XX37s8ccfR8fCzUMyRdf2HW+97orjjhyz4/sdtVW11bXbzZ74lEsuMtq8b7y3Ej+yZt/T5sXlJFVsdNQB054lIP4O3TbI+v0sH6gfKhuGtcBFuBrfbQ5CjuNA+5EC0kRXhMCP5ZtFp2HhmIsQH3IT5EnIr8VCwnsQD5k0j5YSULnZard7vJrDlbTYIqnMnoivLpg2OYCD4K4D7ytUHWhNbHwcPEhrJ9M2ZCMn8TFTyj1F2T54oJR3LctDyem9fgrecikORhBbbeUPK1atbazZ4zEU9oxiNBbkpUMgUO3EBUE/EWUQTI/VxW+i/l3t2munjNuPpE8JNYiNivNMtHjEAxdU+g+vdJrqwFad53dTs9QD0h2MDa/qBspAB/Iivb1XzaJBf0JxQ58wLegcZi09QJ+gY2Gdg9NiqyM1hny1wrzcv918y4qln838283oZOgH+vRoodHiV2oP+JW59N//KBapxWT88cdNJK6FfTEtCmNDrhYtgthTS7i0ENSfVqPZSa0BNJ50pO36zTLc8MTYHXnOaK5dW/ftOnwj8FvI7p7lMMZyO3Xsc+m10yeed3bXAw/Ynch57r09p17+7jX3vNUYstnzC5PxkNRfATVlckSptOMJao50Aiq+fHdDjem5V78advBRXTsUKCQNcx0hyK2YgbzSk4UejZ2YjK8PPq/IOMrINEpA6xA3TzrxIAMVEBua7TaPNyfHneMKhgOQxWRp5u92mnWoZIeS1LQW9Y70HCoOBYIRxJkISAkqiohhEqAMIWn4j5h6svTjlNU5YGCPs08eDKIf3JbN5ET3dDhydHcxVq+he2fXNWcOXvDYpDfuOebssaWFroZY0850oCkBvo3KyuTppGLEJ0F6EYqFIAJdXjis8f+Qg+kqzVjLG+Kld70QOH368pGnvDVx2oeX3732qgc2nj7987HnvPP06+t3+V2uwvbkNGmJsK72EZqhahYKXKHZ1lGrqerWMTL9wv1OGtfZnqkzperMhkYJ2BhSA/bZp3e/3tiracmub/tgBHl4PmPboHYCsEXi7GzG+I1I3GNY6UB8S3TOZZddRpxu0H775RUUUP4IaCPOS9QgEaxZXAtyS5hu4/G8omJy4/v07z/r3vtWff31O2/Nw8fAhwyHcZZNwgAAIABJREFUkleMjhogtfRoDB/RNsykNWvWUI4CnlK0K5rK/kTK8IoVK0h4hDGVnQClsLC4WGh+TSZ+iDamZmPbD/wnO0ufcNCZqj/VpsCZ5e8t+/y9Ny+fMtEQqM801bqSNbZUldawI5OCDobdF9Zt1DISKdxpY05Gy9VsBbAZkVqBt9UIA4LEtGDcTRGVJBDAVioxLt7bCf7gCCelrM5kBGwECj7DatHsXqDuRneRZvRp1rDmSIasxqAxZ/cez4tvbb94+gefLq8IxYwLFy098phju3TrfuX0a7Zt327zkEPdUrNLTQ/aj4/kV/jnLAYXZRccFtesmbd1alf65ssv5DgsDTWVzzz3zPYdOxCPEKHmFZWOP+4vF1/y1/sferistMzlgtCu+ZBD9m9f2nFXZb1e5TO7NwtfMtSZOiSff5I9IwjsrGpftunGc6ilp4YGyQkksV3Hjlt37omRhYXk0fmicNDqD55VjYvE4XB2ama3KFsGj2bKo04F1bc0OKLRW2MkytjAK0bCNNpEwTKymBhVuWCrN0ZypWT7U01VK7F1PSLnEZgqaqmWKt/UK+q0ffBQfMDPZaSUcq9vEAs//gQ/2623fvLUnE0AYqLJbUZPMk1GFxXjEFVMOf4rWAecbo54U8MpR/Xp10F/bgu7M+EpdTuJNSk1i8a0NrK1Kb9b0JCrt6wZvV+QSpxRGwlGJ/JFqVY8Ie8FsKZcrG33yb/hWbUaeWr6hB5g+uLNYj/48quV06gGiBNbL97boV3ZySdPAtKxePHi4447jo5i8BDZ/FBd4Y/umkwi4vLk+n3hdnlsmSnNBVMDhFIm8sukVCf6B3xgEb+wtFsNRoeFok9tHmaHNbqnoahdu2GDy9et/YHlaSbITaV6vB5tHmmLy2q4++YrCHdFEpGmOt/OTbWb1u+4fdZ5PeZ/f8np/TNR9j8X+TlIR81h8EdwtttcOc6GVGL2Gytmv7XrlPPHc2H6VrmIeE+Ptc46p9U1efKkZ597btEXuyuqPV0Lyyx5ybTfOOn4Lg+9sCTf7TWkLI2+Pe6cQri+KNKFQPhDD+UMlzUCFF187LJ54wAm0TtKhgvJy1IrA7ktOVUC0rJAJo4rS/IbhTksFYJk1W5xHjXM+/Gb2uaqcNII5DwdjgSgwsz1aEN7502euP8JY7pazdXpBgj92VE8KCekZpFiQVHWeDKETCYCKy6llEl446UsTJTaI/GE87vt0cUr1y38fN3n3zbj7yfMZ7TafAEYx0IYb/Cg3fLA57WByFXnD/J43fDBGqyCXsIjAeQlnQoZwbRiqqbiZTmZW68aPWRA3sqvNvhjpvxOA556cemgvl2RdqAaSEzP1snizNMP3EUgsShXhdHPNqzGV8GzeMWVBWMImg3E7tSeE3Jn3aIDG+r0uMVrrkNQf3kwMcj+w3Gbk+MJ+JsPGDpkwD6D4GgYOepQLqvWKb9ScplXxos/UfJ45VPkG5qWku/ffPMN+hZn+E55eTnIMJQqOD7c3hxoLevr6/VVnJYwJj/81xV4+GUn/AvP0HXsBWrXoBnKeQ+pzStPPzB0kHf/fTHtdhs0RzQawv7RjCQfoHYLdzGpovxQ9nqdyj8NbRzQ+ERcyhgznUmQAbVJvkw8abXnSBUpzH6STlHOcI1Qbo9dky8kzSlzbnVDbEtF3YZNO8WwcaA5mcOR5A8bd23eSljY3OSDERiDobrfgAGHjTi8qDj3o4/nPf7E8yu/WvWP517r0ymHuyuxrCSz2uyYom33qsEdDYbtjoTT7Tp0+PCVq1ZW1zUdd/KZg4cP79Onm8/XjLVDxmKTn7h3qkfvbonmKLEol91ZV7mrqaayY+8iMALJmCML9IgedMeD8DmRcueE1lV8LBmENm6ntpuT7ax6CqGr4NBSsRSRWUGPbdr6dSiSBHkkAAYkBs+MyoKikiVTyAn3AeUKRQ2A4odMSZFwGC/iPpRCgEBBxZskvK4YauFQ/R4hi0zCkyO6GPTX3AgJKDzvNEn1MC1S7/kTG0YWo+6DECGPeCSnASxa9vXVOkwyatwcOzMS2fp91YAeXlMmfMOshXbnmJNHtIcIOhYMwouKMpUS6nmSlhHQds3uIvW+o3PPkQeVb6ja2RxFbuPL0vUsiU2Lv00phfob0H8KVyrqUJY9L9sgZD/PpZGMTDKpF6YfrBz0Tc6rpBKeTfkzlTsn+5X+PT+hQwCo8eyMBD3DK7Y4CVPz579Lt3CGwDHzyutx3Tpz5orly9ldiEqgh6kAKz9XS1om/x95uO05gUAc9rgOHdsXFFMffmfIX+cqKsvAE5eJGcjvMVstpDrjMTHEodfKRlSSjEfs3jwtEy3Mda9as6XJ35zr9EomSLbDHNJicWrPa421bpvNXZbTsX3xoH27zn798Hsem3/smC6d3Xla0LB27ebl6zcHzakt2zwrvtxW0MmaX+Z5/8P6uFYUglRa83tswgKg9j+ZjSoGj2iI2wbu0/fwcePffO6pZ5//vF9pxeEj+nndpRljpcOSjgXD5EazHQLnBhhLtUCSdbO19Hc5z7AylAwrjWR7xnLCGqESLWyIsqMz2CT/YzLKMoYwyxxLJSTvVP9A+KZh0UJJSoSG7Zc77bwjH3hq9famoNvrTISj+/frevjo/tNH5zvceGx2g980WkldtKfDKSukD5K8mEbcQaQhrvFwyIZ+lkGlDljATFi8gXB02drdi1cFVm+z/lDdLg/0PJk1acokSt03qrkBJgv6mxKGrq+89fXoA70jBrpTiZAJTgsUaTDwCXPK4DO6jNFAxpgoIvO7yFl11kTDCSPHOfK7fvxV1fPPLd2vXw+0IRHXkgPf9pRQnQN5EtrMKaecgvpCRI/lwxjxEZ4hQV9ZLHiPKHGDZkNRAtQmt8MVjkZYR8h/FDKReln89RKlotSgDd3R7wbeEApDKP/M358E+FVWhiOBtEr5pRLNasRVk9QCJDhIhVYULF4//fRT+LRojDIm+SHTT1Q9s5mdgCgnI8to2m1ONn9BfvzfoUPr6CgGiDd0Kd1FdHXZsmXpaMWNN54ST22xMz3MDrs7h9R9UzLXYglKpAaDAD8vfUhQiegSWfrwmTjs5EBzEjIg4uapQHTH1t3YZO3atUPG+v3iR2QsmDncJa55q+p9K7/b8WNlYN2WhlofgXOnw5VLvlsYaWZzACR35HXdp19pl+7lffr06l5SUFrUyWH3RGLBI0fv98Szz86e/cbV19z4+j/uUuacWq0MKdPl14RzImbPcaWjeEPNh44+eMmKz1M2UOrmfl26R5sDEuCQYjNkn8RhrEpEQg6nxxcKum1Of21NPOYvK+nBbDUaKPjYtvz379y1tTlQX99QXCLcflYjSChENIppVodTm9OQQWGrScFXw/pEQRLzwAm6evWGJXA0aZReSzEOSQZPmpxdzdISMIXGwTYhZVBuRSFARwanD6Uf70Uso3sgyvTQoJbetKEGttGkcAYBSZXuhLiDjwEhqXaKQDSbaQxrk4MC8Dn5+QnyAaXyGY7OGEq40ZxtOxLCFbnkXiQAbUAC4PP+dNGnZ50Sv2r6ubfc/sljjy3PaTz42JEdHd56wsvg8ww21Djdz5Y2J5CfrjxjMnD6X8Yu3bT487WNNpMxFoQFh9uLLkmz1TbNCWaaSHZmuP4wv5uaBfpOPFh6sAZxg0BELQf1zI2RRIMHD+ZmKgqmeu3P9kq/K/2S2alPUJHFOLQA9q5ZvRYGINAECi5XVlb6wgvPjR515NdLPhlz5BFuqzVGOJzpSXJDhjT9n4Q4fYicYgKpq/0uXRqK+Wsrw5HmXWB4oT4zZ4rZg6hFTEK/wZCDUwXCTi0N0QLbY9xMneO03+LOTcXECLHmF4QDjRmUf3PamrDHjNZYol3Gtd5t3lOoeTMxc9oAJVbbsCdxbjhdiUjM4ua+aUPceO111z322BPxmKQPz3i4yu21UPlky6ZGcVXDk2Kv9XqdWzaGUxSnZkWam6q2bbZE7Wmr2DfK7aFEuZJ9aTPsT8YDB/Wam07e8eJKh82YfrAayTt46OBBYyaddOqZ8UhU7GAqm2OLmAg1tr39/y6drC6CgFauynAsKlIAJBFoUIO5zu/u2T5NJDNjs6aiCavRA9ung+ZIaguyRIChWqZAzyGKORubTz+h0OgacuE1C/IdRZdd2n/S4Z4OHuKzjbpHn67BAcMPI1K4Q78xfNaYi+L2iRpsRtGY+dNsyc8kqg0mpyfqsAfrzpo0yP/qD1+vgxVB4hT0iWA9UWSjLYlOycy2ij2e974MDRlUancKID9jIQ0cbAWzwgOXmc4gq7s62Vm0djnW5pjWPHfed0Z7pwH7DqM2iJbwEnwQnW8vIYLekpai0Uq/geQdniqg5coFri8d0K9xmxWMY2LPnsDb778//YZbArDfJg3kLQJsF9SIPnRsB9l0LD4VXj6mHCuRbwum11DerWuT308oEE4s1iatkovo/A68Uc4q3qjFy1om3F9RUYHLGbZ6PsWkVq5TdgIkuJ+icon4fvsMoByyxwaOiL0PXSCF7iyN+9Mf5MJrSY+B/TweZhNuboh2KC1+7/VnPrlv/3b5sVTcEc1EDaYwEohhMFkDQGES5LmQcAMTOqp+2Ge2eVMmr7EIRCFeKGsEmjSD68dqw6yH3v98RQM+3/y8oo7tO63/fjXxZ/wdRLNtFjduddBcPbq3P+igYdf85ZDyDu1cDnCNoLmTlK4nbYKN2OXyoHyhcmEAJ+BjT1Kcs0lstpQ2/dIrGmqb57331uffnjv28DG7dm5qX1QI/xfqAOB8MkiUtFGzVyyJVqvYBmUUBg+Ml5lRIyfccM3dWlPI5TH5hP4LKidMO8peyazEsDJjzRpDthxjzJJz2z1Pu2za8RN62swNQsKSAEMGTqrZaM8kjO5IunTdxui89758c3WCkkSNvvDh+yUtRpdmjOAlQmODOvk3zTVhqsJWAlquu5GUX+DAUaPmvPRMbVOipAAHGXWVc9IahQ4RB8J/3/YBHEHElCwhIdHgwClPDFF/IytU1z/0N/Lp/JWNUFxrtkZvaQeSgICYmxIRcslL0+33hJLO/CJI6V1asLmh9uBDhrz82js2Mcv9KGK66S6NkNTR7K4s1RK0LRKydZUYb6h9R8WGmBZoV9KnJLPlpb91+3BJxzOnvf/+qn6zHjgwP7GHbyBC9EYCpYjJ80SRqYauOY0fPzD23ic/vev5NUZvsT/cpJkTdpM7EIruP/gg9D2rnchDDEqtSDgoedy/o5ql3AZqy2fWcjBHcZgz7TBDdfn4U450yyzUH+FPciiprbRdXZsXM4560nQUFjlZAqp/6A1U9QMOOIBEcQIlAE0OGjEiniBzTFiKRG8XZ6scdDXXQb5zBX6lNoP/fmdy96Iil8vu8PuaZYnqFicGDluS7i2GaQbfLO+gl8E54k5Zvbvrgs0+w/Zt/spdm3bXBHxBMKms08pQPGNyFK1cXVHSvncoEXV5oSEBMZPV4EhJOipulYTF5Xr5+Rfuv/+JQYN6JaKmDRt/ePPNhayi0aP3O+2UKWBviovae/PFdep0uN94690nnnimrKTkhx9+gBDhwAOHHnbYYVRiYc9TbkLVS5TlBjHD1ojcAx5K75GTD1rug4UfrFu/YeyEE0o6dPaHwjYrDOkR8vuyGI3//Q5uuQKtkg5VGoz+nibhvBSPmhhw4pxXa+onSd3mzUm7TCeH71N40mFlXbp0OX3CoBJXvdYU+K0GVCy82+5sH2tosBUkDxl3yMvvV3/80U4Yu1QL27wz6Ux1dc1kf9rFYhZrTmqVZTuw/OLa5i1b+/QbCtpDJC1ue2YuPrmfHawCFSinQ6iE89JLLzFMABlxCKmWyI6oo6PINl+85FOgVAw0P1HCOtvN2zzPLdCo9VeZ3EpJIkCp97+4DdWrkl3sOlQBgisLzxnjor5MrJC8wo8++oiZxhmlk0lqoR5k1PUuMCgJPhX2LZ1/i3BCm435s52ExoZtmmqigVgI6o2uXTs/89BNhw4oaLd/UaSxGleyw+YSbipmFbEvA1HyBktxSarBJ9yhGbslp6QxbPphY/WPFYadQNMr6td+v7Wils0f1hdc0QVFef5gY/26uvpjjj503/37EI60GNzvzVtSWVfjsdtm3TnzkEMOqNq1XUgFYnGhm0rGC4tzrRY7HmXJptHz9IKRIE5IhhtyPqYca1Tp0yxcv89XVbUbLUTmiWTSUeQH16noVYx+y2j+PPIQQe6gYWONEjILGm3xrbt/3P+AvhpOeKEXoPZVkN9Rt4tZhLuio3dgwF/z3N9nV29bf9FfBvbpkBdvXg/cTLNviUfTJmdxOFPw9beNCz9fuezr3d9sqMPykDRkg0acmiaxK0iqdHZeq2zzTSSR7mLn4MExb3hkXhG/YTGxBBMgeYZE6IQYNZuSle3yWc+P6D6gat3OnU3htL8WTRNTCQxJntsTM+wuzjNVNda7cwpqm+pdZq13nx7URWtRgLJer60PsJdEn7YEcWC7vWa7fdWqVajf+eYcj7s82bDxwCHlN1817r5733/nBes5x5S3dQkchOF4ysdSPnfKYVv2BF7+YGuut4T0cHuhIxCOIcCBHMQJeSoxvrf/fzdvlpJKtAypxCt/IlbYs3nPxG1tcasy0eYz/BufbJ2R6o0yl4cOHUoXgaK9+uqrOc9JWdIWCwbxTTff8PKcFwH/vvjSS2XlnQgZQnfrdHpCwSALgG5k2bMx84auZrWzEn6X3gNfvX37NrL5crz5mH1Sgh62s1QcHm3kHTKEfUL2H+HQdcTDtrmLMvPmLd2wsWpPA7hqS0lJR3jTYzGiQXkOt7t+m7+q2TLhzGMc+fA++ONJn0NgFm0cglRl5lAARs+VpU8KCpwomrsr6m++5bpDRx50wonjyfDKyy0xGmzRCBt0kO4ivR9AtNNphU6pqqpmxozrCLZy3HPPPSeffPL555+vCrZs3boVxeuTTxaz7R1xxJhPP11C7R+KunTo0MHmtD38yFMbNvzYqVsvqRm9N4qhLKQ2Gvr7nWLEGT7RYvUdnWHlcfD46mFi2Bb2qlm/vjH/f+ydB5xU1dn/78ydXnZm+7Ksy7J0kSbVAtLsYEMiolGjib23xBiNKNbEEhv2AhpUULCDqCiiIAiI9N62t5mdeqf/v+ce2BDdJW7E9//GvPeD4907d+495TnPeervMThSTQ2lTtedVx5JJLjdUq8EkWVFYEG7WmrDXKbFVLcnYozsqU+/+f6W3ZUY+3HAtS46cZXqKLt2N0Q0UxbcVhQvRDaV2l9rb1bV6urg9h3NZ18yBIdIJh0Reix76L6+y98wp1A1B3+SIMJQgP8pxRfmDu8PP8IWT1la7kG+QVCG+IUy0E44WcmIhLS3b5yFrV13JTARzIjkY3K18glHBocFGQu8FeEn0ovF8uoBAwaAM9zi2ec6z6HBkKXRYOIeFjgtB3RMil96jv3/HQjZRKerjJI12xGKGTZ+ueTNl5+YNnW0QkVMg406cgrAttR7sHmJDaV8oFH1NzTEnY5ulQ3h6bPm+uPWdVuav14B+JsAF+/ZrdeAo88cme35Yuni/I4dJ5/76z7lWZ98/MWjf3vimKF9r7n2Umaz2Rff8t2GmroqAvzuvvu2W2+58fABvRvq6vJz87CYTn1gWnmXspEjRw4ffhSiNrCnxGdJ0Vnw2L2ItcKoiS+SOUxoAKWSiWYGyJ7KGSI3Bzz3pNBIW51dKkWYLNaQbxc1xzoUe/sN7r27dne3RDk1ChCuKG1iTjmE8JJRyZOlU6/MePHrVQuXfLV64tiSG397jNlYK6oyZBH1bzJnF9b4PLM/2PTqnOXbKrVw2hqlGBcZQjTTasG9LkkXGtY5TKvNafMi7Iifc/BbnsCfnCA6sCLrAF0oFdY4tgK5Lv7JXNfmI3/UFzdeWDRiwNAmQGhUOyq902HzOq05WU5jlmG3z3Xv0ws+Xrjx9DNPvuGq33Xq2IFYlB/10P1uwpOK8qxzEosrJweZuLayEuG7LE/pVmRTKiImg9WTHT73rN6mRJ23beAhNWNTnSYtVOHNMV9+4RAsnQs+r3HZ1GjaBjwyRM2+THAtRXeIzoRHgS1CKw6amMV88Dipa8oJhkaRrPnEA8qs7J2Y9g7PL+7+lm2VnqGmY9DC6QC7QRDWVQhJCmr37l2Xf/MNWNLnTJ48g2K3HTrgGtRCQYFkqUtXcHYexSHlrYM1TuFIBKEEgaO4INcOLJIWp5IzUyvqJLBmRdgLqlsEzSxjdH6xdM9lN3/Rtaz8mJNOPqzvoR07FbqzHQBtUo6LYlxmi23K1Psbv1p2xNFDib4Qfh8cWG1txFAkPcoAeU9+TQpHMxD5iEG52QVXXnV5v36HlXYqhvGRgAk2APWmbE6hXyLBkzkfi8WJiBwz5thx406ZNev1Z599FsA2kN+BNSLgBhsP1evgjyefPP7BBx88pKSYi198tuidt98l6OfX554/Z+67ooqLFne53OyFbJOJmG7Q+vkPuSgkO+MTdrZXzAKHULe1CK5N2pQQw9o8CAFWTbGyIurKNMT9ldgGBPtr72GwhBO1zvxeHyz0//3dRZ8t3UGCg/BxYTBv44AN19RHgiG1KBuHSMIgqlm0GQtFKNimzTXhmNJ/4ACRfC/KslLgVmjE8vEtZAxhS8PP9OnTQZoFH4FUPtYF9EOoDSxMbgDM1MqVK48bdwpCTzSBp6ONVrZxWWwkwk0jthPOGWc4FY3BbCZ3KX4nNxv5AASsMWPGwNCkM4VfCfEOtKZgUJ5wLh/FCfZ7ZhNbPgY5TFkwd74Scij6dHv3vTba/59+mdnEcU+cJ7QQiYQeuOfWY4cUHj84TyGmL5IwOHNDiru2UV2yevfqTTWRuDGY8NXXhrWIunFLw3HjRhd37rXorZdSlg6PT/3V8cceV1RQAN4bGDjNDWegjgqo2Lja9fyJh/fqkpvnba7fw+vIjTlh7PAzJp3SrVuXDz58e9euTT27lZCDSAkGkNP79B2oaZE/3HLb9ddfO+HMU/1+H0qjANcCDmKf7xiXIFMJLC1zuGP7tgmnj4NVmSwqHkNR94YaLGJ+9ViiH8wytd1hm06Xy2B1CESDtK2pPu51l6ZMKtC7a9du27GNf1urK/fs2bUb4hnaKz60R8nVk04cN7K3Kbwn2lxjL+weidk/WRz44KOF32yor/abGsJpEU8ChCGUSDytSnVQc2lpKXQrdpm2ko0OSDqSF/FzSbTsNawLohU9OQXVdX5F7SgKqyIhC7MW3RS60gGf92O/tKrrhw80K848NggsaCJbJA1SP9gK5mxvQTxQN2Hi6bff/ue+vTqLqMtgwKrHB//4A2cBifr4gCKo5V6Pv6mJfBeOGTNO75frUXwxxZIdra01ujMXXjAgA+B+W7iJSW8yFrBZshKhur7div5y+/hlK3crxqxr/ra638AueQX5BJ2gf8qGtXCSgyZmsY3BHOVzmRtpeIctMm1S1Wt58X+5vCXFLMFwdew1dvqpU6ciiSJmSbYOfXPCGA4cOABAoFv+dOu5Z0+mGOKV11yD7h7RS3jyLcMoP7mf0WacfzzNHehO1UQJZ56Vk+USIMIEwcSTJqfVgNGb/UjEYJsINib0hgKFs99dZbHGr7zugoGDDyf8NB7XAqFmFcwngzHLQn2y+I71azwO08B+PVX0IoICWRttWR10LQo7nl673gRT7FhSyNYbi4dPPPF4WCHGKoZIhFaINBdRPR6JpNkfRCCj6DACCp3KzvZgwUI2BZ4bFw/C6/z587nOEFFCB9Ngly5dSPYWhVA+W4QtBB/QZ198noinXE7UNRgKmU0iMv1A43OQvmMS5XTL5cA5nYUqhALEEOmd/MeSafulcVOc3EOSqmLVPmjAkltAfl/cmLS0M5cbH789L2fpusanX9m8YEkdmY4GQ9So2Ghly8v3X7nCsElyX1iprNW65YP6ERMKsGC9bcg7qmn7zkZk7M5dS3U7GyhfSPDCjyYFLDrOOZ/8yQniy44dOwhvR8Zi14S3IGRzEV8cY8WftbXVfEUxJble2npt2yO39xu9U/v6aDAQAs9bWGj/1Nl0GmGdUqRF1EvXg+vZe+QNRLhjr4IUaTZXOJgFZDKyF+02YZ9GMqO1dJz0L7GHtUX//7Khv6wbrCYyPWM2p6M5GFyzbFH97tW3/o2qRLsABzF4Sz5a6n9s+uI1W8J1PoHjb1eVRlHewJGOJSxm9c93/TU/P/fbVevmzVtcv9tXnFeUTgS0mC8RyrhUdCSzOaiGk00Uihjc/7AE5ZYE7ozRbrOf9+vJ4VSEPIpePa5IJEXZPsopwnsHDx5y2MCxTGJNbfXTz0wbNXq4Uc24XU5IziJwUpS4puFhSEQF7ADmIkGfAb/TicAE7Bam1QSWkA1r1+Xm5xewZ+tLpoWN7CUkEyjoYYsT6CngT212Y3YipKxdtu7VmR9v3vxdoH4n4eGdi5TB/YomHtPlsF7lR/d3WW1A4vnT/pWEotpzDp33VdP7S9a/+35NNWY9yJ0cYRIJAdbBBg9ulA4oCoFBui2v5kobq7FNYpJaxP7t5xwK79l7UH1TJVFyJB+I7EDexYIXzWjzUe37IiZKguKyYZrNGdUgwrzTIvveHNi1bWPt7qbHnru7Z49e6aTfCPasO5sCOO17vg64YKaystNISrW3oIAVvW1b9TfLNhw+fiigjMyL3ZujJbR4sMpBvgVYIa0eNjzH6LHUzkxEGyqz7K4Txh5SX9dM8YljRo5k4bPMGcM4aqcoV0tovHjKQROz2CHkTs8cy0NekRKApADex1f7869WO/KLvPi9jjNW8srw4cNZGFhT0EJkx6UqL2w/VishC9NffAnry7wPP/xy8eK77rpr8DHH8BVjC9FwoEnD8eWfB2XcAHyjYUQRdOlUosSgNpLazECCqgrZMAk9WYOWi6xqXyDz2ZJx9MGRAAAgAElEQVT6E44fOWxon1i82Vfvs7uc5gzJGRYqW6ajpro6X1NVcPyp47p2pfhDGNMBNnc9/LC1Q/cWiRsMxsb6ejS8IUOPoIN2u4VsZ36QDb5zMhkI+PCsxWJhFDckLcFHDAakeSnWk4OBdQ+H49y5c7ElMDgkpADtTUG6tWvXDxw4mPO/3H8fNqxnpj0FEMC1116/buM6ygmiodIw4cKgLLPwxrIvtmV2a63x/9Y1qS/yUwacTyl47aUTrghzi4CwPvAB1EYiaTZHUtbsAn6SjmmAsFGkW09WaMehunN8WsdXZy1auLwyQQitSoBE0ErZwDaGARbLPzIWNm6qGdE3V1RvFUWqyW9owwpoVOob4w6rs6BDvlCDibdhusmXZqPQk2YYeZw18CkpaeFuY2PDVbd48eL77rsPfyi8XlpwmXHEUWafe+ghU09C04H8lW0Mgxxq5EW9RpsA/ONGXiGnY/8f0UKuI2NBG3wr3Iv7hC1kMq4IS9i++EjmET6L2TXL7aVHvfv15wYSpogzkku7jeb8d122KRaUAV84CJbKJ7OfvfisstISNeGzbmw++pGnZny9pqJr76MuHnd05+LCriXe0nzv8F9ft3PzNrarMUN7FTr8TlPkvptPC2z/vLG+QjXHEpmA1aNmCAa1uNDuIrGEzWEF8QUx3uYg/yBILALBBrEESB9pn6/WamWK1GAYkQtodRUruZEygMnQTTde/dnnCym8gMzia/Q7HQ5KfkMhks8wj1ACdEJw56E9uovQMUKgknFmn3V33Q03dO7SY9pjfxETuU/SglYlmaXiAexeIA9bLNZINLV53eqtW9Z+PPuFrEKlb7n3mMmDB/Yu6VHm7ZhnUmKk9ALrUpHyQ+YAVCGe5yz6qu66u96rUQr8aDawBSPplkLdJfdIJYxNMWmGIK3ExMtBa3kLeCmJeAzUi3YRltyv5R4tGy/XxaAhI307XpDhXyBkYNZrr/34XzTD5UR9IZVAVMQWvC8DYJBCELDBGfRFOuYX9+rWC63/u2/XNdZVHnXkCNScf/HAf/4a0UpYxOHwzixqZpB0Sgjv8ccPf/TRLyYfd6onK6iE6gH/N1hy7KpHidhE6dvWjqS2w2T3auEkOc92R1YqRqRWpKaivrqqCh7FWImMA6MJhBHSdMQurwdvHEwxS1Ihc8P+Aa/kHfAaLgojxH6qOW+VlNdaL37516Qdi34yJqwHpCvGBycXLomWUeJbZCw+o1oUJYxAYLBM58376J67pt5ssaDcUxgRGYKdBu7P1EoucFDGjkeh3gGY1aW8UyK2A7hxMgi5CO2I+HfVQnwmJhdyOmqbQg1hpaigPBIWCJdk2hJ9kCRkIZkkVNMEWqDFHEslu3TvggiRJJQdEc2ItbyNzBfdDKABYez26IYlKyPDSX19LfsrmFuRSJShY4cTKE8mYckTEWmaDy9Pjx6HyPSuRYsWX3bZJZTRZChGjx5Nfd/TTz+dc+xYc+a8fcEFFzDOxGyBdYkZPJ5IEjVPuKIYbYvoYywhmKAgzh8h3/zE0ZazL4mBV9N3PqXoLC7qbJqLIth0f3PLD97K/u9w58cDQQBH0ykCgGKunOx0iBD49olZTYncN+Zsev+T3VFytBwkk2pAh7YVaiX5LxHs0bj92++2x0/3YtsRyXuimFfrYhb4OT5foqSsa04+JkmBvCMy88GrSCZx8r722mvPPfccVE3/pNMQKAe4B7YipobMBjk4ugQm5otfsQogDBzcJZ3Fr9p7CDYl1GfBi8hMhRuymniIVA5bntbCqVokJPZnvqU9kChLDwGRP/mUkFqwPlAJwL07Z/Kk3Jx8xKz8fJKkhG6Jas6Eipf+38EMhhJKtkr275a1GxyRyksnjQyFd27do55902uHHFI49d7rTztjDNgMiUgUYy3Rqq89eVssnPDX1peX5TvN8VhdZb8hfd+Y8TxJQtigm6moa8lavmqtw5I1bOiQpuoKUcDF6QTGPMCSwKnjcDc1ansqaorzQNlwhMPBdMrssDkhWIzZXk9eJBHUItohxbnnTZ6ISVs12lWHi5gEpwdUGmGfENK8bkoAqg1uM3rUMexjoN6J5Wm31e6qXLpkWf+BQ783ty30o5J5q1oSETInjfMXzAk3b7z2twNPHNOrU2HQ7XQ5HVboL6FVJJsQLfTigapFBdUTeSsO3q8xkbI0+lMhJ65JMAtFALiN+0zUCBZF9WKYtfBv8Bv73morolU6R/2HpfbHUZ0uRO5FkGe58RzWGs/p2qPv1yuaESqsdIBITF4rVO4f99AfcVcoECYaBrcr2jhGIMEDVTOmX2MmkZXtraioumvKbYzFsqULJv3q7NHH5YpM6vYcdIQ9I0HGTCrF3gpiliMr6+abbx41auXLb31y5ZmdjDZ7mppyFmMykjSrxJS3jrxtsmIuTQD6IfIAYkHV7E6lHTu3B0GXEKZuUSoTQZGpEGYUwtiklHvQxCwYDR2BGQlWoscioGvi0GHO9hez5Mj8F4pZgu71g5OW7nMOF8aahfFGfqubUsSkINMQQusAzy6RKOnY4f777rnl9398/vnnr7344kMHDaKMLmAQctkz4C0Pbw/htX5vLEH4HmWoSH7GLipAMgmqsnldip+oQbzyiAJAtZmwVjU1U+TYM+SoQarNSP08wXRipL3BGkCfUtP2OhM4D0YqHgc1nNkkhxDrScUo4SZq7WBQMtht7eQb0gCcgLiE2MlycryhUAQxi2HBagWj04uip7EiQGxAbLNtkbkGmuvMma9Pn/4Kmy859rgFcbPuL9GeftqEQ5cdynb+0bz5Tzz5BG5NqgXi0MnOy165ak1tbd1ANFyryh4vIqwFgkZrjTx415gyXXgVBx2nqfoA/AOwUWh02Ij+1RvVtEkJglwN3/MZTAaX00VGkJmL7TxWrml+/pX5lY3EhJEBKNL6BMNIwW7E+f6HJDbIGe2ZVIftOyvjqb42oWEjs7TJd0lP8jVHyjv3lWUBBf/HQUDOtNFE9BVZC8hVkviZVk5Id2D2peDFV/AQhotX69QuxCyMmtzDwmHoyIYimKOdPRa3i8Uow7N08Y4rWDSxByAz6VuUOOBmkpBoAEQomRuf3PDqq68iqVdWVrL1sh4l98PT9MQTT9TX1fzmgot4Gu2Uzab1MEnyY/+Ndv7yfuK2OpvSzVaH94F77r1wxOGdO6TCqQzQtTXN/hkznh0yrF9s1xprftHSRcumPDTtsEEjplx6isdbTLEDvIqJcLPVWdK4J1bUeZiq1SRrE25jiVnp8OGc2fM+fP/OO28cO3pQLBkwASmJ1Z9t0OXdtmvP1Lse/WjBihsvO+3aa69mboUD2spuxZ5ljmoYRJNA1sW1oKBK1QKEA9ERBbkFoYSwbjKzbGcms42pJN4OZa+wsID9FMg7oTHE49+sXGl12C+55DLh628t6iAT1gx2g93hrK9veOjhe8A7+v0N45Toeoc/qeDTjGaQ4LCi6cZ+lA8EzLTbAb4MuFBYQQkUokYhClCdyp06NaQ1FA6hJ6RtIAzjtFdIECrqWAxWJa3F0otfi4AwvKLtIh4oXPoNoXA6Ll6kK4EeT66vOQzYHGVJSXbH8SYEOKB0JFhDu97R2s12a54BhArxxiRhv3pUqJmahYo9fkj5ISVl+ffcN5XLL7/w4LnnX5yItdNWz5jqZXlcubmZKOnzBoH/F4sRcuAudGyu2Zmx9os1ZazZnqDWZDMDasGgCYt1K0cyF30pAWyNMZjOREEaxJpQU+9n+SMOMlaiiiGJXGYMFP+wh7WbHbfyYv0SPJGJkSyJT2Ya3kQkP1Wzu3TrKp3VtIEZYnb08uj/vUeLVMQJGwZ2FzLjHn74YUZEylhi39WLRnFI7ZkTb7brhhuvaQg23Xf3PTd9u+r1mW8c0qkUG4/JAiAkdUUOzpB6TZY9lRtsZlcyVgWJKyZvGnN3KBJHfk8rZqoRU2knZFA79Fr89bw+Q7qUdysPhELAllqAnBHedLyOtlhCw+3Y0Bx2INRHTRS5Az8O3CDM5oAJqTZijVUCEqk6RqgNmFfRcBhYQPZ3bF0oiBZnVu8+hz36xLMESk2YeDKlY0N+zVcXmfPGB2kj+AGuTxaurNzpN1liTb56YG4+X7r0k/EnlxTnTnv82fN+M0lyipZBZuh03Ug59NCef/7zbXfdNQXfK9ZBvIrHnzwO0+43K9aUd+vK2iC2DPIEmIzP/4EQGqksyiUjW8sVG6WEqGmYQonPGOGrLrKIqNacDf570mTY2aSGYyXhYFNJUWNHV1jFpWcmKI3lpRpTAqBcHDgULG2iZoBxDP+kGKqRADsVgTWiOEurw9nPf7RzSxAw0aio1ZUEnQ1lLZ42hEV0LSYqxCcR/aGvY92RaYXxA41nTG9rjgfCAKNSuSysuPerlbG3NXv/h9xa2j3r4xVb8CardsDsmWxA/6KK0YyxijLqLTIxP5AjA+WTBoFRk4hyCXQsbEh6bB7NQXMfe9JJm7dtx0eazlBHVjAcbmA8MXMiKsGCGFXB91o7AKyHDVktVoOmcy32Wz3pgcYg0nGF33JwIpckXyEksb/yFikOEoBPnXIp8HEPB8uW1yE1kvd6602/J8w/GEZp9jDi7NnJiFBgwKBrrTm/2Gtiy49GWxZjC83XOFL2hGXDohU7vv1i2HVjlYidQp7zl8Svv2LCkKP6ZRqrrXhmM54tm/xff7lz4Zc7G7esfvbpJ2zWhEJen92VDge8zpQhtjmd9CQNCYsdNCxf7z5ls+bGJl/yh6lTf3/DBSeDzKKFG1XcAe78WXNfmbdobSRtrWgAiis3GG5IqzYSqEFzEHEX7PBJG5ZVYa7iHMOVBYtOJqT5DYonTR6QmrB5qJJphkPMn/dZhw6F+IyovpdRwcsyWdXsGTPm/mr8uZ1LuiuxRlGeBbzKFP4vEY4n7LuI8g5KzSAUGf74h5tWL137wPXHqrW7rbZ6RS+f8M8HTnHqAJnSkSYT8HY20NPrIoZcq6UjladSola21NV1wkbQ0oSaTXQ+/e3crbvd443DOUQ9UmxdGs/6/uMP+DePkl5Cqfhxr6T/wqzgmkrnr6Zs6NHR3anQhlGwd4+S3FxnB/CrbCR5BFRK6ESc4O0rWeGQqdoTzT3ge77/pZqhEBod068LyGKB+I+ImYzY82zf3n3V0JEXvndI1y4Tx51KXee0DeDltvT17z95799UbgW6DMhiHsveiqHekPHkeEYNG7Nn6wck0asg+TWn3ZTJMEAYzcha+DiErkmVM2FQZcxJgQDiJoAfmXq+RqWAHUMxNSOPrd4eH3HCuKRI9DTrVCS0ZcaN8tY66zx4TkMxRLqdhgPhVwrC2CSID8QJBa4mYPti5vQAfnHP/0gmVxtD/r/oMpNBJTs4O+4PdHfJqfffcr7X1qlTpgwZNPjKyy7H+fXCSy9269WL8r2kkh6sLuGD21NZEQaP1GIWIlEqjlle1F6Isz1i9wZ3zWdwOnHprN9R2aXPKXZMCaTXUjbFpBK3AgZ3OB7Fm5NKu8KRAHGKFDo2mA2UxqEmlEAfRcYiviEiOC/4WMTMp7SMM8sD0CkuJyI2GZBYJHzuued8svCLp556bveOnadPPG3OW+8t/3JVMurTdJMDfAw6ohwCcQuCp2jK2JNGPfPYU7C5eFr44FvYuiQ2/pRbI5TJCTgRhx9+OP5EjGFEbaPZsP8x8joB01chU+ggxT/jITfyFkukXC80wGDTUmArZOeQ2R6JZZFM9N2y2m+/qtpdXb2zrrohbNISHn9j5cSTvff8fhJ1iUxtGLfbbDqim7AJgZltUWAgZkswYp83b8UXn4PNKQrAZVQmQngl6D9ZowEdYVTnfghnQgAljwbRRSxjpsJicdiBfqcobFAhhapNWyW/Sca1SFN9AgOPza7XlOXQXaX0/brrrmPeqQmItibjtDDxYujFVnT55ZfzFQYtQVTIQ0qGjHemjKFjCZw4bjyZWWXlnakEwvMYPylXScfH3re09j9mnDvJq0Vy0iKhLLuTOldQDmIWX8lfyEnhHJrB1sV12sZFmVrIK7jOTwjyIOavxfqFYHH00Ue/9sbry1eseuu9d6Qdjt0Wjic2sJ+XrFrr6v/XaxiBmBTJ0IQ8q9tIhL5tUsOB0CP33znxhC7lHYsVt/Ht2Wt79T3sNxfe9OFbn/fuUlhaWhL31Y4eefj77z3LoANUZXPnfLlw4bSnnrjqyssGD+gbjzJ3lowJZF1DMNTgdGZOP3Xs6FEj91TudHls4WA4icmBrS6VDvl9Hrvl0HIKH4WbKRNcWwHdebOzCKuiBAPyNWF+AqNWmG3EEhSHoE3YiJBU3Fn2UJh+ULjJ9vjjT+EIvuHGa0FhIKkhFo/bsjyz3pjz8Ufz/z7jBSUhZCxR9YcAI+oNYxdHu8TnaMO85LPbOz7x0DNzZ/z9+ssHnn5GqcHQoMTBIml9esj9UVPoqhQ/i5u9RZu374G10pjvUSZ/Mp4cOPr4BL9G2DvSGRZLjLRM4bpq/fntvepwFHtzu37x1aqvMxSkSACiUZCnUvB6WI+8DqXu8ScP6F5KuJRPBSo+avA4OwJ40t5XtHo/eqdidXUoLcdazZhHY9icbJlUsNWbD3ARL4wwtmNr0t2pQmNkjg0GgkErq1jHSaL1CDsWaV7EViJgEUspxlXigyGW8TOaYFXimA4IRFVTWpC4WKM5d+P22LqNifMu6AwnkdxMUjifgifoBv6DtuhFi3QeJ5+uk6wRRglDhLEKYFnd6Su+RenUk4n+75AjMHDgQFYF8NOIWWIjOaBbAYH1tPHjenbtRrkPXGMnjh93y+23UcLr4C0nB+RC2QphjwS3BrMwyMQG1YqyTlYNhlel2Z7l3bTat2az/+oLRkaaCTnJslhMMDWbS3XlOn2BxmC83qKVoMS6qJAjWBZpz9jSqcUO1FbAgtlZNwlAx5AEjsIkMOg2RyoSQrYTclY8duLJ455/5um33nrnzddmfbzw0xgZ05lUr06u8WN7d+mU16dX/4LC/Hpf80dfrLv7obnnX3Hd3fffSXEZgNG/t79Cbwwyn+KpOlKAvIK5uKysjDHH2cTgow9IiuVb3WYjVtXPeuicXNc3dNYuFw6zH4j5q0PG3eHCtSurZr49f+mGHY1NWKAKtVREo6hZ2uz22GOaUtK1i8NtyTQ36Fjw7TmSuETgJkLMSoAHa/fENOeXX20MRTCG0XPhgID1O0mW0Yy4CCyAuIspxAgj3iSUQKGeG9MmdDxqI1k6dcj3eCgrXsfPUhlqyLUeM+922JG3A34fcrhR0ZOxxQDQe7HPINzgTGSH4JwZlPp0586dgaRCzJKuQwYHmjGYjHj0EAfhKj279zhq2BEfvP/+RRddBJ4Qgwld8UDu5DmCwPQXiHf94IhBnSy0VJr9U0yB7i7EIEAca8saZF4gG36KbYzwPiDpZZQrV5gvmjdx4kSyK2g8720JakFR4U9yWh969LFYNCJCJog5YdQFCQtoth+05Zd8gTFkeOWik3PBpy79ZJYs/cZXufGWJybn5zhqfU2PvbTi2DOvmPnqvDun3PHay/eWlvVIG7ROZTllvQpTmZiaJDUv9OXXK96dt97X/PgLz0wrLOmk1VYZMJ0nI4Q5RKM+l73AZbUU5pZp8WZWPFqiCLJMJpwOSpeOO/3kUzNpU3319jzsUnGhDzY2NeUVdIgnMg5PXiJCwU72JWF3FK0VPnHdGkVgfZwUoIzXm7N7l//1WbOOOGLQxZdcAHRTWovZXF4M7XdOuScQDnvzKPujKXEnchs2poQAGYVc8d1RFiNidxS8+uLMKTdffd7pfW64+Gg1sZY6Bgo1GFpfLmzpcCaBUZxM2I2Z3BXfLYyjTf4z8TC2gl/tZXGC4MmCFNIimpAuy7KUEGsPCnklDM15JZ6169KIfzDuqGJp9GE2z6zbU6Maq95cuOOy8wedO67cbqgxpuxKMNO2wtW+5hDWn0o5v161heL2O7fvjsOfInEsfO17yj8UMJ3hiMER6F9YxuE5cAAxZKz0mJ7EjiSDqm8AOEZ4iPTti6hXAWTMzKIu4bYWoMpApKJ3Jm3frqnVUtkwAahaMhPaJudFPEpvaLube4DuMety4uW64py4BDjO5s2b+ZXoCe/TZQgRQ/1/x74RkLFrRGdzQUyM7qpoa3gQWMORMMW2Zrw8/bRTx789d+7OnTvYgNq6v93XjWpubj6zFgiEBIlRBSyiiR0rSnFWMwZys92W0JLfrq0Ka/YevYZkFXqoKrJl156PPl7ywovvPnDfq1de/MCE8TedP3nSrb+/GXyHJn8jbTCbkZ1whIHzrovaNptgARqFiq0BXxPGjIXzP8ZUDhtJRaPcEI+GTj5l3GN/e2TxonkPPXzvbXf90WRThg0rnPqnUyafVNinpMadWtm/c3TUoAKcWh53ltOO8UwYuhi9H3ZZXpRkKXdExhxMJoLlORArpaWE28QqRI09oKT7w+f/G1dYk/ItslVydTDOTU2pO6bOO/q4hy+4ds7cRYHqSB7lAxvi1aF0MIOoCieI7Rp7lPeMsb2TTeuMURHs377DaBEVUZGaQNZmOyBj2m7KzsdHDLgdGQBmTI88METlARQ6A37DRNKExMW5qFstqlgrJPmgMbOMrclIU0ke8B+EgSczyXBMZN+3fgAqZDGpWozwjn05EDrvkR2/9tprgSHlT0aAAYE2OAfNASMW8U9YjxDCuFMfnybmGJFICOgWyxFDh735xixZflvKVQysNJm03o59V3kaL+LJouiaRbBaGR9ZXl4u5bn9f85Mvf/++8ClcpH3ykbSJMxpnNMjfiLbzDMlsRHBA2JIeffuVrsoY7qXlR/k7KwDd/F/xbcoNoxJy9S0bD+Ef777+uyzTzukayG28PCSdU3f7cgUFOXfPuWO3Fz7iJHH434iGyYRj4CkpcbCWnOl2ZY+/Yxx99x/w+dLNk2f+SoeNJvdhpaEtZx6ydgj03Gq2ocN8YgdI6nYa8w2Eg5VU0oLe+1qaYGjIMswoE+PWLiZ+HE2W2L7iGV+c+67n3z+JYmHZG0x0RxMpdBFhKmVndQUCcdzsgtiWurFF18yq4bb7/i90w1GXcTotRHGtXjp1xs2bxkxZsSw4aOjuPszDYoaNJqAfsjYLHarOcukOGqq/Ccee+qlF543tH/qzpuPdSUbzBoNMMUBdWjjgIzFnq6kLI78ddsi321sxN28v8og9tr9eJ10kUPPcgdBMeAJcnG18Yb2XU4oAU+ONWOOJU0aYCzUICKAFVlF1Nxxlazapt50x1cvvrHbFzuE+Lk0kfwH6cgAN2YueH/hikgs482iRLLZ6HLZTG0ETrX9UiSnvWtTF6RaRgaPNmkEciTJRtSlKsGVUNvEdoCBKxk1pqJmYxxvjWB04SYF473VLMAMqQKbW7a7tiGpkuwtlEMeKx/Fu3iMVBc5OWjijpxd2U3eJLuBkQD5mtKqkWiE0lFCTSSImkiFn38ba3vA/3d9I/kOy0OKWVJ7PtA2n0kC/cF253Q5iOiaNeetXTt2lpQeEhelmg7CAdA2AcUaRcNIvMKxS9YFUj9pa1FShzNodSY7VVStgQbNXx+97YabCrzOVatW+hrqY5EglIWhBATdDh5nKoLjUag0Fbt2NQWa3U4wkLFVYIcHKQBXIlZ1YP1ETSwInXJDs15/Z+7bs4cdfURaS5ittgyNCIccLtdhfXodNuQImvLys4/kZSkGbZc9XYEnEgu1MR4ty8stzlW2blhHz8GCV8I4Zf4pw25/TtSyBTK8iFnYG/iVQGfRoz5x2vMn08EnvzpY1sG2pkQ2TM4+98i2sRu5HEUpLUTIFSGvIXKkNKq5pchSQuFKxSLMR3GWcsU5x3ZhLIINCjWh2zvtYm0CsxbH76pa4ZN+4gmOHdNj4eqNm7biGkH5BYXbTkUxAB2SIAQmBDCPUMdwQOD0j6UAzaHCCIEIhmTKoYT7dPUYklHMf+QSsjkxoq12OR5sltDKeOiE8R5AGZGEwzDoeDa6XMVoMBf8KWcEORjw3tdffx28fsxIXOe4/Iorzj333AkTJoBhyP19Du0dbPStWfltv6OH8y18jZGUz+HkAPKWFQwIHBu4Ap3OSDiIw3rFN990Ke+CaZkdq4ULS7aGFI6jmUwiaRDVyUPgA2/fvh1aksokT5Oim2z8kq+/ZqvD3CWfQEAb3iOhYrYpiLY6bP/xF+UUyBmhM3qKifDpN9VU2ZL+W64eqWg1FKWf/sbK4tLOfXp2Pf+8sWdPOqfeX/f6vA8vPO8s7E9U7VWiINcAdFVH4NxvLpxIRnIJEejmeDziNxhzHM4iLdhAlOfqVettFudh/Xv6fVUGPWMYnx3CQDqBWULHG6QMGKlyGIkocBGLurPzdu3e89as2SWHdBl71ACR6CaCBlgeRJeLXRYmYDLaC/K9NTVVM19768svF98x5baxx41OpX2RpNFtsjY0+q+55hpiGEqKOy1dtgEDpzkHg3/C1xgKYRvVlG1bd3388acAUDdVfDnxZM8NFx/pMu6ATZmN2QoLJh1oy9BBy83UNkcZcHdY8Nk3u+uIjkig9Era+x5ZQOpstQ0+6mE4hNsd6EE9pioWIzu7fRnHbRGc3dKxR/mQZPAdlyMrHA7tLXaDsmVORpprvDnFgaamKQ9/tXt3YMpNYxT3WmubhoK23tD6dYPRtnpL6JOlNUUd8mqr679bt/7YsuEpSpe2fnvbV4VFfu+3UAYjJuBb9UA0s1m3f+tmoL1iFsHlGbuwcePBwVGLDRosYngUdGQtqWz011amGhqSzeGAwbFj3vIdJYePkJYRIRzrwo/ga/sJwQdNzKKFLaIc3ZAd4q3wREIu1qxZM2zIUCE9CDyg9u4MbY/df/43csrZ8lesWIG7QfjUdQyhtnqGNYt0NLHYEumOxR1Gjx796cKPhxw5hFSKtn7Sruue7BxADY3/iwAAACAASURBVKwqEajUH6WUWIril0jJDpsD5hQLR4nCspudR/XtMqL3psWLPtyAU9GoDO2fw4ZX0sHSqdRVUuwsyvc0VFq27o7f87c561Z/azNnmQnRTgRVeAX+b6JM4wLLWxBiIlFY3JE9bMKEC1948eVhRx8FzcRDIQtkjY1AC6ORhkMYVOwOi8dmIOidpEXw/UxGm5aOCmTC0gJl5fLFwWAi103Br72rT9LY/oTOILANs4PKnZKivyQn8ifFF6X1gmAKfiX2V+FNZzNs90Ju1zjzUikQyKZKMQuJM0Yd6XAslEbSwlEqdHIi8oWg484o4XSu03jVb0cfP7xcCdcpGbeSADGnnasJCYdtR6+5Sm3KpOZnbxnar+D15wbNemvhO+9/t70irqXMmBJITSCflDElmDOMZwVew5AYiOpERiJ+HIk6PLCbZdSQEjthXnGnmQB0dLi2fGKZVMcOhaqyRRMl/4TJluHCWIDxhxmXmzEnXOQryUlIIH3ooYcAjZsxYwbQWawLwmLuvf8+KlMB9HDppZeHAsHRo0aBhPKnW2+dNf8jdhoJpSYnQuyqek2eVucFYhC+cFWNELnPbpHO4KC85vIrealsA5+SHmgPs3PeeeeJPMF9LeQibWbN8kllQ3mznFBuI2af6pm5eXnDjjqSF2GdI6hXuBsEr29rgFpt5n/8xf23HIaCAYfFMS/PP/XcUf29HYqTSoN9e4Ph40VN1143ecxRA4YP7Whx5d/553uffPKVfv37DB0yQAE2L2UV1adCGjPlyLJceuFZkRCVU7ErkJumaqCZWO1kj1XX+t6c/eJTTz/mzS2OanGcgFglVCKfRe4wiGdpXHiC2tLGWFKEbeHSzfN6rrvqSm9OfiKJx0hg7uI35JN8OtggWA/hSGL10lXvvvfW3Le/Gjp0wM233JKMNwMlaLGVbN+55earLg1WbT1j1MC5M2a8OWNGTk5xQVlXqLumqrq+tlpUTVeS+TnK0UcNvOsvV5aXOuPBrZlowIgaGSUx32Yz5bUVwyQwcoQFWG3WjJ8t3aPhfTISKCRZk6AKKHD/fVaaUoQ/XRcdGGSiIb/HAH8KMVFYqPehhysZi8eRhQJMdAEGQbi5IWECPczv321z5kTTrml//3bwoKJTxuSR/vxTXveP32bcz7708UlnTvrjLbf16tJn5uuvHHvycBG4plcIbceBTCuWnkDI41fCn8Y/oCATCQZNcAO4l4DfE/Au3CCMUQSCgTKK5YzQYYOj0qdV1Da+9ck3X61cX9VIwXJXOBgCYbKmKXr/JWex9qWuyKPgCVAXg69fEfJm6zyoHa3f71aIWpphmH5JBLwPlfSpp56CLQ4dPETOuuihcH7/l6l1bYypHJNBgwaBqEnAL0WjmbA27tUv62OLtCrQHRXl1HHjb7791htvuokkhwP96kd/J9DtcL2n4j64Wwes4haj2UDUejqpIdlYSZdJYMYNHjXQ8+yDv9par2U7gxReLczzcFVUISAAh1CERKSke7RHl65ffFn++vsbm+ojapGHqswoBwK7GHhcHf1I7q+I3uPHj7/8yktfefXliy+5aNCQgdRYSMYIlneAIZEM+5zZpW++92nlropOHUaL6OlwRMm40sK5ROCFNmH8iCvvW7Twk/lnnDZODwzaGwiyf4/lfimtFJA+ZAmy0Ycffoi70G6zkNqNDc/hyWn5iU7AP3rI/q0bWxYLv5brhfWJj0w1a8DsY6rRqwQK3UXP6kPSihKgXuhMnTKqnDzwmLBseRUA99tb3kssPTLHyfIDut2gJkMYpTwWxePacfGE0uOPPGTH7sTmnc0VVaQvJBGpfXWVAU3ZWBHe1cA+JaQ+aE/3aae9DsOEcX17dkLGSimagIdOJRCLWx8OTFnlZZ0c5iX4+0QMKqH05BKBnaVHc0q+IbZCPVxPPoKvQOUgUwG/ISekTLN5lJWV3X333eSLcA+/slttJ51w4qeffLJ8+XJC0fktYjQLhCmWT269NfpV4SZiGwsFHTbbpws+joUjOAH3bw/P4RWCBe+T0eVqlZ/cSQoFX2FykzPIOcuHBiDEb9665cKLfocBDCupyCBJG9i9RfWW/7KDsWKhcjBcHCiQXAFqf+lXyy79c8/Yns0ZZ6fF3yWIuTlueB9FqxP0HAk31jc1B5Vvvl19eJ9uZiqrItITcKxYWQKpQDPgyE6bWaQnA1+SUPx1TRabm52zV59etc89u7OmsqgkF2hOoTGJxAMLhEJyLRhngjmkgdWIA7xnddiC/qDd5j72mOE4jsJxYhvQYUVMKsUUAA7csX3Xli3bpr/y8srvdorMeANg6NZENGF2EG+aeu7p6Y/cfbN/T+3T95987OgBX40v/PvsRYu+rtq4sgryZZr7lpgG9y/p2d3Tv0/B0GG9LE1VsZooAp/R7o01N4Mazy4ugn/a4DOCVMTSN23aULFuU1OGhMSETzgRdaM7B8MoxSy5wbOsunfvhcQA+THOYgnsLc96cAhOi/vyC13l3Uurd+3IGLEQgltNrD8jTEpmEteeFg0YnPlOqxKNxNoK0Pw3mtLYmPz8y8rL7hleVlb691efrWr0NYcaPW4PLLJ9T9ONO4yV3AvQMGGtwDQSKlCW5RTqk16pUbA2wiq4V42IRU0egz0/GLYvWl319sLvvlq9NRjJq/YRTsE9lN/I5OW5oRpRe3Hfri1ZAZ9SqSDnkPcezGUvXyCnX3Iiyeww+PMm5l4QhwgqFJF97RujX+7dcrhQiBGr161bRyVauVWw2lvtNHsc4QL6V+lEPBkKB8xGJHtRzeOgHEwiyRc8Smwh3UgYMVKrwmyyoghGEz6i4g0ZuyhTmq4ozjHnd8izxBCG4kpzLZn51CdTQkQnMLnWjPtbq8V5/KhBM+ZsfPD+Rw4f1ve0U0a5HISVmogxJ/yBkBax24LmEArZXW4coO+8O2f27DcHDeov3ItGNQ4yltVhyla1RNMdd/6e2wcN7JWK7hG5bgoR9y7w+5Lh0LEjj1TvW7Toi4Unn3SsQxhp9jIgSYH8KdeV/JNz1gN4mIQzc46vFlNcfWMzdkQpZnGbiHREjm2nkejfGHy2cA7eJ3cgrCDk5JLC6bB6jAaMV2ArkEaJ5BgTxbpjZrfB3rPYXmhPqPEaBAwcsAmBxd7ON5OXJTgjJQXhFEwHRkqTEhDI0TnerJzO6R6dDCeNKWF3kuOmpgcE465Pl1e9+u63S1ZV1jeCL28kaTRqUctLPCeM6W801wPwAXqPwW4WVAj3ae3An+fNQmtMNfka5PfwA3ZOpkOashgHaSvivVId5IQxeemll/r27UsgPNWTwHdA8GaxCMmG1HaiFI3hcSee9PBfH/z0009ZO/iCeXiLbIQPhWXVWnMYPMFwRdqjwx4KBnj4sCOOKO/cucX6RRsEKeiBepy0rEdpDeWZePkBqacsKRH6jB63cZHQMd743XffcT72+ON4CPUmhWKEcB8X9ksRBP/fdIgR2Je/J7cigFSWLl1K4ED3rqo1KzftdC9csiEry9KrS4GSDChJE7t3JBAfM3rAoCGDRTS5i2zaZsWWR8kbgeaXoAYGtVaTFiNBoimDVp9b4EqmsF7FDulc/NvLfuvIdhjtRkuKBA5hpiR7GaR2EQiOzRVbRor8OCe1U4mWo0gSbrlwwEd01955FxoIgczxDZu2vv7arPc+XNyzZ86Fvx07dNjh77yz4OOPlo4adWx5ec/Kqj0Lv1jUq6Px9qv7jx/hMacXH3+U7YhBp1U3mmuCe1xWd5bN5bFYs+0Zs0VTkj6lbjllLGwYp0kkiiStOSWRhloHmABpv5L5IaCDoA89Lgj5PrV249Yq8o315FwobH/qgYD1O4UygDR/1FFHIWYRVUlf6B2cTV9c7WUQrVMngfxEwh130olP/e2RgoIO2GuBahL2WUyEONmJ5FQdImczpngdSWOCNd6+moOtv1VRfE3RRr/SpdthlBA5/awzI9G4zWFIRUiibKe3QbJ1hCGJB4YYRNnncJj6K92GmVG3AcxFRiELQrUTzZLWMiGrlQoB5q1ba976eMusBVvWVhoTliI1RMUw7PpMTYIYVaexOW6JFVhjkonRCyaFtvEpxSzZrwMaTtrqemvXJZeUrFmuK+7iJGa0nnDahK+XrxDMSvdTMO8Haer3tkOqm/wBs6O3La2TyrHsuaRIef7D5u//q5Y7uU1el1dk1+Rb+JQvZRtouY0TUApxj3KnZO5Ssmy5ueXPH56wf7AloLXLN7ZFQ/xQJBKT0iXyUY3A62EjjAWDlVu2YvsAy1L6NbBaChMB7W+/NIts1L24m0s1B5rLFDVLSddaATuj3k6C+ubZahpfUlSxRjNGl0HLsQRt6TAebgdVWwNEYwFl6aaBYMqlzdEulnD42CO8p4zMferJv174uz88PnN2gAxla5qMK+bKZAGehP6k7C4QdeNNjZGCvM5PP/3a3Lc/A6yLWFJTlluxWSLKIc89Pbty+TeTj3KVZQcMFi2ajJPFbTFHQMgzuZTcnN3DeijL3lulJq2BjAi3b5l3BlOM2D59msFhYBcuXAhuFvcQwoxYE2gOcXHL1o20AQBAfo73AV7Myc96WAxo6UIzBcUfaYNF7zCpYAvqjjT8WSF2AgHCDm4F48VokDdltySK0hmQWpLFaa0YrdWcaTOEts3GGzQBoZ/E7RpWVIrOYtZiUghBsSjEkhCrlMzYIpolELaC9BDWLH6/N7Fx4qmuh289uldRyprBKFkaitvO7BV48tZhXQstGXKrrRqJR0oqlCCWq43DFKVeWC0ZSEtW7hCQOAmf8KMRVKrvE5Ls5aecLym4oHLgCgSVFzxuTJ58uhzudDITDRNVFXe6XZgncgpzH3/6iY/nztm9dQsSfyIaIUdf8DjS2QjIIehC/wdvZEswEhOm/wOCgmVEnA6Ffi4974KanTuuvOxSr3cf9pguq0mxgPbIPklyEo5mPdZ1wYIF2EEnTZ5otVvAhBNTxapj5cXTM6f/feQpp3uLSyxODxVEzPijRXFrHEEC61IePJ9HSV4hX9TGyP3HX6aPdBYGhciDJsa/px574uzT+zSqPTQ0CKIOExUDBvTIsjnwZRvNtkw88OCUy+c+f+/Q7iWmjJqKEBnjobqf4jBEQk2K3Zy2mBAmRKFkgyljASgkbjK4HXyhRSacOLIoywqGUDIlEwaZF81kTBHdjnvLELcBF2dJC4ws4CnTiQhlKmIWWzOOxYwoZJlSc2e/v/70SX/89fnXGOJb5844Z9nrw/5ycfK8wZtm3dHvg4dOGJK3NbT5jU6O3e/c1XP5a5OuumhAPNSIY1CJZTui9T28FceUZg0sNHTLChXYGs3pRkULg0KnqIWiGiBwqUjcePmjTQ4ntmSWfesyFlOeAXfL1JTI2FesCcbh+QSKJE02EPHQeHWKoN6NELtwIqipKM4GxTT6pHFAGAqACsFOYhazjQT0g0U9VqM1GUufeOJJRostFMWfQIxmGgUxY45QYMaUNgOOno7Xqg5ypZyKISIsKfrCaSH4f9EStYK4hKTJk1TpOTzFQDhU2hjdEDC6yOBsqjUmvLzUbg4YoxE15UqmEzt37yAQGIESWJlUHIu/RaxCMCRFXAMypvhTXM9Qj4x1iacxIhyvql2gLqdB8DHPnPVac1PtSaMHG6PUNIwmKcxq8ySJ1sCTkijNpGubbQ3Pzdt99zN1m2tzSGg1xXenlRChgsA/2gxmq9Ozqz419pRfu3I6CgrXD9ayvvfu9dXIXh80MautQeStqJiY5mCLe1+phygcxEMqIjBW3kVvpQAk+Kzec14k+88JjJIhkNJYi6zD9ZZfyZv5Sn7LddlOdmh+qCsHok4zF3kpJ9jAcRNwG+fs38SRAJkDJtMDDzwAkD+ejkmTJiH4y4fIn/NkyVXlCZ80j9ovKOgU42vxhuw/PtwjWTw/lD2SDeNi9+7dkc8Q7+gvqozdIvCEUM3kTAvW1s4jkmqqaNgWSkWagcUlnYIqhSaQiprNVo1np4EcDltTCZfB7FbYO9J1RuT6RAxbvMNK9iBpfyL6Tv+wQ/1atPaay04ty1HUWP2LDz/78vNvJOIexZyXMtpiJC6CcZ82zpr19oQzzu1VckjDjg3mhO/S3/xq0sSzvl6yprquYfqsF66/5JIpN18xcVzHe+8+3wF3jGBKySEHB96KgZ+KsRRev+X6iVs3L5zx0nSHUeh8ktY5kaMkp5LZoZ40M3LFFVfgs2DzZgYZNGYQQwsnciLkUMsJaufIte923iilCkm0yBO0B9+6GED9aHnc3qkU1Jto9mds3q5C1QXOtQ17Z/va8S/vVt2qwRrZsbM0x3bdhSf17xS3RndOPq3z1D9fMKh/uZIMAv0vot7ZM4x2M9C1bR1mQ16uFzOsr74aBqyaHUKg1PmAHAE5/vwpF7JcxXIiiL5i7hgiQEzwxzGtEiOen7D60ERHjhw54VdnUVsp2Bzo0KGDjhrvZtwYYdBDTFQbhhXwH5IT8c/IO3It66I2lhWGndCrc86dnDxgPVp+jlxOcQLpd5Y1nYYPP4bugLdNPU1/oNnhcG3YvGnDlk1UJQdSFb4BNdJO2R3pD+U5NEDWZORb5l2SaFsj9x99nQ7CG9kLGQF6Sq9hVlG///np8667/vHKSgK7qVuaG/QTYexS0gj9VMyLu112E4ITBsBIEJmBgHXBUpICz52U13Ak6S4tJ9Bbi2lmJyohEO3UgRahSIgXnLjdWQhO8EGMU/iFcRHyWLMKgm1atVL0k3QEApwLrGqh1WjPsiSLcxJBU5enZnw46exz/3zrdZbw6vuuPfJvfxw75tCA0pxnDeelmzMGLTCkX/adfzzhpacnPf7gmBNOPMxkqU9Edzs9cNkk5fBUQ45iKRZmcLl4f5o9HCU6GQN2y7R9y+4sF+puCnxAFCKkBfYkIV+hrqYJrjSrSYcrkwU+uOD/erVNCIyhluzlYBEPFIvAgmLD+pLbqEAa58C1IFYxcp7IPATMsLKB6kDCf9WuIx4sYTtQ0w3okxg544RMhvzGHACz+odQ2x0u1M1gJBjjPcTmWqxvzflg3MmnVe2qsnmyMTSodsTWuIBiFfufiDpIs/SQB2CSbLgCnMhpdecmNS2TCpns5EQkzDb38qXbnEqypAgARpFHbbI5Ac1Px7UMYe+GUDzpttq6rd9cmTLEwxESsemhYMuyHDdrlnG2OZ29eh9KMMOBO3swnYatvknKEIhZNEv2v9XbfspF8WQdi4WHQA3ypOVPyeakdNIiprS8TjI4yexaLu6/y0JSjGZLTDpfiY1Zz+IG4x71mhJmeArYxTE/EqLLDbgMBCCTnuFJShSvkJxUbictTgf+hAvLzZLPs88+Gx8E0NISpHT/TZTm0YyWVtFH2R0+IXq2CkJxR407jQAj4ZjXS5GwzrhNMHTdV/vjDxzOqs2CMoBuAUYJIeIZg8vudCS1BlGTzWQXdXYxRwDikomZQU5JhDIEWgE2wBcsPOjQiD5BIpsX32KWLXNYuXrO+G4vzNhSt3n9H397/cxps4ZTynzMcd7cnPVrv3179mtLP/+UyO9TjlCuvO4sVsu0Z99758233509z+ay+8L+EkWZcvOYiaeVZamVGQ1GmQOxx5N+cqVhbWa3i4jU4YPKrziv3313XuoqSJ503JkCFDdJcFdMwjSAME48MrYHMSz6VOIr1PN4hbjMeXMwxAQxmIwwWzNskvOfxiT/9XgL+kRmRj7VD7ZigvG/+uor5l1e4RF6M/bmHuNsJ2J3+3bzV8saBncxmy3ojsTXxo14D3/WA9DpgmwL0KWJxlNGdOpacNbu2qohRw7ItYWUcGUi2EiNIjy8yThMDfgHgVvY6pGKBfK9+d3LlK8Xf1RZUV1a0hFKoX8idXpfzISkcLkfS6MRi4h5ZMoQoZivJ598csiQIZQDR4hBmQEgnotY/pG6Jpxx2ptvzXr5hRfPPf+83Pz85iYfxU94QQIqxlGn61eMt9iB0FXIck2woNS5b775yMMPH3PMcCBFaIbJ2kbrdUs5TwCbBoHvkUceodY40WB4DI855hhclyT/8mSECaqRPPv8c3369sWDSUe4sv9Cljsfd0rJg96hI9FrrssV3erQ/UdfpLN0UGgReuUP5FQhnjKjqndXRdSb2wsZ3mbL2rJpQzQUsbFbmYBnMKXQyZvjhBbAbITUYjERnkVpJ7JBIvH0nXfd06W88+WX/pbKyZFQlPg8m9GcjlNhMwqnwlZeX1OL9b2oqDAe5lrEZcdSrK9oxG7FJgxFxnDaStKLK9gQW/fNzh3bqp6ZPifYvLm4IHXHdZ0nnjC4LNemxPy46w1YPbEfwUTjlPxKuizWZDocboo4LEVRit8R2eGyYiLBk4CLO+pvktC19PSnTmg85bBmAxkweFDfRVtXK1YRfBYCToER0mtUEC6gB2fhVjUQbYopTgrxkBxVHhl2KFZfUO3j/20RGyQKy2I6Bg0d8vYbr1us2AR1DDhdH9QdVMDmUaPD8+36hqTWzaQIx8KPPyxWMO5rkZPJIscubsl3pE0FX32nvfHex7BpAIOGGxWHK0sUTcUemkq+NnPOpi21H87/9ILzzrE63QTpIofhCRZGBsxg8aQwz6cRmSIWRE8qDqUdqXhYL1LBzpYxW13z3/v4tZlvXnFGSa9yhxKvIGHACBB3JGwDEIuoXzXmcPWe+V7F1l1B1W1VgnFwzOAmIr6PL0XomwBGy88vIIYhrEUJ8zxAZ9tkKwf4Tbu+ghIQBVA6YZcC1YNd/8Ah3u16us7+JEFLPgh58QCp43ICp4P4+JTMTnLw/d/QIrvIi5LftQgxXOSGlifLx1ZXV5MANW3aNHrEw+W3WOyQseggVM7P5QlgFo8//ji5Szy25SG0pIXbwm1k+/kJljCcWRTdIzeT93Kdg+7wFQckLtaUfsjmybbxWVZWRpgIeBnsNzwcJSORSVjMZmlmkz/58Z9Z7tIOHboDCVJX5bMopSKhTCNjS7MZCtmukAXSWOBF3ABhdg5hBrcEBNKSkZiJFHV0sRwYiP5h42C9oItlmTMNu6+/YOSQQ7unTHkLv/x69sIlT65Y8thD91pMLkLLyKg87oic88751diBdSZbPcrmk1PPnDC6+vEn3g5osbGTRvQrsp151uC0tiYdb1YtBZH6gMNttTiMlPQy21zU1jZRjCK69coLB3/4xerfTL4ov+gOBoRwaT6ZEUJ2kEHZ1RgZtD3mi4LEjAZjyyd/SgJAVOUGsROzB4uEHgGY87MeNEmUSUU9hYCpFGNUQVNgHmmSlP/2fzszTtNgEBW1mfuf+OCRO44szSVfUFDHz9pIHp6xGnHVwHgULZRO7OrdK693t0OU9C6tMQTilNUM7pZNLwGGyJg6ACwUfrwsu+GCX435wwOfLF705cRfTeKnutdwb8A7fZSTIjcqKRPTANaI1ExuvPHGU089lVCt9957D5QH6lFedNFFKCcYdJlTXIoX/ebC5599hp9cfd212AYB00KICUSpvAmYiImoUH1JiYQjMZ7J5BVXX71u7dpxJ56A9FZYkIeWIipC7jvkcvveWgPVltkZNWrUVVddhbiANxNvFMHU/KiqqsLl9kx76uEPPpw/depU1jh3MkNyw5NbIFek+idfoq9scfCulhf93BP6P/x82S9GIxoNM7OY7ZlEZNPHHpx2SDaCd8e04VtE4YAWjoR8dreXUGo8BaIeF2tQOhOQKbhIvIGJrd2Y5c7auGHr/Pmfn3r6KV4vpiyHFkM3TNgddpKZRWxVIlVXUz/rvfmXXnJxcVGe30d4HAanNJIQ6MeJSByW5s3LBXLh9TlvP/fcG5vW1zrMzuvO9ow/8ayeXfOTkXqbiV1ZEyIETQAqSc/XUQDuw2wV0eBvHotHiSTthCykA/GmZkPGxt6OKcXuAK5IcOmfPqcCdIW0kXT4jFMHvrd8zaotfsWeS65J0uAX+TC6fMP/McJQAS0UDx9+2PHQGIQEievS1143zt494yfPOpo1UIeRsAbxv/3mLKYy4BfFlY1plcAPTvTCEMaEYlv23a4dVQO75bfzlWpDKhxX2VOogYEXxGD6dLn/nr9+uW1PHQmAjzz51BFjR5R2ycNXuW3T5jtv/8v7Hyyga9t37FHtrkQ0pPPHtAULKFj9uCZ0dgl/h6eLVAlCNkmRx7hpRRcy2CyFSly9e8ofykuN1//2mGxXVPOHzVSEwxAk4IsQreNJl3vxkpr7/zp/W52WUkOMNRkUsCqx9UEVBAHr2/GAww/v0qULe92Be/uzi1m8HksmvAbLvCcrC4sBoCRAhR24WT/+W7lNSp7IW+QWJctlQHC4h7A5EXRJFQKGY38etz9rg49LgYbP771a8kG5AbAT8ycR/ZLFkx6IPo0UhVL7+eef//rXv+Zd8H2QDFGvidslRZxEy+uvvx5fFbImT5Z8Vr5FqulSl+UK+jE6OioyghpE3NIvyadkM/ZvG03iHnYjXoEzZf78+cOHD4fp44uymkQynXhL+20yYX+4Y8EhToujaldFLNzNCnEZnVbSgyMJgwOPJKhJovSmcEfiYUmRGa0XfWPYdJlFcCYxGbjGEfDNicaAg6qFmYbjjslDGTnm6CEXX9Z32TebVny7R4uZO3Xscnifov49s/MKjApFi0NKIh5z2GvGj3AfN+hMFHyH08HTEk3fGdKgw4nsEofXinJJGJhqxhNJ0lAK7CeTGinICj563yVn/O55yIxDIknSMMaBUcK+xRQTSSPZHyMjN28h68CP5OAaDIRJkVsHQgWjKi3iP54O23unsI8ieqAFCs5InK4B5/LunTuznEJS/+HTBByAGHzH/K9r5izcePEpPV2wA1EU4of3HswrcRsx7yLBXbHYCXBIB5qwcpJOSC1wXcDCnAljYw+yYG8wJmMC5ai1w2A1p6PNJ4zocffDn3zy8byzJk9i8LGGBrv8qwAAIABJREFUMkGMNp+sWTk7/BoNQS5hRB9Mkqw7uVgw9JJmiDv+0UcfRSeZMmUKWczUELzgggsKigqvvfpKskf//ur0kWNGY/RCcmHhZ+V4mXrKxEIGOj1kQiGRWDr96edWLVs++Zyz77jjDmQsrJuI2ohGEmdI8hNa0sIlOOE5tAo4eHYaBCkpMUAwNJ5Q+nBEq29ouveBv7i8niNHDGfPodlSaOYGKcTLhS+ZCQQg+QnftjZgv5Br6H4inZdcE11xkXovLLSqZtuYIw6HSySTwWisqbxTBwyCign6oeYuIDJEMpk0v58po7wfUXWxlGK1m7Hqg3Lwl/umYvbPzs13uB1J+JLZ6muosjsxapkScSJsKCrQ6YLzz6e2uM/XCIUhqkNhLHQ2aWu5d+WK7QumL/jgvc/XrF1VWqT86fpBxx3Xb3B+XTLms4D1h8sJH2Q4YaQYhtWuUNEaSEK0XQelxhKUksikCYiESdgF3g1WNpS9jEfAyyWoS6XHSx2Mw8h6iUeMFl+v8pxbrzvx6j+9U1UXoq6KAKPQlRpoM2XAv8ZqFAHoo0ePZqWg60BU++hWV+EO0k4L6eK7RZoguKVbjx4Vu3eJ+RQBImgJosNieA1YuNK7K0J7qhq75R/IuvPDEUqlK1VXB4WiRw5jUi1a8FXT86/vWrmRGC/V5nCv27Ce3c3mMvTo1mX50m9DAa1b114VFbsXLV5SV11f0CE3FglAKbzeaHFGg6jiWRvXrSUC54gjjsjJL4iGgpjcTXY4PBAbXsAgF77/0abVqx+fNrGkiKq79SLlWCHgAYRsRFvy4W3Nqbxp09+qYlcSxiuykYh4w4oognelSAVDAFqyd+/eiDR7hcwf9mrfldZ5Ytv3t/sbuBuZtLAwYsN79uhB2GK7H/GvfiDlEng0VCW1Rq5gxgAWddasWXBA0qpRdgkzh71yG7wSMQguiehD/ITkd2L49NB1HgJJSYFsr7CynwFJ7A1mM7os90hBhx+yB8D9kbH+8Aeqlk5FyQad4YUXXgAJmno4BANhR8HRcNppp8FuuJkx4SFyPfBzubtwkd9yPzl34EhxnSv6Hvx9rLMWnZjm0U4y3u+///5HHnqYWoditNkMXE42Kt5FmMO/Grzvf282xTxZ1CA3VNb6E0aH1W1Jas4wya2qY/O6ihWrtzaHEh07duhall9WnNWh0GWKYoiNx8J+C7GXgEogNojgTGQXZAXMXBbF5Yk11lvNkWiD3+F1dvXml4/tNfmkw1GPqHZKQhvsKVFNFrQLeAKzhYI5pGhXUSFY7OLEWhqo6YBnnSwknkduS0xr9gMKDhw6ZcJUys/hSEgEFEN9SV5+WWFO1CCSPiAAGDqjJ7hDMgkNyH622IqkYM1F0iqramqxe/ErMfU6VxKy179SUL4/cO38mwageaNi8y6Gmx4iBSII0IaWfVfu8XxygOsCNRhtwDC7n/v7+lOP7OHKF5CXP7c5i4KVDqslk3JpUULy01T+UjHBwWlS7IjgFIiSbeiAIlM+AcwMCUdtsJQkm0KoOMdxygm5q1d+wwNIMoVymCCO/UUNzlmhcvrgG4wrV4RUqp9wYDn+05/+BPQJNi0WGnWap0+fzkOQty6/9OKp99x33TVXXfS7SzAPe7K9iUiYIcIJ1dDQyHpcsfwbNJk9O3fSBZQTFrKDxP5gUHSLEd5Py2LM91HCXpKgDSxe2D0KFW8EuR5PDd9hP96zp7JTWdlV117HE6ZMnYrxmZXIzLJUpVmOZkvGIlc030ohTP6p09sv85Aaowhm0B2j2Hr4xBBYsXN9tjesGqPYFoPNTWVl3UmFIQ4BAzmpa1owRA0umzcHoSct1gW7IKoWGALJSGPloQN69+hZrlpsr818fdWK9bfcfG1uXkFSC7AecP0QO5OXm2ezRzMxDWVAVR1IwPjWLfasxkbfS09/NOeN2euWbyj2KNef3/+c0/sdWp5ORLckUnlsp6LyHYzLbrCzqxL71ZxU3RGMVemMlZfjIDSacoinjgexm4mQD5Md4AUbfmkPbkunQQn7DZm9YTo/dU6BrgOgNBywuLVRffMuPbPv8zO+awpWUBgoFCFgQzgPYYjw0AR532YFOysExnahb0ySdg8mRUHYTCJLAID8Y489dtoTj3NFiLD7OJBOwmw3GijRKlnS7ay2wzBSv0jJyfKHErM+2vXMqzu+3R5MK0Swsz+E3B4nVXEbG7SG6iavJ0c12vZU7rbZLYTZPP7ktCl33k5kGigbNCkZSzrcSF2RHTsq58x5f+vW3cQb2O0eSlZEYwG7FRAc14evzbnh8rMHdldOPCJHadgN9pfB4iDtCUNVBqg0+ugpeuKFpZ8tr4+m8wAAEVuPsI8RIrPXcCGWLYZ+s7lDSUeECrOD6j8Hkq/b4IkHb4IkH6HiD+FZkvIOoimLZvJ8KRLBzmBqaE6VlZXPPPPME088AWvDm4CMDx7Vxo0bxSJPpbgBzZUfwubKysqQdjFijxgxgtvgCFJKkxyWe/gJ57ILQq/SPXdS1eZ1QnzWTUoEYy1atAhCR8+GylF2CQaiDaAGgIF58cUX4+aANaMHY9kSwHH6wcP1hSFEAU54IGIf3q4HH3yQDYOnSWWXG2i27KOcFu7nhPfyK04w1PGKvz74GIFiOFBEs9G+9K1LtP4AjpzWZtlpTjcHYR/uRi20s9lDKOLCxTu/Wr1h7YoaivM2hiTIdwWqypC+uaNHDPz1uOKOBXlGbFzRJqsoDI/eB5gT6YcolgmLy5sKaVYXuSdpuy1HCZHSjBk+kjSEqGvP5CXJuia2wJyPoTgZ92PvNalOgzUHdC5qV4EgxTypLCFRKdpIWXaS7mxZACgDh64QvNqkaR7Vo0YtioOAjqiZQmNpgQLAYNI5RqCliwwmbIJDXmFg5D0YHddv2kxcs9wOxfWUCOHaC3Pc2hAdlGu8gnBsac2CimkYRjhJojy/ZXIlBepvFFb5ZCaoZnfYUhHcsyfRpcCIRIqE87MeLtUUgx5UqtIwiRoBGKiF6VhCSoS8nhZiKsgQVJohaKLtQDFED6vJbQ2fPm7w/NsWvT5r/sQJY0W6pb6CJLkycYwDTl40ZqDVWYxMCgcLkz5ywirgTu7hEykKI/HkyZNZesuWLVvw0UcUniKeXQPSXTU/+tcHiNPKyc8jLD+hxZCziYtH8OncufPYESN7X9ab2CksXi6XM5YQsV/IWAmgCAFeEED2gqvIUZXrVIz+vnaylpHtWJ4gvAuGllS27diOIvf440++/c47r8ycmZtPTV2kYUF7UiOiI7S5RcySEhhPlge3ief8Qg/6yDJk7nAxi26SEG00gopu1FIF3ogSC6SjLpJhqmuq43F8u0YtkiKs2EIBJ7M56Pe7s7PTBgJEsUnD1ZImEI4woTZWmOAJGeuKZatefHnB+eed6+1dlozivCI4xB7VUqFgmBzSGDGc1KKz2hyu7MrqplkvvPDSy6/4G7UJp/V76Jrf9OxkIOTQrgZw/5lJqzU2uZ0diMHXQlEzQHWmOLRp8zpj6Zw91dG1GxvWb22oqsOzqVCRORbJhBLBJKE6KEpGQ57X1q9Hzpijigf1LVL9+2A52+9J2J8EtFTMavRkIimDLZOj+G4+f9SArsW7aqqmv7Nuz54U9SFIIjQa7KK8j8HYuawciV+3zQP9hTq2V0dkqA8WHxNbFe3TA3OPPmbEM09No9QVhmHpneOt+DGYZ6sxcWh3Z7dO/8jY/bF0nXBp6YjNY1mysfnZ2ZtXbI8J4GKMBkibSJLxVFxL5HvymkNhf1MzlcCQ7hKJaHaOB7zixYsXd+lSDiciXrN3n76weswr6FTbt29//8OPSRy49NJLd+3ZtnrNdyu/Wb544YLqLRsP76I8MnWyNVAPZAM2lSjQbGKRa7wrY8r+Zl3F8zPXR43OUIJ0bGqWwBHIl0INE2xYhMXpwQwwATZcu8tJCgx+nQP09GcXs1hjTDZilggV0qPUOaCDg8VYWLowXymIcILNDAgc+CAGHtRWxB2EKt4+bNgwBgUfHwyX9nCAC0X0OvOBYooRm2Ql7K444LhHDLjOVTk45xWc8ApYBq+QirUUuSSjJK+Q+3/3u99hG+OEd7Ex4DFEqEJyeuedd1C7mWl8HIiAOClgyjxNbi2SBUMZkh+df/75PA0BnC7wNK7LNrRMofwhb2lpFc9BKX9k2vNE9uDNBOVBCIIuJ1I2TRUAcu05yNTxegp6HHrEysVv3HjnK+vXByv8bKBEIbgEbC7wo27WlznUWPvpmsYv1yyo35E5d9LJ/Xt1gEMqKb0uAfJNMkN0RYoaLMgGJtS+uFmopVkKVUWVSqPNboyrabJrqThNKJIImI8nIrl2lyNjbNZIgKcikwkzfJC6PgZfjsFuI4U/mQYxxYzOkQinrCJPTUskNYvDGQkZ3OZsitI4bVYtEshkcP2IsZX7MY3hhE/2OTmSgl/sC4VhIrBxWt95V2aDMtowdA5OEB3aM2ztvpe3CCfgPjE+lUjSBkFmwiXwj323ZQPemx6dJjoj5rDlE3EiAOhE19o3v+1uaIxYYQJlwB+ElAgJRvYV2Q5IuYAlmCFPxN8Y2fMikUtXbYUO08ohEMCSiiVRVppbVxf5/S1/GDTore7FpUarMDdK+QkjFsyR5FwmCy0FsFB5nadJKzKDxoAwO0yifAXxpyxYRK6RxwwPBSM1dbUYyQo7dKR8U3VNHZJQNODjTqoWIrd17oTJqYwlmeVyE7pAmR1Mh1aLFd7KWPKu/VHIIBJ+uL8AJGV0FjUNJjpTBuA31jSw2CkgDRL9by+7lAVI1LSkQH5LO3ksz+FpkiZlZ/lK0Jnenf1f0cq4/edfkoyUT/qOvUlqwg6TUpRrJoTdouZ2KOi0YNGygD+V53RYndRsjThdrsqKCmLmSNw+cdw4HCKI95lUVAk2EzPA7ovUjep1ysmnWF15HQ8pCTdTYUJAkUq+LSBLyGCkbpTTZbDa35u/8Pd/nLKzMjFu3OgpEzI9upWanEklVE+EOwYhoB+M1gI3sRDNmmLSkN+AnQAOdOvOwBeLV3y7q2jz9rote/x+jFiGNOhc6QiRW8wp/kEB4afas1xmw7sL1i76assNV004tocuMcsd7idIWqyLdMhitndUghVKjjnj2zpubFEkbTph/KgVq7at39CwdXukIaBs3Vlb3xzo3b2bTHaDiuFu7FQ6xR1MziAEZaGpxjAPQvnsL7oyD7QQa0T4AIQURj1lU7JreUFxWa7iF+uuHQc5wR77jorIzDlrv9nQSDU1gxoTtVIBG0O+FiWjFZ+IBkNw1AUaFJx0ur7BR/7ysuUrPvtsMdfMpr/LpYfKxJ94CZCzb77pj488/HhlQ2UmTkaFubxUvf3PEyaO6eSm8GJA+F+5E1+nXVQ000x2SyStvjRzbkMzNcXDKiXOdUeh1e4m2yIjUE0FSjNkZrdbuvfqiTMkYVCag0EH4NttHz+7mEWNOWDtt2zb2v/QnmIuBCyQgH9s7yHXT6u/4itYGH4fXAmrVq0i/RuFGMlJWqry8/Ox90CFksFJft2y0WLu2rFjx9q1axG5CPjAYYdEjHELu6jM+GthgnK3pgEtVzjhacTkzp49m+wnorJk82C18BSeKQNKuI2dgzbgpAAYE80bh6YIVtBzcGiVNKHxJ09DOp43b94NN9zQr18/iukiPyFs7S9pyWZwhZv5lI3hjW+9Ov2CC39jVzNjTzjRaDKSYGNyWsPxmI1ASt2yJRm9ZO6S9bc6mGyf1AP1FhjDKdOStWo4LNKhkylRqTedjqZjQOcK3HHeywaLKPq3hbYvNnzywbSzC/8fe+cBJ1V19v87M3d629nO7tIRlCZK70pRkCIKEXtvMQZ7iUaNBqMmdjQWiKKiKBoFQRC7KKBIkd7bLrB9Z6f3mf/33AOTTdwlIa983v/75r3yGWfv3Hvuuac85znP83t+T34jWboyug4k29QbDypJN/lxlGQMJ7HRoOUOwsNtjKSNkDO54hG9BXa+hE8RpJZqLFhht5BXDkc4gAhjhqDlJDFBRqURbxS4hwiJCnUw6CSIF1KMenJaBzOg6xN6XSysWnJEvkVdKJgO18VyCCRLQ9/F+onrUvMA8oW9lkDpZwikT4HZRj/Q6c24uEo6dCpplZfU24IJK8tgKtpo0zv90M8Bezq+WpZGacbSqxriCXh9hFdky7p1Fl0moArwbwocCHE8mN4y1AUbKkhTYT83YlJqrCnzGF1FZYpN1QfXKOmSZvuxxZMUw4oEKBi1BwsUdRBiEjM/DYPlWzhmBOkpikeKfZ5NMQaVcGNG79SZHQyMDHnWksRtBFUTS5lRSLwkmVAETaHmJkbL0ikOmGyMybqUYD6LVCp5bbbV2auCjg0b9q1cuauqVmcxuxoO7l744fs333QjiAepM8npiZHpnnvuIT2X5DuQdixKZfgR5cdIBmHJn3JGMAjZQTHL0Jw6dOjAxWxjeCMW8nMmjOca6bGSHmS2HAgBNDnyCdOmAHloB4nD40Xk0zUZLV6CySV3U7IZOY8eRjMxhTE6PvPU0yNOOz1NzxF1Ho8iQO64515nQd65508NJ9kMYFCJknKTmsjNGIXLaSu/UBrFyjNZQSQf9L/vk15APaUjsBLzXUgTnQ5l91PVYo5sMaC7Fzp79Ejp31Oef/vr++69UB/1El2KAwh/8bdfbVu9onLsxEtDkX2YHdFJU3pwWogT3FUJfcI3dFDnoSNOiflDiAe9zg5HKUq2wQbjTDzq1sWT7g1bva/MfOu9N94ocydevnvA+ZO7mOJVSsaHhEAlENAGYTJBnAHJqs+kCnUGd0zxGdz5X6xO3PX7deu3RZzOKvqLjuPIKvfcJTpOxK5ApRoMAAIxm1fttV374Ipv/zyutNUupSauONtG09UWZlBSx38puC2ZZfGk8JsCn4K0Nq3HBGwC6YWDEkSAtjIKTwSIcn3G5IfYCYEZVRxMItgH1EzQa9Op7W37ygY6zhuep4TrSYbhj5/xi7tebturWDAVM241G6o8fi47liyN6EUtns7AfteoMwwfNuqTRR/ZdPaADtiThemfoMvcznR94OKxo5TAFiVTLG+UK9Q/HdgZdYfOPOKN+WvnLS0HCopstCZMYNFTGcC3MIlKlbEJEJXXpeMSSn1to0WFOdVqd9rofTXRkM54AlE1nAwm4n4kv8eSKbbFpo4qc7n1Xbvk9+vdvk0xqUT2w1gIMUQSmjv284gyklOYdaAilq4Lz/o0Px4jV5Jmu9KOWFhojWSVFK+T0VlsDEelz4BBcUgsdHpCKP526eE7/u5/x13NYmgS94jMEoxQQr+WVIRCajVXnxbPMUUpSkqlpmpHVv3CcAVKAyMWuTy5jIJQWZjPPBqJJu/lpNRp+FNTFPTYWpHsGLouuugifiUHC/tUjE+oaFiV2EtxUguRFTkiKFaqdJzkixQfQLIoAWwW22VZGaQ8t0PxgLMSy5Z0HKA2sUHH4gWzAHYLUPMyblGOQnmNrBtqInh2HI7UhGPatGlsoFG2pILIo3ku4ltezEkeyp8TJo7HGvfQgw9aHM6RY86A19xs0GMsYqDI1pCVl013dOGOQJFs2nzhceJThFeIxpdFcVJ+195Xt2NvtKI+neMwm/WxeKjW7MkPBlJwyjV/JO0E/ggdC7I4R07S5weaZc0vhSWZICCISdgzGUxsjcCZgjAlb89+kVonjDPHnEmHBSu0syAZogUQRqgKUEYjueD3spqTxPqQLNWED4IKamQB0pArRBgbErLKi1BJWgTxSp75JAtAIlxfTpYxOC3Fq+mM4LmQ78FYiGjJ5uv/M52VqywVko1JI0tftqC6Zv+EtBRxBGLvhpQRCfFMLl4dyuq+XZ2/unTAsAG2aN0ei7FY24wdy2FBpaAlMqBV9IKRP5bRkb82jjUKj1kiChofyhLB+5hON2DmAT+suki4ZIsEoyAfQNtBLyPmrkYh08xhTIejcavRptotSiioWDxrtwd+N+Ov5ZXxffsQlyhmGDFdrDjPPvOcx+O+4uIr6XG5IeGTBoFbYeLEidKJn9VIaBwECKRZqFNyEGY1LTFgtEx5nEcJky5jBjAXcMg9Bl+YlVxJheXQlbfzJ49g+nBk5xd1YL6jPDHvOPmHP/wBz3JdQz1TctbMmU8+8eS1119Hr1TV1DAT8dRf/6sbSDh9403TqAPuQsonHyhKWDON8593itagqfmkJfkEko3cQ1W1GWkls+I2J2sPXTiuzw8rvE8+/miXLvZfTBiFGwwolrvIPeuVp15/9a0Du38s65CrhG0UwYxQBZxRmHKFHSKcSIeZ7aZ4KpjWxy0edgWWA1V1O/bsXzRv47crVxw8sOPUPrnPzxhwet+SAijfg6ydLUyYpCuWqTOYM+u3BWbcvfCzVbGI3mCzO6SAldvUbO/JESg/5UnpFObMlys3nT+OJJ/YNrQwGqQKSS9QTzAHh+JWtC5IQ/CMZmJELJoIDwL/wHXCRIylLwaVpsgMlEnqzQLywdrJ7AeKhI4PGhU7FTsyeG2AEMFarjOnquv1m7f5p9wy5XiPLCYFbl/VpKIuwxLEDF34/vtOtwcsW0Sg4pSiwlJ/3cFrzu/Sq0e+gh/jGA+dtcP+/cHl328RkFxkbwJ/pGITKbmQkBL4gsBhtTlcbiplhMkCGIlICp7C2UfQeUSIJCt7UV9h0Umntum3Y8NHl53b+cZLhuZa0Y+KUomgQR80w56djqTScVwJ2OQNhOancqB4UXIJd0h/9V3tY89+o8todoHmDroYWDWLL/mhZFgbLSOAW9r2rKXjuKtZQtLpVGxrG1avYiyKHJ9C725hrLdUTe28mKVHjPDZC6W4xFE4Y8YMUsziJpCjXwrupmYbqZdoG1YBKJGTPytkKZBbMDtxYE/CrHXFFVfgQ0S2lpWVyadzl1wd+ZPb5VabVQEKBtQmTopdr+ZnBPYBKkuqWfJx6GqA7t966y3sbbJ7ZCwV6ysXUE+pxrGcsBhgisO0hjkNOxkKHCY39vcSDiyGu+ZhFI2pLRuUIF8T7NdXX399z523/9H87PDTT0PTEsFT2EOOkKFzMU/hyK4o2WbMfhE/6/VQUXBpVo5gd0vLqOYmN/Arh54xrijvfrH5hGt7m1MVZmNCSYRsZMY44tb5h0dkolaSEYN2BAsjdiO6hDWnMBWzrK90ffbpF+vXb2xdVjx6xMCTu7dxWAhj9DnsXuFeJNooBlARc1faV+9zuYlJqRadIEBU7OBAZevJM23Cisf+R9uDaKoVRC8SPAQ0O0LDibg8+CYwdyPw1TQI/s6lDgghiGSiNIPRihWHJLIAdYBM/rRxfsYzdLrYH4sQQ9HOsPFBKSQ6F4QQpg6NOhU5IIyQwi2YJtA5Gas+Y1DhA7ee0aNDUk3tgdNayeSJjfixHKEMBPqkiGNjjTmvUWdSdbY8RbUGicxIxeyOjJGsk5EAiXRVcoebctOmzlv27ayva7SqmX4nFycaK9MBL9YfA9HszR0puDYSllBUuIdFpl5r/vcb933+XZjGBdsH1QkGT+JhEZcVe8sfmf7YWaPHMR2Ed/sIzp0pIE1WsngaijZASQKJJQckLdb0ycw4Oek4ycBmWsl5wZ9SCNCqctjLu+Tt2ekjH82NcjpL+cAthK2wSQPRJRU4DMyvv/ba+HHj2SnxuLqGunpvA5f96qabG32BZ+68o6xNm/qGBpF9VtHB2uXUwPv/d0gpwaeUnBhIkcP0UdQfyy8wYyhVdaY8XcODtw6rr6u88aaH3p379jMzHlahX4s3tutQcP8Dtxj0YRHjksoRubxEMnURN2pAQTFBKINVmvQDOovqVBxtKg96X5/7wWuvv717dzU5mUeObnvXr0cP7JvTKhfiBV/GCyNgjqCcavaAiqCosKZR/eNLS5euiFlcuZFoQzrhw/DN5XLg/cN92XEo35EhhJBf+u3WCWcNddtwWhIUKVK66CARFbaruEGH0U1LAIpBDvAZ+ApEjTOSiqIEWA1mh4iyQ0YB2WTzHGqw2K2gL5OQWehC0sqF6T8eiFic7ZQQVi6ihZLlNfWeglZFxd2hJGv2tX62kzii5JFKxZNx/GWFRUWBRh87I7D4pPSoq6ke27942uWn5DgDip+0j8emacHkHxZc7RqRL/hIOjeWgP9fQKOEuVGD1/PBF21/pwotVKjdDAjB5SB+JdIdC6UuEU0e3LPTEIuzcxrQw1NoqjRCoa14BctjJpaKxMUeE4SDgZhWOOsjNl1eJhTQOaINSus/vrhkww6UjOYzhsnGJHiNFQerCoqBIBAh8yFeKZzOLR/HXc1iLLLUIapEINURqFPL9TnaLxQl1REuYmRLnYYywVcBe7rqqqvQseT9XClt/k0v4yfGiZzt2Zr8VA9jswXUA78hUHRgVXgDMSkNGjQIQU9pDIKsGYkv1IF9Mwcl82tWk5Nal6R0l89CiLN+wCwACEzWRJ5vWgHOS92LYtGQ7rrrLqIUefozzzxD1CS8iOPHj6cc6sAL8iweyicHJYM+6d69KwyNt99591NP/Al6CELcBZEVCZg1pZBbxLqutQCNw5dm25or8WWy8sm1ippwGfeK0Iq/P6ToSUUjJpv1tfdX9+1ZNmVwoZI4mIkEyCGqiLDn5g6xvUuRkkxvsqbDkMGkQxnr2+9smf7etpqaOnIXGQ0H5ny2sMijb1/malOaO7J/m6H94Cb1p8MN+pBBIVlYoSvoPcTW1JAWScoQQAIbQLKJTKJ/j7yKteFwCACTNvk4xKZXMCbZsZwlDACTVaAYmQY4cEYNs//unoG6mM6uV07s1J6dGoQOFoM5FPRZneqxx2g297Itn5MyWlt+hKkQowjKNK0thDocVQIAgOVcihEqb81XGiad12Pq+LZ9AH/4GkQIDoR4GKKOMS0p9I3h+qBKbkpTUgfUN7ds7z7jewvWf7J87ekD2p9/dtcMauDxAAAgAElEQVQOZaYYrl5zaSBRvOHHhidnffAjtN1hZXif/Kemn1Ngtovk1hA2trBawRhp0vEz6m2MzJYJnXnjtjqTrW1joFpsUjN43/ThKEtCuqigcO/O3VOmTMH8fN555zEs0YoYdVklSfSe5sNjeDNN+C7/zDaqHIFNVzsmKb9SDpOCkSyL4ouUA/zExXIuyJ/kroZ5IcUFBmzmO0HazA7EKDsc5iOlMQHnvP7GmDPHQJSFKNtXvh+eAijiCHnZtHULW6C27dvX1dfLh7LcEsgMarflzv8P+oWOowGF8irlT1IEIdGqHqs+EqlScLaQFFXf2L6t8eHf33DaOa8t/mJz/3c+O/+CM1uX5GK2icZwVUWs7InMCS1bMMMeWlFMFgRkWKKJtAFWt7hx3fd7Ppg/++Mln1bXVnXv5P7ttAkTRqpty6x2NZj012Yq7QadRzBoigC4FgauJeP3ut98f99Xa1O6nDLFkUngzUuTGUdaxP+xyxhIHE2lKIOTQfXD5hpfTHXbVaJChNCVNl+oS6HpMbsFggEYgImg3RjjBKBvzGiCLkrR54T8lk1bq7bvrm4MkOEi3anYdnKPE9u3a2tnY2IIpxONOl0ITmaTw5yqqTEQXg1jvrmovKYcnh2bR2MKPZ6HVLEwZaFh8JrsbqdeeMGMp59R8YkabHCndyjU3Xz5gI7FCSXoT6byjsCw/9U6AfdtXZw3asgJW/etrI9A5m9w2/MD/hCQBAx8jCIC2pm5wtAO8w5A20yIhK/C8xzXjFhmGgTHTsIYNpE2jbCHIPyIEaWguEhE5gCyMtTjm9W0Vc06hvWJOK1kxsa+KBTWuSx0yfItNSu2+nSm0kS8oqV683QGczQRP33EKMHII9ZULWj6qMc/+fmo9/5LP1InQhDQsdAPRGMJlIO2/h37IfUSeR9ykz85oE0HzIENEx4dZB9CUDaElMh856FcLOeDlMvyT85wO5dlf5W3SD2GkQTSC0ZE+EUBXaHikI5D8ltSAXYtUqPiFl6QXpfyXdaNYvFCIkrggpdn6AuqIa/hcdSKayQPBRdItYmiOM+fVEx+4RO1jEfj/cR1iHUNbQ+Hpgwj50p5GbdrJTPPdEMHD3n3nbmTzp0yccyZL878C97MRr+fy3gdKixrS/l8b0nNkvXhM46KptGbyfaUL/LTT2pNRGF1VHl65ieDul5Z4nDrLEm4BgEUNnuQ9ApRB9CH4Z4kC7rFPu/DdY8++0ONpyCsI0Udk8lUEzbU+CKbd1XplKrZb24ZMbjgpqsG9+9ebAIUyValrtaR44CeVEtWRWBIXJCdJPW5LsvFU4Yt3vR1xI9BmJoDVzSQDwhmJzxdGV+jWSgmyUK7adyorueM7XBSh3hRm53vLjxoMuNfPoEeIVGexW7TAD0iF95xPeSoIy6T5zKECHFn9PIFE5/mWmdiGolmURJk6EuWlrj+dE2fiWMHKkqd0nAA4x6g7mQ8hGcBsthjqmfKVwd8VTP2uSt9xg8+WD9n4YYteyHTzvlx57aGqO3Cc/vX1ySWfvb1+i3BWq+6+0AkknFiRti4M1pdkyxszYZbS7P6dxalv1XBlMEolhD0kokgA7kxEt+z91AE1g+iKjUfLsMUucfXuvqqvLx8iO8x+jLO2dsw0jjkNDws1rWti9x7cEbOo6bvKycLbUh7SrcUCpPUmeRl8oJssdl7s9Ofx8knEpe0YMECNCRglMxWOT2p21NPPQUa4Yk/PX71tddQgR27drITc+XkXHjxRfz69IwZgwcPrq2rM5HWx2YFD+B0uIkjaal9jqmz/ndcTO/Q/iIEjm7CWyPINeqGD+nWuqSD4qvBC0hsTcUe35y56012o8vd+d6HniMNxKjTBp13zqTOHdo7Szsogdp0KqR354Fpxxqxfdf+VWtXrN+4/WBV9aa1+3yNwXAgXFbomjiyy1kjRvfoonocIQyO4AyVMOAFp6DjAgaK385EfGILjWovfeqPy+d9GvAlnSklGKwmqbNIsd5SVkC5lMiyeDu+MIp4QW9ACUZJR4gepG0SsCwAfIhHhK1UqCgQVhB94QfJZPUUkjR25UbDl1//sGbdt0yuyppEQxgnmU3krFEC7UsrCvNsFlOiIM/UrtTTsWOrjh2LupQGHGYibYNKKhDMFP+w8UCrNu1M5mBLkSctvO0xn+Z1NEukGoUn3SZo1kePHYNzxmWJ1tcpuU7DU9PHjeyTVhr2KbZcWFzFZvFYDl28hmQjF4/vUlpsO1BH6u59fi9Bw9DYGVnTrTbIE5AD8Iy6WcsAM3y9qm7N+k3RSMqRUwrGQ+P0ESQSiVjc6lAga/TXB0b269C+bYlO3aOYyB+eozArcRPSH2AmxDaRzLz4Dcneg8EsUxtyPff6/JBYmsN0aNP+bfoeIC8hWAftMP7siWLzQDJMUPJ8OerrHpuMPpZ2O3ytWEUScfDpgCpYsaWORf4vFv1/ozRu4f2lpiIHN2YeOEix+vAT/SEvaKpPZG+RwpQ/pcz9hz85n90Ec4GUzsyNO+64A+wtHDnAzCG+ko+W/gWuQeBidkLLkdtizsgdLWAO/G6welCm3Ihrexeh8NEgUsRTCN3Dn5zn6dklpOk1EhZG1DpQX8Q9AU2EIgIZgUaZW6TjQ74Id6HvUVTb1m1eeH7GacNH3PLrGx9//PFThg3ndbhSqoZUj5pQq+zrU07Tg3L4lUNWiU/Rgy0rHQIvDdzdk796Y91Lc1fdcU1vh1pvMjDNmh9ayYQvFTearfmxSNBcnFcTUOd/8nUltEyNxNZqFUEqYTYWoRPEd6vBlHnRisZvV8+/7tKO064ckmdi75JW/PE067lcynDQYyYBkZhJ9D251QuPTVn/45Z1a7ccKIftQeBHW7UqyM1zl7oNuR57WbG7W6dWnVo7STmqhGoUf2Z7RUUwqfiwgMWSpExhlsI7EE2EoXT++4b5mf9iDMi2pcH5TsCE0BKwiTJdhdAWXIpKrN5pgjgjd8LYPhPH6JTAtqgvYbESChXOpMHKW4hzJ6PEMdUMXBwPMuaWrlwTmf7EF9+sr0nb8aeKunjjrnkfV33+7RKy+tT7oPUANQeOjfBAYyppaQgF/YEGohHMwl3o0gxpzR1g55Gw8QhkzPqctnvWx/Yd8IJeFuWIfSSDRfyfhYkGiMUjjEPMeLjmGZmgEhmocjqINflIClG5gGXP8EXOfbF4awZyDr6jp7IjIvYQ4xMzi5PcKCeyvEZOXtngcvwjsuXE5AIEFNZrnk6ZVIPpSfY9fIUAJZmAV155JbTXILRwPJSUlT00/ffYsZ559pmT+wyob/SC1ojEYwCzyNfrsNnw/+Iwba51/uPO0bw0Nb0jQH20raqjcRjtwzuFoj7MnnkJQyCk5j4358f3luyu9UUFZsuWt2nroY2b577w0tvjx40tKylIp0ioysAxBsOZ7bsqiHDyNYYACLrtSq9eHYcN7Dx8UPchvduUuKKG6AElckAJhRS1VToUhXpSIRkU8RlCmSO0JWgQjqZmjq83JOct3bar3oozSgnBRE+yO/J8a/TFRw5GTtM7s3/K9UKYWPT6TmVFLrvNiCsfLAPIxoxRUNhg/EHFTLB/xjoWIW2G1dO2stb8xbJdD72wo6qyNkLUkNkZFik1xeP0NmsgHN1eG9xZB0MX5mGkwV6RIkav69/D8si9U3u2z6TVZEMk8fGyrd2G9YiHUgJffzwP9oMyCxkvGyaFlN6Qk+uZNGXyG7NmkNB6yujBo/vZMpHNgigxQVqaY1ezuDHSWJaju2RCJzgPY4l2wXCkILcg4hcpRBlCrG988l2E7ySTK0d3f+7FA0u/ro8FDpoN0J57hBZoyJDC22gIN9TWlDqUK847M08NJGprjLZCKOKF+YK9NxNTh7MAGChuXPIuJQwuWziT8+7Sncu+CxAmnE7WC/HUgjpOLwOkw4wCOXkgHEaAwLUlfA8t3aB1SvNr4c/YX/QKs4vJdkqvntliW1rj/5XnStVEjn7e+ZNPPsHYw2tzr9RUUBHYzvKIpk+R36V+I7WT7LOy+k3Wz8hlXC9UVO2TuGKyFqLfkNoZUkR5uyxK4qUoSlqquJ7zTD+KYo87a9YsCJkk0ISf5GzMFssZuWBI/IempB9mIqBA+YJSn4OaAVJE8PgY2ADkQhSEpsV3uUiIkaddTzuj7QG/HdCv/6uvvAKFxC033zxr3rvt2rXjStQsLqNiPPQf5EXTZqf+lAOWjnD3eAyOZsFwcJStOZoBv6ZCkEDaX3xzVe9+pad3zzgJKsw0T52i2hyAoxQ1TPoNf9Aze87679eH4qZ8Y5yMLiKxurB4iGwSSaA8cTQuVbE68uoijU/P2R1OGm6+bEipy6H4a7BSqWCX6CARSoyuZ1QifrPRPLG/f0RXW2LyIDK8YxYmGlJDyyQcdmcyFk5HMQ55dWm/EkfoOpWQdeuBbWS60hutvCb5OoKRIOwzZI05xgiNpk34L32XXUBf4NRnBGIXEf2CYsGMpSH0BB8LO/zwU/MnjTxx7KjWSgPBO9hLzBn05EyCVQPDtx5gxDFCyFK2srQpd9b76x9/YdmOQ2AqihKJWk1VY/turqxLVtcbiaASfGZYG8kexk8ica/i8qhFRYQ5wDNUDyN8Sy+ZjKYAvxOTqLO5o8m8Dz9bd9DLGgMFIDYLgWOAMpchI+L2LHp/MGSz2tq3b49Cg98QCl/o5aQyJGelmMNHKEPl+abLHnVo+icTgU5k55Od0UKhPMKHLG+Xt8gy5a9cwE+w+tH+ksxFZN1xOJhKwD1BWKK6Af30N3ira2ocLmdJWenTz83485+fn/7Yo716n+r1+xD+8Mu6LLZQMOJyOGpr6rE3R2Dc+b9D6yAaln4RWY4EyZIOzwYQeEu3YpddVYIxvavDYzOXPv/e3kjcpjNEwzGRO9XhtIOCQDC++cFidBuLlUzAAtSkN7mZLgYlNGZox8umDOjawVNaksLca8T3H/sxXY/WTqpQAFiEJ5v0DqxCQSVO/lWTih1L7Et9Vp3gYPvpMWfJdm8KSA6gTME0mgb5oPmXjiIqs4VkByEjKjfHSpJDEA2iuswb3pgoYdxWwQSBcIx78BIGe+6hQ4an/rL6nQ+2ezOmMMG97C6xABHWw1zD/RX3I89ifNcW+4wJrlY3qbBpyaXr6xt/M++xu0YPHzNg5fxV9QFl+NAz9UmbYhIb4+N3aNsVYYlgSWKfLmL6BPpt1GsvvTCoT94d1/a2RPbiP2Rfmwywhwdh1oKe0lIVdTlCChFcHa+3ZCIEVtrIPxH2unXsKjnPrgnaQC3nBCMqkxncsarLAyNWb/F+9NmWz5cdgj7CgUSPKYGMQ58JXjq29aVTThncy2ZK1pmsrZWgNeMGiipAyjCDUBSdq4K+xXZuNwbCpr3BnLcWbTXC7ZJOYpwSalYLahNBpwaTylqMv4OxQYMgzQSBwlH5KY+7msXIM4lUrYJsQ3gMqY1YH1pq7H9+nqHGwXWoO8xD1ieQ7/ypaRhWOQ74kyaQ2pL8wi38iQDFSYEvD3otfATC+O9ygUxHE7r88ssltyfXU1up8cgSuJdUgywDWLbQ6lBZREdpPkfqgJhmmkndjvOclDOzf//+qFnEK1G4kC8aBYMU+ll1EOvU4sWLoU5ldZHM8lKHkxdwFyVTk6wyB1iEGEZYIfCQwgqBDQ9uVdlkrNZ6nfRLQsedPP+8X5QUt4KjC4UM1Bp2AhQsSmvaLC21NT4aTHFY76qrDgWDAs7FNgHvu2zV7F2HhQvBJ1BYRSNGfUlDNP7xN5tGDxioBGsUbPXNHbEYOqg+Eau15bi27Y/Nmrm2MZ2byAQdShGzKpmGABNJJzStTJq4P4w1oQjIIKvTH0k/P3tHrinvN9cOUCyHBI0ktAeCTTTKbhE2MwVKJyVmaAi4M8Tqk6UH1DwzQJNcAPjjjVCmomcKiAbTTU1mHJBxBVas2w7l88m9+9I1oYDfrJqJ4YF7DBXvuB60njzoX7qbRJliiCJB0hhlbUV5nhM75E4+o+u5I1q7TOVK3bdK6mTFEknrG6C5h8E1mSBiJkEgqYY+O4ZjV21ixsz33vponzflUuyIiQOYmYC6QMafxh8DcFWWxxin2WAhRdsSShVhYUkM5EKag9sFU5pufrlSbW6hJRuMMZ3xk2+3vzLvm0imACp/q2KNk2pMVBcuf5RJ0CpJi1Uw3jH12AngoMcvT9IqbMYgI5mYvBVjTwy/Jgk95dxv9oUxZhPGC3scycLZDqG9cTHly1vkrJSDVs5uprmcYkxMvnA7s5hnMd0QEWAiESwExGBpg82rwJML4BJmpunTpz/66CNTL73ktNNPF9R0VpHHiRI4mGJsZrid8wbwaf93aC1Aa3MItjWUIL2BniVBWSLqSCv1Bl3o3fmVr83fG7GXpeOA2Y06M4HpZJiOkwERDKnD5SAPAYPTYjJCWexwFSag2oqHurRRB52olBbWKTGfiMxnZCEQWBcE2XwwbQKumUgJa5SFxKGqgz2DNw2mSCRUEXLsp8fu6lClP2YyO+IxcraA5RHmVxwkCtwPf38clnuaBsng5Ec5tPjCSPPWVkUh95IgDlR8YoSSQMgSRpObVZAUF2wxFZ3z2+V7X5+7IZQ5JaKsQ/vCIg9FxeERI/UT1QTYRtRWR1ghWCAEozbXPV3W7N555z0LLt5cs3r3QYTZKaf0NZPxSXBMHd+Dhc8bIBTGTuMy5uHbPVh5KJm0lRSlCt2VSiCUjpuSyZCJxJRhxEcL2NwW6kiCC4o0Wy2xRh/MK8RdG92tMpgVaR3wbGIp5OWJuhabccSk4vPmWx2jTykc2q9D4E5DozeYAZGL6dTiDHm9J3UscNi88dBOKPNQqHROELl1WDT1kFGQ6SMFMEtLZUG4dIqUmIVP/fnjjdt9Fkt+JtYg2NdaqCSnzTZbTm7e4GFDsZ0TiBoRnhfsBofz8LR0339B32mpyJ+cZ/DhjCd6TgxQoScy8Y5R1W1SJmsSf9Hu9DqpaZCnknZB2qKaSmSpLfFQTsJKCsACLkogrmC5cCpjZ0Lzo1aIVECsEE/jF0A+Sj2Je+n17IxiDeZ2vIdIcPl0ymSOSZVLtL6W4Lbpq1Mgd+HQzJ6UpXEZ1KOk5UGrY6OMKAdehssZScSVFMiryd22vF5+5yf5Jyh4bsemBZMykH/43+Uj4OnGFat5ZQjqAiaqH376sCVLF5c47H+877efLvgA7kgkFEBCqPXQJJpWtel3Xor8IOR/6XZqL380jJ5OBpxUXJjZZMWy69zhxkF71GCi0fQhxZKY/+X+FRvhXFATZhZjVSGFVBLNBkw3gGgzMclGg0MJuYy63GDKM/P9PUFb60Q6oqb9QaU6oQS0tV0wOYiNoEirHkKTUPGeQ+0N26nZ+fQ7P2zYQ0YOpxq1KLjkreQCCqmY6IXyZE+AiDDkQ2Eq9ABdXdpSH1W9KWtGkFtY9JEo3MFE8pFs1SK4vzLmaFqNhUqsirPYAXN91GAzhnSQD8YNIgjy+B4Yr5OJkD4TdVpsu7cfjIQBjtgQB8Sk33Z13/eeHfn29O6Xj0y44puUQKMCSz5+WIydaYc9k5tmHRE7DUQwxm0yb7DrJUoZcK2gCyOSjyUnqfdDXAyYHXBoOB0gllJxl32/NTzx5u9f/LDCy54wHVBoVS3raQTIG60uJBirC7E6ENaI7ZyIVmBbjcvGEPGYXOZ0RImSwa0oBlctJGdJFjb+qXCr4hARrI7YHk2hdLhcNVoPVhf87vHP9YZ8Nd4ISibCQ0C8iT0+ecsYL4CX8XMInx0qJgmjiMAl5gMPHWoWOxO0HHZBDDYuoCcYe0wQuZ7JmYJFhLmMgZlfkQmaIBaIVMph08LskHdlpxK/yhHLNZxknFM4shI8A1/QySTykp+Y42PHjmViElgjskoXFfFr67btyCVx7rlT/vjYkw9Of+z2234DjM5qcZHcUzBta5S2Iu0UaEEaEgwqJl7BeS78TOx/hK+CYXn8x9XxHbXHXjq2LC3cHQMHqkAGek+n29VvQH9TenNVevTVz9Te/sKyyspwunGXogKvgehAiynDchGOxgIBf11DpD4crU8EAuF4ONBQuS/QUBNN22fO3z5y2ocPLTKlTIUZe15SdaYSLkWfG4Xzm/SaioXNGuKXHT72YTFQE2ZgVgRMa8hHcWTHg/gjk4lGYUzGZhY1KV6zEiUtgCYCQhiL5T8Klf8wfsp/bNzZhGD2Fgxa6E78oZo7l8XNzo4xg5qCcE6EwCFK9SZqxfiHXjVaoxQXzf2m4cYnfqzR2ULqOgEdJTesZsI+/I95xz/BPKNZ6mkN+Y95AH+qdzsAqb2Z/GnPfD/384aR46baHeBOji3cWLbAMX2m9GnA5mQl5kXBxZqNltrahqeffR7ql8Uf132yAvZSpx7KlDj5rW0JS3UAq5FAl8O6h1RHhmBitKSTARGchLppQFaFUoRJGfDB4QOE1z0NuJE9ts5MdCYINToDlkTiAQGThKDiyMQPKQ6CzQ060KjwXxNEj9NJSdrDDcWxmhNdkRNyQz3apLvmV/XplLCma9LBjCFepOgL8AsqqVo96WrhroEWUCDkaG66lxAiwi/SG3bWzP14e9SS2xitI8Ibvlpj0pa1gstWYrmXCx+bw3PPmWK1OdkDxFNpvMFqIm1ucTk93MbHfTlhNCMoEWpIIqac8DH9van/X+xsqV1RlBBnGkgc9QhOUQQiU1j+SlF8l8KU71ItkBtN9JLrrrsObQ8EBtANdCxsSBC1w5gAuouMs+hqMG8hoGX15INk3aRwRwpPnjwZA5WU8tmfsn9mVS65xWFTS01Q72Rt+aSrSAYCgRbqEfxe6FtEHT766KPAn2Htyr7F383/FlqHrT8sXGB1IUcFGo9lDmMeqh6VoeYMCFkHzqCTofCxaGH2w0zFeBZe9r8HGTR9CE+nEOn0pAXpMtm2fMqfKFkuXXyhHPYQiAcRqwylQkJfU5X4ZPG6WJ0xjDGVDHf4ioBHWADh6wMBr0KqwnhAMYZQKVatOfTBwu9iqRia3FFGoSiDAYPQE0E7Ga8/+ejTf0kpeSQ3JAmLYK9zEXMEn2EGcy/+n0TMx2wH7ZgidSR5eEhPHElb4Y73J6x5OVyUxuZlSBrMjaAfd271V1VX4ZAFWMPb8TbMLjbc/5VtQAs99o+n4ba02tllGyLxxO4dW1LByjY5jZMGFix8cfQt57frWZqyJIOpINEV5qhii4IUQfFEXgAWEakjBSJLgOIgDRNaKJthI8MLEBWQNqQPQ4vUs7GwzqwvVoJ6m9NpySn4y7wfr/vNJ+g0TQdwVmnO1k+ODTkItamE7wTiHx3ZdiwQHbGW4AZhY0nOWhiyokESrYqYSAtcnDh1oS9ysuMjHnfpN1u2H0iSsomIPFJ4QhyE30hz74qNFp0uH8HjcK8zonDbYcQCWcWopv4E8ZFyCsMtahAjjXrKjQ0GJzn8CONlOvMrpfETpckpNmrUKIy4MKpIsUP50l3OBVJj42IKoREY0kxSHHxyg8T8pUBYUTCq8RPCATJSfmXiYzX/9Q03MlsxZkPocPrppzPdAIjxyQaaxMgsP4SMEBNHPCQiDo+KiWGkcQTytnLvJ9/iH8fBf8DfUm7QyLSGlM/Msp37E2/M/XLR4rWNfsViAZnOinkkR0xzbcK6IaSNUEXQS8iiquzaGXhl1typV85duAzYeru0yxRN1VmAM8OPEARrjwlMxPWJ8Sq8dfgceESLdgqMX/QULHFJxR7TkfdewAriCBIwu9o/1AHtH45F8S+lWCFCZduGkSyTsurSDo+7GPKFHieWmvDlJ0XiWjKPaUFtOva9epF6Na3ktS/fm3nt9S/rvSTMgPe5uVc96jnehxhFX8Av8mdEo63btYVsMLv8HfXW/9KPcnWjE+kExjNlARdmLow658zauLJq636dtTAWhntCbNNhOrST84PcHw4PiUMIGA1gYrTE9PZYUhUwlEzGYlALMxlPPGwgsQWpIU0WO7alTEysMqrdYC5zNvh2Ks5AxFGQzmmbcXQO2XvurfPs9lrjdlc8E4yGYR/VKAaFswJGDJoZqEM0nSTsUeSmEJAp3BmpMPHOMGanFVdKb0c8EteQNrDVJi1bTOBfrbbq2ho4/oqLCo1Wq4BJCPgouyWBKaQTOeTSzPxlWSToERVCShs+BYj+yBJ5lPY97k5DMdrSwm4PvIl6iKkiNK2jLKzN11aKKrkGSM8gWhG9jizmBsaZhDHJR0gJzq8MDuCWXLl582YAFkSPM8Nl4BJFCSGo00FewEEyQRQXriRnGRYjqcxmVQqKpa2Rv/jswMmy+eaMeDXtMytAKVM+mvMkckGIg/ekw+geWXO0LpyJwKrQDpHg3AtSATnONVRGapCy2OZbQWMGknWDrIu1hDqz7QZxj/cQPZJQxKwaLivTtm1rlMhLLr/s1punPfnsjJ69Tg6EAO4J2tJmD54uJxJs+Hn5+f6G+mQMaCfr4mGTdvYFD98uDCqY30xsSVS9jff4dtl25ao+NnuGVUghnWo8nBCUVyaw0/jDDSnS6dRl1JPmvLfpYD2GI/Y6bPm0rVyzh0BIqEki0wTxAQw59s+/Cy3fFOzft+PuvUF/0N+rW2E6UQkWQI8sYy9scmfiCYFzZIJBe+EwKOEo/9cZnUlfLZllTa5WqUBF2hYD5/HBghUQOF982eXCS2hQoyzhpEHGUQaO5PDrNlunn+GkKrQCErspsUj8u+WftfEoLzxw/pBeuao/jIlLiVSx+QICZUi5MgpUFIQW1kJIBvsOWeYNmuuTnEWi5TDMkFEC0wqgWGHJlOMxDRWfytKFxDA5UhHTGx9s/t2zyw/4CkmXQO2ZTVI005vcwGdT3UuOVfmSwvIkCDEI56SX+YZQExYzRqKRlIQiA6BB4G4oQmWLmI6Eo3aLMZBUv/pur8GZn0gRkR8QIDkkmnYImaXlr+AuJlshik8AACAASURBVDKTETILOB2wS/ETZt2HHnoIMgXszYxbjLU4mGDMGjFiBPhLDmnupe2k0sP1GL2YX7wFb8Tgh8wG/ztTT05/3gssgSZ1RHiK3C3I+SjXDKFYqyqbEPQq9iRk6GLHxTaGGYr1GowBLHqk7qmvrQP1yHt//fWXP27cAIn8Sd27s2WiqpQvsmxFo1acXFYrUx6VMJbQniv6xxAliWci7XY6ed+fYej8jypCilAhNLRqs1eiEfhr2YboPu8yP4qMwRaNCDQPXJyCovPwMPnJSyJr2UyoRuL04okUwQbgeKoOJZbsdyzb/vEvJm6+ePLAE4qdFozooSg56AEBIjjkLGYLRnGHv/+kYHli6ClFDZXlOw9E0oY8ppFIgs6BYDKFj4gmTWJK6KQwYhmjQsJwim7PT0T9wfqqbh31IwedaCeDZQQRRA116HmxTMJgTBrT6GTxSFD98+yVa9ZjpnWyDTUoNoIhW6hRi6fRNcXYNkO1peKfoYVRMdj7tHjDz/EDT2EScTCemTJUACc7+40efXtVVu+Y88GaG68YyXaKVBG6MKZz+BX8pLsnu3LA5E5Y8g6Ve/PMqRIXEYOFmVQgmfYyX1U7EowcHpYUFOv2nQaTPaNnwciNKvby7fWhWOvvttRuqC731WX89ZkDtYE9FdVhf/Sa8zvffdtZSi1QMBEziIhjg03wMjATiEr1lICQRBppUVT8hO8iBjoP+ws2AZRpsliYVIHkEjEKAWhizVY7Rreyk/IG9Ol5YO8mnz9ksuRX7NuOlKitraXx5OBFSvDKvlC0faeO0hYqlyycjE2FZ7ONfdzVLPHCRiNSDwZnaiB0CGFNabYy/+QkRSFk6WDkF2qTJCMFWcVt9D2fcrfEp1S3uRhMFdB11E9kJXgjhKz8SSor8i6+cxKtCBCGjC1Cmje9OKtIoYoRXwA4g+GFfJcdwK88kUN2Bp9STyLJDyKYNeCIhBFAE/hOOeR7yrvQscgQQvJLVEBeLaveyUJ+2iLyAoplfcLtSCwh/KjYxl588UVWpquuugpPB7Aq3pTXlw1SUJj30cIF3Xv2+tUN1z/9zIxuPbprmILmMT1yLuFMoTIsHvVVlUgSXoHz0LJRLOsVyyQGXk4iMUXjiDcRUimNZ0rRH6rGL6e3QrgAjBruUoF7xomCEgT8gGwYOktezq5K04q1AYvbEwd3haXzp+/5tzNoTMApESXYZ/VJnTGsU95eumPmBys/WlzRplSZ9czVp7Ztk6qvNbhwDcDjV0DyKb01abLjBAgLDmVCqdl0hmKwmYsIuHh9xuI25nXdtEv/xZqanILidu3bo1Zh25c9JVoAc+nxjtzBOydAb+wOmOQNfbt7Rpyar4TXK6ayDKY1MK06eBOQqHCzBjWgWutIMgxrIwYsvdUFrIzmJYlHOg7cBCWGeSXwf2K/julHBGEwPhuh3/OGip6eteK5eZvCaj5uO7pKzpTsIDxa28vfxAjAzgcGQVAu05ha25DFO0kOaZoNZBxXiGGRiNrJoqmL4RLYvr0ykylJxBqEmqy6IIjk0TStgN5oB7MPQxcj6oYbbkCRgqmENSPLcsJ+hp+wWKP9MHkl/pItCokOoSkBKiDCvDWWLLlrkgNeliyxjLI35Tzi0cxxTF9chhOQ2EZmBz/hr8fATOQaYSXsA6Wpm2n75ptvAsTE8idiBrXBf/GFF42fOAFcUTAU2blz597yitXff79owYLGunqJx6IjASFQNyBcTMyi9m3j0RiGLrxRmO4cThumP1EN2vA/6aDpeF0hFTVFC1MHjUAXxER6JyjRCTgWoTnCFEHOwKOsC/yEIVSP409HogKRs06w3xrCOgvexFnvVSxcUnHO6YXT7xjvtHmVwCGdGeZeIYpR3NgBUg2+C3SU5k756fGb6091Gapnztl+MFCb1DuMlhySVAPrimVI33QkvF94mihASAiy4ImB7WCXQ/KLmFMJD+5jv//ec3sUYHIOsFFT9BaYZDD1a4yaaSObC1W3dX/jq+9ut+Z38fkO6dIgKo6ZwxYNkryrbAtZb/r07oOnwsx2i6xjWha/43ewSsqpJPVmHgTAhsXI7cm79pe33n7FRSu+23tW/1wlWE6KjwwGt8x+o7tdVJe/fGP9nPkfffJB+f03dL/x4v66qBeV0Ii3Dhr1KHiTehKNkTgtZi1NGXJ27PSt/GHH7DnLK+sUJFxObm6Xvm1y3SWnDBg6uLRdWm9/+Ld3vDpv+1ljhvRshecCGniUaZHwQzDEGC0ioJNxBBI+grE6iuRPxUS6CwuqfKDSanNgi0onyOWWzAA40fFGaYOjq94McxBsybscVtXnD4YhHAlUkteBuY+gkGYt5IZkBnA4yWbu4fUFhIvdpWY5EltHYQVr8TjuapZ8MpYbqWYJNMm/dTA5xTzRgFYUgEqB0ESrEEP+CC8oX7JlMxpoo/vuu+/cc89F80BtkqqV5NZifMgbKVMqLvJXcO5oZmxh2RPzIK7JLr2UzJUkdcaxCNJW0s3LC2hlHidHYbYC3Eh/8DhpbuUaOVK5koPC0ZTZPfMi33zzDb+CNWEXzl1ZXbDZdpJ7dJYWvlAgiw1KFVwPAM7wHkKfiKzH8SGbQkiZjEiOS1F/+tNjv5g85e7bb3t9zlsiL1DL0p7xRK57u8XSrl276oMHklHWiygyRTIuIrpQ83kFCPdQoHGa0KUpdqKouUlyFBLRroTiDSSaVozxVNhnyC0yWfPCQdLXxIgBSSdMiaTrrQVrqgM2sF8GB67GlvK2yAZA4yHnF1laoNNEapmDSf3sd3/Ma1M6/Jwrtq5b9Zvpb858eHK7IkesttzsNEWiFday9smI0Z+ylB9o+HHDxvxcz4CB/XJ0uyXpA1HggVDRyzPWvTDn20DCeNYFE8BEinS/6DRYIeDgwiaD6tySua/ZXvm3TtLXgmWDoaCq2FNZDITCbqzAs0KyDr0RFjGQTwaQndFYor7RkY77OnUgJ2s19iR0Gp3FSPJKWPe1OcX6AYxDQ1qhbIHgJazdZAtb2j44Y+msd/dbXR0ToTr4ybUhIQ6qLBUIznAw6poOXb7La7InGaJihAsaPLFsqZjLES/sGSmJICkqb1KtDgsM8gT86AiFhIVRNZI8nNpppgHhDqAEPhk8FM4nA4lJyrtjaWaGclLuDbhaaxWVXQ3pqgAyMiVhIQYfKUFXJEhAocGIy0hGqaIcZgE7Jf6kEDGAtYPmlPOOmcuqgDMRPQlrGUZlZh9oAYzBmKzk5o26USW2KwDepWylGtzId4p6c+6bc995GzQY6RnYKZFiCzcmhW/ftoWZu2/fPoJd+PLdyuWLFi4ALvni7NnYuiKEPaZSzFY2JJA9pGDu+Q87aDqGlpB42k4YpYfOomVA3Yw5+4zlX327Zf0mi9mCw5VfW1CB/tZkrMwo/NhutLybupgg6YVYRGd1tWoMRD5eVjN5QnBYX4InaoRGJosTRJQMVnEwNlpafly67TdecHLf7if8sNm744B3976DhyoqgTmAMBX+KE3HwxovpgBLOY4zK/TkKTAYVkMolWg8qchy4wUjTm2rEjGthGKCDwDJm0arJgWyGYkCttJgy99cXgMzb66qSyQDQBuE7/MYj1hMSEsyxCTC0X4DB4DBBe4mXVfHWNKxXS6nP/1Ib/L6dCLzgi92xdqlQ9du3brPnv3xWQOuSCR3Gi0JHbm2XCfv3Bt78Nm3Pv4+6CjoTOacvJKOaJ6CxJCYd4SCwymyixJgmWQfovvrIvM7781dvb7RbFEmTLnwvF6n9B86uKikVfuyInhfwECxZKYU29tvvbxs4fYV3+3peXYxqDZOw/1OB6FLa6ov9O77dFg6SQgGDtJoMLLORaN4ba32PCUZzcQbCDVUbeBM3LyEzuTcU2Nc8PF3aH4Br/fAvr25eSQV1wcjEQwuCGfekWaSshFxxJdBQ/qLSLsMsDARNGTGvMreSbNqHuU47moWPcEuF9K/fTu2yXpI2XeUOjX7kzZNxMsw0IFQsLtF32RTS/na0BemLPmF5pAnga8iu0mbg86EUiJ/ldxaUtAzdLiRi/lTylNJvgDkiwgjfuK8vEZWiSvZdoMdYeeNmkV9ZDmULAvP1lyex+IlXaXyKTyC81yJfwR9CJwHawzUCbwFgp6SpfpC/ZttAXmSK/Ez0tN8kQocEpwbpTWOfT98qmD5ZYIgrcU0VT+VnDzpnGuvvebll2a+O/ct9LmW5D3VoyVjJOqxWhlkLE5W8lpoh4jmY8xBwYU3kAOWbeYJKyiQaTnM6Ac13blrXl5RTiZWhXdcn5ufthRv3u2rravv3tFW6MSWdcK7i1Y/OfOHQDpfWPU18coo1xyHzRys59FEDAItkJ5+Nr6qLi+/yFdX+ctb7rzl5mlzX3//lisn//Xj72+5pp+xIC+VcRlc9TX+9FffVr/5zo+bdzTU+UFZKA8/3P66swrC3kO2nNLN+8PTn3lj8TJ/TnGXyy+aPHbiBBMiA/BrQtMDRCZjgSU/zjZ4wGMJ5K/TYa08WLVrd0W+wfHZ2ro2ua4T26EymcMp+879vnXb923ZE9h/kGBL04Yf3u55gvLSn6a0smAbhKIJmJQxHA3aTChPoIAEqykVx5gltgYwH1tiOmffR/707cvv7o+b4MvexxKHfQ+nKINQmFW0acIXMUM126ecCHLoNu0JAakXyChkOzFRImKM3XmcKFACqcA3sI1mxMJYmGHDnklb2hOMvXtjpMEX19ti2OfjEeK80/C+MgdpYR4kBlg0yooXieHP1bF1YZ7yRDlt5YZHbjaoDOex+DI7iJYFwsgIR0NCE4Jqge+iqFiMi5lcHNKFxycFYlVicjE1eASKDkITjYq9GT5KYPJ8l3exLWHbSt24mDP4KPFUStg7t/DaKHBgsLZu34JatmjRh1ipAXp26dwpGAwTE9qhfWvZVlSemjA3N2zYQATxnbfdjo15wOBBUW0/BEYIYzA1PLz2NzPS/zefEjNL0+8FtFlRaNLC1qXBUKCgMBcZzGDgJBHbDCoJ3ftpW2BREicFuI/VnZUVy4V2MSq8QR8gcXwibQopuw96T+lscjrL0lHBk8JD6UFhxGKNQEVA2W2JR7Ku2plrH9W7oP/JxXqbmdjp6qoGX31o3R7BPh2LCd5B7YvIqMMQ9YUcUZCh6aDH5W6bmz+8X5cRg4qUOAmJYSHHVSyTyQpjlgGEPLoFoyPj+XTFCoxfgVgdc0hkeRbQ1Z++69HOcDmNifwnXbIENUKNItie/qmKerRS/6Xf6D4OqW1wg1wZkyEyLhguvvKGh6bd8NeFWyZPGVixf09FTfzzb2tWrtmT22bUky9dt+9A/e/vvsTm0SX1hxLk2CgoUszOurrYrp2NuytiG7c1bN1ZdcBbsGFbZNLZ5z3yxz907Nw2nAiYkVQiFAIDPuGaESJtlq1YvnX7Tppt+aq6qyeUwMID9Ip+Rf6wDedPsuEmEjXwmeKDTMZ0sIM43A4l2CCgDo1OxW2CMV9oa85cr9e28rvKtWu3LPx+XUJnKW1TtHtfda7HWVZcVLthc9gf8OHf1RIHM4p4U3Zu9D5OJAEoMpvEgBBgZbHuM72F1ti8c+hwwx5tRf+X2v6fXUTH0EwoHOz2BOeEKmz1/+ymZn6Xd0kRDJCCjSM2KmSovPQf9CFOYkZi7ysVDmSxXEU4L5U8qUxIUa7pImKY0qbUkwbFlSCHVFbHkl+4BiGLN4GkHAhrZLEsR9ZBvKk2B/jkPIWjXAKe5U9+4jzC+oUXXvjoo4/AvGPsJa4Kzwg7cnbYXCAVZ/makpxCFvsPn0xyVp3si8h6ymvAlED0AOkDO3LQu9KlokGlcVSLjkbjtNucsAFNmjCxoEPHZsuXJ3lfKkzGnq8/+5Qz/MUqQftE0LocDshRcZvi63z2qaectoJguFbwvCEwhEMYpcWFfNNZy4j6qQuZFi7e8+fZnx4sT182yfXsY9fsL4++8e4uX4y07in8dMCQcAriUheG32YPsk9h1Emkwv74sCEnjxo9cfCg00efMcJ7aAtxLMOG9U6m1cVf7px6yYjycv/mDfXknXhv/odfrAgE4uaJky7t0fPEN159Ztp9bwxsM6FH7+5V3ugLby2Z/1Xj+Vf98oqrrrMAL7LoAuEIrgixZSVoDJ0D6cm26Dg7d2zOnEg8lIwFD1XsTWYsDYncV5fssRp8d14z8KMlP364ZOveykz7bv36nv6LEcO7FbQqfeEPf6it/FxvL1NttUoDiAH2aoJJJK062QviT8VmjiWRrk7Cw044aW7uW/N2z19anlA85MkWGdbYBOttkYTwYkulhCFHR/OdycJoYcRyJiuv5dJoNFh0cGXAexUHEZJGRoEYMxkRbcykOHtbsI6KqziWsG4/ENpf45/97l+LLM5DB+O1MbaUEahA0ChznDZfIoZJm80ALczk5ZMpyThnj4HSL2clgowZLaeA/JTTll+pDFKPUcdBDfmViYBJicrzK3B4ZAJbGl4ESxJ/rlq1Cl2H8hlT6FjIx+zgQhPCqcc2idnHVo3zmJMZzFjO0Mykw1EqWHLDIyfjeGXcnXfc+ehjjz7y8KPocPfdex8RuDSprLn8RHRwoA4C5H/l1ddmPPs0OlyrstJQOJxfVFhx8IDDlfPvyL5m58X/nJOMMbqbLqMTxZ5b04mvv+rmJx551AYHsc5EbCZvE8dMI+ZgCy8mfX0aJTGqKnsKruNah8FEoAheRJvTbhRp8RJWhz3esE9vtmMFx0nENSSvkeOHGGyB8Gr2sLRSiMNWAlYiYUn6pEs68o3GIle/vmIvrQ05YcoiaFT+GY/lQSVjNjEvwnYzudV1kbq9KAYGnV1YU7Dvi1swkotU9SLHvcW2eWvoq2/3swSqmaDVbAiHSIiiBRIe44GrPRKLde95MoAZ0O9IKomNPMZiju1yOcJ5KblN4k8O/hSOW4fasU+vmDXn2TmbXKXdXn7zm89W+K684a6bHn6osG07bziut5IDWrdj817DkK6xtsVby2NLlm55+69rdh7IdOs9+OypF95y7YBdO7fdf/9v7/7drR06F2PvMiZj2Mu1R2CVwjplbqyvuevOe/eWVwOG+3T5rqradoX5brQb9oxCkwYhioc3rjPmDKjyJbburK04VB1qrDl/0hC3JapP1iqFFrLGps1us6N0+Q8Hn3rpzfWbQq3bd73j9yC2L9y6fQ8g75pDB0gnGWzwZyJ/M2LRTExqxjAvK8ChvU6mVgwESNfxdrLqMbTEwG5x4Ip2Pu5qlniGhh1D/CHgcjx51OnYeli7Whu1hx18NTU1qBrolfKFKVD+ymXStMMZtDoOuUumjZCbNJYcK3xygdScpJpCyXzhdgYu+AwcE2hCyGJZLD/JR/AndxFviL5CoCLqkVRluFFe0/QLb42aheFNvixLC/oZZrAJEyYAB2HrzHiVmrJ8O6S5XGOoarZYeW/TT/kWnJEdT83lGVkB3CtYs9DkAJDJu5BbDFVGAa/ocjin//7BT5YuffGFF+770+M/LZwzLLRSi2fFAgXPGZqLioWiMTb6LHJg7VG/8IfCcU8lrBZHMIwqiUEevisTatO27eU/rN7mjZiWfbd24ZcBb8bRZ+j1CXXtO4u+G3/mwaWff7Z8XZ2nsLu3cSeZq1CTcQliv4WWt9n6MHxzC3KH9R0w+ZyR7dqXTrvpN0MHDb3wwvPGDDtZn67p1LZsYL+x675f+M6iDZ9/ue6bZcC89Cd173XRDaedNm60J89tMqQMdt+D9z00Z8GycYrpuZkLVm5Ur7npt+deMs6gi+ji5nAMcDeqiXDjwjfG/okvZqspDL71eB5QWbI/A4vZq0f3516YiX/tySf+sG71tnkf7mjdtuug4b+6YNDgE7p1tNgNqAhWi3P02df/6YElP27dX9jTIrZrgn1BR3I4r6/sUFX1jt3l5ZV1jSFs3AQeInH03mRy+YqdB+oQ8KZ0OE35IudHWhDFMXLoZQ56lj4lYohZI3ZBWvCdnAgshHQ6n4HGSEqE2aeqSRdXWZ2nhBxuC6CItC5uwiZvyQ+GdN98uuX1Beu+3xpIm4rdHdot/HQ1nh1XYYe6hnIQaHlOExH5fQf0x+PGAbCJbKHYk+QERLrJmFzq03SG8qucHdRHqjtyU5SdwlxMzWUhaDNEKWavlJBB3gi7F9+BWGV/wsrLDoeJKQWF1CwxlVEsL5vtcOam1OR4NA/iPPOItZ2t0ZtvzHnh+T9PPufcrl27gQ7Rm4S1GDOipgDg38CAZy4tK2GPd/7UqTDFTH/kD5TGdospw+rIgnw8h9X/j2UjPGlnxhYtLLuSth3c94zHE8+yA7Qa4GLw0URBCHGIdxH4zuYOXG9JuEtE1KCwHRj0TjsjGY0lQhAJuPhwOOFwoiCFVbx5lnha58SQxVaEQFPWHUQ3W2hIjwQ6s9lDdaVjKRESi+KTgOYU1nmnEncpmToReCwYKzGY4B1K8CcTwm7BPJxWooTMkc0AYD8esNxUwpxMR4wZiYkGsygIHbR9LslYLSu+L6+tV41uWyzuA3Kp6u1w2Wi64rEdtBWGNbYEAGRj8b/FlR9bKcd4tVwx2QjRknynB/nCtMqYAbSHVI+r3+gpyz6cd8F1z7Xp0e3x2U+UnFBI+kFfujppSJW1ybea3Fs3+Desitz+/IZNW3dnjM4zJl43bdKkwrattEhNNbwx0KFj6969usFakQj4TKTiBffJZpJdZcqu6O379+9evWrN1MuvqSo/sOyTJV5/uLC4EENaKhFAU/WHorUN3vqG4KIVsW27a75dXRWKK1aDclLPPn27OM1qUNEftBWVrd0ce/nR995Zsj9jM193+72/efB+F0yAKeXErj1xZC/5cHHYT4QWuXKtaBu8ICOWtZgDq0r79u2ZzkgDIV5EMrHDxhQi97ks/t+cOhqUS0ZHni+XK9cOdSHajJhI/Ds2DU/2K58MD8kUhaZFf3NwRs5evmTtW+hJjAHkqdyMSlkphbJsPi7OKmfZcrgFjC0YDjQt1CweJ8U6F/NdPoui0DPwIEjJLteDbAUYiEwDruRGvmfD0XFzUGHchWx2KU1anqVkl+sH54kTxNEg99PUjYPC5UNlbakeZ+RbyCrxycEZLpZLBeGQaIHEVwIo5ieBP9Z20Fwg9dsbbwRzfMOttbWe3FwEGzQz2NeNWLEBQXG9lqKXBxE1Yra4TDZPLBRWTfbHX3webymvxsGDCNwvbNfJU9o2Ud9QUlJaWVtrd3qwhkTivo2V6ZG3riSaluOuO3912+235nty165dN2jgiOsf/qq2UQnrzaGa7cgXQrfsVkskCtMSKXRUt8sdCPrEo5lccE8kMc3Gzh05+i+v/DmnMAdT00cLP/9x/RaILd+YM1MkYY0BcoxMvWjQ9+sX3vHgSsgn+gwZeunVV4PaoYb0iFxc+ww44/Sxm55ZuPRP7y1w5nruuf+3p40a4YdY0u0KGWIi0BqHBa9O+BJwI7RKvRI+AtMW73CcDjWtV80ay1XmpB6dMMxY3I5fXHbtiBEjUH0Yt3II4RKxmKxgQIYOartpzMRHn/zMd/GYwf177d5fvnbLvnVbd60pTx2oYN+G9wGSdTouZRL+iGReAf6yglD6EEFv9D07e6CikMjHI/78/JzidmXQU6Hi8KxSwHz33vv7PzxXWFDga2yIp6M2swm2W1yJaDhXXDC5c4/Oqst5//3TR9z0o0etfv2FSzu3CtniZXsro8s2eV9655vNewJDR0286eIxHTq09+Tl3nbjTWuWrzBGgy60Z9XWGEv98pZfj58y2Wq2+FKZvNLW4yaeu/ybFR6PBUfPaaedJvcVclQzy+Qgp9XlnMqOf/mnvKzpp+yf7KTgTykEmL8cLfWevIZnSTNe09ulWOCTa0CUAsQkqpdZr/llM9Om3YyX86WZL8NZTzAA5TN/CaOVdxlEjKs4OXXylB+m3fzEs09XHzxUWNIKG7DAcPxbhvyWXuF/xHlhps4CsxidWqUBLTnc6YFDey7/+isLu80opgFCPViv9G5XLi2JMxu4ggAgagfdBA6KXTbbdaY2XaaZJy1VVbXWwiJYlsxm1ZrxWZPKqd1PTuhcSTX88uKwmo7v3XFow27fmq0V+nR09uNnju0r1u10wKt32URoLoTmOiObk+27y0/wdC4lxDBcJZYmQysllFFshPoeUODnw0fpcgaiMaPNokIRFwkQ8JhMGVRLTqPX58whgUQQ7SwZrDPqHYoRNzo5JMC/C986koUgQ2KAv9t/wrwvFkPIYsuYGuMWm8sM4tJAuheBqRQH2HZenFA45DVgNlY1dBnOIG8hlcr2tRWmFgNsYeqYiRNF/KoWUQbBBSPwuI4HeoFxzoKlrSMaU4lmFCd9UjwEo7L6i6mjfljzSY/eI1lc2MyI+HSBNTW7UKDDwXGXXPDa7Nmvrf48z5k76rxLx08a37ZjB4i47MRSszcMxr75fMno04aSm1JYJa0CBYWiQ/m6eI4gOrRbPvlsFQkJh3c/afwdt57Yeclzb67p3d+iml37D4ZWrd2+5sf9EB7SkqRMg5jt6lt+2+jdO2fWm7sOVPbu0ZMK/PXLDvMXffrlih2Q3U265KJrrr5i6LC+iXAV6AvB4pUw5HlcmLBiOjvpBniyPh2zme16OCPTmcZA9Jpf30wETE5+vuAXUgmrz/Bs4o3E5koPqdHfOqjZXjg2XafZIo5+ks4Q2TU0zZfvR7/46L9KHUuaWxDNzENAGC3dgp7EbETRyYpRns6foj5H3Nhi9h4xRFEsolaMaY0ahPksDWBS/koZKm/kmm7dumFR40/5a9P3QjQzBKkqP7F/QiME+cFGluUTUxAneRCjR6p9UocDkMvmHu0KMBkhh9C7cyOLinxfKiMfJP9s6X35lYPRCTX8nDlzQMFjOZNqnKw8laQo1BccJXyZO3futJtuImOAVPLAcsI4BwDBr79TQwAAIABJREFUYDUKbV2nI44LbDK2t9JWJUMGDspp04p7uZGnyGmGKsCzHr7zDi8hJxZrgHwHgicibbaoccIMFeX+++588MH70aKQF/hGx545asmSz/QWpwnrEXkNjSrY7vqG0EmdO5455gyL1Y2Rw2aVocKw+UNiqfz23t/ce8dtJgd2pgCxwmzgKFbC3fBviXU3lYJcY+677+6rqN5bXkXqydYdO/LW9B1VpXk5cFQRHLD262WdunQ+b+pUWLKEDqdFSJDr93gHQrfUX7ShtCfRnnQQZlcqzye1YsTyCtSce7mMQwwbU8FVt//h+8/7Lvrui7/Mn+MNBFp36tr1lKmuDnWff/Y1IAe322mzOkw4L8KNd911x6133LVm9WoCIxhRqLPE6KElY/7pfEIbRi9twjDW+K8Uf2P9wkULTCZDbW0V2jiSrcuJnc4+e8LgQQOKigq6d+kGQxAVWbtq4/tz32+IKx9/eqC2p+v1N+YdqA+VnTTwgqvv69i9n8uVD8IGwGAk4X/goQevuvCS2uoql9110sk9Lrr6ip59TvWHwyk9biFddVXVK6+8MnjIkO9WriwrLWPHwvtmW4mXpTWyM6ul1vuvn5fDg3aWZi3Z2hQrJwt/SuGAF575yxijuThDR/AdDlWYX+BGxjCWnZXyRi6QXxC/9/3uAfQH3PcvzpoptlXplMg7K2is/+9ghUohiL767NPSkhI2W/5gIBQJkxGyVatS/AkkA7A5XEGfH9HhYA1XVV9IcNVit8KazmBG+COd5s2b98MP3wO3QiFz5hcUekyLl+2f+dqqmoONn29RmNt9e3Vs12VA5wHnznvnpUdnLB3+1j16dY0lF3+942B16rvPDyxfsW/F97tq6pULxq+6986pecVqquGgQcUelqPYXCFSXtn1eyoiX328be3a8ng0eNmUYSNHd1YatmasjnAsmlPUSmymw1GTy2EUFBKWqkhxOFjdoQ2WsPp0DIu1TZew6WLmB+5/ft0GWAyIIIYjSk0rIZ0hCdw7jpzT5vhhbLvJREKnhvp6hwUCCF0oHJKBR2KhIcQSRcdkQkTc+7sHiQJBzcE+SoZaJj7y8L9lVDFTmBqMeXoTljvcQUxnzIdgw+VERsqx/IGqBGrCuuY02TG5WJ3WWCpJqkKxmgsfVBwzBIREMPzV1VTGItFWrYpViy3q91vsJlS5YGMjsWK8oNlscuc4R40c+sFn3+yqXpdXVJJbUNJnyLiRE4vadzwxN6/g5K5FAu/uymOR37L2h5dmLV8yf82+bfUHo8rIM4fOfv22Pv2HtOt4ApujTCxI8HQiLvgV4Y7v16/Pa2+8bTLjFM6QaI61nYmf63BcesnFhOGc0KUzGszRss4dtfWPu5olJRdruRRbfDKkjlql5n88LLw0yw2LBN1DLABLZvNXKwrAKUSb1DOYpYwGbhRLy5GDAuVXWR+upG5skmDrQYFALUATkrXlUx5cKd8CCKfEb8kSsqI2W7i8ES0QnUBKcK7hCw/lQVLT4mL8btAwQtWDyY21nzrjp6Oe0hIjH8enmGP/7JDaEjeyVDOm0dj27NkDRkTeJ+vPisIcQFnhQSBXLrzoIkeuh/IZQFx2+GWTKV6cSUuVCooKr73+eqfdLprIKhRQvvDJxXJ2jR49Wrnvvjlz345EY6f07nva6cO++uLTjxd+yB7t7rvvuOeeu9GWzASjsXirxrPGjflo8Wd5OQIK3egNxaKJ4laeKedMQlfr0vVEyAsb/dWzZr1KxFujL3jKKV2ZtBhyAV+HGqvsHoe2nRWoIyqWTAkdi6Sq0XAkv7SULmvwRYaNHMtJDtyd1JN25pNmYRgguBd89BGdW9iqOByN1FTXujw5uJBFJMp/07InRwJvxEGFaVKRgSSRQBLxk9jMaeNTtLz2GYhXF+R5+p85vvfwkUDKRGyRCaBucueqFXPfnM+04PrTTh90+WUXd+9G/xYm44HefXq++MLTvD4aPGsSLUNBglNDmwXRkMB48nRYGLp07rh+wx64984++5wLzz+vT59TS0qLOU92ai3lTpil4dxzJsx57a9mxfnwU1847Epp1z7jp543esIkKPkb/UFcrSYbwyYOOTKc1527d/MFAudeeP75F19k97gj6WR+jgfhS+TdNVddPXb0qEemP/zoI4+cNeZMhiKVofLyTfn+09nEyZ/9YLTLFpYzmvKliODpsjJy0uHso0dw8cvZwdAFnQkqdMGCBWxUwMJzsRiKmvWUfmR7xhkQBe3KWuOfRUubPeeNZ596+qbbb3XARnv8cco/e0MdpwIRRATKtW7Xvq62BuPHwapDDre7dds2f3zyCZfdQQAdFBt5hQU0LHYRpOjAkSMwvrJgY6SXCznfX579SjLgzfMUwAxQUe2rqEpv3ttQWpx3Qsdu8e3f9x3Q+6VZM4tKOxscZndh7uO/u2vuJxUndu+2Zs3GjZvWfrhgJzymbDRGjRrXJyd/7nuv9R/VcPbY1pncjC6FKb1wx57w6vXln26s+PLLcl+jUugpDHgjJ53s7T80ZbKZGlOuv767+sDu0Phx/QcOLIp4N1l1HiXhumvG6h1b1ky7dvi4EV24KhkOmdSkt7Jm/fpaAfZHfDX6uvc9KRioPrCvQphfMHAKcKpQVvILCxDR9eBMWGiAV4KG1TZCKOiHbV4ZBZCDxWofdvppkRgJGCE81ZOiA7aI49RN/7RYJBXdgWilp1iXmT5MGc6IYOgj6RaYF0LB0iDFEBgSOBCKkqUmacW4Ho2ZrJYD+8qrD1X2692HPCXPz3jurbfe9Ljd2IwvuugC+Mgsnty9e/dv2rylXbuyVq2KXPm57773Tn0wDJcEjwCQbrVY2RUJ7jBEZbRc4Fahlo3pT+ox5I1XZx88pF558a9/dfe1xSWtdGZzwNcYD3tNVjP7OdpdJQElELlkrLSs2GpTgyEvMJhAsMFsd0w+/4LRY87sdeqpsTjURMRnwGZsxcPyT9vkpxccdzUL6YlyITUMTaL9OzoW9aYEKX/5JB4QIUio0VHULBxw3IVlCOAFz5Xmgay+gijkpPxTyndgHGge2KjQn6APZVniifwkD67kelkBzrMccqUU0FkxLRtXCmv5HTnLldllg0Lkn1QGQYwmBCKegYIyNHHiRDC5+Di4hSdSPXkX10vVkKdI6d/SIiSrwTJA4WB74dMiWB37kKy2/GT08wXxRJu8/sZbRKF3zXETPxiOsmsTUBjuJVuIyAwlnJX6WCJud8LsokMKoHbxUtjqpI5IraQ39qyJZ485exJ5bJCMdpvFbNSjZv3yl9f+9r57kJA2myUaDpTv35+fVwgx2JJFSxYs+Rw4/uAh/a66/LJRo0cU5OUZrWa/F70n/8rLL0rEgu3bt2djNHDgIPROBNOrL77UrXunPgNOgcqXpxPbJRsnGgJsZ7J7LAf37Clt184YFoze6Me0AJXnkOsfix8VpubgGBxAZKMROp5fhQoOHymp5o+zsf2nU06eobV5HSpJm9PpsrY0KR3ET3xSSfpa9jtfCoyRcK1Pr4NwPI8APbK3Wi3gbeP9+g6984577737rtdfnz1p0jgtUREumCCEMiA027QuwSqexLuKiwSkMDqB2ZCIinRjlM33eCQC9O3xxx+d/+FnTzz5x+uuvgoaBnGBFm9KkhxwE3qLMRbxn3ryiSd27rB1x/42nXpfcMmUwaPG4TILp1OQNNpcbLXJPBkG0IQT1OywTbv91oPlFYznvFZF3qCfCAPwp4yx301/2G41A3Fo17rs2WefBsZElaiMnGV84X3lfGyp3X6u8zSpnFlsKiRwKluynGIMJC7AdoU5EGAlhkAu4AwLISs9S/7rr78OZR2zievliiJdWvAbk9phyUeL8bp7PO5bb7r599MfOql7tzPGnCmWn39XAP5cL/7/STnAqcratLn2uut+/8DvQC+0b9+pvLLigosvcrpyyJM85qzxC+d/iBLEyj1x6gU4AnJKilB2Wc4ZIZFE3Op0BKMRvLEbU0qj32/3eE7pNrB7r979+w3p3PnEyoqqxcvGwt7WrmNZLOFXlbzLrpo6/90Xb7n/DbOtxOuDVCE94rSxl11+fv+BPTt3bh2MeBcuWvLEy2trIFdXAt+t/AZayr0HA3XedH6HIfc/8si5k8/W60JTJw2rjhp21eV98+my2R8sLt8t2nLTvvDDJWO7n9Q52VAf99UtWlnlq1euvP3rUzt9/fTD1/bsUhKJ7jPlxqc/8cu/zJ6/dmMlbAXTbvn1a7P/Mv/g+5m4IZaux0DFW4OtqayuxWpyzS9vYHv56yuuYVDhsdL6CwILMmigG6jsrG669RaXyE0eF0gytic2o0jk+G8ZL/7rgwEhRo+ILZy2WWJ2iJ0u/gphrwQaRwyMSFuHE1QlQI9DRFiL8E9eDBHHXQA1VnzzLfs6uwP7o+6aa64eP35c0O9Ho0IGWez2eDDMOo5x/y+vzBw2aCDiDWHutqFfGXTgtwxslEPpRFSEJaYzRrUA1RaInt3tufWOmy665OJunbsSlrnkq0X1tUuHDR/YrfuJwJbi/gbiMw1WByFDAsVuMAwc2P+CC6a+M+/9QCBYVFz03CuviR2g3oDVjZ2mzWrhOl84KHjij/047mpWtkr0gSZSNaDQsR+sRvImCmH3w5SDEOGBBx5oaXgRwYQ2hlWZ8Gxp1JGLK4KSYUFRso/5Lv+EohDVhFGCIwA9WkrMpjpN9kFUgOU5+xO3N71MFiurKrxvR2iKuF3qJYDpCAaEkIJZBI7qtttuw9DKYEUES8WOArlY+jJkbaXi1bTkn7afbB9pwsE9xAWkZkPNkldmKy91KYFZ0exSPIvXoZLiESgyAOqNIjmjuN6gQ6hxhsNq/3/snQWA1VX2+F/3m4CBGbpEEUxELIQRi7VQwMJCWDtQVhFsLIxV1zWwUHBtERVbQbBbEbEVRDonXvf/c+4Z3p/fMm/WGQcV9bvs8zvfuN97zz3n3HNPeqkjQVP0kF9eoWNcF6lOStOJ8Y40m3h7OuwuHD9xbiO0xOPzv/ry8y+9+DxuQFtu1TMeiuHjsnLtKqxjhx52CKZDvECzcZIsZ4pwlUjU7rhDz3vuvkNKwHLgjO5wvDl7Nokir5l4GWpdpAaNEhD5g4BpQm2TyXvvvmfs2EvvvPeOQQceBmDpNge36Cd9g5gBLP0UhkX9KbOoi2EriYErwRTj9mRw8jc4VMaik3RVZcE8IinMhROZ+FN6KNMRtvjsRXCVZNTqchbbHDGqq7Ibo2pMgIK65a32239gIhVB7CElJi96yLCcjqUSMSaHMmCSCBvRjZz8kbiIF0j8RNHjTCch7khWjorWZbv02YmzrGjRRVQTVyRQkejLRIyJ6ti5zdSH7thzr4P6Deq396EHUBmD+Js0O4K0OGFQ9JfqZh6nN5yKoYRv0ap1WVlrBOW11TVo4Gsj4TbBYjYVVatXvfXGm23KW4F2Yl6XUkrifSgDNHjFLx/lFyBs6lkBtgCfKvIYMYkdBh/0o1A3shdQ4i4YS1JiBkJntGCDdhUSxgiCTRadK4/JWNa7CpBVi717UUmQ2DQw9uzRZy5Zvuy6iVcfsP8gsoYgqW3qcW0W7aOhAf7999pr2Jdf/mfKlK7du/UbUNlrm+08Xh+BmeTXP+u88zApVLQuR5AF5klbDnHK4IxsQkjNwO/xI0bssu0O7Tt0qOjUPlBSjHcmCzpBwx9/9gF4tHzRT6uXLS5vWx6LLtuyXdkl4y589IEHBh582MyZrz37zAvbbd9r+JHD8XRPxWq99uJTzh3z0NQ7Hnv6h+179ezQ/fj9h/Tu2K1T284VHcq6UBvU6bV89f0CfIDee8fyxutLS30tjj1tar89t3U5QxMuOW/wiAcG77f1KSMqi4O166qr7rnn0R6duz9076STz32sZ3f7BWOGlBYXzZz9zrqa6Ha9d9r/b4NIcbls6Qr2Svgm4lrlLyreumfPQYMGdduyO9G4qEtXryXjg90JN86JnwYTinSC0ZD9FRHK/SorAZFL6mywTMRgYlTMpBz7bzLvqomHWGDLyrKgYi5CQcyakljdgmJ2U8Rr0m2cR8lok4tJQfFYJEpUVuWufVlJ4vEYq2FbkggK/yG8nXgHG44Q7HPat2+FsRgmQT4hUst4yfNPmhhrUjy9CWomHQ+czkl2UtJieRMS6JD48uuPZr362oJvF7Zr077rVr0qystAJykHhIqRnK4OTyYUge+IysWabdmq4u677/zHeWPPOWdMTW2ovF077T9xDyRSZSlEFvN7SV74u9RmgSW6Lwf6cCLD6ptyCMc3vBhWiIyF5ITFDc8n7Hf1NsfDKKVGjBhx2mmnwd95nhbUIyr/PFc4lLfCELGy0VVSfULY+gx95q6uczSoz7OKgz2ou1Tu0evaN97Kv8LSDnJAM4pwXNeV9YUXXiDYiozzVPOgVzymTBxneUKieIVMjHyUqtJY90BcbVPb18brHS8XAS9dokHELNRjpM8mUj2v8OOuYLmxXYpMZlLMccUIXu4MJVwohEMLJjMSI+U67vDFbJtisbXVVeiKkPx0RYFsWIq0NSuG80iMBLvgKroihpBJZxcu/LHPzjs8Pf2Jt996fcSI43v12DoZDXuKioccOnjI4UNkLA5bpGqdvyjAjKYiEYxXDjc+02GyB6BIpzgP/guRddXjx47v168/Lu0SqpPNYL9H8cAQJDON1Ro2OTuOPfaI4ccf/8H7n7K2KZ3Tc6ChEiqd134S3E0abgZOsXt+GXsqbghGUg/+BofiFd2gzzqtwFzP83PNdcVPwTRvQLLgk/rYAodCOEtStssuZb0d06dP236HbQlqfu/9dxBqV69YefbZZ/fo1lmGSWw5Tru0Y4YoChwpcmvFaVZS71M9rAS/X8vyZStBaex+Ag6SpkYSXmqn4iAcjTlgZIDIZLMNx6oT8Zodd96Gqm6ZCAn2RSRySXZXYj7sBB9aM9gBcjDZkuJifgE1D4AtJcGi7778Yvrjj6GB7tKxg4E4G98Y42VoPMPf/PJpHbteMV3ehAfghTZJ5YB9ClgpH+B7YjQ39g4lcA0lAfPV6gEI4blEdpMA4t5778XkjRzGWzzMdWiZXBL49ct6kIxTBRLdzMSrr4TqX33lJRS6NVLf/a+D1RN9Rhp+dPIpp3708cfob8489yyIdF1tKBgIgABDjjiSJROoAkHhPCk8kLzCvlJpKu2AJ0xf24o2bfdr6/G5Y2SetDGb1KuLFvvIQCzZtdYsWf3t/AXl7TtL5u9U8qjhxxw5+AhrILlixdcvzMi2LqPtSLyaXQGV6INXXHnyOece7rZ5A0Gs2DbK4lg9ZE1LWWt+srhL06FE62DrseecFwlHDzv00L477QRnTGSr3Lbs1Ceevv6K2/557cRX5vy0777be6zRViW2fgN69+t/z32Tdj5v9CnPvX7vVp2Di8OOy6781y577p20platWRhNrkllQmDHdjv3O+3MM3C0Aick5WqONIGp5StWrqqqKkfEDAYlWjaZqGjblmKdpAGNYbYub52CpA3jQhgDV6UswybfldSPtBAOOA91sCLIEAwtcyVmmC1zBLchx49Qt/gnwHdyGEPpNtlQKH9DQsSFPy764dvv7vzXFVKKzei3VMbKwmB4HOVXIACRkqaY0GecHijbRlkdS4TAT3aPeKBLFACba4KiEDWz/hgAwa6yetXiRx+cmk3ZLxw/vlfPbUtbtaaEBfFG2WiNze7CEm0nn4aXKofIsKTwsSaI9PcGttpya+xUAyr3Io89nUHtBltDc4AsS8di0RiOYvUDosGrm1ybBXwN9ISZMhnaGZNZrnGHcuH8O2x0kCFwzyokZgFrPIeY79mzZ5MInjQHmnEH+tSm9ER5K/tUQr3QJ6HmIck7nJRVR6BsttSKOjxvJBJRqhF/hLuPrPdmbQCZdHngFi+yduoiCnJga1DZTpviLo5TfIIFhtb45VtEBVLNGm8PraDEdxHoyUefF4yEuRjQaU/qBRx94EWVMHgAPR+1F7HOsAMQ7YXuJNZrCGRhsNkQUntsty13tP+4YkK8Ju+a2LMUCDWm9DXCFjIy7TNMFRbz0JM9hc3K3pQjEPAXtyhlU0Pqig7tWh86+GB8U3gJ5Tblgwl255lJd97VtqL10GHDUOqSYYCib1IuER4ZT3j8AWSsXDLr9AWrV6w56KBD+vTZ+drrriMjQaiGFB6lZMdAXkAIBg7s9pD8SF1R1rY9GSqZPuw4zA6J5HTu6CEnOi8CQLRjTvwy0YGlYtGEJPr6vzH89UJ1012kb4okileMCLArLglvWm9H4xkFNWlkwuG1XuykfgnswHfLbkMvi4o04nQ55n767nHHH/3Gm7O322bb7l23bN2qnRNjqM2EqSJeS5y8oH0WbxSjsseyR8QD/EXK2brdtdWhNWuqb7/1jkGD9jvwoP19JS2y8TC6eir3kUCWlGmZaM6ecz4745VAaVmPbltT1RpPXXJuUp7VmpOEpWZGWJ7I/55DrcVOHb0mncdt1+fyhqtDV1155Zhzz+2x1Vbq0stEgUgK3jwRgWB6RWdt0wF/w5YxS5EaRslTCUFJSfGHxQPpSimRt9T7CkbBOfZEpEZM/1jnlZbhNrjNUnkCyexf/74ZYxCPESbWulXr2/99K3USt9m6Z5st69wlf53R/W6/Qm2DkkAQHbnd5bzpppvZZbEpwEvB5fUhgdWasCH0HCQNxvzAWu2ntDBpE6IJcmGhBELwgkHhW2mheh7rLXlNWWsdLLYOEpMu+eEHkq8Tr0iapd1iKYfHnUxHCA+DruzZEleuBIo4/IjDLLa4p5S43HgmsQr+0LJFMB2JxcOLPf4SUXNboYCaoK9FLob7XaC0xHn5pZfYKcCTqbXaI8nEGr+rZTyGaBe4cuIlA/bue/7oSyY98BnLg8+RCIeWBopanHjGyC49thx7zrjP539ZXO6BA9WEI1Sxb9+xw0mnnLxn3349u2/bvnsPNFi6a0XlDhTQ9Kxcs5b9zsrV5IiylHfswJ55wF6ViGKM2uPxRqJxrPAkUMUEIkSU4i8bOVd+k7lW9sVuFgrSfTubDVVf5ZctTqBxDnrIFOObRSSfLFXEdMeT8z//nN0gQcokcMWfi9TtYh4hQwpbO7ZhThf7cESfLXpsBTcBMYpKKTUWtzr9qDRYEsVrjXWN/Hy0j/DJSkStBae9VcuK++6aWoTGxMq3UhRSBENyoYQYRpzeXDJn9frJi5GrjRHvTkShZEIl8a01vWrlWvgrEyG1gGyijGBTjw8ZAYkeO3VImhJq8GuIWRgRFNC6fjQNG5QPymJu1nt1lcBOVKg1JBiWYbxeEFnI+Izyn/g7JC2e/y8mjoxFWCISCdEreKDXeeoZcUqJmef1FUUUOoBnlZas1hVCr/M8J/nFA+mK19U9K79+MArOWWJ5mB7iDXbTTTehvlLOjhaKVI2Y2FDX8SQPqMTAwzyg7xYar0KYV7Qb7LZRAhESxcIAP1Lxi2cgAP5EzEJxjXhXud++Lqc7HCWG35Mho4FY2URXx0DkFSnAaUeEkoJZUpVThE5a4MDCwi8UhaGIAFoEF6KEEnFcfcS2+Obrb48aeTTSrYUMMxSQx2CvNYYzmeuuue6EEccNJck+LpwwSI8/G8aG77GmI6I7cWCpIfG79cYbb+7QvtPNN90ixs1wWBR+NjshNn6fl9g0XpRUtx6PiFzUe/Z6sSB36NpDYatAg3MBNPrJQGRESH9OcVJmXjyoi1Mp3YShuC8E0k19nY4ALjoJSYNgnAN2VWjpeq9yLfhG/5GGSopIzBMNr1vrdfucNg9hTLgikGV92bKfeu+0/eGHD/vXLTe2Liu329zs3lE4pUIh2RWo7IJoBS+ORskPjKSVlmK9yDRiYcUg8d13P6Dcgk21a9fB7QumwryIRCpJzYhxZ6Zc7oAxFLdoU9bZYQlih6y1SBQC8hocUZIsUyHXJhZMt7UlcrUUkjPqVdYBwhRmvvIqF0eOOJGEtGIUpv6hydBtEKouT0qeRtRcvqmBT/u6YWCXjF5KCUcpXXvCXAA9DuZFnRp5BXTil8eYkVGjRuGajTs80bhopgUnMxlUqhTzARudDjthYn6fBEqxpfzboP3+88B2V0yYMOkhCZj66wD52cJ5KE4Ti+HqDu9E9wnOMBGhaIQIFQRWgImkRdyAmJkMFQvKGa7IjCixi5Uoa/c5/WBvIpIisUMiEnv/3Y/TOank3aZTO4ffk8jW2jxp7G6k20DQMrNqgWtBGtFIDKdNKsu7kk5LhGy6LtS3mQQ1qUiW5g26ShKWUMZBvTJcn0M+txc0x0hO3WgX+R7WpsLJWFmn8kx67T777PH6OzO+nv/T9x9/0LtX70BR8dx5Hz/46KMwntXhxTSClm7W68+Ud2tb0b7DytXrtu21a69Ouzqy3oitGkZKoU8ju1NlnKTqTnR7J51xOpYQYgKIjGldIWEiEApKLOQULa2DfxLO20JHZGv5jRyzlBYgWChCuRmTolSDhztMDIqAa3CXE36hKShIPPql8Kot4PPGQmGUETLGsjLZwTvtOAE7ADBpaajeGouhKme7wkKjCj9eT4SxHaOkNxoOvBkQuqntRdVcMIHPJcvcGe/LT86s3GtAUYtylFeJDPGeVoJHMf9R614ymUXjTm+AIM17pk59ddozNIM3PTpCh8uNCLtkybKuXbegVWFv6E1w9gVnTLIjYZGN1Q8ZUt/kYlaGSnRBb3XNOpx5MllkSQpOoTyEhTWO1ah0xSyCWPyqNKNhSkweh/JsFUe0aS7CIk899VTc4RGz0NjjCIU7FPtXHuNg2cbhHVkHb1awBKqWlJtGIyWEuD4BD+0wE/ypaiHyL6BWQYXLFf2oEjyv6GP5Ftim0KB2j1sq4vCn8nFGhG8HEhsiESlPka5wC6OR/OdoR7ux4YkOrd5fGgQzdMPNCfWCyBPS01w/AAAgAElEQVRBjW2yw/M8V/QBzpEwSiiW7nIVB0vCFLh1ER6FzkMEKVwspXGDTPyIEosz0Gu9JkwpBxApaUnWkLioUkkURy0Kr8tN2KtkSQD/LWl5P8fOwE7crNPh/fHHBSvWVe934D6YkqgtJcnFk1GHl3A/TJBSGApXROS2WM2a7XtvddQxh1rdkvOJTWsyBSuxk/apvKKkoryFDcuLI0uhHjyDqOvO+jZ33jwCsGkR6DFSRRLgDMzpvgE4NooULvpSVo0u2smCJ1ru3+qgS7AnxR9ASjd0rvVcEUnPtf92YtZlv8pCUCLBkVQtdVJXKx2JpFauWjf4wAOGDTnagh8olR8cBJ2kM9Gk001NWWLdqbDGRKZRXImUg34pRSI0XOKTOKmy+7e4vTEMgxbLtddc2bKiRTZR4zQpoiiNQcagtEWCJLLo3jyZb774cI89e+OqIm53aeRpo2GV/zBz6L0EYyTpNaJfhoxAOaR20s/UrFnx7xuuRPLwBbw8IBSK+ssuSTcYsgl//D+sK79RadTUbEj4nPOuwrbhRvTT/CrRbUh6+V6p7kr/zD9AzyGBMWPGYDecPHkykpYKjjyAz1ZlZSXfRV+oObToD9M9btxYYlOm3nHnqFNPxo7LSo1gwU4wGgrLuoIl/M90oAclkE7kKgxMauWQlGM4Zaa8pHpJ4GKIaINnIT6j7PdMNiuXExihBhMcFjKWE64aMkmyiZK0d05LPJM78Zwzxo0e7Sn2d+zSCW2HOwtyuiEZ0060TccKN87WqJUiGZ8nmIlFJPbWbrRBKOftJFLSsyQ53DFMiOtOMueze0gCAMMhOR25q8jL8PxLz5IphqnH9wP9vd9X0nf3sr579MGhkvrFn33y1Tfzf8ChYtGiZWeP+cc+hxzKEiO701jUY/cQW5Kypzx+myVJlGCOocm4DJcGhdicHztyVB4dBJsJDU7C3t1AgFWfP8U3yaQhy9lRsPyWlmhdzlQI1j5zLh1jo8JwjMeCVLRk4UN3QMXTZIKyXS47Enbcbbe+9/as/fbf3RMMLPj+O1giHBt4IuvCB9gT4pqFOS8aDW/dvZtMDztL/OlQdNmlrAU8BxGTPwAB3rv8y7ItSkUn3nLVt0u+Omv0uegHPO7SeCRm80kW7HgWQzCtuqSYdzZz9OAD99ih99xPP/7kw4+itWtDseRj057BleKL73/qU1nHlCB8ca43PFRH14Rf2U5u0gPRBC0RLkcIN6oo4nMMtbEfzYsmQF9Xeq5oCiUAkWepnMDUeED9WJlvZB2sh6j3TzrpJLLd4BrPXgHRmMzRyDfoY5GEyDSIRKJJEMggCg8VXY7ZnvKbF+D4E7kN13JOsFpyC7RQmzSvqCJHMYw/uc52BGMW2zKeBOcABc9ob7EP0n/KVKNpw6yJGxm90oVWmX5j4UOXIFHeym+4kdsA+GeffUaXdOFRGNITTniMjjE1jI4rOlIdS6M+Lep6I+MyNPgICjkmqFvXLbxeH0XfaJaUWvzKp10u0KBjxxbi02oXmY/th6hwEeCMPpldCzoqVMTe4mKk2F5YNrlrlGqyJXI4cPySHYa4dpETj8QzdmegiHWbQurrqqr67NSX6WhU5/8ADwON9QzOyBYitpjyebASh0i+TA0l0ACylIOA5RnTJE8qHjLxkl5TgCwoWteC+LWbMAhcx0g5HYkIWSWTwB8UZX4bgDOdAYtEdWazcU6br770MgQIrSlmKqbROFOpCNlcs6BILkMwhyCYGVG9h9KpgoJuAAGu8Fa9D9d7UQGImwE6dW2N17nIod9Vcuac6wCtS5cupCCe+sAUCTaRtUeIora22kOCRNU41vuZvy42CAFlbgpwoMo8soeEvcN7KTmwVY8eiXB4KRnEv/oKtDCisJ0H6iYIusA5BM8hw+3rPUSwMgeLiig22AfiisTmzWZHwGLhQBGDrkVxj8WACsS0A+6dMGLEszOeJWsaLI5VhuQ+vKucUPGExzCk1PvRP/BFAAVdcAAN5o4VHNgOHDgQbSGJ6AiBr4spkeUjjFPQvLlz1aIqux2JZMoIiytMpzyAKhHnh/HjLzl39FkIbUwb8UDXXXv9tGnTPT4JTFnw/QIciB0ub6vWFTv17YusfDv16e67D+u/1gJW5XQzzsIm12bBdBBQcQNiAVZnBQDdKHa24Wh5V6cH1ygAOnfuXCxTylKVwXFX2R8nKKtYDyADnsRbgihrzdaIsQyVD1weeyImAwISkQ/4CiC+6qqrCE5UTVX+uzwMl1Qhhskm9o0X+QrN6s4bouVPfQAE4joHbUJayAcgE3dBJrrE65wQ8o3nLAIfijTuqpKMRriVZ8280qhpVk5Na7QAbtEZFgBJSLN0qXZMW1Mo8UUOxgV8SMLEmsvrbjs9b7SDLnFtuKLj9YBuDB9Ef1GwfYdOFeUV2PvYnabwpo5GxMWHGiPxhAQqn3VWx/Yd4EO48qACky0C3kIiBMjKzw+g42pJixb8SSVedpOs/8LFUiky+zObMlLkNkrVJNP8ArcfFi4gOQVbQKdHfC0bBbfN/eEVK5fhJrpk6U+PPfxw1RpZ7z0+3+79+vUiZRoYlUUZ6ZYicMk0ETsitsbEWif5qY04QlpzgG64njUcjZYkgw4nBJuQDaLHlYoysymkXppavWwltQI7bdlL0ElVnvXBDrQ3SGgy0KJNTMSpNnjhBWO1tgGTq7Sv06SEU18zjb6mTIDXMJTzC7/mtwEiYhTKiOpWXKO9hgA3JJaNO5FvkLd0IHDk22+/HQ0327n889qmsgjtBucs/CRgnPP62z/+uLBjt65sfTCRI3KJCTWR2tQ1NDceyx/jCtwgj0uMCNxjBgE1CLDg+6/HXXDBwm/me9xUMfBfMO7C9lugEZHthNluiGgluEoScBh4YXC4xEPRvANvYYMXDlMtbcWqKsSsE0f9ne2HMFXYfiIRCYVHjhzJ6kBNuXYdusDEpj35FPIZ0UgUwGOhITMwhKAyGUTX5HWwcGd/73cE1FbZgOlKh5iFbMAOhNC/p56cznoEG/cEAsSYP0HS6R9//PtJp7LIQl840sheUcx2VvFCMTqFjQ826lRbougc7hO4CR1z9HBUy+Rkee65mXPmvIIqEFPkgw88jNoFv2H8arDStiprgbYeVKBxZIb9DjgAlyTcxDZuvMlX6u9rk5vb+EUACphY+HfYQRJZGb1FAyi9cQN1V/Koyd+wcjy72ZSgK1JwK74q5eRZIbtMVGhaxhyJGIJkCvGpQopCyIDjo4BR7k8nOWgQx3OkKG4p6WqzfE6JmZZReqF8YhOTJ2/6w/N0A7yRTY/xYckLPfzJJp7WeEDbRCWgXh0EzSmj119DqnWW1CaTn7agchsdIwEVzoMKkPxXDKJbWRU4UHfhxsMVuAh6eAGySYj38w92crqyQgN44cBZDjj4oEm33T5r1uv77DeQahDeYLBq1fLiolJW7lZtK0456WQfQYtxZC8vliyJcBT7OnYw2aFg2MeHCv8vpgMjq0ixbByNRAt8kQsZEVWmSDFg98lOFKMkuR2+/urbWDS5as3qVm07qiXr5/d/c38SpCUlFYJ7PFzdqX2b3r13qGjbvlu3rkTKkGTMjdkKdwTcsDGYkktMkjWwrEgFX0EDMmMY1SAzSJi8+rsg+ArYc6LXAZ8nXDkBnsW0gtJMCuZyaBmVVq6Qy60JB+FJ0s3gPvL53M+gwb0GDqQpvghiK2kwoTymFNFcU0DLUDTbJL6CF6bSuH5u409oJ3mGE6V3KLQQ7974da7wIo2jMvn3v/8NqyFnGxeVuLilo+M3z5ponNx4jz72JPkjLp5wGbBIU9fIG4iEw4Qy/bk2B/UCtEkXAS/Tp6uD8mS1xbNAvPzCjCGDDxw+bPB2fXYMr1kVKGsdWrs22FLqH4j3vNGUo5sVZyupdVi/IhxsJ9cOnJHeyStGYQl6H3PMyVdeeQGbRqgGxk0tPO62aN0KmZsU9m++9c6jj09fW1VVG4pSeJQE1M7iUja9PAMh0GFao8959GjS0DfLl2SlySHVENngAnRMH4dx/sn4/J5gkXijr121/JkZT5HsesjQWxLxLFYXuBzWJ1VTQ3hKU/WO30OSZFT4OcfIUSM48MlBkmP13377HXG8hlX6i4vxI0LVcuCBBxEcScTFOaPPuuziS1h3li9fAvKgwWFRowZdve037eImF7NAJrtTJAysBgZZjS218QeQpak8RbEwAHdipzWZDdfB4Dz0VaTA7wp9Eh5XfI3n6QPrNFOrUggPq4ylLlMIKBBP586dkaCZV0QQ/lTJSZkvn2C2CCNiqwS7pE2IRLe/PMBb9IQxcl2piF8RihMJ7IMizRgxDsmdgCPaBwOoh5NfA7TDvMtjdCx//efDKb8R127zIm2yAyAekwHSIL3V1rjOQZe4wnUibNmnGTfTJs0Ly4XFRLqI3dyKfDRg773vnHTXnNmvowr2Boti4eqSYqnQh2E9HSeVZQDJSbIbk+dYEhel7Flqh5LUSpzS8j0E8vInbZt/kmsFMS4eJ8mFJEqlbHsmh0wm6hmrnUwcgZJgq1atyQ3VFBH+50P59/ckHiqBkqJjjz3mphsnipeJCYIj6N3udL/8/HN4RPXv12/w4UM9ztJ0NIS9w0LxeZOwgxnhUJDLfiPog07hLy63DaWgAJL5yaTBXhCb/YlKISpSax75eoGhmlToHCrjnH38EYcO4ckNJRhwVXGv3haafJFBQd1kZgdflMYboCOlel5hyGyEoAi+myein98HEBKYYN3AsZLWlBEpremftMyfDF/ZwhGHDz3mhOPPGnMOqTVxwiVxGcXIyIcSTdW/zP/8nvw5n4TdGTQWyDPp7BC4AsxRe+OcgKOIz4c7pnEwTySCxcXQC3OB/47OOFxSNgC1tWwJ6gWg4C26YBM5xAO4NFBYkSw5Tz05FaoR70OjXP/266/Zn8PxWpTJ6jD8+BGJePqHhQt332PPQw8dcsZZo1eFoywcim8wNzBTOyBc7s90CC2wqcjK0pkk0DQWYxvGahuvDXmKiiJVVQSZUAbgonHjS8vLCW9y+wIrv/0WWAEo8lUKZYklxMQV1ndk4lIpzobIgYbYZuu53XZMWT+qxdhcaSid4NZItHV5xePTnnzt5Zcl66nVgpZRGIXTSQIBXbURDGKk9Gu+oykra6O+zgDAUXqPYpCVUv410hyW/5xKWuAoB2SDpIJjE/IND9C+TIPhlRycQ2ykw8EmqGKWUiP8lK8zwTzDCR3jBPpRXxOu01v+ZMvOt/gKd/WjvA69vfvuu2QQIPUzamFlmrp4sPyj4URJhgilTlfaDtsXWDBZsmhKtA6RCKHj7LYpz0TCJxHPjTCU7zZ/0iBfNINo3KE9oSlOGD6H9hwQqW073ywD16Eh5rPG6JN0mItNmBq/1wf0WLWFzXk9NeFQeZuK4Scc99FHc20O108LfgRoggAEo9mkSyA9T8IYYV0ioCHbAXY0LibJCjxPN446BKkqykNmWsUNMhxGcmWAcDrmSRIVMoM563cLFkK3bdq2ZboaB7XN/2nQm5wmJuSW2bOmo+FMMgEHu/rKK+6++55AILjbHnuQ6zVaU+3wBTOE3bCTNgs/IrYCGVJBw4qaEOpgq8edV1584ZXnnwf4JJsmbg5shxiYRHgi31JMKwQ5l6POFAJGLfj+h7fffhsa1BnUV5hk8/HGKU0LfS5/nWYZDn+ysxL7wkaU9V8t6KrJRfUYg64xiTY8tP9qgc8p22FFJ1SZPxlXnsogOuUhtKl8hiHzPCsxe/c5s2fFCHo1IcD0hLqf/3OAfz1QLwQUl5CuBPkNYwfsgBpnCTxB4W9s6qLV1fiigiGgNL5VAJwHxa/X8BxnMNgANsot40TI1OoMshV2BQIHDTl02LAhTr83GqpJRMPt2rWpqamaOPFqci9Ta1xEAbI6e7011bVa+FKLv2naP3pbR3oFZIV6R/qHuahkItORIfQ5ivYIwJINC95FYa54PApUJTmWyTyHYyjbPEQxgCYzSzgOHKww3EiPjf0dtSVBhbKUJLFiEdZAbHWIuJ90IoJTBA2nYqGB+1RedcPEiddfT9w9DkUTLroINTMbfzAHP4fmhfYmX5ZkZTU5qJDlf0nXmRVeZ4b41XNqiMLC0NByBcrZkHcrs8Miy6rARMLmlJB0G83dvIClTTGFnEAVrChIG9gilWXzy8NCik4nazwKYWQjEl/xRWWyDI1zZCkcrXgA8wGRjKiIuQgOIeIgguCEzufAleHDhzN/6JkxTapIp93gExxKeIxCx9g0WKk0mW8EQ4ZaS/OtMRZtn44ZcafOcMM5ndH+NOrTsVjChSYKtXnUmGWLS8ksusee/WqqQ08+Pu3qqyaSl8G93udUImpJG09SOYFq2mI3TtBSkVOELV2o2PizqNMHG7ZavCIMOXILFSCn6AtpgpKiwjHREGTR3KTQDEtSiZiRIf5kB1ICHgaLFy8ifyMQA5GQsXCGA8ceeezRCVddJTIHJcNZZqjGrTscIxBASwpwoEpqXOq5Mo0ALxQJIzS8/tabK1av4pl2XboIjRDg7vFwghKUuVb6KgRpcFsqNsUTEAKbfTIvw+9ALV7n4KNKjLyuVFaonUZdVwriFVkRzTCVeAs1AqXQJaiDB6iJCdky6kIP56/nO8wnGAv4xkFgFE6iint0Q78OuFhTdRMIe0FCpRHYVFlZix223Y5YnHXr1gAoouN44U+It/8T1D/zAbBRMQrI5xGsjpNYregnADqMPRuNwvFYzCORMBdbtvQjhIHegtvGV6HQ52QHbpKPyJpNiWFT7xX+kw5TONUWp8hBIOgOBFuVV0y6/Y433nxrzpw5lAEgjgpNCVUvXW62hH7WILbuYCZqEpoC6xTx8oRQ6Ot/vOtKNfxCC0BDyQcdBPxF5CcWUyqPxWKy+SE7kjE9IRDzy5wK9zALruy9CxwSap3NBUuKZHKpOIbvI/9SuMbxCopMMgHFSTPk9KOwJw1Nir0j9ItCi6+wJ2zbtoJ6MJufmKV4DBzF3EA2MIPWhYXRAsAzexTuIVfRIOdMD/mTQGgkUCxx3OJKnvdxAnlASEjKzJAKYcwTr/MYr+u0KdPUHnIRzssvy7lRz0j2atrhed6CIZLHmQyiRI6oFoqLEAlErvJKZWUlXu208NJLL1FIB8UVd1G90AIN8jmc69kx9+/fnzIdOhDa57qOiys8qQy6IAgavKGjoEGe0l0dnJ3GOWcIeoVbXOFJ+gzZ8zn6r5KZLk76eoPf+e+bNEg7NMJaggMQA6cs6JZbbb12bdVxx50gQZ1bbw0qkxSAui5MPD0RHNClWtZvGTqwpovSFPMr4dB17gvUOJAemwMwAjHUy7FQiMyrc+fOYzTsTGFhiMWiMoFETVGUP9WBtFpSUoQ2Cy9RjIbMBRNBxFPXLlsYdMqRRRuyAVRE6JBlWzj7etkaTBC1kgna4L+YXKLhEKaWSy6Xo13HTkwKDozAUyZIsEjqdvOW7i7qhbMINxbpAwSCXyABuWKetovnos6jIjmNyNebqtiu99MMgU5yi2ZBFRlp4YPuge0swOAPWzV2QWijGxjXxi0p32dc2A1RB+ZJTJ9kdEQuU4ICrs3A84SJeLtF967rVqxgIeEVbhGsHCQx719HkyAAnBFZlFcrgum8sGFmZqdNm7bip5/Mpi6rkRzYIi644IJVqyJkuuGDDq83QSR44QUJTOYxWqYFdqL8ck5iBhCaHSAp/tlA5BDWNSTC0JFknHO7iV+79NLLkonUmWecQToh/FvoJ9jCL40w+5yr8N2kcW+uLynJQ6cczBqMSyH8/Rdf4PR8+fjxd95yi5ASay7MH6g6nUuWLIE8IVjidZXKJD66wIHKEd8sJozX9VvMF8HPaBzNWsP0wc5IMppg2UF/BrYwm4cPH06GcPbw1M+49dZbkSsKNN/EywWlwia2t/FrZK7IZWqqqhkPeg4wHs1+/WbVjd+t7wpQ4zLYzCQRSsDqi1c7ewiVmXTB4Jc0Ddzq1KmTclumR6UBXs/zYlkSzAF75SJ4D9vleVXtqiimr7M1gWxgxHiva6dUfOEcLKEF/iTxOrke+vbtyzxRSBHOixsmFEULmC8p+EP6LnaxrDr0XIdQ3/iaeE3Bwud4X38ZC/ZK/P4Yl4qn2jSjZrBVNZFoLIbaQeq3ZMkvlyONksvVaDElayffS5KMNehi7ZmcFJVnim3W7Xfd6eTTTzl99JlSQIoPp5l9Wc4TcYvdW5yJpm12v8XmJt8SyZGtLh+qKSEhK37WeLW7Fy5c/M9rrl+5Yh2JonD5sjmcc958g3GR+Mob8K1ZuSIei4jRMGeb8eKslWvDlQP3g3MloyIT/KmOrM2xQ5/dv/1+6Y+LqIMWJDkyKYzdLgzHCUrtLF60YNYrL1D16MMP3yO7tIWMREblLllFNeDXaKqgFB/7xVTCDmUSbJrMON3+mc+9mAhFyc7l9JAt0IniEPdSfOlC0Vqrs2AYDvGMyayI9XjqeezOliWl4pqJ/nK9RKWIqnTX5JlSYs+/nv8zL1r9zw0D/dG36AnbJ2x5qP1AMHrOto2dkiqiIFXRZ5iDu7yiv/wJWXHOAUXzq0TNiT5Ms6RvYEvGuk6AIZwKjZc8lorvvddA2pr/yVzcR8hyjY9hc7qBNBmmm+eLgBQOzLxwMKfK5wG+Lxh0uDwkf750wuU1NescQZ8lEyOos3K33XbtszMrUDhOviq2H3Z3gMR7BWdAmJIxr9O4ROest6jkyGJnJXEXObQcZGUmfChDDqwce3Ji1EJ7Vu7+xtuzO3fpvF3vvhNvvn3/g4bBhxVJ0DiApSAVCKMSxuYJ+Cb2mmIRcBJ4AhAApJ9++nHbigprJv3ZvPnPPvfCipWrO3fpxipAADqeucRDIyFhUsdSJAxE/KWypraFhHwKK5OEZ2ZzpexFPEzEp8QSz/II3vT4plhQZVgzbrIqkv6WNLY2z8effPHx3C/J2GZxBMk4a8lESYT6zY8/fTDvix136x9NszWVLMTNeGxyMQsllmqDdKcIA25y75WW8q+DrDBTMo5ilYOR4evNLeWzPEkoAX/COvW7qraB/JgimSWzfeFE2SJ3eZFz9t88o8kzIDB9bN68eaSN4JnrrruOx1QmU22WdgYNDn8yUvKjYIAgygnvKzqGuIbvMFe4zsaF16mECE7QbZBMm2oyNOp9UUehawzDQfokI6K4f65XB+ZBxP4Atx4RiXQfZprTpaLelht7EYM3yvlkLIHGCVWKKEWQOH0+rO8vP/ssyqf3qMIK28ovwBTkASzkzkBd7HCgryKc86WXX2RGhcBylJqRHP3MAtOGyLtHv35wPdRxiJKJaHTRokXMC7PQ2H5u7s8zZNTdUkQIycbpXLZoEeACFGDC8iWL0aagPUUZDg5LBiwiaAAgyI80oDt4VD7pNC0gYPC6OxgUc4bLtXbZMpQxpO0FQ2gZyyx4wgShJKDcB4tOIbjp4sErtEMNSojC2CcLPl+onYavQ0R66GNNaB/q0Lfo4emnn07wERBTJRzRxEhFYKD4OJtD+QCg0IOPAmGUJYyRK4hZ6FPJNsKo+ZO7NE73QHJgOHnyZLZbaLLxGcBNB/dNoN2hY0dUaCgOVYZrlBatYcj8dVchAPyZTcqaoZctbt06Vi37fOA8fMQIUyZc0jiDlzXr1knSrMJGQ9Rd0VCIh1EGs3gx49KO0UhxAkHRiNcUYWT2TeoHazxJaZfMFl23iMQTGKMxdIwcNYrOwLvySw+d5LwJeLu5z68uuAxc11zoBQKE4Q898khcbkhfNeigg6A4tjtwNiaRyqqYpPDNkpWdt1AumiVY5pJfYyERnqaWd9kmpUiURfQ8khwpDaTkNn/iN08RQ683Ur0OxfLMma/u2nfg+HHjKPGE/YUSunaX95kZM9q368hXMGU2Ia9nw/OyyZcl4Ai3yuMTUP6Fkp2yPBoEIhwsJCgVKZUDr8SAiFQBujND+EVxF7FGFm8CFgyWAwtez+O39oq5VObIL1eYPJ7nl+eVb6LyRVIhkIRlXq/zCk3xGM/wltqYBQ8sFtyhUD+ykcUwryngkQLBJFRc9I0HgACH7mO0Sw3P0M+8S1fpAP3X4fAn3UNqZF1U/gIc9Os8xgoB49Dq16RjVrAwEN7VVMw/86MNPIaIOXfeZ/JFWXsobu4TR+yqKqfTj6L4229/4AFkLzRrkpMXOxTpRjF4+cnyQNLdJMse6VW7kfyJUCyWLrudYC4s6BAJEXNeKlXlSB1P6mfxgOErXbp0of9wvga69Ie8BUIiaDLZiPUVZSVffP7phZeOP+aYoxFw21S0ueuOSeyeidmRsafTJkcaVb8IzlpPBVTgDoXR3HQhXza6xmgIzMzGIi1btyRPYIsSspdJEmy2lSwwIFV5uVRMr6tEXR9AlTwhQErN4FS+47bb1PdU068p/ao8rd8SlmKEm0YdSvvaGovxhlmvyNGAThq46f6EZvUxqENpXBmIsiDuQvKk28FFQQON6Q+3lJo4Z5EgW+bIkSPxVMOj4LHHHpk8+f4oRWhTad7CmM5XINUmDKFR4/2zPYy4T/07dpJtiTRKi6WbCsZkhENAZjrI9CfbCVMPQ+q6oDwpkDEQBwsfGdEwF65PfCiTK0s+FkeSLKMLIeYk4ULT63ax38N12+PxWe2u62/4J1/vvXMfcKYmVMv9PMrxXT3/s02KkpImdIKEJZvf+kx1ssE28hYAh6fJ+shyZnTD6EqgEaE+uBb+7Ep+6DWYBQgfz13zmHADco+iU8DrVxZoSbiIS4RcJF4K0Sue8FMos6bmgosuIiwdaWHRwgWdunRg6rEzTps2ffvt+1DXaPmKNR5foElZpwrOZ6PZU8GWCtyAg2A+g4uJ0GoyfRd48H9czotHGyIr7wB9QriRgbAZoTQinTqrDhdZOfii0tKGulmdI6hOebTySn6ZWlpTNspbCFuixlgAACAASURBVEA0glfsoEGDEEqYEuy1ep0XZUU3ohInCJFc0Q8hu9AOvhpsoZDJRNFiLA60RgAUjUyZMmX06NFE/CIa/o8BN/K2yv76LX0VIY9OImYxOrrKr8KQu6j6GB3LA/3nOudc5FyH38gv1//4rrvvxtglnEcKYkgRPZI3+UpbYpcdMvSwF16cwRYfOjIuDjiVJghQo7AGe5R0Mo6ci9KrG05dbBYNF0NEQMegyx6joIgS1MiQeR6hDQMB6We5rAOpv0N/0KtMsWZsAuHJAIzvoDoWUGIagbVd586l5HPCjggSh8OiYxfwGROeiibZLEgLhYInhH1SixY5mzZ5rGWbcis7QjibOaqqaqhcybIEhjcgE+iuhl9egQB52Ogim038VTSWHubNN01qXCBgWqBvKmOBruAPcOI6CyT8RNFJn6kDmsEizsE9JX/WCdBSaUeFP57XxoGAbtmVORAlQzoYSO/mm2/ef9AgfOloRzmJPv8HxdDfZliCpXY7KnDWbxRNhNBSxofJQiOFiZw+CTMRPxZy8EZTtbUN9JIkyTr78mucgwUH8FakoqvRDaMq/uzTT9nqMOM4PNicPsJxbp9055lnnA0WVdeKtKckQwscvK5IoucNfPqPd0tRXQfOHOn6CJPHiCEaYNTDUBaJyjgkAt2JAxenambhRGLPtd4JaxYcjCuaNwDaUzUK8yLCm+iTSf4ne3g2lums3ePEXk9eZY9HMjuceOKIWbNmEp1TvWKtxeH55usfPvxwbr/+A8TPm6lqfJWahmdqk2uzAB0LIeGsontnSyEqE2TMX2REUManAwO8zNaRRx5J/Ve4GCYSjE1o5vE8JUEzykYegzA4oAH9zWM5J2ZCZDdM9ziHLCE/nOvhtnhKElrIUkFeadyqWI0k/GE9a+ZEcYUO0B9ex8MDeiOa10TXWzBj0aziBy1TYRBQwHbpLe0gZqFM4jF6pQP55b/K5WmHj9IfUhbxXTRA+ZaV1LkoYlYyydDoEh3AK0tymbB4rM/m8ss7QyXpZctXvvv+h4cdPAhhGBUupcDAb1CYqtV77LUX7ocwG4yGqaQs2+ItBDnF4/gls6ch1TLDcZEjjnLuuTRrElODpx0TJhzK5RQFC1UK02miQtAmAlj6/ydcrljsSXj90oxn9tur/4Qrr4SlsALguEYaIPZoJCojzBNJF/coR9CfjuBJanbVhkMJOeDCYI6OndqTxpoi0OlMnMgp7kbWkcOmCG6F4hi3FDKVQBoBrkjcAtuzOiekelGFlnkY2RdMY1kBzfLIWe/zjbqorSnZcp4n6kY18l8Pg0i6GUOO5JZSpfB6dcoxRKrYxef0nE9jeYfQuMIv7gE8QDs6Un1MKS6vF+ci6wKOm7v322P3/gMATo9evewuUWjx4i/p/1/vbjyh8DfMsgDXkgWxpeIqqkOr3RuJLAH9uSvcRlLv2W34pBbYCDCDeNbCRbtStwdHbEjGcCrhVxikyJlcVUUxj5dffrVT1y5oLvvstMvOfXd98513V65Y1aZdeyoroIypqglRwy/fQ0UkXT7+bBNnxi57Gw7IwVCEJHbHMVTYEkVXiQzEA9Ts5fB6R9JigpSs8ADmOiosQ5WyeEODdWsHy7EJzXF5iijayk3ROOYIUYf5iAdFJhYn1wwZ1LgmNkEcJCyWpcuWHXzAIWPHXfjsiy+179CuW9fu/uLSJOGMML1mnZhNLmapYAG6022Axe4ByDaLbKEcUNo0Yiy1ZfCIwsBHFU+S/XAXaQZVk+41eYAJ1u+qbKFglCXbKNh4XtZ1UxsHcwn2DsQU1AO4rpOMjgdUxoKx4orBwypCcQJ3xm6FjgqNGrsW/kQxgK8GOgZ0OXBtmmW9Qbml2jVyTPAnQqHgh9lSN8uR5+/0X2GuVUeIduQWAwfs+kX6o8IfI+JhKzXpzZFlwWqWrphGikpLioqLUQceNuQgqp6Sy8ldFMzFTaU8RKR4lG5g9xOwO41GTRKUYyL3somJ1UQYAkZ7FLxe3Ll9vm/nfYik1aVLF+QDGanNyrbU4fHVVlUhsPqCLWiHAYpK+U92IH2Wt26NPZpMpInYZdgscnZDX4bK8DZSpbpkycJ3TbRZxuQhqZjNbJsNBigtKaqxeoQibi8lclPUM/a3bJkJxXhIbNE5y8qVq9u37yjpIbQGeQE4g1rgeSwaDvq8KCyvv+bqVatWt2oliaya5chLbFrfRsbYpI2Kco88K8g3q+RDm5zQYaVQUMuASnT/eZrlFaUsfpXdc5dm+dXFQzu2IbfhujKrXj17wSWQXPdo2TKRzjCJAK1Z4PNXIwoBEBWfKpksZg2rUNrkF+VPI/EbdW0ObpOIVKNDl4QyBcQspkzD5JlUEIA5VWUBX2HeE9XV/hYt2NuffvqZpJrlySlTHh19Tv+Va2tY6dh1t+3YubsUmXNL4sD1Sqz8HCkS/gmnjHlh7ABTyUG5On+qD6guxEAe0ZhAaR5G6yGMxWWSSqKpoZqc28VKISsa04quBHnL7SYAK5OQxLOy1WF9QWIiNAG5iqT/lODBhTrnsvFiMoNXHWAvCgS227b3iSf+PZGxULxkXU11hufcHrFNFsCHpk3WJhezAASCTnR91Ux62TS2mOdu/zVOAAqTyudzp84UuijELJxYOSA2nLew4qmQoe9yLtSyQQ1BpDGuQIe0BlvERxJpiQRXOK3ziiqHuM45CxK/vCtUut4AChLAlHmL4pcq1fGwmsy4RbTRhs5b2lrTZquBtwSxDH9nIMAKB1v2ymRUYvnUWxsyfR5jNybKIfMKc6QEz29z2aTR4fbsuc3Lr7565eUXr1uzJhKqLY2XUbMllYi53AGsgZ6AD0siCckddpcmwSLfB/ZLeusrKcrEEmSW8xLahuuixcJw1qypFeuYukwSIyRFY8TJLBQKb997F96KJlJSvP1PdrA8I9Mz0ZPvnISvT6uWUvMAvp5LJhCt0GYJPhjTBqyD3FrU1ZQq0cw6qCI2Qdkg8ko4LHYTtv7klSEkXUwqRmmP04qQXi7HV9C/EsNAu1QOIPdMvZAWFDISCSdkc+BdrL1Ucq334SZcZDh0GNwGJVBXQ9o0wldUBmpCg/qK0ghkq3yfT3BFeY4KXtza8CJv8SS7R116ld4Zcp65aT/zXAJor29cJLZwJIz7JnfhPNSZ+kvGavLEFXpRQGr8rGHE6J9ElsKGGAoH/C0U2qwavCtTJlTApNS/Q0OjgikDrwu8rQVJrFYyl9MsOxV3URH7Rin5ZdLL5dIpsHDchZe+/+EnTz/zPLzummuvR5f84COPlrYoA5cUnfhVGlG8LdT/P+p1XWKgGgqtKe3U+dW4HUwQpi6mhKoiSMOUnRRYGXUXigwUHN4y8XJhxeK65P3R4C0oy3AqmA7ZKV3BFqo2xEqCocrp9bAnjyfiHsrfggVslDAdo98ih6nbFSyyT3nooW126H3hxZc+/9wLn8z/+j8PPwKdUoWseeG/ycUsOg1aI/jDaISFCWiAIe6DTRnIxghKswgxKiuwNjBneDgS3UPgIWY7AnrxiELly8aa2DfSOMGXEaHoCeIOizSiEgFxc+bM4WF81bFA8Qn8sVDs4+mFUwXzyjP0n6lV4UxPGBd/8l3+REGF0xXN6p9c4S3+RF3EM7zLUDnhc+JxaTRYKmzxLf2zKbCo7x1dbOgbmSO4j7gJbuX33Ixa8DubRc2GyNK5c2fuEn/MwFBlIbjAAOprtSnXGNoxxx075qxTsb163Y4RI47HEZuod8EBrVyhakinWK/kA2anCCmkEkkCcnidfnIZfQymRmLWysqKJE6TMGDMiHYbiuU04T9ig7bgs8xJ3eiabQRNGfWv/w5Aw1xF7t9g0I/wsff+eyMARUPVYBoRBjiEsjzkEkn2fBQpEs9INncmj6MgHvOeBIoSLw26ygN2g5AyIxJOZcvZbW6p3ICFEE4HfYFakK6gGbln6juYBagm4POlE3Hogj0Ge/pmFLPy2iZSqgp6NEmVxYtKehtS9IatQRc8oM8wIk54EsjkqRUAKuTpD/yBc07yDyiVCaqbQ/tscBWNMVZFV8AfYDc4+f6p+w4a5HQLe2xePlDfzPy5ri1cuJA9A1537D1Ki/D1gV2b6mpZCILNhoVlGySQrTJ2dszlBETXd+D5ztRASvwatJeCTkYrJknkZPNisxnGbkVBJg9bcMa1EZl+3rjxC35aTFJUNUPzrk4xuMR3FLUUT+r77B/2mhm+MBmzZMsmn50GXJ10xmK1N4uj/JJ+jBORayXlHlMmy6isHbLdEbstSR84EMLU2g7bqakhIflTM15GBuZhYLv11j2Io6po01pmmTohRoeJBwUlWSwZ4iLiqMRov02bdnhljb/k0sXLl9OZViWlteGo+XyzHc3aWH29Io8OtTNxA8wzHbGb1vfkz7m2MTMS1F+vz+dEpspkW4a/E2d31113Ec1OYV0iq7nO68h8qOs5uAunRtzB+sDznKD44TpGKKyEVMXh+fwuUze72oL2U/m7fj3/3fyfeqLP5N9VelM4qCZs4+Fo47/kF1YOWyeAnEUOrx2aUkkrD38wmzRgdp+fzZff4UomstaM+MyRQ4uHYQa/5Ov5d4FA507dHO7gv26799GH7u/ec7tMJERRHewrrP2pcNQdCKxbvebNt99CJbD7bv2yybgNryzhRtlUQgzBQofIiBaP3WV9970PtunZA+/FWBgzIvmCU0gATr/vmw/m5Qj3cbjDxsGL3RD086c6YFuxVNIdLLK4/N8sWLK3Fbe2kJeIwiyZ/YivSaF4IhE19UYImCKTI84O1hz7SGZa9ntOT5AEaggRxNUBc8OemAX2D9wSbkXdaXHDsjoXLVux656VZAZigtgoFaoeiUIY9INrppAnbNY9B1ZCgJnUOaIzaI5D0Rg9GccvaS9PqvXSIBc3vK7n+VeETAzb4dA1ANLGOp/vj2yI19MR53kOwGQhi0FibMD33GW3C8acV71qdaBliSfgz1DC/a+j8RDA7ZA1GAhTlBDE44Bv+IgUSyTJSHnzLf+a9eqLTzz+iDdQkovGWLItbt/y1WtYbddR5CAnTIPQHDu4Lgqteg7lh8hSci+/C+XE5SGu0CvLDYWniwQh2Hh7vF9/v+qVOW9PfeThhNPRrnt3Kd7KjgbLCf/Lv/5/jdH1fPWPewmFklT7SmfwFYEjoDby+tx2fB2ycHURZFl/EZFx5t6SMHMUFE5CC+LdunUtLgmyRZQtHwnKbA6kKzk36i5RZRnJFVfsrNVpRTHizAb93q26dm9VXGoli2Mu8/FH89C/FLVqKWUTAyR7JC88Xl7MROrBx/4zYN+9WRB79e5THaolvbbXjd6hOReS5uF9DWAFmwYkGKKd1U1KxdX1PKqB937pLWSmzz//HLMC0dqED8Dr8RNCX0XyX1wi2OKwhMAiUQPgNYVrC1ltMKIRrsWfWtNQNxy/tB+/1vsMB16jOjbMNKgoGLvy9w1vwf25BR7vts8gtmUoHiTFCBs9/r9e8dZcXUaJyKS7nI49KKsHReGWl4w7vP4IDg1UCa2uHj786MWLl8x47lnJGoDjIdoXY/okV4p4QqBrkVxQ1uoqpqv6oIMPiBOgQIqahGQkl7hekwAawwBzLcobY6jNL2nNNYrfeTu4nTCPsBayNKGXhSdRwyIbD+e9HMgWs+zHH3ExZOOBUVuXCtCAeVdZAXxgO4FQzvpEEBbn0MX/V88gf0vyXgu3dA8jq0VhUVxmxOh9cXpk7w8CMCOa1/F3Dskmdw+AMGpUGqoj1OFzrsQIKHhAtdeAAsjhVuiyO5gONMownH7dKsnLhDa2yR34M78InIV9kUw/FkfGwjsWUBMD8tlnn3bt0vmZZ55o16bMG/CSo8SG0zMZei1ZFiPYDEySOfOQhkFUHUTp1C9mFYItmZC91CEm2NBlnOpyVjYtLqsdv16MjMws7iUrV69FzAr4gvjaN1einEL92VyuQx1GrYd0Gw9HQiy1wrq1ZgOuDokEifvRiRCMP2HCBGEjJLA2Zb6EWfGfrJF+aMEIWPzKJTIrkb0sGMQ/e9KdtwmLyxCxnnBQAAPVfDyCOyrhccOGDRt5yknkdMglYljX7F4/LsIfz/3gk4/nnnLmucxXVU2NPxggCggMIhqsGUHaZL3Sz+0DhjM4uGY6EGwUSP3cd3/Jc/vuuy9rM6ZAGkFHNXTo0H/+85+EAS5YsAAy47pKzSSzefLJJ0kJgVs6gKYKLMyRGnm8JVrKzeeAg4vuwSAHoiSIwpoq+Gy8rzYcDk42CJp49zM1Bl3lGd6FSTXjkGlNStqtN76gTUECQDuFZORH9SJCHRoUHwrFFcuWO1ySGkO6YtYkqAg/LfFdNKZDLIbLl1ezF/GIzl8O1DM8Sbc1yEDzd/PnhvvFzWfqflFPAaPkzbfYjzrqaIoYjh07buXSpUQPoGoH+MwCQMHYisUcKgC363bkxneKd0mmAZmwOLVq2RKz60cffNCpQ4fp06YZu2Cd1pknOdgvQR2wPO40QMM8yXd5AFxC8kCgR1tM2e9fNMjf98sMVsUsxq7URH9VhOWEu1xUJZziJ368kByQRNIyqr664MTf9yh/v71jmxGJhvDyLGtREgnVZFKx5599aurUu++5945tttm6uMQfqlkrudpjNRY7+d6TbgceI5bTTzsF+Z/0Meh9k8YhulGHy+umthWKeXbvE664MhTGK6jojbfevu22284880w09CpAYKZk7RM741+HgYAyE6hDmI/ZiuDGg2eIeGiZ4ignnnjiu+++S0kVOJjwK9xwHQ72eLAyJR+hrLyqyeTE4grTyrvE8iQitelE1IIHPBqydCwTr8W6wzZ+9Jhz75s6Zde+u9x39901BPoEiyM1IbJvTLjyqh49e7VsVQ5nJPoQrkXzzWXSyc/5JhezgCZIxtJO7B4wFkWfsJ5NjnQaHsj+3kzV/z+YEnxZkDDYmkMD0AOHLhuAGF0lmq133nkHIoEzyiq1+Rw6CvqMqxnLamVlJVc4lOOrmgds1nwTuOOgacgvmSpvqbqiWUaMCEVWX/YFCAFkFsViJYJgMonrITvH8Jq1nqLA7bfeeuaZZ3z99Vd8EbFJeoivGPTG1t4EXnGJ5PBY3DnXUpK4ESEuf/SOySBvs2H5pfAnCKYyoi5mzdL/zaWRTJr8smmn29W1+xaLf1r6r39PGjbs8G/nfykbPqOUitXW4sA79IgjDjzsMOFTRopldHJuOB3LAJvv4uIgq01lZf9rr73mjjtu++F7svtabeLpK9IYRASo8zZ05Xf1ggiM4ssqrzMdSFpkjMu/WO8rm/VFZS8ARHVXjIUT/gQCKnIJPhthKw80HuCiz+vZukePl158ER6VF842a1D8Jp0nwTesDB7uc7uWLV3scto+fO+9G6++Yv/99h7Qf/dYpAY9Y7CkJJ2MeYJB/DmZhZtu+ufxxw07b9w4EFsSV2oQYmN7z57W4Xji4YcrKweRdo46ch9++NEZZ49BqQyn0qgsJlpTpilnbuwX/pDPg+qAhUNxHr6N/xx2DPWi4TpbvpYm1RGsnhhzKAdSYjeukEQ6k8gesy7XcTMkNpNeH6LCz8vtJlYwbUnHs5l4Jidz5PCRIci2/4EHknGJCLnrr79hhx12fGjqg/7iFpMm3f38i6+cOOokKJakgKSYR5VFyxLh0KzHJjcaspbDbeGzrLU77rCDQqfZpcWNYYIKDSkKrZUuEvwqK9TpNKCs09KrhKEtMM2otRCz2KPgWM0Eb0Yrt3YVUyn6OWIkGRdDZtlT/g4EdNSaFxHggOJAQx9D/NWTjSHZtCvomejJ3vvuu3TRgpkzZ+67/z60g9CUjicoSxRoUYzzRJtOHS6+7DKsh2QQEAV+UdHiH35A6453MNpHCr+QPYvENmhEAgE7hUqgRgRBVm50ddKrbBaby0477cRFilpxUee6aR3eTN+ys7CkMVoliZ3ZYafe22zVNVS7asz55z3y4H+YXLyAyUtLJDM4gDFRMOT/ZoRh0kFy9LgwK0wbRG38feSoI4YdLs7CDic6fKuUfbPX1q5D+wunQyZzeCQbZ6EAeDMtcuBIh28WT2I71s3VZgrhhrvNAAUaGxxKbnqdLQ1JldAXgqLsB0Dsdh3au/GcM2ycBSYE8os2JY57UMMf+utuvRAA2uBwMhbH/7xdmzbV61aNHTMa9+hRI06AG3j9vngsFK6tdrs4iXv8RSOPP/GL+fMfefhBlulYJOQL+FCYk5i3UKRhvR/lIqu/ze3HXeG1117Ybc9KeNtdd0/+4utvH7z0GhgRPCrgLqZvbhxJ7X/GtMmF4KbzJb8UGjT7DXgFM0jSKyP1EgKVyMSjHp/P5fMkQjUunxQMpbW6dQor4PpQTUhMLB7GhgOPUkUZqiz2j9yykzkQYwi7HWQo3N8z8Zbl5RdefNE55/7j4YcfLSouXfrTsquvuX7gvvt33XIrty8QiiXTsRi5/FPJqJvar4UG0KTrm1ybRa+QTylDQfUbAZCBaTO5WTc0YtaYfv36sQzzEPKETpXasHQZ4LqK1ZxAGCw2eldDxAlU5MpmpOzN7w9IHoZ9B9s2V3QBUL6vcOAKNlOWW8qJwPq5pVoufUZ3DA2B9WffY48OsyEj+eDBg/HHD5m4MGRbh5eItkguzhY/k6wNUUuHhO84EokEkEqxK6UQOCW6kbGwxLhEmRxHVsZtDkWj9NbtIdH57mQyY/8RiSDJYcmqk7r+lEZDlIXAlf0cqWNqakIdO3d66pnnjjnmGHBeGBM4QHIak1Y3TqprCI9/RqclRGh+6xhfNiUZFFn+bbmiliWptKQq5VcQw2ZDuoJqlBzy6FQvLnBX+SYn7OmJT0RVppma631+c78IAHUDw0AUMpAYF5X0gACbBLTLU6ZMIWcy8zJmzJj33ntPRp2z7LDd9qRuoqS0ponZ3EHxm/Qf9gWrB/K4Pf/04/fXXXtNx3bl90y6nRBOILxowcI7bpu0ZnWV0+N3e/wnjzp1+vTpN954Q0W7dpi0RXlPjiWsS+tT8/z8Idg87nhN1W4DBvTtuwtloBEDlq5c5XR72SUiWMN7wQolBM519fn5jf+Bn2SmgIxKAECGFQc1ORtvARGikkl5xX6bEy2/I8KC1QoP0QAy8Uxf75aAQQM/B+VgAjFDddRid+LiTnRwMpNOZEmFbrX7bE4v69Hbb76BvPXVV9+8//6H/ffc67ZbJ8VjqXPPH5uWeB4JsWYNonvCOZs7HGWTa7MYO6Bk30YuXZGxjF8CfmxEYGzSA2D179+fGEMApzYLZYJMZ373yblqgIg5J7sjCzy2NvSKVOyhEOwm7V6zN668nvI+TzzxxMCBA7HU5D+RH68+Q5ghTpoSlGH0sTan5HwDr7gLoGRv1xwHHcAnEaXgAfvtjWUdHAiyeIdqyEUqq774DFlcPnculUUNBd2hd4N+SBBP6g3NUsNGx1tUFK+Nf/LJJ8OGDaGTEFU2lUQrkwzXutx+Oo/ISLcRs3A15cjLms0xgs2jDcYdTyRKA0WESqHYw8CKYHr0sSekIjXAGXUU1St9fr8LP1NTZtX8I3LQqDlFdS98is23bjO4W11VVdKqleTOpsY5wm4iwtzwACSMRItevWGPRVlajP2XBtHl4AUIJijibR4AbXwvlaXodoW3gSe/ehFN3qWXXgpZAQFgCMxh9+wl0Ap6fH4CgduWVxCdsNPOfVqWi6Hkr6MJEACwhIZ9/OFH1119RcDrnDXz5W5dumZjSZSMN1x/I25bY86/MBFNjB174QMPPvLuW7N27LMzuztxwXG7yNSQIqkSLgqNXZASCY/LbUkn0cCQBfjd99/74suvb739jtrq0B2TJr378UfjLrmopEUZaX4pyEr7CfYtfx0qC+FOmiRmUPZjMHk8ofcbOMDpJTg6bapLZJORWujF7cE3i6VBShKjqcmboWRzKGm30rppFD0WFGfcvISnJTM2lzUTz/KQg0K6WXgXqR5qcIE/4IAD99izkl3NlCkPpVM5ihhSfbisVUU6m4vE4jAtxO4E/nbio896KFTcXMcm12bpKogoSlIf9sTC5WXb11z9L9gOmE3MIB/Fy4qHmFEOTuhPXv5VhsgijZiFjuSkk056/PHHO3fuzBXEgjzfLPiN39MNFSIRFuHjeGWBc/SOX66rmKVYyLI3e/Zs+LsIWFLNQORsntEh65PNMizU6eixcGbE/xpnOHbwJGhyYopixxCNCYUZfa/UCJMc2pJQG60Jnu/ydaNc9CKNyZ0MVk7dykiBCyp2k4OObSj1yIzZFxWLalkYi466Wfq/uTQCIBk+AMNu2L5Dh8/nfSG+dznZFLJfB8N9wBzPIaOcl0Ex2Up+G+SkxbLPLFidLvSLJa3LM0wQPgqkgohLSWN0jfApGlTXPYCshFMviKAvXuEXCsIjM6Lxib+C+rre3mz6i+oUyHjV/p7/IEBQ3bAmz+M6AARjCYYqCgQ9Rr9ImDNpKUi68Zc2q8kTBeYDvaeffvrs0WcuW75k6tQp3Tp3IQ0v8IenjR877v4HHsYhYfz4i269/e6HH3ocGQvRSpih3Q4nIZWAzIWj8esgSxg6GOI8YlFCR++57/7+/Su326E3e3vsCWPHjoXpaS0mEEP985o8xj/Si3Ah+A/whxYQnjgkTyyRUqbcpBq7dFemKxfPqw8xf4q6yri+8JgsVWjbye5rony4yF02eGzFJdsMxZDc3lQk8dyMF//+91P79N19l913O/qYY2Kx6IhRI++bcu8DDz0cTSTffvf9+V9+IfkgcpRz9ZDpml653M0f89t49Cow53VQMApzAYQBCvDCFycYLC5tVb66KrxibTXaOe4SJF6gmWa7zESSGpvJQHplzdbOcHHWrFmsGSpPqLGJWyQxI8CBWsvURjz77LNhiL9bwlBJIt89/RNog47g65133gkEsZaKULm+qBErKKoje46wqqaqUgAAIABJREFUmsxbb7+/dl1Nzz47k0wkpRpYWXZzEpaGNqj5gisTyexpo899ZPqzRRXtt9i29423T3L4qOKSIG7a6vZZXT4SqtExsjiw3KMspgMIVfwq9uifXHF7XR27dfho7of4BWVS6AOyeGtlkiQGFJP7cccO//cN1y1ftNhpcSUjVrezBXsYIMDiR/C2C6Kz5hzZDFlx8odiAsNtRpmyIaw1zk8+pztRG7EmM36XVFOW7VczHeTpkzBesgRYLXsOrCRB3ZxZc8jRocMUSjO1V4nlkfHyXSjUnCA8ieBlExWg7H9QMeOIWhSkJdkP+kos3qJolsLeLrsr8PRzL5IhPkm5xKykZyyQmlSGRIgDdUVQOgY8ng+IXchlu3TrnM4Y6XnzP5hKpTVSw5CTD7jBl6E7llIBponYBfI8w/l/Of7zDPyQx2DoKcrhMQl2S+tWpRQ28uayTpuTzEpEjFIUgZ04ZIJnL0lNSDTgcco6zfQliJIj0hNlAOlP1h8KVD6qx+YOYwWRsrU8JOXErKOitzb5b8mIAcSsWasvaX3j+ZcfuvvOEUce+ubMZ3bu3d2Sq7VZo2lHOmFNtevSadGCHw87ZNgLz7147523DRk62JIMw+fspCTNmiqWGZS74L6V7R/gZb0noEQmDxphByiqXwoqkAOTdLxZsjJStMeCM2Q2abGRJAJxLusLBPHlfXz6k4OPPjpmc5DPGg1MsKQ0k8oS7gtfljI7onARO7IejAL+wwTyy6dACa5zzqgVwTixUmc2Z2XqMTSQGwz1D/4WpK/jAd3JKI4pE9OF7Hc19ezxvCiIEATSKXi69pN9hoDY6SXAk8UmFapat2L5Nj22YgqAD2msZJolXYyIS1YHZIHHFRn3yN/LEoasggZMpkbgY1goQBMYGnKTTyDDyVMkz+KzYafP1nPrTsMO22/qvbecPepUWzrjtlLdIb1bv53cQfe+Bx68aFXNxZdd+uT0J9jZW9NxYV3kr7M6osnmMenkZ6TZxCwlCZ17Wtc/AQfiKt7Qsl0ziRIQWfXupsYJgM56AGvDMQi8pD9IVwSpIUgtXboUvKRvqiNRsZpk8Y8++ijWNIzroDJ9xq1EqX1Td7VR7St6qV6hDrcMtBkjLiBo77AcUTCRQQEBRce6euPwDacdk2LXrXuwjW7UR5vwMF9XWwmsapfd93jz7fc++3SepPGVI0cGLJZ/bEvYB9OpZF0m3/o+wyR27dxt9msffP75F3aXv3ptLfsUO4Ka0+4N+o8cNnTN6pVnn3V6uLbK73MlYiGZMit+4R6Sc5IcJU3NBtI0x8Q7ni4BKJgagg7rFk8q8df32ea8BiNAIceGG/znRKemuT4Ab/G63HzC4/MWF5f07tP3iSeeBCNkvXe7w7W1xJyjBVy1bBnQRlnIRlLtwgoNk7k6DWmgWmdXF6+hnrfd5fN+8tH7I0eOnD59mk4Z3RaLoUb0GBVpof4DW9G9k8DMZmeHs33v3vh963JS6JXN5Xp+dSTEZMSIEQBERSvwnIUfYSu/sVEirXdcegtI6l1SymHzImUJjcOOmC9gi488vzSI/QK8hReVl7UCXYOBgMavsPrq69paA5+rtw+/54tqWs0jDFgKVBm77NjTaVSDnAe8PjQcNVXr8Fw/f+w5Ey6/6IorLp88+d7ddt9d8lclMlaH5LoMBkrnz/tiwIABVdVrX5v9ysi/n2BJsp0ocBjtPvf4NPBMxONUQZBHsykrKd4JFaIULKWjKTRCriyvH57L4+6gPxEJXzFhQqf2HSpal9PDAq3XGRakPVMkkV+mmF+dO070XRYsDnpiZ+5tNowAPMCJqsSQzCEuIKCv59/NLweFvv7rX8fHvDaCng+fOQ8pkoVjGPehoN+3euUKEoGvXb2SGi1kuMJvW0x+CSk8yTPkfQXpxZ5BTke2hCYxjcwI4TgwcIpVYGiSrLD1H/JkVCqM6TNdu3dHh7LPAQeIDdC4oZI/5fLLL6dX2K8mTLiMEnnkflLwKqiBdrPDs9nELB208t/89IMQ2OyQsQjfA39xWFbGVD+EmvuqfnfGjBn0B0sK2cnGjRtHUhNCfnSNwfnO5GRaThTkAw88wIqO8zUiCPOKP9ARRxwhBRl+Zwc9zy9ygjVGqAeqLG+MlHN8QRg4t3TfQ30BLkpS7lTmx4WLpj/zdGVlJRi9qYclpSfMweaCGkd44z32xBPsxnDIliT9HjfKevYOVHXlGSsxtwUOhMOJE6/ze+yXX3YlMUMlrdqkk6SJzySiTE2mY6d2gwcftHzJT+efd3Zt7SoJ5TVHLBFn/5fOWtJZG8lRXD6/EPp63TInyqqUsRb4cvNcZhZYU0Et6jjBKSBgRi8KrWY6lKBy8DOWZ49n7733ff7FmcuXLJPmk8lAcXG0pubcs88G7VevWqVpMhQO3BfkMbXPWbRQpJBqhsQQXHlz9uwhhx72yUcf7LHrbtQhwfCHVR0jCEDj3YZJWIRXKUpmwzz99fz5gw8+GBtZM463mcDWlGYUW2688UYSJ959993YxHXVZ34ZNROtXKVh1QIwr5syg43s6/hF/mYnyFJbVoY6NldTW5VIxKiepM4ORH1qgmWCPZkFnme+aEdpX3+bMp7f5TvwXuDJMqkEq7DiT2gHwuFP1BSpZNzv87RvV/HA1PveemvmoEEDjjnm8CzOT6L1sUTjuVhtmpJ1jzz46I477tahffs5c15r267CkuWBwnSn+iSj+kUxwhdxQ0TFxMyKIykSgMMoLOEm/qJ0lGxb4usAsdRUVb322tsscPiWkiW4EFBpVlk3tKD8R//kXHeA+fHSLAdAeOvtN55/boaE6ovrKvxc6jHwMC3Qk/xCkMeEQp/+Ta6jASRxK1mtUhT3srLnEj0ufY6FqstaFH05/7Pzzztn5quzTjv5pC7duyVjEXvAb3M4pQ4h0q3d6fL7eJcX6TwogQ+u8BAUuqGQKZVTOBBQ6QIRGP/6cBioiUdvPA7WkLiR5FJvvPHWww89M3HiRCAMRmHEh4qVeBXBwLRm51fN5gLP6ARBNzj4E8gSI8C2jGUG8QXO63LKGkOKfTWybjoMyHMfZCkUVPh9o+yhG2TgQH7CVZxuwLbYPDGLcEYwIE/SekIaAnb5eP5uuk42rWVduRVraUFP6D+OWYRJEtynFxkXt2T5tEpdKC4++/xzSPpsoJmaZrNaFRgD6IDOCLbkcaEcCey6685PTX/mqssvh1RyMdTzKbICpFNZe7GPvVs2nqxTuW3UWiqe3LbXNhhDL77won33+RuWGjI7WJ24b2OBTPgC/v88cN/Qoc9ff8NNJx5/5OlnnNVj+12ISbR5RG4DB0KRKIIc844gCjS4Alh0vdwYYzf6eDNc4CtgFwybj4oXgnGYoyd15Tt++RcwZmAAof4Nlabstj4771LconjmnNePO35orKYGxkHGMgLcwJlW7dqR2YE4HCuGL7aPlM2hsKjNTnJXYLJi5eoWbTpg4Xx9zpyJ11137LHHXHXttYDQkpAkDsgBg3psy1jYWjIQDllj6jtYBlQxM+vVV4PFJSTm4Km88qa+NzaPa7ALoISGGyobP378zjvvrP3W1ZHzPMPJnxQamLIafnkXlRiMXgJukB+SKcJFMUc+9+ILRx99NKD2eCmeTj2+3C2Tb+G7N//7lprqarrBPipp0nH98Q5GB2oJgzILip4wTDDZXM+gueU/0drqd1+f+9Jzz5w8avg1E68iDWKoBptJMWamo486vveOfTt37cCG85yzTzt79On4Q7DTTCbDwNxhq792IWow4yyaIZWAFNRjYXSIg7x4xmNMgkHh815cunrpUqReb1FJGl9pUgYYrCgr9S7+6UcIUQXueicFumBEED7PQ1AMR0VJCFM5kmIFf/IYR6im9vPP5pH90YXwIZWrkkgDUBZowpPamj6sghe/9X73t7oYTwpkmEWkQ3YOeB5gdmW1rVmz6svP5yE+1lavveTi8y8c+w+8FWAqlF9zun0kCE3iuoBJV0TqRDgcmv/F+6TwRYkroo8xs+JHzKAKURkKe3nG8Fg2kFh5JGA6nXZ5fRRjjdaGx5x3Qa9tesAnCdGGtxFLrfIWbYJgPLkh1jUX9JpNzCrUITKS4+ZZW1OFmIXeCAWG4bnNbPvc+OuAjIkB0EwtdaD1Af4kkT8zxF2wtmvXrqTGBndJKMcv6w2C4Msvv6x5sVEqakrMjRv/ba+AByoI0g2lUk6wjZL44Oabb1aFpyzk6uxP2qRM2ml3hGrC999/P7V8K9q2IY4Myt2ko2A7gasJi7/VQUitbcBe+15/9TXf/fBj9+7dkLSwb/F1G5STlFLEqXjMXaCWuJW6VjnH8OHHlBaXMI/9KweQsv+ggw5p17Elb+Qy6Xg0ctSRw/YftO+woUdcPP78Lbbe8dhjj9tjz34etw9vCnTUfAflFpXawYc8CSmPy4Nx04ECbI9LwRkrQWe4hAsZS5LhZpNycVJJUBbXIQoV/HkqOrQ/7oQTpz359FFDB1FLVOrkxGJ9dt0VFsKWTkpHr4+gARQ6asz6nK9aU7UVRaYtlp7bbPPwgw+2qKhAGYZOxe2RYuehUAzqUHxruPOk2MbBgq3+a6/OJGh3m569OLcZj7vN+lBJkekjSkYSKq4vFA0iqcSpDJox/hyZMg987EdoxSQFAAk10Iolkw8++ADlEdu0KSflGVJFPJ4hK80rL7185NFH4dwdKC6CodWamkh5eOZb26whnO888ESSUDRTYKJgwO7kInqGwqtUO4/HHn7wP1PuveeGf153zuiTsyl0S6R7dUvVead3l113v/mmW6mlPmf2a1v26JbDR8vlIHoNPtQA2WGY5DYpTFnFn3vmGdytSHlz2JFHWpJxPifbVLszEYqcM+a8b7/9jh27yw1Ks4nNtmhZetTRR9w2aeqSHxe2qujgxAO1voO1XwQFi0V1J6CNMh+uc6LsWs/pBifrqtZNm/bEtdde9/obs7F7YjnEn4kSirFkghZoSjEwL4bW983f8hrLEOWP3G5ny9Li6qq1X33+6auvvPL4Iw9hvmhRVnTaKSePHzfW66auITVYa1F2Acochl6HKMBYNxYvWDjprjvvmzwFOyMAiYQlwxZ6LUJEQQ8xCBbY5gmLQ5xd7yKJjIXIjFDLSpmJI/k5ly5ZyVe++ea7nttsZ8PUYKsLiRP+aYRgPtfs60JBJWdjp2hjUqe7UAsYiUmOHQDCFmWkBFi/ygEew4kIc6NjqDdIl4JQ/MILL5C+iy0pOi2EEjaOL730EslhJ0+eTHgIpmIcmxCcUX6QqIkMNw3R5a8yino/oqgAbLmrCIH8ytaNHTb+NPRZ+RSCo2AMqUIMd3l82hPA/7AhQySeXN0O6m29mS7iX0/vUKzzLYnecIt6af7nX+JlwEqP+W8dNix/kBo/uUTa7QsW+qzDRk2qKrwa/3bI326741bE4tPOHLPL7rscd/Tx0594ypK1ETWdiEVLi4unTr531Ihjv58/95KxY8aeM/qj996hCHU2maCSRrFfZIX8FpAVkc9tCnLaeBSygTZ2EEUt/bMZ8QqRhsWYofEdDLX4Te+73wGvvfGm2LuNvqSOMI3NAo8T2JOwZv4w+INpF4YYDosXBc+jP4FqWpSXp6NhdpluVnqzd2SrjEDAizB3oNcAG4LAGSz0hcL48CFD+YqsIcnCxpqNQfa7vGKiBCQ2EObA9DHGDSeRPwE4VxTaKng1MA7VPfA8CwDODGjNl/y0mKz7sKZPPv541KhRrVuW4fyORIXMSuKA2urqVi3LWF/XrFwFSauKXSdXv7jheQPf/f3fYiCKMyASHEwXPx0d14Gz2+X41003Tr77rsoB/c4ZfVY6EsJjiSrRUrPA6518P0629yGn/ufByVv22oIqK1a7NVZbLXEfolApuN6B+6Lit9qfffb5f/zjfFKRVFYOFG2ABCGKcgUtC8n89tln388//+612W9if4/HY8wffOS8Mf/o0K5i8j33BgNs6goeynaYYlZDxqJ0xIjgD7yjTFsRg/HWrMNwnGjTpuK1mbPIhcQYYaRc4QHMiGAjrysJc6LCaMEP/xY3rEQgEZ6TTX45/9Prr7nipOOOfWnGtGOPHDLjmUe/+fLzSy4c6/d7Ke5N8UG8Q20+N9Vvqqtr2RI7nK6bbvrXNttuj4x1xhlnUbENC8Z+++3BHhXdIQG9DrR6sVihMaGPIrCUu7gGA0aBOWyQ3SbpT13Ol1+ZSenLstYVxx997Jdff4VGnwN4AlgeNlxUMOR/0m+hrxe6XhDtCr3Q8HVlPUr59Jh+U3wA/RDCDfmQ+MWEx8g1WX7DTTXLXY2Uhs+Dl0ghRNuiVIBbwSvZnWtv89HU1157LRosOClkQB9/NYmwsSMFsHkWrwTGbhgRCu6srhushUBecQX+gh8tWopHHnmkZ69ebJ3JjNzsaLTxEEzCBnF9ZP1m7SdchD5Uk4+UKgqxKKIt4QhSeJV8TkSPFE7WhbrK43UmwtW4mg4eMviDj9976qmHt+zR/fnnXj1m+Mjddt3z1RdeXbViNZywfcf2d9056aN33xw3ZnRk7cpzzjh55LFHvfL8s6G1q2vWrUZ6Zk5V0lL8bEZZZ+Ph56+Ae8wXM4KASB9UwFVibuCtn39LEjFgSGCvJjpO9mxZOFEkKnmoJV5HPfmM5E2boulUJRaDV68+kmOJft6yYNGPJCKn5m4QRSOmELywSWND4wbZMLswBFrjYeSwBtg6/WF1lOIYsRi0xkeRMSXKejM/VAnBINR6BXjBJSYXyBuTdHbBggX5IQKr/zlcRUIeY/9JaPAbb7xOwrPXZ88+9NDBxUVB2RzEIi1KpBAyvItk4vDPSCiM6lEW2rCk9ddPcKLn+ZP/+enf8wN5aQMmzIaQQUEyAJ99mtCONYeD7wvPzdh7r/6PP/xQJhohbM1CGC059KnI+f475503pkvXji/NfGHXfrtk46F0nFCbuBjoCUDGwZqY5kKHWa3Q+A4cOBAPE/xMStls8EVsVzh8af5kC9TAToRdRBXNYC2gRepXdOzS9bTTTnv9tdlLf1pcqHnGRfvMJr4osravj7/BfpKXk7jIeMEl8Mfrc7cuk/rTffvu/P233wWL/AG/V/TE2Sysnn01whkP61rw67CyQkOr9zohsl99NveKiy864agj1q1c+sTD93/56Yf3333HgfvvS+nJLKHH6aRkzkqyCbeLjioaLy2vWPDdt0OHDLv2uutOOeW0t997/9IJE7bcemv2IShB+u62GxItnC6ybh2pE+v9qEwK7MnvB0qwQjyxcFcFZML5sX3YHY8++jgy9E033rLPgQdi+l++fCmgY14AppKz8slCjTf5erOJWUy5Yd111gH9k66T8JMsTeAW7AkYsb4yJHUVanKnf/6Lp59+Os6JoPIpp5xyyCGHkLJBOwZn1Eb4UwmApFkohCBsxBEkLXI3QxI//0O/2pN0mG/pLycAnH4CVa5UVlZqN8A0/mSM/PJ0AuNPMkEQIvlXGRomUaLSNnWHmW76xnpMZzhp17YD015cVEIEdVFJ6fKVK6ZMmTp33jx0yNBAA6ngxOWAeEQvUlqKqB/42iGDD35t5mvLl6949tlni4tLDzjwsF49tz1v9Dlfzv2MJDY77LTDxCsv//LrL96cM2v7bXrdcN3Vgw8+6PwxYwjX0r0gXfo1eRPYxfAhezQQwETkoQLq7qbNCG4NABZOwuv/j7m3gJOy6hv+Zyd2amdmky1ql+6UllRUultBEGlQEAlpQaQsEEWQEunu7u5utndhO6fr/z1zKa/Pe8v9f31u7+d+rg+Os9dccc7v/M6vQwiRCkVmdlaxyAimSW1SwYBEQWQR2Mt7BfWRNunvgS/cJbmf5syZO3v25+QNEK2FtkzqNCwFpyzcizHjupLaivEcHvJPrKEibMhmL8ovIBCNvBPijf6JDP3fm/J/6i7J6iBpj9j2JLsdJ5kysCV8jU+BzP9QyuH/GrCEANInwAT+nTt3xqBOLWVc/zBsruc5yBYIc0jGwglQWAj+cCWbnZ/+SGa5WGzz/0oW/lMg+tffCw7zEKYJjhH4D0AI81i9ejUEGUxGvPhyzuwePbodOXo4yGQQPXJwwttFMMCP333XsOFbkyZPOHzscLFioU5LnlfmUurUBFfBlZ1Wh8wPO/orxX3ex1ogagUYjXg/0FXo9CV2ltupNxqhoH4qaik7t27bERgYDCuxWYuIkbcW5BORTXOYIYMHR0YU+/brb14FAZab5WNSGB0wXiJICU+WTIbpAe0LpOJgZZkIEOA7Xkv+JKeSHrv4qUnV4jwqDFiHgUdqMCrRFs7/vSTlVVP4S+fXrV21Yvmy6lUrnjp+9PD+Pd16douOClOS2EAjZ69Tg9btduLjwGUnorTl8uy83D6sa7cepMlfv35zwVdfEbFDEhORoUDDFBSEBYs1gr7pg4PRz185GDQcj4cGyndu3aLvhRDksK9T4cztTk1K3LfvQM2atSmYPGf2XCJWRTXH34s9sfqAUdrd0m565Sv++g//TMzilTxQYhKg+Esk4CTjkDCDL4J2wwoVIi+AoGYMs/iL+JPvOKwsdlvJmNJ9+vbNKywIDAsFe/76IP+bdzC2mJgYkeQokxGGhfsSg9acOXOkAUsP5TsTxI61YsUKLiaBCEc4NmcMiRLF/G+++992m4QBbLaXZPrEiRO0BkKWpSLoy9e+RBSl16PzV83/ahFVpN7p0a2QPqkqtdL7t8XkAUAJhoALJGFgkA+opB9lX1zUQaFHlQO7iMNuhgXFxhanhAyVdocOHRIcGjxj1sz8okLMHbLfE9T/DGwKEb/lllGERuZ0oND52c0ye4FS52z6Rv1ft6wZO3GUSq/9bvnKOk1aVavXbPHibwrsRViCG71eb/OmVTu3runX8+07Vy++277j5SPHPIVmBbGZfnKHk7o2ZO7qnH4qZDekCuIESPZFwWIKfnIRbyvpN8wOVAdJpE9GCGyfp6Reu3xFgdBCzQir3d8rp2wVFxCZ5Cyy5qVnkW0HjSasDOs1u0CtD7C4HXUb1Lt+85rKTyYWhc1iFS4AUiG5F+GLxzIwYq34pGQlj8JtxCfdTEWRfp+DGNhKViWpYhNvdLoot4QspEaM4o18mnQBlcuXg1UwZhgDd73creKMjMo1MhQeCmryVhJyQg2qVcvmWQsdM6bOnTRx2oO7DzX6QJIFRRQqj7UVRBQLnP/5p5tW/zz5k5FnThwpLMxnjGJEfr6ICqRgOYWdyNw2Es7rsBPIIqeIA6/IKSi0YpdXABxC5jHwCELBeKRVFr7HPw+j/zMs+LedY6GlzfL/YoL64yikIEjO0D4VKzL8EvBKvPOPl0n79I/ERBKSWCyIDCsIQLCyk2T11dy55ctXoBmbnYQGPkWwnSwt/sn+PdtN4YFKtdzugWEIkZoUItId8MtQ+p8vYNTOrVu2b97EGbANXgwbI95R6y/KB0mFi4iddlIESsHCyVk1MnEh0fxj7hJuMwyJbTP4l9TjH6HOsIU077OPcov0XeCV7zkSKZB+5d5/wv6lK/l8ydik2zGZ2lxuLA/Xzl74+IPBa5d87cpNuXh067iB700YMvijQe8XZL6YNeMz2jh5KBuu8fOoXR5/z6O4xJFjptepU23Cp5Ooh+AnM6t0oQpNoKXIKVcHuR1+KkMQ+QUUCwBvRTUsWJsfUgv2dkpaqdweub8WK4DdaS3yOqwk2MikT6IO3Gwi+lUY0Q/nz51/5MDxGZ9NDQ4K0aj0nkKLWqEiFh7WZzSoG9atefb4oewXGV6HS8R+U0lGNGf/LWUSCsbDTAGG4uGRX82fp1ezNp7niQm3r1w36ERsO9klcE0O7qKuys7d+7p270UvJqPRhMBx4dx5Qp1wH2uoBHn1SojJ6LZTPEzO4jIVkYSI/RmDn9lGlS+dSouzVCy0XMGsoT/8o2s2cehKkv7Q+/5rojmQf3lAsqBFov6zT4FndURVdI/X7iQ6TWcXRYuFk0IsrosfiDFHFnJCwaxOl6h3haBYUDh5+NANy7+e9smQ+XOnNGxYy6BVyexmKmiKkkKIxlgHBbYoMLp7FVqvynDm/M0mTZoifa7+ecWkKZ9FhJjo/axy2xSOQo3S7ee2yJwWfwXBeX44Gcl9FgqPH5sD8uEW/SgJ/URWUykdHlLoKYGm+/a7FZM/m6vRhkB5AZLXVSRXay9dv2nzqgLDSzm9OovT753O3dp26cKOwNkCJoiyaP5aGkizTGql6CFN2RS2LSjqQHQT68kO8pVF9RExCbclzId0/COq85OE20z2lWKWtP8lLBHU3Cd9s5f4wjukL3yXdpe0r1gV6Xo+JWbAr5LxADJEVj+VFEjuk4b+jxv47z0jkQwc4TjUsFFhTluzZg0lOii6jy4CgWOEjOTy5ctYifEVYunBBY5PjclSSIN0vJdk9O8d2L/4NIaHHIBiBJB5FFNAD2Y6VFVF/X35cFbk5feLFy8vXrx4+MgRkg0PT/TfaKiThiEtNDAHaDwcg7+0bxkqA+ZAIw8LCyTijdYW/KnVBwwdOvTw4bN8cguxBn8VLIS/s+lCQ4Lnzf3iwf27G9f/0r1LJ6ul4OOPpvTo3uvxo6dOmwgPe7tN+++X/HD3zpVhw4ZMnzF19MgR6II4tgKNJqedPhsOlQikZxv4YXchqQd5ith5psMgX+4c5gLOS3grNo9Xhqlm7PDhpHcAUgzTgom6PcLS4BAF06nLcvf2HU4iM0HtuMViFcm2Op0GgdjHYIS+DuhOnToFmWfubC5JhJJUW2CC9YhdgxFOUF5fSWu+8MllPJAMNZ4vua44z3duYTomQ8C9e3drVheqxZ8eAjF8lOI3s5bXGxge3qdPn5u3rn3zzbydu7ZRdo1KM2fOnEV7ZK/7aXQyfy3pOStWLDUXFE6dOH5Avz5Xzp8tyssl1VPucaqZgNuh9EO0BhGXAAAgAElEQVTvzPNXeCDKLjtDlZcoXfrqlUs0kOZlsH4GCTzhB8yFl5M0jR3u1fnvfzr2v/Mkg/nj+v63Hw0ZAfLkU9N9AUkLzJHIo2+OdjamtEEAu0AS3wEEuIYv0n7kO3pdm7ZvAx0YKnYyaCbWHL1Wd3D/fjwmmHDY78R+MWAu5nYKd1FXAmTgCTyWL9AuzB4+zyZhvKJinEajAx95j/SFYYCNrBUjBEuxjXEb/yRpj1nwKJ7MFwnfXgUQScHjGmHp8W0KHsgAuJc5cpJPxsmf0vGq50hvkS7mOfz52+0eZ4BGdf7MyW8XzRv70fATRw/t3rXz7Okzc+fMefTg3vPU59mZecT8vd648VcLFuKkEzkeFufsz+ciGNA+hfm6HYRLi6YIuVm5Or0xMS6O2ki9unXDSZT5/DnmELEFGLRkKcCpRNIfOf8Ou9IQoNJpydeRUQEZIZaV9HVTEDGmNsvNG9e+W/z1jBmfDhgy0OO0UNIXzi0syTpdPptUrQ4LL4Z8RwiRtKz8IvHHl5DhDOB6//33cUriUpBCrNjmommP0MYYuWBJ0CJuefbgASeBNvjQr18/woiBqoRdsaVjMG5hGGMiXIlYBE1gCcAQKAY4gA72Ut2lBptEHLiY8XAXNgXJwyDg4Dt8wPBpchAikMTXwoGUPbEogMBnidCpFZSSlrkpyJCd+SI58dkTpZ9TnDIL4Q+rG/9ooepwWkeNHpacEr/34MG2nTsLFZBN7q9GrVUGGK15BS67qNeAOgLt0ptMPHn9L+vatWvTokWzX3/9tXqtWoitxNi57b/FvUmj+sdPEtzESYixbwNQCJEBCxTy9ycpCv8Vk2Vi5FYrRK4u6rATgygjRPeg/xL9W4X6IfBVbEamj1mNg7x4HgI8WUSEB8RidjeY/Rt+8jrfwTWSYMMQuItreNIfz0uwZWgcXPNKqwbvZl15Op/cA9x5Ma/nNgnuPvz7P7opDAWqTKVEFptVxLXMPKlwwmUsOWIg0ehEIZw4chiEgN/8I+D+3jNMngcyeDCP7wyeOg4tWrSAbBEI/80339APgdkdOXIEVke9+HXr1iGNSQSC4PcPPvjgZczW3zuwf/Fp0p5hRQGuxJvJ9EaEbdWqFU8G1Cw5iyUxY7HwMr8VK3/OepGBNMnGJrKGJoZiw4t6un/DIdF9MAQgS+/lk+ejVwBefhU447AQUYHsxUHOIyNHJBk5ajRhv19/vezcsLNNaAXt8hUD/H8+IO00hyFmi0qkxUKCOrZ9u0uHtharnb1Kj17KEUGbyLtEVmI/kzAfViwo0Gi4cePy44mP23bs1KNXr4jIaCxBCi8WOKd/gKYgNx9U8aDzafxtxCEphA1fwiKx/3wHo0NxoiBXqVIlJs+cPnzE0O8XL6GnE7uP5JeiwkIYFzZRzuDGrdOgHiVuDXojbgtboQWdlfCsq1eumM1FvAjJ7cz5c8uX/9SoSUO2MRKHpbDgxfPnd+89wDAJAIEVIhdCG1Vz33vvPfy8L7ch6wiQWVw2moC/UuWiOg2E0uOKj3u6duXP1KR5FSClTS0QA1GIftKiuZ6OJkjhKvfIMcM7d2rHSp08ebpTh86BpuBKlSq179iuVes3y5Wr2Lffex07dbv34P7BA4cWfD7V6VXSFhPEYzCoT9iMDxw4wJjjn8VB5QECi35w/95O7d7BwQEmcAEnGRUjZ9gQKbiGUG3/Q4e0mrycsUlDeHnmL42IiRDlCRygKojdmPEkCgvWSdWPAbVEPHmsRIj5Il0j/SkRaNaFUIrSJUr6yiPJ1Qrl5g0bF305d8SIEYlJSXsPH2CcIKQ/1NzjIfFQVDiTyahKCDC///57Hgh4Ia0EISn9RUt44ecSrZaMYBGkzIydBlLsEHUBMITYLEUibU3Y7L1gI3SDeyVewmMlJv2ncJCgJI1c2vVAQJoOw+O7wEMf7/nT21+e5Bbp9pe7TMJMTFRnjh/e8uuqvTs2V69eBVuFraiAuKTu3TsPHYZKJp82bQpcGf5y/fq12bNnZ2RkPX0Sn5CQ0qhhM8qFfz7rixMnjyPcxyclRoUXgxgyx/r16nXs2B77hGgd4RNWBLT9NSBf8rNnaICkQ9WqWZUwYqqPioICjNInR4r0NBE6jdnPU7ly+fXr1zV74w0olRwbiwNxiBUVHSdMgcHc0bx582U/ruBpJLsAQDas4Ca/G8V5KSjBMxGp3333XbrpzZoxg7lnZqUXmQuoDYGJ8eKl85HhEVUqVExOSaQhKewSePJkBgYRkMDLUoJsCHNI9jwwIzOTRFRRo4dgKCE9uukYw4IS/2o2F2p1WnSeAIOOygiwZvAwMz2DKmJEsClFHqtYKemTtZDWlDFLaySJDnaL0BMEv7AX7dm548qlc1nZL5o0apSenpGUmFY8sviIseNozZydnoHgnpGdMffzaXXrVJ39+cyoqBJwf6zscU+eAI2y5WIxH1IIAxpF6BlrAZrS0eujsR+TF7V31+7atWogdbnMFsQ8AksFZfCVJXsVFomSG762iNJSimnggMRCbKaknPzS5QsD+g+k0QKODlt+toaiXHKlTqtxOx052emRJWKz8rLUOjWymlAOBNwYEYYwj5L+AB7awtHiUCGFY+bl5/GFKSBCSHKzeJVPqZAQiS/wOMbJDpLOMCRO8gQBWwyJvPtV05DOv9w5ktoEuKWn8xqewlu5gC8cDBN5VvTn0ol0U1pm8m7h8qCsK4zWbuPdLL/0hH/+0r/lV8YJFiLbnT17Vno1UCAyCZ2GYFXhffeRLYJPwY8BAwYgY/Gn2Fo+eBFqypeXZ/6WIf0tD2HY0sCkpaWqKhgAueFPpsne4NeXgjbLfOTo0Z9XrKjbpAnkBY8Ujl2mSOa/5MH514cEm+eJfEoSFYgBdxFKPJUcRHk/JXSKTlLpGc+R0qECKGxoCpbCQp2/Ydr0KVabmWKMPvPvXzxoV0JMN1FoDnJJHAoaUbncOq1y8NChOHGQsZYvX42pku/Xrl1LS8shkU6rxf4lg8Fs/mXtzetXP504uXRsbFpicvqLtEf37uzavqNT126du3QnElxQAQIzf+eLkCcJtoDaz+foCtDr33777WdPnmIHJXJCr9EWFBaGBQUTpJyZnt68adMx48bmZGYZggKdDjwRTgJYYZ9GgwF69zw1jWJItLXbumlzubJlMUGxLwpy84ICA+d9MbdC5SqgrrS/eBHMG/MbGjBDYul5DiwBoyAoylrzabPbhFUfVdjpUKuUB/bsSkp42vx1UfTyT4/fiArCGWSFGoyIO9QmYBf7K8wFmZFRodGl2mLNDQkOi4tL4F3DRo0vU7b0po0by5cvF2gyNqpbm3+jhw1ev2nnpk2b9u3cUlSEVi3oIYj52mt1mrdonZgYv3XzegpwPLh/u0nj16VhmIICPvrooymfTYNnMWzQ1WKxYuD7g9X1T8f77zop4PD7Aery9Y9n/upbEXEgekSESDfyQHYB1INncpKqb3BKLOXS9uQaiaVJNIolQBKl+ydZNykpyRRMCjAaQKRFs2eXr1xx9qzPZ87+XLbfnZeTG1MmFgwEG6Fgs7+YA/XnLTx/2/r1E6dPBz2geMIP7hZl/UEqQZ+xI6qUheYinb9Cp9PmOx14j6h9cPrkKWRodsfcRYvg+hBGhGOexpAYvCS+/ykQ2NEMXpLJGDkXv2TML7mLxIT4SZrmnz6Hi6VfJYLGn4yWG51FBVPGj5s/5/PqtSp7bRavA11C0LQJEz+pXbsKdXb79e/vtFNjyT8mpjRlpRTCYe1s1vSNhIQkymWJyPFioZcunXm9WbNqVSp9++2P/fp1nT59KiwcqFNJjgliiIDE80yM6FgBCfwChit/XibGKbnDYJNCexEKIV5acjoEWLyuZm+2oOQly6r204tGeOLAAGH3UxJyoFPie/LK6HzAAjERgCOYpjAGCWuQr545Gp3wokCdgDkwFCaTrGwgAAGxuUUdx7DAYEDhs9I5WQ6s5uAMF6C5kbCPAOew2jCAwdQGDhzocDoKCwoI9kKHUWlF9RaSjYmXR/8pFhGO5QZDl3g9xkKf7RrBECNIhXLlhYfsvx7/ZaX4wzdo3gUlDw4M4nP+zMkYgSZ8Oq55s8Y8SKvRJyekzJu3oFfnrnPmzn2tUQMCOkcM/9DPbd+15ReWAJfl5m3bd+3YuWvXTjx5FSvGdGzXfsyYMcXCgnEdwn5QBj4cOJDYu6vXr0VGi3AXDIoeL8qGWuESoi1OVjf+cRr2/NmBtEZ3HgglgV2QHqfVjl8UmqbVm/bt3v38eV7ffj2FEUkoDyrkOdC0R+euC+cvnjd39twFi4w6nUKtKCyySbVDEJoQnSjuANjxTkBVMdFhcQwMDuIlLIGTtiU+aQdbn6RCSAjM0KTtIFDBR1I4D/C4Rlp3kSXxT5yGLC2XcgXIAZTZeFBGEIjzkqgElkgbg2vY1VBPxOeiogIpCCMoyORzEIjuchwMVDIqIIzzHG75M9D9zeckbZLqfxAUJi/JJZgKCAbv1asXL2MimD1gxv3792dIkoz1UpMDTNKZv3lY/9rjWEtJ9uUx5MxLPtB27doxfolgiU3lE8WYMiv4y6/r1DrB4ZCuMTZwL1uMa/61Ufyfu1++i9eBJGxjgMZJ1BGBiDJR74TX4fgg7ww0QPZGBdTp9G6rTWcwLpw3v3WrN4Rh+S8eRKTip/PhNlnDdiiy3VJAcKW1yNKmfccDBw4VLx557dr9ffuOpKbmgIcN69ccNXp4bEwJXDPs3Mf37g4bPLB31y59unf8ePiHq3/+oSAv44fF3wwa2J+6eTAkBi9NDfznFZJuJ3aBSnnwwP7bt2+xe9q1a5udlpbw7Bn7S6NWYzZ48ugxxb1AMPySGK6hVuxSvJI4yNJfvEAFqlSh4v0Hd2k+f/vmjevXrr7z1ltoyli5g4MCszMzj+zdC+eQsA5IQk+3bt3avXt33stSMiR8iNjq8CAAVTYgBz/5oE3Yhfx5Wsr2rZs7d2xXtnTJV4ETPEGXFxQBHPB5iMjNEZmAHjc2AwDlsVFEwDN+4qc/LF+2d/fOZq2aP3uW0LRZs6iIyEmffpqWmpqemqJVKceMHnX+3NmUhIT3+nTr0uGdsaM/HDFk4IZ1K+fMnrF+3dpO7dvm5WaRVTRm1Id7dm5Yu2opouGCBQtmfT7DR1IEfrI9IeevGue/+7xEggQ0ftfpJXL3V9/LQrAukp/o5b0SweXJQBe6hzxKj6933nkHzz4bgfO8C7GGfSFJNhjUs7KyQ8PC+ILRNUCjO374EKWwN/7ya2CQCVaKdQj7B9IY9+Lyg4oSbApZBh9OnDgBIaMoMZYtYY51O9NSkxctnH/61AnMlUWF+UaDnuDIXTt33L1zW49a4nafOHzki88/NxcUrF25kvraUHVoo4RgEpOQYPKnoICAcF5iIdzCn0CAT2bKTuFGiceIve+b5p8+RDopvYsbARcXS2zl8P4DpoCAfn17yrzk7ZhFMKFCdfTgkSOH969etbxf/3dxU1Ehl71vNVvCwyMwy65YsTIxMSk+IREIgGMAB7/4kiXfR0ZGw6wpkCvMJDarE+uOyVc4xktyiB2xjup9UhZbXEICjXqoFIChBXs/HkBYJRfCxek5wfAQuYToaRcmZHWAgeAErIZOu5PcXdZx1szZiGIaPZIWLkQdswYULI20N3kOZ2CCrBe/Ah8mDkvCywzcMPnQYYnEUqrJW4qKoqIjmV1SUiJLyYHyD2ohT2Ovwk7Pc7i9MC//0d17PB+BAJsWopCo5oKMoPA7cfIYuuvRY4ehMCItxo+GmEprUSG59eAAJx8+uIdhCfsWE/nTVWb9mC9rIYJESVoyCF8Qwuit65fWrvypzTtvKv1cWlbVaSkeGbrku6+mThw7fcqEI3v3/Lxs6fPkJLxVpMfCfGZ/MZu0MzjUoEEDJ04ch6nv2LFjlCK7fOW6HD1WJhs/buzqtZsxxEZGRIq86ALRaBhkYH19vZx9ERF/CIP5vxDpt/FTxQZ40qgHE4POoPLXmguK5s2bN3hwnwqVKqJ6IoSQqeDnT1dbWUhw4LKl312+ePqjUUNzstILSQWjTbSvYAf0Wa9Brsph1xQW5RtNAdjmcXCJMAyTyWkTPiJwRqSs/i5OSTxUYnZ8FxKY7wB6rP7L3SSADG6/ahu83EhsQsyS4AcVxpkMLxNo5zOa8TgIPX7iS5cu9evVE2wgDhZFHwzIzsoCP1JTUqJLlUYk9/pqw9Gyo1xMaUDJqP7dWixD5UXMTtrwzJ/vrBwEBfRlMLAxNiQ7oVy5ctJkpVskjZMtwfjZQkzqVSD6T51nXiweU6CgCHt1yZIlrLFE0aQ9zHfWRRJnqX5P7lL5CpUQsIssNhG0Qby5CJD8ezicNBLexRgAL3o24C1dujTONTtKCW54P29OQZ7NbG3SpJEwu2B9LioSngu8ii46WhBZqXBazKJX9F85yIGj+Z4ILBUB7CKiCsuWHdu4NgwmUL9hQ2QdAqEwBTFCANL6rZZ1Xqs3aviwiZ9N+XXdVnQyJGyb3VmlSpmmjZtQjCckJOwwzR9Gj508cfyceQvUAToJZ15iO4Z61ESPWw7C7Nuzt2b1Gmy/Wq+9htyzaOHCmCpVCNJHMKpVoyY1OYEGGfliphrRXefokSOQzp7dezRoWA/t840WLRfOX0BoJQZggz6Ayxjt6WMnxowdi2NRIn+kw1CIleBozGZCn8E6SHS0vzrx4SPIK/Yw7sIQW4hU5CcEa0B9+eI5mmrPmvaZKPbzCvsgaqKknQN2UfSabSL5UDQqlFeVkua4Tn9dAEENRL2wwY20SjTqqUVEnNG7fQf8um4tqUA4FiuUr8o4kagLCvI+GDywr+B/FmoDEvFGxZruXTt6XTacLCrK8cOYVYq+AwbRyQpZAd89maEoY4xYQtq/sux/27Usq0SpJVL2336uRC4gFJAL0J7nsAeleTFBiCep1lg42Bd4rjnP7uC9kBc0H0gQFYO5ETmsY+f2Hwwe0rFz9zQCW+Ljv1q4iDpw1atUthSYgTZSBbEjrDs+dywZJaKipeA8zDCEZs6cPZv3ChnL4zFo1dO++YoUqt7duwYG6EjJKszN/nbRQvhrzapVrObCX375Zc2q1WRVr1+7Blvpqq3bcGNJpE/6ZNhsZGle/wgWXiEpHhKbYUaQULAdbIQhQXZ4CLDlU+I6/PSPD+EMN/IEDl4nfXI90TBLvls8ZuQwtA6XtUgdaPDa3QBk6NDR/Qf0q1iJttBO0UzZI8MlpjManz169NbbbcuUKbdy5fKRIz8C1EhayJ2fThgHxXv8aD5Gq9KlY+FzdFrRBuiRtATWQS2Etx2NQlgNRN1dpZKaWJJJANsRS8gUhN9QDF14ae0W6g4I8xVGbrILtUaTTKr/6HChK8YnJkyZPsNfpceOyG7lSujAsRPH27Zti+zF7Ni/OqxNLhe5k7Q+VGuCkJJZO0GCrFYyTKk9i8CEYhYaHAJ6bN606d0BA6RrMGKRlQXlgZSBGJXLVYBtEYGE/ZuTxJhiiYTCAHCiu5BjzlY5lfH8BZAkjB35t6jQDCW5f+8eYX8IDeTRE5rMTnf/Xq1VzPT347cdAW+A0dMumwQBhSIpIXH+l/NWLl5YMqakoygPec7lJCwESYgb5WPHfFiqZOTAD4fATg7t21Mmtkx2ZtrHo0acPH911/ZtLVs2F0Y0YC2XWQsLSRrt1K37gP79Q0KCKIu1a9fGd9q0tVvMgkT6q1gjDIByO63hbIi8On+lk0RO9Z/HFymIGfVVAhJOOSURpKLEw60bN4YMHRMQoMP64HSYaVKEF5icJJZULtwdrjfefnPxtws/GPrRyBFDflrxs5+XbtzIolSZ9Zpt5iuXL0NyZ82YiVt21pSpTVu2BKpY/tjFQtjVCNukRJxfMgW+cIC6kizEQkt/chlfgB4MD1PAK7UN8QLfpewcEAWTDy/jWZK0Lu0x/oTQk+CGBDZ58qQ7d25Ta40I3Pv376Wnv0DK/PLLuRAXjCi8j6GgjbGlAQePfbm0/6YvvFFSNKVXMxfGzOAZBjQOcICsGOGYJgPgV+Ru0qqp+CCdAazsiv+FMpYEPQBItjzVRIAt5jomJVF2zkvkgFlzJRVZi8zmFi1aQQQhAawgV7KqolTV33QAVQmfeKNEZHHS8SJAypAkbRZxJ8CkR6HBksTFhsBAggaJWIS6IYlg14Xw/dXh+GkNIKZMrZNrdHaRxUM2okcdYMrMzN6ze+/G9RufPHlWvXpNiOygQYMnTZlWp05tc2F+dMniA/u/R2Rg2dhSc76Ys2jR/IED+8aUDC8RE6nx93bq2mHL5l9TU+OWLVssoSizkJR1LFUAE/2B88VCw5gRjJO2P4Ql5WZmEgQmhVKuWbUKOgu7DQ8Lg24GmwLx69BMkILOCLamQAPOI/TuQ4cOsFmgvJBInERQzw8/GEyV5L69egNDaRERoFFvCBOU8JNlBdSIesXLlIExSMgMDnAxPAPvPK7Pk8fpRdixbKWK3qK8V8LTZ2sUv/owH/LgU139ZU4IgtyP+kOoX3IZhgR/HXNypiUlTP70ky6dO3bu2J4grgYNX9+6bdenEz47dPj45SvXIqOiE5NTZsyciUEO5xQOYlRLnO3YUexkvJM8Jbpnut1m0WUIHkBheTiQ1DDER7D+Njx85Xxf/QOgkxAUasAqc6G06K++489/gWLAC1k4qZm0RGq4VBJB+MIqU/UKCzq2E8luBCFCNYWtQmcIiKYb6cSJE7iGYIYZM2ZMnzqtTq2avXr0hGpSPxnjJYuCGZ4HQkKJf0dg5aVIQujcIAM/8UCezK+b1609d/wotcuP7t+7feP6/Tu3//Dt1wd27ahSviKukIvnL6z44Uf0iof37h8+dOjLuXPh5TwKksjcJTLCl1fJWMxFQh4JUFBIaTqYxGjZCRh/Qy0fnPgusYk/hRpQki7gi/Sd2wEjAfuNmjQh7gEm7rJaKOWyau36Z4kpHw4aSFCp22ZFRMASq6Mij8ezdfPmtOfpS5cu6duvj9liRpEzGnUer+ztt1ujhlF5Qaf1Z2AgIOknFGgQGSkoFVAhDCc+76co6kYdsvx8m1lQSH+thvc6SJLHD07KJnma+A/dfuqAQNGej1xNGZJAgNtK9rRHpdEJ8TrAMHPmLII3Zn0+Jzw8kkQECZ5E/SLz8Z1VAw6QRC4mwEBSR+Gb+MsAOEBAYGIL48GkriaAxWPIcmCeBD0I3qdoNmSH6wnVwrbNd0zmkHICAXkmsLUUUUkqR4SE+3kpCImahJWDjD7+5IGXL10kTAvPXWpy8uXLl9LSUpvjaRURSOKQloaXSgd/YsSSNgViPYuLOgcTJOoUwgUYfVRIuKFZIPF2+Ii/p2u3NiuXL/lq0fxmrzcF6zdv2LZp04GlS75p3PA1Qddd5COYneYCrV477qPRc+Z+OffLrz8ZP239po3Yd9lylJwRDkOn8LRCbVHAsByac7IIacQQ9afII05Kg/eKuBS5vxDFEp89I4QD4Q8rVGSJ4iK6SyF3EO1OMVg8CtgnXU6XOX/Qh4OmThn37PHjLZs2Q+Aobe0rKuFH6qeRenX5+XhcEGDgo+xW0lBYL5RbkFMwVrdgdhLceC9fYKzoJJxk8FBjNiAnJQogpvN7dsgrxSzpcdwDIYCR8wieCCmBHknbCfwAG3gHxAVPB1bxyZMnY1+hKSO7BdmLywjdRYDlGpYET6e5sJBoACDCw18Jvr/pB2YIsXi57SVAMB3wHpIEyNh+uIoZGy/kMsrEo9sxSK58KXv9TWP5Ox8DVAWlcLtBJhwQKDqszssXSBjAJzPiSupTYA6JiIxkG/MnS8nEWYw/UsN/cXA+uU3IIjwHmQ+BG1QDqrjVOc9LUdlhBuR4cviswZSzcXGDKH8iiJTQQqSN/ZdGUpidt3nL1ptXr5ForQ0w5eYVbNq8dfeeXZAn+Fm/fu/Xrl0PN+XAgYPwGhTkUkceL5WG4N8K5csSXnXuzFlzXq7HTuFBoIHCYhbNy1y2Jo0b1KhRddeubUCYQ0IbCA24hIgjjHAuh0brTwEboae4HfXr1ZWrFHdu3UB9FBvSB2emg6IJZCTH3+7du66eE81loYbIQ/jWMeqUiY3BNE0HXAIYkxLjHeaCDh3awe4l+Z5XQ15Ja+C90jAknQGBDDqOK4El5nW4SKSUJRQG2PalSxc6d+4oMq1/Cxz5E4iSj8S64NWQaIFYDinUFC+sGnXf6m8wWPNy1DoCVM13bl/Ly8rs3rkTtQRhEhaLs1hEJEB5f/DgmjVqV6tW48flPx89epSsLpLs8FswKlEP0O7A7Qhj8NIJ1kahZw+km1kwfUKuQRKJpgOoPxnf/9Spl2+HpsHPWFyJaf3V9wNGuCnTZ4KsPrezuV7St5dbgy+cZ/eBFVxD0BvbRGr4yEKjfMJEQSGk+dvXrxXl53fv2g1eSEQw/BuaK7xQvjWF5D6+c1dCAKYApUV4ZeER1L777jsI2sJ588qVLd2gXu29u7cvnP8F/7Zs3IjZcs/O7R9++MGET8bCfU8cP7ph/Tri+lJSkhg8z5GovbSXWeh/Tp9ZZTD8JQ1BbkYDgetzowQ96XY+/8kSg70vdz3A4UZuhyabzdZatWqDlgALyQYsf/T4GTVIA4OM2JQUPtcYRFzUzpXLARfcNiiYblHuunVr7NixrXqNasBp1qwZrCbxTxarAwBKo/LXa9DuKFmJT5B7f1toOBFBVCYTNS2xxSJpYoLADoTrUHwRNf/8FRqD02yn4YQ6wIiv0EYdFuEbUhB2qQ8MRD4rV6EiS0nKMU5hRBMwCg0LbGeO0ublJNAASQCaJJtCtDFAYOakI8nrTclqV125cqlkyeJM5PSZky1bNkc0B7Co/aw4FgF4VsuWLbF7sd9xChF3AdIiJXCASCKWyBc8wMXXr1/HngfkgSqGTwgImMN5MBw7OnZQDsRiSbwNmagAACAASURBVBoACNJmfLninOfgT8bM4H8r8aVWi4AT7NtIMRxQTAw82GUhHRY0OmeXTu0Gvf8uMiuW8o0bN7dv+3a7d97BweC1W0SrItQ3vdaSmy3zV77b770OHdvy3jNnzlGlD4JM7DbLzesEVH3O8b07d8IdGIagTq84eJH41ccKYTP8D4AcOnRuw4ZNERFRON3E7b6JkAMlniF6SPsTEEYp1Anjx9WuXW3Lpg142wCgtGRczzbE6QugZs2aReoJkiVLCRil5QOjeJokPPE8vgBk4AORZ035RDFm0blYWgseCEojNYGuBLNR4I2wygICoymwhPhDkAuJDxTeEMWb5QpfCR9F9y6dZ0z77PbNa3SPwg9C0iwpWhgWyYBPTHp49/7Feq+1+nzmglUrVtarXQPPOvtBrtNXfq1+2ZjYaZMnZj+Pv3jqANGXbd9+Q2wR3vtvPl7izR/fI1EHZs5JjC5YCyS9DWCtXr0abRLGJhFEAAd2iqX6X3YwKqbG8DD+M7Rx48bxp49Okc1pd7voQkD9EvL8RHT0ul9+qduipV2hcvtpvW6N1+PvdHjUhKIrPV5/V4E938+fGFOMQm5/fPm/Vd/ABSDyY/AGoNvwnX/8ggJIdStMHhYynzUqm8PqpyDGUnSzoYmd22lR+PHCfOLcMUqPHTfh2qX7eoXRY/XoZPInd2736dkFGc/qAPJcLNgwBhPSOhgpZlv0DCd1gbF6C4eAW3xXq6QzmN5kVAcivl3EMTr45E9iGxV61f5jR95q22HmFwtF0L/O+OuWLZ26Drh15+HU6dPPXTy5dNk3ZSvEEh9/9fqt0WMmeFwFkH3UWWgW/N3O+OVuQh69NpYYZFWJ/coPbpcJnHC4fJW8MOjicfcVU5CrCNDMSM8BMsXCo6rXqrl1306lXlm5VtWSpUuw23f9uj457unDZ/eLlYl0qN12uTslKdWoMtw4e3zV0iVytSayeHGtPrBk6TI1KtesWLpMWHiokswbbTGl03/TuvVQ9lo169GFtshpT89Kf/ro4bVz58NNwXKPknB8p0yLuxU47dyx9Y1WzZ0OK6Tp6tXzN25ccmJ+ctuunTry5WeT6r9WsVHzeoSRytQBTnkBiiYcSQ47A7S4CN0Wr7wQ1wZWK3gGyipOAbYiOp9YBdafcjrksVsQFkPtZo2fssQ3i9a/3aZDqZhygIiemBCHTu3ayV1u3JdVq5bNz0unzQkmBpNJrSNew2vxkdki1i49Iw/PiJ/SIFNqbG4oKYtW8Pj+tcAA6juwnCqqoDo8Ct4H6vqwF35KVDKmLywGfLEjotG0DseWtbAAL4LQmwUWIJk5xV9emZUa9SATRWvFQskcXpubWrfCQ8kn8xH/RN0yYU2T5WcUWHIR+HzmM/5R9QBBU9wu6g3t2r23Q8fOOXm5kCary4bPxE6bPOFTgkD73itscqTxgL2+EXpQKtA2Ia9FHq/jzt0bac+T3nq7VaXK5bBcOF1YhnyJn4KHUYIIfKVkkzAeivfjoJB5Fyyan56R3rV7py3bNu/bv69N2/YaleHx/aeIuWyNfn169endk32xcPHiQ8f2btq8uXqlmsf27/c687ZuWSbzd164ctbuKHr+IiknI23bujUTRgxf8+23t46feHH3XliJyJVbl6w58sWBuyt3X91Y9526hmjVJzMGzV/6WaNWlU1Riv7DunXs847S5A0uYTpwav8HA7qdOLybvHe8YB6LV+lWYvCnFlKh2+Fv1EIcKJhADLFH4XHQQJnlwpPmlbusbq2fTmGXa+XaC6fPpySm9O7Qx88qS3wQ/+DanYsnTl84fuLulSuPb91Ki8uMe/DYVphLbSIVGfRWf5VdrnTYAuQ6r9mtsPvx6cy3q90Kk7/27WbNI8JDPv10PPm2clWAXEXvGm/N6mXlHuv27cdlMoMvJJp4BBfmCRYkLCiISk7xSS+wZ3Tv2/NpWvyZq+dqNal75OyFDz7oUbFyqXff7XHm9Plhwz5+eD/pwrlb27cA7JMnTl3KyjWTmIbIlZ6R/Dz16ZFDO5d8vX72jMXzpn+9b8v+BzceZCSnJ8Yl37/3aOeuvd8sWkSU9+QpkzauX5WenqDUkCJr9XmshLGC2IXc3LxrN25rDcFvtekod1vVchdp900bvpaV/pyMax/1cir8LDdvnqXKhNyfEmb28BBTYWb655Mm+mm0JWPK87vMqS4eHuO2uZGYO3ZqS1Tz1s2/Usxv9MhhRNQlxsUhJGGQ27h5Cy2Pw4oHnjx7zOun9nowYAUdOnI4I9fi8hIWQr2FFy57YW56mjUrb9vaTTVr1KHUAUb/TdvX3n107aulC4ucth79+q/6cblWTnwr1alcarnGafWo/DQUtyp0WV0EakIt5G6X2x5gVN+6eTkEo7y/aEzKxocAi55eGh2WHGL/bTI1e9xPiSTH7rAfO3koKz994owJpGRThZ+dIopSCQ+rRzRvFgqXLDjQEBZqQChJTEndvf9w9+6923Xp9e3XPyXGpQ8fPvbUyYt16jT0Wj0KOc0VqCDIdsGNSxQEwSG0NmJwBFBgrRPsCaUGeiK8hl6/iODQw3s3x5Qyydz5QJPSZTInkxKWOxKfZGq9x+GhnBBqkN5geOvN1tmZWSjK+oBgqxlRJ8jj8icQje6X0JyggKCOPTtYPGb+FVgLLHA3ssdUcgf5pR5SIoR/VkS8qVVbN67LfJGo9LNdOXHk1oULNSpXdznRLoQfEjy9ef3CB727USxIKbO59doAnkFhbmIHQQlqc2FDJzmW6JnMjByMVRj0IiNLfPzRJwSXde/WsUaN2mGhkdDcsNDQ/ft3nz134uOxo9BX87Iy6tWps3vnLvL72nXqCpEBCoM/GLZv33Y+Aw3a4CBDuXLlRbUcn9fiP3UgbCKmoAnxBdmTYVA0FU852o8krnJG0tUkWvmfGuer3svgEZNTU1PReIgTki5zOohaIL4ciogIjy0axTdfr9OfPnnk9cYNWE2tRgTxaXRqwi2piYyqFl0sGuk7MS5erzeg5aiwoFqs1DpE5eOZRBSI/USJO+IrKTVqw4rB3veGBgYRYRAeGoKGhL5CoUS+6DWmrKz0yOiovNz88GKRC+bN/2LGjMSEJ+3avL125SoowRstW1nNRVoN/Bby5hOyeYEI3iJViCQorRRGh6yDbE/koq+7BZUgRJI5Rv7fVkRqL40G43DqNPq1q1f9tOznMR9PeHj/wYaN65cu+TEyfMbyH9ezgevXb1CzpjAPPLg/EwmOyGK0jkBTCIBB7UCbBauZF5BUkhgPO1b7E9+KpwAqTvhacFgo5Tpxx4AACOVo+ShklqKC1OTEUpH18nILPvxgyMiRw/v26BMSHIxRJzkxbeXKn4nGwMYWHhIKhyd/kpqsTx49mDDhM1h5/boN9Fqjy+EtyM5/8jiuwWt1XfIim8OCSJSQmPDo8T3kzPOXjm/Y9OvNh1fzsnPkiJMW1+yZk0kgql67Tr1GDWKLlURdS4tPSnmWYMsvJIRr7U+rWjdtYfDXyl2y779ZCkyLFy+FD0VXOsCWmRUQEmIrcnz/3dKPRo1WBBgo86PQFxOKncop98cjwha3oqISzaZ0+Ix2pCTYrVpjkJNkZlEG0d9jzX34+FaHzu3laiQG1/4DO4oV05UrXxL6lp4ad/TIibbt3kHIOX7sTGhIeEzpCkh3bHmGgyBy7vxJqASiG6YHXABI4R6X9uGDZ2+1blOpYjXKC1msTr1WZGYRGnHo4FFSqELDgoAPj6D3NMrA++/3Z74YCVyiVqfKbnMwJJDHjRLor6K2vG/jIpNRPpIKrhSeFIk1ok6Fz1DBIoK8wnKkFOUJFnw3/+LF8xje8FciNPuUK6p0CiWKwXTu0h7Hi81W5PEEaZQarEcE+qGqavy1JDSBkyLvyUu4cwCYQsyyWqMm8I5sUW5Hmlq6ZGWALnTunK9NhhAuI3wKqYzHinReP4QS0X2I0pHSqAi5vXbt5veLl2K8NBdaRg4fZTIGjf/kk4zMnOkzZtkczjKx5QYOGhwRGfH998smfTZl3NjRHdp2OnLo3MbN66dP/eLM+ZNzZi9o8vqbFkvRxLGTe/d678jhQ7euXZ27YD40YeSI4eVKFFv6w3dTvviYAPCcTBcWlJGjhn388RDgYgzRfjh8AOZeoPTZZ3rit/bu3f7r2k2zP58ze86Mrl37NWjQGNKNlBUTU0pV5MxPy4KzPrx3jz0YU7YsrJTNQr1hm8NtNATi5ArQ6e/fuf3LupWVqlQc/Wn/9AxhEWR3ligRTZECLHfsncxUm0zpLFUqslTJspUq1KZsy/kLJ4uFm8qUq4prhnDj/Pxc0A9/CJFVRBG9/vqbv6xbfe78pW1bN1WoWE6vDxgzevze3Uc+nTChZctmESUiLIW5OkMAjj24e+cuPcd/NnfNT2vr/FBv9JAxm9ZunDzuMzyqpbuUpmymXKFbtXZDx057evfuvXL1OlQsRHlkcJNJHxMTQzowEKNEOQSBok01azdv9dbbEaFBx48e2rRt2z28qo+f2KQ+ID6TCkYyTNc9e/aHcQva5c5T6VFxPBo12qM1OfkZmcX37l+PqVSZaFGFUl2sZKnk9IyqJBiK+hpCcYh7ktKmXVsP+rsgJwRf6wpyzTIjjkoVtPHKxQvo+Xt27U18Gl+9Wu20lPRtW3Zirm7RogXtLih2RRQX2LZjy4aQsICFC758b8AHN66cr1a9bnpa/OWLh7r2GWApsu7euads+Qqv1ao5ZPCHZouzbfuOxBQZArRPHsbdv3vt59WrI4pFHjxwlMSkGvVq5tsKsFE55Q6b16IMkCNMqE0sMNkQSupQOai6TAE2mysvJ79cbDl/8j2x/ImZQZoIPpHLAwKQtDRGvcNcCOHUG4x0qt2ycQvoWrduQ09Rrsgg0Ko9VitGJ7fVrtQZLAWFQ0aMlrzkLDfpkw8fxmMxJMunW4+uX34x9+Ch/WfOnAJXYA+uIrNSC3EWeg4GIeJ6yXWSDB9EhgtTjc8IIgRu4p+U8uKlS0QVj8TAADpxCOnjjxkYhKbAa7Qac26+PigUPPetKTW0KAnE1Ggv5rXZHRCfpIRn3/+wgjqu1MidNX1Wn959CQ6hANjzjOeEP9rkdr1RD55zL2lIwDz+aVLlslU+nzVn1Zp1EA1tgBEbpm+cctzWaObAChuW3G62x8c/wmXW//1B1LmvUasmDAbScOPGNeIrsZdwHUJJpcoV+vXtPeGjUavWbSgWEg4vLLTZ16xY3e/dXlpFQG5W6ro1P126eB4Ldt93+7Vo/qZSE6DWE1Hr7dmj77b1mzKeJ9V7rS7dUWx24iu1PjD8Bw4osWS3J6JQ+DV88WcYbwEQvlixbD6H5h8//wOj/P97JYZNrMeYkaXK74xWpSRYwTfu3+PtSFzq1avPirXL273zdt06DexOO5uKMi1YlXQaVVE+BaThrbLlS1fg242JKsG60DfY4jD7K0WeHewIsY0EUrgU96rlerfNEWYynj1z9sypU5QYOHnyZOOGjQymaJ024Nixg0t++Gbq1M+CQ0OQ/2rXrtu7b6dJn06KCg88cfzwmBEjK1ashI3A67C4bb7YQIiWcKH4cIB8RMqWUCmUTB+7CxoGOcdMxi9EpjIjuUiYEOnJ4mqfkQDG63Zgc9X36tn960XfbNm0ffSIC3Xq1V0w7+uTxy7ATbOzs0JCgilMMPvzL/HE4fLOyS0IColAfs7KzsVVWL9BA4qp4JinyDDtSygcTakL6IKl0Jz24kWrVm8a9cF2q69YiZ+SAAX4AZbC2JgoAib9VYpiocUKs/ITnyZG1oto3LDJsSPHq9eodfHypUrVqkKYTKZATCopSYk7Lm1muMi+jx8//Oarr4nZOnHsSF5edl5BXo4lMafgxZeL5mRmZrgobSyXrdmwonyF2IaNKxQPj/5xyYaSMYH93xtw/c6to8d3Hz282+hvKiwqZJizZ00VyeH+hB4601LiTl+74s6zFOXkahXarVv2bd2+LyLCGB0a7eelsJ7yxp3LYcWjiN0JDy8po+a8TOt0vCBYAcKkhgbhWNcHIFoiiYiCF3ojoKWft5dMao9r89Ztt+7cW756haB0ckUqHuoWLaKJrfR49u7f/zwjq32HLlS6hiMGGEIUiCBOX1Sw25ubk3/l6q1evQewgMJUr6TKtnPGtC/y8+3jxk5CWnLYPFo11kE7kFm98tfp02YQyKLXGbXYR2yyBfO+xQO1bfcuopToFrf3wEGwUCqwgis2My0xLDzaEBgk93fBDqJCI56npT19mPp607pIEgJD0A7kUF1mJ8OO5tZS7EPxPOf5zQe3qSFLpA0VzhAIvTRTE5KaB+4VUSx0/LhxYvAciFPwRfpYyFWQKEgz/1nMVjWWj3T2XE6lSrEgIuY7VvbSpWs/Lv1xx86dTV9vmpb2PCIiklR27hDBbz7eDArRJ4rd6csnQIYXAyTcih3QoUOXbdt2UfaJWAt28bDRQ6/euBhTPjY5NaF1u1aoAQggwK9Pz15qjeL9/gPWr//19ImzyKU1qtVTeHWFuWnwv8cPH926ftUUZjJ7zNMWTGneoalC4ymwEF+ipR0luXivv964U7d2+UWZiNJ1G9YKDQvJyE/Fj9R7QLs6jcrbZVn9B3WrVrPc6lUbz5zev23TOqEAu2S6YKPcqdSTn0XESVoa7NYfXdxgCIkoVqNRRYVXXTq6AhsZ/erI0f0Jj+8lpd6r0SBm+Hu9kAkMhgCipPF94xxHjXl8O/3pswfHTxy+dP7k6WMnhSlC4X3wwEv3xtqNagcEyvz1IvJ9/brV69cJ0yG2BkCfgKbUuCHlDN9o0bp4VIlSMRVOnjn/5jttp0yd1Lp1y6yEZHQktCZDSEjFMuWJTZbZMD+rhw0ZTj2XQ/sPUB1DY9ImpCRt3bLj2NFTNoddEEYoiAfZTI6H6Vliwp2l93W6ACjYG2+0xonhUhE4YDl9+dyOg/suXDiXk2uOjgktW6F8dNmIRg0ahQWHHzt0bMUPq9eu31StYjW4YfNWjfCky5Tqp48fb9qyPTkpKzgk5MLZS1Hlquj1IsXqtXqNDh87qlRrCq0i8Uhr9ztx5Ez7dp216oCCvHzK6VFTyiaz+7mtZEeHRpbIzsogjnPT0aP1GjRiwx07ehw+BYMnxqogNwez9MAB/UsUj1o0b36wyVizepVSUeGL5s/9Ze368FBTcGAl4mNUAbrLFy5Wr1L9008nHjlygpAsxEq6TMhdCpPO1KhB0/KlypOXtGfbtjat36pVtzp7yoKqZ7fkF+WrtRrM/PS28fdoKdanR/TDzkKFCFHSVjiBsBgBQ6rhoEWoAvS2/AKN0l+uEW5BFQgug5VYcfs9exLHiyDhyJqI5c4iM+5COeREEG+/L774km4F+GEQ6N/t1+/hg3jid5Cwf16xilr7+w7uHjVqZHSpkvbCfCGa6EQoHh5e3Bg+AU+E0iPEi32FMZwSshiIxZsxdJHv6gJJaUH9W2qCj4mLw6d7cYjwX8DqduuNBqLzYsrE8kDhkKW4hx351Uaqkq9IgqAexYtH6HUBMLIrl69260puH2HchWvW/NK+ffvYSmVsLlEqQ6+BTnpLRpe6efF66YjSAvxEgaC4CqeIsLf7upYrUcJJYRGBAlmZmatXrWz1xpsEiny3+CtyR5EuM7KTbty6fvv66c+mJRBVEx//DNsJKwGb2btvZ3zCM5PehPGEwNtg+hhYnF8t+Py116rTQ6BVs6azps26e/NWlVp1bt++GR5RPDEhjl1XUGBp364jZAv9Dm0aoP8GiP/Z/0nyE25vxEo6HvInkinbskqVKvjLES9grKwKgxICyx/F4f/Zcb7qbYyN7UdUFuMk3IfLpDELhPMd4B66CPo6Y69avRoYOW70JwcPHdbrTEX51mBj0MOHD0qUjjIZogpy8p4+fEIVjvKxMdAgUCHu8WOzw4VOiTCOkieEDF8wAaDAMwj20Glz2dLFo0eMxP+7cd0vT+/f79y7b1Jy3OWrp9ISnyz4ampwaBA6YvDOUL1a67AVnTh56MWLtKjIcJkdVkuQo4zUD4aIhYB4EebyEsjk4uK9xqoqhEVScFFdLBZsPKIMIwqLrzEfW527xNJodIgGfKFK76hRYyZOnHTl0tWGTZrgeiNU5fz5c5LSQ3INz2HHUlzq4YOnZWIrwTJv377L8hLTxmNE2S2bQ6H0RxTyJcqp6T5y5969wR+OoI6fPkBnMGgLC3JevCjIyclISXly/fp5WgdVrlglNDC0ePES927drluzFmjDlgoJMRnInHe5UxOTjj86gtw4b/5s4aMMxfhuj4gOyC9K2b7r1POE1NCowKt3zvobZMVjIxNTn966ei26XHCrtxo0bozs1yCoWDCdsP0CPPVqv9apY6f45MSPcgbnFxYUpXmJh71/O67h6zWo/ZadnYnXmxi4W9fjK9RpGBYQlpjy7OL9c/0+7JuUlLJ59Y6Y6Ep55vSQEkFffj930U8LG9Vq0vi1N6uUqxURrVGLDBAnplziQnzwEbkLNmGncV68cJk9npeXv3fvfkyAk6bOrFy1HvRBuE2VxtCwUidPXQElTpy8XKp0qfDISIpAxiUmUcbl0cPH3Ij14sXzXPIDnsVl3Lz1pLBoJ4aNkNAgiit+vfj7SpWr0lvp4IEjcfHx9RvUwd935szJKVOmkdx+6NguMoa2b9+J8n3w4GFCVtv3eDPh+cMDx3cQDwf9YZxMlqjhuHsJ0PzGzZvUeq2yn5zOvvIdGw/lZjp++nEx+nFMTBl/OntIByq2v5C4+KvDO+23b9o2e9YXeLQZHgpVdESUyyGy4TQaA21MkOSw2YMP9+48ii4eFRhkoOIrNmF2AXYjtJrbDx9PmjQhNTGxxZtvNmokgjbu3b9DEAzlwSJKBJ8+dyx1fDziLNZlZEF2UKihGIF0u/fsAyGr16zGw2naocJMKFfv3r2dSCz0acJQIKp16tSYPXvGL1tWdnm37aBBgwAjwTestcdqiYwNnrtwetMmrakz6pVjFXCUrVTG62e7duui05KuVFifxN0YPXHIO+1bexWuklXCZnw14eqlSzXrVoXoFxQQGGId/+nYoDC9y52Tleek6FSXrp27deuSb82Pjo0uVb4kVes8Vj9TqO7zLyfjuEiIT0lMTE1JTgUsljyLUW90mG2bN24BLStWrpCSnkb7GOJDZC6aNF9+ej9B2AV1fpNmjqlTr1rl+mUg8hDMh4/uo/TjMlLp/eDudQymtu0avju4HeVRt285Omfm/BEjhtnshWvW/Tp20rDWbzU1W3OQWlD6c7MtR4+cshRCjy0kEr5IS3c6bCtW/ZT5Il8Y4/WBd+896d1vAJsXRTK4mD/aHUe2OfvczZM9P+iKjejazRtutSzPbm3Roam/FkqjJ/DKYrHjPQ+JCKxWrXL5CmVz87NIXjEZQ4AIrtACe8GUWdOmzZ5hLK4IMgVrVXiOArsP6FK+YtlGzRqHRxazqNIN6kDKXTV/q17JmIiF332Z9CypcoVqQxKGg5kPnzxc+NWCgnxLsfBovS5w2/b99Zu1ZPpspeTEhMKsLIeFjF0nqEu+nsmkunz1zM27F1OTU4joMtsykftVLtlXi+aQzvvk6f3Va5bfuHa5WcvmaGXHTx0NDDTeu3fn0oUzPy5bSix/uTKlMH/4K7RPH8YdOXBU6eefkJiSEJdIcELrt15PTHiYEBdPsZj0tKSTrY7l5ObAYHfu3lKiZGzLFs0oBE1r1+T4pF27dty9fn3YoEFui6fIZaaYKkJPhUoVMKYQs3v29OlGrzU6tG8fJbJeb9SYkPCc7Ozk5CSHw2qx2uApGmMg7TVpMqYi6hw2jgiH48tgchRa/HUmu1lU3hc0XLQiILCDdkZWdCz6mim0ujs3bhw+dJSc5W7du1+7epVsgGrVKsIsxo8fjwf/8sXzEO1uPbqRzaQkSol6QAjHSFC08ZJqFfkkKsIeBadD3mL3+rL0eBH2RYg83gPRjlrx+/b3MfGXrJy7qJ1lzsk3hYTCR1CYSDcJMBmJQDAaTMhbsAOlAvuitX79pjEx5Qps1pTkZHteYakSJal0j4exUYOGNavXyrHn+MqgkkhntlltZWLK7t22OzriUuu332F1UC3wqmN7U6vIsVdUrVB5ytTpPXv0gBTJjIEmED0mNjYsIvzqtctYFPRBRpW+EAJRrVoViBdaBQoQcXOYoG/fSCLfITszB21GBCp4SOgIy8vNw+xGNZxK5SuVKhVDXekt27ZTuJ4+WoJreuUVKlSKf/yUohR169bGx4n54j/lOMQ0A7pgt0SDYcmxyrAYJHBiS8dC+7tNUiRi/C+UsRiqNDAMNnQHGjVqFD03JDGLPlFSfLlN1KsVVco2bPiVPDWz3VOxQqUvv1wYHBIGHTxz/syMmVN+/nnF40fPnr9IJYnp8oULlK62i7oA3rvkNNFZK0BEUzJ98AZYoVWzGdD+KT2DTZXYlcioiOKRURg+MY4qTbJy5WLLVihdr371ClXK46rDSJWcmnLz8t0nDxMun71x6fTNHZs3durSyVWQqdQR7gbHFIckY0k7AXkWcVAsjdHI/yC0oJBQPoTXx498aLLGiZrHnUnRCC5jeESt0ywkKLz4zz/+PHzYqK++WTRi9GiUrarVa1D16vadW8QKoCWXK1uJsGssVUeObG3RqnVRfmGnTl3YVPv27QkMMRbm5xkCTC76w7O3sTaotEOHjVy2bPWoUR/9uGZlqdIlED9ycjOLcgsCi1GTvSi2TLTZ4X4e9yIqPKogu5A2YUuXLb1y6/LSb5eI8isEN1EcXamG0RqDdfcfPZi38PMO3Zs8fRpXumRssCkMy//Z8+eWLV9KfgCqV+mS1bZvPbhn/56Zn48PjaQMtChEZybshHAnt9sQYMjMzQxA41YjouWEBUTNmDMD2YiuQUBYICeiMTX3Wn0QaSi+d9O+I7gV0AAAIABJREFUxOeJ836YPemLT3EGjRn60fYN+4ePGTTy40FvtW9x5/btI3tP/bJ8c2YqdahlotYOwZgFluLFw3HMUZOZk4RABAZpWHHsLiw6cnxRvuP15vUxtGCfBpLAnFVD7EAiKci1CVsPhZrJVvZ5gJHqYdmiwoZdkBRgYTIZeIvdIgx1PjurMPAoKT1IXigWIy2GKypxy95s24iAbhS21Su2v9Wm8aRJnxGZcGD/qZOXdiFdUfVg8+bdS5YsRI+EMqIXdX6j+4YtW0rGlPpiwfRCc1bWi8ytGw788PWakBBRRoTdERQUTOvSypWqojhx4PiTrHG7d+whOwdOwdQunL8UHG7EwYXDQoz+98NicdSpWwOvU58+vTZt2VhgLrxw8VwW3qD0/PCSJqhETEzMpk0b8jIc9ZpUZtfQpKhE6Wge2KVLl+XLlwMfBC+kK6ynz26lUsaEudNsIK8wOya2JDayxJR4awGpYEBJpg3QUeONNxNwQnb8qh3f4EOBc7NzgwKDPhlPNc7aCIXrlqzatePwjZvxwsOpkBlCZehLjRu/2bBOpTPnzjRr+XrfAb0cXmuBLY8oPMKFDOoQYshgdXdvPxz64ZjRH43p1KU1jlCXMygxMWHixE+ji0d+/fVCLH2wBBSDuAfJ3bu/N2fOZKYgKVSE8AJGIi+VMn+b2d63Zz9sVGPGjXbS5w/HB74kuV7p0o8ZMWH/3r2t3mryw/JFukD/F4VZEtogKXLQ8AospdaM3Ovs07c7RnGjPvTe7eSObbudOXM6ukTYTytW3rp9ddz44WViSmRkpweawjBkatQGP5UFg4WdXV7oLBZSMiut4NmjFHO+3WAKjUt8/PxFwomzBwmp7N23R3SJKCD/4OljYrrBjdca1GNTxCfGkfiCLRCFDCaj0xnV/joi0+Fcu3Zvp5qjn9Kdn4dDH56qDtAE3r59b8zocT279+r0fjMtKSAWF3YmYcP398u35NudFm8AJUpc0QElEhJTXVDBAnff7v1rVqtptrrOnT6vCZCHhIUizxFIYLWQx1aokIvNyzqazQXgfGz5si/S0zjDjNgyJctE9Ovfj6ouVPPv06M7dWT8XJpKlarkF9quXL5OWdrwqEhMoY/uPgYxikWHZaRkil2jBI+oSCDqVvp5jU53gUAbkcVLB4JiObnpWr3MQgSSy/N6wyZIA+Dr1u1bylcqn5SSnBGfg3SCMgXTRejwhWPTEUuh1oZFREUmJMSRUjNu/Nio6Igdu3bNmTPHEEKpHbeFVDDiT2hkqFXRtYyJNKtfh2uod1A6towI/fV5h4WZS7RRJbMYTZVAOkXvbr2TU56vXbsuNqaY2PYq3A50GsADoPl0wuScnILlP6/kLnYij8Ibw2YhzB9esG//9unTp184d5ZyDAySe6G95CV47SItlJFLQhVUiLnzHVFM2LHAVJ8VAEmLK4R3XsTz/SZd8UXiNfwPBVgkBinpW4sVXN2pa6/EpBfLlv1slSluXLsCfSOpMO5p/PIfl48cMQw1TKmVk7eYkpJKqhlBIIwWrMasdeXuFbLKiBnQ+asD9YZbN2716dkTm1/F6lXnLZwPMiSnJqEjTRg/0aDRnTlxqmfPbtWqVlX6aWVTZn1K2Z61azco9c4WrRtS4QVAbNizDnLMQKmVB7n3+CtLVAgtXj6kTefOg0b1cVisp46dmTl1jjVXFhphdDgtLVq2DA4MjnuSiOYXU6ZMRIkw0LTFm6337zhQo27lF4kvQsMCoVNS3XmW+z9kzIIfiBxRTFl8skYQNTYVyRqYLmFykAZoDdNnef53SlqSgIIkzmhZNWYhYZ5w/4rwYJdGq05KSSSr6NCho/waUzb2weM7I0cP7d27D0VcDh06mJuZ0rNPF6fDIpbALqtet1pomP748cvgrinEOPO7sbGxsdAp7uUVEjSQz3Je5JOUlJdXcPvm7eXLfzWE+nfq3Ra1Wxvq3bBxtdFETRFCOwkIdeXkZUWUDO5YurVaadq2fu+lszdFLIWbKCgKk+K2FlVh2VeClPsscOLT52ghJQZjFS0zNYGB7KQcysdpNFl5+UyTBSKpigFAWLFEohXotWpi0mEJmdk5xPyv/nWtLlBz69aN+PikVq2wVImGcVIitNWaxSs0NH+VKROT086evzR79qxAEXflMJiMqAp4L5UKDZFJe3bvXvPLukpVqy5evMRUWl2zfhn2fJmysXyWLRtL7QakBrlOdfzw6Q0rNl5ITYNyvf/+ezC/0rVLGOX621ce6oyaPj37Ll66eNrMiZ5DRR16vCULyIupGqVTKQqsGbefXB44ok9AhH9AQJDH7lm87KtvvlrWvXc3Y5jG7CiErJDzhASC/Ggw6VLzkqkX6vQ6n+ekhwWHpRQlDhk7MEAbkJmTEagxQRd0pKKo1WOnDu3XfuS7Q94LDQ+KjAnzqqxlKxf/ceU3qiB7uRrFo8sWIzImpmw0xbS0Aeo505bVqFuLEBB8oETaDhw9kCcIpqKUG8OU2FFwUrDipDVl52QhrgFzsg4+GNMT6wxCDGo6K8IS4PZKiE+DPiB2YJUBT1gRST47c+ZsYKBhyNBBQnL2uO7cvnvx4uWUlDRCjkqXjlX4qe7dfZTxIp10qtKlQocNH9L/wz4s1vMXaat/3d5nUKdq9WLmffdZri3xux/nY+wZNKxvlVplylSKJgJ34/GdtRtUfm9o9/isJ0dOnLR4iwIjjIYQ7ZAxA7bt2tmm7ZuiIJDDCUMtLDTvPL7px/UvAvTG2LAYOsKiMdauXWfdhrV9+vRr+WYLZCzcAzTYBbu2bNlStWplEaVhNp88dfwhaQzJD5f8uATOFlMpom792tVqdkXPjI4MYfpA5v7TyzwN+Y/ATjQQjVGVXmCr2bB8tXplgoOCq9cvC3pDQDau2Dtz5hdt23UICgzZsn3Tu4N79O7T6cGTu0U5NlyNKUlU+cgGRUNDgyKigt56q1VszXDCQ412wePzbY7+g3sCW/KzR40f0ahFs3bt+0ydPq5itZjwSPz2qOO66JDALEtyljnVqbQWFOZYXVa9UYMBy89OZBhOcDLE1QsXzW1MPwB/V3Zerl4TXKZc7M+rVlLnzGqjl5SIIsMsXKp02ZKlIo4cO9K4aX2qGZFmsnPb1tCQYrWaVEfGCg8s3qFXexLcTvQ+umLtD1aXxRAQhIEBNNAHedXE0UfpbV5zQXYW3abQOiLCowi/KxNbnoaYtP9o2ABjVZYxOMhuLczOzw4OM5ZAUXHm5RZ6+w7oYdyjCgoNOnbmOBjVvXsPnGc0v7Lbs3DXQhF0IYYXOUmZWYW4txLiUzds3rR7z7ZhIwdt2bmuwJKNPxNBqbq8Whv1OxRCMGqMBTYRa1uudgyeIciLBtYvVzjsNrVB93aHlqcmnX+Rk6DURaFZBRqDiKrOz8vWGJU3Hl70+pv7D+3mUGc6LPkavcHptmCnr9ugTlTJYgQyOiyIQppNO3bMnvFlvdqNp0+aGRwZ9sHIIVVfiyWoBsMn6YHQJYS5/JzCoUOGP72ZPGXS+NjYmE1bNx08dKpEqYDqtevjdsCMeersqQqVK3Tt0wZvp07t/+O6rwrz80uFVKPuzPdLf7p1/4bNU1g8psq8RV9eu3EVKte0SbORw0bQwv2n73/q2/u9L2bN/WXNut17DkJwqtctj3/17tUH2fmpZaqV+WzKJ8FRJryrpaNL2q0OKtu92b7Z10u+SkyN79Wuf2p8VkRU4OgRYwP1Qfgrq1SstGXzxvUbtj95ms3Wo4jbzZsXV668eujIQWQbosHffueN4sWF8rBl005CfvWhSnOO6/S5axERpoysnMiIaCIWcIYismHVQQtWYF/xehCY1q1bf/LcqRfpeT/+vHT+l19QpYwsEpVorMW+98/NzS8WFiG88L5u6xANlHyp2JtGq7XZXI8eJSxbvnLcx2NEGJZCrsEuJUKy/IX9QFQFQwEV/WcRwrBeUclMsHJsRrRURYQSnbvwfNCMUshkv9XE83EZXsdBZ8PCnGxtgFap1iWnpuLIi49L6dCxY0ZWunCTU7eDtuIWNED56tUrjh0/2LN3t5vXL3fo0Ilq1eBVQtwTl8OakJ62e+v2pnh17bas/JysF8k37lxQBcioPFu5SgUknKdx97bt2Hbl7KlPM1NTniajMDx8ekem8gqhv++A7nrde4XOzGbNX+/Zu8fNmzeIjTARkUrejdWanpsOJc3OyZScAhZXmsaogE517t06tmzkhrXbX6TkxsU/mzp9Vr3a9WCbVG/Q6vw7dG8TWSpMqVVOnTu8d8/3PnxvRGRISdE2wecvJJNTQfD0f+gAgzmQTrDYQzdhJxhIUHyFnRMtgXWSeL9PKJZEgf/QSP/ktdJ4ELOg0Zh80Zv57huw+Jebl0lgwQ8/Ljl58lSbds1R7Jau/LlxizpyP/8rd44T6W/Nd/b+oHPtOjVr1Kz47Fn8J+Mmfjb94xLFY442OgJO9B3Qt1Pv1jBaAMLcFYrfmm/wPSy6VHieKTI0qk3XN14UprRs1qpXzz7Etz1MuKUL0hYRbu0R+a4kBFLqhuw9qyNTSTcLFzHXsjsP7rZ+6w0hWuMZ8vVfAvtx+hNhBIypJ4NpPTHlOWwG7y0oxwDYBlwjosI8fg8ePIyKimRTcbA6DCYzJzfJTJFoV3R0idQXmRTlEumE40YWFbDBZGx4kpVgMzBOxBGAw0anc9b5c5dOnDiFDQxnIg6V9PTU1LQkc76Na7Lzsrfv3HH6zOWQsDDKE+Bb/G7FLBoxSZYZbkePzMvLIpivwJvXplPT9u+0Tn6UMm3qLH2g7qPJH0eUCr907MoHfUZFl4xIeZGYkZ22cfu6waMGGML800W2gTzXkm/UBY4e+3H5yuVpeZ2Wn6GyIZaa32jTdMCgPhZ7nstj16gDkEUXTPuqXpPards1QxSVu50qL321PQlpiVEVwjA/0LE2UG/yOFzorgZNABOs16rG97/MGz90SlBo4E8bv3bKC2VKc+16lQqdzokzxpMZdPvWw1IlSiQXpPV+v2ejNxqGBkVXLFExw5weWc74dqcmGN4gIlSmcJBd56uwkPE83T8wIihK37lP265+7UlfN2gNSHs4BFkXoFo+IrZinZE+lGMPiep08DMWS6kQWevdB3SKi38cEk1BeUHg3qnQomX7pr4KEqQ6UKPZMcz0weTpU9MyS02ZOvnNVm88Skl49OgBMQnjpg+q2ah2QkZ8eHTY2KljJk+amZL+PKpUiX4VK1islh3Hd2/fswv/QpH3/2PuPcCrKrN//9N7S+8JJPTeQUJviiCIDRuCoCD2hiAWULAXVFSQYdRRx4a9ixQFURQs9N4hIT05vZ/7WXs7/LxjmDvOf57/vXt8MuFkn73fst7V13dVjzx3yPGGihpfrTU9q8lb687Nfv6lJ+p8VT2GdMCs7HRGaw41m6h6YSv3VcLNvvzhw427aNqtMWdr/fqGG+6aydjat2+HLAHzrKSkCNcR6IjMYu79N2/bsfXjD9Y8s+yBM88egWOp2luV4Up7bvESCpOBPRw4bBAOgAcfewCtDs37eN1xV45rweMLmqJNyWDSZDcFcQwntRdMGrd9/xZ67eUUZy5evqhL19Yn/UfbdC206FwDRpwRjdCqXMd51BniQ4f1p2wwFIu+8vob6LJ0pGCpM3PzIPAYQZeEFgdqWbvSs84d48kwpyhTCUaoS/clAq7stBOVJ2LETzTky9j83ojdmh4hdhIPo+kWFuV17NiB3nb80+p0+eolgRdUTqczi4MDFybcKd4RjfGNt17/4cdvgf1WasBTFRW1qZQVEyLdnUEips3ivG/ewhXvvR70hQxmbb2vzmK0kRF8w+wZ02+e4qUVaLjRle5I4BGOJ8xW+7XXzDAaTDhhSW1p37at0dbR528gp8bpdGHI9ejVtb6pNq/I4w81nX3OGLrSVdU0ojGEqe21kMFG+YWH59dUnUxzOtf/uvbeOfd3atvT1+hv2S572cuPtu3YipIb2iMHw6E476NalcpjnW7n3h1ieVLFoiAOYDjQ+pgcKcocGnxNF19w6YEjB/fsP9C2XXu9w1hTVYMP2+qyQfMbN3/nznTqSOmJRVGIwwFkk2bZC38LxxMzpl9Z7a8yaywhX2DVl6umXz1t6pSr1n+9PmUOt+1aYkhL9Rnencad/liNPZNMoaQ7N/OO+667dsqc8rN6dezSsSZ+1JgRfeChhWnpZAAnEn5j556dX3vnza17tvY5o7evsb5rn67EiKzh/C1bt+47vPvFvy93uG279m115xoGjuqOto2ruLB1zsxp1zWFGmhy6UrzfLryC1O25pprr776misAbPp+4y+vv/5GQWHmGWd2sdnNfm/wx63fMrvOvdtcOPkcjSXszDHdeMeVe3Yf7N9rCP9lpxdmuD3bf9l2sqomZgpNmXqZN+ClEOGvK55lxUZOGEB8/7LLL0cUojy9+/77TeHKy6+YVFiYj1fy81e+btW6bcuWZWYlzoCIgBXHQuF9h48BOYkT982336iu8rZsnWfwNq75dqW//g5HhicZpabKRAosVVUFRSXff7+Rc4cZACeH4xw9WqHRVODjJzkYHxjznXX7veecMz4JMn7Ae7KiEumAMY63G8YLp8oib51wYTImvZqBLcVLlgBmwyZiW01BwUsinQOUC1+J8n3khciyWJRMPlwrW7b+uvjZJYcOHqPLAp9fcMWY3r0600ks4As99cTzmzf8EozUnDjZNO+uX3jq12u/BPEfLrF92y/vv/f28ePHd2ze8sTCh3xB376DO8lPyMzxZBQ4T1bWE+Q9XLH/5183UYRrcGjqaytBECTXa+XKz1H7tRqbZm8Fnox4Y1P9h598OHnyJCQVKxjkJCkxUbQO2Cs8iJkp0hHUNkrx9bQk0AHnpndv2bTnjlvvGjViwm233J6dkQVWyC/bfnjq+cfm3HOLg2C3LtpYF+zVadTCe+bPuWOeLIjkOf7fcmb9lskE5yXB5XHAu1u2hHeDjQsPRXERr6NSwqRe/286tBgbjBjXIEkGJJqgDfAJyut9989buvT5qqratHQrpX6XXDLxmmuuqY8dfenFv0GEoXAUvHJXmuuxxx+WY5+MnjxZ1bfP2C8/XeFtCl8wYRJCaNVXKwu6SYdRGCK6BbSqWgPQA458Sv9iYQStvaqi5pOPP5869SoTTYu11J3gGJPkRAqRfN6Qy03/B4JitamYJe6zzJv18GfvfvHSsqXjxiC0HBIjEYgqGXJtVRW5z3hl16/fGIiB4ujGjUzjIEK69MMmgR0l8vjJmt27dwOXTPSKYaiuArbvu7U/uIhLeYBfMPbu18PuMLQsy3enu566fxmnsr6BhKIq2pmIzW4EQozlAb2aXxIkOJO7RqhLnGjA7AGujYlj0BUUFc6bv/C2WXP27jrQr3zwy6vvZhE4rAAiOp3u1avXUu+zcMGDCXvAEDVmmnPfeuldkiLvWXhP3yF9vVGvryL4xcdfjR99PvkoK955c87s+Wt+XZEwRC1ZhGDNVikgoNW3JYIvXEutnz5Nqwv4ExlpubUNVYlUkOqVaFi37IVXFs/+68pv3+3cp7TaC6aLxm1Jf+n51w/sOnbXotlM3+fzqkeS9FVsaD4J2wLF1vZv/PWDvft2znnwxjr/YYGr8WtoypVhz3xvxQdzb1v4+efvFrbID8cDJrsRGBvFX2XF0oDU6QEHzbPXkagNb/TSvzz/+ONLP/30TSwrhBjP12sM0ANnn5VHISNhAG0YfKZ4SqB9cRShFsPyeCaGIBzDZsm59rrpWl102bLnfX5vNJLwuLNJcDJaAtQAWQzOhlrf7bfOfuzhR1EBqbB5ZcUnXbp0un3WLb37dA2GmogFRyIBckkP7KxijqoDCXqg0TuueKJXTf4D7vS848frPdmeQLDOaQNDQmvVu6JGWo4IUBmnGLtWGbO0erXrLYwc2vZ5g5AugW8sqWtnXu82mjj+QKkRKEFbXfTUk/g+Yei7d+wHpvLnLZs79+jcqWv7Bn+D0awjgfaO6ffAK+bOnYP/m8KnW265BZ/WlbRm0kmiNy8iT0hFilE4vM5O/WNCf+xYVX5+Mb5Jf7Da7TTUB6v0CSv1tS5H1o7t+wlmFZfk3DOPQF5mJGFFYVXJmydwPPjJPz9848uv1274atWar9d/kZ5jiSTIDhYvVDKMX0DPMSGzrVWrVsyX4kZGorMJKIkhkTJrGQDxIV2Akn1NLMNK7z9sJ9wEuPNRRCzVVdAPmcbUvZgcTmwSH7ku4H3odXTH0xj0DYCZrPli/aMPPkn6Tqt2LRoC1Rp9LGHT0WQG6A8TDgoBEcUtC/R7zEUHFSXlEqxbjCkk4EsvvUxp0cNPPetwGpPxIH8yap0nT9ZkZrlTmiAF7yKnowI2RlWbGhfik5+3H6UwuUeXrgTgFj38xMvPvHPFlRMfeuARnb0Cgmz0e3/8afPGTZtat+08ctRoXBhOjcBCEk1esmyJJDlYLY2NDTxTa9FWVJykEvnMUWN69erjcbqCUa/f7wPFmIieUkov+TMExBnYgDP6Y59s3bzrtZdXzJx24z333DtwePnNt13rCzcBnKXQkjQoVGytRoYqksJkCtF+m7ZTSpvYcDCMQx5LwxcQaMms7HScarj26YFF2QTBypNbQpOmXnHzrJvGXTgei7SpqZ6mSuiFyx95c/FTLyEOZ90784bbrqOUti5QKVWw4onRxoPa/KwSYgJPPPx0JJjCmH367/cPG3EGNQ281mx1hUKot0GjlYixvvpk7YRxlzzwwIJx54wDVSGuixqsenvC4TCnbf1l/w3T79i2aSeDbKzzvvzXF+9cfMuiZ56cMOEcHCj+ICWHNoB+wLjfsXkXaIt5BblQuI2ePEofcZAC177284wZV8OECcaTcEnDH1z7NID5ZdsBBp+RlTZq9Mhp0yaXtWn1l+UvPHjfk4N79rrl1pv69OlFDgjeI0zqxc+98N57H3KEIVcsYfqhQeSSgwXVAfiOWgDeg1R/J9M9djKf8vJynGDsacTNTG4DzApcKzzojAHZ16JlIcBj/Il/4i6BifE02EWPnp3ZDvgV94uz7ZSiAcZVY+M7779zx9y76hsSbTu0Lh8wdOCAoeVnl9qtvD3stKU998xf7539xO2zp1519RW33vjgZ5+unD5jKuFOnPpr1qzFmpEBJ4UTXnzZBTWNVem5rutunmFz205WHf/m0y3ReBADe9Dg/j26dY8H4hdNuDgRSj309KOXXzIFjwN7mozZAi6rs+LEyUO797bq2C6IXUKHUZujocm7cs3qM0cDQIwkoiozYNRQRqGPhqNJA9lL0VCitmWfnDe+XvrTpp23Lbzq8vOmHdp+FHF+6dUT84oLG/AAJxKvvvJmi+KSyy6dKmk20TCmjiJl/zuXqgnBX5g8T4T1w33gegRiyYFDoQW1g2IJ9SdEgwUeJF2pY8cV733ENxoa/O+8/0l2XjEnB8pWdSxFvgqv5FLIXdA+T3343xn3/+kpDBUjnqbi+EhJHqKGXPkGEMfgkFD5pcUHC8dsU9YBkKmNGzcteOzeL7/4IqfQOWv+dJNNt+aXz4ecV76jcmuLNgVxc7Ip5k2ZEn1G9SwvP8OXIjmhyWlxNfljaR4nYrf/gM4zbj3HGwi26p3RFKADoFy8jLmrHF9Whu5R0WTIH0pzpCOPG2oadmzZIT6ASBMdonHx1tc1fbPx26HDBse9jQ6rKZS0U2vvTrffcsdMv7dhytRr8rPzhgwcNmXKRM4GAolgDUh6yDZW/u6592lLA5RDUoWe6czZeGjD6CuHz517x8+//Ljlp32URd8663rcIaTC48BHTXj9729/t/77R56bXT6k1w23Xn/9/ZMKSgoD8YakNjD0vGfJ8AgGqCBLLXr86W++WT/njtt//nnzui+2tmvX4csvVoaTsfzSgtbtiydefG5NXUXP/l3yM1tefvH0rPy8noM69xvVae/BfTPuvDJJakoKxCxp3A6AnNvhLi1qSazcZUIKG0hfWvoqGUJte/bv7w1WROJ1zry0y68fl4ylGuurX3n31TbdSm+feR+Jk2+uWa4FkwslwKYNxxqR91aTJUafWL0J4KfaQGXCRCMdIbOQt8FXe2zKvedldnDVhqtINgCeCQzAA4cqGvzRlA1MpYjZAWqozmVL//WHbddfe9NZI8+8ed4V/mjVuEmDgkEw1qOJoMVkcYYMASMhXFNi+JAzW7d764mnljz9zGNUSAsskzaFfkPoFhXLZLEZTTaUGxi21R4Jh+o7lXWM12jqjjS2b9G+pvE4Zd7gV7Pz1BQ1VHsPnax4/bmPKFeMnOcw5IYE9gzgPI0uHE6azU4c7kDSArs1rHz4XbMe2XPd0dZtygz6IAlrVlAVYh4EuS3T7PJorpx2hcPtXL/2uxeee3vsxEH3L5xndZq8oWOU6NAJirJWfdjStkNJXV1Dhsd15PjxxYsXz7/nfuaydMmybn1KB/Rvme4GPhXsKyftzDBwY9qgNkTcIGbTmsKNAcaF/YuHjh60otxFdGaDlXSKQFOoIKuourJ236975j9xkyXDQN5Ldknx4UMHQPIyu2I7DqwbMfK6p59dcOW0yd5g47GjlXjF8vIzYHTZhflnDO7fEKoBlhK33Zz7biJruzHYiEMWXHLgIzXh2IvPLcXRRcI4/CdEtp8hUVzmTiA3g41mo/O79duBvTA7QBcz4KWiqGHmdZNJsly/7vtJk64AIQjvDCoyOod4a4CWllJgjVOv81ZVpepTZw8dt+ylpV16lBpNiWC4LmHCkVp4bGf1rCn3L12+4KwJQwJAielj2MeiqxlIU9aTEoyZ4TBTQUbKHBBHIPQC4RF1WT1zb7p71aerOcvdx7RBabZYsxFvaCcMnCxbim5BqNPoYgPP7jfw7LdhBbWRSqWWgJ4puKcJzUiKQlhgzLhIydM3Nuk/+PCdc0af6XHCWxClAAAgAElEQVSZEUUzJ93wy6a9BbllFw6+4s57bj1r7MD6wDG9PZKWBW54OBGXkBCQIkSAYvEUyi7OJ1KggHZ58q6n6IVn7+x6+rmnjx47/Pjy2X379QoYDwYi+lRE6zYXPXLv1RBw746DgRMliBkzWKsaq4vLCosKstH4GTTxxKRRkxHL/3HL9rcXrxzWZ5jHRji1OpGKguFk09qoAmYCgg9ut/fq2REbAyDJPd8dmzH55tGjzyYMWFtTXVN53AoSINXFwJwZtRFQOUICvqp2RWTunGbUXTCKgcfRWVhvmkICjRI3OFLWNHsw4kNKElujtNqqdwI9ltsq7+GnFuzY+WucvYumsm25J482XXftbJvL//CS26ic2L139yuv/uWKyZMBKMNOoN4HmQO2ktffYLHZj+w7oYnrbp87d8SIvrWN1cgpXCz19TuJD4KLzBDRyfDsTJkxud/Q/rXBelx8RnqHAvOk9zb5I/X1tRQ2oqqvX7O+rvokNRyRWryVHopStbak3WGhuiKqAae38fmlizt17D7uvLM0lgaiDOGwLZYMWA3+AZe2vTdx+6MLlnzwKbFFzFMoIGrKMJ45deSwEX3LyzuVFBYGQxBE3eQbJvj1R198ZM25F01GySE7XYASBVVfaGXV16tWrlnF70YLuC1UOpsoB+G8BBJ+fxO1JtXgJNYlAvc9cfu4i0bHtCF2hyq/E4dPHDtcFWyMrF+78cW33tDwH/qXxRTzAqhBkmWIAlJgjgABtSUs2TmZuL7If8jKykRqK5mhmr1bjv+8/efjlUdKOuQ88pfZg0b20dsg8jBd1QHXiiQAEdVl5BdA5IPPHObINM2cf177QRkzr56W7sg5caxy6KAza48HJ5w/ZvPOjYRN01o4P3rtvZyajC27ep01erDdldVh5sW+SPiFV14s7lKSXuaqPlLF6dAn7B2GpqFvE1sVZxWjoQqXFITPV35xQ8d27KIB/0coBCQaKDVCXlYr2JL8JINV9ETlQjYo02CLouWDu7dvU/rha5+OGTH2gSfuePYvi79a161Tz/aakPntt94fO+LiosIiKdoHmEOy26ia/u8EDVWFQB2MbKNysTe8hYRQZADqMun2JtWBIn8Ey0NebRKuoclIc8y98zaiDGII/iMlS25S9AwunoyOxS/qT375/8fFRX0GzVikzZPEwaX7uug+AI3GJP6y4cfvGhrrSBs6UrH//kf/hlcgHI9cP2vGlCsvLSzJPXHy2IFDB4KRwNnnjA5GvNTZQcfwsjFjxtBDlGCKw4n81GDVMWNMNHg60YozBgwEglmd9R9/wkGwhHBy1NTWZmfmtm7b6ttv13FCAJLgWwQpUPl5IDqhy23DFtGihRt1gWB9cevs+x+9a92oDd99891J/8Hr580kjweCoZfwlNsm4YYlQp/VLr3fqCF4yzDRXn/31TVrv5o16zZgHlu1KuvRtZ/PhwWp9foILiTIcHQ7Mk+cOKZzatp1apWdnzl42NCGuvqsnBw8APyHKxh3upX0Lpfn6UWLX37lxb79euTkeo4fOvHA43MmT7/g8KEj/Qf2c7rMFlpAIU5w8kY1VhzP+iiVSW07FE6cMapX33apVBD6Z0aQEStGIUjrslb4rmPxOjjYrt3bY3Hv0OH9YtibgqYh9EMehy5lYjHzi3Pm3Db7g3ffIxeb/vaUqpFuQl9Y5J/NYkPFRNrRIoNAAN+SVoU6MkVCeTlF1117s466JpfHR0TM6AyBQSx0h5sGhD5g8cDZihh15kZvHbKwb7+uLVsXQuqgIzrsHt4LGWPP4fHCP4FCDm91OjIfefQB/LUHD+3LL8ggeQ68NM4s9GC12H3BAHwNJw1qN2n3MLjefXq265z73Xff9hvQU0yLOMSeQquuq2n66OMPjhyoOHR4L810H1/04PTZ55OwxUYjXSCtUFBanQKuY9UYzjtv/O7dO8j8bdGymD15/rkXBgwob9e9o9FsjUS9dIXp2bsDaRX9+nddu+G97IIcIA/8YR+nVZsiy97gcmZRk+AL17H4x6qOksw7bNiQ4aOGUmPe0FDz+usbyR3E0YVngsHRBJc15BcSg1xOJ2n1+/buvfeu+6g/vWDC+TEd/jZpQREKhOji98P3P9FQq2Vxy5ZtSvoPOANthJAoS0EQjRAGBM5y9ejVbvfunYHIWVS4f7XynSNHDz+0cH6t78Q111xN7gXbzWliQ/BPkMCEw4wVYFtVMw8igao5O2LsIYQVO4X8RpKXMcffeOP1EcNHjzl3AC43epiRQT9s0DAqXmGnDMEfDoIbwlC5/9X33xgyZEhWRmY8pjt/4rkjzhzx4MNPrv9+Y25BljPNc7xqb2aWMxyTlxJv7dajFb5JXA4U0bMSTouH1cA88HrrQWSCY6Pdsi/hALqgk5PisApmes8zuvfq3aNlUZklL8WhViK/vyWkMvhT9tUf+cDpPoG0fv3158ED+xUW5J08XtOpc9uyFu23b9tnStmuufpGshnbdCr20hHPAJwHpQ82+oGayADH2QaiZpMf3xKFvbjBBg/t8+PmtcNG9ujTr/348wa3b9cWdwsv5XhxdsDxHnnW8NalZTSVOlpzmD5zZLbkZON6uR3Vze+LILZAWkZTt7uswMZ26JnXoXN73GBAG8SxgTQg60o3AsH7Nuhk1oIviC9Nl1eUOf/Bu8aMOQfvRY++XTf/sqmqvkb8hopnkYs14eepf5KwT7CHDHCUZhze+DI5gGJvkuQD4ouRgD+gcST+O3GrE0SOa8M9ekiqBsi3Vrr0BL1PPf04z6dLComwxHa9fu/mn39iNWAyHEyryRwINliN+nSb3ZGmc+TqbUZLl54FgUiAg+mwOei5RNIq+YuqG5UmRTzn0ksud1iduPccTumaBZIFLI5IQ0lp4d7DO88cOxScTqvd/OuOTWVdckHTjUQDoIyTFQpJgCEJM5kzZ67AnoWbSKeqbwgazSm6C4YjXpM5dMll540cPHrtVxvzSM7PzQhGG7Lz0jIKigwm8jfqyf8zaG1kuUKWN910y6RzbyRGtHb1GnKNMJ7TXG6CyJSdFbbLxCPIEWCaHHC8U+wFG2HSGWOReGNDkLBSVm56SdsirTWuB+Y5ZeQeo9ZUmFfSurQd+CZvvbFix45d/QZBva3Xr/lh2fMvDhnc5+LLLyhokXXgyJ7t3x04duzIhg0btu/5lTQH9lfwHzWa4pKSlCmqsWgeffLh3uVdU2T2B/0JLZq9Ha7icUsvbZyyBrsO3xgh6bLWrcpatdGZDEcqDztd7tLWhf7AXrLYKxsP2ezO4uKScy4YbicRJM0Gxu7ufTtnXDzLF4mcd8l5pa1LwnFvvZfGEvWaaOPGb3fpNWZJPtlesS5OKERvC9WHvl//jd3jSM8t7NSmlJVb8sILV181gyp9vGrBiB+1NxoRa4mlVNUO9Rc5luYYZlOwzoeFBNX+vO2nkCbasVuHfRtOThgz5f03Pzt75GhsKirxmQMs7DfiVUn4v/dTGJzSSwuH9B+fimdKOk0qiJdo2b/doCbKaX+LFZ5SsFT3lXrPqQ/55z8FFv/4lv/KJwJFHSXyI6iGXJLYRGGXAtn9xusr5t4z5/DRg1a3gcQC0BmuvmZ6aWmL1m3bLF++bO26td26d7nksgsLivOA/uO0I3rJPMB21Ms5ElefdO/S6oM+DVUz9827t+8ZXfYd3NGqXftwhGahKiTfP08C7y4yAE6NbZGTlUta05ZftxFeJhupS+duSGtqMebNuwd9haNrAXkS8FElkET9Drnq3AmPgsliSKJnSGjdYnEYHY2hRkL7SJrSkly5Tav/8YefULymXTWFoSaSEaPGQSZAJBYi/4eSWM4nkQKiIZVH6gE5dLpNyMjDhypXfrn64ksnZGTayNigOnrXzsObNm6hNrY3hWMjB9LLqrrmZEF+Cc4JqnkJAYAnAY9ramqEYVmMnovOvdzjdPzlxafXbVjTun0Hpyszqo3iXYDUxaOHY4gEScoRYzG3y4YY8gdC27Zt79mrF6WXDd4GlFeMybg0RaC7L7g4PrBRTFi4ZkN1oJbZQTPwFH7C00VXo/tbEgKV5AJ2VIHCM+/Zuvft19+55d7riWdWVVaibOXnFOERvPvOeV27dh8/dSSSUrpv4beOJ6xmW1NDg5QQxwnepThQ77//IXx26JDBXn89KwZMAyWEVrOHTVCQbNPsTiDQgliiHBD2BoFx5PixDRu+JzgL2plGG9Uk9Jmu7E8++hKBMXrsCBDBMcrh2oglp81txFTRGj/+4ONwIDpuzFh9Wpy5CCuQJFPaokjLBI5JzI9Cb2OCYPehiBA2WrToaaChyjrkSWsuv9flcvCogD9M0g9rC5AHKGLUDQH6T5HXsUPH66u97Vu1NaQJxB/hup07d3fqAKADDWuTlJcDfo2qxBSQDdzAcrOq8B9ejSmd5skEBPKSiyc31Pn69h6QnZ07fkKfsjat0SToN6YQTxJkV37JyDJTGuZ2ZX/7zY8PPfTIpMsvvvTSiegK+Kigc+IaR46eAHbu3vl3DxgEjnZjmquIsgASzmx29FTiBxwHsrylIJdDJeqyVoubFv1P+DVDksg4ITsxYkEKaKj333jdLfPnL8gtcolQMRHCkzgjmYJ8nQW3OK1+rw+QAnoaTbxgItiNQMtWVFbYcDbY3HX1vsqTNa3atk5owohAfA8wBJc59/orb7l2+tXlA7v5Y/WBZMRkc+qClm83rP/7G6+1bFk0bfpVqIbAbVhsVpBc8ZGwNRAnu4YyBx0ytrhW6luVuJj4y08xN9V+/mcucPp/A46ATQjkLGBddovn6SeWrP3q+zm339Oua8mSpc9cf/OMtEyH0jrCGAzRc8JOLApE8Ti4AroEJAG2FElRjNCisW7fsaW0rDA9QypVoW0+F0w7M8HKOCgNH77zAZL4hhuvlf4GoH/jRpKuBsaF8+5Hig8cVo5HN5qKLLrv2e3bt1448YJpV02rrDkhvh2LEbXz5b++htVEWWVWFkW1MdR0cRyC1h+h1pj+fU6S2RqaGo8ePdyqXRn2AyvEhqo6FrPnTvXSJ8xprrSTdZXgwAE9Rc4i5iotqoi0cxtdYzgUP3y/0eFwAs2FYiGkoEXJo0QvhMMZsIKvVn57Rp+BBUWe2vo6oBO4B60RwsaxhwcDcCZsJbpNSnuhlOHoweMoIi1aFNPKgO2DhBgGZIwSw1dQpvk6mhYVf/yknVCNt5okWHi+zmQFKs6gNd5x651gw951x10QwJ2z5/Yc2HHBg/efrDthxT+P9UWAMxpLoaabC0KRuty0nBdfe/tvr7z94kvPW5xJi1XvDzS6LB5D0nH3HfP79j1j3Hlj4ik/lirpALBD8IYhAIsxbe3q744dPXLNzKlBP83HpCuS2Wh2OdNPHKmYN+8+AvSuQhM4qAyeWUBjqk7PT1007nGm+X3RRx96/PwLL2jTuXUw7o1pwPFypzsz77xrdl1N3V9eWL7mqzVLnlv6/OJnnbmWdFP2z1u33DDzRuBn+/Tv3b5Lm0g84NLkvf/++yQ2XHghAOkSlGQHJd9Jb62urhp99oT1331eWJTz+KJHunTpCOsDbyMabQJIkoj27u2VY8+84Oln5l986VgKrYmhShI5zE1r+OnHn1BqZ1x9TVzfQISDBApxF2qTGP9UT7M4B7dWZ+Xlt2jTosF/ElWeeMfl46/FDxgxRg7/eFJN+hZVHRM3IzPz3HPP/fuKN6oamzq0KWnySQPa1iWtyTaFl0JVJKYBKsuHsi5KooyQlHI1hGqTMaIPWn+cyEiyVccyvdnkj4S+XbdJytk6k4WtMVk5yXFoHVcNNvzpz+yf+4soef+wOVTlj7ElOZx4pHBEMXTlnLCxottJMyypTRdMCSIiQJmLU0fxhCgX68AXeSA3KR/8s9dNXGW/e+NvX/tv/x/vZolYSXQiUBxFlPGfXvPZJ6smXzmZcFZaPvVq5iGj+s+aextRDBwPcUPgyMnDFdUVj09+zJ1h94e8SR1pN5izAVIWmBTDhqcwUk4iCGcNtdVVVZVkocLucWkozSolwNrsBbGiJGFmwZ1pS5KengYIOL2rm3Z427bpSARTbflHNEQC7QjZcNLmwBWU9IelKy2Ljd1pNnCWY0Y7QY1kINZE2jKLWdqumBejgcDDDAbrsOEDBw/pj/UJMHk0hIERoKQOODp2FpcAckK22qBp07mstv6E2WFHX8N2ef7ZVy++8DxTypLU4We27tyxe8Hcx0ecU37RxPE8h4yf7PyMSNJvddpQ5Roaa1ELyOzWg4wf1QDxhb8dvAYK0wYOHugPhYgvUO3CsjAwthqSgOA5dTjq335jXbfunbr17HRG/27+YCO5KExBp8V2BBmZHH8B6tu286fGhrrBg8utKQF8ZtlZulBQcO3tdgPbIYliWlGumE6EbiaBSFFm0ZZfP9y/74jTgWco9svP27du2UE8AqdUReXx6TOnEmeEJCFMOu0gfnT6OLvvDdYgBAj4sc5kKqBOde/eFbe0MDg+SqIOAsRgbt+2VU19JRIdQRj0im6UlpEOjy4tbQU9ICHQO9kX1h8g73HjzgYHFenGsFlzny/khpgs5rraWjTFs8YO5XOrSesNSdd61of6UKaCOwl5JyLECgCVuOsQALjTQMwCi6FNm3Z05uE1qEF4oSIagq7WQDC8dOmyyy67xJ1GcjSHDl3L9tGHX3z20VfLn1/usYtSizqCzU3JkbepAZaXme2hYSV7gaQEjABho5ClWH1IxIZ6/CIN2TkZn33+yfffbd6zc/8vv2y5Zvpt6em2Zctf6NKja6OXVifaUCScVZzhq61KT8/Cu9O/vO/AgeVPPb2YalbQEXPz3Ym4h/LVBQse4FCUDziDjjqYBJTNmy3gMIqEQ79EneKNnE30ZE4WC8XnHA3GxrCFHQkx07JMPB7BALk4TSSc5eVnErciUimtjkjTVjqsw2cgoVCIrDIqhEhRdz755FNXTrnqk08+HzFiVFRz/FjNIQRV+66tvQH61AZsDivfpsIqGQrXNFTR4RtNJRwD+sts0pvefu+j5cuXjx03+pZbbyT+wP28F0+Jy+gherR3++427doxfpvb6kt4YRFWnU1V+5gFv3D2FZ5DxPMfVmiz7OAPH1JJJ4X3GiKPpu9//BZAuLn33T56xDBfpHb2PeKZbmgCDpuqPcHzo12JB/9rCElGsVic3skYv04AgSP0d4ieQSVsiLzNSofDlcQsSxqunn7jTXdMBeCD5qLDzxq6f98+dCadeApJ6Yk4TK7jR6rffPGL3JzCc8edV+U7Avvp0LlVv4G9xo0fG9eESTaQqohY2B/wl5eXw0ZQtUWVgV457IosM9kxSwJ1vgBywZ1l75zVkfMSikclPqpcp3i+qmZt27p3164dE86fgJWEiYHmzeeMRxcjesjQNE67/es1X69atWbFm2/h96V4BbsxHIvgB1XyPYzjzz2LgkcSW3GO8l07rAl5FMPfDHCNJRGQjEnaZqACg39U2qaF3WLHygpISa9cUCAvUomfNE1PRjpum90793z2yZeEJgYP65+dm64Fzp1WXfGI06a/a8Gs+qq60o55JE3klWUMGnZGOEa3HIK2eFDDFiPErSdVs7amwWjB31K7Y/vBnZv3sm5gqIE/YjY5IiQKmXWVNRWYOuMuHJlIhGvqm9D2jaakxWTEm4g2vHr12vQ0N6IklGrEmWoz2gIsaUS/99jejz/4dva8AD2xCJ5xrmF6KofBHuOfRnu8MdRgtbkBsH7gkYeXvbRMLFZOSsQA0MGUKVNoyOYLNPTq1/WxNg94sm2kwUAstjRzr4HdhowekJGVEdWGWP24MbT1wE8c2JK2+cwL1z49hYRFWy3MtnxUp6qm43nF6XwiYVaQaulRS99uoFx0+qKS/A5dS3fs3RGMDMX/iVMXpQVybQrWI5Xad2vlpa6LJAEgu3SkCvix2Rh5IplypeX2HVACRH0w5AN7EaWNerAXXnr27Vc+//DjL1FB0NU018+eFtbRp9oU9odAdM3Oy24IBDu1bX3k2LHdu/fCnkTeI2aM+L50gVCAYanaDGQBg1M5i9OZicAQ81RAluFlePH1upT50PbjX3/17azb7/K4pK+qVCiIt0nMwD8c1f/wA/WcKA8Xy4NfhE2AoC+aHPxOiRxiOknXddGe1A85F0RrgOwXbGatlhY0TEpV15iXqGiKbYcZzdP4Xf1EPWzqbf/hcP+9r5GQxRHi7QLDyyHXAvCpefvd966YfCHZG136dnjx1aWXTL1wyKhynSkRSQZQuUPRIBmIF028kI46+NhxpbjtTkif0RLpILIgUyVpQ+oYxOd0cP8RcJ7A30pqIlanNZpIOui1Qm1gcxd6HuCfxC5ZQAlOpAiL6LIyMygsLS0tozf5pk2bSUyx4ddJJm302XIVSUNPSuJS5AcYTMgQqwWoAgdKltYQ8AbwyoBwK1C5Kb3VZE3pEFkgD2rpN0L+ZyAkUSQqu4EwgA0hzwhyIQacLrGJOdB0IHB70CC9cTxzemvfnt0GDSj3+RpoMe/1BTMJuGhDd86dU1CQA/iN0+1AH4LCI6JqIOMtBBclIocLM64LBZPvr/i4Vy+MtF6QhFaSpkGDpKuplALIzUlUGdsPG3+4+OLpX3+0eeDwvh06tqPRG+4teAQ+ZDQA8U2TdmIyHT127MdNP/Qv7wPglYWUc5LuMdE5sNjdnFHxp8Y5ZeQLQ1KRKO0dCJXqU1rdG6++Of6c8e06F2HslhSX9utbTs9vgCQGDy3v0KUdAkVxonCjlv4eApoFWHtKTiXoVCTpZ2fnoBZ4PG5GRSCDh6MAsp4ut+voiSNEUsAktjucn3381dat23r36YMSxmTz8nJV4kf75BNJQZWDwWuSwQiVZSYUZJYd3QF1nPtJ5MQop5MlKiKZWCheMbpK+wM8XIp6pN4QItMrcWqwRazHjh87a/RZDCPoBVHaQsch8QAJ/qCFhjk06nG5jWWty/gKApM/VJ6oPnzg+AUTLjS6cTcSjglTLg4sNfsO1w2C/pfScirlJbyFcnHiTuKbiYFx5fKAKYo/NsbWdOvWbtDgPqPHDr1gwvjyAQOKW5QYzXqCVqTp4zmorauSn7X1ECpjGzXqTBJ7ye4Hvr+sTS5iZ83qr7/9buP9C+7zeGzUbJAlaSIcotcFgyG3K11KGSQOL62iZKWY9T8c/AxJObZwSlIXTOyyHGGdEaU24PeVlZXGaLRGS3XCEyCnsdwGAyRJ1RHKMaxK2eVUSVELOOTjjz0+ePCQtDyzlZhgNAJsgWgD4OhCM2RDgbQR1+BRzsnLJHZjsZmwEz7/bPWXn62eP//ec8aNwW6huwCvkt1EnicpKk/efssdQBt2bt+JrDJqBk1OE00MGS0TgXkyEVRn3sLvKrtrjhM0/xl2EVNoqK+H3tLS08afe25ObiZ5C75QPRsHJ7bZ7Bgr+KugKKTa0mdfaNu2jUNcvLGM9EzIGPBFLBmD3vnlV186nC6X24Ps1Wos67756W9/e2vqtPMysQ0QY1ZjYWEBg+A5eMrpvqdNEvyNrd+whjF369MZbdho0fXs0RMAC/LdqmtrsNOEhwuIEGVrGWjDnFMEMPOFj4mRQQlIPGaxARiWstgtXl8Tkoz+SHJGfjddFurURQB97tx70MLB/cfCZSvxVCBr8BuxmLyOlA9KmD/++OvevbqAYExDG045/JNVRrXhFHNbMOiVcmuLGaQr0icyc7JRviXyQBzDbAOmTGoRhCWRJ2o6crhy48Zt+UVZDFi0RiAQlMa7/EJYDbyMDE/mS8tffeu1t4Cth+ZDII+BsEMuqIlCTp/NDky5JRDygqr585ZfzjprOBhAOjMNJSBi6ZhK/iJJ9NOvub5FaQ4gmvv3VX679ruzpCGBG2pPamFTVGem/fLzr1TITrjgPBsAV0qyM1ol545YBDo2SFRjxowuKysiGoA+4BOTkr0lqB1ft3H10OEjsjM80r8tqQV+nl/obaUlzKozxfSAuFJzY+3dk0baNpD/kXywa2qvsD3SPG6rDY4RxaEAZDStS+mMxuZAVGgjpa3w6RgbA36sLsAliPO0atMyLcsZivjpuQQfRmEGi5V6vTNHj8zNzcHs7o6t3LELxxkvHgxZDqk0CreD+9izTxeH25KQTiWoz2wYLQSQduQQxuwO6/LlryM18vOKkSZGI65DqhDw45iSGlo6ioCVrncGfaAp4LRlLF685PZZN3705gcIO821t10R0QI2b6NPCNlq7ow0m8sdT4Q96WkZaVmwbzIusHoPHTx4Eni444eZGCNAAkGBCr8TGCS/LwzRQzRhavBTWFs28JcRBWlW12svv3PmqLNalbZgemwplrbUfjd/Wv+TTxmJ8DvF4OAXlWugl9CevY7wMiV2IJJhRaIUJrAAQ7V19fXEY2tr4HcELDiHHA+7gzpKRJ8UO4jPAG8KnTINPE0+gKBPvYLnn7Js/pPh/nvf4Rg2NTbRiTAQDFAds23Htrn33nHfvLtdBcYZN1758JMLnFk2gPRIryaYi/jCe0FuB7V3sBKr1dJU37D8heW7du5BJhFLUrgAHk4sZkpn0Ckjdgd1trHuXXvt27Pn/fdX7Ni1Y9/+g/5AJDdPwNL+eJGEgAbLAoqWIDJHh1sClkogPxQOYoIToGnXrn26I726rnbPnn20Wzl29ERmdjaBLb+P4vQo7TqQNWZiUbEExhOtM4E6RHZjggf9pDWIQFKCP9JnXgm+SFVg5fGTd911zw8//oTIgayVgwHVQdDwREyOMHGWkqLSzp271TfV2B3GpKjUWhj9gPJ+8CweAnSTZEubMP6YghIylqoCEFkMqSQtO5x11U1FRS07gUW+8rOjFUfr6hpD5I9ro/S+YDQQLTyEsVH2VlycM+O6a7p26woKQF5ePu01VJUdosK9IP3ikylsZWrQsrIzzDZLXWM9vReZNVnHrSoAACAASURBVJIUkOgfNm765pu1njRSnGk2I/FNyuqMNDdDc00k1q5aPbC83J1Jpg4nP5WBqphB5kNOYYvCusZqVduWwYgJQfIH5z4Bh+a7fn8AqZyenoH7jZlJWFGPbsRDZBt9Pj+LSeUNS4c7obbKiz7RvUf3ooIiYCwkHC0bSgxZwIvpFkGgmVwWXodmiFwkIwQmLFKBhsIU2ygtrDHjdORymM1kqeOZpOQTtwDTRxnlpaL2OdzUOSCzO3XuCO0hgB9e+PRLf33x0OHDpS1buj1p3ONOy6R1D2ZwekY6ygXuNG5s3ar19q1bX8Qfc8GZEihMJJkqw6NogmPndDmJNsJ/FLVG7BBmCrVwNllGthW9M90jMH7Ar/qDtXpjzOXJki7dJoISUYgfLyvqDnVVZJghq5gOqhsGfds2raiKovE52JzSECwUGzdufNt2peF4UAn4uoDhRo8hOEv6V0ODFwQgNXDDaVL1LX5RTw1SkIHg2sECBcb5yOFjxUUlOPkKC/PS0hxkwJHsokBgkBODGsQmgZJqFZh4JksFAMa9QQ+7HzlyaH5+TjBKSp/0rYVKVC2W1/CLXhsDAYTWh0UlBZ4MGxuE1kUjvMsuvZhvgf4aDPkhcDB0OKc2u42yGQyVzz8BHWnV+Ann42lGggGSpEMNU0xK1bYU3qcEdPjnH5nAv/oEvxMEQXoZh0WU9ZjDZfMFvfjevD4vh479hZey/qAucXKXPr0MnKf2bTplOwu27dxRV1tPNiXrf+xo3YzpM1iQnj17AcxEOcu+vfsBNSwv70aypFF8pWgqMCEw+PSrV651Zjgw4HJzsnv37FlYnNuyVTF6NgwTBo53Hs+jQ0xNOjvFib3iX1TJUhFeYEwQthaLWvx5egcF1B63hHSBBREC9gcw9BTBIpe6v6d2uaigGESYlau+GDJkkOK2l4Q2mCTiAg88DBKnaceOHUpaYCmVuT3uiODdSEACvRxrR8qaIiHS0SABTjMQnW+/+05BQZ47zYM7UKgCIcr+8RsNVy0ofNo33nz/7tsezm/hUruVIJIojFUHhnQ22S0kvQ3sM7CpNpifm9+la6eqxkpnmlOXgmxo+YBNQo877MwoCfVkO0jnQoILWEzoSryGiG3KVF/dUNa+VZ8zekBsHdp3zsrJTk9308NDsD9pLw27xQoPhBAW5f37o5WI4YVfneTWJNCyrqAv9sorr1x40fiCwgxvJOICHTCJHQHAYTwnN69bl65lZWXJuBf+gd5iIsECuqbCAD8VYF+alNnkwi9DN4IunbsTimUNRe/HJGXZlFR6+B47H2XQOCANoJimrGZLYX4Bu6lSRWZ6ThDoHLerddvWZK1I3ZhWQ4IaVh81tXANIpi0fKCQKzMza+P3UmSanuFi/qK0010hHClpWUQ5diDsg62FgwEkkvJaI0mcWHTkWtRVRkhNzs/LJwADXhdpeZL5jQeK2pOkYdOGXxc99sywgcPysvMXLnioe7ceF1w2dtHCpUTyNNsqvw4ZGs0Wp4EKUJMeMenIyEom/BQCGHUWtyP9p00/79m189iRQwDMtO3ejjRP8ZUpvlaxB5TcJgQn/A7piZEOBYD3BTohHCdUExh71iWjh1z49GPPooeK8kgFS0wrXu//0sXrWAvc8sRNuIihErzfvP0HojNkWyN7MF9AVVE1sOrqk1iWRLJVbsI9TIR70mzpPIR5MTuyU1FNqP6gaAhexsVIVTbET7546rD9l2bQzGMO7T183Y03PPPsorJWLW6effMzi54jUnbvwjnjLx8KN4MqFOaOByuEtJCYi+Ti4D5KprndvkaQlLX3zX/gxNET+S2yyYDOycuVXBZZchDjwsByUqzksGQaU86K4xU+fy2uETebnjJ6PM0HC4D7Jq7MEknqqDQnEQ2ULCsHaR+Ae5vsklqhM9HoEBA1jn1ZO0pPCklvhAbwq7HOhP9hKFCzaitDPFyMmfXHKRKK+XD5IJ4QBuJE1PE2AWd3GF3kUH/62UqUrWHDh/v8dTqK7eIhDZWM2pDdafL7Qpo4BqE9HGmyOfSUT1IJWV9bx3vTXelUki64/5GfN/8KS7r19pt79u4UDEk0nbMjppKOngkNuRktg01xFNMvV35EUmRJy1ZpGXnuDGNOFuVXEiolHRURi1mZlZaFdUiM8oKzpnzx3YqSUmDig+SmEzGJkQpttGB9Ikuw3hByoUgwMzM90FgPwrWvKbrum+8xWHv17tqlW1uYVTJupoJJXCE4tqIxtzN92+atrVq2IpneZLESNyRmQaoIK6BFB6NTbUiDesEOyuECBg3NQ/AqNE6zdFAlMUIVi1jm4DL7fE02eyYhfvQJVpiL+xkY6U12k/u+++b17tuLdrnYQQKPTHYwHiAT0EdhkrXhyuxxiGCDyUg7tnSrIxKHOYtjX3JrJP6rZSTWOAjaW55Y9PiwYUOumjGVqnXEA3AyBDrUM4LshtLUAeAvPry9evXqVXlFWWePPYsE4QYvdRiAvyNyaUUcwsmEfIJdZ7lyaK29c8vO7sO6070I2iCfy+10KUkNQiqcRx6rsB3xQ2DpQmzQDxYiBxyq5Mg77VQNE4YSGKi4hlYzUVRCkayJOCNHqEg6jlkSqsCzJjuHWCN/zcjIgtvTOpy8Fzr7cpEFpXgXWHUUxTAL47Cnff31t19+8dXEiRPBi29sAn5PuJ9KzDyEMahUTUSY2qXDB4589NEnN15/A0YK7brhfgkxA8UhB7UrHNwsx1bkqsgMhsRfSWvkIR6nGyMQ2E/GD/IQvN4GJiR5zeEopKg3x7QpNGBWAPLxcY/HnqXT2uNxYObjaCQSalcan+NMkmbbyYTd4Nz368FJF9G69srpN05PmuP+pN+CV1qxk2ENjF89m6pJ2QxXOv1H+BaC4jJ3ME7ig9h7KPGeNHcwQMTKyRLxZCYYAAIUjdFg+G7VloMHjhSXlKGwLlr8RPmAXtdcO7nBC7iAfvXqryZMOJcxsE2iQIv6ZvY31hP701m03mAAg82iczRV+2bdPGvWwptaFJRg4uDDQkMC2d0X8FJcwkghAelNaSDuhkpqP3ToyIljx+lFyIIzHnQwHouvQqiI9pTr9ixd9tyTix4BaZnCX8mcc1FMQOaa7/eTPsX5KcwnVHfr7beRk0r3FF7NY6FhwboE09vhoOMkSbEMn2R/JGNUlwBUAjWLSXFEJbpq0iGzbFYPe00TKuiZ9g84/bkZ4rEybFL2UWSk47UAFx87Uksnq86dBUFQJTP1pRwi1tyfDNv1rlB17KLxE6+88sop11wWMvhrfBVOowd9DhpAERRtXqn2AEyVPAq0Q7LKWAoqqQm8Htt/Ijc7X5dGEJFEOSpl4+muwj07j+zeueWccwfVUZ5Jvy3ch/Hkxu++b9ehvVlJSNWAG6rBMKDni7uu2ge8+2WXn9uuQ1HK6GRBRNbYpfWQGT8l1Q+QvUHaPyucQaQqk8UYg/DIDCU6nG5NX/Lccnbz+ptmNAZqgbw2pAxwOZgbq4S3iO9KmT1cCGWNJLZE3GG18ViQt2FZ1Ke4rXLSWR81+Yf95Z/yCjFpJD2RNeZnxYnKa665dujQ4TfdNI3nsZKU7SdEAMXDMR+9tuh8iUiFCfMnwsJ8F7aM2pDrLPtm/ZrefbrgeqYkS+gBloE/WtuU6269ZMnf77vroQX3z7l6+qTp06dPmzajVfeiTmlDYSCa3fUb/Pp6mIiZjlCJKP2eJS8x6kV2Eo7ZsG7jirfemTzpih7SR0XvjcN6hMXzAngWK8hisc0goUpgjtweFCiFU8BWqNclbvv63z5+7P4lzy16YdKky2jqoiMMrPZQPf2h/ff/AnIMUJYAePDz6NGjwmpR1HW6vsM7wnyx41GbIHc+JPdCKbKz83CyeomXsz1MhD2QU4dZTkMuoqSCIu0je5oCOjrV04rh/PPPJ5bPQsvu/u/1Jv/+OP/snf6GoCvdTeIIgFUbf9g84ZIzJ115edeunf2WSoaByWu3kBuOlJGYBRI0KXQV5ThBT2a9lWNiM3tQlBsjJzHaKDtg79ga8e0TMYxR8glsoYmURiRQiuw5XZLuwckkDQT/N7ZyatjYdRAcaTzQvFKgC1+lfSYgQEGqIky0I7ZnfPrJF2+99S714Ywzaqgh5xMrIejzEwuQw6wEVtDHFd1FAj1sCpaoP+jnrzi3kB9gTNfV1bNf2ApWm5R8mxJmfAk7d+0Dgam4RREofLWNlenprlgIB1Xc66+x2ByEyBV+REERqEKUg4VoSo/H3gSMndET8Gl2bN8bDNa3btOiqDhbK9w4gK7AYWM4emMoFtRb9ZmIP/DqsOkIL4bIUaEUAJcWgKt4X6OYgwC5G0RoGVxHj1SMGXv+u++ucKc5eaPJxleCNs6Akfa6HpQQrz9Atj52M2Ru1omd9vyzLwX80ZkzZ+bmZVTXHrGQlhonGmWIoG9pET8msIgoCEjGQCGSCkeXJ41R4n8l4soqYUVadFILI3k9ehOGMt4NpAgMNxUl+4rfCfqIsEfzZvqUvxktYukSQCEDWkJ7sQRKMGsOghdnBFMPeUBMAfHHGqFm+cHBpNYOpkEKHbsMIpo4pc0JfwAWxklBBvB1SEgUGIN+76aD4Ot07tLx4ksvIkspIR2bGQCJC5JphLJBOjnEJgJFMNVS9lQa5iBiKxSlbWaEZ/r8mNcWSI/BSGSbuiydIRZK2M2ojuYm4C/w26HwEJKIiizEHOeIEm1EUEEhkDvzxEvENOVU6gXBy2l3oFyijmAMsHfcmbJIJiUFIDajmaeRViEGOBo6cQtCdaAERIOEMJWbw5wUMU+1Ziki0xGml6oubA+LKS0Zr0WHNtKIyuy8+abbQ2Ef+HMokSj3zFfkh5KrwDghZjYCU5fyz4pjlQ8+8OgzTy+SeGDUT3w4oLSn5Qb2UTaUVVZcuHAXccOKLROzmAzkVIHIxBVPuBmu2YgyjVUuiQ3kMyE5klpQd5BwZkp6BTmJQ+3X2MzpSW0tjxe7H7mqJM7yf5S8xPDzRo35rsK/LXnlL8v++vZHb+qduqSZDyWTjCPJLORQKwFQhiTi7E9d1HLAXlBJcZyjz6aiUIV4BQBQSJG0F0ZpBtjF6SJZR0pGnLriPbsOgvKDoLjt9psmX3VRde1Bq00XiCYB0yeJiiVFt2XV+AmVmhJuk83UEGq0OCzUmgAz4tC7Lp84ee6jN3dq2xY9FOrFWwlSCg53aSgjDIfWqDR7ISEd9uRatmQ51dCLFj+IeoSMhzhliZIS+WXKTScsEy+74OoZky67/IJgGNepeIshAxxhLAMrw/X79UjFlOiwiFjC61Lgwi8I8UhKKgwwRMmmpxc1fENChDyOHtI+H84IzrQNuQlSBKoCNQBxydHkDIr6RRk+vATHJAYtSwhdaE3sEC0geVosorNZ6KRUz05xA0uqRnj5orAIwNITlsq9NWcOmbBixWvdz+hUFz2psyU0QTEtQiE0YJL9wzwQhsk/IUWpUuIwI8cNtpA3csP0G9u2bHfnEzeEAvC9MJsJ8OGsmx/G5770Lw/UxHxIipA36LTYcfnSDsTmciJHKP5mGcDEldRrk5PKXIeDrHV9JCkT53jCxzjcEBjKIGeqMYaHVdQGBl9RUYGcJZOMoCcIgNFA3GZwNtY2QviudGpICXGgS5k5GVzkVqMjShWV0cJ7SYYUUJEYBU8C9MhemeyS56oVC0WsdxR9EQEogBKRSFCqQ7yOgKn0wJYDYtp/6DDeNb2GBtvIUQlbkYSB4khIBGwJoi4wFaVeyko8TFHz9Lt27/3+q01vvvPa3155oUOn0kavIBdygmGtIAXShuCe258M+eInTx4ZOWog0YULJ14UdQR7pI2WHIKd1RvCFtokGYxE8ziS5F7gkiOtMpTyexOjRo597bVXO3Zqo9GFkilykpv3dqBohnyxnPTiIweOf/rpp1l56WePHw6JWDROgGqum3HLL+v3Dxky+KaZt517zjmCZKFDtKPMEW0VRhny++kEqpTSyT8VSSyubHy/Mj84TRK+D7lLwhW+vprayq+++vKll1/csO17ojD9B/Tt3KVDxy7tO3RsDV+maomeRH+KSwCAwnvQXpFYkBEoUCtXrvr8889//vDQmLFjFy5c2K1rZxk2mackwBEB/l0lI3mwEKsIBHE/isNXdoXcTtHJCGLpSfuDn0tqjpJpL+IzlSIaIihYaPFcEuVGLYH/yw3epgBN9264ZWZdY2NaS/PTLzzeq293wJThDhCQOi+WRT35Kk9ERxBZKLov2YV+jiLMDhsCUyMUxYmNPqQxmqFvjHOiLSz9aXLd/9SqoWHrYtAJcqixITBkyMgPPny9U5eyJm91kqzw5i5aPpNvgVvdoLejFtNGt0Vp7oTzxnBQ4HqnmLvK12SCSS8TdLvT6+qahFSQjKhHCi9q7vGkZrEOIATR3FRMH34nssS6UZqFGLbbnHg7lMxRE3/l/1AZm33O6T5EM+FU4+RH8yY+qDI72BwmEYwMlqFEIkRKcbb5RBcwv/vBu1aHcfDwAUZCOaQTkfYuBczSJ5stwy2dnpa5e9du5C7PjOpFzYXHKkqqqNFc8kCJdsqMeCxbz5/4UNg3qQ0inIUNIIAJwnL6YOjjJo6DHkUXjsdYRL6Lg5krpRcj8o8XePnffP39nt2Hu3XtSTceYsqY0xAPWtMfb+YT7BNUCtWwlucqUHOiwCm9vf94mXTSsJqNY+UFlwT9URC7ST0R6R4nloSYJ8EtJhCdzC2u+a1og0epVCGsllMDhpHwP1kKXsgv6jqQUQix4OshGzceie/auveLz1ffNWdeXN8kVKUoDUJOyrpxEU9GV5HjieuD8rdAZNeuPXTjnjp9Eqom6Y8sLHJBmpejRUXoTiMuBKapjgeBXVBQIKFtwZpu5kIrRW+sr6p/5qnFc+bMAfsxEKUSxYS/uZm7lewL1bKHNuTwKiSkCtRm72dn+ZxNV/kAy66qStIwsrmLuat7xE9exCJDnEL/4ZSohuRwgWgeDmN8UpNrdzqI5KjPh0Q5PhgYDIZB6oxxX5OfBHYK1sgHCIbBFSYZDl24eTpJgdgFb5RLBIcgpip7gfKE/4egM2fHnZZO+hErybtYID5RIjjiG0NS4i665OJLu/ToyLdEWuNVVXwhnL6nnnoKBGYc1YwN6uId6hnhjaFYiqrneBgbT8JhuoR1wze/3Hrj7C83rUCo81gxPoO0+JRRyQlS7Oc/XqeWV50Fg+dOPjzd/f/0uUpy8lhSOSEe7EmMOQqFAti4BLqNrM4fX/offJIwRq1a14nd1eNGnf/ss88MHT3Ir20IJptMGrEPWRyWFK+8GI0x9FErVhBHmKIfZe4Sl6AMEMfh/Q/NZ5zK4RKdmy/yUzbvT5ZEnG4KrA9P5mnsFFVTL7/8MpUNIA1B9qf7Cp+r32IYDIbh8QvzEv6ml8gGfAfKoXKdhCVSqRVnoVRxc0bgNvjGhCkp0bNTu8MY1AtxztN4JvdzEGC8Kn1KSX9zF8oMjhigW6DAU8TGV7C4qHCErvBzwxwQbUCaEROD43ZJG9a8zsTzYWF4heLxpry8bKXmTry+MVj2aZabN0Humzf/OH3aTOCU5i+4R5lqHPsjpyD3qcVP7Nl58Ns1G6+95ao75nr69OyTk5FD0RBLDNuhks5KiyzhYIBnUDyPfg/6oIaAK9lw6nOwUfbt2/vVmi83/7Rx38E93kBjv/59Jlw+dmH5HKxgojOA0pLlCisgWIMJJ1rLn7lgBew95ETIlQ3Iz8+lBmr8+PHeuVEKf3oN6jJ00NCenXsW5BWPGzu+pKQYK4vHq0dOcJnlH4pgFKBY/sPxIF4Q9GOYGojbtI+gqpyNyczMdrmdpGUQfUFbS1L6LSoZNC2qGd058LuCjX78+AGSNm+759orZ16eNEYIQlFaRWUMUQZeyqVSA0PljTyBLB/Qkzk5CjIrJnWcyAIYwcAnWo14jCBiMh6Vei4EuJqC/WfW53T3Qp2k5bJyCMiiImkXqpxMVqH5b3DK0A8x/jZv2nL55VOHDO07ZerFzEU9AL/nX+o0DRrqqihdJiPHLpuqM0hUyO3Bam32Bfg8RBgofFBOo7BsEOBo5gHj0AV8fumFBj4nhhxODok0/Tk2h3DClcIRYjdh97yLYbALsC82mmdC8yItwGOxk5XlW3DnveQCz7zuKvIzaupPujyeOlJ9sXGBwIrgxreT8H68snLV6rVIuDF5uZx3nkeyp2Tsk8qLf0i8WkkjHrB/sCf+qe473AG9iWOJ+khkgsQXTEaadrUtaoHxJ4KDAUkkQ1XikeXSULfZdcvMzhk95uzyAdRDmQnui3sejYBDeJrlQbAJ3SqRJnX7GJK6ic0+XwAdgVtUVDElnif5wuwT2gKqDMUCpKPh5cImJvWGHK9QiOgSVdNimKItyp4qWg6+JUXhZNkpsJBYG8/hou4GA8du9fh9TRmuzGRoz6fvfVbefeigsd0Zj0pL6sBOHRnWh9WRkIpZR6AZRomfY/WqtaNHj0ZvRUHnf+w1PRJslrQYJVKKjsWjMMfxkcPuhIRkv5q5EOGES5DoOM5hu917doOJiyLYzL3yETTDu/iWhIaVEBv3I/wkytncBbNiIiAkoS6oGgOyk08U+mnmEkqRilcRb0IUymaJaqIBprzRHwiUlrVE7wGNjzHjLZA1VbQWLtgXY+OfyEKMKnYHc5SUN+IDKI5wMbgZgadm3oo/VQnJ8XbexaOgLn4XmapF4TCSjcRY0LaZLxwT7q3Dh6JYkhw0loFFplK1dZtWv384I2eh+BMijVOmkuIpalRnxwFkC9VZ4MLMorohzdXoDdPL4cILL2TFVLWMG8QneppF5qWqYqeqcSqdq580O9nTfchqw5ZJDKL2DZ+XXmNctvQvV06eqnWYNeY/Z+ad7hW4DPGMIQfhNoGgHy9OIoydYFasMHEwwznxsXH+WFghG5eVXzAnOIhQBcxn2rRpaqtcdZrKERPtn4tVYlVP++o/8wcGw9PYPn5pUdxi6tSpKgbK6Z4ho1e+Atmw8upc+BkNRpu8DZ50l+osZ8xi+FmArWfbJdiCrwQjDC8+LgwmCFjFP71CnREJXlAj5I1xJTFcYiPKMSEbp9khgaqFfQVVw9s5cVARa8vvvHTEiBE8KtudbehsQLHhHqapOlYYiea6WdPiBsQwMT8YJ5ESMZ3Ba8ddRlic2EW37t0sVoNoDkAIKkZJM5fkKNBF3Hzw0OFzxp8zZMAgf9yP6xgPChoAlbwtWpYMHTGICixvsHbV15+uW/PT0qUvvP3OOwfpcmNzZGRmI0IpQ8EGxAEPQ0OdgyXgDtyyZRvtYm6+Y8bCh+Z/ufaL9FzrpKsnXnXdpJHjh5a1L9JbQkAiAuBBeSpQRGF6qmOGEilInEY+NDN0+QhLWvkL3EdYHmPmH6yjPVNPNV+/8p6od+99+N7HH3z+3gfv4gpu07oTB1ytTVTfRLsLtIGfvv/hw/c/enbxs/fcfdeTTzy27C9LH3nkAayu1/728t9fe3XZC8uWPP/ckmeXrHjr7T27dp2sqCbQlJVDvV507TdfP79kyfyF879c9RmZLmefM/Shx+8fOLyf2YFXGU+mRdA0BNxVZBtkdGoe6u9sNoQIfRDXE6YWxq1KdxTaB1E0TqN0MwnzhNVJBIbBglEj1Sv/jQtjHqVKstrMpPFGO3VuhxuJVRTPXHOXBBuFI6Bh2GpqT158yUV9O/eu9p4k5qfO6/dTg+L1GkumK7fJj+HlDogekyTiQAHR6eQV6wJ980XiqnKbsqGyYBJIwdElkUrlgMnRlRP858iElmdSDIaCwE8qCfiFMjRyl3gH/EjdAh7KGGDfqMs/b/r1ismXF7csIkaLvkhEkARYdAuL1aHUbKLvgcXvTs9IK25RnOZxhWMoOlxkh4qmw+hw4EpIIgWIQyocwcWN6oz9w/yC4JMB524lUubzA+SOBcb5ycnPLSguRElimiJPpbgAtR/LA6AX/Km/eUP/aXNIFAXmw+a0op6JoQADID1WErGapxOV+fIQ3nFKzWpuw3/7jEprxgCD4dEiWWX9lawgykjp7ATRomdR9sQexZP07KPLkcSe6FonhZM6qm74BdwvEj45qDjq2Vo8N2LMYAES7YY5UqJPQ8xw3GZx5GUX0m2O/ox9BndXtvs3g/jUCEm7ZbN4nUFix1Lggthu2bLlmq/XZKbhpslQ9IOUtyn00vI33M6CnHyXepsqnuEMbJJIi9NYvZSJoP5SQuvzShSpVesyJg2pwNOaXSXuge3s3LkTPg79oGCx6arq0Oz9mOzwdBBVDh48SBYpo2UXmJHqDv/jVxRSEB1X1TxU4ufDbHfO4ucW333PPBIkunfp1uRr4kMyWjgbWBEqV5G63UScyfJ1G5AkesBOo9TPkvkr+dOAEdgd1JT88aV8QtsP5ZSJ91Hawv/mGiE5QUruAPfhEJGHKGjSWIbETZXKTS4CyryRDcLFy2oLuKiqFyrKn6q0KbgMiuL+D2+lkLxaCCXhvAj8GadRSIo/KAaww/9sHgONnPkKq8d3VaWWaapP+OMU+BPym90RWlUsN+7h6/z+x5tPfaL+VZn4b1csmmS56ANNYKG2uvGeu+8bNGhkQUELWlb+i+f8+39KUjKdMqQ5Mz756LP0zPT+g/oFY1IDgcSGh8CLYCTQHqV5W37dQvbCmaNHQfBYSFLbRH4PwWmPBxQW9OhTg+ft6uj/i2qWcujEgS2skqRBJbGMFWZJm50sh447uZ+/skfczMVJeWjhI/v27x08ZBA2PiVteTl5UuimgzDCcE4GzPdAD4L9SdsdYOrivwV/1UnxUyUVRAQKGUoqlU9UoTY2eJH5AFxTMtrseCB7hqHmfJNr+9prr7G2wOxRaKLGMfwUNQq+jI17GDlSeMkjfztt0BAwOJLFyG46fkx6jtICD+cWZ4MMkGZfj1TFEZrlyaG/XvUs4wAAIABJREFUrdjxkoeI5pIgrMkhwXARzUUwCemiJnkzK9/d+tlnn/3444+hJkEQIOWPUAWIAEW5RWLZpBJgFK1b9w1JV6irLGtmgf3cc8dNnT7F4jJRrAYYXiQFcjFdBqQzo0r3bBqHh4Q1Wcp/Vl6bHfX/fEgTcd7Lv/EGYHSxlEyVK2oMmKjw15pivqS3JrDmi29e+etrB3ZVpqVnDxo0COehkkgUO3z4MK1j+NlQV8lD0rI8OHhatS3t1asbObbZeTn0AMa24E+HDh36auUqUvXhe+QMIhpR51le4H3Jke3YvdWll10E3wQP6sPP3i/tUHLRZRd4Qw3+QJN4KYU5/cYo1aEzQvVUkH4BbcGmyHByEfIxURjlxR/h9tgbGr1AH1EnwruQ0xS4YsSAWfd/WJF/78/45IMBaINIfRqBdreHYjf0AMbZPJ2kEuKXCgUTdht5zbBUPEqEgcg1+e1I89pTLIzTZTdkY4Ci8Pfp28NiNwNYCg5WCA+EQXLs/ngBLCBnWPH9queZX7DkpCwEUBIlb0+xXyVoyCf/QpL98eF8IrXpygVN8gQxmhUuoD6cD1UZwBHgr2vWrMnPakm+ORBBDd5aziG6j4CZaA0kn4Ksw8TxJbidDsQLIWfkioFSNyUcRsBX9WMrzAI1+Tddgb9yqQQP4QWjkhmJl4APfX7QpJyUwyB0AQlSwDPRrjAEJUAm1WrS6/50gB3oo0xEYDWZDk9jZXAqgwnZ7DqonFdlVeoNKits9mY+pKqNn+raicGmaIEwFDLg+KI8R4nhSvBI2RSaoapuAz5kMMxU/acYDUoWlGjOAlAk35IVoRrDgZM4arO6iGq5XbQKqHr7rRXTb5jEH9Vxnhoh/1TPO8soc4yJfwVuy+oB11RdVVdW1rq6qjIrK92gM02/6rY+PYdde9s4Vc9A+eDrqioPIQEO1OyUcfOQBJ3lyWaivAWKpTOMIK2A/dHcxSw4Pt98882wYcOINTBUNkvo4TTRA6wV+AZQ4CzLqFGjoENV8zhd0JC1Yh1+/2Z1NQwpI+998OGHOnXqMH3mNfBqEvuIgMNJmB3SgvnyRZ6vCg/KttlLEpOpi6LXFoWE9b56Ar/4oZqblrSjUQ8IrlnWAZJmnDwQyBESRnk+Wyb4HsR9MP7YPqP45FDImLg440l4FCc9RRIinhkDf0U34k4uRRUW6cuO8DlzVN/Fd2ErQlbJKJEyfG+ghlK+AMBFfbACzw2T4os8gWcK8Si01+z4eSAyCN2XTeHtcoIU5YPPm72fkfC5+pNfGBI3K0vNIJFTxmiQtKGMGdOv3bvn4OzZd5YPlWDo//eLrEdEjFnvuGHGTYx27vw5SV1EYAhiWmQuM+XtRFdcLs/B/QeID949bzb+ePgkM+JPbAqrirNSnOC/Gab/2jn9Hw6ZdeZd6pqw7AyMJVJXtdknylYqTJW/qhyAf+KNAyX1mpnThwwbRLWfFB4KedOvinx0SdXnHijNjUGb1Py8+ad169Zdfe109aXKXvy2QcIHdAC5CdlQkUrOwNNPLwY6dPjw4RpD8+Yoth1Ux6hUI4cDSN/rSZdN8gXEPuG9/IlfOC8cXoW8kwQNT6tmcSYQ2JAFiWOcNzij+CElf7P544QV6bK7wr4QFey8DP8/aPKBMFqqqK6EckiXxnLHW8Y4SFe/ceo8fDz0gEThwKm+adMmEuL4U1Nto0gss0FBNzHQnKhfvz60R3Wk2/DqsyaBkN/iJEQQC4IMriPGQMBEusFToQYyk1AIngZSu5SKj3//EjcepxIupZxY9eLXqBUrQYuJ7LK6Sd6lCJpEl3Vrv/74/VVQCftNUIB15xCi0jJOijEYc9u2ZdIZxqwncxrIRNLxQN/gaahKPB/AHp6PFYfxemJPxYFDB3EWut324tKSQYP6p2fRa8V32XlXDh45eNbcW5vCjbEklX00kZJKelLnmJQ6vN/PDrWQNEnMAkQYviWB9E1JK01xAIhfNPrLr1vJTCdXT2LB5K7pmxcP//6KqXfCyyBliXhqpbUwKaWCLContHlrgNAQiix/pck0W8xMBYVOcSX+/gDwO9TP6dqwejstsZ9Y9GjHTu2SWrAMNI1NtS6Pi4bBzQ6VfVSPMV2N0U4U8SyC3Olw4SFIS/dAZsQ3MzLShFEirE7jdWv24Xyo8nHGpjJQaIBf+Fzy8hS/jshUpX0HMpvtSPfkVddWsuaSMkhWnF54GcaThY5atGAniCPg+AaQhISYufSZUC8g7zztxIlKHsuw+YTKAAXMPau0tFTVOcTRrdXmFHlwCuF+QLHEcwlGKBk2uLLA7VByGSUWDndngORF8RzzaebLvWwcY8AM4jbV1ocLn+pD8E8LwpMZ4T9o4H841+nWjRaRLI6AAyuFBUqVtogeKpogA6DD4TNIYgKubBwZ0KaEh8PF3IlYYXHBUVq0aEHlb9gAyqXg30JwkDF4j6qmS105shlSNwE4RIYlDFRgbSwx/285HypFyTuVCzVLdlNRx3kCN7OqUl/msFHb/8nHX7773jvPP/dkujvj5hvvOnnCv+x1yVlRd1/dZX6yy7yz2Smz2ISnaSD4zdpvLrroooamBjyJag+WZu9nwDAHslXgJLAURq7SP3vR7P2cMwiMv3IxEmbHFITw0F+au3gar2D8/FRJl7tkE6ManuOXElFjiGIW2m+ieUCgirtXpYT33nuP9Am0OhF44qw2ADt53czriTHdfsdtBqshECYW39xbMUskHUKy8fnBqeeZPF+CWUKuVEhom7xeOABGhqq5glzKCNlitobhKYqKDIOYohraQ0OSU6M4tPiFx/IL7+ah3H/qePIhD+RE8KHNTDYkG4XXzZnQSm8x/sqsFR+PhMy4h+c0OwFehJqFZsbFoeCf6p2Mqtn7Tx0KfuGx6sWdOppuSs0wXEL6GZgsjsZGjCK3RvuvcpKafUXzH9KmOoVv1vb5JytZhNFjR6E7RRI0zzBjwzJH1pxqJAZC3S4rAOy6Ohd1mMyef/JFpsWYGfzvJ6LSTPPv/ZOfsiksOw/kdbxI3UGewaubfRI3CJ38Qc2qOdEwZOgg4BUpRsGRr1AF0geqJe1X1HFsJzRssv43rP921apVCx5e+PvtUGfHT2qBYKScuKzMbFqko/PQZALNHjppdjyYw6qXF2pkIpAEPFnNted+HsiAuYEn8Dpx+uhM/yo3i3VXZigeI2qGzUozDZGmzVOXJM0o7wCHFZ0skZ2V2RDAacY0wE504hTmlfiELUr+7+FjR4hglrbPyci2BOKudl1HnTtxpBwl8fyzpKSgyiR5F6vP+ZHMMMSAnoKSCNPDuIHKc9y5jcGmkyfqCwtte3cewgOkHmEKHFmL02iDzS6dfAjpK8dfyTIWB7Uio9BCY6JH4/wn2ZMG5gYL9Q6hoWMHDBpezu0MmJsYMKTAUBlbExl59GGiggr8GLMhBW8F/dMYAvuHJ9dHKllDc7ogzDCzLp52gwf0FseuQaDGMc1xTISTXq0l0bu8tzvNQck9aqXdBSAZbboZiqAy8iIepZL+KY7JJ5ih2CvUpdfXklhqJhJ1sqJq957tvXr3PXjg2IF9B5FS1GBJe2EjQKPNL4XMublLpcs//oXpsA68XfLG0IMUlodwh+T+eDOfQFTcw1tsdpSDEA0Q1XQrJq588X9OuHoqKiqPOhyWdu3aIv+q6ytNKYmg8RDYcbPP5wGQDbEGBky5Flo+ZgqkVFFRzefsFAmM9KyQh6M+4xlrfpjNPls+VHO50EiQzWyCynll5LxPOWNIEuprIGaSBbEWahtrCGGDDkxqCPE6b5MvPS0b3Q/N3ZAAl5UEFBAhDA7y53y+imONR4Cn27d/3779eD137dgp+mitEiFluogyZbgUT8vLKNW02foOKgE1w2q39ivv161HVwdQ466MOK1VaFwK30wloVuq50gDhkylkehp9l1qDBkoWympozqbmdmhsPOA5pdCeME/1P1TNHM6IlHWJwqmkCyfFDeDBCWtdlGz0iny9wWrj9SFAieOHz95YM9+eNaBA4eO7G3CJy++n3+oGTaPlZS4AWd2pD1ZUXEBmwhUi9WA+SdcNQ58DxlfVNZQo0oBLI1GokGjmpTW3AxwYnGOUH/V887ysFkcfHLCHGnp+/cdrzlJCSFIlQ3UZ1w19X+xdx/gehVF48Bv7zU9EEISukgNEEroVaT4iRQRpIsiVZCiVBUbXYooRRRsIIiIDWlSpPcmHQIBUm9ye7//35wN74fkfSMX8S+fj+eBN+ees2d3dnZ2dnZmduYIApDtE8aa9rJ66vPE/fNVj93LAFDa2tP11FMizKwyZfnJfbzserucPc1bXm1kSpXrCtLCpv2ZLXv5Ga6RsjYkw6IJlWTNvDWnh6rN8Qo34NfxGLghRyy58gQ2nHfj09LauoALPC1mEHO22+GtpZKMwJFfHAExlN7ecMMNe+69+zKTl43DqrRc+S60l2EMfwvxzu+MGa+/+uqra6xKzS8OmjjvzA9iv7V2iTXO4o8BdocSy6ITO2Z+hZlTPPoHYa4vbtSWiDDdpz8TkJ4bmiCKzCJsAth5Gty5kYoAJ46cvDnFg5tsicl/Ad7GxnB4nYqpUN/zl357r+htmhRvIy30g3BHPIyjPiX9XNTqGllOu/H+QlUN6zktuyWMxmr7nbYzQJQb/G34GkMTz1QUgpNkusneLINCfVuP8MOi/aXNNjxj3c7zcjaK7JaaBnniwH6zcf9gLjtP9cOk0XSlhcxvIZQmveM7J5pe0MMtP3FlnpSSmYQ80Nlpi2I/glhTBAe1GXrypbd0vdtuu22PtDDZletXurGvxcwjjkZ350QBGCcvx02ThUHY1LwdxsBYQnQh8+nk7GBv0xHJ1jLfL5bKOLVkR50ChYgKll0FyYUwSGYKsW4g4jNlM4Qa1lqYH+Mc6hbMn1cn45f4NwP9LW0t+J2kx5KXMxfKYoZeDbZIrVC88fQt2hd0yRRRWllcUVPez9ldltRsdFt7u+vs9JMK2gP6m4iSqO2QdRzBFl++prJeQrQH7nnouWf+tvHGm7ARPP/Ms+uKVh+nuIMxh8PQMOWsNJDBehwBi+NLMaWDy2RxrTOxNOzx0i84Ud3eL/Z3ucOjLqDF6iGf+1BR16DUJYjSMVQhiEjg+m5TW26IuwfCwM9wGBNvcEiQRP2VULOvwyDVtra3wY9zpm0dEUfEOZzDjjj0voc5+784ctwolg3b9tg88wTJ0X4m3gEy0SvNGbEBV2YrBLUjJLfefNuDDz7MyXTllTruvPNuzeEv4aqV7eExjUQB/+QvKDJ2xurP2hWCsiuYWnZwPc8VkRfCyzUcMPlsd9NfsGRH4kIQJt6Um3v+3P7jWzsB+8qrz00unaQJ8JP4W1vbJGbJU3k2ZICB6szuUEGJZUPz5JNPkzg/8pGVF8xveeqJp9ZaY3V8JXbYgMxOtr73K+Fcl3UT5jUEbBfxAdj65fLQBRL34j1zeRoqqTTEtlnYAWdgI9VYOWZu2/zXZsx94vFnXnjuFUEvHXZjZnKOwfqqlXU/svF2G39C8CSGdQLHptO3nTp1qgMs9913n/0TRkPNY6xff/3ZFx+e7djHHb9/uKq+ZvyEMcJcj1+ad9Z4ssjEyRPrR9TXV9Zzi+qNsPYpZk+e7vJFFx20ZdbCBx54yNAICgXtfL+67JAKXIkSvUyD7mYJHLm7TbSORhGPHG2bN2fBm6++MvO1N+bPXzBv1nyCL57YVD9CcDKKh6WXXm7UystXdT05ZdxynG901ozAbSnzNPHwX158ro5dfrCusZ44S04aPXY0dJkmDpc0NY8QI6S+iW64pq5xzJutr0e80ex6J5DGy9CoMwSaGlurWGOINJgmHAmw2VA7IjQ7EeOvd/U1l994kzUp4Lm+AsCgp6FXpxV6EadaDEWmM/kWTF/84he1gh4Wti5oGtnY05lfO4UrxkY0U8/4DbV0pFGKnNCL1b3oQfhyZH7BSThzH+togZOzakuTKzdMnsCDtA16rJLwkojDVuXYkVdgBgmo4JYqS0/9adFipmBW5uh02OFfEEl7pBwvQ0gk/55HW/oCMNg2xOAUsvDee+91GLahymA1LL/i8lY158RHjR6pFFHKyGrRygfeCDRKCMuUlzhfYrb+BDZgVO5JUECm9k5D4ze9dU7d2RG2GPzASuRzqkQBhzmuJAwACTw6mMg4Vbg4qq24aeVKXC6xF1/5fPHCuSc5VCeqC3yWNxNXIrJGbzcvKInscDOeA+UCV34QF3Q5TNLawT+kWcI9EeyoJoIe+kMLCJ6MVuMwnYSPofUsQ+2sCuFLYICSPT9tcnPgJArxp5sPAsaoI1UF20ACGPJ2Y0wL1Z8GyJgCUsnEeNMEoV6lzRKzMNUTCjI5ydnpRCOVjozLA5EHmRQHMcc5i7evNBfSuHPvFK9UDV2d7dOmTUUt/HM4v2ZBA/JcaaOVOqIXLoiNtVv4w4wzIEV/ZktbaFJTFQW750Ay+S7ydg2Gyo7UAeD/namLAaD/4Twk2ExPd1V1ZVsE8m6m0QvFnRxGYl109eizUyqs+2LP7P6Zz2YyY60lMU65O0CXDTJ9NF8AtWExdFLkcB0wjVhliDjk4BAnK+r/9Ntbzj3jvGOPOXap8WNeeumFGa+8IBuHkM3hASe4dwAbuRff+2VUzPMY8kzaA4DuGs6hnr7SSMNl8WatDVQ6FoBYLJUUk+x4nGhIQN0OSWU7P9FGwr9EMLdIgiO6isAe4cpaUtEfRyEEtZU3V1gjmgXh2tpDaJs1bz466KHMks6gptGhOLTFr3+TTTdt6wn/WYICEdM2SM2GFXjqS+wGPGlEK8qqQzlj/egR9n38k489c8YZZ33mM5/ZaacdRzaOnvnazOmbTLfIzW1pr66p6IoI0R+MmJXFduu1UFEGOEcTsWpCc1IQ8dQjPNMFMe+xXxa0iZQdir1FOyfw+xIZIN9EtdzMPrnLzrgSdsqogRQdBV3CtPRdFlzbNl3IE37BRbfd9pfvfOc73zr92yuttMrDDz/IE8WkompCSMHB88+mJcEfA00xGwf4wt5kmoXuM9N+qhCEaV1xrxfY2dwW2QCrrUxOrtULAN07JDDjL3/461tuuU0Ym623+PhGG2624pRVlxo/ceLEkfyEyw1NmCAJ64MmfNvCLseCFjkbenr4Qf8LXBTKxlGw457+Rx9/9KHHH3zhpefv/8uDVz1/bWv7QpFNJq8w4eP/87GdPvGxSStMEuBSDJ68fROLvqe7/4nHnr7k4h85KbzBtPV5wsj0bBuUt3waqTRYiXXmeEre8kuPnTTj1df/dPftd99x3+svv1Vf07zylFUluj/79G8LdnXmmecedOABQTX+N3dNPtHcDJ6Jn2157X/dZH+i/qJ2B2r7ema++drjTzz83IvPPfP8848+dC25c9bceeJFrLbWKlNWHL/5VtO23Haz0ppYRdIKndhrNBKwlhBTPMc3DZkHSnlK3Usxs966G5x11jmi9m+0yUerK8s+s9cn73vsQcfOM4qKSyUmqd9CvlDBjmUI7o5oCNrVkAUgnKkLa7MUAElyB4ZebUX5AiuQCmOyZ8f30kxB1QR0kYLz4j9YULZWASY3XhlvCcd2yMzkqvCVzmaHuBgRTTDpEqKb2YdIXSYFhwacnJ40SRjnldBYnKzljlmS3wlBJTpiw6MqqhRC85577rnDx3dsbxl6/PFHX3vtVanBJ0+eTB41ro7DSSYdokDYiQK9JnvqpqEBpyfpN+E/TbHU39QvhT0ELS7iPhuosIoycETMXk4c2e5OJWnmJjT6zVX7LuzFCp2t7um5m4SHJVB7UFe2viY8+4WEc77zw5mzZp50yldEPZVc0tHajq7uyAg3XHX6u+B7+0+nCIUb5YdpRPQFccaSTcNLc2kHlfWXoRliwRYoHQqf6SC2yABGRLPHFzjqf/e6Oay6iQlYQKtaAJyCjw1uwie0GKk0FqmJvN+kYTWgvkrDjeYBQ5hBqx7qkROyhjiCqrrYGQTFCu1sqDOYNajMQ+KhyP97eTENk+XIVsLuXbgDmRhQTQaYZTz/wgBpsAEeHfGbblLNGVShkUk0n00raI5uFfTNYurKe8khpWoqSvRsFDNYRXLuL61YNNuj0mwgE+Fec+UNxvLggw/q6G41TWxRqItCEVCK3Lsa66vnzZ8j3PbCBW3w0ljXKAF9CFhDRfNbWA3ecLqbTaS5eYRM1wN9rVWUS0O13a0VO+24y9HHf3GHT2zC7vzUU0/96Ec/OvXUU+3DomPZVszkz3UePGD2HFROjEvGxyUoo8UQPJPOvJCPRV4kLOGhFHBsUxAdXDgCfg6KZgT1EjEAI4GUpl9C0eP3P3vKKad87WunTttwHVHR6M9JAKEq5zsluGvE+HYMXlq3zqoK4hpPhy5OvqXlNa+/NuuaX10nqP3On9hh1VVXcVbU4TBq0pryRufPz7vw+wNFXQcfdkBvWwRdFF2G5v+0007TdNClPUTZIr5vHEFC9wPt2HS5xHO1tTfeeKPfzTbbDD51AdgDJfl34YVQ4aSGXYW3bx+sBVtsbck/MJ8te1l62jh4GG40Rb213//+94kjn//iQd3i+nV3ZIGvbLBr5OWRgZH0jMv6jmY0junKaxGpBmvtgWe/NefN12eKwLTsspNLl6roae+ssdjampdVvzVz9j77HvTVk07ZYrv10QAXwJ/+9KekLk3rWgDPepeF4bH3dUOvZpjSRApjd3b4yzKQ9Arg5COSt8vSH8gQHFG5eSEhs8y269/OwZYqU33AMb/KkbXjnn/qtQvPvvT6627cZJ3pBxxwwKqrrkqm0QqKBY/6033ia8mJkpLf5XmKDiC2vrdWi1RGK2k++zbdJxp7bcabTz39xI033vDgg/c/+NCDTU21nzt4/7333rth5ZK27s42DvIEQif7yLeyLpZUdA1zfHuLeyIfBcExYkl0Sz0JHkBSljoYmDl6ddNtl5fVUrE+88zzT/x+hiMv0Mhy7eTzhhtuqDyC/N73vnfIIYfstdde4deYCaaJ/eWQrFOJn+SeJBTl/szhjcKJwZEfK0dycYbFVeLnNG3LdXff839WXm1y08jqWe0zIw84xV1xUc1gKNcpuUgA6D/iSwSXoNJjxeHPXXXCCSex21555Y8qq0pa2+Z/73uXH3ro5+2YsqOyOAnrKkUIlXb+IwViNYGQPsYURjO2ZOnshCR1GlJDuoydS48MhtbFSUf7DXUSOSxsrG9CkBimeiCB9ANgV6goLBsFcrwLUxwIibxSYoNFH2PJcejWZjXTFqfp7FcB3C8nQLyLqhOzSrT0d6/UlLF3n3ueIS22PYUCW6R6crXlblLH0+eATKPsYar2XcAs+c9E/6pKtaVKUv26mWpOvU5zBGdjb6ULoQxWLLhQJkksuZX3+DZ1MA0uLPnKYJnI9NC6SZq0l4J2HNhb8Hj4HmtecjHRT2LEKyrmzp2NQlhItaJpur+EAZwNGLgcXrcE+gkf27f9OnJEEtDGBmhRAN6EcMXcqFNDSeIxu5GTr3QtYsMPpBMDjhJn0c4y9/Dasn45ZF95adZll/5E6CJHiuUjEdtTgsold/Bdb7NgDbGChCIqiwNnEmX8Of84OuGG5AXJI674kARiQSF38XkZVrvDLSwWzZJ8swpVZyxz3r7Z+EVoujQAuorIEmUrljBOPzxx4gQidn2D1KE9HR2dAtORyYIXZFs3RE+txcg11F8stuy4UeNR5Asvvig/pWyrW2yxRXXNFJEauEUV94to3C+l6A2/uv5znztok02mp3bRDR6txYTopN1hbVW54UYEbgD2NngDP7joYuOx5557EPE7OtpQgA8Lsa1CeCj0PDhw7C8H6QZiO85GFt5CofFKMxlp5rCkEqvmjjt+nKEnRLEsfkywxYjiH1yRJOoJjaCZ45g6Y9moptEPP/TIi6+8+uzfnpcAa5999xo7dnQ4YGcaOOcPnGxiV5KZ7vNfPDAk68yhYbvttoMHAOipX6SJD8uFR2ynNA52MCTuSBcX0fqahl9d+ysHxXfYYYe6qrr2Ii5DmUFzmJemnaTVWYuHRmOrSkvDzbZnkSo1ukfuzJYcIGFFTzzxmOy/cUCyOGRieOjsiQx9scPm7TTAmBNrBmSKeQ3PJr5MQc5PPPLQw2ojFNY1V3czPmbiLNzzyrr3/t8eeeQR62+wHhpAriQVYg3Y0szMuEFs+KAOThDSwoXE/VjSPKQdufTSSxHn4YcfDgP64kOkmxcTfFCEzxAnLQKgFxWjK+Vpj2ole+kdqCqtFuP4Jz//2dU/vW78yGWvuOSyPXf9jCkAz/ruvKpGIUfNOuiX8wqJkFMPcSGpWzgG8UWwPOhCGkEuI5YKAZzWXXddbz1MjFU9gGdum7jsUh/72LYw8Zc7bv3Zz6668cbfX3LJJbsevPM+B+4zcdmJbyx8Q1guznyYpbySAgHn7Vehh2RJbvfNDc0dreT45q5u0Tbamkc0SnvJf54Lf0VdvbPhd91y7y033/ncMy+sscw0GyFHiXOY1MeXXnrpzjvvFGMGrvzpIhvpr0t3nn/+eTeIJLFvrwwQf3n7rpiwxcWseDRSyy23HFSY3YyqoCXDyS7lLQbijOqf7vzjfnsfuNFm622y1YYbb76+sMkLO5mBYmU1xcSJoPiMVSSkTituiS0If/j6ulph81588UXbADIAHiWDheS1ZJssur3g5JaxCv8WcrvIfOtjm8QwpLwu4AuxvGVGfh0x+oapojxOJFWGul44naFy6gjZ0doX1NVXz215k6DPTcJc8EnQXrKGZ1bCQmKNU/1VFBSxz5REhX7C9GM2KeFmrnX1+DaJAjCQLcP5DRoazTv0qMtUAr8pY3SyfoXIBba85WHBcwVyjaZiIEkPUwFv31Ugb22LP4RGnU3QqiHXEArJAQY2zwHsiRqQmUMVMqqlvUom4+YHfvEJjLQ0AAAgAElEQVTm/uGTXH9TyRjibEY7R2+gQZhEq1Tsg5Kx1M+k/sgjj1gu8QQ9NcpGJ5aScEAMCYwiAxlLI2jPZtQyg0+eC1dtmSe/ZBOc2HWD3yZKbTk8qzx95klO24oeEol6lbFoXtVF9rryL5lraFt/64Sht4HukHx9VE3NQsLnn//8p403Wb95ZH1b+/w8oCzxkSZAaOwSPIl4ChGtmqzIPM+6u6gtrUSWM2luBWCi1/jXilmpE8PWZqUV3RYQv4nzn6GXA6hE2iGV58g93QeRDdbOa5k7dtxoGdHtzOA/MlZSSvB5EujGbi9Udr1OSVD6TR475cY//fHaX1+3zjpr77LL/1TXVrEcSKmmNsl8Rf0f2djwyP1P/P6Gm4859nguhG/OeVl6FijmoGpdQRZJ66Bd+2pUpeZE1knmzaZT2S233IIspk+P5Fb814LmCLoFojkvcazzvCS5c7JEcwTQTB5lhcxkypqkyg57XzbqcYF8RM1Y+IkwSaSDUqfPuuUsyHax7FLUP0IwdBKzpM2RQqK5adTM12ZdccWP1lp7tc222BR/QyWh+HVOeKgnomjLULCg+5RTvr7PAQduOH3d1u4FcugknGTzLVyzjZFpY7KlBZtFMkQ4SW/a27VL1QcqsoWNl2JEDWiEPQmq8/R2CY/iGEJs0LUr8FcQSUYwUp74KJsb4YMSjmLZvK2rGM3BSGywpqZGp7QoGrkXKMCdiUzE5c+JEstGWB86bGIqRtWP5oH7699ct83Httl+h+2dE6+uq5YFvFxu7KKiqqLyxtrGO2+/g8UQqbBLdnTPA0nqkRNSeFBivlbNWLR6e0W/ythuHDyhFPFWr++++25Io3pZ5Dfa1uawQt5OG1a6N19pRY/C4yfO6nYLMsxAdu+d95947GnjRi5zwTkXrb3a2qRLdCi64z777HPooYeyRimpuVTzQQcdJAMrtFPzkEsIUmkDatEFtqHRBG8tB/EIIo7rQpJQQEceeaTaUPLbBBbLJJUhv6DMDjf0xps+en3vg/Za0DHv8GO/8NmD9nxr/syGxjoddwQ4RRvJ27W8D4XJE/BFiK2e8E6kXexraq57a85rDTUkA6yr+omHnv3O1896/ulXTj7hlL333HvMyKUgOS05KszBCbHG8Re/+AVKw9wtErZMScMHIWxMaWVCw1Cka2a6T0wogfiTZOboqAhAG3PS3GQTSbstn+9EJoeVp559+sxzzvjxz64SQfOiS87c4RPb0k71FcVxM0gGDAyggbTyQWZsyAeK+TxoCPYEHAFvZUUd5yqBWyMYiuV8kENxQ1dnt+iwefFDTRZxCEvJnJEJR4biIocgK2pqs10NVOidX6MJBlNvIWt+dWWtXc4IGZx6WMw6uq1K3RUl1RlIgWU3vvUQtIWMlTarStZW19hEmYAO8DdWN7Z1QtkCLYZAmV06mxhjoZXpnc/TGqabbjB83yY6B0ZajP2+F0/uXD2qWrzdd77Ni9K8DxMhJdIChhu/Ln3UhCH2C29wkrqsEtsVIrsEzGniw23gs8BJt7yNLuGh5oI8sgsMIFFY02Dw66GGXAlCN8osobb3/mrGyzNuu+02oVxFKI0tbiZVm00WDguEsSZkAIx3b4KndzB/+E1AwgY+A9S0YUsk51vPk1wYVJCdz01I1pA60wzy3FsojRBIcXRXWq3YvrYsXKBCvnACJFMplZfVzHj1LZN65ChBBMWqFXYtP18thAFrgbYgUHMJ4QmqQr6SjiZRvQu+aK3MAJMbpauhQcLWD0abWAjOpM16H2JWbP4smZY6XTUS6Cqc3GvCCoPKoT57GFeMxECcb8xkCM/NxhCiCTcRjRyBOWcSblc2kYMCKb05c/YPLr502+22mT59wy7Oij0dlTWyezpXaGGqwjUYjg77/GFbbbnd3vvuPXv+W85oEWW0AsWJfK2UYEh0bBiAiotRkCSRwvAT5pqbGwGJ+GA7lv/YsMr6+cFItQ7Qwoamheyj2KR6YQhQf3vvgsTdgJdmXWKagz1FVpeWlvnkM0cYyJTZ5O8uKubTTibjl1ZEbYA0hcp/683Z5519yXbbbbXB9KlCA3Z0LORCZyB6uvuQrjxJleU15599vvBd5114wfyFcw0K468WzTfDkTYfbgBAAPale0uFKJqm4R677kGy6e2LJCpp+AItEU63gkLLKbRClJT3ueFmU/YKeEg8pl+wnUiklQDAi2IaUw9k+93Otoj47LiicOohHGTJsAIhvdTY4bZHm8U/mtKIWdNsefHx56+/4foNpm+w5RZbzOua6xgXPVNre2tNVQO7dKlVrb/4oP0P2GHnnXbfYw9R3KqqQ+gJZGXJOvQrMThHQjJssIKH0a2lZeGUyVPmt8ync9R9xKMksrEQJllHaPb8/S1i2g9fRgfcJE1PrfAMGNcw5dab/rLPXgevusIaV//8uuUmToms6o5xhzokxDsltQsG2LDoHnXUUXQwnI4PO+ww4U5gPtCROR/4TUtsWjZ8CLDrr7/+61//Oi9ycB544IEXXHBBhvNYjxOcyeMw+4tJeeDVl97cZY+dHn3qyXMuPel/9thhxqwZY8aPae90SnR4G3o2Rn4zr854c9lJUwzWYEm3sMz1jfJQcv0e/NVPb7jo3MvXXHnqd75xxtprrQ0hzpW4AoiM/CwzNvdXX331l770JbooCjkKV+oonBfwiTLhhy7c/dZbb53K+9ZNwobPUQiM0Vr94Ac/IHV5vv3220t5kZCvsNrEqOQBI034HXffddo3Tnz86YdOPOXYvT+7hyyuvAWCIjNdJr5hP+MTFkOfU2qKUKr+bIBimiBSROiVr4wUOtIdjDsOEue7Siqqe7slMRRQyspCJK2vKm94+KHHrr78al2AATIc4LEmYD/33Kv9rWFwXm3N5dZeb62+4m7O8l884gscrTrbW4I4s9UaMHCi4/4spH0f6i0+cP+DHMn8xknfeO3N1371q1/RcJtZFSNKKE1Brmm9UBXEpqmXD/x3i0Fp7JQkZiXSylARiYdToIf3slzlKklkAKupaRV6lXjOO8vkBexdD2PIslU/jSPMJInck7TwJyaWqlUmdZ8YYcSTeslDqEAD76W5f1gmIScReaAru9ygpXfOSnAqo9FU/h9W+w8LiKZk2xYRR7OzR2kzEPNoMEYc75r5+humCbpNZzIKxYWyECR2BEKwwR4gM7IJUNOQqdBbD3EnZADhMOmVJyFgZXRVX9X45WOP9clZZ53pPByQKjLJj6uHOIu00rYcmKqVodeJ4ApySH6fwkIdt7aCMzhFZuLU7iJGWkBas9W3fSJj/O53f1BYDM6+fmbM7rDN/SuvJGaBNn8U+EKti/JYWeEAYU1Xe4fN8bw587EcM41uHLpRNsym8UijxRhUWS2mM48NAeyxrQh4w0cN2xdKyJ/lPDy6ehvrm+fOWXDaaV/nss3121G/Vl7P1ZY0wQ744fADG2qsbRYU5MH7Hz70sM8Xlw8t7FzYJC+EECDZngDjSPwrkbj7RAr33HPP+eef754fjHE1Ksq7kvMWtgHJQT0pkM8/jXGhOxjHePrbZF//69+4Zrw6wxEqzuuoEIrSxAsJI4OZqoaYydISxqa0DPnlvzZIvRwegmpzaIE5b+6ceSeccOKEZZbd49O7cgyXt7K+oU4FomYLHGK3S8aaP3fBxRd9X/LmcUuPtZm25dWcNdxZmziab8JDuoXK9Jb6JCNToR/w4l/96tqx48aywlQLN9/ZEcmJsXKHRsNjfdAx0fDyHtalF4uOHA688frMZ599vmV+5C/jaWgs/KtCzI5cZU4Csq62bv6C+QJ5yEHNT85GhcEVnIGH8HPqFUPZWifdcVPDSOnnzj/3vK2323aLrTab2zqvvbujRLr7toW27kWss/1DtRX11//6hheff/mLhx3CiCIhKHOzVpKkFbM94wjGnYMBAPBcSL/jjjsuuuj73lrvgWf2wo+1EMAGzlgoBrK8aCBSVtdUG05hxZ0G6GrvFiJrdNP4h25/4pgjjt9qk+2uv+Z3Y0eMaW8LTT7LmhXUEqvCRK6JZx133HE///nPL7744q985SuEb3vuxOO0iHQ5IHI/WmuttQDmz8Sj6bF22mknljLVUgu54fyhvM5Cr1/6QMNuIw1wvLG5ccSuu+w5f/6b551z/lbbbL78isvNWzjfFCsNz7dhXELCPf7kk/vv/3lHx6dvtIG22L9Y9ue/3H3M4V/92RXXnn7ydy489yLRmXU2JLxscw9myHTDT4uuTk/5ZyBXZzUIW1ABYG/1zqCo86tf/SpWTkdlp87CyMKu714Zi9R96wcRTagbUtpjjz1G5PrkJz/JhGrgoNS+gpr2umt/87kDDn7u2RdPPvHU2W/M+t5ZF6+84koTVhprTpmApr6xplk3HXwior9o+BEEX8LqPrPA/jAOWiMHVQJJ+i+YxD+Ut1B6lRdram5qaGhrFXNYSpURc2YuuOOWe0756un3/PnJvz3xykpT1mioHlNd1rz0mOVGNiy95qrrbLbB5h9deY2WOe1//P2tj97zt/vvfGL2nPkbTtuiqjaxqzBkJxana8Fg87ZKK1zVyFcVMXx0jdXZQX/201/8/ne/U36l1VYwuyEf9nyaiN+9V3lr8jzJB4lfpfVVSYMHDIgyECRabbH5hiiTlV/88knuYa4htYHEn7kRVyY1kRrNC1Leh7qQxtqNK22qKaET84eH1F9l1J96HRMw0zClyaUkFOet/J95mHqk0dSvtDLmKkzQFkL++2i3u6ubKoG4g6NqKzzBs77zXTFYmNiYMWPp6e+7735qYxbMvoH8caGsh4LYNdTVsyx0dzLwyR2SBfvKTlTrFFwlPGuLHySfjcmTJ2vLlFQgTaIoOVDx2xtuXGfqOsstv1xnRySB5pDOQBPpQcJtqFQUBsZsyjVsQ43m/bB6raLcgCYqAlWQd4ETgloXvliM7ksvvezWW2+dOHEZiTfEgol8Yv/Ki3JBFPj8hvkltAvRmHV/Ty+ud+df7uIlKgRUc2PThptvgFFm0nQIPYZWST2vawi1vG1hBLOinikLOzF3B6sRZVJNFdWCwM3E4a6TTjqltqp+k802EBqaOoENyETo7O5k14gFqbza0bRrrr7+M5/ZiwzR1t1Cwd7Z3VtbJ+QEcYHbQvgcGGy/xlGjGDTKs4cDKkbA3GASkivsR7NeRKQ9a2qIExFhaAmdHsYrdUoQgoGMGTNaBAFdAPyDD96/RvGqaZLnplaa57yRsC1qm5Q5FQ2Gp15kinD2N5yoBH9KISJlW+MscvbZZ5oILS3EL6rdUNwRc0nlZCjLwyOP3LnqqqutvfaaHUxsonZJmDzkmHeVblJX4zVg0HUb9NAhDsXpG3G2jjv+2B2fesYk5IE+f+EcsxQ8GbSE4+DLRmq4HEGnImmjBHQlJXQDQuS/9uprABgzbhQ6oaeZMGEpa6TDHQkPc9vn0B8YJhq1IB6qXarvyipgwKEhNmTUVHzeZ8+ee8LxJ661+irrbzxNiFo5YWh66KuaGppb5y9AJ9Y+UVJ+ftUvKIRGjBzZ3ts6WCzXQvgOD0lV7Di6RGxUo5F8lw4/zLhYhvC2dACzZs3BMhgN6bGrRLuNGLNSvxDNmbkd4owDOfmpIXLuleqOI5993QMNdSNFZP7NdX86/cvnrLXm1EsvvkwsZvEampobI/V4tuGDcL9GAVrcUG+Ij2fR2nzzzfXXnwAmcMAJCCGH/JSUHwoTwmA40NXWxtGb/MHyCLGOESSlRdi5KkPTnM2+0Jy5CX5UVDSyuemS7//YWH9x/6N/+usrRk4cJc1A/k4VfjpQWrLqGqtdfe1PIt11T1fpYGlDZdNjDz962KdPZL6797aL9Fr0PoZvMjpgklygXwD+7ne/S+smdSCpaNKkSWAjvniV45v6C5kG3AgqwMpPrcV/XxkQEXmVVxj9wI9JAQObbropuY29lU8b6oIZVGS+k7klA93lU58cJQrGuDHnn3eBPeERh3z53NFf22yzTQxnMCVBZ0LHjOCLRUnNZC/6t/4Yennouu1Jgmx4k8h24OCw1u0HrDgK8MbLiyS79vmz5o0ZtVRfV9FFZ1529c9/vfVmW+/1yb37t6qigCwdqDzuqK+utNJE9ha2Yt1ygLicE3Bx0cuvzqxvqrvltpv322+fjjn937rkML2wTOpvNpRxJBBmjGXedp0dOfaEYyMaU8kQr+cdP7EjjS9FdVdJawiRmXuQqqBXPSZX3kpyD1Nhf0aL2aUSKHN5gggTv83GJf8yGfh9+0pdSLXFdH5bo+xJehX0+XZDua+WfBMra3blvgUMqDxP8miq3FuQpF/Dp+OoLslb7tOrJTf0Ht8mEk1dU20OMM/TvYdgQ5+ASRP/Pdb8D4uZWdo1QNpKaPGJcIPajfBO3Z1T11l7pZVWwkN47haKC2UWjh+79G1/uc0eT22A5DLBy4LTSOqamj10ubE8cV2A7YRYf1posuljd17hrO6rr7585U9+ssFGG6y88vIOglAY23yqlsqNt4atddKHJRXaP+zgOwtoIsn6afgsARhmFCjo/DNosauuqvvyl4/GNOQsFq1GiLhCJ3OHBcw/LFxgzSj8HTGFjIU+pk5dd43V1hRkRjreMG2U9ZNpLAyxvmYXRPilvYwxyHRI0ikkZTsVyiCPqzCUOCbQU1Nd9/rcWbPfmn3Gd0+IjIJ9A129HbIrOKFaPhBuSQ1NoyoHB5596oWWOW2bb7a1pCIDxb3yRHZ0OyEUJhUjDemgMtJJmnHvIrkbAOHwQRJbrpDDQthHeZx268olpVnkYSqjY+FOD+MNJZklubddxqH69aZNXWfdqVUVYYOb3zYPbOYYMECYZkJAOxBBCzPVZaiOyOIxTzJ7q46FRCvFWzUgi3XE5r6uobinryOLnyVDXFkN33DRn8L66fRK3/x5LdM32oR/VZ9c0dnx7RSdOWrLligY0Lo/e+M8Y0ldvVivC92sseZHDdzC1ohorxh8pvJeQeN74cjvwhEWbzPkIr4QHVZcYSXGQFXNeP0VRIJBAyMmZFH4S5mxek1/SaQiSDlazLVRhcTVmNXZMWN4qyqvoZ6TcMpcPuCwA3uKuiUQlRaEMtBZuaLuoYaKRiZ7dtsXn3vFvm7daRtYn4qlXS9ZFDBanUBSG3ZgtdZHl1FQublntXbkzatYyXiHZ3KMt6jFh2BWpoBOOtYJa5i+xNJlg11UfetN9x5zxKkrj1/13LPOp/01Rk0jnDrurqqUQmtRdB/AHH300YQDOiqiklxjZ511FtsfLysqHIiKMaoLZqQjHC9iRDPjL5DcG01UAUXAox+iXebIBZPK//GPv7c8k1E+8pGPZoMOJstMtmnk8NhbdPgXjjvv3B9cdtEVJ3/nuHmdvRJKDYPKGbCE4CsZWGrZsfTS4j4sPXrZRx945sjPHb/XrgedeurJwlE7BAAAHe0Oh7xy3kyQCT9krLPPPvsb3/gGqUhfIBlOXGn58evSNWg0QNSKOkgNw+/K6Fgh0hKFPgmdl1122RVXXCE5hqrU460uuPELCUF7HLTLijfdfJOtt92ClEwSNsuO+/LxP7nipzfddPP06dPDZyILOZvNtTgAW1KKKlLMFBws1GbmTQjakSmtmtHh3nsfoC0bPWYEB4SMQvNThI2ekFwDXcVnfv2CH3zv8j0+9emLz73MEDgTM3Wd1QU1eOzxB2lP5X7o6uIgTw/IRYxNsHzyshGd61M77Pzb7Xem2tx815Xo50wcsKW+Jxoo5IMiGxRrA3x2ye/a0fvk356c9eZbO31ix6HykOMTtasN5rWSuHTecU80r4ArlUw3SAsY6jG4CNKYKhkjG0Jinit95UVaDtKN3yRzpA9yr3KF81RU4BFqSVX5Nrh6VxenUhJ8muC5j7xSINdx5KEXHuYWCz0q0MLwHifqTd9kyFuEPX1MrSc692dqeni1Fy6NTWELiXvHShfxhoJt8mTwUejXw+zDDaOmvih/iJZUNxeXBx984LZbbqUelkzJERxP2ha2Oin9ThxCr7ao0nlSmqFJrlWDFrWrpw01TX+9566fXPWTPfb4FNmOh2IEpMxSy/CIyngXbUvsGYyFh+Zg4c7leZNoxre2xFZ5Hpmazqg6fz34OUWsMNEjRzU1NePD0poNcPnN1pl/+TVso6HgAtk8l6oqNhCCP1kGILqhuT7DVwScTQwrTemS4sFIiBG+/eJCCaBQJcqFAeNCC8VUNdX8/7t7ncbfbJOtll12Slff7J6BnsamBrUxMUZ0Qdqt3gFZN2+9+a8yx+yw4/ZDJV1FchoyK1lc+V5kBgIErXW/AAjy6g3HGq+S2Jd4gbdepbUzhVNndEMuOpJSMv/z+LYJrq2hhwvhj2CN5pj8xBITHystHpoAhgYT1fKTj1hgomOEm1qmyspO9VOx4UxyzdbX10UQz/7BFZdfacUVV+kZ4C9vv6IC232aXCFgwypEciOFPPrIk1PXWrOmtjJy2WmFy2NJMWEhS3UsSm5oaGEVFggnWo1BUYyLXERYCTOlE0zSvEEoXY5tV2LGodQdJmrkIo2zW+KIheGPbwrTX/C1sePGQLhRALNf63EaOIxXYEnkEYe4YqJGnr7gFKEd5mwUkoRMo60LO8aOHr/55ltUN9Nt2dDIXxGyKYVfJDzn5NffxXPr0YefqKmsm77x9KFSi6S0HX0VJeEIlegE4eELhBgEk4gWk8oEOOGwAzbMGlYSv0hrm9H0p3tK7/yY4O082FtXU93R3jG6eXzbgp7zzrrk6fuf+e53ztt4+kYogZO4Tlus0xlJ459Rae/ll19OhrBy+3PLLbd0I+TEj3/8Y7+O1BEmrI6AdCVKRkVJnQMkF9v0H//4R1KLS6wE2iy9wxx3223XSy+9/Pbbb9t0083EMg0tfuS0dIQ1JAtRKejMn3js8V/f8KuP7bD1uKVGOpKWv18Fnnagtxravt7BgZ66qlq5Lw49+MuzZyz81Y+v4TvA6JZpeiRkiAzwqkajOgiH8qlB+w9/+ENMIx01yJgjpU7kvMv4b2BYYWIrhV/apCr86KOPOnpJjtRrS6mjVZwBKPBovHwLD6RVw3rmmWfSqasExtSjahy8t7+DwaKrJ47WipL6l9vv6iib8+k99mRLZl7JhpW4bytinhH5KbjCZ5RRw86H3gerG+ijyqpomd/2ta+djk+vtNKK0XcKsEV5Gt+NpuLernEjJvziyt9ccuFV3zrtrDO+9a04E4JtlvSussoKjP5X/fRKjG3LLTcHJsrhgcp90GKg0SIBAstKJy01/rprfvla5wsczvAxmPGrXwEtjBXQ+piorOeyeyFYxaatP22TzTYxvUVQ87kJlpiP2qBRVe+G++2/TdV0q7zLcKSLOQm2Rd7BT1Qonp8AeGOkbmT9yXflBlQluQpjXPJp43JlCkG1+PPERdGVxvUuzVPFQKsJf7oHp2IJEk/SeuETT4JFve1ytHjl7+OJylPvVKs7CY3pxpOEdoCly5P30UTeT/re1ljHOoK9i7ayKH4Y+dLqIItUHdKSRZs+1pNCxjU+THIr0eszLEKRvY0uBOSRbW/RiU4AeOU3DXhysVfG7PNQZzGoN1+be/llPzriiMPWnrpWD6+gvm4HdQnXxZwaS4o7Otvl98QfonxmAS/AVfP2NR5CLmS6wQeYSujb0qY0v47X6jKA+TveFVspqwnEO/VkiLgaFmzjg3iRjIbDd4H/INpeQh0ONJstFDMI0WjNmjXbWNLzV1Y28FzZaustttxyUzIppVRNbYQdp69ZQm2LvzLN8G5mxMmTJ9uZpSmXE8YXL/9he0IvQJ0jj6MUJUuNXebBBx/5859v2W+//eqaqUBbr7rqKvf6iBXqmoV5uC5+Il9bpbiUmTZcj1VlUSSw9mZb/A/RJal3eaUwMBzQGhqaHT+cNy+OB45Zuh7k1AAfya60w/O84AH4jMm6UtcSo48lrTgWNqTC/yDbjYVYpoz4Z9KiCPJZW9PY28kRuZpz18BQOxm1N2ITSRHSWye2bFfZp7f/3OP3vrT0UqMFLaOgwgh8njh71JPpeqE3SQPvRKwAqoJ13XXXXXwI3ONuRtNc0Iu0cyAF6hcpxK8azA5mMjt4TloANu5YCUclTfC5I7px2IoeZYtNSBBFPY7AGc9f//K6PT+7++/u/sWUtcYVcmEWZY7o0ZclgNeiZAP8Va3RnL9pIcPyGqrEhjNPvfCH5/zsyh9dvdfeu76zm2lVe2dPad1OOOEEkh+dFplS970VqIJV1Ie6loYjt+KqwQoBIfvuuy9N2BZbbIEgE227UQO0cFnjSk+ZJyIaP620MCSU6jg0siQee+yxvlKbt3Dy+IvP/PinF6y+waT2nnnk91ibeI0In1BCnHXON3ScbZ0d5WWOf7IYlg/0x4FclhQiLNk3RdDQdHGFsK59kQOA9Tl85OkPurGkERWjHn7w6UMO+vJJx33rwH0OiPiPIRuRosp4izpAyv2f8lLkMEdNkwSf67J+ad3k5Y136HFHX3vjFVOnT57bPhMYg1JOEPw4uhRYl8jSZLX6WvHWW90RkPQ3TpoMxegnqkvk59dMkfgFirIJkCkD7LGS7FXSGiL5YGlVSU1NZWN7S+eLz74kfP/LL7yGcxovIjKwsVCVgJxNijoWfaotqas9h+2xK0xgNxB0RtxXagyHlhd2tCjW51RJVyhaiAQs2b6SgjOUMbzuhgZi6+hwQXdJU9WY0086c+pq07bZey0mHlsEWsnq2vq2Vuc3ReMkuebnS33dPSgWALqTqCWED9a6Ajko3zkBPwz3QDUX0o4UcmDY6MR4FfANHS7MIhaic+pZFbIh2P9pDvfo6oiUAFDn1yt0qPUEQN4maE7EtSf5B9mIy9PV31DXNG9uy2lf/4YpufzyUwRVN0scYNKD2Mb3FyDcvLWT54QyKC3raO9y6LgDsWXaB3joH7B2R6iSmVAAACAASURBVAxSprAbbvjd/fc9/JWvnOj5QGlH3pqwKWSAjWOnqCIhNjTfBVKe563kfTx8n3Gz3kdLw/rEaCV7rZCk9q9f+cpXWVWo98kQnLTGjYs06YY/Fn4xx8ttf4dVfUQE5rbpXBJE4/UxvT+44x7DA+V9lRaJJJhUb19dQ/0LL79w8qknTZm0HNLp6uq0BpiKumNuuEksplA4zUKNq4p9CjnCDyo035TE951DL/TJv+W5FLn4Ak8aVhJwPvPsM0ceftTZZ5/bPGY5LAkG0vqdhBioKGSzRwBpXTdFExfzJyLEe5KMJWICsWDSpEkeQgstqTmOisz8xtqxlCYLWmbXN0TEVLq5ODRAziLd9gRdEYAsOSeeeCKxDxlzn8IsoMsrc17WEaoaKigNeQjs9JwSC2Vuu+22jhAiVAITwDj0mAKmRiJ+dljCn70mpT0fcN0EdlqntW4QUxApb1GLyjW3qMAAd+/SHj5nFZXZCdNi4XZW33DXnuw00OIX0Qo7C/7bJaxarR1OnEuQZq6qAa1RBos2wgFQel2KI4fk1ZAA0Bfx226++WbRd3WTqslFvqGbQU4pNOs222xj70RBlURYnsvw7E941iPFDJxGYR4An/rUp1JPk4ORzQBU0G9RB/LFhhkGRDKWAQ2On11pClB98e7iOZCkuttvvx1WHenlCffNdb5KtKBtpSQCP+Fl7ryFEyYsTScqQ7mc9FlU6CKCgo2wfvGLINEaVpUDQ1ucA8PpNIRFEWcYGYlcoSvu6So+5qivTp604n77HBAyfJyxGXrtlZf33Ht/vaMwkE/6oosughwI0Wtj5zm5mW0a9YLcIOrOqd/55h9u/MMa077AlZ5oFYNY2FIJKgWsoEjFiBMcw6tsiK+SFFWxbdAKWlLGr8JB/I4SV4b13I5VfotYzrPQ4T1ddaOax7S1dbz5yqzrr/35jy+7auEcGW+Kxo4abZRzEoxKUp3z58/l2m/Q0Ylf8KeblvYFmYDeMXbcSKnrOcTIrkNTMmriaN6Zjc0NkYRuqE/8E+4T7Z3t1GO2T/JkqGFs83jx6Gsbqw790hf/vPG148ePFePayTYnZ/SOurS3r6D/MuxpF2zASPMCVQCsEB9IBPOh+k2T2tC4EmAIPg3cPw8nGqhvaGJugyUu7jbTI0aN8qdoRNCVxlS7MPZO6XzxdtWTqM6NQAN1ddjC0B/+8AdbXD6Rmb9jUH9WZQSvSll9Fq+n0JNAwsBgXX2NcUQSo0Y2SX1qpowZG84SbALqN4Pmz1vw85//9JBDDp3fnl/MUtiKln0SdqSg/EyP41heoaY/wOfDc8j4ABsuVBXlNpcsHG1Ba8svrv7l2uusvZp4khxUh0RxXN3MpL+HIBdMxdBlgUDe+4VuOO1yE7bgGTYDBvXGMkfK772qf0tJaYtaBReorgP2o48+svIqK37lhBMzT4MKi65dsq0/MtI14GUkPrwLfixp9B8+w6rwfUiOvfWHTJtFjyVxhlAXdneV5SW/+/1vP/bx7VZeeUVGWizYEFsLdT9xJQhhsM6LCIV1MNESJCI89yGclcYRCiZ/h/6WW245NSAVr6xJmvCJTbL6b775z8VFfetvsCa2n+qPkaAYH4xTpSutNO66a3/x7W9/mxfR/vvvb4AsqDxaLLEct4kdwiSyD3II8y0+koRa96BKjIC0RIGvdUrKHJM1RhkAi5x/FfbEL2nG2Bk1gHmi7+7VRiDQo9TTiHucyXm/vvYGuk9KY6dYHBPOi5xEA+aHZdueB3WphPnXWmx9zvT9i3SBmnBGVStJPkiSlrhWVFZ65yOWTf0FtqY5G5EjiUeck4Su0FOBsmiz7rzzTvih3SFoQgXtiAqTM5DZusceexC8eM1DlJ0ADZbLQSdOuL4iyLK9AlgZklmI4JlC16jxe6NCC01J9vbCCy/08OP/s/N99/yVj1ptQ70kUbh1WHRLSk456dsbbjRtn/32rKyoZ8qPDUaEOI6ob+5BpVqfp/llCGzjyTJBYGQ0VvpB1s8aPfr218+fN7vzmit/AE1WyZtv+vMKK0ycOVPo5Rli0vI2A4we0ZWKGeu4pT89h4Ef/OAHKget30hNs/sef7j1us/N/kzdyEbCe6xaQsuHKTM/PTshyTRIK8Uu3OeUbgwQP6oaEXM0Af9RQXY6z41hch7GmbJG4VDLanjZVpc7/VK7cH7L7Df7fn33L2/6w83yN41oGr3zNp/eZPrmq6++5ugRI6E3yb4pbAgegw0nTsM/guVdteky1jIUk0Wt33fccfvMN159/fnXbrjnpp9VXjdYVynC0/IrLLvtx7f66GrLN42sW3rCGKdWB0rCMbm+yXHjvnltc0c1jN9p9x1/fNWVZ3zn/HPOPbO2umx+y6yRY0YidSpdThHE37ykq4+mGEJK00F/DcoS+EDeSv6ND41+EFeG1iRvxWKX+bR9IFBR8cFhtr0pIdjyaWiZt6AyQskv0pxpDuUnLlSI2BI8GZzgCsBgu2XeQjvDPff6TFNTQz+3gYhfEzMrDHdmQgE+XLhTIUh5S6tivzR79ixeAXjCmed8s6er0zZbDPOxI8evvc5ad999j6PBherRHZQJjNylWlziX63NSvB86IyGKd4pWRPjFg2IAy+5AV/DBC35DY31htO8pfCMPZ8Fb5jxrsz/0SNHt3VEZHMVmn7wbthyK1yhcfqQPCcZ1tc3ohj5NGhQ8HieIjrS2y9oEz/r8DyALtAmTloojGGh7ggLbqqkGY5LutKK/kGFby3U7nCfm7bmtalSGRlFBp564sm11lob5O2dEYZRBEICB8hN7GyGF8w9pwwupptKJl7sXj0y5KAKVUGF9dVbJa0uPSwpQ939gxRptUO9Fd88/cyNN15vs82noViOSHRYQyX9tRVVjIa7bXvApDEf/d2Nv/YtexZ9D+4jDwzhwPQmuBgmddLUEl+IArQ4Vl+sRKNgRucJ8iQzATL3JHUqsV1dSzKN+UL7RSFEcBF8K32riSRe5ND7xiszvnX2t5549pl773hg9ZVXe+yp+/c5YreTzji6pS07p7PYZT46lPDoI09ce+21xxxzDNNPlgCqv72TN0yxc7XJaHjovl/+07V3f2ybT1x51aXJ/JegZZ231EGsBNgiqpjLupMgd4NurYV+iXqMcfBMw2dJToxVF3TKBSif6IhXRFUD5B6iCGe0etRLYpMqo540XqkTKqHfJdJ5yAhu7Lhx8GATRYLxcb1pG2y706YXXPHdTbZZr7coorU5AyU7zZnfuOT5F5754aUXRX6/3g5HZGKYCFxZWDUdSZMCbGl+SUngOYaEkWAlwoYQs16f8fpumx/y+YMPPfWkUxz1kQT1R5f9ZNlJ47fYfJNZs1so1fQUVL4z6BAlUhp5moEYEljqQW4iG3G9vue+e6dvscFxpxy6zxd2l5neWkXq9Ulu9N81Ymy6fPNDcdBf0lg7ylGSgUGBWFlYagCssJp1QeVpjveV9tOScZKpKnYyufLlZ1++49a/PP7oE0uNX2XNNdZubmyeNGnKqiuvWlcdOlHrHZsbNzgkpwaYiUMh2TkM080TLIhZOUpm0WPC48YkjYAAskAEpI5BzZk7y5i++tbcZ597+s1Zrz/w0F9feOWZzi5KxHGHHXnIhltvMlTc39IxJ+KwMHcWVzRWj3zgvofPEYZjleWP+8rRrW3zhFzk/2fWO40d1th812MPP0JmJcgy1qsHe0ce5vX/FaMhGgAtCtE5xObGE79LkHjyoaHgM3bkjJ5DDY8e6mrq4jQZQi6OCDtadKVpmADwMG9d4UtchiFENHaJuCVpFUbHofjP7rcXquBpnsFMGxIUi/aGvV73O10hxGOEv7EZ4DBz51/uCAtAs+g5/cGQeyLTAYYw663ZeIKEMXnh5PyAnyuWmDw06mBM7QJJq/JW8j4efkiNhqRLbjQGtb6pcaONN14ozWZnJ5Y02N/b2OSEQqijE4+AKXqW4U4bX5GxTDlkAWsoyaXC94HBf8snDU3NZAhRnquqa4ba42hJa/sCW239sngn3uceAtMUHa6SHOFaAyAnzXPsKd0PF8//auT0MX5RKBWH0xXBZ73118W7u1uFvY39OlUWJhWbleyKNamAYi+JpNCV6MHcS9jLieB8UCztqlJGYZFiZfh1jJ9HTl9XBNYnIVEtWRnTypd+1QYeYpOvwGM15dDDr0geGJtIwsfjjz+OcRA+XE4XpsHyLdGBSYXcwHjkTy7eNHMYBPVPDqWJA6pWKz40RlY77keOXjscRLWjQJomWmcgE7eQ+udPf/qTmCYP/vXett428NdWN/B2OvxL94GzUDp6LaqnubEKEsBASBoYjISYsFVTUx/LeRaVraauRgeLiu7+wx//8DUu4qefrmQiG/CrBDJ1CqiJg3uSbqzKhCR/0tjBpBtfBS8uLiYhWc75AEGX7uigwp6nkhb1JEbncAIqpJtqUF5JFzCcQyTFgp9h8eSTTybP7brrrvRqIVSVVv/m2t9tvOU0kf0xFvZeGVTp3k7/5mnRXF3YmOixXBzSWT/SsqfanIyiR8W4SJDWIBnLKwaO3q7+Jx5/1qGLQw46lIAvoSVRY7/9P5uZToZyMpbhgwRSoNgWu+++O4ct8mhy4FNPxtxC87faKqs21TZcfslVu+21S2lted+g7AVZfKBCyx7X9DjAJZxw1QvPv/rc357fbvtNk5cm2QjAkINg3PhTPSydlc4r19bdd+dD3zvz+zOen7nLzrt99ejvTFtvPVRBO1VdVc338JFHHmSfvf22O+79613UhyoxKYwUXhRIyHCCSyNaS51e8N+iCdajqZl+3TILR3bFwBo7YTzTxJQVVths+gbtHR3VtfYzC6/7za8vu/ySvXY+co/P73zMCUeNGj/u1TdfHDGm2THs2QveWm/aOozLJ518AmJeb9paLa3zrN9si8YlRwDvujHo+BhsGzU35i9kJhor9MmH7Tn0IhJQLeLkmbz1QQHZ0R2p1dpbO+rrGqorah9+8JHf/vZ3++y199gpI4xmahF5aC4WyALMMwGjMKEFQaIBR5TshTbffHPxYvAHYtsiZiVoH2N2ppAb1mVSU7ICwI2GRo5sZmlBZq1dC8urSvXCJpBWVmzq0eNH5RC1eBOQmfZ4qS8Jt+ihUA7ExWv4Z5586IyGOLjpasXEkl56+SUzVuTJfgnXxNDqdB7VFpDCRjKyiOH7rp36e0FEkqiSL4hRwZ09Uc8SRui9VPv/rYxIp1QtFVU2Z22cbPzyF4mNWmVsLh2YinOzRI0spxqScrhwWLB1ZGGrhFfFhSOqf0cocqA925l+iC6bsHCBDMNHJH5+443XkUofD9lsTAGaJlJarpbAJiw53uIFiTAwAvcqYUu0DvK3FZhNCiC1eW5a0uB0dbULLMYrPFN3VUvH2d0dsdrLwmjG2rjI6wVbZ230VaoQSEmdQD5wEJpwlrAJz9Z+ghdzGPWtyym8dBAvKVn1i5SgKqPAiuRPXIbGiCipOQAbfTIEl3nxnenGbrrpJtkDCShAsiJS4bgBeeKDn9h+h6WnLH3muedSTfHNv+RHETV+CcSvif7BcLgh7alEsBWySFLqgFx2Ur3L1bDhBhuyeVHdsbQm5zCvzFMsMokFCsM2ZCZUpG8TYPrI3coTI6JmK7TL50lX5yvFjCZQlUn82vKpngRMqlBbaWqnG8Uo9uRBhxmqRNtrJzH1OjA/WLTW6ms/+djf5FcYLIl0OnQuhNa6+orV11ils2tBXcNIfIaQp2Yqokidk8XsiD8X5T4PSEyyzAFKjU4jElyqKytqX3/1rVVX+cjokSMjGmO48YKco5Qzv3Q7kWYHbagHbo2X85JElrSksYFqhajtT2SMLznGvdP2O1/x0ytff3XOqutMWiCGzRIddEyHAJbSq6Tilz+7/vbb/7L+BmtVVQt/E6nucuSdAAjl09CoZ5762xWXXnnXbQ9sNG2zc77+w3XXXi/wE9uGkpmvvf7zn/+MwVdaJ4yF1MLGZzRJ1Ty0UDIgCfGo90tHHb/ttlsuv/zyXP2uvvZa67KpwHOhaVwTN53jjz9+u623IxX1ozUB/MTDHRy69557Pv3pT398x50oF/f/7EGf+sRnHFP44Q8vfP7p58/5/reXnjJxYddceJPUcc6Cmat+dIXzLzib6aJbbP3yUn4/9ImtsrIWMBrqoJAoBgjpoigD5zcRYfTuQ38l9RsKQQ/6ksgjkfoHArsVxFRqbGhqW9juZMPhXzxi+SkrXHfNDQd+6TPoMzFMv+lGyQTA4k2jKDujxGYVUx6XwKz4vAM7ApA6GJLibnPcEKR78SqW+AQ9h8k+/BOKxAu2Na0oCx+G0MFmcWoUcJNlqY2BLiQQgg3dYjLmlA4iDGwzdnSFJfUlwjW8lx86MUv/M/4SDrDLLLM0OcFSYT7DhmXf5EVqUJbpD4L+CpynLoiFJHwkLgbdkO6JEfq/stEJkTALM9jX3zeiro6DAiFAFzo6wicpw8yiGK36CEXDJWt48JW1TZ0qNByQ7NcMKojTf8eL6tjlhKnXUQBhQ5daZikTTdBIMdgTEsAPFYlNxG8BKREjI83oYCbBL1K3JN6B6ggrSfwi1lhx1QMnfLRsLE3a+bNji6whQr+BiOasupkC3ZYAL0iqwUxI/d8LsVneQkZ5OyYZpRd/dkcFAeA54xHNgaWLqiBd5gL9iraoozj3uE8aR4WNsnr8kr3Y9bhbAZKAolFyGNlol1128coCaX/vz5H1jR39HW09XTaF9pZplBOW8g6jTsEPAYU7I8Yk2ECuGFS4V4MLDLJFU2Xd8NtreOvTXfFLFXpHi4QG/dJl0jCQ0ugo71vtqt89sVIACz7pdH5aSTvX9CpNzESThjv3lSc5xCZIvNIKaCWb4hamHv5kdHhkF8A708eJ3pKfYC7pK/nIyqvd+8u7Wltay5sFMclOchWX1TaVbrnVdHnWSFqV1VWZeEokc5BwUfx6TeivsQBeQBgiFicoAhXiGeJpzm3tySf+tukmG5WVL5p8ihcLPZMF+3WALodA9Rg4ZEbYslnynE7LCURyYQhAmXqvqLd/l513veLKK2/6/Z8/us4hcLWEwVIcToqLbI0G5cxYuKB94jJTJo5fdmHXq05PaCvtJ9PO3p9Uhtdf4hjmQ/U19RecdenHtt3BQVRnPdXhWNhfbrn9iC8dxbed1+PnPv/56dM3qq2ve+H5l9NYvDlrbmt7D2XkWlPXx7EbmsZSwS43ZbmWBS1p1pDvnYF44vGHGYKPPOSw4449gRLRxLFRgb2hkr4VVlxuy602JzAhCZA3NNR8//sXLD950jfOOO20E7557iXfbW4aMXfBbINuTW1tnz1hmdG9A2aco4WDGGBnZ+/oMeO7OvMbu80yZJ9mSkKa39RQDv8f5hu0AXhUkROtEk9OE+efhxx+sMrBUorPqq997eunnfyNDadtiBKove3l0lKSpnYSoZbQogIQ6xN0hVtiNYDMvLLednuw+c/W6yDd4Su01J/ZFirqannF0DuH7ywVgtlnmlC7uHgUisJt/4Wy8oJqXqStsimAIeDnuC6WnrfwB/7wQydmUb8IM1VbXsZbQjhTE7i+scFx9v5uhtVQ2Jh1MsegOewJrSzB3pEXWSjAt0mAUECFnkD9kplX3qr+LQ9xKPBzrLBiCeZr6RLdtLIM5wpPSauvvqQJCTxdK2BbWBLs5gxsIGKFEloQaMHo50uq6V/4ztA3jxxJ0gJae3urVTvwUCGIXgQh1HEX4KEr/VkoqQJeZrGxpDF2KK/v7uOTskUeex6qysoBsSFUDcRpZ2JPSXHg2QVRTnL5xPwOkbTcWlsxUBVmFOqZJArgFOpJ4khSt+SkBzhKT4ydwiqnJ1hhhRVSu+/EYPrc89z4pmXDczAkedHS4q16tJgqVEPSi7hRMgTEitrzzztfQuR58+bjOFO3/IioZoWGyicYsdU0iRdx4mQwO1VOTUqXJgoiX+vs6unsJVQ5mMlFzAFDYg0dUq5a8NDDYW3oNsW1Qrp8LHzileXEScBsMxrWAV/BuU5lAC+SBZOMpXCqM3F2YijzK2Lg+kYdiG8KomOw0tpAucJQy8ecdJUT0dKHpJ3RI8f0tg0tXNg6bkQdfVVnl53EQGdv+5TlJtgka5qtSdho7k3lFcIIRzcTSBDrxojHHAmrQ2Aj1F2lcV4PSHfddfdZ151JS2jIlUFQtIAPP/zYZZf+aPz4ZgfdDVPqF7d940WFCSowM+MyuBi+NGSwoZnpG200duy4O+746+G9B6PscEUptGcP56c+UeJiZeppf+ut2Ssut7JQHVTU9fWjga0V/UrkYYx4E6/etM2px317o402Qr3cXBjiKqojAdkLT7662657T15+8gMP3jJ27AguXm++NfOggw+RAJuekhhdXdssbHFxaXVbBy7d9+k997WveGt2C6poaBwNwlU/Onattdcv7g6HuWOOOfaoQ46eNWPOiSefKCiDWGoiq4nL/8NLLrHXgFYTyyel5aVfPuqYLbfcfKNt1rn+muv3OnA3pk9eRIYjMnb0tPb2A6RXQIeOnu6RI0ZrsbzACmZ+IQaDDh4YhpA0VYfrRJEj4P/PN3wWUxx2pIKEkjpAX9KU/+eBgRlBDUXbuviiH2yz5VboUKDBeXPmNbZE6jxvE6nHoGQbuTQT87YL1fghCNEBYSh5TxYJns2fOiQwdcR9/JMlpRjuZeAye18xyRpU0nl60l8a7vbBb4UiLC7p7O6K1C887AtYb+CNrKZrPnHWhFFbkB3gDVcNMVzgU/kCRPr+KvtAvhosFmpSLH7RMtgnIslF0ZAzBekgqCnJ4w1T404Rx6OGb6pGLklUzyhgkX+08f9AYP//UIncUMEpxKfuEs/Cws86UCnkjHUJZjgYZviJ/EGhfhp+t+KEd2n5ok8tO1FLpCMp1LXeojDJi/KoCKNJeO1E+r+u0uK6vJ/0SGJTUd25sKs+kqWXSmo4WEb901MVS1goNnJfxRq2SDLIU1OVqAQd7UwGvGE4GYCTtw1gnfqKFauswiF8/F2cPvWIO1BSFlq6NNDRUtaWa8Zzs3bZZZ8bb/xl6QhHCgg6ig1AMFzCQ6bCs9gXlUJ1IFluTWkxbaHCADFY0rXUsk1dA2FmLSmv6Whvb2xsILYVUZWwP/V2LjNhfJLzch3wp15rHSQqcB+8J/tTJakYJpIpURZxgFTAq4QchXG0XIU5tquqJLoRU4jF/kTnCYHpeVrIdYgqxuSiFqZ/Y8WSiJubdB4Up0fhK9krNUfvYObo5vs42yv8QaZO7uviuFNREmcm+DgLVg88AHA54qJx5JFHUmjZOGJwKSkHkSg7LjSbdKsy6ivlU39tgs877zww05z5hKzpSdr/eAI5ZCnY0wvHM1944QWWVnXafKtKDWrDi0kSrLEYKLmBSEc6TNhOXVGD9UMTMXa9JWPGxXG/116bueyKq3X1tvEF5wPPR7c7kjBGH3UJPw/C7u/O1Oa9VbU0Iv1FMVYVg0X0iwsqKsdKUzFUbLz6ZFYY29j0wBNPja+euMzk5SMma0bOFJDcwn75y18CT+skQqo7N2ADcziaZPHrXUaKXlMf07JqxAfKBsuqqhur6me98ub8BS3VowQYLjMUgxHzNc9VUV1l60GSbutpWXENsSEWtPXNragZGeRU3tNfxNusvmKw+cfnXvPNr3xzm403dQbW2qMijtBVlXFQNNHhCzOenLNw5siO+kcfe8AaDNrG+oZvfe2bBsX+VjGjb1hDPyfbI4Gyv6tooFtYLGd0RAfwtrqiuLUl8oH2lxQdf/JX7nvkgQsuuWDvA/fO3PiCsWTEH4RnnrOp0sn6aqBiYO2pUz+59e6333Df3gfuO1TRvrCzvaGiqXeoLwJZlFSWlQjUBFFytItqlgcD6RETsJgvi6LB8RzylP2xYPF/2wu7mAgWXNwfOx0DP8DJzxGHonuufbK/tHX91ddiYxWbqqc/4vtm2vrY+iKMxFjgMKke0hRYvBsRbaQktn8ZI4yId2GHVYN521n621/cVFZc94m9PtHWPUfNI5qbjGxiR0Bxk41RcKqK0qrWzrnVtYw/xQORHK56IA6I9PdIM9uHp0W2kmCYJB3B4cjRxaF4Zm6nLeH/Z3Sxc1ukKJDvyhKphUxsjiTTvHtgGzicmhLLR8nAJzGVFclstNygHAcsnONzeGXJix3lYE11VX9PSW3NqPmzcfoZjlV2diwsKh1eyup8sP/jZ4Xp9B9/+98S/8WAOYVBlCH1vi57DrGn+wZ6hOyvi/mR77LGmZ+1NRVlRf3z58yuaawvN/cG+yvKwnZgPpvVvktT3b15nq+ags+sB4kvxMKfJdXxGytrvi+UZJ6bOnXl+sY6s7q80pbX2f6BjkiJk19MTHbAJAOxcGnFMmm96ekNryALucixWNisljebR4wRjz7JOhoKJpfJdr7V07TK5vRMoFMV+YNZUDHOW/5MgpE/fZJkrMU7kfCT4EllktEtVZjDpErSt+KeB8OjeOvsFjcLuwofr2Ee182BEa0PsCOG5dRD3fdLi0CnxaGHkY4HmMOAafHGNMFmRGADJ6Vz0t/bbrvNJ0Ql9z60WiTV1B133AFFPnQRPlxufGuUNIojU4lNmTKFhizl+KL/Yxm0SVW5hjx3A4F+f/KTn/iEb7uv/Jlwgi2LgWnrK6yAJxmG+cHkXwMUILVKH02/5QRfXfWIoNX+obr6ps5IzRu6cHFAyUzWG5ZK0LrXKb881WRjJFoJVOHGW0EuuL2TQTUKJEZVgw5CYKcRTL+5QVebMWpfENF3vepsb6sYqnqH7TE3GnEDSwlvjQ2NxE3lSWxcUmoqaxi7K2vKaysbHrj7iZv+cMsxRx97+qmnFJWHRRsdJkJK5OpPYdvOOOMMycj3339/R0S33HJLGkESkgrBySAIJHPBgEKFQTFe1HjkWmc1PAc8ddmVVAAAIABJREFUSBRWoVEjW4t5xobIhz2JWZojJfMjJIh7q2QiktQZn4huyG4+atl6DXW1dJdkBxj/866wVg+Q/+IQRlkxD9GIeOu88r333T99y7XkV2ntaeWAK0OBLAXFcTAphB5YTdKw+eKCvdwEfxeKwmCdxTxK5KRkxmJjL9nZ3nn7nbd97+Jz2Md5z9BLS9ZSXx9hUFIl6kzzxVcL29pGjx3VsnAeLb78OAOZQYkMRgjKOyg+NL5GENlMnDBxXkvkmgMD/pO3PObJ2QAT4Ntgp6Gk+lH+BxVIyCS1HXLQMLYBfXwxI/wvHEb+4X/99V8x61+P4//oFirKS3u7e+j2Off2d4XHfWPdKP4xRUJg5rvIDj1dPSNGNrwx461Y4MtKRC2qKQvFfjb7QxxJy4l7ky1fHUt6ZpE2Y31rqQi55u81ZO/8MnGQnXfecYON1uMFOG/+XKcU8fqq2iqB1DI1Xp7LGhOyVBwkjgMZvKD8mXEcCct52vZWlEfOlNffmDvzzdlCPOQWD33JwWNlSkwkJ4R5q2bBn7hsc9ISzZyklWNzXuE4eaDJHlmTkn6LNghIBx98cGpUnTCZGlUsraOhYueY2ttTVl39/Isvyja4xlqrd3S/Tx8F/Ff8TuBlQ8cKOU9DzHa0TZdeeikBAgykDehKo2nEXcrAAHMhaHUWhJ6AWZnUTcjxxK+aE94gyicJ82mNSd3J9U55n/uTA5AjitzUVJXQy1XLYNF7EYhVqIznKOvxxx8hrEhm1eXU6OAQjVxgs8BVPFAsPCK9WgRNYy8tpunsdjQnUpCnMHXFvTXlEZb6wfsfXnG5VVRDxvJ7zjnnWGwEbKRmAz+ciJTGFw2cZCwFGOCcGyCjkDb8mfqegA+cZhHS3dB4kWkqR4Rir7K4smcwf4igRJaQ2drWSgDVWZPRjOjtGWpqDKf+e+5+4NsnX7TbjvuecOSXM/3Q/wZs05Bzr2KCEI51iiAopi6D5jXXXEP9ZkOi+0QuakLFxOyVeVP9xpGYKPSXDjLREn+Jy6FIztb+NGoyf5OoQAX/+pjmNbd6jmiAFLbXwzRYLLCzzJzZs5NEPn9+38jmkOe6IoPkf+YFSzR5nJnCSsOHaRAX6nfWZeLESeTjslr+/k7tCf7ZLlVMaUlEZUtkDMMmfprjCaWFEKSkrzJTQahjtVhVWnftH355yGEHDRb1OhVoOtCpPfv8Cx+bNl2FqTbFsnkdCjEngQRQYGWqral56435M1+buc56H+0fbCvUotEEJDFdNGCSOtpODLmQAQrNaNSUcWkuTfyYC0ualIUaz/M8gv+wTVPRFQ2sv+H6zSPqI90QW9nwl5g8tf+jR/8Vs/4Rhv77fokYGOrtrygtl/aloba5srLm7rvua6itb24eWTc2P2mVDlWMaGzsbh889+wLdt/t0x9dfdXa6hGiZw+WhpOTptLETvM8VvFh2nPLyyr9R/Jg8Qkfz/BJz8S1LD3juy6V42lLTxhPxhI+pkZGRclH5JaJRJn5xRrcyhJi3bJ6YRyWw7SwFQ3S6DtIUWnJrhH8vbaut32AJ/a0dVbVqK658A7cR3kLrYWKVoP9JT1MHNN6Y62ybnEqSqAmnCxBxtI18CS5inbKDpLaxrL0zp6CWbG07PnHST8hCvC7V159WRDzpSfIAjRscRZgtqZ8sxKEWLOBsjpCKed6oSWSsItR4ptaV0wvQJKVDCVlkpNigDLxKCdxglzJBHBaQnJ9ISfpqYf64qEyKvTtoq75e3CQiJB8OFIZxU466SQ4J9NAddIBeCim9F333vGRj04eNW4EO2FZkVRrtgAF8UDUIWSwU7S1dX39lJO/dNQxK668TEvLzMpaAZyy7hRXEq95tzz00CMH7rVFgl9D9FgC0hrWlDcJAMI3OO1IfKF+U4AejghIUrEU6U4aa92EkAy3tuCRXhfwqcued3d0F+cnz3CBT+sizOs1uEASGCutJKc11Tc8/7dXH73r6elrzI7sQINhZU+YJwJCETA4bNEwkfJ9qEWnxmSsB7COmFZHHHGEWK8w7PCgXEDeolUKS7/sicyjtFDJBd7C6U9mYuKUX/pFIe833XTTBJ6ecvynt0h5ERQmf0eLJUWOqZodm22/kZAQf3vtsTqpMx1Vy89OcqTxf/UGCbOpRVbbkEpLuR2bi50dPY8//dQe++0UUQ8HKFzYVBUYGmD0qqxLFJKELV8ZXGOdo/Z3ISI8lrJUmtAOjelXjOWOlr6x48ZPXmEitS7nnO7O/tb27jffeiuxjjT0yM/lPn7jyHBXY11T0UDpH2/807PPPr/qasuXxeY6P+aZBVZccXlZ5G29JFninw7IDM78A1lXV7PDDtujXtUljwKh0dD8cOM+5ofGLk5aZArd7h7BlXfYcbss7pp9XaHiH/Dz/H3+gBv5b3X/uRiI7Rc/jKowEzgtf+45lxz6hQP33Xf/gaL8SQ9KhmraFwz0tPe0t/QtnNf9wrOvz5z9xpx5c0YtFU4qeG6ouDIvJdW+D7QBwyxNag8MyFxSCR6U1s9s3YrrfyvnXxQHB4fqxLDIsuGKRVleUsXlK2/ralBG/YmvqQe0nnDfES2xsqLagXvL28TJy66wxuSLL79g2y03TP7OasNllLQBFYWSbcWynYMkyWrWqpyA5UnOB8vylhjQ4iAlhqhaN5QijqrRhEmWp34QAi91+e01O7iiszgkUHczXn91hdWm1DbU9Q1RFRT0gl+80fRE5SE2ZcHTY6keKrK+as7zJGO5BzbAFKCc8KfnvrVH565Oj4WNvtPPLNeQGnySMPyu1nNykueLl/HWwp/kBti2IKXf9CT9Jrn2jbdmPvrQIwcctZu0TF39XD/pXeAmv0VDWw4d9gjkQYYvLnv6qb9d8L0Lv/3d08jb4XcSXj/kmEDCSy++0NkyuPJKqya0a50uja3QaBI3oYscTH2lg+xuTGyKUf+gUq5mJJvUZRjzob4QUPqK+j+y/CrQ2N0RMmXQSTlFZHX3wKKYcO/Cjxqy9SMCNqJ/Ny70wxwl+1tpcfmj9z9hIb/4/IvXX3vapptssNSE8QmlyaIqLSYXZoJ+Qm9aYt3zliM6q4rhT8gGIXaJU2CmtmQH5GOnJDMxfWqCHKgqNE0Ydl0kS0cchPVP5KrCJByY7+pU2KyHEEqvC394wXNPvOBPIrudDNGTH1BJbxk8vKun/xl/IoDYAwkLkult7PF4QXV0tLw56w3B7mNQynq7uvEivqfOP1TFBjKTyVyJThafBe/CTIZzojZvitgalXG0LC596L4HV15lJXpRLm51tU1lQ8VnnHvuxCmTVW6CpHEHmyuAQ0J9fc6+drZ31ZRWP3zfYxMmCgIQUYPymwyzuWnzYBx1AUGmK9hUgWEjuKPDOD6aabLTRqtA2ffz2MRmJZGotnegZ9TYkcBb2NoSTHXYZ/HfT+v/FbPeD9b++00OAyUVlZjpyKaajo6up555UvzztdZZs6G5tqUrv5gl6lJ9Y1PJUAd/ye+eefaG0zdYd8P1pq6zbnVDnM93mdhpnpsJpqXJPCxsYynmdqXkzaGx4JgVh9gtTll8xL+7Us1ljJ693aFoKWKT6qisrqGgybhe/iutEyr0CfCACmDcoaJ0sLIsQkLowsK2BaPHjd73c3t+9fDTxSMVFshS6hNCRuJfnqjdh0kIcB8TvqiIYQhXSstekj+SgJXe5gUIDFiYTzA11hyeDQLNp5LqTzdYZ7qhM3js6ec23mBdwsH8OXNFNJ2+7bo2mkOlPFnzVv8PHupOSXaWINoaChefXI9yvYsyJSVWWXGMBJlUo3WayYl6g78OjHmbayYHc3qSxig9TKjO9eWdkOVWBQ/TALlJyrOETL8agiifpydvvfUmxclWW28iqH0nZckgqw1N2+JksqgdZt6urramhrGlTRUXXvC9/fY9iHFt6603mt86u6K8TtxPwTzKq2qefuJpeFhr9akJZoPCGsiyHGfiMo0U/SXpJCkkdDz265lCLpF6Ah6QlAo+pDp65oW/PXzPozz6b7vndpWMmbwsAbmrtauQNstkRC16aiDQkhFRsyew7Ixe70DJy8+91DxiRH1FZDRv75hHAHK2kb8UmS+d5NcWqHQ7t+AlIMEPTjTsfKgymlCzJ2lp1AsUq3WFjZqOE/QV1lNlEomqME3qRCSe+0pn5QVnaEYbujxphWXt1ro62g4//jDG3ymrLT139lsjakYV0pq8kwz+L94zW8nlngg4IopIflRRNeutuaPHjWka0djTZ3NCJJV4oZwDF7etoqrgY0nYMiIQ68/EiPJ238H0bBJJO86z3u6lzHZg3twF99x97zobrV5RayNa0tHaM+v1eVf++Opbbr9BJWlKGh0fpl83ZRX2U2W8I6sbq19+7uW99/psdU1NT5ETUHmbDS0c38cFC+cjgJraiJ+sjyyPnXLO57to3eLYcpwczDKIh79ghIhz9ihf8WE/o7RFnGFvLx7sznKLAWy4i8uwW337g/+KWe8bdf/9MDDQ3esQeNUCTprlFSeeduLx/f2Txk+cPf+tQqmmSyoGFrYLhNZ4xjmn02qMW3qc5GV93ImLwmFWhUg/3SxavIeJZjoD08mCRIekhlTJu9byVGWaY4O2ZE5ZmeA9g2WCj2a7N7u58gJyFo6mtiQwpXo0gTv4iuOLdUzsWA7lYiZ9cveP3X/vfZdffrnFw0EzZiNlUu9Ukr5NS777JENYgxMGcjwurcdpNcqLCa/S+k2SU4Aegi3SE20lNKYKtWs5FE3qkEMO+f0N109cJmLKky8nTFyGVOlsWElRfpf/vI16GPWLm54x2cBYtjDrF4CTaAiw3L3Fnu4qxQ0HG39qiQWTjGWV9blvE7TvvPcQHvyqyo3KvU33/kyvEnjv/DZhLK3r3Ik0zQnXeGko1xZob771lvKaoqWWHtsm9my4xUQcSARYyAm+q7ttzCheR/MZ8TZYe9oun/qfV156cXBwGt8sgPnQqmSNfOzRJ+tkuB8b6FUhZY9e0+IogyyTDA0/3lJrpTJkDm8JnXoEQgAn1FHkEEalXm4e0ZAjGHW2tbfVV0Z+w9T3d/0mgldPjuZ9omZ2ofD66Rmc8dIrS49b6cbrb772ul/ec/9t0hDxY4NYADBfcr1iAXSSYNKkSWx2CeFazwGQI8XUkNbh1pXAyPksJn1YGiyv0rDmFjY3ntDzEVUJWABwelQxitg99/n00qMn/O6GGyL9HfE9y5sZY/3uXVLe3v/fe2h0ssHKUsSwW2cRCukK27sWDglOID02Yu0rqiyt5BrldHlfRQfCSFM+9RaSc4OyeP9T/Q4muUEIVGLun3nm2eWXm0xN2N3dgdzG1E888PjDvnjofuMmjOwpimAlaaYYoxwPiWxURcWjmkfe/9eHXnhmJj2uKB7F1bIvLd5mPPEhqJANUFG+CnFm6slCYpPCSipmduBUMVezs9IFXGTzN7qEp2GQDVeQSNaAHjFsgfy6u3oLePAvoab38+q/Ytb7wdp/v8lhwLFpq6vzhu2CDHEeLy2e3fpGaSWWnh9JvcWt5dUV3QMLhbAfMabWDRf4suqKot4QVnACn+XmucUyN8/zV7fYUzOZixKuLbWfk4Dp8Frs7wf/LtdVaij7erCyptICpPUsymiPRUl5SWUWqzse+BBUlhNWMLBZMECbrUIhAWBkeIST6bPnzRzTvPRXTv5S8+CEK664go1s6623FuZA0M6kZsjJEwkSFaQnfhNnTEwqdR/HyQuMh+mVz7EnwCifPkm/agt5JLuwOXq+/fbbj7//QH/v7//4x67urqlT165vqO3vnldovAq1q2aKQFo/0AI1iVlp+Uy6twRAWlltT516U1XafCsvRoBP0uKdSqaG3nkfy0JxsX5RjaghxYhPD1Nh9eQwoDYmS80lUyyW7S1PcwELeHDzjkrNqV8N2n322WcmTVq6aWQTihWNY6hoEf4L9be+trJlwTwaTAqveR1z99xj93vv/wtVgRbVnBkcB9v7I3YDzdCECSPVA3iZof2ZhDzwgxDeCDRogEpPGXCm4U6SCvw4mUgy8y0gBfwMV52Ia1ru4LnNQ2VF5ZBUrr0FwzL7yqoGXXqatEcJQtoIISAWRASM3g3XnLzssmOOOuqwo0o+/9KLM5K4I68iDypyD6igjkQIJBZYiivAeGh194QQBsP6gpZQFKHQn7qgOe2aF4kG0tAA24fwAx4d17byZF/Gwdtuu01zOWybFzYAfBPj3CpfpIhOEspR4cq00tvV+5/qm2XtF9Y8Ydgv7Xt3Vw+D7IYbrk8MmjXvjd7+wTdeX/jo/U8/8fBjCxe07LDnpptttpmxgE9ITnSSeEhe0jV0mUyGq2ReVuLg9HQzRu+2zafo78WKra9s+uMfbl55+VWOOOKw1u5ZshioE/7VqXyaj9FKxFcaaOvsOP+871VWFE0YvxQKaR9sLSRAGHSVaDrpU9WGFSOVbqSb70I26EdzSdhKMADggxKvmSeqaqopdJ11lHC6G0n1izD3tsI/H0gf4LNCWPoAm/hvVf/JGKgQJUWMKWavslL+TFwWZQ9dwppdNlCXXGBihaQ6GODYUpntzBcJWAlZaTV9H7Ngz12+OHr0qEMP+/yYkRPbFlK5Sz0ELlriv/M9ytUsfI/ALlrHE/pp5rJUOYVkrHiVpe6ygKUlJC0nausvotyOtjL4K0srKls62qpGlJ9w4UG7HbnlA/c8etft9x96/CF9RxaPH7mMIwJrrrbyGqutvtJKqzh6Vl9fo/fO7BX1iADDL5lEmMWIGeiOGGnFgzf9/vcnn3auY1kTJozHGEgXYd5KN28b3Bz2jJZZFkok4BPhq4/na+zc7NfwGDdDRROXWfboQw+57dY7zzr/2/c/evcBR39q9fUndne19rUPlf1dpPo0CPHbU9I12DtUW9FQWVJpm1nKo7akWDiiYuEiB3q4hzBC8NBeZ/ra1//2z1/9zlfXXPn/tXcecFJU2RrvVNW5p3sizBCGnAVUsooERVEUJahrzq6ru2B2DRjQdY1EMyouK+jqW0XXgIAoRoxkkewAw+TpHKq6+/1vFc7j6Qw67ggDdumv6amuunXr3Ft1vnvCdzqPGjNaQAxCrMlQ5+LUbUlBVSDcuLxEGXci50XTFkH9pNM/gYGhSRcb6JwfIQuSjHFFRKyTrXnx5VeeecZZEydOEEbAvV+MGvqkNAS3Ccyd8eCDcFM99NAjp4w7nb3orJtuuOXMs8ZhlUHX4zQWFDtCEsYX5r704msvvPzWHMqi4S80pKiQqZoluyAtMtSf0YZ2kK1ajiT/p2q9LeUTTj0uyvAncXYTmhWj1E40YFr1+c4zx/zBkAynzHZ0BplWRHmjFAEWmFeJvgJIsRJAqWC51CePkIRmBeQLhXfINiUtEWyhPwJ0DrcS7rxkQuAVYIdAipqo6t04C6ExS3X8zcE6tIWrJEtuNXfe6+a4NPWOKclUFJd80iBC2QCC2BexnIECUXWY2bB6EhqFsRnVCBgiLp4Jr+MksQLRVgJC9WqBhmxckXsRWlwbHZCxTpYGLOPeaZbTaU1PlkTvYt4jBvG+++4jar64uJjlEPYz/XZ0s1U4EDOmMIgTnm1KKWlo3pQGwuaYS1hZoqHoulVAk8FRJQalIhXcrdqD3Pw3GAYi8bCEZ83h9ldEcl0tArHoisWfTzzl0uULv35g+j27du/qcXjf0yacPmhy3+x8R9m6MnPMFgspRlvCwvqIkCaj15RwJIBSggzdpsRE3gMh8+JNRVaHzOML5z6VbhKYygCxWzbszHe1l4rM2LBtqnX9mu+efHzuk08/VatEjVZBN+y0ORkpVhR22UoZSodNBDgmLapVtZFZ+MG7K/sN6+0pciSoR05wlpHnJe1wCr40pM1bFBMRED2uaIYoMmV/YB+UrHYwFqWUsShhvQPxMHMw0QkKNDgW4DnTso40JiDx1qCycRMOn8gIRgwGfJMGlXB4SSahQLwe98uWgVn7RcyZi+wvCfxl0hWYZ/oe2UvYl7RoUVz+gnxlH6rpt+ybmg517tH2iN59L73sgk3ffv/5x19+8tGKdWs3zJj1NpeV7Za+h/VBPfTtDSnjEbi3WKDyqtJ6BKARceUpkSPj69GrPZaytJGiBYTC7ulx2ijcm/BQiL8FX5SIfRGOB+5dqGOwmPglGApv2rwZfUlU0LwFz2/+bpPkMUy+4arL/3SBxWGoqNnt9rDKrP+lBqM9i1u40CwuC7EyvhyvxC67jcPt/GN11OATVcvGjj3JJrnvv2/6mInjCPch1f/oo4daRewai27CIMQdgUgwHfGFiHHsX1jAUNApeo9q5X/9prRcBdA30WOQhfJKdNlNf7tnClAJLsqEAl+GLHJHof0R1n+Mn2lxPmKyGG+8/aYRJx0vCPRZt2siLGhd0LpNIWFKuDQRC+iOVSyI5+I/ndepd6uWLQvAAcFYtZJKWGRBqYVVaq84MdHCz27MMAFB0graCAcMjeAvA32AbjGpQrKPIY0DoDMAcBD/hBGIgHH2YKnSkRBWAc0eJtYdeoAUR/IdyEJrotNaXUg+dSjGkYJHvZGbMBWkg2QL9us3oFu3bug6TK9MD927SptAJcxs9ATURZA+zes/8QXYxHd6Cy+57vGk/5imyJ3ELgJfOZhMhH9pG7pTLwkFpqTb+ASxYRCnReNgKVznEM/SAR2H6XltRBNiRSMJEdExE7hh/d4ZHc0drVoJ0GnAmwtHHRR302ZP/+fc1xYterVN+1bBaMAOg+t+SdRv5CDUc3gsrPp82aFIzF8Rctm9iWjy/feWl+8KzXr0kSEje/3x6vOOGkr4oAsYnkgF0oZIUf+BFG6CSiRcq0ZCMV9OHrkRVJoxpPxIngeeUCzqRZKYxEzG/0Z+L180PEFsuyJbDVu3bThmyHBYRa1mR9lO/7gxFz748F3Z2XJ5de3Xq1a1bZPLE8SQQTEt0JX2HmFYNQuXpaq6hlUJsFgMit1CxQAlJeyU/gD1hcVCLRKF5gaGlAafIx5trZCGNRlNxoh2ZwamFC3CpP73Tz0iOwh3NfpxPQjvMdPl35EEjh3e3ywR82usqamCo4E1GZpK5IkfqMWtnApGqwPpGtlkbVHsHNdh5Glnj4Qhb/mSlaT0r1656tNPV3w28wv0pjfb1qG4Xd9eR3Vo36l79579Du/H+9dAUQSbeeiw4QOPHoDDiEKWGKv04eS7ViRHK6QorAtp4iAE4BDZy6Ag69rVK5e9v3T5x8vXr1/LmjgYCPEqy23jPPdP4048+YS+/fuY7ObKQCXcO5oLqv7XnBJXTaopy+Ur21WO9/OKP13q8rmxWQobCWekDaCEKMVcYtUjRg1q1bZg6l9nzHtx3rwF8wYOPurqK64ae8rpDofEkelUAtUOLiIOG18CmMcM9kpjO0pAGZ00AR3EphlvMN8Q68uNgNGER/KwnlohwmSMPD92mvWCzOLyol0+MVwFEyrlLQcPxcsm+MLjXM7EVQR7qiRKjAN7Ul+u+eK6myYtW/JRUfucq/78x5ZFLWOJMEqC8Fh0iKJi/Ws0GBf2NrEUF66ZOPWGKBT2A5sGDkQ8yxhsAA3QoQEa0FvYhwAr3A4WHQGYfgjsI0aKgHd8qbSj24o4RjMOkQqbBiTxJ3qUT3FW42GWIOlPGgg2P3XkeIECAbIazOJyeiwdfeNy/Mkl+A6kQyZci08gFH/SVRCYDl84Uuvb/23oXfZwMMYq+olJDMcif+IDhRkLtc0BuqWt7u50QZF1e/HFF0Mhcfzxx4s2BZURd56CyYx4MmIdhYShOfh/xui9LpwSlUJa5rWKVxq+Xbulc+cuwZQ/Rd3DBogD9u5zc/jusPriIbJnnGoqumzphwtf/M+i15djG3943p1HH9Mvy2svLy3Pzs0J1Aa9PlcgGF2+4tP331vxyosLPT7XA9Pu6NrD4/B4akIh2azYHFI4FATHM1vIH2QU7A6Kgsjw1PgD1VaLTMmMSCTkdtpy89wJQ6CmInTm6efdevM148aeuHXr2snX3rbyk823PHApww0sZiwYKTZGXIQ0kOFhljes3wjXKUQkrHEU+FyIaE0Kz6DZYufxEQMKt2oqZbU5lUT9KVCyzUz3AiExwWAqoX0eH5oRNO6H7paBWYfu2P4u78xIRZFkjPq1vNRljCW8sXnjQvDy61Lp/msZElpBrDirTIJOYoawkhRluQxS+ugTBgw7eQgagmIvJP3BSYNtIFDr37yu9NV3Ftx5/yqrhapFLl6i2dn5+IxatyhEgdEdnR5C6EiDgVT5SERYGnh74oqiiDhaHKKa2trqspqdNqcjJ8cLK9iosUe379C2qHWh1+uxeW0kJBJaGwj5KwJRSsax1QZrXeSI1rfJRoi+qEyT+uiDj7FDtG3bujoQNMMmLlI4LdFwwCqZ7C5rjb8cxtauPYtnP//wmtWrSzaXLH132ZXXXXLFVRcXFhRhqxvQVxTCw2KHd0Rch5SHaFyyE+YBJQQQAIDDf7zZ6wAxi3IAEEF+WCLNpPnhXODLD33UQSGi3JMc6GJhjXcJhaBpfys1KUV+Rmzzul3bSra8vfg/r731yo7ykpNPP+7Zf89s2751cZu2yXQiFAo63GJu4PwQGyH9jYTjOhARLl+NfR5nJaiFb0bJAszC5EOrDBC2HBwxHAD4wPaDvQpzDv0kCueee+5hZDmYI/VgNVAOOnKPD05QVgqFx8G69au+Ufr5fQKsxKCTqCC4SuAYwcMhHLa0jFqlY6g9vkNYhRevLlmhrl3dpEEH+MJO/Wb5rNujd4+EDzye1LIkfkjgV5MJy4feeT7rztVb4E8w1oQJE0iGmDp1KvhAjIBo3BCOhtweqFUEhpZEprDy/zDdXrcLlCZS4Zijhj5e+My/Frx84ujj8Ec5PXKUMlIHwxYNJb797jvMzCy3QrXRgX2HKP7Uju27R5w8TFUizKfWxW1XA5HmAAAgAElEQVQrdvnvuvWe9u2LSr7fvL2qole3gY/Nfvyi8y9457VFhx8xmUhQizXltWZhO8TfFwoEEKPPk+Wn0qvw56arayrgS0vEFIxe23eUdOzQGf73qJqcdNU1E8ef9oezxgf9Ab4XFLab+fTVfQe2YWHAfCAvicGVzQJeC6RlMNMdniIWMfi7BQ8XO01mLM5igcd8MoqSGwR+eX2eQKAGr1y94mdFxkDHRXVNzNlijMDVe6zu9Z5wSOzMwKxDYhgzN/GDBITXnyhHg8HpdGA6x18koigb5Gf4zQVHdovQjpic0sJ+QIgJC0FRqdMSIzyBSIWsAkdBq85YqpLq4fAh2Mys6kwl23ds3rRt9ddrv/tu09dfrfr0s8o9oSm61ekHm4vsMCfiBGph4tGsUUZDYXFB//5HDhx2+OBje3p83vyCHLgBQTGqMAzg21Ilq7OqtiwdpkyvxWwFV1DCRjCIGhoITSVUtLCgQ9mOmuXLP7rjrhtQsuhnfFyQMmFfEstcgmjSJqcbnndlZ/lWh8vbtW/hoKN7njJxRFlJxcovVv3rhZcXLFzw4oIF2N7at++ITu3du6/Pmw3gEJTiLfOdXJ1mdQcnYwX5BqpcFAbAxwHFrHhHyTZBuEo+lugAKndPghAve6HyNTVAELsIBcOQBwPT+g3rV63+Bv/ghx9+iGmEwLDDjuh2wZ+vG3fWqZ4cZwJ/RTwSjUVIb2eLChpPPZ0NLd+QQq9/qgCJdGwEltIdajoYYj9wlu/YrvgOkNJRFPYtnIlQPKDMUGAcgNahaVxmtMOvWAd1q9Ue6GPAliBsTjr+42Zpp/6u7HMvBl28u+g2Ugn1A6EmFULXWmO/AKhGI4WJQOrQ53JFHR6xUzdQ0VXddcge/V7qLsiRnA6lFnYpECReY0ZEHxcdn3Gk3j5fdLClX5d6PkTEv/zyy/riQaSYcfsm465dO2BmysvPMciCKkySbCrcAfVtZIli5uzes8dp48Y9/fi87SXfF7T2RuM1VD+s7/Bmt491wltvveN0O6657toObTrEAmpladWIY0eIJAdJBg6F/YEN60peW7D0hDHHXHLpxV36tzWoznjAXNgq5/I/XmCA9wrKBoMS8aclmzURjVPgK56IBoNh5pYwMZqg0XeGQxFjGhJpdcrtU2+87qb1FZsv/9PV06fdd8zg/jhjH58xtyCv/cyZMzArpy248sSmZeTtgfj8mVaMu7fXLn33A7FAisW1arcpmwX3ZTCdMjvsbsgKsVlazGrAX+7JcsTrp3Uz2DGtYdwXTn2Kn9rBWtFYyJPlohJOsxubputQBmY1nSwzLTUDCeDPwihAADbwCvIg/EAsj5NpRQsKOgCbzewQmiaNSwVkg/tSROFQqjmS8LMfN4tstoTiwUC4VjMnwKQVIPMot5WzoG2focf3t0ukNIp6f6a0YPdGe2k2dhXTCD5H9Dr4BoVNUAtRqKgunKRgJvxTgUiVsDuY1JBalUyodAAgxp5gMEE0lIhRxUhlTNvtNmz40UjI3kAMPGWhYYqfOe2xpe++P+maywxWxerwROJEWAiOLOEvMMl8ETQ5VmtWti8YqYGj1R+tIECkoDhrdPvhI04eUlNdu2LpxnfeWbR48eJvX1r/jxefF6AhZZCdjg5ayE7XLt06dOhEQkBRYWt8HU6nSzGK+HdrguW4IIPGw8Dg6WoefY/kECO3EAoFsBhhyVv79codpbtWr165es1KqEdDoZjdyQo7Pe7CE7DADRoy4MjBR5Csh7au9VdRqhwTGoofaxk4nFFA8kiXKzbW6skpAqNQmNNgACTxKUrcYAYwSdwXRqwtW7aAIRhB8BPjRVdxqDFejD73RZQSJGrw5uuV/hg4HX/oyIbWcNaIYDZGTgOUbOK7iONq3EazBKkzNFxCj4PjTnEA0SDdZs7orkN4N4iU4mBEzYXQr3roGLLSxC420Stt44u+R+8zZtQjjzwS4xzuv707x4n6AXr/9dNpkNsHmZF+C+jkO03RN5GHljZs2rqpQ8diq11SLalQIOGlwGi6fpiF65kMi2gidMLJw194ad7qdd+06jgywtPWOPEcsKMhdZ98/V/sRCDC7husNKnmmlBFy7YDiK/ENp3tyzInrV98vXDQiIEPPPxIlsceM1VGwrHzL7z4T3+5qFVxTihRDc4k48aSsi19+/0161eNGj2qa/fONsmEiVoYs0yJYKiWt4dshuK/4pN3194euAMQdtNfb+4/qF9UCZXtLJ/3z/n/eWsRdlhVqTWlRI4qBk7c+2JtYBI8t8LeqaQ2bdgaDcMLKGo5CAMrmY5pI/Cf/BEMXdQHTSfSweqQw2WGIQaDcr0yNZGzkDQX5LcKBiIJSpPxtLtz4rGwMGodulsGZh26Y/u7vDMRQoCJhchYIgdSwAjtpUB+slL/a/q3FpIxSVg0oE+oD8xYvP1RNiiBH+JshKcJJhvsW5q1gBRrORLXuqoAMWL+cBU/ZbegXo3QaLq6QsO1TPl6HNnBZXPFUmLZKGx4IvaFg4yJZCASrjQZJZCmXqoCREGADacTpoYPgA7ghdG0ZAqbDqFrbqddZYFa35afnfvvl99+ccErbdq2IfaCBWuVP+DKKkxGypx2K6lDWP4tskYqS/Ya2ekEfBklYtXZQ9oXjjvJITssjokXHXfymUcHgzdVVdbgW4hF1d27ywGLpVtFANPKbZ/Pf2tebW2AHnMfXIgkRXwTWnWdJNCE9CX6r6PMPSpf5FoCHRROpyA1IV0FLTw9e3Y/4axjWhYWgKDatGvTpWtnd7adu2cOJJL+sD8CliVUhcbTVhEEJoydKSwxwl9mTOGS3EeObH3S+cE2IyLG9JIDJkGYTs+AKQS4YNcBtYA/+JVUOyw9mLIg04KsleZQY9wLd8etAdcQJX9qo7mn5I4YU1FWWIuE498fwEPdl/r7VN9eTgFL0WDJ9zu7d+oC1BaptSJzQOyvOwNKBZhHkLMOqrAFQiqLva3OUKfjIR1d/eg6nEgIPzY8TucA/UZop+4wfT894VcdR4KrxIg4RJ0+dgojiizv2LF75cpvTj/vuBSlNzURCe9SA1o4rCR8Lhfe9p59uz757IzW7VsHokFcjHL907k+0RzQfUmz4sq2ReIUzFSsNtlmt6Ys8badWloMSjZWqGClw+rt0q1Nly6dPbm28qoSKWm78cbb/IHAKeNPrg5W2B0EnzpTSeuyJctnzny0R6/ut9405bEnH3Vm2b3e3MqqcsmScLuyKdKD7Xr5Bx+deubws885q2O7YpNPJrgTZt1TTj/+ppuuS8sR2ekxgY0AtloRAmCWNlKCQpnRcTu8X33xFcH0JJ8Aq3jVAHAZF0m1+hxef21sy+YdFF/auWvrjJkP2HIcIgqgvk0mmxH+1R0Vq1dugEOEqut3T701xctHJCIfslsGZh2yQ/v7vDFesNAGkLOL4hRhvyS/xCOsyA/U6hYdgWsI1gCB9ng5Cd8Yxg8J/U4PUSFsKGWKjoEneNWmoaOSnQQWhcMi7R9GJ+AQv6hEPe9VmpBWsL+U+ivw2em6WQQYYepAFxPparSQvqMnB2G6wPYhLsehnJSMO+1oNRW4h4UCKxQvU9LCLeb633O1Nf6PPvzk1ptvGTTk8Ly8bH+43OZ0EoIhC8pmss9km8jTJkSZAjtONRKmxDIGRZG4ZhPMikqSgsoSsLEitg07nuy15Wc5jAYPZpVe6U5CWyfTsmRLKMru0koid8OhGPALsNU2pyVEAAht86YtZK5VV4vCHTqzDh3mlrHZgWNatS4C1iAoOZ8SNNa8vBze73ElChURBjxsXYFkkPd6LE6Koo2I4PIyzGzGgoKWwUQtdNiC9QEgk4LgGpwLR1eESpiNenDAH1ycgSMvUmAL8x7Uolu5cKLBaY7vErxFt9koiAR0oKYNg6VDbaySKDYsOtwU9yvgtgZN2Mkejd1jDyG7jl34k3Ya1UkOpp9waoRrI8Sko3Kx8Go6VKOZ1SCRZsAQoJ/b0Rsni5B+0nOqgOuJhOzXJxtfOJitrjNIgBPBWHzRj+GL8HVqN6JP9TrIJSCFFnx26623fvDBB3oj+jHUlVmyZAnFfB46+i4uWuWvynLkp8L162xOxPcdjIWsDjmaCA88pj9BXZTlETf4/2jy9Btqjp+UAE/i90upsk2KhYOUmbQ6jAWFVINJxqMU/3ZUVVZW1e4aeszI2uhui025bMINPfv0/tsDD8STcYuNnJgUNcQfuX/Gmi++nvvcvLyCvG9WfzV9+qzrb7wWn7s3KzuVjESCis3q9tcGsSVPvXtK66IWCSWiwKIQtsye/dyxw0aOHjPKm4sY/bDEU9qT0dHmoaAPFDQIqgoO9tfWrvhkBS7OhCJmiJiBRmONv/bLxSuWLvlo1Tcbd5SUYQqd9Me/+pwtsdMa5Pq9hmu+Xv35im/KSgMnn3QaBrCXX3jtlhuvFTb1Q7SYkj7nGvdOaY7zNNOnjAT2loBF2LD10B2UFbV+HWSDNykFS73yFlWUAS4i+VmQb6FpoJyBIQBeKdgkRWQ35STAW3ioqGIdJzxL05Qq/h9VC0xCkcB4RJdFsViy+21EawnmGaFx6yKGcHXxuwgS5tSEAjYg7sioiqwfrgmwILkILKLxJ4vIDLLU0GdpYJDGqSMUI5FVSTQuDYhiz+hNPuEerPem2FmrhP944wWcyxaGbMnsBEhZUhEyGcUp6TSvbG6F9pRoEOp8oeKMaRkDTCTk4IomSsZiq5PxmgI2dbJrzouQD6Bt6FqjMchb251j9Rgxufk69SzkT/YXGwUx+kBTb3CABlHEq11cc4+KFy5UXYVzW+gGfvKHq/VmdfYrM2tkfMdxwA9FJxFjypuTzQHoNitkTKKcuMhkFBxfCWQIrJGNspMEN6fdHI4EkDCRLtFIkjJKqqF+tWGFazdKFLmXmPJoIopfkrAvWCYE94QsA55wHYK0xo0bRyzaQw89RDQSxa319EPdhAOIBI7o4AYgoiMt7ou7FthFK0dAHUFu3W12GCMJyS6FSLpsyLyz5/5//I9PdpbFg0aH4fVFr11yyYVGvOjkK2LSFJgKJC/mFeIVuavCzElNBkNxp043T5mybOl7azd8e1iP7hFQQDDYokU+h8HGQdAc4yHiCzXuSuhEdU8mdjkaYGaRtcgeCDqItef5IxSMCElO5B75CesuPsjRJ43hfy0RWJ/YxocfefjOe24+4tjuLdr5EtGII4m1Jp2w1M8VTD/lpI7kBIMAKxP2SEhGu4WDYnOq9pSk0Gno8rJMvnBNvLh9V9VlSiQJAPAIAryE9esPV0844SJj0jz78dlDRg244PIJCfNO4S1VXVLK9/EHnzw/a/7SLfNNzlBUSnY+rF3n1T0kyc3SxShD/R+1WLKScdsXn3zFWyK/TXZ1otJgNVqjnlgo9PTcJxctfsfmdQejfmo6SKZ4sqTz+ReOPe/iMcefeiy1fSK8u6A+ViP+7cnVX271uHM6tWtrC8u2Csf/vPnOvfdNDypVQ4cN+vONV/bq0y03z2N3Iv4gxWGxoLM25DWE099fHczLaeWvCS9778Pnnp87dMhhl15+elFux2ceU/r2HJA0WOOy35rwRo2GhJks4ajTnOJck9UdVM02KQTyVCMpl9sei0NqzXMq4aVQ/emc3KxgpMrtsVX7KwnixFfAMpKFTjMc9wZfr82wr5kuZSTQbCUgVvYETok6PDbir1BIRDKboRJIEuMiYlPwSoF79LAY9FODy/NG3qGw57vdySi8NdaEaopH4sKwL2K8hD1P9ErbdAOD1o3GXRl0hbJHC3Ii19JQkcBAezuD9u6ysGFoLFmFuUW7yndBrQWAxPplF9Q49WwCO2mb3ls+9T1CVj+YbQTA0g7TP/Vb0I/XT6z7SW/ql3yCbMCjiIUwNd0jpvvOvt+ye0fp9126tndjcXOIwkEMInBVA3j1bJo1i/jfkMvmxdeZjIhMQ9gSgE1YrfB7XnDBBXfddRcLfYbpzTffxCtHYW9dqro1C94pMkkxGOh2IASLE5SmmEKcApwGbe/cWeLMtpEoCoiNxiMS2e+NrEISVdSi4lYXXnbGyy+8fsKpJ94w6boRw0doKmnPuOhskILYkg3sD3el1XbbTTdMvvpKN9kkhuSuku0TJ05c8K9/d+3SFVyF3xk6NMhp9QEEqHJe3Uhp7m1tyGDE1JyhjJcwlVGFijArNW41SIL+AXAlILJKUvDGTVunTZv22FMz+g3tfeGlf7B77FU1fiYusFVkNDYg/3qG5KDahZx4mrBmRSNxn8WxZcs24vZ40HiIErGEJUV1B8VudyJAMNb3JZtvv/s2Fi+SJRmNx1jwsD3wwN+n3v9XbLoSUU/xNLmBiVicgMUWrbOgz2WExZLLJFNUHtIM8XgCfwUYcc55Ysa1k/7UIs8VjtS4HE4lLqIMx0w4Jq+Fq2vv9m63vSpQ7XR5SBCBU+al1xczU44eeuSwocdOuv4m213mUDA5CofjlKt92Vl2EcweJ7OEIcb5LuiICeCXBZUaGRXZ2bgvdz83Z96mTdsefOjuVoX5lrR55apNr7/65v2P3kfcHUGicB5LIthAWrd6Q9/uXeyyUU0nIUZlJwEG+XkF5RWldoeFOomGONnZ5bMemn377X+1OUX1C5wVGkUgcZbN1IaZgVkH1UOZ6WxzlQBIyuF283YLBYIiaFSyEV4djUTtDhFSyuuGFxwvAkLUuQOBIX6AF//tDZlNMUUwdNMmbkO7zcEX7dUjrE36S5wv+gENYaN99KEOnwnD0Q/03zrcqfcsu1WwVZExvrJkdXFxMe4ifJUkj+E1rff4uqZo/KcH1CEqftK/68fsowM/baTePcBQoeW1eCAND3lBXcuWLZsy+X6MNR+vWA6FBCkLRCLjzYnGFQxf9W42qLIljdoU2yHwxAiRGJYmAWdpn5vCdoUc8BUSBT9r1qxzzz1Xr1ypC5aRouoOMEu32HE8qItqUZdddplAz6hJE2WYq7/f+X2v3j3cOe60Kayid13uVLJBA0+9/WTCVQdq7rn/jmOHD73l+ikjTxzZqXO70fCnHXdi++IO9FCY04ShVDvbZIDhMx4LIWc3gVPxBBO3S8fOndp1WPzO2wW5OdnZeTYNTIsNM1XKIO0RUD1iwjUNaMOsQaUiMYUMaZvFRo4ryAKXH17a7SVb5r/04pxnnqG6wKMLph0zdKDLawlEakjLzfL4AkHi/IRhes/lDq1/gKGMMqsREzGOJpnCR607tdXCy6OgWzWcrK2Ob9u644X585YsffuJOTNtDmsgVCE7sVwTHGBat26tJ9s9dtzJ0Wg1BnXJYMN9Twgg7L7MQBzihCDALeyvqfp2w5qzzj8F0lFiV1n4pRJG3lEnjRqpRimRaWU2hWpSd97x9yOPaXftdZNatMwNx8IeVxYRXXElDsR9899LMb2vWffpytWfEMPYpkOXx56d4c6BbQNTZEpRQ7zhCFcQcx7btrDr23muuDsWDPjiP1vxscGo3D31dofbVOsPZntanXXuhcNOGTTy5AHRhB/PJKwqa1avvPCKa6JVytEDB9x77189hbLZAakF/XRu3Lg5Lz+bGUoMg9tZEKwKr1272g4jsNUYjQWolkZyJSEiLEiaZyR9/UvMQ2smZ+4mI4HfXALgHAhRHTar15uNZxDMg27I8eXCEENBCYxYRCPxDkKpU2UC03dTdYg2QQlatITwSKKMCPT2OLJ09CCwl47AfkBIjb2ujn54ZbOhdEEDbPuEayJ+FjavGdNnA/+Is+ZPzUf5Szf9WlxC3/QrNvRZd9gvbf2H4/QGwb7cIJYkkDEajlo9J404sU1Bm0BlKN/XUpQ0hzlRjQsTTAMbd0cqKJg5ocRE9W6zAaZ13fQFkKJxLjR+/HhY4D/99FMIpcBYtFk3Lpi1CJCnA7p42Y/Fa9KkSTDFc0F24lsjUKm6tgJ+WtIYgNI0K+jFGrlB3kZSfmV497EnDPzXf56/4qZzdlZvn/7YzNFjRvc+slf7LsVDhx31l2uuevFf87eXbKVSSyyCu9kly07yU80U2VYxF1gfeWBmnz69snO8qMx4PAgeTaWg3yC0DRMVZLM4HC3CB44NRf+TT2Ets+wqKcVnhC+V1AiLUdI85CaL1fH999um3HFr/8F977hjSsIcmPvSY6PGDLb5DFWBMsWgWOzoeKxs4Ifm6Alq5AjUfzj2ZWAWDi+73Q0P7aZNW5iKxBewMgnWBk1G2/wXXvnyi2++/OaLOXMfc/sIlg+R6ycZrYiR0jFvvPHGlCm3yHZRIcBshr6XkKvEsmVLKTcu7aHCFwmtlOPs3fswSnU5XZidBGEVCaYV5bta+FpkWfNDleqb/7PkkguvKCstv/nO63KLcgNhoJXtm8/Xv7vwvSw5973XP1m3djP+5PxC5xWTLhw5+jhfXkFuQW7aHEkaw6l0xGiKW6xGDgDkacsljEwJajNr0AeuEBMlGs87/2xftpPHobCo+Ok5zw8cOvDhx6ZabJEsn0e2+ELVyXvvvv/SCy9474NFo0846eyJ5ythYKLELCDcbsb0R7XgQh53bHXJF55/ccTIY8mjJB6Di/GUsYjjVaMvXeoX9AHdm7FmHVDxZy5+qEjA5bAHg+J5j4UpLy9t3rilpGQH3NZZWT5ByhwXNeoxZUmyCL5hg36qaW5drFhpW6rYXfH99pLevfoUF3Yoryyzu+3AL13N6xfiIB0zNeq6QgdoKEksjrUYKR0QaAigno0iHhaj7PV4N23Y8u7bS06fMNaqxNhZ55yq5xxtV52BSv8iRNTw9tOrN9a+RftoJhwoaDhskGgFiks+/PDDHT3dH3/yidtuu23q3+/OLcqJqKG0WfUHat1aQcOfbljEILBG1MAHKMrQM5+t+ES/HaTNex/1wKeuAFB4egv0nz38CR0oMAtjkt5/VCzkDpdeeqlggNSOwfIJQTwWoyMGHqEaCffDR2knaKyxxlD8KQ6XPRIJxGuCeYU519/yl7POOevLL1avWbGaHhJnvX1byXPzP3/6+cexhRTk5Q/qN7yoJf6rVvhSW+S3xErqxDdjc/bs1QfkhyqF+FtQlaEKBRWD7iBkFPnx/ya2ljdKMLVp1qNPl5VXTJ06tVXrFlu3lcHgVb5jy7tL3p7/8j/NduNh/btOOHvskGOHeHPcgXilkBsUBXZbwB+MkxJitolifA0C3Z+OycG0h+eJoQcbmZPmVDi1auWa8eeMBzko8QSGPsloe+3VNxiGu+6ZYnWmY4rfYncROyic2Kq08/ud5aW7O3Vtp6RDVskGu6kkm0q27ty8caPTbgMI0wJpzAwPuSD9+vflHFpmXmFhrg1vT6jB0h1VDtn3+sL377jtnk5HtPrH/KcMEpe2uBxZ997592dnv3jUMf2GDTn5nttn8ALo0rN4xlP3tWrbbvDwwPD+x23ZsrljV6/RAg8sxjfaJN9FYCwMaCLG0WiGBS1NjQeLiRUIA5id7eUxMSSlVxa+NmfOU4sW/9skhUhVCdXEt2ysOuekc+6fdfewk4/C43jKKSOn3Hr7svc+OWn8KLfDtnjZspqqGrJUKFztcrhLt/lfm/vmK+/PUdQoRIBAUoJxeVJ4ogmF1YvSNrcZkIFZzW1EMv05KCUANwE4BqaASCKWn+sj9PPVfy/85/MLJl8/uWPH9jm5ucTn8t6B3Yr3jkBdUv2ZfY2+ebMpHAg47S7sIs89Mzed/AdZge3bt6+Jl+kBQLq25pPu8Zrjs7GX4DUtXs0arhKvaG252hCsIROAMGq7wzV40NGzZz1+/InHE7cRjNaI8jk/t+2NtHRE8iPstXcDen/0Lu2jPw1dE4zFjWCLAjqAJDAyIhy+RA2hMeNP/J+3X77i6j898dRjkFyiw9AQrK3rbYpGME+iSFx2u3BEOgwwes958vGLL79Ch6c6xtJjYnRlUDcEHA9jAjcyaNAg/XbYQynARx8Va3fuHSFQ0OCNNxbmt87t0LlNiprdZDmAsICgjXxzaxkVonChKFqkRpRoOK/QO/GsU8dPPEnY1gTBByVqkjC7wmUljCfrP5n372+D/pASEvy+oqJ5XHxp064TEJAbAXghLpyqtMmfPbt3gTAMiMZO9tAaqws9yIx56PS5N674+KSxJ4L2tmzZxAWx4Rw5pPfl1106buKYnJZZSUMiEveHY5Ww97NmQFyKP0LpaOJ7BCvJPjF3veNysOwEIogwPuEmNEXCiUAgBNdaQglADut2Zq38fB20YQ+98GAqLVjuZIKVCH2i8hAZvk7PPxe/evxIQXvBu8QfDHqz8gJV8VtuuW3ixPGkuZDySzIy0ZRUSuKFk+V1YvMhjYGHk6rcWbnuwlaFE8/4Q7zWVF1R2+/YvtOeuNfmIXsgq3RXxT/mPvXs0y/eff8tp59yWik8bzurMdPeP3NOdlFOVbiqMlhhsBlmTZs+c8a9cYOIARXSFjPBrPEUsuEaJnhQ1C6kpLSY9gZjhLBRo2XNirXXXH3TPQ/c7PHK0Thw0gLr6enDziQztP+gwUoqTCNy2qYkDcVtO4ZjcTlle+rx50aeNBKLbzwRwDy2Yd2mNu1at2vfmkUf0Rmk4JD8iK9ABL5izm/0621/zJRGPqz7o0uZa2QkcPBJgBITNZU1hDtgkKDsTZ/eh19x2R8XLHjp+utvPPfcs8ePP92T5U4Q1CrqqEgCAO3LWNOI26fBohZF5RUVudl5V13159tvvn3i+DMmT7rWmpeiIjUXQuGJoFeNKUBX/I1oXTuUsziddvTT9bdqQzBLYJdY3KjKJ5148gvz/o2NpGOXNsIk9gveNHXISb+o3s+GLqTv55SGDtj3baLHdaQlmMdR7BptFTur0mWuFlkznprx7LNza4KBfIcvN6uQ6toSRbbr25AJt0wLdANN0Ldv7y+Wrbz66qsdnix8hTSrgyo+aR99o//JqHF1jn/nnXf4ThlpvT/8qqT1zFwAABe3SURBVI8UA8cXjt++vWTz5i1nXDrBl5+dSFUBsWiHXPtUI2OV6F9VFcRd2UT0AIAkM3UHzFW1paopBgIz2QSfCGPUoVerrn2Kz0tPTKomKvNUVVSXlZV/t/67ivKaUAAVKG3dsAOije9LSwNVEWG7QqtqLG+vviZMWUaqVtZFIfNTnQmK0QcceAzdu3cYNKJ7l66d+g46fOixx7bw5pX6S6rDFTa7xR+s9XqzKMbJaoWPZDpJt1KJlJKIEU5EPZdDcgPcUkkSs5PRIm/cuK5bt+4YDYFZeAAT8dTsmbPbtyvs3KXYnmWqCpTCQpowKLIZ65cSCfuXLFrywMMPpIzJULTGbPaQFLhk8fvr1myeNfM4YBuecH84pKcORKKhNp06OZyyAUZ9WY5AJyy5L7n8qoF9Rjxy3yx/uHb244/ktvFWhyu/+3zttddeW/p9+TU3Xj7+jNHGVGzjllVkFRcUZxd1bGmQUy6n3eMLjj51+JuvLH396EUjzjiKmU8EOxzQxGQR0M8jSSaQiNUzYnXFQYmHkqfA6rA7S3eVn3/W5Tff/MfTThmFuc6UIqfQMfuRaSSqFrTNNcuqw+0I+xMzH3oMtNa6QyF+1Ir1lV+vWHPdLTfElQRF64Gh/3jmH6OPO1nL1aDchyitwTNIH7BNy0azqtSfEXxgJ88hOnkPrFAzV//9SSAcCKIaeaewGIPCoLbaf+SR/akqUxOs0dCJCd0mluYQIAgzPgqqaR49NHFVsIZLYzno0a37/Pnz/7Xgf2C4kQuShx9+OAYGtDgd0O1YvwKR8BbTN8BE3RuNBvle7yATISLKcKhq3z5HDB50ZDwa5WAKJ/5sYtzeDf7oe0PX2vt2GntrOnYUQ7OH5lTgSGBEwhyrjdV487yTrpuM7Q50UIYHViuOWe/GYt1hF/SewLVWRUXEoHy1fNXw4cMx+dCasF9qFaN1kw82KlC4phKEbe+rr74i2p2DMWCwRz+MX/VgOx2Qle7cRS8oxWOz28Kw7+OjS6gOiyWBTaMxG9Wesr0+9B5XoUoA8YKxGC4bc9KiRFPEQYnRJARKEUVShEECEgZfkc2Z4+11RPtho/qZTXRbs4bGktwFnOD6jCIIj5g22gxUCn8ok5DiQlh29anCHtnqLGiR16Iw3+G0tCpu2aJlDvlw2dm+mhS1OMMbK8sQCNwS4WjUneWDt5YCWXggJWBHEiZMUaTS6qCOUxLHc2Nu96A5lhkYJSkY7jw1tWLFFyzPMAJaXZIxbqoqr1z61seTrr+MqoU1tRUujytG2jJxbaLwphkeLEojkCdB8UBKC5Jn8s/n//nYtGf+9dILTCeoZ0nxI0+Qag2M165duwb0O5x8WMkGjQsG6XQ0bve4bG2Li0p2fvvMcw9SQXLDdxunP/lo5bqa2dNnpQ3xboe1NZiClF8/7IhO98+Y0umwznavvSZQRtmKolb5jzxy31mnfHn7jVOOOe0oCco4KksKUvgUxDQi+I51ixmiPqocRp0Od1oxEXa2c/fum2++7ZUFz3Xs0YZKiBu3blu7etvQQaM+//hLTG/5Ld0Oj7Rh46bFb3320SdrFi16z5ttC6c3/2fhpy6XtX27jhDRGI3EQYaXL/nqr3++F58AQYHRKD50izAHxrDTY0NT9UzZ5jb8TfOub253lelPRgL7WwImWfOlwcmUAEFhMw/C12Qw2N17rOgwB4kuiZAsVupN1juKV4i6y2gkUzKS8lucljMvO/Vs8+mgOq6BLtTeqindciOu38igHt2+wokABT5pSixeG8BYHIBNBDqqaDoUSvrve3QKB8MeKao+/xCW1NCd76Nj+/ipodZ+dr9QVfoo6P+iHiAgI85IFTWn914TUw6kIYzFVdySgyRS2MjIqiqPlk28+ITHpj/RqWO3k0aPgrjA4UBomM0soXDs7rvvPf208QMG9NbNWpwLCzbiPf/880HJzA5W40osAi2WFU+lEoLglQ4+v3BB/xHdjj2hayy8U07bjaasiBpJyoIErFEbF9WOh2XdJup8wpIkUgRVs+L4PzfL3tNSlbUql1Z/UFQQgt9UvxyJFkYXDCXwpwmOSofRldcxj5/06aEfs/cnU0XfmDlsmOhwX5cF/foxdquwETKb0MsiTcyisXiJQlliGSJoboGAh/RmsrpMai2Lk4hfXfDkP6fNvJf0AoqP2uFhMBDqJ72/8Kve7fuOGDM4GKiWZGYKtiIF8v5tVVtr1F1WH7R85njY+8Hrq+69deYb78zv0KUoqlYJyg87HkaIfI1qxLRp5VZpvKRYVegcoIJwUvpTiUiq9/JzLpl8yQ39ugyf88jzD06fNnj04Nnz7wb5QbWlmOLUJoDu3ZZrO27cYCYqPjsqEorRhDhCDnQZ2vrZpbNkyIYNCVFElrnFV6aQRn5isThiyTBkKLyIjKo5Sy4494Irjx4wrMeRXSmH8NmK9ReefU3XXm2G9B2Wle2urKms+i5xzrCrvly9KquFYe6LjxV1N5P4UF7ifuTeObfPuCnlrDXJ5nTMUbqhpFU7Z2E3gyqKjENOaxXvUribxcxJk+DbPCdLBmY1z3HJ9CojgcZJQIc+mhrbEz7VuPOb7mi0rw6M6j7Rr03XfPNqScAXrA1J8vHEgj4/P2/kqCHLPlwq0uOgqIUtIpF4/fX//P3+B2E/uuGGG+g9BkjdrEXuISLCUsUntSqFOQ1foZY8JUlOWsYj+s03X596xkhfdnZlqByNAg8CGfJKIqKZSA/AxgSrG9a9B1pEN9e31fVTn5/6IZy495/1nfd72Yc5ULALq7GdO2sRCw5ZpkcCMl8TM0rQl20u2XDlpCv7v9Rr2AnDrC7H8KOOkyQ7zCMUMm2d0+WV59/Abvr++8tf+9dbT86d3qNn55pwmcvjJMsgy5sficWtFqpRqcwZBkLMKOGhZCGRkqy2L774esPWqg1bNvzxz5d99NUX191x9dkXnaOaKn86ZGJ+ao9w3ahxjG6RbWicYH2TrMKfLltF4s+qlavXf/tt28J2ry58+9VXX13+7jfDT+p38cUXd+xe9MD0O8k4Wbl8G+zxdz4w+cRTR7RsW1C6u9zmMq5bvQbK34ED+2MShi5OiURJ7jll7Bgb5UEbKCXeUH8O7P4MzDqw8s9cPSOBppGArrp0m0Gd/tu7aV07Ns3FGm6lTgez/GXT38uHMMwSjhItRJto7Xg84PI6xp81/rJzJ69bv7Fz586YjmKx9IMPPoyCeuqpJ7Kzic8TUVkYJaDRotzhRRddRNFo4VuEOUmsz/EnE2FC/R+o+eXPPv+6vLb0+BOOgxYISXJiwB/N8qAyGx6A3/4XfUz5rJtR9c43vSO4yPlSd8A+jvztO94cr0AkFkW4AOUQwWARpC6kyAMUFRqSlMHuNbDTC/Pmr13/1bQZD9xxx3SghdvxcCgsEO2HH7770L0PMqmWvPUOXsI3lr7Q9/CeZVU7YCZWFDPRApTwEd60aIiK0VCxa20K8ghZRH3FUpK9S8/uf7nxvCdmPN+rV9ePvlxsgX7BHrMkBSTQR/ZHULhup74fOAjY+tExdSJmhpMnSREusB1UekWtWvQ5vNuiZW+9/u5bXQ8rvuOhG847/8x4IrKjfFPX3q3nzJsWCjrwJrcs8qqpWGnZLofLDf3el599Jp4JSwpfoWTFYiVv276l7xF9oLZtjmPZcJ8yMKth2WR+yUig2UtAf83tDaHYw1YHcfbzHdATvQO6QuUTjMWevXu4n7v0m14OTQPOErG/UBtARhQPDTjqyPZdiyZdM/ndd9/Ch0F0/VtvLvL63LgOoXBE86HqsP1AjtWxY8c777xz9uzZL7300tIlbwvSSMLbcRaRB58gU0udMmVKVrazVfvC2mCZUdAaCMWGPGGmEk7PA7Exr/TL6hOvrgs/+rNuP8r4R8c0dOSBuJsDf01gt5KOUYmVBwRWkfXrNhQfXiRl25JxYdnq3qerxZHqO6Dbcy887a+NEoBUXbETQ5GqJtz5ZoczdeV154ZCp0IBH1OTVcHSZDqWk+cL+ENESJE8Cr8WibT+2i26zIVnTStSnkxYQjFKbmddeMVFZ597NmRakkPUNBSx+JSr+clG33QTF+3oj3OdUfMnx+7ZASNtkDxBO2xqpmp/bU5O/hPPPlq1u1rOdmV54UOVaiLVFintzqM4WEj2mN1ukZMRUUKxaNjj9chmWygY7dG96zmXGMj2pUwTWQKw/paUbM8vzCHTsrFO84b6uX/21yPT/XPhzFUyEshI4L+XQJ3S0l+F+mdDq8z9g3X0d7FuV9O7dwhrVlF/Ge5rowUaU6skh8N+d4597Bljlix/+857p0biqt1myc33KazrDSQkCspvRmfOnDkkK+BDxA7Ro0cPKLuI3kVKMCwSqIRtjGC2xYtJQ3y91+HdqHANnwImrkg4JkKeiYI+cPHgOnpm3upf6maUPtw//eRm9z7lv5/wh1gLlCIFwwBGN363KVAT+8MfLsO0Cb2ILDm+/W5Tq3atJbclZghHk36n15Lfwl3cq6jvMT37De9jdCeDhuqYFLLmmquV3aF4NfUEHS5HKCjKn7P5sjyEoiN8MD0BUoS5McGYfknhOTQykYLhYNqSyi7MSloSNaEKp8ca0PJ16sZ078eW7/qfOt5ioGlpH1ZqjLuU/YnHYLSSs3zZwWjA7jIXtcvz5lmpqRNTA7LDzMKkuraWREHWDGlLLKoE8Z86vS4MYBCrUV3htNPH3HLn9b5cYJkVg1aMLCKHRDEDv1a88iDaMjDrIBqsTFczEvgZCfxI+dUdXafqfub8JvqZN7K+6tVfzXUv7iZqvhk1o+LiETjLnE5QYZo6fQTaRIeOGkwY8J133PbMc08koTkwUnJE1D6KauQRoKfJkydDSTpmzBidzWHGjBnk2cO2rkflQ6xQXVN9xdUXenLkP5w7MaqGCd7hdBQb8tTosA+YBOr0ax2i0hWwUOz1bahModq1nuuT4YB1vVleGMlo80cqLS2lg23b5sI+BvcYrJu9evfsfliPYDxoIvPBZqCwoZoMU5HHaJXIuwyS3SLJcJklTbJBIp/PVVVbayFtU7JRIQdcRYkb3HDEfhEUCLRi4mmsoaLaKRwLpJQKI5bNGAhzlgmzE2mePo9v7zHa+7HVB1HHVXVQbB/PNSY3gBaXZgIA80zkjjrMajpidRhJV0ybEgZYYtIqrLcUH4fqFnAnkVlBdD3x9BRmcFMXQYklQrLLmEjjJE0B2vLyciZMGDf8uKGenPq5gpvlCItOZZyGzXZoMh3LSODnJVD3pqt7P+p79D/38R78+aZ/7RFcVF/yHpCr/9pe//rz0AoWwuAFkwVls41RNVJY3OLxufc8NuuZP0+6ivj3Ky+9qn1x8ebN69RE9M13li5cuHDChAn4CrEoIChd0eo0CsTTg7VQjf+Y/0xC9U/9200DhvSr8u+GHwi/pFmW4tFEUo2R76/ndv36Tv/aM39kwKgb4oYMG8zDugn5O5kPjRItAIu5g2TIv3O45ZkzZzKRAEmJWOWwkUPSZptqjDNDMGGGo5E0EVVmqbq8nLB3p0PQ4TpMHtkoB6OhmDXtcudEY6pG2GGnQclsjEYF/1bLli11qliQjdVmNyrUQkpZJSkUCEg2UhKNkXjYbLDAEJJOwXZVfwqrPlH1W6NxfSj5bAg6u52uOFVcYYSXbdjnbCQ8pqMpUyIaSebn5oG9RCUDDFmQd0CTpialtFHQqVBF2kgOIcRbVGKMZmV5AjVVZqeNpkxpczwShepZlVI1Qb/joKq/lIFZjXooMgdnJNAcJbD3y66hF9/+6bd+dR1m6VesU7T7pwP7+SpUOlLjosCzTbZHoK6wm5JpxWyzjT55OMaqWY88+7fbHln81hKMezbZrCTiUBeMGDFi7Nix33zzDZKByggbEKoxGKqJRdVQOEFM9DcrP3/yqSf+cv3Z510wocRfAT+Q002mFQSzVjLWbVBIJEN62cT9fLNcTteve3/R+1C3/0dd4u7qpsGPvuz/zjfDKyI3SMiYP6WlZSRDdOvWTZVjYRWoZKQwgWpiKtmDobDssCqReJbTF46U5fvcoBQlHJepWU6RSzUO9oJQKxyF+thqt8lUveHfZDKBvQoA43CkIPf/7rtNtjxzQavWdpivsIyqCaqeR+IR2UQlRKsoy4NlLIX/jjpOIsD8RwOqj2MdmP7Zlww2V+gnyJ6FoFQY0mRq74RgTI1GBbEWd8Y8F5mPkFMQv8jCLEWJa0KweD7IiEzLdjkVV8KxgASrGkGNkQTPVzQQcTvdKmQOkN01U+qG+qcY1bQN68o/itkCWLakpMUMkDRCgkYt9fpPyOzNSCAjgYwEMhLYtwRki+CCCgaib76+KBpReaXuKCmlKkC6zEDpX3QYhS51mgtW9MRj7dEaeAO1/ydePHrSdX/25fgSBt7Mme2QlQC8dwAOqmpix8rPzz/33HOZG2xJkVnRBJvJ6owHlIvPuHTlh9/dP+2OE8ceb/SkY+koxXyaoPVMEz8nAWPKfJhveMaa9XNyyvyekUBGAhkJNFIC4WgcPkVq/J00ZrTH5aPAdCKmnDp29Oa1m/D4EHxTZy3AP4I1qyA3LyvLLdskIlHUdCK7wJedm11bW01QSyOvnDn8YJKAbsv0er1nn322z+fDjwzkEqWWBFFIE2wJJU6M1PjxY1d/eX9efjZFjRSTYiDUL90si/81wR03xyYyMKs5jkqmTxkJZCRwUEvAZnOQG2UMBAiLV9RIPBWy2x29erfvM6STRavvCJc3Lhj8KcJ0QcXJaJySbeCtJAzfFk8iqVQHSmNq3CV5D2o5ZDr/MxIwGQWDraoUtW6FWSsQDOI5E86zJjI2UQOTkPJjhg8cdlwfb64jmghSUpp4sMy2PyWQcRruT2lnrpWRQEYCvwsJwHEFZoLBkZKJapLQ3iRGBe48JQn9Ca6Ct5MAF4wZwCy+2AjXIAGMonCwCZF4TzkcSeZXivn9LuT1e71JSi0TyAjngl6tiDmjBy1RDalpRGJKSwaLzeIo31nuy86y2C0xNRRPxc0Ge9O0n2llnxLIOA33KZ7MjxkJZCSQkcCvlQD2CQJciefVeEsNMCORP6Um4mbVhlo1i+wyK/V52DRQlYymKGRntlptJiP4DJ+OQUmYlERabiJt+2vvI3PebysB0vuYBhYrBS1lQsItRhmAlUo2GfksORPkZNQGq8h+ragos1B9E1sqgVkHGY/6bzsKv3XrGafhby3hTPsZCWQk8LuTgDBEJZW4osIlSqqgJSXAlSQ75LQTXKVvopi4FqJFGRRBvUW6VdKUIO/MLArBpVRh61LU0O9Odr+nG2bUKZUNZyhcHhg4mSVQHWAEbaoqoHigAfFWm602VO3wOGgcV7Vddmh1wTPbfpJAZq20nwSduUxGAhkJ/H4kkMIblBb+ILgXYfROps1p2LXSUlihnpwKZVDSbOR/1UQCfZpPIwVETNQQgX0yLWEAS6mJWFCJHmRs17+f8W2qOwX0iEmiOY75xHW4B4I30QWoLIAvGl54HNIwOZgssgbgMnq/ieT7y5rJiPuXySlzVEYCGQlkJNAICRBdZUBriux8IxgLhhwLSCttMybltGJJJsxqzJiIGuJxk8KfRlMaKiNchca0oirRdCpmk9OQgTfigplDD0IJiGh3k1EVbkJq7jBJYMJKip1NtKWTYH0L9KR2p6OquhYMJ0s2JRPw10Ti/YXNQF9sSCWsFgO1GlNRVTCeJWJhO/mkTTjUv7AvmcMyEshIICOBQ0ICZuGUMVICWkTCpGKCERJ+bUoE/9RZQ6AMWtaAbYsPiqmIQwWrkdESjSmZtPtDYjo0eBNkSBgSKvyiBlXLdUgmbQRPJRn+pko1jDOvuEoyGndb7eQd0q6YYk3UfIM3lvlBk4CaghMPil7qXuOoNUcSBsXscJAWY7dCIxtJp0URrsyWkUBGAhkJZCSQkUBGAhkJZCTQWAmYUwQEqBYBpgOqOye70l9BpUdD2hpPYNPyGYyCBT+zZSSQkUBGAhkJZCSQkUBGAhkJNFYCppSDOpFGi8FlMkUTkPvbDCkqYSdxIwo/YmObyxyfkUBGAhkJZCSQkUBGAhkJZCSwRwKywRK3/C8w3Ir4WXYbvwAAAABJRU5ErkJggg=="/>
          <p:cNvSpPr>
            <a:spLocks noChangeAspect="1" noChangeArrowheads="1"/>
          </p:cNvSpPr>
          <p:nvPr/>
        </p:nvSpPr>
        <p:spPr bwMode="auto">
          <a:xfrm>
            <a:off x="155575" y="-1423988"/>
            <a:ext cx="4410075" cy="29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UY" dirty="0"/>
          </a:p>
        </p:txBody>
      </p:sp>
      <p:sp>
        <p:nvSpPr>
          <p:cNvPr id="7" name="6 CuadroTexto"/>
          <p:cNvSpPr txBox="1"/>
          <p:nvPr/>
        </p:nvSpPr>
        <p:spPr>
          <a:xfrm>
            <a:off x="1071538" y="0"/>
            <a:ext cx="7215238" cy="492443"/>
          </a:xfrm>
          <a:prstGeom prst="rect">
            <a:avLst/>
          </a:prstGeom>
          <a:solidFill>
            <a:srgbClr val="BBF42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600" b="1" dirty="0">
                <a:solidFill>
                  <a:srgbClr val="FF0000"/>
                </a:solidFill>
                <a:latin typeface="+mn-lt"/>
              </a:rPr>
              <a:t>FUERZA GRAVITACIONAL Y PESO</a:t>
            </a:r>
          </a:p>
        </p:txBody>
      </p:sp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31080" name="Rectangle 8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85720" y="500042"/>
            <a:ext cx="8858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dirty="0">
                <a:solidFill>
                  <a:srgbClr val="000000"/>
                </a:solidFill>
              </a:rPr>
              <a:t>El </a:t>
            </a:r>
            <a:r>
              <a:rPr lang="es-419" sz="2400" b="1" dirty="0">
                <a:solidFill>
                  <a:srgbClr val="0000FF"/>
                </a:solidFill>
              </a:rPr>
              <a:t>peso</a:t>
            </a:r>
            <a:r>
              <a:rPr lang="es-419" sz="2000" dirty="0">
                <a:solidFill>
                  <a:srgbClr val="000000"/>
                </a:solidFill>
              </a:rPr>
              <a:t> de un objeto es la fuerza gravitacional que éste experimenta. </a:t>
            </a:r>
          </a:p>
          <a:p>
            <a:r>
              <a:rPr lang="es-419" dirty="0">
                <a:solidFill>
                  <a:srgbClr val="000000"/>
                </a:solidFill>
              </a:rPr>
              <a:t>Para un objeto próximo a la superficie terrestre, dicha fuerza se debe en su mayor parte a la </a:t>
            </a:r>
            <a:r>
              <a:rPr lang="es-ES" dirty="0">
                <a:solidFill>
                  <a:srgbClr val="000000"/>
                </a:solidFill>
              </a:rPr>
              <a:t>atracción de la Tierra.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357158" y="1500174"/>
            <a:ext cx="8786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000000"/>
                </a:solidFill>
              </a:rPr>
              <a:t>Si </a:t>
            </a:r>
            <a:r>
              <a:rPr lang="es-419" i="1" dirty="0">
                <a:solidFill>
                  <a:srgbClr val="000000"/>
                </a:solidFill>
              </a:rPr>
              <a:t>R</a:t>
            </a:r>
            <a:r>
              <a:rPr lang="es-419" i="1" baseline="-25000" dirty="0">
                <a:solidFill>
                  <a:srgbClr val="000000"/>
                </a:solidFill>
              </a:rPr>
              <a:t>T</a:t>
            </a:r>
            <a:r>
              <a:rPr lang="es-419" i="1" dirty="0">
                <a:solidFill>
                  <a:srgbClr val="000000"/>
                </a:solidFill>
              </a:rPr>
              <a:t>  es el radio de la Tierra y M</a:t>
            </a:r>
            <a:r>
              <a:rPr lang="es-419" i="1" baseline="-25000" dirty="0">
                <a:solidFill>
                  <a:srgbClr val="000000"/>
                </a:solidFill>
              </a:rPr>
              <a:t>T</a:t>
            </a:r>
            <a:r>
              <a:rPr lang="es-419" i="1" dirty="0">
                <a:solidFill>
                  <a:srgbClr val="000000"/>
                </a:solidFill>
              </a:rPr>
              <a:t>  su masa, </a:t>
            </a:r>
            <a:r>
              <a:rPr lang="es-419" dirty="0">
                <a:solidFill>
                  <a:srgbClr val="000000"/>
                </a:solidFill>
              </a:rPr>
              <a:t>un  objeto de masa gravitatoria </a:t>
            </a:r>
            <a:r>
              <a:rPr lang="es-419" i="1" dirty="0">
                <a:solidFill>
                  <a:srgbClr val="000000"/>
                </a:solidFill>
              </a:rPr>
              <a:t>m en la superficie  </a:t>
            </a:r>
            <a:r>
              <a:rPr lang="es-419" dirty="0">
                <a:solidFill>
                  <a:srgbClr val="000000"/>
                </a:solidFill>
              </a:rPr>
              <a:t>de la Tierra está sometido a una fuerza gravitatoria: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1785926"/>
            <a:ext cx="1571636" cy="766652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85720" y="2357430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000000"/>
                </a:solidFill>
              </a:rPr>
              <a:t>La aceleración </a:t>
            </a:r>
            <a:r>
              <a:rPr lang="es-419" i="1" dirty="0">
                <a:solidFill>
                  <a:srgbClr val="000000"/>
                </a:solidFill>
              </a:rPr>
              <a:t>g resultante de esta fuerza  se calcula </a:t>
            </a:r>
            <a:r>
              <a:rPr lang="es-419" dirty="0">
                <a:solidFill>
                  <a:srgbClr val="000000"/>
                </a:solidFill>
              </a:rPr>
              <a:t>mediante la segunda ley de Newton, F = ma</a:t>
            </a:r>
            <a:r>
              <a:rPr lang="es-419" b="1" dirty="0">
                <a:solidFill>
                  <a:srgbClr val="000000"/>
                </a:solidFill>
              </a:rPr>
              <a:t>: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714620"/>
            <a:ext cx="1882385" cy="809628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85720" y="3643314"/>
            <a:ext cx="8858280" cy="14773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000000"/>
                </a:solidFill>
              </a:rPr>
              <a:t>Este resultado dice que la aceleración de la gravedad es la misma para todos los objetos. Como el radio de la Tierra </a:t>
            </a:r>
            <a:r>
              <a:rPr lang="es-419" i="1" dirty="0">
                <a:solidFill>
                  <a:srgbClr val="000000"/>
                </a:solidFill>
              </a:rPr>
              <a:t>R</a:t>
            </a:r>
            <a:r>
              <a:rPr lang="es-419" i="1" baseline="-25000" dirty="0">
                <a:solidFill>
                  <a:srgbClr val="000000"/>
                </a:solidFill>
              </a:rPr>
              <a:t>T</a:t>
            </a:r>
            <a:r>
              <a:rPr lang="es-419" dirty="0">
                <a:solidFill>
                  <a:srgbClr val="000000"/>
                </a:solidFill>
              </a:rPr>
              <a:t> es de 6.400 km, la aceleración gravitatoria</a:t>
            </a:r>
          </a:p>
          <a:p>
            <a:r>
              <a:rPr lang="es-419" dirty="0">
                <a:solidFill>
                  <a:srgbClr val="000000"/>
                </a:solidFill>
              </a:rPr>
              <a:t>a unos pocos metros o incluso a unos pocos kilómetros </a:t>
            </a:r>
            <a:r>
              <a:rPr lang="es-ES" dirty="0">
                <a:solidFill>
                  <a:srgbClr val="000000"/>
                </a:solidFill>
              </a:rPr>
              <a:t>por encima de la superficie terrestre no diferirá mucho de 9,8 m/s</a:t>
            </a:r>
            <a:r>
              <a:rPr lang="es-ES" baseline="30000" dirty="0">
                <a:solidFill>
                  <a:srgbClr val="000000"/>
                </a:solidFill>
              </a:rPr>
              <a:t>2</a:t>
            </a:r>
            <a:r>
              <a:rPr lang="es-ES" dirty="0">
                <a:solidFill>
                  <a:srgbClr val="000000"/>
                </a:solidFill>
              </a:rPr>
              <a:t>.</a:t>
            </a:r>
          </a:p>
          <a:p>
            <a:r>
              <a:rPr lang="es-419" dirty="0">
                <a:solidFill>
                  <a:srgbClr val="000000"/>
                </a:solidFill>
              </a:rPr>
              <a:t>Estrictamente, el valor de g para una altura h sobre la superficie de la Tierra vale: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5214950"/>
            <a:ext cx="3686175" cy="752475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15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allAtOnce"/>
      <p:bldP spid="16" grpId="0" build="allAtOnce"/>
      <p:bldP spid="20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6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0C8379A-1ABC-4965-AE32-2E05124B0B28}" type="slidenum">
              <a:rPr lang="es-UY" sz="1400">
                <a:latin typeface="Calibri" pitchFamily="34" charset="0"/>
              </a:rPr>
              <a:pPr algn="r"/>
              <a:t>5</a:t>
            </a:fld>
            <a:endParaRPr lang="es-UY" sz="1400">
              <a:latin typeface="Calibri" pitchFamily="34" charset="0"/>
            </a:endParaRPr>
          </a:p>
        </p:txBody>
      </p:sp>
      <p:sp>
        <p:nvSpPr>
          <p:cNvPr id="399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/>
          </a:p>
        </p:txBody>
      </p:sp>
      <p:sp>
        <p:nvSpPr>
          <p:cNvPr id="39939" name="AutoShape 12" descr="data:image/png;base64,iVBORw0KGgoAAAANSUhEUgAAAyIAAAIcCAIAAACFKI1gAAAAA3NCSVQICAjb4U/gAAAgAElEQVR4XuzdB4AmSVk+8C9M2NkcL5JFooKiICoYQDAnwIQYQIyIovwVcwQjmEERzFkw50AQQQUVVFBUguS729scJ3zh/6t+Zvo+dmfudvd2Z2/nqneur7/qt95666nqep9+q7q72+30tm3ffuz4ic7MdGdp0Bl3yp+t1+zrVhGoCFQEKgIVgYpARaAicL4IdMfdYXcKx3rJS1+6+9prT5w62e31N83O9objXqc/P5w/X4VVviJQEagIVAQqAhWBikBFAALdfu8RH/rQKXEsHKs73V8aj7dumVtaGi0tLk71+v3pqQpTRaAiUBGoCFQEKgIVgYrABSAwWFocd8ZT5grFsXCs3sz0cDw+vbQ4OzONZi2MFi9Aac1SEagIVAQqAhWBikBFoCIwXchUf8p6LHOF4liDTnd+YWGqbLML8wudXl2cVTtJRaAiUBGoCFQEKgIVgQtBoNvrjIbDngXv1mMNlwbzp073u73ZqdmlhcV+t3shKmueikBFoCJQEagIVAQqAhWBTmdhaanT606hWb1hd2lxqcwVNhxrtDTaPLd5abxUUaoIVAQqAhWBikBFoCJQEbgABIY9S7OszSqzg13zh2U91vyCOBaO1RmORqPhBSitWSoCFYGKQEWgIlARqAhUBLrTZWJwqtMbeXeD5wrLmvdeb9gZi2PhWKN+Xp9VgaoIVAQqAhWBikBFoCJQETg/BHqjkbc61HXu54dala4IVAQqAhWBikBFoCJwjghUmnWOQFWxikBFoCJQEagIVAQqAueHQKVZ54dXla4IVAQqAhWBikBFoCJwjghUmnWOQFWxikBFoCJQEagIVAQqAueHQKVZ54dXla4IVAQqAhWBikBFoCJwjghUmnWOQFWxikBFoCJQEagIVAQqAueHQKVZ54dXla4IVAQqAhWBikBFoCJwjgh4PenG3HwTu1SsW15bMRwPHI66Xsc6np3ujQZDm5TpvrexdjujsZexekfrxgSi1urOioC+Xbp3p3R7PdzmoL9lbn5+3vHs9CZnffKhXAjT04PmGqlbRaAiUBGoCFxcBDYszUKk+v0+v4JTdb3wvtvsep35Eyd9HHtuZnZubm7r5i1bm22mBvUubreq2i43AsORLl/+srnbaFjW+D37bzp9+vTJkycXFwfdqf707Gyv1xv55NZSpVmXu81q+RWBisBGRGDD0ixxLE5maTAcd4a8yXg8HAwG/U5/y9Tsjh079uzZs2P79ql+adJKsTZix76z16l/Rrf2ofhOdzzu3vO6aweD0YmTJ/cfPnT4yJGTp090+r2eK6RGc+/sXabWvyJQEbgkCGxYmtXt94du3jslpjXTn1pYWBLXmpmZvfs1+7ZsEcTa0suNfnOXX8jW8u9LgnJVWhFYbwTOmgN3T6Gjd8ed6anepp3bRHNnZqZvPHRwfnFRqLczPivDeltcy6sIVAQqAhsQgQ1Ls8aiWZ2xCZGpbmdpaUEsa+vc3FX79l17zVXLzbjyzcZKsDZgv65VOvvL72JZYOl3OxYmdvtzs1N3vf66zVu33HDz/iPHj3W6zVrGulUEKgIVgYrARUVgw9Isa7Os8C3Ls0bDpcVFq92v2XfVdddcFXJV/I3/yt19WSEsotXpNzOIdasIbAwEVunOTbxqrKt77MMzH73pTmffjh1LC/MLx0+ezco2Bgy1FhWBikBF4PIisGFplucKe53iO/CtqV7v6r37rr5qL9czLM9djbNwxQRKeRbLdGG3P/KjbhWBjYKAPr16VcaDbneq0/Pw4UCo14Vw9fZds6PuW268aXX5mloRqAhUBCoCtwOBDUuzvKthPCwcC63atGnTVVddNdPvWaHVn53qWYnSbO1zWFwSxnU7YKxZKwJ3LATKw4Pvv4V4Nc8VmjQs9xalx4/Grou9u3ZXmnXHar9qTUWgIrBRENiwj9n1rMvqTnVHY/ftd73+2s2zaFdn02x5omq0tCSsZT8ysdi8VUhrSvGOreyxMwdL8/P2Ze6l+bnqAeU55SBiUe442vxMeitJPsIRcDwuj0DeUlwkk5i8kSSTxDZjW3QOsh8sLBCLkslCW5lYGFWOI6MgB23RZ2eMJckVVa1Vbbk5iP62Xi0gw8VFAinFPulJafet5Tnb5m2Nd6CC9qsiE7G2oFZt0ieroHHb+qaybXWSPXklrgVF0ifNaCsub5TkbKswZqjjZAumm6VSbXO0OMgy2eixKpafbfDpEycIJH2qI2bV7QyGObBfBmHsGcTpXqfvhQ5lEOt1+9OeM+zd96537Zw+3R0NtdCo1x26Fkwq1qnEjTLQ13pUBCoClwuBDUuzytSgNb/d7uzs7MzMTHlPIybUMCovY8zeyi2vavSiBz8duNH3PiF7PyWKgQmGUUJMyhJy1hx47VAOsvyLZApKxigvU5G93qI1YU1ZEUhBOaaBwMLCAknv8VKu4rw0UhYpypLIpBREUkreBEZbNEcsyvPCyVOnTvkpi7zOxrwSz2s2yiMQk8iwxHFBpslFIMf2OSCQ7E4RaCtOXl1SX4b5SQzOxBy0CKTciMmuFU6cOCFjlBOjP6qCiT2rUqKDFNHWmvIIKwhuFDoVDKWTjwAlCrJnrfTgEJ0SWRt7oJ2z9rTZJ71tMik0SIyRkxrSKC1ubV41Ikae5WyQHlRzzDwFpVKT0MUSldKIaY60Pv1Hjx6NQnljRjpMGsheFgLRT7M3wB0/fpxyGlIpsDBDpexjWAAJ1BLbzYOHLIlhKcup1HFSrB5XBCoCFYGKwHkhsGEnDbkKzglj2rx5Mx9motDvsgB4VF7xwIPyK0GKb+OiyPjJsf35n//5p37qp8rlZ/zZjTfe+NrXvvYjPuIjdu/eLSUZ3/rWt7773e/2M+zk2muvvc997uMnD0chdyX95S9/uXd0feRHfmQK4vN4wVe96lXEmBevdv3118voHROtjAMyfOcjH/lIx7Js27Yt3CUy8saz/uEf/uG73vUuzvWLvuiLlBiblaIKH9hs5OMy//3f/51hH/IhHyLlT//0T8mobygdO5369E//9CjPPuTmv//7v//yL//y2LFjj3rUoz78wz88FSf/F3/xF4praSjbDh8+/Nmf/dlx0jSQOXLkyL/+67+GSylo7969D37wg5ka/SynUN1BoTnsCSMNH/3RH42K/cM//IOykMLAQpsD8vL+9V//9c6dO5nk+Oqrr77vfe+r1qmCUv75n/8ZvVC7bMjrvn37PuzDPkz7kgnnoJ+ST/iET2CMaipaRf7oj/6I/uuuuw6wJF//+tero0I/4zM+4wM+4APoBFdaVo3+7u/+TlmPecxjkt2ePbJQpSCN5az+cPe7310tgomq0UzJ+973vje96U2KILl9+3Z5nbrXve6lIsHzjW9841/91V8p5VM+5VPud7/7qSZ8tAJVzNCaSqHTpmN85md+JgGJ//M///PHf/zH1MryaZ/2aektAAQO/b/7u7/7jne8A1xf+ZVfGfxJhiw6iLYtm2fV99j86cEYUxTkKuTbKRPvyVL3FYGKQEWgInABCFgoPv3q171WRGXRUqZmafhMb9rnaEb9M9d2XID2y5mlCedMdcbXX3PNXa+7ptDJ4QjX8r5SGz8UH8mR8Lut+/+v//qvj/qoj+JBf+M3foNM+NDjHve4v//7v0d97n//+0uhiev6qZ/6qWc961mJqRTQZmaI/eqv/qpcOJz93/zN30jhTXm7uD3lIkCf8zmf40C6TUa+/8lPfvLP//zPx+FJQYNQFj7vhhtuCLOJcw2YiuaPncIF3/zmN/spHZnjmx/2sIdRYpPr+77v+771W7+VYyasgk94whMUhExQxfUmBKXWbCOPuGCNXtmagsKxVPCbv/mbaaBNjb7ma77mR3/0R5PXnqSMkbeX9y1vecuuXbsk0kkzuD72Yz82NgNZ6Q95yEOgeo973INOLv9bms0p2dXikz7pk5jx0pe+VEYciHzwiQYs8Ld/+7dZAmfpwEFl1OKe97znr/zKr+CjbH7Zy172iZ/4iaBO7WhmjCb45V/+ZdSHHgU5hbJ88Rd/8a/92q+1zFLpLAfXN33TNyniK77iK37pl34pnMn+ec973jOe8QzFhdoyXuk0ayZMiFrg/Mu//MvHfMzHtEVLVPpTn/rUF77whawNvZMo14/92I8pBT70xE4lfv/3f/83fMM3OPv1X//1L3jBC0gmYveiF72IEhrSfwKFU6xiM7jcAPip83znd37nzTffLJ0SVv3Wb/0WI9M59S6VZYNTD3jAA1Qfu3XMQgopD81Fpt757vfddPjQwmgw6vT6JhnNuQtnVpoV3Ou+IlARqAicJwKew3vkQx62YaNZXE6hRE3gJ4vbBQGsW5maKl/gCRMKYolqcDycGSL11V/91T/0Qz/0jd/4jaJQnNk//uM/Yidf+7Vfy0XFLcmOu9hzVGiBEBdigRz84A/+4KMf/egv/dIvDTcSyqLtDW94A2r1yZ/8ySFtTJIRfXnEIx4hu58//uM/zgt+yZd8CXoX1oKfiaz80z/90ytf+UqEIxlDEWThVlEK/lgsjc/+qq/6KsEV1mJmAirXXHNNJqqIYVeJrKig7H461bC7gTp+wRd8AbOl40xieHhSXG/4hDgQEMSf1J1OpO17v/d7H/jAB37Zl30ZzTRgXSolbziZyAqmkqiP4uBGD7h+4Ad+QF24/Ne97nWMfM5znvPiF78YPuSdVR2SFEqxCYmFkTj+nu/5HlEo5rGK2Qqy0SkLG7BGsLz97W//kR/5EcdYzl3velesRbt813d9lxIDlAqKGAGBwVTRozMwRn1DrBlMTziNvMoVVPvFX/zFJz3pScjZ/v37v+M7vkNjiWkJTaX1sStV1ljaV+tIlIthmhLXwXT9hN5v/uZvYj9MlZJaqIgDm+LQIGIp3V7ckcH/8R//8XM/93OA1az657d/+7d/+Zd/OfYm2KknqJ2M2BhJpxBrpUgRwBOjUopuIJT13Oc+F42T8Xd+53eU+PznP1/vghLwESxYSXdMSZo7nZBVIregkKhGzYXTzHSf55hSxSsCFYGKQEXgDAQ2LM2KtxiPinMVl+M12kfceRFOjkCcSsgBscwKfdu3fZsgBE/Gj3K9z372s014cbcBLjwgMSTHn/VZnxV3JRiDkQgpCT+EDfDHKJfIwe///u+b3Akd4bq4fBxLwCwZOUhhCdGyhz/84bEZzcKBzDqZ60FlZJQeiuCY8UJuZoi++7u/W9zFz4/7uI/D8BiA86GDhJWiUgnhJAbD4EREyNvucpe7iABl5jS+Xy4el23k2f9v//ZvAmYoEY7FTtzFMY+OnwUHtEM4rfjjlZVnDsLAwBKHTRU6IqYVXmJi6yUveckv/MIvBPYgCWEZIW/TKBQy1YbSydjGgVQnFrINmVBZpiK1ImRIlUAX/iG7jA960IOCbeSTMQEbKSyRUSktGU0iEFTfsflEMjiWY0+n4lhCSr/3e7+Hu5BhDwGGaRcVwWloi/10skd9/bQ5+PVf/3XNGpqlOFtOMcm8XiExDXrZ6BGNg4wgomNdQghNZEunwopCweHJSNOgupPs6YRIoWnNsGGJcjESGvqtuUhzhaxCypWOFJpc/pM/+ROdhKqWZjFAib3p6RbtmBSB1sJ6UBGoCFQEKgIXgMCGXQLPScSN8Uxo1jLHaqIjCbQcOnTIKYuEEuzhXLkZZzn+//f//t9rXvMaIQSMR5BAtIDHDd0RIIEyPkE5PRLjniUK5wgw4C58mBU2FjbxcBgVtuRsjKG8uLQmlmCTnlgaBxlPLJpiKtC8DwKBS9Ev3dk0bVw1MsdV41jtKZNlYj9ITMRaf5lpKXbiPbZUoUVGdikMY0/qFQSkC5ZQZSGRfawVk8MaU+uU4phh4RlSRMvsU7T00LUsoor9Vj7BnIyfjFEKwxgT3iMxYlEo5hRV+Qlwkq1y9cqxWgP5b//2b/1sJWNzafeGGPnZEhoH0aPo0JQgTNgWe7SIJpDLz3vf+966AVYUs2URpvIT4CZJhejkSnHUahSGpVlF0bR1UFWo9JiXOrYmKT3paRrVRIzsyQtxaWhTzIBK88kldMqGZMmtggCYGBU2HJ30mxJ1rGPLiI+amdUWGoJaxEtQcNJmkssZm0dDmNpiRVV7HLG6rwhUBCoCFYHzRWAj06xgMekqwjBCVngsjoSfNtdDhu+x5+04GzNxfKSlVzZuCeuSUS57P/k5kvLyXhITLzHB9L//+79iV5wfH4mfcbQCLSIfnCIeQD/JeLgUF05jWs1P0RHKZRT/UASrOEikxGJwJoUrhDOpFOYnRmKaj0J5wxrJm6BMlZWYgtRFij0N4ROpu59yJaRBQNHx2Y5lVLUP+qAPYgMPLSiCT0g0AaoubJCLQkXEDQc3GcNWHeBbKc4xEBQUDmQa1FIqGdlAD3uockADAVsoiCwOUtnUfZKI0Oln6kWMAJolwpSWhQbloSz2+RneE4OVZQs+cKYt8mSAyR4rmagVLvrZn/3ZcESRJHUPMqqgdh//8R/vYQKs+tWvfnVspoRaJUa/A4Eu/cRsYwxLEzi2kaHNRkDGYIUDWSvGAKE4ASoPEBB47GMfaymbg9QIg0/Hk8UBVaaJacgaf5ZIUZCOreOhgH4CRxBLQVA9ePCgeUzVSXPEDDIyFoUNRabWpsTUK8extu4rAhWBikBF4AIQ2LA0K34oc1JtJXtNZChUg68lw/14uo1Td8zR8lL2HJVpMit+EBfLk51qfTOHR2ecEALBm1oibS9qxTU+/vGP1waERbCs7xHMMBVofg3Nks6VpoU4Pw6VGEvMTlqxxG3HQ5v/sk6Lfp7SohyTQbE2apNdSlhRFMYXqkgWPLGq9fqRJxCS0RI1c2HyssFGWGyGzCSzkdFSnnBQD8FhgYI6XHKMIcnseGUpVGWVUthAy9gosZbcSiMQiQCJh+GvLcmQkUJ5pTgIWVTxtAuGwaRCvpopSGzPATEGp5RIKiLVp4RVZDwUiT9JzBSkpmlLDA5KTN7w42ggkzYVctNYjLFGyvSckOF73vOewEjA44dm6CxZY+QXfuEXmjdUC+U6xbYswKeKGRbUm8kl6WcMpoRMKpsGioVqhJST0dzmqRlpRZfolPlZi8+Sl7z0kEvysYcqy94JINypY/aMkWL9GbG0lx574MABvQ411HDSWWhP3hYA/UwtGEmnsmxplBRX9xWBikBFoCJwAQhs2LVZ/Advka24kJW1WXFFUngajhaXapfycMBZruQsJ/eTP/mT/JPwBgZTNKzM3AXlOCp8JemiDhazCynxUl6y8J//+Z8CTnlJgRCX6Twryp0SV+AmLb3CXUwPWfCEBzz96U/ntp314Jh10JiZZTrs9DielTQElChj6B0xkTMMICbF+6omM5hk3xKRuNjW8jAqFVRNtomdxIXLYh1YQkSUJ5efVqSZtcQdPWDoaT4rsXAmlqf6aJDV2TGJbWgBbclrH80kTbGFvTHY+jaLhII/Y3DQHBPg0XEOueLymYTlCH2lXvR4HMEpG8cfGtfSjraawmlUIUamxiSyilr8VV0gk+ZW9wTbCDimv2EaheelQWmAv6Z5xSteYXGVhVlWvIkpWhCmaDNxWlNMK43u8cy3ve1tiFfoyFOe8hRxL40uiyX8+kawUlZrA/wVJ4TplAO1gIP1ZH6SYa3YoYgmAify5MFMb39QYiTtCYdshbHBX6Ia2dOQRJVij+pQGE4mLGqBl7zeSxKTVt2TZ49XnwjVOvYKU2pdOKsK18SKQEWgIlAROBcENizN4jByd85hAKJd/x6Hlz1Hy2ViMwT4V+6QCw/TEhGxTtzPcKxESojFqdPMk5F573vfa7VyyzAyLfgHf/AHfLypHxNP4Rz2JnGQG86PKvEqE3CcIkJgbTUOkfXv3gdBw8/8zM94QMzZVMFqdG44JKBhGt2HPvSholxhJ2ljif/3f//HScfRFu/YkEJGhnXFYOlqpAixJTOhxZU2EbVI2idXewAfi7Q8pyY240FLISXvRwhdE77KqnBFxwZ5k10KnYpGAjwHIIgiHSChR47Bpeg8AKhe4Q0E0lJhDKbtZIxtaazUhbA6pix6/LQGzhSnY/EbRVvlDec25BPCEXIZbfTLBYQAGLXMoFZFnE1xHhEwOWhZnjjlD//wD2tNS/hxIFPDeZ+ZdpcXgTa1mpVk4lseR6AEQfRspmMty9RAlIJACoev+7qvs8+pEGi5Uq4D4VXdw7MUwmNCYj/xEz8hV7LL5YAMax14vtIBKoxCORXo1EW3ZDwQ0h9U1vOGFvKLZqWxzt7rLtHcWNu8llb8DEEcNy+Lr1tFoCJQEagIXBACG3nSECBx6sv3481b4MNX4pBQE7Eij+yR5HqTyF3F45o65Jg5v3As7ic0gnDYCd/G1xIglhko7pAeMQ+0CRMSBTHNJCJFoegI10UgnIMGlnCluBqXrAgxCfIyoiZmkaw3MnvFUzqIcKrjWGSIH33nO98pxbSRqSWJAmAf/MEfzBJ25o1KzsrOdypIPAOtUUrbSZjB1NbyUIEQETKm+ei0mgdVcsoklMkmTziyX10SL2lVhffEo1MbtpTXOsibn1BN6cTY46z19WmL1MtCKGEbxxELwn6mLShJ6zibJUotJl6lkfAVDqF0DRGOlYyhGqEgipP3bne7m72HFVSfNgKeqYyRsLKcHEvTsml6x0itGTenNKXqmNcDtcZFXLyxVumMJA8TRaeHPPOZz1SWkJX0pPjZMj9Fhy2lpiClQQN97ud+rhZ0nKIFCxXdYi57eppcwVDTqLhYmneOZJ40nVAWHdsKej0qnVZIjM48n9i22hkHuFU0MzhQryVZ0ysCFYGKQEXg3BHYsDQLBLwFN1Ocx/vP98WRcFqWUvFGXsoQX0iy3MSvhDRyc89B8seTHItAqEZYQrIk3uCUlz+Z9BHYEPOwvsqMpNCRl1ohW0q0fEp8KLxEoeiLQBEi5cFGfpQjZ4zHDC0wklE4hIWmrqjlsFMuV2rtDg0m8mgwQSmW4z1JyFaW3RAzw4WoOQiN4GWFxARIVATDQHFUDTiU2GK5U47DNhxYlUV5Hl1Ud3WkweIhOh3z2Xw8JSFnVIUByEjAWXnVVEFx2BFTRM7aIxAqG1ogL8ro2UxwOSYcbkQMI/ETztmU6FSWriuCJSYlTfBBWEZEjTAb0nCpCzEp2VOI3wCHhVae+ckkp+DvGMGlXMVZIj5EVUgnIitoBCUv5tCOokRiVNa2ayatoxZqmslThqULIXyeq0CXTdJBoGWlDCNAs32Il2aNzTi9YCSGJDiXKmspNFcgM3OC6WZMEl5VIxpYzmxM3cOGCDowQ+LNVzpr8hT+BGijOdPQjqWstUUn5WzOtZMi1pKv6RWBikBFoCJwmwhs2ElD3qJxKuVNpGVF1MqndXjfuBCLzU0D+QpNXg1FOE6Xs3HAC2b2sHVvrYsKpSDggB9KNCJTP/yoxe+mkHjrsIE4Py7cSh1BkbwbM7EHbYNGPO1pT7Nsy4p7wQxuHrtiAAtDVqyh5t3ZaS1X+I10S6kstREsQa0QLAEYS3msIRPYoFOJ3rxgtgsJoFzcy6IxRIFmZxGChM2suCKJdqgXooC6mSRtWRFhvlmcz3Ixc1hWjFmYZfaQbYxkieCcKsvLniQ+8YlPFI6SAhN7ETUFAQRQYRUBMLX4/M//fJaz09sHkAkviMIzLLQnHAKnddAdP5XCbHoQF0U7sBif5U5ZF2XtFHJmxZif6qJoM7bW22l9wn5C2ItVY0AMY7BCoWo5nXAUhud5UmGkzPdR9dM//dOaz3MJAHGMxlnHpizTvsymWUEQEx20QA1LzqvtqcXzFMpaPQfyNGhZTU8+jM1ZHYAZ5gEDGm05JQDmmQnpCJz3WgFf0SiXaGvYUsRwPgcqq5RwIE8VKAWtpwEnowG9M9WYglJlGKJZeHZ+rjooDEdl/R+B8qbShpyZZ1/+sWqGmlgRqAhUBCoC54DAhqVZPATSMB4OOFoxg+0rNCsuCjJ4g7c4ejES7yhCwKmLcyBYNm6SM0MUcjAJI2oVDYW6NT41IRbkII5TGAlvy6JmKUiYLHwnmiUuxZ3jWPIm6MIX0oDN8JGsNZ/ltZyJ+kjn6ayF8rpU1A3JiKONp8R4mIE/CecogvsX3OL4PRdpj8GIYFlfj0zIJcVir7zFnlpeX/xGGIb9ikBZGI/PYRU4kJSQLdQtj8slOOTYqy/Zhjxx/H/2Z3/mrU5qIYUGKVZ/00B/FAoIMYyAFGqJhfimFkihiS1sAJ1SHEwwLXUnqbHYozrJG3JGwFIw6bQJRCndgclTq84tnFJ6Qj6UWw+nrPAqyIsdoqR5DZgsNgoxVKusYEVMClJlBjCEGFXFVDAzvDN9AN3xZIMFcyS1Y5SE+qiy/uP9Glmtr9yQSAgTs2ZLq1kRT39SVE1lbTpDjAxx9HiBDmAGUDMp2oMCGldIDIlUNJ02krKrsg7ggMLgwxLzmMDRmdVXp0XZFc0AAjIqzmvA0DXGtF0rtZjcHz16TG8nPCrkqvnIevmGQsO56lYRqAhUBCoCF4rAhv2moYkivmq8tOixq7vf9fp7WPfjm4Z9Lr+80IEHsr7YK0A56UCH4qARXHJ4jMS4zOJpmshB8UBNhCzUBIeYDNI4FQH7aIjbbpXIFULGRybQ1TZZImHJ1Zbe8rlWD83xmimIpEgVD8rT89CcvVXtghYtpRAl8kIKWdRUWayVUd0dyMtts5lJIYiTDthZRqKABLz5HQ1FPuADz1QzJtHTEotUTQr9sdNBahqx7FPlYOLYI5MCNrRZUA+fQO1A3Z1ti2sNbjNGT8yIsOJkTHqgyz6kMOkxsjVVoE7pomhoUOpFLLlYImYmZCXElUk6Kek2apdyo7OtV9teOWj7AzFZ2rMpXWIqS4xax/SEtTvwOi7pGDnbgNAqjKpoSJ+JDYTV3cOtInMMpietMFnrSauSfsb+be98z/tuuAI9NekAACAASURBVKE/t2kJPeuUb39O9aYtKRh1C1GuW0WgIlARqAicLwL5puGGpVkdL1zkfnCk4cgHh+9y7XVX79nZYLT85NS3fMuzxHs8k79r564XPP/5T3v6M974pjc98AEPXBosTU+VVUTD0bDvE7p1qwjcARAYNG8kQSRH45F3LrRrKksPLzGnhmLmoFvuEBDqVa0ejRdlx/087Wk/1Z9ycPr0wuvf/vZV5WtiRaAiUBGoCFwYAhv809ElalX8UnFDwg+e5No0O71j6xYeSSRg86a5pzz5qS964Yvvdpe7C2a85lWv/rzP+7xrr76Gs5ppOJYAg5xlbVcTzapbReDyIuBpDgaEXVnnH15VeinOtBLGKz97RUw0y36y67ahvn5XtNUzDeXx2E63fO7z9OLS/oMHLm/taukVgYpARWCjIrBh12aVDxma+2jW4gxHo0NHj5h/mZqenZvqbt60xXzQfe9z/5e/7JUveuELvVng2c9+zhOf9KQ9u/csv4uxWcRdQlmFadXFKRu1819J9UKw0hHxpGJ3E7haJk9tNKu8WLR03dLtz+i67c3CGBEbe/UojmU68MTiwg0H99986GCnX+4u6lYRqAhUBCoCFxeBjTtpWN5nXd5EgCuVxTEeoe/1LCu+3z3ulgUxo8HyxMrpEyfmPPre+KHh4qA/MzUejLpTjTMbjjtiYnWrCFxuBLJCqolV4ViT1mBWglhiWs0ZL7BoTvdRqbM3S9sHS92pvvViw27n2OmFGw/sP3j0yPzS4kx3+Rs+Z2eqKRWBikBFoCJwAQhs8EnDsRdg9Xma8jbrqbIEZeydRQePHHnjm09df821u3fvNFcyt8l67U7hWM3m/UrFA1na0hmXT+mW9b+dZcd2AQDXLBWBi4fALf2whKoaphXmZel/+VVWbpXSmknEWynWa0ucXxp2jpw4ftOhAzcfPULNprnNo/n6tvdbga2eqghUBCoCF4jAhp009PLK8qHo7tRguLgw8ARctz8zzTcdOnb86MlT+47tu2rP3tleZ2HJo149fIwby7oWMuOejAVQEyz1OasL7Fk120VFIAGsct/gOcDy9KK7iI7IVemn5grzaaZmgbyvY7qrCNVaWbVVnh40tVj+ep1jR48fOnz46KmTp06fHjS3Fr6ouVrs66JWoCqrCFQEKgJ3SgQ2LM3q96aHA3yJD/IagkG3Z86wPxoPurMzVq8cPXHixptvnp2Z8SIia1ms2ppvXtfkNQ1+5g0CWUdshvFO2TFqpe9YCJj4to2WBubBddRdO7cVItX3r2xOhYcdO3Eib+cadqeycqss1Zp4Ff5NzYeDmldjTE/NbprulO98Ly0MenVy/I7V4NWaikBFYIMgsGFpllc6cSdu38ubh0bFBw3GI98L3rRpxkIWMyblbeOj4XtvurE7Kl/3m+r3Dhw6mNcg5Q1J/FPeSLRBmrpW40pGIO8MsxewssRwanZm21z5GOLyi76aqglleU+Yt5EV5tQtLxIL0yqrtxqmVfrz7Exnquek2wcfVyorF7vdWa91MFVet4pARaAiUBG42AhsWJq1OJrvTDXLV7gWe+8XHXfmpmfKwitv0prdXFa3ZGal3/HVw6WRRVz93kyftzEvU56dLwKrv3zoYrdC1VcRuA0EfGpcBy2vzJrqHD99csvcbM/soYcGyxWMX3k7LvZkYfvUqU5vhGJlCXxiXDq6rl4mzpdXdJXfTefHtW6j4Hq6IlARqAhUBG4HAnVJxu0Ar2atCFQEKgIVgYpARaAisDYClWatjU09UxGoCFQEKgIVgYpAReB2IFBp1u0Ar2atCFQEKgIVgYpARaAisDYClWatjU09UxGoCFQEKgIVgYpAReB2IFBp1u0Ar2atCFQEKgIVgYpARaAisDYClWatjU09UxGoCFQEKgIVgYpAReB2IFBp1u0Ar2atCFQEKgIVgYpARaAisDYCG/a9WWtXeWOeKd8P9j278hGWsuWNlA7Kt1l63kC5/CpwKREbl48+1u3KQWCqOxoONbCX7m7eufPk4mhuprT1psGUV7yVf83ndKYHnS2D7tJwON+crVtFYGMgYHhTkfaNu44NcfZeq2t88yXa8gLewdj/fPZDyrC7tDEqXmuxARCoNGsDNOItVfCa74w+SSqjks/YDctb8B32fVa4GZ6GS4Opmfrm1Sup6cv738vXCwuTHiwsHjhwoFg/8nbSsdfvatPy6YLO+NjJY6e8nXR6+tY/IH0l1bzaWhEoXzso79HNzaSDfN6gXBFuL5ovGLg0fPDDAOd6KGNgXj1doasI3AEQqDTrDtAIF8mEMwhWtM5O95e/stIV1iq8CxMbEl1avEjFVjXrgYAvFCjGlwx8FHo4WDx86IDP7BQCPbvSvj4X1estSeyNZ6anxqdq+65Hu9Qy1geBTdPl01LGrWw5kuLD523a0Lc8Os11UjnW+rRKLeXcEKg069xwusNLGWsyG5j7vFCusjc52MQ7yj/fsRMO8ee7LE0Qvm5XCgJlSrBsw542HY2GS0v9cafX7w80qwOfhTJhMhr3cGhNPhhs6tdo5ZXSttXO20ZgsLiQka3smyuh9PuVRRHuMDrdnq/WjsY+YOt2o86Y3zakVWLdEKg0a92gvuQFhWYpJuGrMhJ1OqfnT/tI9pbNm+1nZmZ8JHt2dlZ0vYTX63blINAToNKgQ98ubMJana7PnWPKfjTkuYM2mxteGpTGb7xQXXt35bRutfS2EOh2ym2Dvl0+i760tLCwYC+ge/jYUZ29WSoxJGHuvPk5rJPmt4VoPb9+CFSatX5YX9KSynQgZ+v2rtmMNYVLTU3d5ZqrNm/evHXr1umpZpyyaKH5anBlWZe0OS668sXx0JefB52BNVgNtRotX7qmSaxa0aIc0XDsm9GWqGj97tT0RbehKqwIXC4Eci/RjHBl8zOj3J7Te44fP37o6JFT8/PD0ajr1mNlJLxcptZyKwJnIFBp1gbpEuFYbRxLyGr79u3Y1VVbt4hhtcOTYWrcBD/qlOGV1fBTzeKs3lTjRhz0mnlgfqV5rKFsolmW35UIl8Nytm4VgQ2DwPIU+Eqv7rupaO4bZ2a2bt+2ZW5u7uCRw0dPnFgYLFkM7zIwpV63isAdBIFKs+4gDXFxzCizRc1DZyJYe/bs2bl1riwcRa2KRy6P6rQTi2XNVt2uHAQaWuwRqlGv4VUNbx53G+eDXYVGj6Y8V1r4lZaeqZOGV07jVktvG4H09dLrGwK1cuO4tDScnu7v3bNzy/ZtN+zff/OhgwtLi+44arz+tiGtEuuFQJ07Wi+kL3E5C6Oxle3mj2aWhnffvedB97zH1VvnZkrsihfueINDefi/1/dsmp/+FpeGlk3nT1av17KQOmupB0OLG7jussaaWBIj6VTS27wOkt3B/MKS/cKiZdllTbZ0S4UcpKzo9FNZ0SOlLTQKkz5p22RBNCf78prvxuAc0zkpSfOkEjKxJGIpN6qSK5a3FrbGtAVJcTwpkCzSY7N9Spy0bVL56fnFyZ+TpbcaJhMjHG2Oe+YGy5zgFLZ8+vRC40V6ecq9WZdV2tQ9k+dI7afL8pTlFoyGlJ7E7CcLBc4k8i2qk7VWu7MzttWPtYG3tTmJk/u0QlImGygtewbCrfJV+0NbSnS2TeOgrTsNk03mJ+HIJ3sMTlOegmpzReRaSN42O3wi3IoRoGRSG+G2YxNu+2Rb6xbniLUCZyMmpQVzsgqO21yxNnmzj2Rr/9lq2y5KpjW1xdlB26sdp1FSzcCSEttqRoPElNte5vmZKuS4VdXqlx7zJvthhKXkIIZFYEmYqttZWFxoglV5TY0RrDPTNaDp86Ot0/27Xbvv2r27Z02uD5fcahpx23vLsmCrhH6bu5W6VQTWF4FKs9YX70tW2pTXJjVrn3fs2GG6UDmatgQ/ej3pVr5bp2XFqL1Tp0+fthzeAXmJ5f1+/bKqJ8NQWf3TvAbTT2L2Ga1OnTqV7ImZyU7G3tkMalbZSzFf2Q5nyrVStS0rwrLTc/jwYaVElT0xZ6XTFvkUmj0BZ2ku9WrWgEvPYtjWZinqEqvIUJJlatEcS9iZn3I5G7OjWRFRJT36CxzdLp1tdVJ0BFQ2VjmbGsVsPxVhHzGqAot5DWLz8/PJSG3rCYJqSkl7qUuUO2gRiDwBGqi1JaPiUilZWkjbFowepZN3nOaOwbpBAE/3YHBbheRK3aly0PYEZjAp3Sk9inAq65QDFYnNKTFgkpGooFYzha1YWlbGVJ/MWv0hTUwgCDugU6FpGmdzTDMN9jHegVPAT02Z1KJNAzydFQB2rAOrRaqQ7IRlVF/pLgFiirAEO0rSBPmpLD+PHj3qICjlAkmtod2WnlxkZFSKjU57OmVhjGNng3+wDSDRzB6SJ0+ejA1+Bo2A0NYuWezbBspFQZjy2JAsjmNq+ioNtjSK7MEqifapJgvTeaTE8igP4LFBKdEfVcTaris95qV2MSYVTxHBRNFOpeFgRQ/5mER5MWmFTo3Go6ne1K5du3Zu35H6ppMQcRB7clBy1a0isI4IVJq1jmBfyqIMOl6nNN2fuuqqq3Zu3+aWz2ZYMUK1g29GQ6MVp+s4w1xGq3aUd2BoIxOPS4mxjwbp7bDrZzuwxgPZZ5iWKy6nrSvX4jj6oyoDsQGRkqQosXXAGQrJRyz+I/vUyHE242+M5MAin8E6iTSrmo1m8vLGEscpwimmyhhCKZ09tgCi9OTysx2m47mTMca0XtlPx4GlLagFgUnskZ2bCeyti5Ie/WkmhaZoiWyzjxnJlX2qkGMClLcgRz6qpLMnx4RpY3kgShtNlpuyUgv75HIQyeQKyO1Z2aWnRJpVxCkHcEjbSWFqfrZ5HRBrFToOqg5iT2q3Vn+QMe2laiRtVkDbRy0NMqbWqp9ayOKAQHw8qyLcgqloGmJA2+2lyBhCIyOCRQDHQm7UMddC23YEpMd+9zkBkyXR5idtYbqUMNg+wEYPhQQYmetOuVJyVyNvoLDXzwNyKrJlyxZ62nqlW/rpoO1j4XaUSwzU0eA4eSPpmEwu4UhKUZ1J4UCUHi5Xi1jIevImMcrRTQeRT1nt2RSa/gmBAEJD4FJ9OqHBEhsNqS9Jx2niKCyFNgNdGtrhtk1ze3bv3rJpLk0QS9JFlZ4GSmLdVwTWDYG6NmvdoL60BXHKBpHtO7bu2rG9hHuaNdAG75km8mH4Pnbs2H/+539ed91197nPfYye8T2veMUrrr/++rvd7W4ZyIj98R//8Zve9KZt27Z97ud+rnR54xEz+Bq8MqIZQ1/ykpfQuXPnzi/5ki+RPYMyMaPh//7v//7f//3fR37kR3It3EMG0Ne85jXKdSzFwcd93MeRjNp/+Id/kE4beYnMsD3qUY/i1V71qlfxN/e///3vfve7MyYjNXkjNcM++qM/mmQc2Ote97pXv/rVhD/pkz7pIQ95SMymU2yPzF/+5V+qPuOf9rSnqZ2K2OLk2tHfQWpH+J73vOd973vftsRUgeVUvf71r/+nf/onKQp68IMfTCa+LU4i2Gb/3//937/3e79H7cd//MdDg6R0VeZXaGDk3r1740jsFXq/+91Pc9x4443/9V//RRvhuBaFOnWPe9wjYKoane9+97vf+ta3Pvaxj4U8AyQeOXKEbQ9/+MNTZXkPHjz4L//yLw984APTlLEzIZkTJ0789V//9Vve8hbCT3jCE/bt2xfn96//+q8YQ3gJr6YJWMvUa665hnK1VtBHfMRHtFhp6/e85z2q9uhHPzq1Zvm//du//c3f/I3ET/iET/jQD/1QFsql9BwoQsdjhp6jQ6qUopUYR2j/2te+Fr9ZtT/QST8Nf/VXfwW0z/7sz9af40dZS1WaTL3+53/+59M+7dP8/Iu/+AucHizE2A8WXUXeD/uwD4PAXe96V9j6CeT0BzAyQNcCXWxucWCbRm9hVEfVp/NLv/RLNZyylCvF5SBLWkQTE7j22ms1wd///d+Dbvfu3WlZelTkz/7sz1xEOlKuCEpsAIE8VW9/+9s/9mM/lipVa4laKvKLv/iLhw4d+uAP/uBP+ZRPIaBE9rt4AfvQhz4UgMyQRYqLms5cFw40vYdj3va2t73jHe8AgtJTd70FMo94xCMQuDRHLiI9U+kKTV995CMfma6eWyxFMOM//uM/MrbQn7PoJgG1c93J/tSnPlUfSw9hgIJAkbi76/Hmm2/+wz/8Q3o+4AM+4DM/8zPpzJUCcBtUXUrsZ0OUKyU8zBd2XLTlZ9f6AWNed8fWbQu79xx/302EcznngB6oZsBpMK5bRWCdEDDPPf3q173WjZsnxjvj0l9netNWaozqoxrr1AQXpxh3eZYO3e8D771v+xajjRu78uYkQ4sVRU1Ig7N5/OMfb/zl4fzMwOr8j/3Yj33DN3wDIzjLL//yLzekxiAD8Y/+6I9+2Zd9WZy6oSq+3FmE6bM+67N4I0MhDQ972MP+9E//lPOIbyb56Z/+6fR83/d933d+53dGm6Hf2E04LMoB2vQbv/EbyIex+DM+4zN4LGMujy67LEbkX/iFX6CHpDGXG3vBC17glJ/K5T7ZgGHwtYTV5du//duf97znOSbAjK/+6q/+qZ/6Kcey3HTTTQZuw3oqwvf87d/+LZvBQkAWB6pm+A5QZjMRGpZ/4zd+I1VJNECHDXzP93zPD/zAD0Szunzd133dD/7gD/pJQzhQ6wagRwkXm1JU4UUvelHGfWarMgaGhYTgoq33vve9v+ZrvuZ7v/d7Zfzmb/5m+PNGqRHf8EM/9EM0eKwheLLquc997rOe9ax4o9Tiz//8z7WXUiiX4tRP/MRPQIZfVOWkMMB2ww03fP7nfz4MmS2dr2US5aIIX/AFX/BHf/RHqSDEKGEJSo0EfPInfzLWixDgW4EFvM985jN/5md+Bj6tJaz6kR/5kdSawDd90zcxPviQefrTn/5zP/dzClUpiS984Qu/4iu+wk/HAYfM53zO57Bh1f4Az5QY22T88R//8Wc84xmBRXE2ep797Gfr2Lq0Y/UK/9CpwsOwXs2kUh/zMR+jrTl41dEPM2/43d/93T/90z/9d3/3dx/yIR+ilBB6VinCT52Nzv379+ucOpVjeXHQ3//939eZn/Oc53zXd31Xaiejrpt4kmsBbtrlT/7kTz7xEz8RODgNxq9oCiPPmJe+9KUYYbqTREW4LijUiG0/VBe3GbiXmsIQIPRoAvJKRHYVmuuCzd/2bd+mOwUce106l4ljjeKs/qaXUqVQlOhJT3rSr/3ar4WeJhfOjYdRFcDhdpe73MW1qT9EQMPpit/yLd+CBhkHmJSegDmpL8JKzLUvo7Mf9VEf5efLXvYyPV9fwrSk//M//7Oauk6d0kBswCCjPGRRWarMWqYCnKlqTdKBgDjJpuf0BqNh3+cNy6KIhTe89W3QIOBUupaDSrOCat2vGwK9zvCRD3lYnTRcN8AvbUFefzw7O71ja5lHGFgq3sT8s+DTkORnRnxBFEOwUwZre+mZDXHA/7m55yeku9N1lyzFnWgGfXuDlLHesIvxGLkSnTJ0utfkRVI9g6wgBD1cDscjUS4KOTDH7mi5GYSPc+V++DO2hWeIl/z2b/+28fflL3+5/c///M8jB7GQmzfIlno182tsMHabG3Ug0Z4jIY+jcH5CQV/1VV9lmMZ+QnF+67d+izv82Z/9WZa4J77Xve6FScioRjYHbG6G6eVJK35OFVK0xAzTcc+oG7XI6Pve9z4yeI+i+Rgyue8Px+I4lciBfeqnfuq73vUuwlwaTglbCnkO4LPN7X7qLtGxzxQq2rFTBMgjxJDk/DQZXhuOldaMs4nx9rETL4GAvElhEiYnVANPNA56ctkcfNEXfdGb3/xmQQ7tiE/8+7//+7d+67dK10nUSyBHFswMV37lK18JQM6bqdne+MY3ijoEfJDKLhoRSyRCA8f6yq/8StXhaGEFIlsABAuOhZuCSEFPecpTvvZrv1ZEJ/aXHttMH8u7Vn9gKkqBumHDui4NWJ2oT+xp21TdCeh10CCGmiNVIcrKclZZ4BKwVEG1AAthSmjQ2fSuBz3oQWTwdUQHDtBAC0BBUjqeIX7z/Oc/H4BiiuRZomm++Iu/GNmVRevrDMgHJFHGJz7xibni2CALG5D13/3d30UdNBkL8UKxWN1YK9CjT+o2rhQ4aMR0MHtKUGQ09MM//MMFutQR2oh1aJZ65UJTI0U4hS+66LQXSDUK6qkrOpW2VhHX8jvf+U61dj1qX0ClTwZPkhgSYe2oH7o2kVp9iR6JNmKaErZilolQSsl198u//Mua+8UvfrH6ajV3Ea6XFJ2GdhfBYNXH6sT8wCgdkQJLqkOYMW699LEP+qAPQkkTi6IwHIsAGuXpHSny+mar69nfptlZOKSlyGRr+0abUg8qAuuDQKVZ64PzJS/FU4R8pAfSykDjQZyuJ/8dGvTKyoaMiQYa468IR0Zh/j4hHIOUWSpjKLZk3GcrLvIHf/AH+I1hmgajm1GM/gz07rndFgsISTdhYTPOEpCRTs5bFqr4oTe84Q0GxAzHzvJqXLi7eUM/3sBvxQDyOIR0N/Tud00XOpu5DCXiW4bg9773vXHV6J2h/wEPeEBqQeBXfuVXxCf4POEKDo8nQPL4j5AebM99Nu6lFPVy688/mQ+CBsPsGRaSpAoJLaSa7VIYGcnwQLygiKC96AVuwRmoOwIXtxFCGZLEx0Dvl37pl65uNvFCcUQsDdSaI0tPYJVukUIdy5uyGMb3uInHbxgPEJY7xR+nUvQQZqd9kJc9BwSCDPpr8k70Ap/4nd/5HTojjzrjFjgf4+UCuNYUw8BQYwMNEm1Kt2cJfBTNx4t7YYS6ShDjcfWcNibHKi5f2wFfdFObOhCokEgzA8yasQHrSrvrJEzljHF3DeFUANG+a/UHfYYMjgJeHVLYTy4dMn07pSjIKceATdPYC0OaZtWFwGhjKvyxH1XAYwIdVaih4IoqEKCBGWoHf22hH5pdhYOyUAr9H7MnIx6mfXVRvd0UZOTRIBr0dnl1bOmMUa5CQYfj6jxiVCJVOm0I2eMe9zit4Jrykz2ZdXUr4t7AxJ+CtDWdSBsG9qu/+qtmIZEJsT3TphBIZw5FC6HUCRWN16LvmsMF8pjHPCahxDQonRr9N3/zNx2EuEDAxlR7NmiX9CVkXfDYVabKok1ultipOqBAlxFlxEsuVskVqoeb6j/YJ1WmAjF7HRJEipaRWG5v9A1MC4fTw5mBZjkwngQuKRitjocdmuJE8dNP7EGhygREsMonEBKcNgiNysOIulBGLZI2xdkckK9bRWCdEag0a50Bv1TFGVNmTXsVqtOQhrJKofwwxmVvSCJjyZEAiVFSIldkUM545L7ZcCl8JT2DF3Lw5Cc/2fCXQcoo5pShjXIMw9KrSBq83LgbXil3FodAs0xIcTbxx8QynsqIXig0g6z7V2TFWRqcymhYatEsdI0NcYpcu+E+sw/EssDFKRsxjIGH4y+pSkbpbr75D/6ScnMcvJoDULDw8z7v8wSHuA3y4QpxJKlaSleKe2jIxCVQCCgeQtREICG2cQPOfuEXfiH+h7RJJKaU0CDcy707fiMxmr/+679eRCGTdyxZ9gqNzckS+51SriwO6LRnTAiZ4zZWAShQJ2/rPBjpmJhCaUOUiWkIvpbPI6+mytLWZKyLIuOAjJgN7qjFBRgSmoKDllKdqKJZ0WIn2hR03KpTjBQcZZuISyxEPsRBtUVrkgM/JcoS29isabI8yGoezcf3q3Kqbx9VhG1n9weWkBGAsVcdxF2QQ3iScEy1lyvMVS1UkKlCKbo3zieLFHltAMGc/BQs8ZOYPRJDkkJK6AxosUR9CaQJ3AOIU/qpOiRNp0KYMWk4qmRxivK2EamSHoViwCTNdZKJmD2GIeAki2OSaBZOjwrTr8nIazvHWJHiPvADPzD9ljz6LryXzqz6SoQh8orWoESyUJgquL0BnZ5MBjgSISPopYFkl0iSWqcA6Kx2CZ45FdwkYpbOsocYe5BRN0i4qYBciqMHsUszBViWCOy5GKPEPu2lA+iiKCOFwRMddLGk7aToY6LCZNiQyyc9hFplDYbLTKuobUa/8s6scXlMksIUXc6sPGzYSNStIrCuCFSata5wX7rChovNKJyRauz9Ul7bMzUur1JaXvVimDb2mfMyJppnkR5nEL/FC1o7IkIg3YCbUcnNqwUTIiKtmzGu0eOOVpyGSxCvcsqYy1PKEgfGu1vUoiz38dxJCvLTxjMZKA2ssouyuFM3TNMpQpASjaTk6YkqP43FihDR+cd//EcanMX8jLkSbcS4E4kG4kkPyg+xE6EkI0hguEc13PErC3twXx5nGYUpugzZTek2ef3McSyBUua26MmpeDWrT+RSIz/jYu0jKaIWhQFNoRQifPYpV9U4DPoZmbJiA0w4Y8wyJE+9/EwzEQsm0SCjonkv/AawoFC7PLdF0uyVRWkORFY0SjL6SVIDsdNx1GpBxII9Sow9ORvDkGNOixmpI6iVGPzNr2maiMlibgiYwI95qamfDliodkgqggJDc0mYlizWGKH+qX4aggEk1+oPnsxAXoFp3jk1RZWiQZbkirbs1ZrZlqyJrPzwD/8wPiFdTdOsqIC+lLiRWsjOqdOWJxtIppqtedFv70ZCcIUZgHWWSfSrGssnswS0ZA8rggwZLQVzV2KEU7QnFUyhUs42e1FYNxgg0oGz5oke6W4eSDpOD1RB16lGkZIiHBgKBH0daJ1cF2lQlVU6Rihv4moaQphWdJAwM3Kb4diBfduBBYChpBHJY6vicM7a9EwIwEG9BPzM+0tkv+LQazxPiZgrs40tBgShuxSUvVx6o/UJQUAueXVXVQ5RZrzsmkO6qGqWsiVUmZuK6f5MeY+WPxeRy8ifMa/X2bZ5y2Bhcco0YtOsnrC1eDCL5WN53VcE1g2BSrPWDepLW1B8/2QZhh23ouHriAAAIABJREFUcEaunHIPalATQzLPwtmYOswAJNGAK1DhYSjjUfxu68UpNKsivQxV/T6Pa48eIWoGXG7AHbyFUEqhzaCc9Vjuwg2LhngkwCAui590CnrxBxySVc+GTqOz0VwupMdoSyb+jyoxFZbEuxtVPSbmFpwAAxgvL3u4ilSBkWqXIuJ7uJloo9xNtlANBsDHq/5P/uRP4o4yZkyXl7DjKPRTRmdtrdOSyEkoWmLukqWolFwJRMWHSQlrtLqZzTwQYxgQ6HhiAlbJyEsJgdCp5I0x8crOapHc39MvgKRcq85FWWJeu6eZiwUjB2ZvYgVhTTjKCh6O1lmwm+qSxdQY/bLQZhapDVYFiuDGZkWbE9Qi0v20Nw8bwxxjNtqCp4/BDjJ3HECURb9cAYeMBm0ZLSW4BR8v3VIwduqK6kU4/c0BuBIjWas/mH7i76m1wAtNwZ90sMmWYsnkliYgL3SkZQV+nIWSshywVhgGYWofKhTozYMXWsdZi6vkTbfULkiDsuCgU+F5Iqx5SNMMoNZRryBwhg2TPwkwg82mEaVTZQO4TZjWPj0Ed1EQTkknHon86VQpWgOJAqYdaQjUuWzZmW5MpwNn2+uCmBS0kkIIw9kpCkUi8WCTlUDA7HPRMTIK0yscm9oDi24mTiyQhgZRTon5Pi3o4USSrneJVlbZs4Ra151pPk+D6kLiu6maXM6yIVPnhD2kqURbGkXPdByep9Oqr8CwXMBXVrg1Af0qYa3AC9Uc2Ktpi0+bWA8qApcLgfpCh8uF/EUutx1YM8rYo1miP9IdG5Uy7BoNTQW6rTfqcVTOGp4ykWEgM8zZEr2QKw5SepQY1OKb/bSqho+0bIKDMfIao63hNXqaj8Mn3PsmbCPFMgtTFRm1TRwYoPlX4SWrvvAecRE6Df1CCLiX0rk3RmYRkhKlyGuFkKkNXoFjI2DAVYV4HT9DjDJGS0yN2K90Z7kTzthIjeRhgaZXhLWyLCwcKE40o7wUpcOKkgzcjukMb1NEoGCSlMAVwFXBqTYGQEAueeOonJWiCJyJvHoBOS0iVxAmKd1xsGInAT9THROsgE1TyhIz/BSxS/UFh2BuxZUsap1pJqUgW37iVVy4CVM6mc221JRJbFO0vfSUaCJJk1Ee29gDIj9V2UHeL8DhWRKERpsyznwugeCZKscqibLE2jSQh8vER2Wxxt8qOrEKjYI3B9JW8lb6A2JnuZKMgitIs0lqJCnv+1DcGZsKSgEsEiCKxvFbpYdthLMqThjPbB1VFs/hBHiD2wBZNKX6ImH5mabMJFoU6q56vvVPQrPYGH6mLVxKzqYFzzSl+R0QaKMf5lLYoAjpaQIxSLFhZNQtgevIlDQBCjUoU9Nn0rvgHJAlMlUdlU7JqteFPqDEoCG7vEHAxWiGjnI9x2US/dRSyLZ0P8cuH8zSpWrC15WL04suU8JOl6omFmOmCv8zA0tSFsIWZhltNLRNKaYXc93Jws6UpZSMThBQBTrVN13UgXYxl50XW6iXTi6gpXM6FQzPAFli1OZ6zM90qmRZtVFqYkXgkiJQadYlhXf9lBtWMmorMsNKc1BeJ+PAQGacdcDvGr4tmxX291CYYchoKN2y06x7cJwU2iwZ9tNi87jAsLF4TQOxUfX/NRvyZIz2jBUlGIwxNA+EZ7jnfngjQ7wsghnWmtDmBt2ts8lHoSlrfZjnlAgZexjvJ2HHSkyK22VqTVG5rUe54l3odNbITsxaMXfMrRdEOCgxWEtREQeycBUciZCPUIoRX6gAj2RMikuJ8UNptnhEKarM33Dk9iJhJj4CkQpmjRpPEDcpo0QPqSnUSizK4zOk89+KEMNIvcjzKIRD8kjazDrFd5KHRtuOfiq6tapFSQrGqawwG5V1r88VQYbLJ6ahFRHbOMJkBDXvRXmYVpRjGKIUgnaUCKRlWjnIEEjgQROkHZEPbMBZRXvETKOQoTzvjoKJarZ46kVO4XlSUhbYaRBpsybMDFEelFOFNBkZBq/VH5xVR33PdK0pUb1OdA3Fzyr7QDS5p5PN6QA8PbPx9TCMiOm0NuluG7AB3QmPdErVtIiJMBQquKUjBU9VcEFRi0bYcE1L7HUqfQyw4ShnGyOFTrB7bs5DCbI7ttdYTgkNWhEvr4LwHovxsZlWGzLqQiPmenTVpIgYpl0EL7MyjPyq14VEBru90cfC10OdKVRHxEhw2hWUNqLWxjYywUHfaOeChbdRVQsiXbmibq4FjJM9qkbbr//6r+NhDtJ52GMVIH4vjqhTudUxmaitAyYx4JtbVBZgXcgO2Gl1QVZPqrXrSNEBinxoloPJq8PPyU0tMvhIVJGcIl/gOkO0/qwIXHoE6qThpcd4XUowDBnmsgS+FLi85HO5bENM/Ho8rqXuogVolnRjtLx8Hu/o7jmjUnyJQEieUWrdhrMcgFxZkqJEN6CGUWqN4G5k+fjv//7vF2DArvA2XtD9bvyxvVkeZYUTGLiluFnPT0U4laEzY32GRTLSDeW4ixto2sQkEuUiZrAOAzORhB+ESjqbpbjIXG7iv+M7vgMQjLTnNbkc4bdwrHg16YqzpaYOEm2iXyl+AsR6Jl5HpcKxQOGnRTPK5fniNso43u1a58uTQUNBFIq10M+RkxEyIaBox6aBaIC/XPZkYr/6Bg2FEpMOZyg5G+eRNrKPbU45Tl7CmkwuczdcPmqlXF7cSjhQC2hRpemFB8jL6Cclfpo88sCmRCmsojD6lShFldWFPOPJYDZUiUjBRF1ah4oBk9H6aVPGONBV5HJKRnEaBEsDOWVD0UxFKT00jiUpt0VARmKT/UHgx6aCTimX2dbAhexG5xn74MZ46TLqq7iUGWQIp2tJx2bUBQ8Wi8WxEnFMoeEi7CGWvRRFU4vbpQdqO9PoBGiwdzaSq9qjXHm9bpewy82xuoBFuTbHriD93LOEmkzD6WAuJesgNaW2oBOF9eBhMAw+FgAgJboZe0Io6TnjupAXCCpovlJbsDADQqiz0CnNInMSwUItVUxNTWWk0CbRFgLEfjYwz1MgxgRBa9xdjBmFNfupONlD1lM0Fgs6o4QO48DZlOW6FhlN72KDRA+i6hguYVcQjiVgaepQ2Ns17oZNx1Muw9iTC2ES51guRY+aTCfp1Nnyq7ZRTawIXFwEKs26uHheNm0GEaNPBl9DoQGlmS1ZXm3tIJ7bsG4TDDACul2WK6MqmuU2N6OtIdg46N5ahEB8PjMRNHCTlGA59GcVrZ+JJBnyLMtFQYyhlGSCxl2yeUmDLGHZuWqhoLgBPw3K8gqcMIBJYRLSJ4dCxzGbSco1RWXkNS4nUWVlNOjz3O6VvYsy/oCdhnvzUAZrKbyXO+ywEFncOju2xEe59DhWWfrbcuPps8IpzMxZxuNS/LSghXVssRNxsUAHX0Q7IglPm7MeX+d7EAgl8pcInxVs0LAAzlkTZxSa9nIcyiW24RgJg6TigMYqm0SbatKjLimladzSuq3ncBDXJVGN8oYCr67gv62nsVlbbaYMeqos1kg4q56DgKfxZVQ7RVDFAFsq0toQfJghC2xRAXEFBKV1wDSYRuTC1RRLiEvWKH5iQtBTC40oo47nLHl7S+4ErsJcpaQhFL1Wf1AjWbKSnbAsprHMcjq4lY029kNP8NXeIqFgyCS5LB5SL+uTzGZa265G5IOwYwJAgCpwJIbpIjFiV7nQtKCe4NhdhH3681rGpOLIZVZJEmOPUqDqgRJFuAyFhAWWvGVDZSFmL+zHJB1GDFjwDIa2FIGs5+1oEE7brXpdqIKwoil+xNR1wYzUUYn0aDVFaDWQpuISU3dAkXQcy6UrmrXYHtJGHgV0vQsuugzBi+Vnwb6+gXulJzMMRI7FruyzKYhavdEjI6qsLYItui+myCT6oUE/5fqwMUoUDX/CtzQH3NJFg0N7/frJqty9tK0webZNrAcVgfVBoE4arg/Ol7yUeILyQP7c7uV4ehMsb8eXjJ7xTAZi02eoiZceibuQsfRHmMciFRMTbk8NuGYVzYWZX3M2SozIBlwjLLrgBppy63/NHZAxFUhYhB+nMfwpxaDpwJget0HA+ChmwKMr3SBIgxX0butjpNtcd7G8iOCQveoYtb12SIl8MONRE096swEXiXujn2GGWgaYVrDSKx/SEVqgzd1/fLapIrNL3CdvyiMqBeHIcl0xLc9GqThrFUFVFDJJEIgZmcVwyuvEFGoZtYzqwiepl6kiGji5tK7JlCxX99NtN8/BR7qJB2leA2FehkLVt7fORsDJEjcUBGlwwPmZAWSA+tqzU93hwCpOBT/L0pl4cXsyvFQ8a1wOzYp27NaftzMf5yfEQhFQPYEczYoQc13whwO6KaZijR07EVZ+ThZMVDMpwgZDfYN35OxpdlaJjqVrTZSajESWxKHSr9bqa75Suoip13RhnDGMvxSc4DI1Cq6mFN7XjJWz9EA4FVHEWv3BVK9pX81tfo0ztsRQD9QxaFhr07iwYjDlZuvMcMmluFRHLkCBgmEkdTPpNuBrJjEVfBSGqaDOb/7LvQElmDRi6o1ZibhoIE9+yKUWLSM52ySWaA6W6zx6EQ26itLxbHwUdzFv63ZFZ5CXcIzEX11faIcrDkVD65kBARTfG1PxM91Y36Y5WdKNJ68Llqugts6HdzSW2gWE5NIB9E/VVGLbFmzIRWG+3kI6w4sKwt+1qUvotEaPdDOS8uquamQc0HtZiBVpXAduWjzj7OpgPBlFpPc6NtqIopF09yLOqiuKTYbCqlSov+HCRUE/WHBZ1yY96W8xNViFdUkhn2i0lCQGkLObo6ZUBNYBgUqz1gHk9SjCgHX61AmDSyjOGSsXjPtxMxmPjLAOuDqjm6GTdzHUim8ZyIyPxjhnjaTWWIQ35KbfuGawdgqPUZBYlwXFRkx3mTyEyI0NZQmNyLhmyLMUQzDJCM4GYa1Etigxn+jJ8EBDDNUw0LcshD0GccyAQLid2JgqoAJZAMQkCjOGoj6cDQdPp3JRNwO3m+nYwCWLJ2GQeVuYJVYYWB4s56HxJ2ED9SKsrLaOXJ14G0AkGuLZ5gCBwI3csnONrBJEUTW34xnx28kmP3EIwR4EK2+w5Ca5T/6Gq6NERfAPbEYdU4Rn2kGkCGbAlnBKVM00HP6KZkGbchWXK40iS4uDvLoBwzA8dMQpwEpMxMIznlysVWtolpaFMCYEQDqxIjgku1yoT+h1vBQlfCQKqGW5VT4Mh2OwdeiZSFWovOEWYA9zxTmo4jgRiJBaeuBAlTlcfc9PiGE8oeAh01GiCmv1B6EvjctyU6IQoMHdAtuUtdYGwLj2KNd8Ck3VcrGojt6FHLAZm0kiWEDEo9smNWtZNCsvA9Oa/D145cK2saUW87WMka6zaUSXnlyMyas0oCEFMtiGmx/sTUq6twPgKEjzuejQKR04DE83gLzpS10rZPpWrgvg62NZ55RbJoBQnu4BWHGy9qnh2G9w0BVBoURbeqOF7SgXAReUu5dIhmO5M2Gn7idAZX5WRzKehGSbSReNFsNTd4UCQaPI65InrzqulHR1NA4mYpb4lqGGvCqTTJO5ZXINGjpkT/XTrHCwkaHEFaQL5WfMc3wrLVJPVQQuKQL1m4aXFN71U97td5YWFn2a/vprrr16z64ygDWv6RtPEOnhqJCG4pXL62VW327afxO2ZFwzBzG3ac7b/6b63r9VBim5HCSvdHMQQg7GTRERkk7FP0XAY44pwJCaQu2bgW/5fVRnFF8sO2ujs7+2qaNxo7nrW45eed87dfqURR5ShNA2z21OYitz84GbrfLmUcw5btu6LfUi/KhHP6q8BWqlaiDKZ9HOsuWWhNPzpy36BqO4WgqKGatmecUrX8FPPPYxjz167Cj/gd6Zv5uZLmxVWRwJGN2gc4GbZjctDZamp5YnClfVdvsT2wouLi0qPSv6lX6btT7HoqN/fmE+6+LFXdRLIrjiCBV08tRJThQt0Bb79pYXKZ37Fv0nTp7gyPU3bb1rZ/lC0Tps7VWgLMccuc06JCxNRbZs3hLbbrMR5XVRBHBQuIgEj/N1P+Qjl89kWatWTfMJYqE1AlrXXXsdGaUjGbkc/DzH62JV5Rcx0XWXyVCBqEAUtpQr7txxaEeeM2zrDobitxKXBsOp6b4R4diJ0+94xzuPD0pctm4VgcuLQL5pWGnW5W2Fi1a6N/b0uuPpXt8H6q+76qpdW8v9X2cwHjVe+2xetSbPalaPGu7dwrbGxUHmrnHSYp7SoJkQ1xk1MaOVe/Gzarj6csCzbzbjjXxE6CwNZya0t62ZNUusbvJeNhnUy+147qGTwn7hN+xHYmrn/ljFjf5nVzZZckpBBFat+JnGrbzsVEZeObaRiXkSEz9bA6uzlV2ElBYZB4nDXYrSoc3WyUVXwJ9sKVCbID7f+sRguYAJveB5K+11vvrPXV5dElNsTYoZ6UJr6ZHLqTMAT1RGxzuvhsAylXgrnfAcr4u1TL1Y6bigqk1elYlaXQAOapStzVuepPZ2QMHUfhfHOnl68aab9u8/eMBlfLHsr3oqAheMQGhWnTS8YADvWBnLkNqzlnZ89PgxZAtv2Do73fEWZKN6GZmaCYhmdXbz00cP1yRaQlONWMczZlyjh47KNxKb4SzZeQUHXkgwO9N8pbiR9P8wGGdLwKx5IX27lRKbba1ix4NCy24xsqGGtHRueXhyUt/7KRoNlDmcmZ0VOClC485is0KWhbcYYOZlpV7OEnZquDR4wuMerxbW4irP4vPGxHEZu9cod7C4dEZBRdXaUxIlwmdyBIBjX7Td5MArszJNUwIO3V4wZImSi8Frq3r/+l/4r9IwTQeAcOJqKtVOQV643uQ0a+N98dPTLdr5KSZa+o/ootAjp1ugaEI251lf0T5YASqW06DVCm5rtNftrU6b/6yOC71UqtwJjDuq2SDK3TdXylr1KtfpskDYFaxuCSWucrdxdlKxCcEqpeMSLQIOzTM2zxZkO5frYk07LxZwvtgzt7lc9uOOq6xA1Cu4LZvaAHWuOGR0KCDfYpxmB0V/ygekO4NR58DhwwePHF4aDvSxi1WDqqcicDsRqNGs2wngHSZ7GciMuOVz9dP9qV3bd1x91b7t2zaXMHqzFafWrF1oXqTVTCmuurVDGAF5MsFoNFyTlTVazhIYrx60WlvNWvas7mVW7Jkstz1eNXE47oT5OShjfbF6uDjoT0/dYlNkkv1Wyx0sFCaxnDHI3Ir8ij3jEn0Y9WfWuLdZS8OqzXTBiUpJ0zhoj1VcQ1+UjZpJzZpVyhm6U9NInm+hctGJqAwaSqEugfdSozdZhZQYy4eFJbxfm6bKa9VrVSjahpBrUnl+rqWqTV/RWTCZalp3Ukl7vFbibeq/nQJtQ59R90m1ab5bweFsG5osVhVk5JhfHO4/ePDAoYOny+se+m6Vzs5RUyoC64xAjWatM+CXtrheb6pERIRHxr7eNTpw9PCwM14Y7rlq+7bc3xp13AYKd/UyZbHWKNSkl1VPpPOJxGFDziy2GpY1JZ4gdIpAub1vEstar5ZUZexzi9ksnGryFY1Za1JSznS5K7CcYc+KnlLKGhsSyB7c0ZqMItJKrhwMlprVKmWlvEiRV1c0a2JMzTTWsrx4x644RJkoLInq62ezyGONMpdL6SFn5FdwWEZj1TwNSoqgsyvMWAjCSsYWtGQs4TTmnZG6qtLbkdjwElAUwErrNDWaKsGGi7L53ozQQlEVhQ2Q6qUVGvD1vvdvqfMvtywP9Dd9C1Cl0EuMWwn/rRRY7lhGTbdvoLslaFruZMoaqWb6bw04pTdiuXxu6bQNYtol11oy30a/akFudTbIn991sZada5h/3snR35ZSPv9VOkMB87xwaOTltbEBwsKGDrKm88iJU/sPHDh46JA3zfVnpgXzlyPT521uzVARuPgIrHFjffELqhovLQLjYZ5LchtnkZbnpYdHTxw/cfrUYG95ZXl5PTpXaqRqVjDYJuYW3s8wX4jxDoEyGbHiKLvJyDnyKJ1+3OKAnzDY4Qy97qhxe0Y/43tC9ZT0+uV2kvCKGzVpVhjMJixttU08Jb5n2bCVcfnWvbBSTPeZLFBu3hMW3ZSUic0yFi9XpJw1tpNbYRSqs6xcYpn2WXb/pjTKu6Jbx/D+1lJbdKzkRVoxlmbWaPUNFOZd+zPLuDULijzbVaCUMc5YxUvhJbJc5ngv+aa9Vu71LSBmemm1Nep7vsbwoKlCJvFSjnrRo7HOqN1yZzvfMspy74ZpxWa4rRR6/prOI8ctxpdOtNJ5GgUNs1nu/N5K0fax1bU3ZtNW6NpK04d1pV0mC1qrPyguc486ZJkbX9GZEs/9uljdwouXemYTN42V6rc2nwsO5WIRuyyZl9kuZIBw5OQpXwU4fPSoIJaJ/24JTnfLCoC6VQTuMAhUmnWHaYrbZ0gzH2gA4sS7o571H1Memz61cPJt7y4fSPFUtocHrUK1BKfcCBqs1l7LgqeRMRViXVFzb11eYWqTK4+Ll6VeeVX0qIQoIhbzs5Z8cbDYXShP0ZO0QJi2LZvnjHzTa3CsMuw2Fs3Pl0+RlMF0hQaKya0KTBZ7qZHggW26c8srRhnMzpTb75YPpdHQBBhKZIuwU1IcUwKcYv+gvFS6XQ+e2dVVyy1oLCw/aU8g+DiAw6ryViifXiyvYLClXJZ417oilJvH2qVnUXCgXlXPxUpMY7XtqNYMg54V5RerCFWjU10obLtKwE9HSlsounSqwUqM6NyKZ3lp75W386el0qznpuACpVKQWqTjZU9XWhaqjnX49nJI9c8ujOWqn5VwQSCqWvkcpKAUeraSlEuPnkOJcsmzoZU/9+tiLTtXLfQCEtPETGVbWg1iQem8cJBdxuhRUw+vuK512lPl66DzPiAqwDw9M2u4GLhj87qTC7C1ZqkIXBoEam+8NLiuu9Z2uBRUQnz8NCTNbtrcG5uwGhw8fOjw0SNlPXvzkQrbWk/wNSSgPD8Yf6YeRrcM3/bGxxwTSInkQxFaGpFhFE2L1+EJxNK8j3H37l23co+JpBw7ecr7wb3kM1SAHqWv9REy5nmBE5oSq5QVNyNLjFcuDY6NxSimsxnlpcTgWF6KaF4CaSMpC1VG8DjCs5vRWfgQlit6yDiQfrawFGbweQRsrAUgM7IEXnGMUaIUB3TGwlX1XMRElmdTtC3Hac3bXwqFQT68008HaZ2UpQgH0FBukDmvQkvXbZ5YtMlYeuFKg56XntsvnKJ1Bs3KKgpzyTAs3WPVIuSK8faOQRGxNn3VXGcnAjldNEr8pDAvtj3f6+Js5RcxhZGuJkY6SJdw7CAQBYpzwYEMqyL/fuY1D/ngWGLKC+UlDuVnhC9iLaqqisDtQaAugb896NW8ayJgGOVKjXmNK+9t3jTnZYy7dmyeXQ76NBNm3TakNup6wVe3c+Toybe++51Hjh+f2rKlNz1zamHeQ0prlnFnOuFRUUvjTD6OfLtyfv6aPbsHpxf6lgj1yyu4BgsIYn96dvbk0tKJxfmpudm+e/q6VQQqAhWBisDlQ6Augb982N8JSk6woSzbaqI+Ivteb+0u8+ptzdsiyuIW+zLL6X/YlugQ4rVly9w1+64SGTi1uDQYLzV3pncCsM6tiiUk4N59etrsrxeRz3W91KA/tN6sxMzAiIeNbzh08+DmAw7OTWWVqghUBCoCFYFLi0CdNLy0+N5ptZtcTN3Lk9XD8fziQufoUdNkezbf3Wdylk+VeZOy9gqBEJdx5NS+fXtPD5bm9988WPL9xFkPBN5pMZysuIhgZpu8ZNxFa6Jq1qNWMGv46myzxtzU46aZWc8llOUpdasIVAQqAhWBOwAC57f+9A5gcDXhykCgrKJo+FPhB2XZfd8SMetVjx0/uWgZSfOklSUaFo6XZ4+amFVWVOBgO7dv37Fls4X6HnmsWxCwfngZiuaZ//JqCBiCr3nAc9jMvmJdiGyzLLp+aaR2nIpARaAicIdAoNKsO0QzbFgjmoWrhT95v0Oz9PXGAzcfPn4slMGDQ6FW5TnD8qKJQhkwhu1btuzZtXtTf3o4f9Eef7vSEcZaXavNG8Aa8trMpopvlQfcy2vLMgkLP4+ZdnxV+0qvb7W/IlARqAhsDATqcLwx2vEOVwtzheWv0KbybB2C5Vlr+4NHjvggxrHjp7IUvkwXNifaCjQsobN7+/bt3gExbL5+UzcvC+iXp0QLjF604bvB5Um95i0SzeOf3qohPFjYrF15/2yFrCJQEagIVATuEAjUtVl3iGbYqEaUJfANhYrf99NqomMnjnu62zTi9s3lw4KFE4zEZEqEC+maal5iuXl2at+evd5rf3ixvPWqbpmExaJm+uXr14V1gav54E/51yx3ayJd5Y0bzXq3illFoCJQEagIXH4EajTr8rfBhrSAsxd9uWVrXi2IXXlVktVDR44cad6P1VQdIShzYN3BcHmK0GdwJO/dve3qffs2JDgXUCkBK4FBGctatyas1bxHXELzCaHmhavZfDZorZd+XUC5NUtFoCJQEagI3B4EajTr9qBX866JQPm4zORrBcxtNT8XnZjunxwuvu/AzWYV73L1Pp8mG/jMWfkWi+BWCcJYshW9V+3beeNJfOyombKZmU1l8nEod1n9PRhf2fOJ2FJhTg0mIaMlXmWtVXf5ksxzhVa15+zp6fI+T9wVI12cX0zMz2I2r/wvT2v65FHBpLM07pYHDHxDp7v661LXbLB6oiJQEagIXCEITDXLTMr4We46l78gVwZIj7VPDKpO+WmkNd5exppVmnUZwb8zFi0KU3hS83L2Y8eOHd+ydcfWufd/xcMyx2pYxXj3zh3evYlpLQ5P9fvlvQXNZ36u+CmxcCwVPKMu3kGqW5QnApo172JWZXLQW0in++WzlWJXZdQogS3jRvmeXfPRxvK2h+b73eVFD1MY2ai+0+HOeHXVOlcE7iwIoFbN8ggjYnMnmg/PbvLGAAAgAElEQVTR+m5taNbk/vJyLA1SadadpVfeQerZ9HhfnHaJDI6dOHHT/v293jXbNs+GNzUcotx5hHz4uWvHzqWFxebDZfOFZpUgEI5Rvs57RW+FQk5G+1Yq44uUzYeJPZpZUCCDY8GkOxg3DwuUm7dpr8ZqtikRKxOsK6SzhLG80MHfYDA7m9fAXtEgVeMrAhWBisAqCIjqGyfLg9Zl2UTZOATjoyUTiWBJzwDbcLAykK6iZb2SKs1aL6RrOQ0CvqU4LC/OGs/4BvBgcPOhQ9Zzz22+bnKKq1wzzYZp4F9X797r2boDBw6WV3Fmrs2bOK90ntXMFQIk+2agKNuUd46OEcnR0BRgczaMsrwoq1veiuEdGLP9qbIYa7bBzOscmhdoCX7l60az1seX5zev7EnVprPUrSJQEagIrIKAtRJSrTYxZpbTvfJNWHfho8EtD6232ZZlVlGzTkmVZq0T0LWYINAVrjHhhSVNTQv7Li0tHDp+bOrAprvt3V0ulpUvGS8LYxmjztx075q9+xZOnT5y8sR4VJbJF+5xhW9hV6lEOwqU6jbPBRgvpmanzQDOzW7ynenyYGZTZdiVjGMr1VZ4aYmdl3dngXTT9NTuXTtkKDJX/rzqFd7C1fyKQEXgUiGwYFnEcOjD7b4vYnOH6XfzQfpmrdbKpviMrmVIvHxbpVmXD/s7ZcmuBAEtnb4sTrLee3rag4emDvfMzc7NzWW6MHGdyAgEi2Bt2TSzdcuW46dOesG5n5lMu6Lxay/7SY5VEpeGmzdv3rFjx85t2x2I+Z0xPDSr096PRFn12UBRHhzYOje3ZRMYi0zdKgIVgYrAxkRgZUX70mhUPph77Kin10+ePDnqT8V9qHW4loOy6KLSrI3ZD2qtVkVAhy+PCpZJMfPrvekZYd8Tp0/deOONe/bs2blzZy4P+/CPwh2a5d57du5AyA4dPypQbE7tSg9otewqgwJ+WT5I1O/v27l92+YtaNbMzDLBGhpI1NdjApa0CZADrVnbViAqv9rbtQbusnirzKeuPKy5ahvUxIpARaAicAUjMFgcGjN7UxZS9Ga3bNkys2nb9KbjW07efPK0r401Ya3llSftSHsZa1ujWZcR/Dtj0ZhE85BdCcCUqFSzgNGqo/3791uk5Xqxb+88cjBeWurOTG/dunnPaM/8cOn4yRPDpaFptCsavkmalbuuvFfsLtdcDQFzgIVDNS9573uTa/kYUVPdlXs4VKpZkuBbhh5gzgIv8SsPHHoacUXoigaoGl8RqAhUBNZAoIz/hsTmVYLmN2am+vv27t412H7sXe+Vku+OJGsb01pD03ok1xF5PVCuZbQIeLVTtze0ntsfquHbMYVJWLq4ddt7jhx57+EjliYhEIWGuYKWhpZy41ghGTu2b9m7ZwfSMdUbLgpp9bplqfhoZOlSWSE+bJ7Ru1K2/mzHX9fb3HtTnfHUaLh3y5YH3fteVmK5SSv1KCGpXnlhgwOXaVf9yjeLUj/LEcogM0CqsNJ+85xNeZLZzR3hpcHSsoboOWsvGFZeQdake5DRPllKkKxJLE+CdsYDqx0spZ/I3gokV3tKelJagSiZzOuYtpSbfbK0qlLW/MJ8lGRPMgceoWztbJU7y3IazrBTeltBwgRSoyS21ibXpEmtwa2FkWk1RKBVPgn1wuJCzrbGTFZwErHUJcKtzCR0rRmTVZ7UliLOqDWBtoKpdX5GrIWxLSiYkIw9xE7Pn/Yz6LX4n1GdCMTCFqUIM2CymjmWvUUpYlJaACMjPYVOGpMq2MeAFt4U3Z5tf06iesbZtri27jEpnYdwfrbVkdJmidrJqrWnJsVaBFp7Js9O9pMW9knLo3PSjJxNehBoIWpr11rSwtjqnDRyEhmqYmr2be1aZKKhbXSwt8olOs6pyRq1xkdyEivHZ2huLYwe13tSkrcFrbX/DDsJlJRmSCwjpL8MUJ6vmpp68L3ufv2uXdvE/q1O8XD2qLuwONo0t+3yuoVKsy4v/rX0ZQSaV4+Oza8fPHS0rD1KrMqLSpuXkZazzQulfOpw965d+AT2UQhKs3TJK7hEid213BHiw+fYoiWkh2KWAamsG9i1fcee3bs9SbhW9hMnTiQQSMBaBGysrHKbKtHogkaDEj20iZmLh9nnVLM2NIu3Oo4jQFIWP9G1wuosurdIbnGRqsTbgyf9NiseCJSZy+Z9qk6lLHvZs6eQnuRKYrLYR6BQ6oYQpzils8pxqh+xaPadgBicWGZbaw8ESGcn4VTEgbMl+Gf2YGqK/TEy6U4BQUoKakOGqWCwkqtFLxjKS499KhvNZGKqRNlPnfIKtwK4Y6VLjP0aZX5+njC1wV+u48ePpyKOA4JT6tKiHUDsiRHQuCmd8mypMnkyQcaxIpgR+xUqS6oZuKiSN60cYQJ+kpEl9khRXBJThLzWR6Z2jiPmINhSyAB79U31NbQDSqJHvQjESCn0p2rk6ZdRSmChMBqIkWFhTJVIDDhRFQ1kyFMSeIOJU+m6zjqVJptENRjap9wUl/4Q4dQunYeYA8i3VklxnLZIYqpGGwzb6kfMvt1aiJISBJjaNqL0Fv82F8sjSYyR0a8gtXOcrhjhnHIcJPOTgOyE2+5BwM/U1wH9yS4FmMGEGX7GGNkdJD34tG2XG79IyhtJ2mJqCpI3rexs2i5qY1hb3/QKWRSRrui4rWybRQrJGBP9AFQFzZFqpi5r7Y2lu3buZF6KCw5rCa9PeqVZ64NzLeU2EHAx2I4fP/HeG284cPhIM0g39yslZlPG9+YiHG/qz/jW4da5zX7wn1KdcjGLiZ3LFXgbRqz36eKei/+Yntm7d681WbdyNW7dutVYY5iThS+cHOvbcapg1utlfIljA1rr0loX65RCbU4ZQzOqygt/2SXK1Y7mxMzkZsBy1tgXG5Iiu4z2fnL2OZUxXXHyLlewefgxP8MJpKeItGxsQLDUMbSgHWRJSmmdShxJLIzCCDAgPmC5P5BrOJmfyUIsW6oZZxDzUmiO6WR//KJSHExmZLNSPJpAzKCf+hJjLXZCUhVS07hVKdu2bWu6btnUXcacCs72qRoj48k0blIiIFegDlxUqVEQduCsFIU6ICBjU+98HnTZa0Y4StpaOwgOKihjLJSReWrnVGyAfJomFU8PDMIEotmBs229KPEzdETe4OknnTZZ7HOWzRSSb0mAlEDqILULJuT9JKymrUCrKoC4D5FLYttFSbbHLHHMMFuLnqIDS0CGvJ8kUx2WS3Eq3Sw9gU5ng7ODnKXZAQylEybDpNRRigMXSLK0bRGdKdeeJbKnC6WCgTEABlu2BXk/6UwvSuvI66x9Cw6dtvT/GJaUCEhPWQ5s8iouILftmCrETmeJOc5PFU/2QJE+mfZKD1FWi0lqF2DTzSiBQ9BrK+InmdQxdcnYIjvNjklqDvpzNtVZde/BIct8rXB1Vs+e8oWMy/1A0K0M7KtWoSZWBC4JAjx7uVC7Xe8svfGmm07OL2FaJUL9/9m7D3DNrqrw/3dqejLJpFEEEhUsCAqKoqKCXVTsgNgAOxYUC2JXLNgRu4AVe+8CiigqWEBBLKiokEISJpOEZJLp/897v5P1f70zkx8mIbmT3PeZ58w++6y92t57rbXX3vccyZ7F66IWryhgDPirM04+7cLzzvcFZe/fOrT/QJ9S1nbxwZnjJoPeJjzfFqRej7WwLCsHvarhjDNOP/Os02ErY3c8tNlohobFWahlNXApxFGT2cpTZnYzqVx7tpiKclrslIaZbLSgdathziDqnhYPZaGypB5lTKcwMRMALhAbkQCAnzwBzG4zoNW7AotQTxMtcSonTukE5hUqTSCpvmvUKUST4TDNAMjQazW+LYpQIVplmRtCuVU5FlyNW23HQWpLn5CPY8vou0Xao2Kv1JWWQpjsUOFTk3GEweRmEi11AculpSvwuRYSRavO8rSoNE1GN/0kYPofJWASPwVkvr4AZjGlVkPkumOi5Kj0lFr8aCn8mAkh5sMQ/zCoueqqq9IwYE8xoG3wGrqFc9QVwviJgYalsuxp3a2cTlJa13J4ESIRAA1RsQ5xO/wEoEmDBCfKmIyuqzJ+EtNtBa0aGG6hDUnXFIX/SGgOYaNaoSAPM+pxiBOVjT2F+rSe0hzyGcDKgLs1hNIPimogRxRvMJgICrGNRE8Dcx1BlOFPhHAmb2qMyWDQUsAS6vGTfsIWpBq/YQZdLIGHs1i8YeAW2+pBNircRjGt1vXxA8ZTeFyVYcBDmlEOSa0aOSBpDyROPKUQYLVVefRvcQplZeW0U08666wzmVYRKW2sHnS9M38bR+DvTO1v0B4NmE6bfNXQTFs5cMNNN121++qt519gnqwcWizfgfEJCovP961sOv+cnTfetOLUvCyH+exg1j4HDhYY+mO8E0CvCwPtFPvBQ16NtXPH2dbFhFwY9uNHiqwPa/vCF77w9a9/PXPzqZ/6qf1hZjb9b//2bxXe533eJ8MK+H/+53/+7d/+7cM+7MOo47d+67f4Ia34ANeM10d8xEdku5kwlo4d/MM//EMLwXYJWVLYPAKDrls4X/e61/3mb/4myPvc5z6PfexjuUmPRA+XX375a17zmnd6p3e6973vjdyiLzZtQvTd3/3d73e/++3evfuv//qv3/d935cnvvTSS+FUo980hBy5d33Xd4UwQ/zyl7/8xS9+sUcf+IEf+J7v+Z6wMbiaZKzzCg0JLGn7p3/6pw984AMvuuiiet2j3/md33nwgx983/veV8MgUf+zP/szAB/0QR/08Ic/PEhMwsAN/9qv/dp///d/089nfdZnUSkjzjRTCA5h+N3f/d1LLrmE3j7+4z/+AQ94QG1p2wa3TJXm8HhqO9v1vd/7vbmo1772tcAgVCbI27/921NLqgZMEOr6lV/5Ff5Dq0/+5E+mc/AAcKt3fFrqN37jNyjqvPPO08uokFqrfBjF7tq161WvehXFvsM7vINH6ef3f//33+u93uv888+vRyB8xSteQWo4P+RDPuRBD3oQDKiDj9U/+IM/+Pd//3eK/fRP//QLL7wwh1osqK1balTQBfe85z2TGul/+qd/uuyyy2B4v/d7P9hqhbR0LNmLIVCE3JUa8VwsC4PmH/zBH9xIMxJe+cpXPuIRj/BHtQmO9Mte9jJP3//93x8w5BE13nTKPe5xD6MLfl0GIfyUTFgd+s7v/M7a4iR+sIdzxgHbn/mZn2mIwokZP4RAwqC5fsFPA1WPe/RRH/VRIP/iL/5CPd3e61730kSZCCqNWFp62MMe9h//8R/pTVuPDLO3e7u3K8h74xvf+J//+Z9krDeRNkj+8i//EpO6FXCKFeb+yZ/8CTBqTParr7767/7u797xHd/RMMYDosQxeRGi53POOUdb3ffmN79Zn5pHZ5999t///d/bj6ZhEuEf8/V7PaLcQDIHMWxyfczHfAwdYqCYD12EwPzXf/0XQqmCvJRJq8RpUDEI97///Q1gxgRk1qN5SjTaoCUKRwLmmlC7JhGC39z5l3/5l8Gvradg0MIJAI9Mkz//8z8n+8UXX1zlzL5//ud/NrqAfeiHfui7vdu7QetRcWTDY80VNkNHt1HR1ddeu/ctN4ivV9/0fGf+/FnStpf9zSv06r7FpzwW/mz75m0OuR1afPt347ehgTtIA8Kkk7Ytzuugx6Rs27r17LN33OvCC46cKVi1uc1V1s0UvWHfigl81a5di79X3LJ5/+JA92KNKFFzB3F828jkOA/t33fu2Wff/x0uFmY5vuyNYreA1TsvGNNXv/rVaYnx/aM/+iOeVRPOXhBAfFY1f8OMfsd3fMf3fM/3sI88GYvfIhJw/oYl5exzD9lNxo5tAsBcuvJGSPzSL/0SQ5/V+/7v/34Ir7jiCsg14bx/8Ad/kG8AzBR+7Md+7CMf+UgRUiJgiQf6/M///K/+6q/mGx796EcLHf7hH/7hm77pm1hSXpnPYC5xZVPyy77sy771W78V2q/5mq9BJROMxJd/+Zd/8zd/c3kjpjYTDD9IgwGff/zHf8yV8g3iiYWFXVnhCdjrL/3SL/36r//6nCgkP/ETPzGx4+d8zuf8wA/8QBho4FM+5VPETG5hoygqFVwWaXkKOYngQZ1CvuEbvuGpT30qSMLyQMjRtlt644Yp8xd/8Rc5WuJgBk4ApMD/137t1z796U+v01/60pc+5SlP+dd//dciCQr8mZ/5GdFMEQBdiYx5YphhoOQf/dEf5fWV1egI15e85CVGgrCG+CUREcL8V3zFV1BX+qfJ7/zO76RJt6564Vu+5Vu61YOf+ImfyP0HKcj7+Z//eTF36sUVKoTSRxjG6vd93/eNzsXNfD8Of/3Xfx02Ytb12EsckFSBYSKE35UGOH7A+Xg1AiyR4ld91VdRKVoekeUTPuETaP4XfuEXdEqsCn+FtgC++7u/O62Kz57whCfobuTUc/N6hODREqMbaRgoBnroQx/6q7/6q4X+OAynp8IO40HXRFpbcYzx7wpG22c84xnf9m3fph6AhuIkkbpOh83g0ZXFNwB0+kd+5EfiWb9o8nVf93Uk1SmweWQ+ftqnfZpJJEowhEwKj4wxIuj0D//wDy/20jXPfOYzdah4rrlmGD//+c/HhtELJ+T6QhiqibhTiGaR02THHkF0lgH/5Cc/GWMNM3MNwyI/JEikR37qp35KCNtTnFcwSAwVAV9DTj0Sv/d7v6dABGPDhDV4GBNsEEErPwhF/1/5lV9pYPeouawf1VsbsAzo6k3TmbrMcRI1QgTNEKpslsGmc/FgWdVaCFizm+zPec5zCqzhNw6/4Au+oE6su49xXSxd/YnVFnPv9W+89LI3vWnrtsWq8s7a6PDh2Uc85GEbm4bH6KmNqjteA3YUVhM6RxLgvmC46+rdV+7eHSd9UHnx1HMR1+GVU7et+Nzh6VLfq1+0Mi3vxLl069TlY4UW+zwQsReS+4ucxV9XHvvHGHEnHCS7Q1JG3xqaR1GjAdvNbcy+D23k3eVFWD0A3Jvwgifj462k2etf/uVfbs1ajBUSVJ74xCcG86xnPYsdLCpiMf/mb/6GZbQgtjYFxp3DxjhqaFXNdDL3MHMhCYAlGYWiEwzzPZBwn3yDwIUB9YiLtYrlsNllrXgaIcXjH/94ASVfKMvCpX3Xd33XaESTYhcMkBFCxlcmgMOGhyB+5JXsyXsB4wN++Id/GH6qsP6GnAKFdIUIHI9og0vg26zpefTP+IzPoCto8YzJF73oRYD5WlkcS23ygufzuBwUJdI4UZL+7M/+LKF++7d/+wM+4ANoQ1tJR75KJRLCzR/7sR/Lrwvd9KNQDAD2XCUDIOHkuBOSYoYUMj16UziFCiWMa4lt3GJSPoPCNVGJJW6sXlCDZ3gICy38NCkC+JEf+REd6in/TQq38MhDcMAkxTP1AqBY4mNGl/G+hgo+i1GoWnQIA2Visr7ApKwGhRtREMIj6BRuGkXE59dlFnWxAMKAqV8MWmjVSzvRbR1XGC2yJzseUIH/H//xHxOKdCqx9yVf8iUoGjmJJg7QF6ZDg4TDBibYwoZwRIb1e7/3e/GfllyRE4/SnnGug+hfF9dZePNUQ1krozSEFItbeAQKwg6agd9PX+saIabIRjb0uc99LnhtXY0HV/O6q35XJt0AKNOkK4pFtDiRkSVFQxfD9I+csfTjP/7jRY20RPxCYWzoHWqXaqVVUbJOfNrTniZMoTRsWMN83Md9HGC60ooqTEYWwNIUnjZSFVILbMJEspi8omodh2hhorbA6iNS6GIUU5omxq2x5yktWUT91V/9FSQieBGkeYcNAnoEv0ATn5gxMES9BqdW6omP4dLexqSxiiWkXQ1vU9XQpUDimMLsD+PjEblcj/3zTdjFFzEWvzNPO70+PTbkHVi7sWl4Byp7g9TxNdCcX9m89dDKwZv2y6Ycvmn/PquRC888w0ze4sXx2i4CrEVEtSiKtE462czfY9dGjt251P4G6vgk1tUT8vpr4+3bGduF/fVbjR+P+3vDG95gm4n7tJ5jmCx8eRTrzp/7uZ/7oi/6IpadzWLRWiAyXhlTqvPLHcrxSEJkhVlAwK2bI1lZJTCuEcCjHvUou5PPfvaz4/B5z3ueHAAzesEFF2hinQ2Gt7OVoAl/sCrCJukuS22P8KOGS8MSovjhPEQq/AGWchjyZLIamWlug4Bu2WjwfgIUQQDLjhYe4lBbaLuqQQVmPliIJpcGVY4cvEq+qpyBbFZi/uRP/iRPA7Olv+YsOx1+7ud+rqf2MmwacjN2o2yxAeMbxJq8FxK253gXMFwa92bjJoScAaf10R/90d12xQNmMJlomJF7kDOTFKFAaQYemqSUQFdcYCkKmTOEeK9v//Zvf4/3eA9tBW3SHi94wQuKvWgVQH2HEPfDHSJETLpFhftJt5iUPoEKGGbEVbpJuGaoqGnHykBSth/02Z/92coCGpkq+my05OlJKpQUnpbm5ICNNNk+bOTvicBHwmAmgiQmnCol2xRy50JzObn6pU5sO9JgxqRsKx4A58tLiJJRjasOMhrFNKRzK1bQKVw4jwvAcKVJw1KUYy8Y55y9uFxqEDaLkCc96Ulkl1DR1o9yFvNu9ay6kJrao+KqksjFBNQuchIJiflAyh+76ilXaIFBpW2dS1J5TQGlIKYAKw3QZABum3Qa0pJr0wE2j6iFBowNIQjZ8S/+w4ZHID215DCGpetoVWWsuppxMlgU26zHz0Me8hCTFJ9qBEPyWDKj8nnIGZ8iXdouLsRnHQEPWWCmq8qag6TVz/u8z8NA1iPbYoY+5jGPiYe5at6fyMBQrk5uz8i0tmEcgImZ4MdA4wpC2D7pkz6JvPhxa+GBT5OLdTKWvvALv7CVIQCdZQEDbcH0T//0T9vtlbrOtqzh5MitkSOD5H1aq1lkf120f/8NThLe8rHXY6O6/Wo3slm3ny43MN0GDRz0B4WH7aEf+SMp6RgBlcDpX9546XX7FpWLRM8i12MW2R88YMFy+mlb73XBeTvOPtNh5b1ab9uy/xYjldvA3e3fdJG52rR57403nX/W2ZsXL64SOmy9hTgrl8mfYYVtYt0YKX7RApTRZMKy/hlo1hlMJjLvolUe1C3jlTwBL1R785/oM775m2DgacOFoWTvGEeWHTxarqITDRllZZAaCqH4WhsraLXiFOsog69JzLvm7fihcUWWwuIboYanUOFTQVggySSDggEkkrHm8QyPynd5l3dhlDngfHkcCj6EBZpbEFcDEmY6FHOIKrSVz1PO4aEoSmDuiUwzIhXYJLciAYbT5baFferzeSpHLiT6eRrCiLr2x4ZI41koKUwROhA8b8Gxier0YyJjyU4ZSDxAzlcJszxKJ+qLEqCVJMOtECS6wwmpHaGTaQhhOrF7K4UmzQNY7GvjL7fnVtpDFqQDWLiC38jRSt/ZxyGLfE+opFsEXmB4PnEPDLoGWj6ej9TvwLCRXApg+GDw0y8VBCXGkjhepqq8ERh6RleEJDfZWzBgA4kHqAC4yoVgT1CYsJqQxTgUPQDQHEKiKdAe9iQO6ccjqJoOmh/pp9X/0mfSTT1HrrmRrKGCqJSAtNEtsOBdVbp1hE5g4Wlj0jUNKCAKgB7QjWetghwYU5sUYjuRSknZ4YTy7SlLyBml4CGZ3qdYvdAU9siwEaCI0uLN6stJJsqsiUpqtKqhqMbVzP3pGlylHFGvEHNkiRlPK8zYThBCKSRawroVKco/GTbqiYaW+eJpAOwVmKFrzWPlJl60yGkjfkam5s0FpKUYDWwnzEIyKlpTME/s1RsYbNxpJ61aoa3bvGTxePB3TP1GmHXH6HmDyq3UgMWQOS8hsmjPQi6875FBu0honXrS+TvP5VAPHTCVDm6+hTjlVtJfL83spFivl0lipNgaV5GWcIGtd5vxyiHFtMpMOVvD7NCkmoIGYDkYj8LmUdaNQbc/aNXIuDPW3/iN38jCOojKptvl0Rz8qhFbeBfxAcY0zIxKM/BzjlDwOkhn0EEGf0xVgslXWdCz8rw1/Aq5eZ5YK8Y3QaI+0ikw+la6Ek5iIJkndIcKtoVumoREITbcIiqsQUVcJSJhu0lKCjkb5p5ckMhhcFSMu1yOhvihNH7LfpnFN37cjqs4WrScAf+quQgVk/wcisQUZinAmXPSltQCpjyfeAg8l9lpM6kap6bAl6nKEaKONG3rdLu3lIAceXN4smVwGhuAOxFFtNJL4iRgvKDkqIM7QkbdSkYO2MFnrfCQH8Wb5tCKCIW/DQ8sQYs0uvEja9IwoFWohCZ4mA6CoYEBGMIeKYg1nSn0SIjJ8atBF2NIG2Pwi2w8pTohlxgawoaTkWlzjefO66cNiw1ZLttJmktGSliKpGUZwcieyiBCXnc0wtXjH9H0BrmnmNcjjWTDQCs9pSGeZdTkhIQ1jZ8GQ61YHvPFHysgpK/rAo+SFM8p0wgnToFpPNRfMWCFQA9qDAPBfQAhEaBLWktodVAMz8BcU2ZCoeWHK3rAgEgaWhNWAil+IKQoWjV67X6qBJzqQOqaknDxbHjbH++Iev0IEgZNgAl/4UlL6unHDzMqNR9r09/WwKOVvV2PYluBLMJxs9V0MDgBOPvPssHWIi0ZMWnzkbkDJrOof+lfApieR72xd0JcN8KsE6Kb7r5MsgIOve66Znd/gnfkbd6d4lq8/8HS/DQvLHV4/NC+vSdtXfwtz13yx1LnBpihTKQrK2zV2Jkedpz5Y+8yfG4ZNVfw2XcBU6tqMNLpcvvOfKgBQ2PsmgJDaX+NZ7WwtnXFnwlBIOxv9bn8jk2ADzPLaMtD2/L8PK7dHB6O/x47Drjy8folK593EaUBRsUtuSAkBXM8FHMtoVIWV3EMjC+6Ik7+2yMMa65hezT9Hd9QZ+IxrC0AptximqG340MEO6QkjduOtGuFpTIZ6u1/wdzhbs3j+ZhyEQo89fLZlvX2UMD7CR2oUU8BC+QAACAASURBVMHTaY4lUuBKDbdqv6bdQH+A2QmqhHLVm2BAcpDwOIAsXQcYNhQ9Mkg8BanvXGlApaekA9AxZyGR/RdSP+5xjyORQ9BWMoDr3JylW61QEY1JsShTgiayWXRuVjaouEwbSYjasRKuiRhSPoDU4hFhG3iQ4E2CyiMBLkICC6Ew14tJPaItJg2/MlL8NEi3BbXKOgXDDWm32INQDRL2yDSX/HO8mnRCCizRHrAUogDAuHUVVNmJpiIs9XNqsHUIMMzbFBbhRYLUHLxKVMKGrtlhtDi5aB6JWYVlHhVt1Edu/TQxjFEkAqI4UaCNggnwAgjqbSUAlSZ2VJuSVCesoV6hLYlETto2wfFMXa7g4z+EKg0wMM6TiZvdUmxsg5T+lBzCzNTEsEcGkq1VCxVDziChjZhfFWIRhsJfRI4cxojg57hVYEWTysAah3SLEzXNQbMAXU0EcAR0BBMej+wYupVPxZIkpTEmqNIKsDSe/XTak+EWbzmTJ9xvJCwbgThc59eNMGudd9DdnT15hD037r3y6quvu3GvP4T1XZ4jzunmxBVLc86OHWefcaYNw+3Hf4v6ia5HNo5NZF/YOBa/tA2zlVxlC7KGaqgoi5zBcmXFmHJrYpbU1c9WWrGRVqx/Ho597wi8yEA2S4TRoQqkIUHF3kQBVs5YkMeAKscAPBIJ3J7zMWIjmKGN+vH0rwkwzSHBJDMNEpVcSL4NCXYcANnDAyxINh2G6PIrToZhT1sawHOxqSb5rURwDQ+6KNKDg7fCIOtmf8vGq1G1ek24AZjd5inBl3iDGT9EuwVzzwFTNZyCD/kVb21IIl1W38VhDi8lFGrALB0o2iOLMpagImw8u6ZV2HhoARn8P/RDP4TbWAKZzhUiBB4wQgSREkh8rksaz5EmAYRz/bbw6lxPm18RgkTAIRIShxX0iCeci0/5tgvlcvSOdKMj7cJZOUJUkCOma0OFdNAmPt7skYGUfHIonidGV7oIk/oXpFtRhbQZBuST5EV0MTy48hRaAMr5dU0gFIuQq8GsRpKP9igfJzad+ysNDNAADI1k5FBxPk+0ZKyKMBBquQKSdMSUmUMID4AdhdS87k4/4hI5VLTgFG/pXwC4ckViBip+jJlkJ0jUh3moJPNIhH86lBXTm3Y5tZp+xI/A0a1ehhwwbDjxSyIAfiiSF8JIuNItAPVUhEkYohu8a6sXc01DyC1U/HQNbdgkjVCcwwMeVwAcggQgNDcsvWIDxdQSTIJDaNnggAG6AMwjf6ZA26aD8MsajLoanAaMJnpQj8sf04NR0WzVUJZLpb1Cf2dgLcGCtdff8BtB1n9h4wj8+u+juzWHvqhjaeNz0W+84vL73vPep53k6zqbff9s9cD4Jt/n8Ze6p5+8/dxzzjG39+25cWXLXXNIO7ErVTD2Ln9jBd+7ZFhVboYG2CzWk10zaMYCZpUETFaE2WhPVcLmN6a/guWsYyLsI+vMLjv4YlnfWxscSGcoi+04D27JOXEHWcKTIRaZcT9O7MqK5R09zRAfcxyPjS77InRg91lb9QQpb6QGt7EXEmLmvIt1XPl+fy7HDZT+CS1mNLSCl3ULHvMiA5VJgTeo/PwdE1PO6XKf4gBnsOjBzinMtIpozckLsxV5gUtO6Jhy+Vt3aL2wQJhiX4/bJqC2YlBq1BBCtzTMe+lHfzeqAJUaknJR1OjH/ft7KwetDAAdWggFDOcQklqkBb/IjFCpRW4MgFADEs6SpGiVxogEMADaEtnhMyGmYM62qVuMFa5FQlv9i65Egt0oiSVUCkBVigx0kHA86vjhXCWijMnGHnJiC+RwG0J9yrNqZRNTpY5Gkd+VPjGiwAMW00hKIWQjlWdFTiUwV9lNf5ZBP3liOBXEE3y2R2mVikR+NG+0iyYFBEJ/540gTHt483PefCKwBjNsFAW56aPXwIv/bLPa5C0CSwpsNDXcDs7pOM3Vp8OC8gSvI4gPFZ5n2PsbQ2Xjrb4D3N8HuIWcQrAkFJZdFqyLgSBv1FWoKyF3668UNRf6wH/RRRcJ2sIJPyQ6wsDzlxzGs24Fn5UQ4gCT/cK5gpSe6QbPTJD4RxRaoZJbGGBTmFDMbcpBiIwFcDBQlIZuGYRYtSlvW5xW9ReEupiYhp+GgF0lpP3BR+MHCVxJoPa3IAaDYMsEBxY2ACfEbyObdUJ0092XScHAwtasbJLQunL3ro4yWptbHZuKgq1t1uorKzvP2nHuWTsO7zvybvG7nr7YTekHlpTZsnUiGcCKMUlOdeRyGE25JYKXpVfgvC2Ol03SGC8FdiojCICJzAO5Mp2ZPBj4flduDB4M2A0sMgDAWzj+bLvEiRAwsDGI3CcAvk1Y5lVA6iEcj3jMTgkhMy2AUxbiiBerJIhT7Vo5rwMPnlnkuA1zLl89EkRwnomPsW6mIo/A2PBS7q0HCn4q27QqlCSFU9Iqcyo2khDiclBxHMd+KJ3nddT7aWv/wt8bKoM5pkRV5uGUJUsswWULCIVV/lLihwMuVjC2MS9e6Wg5pys2ckCHOH6kkDPgCLGk+ShhOS0huLRnKnmTgAThldGlSfAqEVWQLcAwJSMtCulPDpHABr1RtUEF0g8GzCOHOgDBE94ktASdMHsEJyQA7O9A2F/4C56cTxfXGpMaeoocbIYTYAUsaWgIif/EsnJF+oWkHdwGXKIUmL+yBG9RQduC3TSfQjhao06Gid44b5UKIAW+Agg8NCkgwYNBJXzRXD+qUXClOrz51U0wKBR21ApA+25iSkxK6xZcNniSArfwq8nZk9FtXYlzAiojQSKbYpqIrZGQnnSQ0W1vJQUJg0PrNEC3NuAoRMCqIzoJDoOxgW3YaAxRh/biHMXGfFxBTlitzFM7g/pUHgg28ZDmqYK66NOoBtlQITucA9B4wzMNzNIicq4T1gDTxLXAESr4W+ClZPPXVrKyTVvXUGkODDkLIescm4YtMIwW4s+bNUwW2ut9HCaviQ8DhrUVFot3JVCVm60enSi/jTDrROmpuyufhw4fOLSy+rq5w1deveuyq67ct+8Ar546zH+e0yCW5Drv3HP9u6uqSZqdufE38KwMt+Hsud09yQPZJlaYseOcBD1OZ6cBRpBr5HsmGrBOZX81Z3DpjaHk/7LjmgeW2c2MeuQwNUipIFbSyQlLSX4CEgCeCkqYVEkyzSFnN3lZ1MvE2GbivPGce7uFfglA7MKS+ot0q3DAqDiyg6K8gkPQsYQNBeRy28CwpyavJjVie6UUAjE99TeD0kgCPmGKtn7cntyPcEF0qCGKTDxs8PAHAlMasPnokWNbkgeCNpLmR7lzP/UwA8sD3bJc2HDW25kbGaNCZGV7lG3zYVsI5ZVaOtTbZRGlTL3joHfeC8PKvHLn05NXJeXUlRjzNKl1KEFcaRIVp3lksBobSBs5jivJM4ksFYo1UQGPn/DATKhiOI+QUyaCkJQLd4TIGAMPRs/qce7QI3kparTNZBvOT1ySTuomQsEAcwiFYuJUxwR1gZjJoRx/XwZehFSfQk4ivdP70mS21GBPcwX66a1LAno8qBS3idV0CkKWHFB1DB9FdGmAokqUNjDcEqoQB3AacPUrbkDFoPWIlswgiuoNwDTpp54GAMOfftwWpRkn4lFEBUzwJw65UBcHQ64LBKZGjoGNimDX2SMFmVRn1ARzFCL8leYRE0MeCQU/YZOcnAkeWlKYeq7ljfAg+rTd5iQlMbEnSWmo290Lj7EtsjGzenEDHtIApUGC/+xAqlZJA7QEzGiBnFAexYkrAFetCKVQSlIh3hgl6UkrNApMOTWEgUSyWbpJRkoP0oYmdu0bPGSUA4bNRipIzR1Hc/QwEchFCkEkZsamDUvrvHDX3GFZ50rfYO+t14D5ttdboE7eevJJp+65cY/X+p6ysuU8HyfZfGiz/cSb32VsTXrGqSfd5173vup1i2l51/ux1JZ97CbTxiWzTfyoxXp7OkyYM8XiHmaa0xUf2GLIA7GYWUPuh0kFWYhAsU5Al69iuTKd9CaScGX+2EFHTzhOR63V2FFyOlv2woIbMwIgS3C0BGHMH9cIJk+mrZ0sb2li+tuSYG2P1yP54K72yPhs54Rs9+AHOUk7fo5D5Qb4PDZXWMmLZPcVYtXTPCXvwoWLlmaXRxpAzGFlzIJjg/MWVQjmCiipURMApT0cWRMpUi+0vKONJwJyJ0IBS3A7JgS0sViosex4jikdrjhmerZjwrUIpzDDz/EfHbfy932iKIxhQPfRG5yUQMO6TGBt7Q5SBqK/tuP5qCXxlXOQSNOJUFIaQEd4Co8Ul47Tv705XR6FhzZg6gi7Nh5hyYiCh8/Dp227eqGRoAxV/At6+ktMOFUWpstYaOsNqDbsuEZsaEg09Ry8uBB7dRAk6MaYWE3kBHhiiM7Oey2IN4SlRmhpyfiBTUyGEwMgzu2HGoeOB6nUccJTKkVdBKMtirRn2AAmoOFHe4Kk3h1lSNAqusUWkj3GQEzizSODgRcv/qBJwvrzCPBCSVfTofALabSQAEm0ZaVpIsa1IPEU53bbacPQwr8m8sHUKJwyrcwXMSvNG2/Y0++hwg/9SHH1cuDREipmt3eAxR54andazkgWQ2Pe6AJDG9ESsVGsvVc8MxHmkWEmCiQjDMtdrK0f6s2IEkX4x4mfYDoBG1rzXQGV5gI7IHWtv8AzTWAURL3IibTqdJAFbQ1d1HEirMS54W2cdO4NkkizADDoYpPORBA4GsNU57UmVn3UMuPqmJNufVZuhFnrs182uDqigX2H92/bvvXAvv02MLZs3nbj/oOXXPeWk87beebhzYe9bmrzijeXHjywz0KJrWTNzt95jtSFGX7yaYvD2gf2L86EHjh0cMv6y9tiOD+0Gi2sLqxv8ROnbBxrKFAQ4hDKyt57Czme/maKyWO1hQLcM4vGaPIxuS56YHwtkf0Y7jwEQy+3IcxymzXnPmGz/vbDj0r+G1EAbj3K+qt0y4ugxayzj8woc4xEHqie42yEF7WtPmELPrBne4LNXR7oVrq2Rdhr63si2AHxUqX+hguYw7COrQjg8o7hYdk77AKg8FFs5GfnJZUKJjhLGSxqUWM3k6uzeo4lX3cRk8kt8cqeOsFDdmkGjPkJVuiZC2f3PRUJ9SbYBMnh5R44qtnIULPoytX9rEIQfhpFcmFeBCyHwf/Jk8GAeXGDPuU4kwhRQomSHW7TBc5m8aCoYxgz9d14X/W1omreCxLUgfGyeNZ35AKsl+0hFi7AQ2oHqjh7ES0M/L0EDKkNgFJENImQcn97iHk9YgenbCXp9I6T2nb0jLoEz0kLZwV8xmdxT2qsI6iI93Vyi7xq+sW8KFPIXkaqzhXYgRcWJDjGSJGS6Q1jgl2JMWzoX8oUE8eAMAuYwz06nSp0uhATEpoheKwCgE34LtIiJnF6Km/q0z2T2qEuiRlRWu+KM8h1qNhCDyZRvbDcF+oNYKGM4AO8fnSojkLiTUaTjFjS6b2gwUjQQZ7CTBVQYVKU7+9erZFIp6YhhEOrHfV0iwo2ZLMYOh+VAqatKNmwB9PgBGPDnZacP0tvhi4A9ToFNoXI0YA4NQ7TRp0CoLGd0rSidtgKyNwCMMzk1IkJoXGrxk/YJE1V0rdZhhCumhQgJTKNE9YJMLYRVQmtW6wKVWWzrKksQox8qyaLAY9EwGaQ+Ey5Qb5K7Ri/pGO0SInoQt6bdz+OAX2HVG180/AOUfMGkVurAZOQHTFdTRjTlQlwK69+8bk7HdmENW/XK9RNv2v2HXzTm67Yvfq3xJu3LV5p7ZD85q2+dXhLJ2luLXe3vp3IZfExRq9iercHbVtkKBaoDntl6c1vBVuDeiygc6zsGiMrYpB5EmNxeBaFVEQ//KJwxIYdI8VxagWYfXRsK28xRlYgAgCVGlY/YOqXbVnUVcLvuJK21sqa1zZWB2EmWyXSbDTZBlUFSMRYTsB0RB3bWe3so1PwshTSYIx4qLryN6wz7wg43xZ12SlHc0YudLXt787GeaDrOLNH1DKr4QGTqbKwZug9DfOy8uEXHHDkDH0aG6UFJs8hZs05RbHh6imJUp0r/XQ4XT1ZoJV/glb+A0sqG9uaiCrsdkFrqHuaLNGKSjijAj49FCQt8waDlxEAFovUfLpGAXUpLm1lO0YuYIMnuZaHwXQHMLxNj4c8NmYIjbeedBewweBpGcdqorXcibFRH6l3KxoIIGXqFBTFiOVveGhqpA3kJHgkPgll03zGGOpk0UQAtDzOl8ceGBFMO2UVmpko9jM8INePR2Zskv/vKxICSsNYDkaAS1HzXKUcm9nqEOFoQwHPiA7O+pdmxHmiOrpq0I5KNSl4UjDLSheBIYsfBgrRwPiLATqkOllnV5jrJrQSEIa0EcLp7p4uK0p3G65hMFmWOyseEhN+vXA8/HV3FmDUMqMiXRmZLHyceOS8PJyWQKXe17QdJBXGhC7WhptWXv6qV/vzy8UifA3cHXXbNw03wqw7St8bdG6VBszqCbPYEXMvW3Pfc86WUPEH3T4UuvrF5SN5kX0rm699yw1vuOQSs/Gkk08VtjAfi6+HnuBh1vhgGijidOV7KJWbyeQtXzOm2euxyFXOrbZjKxVYtNaUgfVUfbaPJfW0SCge1OcL+UhOwi0YXAmtkACc28iG1vnZ7jUeYtiGtqUzMJ4D85EDwL2JhCS3LJqhDcMY93EYEyIgl+cmS0MIEpUQ4geGopNlFzgORhMA4NXkwpfRag4hfmBQ4CCFjK4g1SwG22oSAq1xisMnzFFPz8uBSM2Xp8g81UTDSRotUy+GHn2m6um+sI1co4FGhaca4rkgj4x0TnBPPUr58HuaOFEJ26ACEGP1dZibpO0kxsPywNMW8HTiBGF14rLD1jbN19w1xlwpedwtcnXHsvZGRgWcE83TRtqMFg0bADDTg18YknTUOPhHz8uE1pRrhZDuiygGlOu1VJ0U9d3AD/U0PPzPYmCoE7zZEfP1FJxQNbCVjQTXAGYAKABu7IUfY5rgakZ49V2nx9PbMD+aUe83VNIn/BVgPho/rlQSVquoTI/jWT3kMyCbfcN/ql5zu0b/G2HWGoVs3G5o4P+tgcxTvs30c5uj8qUPi5sLLzi3I/Dcwqqh91WFha289PIrL7/ySqfmLWQWU930LV/0/yZ4B0H8X7NZ2Mq6LRvN7JEasjNbWcPAUlQAOSRgeaMUuKquI94UcAYOwJh1etMc8JjXrCqY2q7R1Hiv6gHnucEvm+PxK5CEZ9luLrsKS/kOL0PI4guzrHHl5LSaEAQ85kf2SPdUPbqFCMPbGibBj9FXxonryKsMw9h9CFPUCJ7CXdUjNJrHoUpgtBpMIhSRKI8XnIGtMC6/hilnmYGhq3C0s8HDGn0uR5+QJ9fwMzocVpN3RoLbJFLgC2GIw/zi9CN4qIjvhyswrvnyaCVa1wBS4zC8RjmxkSxd1Uyf1vt1a9fUAptC8IN5tDqiDarCuyBdsQp4OiicKXmwTUePDgNbczVWKSHelGe9MXyOUMtx24zkWHVFdw1LbrFUNAzALVSNT9d6Z01vBrBq/xYBtEINsbesq+nomEzAZZaqHzBswBC2pKiJepUejdIqrMGfdJqkpSHnNsgZMyCTywBQblzFzDGv6zPMWn8nVo6pvI3Ku6sGzFKim7oKTXtT0cTbe+jA7uuvu/6mfR5zaPsPrn7S1XL34GGZhHN37jxz9cDBwX3OYdxZCePbuc+YMPaoWBNqBXEMV6pAISlHfRobU+623RlgmgPLB1BpBjH1znWOTOUeIje9oC3MOEk2Hjez7jbbqoAEywu5fIbKbKiGArieRku9DoLZI2WFZc6RaIci8wrGPkvvRsrjotKjbH1XChnPmhHHCXI0AN4vVVSJHBhiQq4VMMKmpaSLzzSgTPCoKGuYXMHkLUbnNU+cgF25cELFNopJDaGCp67gPVWGbVCt9tIiVtMWkxXA4Ir4sa1SjSZu/TyKgTa/1MgKVJnIqGgyNfAPueRKHEgirZCWNMynKqSKeg3zOchw5gt1d80TEBsYVo6WkQMtcolMOfWmHowusGCSJZzJqwwziukkAJyEGU4F2BSQg7+O0ETZL1Ql21IIeNjwEDMx5jqaTC2jqGSP7porluCZuTA4m7yAZ1SgVVRXr2mSohI/AQMQETbjAOhK3NbjqT2uahufCQVPQ8KjYNxOf416wxbDdUFMKs8w0CmjxkjP4Ilb16lPwOPhn35P53Uo6fyGk1EpzpMLmF7zG+2tUfs6v90Is9Z5B93d2TP3qMCEN7HHTCxM6rZt195ww5uv3uVQPIBtW49sbWw5vMkRp1O3b9lx1ln8J8iFwfJO0xP/N6tYFi3zxOZypQwi50dFfmMcwdDYQlE3v0RKk+wyTeTzRiVsX2ZOTQpX0Davk9WGcGwczNl9LOVy8hnaqsdGIcUalXfGKLsZOWVN/MYNaOs2WnAq5xSz+ONdYA7SVdv4V0kh4czLqhk/t6qexV5erNJAdJPOI4XcTL5qmfl8zIjvEaJ+8RMkhKkC2kZd8IGFmd4QSgNaBQY+DArDJMwpP0V5pK2G0Q2eZkIVMBIBhLkOSkaPYEvkxkBKThuubhtRnioEXD2KbhMNe/QJGPLYS2/zNNKuWKq7aw7eUMFwwqp0G9o6RZNkaZ8o5JXxY3gnTt5dTbpNJ2kjWdCNGbQqgBwNKyMHBgZXwwZMnRhFtxGqbZXpsBpXSJb7fahXiMNUFypywZP5Gk1iYDgBkNphTq7UGBVMighDSw8NpNgQfkGY3mrYbZg1b9gMztCONtrTTAlg1NcXkCg07xoYOkJNAJFOwFDFGzZavUQdwDHxq6yP0m0UDSoMjM6VYWuMhdOtyiRao/AT4nYjzDohuunuy+TMagWzOpOxmHKbN/kzwit27br8ijfdcOMin+zHXS8+fWhtf3hl546zJD+2n7R4U9RdQH2t8rN6Yw2Ta3WZd+QjtXmysVlj6EGmuqnJGrLacE60xPoDyN6Bj5BbhdF/1j/bCrjlKYD8tPoUnvUfv4KB/HfIgSnEjGttAcekRwQZez1cqVd2zfiOS8N/5OKNRJrHiZrhLR5CC96jDPeIlmsZzsEDyHUFjLpfVDxNlphRjn/XgNVQjqcQhpl0OQ8w8KTeWd/Xm6OBbiGJvXCqrJWCvgsYfpWRiA2PUk76T5n5qvx0AwkShWRUqOMAhzYGXOumBAeskMKJBtItGPUwu6aTMIQZb5hR0+0IMr4zWfLZyiCXGQDGDU9f1x1RGd4U1CA09TAsD/54q2fVK4Dstqu20U0J9Wm6GpZCiM9hdVQ0BdoARkY1SQ0h5BBq1djzCFHI47m2agCoBN8vWerupr+u8fMUCcCWWD1VE0VNPCJIAoYZJK7AKISzTuxpwyZJw1Y9+IboVE7HweNpYPV+f9gbKvWoVK98NP5YTYeu9TWw6pHrEe0pF4HBE/MjadRPlOtGmHWi9NTdlM8MUybehDTZmm+SVowW4+Wv6hx2trq2u+gVD4tXItjFP+C9L1suPO98/sCh+ZnzJ64SLSgz/WP1RjMJlR9iqtISe6TAeJE9/xFAVzVM4bKVh62AYPxZFnlUN8YxIxhawK1ZPWXZs5jxUznS0zbm8xkq80Ou2rqtczUPHoloeQomy55TbDMl3xBw5BIfBrKARy4p4g1MzasEpjBNohueNONRhVDBpnkYRkZebdbiABIhutpSTqymB60I4heqdJsCY2lZgfWva64FQDDJ66pzkRs9V48fTcbhJV0w8IBHPebTbawCUIiipyNmOBNBZQwEpon62FD2CFFXVOIhcoAhJGnCRi6wAJQ1T29glntZw27rmtE5+JFruiNWPYKkcpKuQehp4oDRdjmQSpm6A5LamnSprrBmVDdcxdLyFU5gKQoYKmkAUbeFVuChbW5ODxbDaa5GE4WkcKthPFde7agjedlUMTU1rGdTeNfpu1jFnpqkqC9ib1nPoQITUY9AJhfGFNSzvd4gKqnm3GSEgEX9ePgHIOm0Al/b0BYmopvm05VrNbgafpLlhLhuhFknRDfdfZlsHppazbrm8GKKHtqy6RBjtP3AwZUr3vzma67fs8hjbVk5uHnvysmbVrYe9hKqU7duvvge99l5xo4thzYf3HzwsDBgkzfKL2zoJi+X33tgs49Rr8vf2PGMbyYp20oD8h95F2WVaSaYjCaZsoMJN+UgM2pp0qMaFi6ALwYqpHOLUDwMZI/CmZfKFkcLtvgEgFDNlZGuBlg+w62ytjEQz8DU9AiH0+9QjaTxA/7/Hwyr8mqbl1IYzYQ8DoNfbg5tDaMeRZWjzBSCdK1S3TQBbywBVpguG/cwNbE69W7hidtx8ypLeEAVFRQRSp8pZHkwqMnxJJRrMPhJ/MlPJBT8M37ipKAhSXPqyiEBHPPdwqDJ6CRartNxw7NWfmHOI0LVcK1VqbsUEueEraAyNiLdMBulDWN1sdvkqq0maojsFkBPIUx7KWQknU4cncQPJI2xEU3DgJdTMnqh2RfCJJr5AlVNFLCRzpWjNeHv8mDwKKWpBD9aHRiVRHMbQJg1wQZaqGBpuS8qR9pTrQCPklMvJCGMsblGYkSIn1CNjGED6RV6XuzijVxedlW/zORalfjIein+pwfDGfOu7Vriud4PD5hBVUO3RIi0p8MhKio1X66J+vq5rlM3s34UtMHJutWAWZcRMVG9zOa6GxaHavleaa7VrcNF3v6M007y+pxN9hF9bfrQwvv67HQ2izPIXK43ATP3uGI48liJiVuPmJvyH8os3TgbMPSgMqHU5wC6zURmYTNS2maYQMKJkNP0iHYgRiSkOUVpUiRhzYoEc4a6UKxyqf7YKErIJg7pWb5n5TGDFhhoY0nNmFHUPc2mI6QQw7AlxbL/AFxIMZ2oLYmSC2PZ5WiFM5VGDiSWtAWf6hoGmXs16v2FZgqZHgEPwCO/9E+KECKhMrbjc/xEzKwHNgAAIABJREFUEQ8wFMFHIoXUv5EuvaEcdQDhUYNWHaG8hhCiuiNI1+RSk0ePt/DXKQGkHPAAXP2Qi26o0hjgGSSDKrnqx+msesFtdCFJRZobMKQOUjlZYAvhsh6ApRAaW+Z/HHyCLF8nmkwzMa+MelfjFgm/xp7KWKUNvOEqATVUPnq8NcZmz67mgBvYlBCfrRzwOWM1DUMe840Zzd36kR0GnCjjDWm39XhjMuZTsnJTPoBEVumPDLAHg+Ypsylc24DRDb9C9mFEXtXKkT83TvCUQNg6Cx78h9mjmWgZBI98ztK7Yb3l9UlPehJgfxrsEZ5xuKxPkLSEVlQwOWNJq5hXg73qEzDFAvDTcDRQTVoie50I+egtgHV13XgL/Lrqjg1m3loNbF59+5zJzE4cPHzo6muvcUBl67Z7nrp9dUhLUy3M7CLoOu+cc659y3W733LtoQOWvOWcF95l25b/tcn11hJ+G8MxUg46+DzZIx/5yN5mqYbx4vK9oNwLlL0bHQtMUpZd2SsEvTTZK7m9wS83w/r4ftnrX/96T1mojKa/1PM9OABk94pR7wDkgTwKj8+y9ud4WWE2y1M7Ar56e7/73Q8e53DjBGlfuPP6RwGZ14jDCeFrXvMarxtl8nIMuS5se6WnN2u/8IUvRAVm1P1Uem+kmhC6qnzpS19K3r6DlvVnjr1T9KKLLgIc2zB4Q/QDH/hAGLzA05tatS06sap2FK/OQbd3GdADT+BdkZh/zGMeQz8wQI69fAa0YAjCiPtCH79F7cQJwB9d0jlsvd4TJJ69LJGivBUTrRe/+MUPeMADvFhEf3mK/z6Xm7fQBd5FiZC3qAPO4XlBpS9J+2aRE+LDBibh8SZSYFgqouJsXvKSl5Au2XFoc5yMfTiPIHpHR6CLZ5UFFslVrKyntHrta19L/8peaw6MOKjkDl29zNbLYH3SJA7Tp7ftU7sBg0qyGDA+7eL18XUZ4AjhkCB6reYIUXXfWoa8HvcoL+u95F6qrhe8D1bfqY+TIniv29XRYfbqUbq95JJLfBjAmJ+hXpPlK8yUQGNeHG8oKqQuM4LX1yMGNniv8PXNg4svvpiwhi4paIaWFIBRi1eGHnO8Qe5LR7rYO9u8hBawZVtKoHB/DGs0kjph6crowoYpo6YBQwkY8FZ381rWhyz1VGGEQeIF/cr4pJw6Dn7qTcMmPvz0YDQWptQQEpr3DQPfL6IokvpApOFRpxs8wEjk28yGnNeg+CTixLthxlXGwSg1zo2uRz3qUboyHqiR7CQqMiYOYMh9DEdDnw2gTNrw1KvsNPFlIfOCdGoa6sanl/sL2uDUifhvLPmko943+LWCE59ekOstshrCTCINUceka6agWdZo9OFwYwOkN8gbS5kaqk5jt/whjaPHzx1Ts/F60jtGzxtUbmcNyEw57n7w0P6tmxbv+HVc059dsTUXv929ZGgd0lrkaYVgm1ac1dz1luvecOlli6Xe4i8Utx0wF+UwNq2+XH4Rr90JP1SZ5GO+BZ7nY5W4dh9Ey1ExJWzKy172Ml6NWc/0xDQRfP3NmlITviR/5pFvjPi2BrsGgAFyZZR998PXORhu2NhQwLMyFk4hx9aHXEOfavFtDQFBH7LNInMVPv/CZ7hFxRtifYHHV0p8E8PHW7iHuBILMqbo+twHhnnxmmd/wfhsiE/ckK56cnEknorVOLP8Exvtte8+tsOm4wpL6tniZz/72b7k48tCT33qU5l1lRAqMPfIKUdFHOlTJ1wUX8gfEN8n0p74xCd6mkKQzmOx5jw9WbgEnNBkrpFT4Qm4TBEYJ9ErAHwZBgZuCV2YfVXGJwJ9QUWYKFDgA/KjGKY9OoQBdRTVwO8TSWIyH//xtcS8jmHJO1Kgb7cVAxEhJwctHjR0m2IFi76whK7vkFCCyjoRD74NnIsNsrIPvPhAZM3hefKTn+wzPuVRUF/MgtXIgN/iYjXUyhV+uvJpIE/9sM1b07bPbHtRPmw6mpg4F9wbDz5uQ0BZDd9CUe+bhn2WJ2dfNKlsjPkokG4Cb3BSqaG4mI+rX15S3wdYfE+GONhIG75d+NznPjehjr5qi1ucYM8XhFKpSjElx68rDQBPkTbyjX8jpM8g6vGwaf6UpzzF12+OOd489XkfUbUVBeWIJGAr5qAHg8FI9nUdKkrJGFCgcwqEv4FE9uIPX/ozFygcdcPJSMa2IZ3asUEzOqVWCvRspNGAL0QVCsczHnBiWBohxnlTQJDqC0u+dZPCfQBAn1o5NELUE5CFjDQ8Tb36AgYDlRS+bOOjkJAj7YoH4rhGF4zOpRMiKAvgyFU3CVUhxy0kHvnoEFTkylAYJD6OZFRAa0wa6s396VDj2XjDhk7UQcYDPNo28c2jvtz1xV/8xZqnH4+wSoHJeyT2vflDGuvqLfAbm4ZHz9yNmhNAA45e5SEOCp34YCe4D+6/aveuK6/ZzSMtjv2s/pm8jTXFnWececHO805ZvAt+4a5EZq7Mh/eXrjdRMfWgBz3I0pNLK0dCTEtzt74rZ0UOIMuF88wfFygU4OQYJqpg0wEwpp6KpbgZVytmMGICMEwYkyTvYoGOhA+rPe95z2PgGP3WiygCUG8Zaq0s9ElLjKbgxgdcn/Oc50BuSSqccj5DWy6fCxFqMIjMLt8jOJN58oE2Vh7PvkcmClTpe2c8Fpv7yle+Un1xJA5FY6jw96gUqbgSBIfCLAU/NWAK5gjCtcsD+SS2H+XgH/UAKMGRkRe96EXCTX5IdoSnxFXpJXYZXYyFCmYhLITkpUbikwhvLa/lP3wgj1OEk9RpGBXMAOPwyku5ldJL7fWLiE2OBFoKqQYG+pS1EpuiotIvz62Qu1qMytV9Q9S1feYzn4klP/1ID0I3Tg4eXzAUSfhiDx6ECLyUronhOivnLbB4+MMf7qgy/JQjXgGJEPz0bOQo+1gh5A0qrfzg14R6gannNUXShgG/TnUqCUt1Yko5RXFwYYdRKi0BLWXy7iBpOBeIJXqDM72ldgOMNvh+Y9uno30HMC2JwOR1xKbYePrTn/6CF7xABJlQR18xqQt8bclHuDEWgBpJR2yHUEGqht7oFrwfcsaGoaWP5Ng4eJDHHG/USwoxyswjYOIefaGGSgtcFEit0gAW+ugLohljRIBB8IEx2UEqogdlw0nnCsVglr9B3XctBRBCzGIIKlKJNEiqMGe1gspVjxgzPmhoFQHMWAJJHDV0qJsIqBeKlqROETK/nFIXvkSaHjCGkOGKcwNA8ERpon/DwyfGEdKn+o5mpDYNP1PbdPajRvUNTiulwCCUMFMPP20LcHEiv9jReNEztTAU+ASPNBgzlwJhNrnE7gaqrDzdAsC/sDJlgsFAX0jUpz70KYRFyHeifFvaZ1UlWcGr0bDuPnqQ3Ok1G2HWnd4FGwzcGg3Y++EETDCN9x7w7qyFA/Qyn8suv/K66288Ej0d9mFpVu3Q5pVD5+/cec5ZO2wUynuxUyakGCuLdmvIv83aZIUZRGaL1Suw4EdZNymryOahlQHzc5at7LUyg8ukMs3kKp1gk8JPoojptyh3gu0Vr3gF2VklEYDcg/0dew0Mlp9sFpwMNADbEPwWuspMXvEQZjjahz70oYIqNXYNLFhl+P1wK6LiM9hW9k5WTBrMYtoKO275GHtnkeNOeI4CGhShYnO5LkteIhQr5PVbiPOyOppQ2CamR0ho6JZ0CPH0z3/+84UdIq00wG2IIaQu+jgPNkjn83DW7ulwohm3sEkD4FaSj1NHgqT5bMzQgBgRQmBauU2BrtqW4gJMZNtJ4khcueXXqRrOYZt3EVxqorN0mY0zhCAkznQonNFNfG2hJZ1tQZLqL8GxRzy6PBDvJUkDrYW+jS369Gg4pAdbriIbYAYPulIIfQczzskoPIWZ5oUda+YCzQfWgNRQiC+S1hEwpzS9RicYc4u0BIYslCysyEnomfOboAGkch3XFemytvahDFHblGgJF4Roz3rWs0QSZMG8DWKi1WtHXzGJkFBSBGN4AxAiYEBfW6545DYRUk7dYSiizrvTLa364nIKP3q8QahHxFKAjU/ZRDVWLBgmuIi5eMWkwANU0BqKxoDVCEgI6VlA6ZEpZkwSqnBEkCpWEEb3LWq9I0gV9mEYM1SErkJjHtsaQuXaj/IFMa60BwY/kNsPNcboxLh1K4Gn1+AxDm34Gtv1nZokxaSBLZNqvQQtC2OLH2OepmrKf/SjH625OBshE7y+bi0kkpPQomQIsY0ohhUEi+a7BZXNVpzDbyaagAWUALAhEQityUstMlIWDHa3cS5wJA6jZCD5kQtdYwPmPm4oHsWDwFqMZRa0gRi3dXTldXXdCLPWVXdsMPN/0ICJZ8cvF+X9Dr4PLXKyPnvTVVft2bNv8XKHxabhql9cObh988rZO3acceppK6sVTcjFwa519sMYN8OsW7Tx2eWEmBJWWCjjEbOVe45xDlJExW2whrJTlonqWTGQxaC0xHJp1SvUyc4xFIp5pAyeDjvYxMAx5fBzqPwc3yA+s+gHkLmHU3KoJsCsMi06+eCMo7YALIvjTRk5twoYcy2Nwa+wyG5ZdpDWvpJMvBSny6HmCQLGnm0p2Q4uHCQpMsTLnVZvYs82nJ1KgSC0QkMwvD4m62tacsvhgYec7MDI5YoiDdvOE9OIfsRA2kIIkktw/oMvsXCHBwOJAENo3SYFVLICFv0cJOTW/Wo4ufw6YDqnK8EorQrI5BeTCDBCSRTO/Kh6lfEQUbcFK/ZVoXVeCiS0fpIQUpWNjRRC4X0QuhNsHZeWqBDBYwwq+DnCPCgYzjWdeAQAJ0UDylHnF8GAbIzRDGVygcaqsnpenzMWSUMrjIZnVfeLv1LEWBQbGyGsMmETHAye6dZxutEq0dpMTEVrrkirMUiKGtFSsO0uMVnWNiniZHpNE9SRaFS7Pd5409AgdI1n8ChSeGjRcpsIrvWjiWN4A0hYo0swJJ7zM7qM9oYfoppTGuSQqBSfSVKqTDMAPILWIzyIbNQgUQRG+ZY00n4IxbwosHAzZeoXYc0wbL2hib4LD7SoFH8LcWBuLohQxT1JnaqVEW3MFB/HoVksiJ91CxjyAvZUzskWp9DNiGoYw0knBATQe2unCxSw6opVvLXKcjtjPoZxSwnYNhlTuOAYtwLfNOBp+o/tdXXdCLPWVXdsMPPWaiDDZw6bflu2LZZTYqb9h5y12mryX33NtU1vu4Kr2azVRP3Jp7C8TBLgsftvLb07Co6lyAxJ13M5T3va06TTWTRRF7vT/hReiJBTlJAQnXgkl2NrIK/DVGXoQZIUTmeqBAqaA8s3MF502LKVrXfih8EaP2RVza1qLn1SlisT5hgKh2odX2KGfbTipFXmO+MexbGVKuFkFnHIGiKHQ4tg1PljUkArgUFAHhoqcZIkENFyJ+BtG4mQ5NVgzp7Wd7mfyLmiwo1BaLPG1f4dhKWagoeKMy6fB57DgKFRhKJ6avQTywptBzk2bDVaUluOC2swoGFKIxHMaPkRCiS1SAGW3rA0xw9It2kDvG1TflEN3aKiSTpRwAmiGPODMFcagP6CJ50EI4bgYgVMtkTtaXLkOJdiAQNPHYGcvpPlss9oD6tMD5309wSoiAiNCjGfFIUgGz/EqW2aSUWJDJ4SXEseAJCJETQI7pVxyIUbrpI6olWBuDRJetCcFCRKtOm7brWtZm6Jhmdjnv/m/o0TanQCOoCjr41zpEUYokD8U4IRJatkxYV6YwAP9RGuKDMXjnQDHhvHG2/qwbuSUVvweHAb28hhQBnRmTsOKWIbA+It9biifAshUTg+KTCpzUQpH70jPhY6wCnK708rkBi9UZ2yK2zqp4OMc6pGCF1UCu6l3GxQCneQkGmWBpbQMhfc0qH5ZahguB5xtVOvy0wxSTUb66jIqMkw0Q+p4YwNRD2CJCrYQFEKilAmJuuhJs0As0qB2VEtSFSmHAPMcgUJCLGnsi6A0F4hPsVkmC8KhIRcQ6vpo/tskpqexoO9b3ksGMwjwz7SGE45Rw+SO71mI8y607tgg4Fbo4GD3pC1zXuvVv9I+JDXNKxsOrDp5C0nr2zbtPfwgUuvvuKya3Zb3XgxPJe6cmjrof2HTtq2+b73unDnjh2HDloVHVg02LTuXhDPUrBENCJjwfw5wMRjSWUJZdgd9YydKzCmys6UBImFI8PE4mjoHEO+NjD1wHgIcYydJsn8dM1ycasZJqg4Ni6Ez2YfATje4UhEm0GyL2qkXqJu68GWnxW5s1BiLOdV5+RWNg4GpGHTatE1N6cNLLVhYBCRfsYznsGscyoZcR7abh1IPkYkRAQ8wwaJnzWrwzpMOVucyU6EXGNiVuPqlrAKPL3gDJJlALbeLQM98AqUgCLvkoeTn3NYJz3kCZT5QpCEzT3UQcRJWI/oGav8hFwahABs2PGC+Sd4QFp5u9oNASDEtMnV+SfAavw89Utp+KQrV3qrrwGgIkKNK3EwBymBZ+sWIc6VG8beiFZ/ceoCF5kMYOIknZ63Bmbk8HxJjStxtkq08IBQ8boabKhR0JxKDYzklUZt1LmqEUEaGwoQ2uIhLIYLPgDEs6cqXfWRynwwnv2Miv6uzVPxn/0+eR1Z0nhOFo8opA6djCnt4dlPcGBYgsGtbBblTIClMtKJpqesN+qadCuHikNswGYz3XgTQRrn0a0VDKPe6uspGDzSTSQKm915B56oXT2EukYoIORF16yxPZ3GCGKNJOy2VWeQk1SfFjGgWAEGwI0NZU2mrWFMaYHFGH5Mc1FLXSx6s0gTkSAhxlLAgDiGpPisa+DEHl3ZgANT9I9KCEEK5ZFYVfAiTSU09KjeBAY/DI1JAHgzbHojvICyCUIWTZCzwS3cVNbQbQszTcxK+XJ/x1PEjApUPSV4pI0N9TAYzxBagvqDFYe9LPkArA6KhVVsYiqst9/GCx3WW49s8HObNLA63xZJeO7/tJO27zzrzFV0h7ds3Xzw0GHvc7Aeuu7GG/bceJO/RVzYrCMZhNtE9PZtzK6xF66smPR7xm5I5KjcgrFLyJZxOZw6y2VFaI0rUKAEy1YGyKEiVo/vl2Wx+cKbaghSW8DCHctoUY60gTW3sKmkvTMcNMMgcgPYYLVFe49//OM1ZOOsku2+yf8D4wsdARExoDgeNCehJteFDUS9WUcexXLWiVe2208fMZ3OlnGKfCQfww3oHTssjl/kgzWUk2BPhTgq0YU8VTDK+EElx6MS8+OQNIffNfuLk4w+/4pKrTAGmysjzj/1BwcA/B2l08QOfxTZwG9njR/VF7wRohOpwBN+1DkGwZMmIgxbaQIayimRkFe29SlMoWpZMYLrNZGKP/3DJJZ4zXGWChgLs1yaENCWH6LAeMQ04FZkI/kndBaA+qsCYYFzxw2Muk+ZDyOdtwbofT8pFkTFQ5A4Bsf9i2mgxZgDdt4AIhpDl04msoHEbZ0lGjZa9Ajqes2WqJcX0K3NKUqDXCeCF70ZmU7kAKMuzDQGFPzSPyriAJ0IM3kBOOcEWFmlYI4HlYQzuuJZKFl3pJa6QJn2/GjPqkDsrmCsIiFqcbTR4qRe1tbwiLoa4akgzCwgpplimdHIgRADdG7JIfvLncdbQ64QQd8VqbhVoEl4/JEgVVgM2JZ1sMxpOXIhB9gWKoV0eFwTpx6pThzpqRkn2JUXRMu8kG2yWW+bHodEmJkOVXOWpPUvAGVjtcHQ8AaPf2iDcdufG2PJbCWU2JFOmgg4CcyMs8xgLUVLQm3pSZyY7Iks2Sm0aq6h1TZ0Y4NodC6hZQSKLDEJTGUNsTF/0phWNbcsxHnZetNZEwPGBrEQUC9rSCiyEFbU5UoJKdmw17N6UyxolAqLRauWQ9QlbSysR6LBcHgdGnRypZSN64YG7hoaMI1N9UP7D3hX1uq7HrbsOP201bc/LMILH5E+4/RTzj1n52VXvmn/Xn9lvdXZ+fUmOHvE3ORyGGgGK+vpGqs5LTA8N6skV5GV8ZT16c8AW8rzE2yfpxw/ry9cEA2wkpDzkQ5M0JXmHLkwiGsMWKymiZgGWBS5ASYbRZaxGn8L6cdTMtw2EG0mFqIJCPIBfM+iI27ObD32sY/lRdxauFvrM982sKDiRxlTDtXBcJ3VepTLz/NBhSUxkAQDU86BxTw2Rgnx03E02uC6IEFF2ORRXienIr7BnoSZ+uIG8AJQJ8PkDjP0IInJM8kg0lW2G0K31v10mIOPT8y0jasVBlxtwHGi/V0YnQuzYs+Vu+VmbHnAIMZy5XpFkAHQVZ6Vd8w/4RCMyKbdOvjxY2wQPLeKnDjJFhWnzg8JMgqz8IyxsDkj5fyNc802PcWIQhnAom0pUjGB8Ag/GAAPrd1h8QcSfvSm9ytEGkJUxJra2u3S6e3kaqshSKEwVw1bAgqgpaOGk8TkLBHCOfxyhAq4VU4uIqspvBCUQ2h0yQPp/VYIaSbxIaxz3eqyXicmoaVD09gAoFhERSJ61jvQehqeucaDesGE7qYuG5fYA6CyAVOh3lcOoYKkr+GtQGSDRMAtWesWM5YWQkYrFmzAplKUIMwS2YhuEXVOXMxBGzaCtZWcNubpDST4xnkBq/Jq5yzsg9jCSEsDrtijN4GUaK/+imFxNu1ZsFl9WXSZ8jjENgzwQ+VKJwZJPJh3BpJAHDZ9QZNYGs3gR7mhhQrN2JQkjiuePaIZHQenudaEUq5/KaFO1BB1f0ZjPONNrOY1Df4iMmFdMePFK6bk0EUxhcDmZ4uctv0psU5nTMR56WGBYV3uz61LptLlxnVDA/93DRyye3hkLb7JO0svu/yK3W+5fvFSB2fkF68sdVZ+5dxzdpx5+hkyBiug19mPBcwcs3FsFkPDKi37PGUADJyfMIu1kv6xKLQsFqm035fB0pbtA6ZgY4KZk8/IWjGskLPdqDBnElRWtNIelMGi8ZrWvm7hdMyFdUZU2VPAToll1LAq9FFmUj1qyVv+AFFmOq+giafKpRNYfE34sIyyvIVNDYIgJI5xW/iYJwbT9hCz64+eZssM/wlCiqIBJlt6BhWJMQ5GDIcrkURuEkWQ/vabE7Ir5BYGXClIxSmI9uxH+Ik1+XWVEKrHhiuWxIX+Is8CWmqQs9cQXT+Rk6eYUQZp3xAS+7OEqkYl0jpI1/DuChJClGn/iM4JmHJcCy8A02REO2QTTPxQrA6y1kdRKgsYrQpDZVP0bywRTTQDQJhib0XCErcNKtGD0MotVRNNPoyPpHkZOMd0xASd9cm9AcgZx5grNwmteFErj5yVwQxgQlEawdVL4/V3i6VaSWrHeeKSAgh86pd0i5mCZpU4F0mr71A28UWxYkf9CAyheq2GKVZbBVwBsF8prYuuDTsUrTQ8RQiAKxgNURFqq/GjE9eweQp/qlbj4JGhIoRVEwDSPdWE7KElDo2Fre62OJEHNd06GUYzMDe5TCjDG5N0Qm/+qgMDJXhIKrYTrDhpF854I1RdQJzingYbikYaYeMtzWiiK41/BVGdmWi4KuMEmGnLkoh98RlOSHrTmL08REEaSNLMFjmEJSBIfCYdEm4bSJ6qhxMe4Y4OMvWkM2lbjfjPIke8i+cGMAwmo91Mo1E5zK0ZIGEQDF1DOquFjXmBhXIDnuyYNwf9pOfdoiXot240nlHBT+zF7Xq7boRZ661HNvi5TRow2fbu3e8FpFyfxfiu664RZnGAQipWIVPIRZ939iLSOuxFEOvsl3kdc8+g5Fqwyca5Mpqu6kVXbI3lqf0sTp0BsgPFwNkG0rxtJpYu7yLLYtUo+cSkLpzJ6p6Up7lJ9p1RtvfElrHUngq8GFA4LWe5HEigRc4OAm/K9uEBq1bPynaaoIIQhzBUSAQKzyx6VPSgxnKZG3DwvNc68NbQIsdoImd7iKeEnPUke47EolwaxmEmoSFmsA0thJ761a1yD8Rn5flXAYEmEnU5BtzaFbXqtaafeEWlthJXT3jCE9DFADZQ11aeiaLyBzlywLBJP+Ahp54rKnElrCmaFG0QTbTB2+GK19FTrhDiR1Qq/stb9FeQIpIUNYGIW1yRPcHJSxW0igFSw+ZXQk64hjdK0MRf8hMcZK0KduUV8CCi0pYsKnlQuRNlftGrX40cOic18aXNVNazEBpmadUVzv5yUIQq8UkWOEnqrAxmHIMzJGQrZS9IJ9NgI4me+1NK7tOPBiBEl9JCqCFx1OCtgZ0GoEUdQo/0I2C7bJJ2npIOHq2CB+YWQr8iCQyIPPwkOcKcn26sRk4r3aem3kkz6da1YIsSqF1MLDJQ6Vesr77h1Agf166yWYZJPFsSePWAH/asWGzDGVR0ot/NQYoSZgnOZJVwPu9fgNP2md4pKxxLEDYeEj+hsgCCG1nYEooI4c0iRJRm9BoSVKGJcQhP26M219T34r1UDVt70P2NC13RiVRlXyOomzQhpkcztIp7cB5L+tGSjPh0NTPRTLEPaMZRI+UYpWIpY1juVvPsQM3d0g+1SEoRPJXiWSsAOITZTxkqOUIpanMNQAywP8akR9jQpKlUl62r68am4brqjg1mbqsGTt5+yk1795iWDn5v3bb4lIrP7Jx6/ennn36KPzncumXz4ujWysqOM89ateA33fyKrdtK9/Zqz1gwLjlLVkO0xCpl8tQTp91ANXluHoWwQgdXnp4ZdWSK8WWG+Ab2l3XzFEL7QY642lVsNxAhT7HNunHA9iwc1WIZ2VzukyPPbDGv6HLDjkHYeNLWMSDbYdInbKJElwy/bY5QqSnswLmGuMUG0ngrUEBOfkJYI5sl5uByPLW9UnNNAEhFCLMsf0HC0N+cq7cBal/DyQxgRRs4713bOOTLkbBhiiJg8ZDYkadEAs98DDtusS7N4Ck+oyi/JVPSX7Cz+Bl0wQdVUO/jHvc4SgBc59KtzRTHXHIn9ZFshKfKCUhRZPfHVkJeTOK/5vIZnERuI2w8nMBLPok+NbFRC1gPYoO6KCet/vnyAAAgAElEQVRBJCBlRKhCj/uBoTr6t+uky0Da5ZGF8oJZXha3DZVICKTwLGKW0BK+CJSNDX/ExznJPTh/U9xQxMM9U46g0w6O5kRom9gIxEl/BGBE2R22i0Qobh7bpNZZiArX0kM8kE7QphONTxT9nA+jJUEYJeRQhcU5XbcqHRa0c02BBoD9ILk6zNsXs02p79K2dQIGBNPgc/zpRMehLsizVMAtVYPPVbvFrVs9roawICGMNDxuZZLERh6p5LNBQm5UyGZJtGilssEMmNS6Cd3k9QiS+UMQhNpttJYQ+No17pxTDEPb3qLZJDrRd7JH2tISSYUm0kvFzSBjuMjDtNVl2FMpWyaxSkaxlClpdguMhFw24IQsxoZRAUyX4R/zQl6hqpdimGiU3NhwRUJ8Y6fSKTralh7Dg4NZZhlCtEFGY0/vNDEpWZmi5PloQxkSMJZwppijgWQkvrYytQawQ2aiKwPVlJHjNAZMwGDoEIeGE+1BYgXFNJnLRmAGBA+IYt78cnoMFYs9Q468olWZOUsI6jKS+7OeTm4temf9HQLB1UaYNaNuo3BX0ICZuXXLdi/KMp8Xr8Xasvn6PTe+4ZJLNp1/zs5zdvqsdEJ6benZZ+24ac+Nb9y1e72JTQSmilFTYENZNAVMujLB3B6nSzhpJwEBA1TEoIbxEvHYmGCRATN5bDQM2SCncKRYmHX+I2tYMNTi0kKTaROXSHj0V4EosnS5be964DXtl4kz+A9vAXUYBV0GlwFlBwtcmGaLWoFRMQeWQqJQ0MA0IweeD2DcnVa2fOdjcoRxxZiy0cjxslrJo4SHROoFW5RjQc9AY4+BRgIn9mIYXwEcdaU6kmrC08j6aMJ/8zRzzB9O3qhXYHA26TzrzzHIz0k5SLNBxQdrTg84h5MfQhGk5uQtFhT7UjIwwCJUoRuHFwARbEFKM/R1HQ01L/YVBtkt1VAftT+bwilQKNPelh06EmlSMIQfqiOv4IMC28CFUyVVUCOwRkJdr6fE3P5ktbCA2wOmo2Hgj2HTFn63XL5tWdkCYRk2RJl4q/vwI6oWW9C5OEmBONIzaGkrQBRPiI2ggrAjR4YH9iRcNZT6Mmag0jvCL2ohLxKU2bDREHtSPhROXQ4CGofUpYkfhgUQCmiJ/CRu8dmYTzOUX4LHCDfACCJ+BU8PAcCP895Bj3rqMtjSCWbEH5NoMd6KKvAm2hYMFU80gD0lvr+Q0Lz55fWeEiqhxRWi1NKiBbeQdCAJJwihaKAKEUxSmAXHekRYpjmGkRNfKsy8S2oCziuCYTBcTcP2BDWBoX4UpKLYdCajuIRaxLIOtqMuOrGHCKFHyGE+q4KHAjKseqpc9jqjYRgYmYTyw5W2bIhoCUutf0KCbccrA3ClfzE9uaS1EKJ8fPpBAr64jSDFWJgReuo7gZpeSNsBI9ewxzyuhNc+FWU8G6LwWEoZ3tqadwVn2p508pEXq5Jl/fw2vmm4fvpig5PbQQMH9i9WVKb6ocXHDL3PwVRdbJDtPHnz/e//Ttu3bt9/cP9JW478OcyePTf9/ev+/Xag+n9Hwdk6L3P0Nw1XPx10JBYMK/7HfjFJTHmhT9dlyj3N1059EZtbeBYKWUU+MBm+rjUZeLchVGCmczPVcDZ91pDFX2ajpxagXFFlVwYxWxzmxIFzCBV7xeEa2eNzNIDPvKOr5tAqTENgmMkBJwt4nsZJKYdCpHOqXCY9zMRDt3GeTkZwrWIm34xP1JWBcXKBaageSw05haObw3O0tkfPPSoIW9M1Qx3aKTs4LK71dxJ+tzBOHJSxByr+ENSOdOBjNZ3Xj4MkXbklZlKUe1ATBq2Wua3hMKZV/QuMbgXo4lExVqhqmM5HGz0Kg7KT4xJg/rJMUAVJRGU7hMt2ObXCMM1PvzQMXAEnSwx0NQzaOzM8EkHbwJbHdt06omkL3i2uwLvl9We4zqb2MvLlzh382jYF6n0I/dKYGtuL8Esh68QZz+pnMKf5mS91zYwZx61kDS0MRG/hjMOmHh3aB4QZgAhsWqUumKkFz9LYpi0woUzB4vT70F3u7oZocyGel4d6gqOFtM19kbGQqOZrlJ8ssb3M2yS6AEwvxLOrHBsSsmgi1+nHI/jX5TcNN8KsOnrjehfXgFTPPc4796J73HO7MOOggOOQN2wdPHzokjdddenlV+zdv+/U0073Kq09e/d5wSljurL/yMnWt5FejhdmmZBZE0YnLzLmeMxQrmgYy54yi2Pip8ka5pd9QFSYe4XM4i1LOlSGjYxsDiNTC0NPh5BCTiWep37ZpEYXzwqAj2ZGK4+OdlTDsCaeJssy6ZqskTpg5AZhqoh519Qeh4ChBbmGYbdEdg14OKmwhqLKZaGWOxTyVBdXINNnmGsV/LRa7twhFOToYdhOqKgsc3W8jlgWc+iuEXNZlmUfDD5ZwK+hGFhEXRsSo/akPp7qqkdUwaahJJBds2nSsFnGMGg1WY65p74x1oBJxpF6mTdlvzUYYmZYgiqY5Z7ydFn/0QU2c0R5RlQMDLxbTzUZ4Onu6dyaDydTfzTkwIR2YrjG2OhHAc5GcoIsixm5UZRH6QTk8AkmgOWePZ6e16AatpcJpbT4XOY2QjPZl/ms7AzuzSbUXFp5+atebUPaaux/rVyPbvY2q9m8cvARD3nYxhH4t5mCNxCvJw2Yn9dfv+eqq3bZNFgx6XyZ55B80mYJ8AvOPe/k7asfzVg97YvrLN2dwn4G0XX8t/IRC3JzYcIvli4jNRFDwAwTz5FJAlMZkgEbsxhmUnOEypqHc2Qf6trWHHD6UfBTmdJqvsYt4SRUi8j15ozaMifoDs8BD5PYzpSrQdHPrZ/CoNU2DVTT0yj2SHmAq8etmqgMvBo/ivWLVlwloIbjWmKpJAfgYTLky1cYRrpREYDwhxPRbuMK8sQJPiZFqEkRS5EIczWpRT34hB22PZoOCpuGaTJOll1mGFwJBXOSQgimcuSW8UxnVYA5uYb/UEUlmFSdFJVdp7MGIYqNyfiE0M+BJFmfY2IIPukCmKEIeYxNw7QN8/RmDYd6qlgzmOO5a6Ek+FG4emWd5dHoP40N3dgYLWkSwDJ8kg4tHDZCBkkUByBZZlDFeTA48YuxEW2wjXQwZFI8Uo6r5R4Pg6smfmGIT3qbMTbaGPij9Txsh2puFaaPqhwGqIg4cYvE4Fxuu87LG2HWOu+gDfZuHw2YqBLRV1x15a5rdndAa3VWbz5l+/YLLjzPJhdL7EDXts1ObR0+dOBO+wvE7OPYxKxwKpjAKxjXLE6WEcyymVPZbdYwhERmvHJpYVaTMwt5OHuUc1KTvcsIoqLGo/Cs6ZsYy2ON0awSPIs/SEYudAPwqEq3+eZMqnq3jGy3iTPNoR1njBlPl51HmNUP3Rie5smoEh5xdk+jnlZr6Fph+gVkDgy5IONk2VujPl0GfvhMgfEwXZaSPYpn9SlZw2WiKvult0gDSOowjyZBDsLcYSoCH2MKgJGOeuK7whaqcdIIja7i0LUeSXuuMRYSCLvVcHjoUZg9HXJrCrXVcLQ33ecQVTxrMp1S8+AjFzP14yBHMTHVj7yDDa307NHyQD0ekw1IT+uCKGprOTH9lSCxWuXoMLQIpY25HR2m+fDXNrUHOQrpVqvpizq0+uUrZmqFYcDTQaMKwMN5dF2HaGin16a+cVg9GMNsOD+mnsMZM+EcVMsCDud10Mir4TLDR4u5Pms2jsCvz37Z4Op21sDWzdsOH9x//U1733zNNSedespZpy/++I5nsBoVaXmTlgMNe7z00l8jbvK+eG/fup0ZeOvRjUVmUJie7HgWOaMz9ZnL7E52NlOVB8r1Ko/1VM4PjW/wKJyuFuI5j0x/wMN2TcI2zYsqxtRq6Jd3zGHEDw7jYdgbW6leZQwrhDk8Absuo8JP8LmWCaqW1esR/Muoxj0EFmaVyzHZCFXibRAuK3A49DSJPI1DzcMQ9eSKWzVgJmjwSI0OVZgmFYaHmsTeMDls9xQGBU0IG0xSD9jUYxJ1t5oMCbyNlpa1N+VheJS2zF7iYyAewOBBOeDp1phRmby1Uj664wYSzIy9ZT1A4qSzRwrVa0KEylEMPwCPRidul9ULZsCmkDILtpYrj+YzASNaucGMIirqZ0iogUqN6/LEGfwjcniWaS3DpNXQqtdq9FzDZTyxcTTC5X4fhSwXZpwvIyfajKJIazK8DfX6S/3yo+XbqU9va5iZHgxhV01iydPgp7AMdkKUN8KsE6KbNpi8rRpYWKIt23zH8No912+68opt2+556knbWWtreb7OXx3euGfvTVdecWDf/i3bt/GcLPltJXmr2o/nGz8BzVg6ZRYna66c3RkbNNaWhZqywhjQ6rPXy2gzgoUXAzyc9DSEy7ZYzbInXgMwDKwxjtCqmVBGoLbGtw1dhRgGgK5fgsPs5ykR4m24KlJUH0wyTrkOaZHtRH9axcyod9z/8BChqKgMVZxUuUwr/GDqkUSDH9pEUAbjKZhRXfCxMR2kMIwBCAk3rLxMN8e8XIOo2/CM2w4grjAAGzxxQqjEiXlXGEbqKKoE4xpXKSEMlQcnSZWnVTC1XY4hyJ4qIrpcVqPVsBppdOMKEthcE2G6KbAILbMXz7EXrakZzOl2uiNmOkq4zPM0rzCi1bnd1rZW1USFOHKlzmsDCAbnDfvBM8O7gT0qWiPODMLhp/EctsjVBKHpNTWRTrHqGxLBVKlm6ge5R8t9oX74V14zwNTEvCbAIhFLjZx0NUiiErfKqWIw1Dx5l5tgEvI1XIVq3V43Ng3XbddsMHZ7auCwI1l+W7fdeODg1ddee/V1izdBb1p8hGfhcLZt3rTjrDNO8col36A+eGjLnTctxrgw9BmU1tnpopMfC85v/mX1qsloZluzVtVnQMfwua117ko94IHvJJCGgyfzZ8tV5YAtl5d3CrTyUzMMj/VEqF/WOelyb+plE2uSq1bDkiqnBzx3C5tKV0hUeoqlMegK/bLC/h5KIXljDAk1/dVk5DQfSeHMaaHeU4SiC2ZQKSRgDZUrTKu0lOCxClsSabtGh+lkJArMbTVpQ3O8qUlpVSYjbDHgEUnpcxgeARVquExajVvA46FD6xYtKlJILs2RTroKlSm/ArBpqxWY6UQAsR0PINucHTyDdplbZRhCUufGleYaxo9rHREGYG497eep+umIqa/5MmY1kagyNhqiy+qqfq6GFvwpHIbauio3omYPOopirIRy1WqmwCCsf0PYU49qOzA6egYhVdQ7anRWIqiJq9p6lE4i6lFNAMcw/ABG8JCsoavVjPZ6Uysc+pF0amBenoy3oGetPJ1fSh4S8VyfNj7VYAlAla7VjFrWf+HO8yfrXzcbHN61NMDgHzjs89Gb9h0++Oard1111W6HNDaZwocXO4T+sNlZ+FNPPuXwwcW+4Z0leuaJKcn5uWVrWLSstiRQJphlHKOD1Sw7YIbSlckDln3M8oIJfqIZ78XJK0SR5er1yv7qO/cZhjHfxUPAQlirtJTNVcakcjy4hSeDWLiTYQ0hhnESkj6DiG6mNgHzBwA67NKLuHoUBuLA7ykS49KG22p6U1Eigw9nTkU56nCWWhsSEEbIeytSUUKRyJ/ux2TaSOHgo+tRyN0iFxJajZBHeZT6QnnUQpARYbq1uBaSGoYkFzUqQtGvoVLDYW9o1UexVBkqFKGtd6Zh4qQoAIABwKPGo4Dr5RmN6nuaQnp/FZjlngqm8YANMcEIq9JTPwWEGjCeNoAh6RFWR7EwxFv6maiO4Fp5WhNIFBquSe1pSLrt2phPtHhehmnALMNP2dBK1cGn7ZSAdGI2ooYfbesphaG7PJuaFJ6GuUeuBvBytx5zPMcYukmhU5rFUwAww7jyoFXfGFiWve4Aif/kmilD8zM8RiFIm0d+4Jf7N4BledM2mMDqIyTwMAyk+RlykCgjoZBWh+4JUdjYNDwhummDyduqAVN0v08Yykls2+p/HnT7wZXTTzl56zabR4uXOIgOzjtv51u8SmvfkS9s3FaSt6o9+5XnYK0YHS/49mNZvLnR31gxiAyQl3p7/TGXxhRmiUjnlYBee9NLO8F45B2SPvjFmGZ5sQPn/e53P2/Q8bIlr7f2mlC3GV923MtC/am8tw766AcLyB2i64oNMP4k0zt1vDa9r/jBhor3MCEKhon0zkaffIEHS655Uzwj4fU52MBklhQ27IlrvcvK2x29gdrRZrx5uxK6xAfclTPzqmutfJnHq3ce/OAHY8Yj+DGp7GWPOPHmIawWIELuqbc0ecuoq5dn+vsG5VwF9WISFa/TrH9IgTEq9f4hb1ulgbT6/7F3HwB2HsXhwO/u1etFOnXJcu8GbAyYGowphhAS+NuUQAjFgQQILfSEEkIPJIEEQgKETigpEIgJYJppphtDwN2W1ctJ11+9+//2jfxxkS1iObJ0Mu9Dfny33+7s7OzuzOzs7CxZIrI2Emlg5FRWACq1gBaamZxBPS9CWLlmx58CO7kfMIq4m08A7qOPPhoc9aol5Fk0AYncwYyw7qtRl3Cscembsoip78TsRkABY2UAmazSO4gWkceh7Yl2qeUrX/nKhg0b3BJ97rnn6qlMRIWYj2aCrBViY4r3LacQo6oIkgYcKq8IpZqJaCivIeAEztroq8thhOASokk00YgJGePKr8Zed911ENZelXqiUpQU4lLzNUF8cBTW8KxUEMpvyHURww0w9QqDGSGdwDEeDABkR0Z/Ir7MkDTmBUA3hAx1YVFRwyeVGgBqgaTxk406JNLFgp4LIStRjQqaR7CFcwxyA0NIVSG79LIgvW4WytDb50WPCN8KgjEjzHpE2lSv+wYAF+7LgERkv9FN0DbvZEbPGGzmhe72VVvgjP6mpBiqEnU9UFmXKSICqvwIsr/xbFREo+CpLIKImOXFnyDra+HHooulBGSoyqCNBhX0oAHbiIcng0ejlFI2xlKMdnkMdaCE4Q0T3ULKyGMQqt1UvVU6B5Lq1X0KCqUGlETVabXxoyOii3VfRO6IromCeIUuM2XiRqD99c5iS2/HzVpsPdLG55BS4O53PVWkgU5BTbvSkmO2Url608Ydk3s682kzZa6eOGAxX+oSj2UuLQerjb3n0f6PWNqUsoRnKzj7jLvkc6xQLWuTQ47NX5rEXWHhKonQV7AeIY9dhELkiCr+oAc9CDIYEDQig2DT7smRmCEmXLJAzCHtItG7qOgijLszThBw12sI1owzYmE+eVzYIoilC2pIdM3HDSUqCzchy92vTLLK78/gjD6J4U6I4tSXXHKJaKVSiDqyPH7doQErsddDfQy+T4ZphQykmquCIUkSwzzq8htyHSj8XUF1edFMUg0C3hXUXhxfDHoZsPtMJnlRUApNWhNkpjEQsV7Uq6CGaILQ5Kk3bw4ZjyD0BjcMit4eoGBIqglHLvR8UI8eIxo1mkOvJYb2nifw1eUnmqmId+ogfYs41xBR5oElj9FBl0mPRkHAixYJdq8jEEGgdr/CnQfpoAcThKW0kfdeojuiRe4UetrTngY+/AEhsdRCM4uupGNpCLkboFQkPWhLNRfGnZiUiP60AQMAwr7KA3/IEORRl14Tp0rE7SApvdZtNnSg6HoN1ByiFDViPLgIBa2oRwgFFMSAlZ+6RoMPGhKQAosbM9HLUVA/6i+lXM9Ch4ucYlrGdVIIDiXU00dARe1+PWo0mDXBV/2rCfELAoKjbRaQE6FMH5HlXbPjNwaYggBSOhE5UEVGekaMRiPNdHj6058eYEPYKyinlQ/4VKJoxTnnnOMyJU3zZ0wBNzToMh0XQz1aBDfjhB4pmijKu1dH8PTQC7UFZEPaJ8HQNScgG6LSIQAxzfkV49lI8xXZo8luwTKWglZqlwiCIZpNEzNR1R4jDR/wIhsK07yju/0ZxEQBVw7AR7pft4y7agJkVIpSQUyfQkNCNKHkfwWdwcHBjENVxIgN+ghhrzcDZ5BhGDcWBFjIyBYzBZJxU2cU9JsN9XbcrIwm7Zc2BRYLBTbv2Cpell2ihNB8R3dPugqmkMt3zs37l3g5t/lGw5z3hBy9Q1HHTUIXcakcHesP//APVYqhE6vEA1GHY+JocBARG1skJEgjvM9XTBm7Cd1LBrjjvFbnstGB5MH6KRnSiUAMjvQi29QYAINREqVuvhM53bVrAFL1cDTF6QFKYZEwAdCjXpwRnm5HCamgUkw2vhI8gPzFX/wFZcW1d0QyOWHxSgy7QIaEowokkt+8UwAf8PF0eJJS8quUghJMPFi/G+tgG7qFdLI52Kt313QoqGptpHu5nETbwVcQQeISEtlC9qOwpvnkT9RQNZieCF4vRU50Vhy7V0X0uBaxsigI88gTFKO5aprrQcBhCGEfIi9jqARZAIEDfMStRnN4EooaiCwsT9FTfsldIbM1UI1hr4IeTOBJkCulr131Q8YI0Yk4NBgZmFWIPcUpwTLLpiHuSZSu3kADTAjDgR7DyKFDwTQwDCfdCklFZHjqU58KPbdD0lAZn9xtTOzpX+TylcwDkIXGn4YNu4JbI4MyQUNEoBvpWVXEKFULpUERN7rAjTEJcVymhFAKZiJWPzJRqIvh0JiB53ve8x6UdDmPdwSP/FHXPr9BLolULjSJAWD80N1D4YjxEwqBlroThq1FfunxCfIx/p/ylKcQ/5op3V2E7CXozFAaAh4aSsFH7+gpeRjYNBDFmBuDjBKDFBD2SRFooDaa6HFTz3XaAIIc9+2EFqUImHCQM24c96452qKUQWJIG13GD5ieWx3PvqpUk2NsR4sU9yApNmLS0c7Vpa/hqfdltqYCP4gTrQOfKmMGwTnYhWsuqZ4xQoBFIpYqcGAbU0OiUop7QauYYvujc3S6sWoqwdlFWFJazLUOGtUWYi7/xnzgjJlABpWiC6DtviAMCmIsgmqMer1kTdhneCySP9ubhoukI9poHB4KbN26vdRZ6Fk6SnXhldWZ7xoe7F++ZGTbrjGnDlvOTgzaHTy6mJyCL9+hiKoC97EDQpKFVMBKbH7hs2QPtYOR31f8iEnAqhcy+BQ2hPl6vHgACfmEc7FPhJgMVhXIs2pgsmQwNcjVJT5FHqDYNix8W61OO492DZhwlAqO5peQiHoluomMQkPSeA+ey4hiPy7bTQgxb1kfEihuxmVCiE0WZgwFfQqlBw7ET1zUKD2Tf4GzzC6XpU7FZWqZvURxjy2VuJowMme/msYyZ3Hvcj0KtHS1QC+T3Ejhz9iNkjOTpiHVsG9oBDQaDGuEnO57tk8UapxPrgik1ljBywkNNyfKRuSjfOhJ8gRYGQiJ6CCJmXyCjJwkhy6OBX20Dj7ykHDqYnEJNIToZPOQUy/oDmKSRmWnz3gAhxJGwrlSkNLj/ke9rDjgytrwpdvRouTxJw3PlXN6xBiw+0YHIuHc74tQsNXLjB/2Men6LpJDYbJNTikqZYpAbW1ETLj5tePDqEYTVbV0GpJmaq93FflTjbbMtM6VmnJSuMGUGBAIdRYvY14rFHRpN1XPbX02tgj1yBnN3+fXqDCWFFEQVtmYiVERZIewx4xATFtaKBYKohTQAjhDKYpRRFiYpNjM9SeYjE903EBSZo311Sek0AQpKqXm0mZ0WabYwSfelTXaowtMFiONBgPshRdeSJFiEIqNV8MM6cwgJkw4a4V5FLNMddDOhuv+xjMMtTGGlnfIKGXmRnHqr66ntzGHa4JPxjB8jEaKSzAQbYnRbv6yb8WYxG3sdVJbs0126pqFlvYiAsUx4GdzBBBoSNwfnWEog+K0KBNKq93PKDFqNxnNmuhiLxgdG+Tzn/98iCEOmzT3A2XVa41HLdZMvR+9A+xCNPYZJ4f3z8Pm6nt4m92uvU2BoECzMb95y7aNW7Y35zo6C0mjYr5au3LVyNAQI898o8kdHhfAmLhv2Ue8o+mGWeAddB2sSr0uIcbvcF4eJOQc8UOucCUhgGMBF2wOVrHmC4alCGYa7z4tfPeJdAFfLbHvY4Uddfn11S9ulS1eo72KSPTJnzCM35BwJDRQPpEragwlJvLIJtF7pk/EajtTwrwoEswx5EQUlJIhHwhIsc9Cn7DAzZiySkPG+xoCVWZwIO8lWuqXnEYuy2KJgac8WRXYtHcM3adATGOBDUxCW/WOv1NusH46io7Q9hDSjBPK4vgQYF7SUluu1EGmoIxiEmUGhIKoamgEQdQYuqkWwZkGY5+XYuFrpOjiQBg+0TTNofjGHiWAqmAYoBOQ3DIoBSBbGvHJ2BD9FeT1lYCEhk1A76FQMlV+8IMfZG4ElrqsUZQMDQFEBo53zDlx8baC3IPITjCDdLZTqV8Qoyv4hQbq0RKQiPiEiSLA2lVklwp1Uwr11FdGFECCyH7VS9hrPluO2ilYUNJGeMpsdGWdK2WfR6WKqwhhVYom3rMhpyGRErPDO70B5nozG5NBJftiBieRH8QBhE9SYIsUQf+oWkG6EfNbUFuirVKqbQz1IA6YIPgUgyTwXzhuTT1fP/zhD0ft3q2geGVZY8BZoswgxFe/MA/KS7zV8QzDUKbV5R0y8ntgC6CBFINQRUD5NYatr+hhTHFMdxKjioxcoGk47ygjM+aFjpbZLKDx62Uakk/RQMDB9KvGGNL7o7P8rJu80CjfNHX9q/uUVUoPRnu9eOBMI6f+ctlUyp8yB4mMcLqyUrFa86JgRi5/LranrWYtth5p43NIKZDLFadnqlt27BifmZ5n0FL5XKM7n1+9fGV/d29sLbQcs1rs+44PpoW9YijYCqsAqYwPWk8T5PDClYi6kCv+xJhizYqzk0xSsDmcEapYLT5lq5Hphbe7TxhisDPwQ45io3/8x38sA+uLgiGMUzT8li6FU3sJ5uvPkBPBr/0JuPwwIYPDdCFFOhIFHAX9CT2/UlQNQiZ4gikHg5YhRLIXItl7NMqfsmVwiI3HP/7x+DtjDLEdIiHgIFdkiz9Vp2mAAKemH9cAACAASURBVOUBh+WAYYDqQ0JoVHDzyBxyyC/4StkQsXBnnGNcwdM1UOZolDU0Fk8VIJxoe9yboqWME2qRriLU8w4ZqgylEFiSSTZ0Ux080SEUTd0hJ7XMn95l8yfDkn5kPQIqekEpCAAYdemUoDNTh0SbQQCSkWRzVkQt8jC0uAxYcVUrpQmoDWcKmZz+DCMK3Z1PuoarnQR1niC8zgGRwfhhjDH27C0qwo4IN4qXbUTQlCVrvRB1msBYwqgjGxsJM1ioccCCTyMxdEllrQCWV1OMwMDELwRoq+EV58+wVloJoCoLXGgM0m/10Vht1DUMIZBRo1o8aOs91ItQkmIMs2ty5Lf7DFqkeEFtbaQZ2NP0JySD4FQBfv10AomapiI5NVb/IgWjDuJDQF8/6lGPiq7xG5XKZjzHFICJgqoGFkz1yi8bhUMfwQd8BETP0JBiPAPla9aJXmLK3Op4DuLEePZuRPlVxK+KuJZz3aM4ggkZI9wYxlvsYiMdy5CccIMzBDTTo6DBwFJrFsgGso42363xWDp1qA1uPmpBw2g7CIGwxP3R2Sczy9rMOsS4xZ10cSAJz2gFHDwaa9rKb2xEOq2UmQ1JrSLMO12c5feiSLQ3EhfVb1vNWlTd0UbmUFNAvPdcoVSfm981Pl5r0gk6SoVi57xDiKX+nl5OWtSrEOp0rEMwjbEz3ApzwYZIJlUzOeDXxBt2HwtWEkUGYok8CL5GPNjFwJhCQoRwxctwMTZ/ecgqQLzYOEBiHApLJSl5dGHBzBIS1SUxOgAO5IrqFPES0sKfINu+xHmjXtY1qg9vm5BkyuLdPvkT06R22BmRKD/g+Lv3EGCaGX+CDL7mAI5xw4fndQCXiJvLAPnYXuEB40+aVqAXukggzOFXjWDKrHhsZ/gkBWT7DhCwAaEgCHKGxJJTnghDoO2whT/mTlewkqbEBEx5OIswdUDJ/gt5zAQIFGpoI/zhLE+Mk0Beoj/DVBayLQ7x+UqNCCSJPVVAT4r86iWDObrRePwpJyQhAI66orGhc8QiPrY7iU8dDY780X2ITxBykMqojQgwl9+eZiADJuT9qih6RH52MtX5Ux6gNMpuNSBUDfXaFWW2+cAHPoACjDF2LaEUA0Pt1FPISwltiRRUEHCrhbe//e02BFkgAGRTJOA1OWRqDBs1GpCoIb9SHrVD2CajfSJ/RmfFp31+QaANIAItHJJAeZCCf6H2widgalGoDnqWdGe7crQzPsksmx1bCGR0DuJnlk6VZkob5F/1qldxurL+oX84cBekgIniJiAVE2SkM545w8V48NXYZkhDuhiBCMWCqAvkpBOzW8dmrrYrYlpJj7LoZi2kFJrsbzzDUCsiv+4w41BYdfQk5xiotkjEOAcCOrCcaWxselL4qMVBVV8RyqSOie9POOt02nbQyrDXj9ro1CeVXUE1RlkNybrG+/7o7BPDJ41crzHLAcKeqiD4C6ezlGzYxyKNWYtWimh6mVeDAWOjXLbQ8AKNhThkyCyGl7Zv1mLohTYOh40CzfmOYt7WjJiljlB1rhkdLYn4MN/MdeSGBgcrler41CQGgOPMd3S5/P2OfjK2hX1YtLEE2P3hBkETYuePDRdsjuCheFHFMkZjnYcFx4I+1IiQVaRjpGOdGJljaH5DLfDypCc9CSP22KPBv7ByoiLa6Gtw/NCHQA5WS0phu2QYv2aBGLBakDE4mJMlbB42GiAAf4nh0ouzh5QKUQdOwFRRmE+yFI4sBAxqBx1IGlhFKSkUERnUy+somgMCJL2rCGdXo7JQhYP8wHroN3DGoFkg6KxqDMYdWIXckk1FPIe0KDbRGJZYYuQEjd8S1Uft5BO9ik1RR9D2NDNUXmiEOhjIIB2wYAY+oRUhDr0WAr6qGp6+EocKxqEt+R1rYNWgl8TuFZRADr0hGxhewrppGPjqTwDB8R66CxwYokKDyUQX4NqlUyJd1TL7Gt2tjaCFeSDLA2CoYgEEMgQ25x6aFjXF8EMWyj1QdNAYPLzCNYd6ZIMSwREBNEUYfqSwRlCUeYDRyUIpUXuMWD1I/ZIYtXtRKdqyaUU3xZi81d9Qwrh/8aAPRQFN7HgiuxcpSsVvvLBFsU2aUPRCFfkEDQSkHsmAUJFZu2Jgw0Sitkjx+BPp6D3Pe97z0OHv//7vkYKFlTpiuOoadJY57EmUdQoNPVU2RyU0XxUqhTOlCinCTc1wggOKGW/KesC0dkJVTUBSw9u7r/sbz8AGHQCXEzR0o9Qq4t2st8YINU4TrN8o4jzNnWMwnll5nXiQElXTxihAUrROMy2rUMbwMAXsGiMUbNXCDMaSrZnoHP0FsrrQxwsa3iqdaZOWi5qDralONxnw0enZWPWi1cHEtNcY0DpTD1gHUWlXCAJtXBHFVJ2NitR3XWktt9ietpq12Hqkjc8hpQDX9nqzkW6LrtV3Nut92MeykbBbjQz21eoNd/A068kzyZYhRnYIJgxuggQZ+2DRYWLhMWqriKkDv8Y6ZRBJi7ojW8iA4E0hITJRIZEhJ6T1QrKGF5GK8EqOxrg/pQHzCsmdsU5FAiCGmBXHIpmOcMZATMHw2sbWJVrskl7IFflDbIQSIEWNuGdoDImY+bxKpYOvuHT6EODRluw3tIewOb3iFa+gh5EZlCf8HRCykGJBB1IwGD2AMPELDQ/hJxvPbpsjXLwRJ2gbekaweL8wocPZE0QcTFzx0H4giaHLoKXoHxoSgPx7WCYQ0LvDa0xB8kBGQcYbG3AaBR9gpXvROtLORm00J+jjq96BT4BFWw2hDoYCrcmAg6OBkT8aSCOBFW1PIp2GPdKLdgXZ4UCuS0fA6L4gtfxEWkCQMyBTjJhkZCPwnGQEJ5N2ABLDUgKZKAiI7uY7z3pEb6Cm2zIDVkMMpCC7IvSY6GWQNU1P2eqiylPoGUjoW9QI2cAMDKnFzC1SgmjREAYMntfIFXmCAvv8QjJ0KfB130KhK6c2ao7EQAZY8M0mfus2kTUZwoEzclnGKBIIq1SpCIJlm0ypIEuGCcytVZDC3GGxc5TVDNVMgy2GdBDf2QjDFZLsiHLqXLZAaMRQhx7rMp0GAVloYvYpKN08gid8UA8yfqWbR79iPEfbI7/ZQTthoQwVP/ouIBstVCi6jrMUaXq0RoL+Yljy4k/OhaahzOhDjTbNrfdAMH3oW6YA0iGIR12g0c9iUkdx6b+CzqaSUc2VDZwYADIzUzGt6QhlJSKO6rzAX0oouwhlFjAixlzQWIo7RTCKyBwdzb9jnxGyGP5sbxouhl5o43AYKVDrmK/nOpNAqtSbG7bv2rJn1un2RgfvhMZIf2nVkpHuzq7KZNqAEOThYCHaNdcstg6S75ken09Bs0iLJrcwvAbfURfuHFb94COs9Ngu4xYEMqbmE37kV36wcHNfI8VLpJDiYAaHDeQxR/xaioqkEA/kKPmHc8mJiwVrjsyZzAhRrUiwOeSiTkGS13YsshPDvtmvWdmoUUUhxqSoNyRB8FAQMlR9jVYr5V1dfiNbtELBkHAqJQbs14RLRyCZ/WZEkD/1V0u5CQTsm5DEWDOHkoCslK9yoluoR9FY1ogACKXAhACmNhEzzmdZwVvNy+BYnF/puoNhwHu0zgvJBEkvcAgtKkitp0LHkh4t9RUyaskwp7uAw24UuCmSEVDOgMMrC5IhF4lnhgF1xafAnNSkSUS/qwjp/NrrZI1gpfMus0SmFGqlGiFAiWedYmwIDMFRtc0ssj+iD8CK33FgrjhnefjYa1OLCBfUJloaMxUq8cuRbt9QBtCov6BpqbJUMfXaTcu6wCcDA7ZMO961GhqscTRXJiI6nJyxd8lQpN4gggyBSYjhIGB0enQZUDFiJUaKskEiRWhFMtC5g7xAiS/AUsJgIz3UGpjwZjMXwqEtJiY9A/F9gq2JEDhQnWFFcQEtKgXEiPIeKX7ZX+nutAQ5o6/p5Sa4bThwOEuxIQXOsSaJ4lICfyhFK/Y3nrNBEt2H2sgVEzm6O2gbneg9AsEYzBpCzzYvJHqgB1u1KMUMCY4d0iirCIT1r57V42aBbAxj2YDJdFD5FfcbdGYSQ/nAn1GKeqcsODQnv7IZNvJreHAwBInO8lUKA7M/bTUacpzDqKQwwXb0BR9KCEfbIZPqbVpf4R5zzc55hmgJOG3hoLHtFo0O/GmrWQdOs3aJOxEFTE6P3cB4wQvM3kqN5mNqdBVKyaWppzcdiGOOPoh3HaoubSl1/PJ+iWRCa6kpqOsrUU2TsM4LvgwBa2sLx6B9sM4QOVKCqcmTvXvxFQfEg8AEMGRMLHZDGEjE0XB/wo/cipwBRDafvMdSUs4ACGZoIYloc3P2TaxN+W5HKSkgB0uVIdhulFUcMllbohVyJhrc/ODpkSeIkDXHC7CJYi09kseJ33AcDgUiPsHZS5TSFu+RDmZgoqDm0DNC5EeLkC7gQyYEBjiBkeoURBmc3QaiJb6HyUTXUNrEQ1eEQYslRjirKKIsWxQ1gk6suAxUNy9qAcqf0YRAT5HIA4HIIIW1g68bJFFGEU3wCc3BiR6kJhIznH4AkYEXGuWJ1In2gsBcxAoFQ81RNiCApgm+Qk9K6MqCWkGYMQYc25QCbBoJ8khEcDoW5yH6gRTNASpOL0ZFVDRSXBESVytkIz5Z4/hx2y2STjeFMIMr6oUlUkG+ViAzicWIlSEGpIIscBFKzTY07YruQvu3By0PFRAOYWwDxDuhqyvjvB46RA9K9zX6OvpOXRoeQ0KT/Rn0Z0Bi3dRNgBsMSrENy2mxEcoT0jkPwViCIFFEiuUEpVNZ71oHgeggbl4gcIIEHw6ZxuMdfA/ICjLEKhXaebTCWGJYoosARd+VH1nQSpH9zSPI3Op4jikDQgAJ+PFn/CoY6FHB9bXlij4NDyqaOoWSiTTmRRjLEQ1WLHCUIboUHZThky6oCJ2YRxcIbHWGRIylmNpB4ZjUIOggupEWSTGGTSULEmuzmER+TSh+WvodwrHNCtvoQWANP/vsNGDdLd0ANqqV8rCn4szURLTSdq2LEdVqeCI4jp6QmXeA/JfhjhcS5FC+H4I9kEPZnHZdbQocGAXSmiscXEzQuU4biCScSXv0utG8KxI6Oru7S47jTVUqs82aiA5MJAdWwf5zt3hBx2y1dcuyvct6OuYT2fEO4lPwAu6oVBlSh78OxQJrg1ssUol5Z3Bgjb9IoR3i4yG0Agh2709AQJOioBcOH6IP4GhKeYKjcZ2xI0ZaZClYeUgvEKI4CF4ybhi7XbgkZk3NAiHULzISyw4hgc9aUlNuAPEesjAkU2CIAtmmBshgWlvHef6QbYrQJ2y4BGL+VBA1yEgqQuqxloHHQ5ZneVQnG9sVHh0VwUe9zBJ8ZegZMiirCgCDYr4C5d0T5oSQSYrHQh/lvaMb2aOUP/ms0IPJACoOJYPgoRkIH2UjiaqEyIGtUoEnejLP6EdAdLRHe2kh5FYmmAMZVgSVhgNWkJ2VxT4pCquRqPaJLgUCnHUBHUXQbc2PE1i2lcnsiD8UOPjkxeaXeFHsZKqTgVWGdkhcIQtM+NF711nscHqTPiRQJ8wZYIKGvkZ4WCNTQxwX0EyhGWwAceFn5wjkZTZ4SGIxGtjJUEN+W2AIAg3Et5kVblvRKapQhGcVV2i7iuy1DLd2V4n2OA8YYFnLeFNRvLicUyt5HFJ3CF1lwdE6hkanBakIaokRq4N0awxUfY1c6vJEvTbT1WhOoaEnjmtQqmwZUxNZ9VhxtIutF/AAEmCZ1nS0Ma9qaoecrDUEPzVLihpj6MYvfKJSZTWBnY8JTY+DSY2g34Aj/qczlQa54oEkfPY3j6IvbjmeFfFJLTGqA1WJXmQGNkYCrY6io9Kss5QydPUygts59SdSoCG09aOItQaeEcU8iVYGlQbG7JaHKReRdVkY/GIC0tUA8a52QAwbnS4FYka1FL0fbEeiP5EOi4OYmYUbcE+M89H4G9pGnGHKnESTRZEMc3NQDxqxoP1yrnW16N/y0JqaqcAhn28FZzmsPlttNUt3tJ9fXwqY58mptcVWOnJd8/XGbNXmYaO4dW7dyjVYFw1lZGRwz9TU7PZt2NjBotRcZxf9iMkpGc/qdU6kwRlDufFui4dIJurwKctBSzd8n+EBAs4PymCp7bfFRxLjw2iIXpwx2FCwPJl5V+D1wddkw9QIPOxM/nCcUiMuTLTw4Q2rg99w4wUqkeVm1ka6ZxwNM1UcZ4ReRG0mcX3FUuGgouD7ZJImxKaPRPmlh9CKX7wbJhoCYRXZPSH+ozl+pYgIFTf0RcEQGPgyGQy9IBrGas2toLaEeGNN4RDtoTOhsFZEF5MKcbwL5KysdzIPTdQIeX8q4k+cXTrI4BDq0iVGBxHwuoNkovNZZPMiQj1/ykPXEeUyCI6SUQQCiEA/QC55UE/z5aH02LLRuaEzqV06PQN8MklxbUQfHjDhPU0E6kGtCIkITyk80Amn0IfApKwAKx1tVRqyVqXgEPMGT2hactISwjQY2Nrdk4f+xIEGGVXEhzqEruL0AwYPZNfFiMl2ZQdHOlFnMeBl4VAhAllNGN5o4YaxGilS2sjdx7YRlQ5hDYZMZHq3fUZbpZbJhmj8tb1TSfU1mlstWAYgsoKoxExCh1OpJ5TUkOX6NOtr0AwDLYKtdEM6xlg0Vp/S/8hvxWMk0EH5h2kOjQ3RaIo0SL53UYuykIzM6E8bU2NUStN1LEA2zUG3GIHq1ct+gywK6mVtQQpLApoxaIaKlvJAMiUVV4Wyinj2N4/2N56VVQoCqAcU9KK9AEZKDAM9688IJxHzCzUoSeGKTqmSLWZK/Oop2qGFhKFogoc1XZFgGvodKej9RiNznbLSVR01wgcmTgDIxl6FXZihTL/hCyGzRx6qm442lrzrbt0adKDE6wvDRiKrVSwbYoZKQTdjTCkR6s0gFfkEsUCb7d7iFSaYSi5XqM/VDhrjjtFwgL/tOw0PkGDt7HcuCiRNp7XqIuq1LL3PJXlfyM+fcPzxA929bFqUrfHJmc07tu0e3zPfeXBWJsEOuubn6BfHrj966cig6pNG03oyqwneET4utA1mgNA/YBvs+ObsCW1PyA+QPSE5JHoJ1h8KhCKRiOsFyw7H2wxgcKv4zeB7ifyyhSQLMRn1SlQ1LpkBia/+BIc48StnqF+BZGQIIsjmRboXFcV7VnVIYgSB7UJBHnVlNcofGkmgF4zYV0WCFHDIalHXwgaGwhfKZSb4ZY7WkRmBp0+g+TOQj/wZnpb79tFsh1nihxCiA6FtZJYte4kiYMYLmFmlkRIdFL9SMlQjW5Y50M4QoIVEUAZmFU2O/vI1wzMryHIgJ9HIOKT2bJCEXLSVZruQISekV9SSleU45aF72ciLZgb8bGRm+ARYzQRBzri1xoZRRoroOwVhG30khSkU3SivNCQmOqhSixe20X4oqlKzdKJehnOmrkWNQa4MuGxB+RgSQMXyIGq0jRWnbqVHS6mhduqpRPoxxkympqBVjECZ1cVyyeZnWMae5sJODFDRBUElRQIxa5U4OgcC4sA/0I7REi3NevaW8yij1T7jWcFsLiwcftJBpnLJHw2JKrLMUa8/gyDZeIhsQbSFABc2KtIzUBmFo2w24CObxiKRzspIEdk030vUHjkXVhp5pENMV2ajOqtUBu+Ag7AXeSRNpqzqVddeM+1uzZ5emAT8gHYof7s6mvc78x5tNetQ0rxd16KjQFNIUlPUrc3kcctyE3/OzddHhoZXL1sx1CfmE0fKjula9eprrpmpHZxNQ970PL3U26hXVy4dPXr9OvrcvP+1LlKEBs6Cp5BnGbfCEK2PF6oI+EtCuxXoSDqGla1oM3mQUVxm7zIHSwrmvrA/IsVvMDs5Q3JI8aLqTN5HqYWSNQMe9S5kgpn4Cfhq98gWOeM9a0jQ3yfp3rU9tMOMJj6FQgYasbGwYGAVABe2KwgYyCsVVUe2TJ7tgzDIgV4GU/6FnDqjlRf4LKw0PmWkU0rVkS0jKbCRzUsglrVUvSFLwPQJYrELkwmYoIxfj+6Ozsq6Zh8i+xoEzBoYPRUaVSbFA5pWB0Ey3OIlG4EBRF2QBIGCRckIsgQCIbOV0q5oOOJEG/0ZRFiojmSNkieE68JBJVGNcIuxDUKIWy+efdTcDKusgTKDoFFBIrVDO5P0kRi4qSJTQbzLGWsG+aOUPzP4gRUEfJUoAwoHMvuMxqAegIrI7CUGFRykRL9EHn96gm6AZMhkveZrRrdbHc8BIXrBrz+D8pGeVb1QNQdcjeoKyBlBspcoG38GhIX4xNf4zRQsmdFKM+UMBKKLM5TUCFQMvwyrhbQFMOsv7/KDExhyJ4jQtUHtW2pjqe/SvWhd1UZz2/adN27exBkjVyzUG3P2DhYifMjeQ806vLa0Q9bYdkVtCuyXAon3tZzbs91DM9Ve/vj4hF2SmSqhkuxMvcXS8tYR+oP1CMSlXrXvmUwVcTtWTwgnVWB/dCxsMaxBkRKcK5i1FNxK/vgU8injxdicFHwHzwrBE9xNWY/3aAUuJoOcfiV6AMzAkgTSpYRIiNqhpGww9ACiUkWCvUqJiqIKrFDZ4K3QiMTAQU7p3gOHaIg80brIQ8NIEvVmz3E0UQtZ7jdEETSiYGDiV8EQY8HZ1RitgDzuLHM0P7KBHygBGBSDjPy+Kh4QSLVAKfCMirTLi09Re8CMtgfAoBjqSVQ1bCOn9EDPnwE/qOoXkCAU3SVelIKhWhQJjzFCK9roF84BPPo3EANWHsWzlkoPymcEicbCLUwLEFZ7oKG66AK/HkAiW1ShICByBig2EhWBD70obivHn0FnRSRmowUof2pL5IzxFo2KeF3KBiYKBonkSaOqVWlggiCKB4XVLlsQKugQBJRTER2U0TyGShAkmgyNSIyC8Q5VNQIShA16qk7BoIl0VQdWskVboqMh408ZZFYwG+cBJMZP/KpFEQ+YMbnkUTZKBZWiuN+o0aeF80hZBSG2cDwHxaJg4KxU9FpUFH+Gyh50y5oZTcgwRw3ws1ZkTQA8mhDYApv1VPSdnEHz6Ed/aqwujuER/a6WGDMZNNl8il6OerOuUZ1P5nvMmvA9AA215VQp+DIDFc2Xn45lSDJJjo2nmzO6CvlqLTlURCsO129bzTpclG/Xu1goYOZ7TFHTNTStwMxab9vOnYz8LSNXR61RG1265GAhHdUFHyEXd43tma0lVosHBT8KgRocB5uQTkIEG82Yrz8Tzq3zfXLiNcExwZEHHPCl35LLBLuMtsggZ3C64MuBQDBTX8GP/CFcg1PL40/pflUa2AIYKHmJBmKFYCKv9GCI0j1RkfSQoAFTRYFqNDPYcVQaqEpX1p4RASMFqw2pGXTzm3HbQECGDHkpIdQDiN+gVdQCn6BYVOQ3aAKgKkIcwjaIrCwcfApbTrQlGuU3gxBloy2RHm1Rb1SqCl8jMRqe9azEKOgXAlFvNCFABemiLVKAAhMmUmAFTjZ+gIqmRbdGcSlgyu9r1pWa6ckw8QJmlIrEIEuQPfQnXwHJWhRYEYdqVwQFQpEN7U1xbZFHEbUHJqqI5cRCygdufiXKpohskaiBIBucXtQbMzfoGcNMfp+ygaeu6CAtjRe/mbIFvrLyaxQkVeFFYtABwEBAjZ7okcAqiKCsJ8BmQzE6JQrGbxT07kUtQToAgZIS48RXKcDCP5oQpfZpjuqCbvIvHM/RBYGwT/EEzhLjqz+hCqw/AfEOAbVLiUGiVDQnOj1rb9DEp4CvpYEGgNncBzCbqtFfoGmskSBPkAhATxAw6xQpMW1V6hMgAQeQyBNzLfo69GO1R08F31B1VoVKq4367j0ToYMCAlpGsYwyh/ilvWl4iAneru7IoEC6Rpqoa871lMrLly5dvnS0lMODOvaMTVx/04Zq5xzZxUCdn881KtVyvljv2ntPyG1sXrAwv1iVIngB4cRddLS3lGxaVqIp8stei0UL5sHZrLyN6LWzHRwKhNVwge41X5+jE+0FHndotvo617l3MzfMjHW931qaG3S3xCQTeLf81E5pU+DXgwJ7LUSJkbbmV8yTPfXkM2dtHHw1U+/iz0NPmdg0PDj+vIce+3aNbQrcoRSw1VZw8HA+2fNtavR19xQGei1uh4YG1syvuXbjjUKJWo7WqpXuUrlRb6QTiQfyxLTP1qbYQWydFJYtZRIvFvIkLJCEbphH5g9MizsQVNp57wAKpAV0pl0tcAvpzKeBwgDCNa+1F52eXFfO28I1t5TkqJesC3vTY6hk9pV5t0S1nzYFfl0p0NnaBnRayawJBaveSFevbti2AyMNc5cMlDAZYk17GEnVVrMOI/HbVS9iCjQ5qZsdbM7V8clJNmo27d6eUi7fMbJkaOvunXumJrlV8ikwi29HMzCC4AJhmYiNGyfwr61MjQwOCSVA2doLdi75WNj6ux21tIscLgosHBMUplCSkoGqo+VV3fLJgxt9y80ClKrAM5bm8tuwltIyaO1VtGVrKV7+vzP9dxBD5R4uGrXrbVPg9lKgdRw8TQb/b6pMTU87NMrJdWI2+Qlg17HnmK1jF65hbm+dt79cW826/bRrl7wTU4C1iQjUwKQANZtjrZBRXYXlfQUOK/Mrly/nTzCb/NPT1b9mdbNlezjQh1iN9RbgHu/VWnXnnvHp2RTGabCvn7Il1jQx3Iph2n6OJApk9s1keGKcbOnjSWsKL+nWe9KrUmraXCQJ0so7pVOi9lqzLNf3DqyWKnbzDuLeFfyRRI42rm0KHDwKMP+aF7X6HN+viekpC9Tp2Rk8uSufLqMM5zCeGMFd/Zkm2uF72mrW4aN9u+ZFTAGHAElHDjOduXyuo8tZrzH3n3R2HrViueNESwf7Z6dGNm7ZIhwDyZiiuR/gLA6ZGuyAscpL7AcViinK1O6Jid3j41tz2wvJkT0dw+Gjv4ip1UZtXwos7FMsPpyFCYB1q1bImsbL3F4lPpW0c/dKpwAAIABJREFUNk/RatMT9y9NTk/zLyE8OgvpLGSMFhkjj5cYLfvW2v67TYFfDwo4z5DmjdM/6QSCrYd0RDoxzxYfTkk3L5Klmz7hVn+4aNNWsw4X5dv1Lm4KsDw7W5T29Zu0KAeDK/Xatp07RocGBnp7GSpWLB2dnpraPjZW6u+t1mu5AwxbGudfkoWsdYrKE1xDWAUqVbG7Jxk2Gk13y9UbKdb5fNt+sbjHy/6wC8VIb+5Vl3NzQl/2Fl1HfvO2X8uQpbg8fvnC54o5wQ8s0wUK4hoYY6OlaqdFeWhdh1ds7K+x7fQ2BQ4NBSyDzQubhml5WiwxFdOrqlweW9WnTzefLsoObx4axG61lraadatkaSf+2lNAQNIUPitN5ST/OtOOHo1nx9gO87q/3F0u5VaMLqvV6xXWLNLxAAmWLbBC01I6hKh4Xczbrjy1BqN68dxJipjbLeZTyMH2c6RQwAlzqBozoUOnwTPfwUt309YtlPJlS0f7y8n3Lhm96Fe3uMTJpqGTp75unZipV4mPpki2Ef0HqGQ7Pax3tB0pvdDG885KAQ4cbiYS8Q+HvvlENtXL9sPe+MMYLMZpNeKxRIkjR4eLGm0163BRvl3voqaAKUq2zXc4EZYjB5O87OzIF8viiDaqtWPWrC+XisODA7W55tUbb0xz+GavmdvYKk5XIrsk08T/dBqgdVl+Ec7iCxVKxXwK1Mww7rzZbQTczrYoKCCeZDD6pKS3zFR7+zrXsWPnzpmp6WVLli4dGi4Vii2/9l/6ZtkEkZlJa6B/wL/pDZuMrizSUhqHEdP1sPqaLAoSt5H4NaZAtRXgLUVl60xrlQiAYqKZIDHd4heFIluE/jpcBGurWYeL8u16FzUFmp31jnxyRk5ux5y0TFfisDlXL5a3TU7ltm07bu1aytVQX+/K4cGtu3Y08z1pc6eZtC0rLSYoelkSil23boWyJUSTkzlTs0J8unynoLLk8OUij5vLZkf/FzXN2sj9kgIOpv7yD6w/9gRdpDPXke/MTczWZrdsm5qprV6xsreUT+OL3bJlEfVVZH4L9JacmDt1zepNW7ZtmZ1l0TJYmh2dDQcNafwtH5TQ4YgZg4eCzoQWQWXbPdGmwJ2bAiaLNbDDSdHMxDMlWHss0LRMiuCxh1fHgtkBRvu5c3ddu3VtCvxvFEimpvkUbXxieoakK5aLfX0DXJvnm3XbOuGvbnqHA+Y+lqr/DXb7+52fAnEMSjsNJJc0u8J590SKaN+VT1eWc+WlcXXlUoT0lvKUvLZWrFi+du3auLSE8h2BTINSYSELZQvAuALozk/EdgvbFDiiKNC2Zh1R3dVG9nBTIO/CtPmO6dnZzVu2NJvLhof6eTTzjt+4bUdyoEleXBwC3F+RK+YJyQPcSjzcrWvXf4dToJliYvHH4uXufMP2XbtqtfrsyMjyJcNJW+KQl64pT2tzmx1Ji0ovHaNLh7mhNOfnKi5YnJ/LJYvX3nW8LC3nvXTpTbKntp82BdoUWGQUaKtZi6xD2ugsbgrkWvffEI3EIxf5YqnU011ctXzFbLXBOFGv1gqFdGtb2gxshSdOArP9tClwMwWS5sRmRTFyWWRXV61a3T0xPlOtzMxMj4yMDA3wi0+aVtoYTE9SnKhaBtSK5aP2ords2zY9M5M2JFvH1H0Gz69BSdOKP9vEblOgTYFFRYH2puGi6o42MoudAu7aTQpUvuDo8NTs7PZdO2crdVc0rxgd7SmV0k28jVqhi988m1ezwz5i+2lTYAEFkt9e3sW9uVrL9pTLF/1XqTc279h209bNO8cnW8cI2URDw0oau4GUNK3OjtGR4RVLlvaWu+dc7tR6fA7vkzhR1d6kbo+1NgUWIQXaatYi7JQ2SouXAvlOOlWSgrZ9ZkVsd8XD2BiH5YGe8pKh4Z5yuWXGSmeJ2RkWbzPamB0mCoiFVuhKlif1p5sDBMNyf2U+56bo8enpTVs237Rl28xspWXBomGlIZSu4jHC5jr4+a5cvvSo1auH+/t5YvF2j+hZcqYxeXPkrcPUsna1bQq0KXDrFGhvGt46XdqpbQrcKgWYqRghGg4RW6HMdbhvZ8+e8Z5iyYbP0iXDhJ8QpslMke6CSIfH0vnE9tOmwM0UcHyU+pSMnexVtvtaxqukmVO2OjsnZ2e5sU9PTK5YumRocNAtS/yxulyEmHJxxkoRTZcMDRRz+dktmwUEoWbRsUJpCyetOHvRpnebAm0KLB4KtNWsxdMXbUyOAAqIiEfu8coqFMXq7mrMzEyJBT/X0dvrKBhla2RsfM9srcaXueW/nETjEdCqNoqHigJOGsZBVH57KcwDHct2oHgOXNqFf8/nnTCcmJiYr9d8XDIynCLk0rSEx23FI63VGm6aHuzvWd21etu2bS7kScPs5iCoh6oR7XraFGhT4AAo0N40PABitbO2KTAvmFaXn/nOWmOu4hqcfLNY2NWoXn3TdRO12d6+7lVrVidn5PpcrqPY1SyEFEwaV+tp+TWn50inZNaQ/b1EA/dp/pHe6v87/nNsWCmge4rizjbln7HkX1EwEKHZ5jsbLtDs6hqrN67ZvuPH19/Y0XQtQEsRaz2Fortx5Zpb1dt91MiS0d7eNMIa9RQuqJBrdKWtxjiiKHNm5YqQ9P935NsQ2hQ4xBTgwWiLXXwsDJQbhvd0UDeXi2AnnDO8+OdFhiyM1iFG8n+trq1m/a8kamdoU+B/p4Dtwp07x0z1keGh3p4e0q7M3MWl5k76ZPpTpkHeSRt6iJoV9IzKaK7+DO+rK6+5dtvOMUImRlKzwba1V+cSJH50dLSvr0/mZqNGCikYvvAMZmnn+uYbnA57eMZDRMR2NXc6CmCksQ+eDnhTpIQ1aT3SY8rEuiKG+qJdTrQ3De90A7PdoMNBgWqtsXPXrt6+geGB/mXLltWqm6u1SrqXsCUeM/MV1nAnMGVpUWhX+7Ql9IPsazS8rYfd9vGYUdVLSJSZWmWyUZ1p1peNDPe4fCnX4tgNseRTPC0eXGnzemd+9549bunhLB83ukUXhKalU7zcOUbdbadkO+edgwLGbahZXoK9ZCPZqDZNQt/y7sWzOFvdVrMWZ7+0sTrCKFBPVuzm5q1bBDAaGeyfmRnauHGjXRuHDvdpyZ1J7QitcaHueMvWtQX8bRnKIUIiZ1AMJZN61F2eqMxWt2518cDq5Sv6SoWWXcsSf57/n91Eflqd+RVE0Z7xcR5duYJoEenJFv0he27ZL7cFq3aeNgUOLwVSwOfWQVq75v4ZzPlW2F4JXsKsBUPLiNC3Fuf2QVvNOryjqF37nYUCDAkdneN7JnJdW7qPOWbl8uUO3O/ZNdb89fCAz/StO0t3Hup2ZKqVikNPipTO5DLfIcjW+OSko6tDfX2Dff3lstBsHfVmPddVcF9af3dpdGhY1FMXZVZaZw+TNLo5WmnAOdTtadfXpsDBoADGEusE4UuMZO9+Ywlhi9BLrB/CXmsp4ojJwaj2IMPYd6l9kMG3wbUp8OtBAXEmXRs935Vz8HDLls35ro5j16/r6S6FyFxIA3zhTmBaWKgKaJ0WJW+glhl/n9bdkgK/HiPiwFq5jzIUEoVQadQt1Dn+Fp1w3T62+8ZNmzbv2CFsvAyFfCFtkohx2pFu4xFPa+XoqPTYbQxlK7pDvxwYNu3cbQosDgqIM8e5Pe77FMckObo350SeK+UL8WeKQmfHoDnXOliySI8WtdWsxTGa2lgc4RSgYDFpW2ARaTt37hwfHze1li8fjWZlQvROoGBlLdqnUQsVrKyZ+2gPR3gn34HoB8VCJc10Iy/pmGGjI92D6EqBzo5pgdnG92zYvmViajLFgGD6at00YPAN9nWvXLacX2CpVAqVN3098s+03oFEb4Ne9BSwWojpwAVeyBxLiEqlAuvgtP7MrpmSU4bF2aD2puHi7Jc2VkcYBZqNeeG8HQhL5oRanWPWXKO+bMnSqzZuPcJactvQ1UzsL36VyHSstly/bfTbNxfFKDZEQt8K+xNiFt17OJeu1uliIO0qNToq09VKhY1res+yZStGlyxtbQ52yC+KWzHfuXr1CucKd+3aFZFLFWz3yL60bv995FDApLA/YOG6Y8cOkXt/+MMfbtq0qVwu20PUCCuKU089dfXq1bSu9evXL126tBXBd9E9bTVr0XXJnRshsT1DhDDwtiKq00bqXsr5XK3uxpGUODVTcUzd0XVPfWKLh3HITPvFL34hcqNJ5Vm3bt3AwMCS5avKPb0z1UYTtLRtN99dSEt8BbONknjPFQvVSs37QO+ASNyVmWqpVCaimjO7wDF7P/KRj/z85z8XX/S888678MIL6wIb5RRpdqXN/vlcrrM5V80Xu+bEJrq1p2u+3pliIsmZV3RsplrdtquaK93v5NN+9NMrZm3tlAvT1Zo4k13NTlEomyly6RHwdLU2A9OasitHldQ/c81OdOvqLE9O7fzx5Zdt33rTlo03/fTyn3aX+rZv29VVGl+5Yv1DznvUbzzwEaVyT6U6WewWz2aqM7+82azPNarCbSrdMu+nMK+1xjh3irTf2skik25NLuRLdXV01eqVOk+kerpRpmGPoFGvdneXZ2pJ58giQsFNn8ZAOgKouX8UUdjH0LHMgkw3qs9XO1veJs25emq444Wtk+17Gs2ZbTvHq40Vy5b3lwvicCXX+M6OgY65k9cu31zq2rJjZ2WuMde6xqczVyzX3MW591FcWmh1cYxr/3gtli+2hczfgb5BAVqFCC4WzSAtSr1fKJZqc/N4AOk7OztNHS0ZUUfG9Fos5L3deJRy3W4jsH3NSarUXWRqYn5NhqXOjkq1Vu4bxMxN6p6ecmV2ulTIzTUa5jslSf6enh4HOdLsLpUqjZKbOquVKbeob7npxok9Y7u2b/vSl77YrM5Yz9144/UT45NDQ314db1aM1EazUoqVa1/4wufrtcN/dzSpctWrFrNb+vEk0+665lnnXDqyctXre7C9kkFcedqld5y7wuf/ydPf+rTTjrlxNnGbGfRZR6NzkoXNLjWa0V/3+DkzHS53MPHkTy63TS5ZUFu/IVvfPcyjLM274qtNNWLXYW5RnOufUvILanVTvk/U8CNy+YV625leoZ0dI+umWnihYJlpnmvVGZKxeLVV199ySWXfPnif12+fPnKlSuHWg/1a3JykuJlZTM1M7t8xar7P/Dcu939noVSeZYWxT+ydaluCCq/uHBIlNna1ODgoIX+7LQ4C139Pb2yWSFd8d1LP/GJT1x++eX9/f33vOc9zX/K1plnnvmM575w7dp1tbrDW00qWlIR5gUkbRRypVulQVJEWrpdSC/OmFQBCJ++du3Y+MTVG26cnRd4Mq/tvcUevIZKdqtwFlsilgml6mytD0+s17C2nTu2XXbZdzZfe8M3vvnlUmm+u9xx/HFHL186WqlUV69ctac2/p3v/HDTxrHjT7rLb/3WhaeefhcnA/LFwizSJSZbE00wn0uqNotMgcYw3wkmYY++qbOS63ZeL+Ty6NPJxdsHXwUh049YYXdfd/i9hspgCEnPDhwtNurdcfikET7XNN57u3u4ZI2ODIZbSr1WKRTLthmv37hxw5atSesvlSv1WregqK0YuTEdvGTD9Y5D8iBCzpNUHTkLraGB4SWjS3v7e6ZmZ2jmpc7czOysNYBWM3u4jIGrDpbiiu6DWHsb1P4oYHVpDhZL+ZqIVnNJ36G1XH/DtcsGhtO6d35uYGhk97i7CprltJfd6JzL4fDGXs4ZjnqdaWr7ti3G5NaNN9x4443fu+zbtdnp4cH+Yldnf29PoZj3u2LFCox0xbKlJ5100oqWG0Zi7B2uSchNTk5v3LT5hhs2XnfDhu3bd1gHGvBXX3v91ddcO7hk6f3PfdDdzznn6GOOW0nf6uycmpi84NEX4PPv/+AHy/0l7l3TtcpQqc8afnJiCpMfGhqxtp6amqHM1aqz+2vyAaVbHtzvzHu01awDIlo78/+VAvX5OQZeixFzrKe7G2f0Z193z+Rshe41tmvHcH+v37//27/5wsX/ea973esR5597//vf/8QTTySYzS6ZI2yjuX3llVd/+jOf/fZl3x0cHrnXOfc54eRT+gfd4DxqDtN1SGsvIYCTvWS+1jqfUndPHM1hdmbqa1/7yvvf//5dG2988IMf/PjHP/7002lEa5Vi1nrLW96yc7ry2te+4djjThweGq3UqsAxQ9UatVzYFm5BhlCzojrvXiAM2okrVg2NjmzYvGXzzu3UhhZ/yTdqta7CrVvFbgH4MCc0c0nXqU5X+krdnY3Zz33mkx/98HtPPuW4R9zvfscet27t6mW9ffmB/u65JutgKa1rB5ZMTk1PTVdf98a/+udPfO1JT37K7z3l2d3dw7VcuhaGHUt79GDSsAsFL8WOvtShjTruHApW4qHJRJGUp2ql3nLCoJo3+7pTHM65rmpYsMCRARzUptR6OcyUOrTVazvnX+thgUmdPVy1csXS4eGktXIZzqclcqXeuHHT5p27d8/h8VKYT1vHspALrRIlbw47dGgRv521MW32lLv/9OWvcL/Q2//2HZOzM/mecqGnnJuerlSrVlBU80K5ZPU1W62Qyo1a25x1O0l9QMVK+XTKZ3p2liWaNRGD/d73vveC5zzn9JPPOOaY9Vg6Hr581YqjjjrKJKXQLBlZtX3L1v/+2RU//9nlV//iv7dsummgr/ekE447aln5nvc8e8nIUH9P97LRJYUcU3daslKfMRa+iSDbCqDJpSOHlmQdjXzRjnpiJDJZoDFa4frj9Ua9Ob9z19jV19745a9devF/XdKc67zHOfd+wpOf/tPLf/KWN73ZyH/xK1720Ec8XJS5ck/32OatF1988Xve974neB7/RBKE7RdHOlh3pLXVrAMaTu3MB4cCrCMsOmZmvZZMI166i6Xdu3cX+/vdGfKTH33/Ux//6MYbrr3o95/4O4965PDgoO2l1l6AO5orvb29IYmhQkjgrTabbCZu2bZ9w8ZNVro33HjT9l0zSUgXCmY44LJ5J8J7+0ZOP+PURqO+4YZrbtp4/aaNN46OLjn77LPud9bZxxxzjMxUhDgPTK4zmH34X//9M5/+3P0f8KDffvRj7WbmSuW5eXtmc/a5bpUQoQWqWqVJj2th6OnP55ni+oaHLNZ27x7Pl4qNanLbTDeuHAlPvZCvz9S68yWa47v/5s2f+vgHX/eaZz/mMef3p0uxxWLumJjcHWYqDdehUzMdI0uHx6fHmRbf9Y8ffee7/uURj3zCE5940ehRS2q1OiteqdhdLJf0ZqNR6+kt16eTvQzdioU8Tpo2fZyf6+oyJKwpYxutp7uv0eys1+fKpZ7a/CSyqctIoDd4D3UNhCOBnAcNxzSwu5Ilby5txTYN2iUtc+/oYH8ct0KOamN+2/bt23ftRKgGnWyBXhXkUvxIodtg7/BVP//vF73w+Tdec/WHPvnx0848c/v4uLm95b9//qlPfvzC//f/Tjr5hNTkeqN/cGjP+GTaXW0/dzwF5ufS0pf247EXUS4X8ep3vvOd//7Pn+xwRGOuRm2SctpdTpucogPPjI6u3HTTht1ju4Z7i2fd5bRz7nG3+9/n3vc466yp3RvweYsEjLNeqzaqte6eJB2aHQKapP3uZNNuNjgb4A+xuJKY0locV9dbjElp5BKH4UNSKPR2Fnq+/4Mfv/c9H/jcFy8tDw6Mj0/c777n2A+5+Itf+td//+y640/47MWf//iHPnjF5ZfbcH/737/rNx5w7q7dY/39g9TBfPfBsYa21aw7fgy2a7gFBVrzYa67XE6WjGKxOjNL6xoeHh6f2vNfF3/ub//mbQ9/yHmv/rOXrV2xtDozbXeJLUUGRWIJThMig+lbZiJlSIg6osWCRrqqzL9d7MjT01y4TJWtW7cySsvm0/XX77788h/t3rXj3ve5528+4qF3uctpR61f29fT3ZyppK2o1hkWAhtwBcHsHV7yiU/9y2Mf99TX/MUbHvTQ8+c5EuVzVVuB+2Hf5nvSDhZcAaFS054zF4Xg2GOP4xd/3fU3qsX6jCWHH8ItaLMYEyrz8+VCUYymq37y4xc+5+kX/PYDXvnyZ5dLZHuddb1c5oNBi+1DH9gjQnm+ODG9x02P+FShe+Bf//2Lb3nrPxYKg3/wnBfd/ax7Fkt9e3ZP9Q0MWixOTe8plfJdjblkxdy59ac/u/y73/n21Vf+bLYyhUrVSqO3r4fiZc/w7Hvc66wz7z08suK00+5a60yGq7Sr2LJjGRiJy7dsh4uRfHcYTgXbqUnLTBZTL/YKvaDk2qXLRkeHW2OPMpqq37Jl24YNG2bzSWygWMwjRUgnAx6p7zAcDyZgG6R7tm990mMv6JpvHHfSCS98xZ+tO+kkgS1y07NPeNxjB3qLz33Os88444z+kZFtYxPDo8vmakfG/DqYNDocsKycjDIDr1zIY6QcbZeOjFx//fXPfcYzNlx/7YqR/j+86Ckz05OcqLbt2oX1rVu3rFwsLB9devLx6084+qieYm52aqJRq/QPLBsbG2s0azb1tKNZqxvPFKzqfIpB6p19Ky0JWGVjv5uLUxzBaQ3yFKu3tWYodXFBKc1W6zP8HPqG+vqHbtq07YorfvZHf/KnK1cuf93r/oKa9ZwX/snSVeuGRtd8+rP/1VGbNk/e8ra/esj5D9uze6KWzOp95sVsI51n/L8/bTXr/07DNoQDpoBpWSwULGusXcITq5gv/PjHP37X371x5/YdT3vKk579rD8s5To5QlZnpwf6+pij08KdwaQV8zcW32RDd29/WMX4BpucZC0RAmyhJ238p2nZ8vfyrqCv4xNdDqts376VEWv9urVMKfYNfS3kOpXCJhRPLh0pbnvyypyYmVqz7ujnv+Bl7//QJz7w4U+uXX90pdYolIrzrWNft3yUkhhqFg3SnyHPuvId1emZ0SWjx68/ZseOXTfedFOpt7dCKTxCfLOoxbVqdXLXzoue/LhXvuy5v/eE36xMbq5Wd9ctKjsZ9Pt37Zi69BuXffY/P0/TZTU87ahjz3vouStWjvYOlDvzXaLbbN+x+wMf+ND7P3zJ/e/3oEc+8oKTTrkbp40cV6v8/PTM+DU//dEll3zx29+6dMnIwDn3OvP000489ui1AwN9HfMWwVNzXY3NWzdd+o3vfeY/vjA9Pf/o33nsY5/2DJ5I6koKay4XyrFflL9lp9yJU3jC79UsLfCT1TYtRbS3J19csmTJilHCLBHEf8zGfBlv3D2RqVbSUSymyZGinla4/I/tePoTHvvU333sd77znT2z9Re96s+POfFU1uUvXvzZV7/0Bf295dPvcsZb/vodzUJPfa4rzw7Sfu54CuCzJiNTExuUu1wx3HqlamPh7W963XkPOGfd8uHfvfC3lwz2bROoubPYa293Zif+n++y+VdxiVSjVuVHQPHaOdHBem1MpoV04p25RuvwTb7cS+WyjjDInZ7xw3I1N98s5Mtp6LZ0r6TqdbXOwXR0lJuzUvAdDJjLgW3EUnc515X//Fe/fdxxR687ao09yE99+nN/9udv3jlpCedOhdr5j3rUS1/+8jQdnBRJtrdq8mooHhxraFvNuuPHYLuGW1AgLBDGdG+52/Klv7fvG9/4xste9rInP/bcF73ghSnqjxN5k1PMFSMjQwxLpVK3zCEYyAZqkIfAaDSTl4n56hPfHiayYtH1bsWZ6i9XIQpG2TRFu5L6xb2D+jU+ttsUtWyanZmpNpMtjcMHsLF1CIic3eW5ialavjRw4WN/v9A78srXvNZROB6d+zsvrHhoV7BqmRmSyqWWplvmxNOb7zp2zVG9vf2btmzeMzU9U6syad2CNosxoYjldc2/8x1v+dbXv/DF//xkvTrW1THjxpdKvcNi8cqrNrz2tW/hiXWXM89yJqE53/j5T37xsyu2lMsdf/jM333a0580OFCcnhkbWdL/kY999e1//e5rrhs76uhjhkeWdVqpdtZ37dl605Vb1qzte/j55z35iReeduoJ05Nj1eoEVbdjrmfeocb5Sr5U6Owq3bR596c++fm/fcf7H/uMF5x//vmrVq3SR3oVzYPOv25qVoddwNbWs8HmlifNRw3+V/P1OXrXyPDgsqVL+3rKDkzlOo3Dxg1jk2YTV8gYmbFiSZLrCHmYKaq7dz3ziY97+mMvfPhDHvrUZz7btvT7P/aJeq68Z/uWFzzraY3q1NjY7t/7g2c+5RnPnag1S12/XtbNw9WNfG2tVHmk037KhcJ1V1/zhf+6+BMf++fuXP0L//Evx60emRrbzKJP72X13j09M1iI1XIasczRSmKSGHux1GtM0rGcGE+7h3M4TLJb05bkSRy1OZcsWlZTrXBxibE69W14U8jY1tNWRnL67Kh1lLtLstVqFZAtzzEKu5ZDw8uKpdzGTTc4QFHqG/ryN3/0t+/+yFcu/e4jH3/BM5/5zKVLRsfG9/T1DdivsDeS5ogmHYwn1Kx2QIeDQcs2jNtMgTA8OJ9Px2KW+MmPL3/jG9/4mMc85u1/+RKaig2+mQap0Ozp652erZhyNJvQWvKFvHOJ5owteC/OUokkxNuEWYhLkJlqjvnaNZeMWNAJMZxufWu9E9hOL9ZEHZrdeyre3Mx3lnJ9JQdhenp75JmcnjLDk/Cu1aYmxwv57uHBgYc89MHv+ocPQLvcUzbVO+bTufpbPoqHmhV2NRlC/LvQt7/c3ZytXXfddScdf5LILjt22ywr8fS6JZDFmFJr7N6z41P//NHfedSDnO7hhOr2YkcByl3lHZt2fvJDnzhh/XHPeu7zRpcv7eh0oXFj47apid2Tn//cF//1k5/asGHj8//4KStW9OzeuemCRz/wpBPWXnrpj35x1Ub2/EZnQ6SMY088+WXPedqpp568ZvUyR8K3bbk639Eol7rq1dn5ZpU/WK0+5aTc5ER1zcpVf/KCZ44M9L/0NX+Hhg8XsP64AAAgAElEQVR60IPSMezYlkXolka7GKl3h+FktZBGdUQoZc26ech3FUtc3XbsHpuamly9asWq0VGLf0Oah7wiVi8R3THmiF9A7jAcDybgiqVUrjk82Ds7NXbSCev/5i1vfPWb3vah97z30U+5SHgXy7MzT3/Afe9731e+7o3k7MN++zErlgwezOrbsPZDAboOG5CFMQfzL3/xiz/50Y/PPOP0F77whY2prY36zOSeZq5R6bLQbNaw63K+Iz9vocqX3SVRYsV0ptAtyXbVOV+bYKQa6Ol24nhqfKxY6u4t91TrtY5mnf0pHYLpbORxe7LBfjerVaGv0mx01BspQMK8uCUiwdP0Gp3FIUKh0WTfKnD9TSeY57gflCsz47PTjRWjw9PVyY3XbPkpL+DvfYfX+5Of8yzbiBN2ToYGWb+6+3qr1RaHP6jzon3ScD/Dp518kCgQ6g5gwdlrc3U7RkLe9Ja6t264/nl/fNE97376O97+ZsESDqhCgXJoMjSzBLkjSdl6PW3hN+cqxaIDL9QzAYasnNTPnkwm7d3Uz2oJfGhFXAroPWEXIbABsaiyPAOExeu6624498EP//DH/61veHmu1NM8wD17QqyFAMtMk5xbtTzd8kvl6unvo7pBW40w8SJbvB8QHQ40c1ehb2pqwtFOainLHqM9npSsgLkJCORz5dYRLXqsMDYppIJYZt/+6udf89IXfPwDbzr3/ncfn96NyrbohvIDn/3sZ7/3vcte9/o/n5jcY8+2IsJNp/MK3RxVhwZWXvadH15wwR9ccOEDXvu6l09O7bJRYCO3u9xvuy8tOvHL+RqPDqwSQTyhJ6GAFoXsT/io6+YNQaUcevjnf7v0j5//+pe98tW/+ZgnVhvWnIYTtzyuesnqySm8ZbyZw7fRnFbRkStj4o1mlRYIve5SeWJiMjORHij1Fn9+oiaGUyJCLodi4qEM9JbKqMpPa/uOzVu2VWxqiy1ixM115st7Az1oWhAfwXVHzKxD317S1DmyJImbaf7mCqWKMFnNecdQ2STe9fa3Vbdf98G/eW1hrjpZabzola/71lU3veC5L96xbc/fveMtn//PT/b1FJ79zOd8/3u/eMt73nP8yacVegbqzq0gRbPaWxTbrlIt9Ka5ls3Kzg6DxPhvxy/61X0d3MnAkC1U/NhbEFVhZmrqda/986994XMIvWZJ93vf+bZz7n6XQrNizZzy51LInu6ePkzVoIppDkiw319d6cH8WnX8qK9Z7G8UBt753o+84S//uqOzuHLturve/XSxEh/6sIcfd8Lx9WQwK83WxPSaKzO/HYwnrFkpSORTL7rIaR9KYRJYWKxj52bgr5erw8GgaBvG/6SAiRTPwmQyr1apWM58+9JLX/riF/Z0F/7yza9ftXJZtXbrVqL9EbVUTudQCIaZ6VmTubu7N3QUSktSkuZSBEusAUdtpe81bmV6TDbJTXvv+HlU5D05BxD2KZBoR6PecEjxS1/+qkNbp9/1rPFJ4ScObPqF6ErAYZP0mOQoxhLDhKZSSAYmsv0y5/7afDDSK5WpHmc7i7lKdcp6Mp2GFnO1symCJY2HuxWbIW//tGp0KrAE1cKLX/Cstat6X/DcP5ibE3Fwxloy8dxmTszAqemJs8++e3MuBQxM54ByQl5VaL21ar2vt2/lysH73/+cZcuHaTk+zUzzSWtSiPpEPertmZ6eYmusk6ELHNhbREoPagRHjndNl03iUeuP3bjx+n/9t/948EMe3tc/UK3Oglyr1opc/ZKhUW/CpMqFritH0yJE693dTj9N9fXSLBt2zRjDZmdnbFkcDHIuOhg4eDa2g5LI6D7EHqcNurpK5W7kotKabph8qeyMWFqIJM2jtXz3u3fSHrb9xHRYn04uxCh9r1KrwDMdVZlzv0p5w4Ybt9107aMe+kDh7+z+nH7XM6/4xVUf+8jHfn7FFRPJA6HrEQ8777xzHzS1Z/xt7/y7e97jniNLl1SrjaGhFDCvMlsVXY9LmmYybKsm+WK2jiSb8ska0n72TwGcCr+KEWWExIsRZZ/vyit/8c6/+st8uYRd8ra6+xknnHbqSRNjOxHW7LO37YCwMAutiZzcAbIBlg3U/Vd70L4M9fOIrafx3Wzyvn/Yb9xn/cqR5vTYd7992Q++891LL/myuF1D/QOjS5aJ3FPKFV2scFDqxiz/6d3/2FazDgox20BuhQJmkXkYcymYeJpgHR1k7OU//OFLX/Qnj/md33zvP7xLlBRBQ9MC80AeACuzjsF1cHjy29KNeEeR9GknUb0yMDUzU2EQsZ0XyCyc2959SqamlrIVi/hYpRH+BSEy55pLR5fftHHLV77+zfMf8ZsloZv24wL/q3GPhqvFyhw+vMGmZ9h+9nKr9PVQSTXxNNI5nprge520LQGrak3u0HNdHb0txzPnOr2LiIGlWtTVPvvvH7nsm1969jOefPZZJ1dmx7t7S83OtEPbXeh1WHJwcGD90esoWFqG3ijpjGBBMNKZ9OnEk45fuWrZrHWkA4X1TiHdf/bTX7zqla/57H98TujX1WvWzM5UlEW6W1IgejDj5vLoHX8ODfSdcvKJX/nK137+i1+cedaZThJhhwyXjeYsQVkqpuPfchYwS3sVHO8c5N4z1tNdnp2eKTluXkyBqlvV3UnF6oKQIi2Z0mStScFKZmedby2XS9RNB77EktWJJGey+t5M/6A20sQS5VcP6Tvoa4rzUkwrqBSsjutyZ6439d3UfK5YrTe3bNr83W989TG/+ZD8XE1U0oGBwfMf+ZvrVq25/Pvf2717cmzbtY98+EOGB/rvf859BNZ64xteV5mduce97jU9M8tzp6d/oMMaB39oKVjwtxuFHaXrItNZgWRiaD/7o0AyDLeemKp+Y7Q4huzAypKloz+9/Idztcq5973bHz3zqQV2rXoVQ27tZdvZS7ZqBwDrzYawhQsnu/f91Xhw08MrkSeYq9BGeovHrhm9111PefTDz33iE55+xonHX3/11V+/9OuXffPbN910U66ruGrVGpeJHhQE2mrWQSFjG8itU8AkjOkUs1GmJNloP/X6jm3b3vSGv1i/dsVb3/rmkWHR2JsO/bln/dYB7SeVQWJkhFnCBkhdpBMbUmwwZH1LfIZul6SF6c3gYSUWW+3BHWLtHuiF7tWyh6WYDrFoS6u0FKw8GQCwgZ27dr//gx++65lnjy5bzjtgPxjdejIGE6wkuIubItTC6t7X349z2QfxlXYCAY/qbh3KwUst8Hfr4rRqz4iAYV0r2Zdh0i51lPhPszXt3LH1umuu/O5l3/y3f/3nT36MjvX5x134W7/3u4+en6OdiPLsGhx2PvG383waVq5ari0ENjtISksB371iwXTdJleJemOGFsSwJHBT2RnL3r7Ojvzg4NDxJxw7MrKEoobNajUKBJWiU0LxjUZHeowf79Xp8fXr1p162in/9L73/efFn4fKXe96JouFsFt5hvj5TuciWeh6e3qnxidvvP7Gn//8Bz+5/PJ//Md/pIKfcvKpzHHMOcVycY555M74pO0wQ9awNeAcXuhMagTxNjkxYU+EOcdJke6y072FSnV2cmqCyoUMuiDGXkxb714OC3n67S7Zya4S0un59je+IVLAsuHhGXbl3p5ly0a//82vn//Ae69dNixOJfuEi7VPPf6Es+5y1wfe58wH3Pes449dt2vbjnKhfM59zznx2GO/dMmXvvPNbx9z3HGuYeEQOFttVKYnSg7IdpcBp9JRueiagq1k9uzD0urFXylyIVE2SLLhwY3SMabLvvWtG6+/+uUvft7LXvi83mInW6PjSDyrkgGsNbgMM6ROp4ta3oTZc8iGmTmf9DynobtLszMCTzQHh4acKRybrl2/4cafXXnl1h3b90zPXrfhJtFA7nbWWYmZHYwn1KwDk20Ho942jF8LCixUaDLeLfH6q655zav/7PprrvrIR943NMifpjExsWegr+dAfbNcjLBz55gzwMS8eCeUre7uHrvsk5MTDvdSWUR58MkhRCtX4r1SSYG1QsGKuZ0pgi1XofRIEdwhgqa6C4ItgL6guD2+6YmpzZs3HXvCKa6VOKD+i1rUmxh60gSofVUhVVesXhUqXYbVAYG93Zk758vVmSrK9JZ6mKCY8IkrlqIrr/rhj374/W9+6+s//vH3ibmBofxxxxxz7LHr/+pNzzrp+ONmpnZPTY07pplOdObZQqZZDFm83P+V9v727rqmjScH7NGTFG/UWaqaDlQ6AKoXsNqx3TuHBpc87WlP4bRht3G2Mq0gDhyKlLLRL9mfC3m6TyEIBcjZsuWmu556/Mc/8u7XvuGv//atf/6ZT/+LELIDPQPr1qwRbHpyfPdVv7jyqquv/NH3f3DllVfONsY0dnayvnXz9gsveMJ8Y7armDCkEd5uGi7ygmgV1tkWefd6/rHjjE9OOhnv3MnSJcOibTcao8ySs8nQkDTOEKJZ2cPVxsnxCWFT+gb6zburrrryFS9/SX+hfNfTz/h/T3jcmqOPX7Nubf9A71VXXTNUPNq6qmj5RHeard/t1BPPPuOEyentomoN9vewwjanKw994Dnn/cb9nv0nL/29Cx7zexdddP5vX7hq3fqBoeUO3zBiCxmPPvHESDtcTT4i6k28q8UhY7SYU2HypMd/9tOf/od3v+teZ99l7aqVNfekleZLxbS+5d85PTtDtSqW7R5SupwnnOeOkLU3Zno23+9QOtTE33JXWLE011lo5jr2VOfe9c4PXfK1Sy+7/L/7BsonnnTai179qhNOOyNX6h5asrww1NOcsT48aM+ByYyDVm0b0K8HBWJOZhPJLP3yF754/dVXnXGXkx/6kHNLxY6d27fbQWPRtdQ4IJLs2TNBeWIDfsub3/rOd77LnD/77Hs66u9ewtWrV7KX7N49RpqyuAA7NT0pzkpIcX9m0zu4RmIExaKIpimsfOtQccuw1DpGPDc30N9HC2Rmckdvd8nF1Ae2yg/plURZy6xFhwPfQ9PyiYs9cQJPn/B6+ARuB0SKA8pcb6Rt1nqjUq9M7RnbsWXzhh9+/7s/+MH3rrvyZ8uWLz3ttJMf9sAnH3vcesGrli0XgGnJ7OTW2cntvNa5uUwLJJgcp+vd6SiA2Eu87NIlGJQtaDuCoAlJg6ERCZ7ZycO9G27YqxWtjdm+PrdN73ECDrULKczZXC2pO+nEXPZEW2LYeJcun37w7gXdisXBvsHyjm1bjj96xV++4aX/9OFPveNdH/vrt7yyPsMzt2N0CQMn2+j0yMjgUevWPPJh93nwIx/QXRr6/ac965kX/cH09CyPXRLC9tMBEe1IytzazcnmnX4J2gpgxkVreqbS2LKFZrx0ZMmSpcNLR4Z+ctW1MQK1cTFYdAwtI8ums6BrJ59y4iMe9tAffuuywXLxtS96Zs+SVaecfrcrf3bF+IPv1dNzqm3haYcg5l24VJjYvTNFSBESn0W26fbxfFncpfosw+ubXvXio1aveNd7//Gm6697yZ+9WowWqybKQa1SdZwZcSj9TMvsHEdSLx9yXA0SEzDTxdEtjPGveOHzfvDd73XMNX7y4x///u//0atf8oznXPSkXVt2FXt67fkafgyo9qzLPb2i8wspEogv5HJAHYLWqEWl0CBr5ru6f3Hdta//63+497kPee6f/vYpp5x27HHHFQQYmpjM5Qu9fX3bd21f0p0Ex8F62mrWwaJkG87/oEDwd0mZAhEnmGYnp5kRXvXKPy3kOsbGdlhWz87MJmPyAc41bpVLl69625vf/O53/4O7RVevXism3sUXf5WF7CEPPe9FL3rhaaedumtsRwqIVchhrFwwAz/MwhOiKPbpYMjs4X7Dhz3sYbQ0igJJ7HbjVKD1Q1ez4Idkkl6tCBG3/Qkhl6ix14kbp0pbhLQ6pjgwkcUjQ0ax2w78duSszU33FTu/9vUvXfbNr+zatuGoNaNn3+20+939t49a/+x0Km3pktZBPZGd59x7M7HrunTLcyPZ4fDZ+Y58d7m7gydWfa5Ydh4TddIpxVbjWue50qV6FCh47d39RDDql/Ws7T7BIKhW8ghIDhrH+VKpYJ83WqFTUMB7UMyf3sGM/op3/Pqyn9940onrVy8bGd+1ZUlf3x/83u9c+Ojf2rBp5+z05K5dOwRIpHy7o8kJf5d1jAwO1fOlV73mjWeecca97nFPtyJ2FfM3bd4wumKkJvDXnfEJGgYZM2IiqcN6BI2tdbEc3Zgu/O/aVauF/zV33GtE/iF1CLwMwmEhj2mXDgKm/eckyB/wgAdMbd3+py958WDhaZdfueHqjTuOWTGwds0qe9Sz9quq9d6ije6Znp6R6ZnJcm9+anp8+ei6bdvGu0sdtXqlu1hY2lt++fOe8ZhHPfLDn/zM71/wW3e730PdYXrve9/bysYVFKWetBLgnXhYGnsEVRoKVliwcEiP9YyRc8XlP37Ab9y/p1z8wuc+f5dTjnr4+Q/dtWOneY3v6z4R1c3fQj4tqq644or1648RhGefwRl/3tGjLq1vZ+uz47vxqcElQ+vXrly7dvUFF1xw2j3PaTEc/g0dvcUUpDrXqA8V0076QXzaatZBJGYb1L4UMHlCfBrIYSj6r4sv/uNn/ZF7rGr1mf6+nkplRo59i92GvwW4+uqXLvnMZ/7jJS95yfNf9JIGv+aOnJn8jW9866/+6q3PfOYfPfvZf3jf+917xYqlnIRoDNbqoMInqTmtIzNMI6EZUBR4Pr7vfZ8QgOe8884jy2WznyKbI3cUAvoHBcAmF/WLw/htwO6XWbQ6KqVBUKdoI8FQ/PoUep6KvISQOyDgtyNz/3Dh05/553/4+7959MMf/OqXv3pkoFSYFwiQ/3ihUkGnrY4MttQmAWuq3Fa6OoRRLjni3DISlLDOvu6yu+6FrIE2inZ1dkmMmH75fFEz6/XafN7akTt8ugmnw0ZBuvN1CrXLKYID97xqLs9pyOCgp+11qg0+HmQJY0zQJ/pLij9t6T77uS/+yAffvXLZYNoYqk0WcyJCDSwbHRbEY2ZqknVQtlrF8cPOZn2Su/N7P3DxP73n3z728Q/BhN2iNteggbnPp+tg3Q17O/rgjiwSoyiUVPVkg0oHVRuzuflOMbgrjXqyKzQbyLVizTrZ9KBxnok6L4dmNN4KJVp35NU7m7W5tOl/n3vf61XPf/773/e+N734cUvvd/Z9c64P78zVJoVBEpGOcWK+vofpevuOPQODfc252b7+wclpN0wIgzfpNr25eqWrIdr41GknHPWaP3vx2Xc/6y/e9dGvfvWrF1100e885tGGSro7r+WUmVHsVlBqJ7UsnWn51YpBgx7YL8UF0T760Y+uWbXqB9/77tcv+a/XvOrVq1as7KiOzzuP3DqBxGpoobt85Sqc+cUvfunr3/CGM04+XvHQ6QNU/N7RNG7WZnMdzVJ+3pGoPTs3n7j+uDNPO+ED737H6844p+jIxXw9HU6y0uOtX6l1Ow5/UBFqnzQ8qORsA8sokA782Z4XrIarabVzvjEzOfaqP3vRn774Dy666EmlUs6ZfztCNujKpe60ft3P05Llvje4yKe7itNBwjk2ixtu2H7egx92t7ud+da/fls6ataczeUbK9Yuu/tZZz7ucRfSil7/+tf/7d+9e/PmHZ155uueoYHBpSvWTuypjO2avu6Gze9574de+4Y3MGjf++53s2e/ZHjJo37r/Hvd4xxXlwqqNDNdpQU4aUjnKJeKN23a9J73feRRFzx2YMmKA40OnCId3yztEisnwPxNjrViZWFb5FloogjgPRN1+6HHbU3OxAaAmaarxv76kve+8+2nHD381je9rDk7yQm/1qzP87ma76/OVefztf/P3lmAWVWub393x3QywNBdIt2pgigiKIoIqEgKotg00tLdICWoKAKCiIAoSIeCQUgMMcPk7t7f791LOf7P0aODehS/WRfXsGfP2muv9caT93M/kPyF5bCIqWREfrTaYFgpGM24L3F7hKNkAbgSoGMWGFHsY6GPI9cnqRcJfEFPHokV8g7/sI4w2LAw/fAFKjVkDyP8DUFKAnkScW+mGLvXb3P6MnPthw5/dfDwVzY76HQdxYk6vdFkNlK36AUS7QvEx6ds277z4x2H+/bpGWWB/YgrUqkQUmpULpedS4o3ZNSf0mXcB11WWGc5dvp8r34zatxZv919nWMSE3Lzs0H22J12vQ5c2j8TAi8W10/WiLTWmB7mjjnjL+hJQZiN1RUM21xeR4ETpFZqcgKgOnBRRL2gDhbcY2LK/3Wln66i37oEb+m8sDbs9DqsFrMzv8AMKkCujE1LnTJ/njk2pmKVqiGfQ+YpALIe6UGuCyNCdHqX20lP+VCQnvHQXupdQQV1JToWIz6NQu2j2zv9G/w+dchXtWzxzvffE7BlLZk/7+PtW6iPS04tEVZqw3JokuREaSN1yoITRBTNUBCjlOvwOkJ+hk6MoYRhA94AqdItVRzf0pD8LT4EEA5mDQZVQxpCrnC5vQo8GzmC1XryxOEpo4ZOHfVcu+Y1HXnX1Tp1gdurF/SjsOpoDOaYazdsA58frjInd+re1+Gy7dr3xaUr15KLpUbEHaMdpJeHVen3uGwGPflcmseqBWbU5bLotbQ4w2USSHqoTCGOoSaaqUCG/nSV/6YRIpou88OGqNTT1R6MSnJs1JI5y6Corl6jkkqvcoY8CvF1fjWg1aDCIyP+KwolhZuHt43ZKMSLUnCgFuYogsAXZrSKzi3kCKB6fT6vyDfJocBhi/r79+9bqmTxdu3aAVQn2iypZwlZ+V+uTSfopKQE4hCAJ1jwdpuLmBPgd/zRxMT4Ic8OEtFpOz15oBWW++wOcutJxVIHDXqGvMDqtWvefee9uQtW0GuracMGVatWP/nl1we+OBhpyBP2+kIdOtBjB1IlL6mmChUqmKOs+F5en1NvUgveJdEMFRYAecaVa2qd6vPPP08vXxn5+1/u9rf/SdJhDAIHn5J+/lE2lnRB6eLSON9Uk998fSIn9+qTvbr5fKBTobFBxwTOf3/G6TDUqVv1yrUzVjN1CWRIBesYfFQRM/cPOETeVmhHKAoVWq2poMCelJhCL8uZC6eRw6L4sXjxkqlJKUaD+dDBr86e2ZSbf417aNioLrxcFStWLFY86btvz69Zt7VJ05rF0pLsBZm01lDq1B5fkJoCkpLQTBOT01BFSJxMRsyf6kbNjGnzwSD16NEDriyWnGiaphDwOFadiCwWHTIZO+vq1auMD4PDmGRlZZEMIsDz0wUpLSTJMP0Dl+jPDj/fTt4mIyPj0IEDZdJL+gg85thMWv20iTMrlkirW6s6pWqoLr0WKgqcLmFIqTTGQMATwllQK8AkQNzgFhWEwkyUHAzunIOIHYfRGPVM36c6dOiw89N9W959a+vmLY1btqpbrwGtvQx6PQluYIhE0WARD8igt+V/mnOT2RfRGb4Kh04E4IUpUGg9/7PPe7u8yQCyPDSi8QYEDX6GKysnF0foyN7PX3p2QN/HHuzSsYv9xlU2HfvSoDHTLQNwAFPywbaPZy1Y9NW3VypUKtO3zxMex43zZ66WL5fSuGkzaOBdjnyTwUjS1qsnIB1HtLnA4bx69WKlcmXDmrDNS/pYjaVDrEmh0AFUiPilQPCg9Sycm6RWiwbzYdxAREOYR/BWqFBu7OghQ8bPTyuZ2uKuu8x6PSadSquj7YTH5yINGoCQHlGIg4LZJdIgAtVA059bmLKipOEtDFrRR37TCBBYhlKcxRkM+DZveicn8/rcWVOR5pgyEvG6iGtEECEsX0ms/+d1o6wxly9dI9FjMceQ19DrrEi+VW+u+fbbr6dMnli3YX38G64j0xhDbqdIPKmVIY+LDYV65hg4cOCOj3bu2LHj7Jlv9uz5nKI6mHOgimrXoU2HDu07PtDBbnNS9078BRJzmx3qAfyWgMfr0arMBXZ3crES7LrjX35jNFmaNmkWIU//gT/mP2/1Ft7hqSXt9UuPfwvX/OlHpMtKI8z7jPO162crVEpr0aoBwHbRbhhPUiFz2J0vPj/59QmvNGhUrSD/Oo4bIQ1YEgCwikjhH3JgB/kgg9YI49sts0YlLF22fv68penlq7dt3anrQw+XKlcBB1J8G6EUb+Ds92dmz565Yvn7U99YWb/+HSVKpF+9knn2zI1nnxvg9tjUGjlF+/kQYpnMUDcje9GAerOuID/bajUHvAGDNe7Aga927Tz92vhpjRs3hoSJcaa4jIXHIimw2SCo/EMe63a/CKNBNQbDgveC/8MK4Vc2mkx0qhOWBD9vbs+bC+nPe2qdwUCM9PzZc2NHjZZ5MMqVsVHRepm6ad3qdABWoyUVWP8ebhszWaVR7/38qMftaNG4ntagox+xOuDFDtJA7CKs7R+8F4ytm8FdmdehlYUrl0qtXaNP+7Ytp86aN2PscK7Td8DgRk2apaSm0QWCAgm443RaMwgBQrSEb2mzx9VAzZP9JpwjBE7hwyl/3qD9D66MhGYM6Y2jFcwpKghgjSqFLSfz1cHPPHLfvc8+3cfv8HrsgLEMeMI6g8kbdOv0ppmLls+Yv8LpkZUsmVi8RErnTg+0u6f9yOEjtm/7UGeMIfYckqkh7Ttz4cyxsxe/4zhz7vSpU0GPZ/G8WfVr1/A6HXhRKoXG7/NTwEEveiREhJ2nsJVIkTSlCE6ha0TNMtY8mqhz5075Mt3YMcO+/e5Un4FDSJfwkE6vVw6xnMsuQgCIwkh7Eo3OyCUw06V1VdgBL2q2U9gRKzr/N42Ay+NkHfucXp1WfezgoVdeee6VF4b069/bVZAjYcxxGXFNEFiSEJdk+n9e2mH3ArRihzz+eM8mTZpkZFxasnTRrl07hw4dSstP4sfwLkKDBGWSx2bTWa3ip85AxFo0bw8gbVWobafdRqfDU19/QzOZr7/+tkevnk880XPW3BlXrmZowiDQ1fUAACAASURBVKLvFcYELdlxjn0B9LEAaqgUVkpjPvhgy6zZc898f3HK9DnFS5amccSfZA/954P/znekUZXuVtKUXJBf1yycUr9uueZNKwfo0BzSokc0IlAfeKrn+IuXv3nr7SUx0WoiCMTpNWoDxolc8cdAxSP8GmQDBCJerTWd+upyx/v6P9Gz+6yFc4kfqCgvgKc7gqpREPuEx590s5o+Hvnvbnx79erVOz7ap9er2re7d9Hi4XZbrj0/U6MMkNWFBQwwD7CxkCcftJbFbCywOYyWRLtT1fnhp1OLlx8+aTrrjWWm0oqO4ADyKJcSSrewNRe/cz7+rh/HnkblMD7gtDCzCPUR38IRkjCI0sr56d78s9e/Nxw0ajUAZb46evzEkSNrV7x5V6uWLzz3fPlkjT0vWxb2KWU+Mk2QPkABo9SqR09bs2bl6g82rq1crlTO9StxURZbfrZRbwD9d9PHkFb+D3shgK1vBBDo8Yd0RgtcvDs+2bVmzdrdB07TtDSteHqj5q1q1alnjU0yRUVFx8TlO0HT6wQykFWqkOv0GvKqBLRYpX/XKf0T74u0ITYKFM0BjzshJmryxAlnD3669s2laqB0XidcN+DqvEF42sIyrUJvjX/0yf479x2aPXd+p/s6RJt0cszkgGHL5s2PP/Zoy5bNmabr166cPHmCXWlKLlazZs3mTZudPHFs/ao33121tHLZEjLc9ICLaGKEbEu0QQM9yhQA7pQrCjn+0PiJFRCh6BN9I0hBsgAMPoVp7sJF85YstcQnP//KyIbNWuXb3TqdUe4XnYLQUPST5iYwsAhuAdL1CmLnQhxSs50iM6sQQ1Z06m8fAdBSAsrq8hi0umEvv+i03di980NKC4HrsNrRcz9IvQgS/Ka7/J/X1+ssY8eOmzp1Hj4uaiA7N9dkUq5du/qudvf4XQ5orYWZZTRRF8fmp1hfBsbCKxq4aPX6oD/IDtEbLQIlFKCbYlihM/hcvurVqytU4Z2f7NDp1H6o5CE2FU1vgEH6pNQAJiAk7bNmznljxiy9wTJ+8tSKFSvp0PNkGH1/TDTr5iPfHAee/b+Mw3+OzH9/5+alJE3JtzDOSJYZY58bP36oPJRj0YM+UdBIG5PSHGU+e8bXt98Tz7/Qv3Wrhm5PHmpFqdASLJf9UWBQgegSjYxkUAtoooYMGXHmzI09uw5aYwVfg5SAIRmAFOS5UGlKrQWJptVRsoTPGzh/7sKWLdvmzJ7XvkPD7o90KZYSlXnlYlJyXE6eHfA+ADJl0A3uCmlP9DEQNjz3wusbt+xd/87W6OQEKY6FsSWsZzi03IhRkPhFSUOxgkSQQCe4OpkaFgnpQg5UUU6+SOtLh7QypYXEZP33hfd7/6pSYm3HWKwUEIa8frrobP7gg5ysGw+2rduieeP0tOTszAydFk0po12VNTo6P5DQq1ePCmVK9X7iceDVudcus64BVjojBOTSPUt7QXoW2r8TCSEvCQAQawCeUpQu3QiOfn3h6PGTx786/c2Z81eu55hj4uvUa1i/YaMyVaokJydzBaLdjIxQvV4fpcd/lBz4vcP1v/o8HLcigafTe9xYuoFYg+HTT7ZOnTB+6bRXalSv7rbnA6SDK0HgmbCAgLeGVUtWrVuwYl3DZq3XrnsLjg5V2C8ntyuPYrGNHDl87969LLNyZcoYjfpKlSo1a9s6JSUFppdlC+ZPnzh26ztrlX4XHaIw6EhNqJQUhPI5BWaW2aLDzHKHRHzxtx/U8lB8wwHoEPHOEhGNgDgMRluBY9/Bo0tWrs13emvWa1KyXIWqNWumxicw3XQHI/GMAMEXRW4I7sNCgigkM6soafjbZ6rozEKMAL4DmQi9SpN59erBLz5buWQBsX1ZkN6AQvyh8/iJccMK5mBBS+/85xcAsUlOTgS8W+fOesWKFateo3Kr1o1r1KwqatdCUGC66BhDqx2MN2QAEV4kLDTneCyYFSgRkEBBvyCm0hKf0mipOeTMYsVSjp846nI52WR08EN0omModIdNnrwSGbQz5y+NHT9ly4fbmre+p+cTvROT02Lj4zMuXTAZ9VgJ/3mTv+cdJPjv+fh/+ax0ZemnkC+RYj1C+gV59tQkI3V7YX9IqxYcQnZ7QbESSQOf6QPxY+uWTTB7gCHgsut0gsniDzngHfeKhkhgJCyXL2du235w27btlphonz9TS/Qx6BOmMP2M3U4Bg6BxZNBDr8WgaLwognCly6YP7PtU2fQSDz/a/fCBw/NnTY6Kic/LtZktZofHB/hPHgg7nH6jIfrqtfwnnu779fnrk6fPtcbH8/gavU5CYpFxYiUAqwGcpy1k14E/ZBD+hhfBx8BPR+ER/SWsWOCw45lgRuAjsWCkeLNkoEgmy5/9CCFvEFYO6E64B7oLVKxVo0ylCgTYNr315soBz997V4vePR/TaeT5eTmxCWlsW/bvfR3vnzJlyoc7dkybNK5Fw7p+rz3AkqAIMbLmpQN9yjPyk9pDYqp8EGNLb6DHPF/ihRiveYM7G9xZnWBNboG9wO68kWfbsvXDmWOH5vgU9z/QsXv3HsWKl8zNz6fltt5ktDlcgqbr/6sDFJxCyRZmGei1xuPHDr8+7LVuXTrdUaOyw5Gv0KizHQ6DycIedrrduTaHV2bYsWtf5g1n7yefxFUi20hFTcQL8pMTGDVuFIQQhIhMUTFiFIWUibivIe+BfXtat2xqJs5kp0+BS04lNMU4eiv0gjho9KFw+wNIa3qeF2r4qcSigkr49xFiHZxqHekLldLptifFR9/dvFH7Nq33HTgyY8Gi7ZvW293eBk3uqlKlSu26dSpWrkxjNMhFhI0VSSMW6nulk4sqDW9h0Io+8usjoFSTdQJIHtyy6YOk+Nhnn+mXde1yNLgZ+sICVY1IPXaspP/+i6lBmCk3J3/9hve7P9Z99vz5jZo2TEmJF61viR6bzT4XXR20hHSVGi17lYi2jI1AeFfwLdECFICJqBhC0bL/aSmDjQXI8eCBA0eOHOn2aNeY2GhSVTi91qhoQmyXr2RtfHfL3DmLJk+ZRYbtsR5PPNmnf1RCqkqjBaadlpzM/hYVdH/o8b/RXtwyWoefB/bsjo+zVq6Y7nEUiC44CjrT0MfQozGoSBZt2rTl3vYdqO7HrmWaGEY+98c8rmDVonTaJJPrt374yeUrGWNenyBaZysUWZk3vth/EFWaGBMXSUnI6IQjD4u2QBjLFChCcQgJEkCxshUrl0mvMG/uMgrCWrZoZqP0QadxedzcKv24dchin2bM6zP37Ds+fMzkpne1wfqW0O4sM73BgHIlCIH+FlbFH2U//jGj85ddhaHD9BTWJ+Mb2ZiMFdgshojZlwys/+XN4SJReGEyGZkpKBu0JgOeky7aXO3OBkGVZuOmTe9v2gQgL71UOaPJ6vYEFixbhkW1bOWbcII9//KwlNSk2nfWBmtFJwOeSIQrInwx0uLnhVJjsIHPo52hRk98Qi0CNFqSpKKEwusiKWnUyuOshvRi8Y3qVOvcoW1iSsrGDWs3f/A+VK6ly5VH2vhQ1uh74EH/Px1ySvSUGjcbjMJwv3/a+DHughuzJk3AWPGFFDpj7LVs5/ZPvpi3eNWSlW8tWLz64InTTre3eFrKqGHDYGvzOexUBQvGPDjzaPGEM6zHktcESEY4ndQTMJ44ujnZOXPnzn+s++OJiYkGk4lxtslUec7QlRvOdzd/MnvRytmLlua5PU3btg0UkqVdAEgiDaiEO4ehhTgS6L2wWqvykbmgqlQWKl08pd1dre+sVTkh3rL94/2f7v7kemYWAN/o2FhQWxADUZke8d4LcRRVGhZisIpOLewIIKwRb7SInjH9je1b3yfMGxsdZc/Pk9N9GR7xH3nPkewIdMS6cBR+7gAPDbsSGwJkLrsDFaDSoHpDOpPRU5Cvj4oKub3wDgDAAjFBwki03lPBpiQwW2hsNLtIc4BdpVsLOp4kv1J5R82aCxYuP3r0aLnypdRqA4ocWpdRI8dt++jT5KRi/fo/M2TIa2rwGyq9E54lYI8ypdUShR2AA/vHpppu2pe8uKkJfm4YbuW9f7ugpG9MekvG5WtkzChpxiZFl0EIic6hup8G3AS8sm/kWKNgdXdjyZJN/S8WcKHuKfKAFBtozp69uGb1+pEjX7+ede2TT3Z/99VZmp9cv3b1/vs7VK9aW6ZmIqkvooqeUkI662hCbg8RTZlaG/YE5HpFx45dN7+/6aPtu/r36Wm1Rnu8TrrH2Bz2r7+7dPjQqc3v7/72zPUpU+fd0bCh4HTWwt0lEK+YithYiHVsf15gQADZK9T9/1NPZjRIGvJ0vCC6wBBJhhe/3lw/Nz0BXkQs7z/xgLINfwjcMYETo8VcAOOdkoC0T6U03/3AQ7CV7tq6cemKNR9t29m8SWPo7sBODX3xJXN01CvDR6aWKD5v+qTde3Y2a1incnoJsKHADMCciRxxBGfDT3dIpjfhUwVhNxXAPpkcrhC4jgm4gAbE6YIsANve6wpSkJoUpenTs1uTerXnLVkx7Y1J+w8cua9L15TipYnD6/6/C2ZhVwZwOBnDqxkZlF2vXzyLqt5P9x7Jt7s+O3Bk+yd7bR5/aloJt1devU4L4obHjp5csWyxVq/x2fJF7arfL2ydsFtn0hJVhpyHNl+sKKOJ/hyQacD3oj1y/LMLV7POZWRmXMm8dul8QU7WueyCE8dPR0elFEspbYgukfX12UNfX8zI98cWcg1KBjeMtUS1hHMnBBsYBqCASppRGAQ41OcqsBvNxjbNGlSvWu79j06AU6xWrRopFOxycPrY7i6XQ6ssJCYscp8/r9sK+QhFpxeNwL+PgNIP80Fw89tvVSpdrExaAr6C0w9YWXQwYKOKcELkQJQj/lj31A8ajKItA2X8vCMKWwRdCmFq07QZixDtbds1lqlJ+UE0SpqPDlXgsmLDNg+CEh8lFPaElBhSEF2JIBnpMQIcQiWQgBIUm3wdhpcj0iY54PK5QQN5gnzAeuCLfQsWLNqydVtaeqmXRr3evEUba1SM3eUUcCFhkom4B7FsAZMH3yX6Uv+Rx+83rXjYm/66FH7gncjIqsiRMNRYTuDkeINBJjSo1sVDpkC1pcvnkCtNSrXerwq7Fe5EXZWN78wvU7ZUdIIe7kfOF0WbEd7UQj2wN6QEOuNw5kdbLQ5bgUGnIz6BcRvWRfs84bfWbh01YmqrNm3b3935o48/ijZF9en9GN2WuDOtDlIGr2CmIbrmC6hVSEDsaZVCjwD0yQNuuU4lCxQoVKbJM16vV6/W21u3PfRgp6wbrnXrNn/22f7t+88xDhRJTH5uAtg7t9cDx6VOJoguRWgzMibMIv/xD0VeqIf6B5/MFEsRZUkPSVYUr/9tZUq//v7l+qsjGZAH5RpFIIzpow16fTqiH2IBKtVhV5Bp1Jvad+vX5oEel7775oVBA5JjLSdP7RepQb8d/d2je5e7WzTYtm3bxx9/PHLSCor2o8zmylXKV6lc4c46NXU6TZnSpQx+D22MzSa9LKB0u+zKsJdlgWHlCprJAxJbpXCZUCpFjH7Y49hFOReqploXT3j19Jnv5y1f+2SXB8vXunPCGzMNpmhqHjEWwirR2CDoD6lgmPP6VLo/WET86oj9j05Q6ZgOo1pJx63Rr7yoUuvnvPkujTcyrmWmlCpFMe/QSdNLlSolPBkRtdZc/Pqb61czIYWXhVx0twr4XCoQCGxApVnQxLA1SSDKNOxvMgzs0SD0OQr1WxvWX8rIHvryaxBGEEaqVavWuGfuiY2x0B/MGJNE3rFhndqJumC6wpan1RKMpIydGg6wmzRIZ1NHiP3+ZdL8dLkGQSDI6GdIGQPKQvhx/FUu04SVVDiA8s3XWcxhpcIZ1PpCUZMWLs++kTl15qw76tZ3erD5FVo6YAYDBiAptzTcRWbWLQ1b0Yd+bQRwBVz2/BMnTnTv2ontl3MjSzSwgeOKpgY/d0BAKrmbSqWW4JbBoOOnMcq04Z3Nez/74sWhA+hXGKZSXxwhRLAMcAUqEwokNGgYMCOIbS1Uv8BaBbVlJEBMRBrudpwkr8NBoRmJAj/VSWhZtcpsouTwm9eGDSOgkp6ePnrc63fWaWCMsnq8QYA71DFRtvZzt/m3ew+NKEYk0jDx5sGbwTDPShZVsFWAS4jYXqJ7SevWTXftXEU0kWyJUqZzo2XkyujohDUr3ty8edf0GcMpWfB5HETwKeMqrI3F6OjhzfF56DsIsFQPxYLB6rS7Cgpse/fvWLJ4xbnzma1aNR8xYpjGqG7XvpVcSYIQ4wmKIpHbVeh0fqdTbTBg3KFeRZw+UmKEOGR6I22OYCZURZkTSqdXGj1q1to1H5w9ewGmNL8/dM89HWHwRy7zwFCcayC91YuGtSCx/nZzVnRDhR8BP+l6ldJAx0OfN8piOudzR0UbPt65XQgBVDs6kwB5MJiYlvb4U0917979Rrbn2LEjkG9dvnzxs88+e+uttZwZGxNFnyjsrZo1qsXHxFQsV7ZZkwYQNPjZ9oKlN0z7HrMR+eM2Wi0EaRREb9QaRFZ+VlZ6yeLjRo0oUar8yvUbR7307BtvzFOA71PROlHmdXuMOmPAR/d6vR+77Z94QIKDSAcEsnXr1m9PneIRz5w9W6ZMmbHTZpCFj4qKgsoBISPJIuTGoUOH+Cv2VtBrU9JKmtpD2p76ggqVHzks6pZEQx4BlVOQOmT8wacr5A90uLdRvbqUHEIvkpSczAky5DBzRvSLvIJHSIOq1WqotXqFrcBMTEqh8CCsgmFabIlv9wtaXc6RDKyI0Pv34+afJO+UoKaBVrVGc77NYbBEEe3esnXLrp0fzZi7oHLVGjfynWq9Xq4x2D1uGgYpQeLfUrK4yMz692ko+v0PGQF2ms2efyMrS7QPI2Xocxs1JsE9CMHRzx3sUlqp8BMKb/YtGTq6rdEWY9SIYb0ef2jY8FfVWq3TlkceQUYaD2ochQaiSYFMpFMxJY1eL3qZJJfOaGSTOZ35YI60lqiQy+33uLUmo9iocJcLQjw7LYRtDs+Gt9/t2u3R2fMXED5RkZOSK2wuJ54VIA9hn/zcTf4938PGYrRFJDwShODgnRCGlvDtMJVANtNHQgTmiBXZbNfpGy0CAzIY3jVmo7XA75w7a+mGVe927dquRo1qzBpXoMSPXpMQ4guKmsIcHme+ga6robDJGCNXGD76+PMdH+8+cuQ4ad4qVWr17duiV69elByCeM0ruIrPGgqIjBW5qE8/++zixYsXLlyAwPaO2rWZZSk9Je47EvukTJyFpNXKs67doLje6YIoK/X+h9rojdFNmrZIToomPcQKEKaVUnSwFgMhRbEKc/9F5/49R0Dk/BU6+ithj2/9YOP7G1YtXjgngd6UXqfI4kRWCC0N0KxiIyiV1ihd2/Zt2t7VChAepYuEyREvhw4e3HvsFBENAqVnLl/84qutuw9/2bxZ0zp16ujlThS2JZpmlw7sANo8WqzRTq/P5vToNNqYGBP9tuVq/3P9n6xaqfzU6bPmz3qjQ6eOpStWgFOEIBbmBcsNKoN/apxU4KgCAafNgQ/TqGXLapUrV65UqUWLFlkFNswvBh+vGCkkgUAQP+fPn09NoUGqqA/ETyIrKIj79UZkL4aLxmRy5ediwuLLYR+TsgMkjk94T5tWXIpfBXQSV8/nU9F0kmgSwwpozwddj61kmbI2l8coD8NHzA7XcxGjgfyv3eag+RIljXw7c8F1JLeTF0IS/Biglf50c5FzDgWSWpVco4Xewbzj0/2TJ473BeVwN+Tm54G9p0DH6faoNTrCBCww9S0FK39e5/09d1rRXd1GI4DEgW3ObDGVKVOqoIAQr0jq/6x7IT0UlhhM7mwGDiytxMTkjIwrXTo/kpSSMnHSeOCQXqcTI0yUY5N7VFOQ71OBkxKdFyJbGetNo4PNJfPiVVgroXSHe54WL4AoSRniaALDdOfns2c4d+Wbb7Jtx06YWKNGLQ9E9WG5B9o7cvZqLR4zUSDhzka6wfz9D6SGpFoQcNwtwoxx5hkFqinCX6OQqY2ic7Pc5XADuJk1c8K97ZrA9Zp5JSMxPu7c+SuLli8+cHTfiBGvtbu7dWZWBkoKMkDki16jVSlVXkamMIfZoCUpaYlOgU7/qT79j538/u572ixe/m6tSpVURr3PSd6WtGCoIPdGTIwoZcCeXrBgAfyxKELSBEg3LCQMQ3K10mqRHjBSzU34AG3qK5aeOmPm9DoNG3d/8umylWqodAaH02u1gJxwCfOS8BUyFhK0SCV2Ye696Ny/7wjotEa3C8BAIO9G5q7tmz7c8l58jDnop9AYOKYoiRTLQy/6QAvmkkBAa6AmhlAtG0Cls1jIJcWmFEsrUea+bnp6f1F+gwWO2b5g4TyA82lpafMnjymempyfk0luCKo/4lJsFsLvWmu0y2aTu1wkv6mVdudea1yjQtkpo+/vMejDD9+dOHVG6YqVo+MSnA6afUWqm38ugvL3HdbffGdSE46E5KQePXsydGI3ymQ5BfkwpZOOY6vi0gi2QbWgK4NQR63TEGHC/JUHQGt4maYQHrFMabRaB/XvX6d27UcffywImQ74EELvPtHRIeAsgG9FWMxS3TFchkS7vH612M+k+Xy5Odnnv79Ik5+wSgdpj0Zn0pnMkL4d/fL0jl17zl643KB+w8ceaHbTkJLMLH6V3hE3+SMVNi8k4aDVaP2ibxL07qB8haXoc9ldnsBD97VLK1nCHJNYv3HTcpUqFyuelpqSpFeKbmK3cBSZWbcwaEUf+fURiMSND4JCpY8HfoDf56JyGvIFofl/7mDR4zC53S72KpDzjMtXH3mkG/iqiePHx8ZFw1xJ4BmhiRkh2qlQW2s0CyZSDC+V6KzicrsO7P58zpw5ez+DqcFRvXo1GPC6dn0ITnDQlSoNdDkuvZmYFgkoemj4a9W+M71MWRdspGHB78VBeorsAFWK2Csx0VYv0ZLb4WDcEB8RoSecNg5e49CHgypUjI5qAIWcTs8H9+/bsH798SNHy5ZUPNDxXpfHa7Im7Pvi8MuvDLdYDAvnzi9TqvjljAsaLVX9Xow0BJ/AMhCxL6T35vOHY+MSs244nu439PLl7Hnz53fv0VMkcO05dBTT6PEIbVqjwRod77Q7tmzZ8vrr47GJH3u8+7333hsdGwdHB0/E/YeoX8JgEhlhIRElckEeDeeTfoUpqbEUdduceSFWFg2DY40F2TlMot5Iz2DRCltkSdGj1BNFRqbouN1HgGAJyb68GznTp4xdv2ZlfHy0oCqlbobEcuQQKz+iRDngz3M77RR54CfQAZ1KCJyHABVttFIJ2PHQwqSpsclC7oH9n+5wV6vJkycPfXX4mFHDShVLkvvdokpRRnsEFdskKPObLJagx+n1uHUqtd/rAO6ZnhI/e/Lox3r1Hv7C82ve3WzLyaOoGRtCkAb8Q8NZKqWIZhFMEsFCCJ+ddsoLfE44cUTkWFpdvJZsF8LPQuZDQ4jwDUM6pZfRck2Lserp3fsJwHMVypXDcWJWcAVFaYzY5hHEJDJLJG8FCyqfRa4RpsJwDot6BdiN5eA4FWqdNS4Z6plL3507ePj4/kNHvj1zMSMzm1adfl3C4w+24DYkScjPm1LxppMvrZCbfyIryd0KAROSOVzutm1ala9Y+fyFi18cOLh3/8EC140FMyZzkRGjRye1bCZcWZXxFrZSkZl1C4NW9JFfHwHcmEjiJgitn0BU4F/qdTiI7Jaf/TDId2DmnGC1Gsn9Pf10H+L2H2z68M66VTwuB9Sg2D2wg4p9iDijE3HQq7PE4GiuW79qz+7PDx05Rms2m82tUunBTR84cPTQoaNr39owoF/vzl06kVVjTwdcpCxp2KCEBrpu/QbQWhqMZowRvtQBDoOmWZRcRRr5OTxeKTj0s7f6t3pTiKSIlyalLbg3pIZ4B7J1mcyZn73rkx0fbHz7/Llvi6ek9O7Z8ZFHWpYtWwqhs3PnrpEjxjaq3+DVYc9HRRuzczJpYhETbc7KyqSfl5B6VPhDdlVIjJraEOWX68dOHKdUm3bu2li2UkWvy07BooYS+LCHDKRWT8M4YBbe5cvXbt++Y/HixeQfKNEHiZWfm0O+GDnOjCCwhbiMaFDpAXk0xC4XwT92g7qTy6KjrXoIDOXBgrwrCeY4MY8OB/40c+eD+d3nI4bKFf5W81V0M7c2AgCd83IzB/brNeyl5xMTosM0FhSoRBaySJdTDiMaP4gW8+LgK9RqyIRVkK8Kjet1Q9oEVbKKGhm3PaL15SF7LpghCmJKlCg2e8HcTg90fnXUmJEvv1AhPQVxYDaacnJysCTshNm9XtSkKMAUdE3AtUgp5jWrX3PpvBmP937m0092dujclYpkFjlUUOC/b+0B/+afYhQZAUjoKNZTaulLqrZRBKqQadS0mReGkcAkRMwsXpO09fp9Z8+ezbfZoqPNTFYwFHa6A+3v7fjdtycnTZrUvVs3SlvBOkC4RYICNj2fVGxOszNMK9SGMN3IIgrLGStLdIpm8rRas8U6ZeqMRXNmHfv6rA12Lp+sRq3qYyZPqVmrztwFC48dPS6kROTgNm4OKTcmmVm8f/ME6TUuKL5ZgN4DZovL6Qa3EB0VVadGtSYN6g8eLN974GiPp/vpzNENGtYjl4LbB0nrLRxFZtYtDFrRR359BNiThOIPEA8R9fM6Ig2wBlBA+0ufZK8iFjmwdd55+73Dh4/Si7Bi1eqycD4xfPCPfJCiEG+BQw6qXa9HmR49dGTOnHmrV68zmq3YZHqD6cHOD/Xv/2zJEmnduz+2b/+ne/d+8eVXJ+iH2KhxA689XxsTK/OFQf+c+ubr+7o8QkVhXgGNqzRIabkAA4RETz3aV+FAaRQ0n/2lW/1bvX9TpiBHkCYIO16QgAs7C95av/bbUycS48zdu7Vu2uiVuCgznqFKo790OyuWzwAAIABJREFU6dKIEaP0OtOMWTNr31HN684BsKXVmKBvzcy8bjULMClEgmgUQgiUfRXqeQNK48Tx0w8fO/3pngMJ8UlhP4Yv1KPUbBkwdpUaLCf6E+fMmD6vWfM27218RqHxYdp6XE5wFVFMEPZdJJoF+lgITJoBRUj6kcVoO9I9Oo0hFFaf+e5SclJKrDkh5CE9pAF/yyOTpBABUTgqAoEIoCtibhbq7otO/ruOwLXrl95Z9+acWVPbtm5ODTBd5+D7IMuvUotSFZCXkh5lC7B4xEMoDTTg8jm8OqvZnn3dHGXRGiG/zSUqwx8DTnrMq+DJ9Dupg9PRSXjpm6tGvPLSwGefXTjrjRKJCYRtWE4IJcSCUa8PeEE6UrSsESgsORkxQ2bG+eaN6syZMe2ZF0fVuLO+IcpitBgxEv6pB/GpiAmF4RqiGxYoK+Ezy//l3UmWTcQtElDRypUrbtywLjo6xu3IhdB1xbxFi5esbtf+vmVL55UhlMUUeqkTpB9aALo2socak4WWgcBFdCaTqEUPyTQGA8pDFL4glUllyGXJyUnDhg377ptT3oLcDo90hzu+QtlyKJqo6FiMs7QE03m98Mt+amCJhRDB7bEqeF/6q3QCS4V7NpkMIFDzCmx2pwsfjzc1grXEe/ayY9a8Bbv3H+rao0/bezvoohPzvbhtLJ5bkShFZtY/dV/8xc8l0O5KGbx/bAOWOCEiXEAQD5FGnD9zUEuNUAOac/1a1vjx47s/1qNi5aowBdPIVWj9YEhrNHrp+GuJonbX73TPXjQHTM/Zs5ebNm86edIbSpXOZrM3blxP2gQff7JzzuyZ06dPuXTx8jPPDv70091Wi4X2CjKFNisri6xC+QqVsnKyTeZocJZsLdjywHeQfMN/CoR9tNJiX/7MXf4t35KcSEnBMFYYHAz1gF4d4QYcNOCpdnc1hQXD7bwRDmYRpsrKdQ/o3x+45wsvvla+bBm3J5+2kBra1YTJE4pSqQAPDwEj1ekEIDV6fyGZwjJzHMtXvd/z8ceT09KDHgg4vEqFLxhyBv16pVYX8JO4ocIo3O2xR6pUvzNITgbxSeOLgP+bE8e+/vrr48ePM0EwaVmNBpqclC1bFnYG6Jj1JrNWRyWRnxkE2X/2u8t17mhULLkUOs9V4DAY9AqtAL8LSBaGZoTBAWHqcLsM8NYWHbf/CLy/acOAgX0b3lFL5nOEvRhVFL4Y2a9AEcT+BTcQ8THEtiViAQT77MX169ddvvj9lDcmmuPigi47kS4yWVhLPgc1MWaoGLDbtQYL64T2iDqjfsKkyT26nse76/tkD9GdGBtLtJzi4sJXxD+g4SYBMHrO+DAC1AqY6Js0bpienr544aKXRwwTxj3g+l+Qb7f7DEjBciqDsD6dHidNdYjuILFxZRh2yYLhGZE/TAS/3nHHHe++s47QeEJCzI0rV06f/mbEiBF3te8YDhSAYPuB5JMycYQ5uHKdPuhj9ER9MJe4cP4CQqBixYp8F4aRGDpSkwUFcr0SveD1OnVaJgXSDyKIalw0mR8SU6VZ5TcpPTcNKe5Euh/ploiERQKdiBBhOkvTETknBCOjKSoaFQOoVI8oDAW+PHF8wJg517Pze/Tu3+nRHg4aIGosYdLJ4aBOBp11oY/bRpcU+smKPvCXjoBRZzVqLX56D8sQhZF1TZ0fKtfjlegQSRGyGyX8OuteEdIQWFbrzPOWTM24ntnzye50d6W2QybX0S0H8qsg3VdMsAgqDx/7un+/Z5NTE4aNHE+JEAWJlJj94MEIlS0OwEWDBz/zxBM98X5mzJgxcODLK5fMQDTK5OqTX33bpGnz1NRiaH1KV8j3+wMiAwUdOjofPNJtZGDxpGE5qEwv/HcwfxLC9zs8xqBiyHPPNqyS8vrrr5P1cOTcIFoHWglLNBBWfbLjwrWr9rVrR5UvAyv6JRnuIq27/GEEF1EjlEQgLLK62Cn0ZsWIUfioSyDX51GARIUoCKyFHE0Gj5EYaYZdTOKPdNu88F9za4OyOGsiAUi52guiVCU3KvxmLkRikwATH0pOSUlKKomH6fW6dmzbvXLlSkruydHgxIq5i2hN4FtujxNlx9Gj56PPPfds5crloVJVePxKg/ng0YOVa1dzyLDC8TDNtO0QKpZKysgtCRsrsuKKbCwG4fY6AFuBcbZ7/HoDqEpfwOPQKQIXzn6rzM+sW7EMMRAmFjSNymygcZY8RGkLjRwEnhI3yeP1XT534e2330ZJ7z+wjxrnFm1bkpbywycvp8+4TuShYZanUSbwrHBY9Mvxu1mRWtQtQCK17rlXx8+dMpGoq9ftpHWEm/eAgHm8hM0YxkiEWwgJgcMipqUMKuTuxneUX7jq7cFDnjHExKPkJZqv22vMf8vdwhosiVYmBYya+Ig/qCFrKNX0/eQSwnZBIMjU+Tco91aTHIxPThj3+iitJcbnytPoqLDxidgS5YOi3kimNlkoBve54HJxYvG888478+fPJ1K1bNkyc1SM2ptDv+4wJDuUHMq8YfsVHUBbVxBhTqWSUgdPhNIT8FMh4dXocvzMDraxCGZrdHoKEkNK40e79h469qXMZatV+w74vWKiEsIBN2TWSnAVXhcQErNepwpClBoGt0IM3+4JzFq44uvvM0aMm3BPh/vz4Sw16EK+XAOUjIqQL3wrbluRmfVb1ljROYUeAZfbWbx4ccKw1Bs2b1I/EFQ63E4EohSKF54fPVQixXF4DyLgLwsQyoJcePr0Wf37Pg3nCmI0ojdDSrgeCnIpNiRKsXXL5j5PD7rr7nunT58qCvgjapWfku8iqfwIWla0seOEAQMGvAVnztq13brc07J1G+IovB8bS+dTA9XaQOwFtd3tfKA4RJVVmKrnoM/jRKiNHTm0a9f2T3ZrxahCkk5DZazJiCUEd5jxyNFDzVs0LV++vN+TJ9qEKfX8SfijPyZJpZGUhkSoIq2SCj46xzEPFMXrDHooXknRRPTN/zmkwccwcrllRMWQdkQFgbaiOEHLcVl65njcNhjZyQOA8Jg8adKBLw6f/u4MRnbdyMGkk2hmdlgkBr0lLz+HagbKVGfMnHrPPfe0a3/3zJnTFaGwLTd3//79T9WqK6ilZfQ8Fk93O89h0b3/awSw3knYqXUmj9sJQwnggOOHDm3dtHHu1NdVBlgA8tnaTHcAoBXKXlT+y4Me/5at71OsCj66evWqZcuWbtu29bixo/RWqyhMptbN5WL9iqZSXi8hL+nL/s+aIaAFk5NZ8D99HznKFk/ILcjXmaPC/p/nz6PnTF6By6A0PtjxgTff/mDJ4oV9hjwPF534xqIjUvJMdBlRHDKpFdi4SBh6DAhUXIjKFihgwbDjWZ0+fRo4FGYxZxC+QiMkJiUsW760dOnSxUqnB1xOgJYBpxsoCdhcLQFtkxmiIDSCINtDjkSEv+S3M6FxsbFw8xgw0+0FGG0xcYlXbmSfPnEkiffNqvff2TBr5nREX+8nnmhQr7YrP1tvjAJ5h/zxgOED/QUnbTAUGxP99NNPh2O3TR076tihg8+//CrCBYknKiwEg9+tzG6RmXUro1b0mV8dAfquX7t2BZIVHBT2m92RDxsKko6VSsyYLYHWZ31z8FqITtCQGg1FKGwcVjn4KIpVqDphW2I6qFVaupHNmjrjhZdG3nffA7Nnz9brI/5lpJUpm1MytniHC3I1EdKIBEXQ3PAwLVmy5PDhw23a30uloeCu1IASIzVGk+lffY6/+wnEsvDkwDSIWmp9eNSYlz2uzIe7tA6GXPTh0hsgysrlYbE4EXxuFxQ/rmbNG/BUUgyABBwvZBgvkeiUNGjSMzOSvHB57Nbo6Pw8OGksSdYkcsEOtyMCf/lBnUjq6kcbC7NMfJrPAmvVKan789Kg+gfyZKIEhMjCMo8vWK9u46+/vbBw4cLF97Rn+ihH/c+BxkAky8PF6tWv8+GHWx94oFOb1nd17HCvOzvv2rVrRDHRxzB0iO8qMrP+c/huz3fo28D+VWsiuMCQr8CW//aGtYvnzy+enkp2iQpVHkuYRAYjvx7cs3fVqtXnzp3DRu/fvw+rKCEpHnuK6IgcdAIulIfW4wLdo6DyRlD1/iKwRkRDQ8ESJUpIpH1yeSKLHBHxS1qVy2MBUBSdViypRGrSoQP7n6ZIVpTG3Z7j/kffdW5OHjk4SlKSU+Nkfq/KaAw4/ceOHPzmzKmPPvoIuwohDCQAd7dCpUp9+/cn+ZiclibuAvsJkAktC0nwifoGcomqAOldvSjxC+Hy6XV+CtJVzJioRBaIT1pHINwczpJpxUMkT0KCpMtqMbkdeanx0cNeGESS2YS51r/PZ18cennYiIcf7T9q+DNdOneyB3x6sFuYePKQl5yJXEFtjWCWqVXzjUrVpkWZV7/zftvWbWrWaWA2mG0OB8zJOLO3MFS3v565hYcu+sifPwIejyvSHg3HA4whpFkmcjmo8mBAND8RfyACK3o9Y3VRYRhQyVXoTiLG9erVLl++AoEZ2B/ChEMQdlCP6vRvr3/nvY0frF61unOXRzDUJPuMvSo9yk3flKtdv369S5cu+EbUaeOewsa0dOlS+kJwJrqfXUTYTLLGfHCd/5Ic/fOH6A/5BjEOoi+RGnP0m9MnPvlk2/rVb1itYYdNxHiwlAxmncYP4AAVAICX2KEntVhiXl6OTsyABi8OTIs/5COCz/mStcSN3TSbjFZjns1ujYqzO6gNXH7w4BfFS6Q99VRP0KI3TVvpQaRfIXZOSlIfOnTA7/HRNZF7I4JIThbhSOkfSWGq5QcO6Ov2Bj/55GOyt8wJH+cpkIzcAKKT11wKs09qu0TpOPN111139+3bZ+PG9zu2bSOqgaKj6TXmhmVVHCQg/qGImD9kidxWFwkEw3q9zuko0OJaqZRrNqybPH58qfSSMrI8EbWadfUqGxwqEDpMIFuwtqdNm1q5elWe0ueGhCUkmplyEDPx+1hMon4CG8vrJs6Ec3dzhQsIV2ShR36EIRdAdJAMZPlJ/QMIqdrcPs0v2E1UyxD8wIE0GPVtWzSbumi5x+2yRBKdt9V4/1k3C8yKXhrHj58sW6E0Q739gy07du7OzbMnJyc2adyM3pQpKSkmwo2R0ce00Ru0dCyPuN8KsPD4fkDgafeO50dYjJ5gzCwjTkQ+7BFkoYIJNhKYFKIDImWj+XrGFew2Og86bG7mDtoJB7ZaMOQNhqgipJKRpdC0SaO5s2aPmzT5tdEzU4qXbNa0sS83E/gdrDdcitVB/3mXy6nQyxKNupee6V2Qn7dw5tTpC6opdAbwCV4fbeJuZcSKzKxbGbWiz/zqCMDNGx1jhXeBM5FfEcNIFPoaDSa5zAU6HgkF2vpHnJaoksNmgmcrMzMTMvC01OSgyFUJGwvla7e5evV8esKkNzp3eRhnBSn6IwpL3IhwOiNlI7zGB0X4ss24lKAzlckAUGPnEfkQIjWSkoiOT+L8f7MSfvWJ/p4nYLDa7U6DFqyob/36lc8P7tGgXlV7zmV/SB8XF52Tm4UY0mgIufv1OuONrLwzZ0/FxT2Oy06bCy84J4qz1Ur4wijokwaE83lSaTAZpQKHz2KN2X/g6Pw5C6yW6BYtWvn8gmdZMo9+OiYR2yickBjd/t673lr/8ZWMq2klEvArQXIxN16XC0D96S9PP/XU09GxCUePnrBEhKyk9vi6n1rMvMlXS7NJf2hBrx2UvTD0ZVKHzPWxY8cwvDhfaE1p9ouiWX/P1Vn4u8Khom4mOSH2+qULr40d8chDXe6oWY10OAD2devWnTlzBgXMjqZarVGTJvXq1SOxiG3udTnZCCxL1tsPW5taNaQEkGrUs5deLhEGNRFs+jHc9JOCf+GQAOjRqa5eyaQOQ7oU8AJh2P0Cph2+Ab1WQyMpiyl8V6umsxctcdttOrO1iKdNmvOyZcunFSvx5elT9zpbw91HoUCfPpXKVKjEhhdcshG4CAaxcJK0sA6rCZPrjaLjrdvp0CO+I8zyFOXgoAkGH5kS0uKc61fxDeMS47GtmHVhYUGMJ/rMItgVGZcu169bD7UiZk0GcMuD2I+GksMNZs+nFc6ePD8nt0LlShMmTdmx85NXXhu5cOH8mqVSoOxAE/EpYdupdVpQ8H5urSAmOuHFIQM7P95n+5YPHnjkcUgWYWKjjLvwi7qodfQtjFnRR37DCIBD3LNnV1yctUrVSj4qeUKh6Nj4b898d/CLA8Qh6FqFGQQDeETLQoiioVCYyNNLL7308CNPbty4cfDgQSGJ/QEiFY1u14cfazWGKpVroN1BUv/b9yMlOSQ1zxdxnQ8//FB6kzMJXLPlRFpKCFYRBmM7YY1BjgXA4nbHZpG2UAlBgxYJeJzZT/ce6rHdMOr0cl2xi5cu2B25ySlx1MjA48osQCSWlBwbE2sRZq6LQSAGDtmPG/5GCgqFsvkxLHTT0LFYEj78cPuYMeNatWg2ZtQoIkx0kKTxSDDk/ukscL70K25km7YtFiz6gNhkydJpoaBHKLYQrGl6t8vbteujbm/ovfe308lEIpzkS396HawoYUPL5aNGjSDXOXr0WH4SXYi0/RGkRdzt5cuXOYeoJARowv7i2SPV2r9hVRad8ncfAWosMKCzM68vXjD7oY739e7V3eO04Yxdv5p9JeNanTvrtWzZEjVMGSD0CuxksfYVdKLTkxEkgEUQC0uLZRwGDkicl4INrCsqaGAkR23b7fDK3Ixg8c4Pyw+DnRbaEf6nxMREtDzvo7DDYBV+4SBBqEcyqZS23OyKZUrVrV1z3+d77nv4saJlKA0YwWlqCOhUqKP1Vthfpny58+czvth/gE6ybF7gngDgMJoZ8Pj4eEBaZGypLMYwoksPf+XjiGhh+oiItWigFAr4Tn55tFWLFiBGdHoaVEPiLyZaozXQzdaedSM3OycxJo43KfdEtphNgqzx7KUMpVafmlbCkZ1JQ4uo2IR3Nm2lwdq0aTM+/mj7yOHDF02fFBMbBXu2kYoHujL5nERRqVfWalW2grzixVLLlCm5eMn89p07Exa45Z7zRdGsX9hGRW//vhHAP3jvvffuad2cwANRJVb8+vXrt3300bkzZ+jviyADiij5nZyJUOMErK4WLVrUqFF+9erVPR9/zBplDTrtAQXgLd/u3Z/mFTgrVa4OUBtxSrER9djcIPvwpmUgPJsIRZ60RSXsEefgBPOTAmPR91Cnxsg7cUps9QjA6LY/sEsQOjiIVzPOVaqUTrFMwBNWhdXnz+fMW7CkarUyHUveA0gckiAi8Yizbt0eRnzZ7fmqMI2ItB6KuXAuBXeoiIb/1OiRDJfduw+OGz+la9cuffs95Qs5bTkOsgGYPsTvpbHjIzdNHF5kZ2cmJiaYzaqLFy/Xb1wfP5WqAxESkCvg6P/y1Nk9u/fGJxDlEsBV/EhOkAJX0tWYF56IiCPVRkjbPn36pKWVYGY5JyEhCQUK1I9zEKN8Fy9EoEzkokVU7Lafy6IHIJjh8caYDTZ7rqMgt2/vniDQddQXB0KpqWk9evTCAnM4XNeuZRKO5TXrhPoZcId+wDsYXkplUlKCUgONJAtCAXKTgn+ZSuHIzdUGBVBBY4qSBURBvgit/7hghB2GrQ99sSfABiFCRko67C1gyf0XNDsspYB1LMCGggGDRtnu7razV26o07RVUlJK0TQyAmDXaF9YYLdFqKGVez7Z9WDnh/MK/k9GlcnCxiKxyPk+t4+tza9YWkhmJpf5wkOGw1QwVwd8ly5dToiz1K5Th1ykmo7U1IpG+qxFchQKru+yO1KSk81GUpAQWVM0CETE8PamNWvffr9bj149H2yfmJSccTVr3ITxxYqXLF06/f727V59ZfymzVse6/YwaGHSLXwqgtASNhx4Eu7bG/CWKFn84/2Hvj9/pmKVqh4faLFbmd5/gqa5lecu+syfPAKnTp3yed3PP/88oQgCDytWrJg4ecrr4yZMmjDRZiuAaECYVvSl0mhQl7wWLyLtF5566qkB/Z7/8ssvG9W5k1/pdWXPt3/wwZb09NJmswV5KMFwJANLsrEkPS3JTcnG4n12KdbArl27+GrqVtq3b0+jMgwJvNVDy9/EpNMaTR4vpXa3OWaVFqo+DwizY0cPwQpEcEtvNF86c67/oGmVq5Rp07o9uUI0kDQs0FvggPt8+cgRnUoHmRluvNFg9AYd2EqSjSX9lAaTn8tWrHv0sZ69n3o0HHJ7fHaVJoTQVCl+SBr+p1mm04OOiIY4kNQPcQaRz42YYSG/DwMLio3GTRpBOgimjjyyaGH2IzHEzUsxs9ytVKmAHuUKxDtZrVmZ2YT0qUOkGpHp4x1mWbT6Fu3UbvNJ/JM34210eYPB5PE4t2z5YOnihVhI8OR6CvJmzpqzfdfnwu5h0YTDGRkZEfY7OYj1WEsMKw1HjlY8RDpr1qpesmRJAlEEQcg1484hBDZv3sRnOz3YsXfv3kY9S+4HPBbD8sOqI47r9ej01iNHjiA30PSCgg2fDVqmX6g0xC6LpLlDcNFBoHXPXW3Hzlyw5s1VQ4a+cBuN9p93q5gsjDkBKuhiqWRCAlssUUazfOLEKfBFU1E+duxYoFQ0gaAgnVmgDTTE0Qhn0U4nwiYvTTeUxFRT9e379LvvrH99wvgePR4jNM5E07JCTBDgz0BQHgrv2bMHnghSFmHvNcwyKLEF3WiUrk27+7/PtC1ctvrU4f33tLvvrXfeqVy1+qhRo9RKedPGDeJj5Xv37n3qqSeAHkAugwNJ8QXf6/eKPk50tvSHQ5WrVvGuWHf69MmUtGLCM1f8YoDzvwxmkZn1Xwan6E+/PgKiP3MgTOGPOxIYgUPcZcuzWswfrl9Zp1rFCmXS2UKbtm598dVxkyePeKDTfQGZJ0ZrRayhecHBA3/XKFUeWqDjf/iJ94fvbnuX1frKt99+26hJI4CrBIYhuNKbtFk3bsClqdHFBHykFSIlQ0K7Cv2KI8K3sDGAbWGp8SeRK+DvCtmSxfM1avngQf3S0ovLILLTGcqWLnnx7Lljhw40bNyMWkdQApIJwhWQyOwxdi8vkKGSf3xzzyPfORNQAN+oVghGPqVc5bTbddCQczLkVX/F4ZTbdeo4fdhoz7Kll4wLwCslM23Y+V1GdubiF6YbzP6wr0AbCtNjyB12yWXOALg4YZSoodwT6HM0F1jSsBaOK7mPJ7HYHXk6o8IdVri80b37vtqvy93t7m/u8F7yhX1qjVHmE90Gcfd8PwkeSbpK+gkQBoodP1ITsq1QAJUVqcrWuF0EonK7de9FexMxRQLsziRyJ6hOEVpgAqUr8Do2NnrZykUxUbHQ52BliTKFsGzKxDG1a1Y0x8W2bt16yNDhYbxZHbI27CEvqZTr5QKaI80AV4hcUBwS5owOS/wJY1PKRND0UC0WSNHxl40AFgrbltYlULnASiVa8pIAohrfHdi2bWvYZU9OTRQhjlBAZ4l2B5VZ1+07d30SHx9nt9vmL1zw4gsvsHamz1lQu3pNQpvYVUAFmO5Ixy0bO9fhYM0EKb/RG9SgtEaNHt2sWTMj9bYuB+DNo/v3U5/YuXNnPiKtvbDSGvAGFs+aOuSZ/i7a2GPtFeQYIItQ6oRtR/xckJ4KTk6CNKwiFW32fB6ZXpdjt+PJJFvUM14Z0G/wGJNe33/gQF/kqUSkmSY/PhfJS0Irf9lYF+qL5QLbhNQVVk6kekXalToF/rBIxmGD8gIJGYlG+38sHRDCmC0vihQUgs0hQP8Hrw1IloB5BIJk39atXtrmrvY7PtmFaZWYkjxi1Oivvv7K6XVo6DMZCoAuLVexAjIB4QQSgCC4kOKyIKJmwMA+CxcsfH3Mqz0ef0zGmFNATYBcoQdcKtdoKUz9bM+nsxatHPTsgIOnvv1s95akmJjHO3f2u66F7a6yceZZY164ej3r/j5T1g0ap5V5Vy+bViLVlJt7RW+2pJaqdeT4kex8u0FPcB9aY0GLI5lE9F/FTdeFQxWLJQKoKFmqskpjVEDbVqjB/PHkIllzS8NW9KEfRwALh5c0OMHUMAvMRADykr17Pt2xY8+QIUOQfcTh33jjjYcfbk9vYCJbggMzHCYfxO4VwiriWUbANz8c+Ka8LzxFqSNpMGTQG++/v4PL6Vy+YimeqJZOOEhfP7XWwl4Q+ahIESOvVRETghf8npFxaeKEce+//17zpk169ejOeXwXdM7Vq1Rt167tsFdfOX/+HLxz4s0IWoufyBfpV74dQcENiUeLUD/wV6GzFfTyIr4G+Jo2MAIihu/F3d5U8P/7dUHY3OVwEtDCcecpPC7oFoOnvzwcH5doMlk0Sg3MfzyXhxnCIA6K/OzP3mSQWkNSNl4HUQF6W+i1UUOfH2K1qlu0bgR9q5MarrDa4w7qDVGYl8g/6ToMl3RI1+Q1EQA6u0mTK7ib6Qcn3FlBFXH9ehZxCM7kNKaIF5KRxZ845+aN8YKjc6curVu1wfbir5y5YMHcOXPndXmoE+mI4iVS6tStBfJPlCL6/CZRS6nDsMZ04x+l+xQiiX5JkRfS12HQEaXAlJcCe/oiavifXQT/wzfZMlRgsPGZehHyFKhl0cmlwJa7f99nQwY/i672wbQELFquePWlFytULDN50jin02axmERpCyRJcfFly1QkY0imiagJaUS2AHodeACsxa1aNmjevHHdendQ8rxo0cLBg/uNGj0CaDNfZ8vO3rBhA8lBkS4E+KPVuh0OQrRvrVmdn30jJSGOkDDBVJXe5AwgULixIFa6if7TYT/UAtHIMK8N+cCCYsC4AYwPwquwoT7V84H1by7+/tvTcVajoyCHUAtxF4x/tVasw9viCPghDdVhVGIoAYvFzvK4vPzqdLnwUhgxTFqkIWk72A751eGGuBh5qARmDrlUIIKGI0SdlZnpsNvr16/LUzO/bL+69Rs+/HCXZUuWPvboI/m5eXqdtmzpcjWq1kJcqBXY2TJIzyLNAAAgAElEQVQ17lTE8UKwh0QfQwWnVShfdtmypc89P5DeFZDKIk9kACAoLg4G1dTxILqdztGjR2MhzZ079777Hpw+fdnez/Yh7sxRVuB5Ll75Q/HJqSlxeqPSxyrbvGkj4iw6KsHp9B46dCQpKdoLPQRYFNGsWgh5bpi8pCTWxOIkmaiRU93M+5IsuoV5LDKzbmHQij7yrxEQejACkGIvCWYGj+vShQuzZrxRp06Ntm3b5uZlsweKFUudOHEiEjAr6zpN2sEYUrM27vUJNNfDTOGzHFgzHKx1AM52u0sg1lHP5ODZoiH/8Nde69Wrx9DnhtatUwuOyoDfHWFU+uGQwBUS1oJd8tVXXz07+JmSJUoMGzbq+SGD3313vcFsRLcT2fB53FarefXqVfXq1O752CNHDn2BuMQtw6LiHthjGFjsJRG1ioRG+Mk7nHDT0sKO9NIJFcIV+tJAwMk+D3gpg/qr1oQiqCyWnMK4i+JLmUKU4CmDpUrG5WRnX796jSdiVDE+kBooIekZJTvmpzcsHlxtpqba5csXTKJKw4L5K/Va9csv9kFBeAJOIXlluihrsYxL2fv2HwEfwyjxKS4rDRRXkwQTKgnLG+0SiRaxKmA+E6zQBpOFFtErl63YvWsPfeUYYObLJ5xD8X3cOaYzAjxifhFh4zNMvSCkIHq4ePGCQQP7P9CpbeMmdcIBl1yt6NfniRnTJ125eJ5cETllKKcB+DPDXBYKscjF6VxOIkDUOqAOmVBwHkxiJNEDauRWyoX+qin+Z35vWGE0m3C3mBQS92wqsm9sq9VrVnTp8mDJsqXQacyd3+UUHbe06pdeGLR23fJ+/Z68euXytSsZeFZewphOLzWpLBgQftLKiXRuJl1IPMZ7+usTL78ydMiQAQOfeXry5InQIwWCHvT91q1bMYmKlynDVwBqBLkliExlwdfHjqlVrVL1SmXZ4LT+JFSiNCeAwUJwcCfC7yLWQqDW5bCK+DW9UGlj4GUjYPaxy1JTU5988smHO9zzxtgRXx09EG+1UF4jlDfrzXUrHVr+knnX6YwOh9tgMBOqZyMTT4y2RMO2I2qTI5SEHDwyz8WAMAIWcxQeHI1EjUazDlJiITVFG9Ivjx9r0bRJsdRkKpmI+7ltBcjzYcOGDxj49Mb33h76wnN8nH3KrjfoLDBvUB3Ia4k9Q7r+oUOHOnd+CNP76d5PPjd4kMlsxOyGucoDGkE4asEIQ0f4832fHT58sGnTOt27dx88uC9RUblSB6LL4XH6Q35rdNT5768sWLDClXl+1qTX5rwx9I4alZFJKqVx9ar1Br26x+PdY6LETIn8iBxPW0gSoZCANGjUrM+I+0pczCnwoBHn8BaOoqThLQxa0Uf+NQKsd+QhdbZ4MgSTDHrthjXvnf/uu77jh0XFWN9at27lync2bFhGWAsbS/TmRGSqlBMmTKCcsH+/fsSu6MCOHqZAF9XKvj169CiGAUl6bBzcFy3tWolUG8zDXn0Zbs3V694aPOjZtWtWtW3TjsiEkNGRghT2nTDIZLITJ4/s3LmTv1SqUPqRRx4eOKAfNpYTEnmtsEIADLCjrBbjpInjevV6YlD/Pg/37I1fC0pAbK2IHBEuSzCAy4wYgIlHYzJBSQW0SKuSCNO1iFT0tFFnJE0ImzkXFfnKW6Kt+/0rSRmiIgbCVRWQLLsjE63kddk6d753zrzNZ787U6Fsfcwr2mw7Pa6QR643R4XcAt0ifa/0QnLgMB1VVrnJaoLJ+uMdB69dzRkzenh8ssGdn6dEoZBBCBkuXMh+fvArXm/OO+uXSUYV1/mp0cabzCElOVevXmMkMbOwhjG1KAUjVjFrxswWLVvd1/7elavW3Hf//fit2LRcQWQXMWdxUvkAxlI4LPD1gF+UytNffT1x4vh3NqwdNvyFV15+XiYX1EeygKtd+zaNGtbu0vn+pSvXVK1WKzMrW2fEWNah9jx+D9+FaSUIu0RTarekG0QKB/GMMR2hjS6i2vr9a+/3XAHyUPiQMIGZFC9zpFV7PY5jRw8rFf7Hez7qceTS+4oZVOuNIlhr999Rp+rnez959NHuzZs2ghAkEmVxZ13PTEtJ0or4q1RlIWIhREQwh2bPmTFkyIvDXhv61luri6cVcznztFR8aNQjX30V2fLwo4+KJhOYBV6vKSaGwPmsWYsyr2W16Nsr4BU5PpMlOsvmPnPlsif/BnDA2CjQEEaNns5WNPbR0tDCp/BIRSBoX6PBnG93EvCIi0uc8vqIoa+OfOzhrvd0fGDgcy8YzNEQwCGpWNq/Z7j+Z591OX0mk9XldLndnmirVWfSQpYhNqaCEmOyeX4kNk6pKDvweTRqCn69nIa1KZgURH5BTi4PEvaxI0du/mAjjSGxhPRRUUyP204iOGXWzDfatmnx1JN9IVA8efzErp2727RuJWhehU/GKGlpqXr8+FEUxPubNkJ/+P7GN63WKIH/8Ps0THQoJJIMWnqDhX0uh8ZsRXQDzKpQoRLQWwohZkyfbzRZhPBR+Sm99gX8n+37YvyUhW8vn9SkaX2X2+71ywymuONHv1618s1OHe/t2vlBjVYB1RaEf9w8wXAnLiJ1OQJmgFJSRzpeyBLik0xmq14ls7tvBRxSZGb9zxbwP/OL0NgRaFTEzJeH8nJysIFq1azatWvXG1lZr732auXKJRo2bOhw2NCaaFOTwTRl4qQFCxZOoOKjWLHs7CyjHsCpBx8Eg4nYO8SD1aqVxTVky6IZuS7MTs68nNj4+OnT3uj6yEML5i/atGnT8SPHJVIueE7gRZEGF/EKaLVD+/aDBg2sWaMa1SqgtT22PKMFUJEnEAiSjAQz4SzIu6NW9f179wwa8uyqNSs2vLUKy4k4ELmGGjVqSJh9vd545coVkPi0YcZzZTPDNM3uTadIpXRpIjnQZqLLgS8gR0Qy7i+aXiQBAg5QS3KxtOXLN/Tv94TOqgt4QlWrpLsc+TYbViyB/MCxI19dvp7x6OOPhOUCPH7TSLp514SycnOy4hJjLmZkLVqyonfvPomxVkdBRiggigSiYpM+3XNs6HOjU5KSJ08abTBbHA4Q7j/YWJKhJhltRn3MruO78/P9JUqksTSwWakFQ/MF/K70MqVWrlj+1NO9Oz3QcdiIYY9371kyPZ3cKx8XfEYYf7yAjzkYys/L27dv37Rp04DKalQKmm90fgizjJSoA756jd6o1anmz5lep36T6VMmvPLqyHI0As/NCirpSqZQgnHGWvO5hOmm0ehNQKo9xLXwTQm8gmnl68geiiBf0fHXjQCFwnhn0L4QLcilgaBKp1GqM69cfn7ooAC9geEuoh0qhkwwaCCgqlQEfV5W1Gf7Pntp6CtTpsyBs8pFrNLnxcYSDcUjS5GENdbzxx9/vGjRomMnPtv76fbad96hocWTy24wmjEXxo4dR3KQsIfEbEn7F+GnsXBDoQ+2bG7SrDHABmoTzUrlhx/vnDB19qUrWeSPoq1RtoL8YilJQE3r1q7dulULgykBsYJvQ/hDQoZhdqh0Rjj/4pOShgwavHn7zvfffTe9fKWODz4s7YtbjYP8r2cIEReJVIVoO5p1/VpUNMADAUj/7tSXhJeQz9Q2gX578MEHoRgNqRQmvSk/74bZYMQscbtcKSnJgN7GjBxJlq7OnTUj/OpBv9OmhtDFbAFER1/C9vfctXD+7I4dHwGH3vuJXkxKenopg1HNDJ47d2bevHkHDuznG1s1bzZ96mRrtJWGhiKqRDgNoyngxcRj4iAlhb807HUnJMSlpqUB6/B7PKR6aX2RnJjEtPIprFujSdO6Rcu04qXvrFEuJ+t6QBaKTyp5/vw1UpCl04u//MIgqnmc+TYhqZSsNahhBGiUCDhQLTqXkFQ5dHgbc0AQgXsocDuMlgilaiEP0TL3s4MHgMn4cCpFAFamUaiRjCER7Cw6ikbgV0ZApNjANdG6TlR9+D/c9N7EsaNWLV/ctdvDg58ZAG84tA40GiOLJDq2ymQjR76xdvWbw4e/9syzg65lXKBCCMJ3LkJIi8Yph4+fbNn6/mnTxg3o14cgP10aIiwMkU5hCpUIa5mFuPzu27Pnz11GwOFnshN4wRblBdH7sMyfgokm1HaQkHSElDlC9AAOjL0nEgph2oqKhvAAdMLhs5gVWVlnz56l9yK4e6pdUMCIfp3OQEUM4TfumbAWYhRrBkGTkFK6W7duNe6olU2ugQg2gIUI1dNfRUuIkcetel1euy132qTRTepVebJ7p6DPfvLE9ymp5oQEiitlMMUuXfHWm2vXrXprVbReRLMimuUH91oykkL+UGxSAgH2ESMmGgyWCePHKGQFMplNJo+zO52z583f/tG+qxmeieNGtG/XxO/P0Wr+TxxLWiVC1WmiB/R/6cvTFw4eOhQTbwn6XUqZOgwkTEMeJ6DWG747/c34CZN27txFv+dGjRo3qFsP85r7YdgZYQQlWWMM3AuXL1auXOX+eztwpJVMEw183QWoYhmIEez1gFeh1e/59PPhw8d6feGKFaqWKJWOfcyUsQxEsgmmQQ2BSJPLG+InrRhZJOA0BDpQobA5HRLw7lcWd9Gf/7QRkINypogYBaxRamEW9Xm/OXmSnsSPPnpvQV6uNSqalkygdZz5ecYoK6QJBDhZouDtwM8sWbLsrfXvnj1zrmTJknfeeSeVp2x8ZhwhQ4881DxiYcTYl6tVrW7Lz7NwqaCP90+ePHkt48rgwYMBY5Fahg2ZD6iNRmIvLJXSFWq+MLj/g/fec/TA59u2bjp09BiNU2vXqwfZO94Ua5JuXcSrCGNHRcU899xzpRP1yLuwCG6pnQ7Smnq3P/TyqyPcuHImy7ZPPnX5ZXUbNRk3YaI2QoACtdefNpZ/5IWp28PGxZ9RqxQE8K5dufzN6VPQENoKbjBKcO7jAPOCnAP8Cy1btqxSswHeMrE+Nq/LYYfcddfOnV99dXLDmuXVq1XBdsHcyc7NmTFzbkrx4v0GPBvyORGnGr3how+3L1+2EjaHrKwbwl8VDXICaWmYTGnppUp06tSpWcvmYGa9rjxo0kBLQUgjnhMgLFk9ka+k4aXea3fC/46WwDCi59oH7216sOMja5bPbtukrj3nChYe9PHuoMwSnejMu6DWGHTGqA8/2rNs6erz3599c+Wi9JLJPpuDRAi6iRasJEcMehOYW6wiEL9Bnys6Nu7lMZNXbt49fcnacuXKKcMkSAvH6ICj0LhWnSIz649co/9/XguGSHJFxORd9rxXhw6pUr70ovmzvzx14o47mvbp040ez8SZxX4Lh+Hvvvvuhxs3rD937uzrmRmVK5UPU7DjdoGXkoVUmFkT35g2dfpM9nCJtFQQiRhJuBZ8EjmLg6IF+koayO3WWSwCioEXG0Gh4tyw8QRfA3lHYUop3PYC0lXUBikxBziCfm5SlBYLWme51+lEy/p9QergoDDkynBPi9NCQRJwmEx4TtQz0q808iahEZ/0+uqlS/WbtKNMZuzr401WC1WK1KyJ7lqwA/8YUfsfrwFwTfSUAO0OfuK7UydHvDi4y33NB/TpHmkGbfN7bdDAmIzJu/ac6DdoyJgJY9q1rCLZWP9mZgHrNVmKTZy8cMuWHR9seVupcMr9doL0Dm/S8y8O2rT1eIkS5htZdnqWNGpQdtnymUGv42YQiwvyWsreHj56rlevZ5974ZWXXnlFJnf5vC6N2hR2y+Ug2VCEXr/JGsMc5eXnHz1yHBMc4wdCQvQQKhMgM/qSF6C4SqanxcTEKuQaDLcNa1f/P/beAz6qslvfzvSenhBaqNJ77wgoVQEREEEBsQIi1Qp2QSlWFBVUVBTFjqBiR4oIKoIgiPQWIH16n/mutTdy/P4mviYHFd+T/cNxsmfXp6xnlXvd6w2Krsydk51dRRu3+Pwus9WgNRsAAsbjhmeXvLB27YaDB47gd+Q6vBfX5JFU7e3iYWNq164NLDo9M4NlmLoC2OsCHVNyDyu2f6oFNOS6ErBLtBUW5aYmJhbknlj06KOPPfxI9ZoOEzRuOj3gGrwKmAhoYFoTQsBA2TkwQWJB6Y04t+homCoPHDwM6o6FHwkAFh6lHAyAzHQKIgYCRrNl57ZtTzzxBCLowQdm12nYkNWzODcXDAMvjmaGmsWX5S++OGrcZLtZ27p5kwN7fureqd09s2YSJwRZiBAJBkJ4YsKxuCMp7Zf9+ydPmQbd5cIHZ0ZCAUw+Rix+E9SsQCQOsfjrazaNu/ZaW1Jqq/Yds6pUZRDiRMVHQk7lv2LDsUyUHwXFZNQdO3Rw9gP3tW/T+qqxY1o0roectDgcvAW+Yeg7jx48CBXigicWEzKw2sw4ezwuN3kIwy69dNasWSkpNsQppY/kU2cYM2bcu+9/8MSip8eOGYXZKuyyRGwDPq3ZXHjyJB0hnWqS0rSgdRPgQBbZrhNtmGiyyylGURzsBqSz4rwkVzTm94r8AWqi1QYhBjKYMdvwseUcOPDi4kXV0pLCHieaOdhO4Hs64sU2ayxuee6F5U8989ygQf2mT7neYojoyGmICysHmlZQqZIE2SlvT1UMwig2RT+++b65e3KDDy1cwqCy6jUY7mXqR1XNqggalqnRKg7+XQvAdgUNuUJpk5eXu2XLptn33gE506effpqZab3hhutY85iBmAuItnfeeQfv/rYftjdp0rpO3azPPl1DVQWqinKMNsFIjsqWLVtYYmFSEXJ2hUYLeCv4Cb3FDEWdoHgS4maHNeTFYy/oeOhu1AcymBnJYJ7hO7EEPB4LmHcIpTxundYccjtJnBOvm1JnmpmsgDmAfRhxoTCNgR3Bic51ULhIY+K+UbK+jbao28VZOJHJJEwAoKDTVamcNW7cuHvuuQfvV+t2bUmt4SzUMl7RoPlnphK+KYvN4vED1UzKrt3w9lkPTLxmrCYhPPnGK42IoDjc1lIirGnzVhazY+V7a1CzfteF4peisKHH4/1px4Hze/Yh79PpPGbXa0x668y7Hlnz4bY5sydfOnTEL3sOf/H5pymJEqYUFz9iTrRQ2WgoNqzSjRs2w2lFQJDcgNOZAZJ8gM4sjQ/2KxIEih5PTnac36Nrr969BC4lUFb8YKL30AV8Kt/J8o4Cw12y6KmlS5de2KtXclKKltJmIWRsIsIzIUIOo/TPjROuv+nGG4M+Abmrr6Y6xkiwwIHx4MKlOUePNmne/JrrrkXZIrDEryx+Esis2P65FmBlTUxOcjqL8D76XMWH9h9AvT6vXt1g+BR2DZhHbB1xYJDwxtDxhwmLy0IL0YDV5C0utKUkhb2eqTOmMI/j5LcpG6spGCC3y4XPkllJR0+YMGHDuvUzZtwy9srReKUivkAk6k/OzCQCJPgBBhlfTKZvvvlm9OiRaSmp5MRMuGnq2FHDYz6nz1WIcNJHPGh2EacXxFeeq7BO1ayL+vRatfpD3FokHSOFmAuMXVEZk1JvvvnmD7fc0KBxi849elGcESR4FG4IsyHiD0hCz79hI/iGo9tutRw/dghG4m6dOj391EJmuShMwJS8borUClmVx1W9RvXp06d26Nzjqy+/RIvNyEhr1qRpm7atkh2JQtAfDfHuGLVag47KNS+99lrG1Bl0R2aSrf+AAcA9Iz6XXlrGmZoFNi6YAKk+d6EXY2HUHCmb5BVPYdzrNiU6EO3hYABfOLJB4rzhsBYoJxmP8IEIz78WV9benTs/+WTjovm316pRtfhETirg2mAgGAU6lghDx8n8wtkPPrXqw7XTp91806SxHudhuOIJNEaFdA9chYDw2RQUHZUToZxRGPnicV6tXbvuUnggGvWHfBxTjm78d/R9OV6s4pS/pwU0euqphBwWGxLzrmnTRl8+oucFPTZ9u+nlpSuWPv8S5eudzhM2m9VktK9ZvW75Sx/UPy/zggsuwO6kMBkOJ8FMs5YS4jNYd+3d+9HH6ydOvFpsEK0RvwQcEXF/kIkKFp4aoJhQEV9YF9IYtXZA6eTC/M87kmFCPIk90TBwWpUMAmROQihqNHGwHAhU/fTxssKSqqIwMuEE/pVCCRtauFrE1UxCb1gLOxcbrCkKtBOoGFrAmMsvWfj4/GWvvNS6Ywcq1ZgtZvCeJsyvf2hDvQuHwladAfMOLFqTtm1nzn8UvvUN32+74eqre3RrC1VQsfOEPS1p1NUDH5r76r59g1nPEBaqboTsQEjxlpGYI+DR5ecUjry8eTBwSvgQzFXXbz7y8vKVM6aPGDrgAofG2bKusX2TId4QZMhkTgXiUcpPJ0aRUPqgVhcJhEjztm7cvLNP/26Vq2WCjxKGLINNkM56nIbChJMQhJZGqvqC1ZLOAI8KSy3YMvyUJGsTgqE0rAJ+Dwfia79aix8CBPQjj87t0KVL1O+VUuJaJWlLIIFK1W+clHRQNGIyQ68mJSyVTb7UrFWpW/e2Y8ZeiXJ/35zZU8aPa9+54y133J2ZmU2VlHDIyWLM6qhqh8piKbWG0MB+vUjF///CFoAyz+9zQUYK/SfOg8/WfPTYvPsSQkUJYT1L5pFjh9CuMtLSbXYLSrnRaic8pzURLI5RHFPhRyDmbw1TDifBzTKLdi6ES3FFRTCh00PeRlBP075164nXX9uyTVvAAoQO9VpMNdQ1pn4Yfxe1qSHaS9CYc066x43o0bFt+6hvMKPRFnIFoz6dzej2ucz4YvVmhkWUZZ7AltfTvlX7lavWwSNgoV4eBGyMXavVCOmWr/C8Ko45t05/7fVlnbu1jxv0rkDQarRj3MUp7HmODSt0UB6bDhZPkjLyVYFAmdMkmx3w+NKnFvZo12rFshcoUSRBAK0eEbz/wEHyuKF6xq1FpWcisFmVa956660GEHIBj95MNNajwQTCMPUGIX0gkZPprtGhu0Tm3DfT784feMlVt95885SpN2ZUzohHfVRSVaB1Gl1UKh2h32BiSdFDgHt6smeoIZacEJDorExMvTHkcaF7Me19cYdVG9JS8itE+mEKRtzOH7Y3q53Zu2Nrf1E+1ZW8CUo5MJ1JEzOgY93y0DNbvl4/+4FbR18+LP/4ntSkRPyhxHdJc+LuZMUgUWQpUHMoEsIObcTj10QsqUeLwudh11H5jaAHNn+55kQ5ExTLda+Kk/4LWwBHlBKF8S1b9tLxnKPMQCIyzz79jMVibtmyOS9MNTpmMttzzy1mUYexZv78+ZMnTxa2QIARSryPeW42Ejk3V62ctGjh843q1xsxbPjD8+Y/9+zTuQW5YgiKloMPWeppAK34B9sRT1uPHj2QNVg5PAZGLdCf8pk4Z+UtaBcUBWQQX2hMvqDFPv74442boVI8cN0NN3/++RablVJfsaGX9H9p6RxAZqqOhVBTzxVNUuScH8YrQGupaUk4wUDMUEFsxi2Trr2u/9Bhl2Rkpnp9Trj76Fx8k/CaqQ9P3/EFAc35EF+cPJnHM4wZM0bw7OT0KVXnRD4q0qvEjXURwgz1IoQGcIiRdnDfPXffMfO2vLy8++65d9myl9GxUNqU9aB0ecUzlPSP9x1zxah1a794753l9evWmnj9NZs2fCUrrpKNz31pPa6M7ObuigSv2P6mFmD6Y6Lgpfju2y0UP5GsF3jprFa8kuSOrVixgpEA+SQIu5DHI0hLfN5m47atW0eNGvnNhg3C4mBSiPdIWFXItxh1DDlVPtC5qAIwLLRs3x5VAgCWvJWs3hgk4ETNMp6Uwojbt23bvHlz1UqV3U4njKMWm7nAWfz5+k3bd+1zpFWP6Sw/7dn30IPzxOOu1cKhd/RELuB8vYHcjjDIesgtV3302Z5DOccKPDlFvvoNGx8/kQN4Ky+vINHuYGpwotUhEM9zahNHkcq3rBDZMB3YJGUEBkODbvX779mttldeeYW+IN/oVM7JgtxcfmWDKJ9Yv7Bs6PUTJ04E0jp16uTjhw8SjA+4igkC0qoBp1sKPCiMd8xKbhT1+YwOx7x581a+9+ahw79ccGGPW2dMAy1gMFkJH6MNoVvTg0KLJaJeoaFRAgUCkQp6NWKQE50g7ztZqzeHIcrQoJ0rZDFWG0MI1yG5U7fdfgv1RdCc0J3pLFRrfKU5OcdmzZz5xefrWrVoThqTElqRMcYFVQlQYr+Eo3F7YtLefQSlD3U7vzuwLeW5SpVjJV7kzM5zTMf+44et+PXcawHqssosikbffusNoO59+/XevOmbl156e9J14wCi5pw4aHdYwGhv2fzDmo+/HDRwANnUakyHFZqzOFdd26jAU7NmjcWLF0P08N6772/cuH7Llm9OnCh6uPaC+QsevGjwxXAjxUN+jdHiPJWflJaB1+ofaQyEOyU+PMWrAM5Xqmwif40Zq3izStcA/soHpTGZ/IgUJKAan0XrJS8yu+pNXbr1f3zu7NtmLpgze0bnzq0yUnU9ujQLeNyqYsECoAoOuoCNPLyTxfnkQFPStev5TfOKDu/86fvsmsk3Tb3BYbUCpCNIp9OZ0KdgvQeESv4RwhkdGdJPYKFYmga95afd22vVqjVk+HDWFpY2o/505Tjo8xUq9xI2iQ9KWCiks9hyT+S8/da7ANVRZOvVq0+Gl3i5JE0xAoIPvgaxqhXF7vcbr/D7neyB+QfO/qpZ6VUH9e/T58LpM+64Z+aMK8dcfdXEiTQXB9AaDEUEujqM+bPE61TsPLstgNXExJH6vgH/7h3bbp12E9hM0oFDIX9iaurIkSNxkBAVini9DFRWaEHheDyMq/Zduw4/dowa81TlunTYUBkVIeAAZDyYGB6RAFAcESnQxsAgQJKKEDeQmEp8yOs1W224bUUnYyUW40TyOFhrKWMfC0WTE5P8XpfH5zbbHes2f//dD7ueff7F9ETLPfc92KhhPY4XiI816aVXXiNubSUXklljNH/yxdq7HngyOzsdaCBRNZM5Nc9ZlFazJtaXEp4WEKGw+55jK61qa50RAmrn0nTAmU7kHFn4+GOffvQeiNWigty7776bhrP4lNsAACAASURBVEJ9IX+zTv36D82Zg6YiwX2zuWGDBosXP/PNpo0OQBr4EsNhCAaBapHNFIM+WtlQs5jFIQjS3G5bauqAQX0GDLpw2dKleMIeefjJqVOvu/HGG7Nr1MAZBk6OzhJRILl+4tYSw8kA152J8jp6m/21Jc/v2bd/+7YdPXv2nHbbLVJDAOuw2GlJqXTbbbNYd+becwcZ0Gp2C6uLlPgKh0HoU07HWmnt+6s+Gzzwkldfeq5ju5aFucIpCGyOOGWJA5vKFJAYb9r8bctWbYi9AGVgUEk4uxQ5U+JFzuw8xzr/jx+24tdzrwVMRgsw5107trvczulTbzLpdc8//zwTZPhlQ5xOqWon/+IaKgHz7BMn3sAUwgPE9FbnkjrbkXRmswUMZffu3Tp37nTLLbcgx8hk2blj1+uvvYZT+ptvNt13z11CRegPJqWnQ1qIu+WfaQx4kAMBDGWekPlsNJs8HvG6l2v2nYU3UFUlxdODQSgFZ3A4ifQ0GBs1b3v7PfPuvWPG5Cn3vfn6s3VqpUOZjDamaiTKM8vGwUhDMK91atdIT6v85hvv9e7TPbNKNUqR9O83mFdk4QEDkZKSBFMRZNCOlHSiuGAvSK6Mh2LCLapQNoNy+P7bnXj7eCsuSwY3XngdcAolHlfqq2o0BXl5q1avJucIeGnrVm0vu3xEanoG0Vshu/W4Eeh4NFjgkJkBj1cYccq0IeGIS+k1AafHnJTyyNwHdm7b/t6by3sPHkxaoupJZRCqbjm1Zcp0+YqDy9cCsIzA1OByFhJLrpKZ1qhhg4jPCcoKVvHCI0dwqVStmR0NBCX1hN5xe/CkmpOSYr4gYaNhl19OWgOuFPxhA/r1ZdiT3CcuK1/ARGowQ1oqN4RVvLZ0cTwgiCJgXiSToWVhKnFZkDsBioHG8cfg86iamVWYm2swgAyImCzJw0eN2fjDXeMm3Jzh0Hl8obvuuisSdOPQWL3m0/Wbt02YNMlqtRR7YdfVHjh6Miu78nVTb7Y5Ek0Wm7egAAhRdt3aNpsdlY16UKIlhH5bm6p8DXaWz2LWM9pV6cGlsXjZwwYC5IVnF7dq3rgltfw8rsyq1SDIoFgNeKzsOrX8ziIResLMqg8pjDbw6Zx/fjefz4sG7EhKCvt9itmMDSZAK65M+4uXzOEIud0ozVojrPHmK668vFGjhkuXvrh06UtPL1rSuHHTO2dNgc4a/RW03OlXVZ4HPICwzCNwgsFKlSpfc/1UIAd79uzr1L1zx7atEqIBS0rajz/uembx4tunTAC5jwJtNVs8CtcXIrq4sABGD8pzNW/fo3ePrgsWLCDJasHcuZlpDryjUSC5YP5K2nQmK27L1R+sGTLmekoPwSGDCGOdKl/GaIWaVVIbV+z70y1Aej1y8Nlnn27dqsnFA/tt//GHd958b9ilg1u3aQFpk1DohkJ5uYWAkTt3bn5evVri21e9wcrcVjfWOZwdIB88bicTOFGhUahVo2adWrWHXzaUSp8Pz3+8evXs6ydO9BQWUDUM9rg//YBn+0CNhuRwso4xcQAfYNipTH1n+zZ/9noISpQkZBkiCQGnbpwciEU8QW+12rWffGbp3bdPv3PW3Pfefi7vVD5rAEdyiqpgqZ+0ecAPWCo4cuTwaTPuGD503IV9u5NcLeW600w1q1UFcOpR3GAmq+CZIjEywAgFUqsEfhlxCMU0WnDKP27fPWzkGDWRkzhALBSGtZAuFu6M0jJ0tFoMZRyENWvWJqvAkZzGwxMFgH8S6Sw5EFiQ5CgAwsKRJgmhJVufpWlyijMDlHSYzCm4SqkX/uRjD/fpN2D16tUQc6gKljy/0iaq6vlnm77iuP9FCwDAkwpRVvOzTzxy9egrokGvYNJ15pz9B2BpB1YFt3DlKlUlzRC3Ewu7ODKjWotRR+2XcLB1+/ZrPvzw3ZUrp0ybxsI/ZMgQiN1he0HBUonuOIscCGdRUasO7aJeH2s8Kz2VVD94dxUX6933QuA7HEN6Mvh3DD/SRRw2eyhCTqzR5XS3a9ehR68Ln3j6eXMssnjhXNKotRprsctz9/33d+/WZsSwgahxjBayPPYfPtqlx4XtuvaEJ4YV3aGP5xcVWuw2p9sHxTEtFARmGIff/J8TWSV1k2pRqGNejSqo37d+/+2Grz7/bvPG5cteTk6yDx46NC0rKy2jklCX+XwWgW1J8FS0E0oKanUoWFbyhhy2KOm9YdCZFiGt8/qwPzGQuIsY0sopimc6wQ9PLIA4o6l1+7akpEy8YeJnn31B0nFJzyj7BOoeJ2HcBJ4yvVLmgP69Bw4aTBUKGPKwu0CM5R0/efHgwS6X12IyE3QkK8brc2M7UmgLrV21yqRsgNExasSwqpUrjZ84aeGiRbNunU68WZC4pWw6k+XHb7b/sHP/+MpV0J6FpBSmLpjeSjn+j3dXqFl/3D4Vv/6HFsAowsWxfevWRx+532Qxff/tt0TML75oECsXQX5GJ3719HQzKb5169RLS0stduar81ksFWUTYWcw+P2kRktNG04hyIhLxuv1cIwxaIJO8I0Vby16avHll4+iFKxAgeIRckv+w5P9NT/D6QBn5oAhw3lmVbkhNMCsJgjy19zwP1wVWU978ImqxKHoQPwpWis55JFQXrGzcnrlm++4a+zIgd9v3dGiWQ2nBzYsYduXVvyNOavTE9fz9erd/v7Zdzzx2LNPP/UaDBUYcCZHwsUDOo+/ZmzdutkBr4s9aD2IT5QezFXVGYl7nwdwOv2Hj5xs0KCBiao+gQBcgrgNWEpFKCu6dYkb0hlPQ49evdCqQMMS6DFZZBhQQQ5zk4fkImQ/QbIESkMihmVcrnRoZgQv/V4dpAA6o7sgr2nrlqMuv2zV11+PGDECKUyLqUvOmZYs8Tkrdp7dFiDaTvrYF598ZDUbunRoy6QWopakpCbNmjVp0QIoFenAxJoZPDJKWaqDflmzzVbUoxB19MLh5OTEq669tkePnpRMnTlzFkcyqglE7ty5m2gw6zLqwXl16jz99FNkMGoCXinmEo6gjWH+sWwLCT25FxYx9qCDgnfJ6XQT7yIOlZqcCh/9hrWfjxx+yYXtWrVv29LtLErJSH9g/qMEDu+8dVrdKqnegkN6i4MB6nR5LmrfAfpNDzkgCRFnsROiY5DdiQ6Hn1mgTkYlMn52G/B/eTWZlczhX8HvSDPmMk3x9fovBw7oWz27ygW9epIoSb9g8wCCi/iFXQxQo5hVEEpDspCYSHKy1S4codJHYv9gcgt8QJQRnOVKBTYwj0gomhpPO7cDqou4l/giJPJGc8MWTRo2bUyKUiTsxpWFUcQxp19NeUSPy0c0Y9KkyQ2aNqNI7tXXXDdm3DXKAX7qi2vM1hN5+XGyTeMJ999/f+9Ob1RJdQBpQDnjkTxeP88M0bS8aUL01PEjHTt2rFevwfYdPwkFjz9AQMIvuVMlbBTM+H77Dp1Rk5SSRieyVvEwRIDx+pVw9H/aVaFm/acWqvj9D1uAEYj12ahx/cEDL/Z7nD9s+75eveqtmrckvkRRZ7Ql/CykdGFucmRe/gm+qxOJWX3mwkxCBjF+adZQCOACUQ/nEp0nY98X9FWvUaNNm3ZvvfWulDVNtQd9xRTNEO/GP7EtW7YM67lfv37q1AOBAR08JYZ4zX/icURhQmRxa7VVVRVW9AbyMfX61KpVi4tdqVlZDZs23b77pybNs1XByvGqbsHpfOFdWMly845nZlQefGnPZs0bFDv98LAXFOStXffDO29tbFy/ab2654UF1K7FTnWjAcf1CGGuFoqC2QJsqnW7PS4ntSbJ5GJ9BLOlQywZUW4oyx2OKMUrStg4ElQUuUVkKgJ2tjhMxArB0AinzumaOwlxjzgweErcWjxBCVf5g10aohsBKHkorMY9HGlpYY8XyHNSUmV5VEXLl9dXQqisCqq2+gfXq/jprLQAHe4pLl789KLN6z8nh59IHqHhEOOKpC8lp0RMFzoIADSIAjtEWWFDchL0tSar3Wi3xKmEjgYW9GfXqPXY4wthtYVBZtOmTfRmz14X0on1zqvdu3dvpgA04gorhFJjQK/HCQ31AE4vmFxsNmH+xiENNgvvDOoRKPjk1OQtW7697a57O3TtdtvM21M0CbCc21OSVq766P0P19w5c1aH1k1PHNhjtJiRVvl5hUQeCZTDvsdSCmuu3mwBMuQpcoIsFO8oCiL0fZJqWPL4PyuNWb6LqBJAHfy0Gz0CvfvPu3fMf3A2DqRqVavgsnYW5CdlZqlzU9K3FRphSsDK3CGCxtsp1cbiaDYYwNhDHg8/4WDH+8Xri58M8DhxU3FLgwMQ/gWoWqQclpiFsajPBR0H/UV0mORNXgQyahEfCBBaT2qt2jy+8K23z0Jhql2nzujRVzid+UjdmB9iW4ZHtFnL1steXd6zW+daNapRG4DRgjyM42gz6Ikewt5OARKwZfi+MlPTf963P+fkiUGDBnFDKmALFVcp/ZJX4ASY1bhp0wzAxJEo8UdNFISYGz9cOVq7Qs0qR6NVnPI/LQCVFWS+N024Mju7WmHBqZ9//rljhw7goJ3ug2geyC+4tym7KctowIeOxcRTFQI+mQ9MbzwKfKFgO+s0c4kZSUEURCjzn2nMxpGg6XFk+Hx+Lmey2oL+YpO2PMP9f99zr7/+epcuXXB3u/xBRWJEESu8lNhL/8RG06kNxc3FdqSWH/lQwEhjRtoNnD7Ni2erWasWm7duuezyC86oZepZ/MlZbFqNBaej21MYiedXqZ6aWcXWpv1Ik1m78PGv7r7znuPHcrUalFtzMOyBQQdqDCV3PgrXBsSxSh/pIGlUJSZS0ogzwaDzFRZZU5OkpqGI1JKtRgI9uBm0mLzRwMnjx4oK8Q64EWoZKcksVPI6ZoNSIkmroVJH6ZmA6prx+x6giCw+/0DATTsYrHqf24MftNBZ3L6TLMY0lKqY8p1zf6v6//5SFXvOYgsgHD777NPbbr01K6uSRIQDQSje8UtdPGhQw4YN4bKCvAPctJFyDDYbKWHUDE7wSYagpFPAvIvWBDMV6oCiIsPJd9mIEZeNHClPqLrJqeaOX0SW9jAVuGSEs+6TkK+AswgnSa6c0Qw+i5IDTZu0QIXPL8hLT850FhYn2ZIuveiiSy4fHgsWe30Ru8Xw6IKHH3/+7XHjr8JcPLjv5xRD2A/3iF7LiOfWqckM8jAJeoBHQ0yNhAToghlasXiMiUCJY9bps9h0Z+VSZ+QwV1MFMiYxub2NGzbsfcGFUbBN8bAuYkjKyMCziO8n7pdKG1h1ZvQMorc6vfgamZjaaMDtwS4S0lFUYUBv4rfTRYN+GhxXlthz+PsVZx6guEg4SlyPS8kelDGcaHBUYaeR9Sk+eCGjZlMhpDyk0Z6xZPHS886rgybdpVvnnBPHKleroqTXcKSY5qTHEB3GlTlx4njCvmE/SpVsxHOpzIP3UdQ+bhcMvv32m3Mff7pxizZXXXUVYpPb4WtPwJ9Z0rZhw8Yfd/4yctx1UMygjqGA2s3oivryGdPnVsC4pPet2HdOt8Anq1e5C4+3aVXf6cwj/u7zRbJr14jovJgxVouNqcsoR3PCZUDwJ0Erc49Br05sfmKsqyM+GCaxH2pQPaYOmdlS4BdTMyFKdSkSuU+eKKAVdHrYlvHchBMiuEzIOMOdwrAXYavwXTHtpAi1Quqr7GGHzG7ZGUsIyQXJY2FqycWxrrgA3zgYiSyeDOhGpRoPkkPgmxo/VYAM4pKjaqrUWNA53n7789257lETpvpiGlRBfMhasc5OC/Z/qp9oUkU0QRQrJLG0J80b08NK7TNYdcFoBBdQenr24QOF7iJ5TQ47o5lhi58+EYvVHzHpHRadI+gJIJX8oEuK/Cq7fbuOLYIJnmiCDwidASOXorHITFLpJTUJOz6ug6gfPGkUdpmgRoeXwY1pK8CIAI4KwBh0QWICJn1MakIDSJecQcK+xkSf0/bBh9uGXXJ9jZqtGjZo16FDj549+nXt0rNO46bZ9RqOvGrCN1//lGBMhZUW8BTlLaVD1Y5We5lOxio9jd/9/+VO8o70iCjjgMO4r9YEYyIK3N79e1yeQr7gxlBVfLVB1DH5T3Xif+t9dXGYD6j9h2qEkkP8N6Y1GhiTjojPn3/q+quvAi0dCPphy0Ivr1mnZloyFFlkgEZQkcQVigGDYaaUFVeIXaALljWL0BVzn9nH1ARzJ/xJGABBl/zjC/+4SNgvo1EiUkGWbelfwUghXSLUANDAhqUsnz9s2VSrajo5G9Snh5NUa4zXrVNp0g1XVDJHzb78aGadpau+euzZt2fNuPb28aMD+YegNYacAEcKi+6m77a179XPmFKJAowKj4BfB7VbJIiOItTAvC/WYQSi8XPOnSE8ZMJ4oI0wdxF6kWi6zfblBys7tW8J1RTu6gmTpuQcPxEPhIneUlFSmh3+fSmmIc0oElqB0yaEKfYF4bvIUUosCKZAvNySLSgNzhz8lTiG2/Fd7BlF5ZJfJReQE8Vahd2KBlMic6jGCq0DckabhHT+Yv2XUCq8snwZ8PbHHnkEAxxXp/IkhnAo7nUWTh4zYkSv1pf16RrxFihONF00bghQZtaYHNTYnVHLkeLo6DufGHvLAmt6lSk3TbLD5+UvTogFZBhIbFOSl2VNgjNIoYWx25K+/H6/K6Tv1X9IBL+9Vpdst8HfAYCvfPP0nOv+8r1GxVn/VAuILycSA8VMKO1ETr4k7ygTjBw8gIomo40VFWhoKEz+CDOgzBBC8TfEAoUUEDQLsxFzQkFsAAJQTFVZcYUGWELnomkwXZX7iEiVIBAfMn1EoJCGEiElW2emVGIE/y/TXgtwBxJyUEQWE0ID9mENrm/VjxwOWhNTYiGf3uwAC0IxLK/Ld8ttt5LfBF6bS/LiHCnObfRI6qMpkbtzaGM10cVhWYhF4yi7NCNyH2e/sDmXtEmL/bqp36U1Y7G9+3ampiU0aFgnAiMg4pBGjEUcFgAQp8NtYuHhUQCMkgTk14wMZIk02ZJVpiuTFSRsCLqjqN8p3NDSd4aAN2CGcFKjff/td6++ZgwaT3JyUpduDdu2bV2NIkusgHotQOYNG775cPXq9999Z87sB6bcPC0eNUYgB2dtREVTIs5gPqSvBRwdgV9CdsrzCaCHVxClW7C6Osl+MppBAqHtAcZ//Y138ws9sOMSepD4gqKe8ikX/E0jlNRIFfvK3wK0LX5NJguzCcfPwV8Otm/flv5hBiEx4A5g/+WjRgdcheK8ZOn7tR+lX5TeOTsb/hXoUAWaLVRzdD0jmT9DwQD5rAmogMGgNxghFo4YoBbe22tWPvvME/fdO3XclSO87mJMMZ4WlnLGCk948ODBpOxGeOZInMTXgSj5h3hdytw2dARaL3SvIseotxCNHD954ssvvxwxeA7NkZyePnz4cBIwZQahmwoSoHx+nD/9YOLcIl9Z6ysqFpqxmNCvG0y2g3uPzJ49+7GHF7Ru165Xz/OLi4ukLkiYIpJG/OgGi33Dp5/7QglDhg33UNkWKxw3ld7o83pxiCKO3nz3/eeef2HP3lM6c8LUCWNHDB9SPSvdU1xgNxm5GbWScKDxiAwANsaDujEGftq9KyMzk3WNX/lTVC0C2bK6lGerULPK02oV55xpAdZIg1FPISqGKTHBKlWq8ImyxfpVpXK2zxfc+8v+zVs2XXhhz+QUuwKTLNtIZRUnD4jSrcx5rqxOBvQa4fjFtBXTCkWJlZJZKs5hfF2QpYgYxVcMvEuNIChTRDw5Yn5hxun10A2A7vR6DNbEcCQB/DePJrVcogmffPwxtbquu2ZMmzZt8Hp73F67I2Xt2nV3zLwnEAn37dsXpUo47ggH/IrsVh0n59SoYP2gQAX6Bi9LgpVQMWuIzgVwEJS4qRqG2rxidyqih4WksOhUjRrV0tJT/H5XkoPybT6rJbG4oIhG0GmRdHEWxXDEp9FG0jNSataq+uOOXW06dZVKR36fwGJRhVleg17Iq/CDEQeG78ycmLZ7x4558+cj1qfcdFmLFi0aN26YmOTAHwBfJSo0KBm/xz/4oh43jr9qxYr3n372sa3bt9x1191169WPYYYiEGl5FCmurDj/QXBAIk/oQcxrlCmsanZyDPnpAeGwoEaZ+FQNekoOL1myrG//IVCLsd/tlvRJXlaNodAIvHWJ7VOxs3wtAOM6rP8hieDJxBfbKBqOxLXLX3l54ZOP8StQaPLyik6dSqlUOR4MAcySGa0YLWfGYfluXeJZcWDpTHVCe8rw5hg6HFWDIeP3U5wlbLbYQe1Y7YkAqF987tVnX3hu1GXDhw3p73UWBP0QQBAnNxqYVnGMhdC2HTuHtOwKdyVFZXCNMB1KvOm5uZPXl+wCsTFE3Tx16tTRQ4fq1q0rtpDR2OuCnko0gKBcBIzlX/0KYLgEwQlPFnowvme9Yd/BA7fcfMexnOOQmlKBDa+1xWEH/UZ6jdEOWD6os9iLip1vvbdq/I3Xte/aIxQojpLGgxQ3GBIxq3SGY0cPr1v7pctZfPGArldfdUXTpk3xmRYXFZhFw9QEfBEzQUaFHJu3Q4bTCGz8iYZHObUmLVqjZvkJDkTjdLHkNjJWymWJldMJ9lc3esX1/y0tgLYRDgmjsurdYd1CJQKSlZGetWrVh1deMeaCC3rfNOmWbdt2pCRneL2nSxD++bfj+mQPcU24IcSOFKJL8WQw4FnClf/J0ihVSonYA6IUk4h5IQwqYoHhmY5SOsIDUkLCEnoT0Xo5Hi6lKM+si/iDlqQU3CRSMS0UeWrhonFXXfPSS2+sWfOJ1mwlE9zuSD9w8Pg110/YtOXbhx9/Qn0euYKy8dZMS1Ve//mX+huOxAGOlx/tAb84zM6AQ3EUoSeVdmtV1qi/qiYdb8d7nTyZW7NmHb3OYtDZTYbkA/tOUK5Er1NYQyU6e7ryF95/aIPad2j1w9Yd+I1gjARRxZIp8AgT+o0BwQ3nlpYlymJ7aPbsLt06aTT+115ffPVVw9q2rq/TUCHjaMhfSJ1JCmkU5B5NiBQX5u6tlmW95ebr58+7Z936Lzp06nTk2DEtKRSybCu+KbOZhDXwMTzMaU1XeXRK28IeJh0PPySgfRgsQefEtA/NXTBmzHU9L7xo+oxZdBxGKgerKBDelCtU6FilDY9y78efLBMWTR/WUHADFIYymXfv/Kl2nRrZtWqAB2AOOgsLSBPLOXREw+pIKpdiJgmNuEQJ/8fJWu5n+O2J9DheVSQJ3a2OeW7CnyGfB7sBcpYCUgXTMou84VvvmvPwk0sWPjpv0o3XgR2SIKZem5qcHHD70LSwXtw+7+HDh7OqVOZpxY4T+MC/aWPMqxJVncXgOMnKQ7GgWUhAQfeMEv2UDTH7l2PLMHZQsARKZUnkm5i8Fsv6DVsOHTqO9QU+L//UKRIXbCkpgrNyuzU63KLBcddc+9KrrxW5vTdNnd6778VOXwj5TL843S4SctLTU2+9eeo7b694dMG85vVqhF15hSePaKnopUhs1giyYtR3V7UrVe7xCUatoKCgfv36yBnkAkk/0iaqxV6uHi7Fti3XtSpO+j/YArJQmYTaAIgiPi1oA1999dXktMTDvxx6Y8W7SmAHGZQAM0q/fr2VME3ZNC118UONU+M7SDKcUgrWR0QbeSkilwntg9Kg9AYV7/xhADdGk+CwOBe/FcWk8RgDPQqyNMdiBCywd0hTZgGApVCwQoiTYPDztV899NBDm77+ftAlF11yySX9+vYClmRzpEWisYmTp/uCsRdfXV67YT3iCcxJFmmeh6upahZ7zrUVmpgZCgT82II5CwXy8k9VyUoHTJYghb5K3VShoy4/assXF3mLCr1Wc4YmIXnZSy++tnwZ3BzNGjeJafIJysIjQTMrMogk6njX7u1m3r3oxKlTlbOr+pxFNnOi0eLwuihDhkfDgnZ2/MSpW2ZM+/KLj++47cahwy7GSA67iuSpwFdFYiTc47w0aOE/NMeiTrvNHI37co6c6NWr43NLnrz9jnvvuP2WJU8vstgdRgqEk5UWQFE2ErFJIJWefCbULepQwsgv3gXxUeg1oQQTiptm5fvv3XTTjBMnC6dMu3X4iCswDLAMeGzVfmX0qnJWBa6V2joVP5S9BaTcM6E0EQSgG8UfQHDtw1WrWtSpGvK5TDZyBv24CXr06FWlcpWYz6+YBkq+pxICxlqSc8t+31LPUC5LjA/iBr1RTDiq15N8iPLn9HrjulhaevqJk7l3z5775boNjy9a1KVLS7T1wlN5aVTxi8XAcjFUxPep07icFFv3pxJTZxeKWjiArPm3uLMQXOQIIyKCXr9WgOSR/fv3iylLKFXqCFHZxiVcZfiVhMr1L1ezBJEbjcNWJcTu+LSdzuvH3/Do47N/+H7buKuuoszGxRcNwEyO+EhhAdkhyPrrb7hu5crV9OSry5cnhOLZmWbSPBljDB54f4iohAL+lOREXsrpKjJGPPQSiTWsAVDg4n1kmVDCEacBnaoEQADyBR0LPApUfkQtohqtGbYP+OIRd6WOqv/wQ4Wa9R8aqOLnP26BkydPor8wHFWFY/DgwWvXr33kkUerZ1a9cdL4Af0vXrduw/33z6ldpybXgQxLBGhZNmYC2htImtzck2CMktPt2CAyJXRk/uPOBcEtRogechTsVP7pKSgbCIAL8/lAdHEKEajKlStTIkYPKovwEBlxVIG1go3WRHxevS31wM8/L1q0qMjpuv76a59atKhOnTokNKHG+b3+++6eueLNle06dV7+xtvWJBvhS7NJ6pTJdRSgifqF5ynLO/0dxwJLE7gSCdKQVwX8JPF1blvT64GX/z/LijMqIw2blpayefN3U6dMzzl++MC+PefVrZ1VqTK4FoHFKU2PVagVQgdW00CDhrV9fteDD91PgY60SpXoBRxaFnMirqz8/IIXX3juhecXp6XY77/35p49H+e2ugAAIABJREFUOlmN4YLCXCOOMXDJEBlZFJBygsDzubbZnETfxbWBlNTEw4f2tGpRb96Dd42+ctyMmxNJ1B84cKDZlogvhNKwJrMMgBj51pCy+qTCJldATLOCYqDv+OXA2nXrNm3a0rP3gHYdOjdv0YYllrRyFVKmdh8vwnoj71JKJZ+/o8P+e+8RDIWMGDaA5vB563R5J0/t/XnPonl3Gq0Wn7vQYhK/xcVDLkVXRlmh/2kJGQkSXSRWc5YpNnCViQ9cTC0RRFTow8SiAhhly8UIjFNcOrbq/fc+/OArJso7b7z+2Qdv9ezW9eK+vSBGBm/K4m2yWTHsDAk6XCbyqEqYSQYPuGso7f8lepZqRCl6hmiJ2JzoFshMXlCaR7ImJY+Y5hKaK8rAa/9ankJhLNMal73wImmhDRs0fmDO/Z07d77xppvC/lDNmtmS392pI1grQZca9UR+QXxWzsgYMeyS+g2bXH/ddXffccvmrz6jxpIkoIIGCQvZBAo9ZY681A8gXdAo+VikMRPUkAhMGFZBMbRULN0Z85JmoTWQ86SIgitAmMCqh1FGDhcO8/8sOkuZxWVb80q5SMXu/7stQMDbarNs2bKlXesWPq+fggmbOm0qKM5Lttpr1qjNyFy3bh2Sp3v3LizD8C+X1fPKBEhOTunVqxdE8wcOHGiV3lxJ+oWTKS5c4bI+U5hMHBgnTpygbsbnazchOrdt24aOReyIjqlUKZUJM+bKUXXr1m7fro3ZbgsFfFHRAGystWGvMyMrbfK0SVWrVqeqA/VkQG1j4hTlFcy6895XXntnzLjrh10+MkBmDsasVkgo2JiKbHK6EuA4o5ecQ+MgSkImqezieHMFivLyc1u1GkQuQjBQak1AEToKJEt9C/XP+Y/cTQXZn3ftrl6tyt13LaldKzsaC8bhBkQKC5JJTqElyMinHqLNljx52vjJk+89dOTA3LnzCRyHwvEff9z5xgoqhr9cuUrGbbdO6tWjE4Uz4rGA1+nJSEzxRVh++Q9xryYuiMJK21KnxGROBo4MpMpqSfC68hrWqbr4yQVXT5rz7nsfvfjS6zweEAqiPMSpeWYWDGQinc7pyEoGAwsGX+o1bdWr54ULHh2TXbMmbBEK6ZeXHPxwROFU/E0sQP3zHOrB/4pHAbMkbEkMRDZCgRrtd99ubteqZY1aNeFC4zeN0Z6gFJd005sp6ZLTgIxgKCrTSp1ossKdpeghmhxWgUALGCeR8LfffuvxyrqLpsHg0RutRCov6nshNYaP55wsdDp/2X9s1t1zqlau1rJJfZ/HaUtyoL5DcGDQChUqT4hB5zCLj0T11f1bOg3BhSKCion7mOg6ogzSHBJlyDAmXkCX6almpkwrREK51Ys/3xrcCN2uyOWePn1WRmbKk08+MWTYYDgZAFHdec+9xXmnkpIcuBVlJITR+eBYjM2Z/5DfQ90zqRtBOdQMAKRJia68wyq8BLGAVwuwBPiOoN/jjZLvBGuQye/1kEiuSG8iHlhcp6OBygAT7AECk4ex2CjAmErupEmDLApQjoJWATNWPjW6Qs368yOh4sgSWgBqPnQgwm3k4w699HLMURwDVatWRZ86dvxIWmrmho1rqauaTuFiMsgMulCwbP5nRjwTAG+Wzx/avXt3i1YNBVwVQqxFmDaE8AkeEZFcu3btRx999M03O3VGIYKC1rlPn/5EMElY27p1K/6Yrzdstli0cKvMmnmbPTkp4ncR6ZdQo8ngMMP2gjNDSMjNVovLXUQJ+vlz5idoTE888WTDJi29YYgA7L6A12wzxQNqiECwHcpCIH4RnlC1C0tooH9oFytHkDCNJgHLbP++Xyh25JCILeGbUmUm73JG01K/IIyyqjjumDUZbk8KTVDxxO9zxShkSJRNxxJIMIFT8CEKqpgeQXcZcFHfYDCwYMGjTZt2dNjBmJNXLT6qoZd2nTJ1Yv16NfJOHrbAtsMiFyKYFIqYSNuS5xQuUhFzkhwqerPOrmQGmiRHEms65NEbYx3aNvvggzUke3700SdwPdO0WVmZ1L4EWFW/UX3QuxlGM4sH+laN2nXho2/Xrl2lKnXoMI50u7xWu43IhNFs8PicCvJXVnF+4gvdx6eCsPmXuCP+oXFV1tsyrWhVhpOSi0HkMLZj2/ahQ4cyAqhQaUlM3PbtZrSeZs3bOFJTiQJrzTKnJLVQMWNE32JySQ3ms7dUQUoO2hoYkEkY+5KT9CjrCRqnLTGJTGUS+JMS7SyxDc+rS8U+bzxl394Dq1Z/1LxxA3LcwP1Qb4qzCK0xAmGfkbAjdBBRctHwCTEmS51fZW26v/p4nIgEPUFOet1INiuSnJ6SGaFF/aLMtgTmoADFBykJQzgB/8oNzxmzv1WrVkT6n3n62YFDBuJFwv9k01tDHk8y5Ud9HpVNDTg6NZ+hzEgIeC32xKDP5XZ7P17z1biRFwHrE6QE3lOl7CL2Gz1lNtGNhpDOHoD6i/mdoAB8E2IWIyW9A8QZVUkuEBRFtedEGoGLeEjicQMwJTUnQoY6S44iH8rTCmdv7Jbn7hXn/OtbIGQxTbtzzn0zw5OnzfF5ojOm3RQI+hA9hAesibZjp45t3PzNFVeM/vb73R99tObw4aPjrx/RrVs3/BCMXZZDhjWjnEVOXfB+3xzCMRdw9unbYdbMyXfffQ+Fja+/fjw+MzLzjx458uqrr7z11ltbf9hRo0bWuHHjJk2dnl01HQA+UhKbRvU28TBs+/cdWfX+R08+8cyaD9YuWfJs205tnEU5SSk2vDCQdaEzaHTARKKfr980/5EnUKqmPfAEuY1wD6KLKSznUYvBHPEJiEedwKpqxZ88/+8f+2/bgzigGbkd7alqCapiqtOHAi4fDRENeTdu+LxWLfAnqQFPXiDmsZiROFBkWRBGSKtwxBPH7xX7H5q+M8oWl8JPGCPBiiApoUeFC4KUKtQgxE0Y2hsdWpSk92kSLHJMOKKLFo4e1qdN4+rr168/duwYjYP2g/8/uwYslAnuomMmWHhI8mIpxbLEJRamoIVCkC14KoqUiBiLx8N6HcxbKkOzIqMouAiEzleclJz/2quz3nl99ReffT5y1PDOXbr9uOPg8BETRo2b0L17d7pD0hsZVJIbLu4xXJByOo+tMwgiR9LGhcCJPfyqKlXq+575Uz2+4vOstADgYRyWGohtpQYwrHiB1DT7xRf1ZNU0w13sch09ksN6LwR42nBMF9TGlJWeTe04xoNKtnRWnkbGATmCHpxRlCD0huM/7NorZDQRINWiagdg77PYCUYnGQwBd64xpKecdVFBbofLB0Wol5cAstMQBrZPXCmuycyuzsil1p9FH4NXD2A19VulKtS/YYPNnFpAgCZhKbPbpFBplZq1oB31FHgTsuFvlYYKeFxUW9cApo0aYpCToekqslp0EatoP0DmgbVKcR1F+DCjqJiEeBQ4FwmdBmHREZILGM5kWoKKg8sqHg2GdTAGQ2pqAxhAzUqdyWyNhz0ao+bbH38M6BMatG4ewc0ZCSPBo1G/0WZKCBL6C8JAprCmMVS4lw1d0GT08wz7tu6E2KdRo0aCMROrD2FI7E/kBqq0Wh1HF/NZ2BEBP8du+ckfhsLNwvIjFpdUl4BBnrVAA+ydu/AOUBmnV6qESQaGBPsALwHvIXKq7FuFmlX2Nqs44zctEA74bWYDtaLWfvIxIComId5amXIQIgcCFqOpaeNGS555+dWXX/X7WUgT+vXpgJsBzYBjUBG4El9UP22J7Wqz2vFIVa5cdeq0yUCCHnnksY8++qx58yYWm/mnn34qLvb36tVp8dOPdu7Skcgg6lRCHL1IfEuC7FEENJQTyPHs7Jpgetq2bT9lytRhwy99883X23ZqGw35hHGOddcEs3xwwWNPPvXMc1OmTe/QqQuBMRxCPBvqi2ru8Hjqqlzic/5TO3k1liUe8ozGoKoX/mDUnpgE2OJEzpG331i+5Kk5yFNkqtlkg7wdRbQov/C991Z269opJdWGJ17E19nYnM5ixNx556Fc1VFhUvQy/RuAN1K1FnnQX01Cxcdx+sbs/DOKjjjPEjQjRgwfdukQI9IvrqlZp2r9+lVggqYR6G40KXoN6S4qV/lsz7PRDhXXUFuAbAMWMAK4fIKFP5VzomatGri3JA2WIoYOx8WXXCIaVSyG78Jos0E68tc2HcMMHKciJRBHDM4mjRraLFanO1evM1J+WDRwA5Wj3MmJKegHe7f/jI8EkSUJbgIy00EBwKQjrpnkgH1JjzHGLDNarITeIGQWHuN/w6YKSdVKZOJYTCaktyUp6Zc9+xo2aWJ0JEd9TvRg8K3WlMyw20vZQJQX7BN8xSGv93TxQcwwBZ8qAp8tHhc+DmwblC2DJeiF65XcYvEqUVQb6FXMTZGuuN6WGHBy8WQOg6OBPggHvAayVbTG8ePGbNrw1UP3znrhhRfiUQIHFBO3BCj7TaoLHsdAUFQ0vTZGzjIJzIwWrZD2rfn4I7M+oX27tiEKRZRxOy12FKQBp54RR7QPL8Wn+ALQwdFA4evimHLJyXKdVMY3qTj8v7gFzEgareb7b7fUqVONKjTisDVQ3UUAxQhWXCiTJk06r14VqiXceeet7763okePHriIlKX2dMiGU3DtltZEjGyuQ4Ytn+PH3/D668snT7mBuj1bvv2uarVK99w7Y8lzz4y7+sq0tOTc3BOBoFuQUzhogPsomYZ84fpsRUV5Tlf+VdeOnj37vuM5p3Cw/fj9jzpwIRRbMFp/2rl76IhRX2/+fsFjC7v16A1DtJQ5U9zOXIR3YWMGsqe05/yn9tOMPCSbKiN4SHWDhZqcHbNJN3fOXbVrZHRp3zIe9ksxZmp5G2y5pwruvWf2pq83AwU2GqzUVz1bz5+alkhUMRD0BBHGPidhRP50ugpoRja13397L3X/mU/1AD5Lex4Iw8NUvQwEiFr6A060N5vNbE+2UTIFgaiq7+KlU2HUpV2lYv/f1QLKaCRhQnRoKB6//XZz86ZNDEJqFmXBZqFVSFjIZ5PN55S65n/pRlCasqlC3sdzgTH0YmhpyD6GAp5fiDUVF+TC1iC8Laz+Mf1TTy60WcxVK2dFghK4ZGSy+nIkqDKqRwR9/rzck5hx6PtKxKnUcfuXvlT5Ln5mrqkvBTYLRNq6jd8kUE5H9Ak8RghyAzoNSQrqu6uJn9yO3hSCK9xDABGCp5UbkUL8o2fRukI+GtNgID/FlKAjaQC3ODl7dr0tpTifDNNEgOUSBAz4Qn6PAUcTtwuFYPWbe/+9BSeOO3NzAHXAI43PXPKO8U/7oYaneAeudJ0WtCbAqnAkikc9rln9/soOHducV6c2hZXK0RSqeEcEqe9Fa7AHPZtVA8QFf6rSifHC/nJcn1POuWWjfK9RcdY/1QJIqOKCU59+/NG9s25p1KBefn4u8TcJHhn0+JOoZjho0MXwfCYlJWMtYfZpAL4GMQulGoP4HpTB/QfeLBy5SUkpDHoSYUxGS9euXc4///wJE24I4f7V65NTErEsi4rzgvilJNqgDyl5iGyqgcXEUKUJFA9gtHOOHRg6bNCu3TuXLHnlsssunzXrzqyqqfsOHFr45DMNmzafcdtMrz8COSH5ijwhUoNzuYsIZGUr9zT763pHfUiuz/uqEoFPaVKjjRjIxvWf/bj1x5eefyAj1VZwItdhIQzioIbGmDFjzqtTa/78uTarCV00EFAqPZ+NDe1KbTQ++U42D51rNGkhjz9zebUZf9uYavNywH9sYVz3DoqiFDnRLuO6kAmCQcmuT4BZjfHGvaDRossk3KksimfjnSquUf4WILjPbEdroQoUgJgftn5349WjWcUlSzcWg9VMaquEKTDop+upBgDldvlv9ifORHEQJltmNAX49CaH3YqVaNLrihlNep3P605NSoTg2B+MmBNTt2zdsenrbdNvGgNu0BX0pyTafH7ATBZ4TPFskNtK1RdXUTECTdb+BI1f4Yj/E0/xzx/CBKEL1AmCWYK4w0QhT3z+rFvvuv9eiKLIHDbrIkZ7IuV0wn6vwW5GCIoiFRQaCCYqJqzMdGpNKiWlVUHEHsmLoRGgCjWZIlhEsajdnoRW6/O5SYDwO73J6ZXIPghRyiwSIgPQGNNHPU5UMRILKDVZq36j1994W5hI4e4ymdGc4IjWUq8oQvARByQEiVKNQvQ5hLzWAEPp9h9/vnnSGJ+nmC4QWEBZNnlg2cSbpRK8sIeWoTVIUWfcyrvASqIQv0lzlUvRqlCzytInFcf+rgV87uKPP1hdv17dK0ZdDqkMv5OFDUs7eGjYq5h7Hrc7PQ1OOU1xEVBlKHdlsKoznKmuXg//E6rM764tOxBbSkaPxmazcpHConyOTE9PI99NTo+BnMgHfm23WZkneLnMZodMBmVTJwafnIjKh3w0240Qay1c+Bim20MPPT537lzAIh27dIbxYfv27adO5mVkVYEJQcEUiFpwRhc8o3KV+JD/4E5VrKuKoOrAUzUVFoCCorxFC+fNnTP5gvPbOQsFAQNTwpHDJ8aMvXLgwAETbriG8jjOoiLQnQqOoWzi6Q9e+YyCizg+Ywj+9ni1R9Q96tOqn//PMSXeAjCM2+mioLDZos3JO6yzWHz+GPV9K1errGYYacPideAZuOaZkVDipSp2/g0toLJs0x3UJDhy5LDFYKiclQHQj7I2BSdPpmVlsVji0xIFC7PA5SIX7K99KoY53pooTGsxUKQAPzu16wbcitVTND+NBuAzkejs2vVWfvjppKk3D+rfediQwVDVQ7eHEGCjjDKrvMOqr5ZVqW2blqQ9swSb4HgTKmCh0/trn/8sXZ2JyTRRBDLFMvQBL84nIwh0KozNuvu+hQsfoXnC+JkElBmjbjdEg9z5tJTmRCwzwLUOBwgtroDAR2NG8ZKJrGhgWovZk19kT0yjAtfuXT+vWr1y57bviwvzvL5Y/wF9p8+YZrRaYeTTW80w24mCS5aRzhrXB19ZtgLPdK1atS4aONAYM2Kye11OMzhSsOpBP91EjQccXVoc9Xi09KaNGz9JcmguOL8b5dLwc0tN27JvIiuEykF0KIQGopLBIO8F2iEi4N3/pTApzzOV/S0qzvivbQGdJrbitVf79elTUyFzI6JtsVphUmIaMw8Zr0Tt+EeeMLhmwE6qj0FVgNS1kD0i4ErZAFzq4ROHv0R8YAGoU5gRkDNh/rKHmJ5oQjpJweWaKFJ8UbUNdYlV/+QzKTEdlDteMYJNHm/hTZPHr1nz7ksvvbDy/XcXLXzymmvGHdp/4O03V4C9cDqL9FBOKaaNqjGol1JVrlIe8x/bfUaTUBUaGhNxyWdezpFbbrr+0ot6jR05OOgrpFK22+ezJKa//vpb9es1nDZtGpR7LncBfIoE4UpRccvzUgKQj6PqYJdCfyE1oiWTsPQiJOrSpXaZ+gp88mdp9zaR76jREs8pKi6w2RMrZVbbtfvA1q0HySoV7yl0glFI4GVJqNCxSmvDv3M/05QhiemFLvLtN5vO794VBwZrdywYfOaZZ95cvpwFm/ATFhLYLEL1f/WzYUSBpEY1AoW9f+++Ezk5nTt1hEuP5ZwAItXg9SZrRpXsnT/vfXDevPTMzCmTJmVXq0LlKPBbuHwU1SQGmDRE3XGDtlunjivfeyc5yYHTHc4pv++vdcWdxcZhdjDRkHJsTBnVTkPEDRh4yVOLFr/2+gp0C8Q4AFVeNh4KnZGBomkpeAwzfiwI5+x2pDehQ0xSfqKJTgdPgwGA7bijdmzdPm70lfPvvyfNbrh65KXtWjabc8+977/1DvqQLSUVYzmohA8slsTnn1/atXPn66+++s7b7xo54spWLdts2/4T6Unk8RhN1oDPi5qHDkemIfU5yMjxeaRO7sqVK9u3bdO4UT2fF4ejMIOUaeP1zxyv6lK8qVrtFG1PhaDQPupPvz24THepULPK1FwVB/+/LXD88KHjR4+1a9Mq6MeTZA6EJWYnibhmwSuAHDTDyh2LoI1BB4DJoE7pMxoMwW8WxT8wAQGwM+4Vq0vcLWhsJE8Tx9PDDqElX0hrQmzrjJR/5h9mpqq6IQU4i40bIQXQ9tyuAPV2qAAjOl/IFwx5OnRsXbtOdlqSw+9zt2rWtHmzxiteW37owIH05CTCaKpYUZd8vnNZ9cr/7/v/03+fUVB4SKQAD8kX/H8rXn7e78ybcM0V4WCRXksQJJiYXungidw9e/ZMnzGVNEGDEY9dCJ5RswXfT7lc4SW9uxo0UFgeTpe75wsLrSLP/2f77ansVccDD88X9aCSri37/B63uN/AxsQ0yUlpu3YdeOGFNwx6R9euXRl+9DV+fg5TFXcuVdp1Kvb/PS1AdiGZL4xSZMJPP+3o16+PxH1gIDKbSUkhBZWoEwYZB8jQ/YsjhryyKA1kvYEKCgbfeO31Zo0bVauSJQWpDAlgsHDRxPTmdZu+m3bLbQCTXn7xhdo1q3k9LimYHpcsY8YXXm4e1axMmu5du/3www/MKcocWJlI5x52s7ReZmqoahbigsZXrV/kcO++/arVrDVl6rTvtm4l6dJLdF5RMtS5ySkoOuQVStwwFlv93nt+4HTUs6KCqs8nzi6UMGXCYycZHIk/bt164/gJ277fcfvUSY/Mvqtr20a3T51y0YW9nnh0QdDlot8JG5usiRqD48lHHpp0zXXVUmwvPTl/zZvPz5k5RR/29OjUFi3q1Ikcron+CzaWviNBEhQXt8ADeirnJAx5lw69BIEGm21aUnnUdFXUq1JIXjAhQfWLg0PgO2vH/75bK9Ss0sZhxf4/1QLwKVjM+qZNGuEo4gSxbCIxhiZmDVMO2coYxT3B8EW/IajHF6YoY5qfmN4siihSf7Acetxyypmlly+4M6TuAUWtEHkxZhwyOk6WEPMQr4mqdqhzhgdgCqGi8TBGAyVpJaURX49KlOp0FoDWQuiDE8iqlLH0hedqZlcbfcXIosI8ePDU9Z7T1YnHq3EdnvlPNcrfeJDaMmcakKelIxA9az5Y+fLSxQZIrVEZBfdujGm0n3y5AQ0MmnuAMjjtzBaDkF2FQ9BVnK1Hpl8QhUq2AE4LxAseQVyVJaBHaVs2if79ujES1LRQdpb2PLwIdi2f5Cjs2bP3wTkLNm74bvGzy3Cm0kGsE2qPc7oqPUu7TsX+v6cFbFYHZReYTQw8qPkbNGgoIJt4nPhg286dq9SoEfZ6ZVJbLEzOv+GR8K0LfCca/fjjj6n9MHz4cPQCfO3RkJ+MQp8/eP/sucNGTtCbbM8991xGeioRapL5ERqg3VE1VFnEJ2FEn8eLila1cpUHH3xQbEU4dsHG/0s2RSOSWXlmmvCFaZWanrlkyXN9+g8YN27chnVf2RITKYkqUDYFiYF05VNEol5P/Q9AF7y7r7gYpVlEkGrVCHxeqzPbFjz0UP9+F0FP++6KF0cNH3Jk7y563V2Uf/edt+M+fPftd0i/QTwsfXV5285dli95ctmz815YOK9Xx5atGtS8duQla955fdr1Y4cOHTt+/Pgtm7+Bh1qckAqAj4bmFoC0Jk64ce/e/Rf07AEKOMluU9egMvXAmRZQRagik6QdwLpAdo0XQD2AnWpzleniZw4mm0A37tprkYuSba/gu3QISnwBFQpY+Vr0v/WsMEOcQhhoJZTSNEBnha4U9voenbcg2eG4+pqxGBuCQydlBGs1StUKoUoBGErtA3iK+AbJEtxFDFZmKaNWNREYxKrkKq3ZFIwNP56RX6AgBWQJHgv9iJuxlCtshlLgVKUl4IQzc4Mvp6VJApoTOhN6E9IFhweOExSCGABqhro/6K5bNzstLenLzz45tH9fr27doX4JBUI2S2JIgl+QRCvhTs3fQYhcWlOUuJ+3U0UDb8oTomeguWICtqxluXx4/1jEgyIFNUw8QVK2Fy16Ic2ROHBQ92DwJEuGUZcUC5mU+iA4288STFMDO5XkceFtEhuYLDNGTDxqAXCcoCUyZLGbyeVnobPbbMjN3ELtwcO5+w/mbdq847UVH3z6+Te5+UFfQJ+almq22uKIJR11Gb2ReJBse6DHZvyVBuloT9A0cfKCn/YUP/P8i7UaVgeUQe6FsBhx419XhRJbrGLn39kCYMkdFnPYV/zOq0tbNTnv/B7no5HoDFaSDaX0JE4sFRHDmBEvU6lbJBYW9Dpz1WAVDDtFV+ACjXgTjOn+QAjqJZgDyGXjMmC3BWsImy3f0fj5QslqHGh6nejgTHq9/khO7uCBgzq2bDr5qlERdwGESAENACQbluCJIwfO79DktikTKiVbg+5CKcmj1pUivq4IIYQNUw55AMFSpfQU0ENvLV9+5NjRnn0G+KSqJnJPB5cnz+AlYIqshFaK5zh72MdS26gcPygucM4T1RNRDCVo0Fe5SpVqVbK//nrzAw/MI9ekRdMW9rQ0UQ5IkyFJEymO004Hp3NySqWaN0699URhbv1GjdMyq8RpdoMJnfpEXv4ddy18cPaDPdo1e/zeGS3Oy4oG3HRLXGe3xgrIW4obLNdNvmPfwcOff/LFvXfc27J+zaWPP1CjaibqK7IiFCb3PGDUxTq1bV6lZu2Xl764+v3VDRs0qlu/GVXVwNZFtZYv1n//0JyHVr755p3TrmvXtF7E7eE1yGUtK+OCJhChhpIIFB2kbmRphEHv22zan34+uH7dF6OvGAVBh15nZuQIyz9tBfdeWTZOWPrskrMkW8ty44pj/40tIFEYUgijUooYQamJxqgYRXkKn8/Tt/dFQMgjURZBwWOp6375MjL+/pbB6YKPzeawHjt6dMCAAUWFrqlTbnUWu2fOfigzsxI1RyGyL3QWoy9QTou3M5xjcQHV2cbywResbZXrC6d3tdSaATRc5CY5RFYLqgfuK/x26Vk1WH4UxtW41+u2GpNicdTHcrIbl9BfLEBEiFHuiDWcLgLGAoemir4atVkTYxrqsNoO7j9cXHjsqy+hQu1wAAAgAElEQVS+Wr1m49GjRcA8mjVrlJ6e6g94d+/+GfKtrMzkvn17d+veOTXNkZKcDiyPwZaamq6hvkYw7HAkf7T6820//vTw489lVatO2qkkBFVs514LMCBV0qwDBw5cO+4KdCmxr0gIK+NGDQJ0MnB+KFCCrfIGNFoKwtgi/mKCOjBhxgNeAsm4VRIiVCcIACHQWa1RsHpiVqHTEfc3keVMDdPCwoLLLr0kNdE+b84DGIAwgqMfkE4MsI9saJJweTT8qbjf1FBaiU+KOoAT9sTxnEsHDSxw+WY/8vSzj80df9M0Jh2ikiL1rMmJdvHTqy5wgxQ5+BdsWMIFhcXVatQYP/FGxN3CRc9u+HpT3759LriwZ51a1YFYWKgyVOw6fHz/qULXylWrNNGE5UtXvLHs7YsvvpjSkPBO8/qffPLJkWN5ndu1mT59Kr7znCN7aU8AT8Vu8FXRiMc/oH/fH3bvW7J0eaJNM+++GSOHDw07T6oKn2o00lKq52z08Evq164+4+ZbBw4YesEFXZq3bkNVI6pJvr7iTVdBcb+e7Xr16oF7m54CPII3i0IjZWplvUkPpg5FHDUL75qWkjxKNlWlylW8G74hCb1Jq7aeIOV9KBICe22QzMgyXV89uELNKkej/V88hUGPtGIwizsqLth2xMaGDRvcHneXrp0BRnl9bsnWYLFHIYsrBWD/JRsigGIyknMeDl566aVEMG65+fYpkydOmzajWbM2Bfl5docDFUHNeQaXcE69lurE4pHUeBndxGqBHrx1966x4wyREFyMVvRIg0mXlGRPSrQcOnJUKu5QGkQft1ghPvahOVNr6GxlGkpVXknYwaMQoxwsKyPPhux2htClUnNynd9s+fnw4byfd/2SdzLvhx9+4teuXZpcdtkwNKqUFIcMJC/VM9y7d+4HgrroyaXo8V26durfv09mRnXKhzvMcUuivdjle+zxpy8aOLR563aAaKPU6jmneqXiYX5tATEDNLHigvxdu3Y1qFdffEEo4Lp4mftLSg2gDWEUBalGCjwKbxZql94m5oIGOgj2kGUW8lEBKoGsNdwzQRfcmMCwEkJxDcSVlCG0OPILC8eMGmk36Z9+dmGqw0zwDx4BJozBJEhwcqUJW/PsfBHPV+nFl/Cio+7b7daQ33XF8MEYNk8tfmHyD1vadO99YZ/etWvXcXs8cEJZYFgXylNdMHTO4Q1KHKQWR7IbK9Pnb9Ck2YPzH9m/d8+6tV++9tZ7D8ydV71qFYfdQmAemeP1BStXq5lzIq9Pt67QQHzxxRefvv+Bh2o2ihwh8wVtp7jg5Hebv67s0CUr9WoIwJktJk04Fgjh5LPeOm3S2JEj/F5Xy8b1ivNzUM647BkdS7Ub+fTlHOzQpN4LTz3y3fZdG775bs3qlfsPH/P4wvjfhl3S58brxlbLyig8dYK8Q+Qe7VziS/3BzogmqjfjQYALTXvwyMkP1nzSoFGTIUOGOpJS4IT/6qv15zVpTgIHqwNBYVa9M8xhf3DN3/9U5tH++0tU7Pm/0AKIy2gYT4SEqATqpCEjz0nh9Fatmnbv3pWSo0wkQO4SoUsAwRBR66Sc+y0jWcFSQtVPXBD7NSU5Y9y4seB+pt92+9zZ991++z2t2rQPhqi3HCep2B/0YfKcUy9Fs/M8NDufdA2fyJrq1asvfWJ+r96f9r6gXTgODSABFPBmvt4Xdl/89FvEcWw2R17+sYyMNKSLTmeMJ6AZlzlJp8R2oPcVEUkVMHFrSWBXYixRe3KVPXtPvLJs1Vfrt+eeAlcbg1W7SZN6M2eNbdiwfqWsTLfbmZt3kkYGMQbIvW+f7qRu4YPYsvk78B/r1n4+b/4DSQ6Sm/AjaIpczvxiD1kQHhLEDXBPm+J/MXl4iS9bsfM/t0AsSimIY0VFHrdTdG5BW8OMgEviDyKEJV0VSohA0GCz64i/4XEpyHd5nBaLKYsIFAkW4sSiHE7QYLbFSYyDSlQT0ZksCZTvcfsNeouWAsNhqQ911ZVXbP/+u3Ufr0bHKs49xfJJfUOzicJ2YRQsbBVWa26PPcnCL3lzpWyMX84qLiwkBGaIxy7td36n1i0eefyJZx59eOMXH/Xu06/b+T0zKleDu9PrC7Bml3KZc253sctlMprAHwRDQaPd0ax126YtW9Mse/bsgrlw+7ZtRw4e6NGjV/PmzVPSMkAvrVm6aMiACwf17blhQ19KQ3LksmXLKCnbe9CASMCbapckcUX+MN+x7dCvzWC7qB2CTlynWnrQZ4r5ihzGBOEe/ZWKnS9nVK4kc4LfmXtejcrn1a095JJBnmD0znsfeOudj3v37HDL1EmVU5NOHad+l2DmAAvA2PMH2VQltjX1WQXkRfFGo33Xnr2PLHrV6rA++cJbVbOzDGbD5i3fjbkuinbFueBZoemi/mo5tgo1qxyN9n/xFOSOALME2aRFHpn0RuodUAbnissuqlW7en7+KQL3EokKn67CqxQM/hdsmLBgAWC89AV9Uho54EZ9vGzopWkZqVeNvfa+e+988qlnq9eqE6Rcmcqy+BeXUC1rkwm2/ddCY3yhd9ARW7du3bZj+5tvv69O3SVNGlQLeAuRbNGI7/xuXZe99P6HH3wydtzl3CgQcHIKlDTBAGU0ynrnko8HC4dEAnqFskXQEqlkMpnRtDze5DfefH35is/8XhQ7rcNhaFCv9uzZM5s0SML3lpd7CMFKRIKLQrfNZ2HxYZstiVBtl+4t73fcVlxcAPsjSebhADRF0dTUlHr1a3744ftAQzyhgIKv+3eMt5Jb7b93r8gNioRHQjCM28iM8XmomqKNlV2nh9HUaHbm5y2Y/+ihI8f27P356LHD1BkYPfpKCtX36devVau2JJziZJJMQIFR+SVtMBqzJlJMU1Ix9h3YM/rKsQcPbF302KPJDmvBqeOAplnPUbM0el2EBDZKCygbvcHo5U8+S3OQoDrIXEuyozGgkIHdrJKR+NSjD42+5sjsOQ8+Nu/hLz/7dNjIK8+/oI/O7hAX+L8jZphghZpfcn28CvzACEUCEVqzzV6/cVO0qJ69+zNbTXoUS6nPs2vHzjrZiQH3UZx5Pbo0obkQRw3qTKEAkctP6SETk9nv9RCFJJcTfgeSkYT5OUAVRVOYxCRvUIc7ETIIuPmNYr6qhiJfzgQQo6GgGaaycMjpdOvN9pSkVGKIrZpk3zJlQu1qma7CvOQkOw4AyW23J1IKuqzauwkHFYUsjRQhk4rgJrN2wCUjNn67/cc1n4aC4Z/37ysoctoTBY9hoWUQTeUSlBUQ+P9eCXdW3wzwN/HrEHBkIVnRwH18MifnreWvXTSgZ9s2rd0e0Evi8kWuYWyKXJPqo/+CTReTSiDoiHq9xq/Q36EWFBUVNm/aKDu7+quvLN/98y/n9+wJSYzX77FYLb9lMz8XXg8RL5aisvE89A5fEJFNm7bevmNbzvGjXTu1FRxWBEINYoOmIrfviYWLEu2ptevUAe8p1TIiUrDibFFniR7OSEgACAtCK27QW02GpIJ878uvfbZ8+UqvB81LazQS0vE1b1Zz/A2jfa6iSDiq11KzyQrhs9cdgC3cZLTZHdqCgpORSJAQdGpqYrVqWaBbcMlpYwYUuaRku9frX/PxxgaNGteoQY6hIKnPhe6oeIb/pwVECkTDP/34Q+8e3YDfCZXDH0LdS2tAQWibLHknT02dPIVc4AF9Lrz8ssF9L+zudvnWf/XV5599vh2SpV279uz55fjxHNLEYCjPyy88kXOKn77ZtGnDl18uWbKYENWcmdO6tGvjc+OzgWHOAJYoLT3N43axiHJrRSkUvINAUZVP9c/fPxXaht/nMVGUQKqB4mHTQhAfDISysjIHDujfolnDA/v3v/nWWxgAiVSxSE1HWfn9Rc7BPfhsEBP4HQlQMIUJ8xHx9/n8OA4Jkrp8/qTkdIAi4Cu97qI3XnvlikFdagrnRTGSxOdzoVJbLQa3q9Bhsfo9xTCJoY2hhOEclIHA1SMRQFrAM4TrB6yC1AMwGUzm0G+SNFVRpn5iksHE4w8EU1LSAiSERkKtmje9eEC/KhmpAY8zHqaMd0KQ8rUi//Tw9MAiW6ZWJVEdxwDud61G+8v+wxu+3Xb7PbP7X3Kp1aQ7fjLf7faMGjuWirqBAHmmPCwgrbLZoyoEvkLNKlOn/B8+OMpSjDCRxD3Ek0KDEKL2cNfOrTq0b4szWIr1ylhnucOFy8H/jrYykqOERSvp3BGr3cbzI0DxEntdhR3adw6FI2+seMtidzRq3MgAxBL5IjwF59CGj01VrXgmuoYOwBjlMy2teucunRY+/nBGSiKsZvBch4OCrmvSqunnn61f/uoHWZUqNWlen2ISiFQJ752ld8J9hW0PHAetT2iG9I7jR4vfe/fjF5e/efJkLuQN8Eeg9pkMscy0xJ7du5JvpjgbREdnzFgs0IBTFkli0GYTxRbJnaQMCJ4DnccdMBisDlNiMOCKJYRbtWm9bsPGrzd+33/AQIvZSlbZWXqDisuczRbALAH8/enHH14zdrSVftRrggFIXliryjbiiPhBkpeUnp5z6OAVI4YOH9y/Ya1qtatndm/Tvn+v7hd065KZ7Dh55PCWDeveXP7qy88vWfzMMyteefXZJ5/MObA36Mp35ucMHdhn+qTr6lXLohShGIQJmoKi4qysSvl5J3gwQnt4LFCzmE28P18Up47w0ZTcHPFYWmoyjhnkHksvi7XeYouiC4YDVpO5QcMGvfv2P3jk2EsvL3tv1Qe1atapUatGydc5x/ZCcgjHC24nIGXMR4/HTT8xK70uF8oQFIQoPQj/9NTEj1at3PL1+lvGX4GFA2AL0FKiI5GDA36/w273Ov8/9s4DTIoqe/vV3dU5TmJmGIacc5QcxIyLSjChLEZUzGFdI4oBxYiuOSOiomJAEAElCEoGRZA8hIFhhkmdu6urw/e7XS7//XYHF3AUVqcen7aoqbp164Zzzz3nPe+psshs7Cww9kUVBdpXlg6KFmF9BEoRi4AFkf+T48hk9RNanA4p145/tWkFo6orI1uJiWgedHTqxr7NQDRiFOeDzm6GJ5Y01bLd6ULHwtFL3PkRtSjyXBjCE0gbS1hVX53ycWaD/Ladu3Xr2HHQSSedePJpzVu2As+HMu0gA1F62BxR+XWRhkfUXH/2m5FBQFchBMWyCs8nOxIkJbOI7SB8MwijQHpHCKxGnyKGH8DQUTmxf/dmZgsKEtwoyQlAP5CXp5CwkJhHiaOsPFB64Xnnfvb5l/PmfDlq9Gj2tQQiKZFDwjV+97qLF2KlRypxILNQs+gm1gmq6guqHk9evdyGXy34ZugZg3UiBguyZlQq5dlnn+3X+6yi7cXkHqryVWB2RNbAwlF7hyDsQCIBTI8o6to1P770whQvoHiDFA6z66WWpBs37NlZEg0msjLBrgZ1KF6Qg+sECS2xQmAhqqsZX0l/oMrpdLhclriqczlt0UjcF6i2uSzRmJ9A/Tv/ftP5o278cd33PfsOYDNde/WvK6nWWgDJAMkGUQ2UiDqSjClmh0MkpDuy1VAyWWx+r8/l8WS43flgCpMxf/UBgM+6pOKWWAKlrKaFvTu1lXQXlJZXYFYKxKSg35ud5cnPyzbpifsjWl9RAiWAp/Umi2w0+8PhHCLjAn4GGD4pPGLMIByFmpeQE2qugY1qbAsMw4S+OslhLHJ3xmWLDTRBQifbDPH1a1dNee/DnSUVazdt97gykgYzQrLGQo7Di8kEChBTENcFiq1IoU0HxpQI7e71h6ASRbygRe3cufP1l186Z+jpupQlGlbNRhf7vaBfRfLYbB6w/w4L4Zaoaz/nK+Mpdk5mI8qr0NIoluLhsiaRZChG9kO7lFQO6liaQOOfnNicmWElzs6eHb4gpQZHpUah3XLakAYRwALE2bAwaQlIiJEQLCFHcuggu4mrfKSqRAAtYLIi/tpo0UtRfX5BfU9OHqq24PYzG3BxOOyYPI/MmqXV5RCq+pFUtO7eP0MLYPEhlpVwZbxSJovdHw6BxTLZrcuXLgn6b2Ag2q1OZhpxr2oyAqGNLB1fVh9JJ0hzUEQwmiBPBY4MehtVNdksgagf74BBNpMVSFw3sOsSNJfAYVs2a3DrDZeNveYWGNUzcwtDQRh6jq/eTkR0MuFUAs2AiBHgcwht+KeaUpD7zZq327bhm2Ak5HHKQne0OGHSMhlC778/nqyOAW+ZIQk4wYqQOuSu/Qg/V5gBlIjNYSoHNpFVH4D6K9M/PpA0SSrZlkRZCEq2j4mEqbgkMuW9hbfd1tthsYUjKcni3rx1d0VFeMPGbWvX/VhVsQfXIUGRFosNj+HAE3u07VCYU89lsJMrRReqNujCvh6dm95/12UTJ9w6ffrXOrfgvKWLqYCAj5jNGn75UNiaI/ysutuPsgWMupi/ymu2WQ1mm2S0EjOveCvNNjs6dEJVMR+xadN8c5g+tfGBIo4fW7AgGeVwwGdzOSUw7Qmdy5P1xcxPFy9ZctH5IwPBqNmUgdEzIfjG04cuAXSB/7MU2i3mXIIEcwXUT4qFBOmRwP0wR6yMRGH2VGN2lnx4bnUGsSXUEXIochEeHC2cMJZ+AU8N7Mtktiri5ewmjFhZEAz8FzfZ9vkCH89bFpX0z77wRsfu3Suqyp0et9h2/NMdifzhXASvHTqXq6j5sTjIBS0aQpZI+ihox2gfdBm9HFchTRATzGa0Eiv49eyZbmtizPmnx1QRQSkyV+LF4D9JD+cz59GUmY9kRwWYSfQmxm2TJYi81RNHZYgKNx1gO6uIqCKJNS4QJQQKPcFLmcIGWRUtJOayGvHRUEAvsXwJFnhJHyOYndw7sHoYLek8i+n/xA+I0CNOdgSlPVxcpBbBINnAnd2lSf70tz4cftFtdvLxwsohpL3oY0K8GLSYVI/uqHMaHl27/emegsUhGAqZLQ6DbFSiUdLmAW78ZMaMqP/AJZdcwlKthe6n1zlBts4kOa7aKCGkepwdkYksM8LwK+hJ03htAbdE/WJKU3nOtRNsdgJdDqO93b5g4SJ2ch06dwOmUFvEB7XVOAQ+sovGFMfaBPwXcr8EqIdUHKsQVu5Zn36QUKrPP2+o2Yg8YUWL6wwSe3Rg8jk5OcgvDfarNUKtVIm2xP0K7SuIFDVumPrOJ3O+XIJrRZBJ6iH6E1VklWGJiqmJzZs2e5wug5wxd+43j0x86pmn31y+YiGIsfbtmp038tRTThrwlyGnN2nUcOanH7/+2kdFO34YPGiQPokkZYgJYA2qfUzVv/f+LKczt13XDvSd5j+lH7X1UuvKWvmuukKOrgWgRs/IyuL3jddf79i+Ayu13ZMJmIbShCHCAvm7if5Md5yeX/B3TEigMGaHCFuzgB/HxMyoTcYfeeiByU88fttN1zUqyGfZBd8nlv1DmMUYDLyCkaBV++DJ0X3F4T+FXbZ58xaNmjRdsnRZl24nNGvVWtBPYGZhRLKFS9ubtf3AQVFz+IUfwztRK4mzY2eNn7Rk144nJ9739hsvFOZn6dSarchoVuxXxZGm9ASUgD/PTJw2yBO6GFVJawWMT+l/phnhZWQEna0ziJQVEI0Sj8qDKFwclMTna6Z67bxWWkMvo7fFyZ2ECHVlOCr8vnnfLOs9eGC9nMxaKb/OaVgrzfhnKQSQJ55voYgIxA22emDLRMKS6UaksmH08yf0EjZqnPxuQu3wW19mB2R1phPUqlaLXUzXRNLlyggEqxB82D8oionPtxwUglxHC2nVqlWPHj0+//zzC0Zf7mAHd3QRvYdf0SO8M5FSNBmUZlIQWHitABAH+4p3rFn57bgrRoJtCoeqgPYbdYKLlW/X7Ad8NT3FYsZTBx88wvf/++1qIma1kg8nAAmhLLt2bt/pq4aT0Cy2uoKzVMSLoe6Fo6GszGya9293TqbGYGHPO3/o2Csvb926cb3cDEHNlgxiynI6PK2aFph01y5ZurhJ04Y5rqxIrBw4v9glS4SFKy1bNnc67fPnfXH26JEabPlfx15tfdS/f2Tdvw+7BUxQVXl9fQYM+mzW55269+rauf2rr7zcqmULKRXDoEHociymYlDF6SbULoqNBSWjyWaysKISSYGOdaDKN/+rr1544sGCvPxJE8b37tkt7PeRsQeucJGF8BCQvIPD4F/HA+e/+ZCIRTC9nXvWGSWl5U89MbFD926ZufUBLrHL4+N4u+bcR1FgGh52Kx77G4XJh6RJahgnxcP333Hb9Ve3apivBIj/rdkhxl47jbfEWBWXiZ9iQpP1K/0dAoYlGIyFBEbtBgFPswTIPc1VQbnH3lb0ExtfZrSAfaUNjQc7jiIRXKw1tdIocUOS8UbOL3hKzU77wBP7OV6d+uPape3bNK+V8rVCam6jWnxBXVF/jBZg2FutdhKCCag71iABQgx6qysvuWBo2pQlDowHiA8mFhMjndLuODr0OlMoSLhKBh9SVlbGjolKrl37Q6PGeU2aNDlowNfs+Xwk05gvYm7zRe3atZv+8Sz++a8i+zj5trjQrGh4I7gybAbICuoZj6kbNq75+MNpzZvkjRjxF2AQJGhVhAYp7PB8I/fw+eiReHs1+cWVWvkinC2MECgfdQk9GPZ62fXYhNLsfthrcTxHwwTCY81KSQwln9Nt7tG9377iPT1P6HjHHbdkZ9vCgQPknFTjhA5FUNi9lcVmk6tv7w79+nQk9Cns9xodOBRYfpHEiXAi6HLld+nUfvmK7RUVFbD1aOarg91UWx9VKy3z5ywkEMFV7QgrifH3P7xq5fLvvv3mL8POP+usv9SDipY4UkVhBDIBGYppGBCA8wRSxeNy7t5ZBKHlnj17thftZG938YhzoFnBtOGvKLVZ4IqMuVw2ME+y1VFjw/7rVP09p63DaqyG0U0NXzVm1LyvF9103biHn34mr7CxzOYgbZLhqzVNi2ozI37PutXYUId5MSE4DaR4xP/qKy+0aph78blD48FqK6agQ4gNJa4C8EJRZqVAAjBb9enc21HBniBEK62hGfa0YWCyu3G8isqkW4mDf7LIYN+ilbQ7eUobJ9yl6V6HWflfuC2W0H8yc+76rUUep9Vu1JMNNhSSdhft+IVHjuJPdWrWUTTan/ER5ktYieKrwUgPVbdNNsz87BOXzXLttdd6PB5wgkwGbeizV2GSHG9txGRmiq5evYZc13PmzGVVJs90OJJ45dXHcKJp+CTmvzbDkX18Do9YTBZwSwQkQxXGeiDk43GGzZINdni/RCrXlMEGyCkY+mrulxxrVi7q26vtpEfublhYjzj2GR99Bq3nqIsujkd8fBrfkrbEC1MAv5qmVTtdRhbLdMwpLYmQHTSw3+zZX+/YVWpzZhOOCks3XEcQaZ12Su9TTxt8Qs+uGR6nEg6xfBpNwdL9+8A0qyKZQNxqM1tNOqLU4iqxTQp9x86Wj4xEVaMOrAaOX8SxQIv06NFt/vxVu3fvzszMZKmmj/gQvogKHFzPaufT6ko58hZg4sDpbzHhJbaRKaVf/4Hw0BKVZjPpsRxD9M9M3FtWuXHjxgMHDnDFlZFZvH3rhrVrLhx2ytDTT+3ZoWVmVhZJlmQ1TMLBCPFlBpltBAZarw9CI0c0vTT/53Gs1Bfo491OT3V5md1db+I9d5wy4qIJ99zx8GNPAYVEPGKeYeppmxzqrE3A/6z8cXhFR8SoLnXbTdfb9crUV54zqLCFyVBaAJCqsbYi0yxzEDUyYYhhyRMaEmYsWQDrZUJY4IAFeqeh02SbA+8/Ge6TBGnSuUBjjSlDPKWadGSPEHtdTTLTp4wQDqRBbS0xibjpjSkf7KkI9enTRxePbNm4EXfn/n1VNX7UUV+sU7OOuun+ZA8yQ8hpIjKL690u596dO15+/vlxYy9v06YN5OnIC81Mkt6jCJvW8dY6doe1sqL6nXemvvvuB23atOzTp5fZbIUtHZ8gUZPUlpmMsoUo1Nbmgys0UxrRiWTkr5GYSH51XH2axWA9EPDl5WSqSviDaVOnTnndW1XZrWvnN1+bePKJvdCmyvbtbNSoWVVlaOGSb4cNHw0ATbPxILwOnvBFtaVpoWORuoJmRGMNBbw9ure97vox0z/4eNu2MkBZHbu36kGodKeWgwb1gWsaD2YsVuJyWeF/CIVI04vAdURDAHdkuCHTNlEO0DsGkRhOZKfTJ0SqOiMJCbBnGUSUuFQvJ4OSCfuiyzRXgtDw0mrWcTgOj6vB8ztUhsB7AvCBGRB2BpouGAnbXW6xVKpRR2Z2U6e7UUJkMunY/QQ2M2gh0Yj695uu7dGl7fVXXd62aWF1VYXNZq2qLLGLBTie5fYEI0EAV+R1cbg9UNlBYHs4X1Fbw/u/votEw4xMi8moTygdWzf9aOrL51169VsvPXPvw0/w0djnNKWBsapNQGEj+l84kBvzZ39WVbrrmVeetRsTIW81/BpOuzOSdob+5wEXC0l10r4/8u4QIyg8g2yYHNk5zOtAXASpEPMZVIWBykhWaqMBnge92aYzWhJqDL8IoYdALN1uK9ACpj+3oaFquBSEQm1pqA6LJTOjXo/B/S69apxRn6woKd65p8Sekf2fX/RrrtSpWb+m9f5Ez7KTYCqwiHLi9/k++mA6pvvLL7sEwaGxy2DEYg5wzgRIW4OOr8aprCzPzMocf989N9x4XVZmDhhw6slUDwSr0TY0JDjzn3NtH8xftSltc6YzkqYndlomHl/Qfhjec7Ksu4s2vvLi5FUrvhk0oOfws69r165N/XxPJFQOhaLTYUa/bNK45eNPf7R5y+4enXKxzyHx+TpNxGufpqlctdBnKT22fjabpM0JsRhGq4YNP7nfgC4WsyscCoCjysrKCAd9el0s7A1hFrWbzcHqACzMLocbFTcQJCCRgURGDgJaafBUVAlDIk63EFWN2gTnPTf83EcEh6cSZQdKqTYi+KDwFdpYuh+R7MfKqlELLfmHKN18GWwAACAASURBVAJMksgZjHcPGAH9CpFSOkIevZ7cXUkdeaBTsMSbbU7UL1w2cz76wJRSXnvu6aZ57gPFO8SzFeVOt0cNx0xmExseDLDgyUFMw3LEkiwyDvy3Q9OxtN/fejykUCXJuqiXlWhQllIDena9746bHnjs6WEXXgL2gK2aBgOlGtqW4L/V/Xj5uxqoXvnNV5MffbBV4zxdQrBd2G1uEXl9iNxjILGg9bHaHKDuQko8okrRWKLKG1jwwRwMzyS41KQQ6iZdzLnNmYFq1bJ5s0YNC5s1atCiWRMHLgSLwa4E3G43r2Mzj3zWRBYTvLbULLc92alTiwOxgCoA9/r8Zk1d9QuSEEOIUJtaO+rUrFpryj92QbjYgKsKzSOmrl618p1pb99wzZXNmzeNKiH8AqxqEKII6Vl7dpHabU+SvApCFKMMTTNTVCS61umCIT9zm8prTjSULT4Q3QstRDOEaKs1v6CL+KvV4UEzqN2K/crSFKX60YmTNm5Y0/uETm+++eQJ3dpLyTDZ5CPhCqBQFhEKDfme3KBhcww/JBPU6/P5NKQ8kgsZx5dSARqktrb7lAwLF2GNXm91pifDGwqQNjEz0xIOVubluSIhXEbRJOlNwFtIBrPJloym3GYwf/EIxN0wGMoWYkGFX4A4I+BimEV1BrOgpSYmHJsWRjKJPN88jtKP9EbNgsKHICY6iE7U3NZ8IJ/GR/GNv7J56x7/lS2Q5XZVVVc7rMIOIUzFMZUUhzESOZuscKrRU3QvihLL54EK79z5C39YuXTypIkOk+7Avt02s0j2AqVtPCESG4SwhNntETWGaSRtbDZg0/yvtqx/1bF+5bcc1uMGwI6QcMqx6iqzwR72V/71wnP3luy77bbbHn744c6dO1MIVdL2onzF/8oQnfzYJHy4g/r2DFYW61IxYX4OKzoSFB6Crw5clkmEFSd3FO2av+jb5WvX7yret3vvPiCkzZs3px34ZftaXl6O6vzDDz+s21QsmQwVUcOSNZurqw4w+RFbcKQN6dl8+PDh3I+GqqnI/NJuh9UXh3FTXKnK9Mjvz5hz/hVXejyuCrEDxGGjkYscxvOHd0udGDq8dqq7y5QEdCNYRlT1yUcead288S03X6UmSAeLE0q0DhKT1ZHFLx1DfZzZskQksGB/oWb/NNtg7RCLuKZhaBfTlf858k4EHLNnJn1sJPbV3AVXXDLWZnfDmnCsBgL2HIvdFo6SbiLlsNvVYBjrTdgfeHnSg4r3wN3XXzFyxBkwMAe9B8CHw50o62zg5Swul88bKKifXbxzafNCT/P69bXMuKxqmkaifXJt6Vg0DmHZMEEyHCBXC0ZjBHjGFcHAY5atSljV69K5V/Xw3wirYExwxiOnFXh6GDEEVoj+iKqaVMI9C5MhRKZkeKJk/maU4eMhDUZKD10YoUlJW8Sv+2HDloKWjTt07IjpDE1L60GWMqxe0DKJdHJ1x7FrAdKzyPj7JCkSS3uXDHp0IzLUoFKjYRAtgzeKrQ7sMDol/uWnH0978OqGHjHvgqotlEoKjxNRzfFoLGVkO4clDEqARCxihf1SjdgMBoye9DgHUxhNjl8OBpEtFUFfJyaVaRxRk7IpnSLaatfHSXUoYJqMeaaAUPcppPa2Gcb0NiykxPQ2RygdIqcPVd5z9ejPvlx8+9WXX3nNuFEXj1Zwf7P9EZmUzcmkAtoMbpm4cLEhoowqqdaJukzW7Iz7HXpSbHIMBoxMqEG8Dv3m9ddfnzN3FuileydO/X7Nd6cM7vK3Gy8t3b3TYaFTa3Z6RhNWvdU1+ZUpz736Fr5C1KYGGda7r7ly2NAT0Zgpk6mqWZ0x79EjXyxZfdd9D8nx4FvvTHv19SnvvPVmk8YN3Hbri58un/HNpofvv2voqYPC3nIHUs+gI+3sxTc9nF9QcMO4qzq1LPDv256V4Sz1xfSuepaY74iaKBH3NM1rVrXznYqdO93tu6TN4sZ4NCwdykx3RKX/8+Y63qyjarY/30Ms89CTEmu7bevmd9+ZctstNwzo30tRwmQF/kM2BsY7NjUpybB48dJXX3nzqutvMNkciEFW/mPyvVBhBUNhl8uDjScWCZP7tnx/yb13/V2f8k2a9MDgk/pVVJSQUEykMRHqo4Fc12azkZA9aMKi0dCOHVsLG+afddYZSsx/TOpfWy8FrgGKQ9YlI+EwueK27ix59sWpl15+TYu27XkFgpvNMTENnLOKH7RK1tbb68qprRZAAw4E03kjTEZ/dXVuVsbbr73csnGDc08fAGUdnQhNMLZntGQM5cLYLOzlcVZowJECqZNO18MfyTihS8ZN5BYEyQPBTCTEuctuVdD1UeSMRl8w5HTYedZpt/l8Xi33pbCipdF7AhNEfos0Uqq2Pq3GcoYMHbFu9cov58zCnNu4YROnGx96EI4V7LdQdQo7DR9GWmXsumqcNmG/UWM5v/VFaqI5JTDea8oW0QkPPvhgQgkvWfrtujXf7y3Z2axRfu/eXRxW0j8TMlxzuxnlpD/kLa+qaNqi8aV/HXX5peefP+LMU0/qJ3C7aZ8+2hWvQNPljTR+py7dGzUq/HrBgo8//axoxy6uP/XUU49MmgS73tJvFs+fO5+OO3PIGQRM0FjUsKI6PO29DxYuWtija+dmjQvKD5S5MrMgLj5S9VQml7XF/sGnnyX15u69+tjteDCDpiNPBnWofqnjzTpUy9Rdr6EFmHJMDNDN69atbVRYMGLEMCwNKULr/5haFlYvwVYM68DkZ55v0aZtg8JGCiQEJDeuWarU0GK1e4kFxm5zkp5W+G2TKtlz77z9hh7dOl91yZm5+Y6K8mIi/LAPQQwmG2DJUrHG4VSJgM1ywYWtdD+hrcXcIxDeX7u1OgalpaBq47uCHo87FIutXP09/sMBA09DWNMyDFF0LJBAWD7E0lV3HK8tEAkGsjwZYQwdsWhubu7q7xYu+2rWC888qdk2UJE17UesyToBi4QWDiZJJR2hglEKxzQ+RNI66BIqnkRttY6pqsct8PWkjtbZ3BhJKN/u8OAGkiU16K10W8wi5VPabUc5mg1bs2z91u3UIMvy/hvPLf522ctvTL1u3rx2nbt379O/R8+ejqw8NA2sz6RHZgCnrcsxXSJ2KPXlt66nZuTT5g7tAyKK9mzfvn3/3h1aNGlbtqf0sUcmFBTW5zZfMEheNQxxNVZJJ4UzXRZsVwk9H2WWsGkrgXgMmn7h5hXmx/Sh9QW/8YqS4UNOQXZdPu7WcFwaeOJJoy4aza6Wvsa8l5uXO/nFV+bOn3fHbTeddGJ/b2XFbTeMzczyTJj42MtvTu04aTxuPvaX0HrVWJlfuAj7TMPCgnatWyxZ9NWYK8fyRqOgrRa8t7V41FmzarEx/8hFEe8F1RKo6Zeef3bwif2Gnf0XcDbpBBZ/UD1Lp/O4M6d/+MnzL7w5dtx17bp0CZCRBq9V7c6/wx4ySgwa0hTxdVDDUonFX39BOponJt2fmyNHIj5VDYGzEsToFruakGAqsllBlCdBjwqB6POJzIBuF/HwLDmH/c7j8UYAgjarEccoyK6U3vrAo/8Yctaonr1PTOlxKQoycQwkLNIYK1geEPDH4zfU1YnFFoOkoIYhhaVJCfnH337zhWeffubJfaNh7K8kXxGMHZi1zCYzLJd0JaMae4/ZQpZwMjQbguGoOyPb6c6QGeeSrEpGUjcbbW6S5CUNFps7WzXYDUaLwYS+bSf2lngdJg/ii3Rhmh2LNR7tjYMTXveb90k0YNLrWrVoeurJJzVt2nT16hXT33/vu28WN27RsmFhIWokpiwH+Y8DQaxEhNrxsb95lQ7xArGdJkl7eqPCkZ+ff9JJJ7Vq36pN6w7QCq/4buHVYy/Oz8tAFkF2BvtKjcUYAV/EEqwagCtDQV8qpvD5OENEOp201RntlkN0tGZHhGs4Gm3cqBHJvJVYdMWq1cDnZ8+ZP+nRiY0bN/ly/ny70z3j45lzv5oHf1CXLl1UX/nAE0/Zsrv4iy++HDns7IYFuUBvMQFio6yxPoe6CHuqxeko2rV3/qLvBp04kMKxgNYi6KXOmnWolq+7XkMLgG3CpV5eunfnrm133HYtswsNHbP8sXGh1VDBWr5EKOL+soo3p7yblZ8/6JQzSsvKHW4HfE6IiFp+0+EVB4RY7Nh0MPap5Lb+dMa7zz01wUDQp7dc+D3M4NnFHh1rlhLDriPvLa4sLS1pUJibmeW0mN1oV8GAYtBj2frfxipZTPrKykp3Ro7JnPHhJ/O3bi+e+OSFKhIfpsQ0NFCLmcf4978CLj68/v+j3SXCTSwG8HYwhJNzCdKsYcPOAaUkOs5Imt5qgS9Mh/dCFs5ibM3IBSoUDsX8QcxY0SpvtaJs3bBhw95KYW4pKSnRglR4hE0FRLVArpLxGIv84H69+/c5QWeyu6xOb1UFWZ+0g6HCgU1LA2Zx8TdtYqJCZKjro0GbXnfOGSedPHjQux/MePOtKbeOu/yyy6+6+NIrJVlkmGYq4x4VCZJ/09ocunBagzZEkmiRgFoTAaUisHBvcenixYvyc7LbtmwRCweMBlOK9KSHOFJJC4SsSgiiQZ1VT5YdRJfQq9O5In9O78ijmr7F68xmQyAYMhvNl1107hlnnHHLnfdPGH9vIBRt3771tHffb9a8xd/vmZBfv/7fbrrugYcndevcuUWWOeCtPO3kU8jP8eOGnwqyTxBmToJgjlC8sTslH3WvHp3tb7zzzVfzuvXo6QuGjWYrVT3Elx3N5UM209EUVvfMH7gFkrq4Evtp04YmjQs7dWrP6MRQzyT8o34xWVBXr1679vsNd937AAlinRmZQiKTmO8YHbQ2Wz9WFJyB7019Kzfb1bxpvqpUyGzFcZ0kkVPWSCTKFjCiKDff9rerrxqHAIJEm+WDHMwQLIMnFlly/8cPfLYY6my2nGnT59z34NNDR1xkc7pgMgRGJ6jh4wnAPi/847mQPyBjIDgEcOR/vA3+CNXHQcamxUL+ZlWZO29O3/4D128u+tv4hxcsWIAGhrKFqUNbjzlBzjz1/EtX3XDrRVdce+0tdz7x/Gtjxt40euytqzcUWbMLG7bpqnPkzJi9oDpm6DbgtM59T165sei9j2a2aNclrOoeffr5s88dfecDk+YuXWmv1wifshYnwVSifM2a8lvrWHQYfkuy8LCiG2Wdt7zElIhePmrEFx+9+8qk++bNmHrXzePWrlxmBU1pBNqvYpU+Vn1Ma9M1mvZDQ+GQpSaIPq8vhGl8x7btqFlOMzkekuRBiuHeO8QBu7qZnKMmKxzFuoTY/kWiqFwi54RmvtJMiVrIAr+hcETQFsbCFfuLXWZD13YtlRCMGPHGDfKJUo0qcdiJr7jqmrOHDY9GpR07drhdjmCgul2b1rnZWWiEVFtsq47cVI8dMxoJdu/cbsgp/WbPnFFRuj89Mg/xVUd7uS7S8Ghb7k/2HFZeAItBv69Dh3b1C/LUEF4qTMB/2FZg6k6b9t7Qs8/p3X+QiE1CSSELDIHohmOWRAhspsPm3LV9+3PPPj/tjUeTatCoV/S6TLZKoWgQ0QhHfyga8XqJ7oq8+PIT9XKzZWMK/DuIFrPJKssWiKz+1zsMOKDbVW/pkvX33T+5Wauuo8eMBbZjtunxInLQUaWlpSzVl156KYuEJtD/1z/5D1l/AOp8l1EnRZTIgvlfecsPzJo1G0SMJRUdMLA/ahb5L7UP11xLm3ftW/nDpseffOqC8y/cVrRz1IV/3bZtx533P9q3fy9g41OmTPl63tyLLjj/mmuuCoejJEsp2r592IjzH3xoIskqhp8zfOv7s79cvPzRifaBHRtQOHoVOHp+NZPn76BmwfGVgGVcSegIskyStKbKaDYxQIcP7tWs8Ilrbhv/91tuePGNd1q1aoO1ziQfy+2r5kil2ZlNtBL6qGCOlfWVxaVbf9p4/ZhzzYRnmqwpHdGg6CM1E9yAbIglEDwqQCcjSrPJEFPBZ8UMKeG05aB8+lfTpIW+azAp5MdVYgV5ebv3le4r2tyjQ9MTTx3y+JPP9ejS8fShwzv2OGHpNwsXfvm51SAVNqgfDIY9nno7t+zxVVUQZghQGAd0LJVgRB3RYYR6Q4lkeLIvHX3R4u9Wvv/uO1dce3MtOg21ytRZs46oU/7UNxPim5OTw46LnOpMRWgFlEjNc+wP0Ex+X3DhwoXnnn9hlNhsgzESFiIDP8ax+jRezfKAyJs1e2brls1ImZxMROCHkuDZiMOyDFECuWhQAfUNGhY++eSTufUdsbg3ngxIesKysMMp4YjXajtmgI/aajeH3TV71rxLLruudevuEx+ZbDBaY3FC9cMIbvbEGANINNSrVy+MFpphoLbeW1dO7bYAc4oC1Ziy/od1uPmGDh/x4GNPyc4McEv467mipTtEzjDvUIbOGnGeN6w2bNL8QHXw0ccmb95aBN/67Llf44o6sG/Py889w/o965OP1q5YftuN1838+CPibUddPGbO/AUHKvzQr9WrX3/X/srb7n4QljV2UBrYnAowbLDc/B5qFswTVgfKJbqLE+SkRdapEYxCUrSqR7tWTzz8QE6G68Pp7/HVeXn18fzXbmsffmm0ttYgmi+VvQqNj30RrEJFRVVVdWXLFs2TMWKdQyFf0AKT+yGOFDJHF5NNCZ2ROKJQIhnWm4gDFP7fg09ojU/5TFVYTOHNo1/KD5TmZnn+futNb7zy4rVjL5v25otdOnT49LOP77nzrjmff96nV69pU19r1bK5WIGSyQ3rfwDy1bJZUwIpSBZBXohDVOeXLsMt76uuOqFHt9NOPeXD6e/jsP7XSv7Sk4f9t2O2bBx2DetuPC5aIEmmBJUQmGQqqrPqrGHFC72L0UbmKSGqdBIxuiIuV+BU2aZAbHQIFl2T2YCuwIooAocEma/Y0KSHdTqqOS34ODjXDkFj+VsecR1pHRKyTtB/pc3OchIIlNF0+10TWrTs2iC/wGySlHgYsiad3gzx9JHulmqr7vFkhpSIxiNV369YdNrAbg0yM6lXLJqMEw9Oc6d5HFRFsDObTUaS2KghTszJaMxhdZEVkFsMUHLI2A9MakKnqFHM+QkDYe+gmuxksrHq4G4Vu3x6BL4wRBj0Q4g/Rf1ZMmrdROdqK5+2Gf31XxdXIfTGsQC/swT9hIYLEa4EgzOpRq2gd0ivQ4YngzMlu9Z8v3HqJ8uWLvvu1GFjRo0e7cxxgKilmiaTnegyu9VaWV21+adNY8eOpeZUWNT211exroTfoAVkctgZjNh4Cpp3evKlt9u1aGKXUy6r3Kf3Cax5mZ50Qh6SnRuENziqqD3bNr75qgtvuuZSONazc/NuvemShgV5L70weduW9Rt/XJfldp477Mwtm3467eSBNodr5Ihz0Axmfzl36JAzdLLRbHf4AyGT0VBZvv/cWx9/69lH+neoFwv5JZMlwmSAp94sC3K33/Iw6EBmkZoTCSkrJERGzhktsSSgbSPZpbp37fTMoxOuufn2Jd06nTH07KNwftVW3ZmATHBNz+AXtU+b6YQdwLUHh1lhI1dI9cvoJlDiSaoxJpgIAZNpj3BOe6ddgThI/+VgmYhDsfX/IeA0ga/9SkqEuBVkD9ooXeyws2OMpQL7Tu3dum/H+4qKisA/4LVs27YtqUvD4YDfUi/qDb31xqt9T+jK/tNsdQR8XjMK8yGsWQQ88nJVVUhobTWT0TWuopkZDJt2QVWxs2WzPLfD2K1rx6kfzH560uPjx99vsBIyIVlN8PDpBCOu2agkGI0sD0ezHtWpWbU1Pv/45YCRKD9QKbYgRtlmtydTEOhBWCqFgqHs7GyS7oi5JQveS07AZdfYIsxbJiTx2Mwu4XZkf5eONIFfULufv3Joyzk31FhILV5EraAmhBACaRI7W1IXq/Ev53399ttvT3ricQx4Vcxemx0kmgGwj+DN+o3l8SG+DeJ6naSGotUlZbtPOf2mlEGt9lW6nTYUJmpFOhpajHQ0ND4LjNFizci0IhjLqgLekKREdZlui92R8PpKjSYrH2Cy2mSTI6lYEjFFZyQFG4F5jmT8Z/L0tCRB8RUMilrKNTqUvuBFtJUYALUXmUW+wkRCcOdQf1QuUClpyW6iYgBxAZMZdOakZCIA44Ppnz717Av9T7vgjTfecDjd+CDQpfBLoJILy4dBqO9PPPFEvXr1WrZsSYXxd4D2IDrzEC1ad/lYtgA9zuIYCcXorwyPK9fjfPfNF7t37gh6ndFF39GDaUkgjB+cs6v4+7hLx44+zx+KEgKckemOK+FBXVt+u2bLDWPOaZBfL8NpKysrIwDC7ib7QGZJZWjd6hXFZdUNGzTYV1qmiESZyaxMz749e/Apt63vxviZ0kHCjo5OZpVjxgWKTmM1mcJKJDPDU1hQcP+995rtzgEDTwSlcCy75z/eDTAU0iyHU5+VU+jMyKCpqwPVe/eVtm5WiHEOxEIk7BegN3ZxBlkhIbPmxf+Pco70AgxqTPMWLVo0a9YMEaGZqIU4SinXjB27a2fFhPvudrtchMV4XE7CVNHLa3yFQXAKyia9gL6BvkiPLDbV+gnPjV+15Pu2zdpluurtKivBj40TY9RfxzRr1YzAz6qKchGTYTLi2qZkALs1Fv5fL9apWf+1iepu+LkFkIwuj7tsrwSZSgJDcDhosZj1cDyTtUpIMQlziKYYERYrwmtrOpghCBBtmWbWENTCck7JLN/atolpAEMf52mblqaD1VRQLV1j7sUFT17MarUlqYPRLKd0Tzz5TPPWrfr07QvUCQiFpgRQJRTDYwaq1ivJhBIM+ULRaL36uWanM44iAQxVD1oJJiErhNegJdyerDXrvidBdvtW7Tdt37rq+41hRfL7QqeeMmjCfbdYPI10ukB1ZYUNjscAeq7dZc9V1MpEAj6bLKiJZAO7VqHxsG1Nh1WKgz6glbQeQTjRGlzUfn99J8BTSCGMhJiSAHTFW7Auslia9IrZiNYIY7ityhe9d8L9M79cds/99552+jA2rHAeIdOjoTAmO1L20H9oVLNnz14wb94HH38seiqZQEXmOoTjv76SdSXUegsw1fDLG8xW+Bo8DkdFacnLLzw34e7b8Rhq2es0BUsbfoxFW9wPqT+OJxcbBWvKEK2OVFc0yXa2GHmqr6pSlgIpX1WOOdUoy1NWXmmMxOtn5JxzxslvTP0QvDkc8vilGLGBIOzeevg29foRJNWKYXRPZ5pia4IRpda/8XAKxHIcU5Wy8urxd92z/vsixMvkyZM7dupGXPPhPP673aMEw7t3FQOgeGPaR7FweNXatb5gZNPWXZPuv/GC84ZHiKB0uqhMtc9vsrsls12qJRpkeo01Be1K8AXG4xoxPeLIYTG1bNGsT6/u/Xr3UuCp0fJrSVDU1nygZsELgl6FbgWnINo1MoelKGSU/Ql9iVfdU/KD119l1uO7UFcvW92xRy+vr9qZlYNzlKgFfRyHAUQ62FaPJga0Ts2quVfqrv5bC6B/xMJBsJDVPp+NPBIBkcEQ9xpk6W63SA2rLcbMBIIQ/X6vpjP9ZzPCpIJcS9ulhXU67TTUKJiF2ZlCNGOJdi7+/FsfiTi6Hm4p3E8s3ma76f77Hv5p6/bX3pzGCo2Jy+3x+P1Bh9sVjYhUescqdbROIvOuDCzYZnc989yb5w4/s12rpnqCCE1oVzhc5ZKS/bt27S8vr1qwaOnsWd8ZjSuzM1KnDGhL8uXSUmndN/NGX7Tt+lv+1rJxVuMmrcmEGE5GjVIqrkasZhHckNBj1ROGPR3+XrCkYErTacJJj0MPcMLBidZB2knt9Iw+JYZTUDHI1vLywNq1a4HODBgwwGMnID+lxllZ3fc99Pj2vb5b7rxnyLALyYeYJvAWkB2hk+n07E05IRntp59++uqbbxYUFKBdMawwbqHuE95VO/WsK6VWW4DcoaSkZOohLzA1ffzhNLfZMKhPd/pOW1bpU07ECEzvyThXY0m9yeqx2at8flzJTqeb63gYyasUj0dt+MrDobgqZ2W7Uacwr5x1xinvT/8wkPakx9N5b0BfWx3C6EWZpCNnE8eqCfD6EI6mWv3gQxRmskBiYMlwxVs0abTq+6LsvOzS3bvXb9jQp2+vQzxxbC5nujN7nNB7T9GOLxZ8i9Jjs+ecOrivfcXKjT/94HZc5A1XB31+ttAuzMypOGD2Q4K2jrD69B1PaEZ6IZ3S2HlOYJS4987b2fwFSZIaDrkczggJAESQYM1LhkgTh6FLB7MNurUO+3dSioF1USIGo81zx73XtyjwJmOr9+zaOW9e+bz3p504dGhOXo6QgJDiskaAHtPJZFMFBnuEXyBur1OzjqLR/oyPsMVEmY8lkqtXr/b5/UpUEeHyqur3hlatWj1gQH9uSPPaGWw2l5Y4r8Zm0iYJFqz0/NEzfzCiMIhjYDVSmFBYy4WKhfcu7ahKokbUWE4tXmTq4jrkdbAx7d5X9tJrb9z/0COt2rVB4uMbFRMSPYbcY4oikmQfYhrXYn1qLEoY+FKG9m17Tnz0+TdeeeGCi66zW4x9+/ZOKSF03ypvcOvWHZWVgbAISiA9dqN9ZWUnDmjz+F0nuZJ7ZWfet9+Vj7pp2qhRY5vmNrxo9KmXXnGGxQpncrVscgaC1RluVyihpnVefvBXoGzxH0plMgXGIu0lTKuY/3doWleNVT2ii6SFJoFGbr2GX83/5tFHJqFgnTHkVJvNEleqcX1aHJ6RF15R2Kzj5Bce1bMwA2Zm0MVUkaKFdB5UNQXnpH7//pLbb7/9oYceatO2LRVjjFkI48LcRfD3saLtP6JW+PPdTDIoh8NFTKzVbCovO/Dx9Gn33HJtg+yMsJ+U5yIvOE3CWKQrxfSkm63ZGH6wbXoT+qhBcsCC5XEvX/ZtUrY2LMyXQVnpUgoGB6PLQEIeHbQNDtw96V2BRPoapApzmfGgaW8HB7P2Lky0x8priB/AomN8mAAAIABJREFUEI1lup0Pjr97w+atJOa78777cKQebyPCH/Ceeurp/fv2g42MmYUpKCnJX3y9pF/X7rGg16jX2Z12IcZJUqYoZoxKtaS6atMZ+aMddB+jgh0UgAab2cYJEkukPYUjLW2wPFS7wVnLX7GOw5pK+IXwH0I5bzL1bNl845If/nbd9f27S9NeGnlS28bnDT71uhven/z4gxMffSQYUWWryIaJlYFQRraiRxdbX6dmHapf6q7/fy2Af9phMYN6Kdlftnz5yiFnnFxZVWZ32l596cWJj0z65pv57dq1DYUDuHsIRYSOHA2pxhZkKWesY6dH8JmgIwSFAzYnTcGlyT7tn/xyhXgxRfltOQjSPkswtkr9+g32lh4Ye9U13Xv0PnHwKWQBQd8TaW7ZAVutfJcN5AFZsmtJfNTYOL9w0QJgNhYrD/pPOKF/w8Kmy7/7ds7sz1d9v9OmU3ft3ktbu5we9pCsNyA3Kyrx2DoSkbBFLZXjWyXv1r5dB7zy2OV/vfn1kv1733x5aq8T2vTr36HEv9NiJVbPCL1QNB7k7bh9Qato0Qzs+xBMaeiaOLTe4QRJp61Vv1Dbw/9TldeXX7+w/ID3kUmPDfnL0FtvvSmeICN2NYtkwiA/8tg/Nu/cP/Ef0yzsVmMR1lxFSdjtTr+vOk1liatROXCg7OqxV3Xv1rNbt27+YIB6sgzgGPrxxx/PPvvsWo/NPvxPq7vzF1oAWxKLnkgbmlC3bFxvkpIjzhoSDVRqehVLKRJAe5whx8n+QGrWl7M3bt767bIVhNl07dypWZNG774ztcIfzs3JPnfYWTded012rvuTz2YuW7mm34CBbRrmzZr7tS+cysrNTvojUdJOhUJsAhE12DjFW1KyKoxlApcZIzfrMXIug0kAja1EwuCyB/Tp9cq7M9q3aVu/eQtMb7/Qer//nyBlCClRfqlwMIT1yLRnd9GBsr09e1yj15tsbgfmxo1bty5evLh/3z4sE3xRrVSSkcAhtOV0fiSxLdcwDHoJ3yVbX3eGB0ZBgc60aLDOmt2G4RReQpRDontI1kXwY8KgpqJx9YbRZ/bu0POTT+aWF802hhyGeLFLX3zNxa37j/vyo3caX3ndLb5wjF0nmj857WG1OLpeqVOzamUw/AkKSemDgTBrOVDEN6a81btPdyEgksk2bdqBU/7hhx/Jz0VUmNVqxmOYtvPXrI8wT9BatKC2VBLQjzACC0cjG5R0JldmC79gYJk5acdQzeXUVovzCtJ32GzZ1dW+qW9PW7lq9bsffU5kk2wV7gxq5bDZhTUnhQpCBF/0aEGQv7a+4YjP4YBBWh8knV9OxomnnHTSaSdRw2Xz5j7zj2erqgQNjy9QwWtkixW0ls3orC6vIseuzZEjRQNSqLJ/x5wpk8+a+vmO+XM3Pvv4K9kZ9zRv1biiusRktEdVo8PhBjMnKCFSRF3hRoFQxiokmj3EgsdBX9NWHJrW9Wu/55/PW632QCC0Zcs29O8LLzxf6FjBcraOBpN78bdrPpw5+6FJz8tmmy8QdDrkWNRnsWUHg6F6ufkV5WXk1vnkk4+/mj+3eYumt9xyC1YxBzDYaLS4uPiBBx4YM2YMu1WCA2qrqnXl1GILmCw2xhKG2GjQ9+O6taMuPM9mMoQDMaB4vIXBxi+SgcHG2MMutWHjzpden9JnwKDTzx5JR384/QOL2TCwf7/Tzhz5/bo1n8z6atPmIofdunrNul37Sl94473CHFdpuZ/NXFhFYdFlZGaizJD3PRAKN2jQgInDbo+wYk5IES8W8lr8tiMpig9EHkYCfrvVdumYi9779IvJzzz1+HOvHkkZv8u9+hTRNjqMQsxYGiwRWTB3ZstGuXn1mxeVlC5bu+HbFauXLVtWUVp60d6qifffR8PXVrW0PR6rA93EYEAoMTCiIbKaeoheiITF/pC/an861EvXbtmjRCIF9es1a1Qok647FiENDkMiz2Y887SBr701Nbt+PpFdUjgmmQJd2ued1q/Je6+/1KNHj6ZtexC9LeFpEYiJQ1rLDvVe7XqdmvXL7VP3159bQNhsZTkVj40cOfKJxx7+/PNZ5547PBjynnbaaYMHD5hw/4O7dhW5XM5RF52HpsV+ASxRjW3HDAGbjBK1atWqbxYv3bx5M0IT+vJEMobtqk2bNgMHDsQsQegi0wZNq8ZCavGi1STIqJjAjz322JOTX73h9luz69XTG63+sJd6WvTAs6LEU0IWgOYnmKsSx4YqzGIFLRUmnpjJjiXAZBP78q+//ur5px6lYgajrqLqgM4kMqHFYyGT3ZDwhzt16WnLzEwEyw1WVzyyz5YdGNA91KrX6H3F9y5bseX9t7+875GborH9Mz799NJLrlNC5ZWV1ftLDuzYvmf7tj3VVUQ5CB9u34ENEGesTGCeNDIqYaivvdgEoVibHaBr+/btW1BQHx0LSlWSdIN3fveDj0acf0HHrt0UVUSlJdSo2ahjJ43yxJhhhV6yaOF70969/e+3DezXPxxJgJ4mBwtq1oizznriH8+S+Eyspsdq/azFMfpHLIpRRBQ+uDrYxHcUbbt61G2RAJQc5gBBHWkwFqACTuhNflFEVqxYQbjZpEmPR2Lqju07v/322/17911++eUjzhuNW3jqW2+NvexSk2x4e+o0vdk87robqqvL0LFat23fqWs3lv/dO7ZneBy4mYJKDFIAvP/RQNRitoCOZ5AglGq2vf/2LU/MtaKQNFoOhvwFebmXjPnrxMmvQhvmcQv69ePnSEgpq8OOnAwG/Q6LZd/eoldefKlHt7Z3THjkk1nz6jVpPWLUmLNGX+s7sG/i3bcNP3db+0YCEf/rD03VRuBomjejQtO8TUY5FAzAyKznL+R7SGvkInhQqrknn3r+tRXLVxTkekade06fHl1aNm6Ql5OZiMmGaLLUV7l606qxo1sZnEEJGtXqqMnpueuWsUOG33nP7be98cGXZocdOxp5zmApxOJ/FB9V81p4FAXVPfLHbgHc0jj7nFZ7vQZNognjP158++xzRhkMWXuCVSl77t6KHx5+4oWMwtyRl47zGCLmyE5VboFhNgWei4WfhPNs2mCgM1uCKeWrbxa9/ea78+fMCwfidqPksEpWm1FJqntVack3P7786syGTbOeeXri0CHn7N9RZrRDsqWysgo7ipRkucWNyJRj08E5MCLwRMIXEItIyRhpGdJkKMJ/j5QGLub2iMAlHicdC7cpsaDFasKtFlHiZPozQfwlp8rKyh+eOOGjTz+7bNxV551/IbCxmBq2m+wAwbHJkboLCxZGEZ2sO1Y6FkMrFTOQpyNFyAFUWQTjRdUVXy967sFJOp2TCGV8L0TA6FK2hKDI0lmlfFXaM+yUnnp/iZSIxGSbwZkrhVRbRGc3bT6rZ/NCd3DaZ9MCWQl/0L55zfbNmydu31lFUDSp5WguzSzPS9F0P1tgIPLTbDEOOWPw+HtuysuRA6HtTpsupjq5TVQsfWjnvzAF6BHNhImGjYUS9BWKtSAVhLEs5Qz6IV6z2q2CMcTlcisRWzAc2r0rdPG40XSC2RiVUzJkQzG6VoqLAGu9GA9tO3R89qWX0QKxMSJgeYQSr7/++nE33ti7Zy+xfAKVP4TY/YWq1v3pKFpAuFVgWUvvi5huoDNRZfinNhm5qClPjKj0fk2OJlTgWdxZWravfnZWg9wsixTRRQKSwandzIChB7lZKza7oNmCl6c0bNTkZ8hdOhrjor9eftf48RApWcy2KNYvs6UyHDp9QP+Vq1fcO+GB1195ZfyE+0eOHDF//ldA9zasX1+dCl7Qv9nwwT0QKRHYMJMRfOTsJQR53lF8c208kkxEiSCGyESkTo6Ehp52ytPPvbJ/y4bsHrDbCwO/zWGnMaHAoeloN35r47VHXIZZItYkTF/gImQLnZRsKZ159U/7iiPhy/92x4A+pziyPFFdOLPQVpWIfDF/UbfbRyVC5TpsRgmPIscSFp9Rh60oN2nek1J1ZhnFJZ6UEWNJiy2LnayFWFFoIP45cvh2bqCvITZjiwsRoAGQiZFgnbARaJVJDqkuVVfKlj4SEckeLJZwXCUfXLYpFSJsR4d8SIjBg38QrAsUWbGYrWmOlOXwPj75rag0s2nD+mcM6dG2U5su3Tv8uG5PKiq1yHcBdo9WpyzGTClZYTIW2IzSgRICWqsdzmwlHnc4HdGI/+ignnVq1hEPuD/nA5qFPxTwsxe8Zty4F5995oYbboC1YdmSpf5Kb65ZUnSSWx+vPFCW0bieM685NAnwNmClIoYtw5NrM9rK91Vs+GnHHXc/+tOGlQG/b0CPzDEXDuzcNtNi8totyVjCoyYcq9eVvDN98YLlxX+7dpz5JWnASYMqKxSDCUilAZgUKlUUyz+Sl41wIoU7EUUOrQLDvy5pNBtRMuJWq0lTFFCqsL7EYQQQeUmxQokTgtqA+PC03eiwWlxLly7/ZOYnc7+cv7u4GK6UK668Si9bDlRU5OXnAyY/rjparFJgyMICn5RC4YzFJk6cKFTJUEjUM23MZl1K1zkRCZR1bSHZ9NAiJHVGeEhBnyQEganZnGOO3nDpqXE5/9npM9//as66732AVEo2xVPWLLpYM+yJ8tKaEwdOG3wxxEN9/vkXAW/ZbTdf3qNLs/LS3UbLzzoWN3Nb+r3/5dBWTeH6FNHXMUFFZgDDl4CJAqOFy+XARkUC4ECAnELZfn+A+nAn6zTWfjIdsWz7FB/EWqw0/InrmBuRy8hi7cWcTJgwAaKdM888E/uHJqmPUabv/9IUf7w/C8NheiTQOxzMOPpIsz3868dqpgiuMKh8/mA8Jm3Ztm3X3pKUbInrCVfg+Z9v506tQE5Qudo1yjr/zIEs80KpAiWZShHdzMLvj6m4+/1V+7PcJtBXt9987d23myHfYljB6vHuG6/M+eRD9g97t2+26JNAy6+++ur8/HxEBIVTvfQIF35JTQv8/fsFnCqhANFgAGGV1MvZGa4hJw+e/fmMLr37McL5QJqRWlFD6qnNiN+/krwxvXEVrC4kswWoyknP/v3r168/5prRzRo091YGwBRYbZZIJHn6kGFT3vvk7NP6dGpbEItyHUZQoxJBZ2KzSupvg9vmTsaQAEHgcGajakh6dUpMB0lxWo5oYoU34SCk4y2yIRaNCAY/WQ+CFhXLbLMJCW/QZdlzosGQPQqbjTXgDxOJDdYOfVSJqrDP06HUmXoGw1EUaYtUPO7mIf1PaLRoWdGib/euXbNh5usb3lHZ4esC4VSOVerSqiCOgTMDKoowAdwzZi0IqKTzlhYsXjhyVGM9tizCnmUQWkfT/HVq1tG02p/wGRY5nFPMNObShRdeSIpNUv7RDp0L5WfvGlE/OzH/q7Xvz97z1xEjm7Xr1qpd+1YtLAWFTZ2O7FAwVlG2bsuPPy5bvGjzhh87NIv87Yq+g/u1b5hrchmDcqpSinslAn2MAUgzG51gO6vXBT8URSc8M33sFZdO+ejL7q3aIWJgQNXrTPgU0qbjJEBGeE+ojC0lTDtIHwJhEly3yAC64PFCcpL0ir2OUBckkXEZ35SI/AcHKdjRbStWfn/v+AeKinZ369lr7LU3dujU2Z2RFWWaxmMZ2XmQUx3druU3HRiwFzhlWGHjvsrKxx6ZyAkGARUVM/1WnWBOBW+gM+qT2W711rGDmxWYSPeNOVGHESypU6D4REcL7k8qpZZc302XnFReKZXs2AQYNBGrqApXUoi22BxcC4XgQ74kEj5fgMac99XK0n27H7r/9v69u/lCldpCeNifnF5DRfSo8LpywpJptdj8UUwaFvB8Nlw4VmxUggKHO8OhKNZTzCG8hTuFyBWdyMcJEIYm9FnLucLNrPF4mJD+pNkZOnQoqykaG35nRiz0zYddw7obf1UL0Cn0BQsb042VD9WZ3qFEbZyImZgOWeU2jpDf53Q4AUE6PdlF+8ouvfbGJlmuv980LsMjnGXaI9yvndPjZ/Tt3L1lAX5hyhSLPRQO6bDBQEIkoULlqqysQinBMo1SxfXN23cM7tOFmuzfvys3K+vK0SObN28ONLtjk2wu8ixPicGdTmtImZqa+Ku+/6ge1gunIfZiKOKj1YHKvIYtx111GRJp7969jRs3poaariByqqbJL47qJbXwEKJFU7OQFiZZLmzUELMxbtygLhYic7MuwSwOROH2M1x2xbWffzD71ddnPPbwbRBNiWSqTNKIHJOA4rH3s6khBVAJtmvJiNNOIo2Fw2GFhYseQT6lJ3uC3RWBVPQjuXQUXQJYh5ADZkDuagDrvODl0itBBRB7PbfF5/O6APmh0JEmA0dgWh2U2Ienhx9Ju4G8KwfKuzbp2ygvfO6JjpEn9Y0pfSrLw3tKw9V+czhe3KC+1Kt9Pb2fxUgXTch7S+Iff7lSlSWzxfbxzM96DRxUWNiIaBsBFD6qhaFOzaqFIfhnKCKtqRiTsZ+XPfIeCPNKSoJcpFefgkLPgb6d/zLydOnGh95a9MWML2bOSAGRIE0VjsNYGPpyctTkZ0mdOmd++tSZJotRUsvYwBmwsIA6TGQxuFPJKh0ACX3EmNravV3GpAnDr7591oVnjnvtzdsHDRqUn5PpryxntuK9Ki4ugVRi9YoD8MzXz8/KzsnIb5DTrlN7m9OxZ2+xRbjnhdsC7A6LNDJZVDuR9IWq4b4ymiwbN2+Z/sGMV197i23RPXeP73viSXgNkHNJ2QjJL44M8kOjyplqDlg5Zl2dBIIJPgKidJ30xKOPLZn/tc1uFbixtLmGnDQi064Oc4Jsl9VT+jU766TmJimY8vl0JotEX5hFbh2R59XgNBkqlaqNMbu8b/feYECJpQSwk/UPQZbWYn8mx+KfHLwuLdwxK1FIauNPZY8/+UqDJydl1xPqDjewEmiLAQ9qhdTYRniKEFKsa8Tc6wX0GLmpCwbgocFvYyrZX9y6RXN0MGxRwmkYIwG2F6sDxi3udBBsoZDrN2rxEJYl1nIkKW+hYlolRc3h+0olh/zlTGH08vkICAiEgngXj2rzWeMX1F38pRbQbIqalNC0gfSqKRCE2mP0kTZCNFVehiISl25S6tm7z423/P3jaW8s/3bRpVeOzcoUeph2M/drmhBXKkuL0aljIW/on0n3+KsAA8TZXZidxmRGQTb/jLdqyiO8ApJJYcxOjxDqwEXu5zwaFvRO1JYhhLJFyZxof/2lz/vN/kYeDBxhHpuNHVKGyw2gO9vjzsnMmDNnzujRo/ki2kJMq3S02zGsp9aPYECog0ZKV79BAXM6GTcy3XI8Lpx8ajSRkZWtSF6oqWbOmnf1lRe1bJJFBjD2PznZ+VD2VFSWwDPrMrlNFjv6VEU4umnT9pIdu0acfpbTKXNbKKrQHTEVAIEDnGkQXtlEmM0Ye2kULEKfZTwbkF0lEk59KpbU2TLd1clAzBY3gvSIJV02M0wPJN4GQEbnejyZEVU1210rVi0rqO9sWN8jVa7XhYJme9BulTMayA3zbBLV8ajRSKVaXWxOmJLGlNFR+PHUhUUlIdJj84o9O7YuXbJozJhLEgxk+Ibq1KzfbC7UFayttT/jiZcuXfrOO+8gxfDefLWqYsW6ffm94snyH9q3bvfpG5duOVA9/5uVP2607S8p3bvvgMMmtWuT26FNvR5dm/Tp0c7k2y15Izi9LBBAs7VlAxIHZsWsa4y8IW2MpIN78ECjnPwJtw4bfcVr515847BhZ6NpYaD2+ap59aLFC3/auJUMLAhOLaCxUWFOm47dB5069NLLxxp1lZiUowrQEBfGDMzGLO1MXbNNLOelpeWXXXb15i07u/Xs+fhTTyPF04hbvRkfU5wYOmjoREIu9ssYT46rXmfFElzEuvgXn81cPH9evdycA6VlSB8UVAnfGggk0RzQxRpclsjQ09qYMBOGBcoKxApaJmw2aMU6THtho+R0shvcVFT9w6Z94ZQ9lU7TqEtrLNonc8KDNAu/ZHuk9aDlw6BIUgts+KtXb1ny3ZqRIwC4/KxmHU5DURRrHsSn8DArKoR/OpvVTSadevUbzp+3uKho+yV/vQCdmLVZLNUiyNGQn1eQk12PdEFIWKtsI9oHR6OcDq2gNVggqQDFUltNvWNAoqXR6SjWnEMYLTRsgHh1x2/fApobl1/aHCWGTqRf6CBhV/gngE8bV1pd6D6W55TBFFFiQ846u6ps3/ZNG4WT5l8OTavgKWHRMdswYbN26mQzirZWVCSetBv1kZBPm8NqGGGSzp2VtmdUle6jAmwIg14v+orQD7C3kTIlfRyEkfFCbSD99o1Uwxs0nQ9bEQnQSb54xz33/rStZP3mnQHTsuHDhyP0QpEw9xwc7TUU8ftcQpLQssw1mjadAJv9jACNWSzOzIyg35dIyh5nVizonz9zaobFF1GlDRs2dO44ojpSnA4/DyJ7snDX6p02s2n3lq1zFiyetXD5irXrU0B+s5qdNbi9bLIJKJXbE4rEDCaLmiBnLlGN5mqvV+QsdNnC6XgF9k5YsFXFb8/M/WnXvvWbN/fr18+Uklx2OAS9IQicLUkLwF0TBm42n6lMZ8bCpcvzG0csDr8UJRyoUEpYUoGADrwnt5AAIxCwAMA12aV4RO+2F1WF564qInsZu1oJqKskffXlnKFn/sXl8WCcix0Vc1adNev3GaT/82/BC4BgIv1WdXUlSeWY9swxAmQgZn78hRm9mp/VINst+bY6rZ7WWVK3S/rFQjIbSlw/iLwsj12nV1ORKl3l2pjqNtkcupRFiYSQeyhYJiNgI9UfU2wWmCfDOhJ0sk3VR0/skTlv+tCHXyreveqLJ+e86/E4EJ6snc0aNrjoxvNyG+92IHlVuaoiUlYaW7pi+eSHv14095MxV4wmZs1hd5WXl4Pdwa2EaMb9hJzFy/j2O+8X7y17cOLjPfv1NTtcfAVGIGxCNoMADOF9l3SJdCa/lHqcmUHC0ZCNXEaR6Iv/eC7LnVFZVp4WIuRaRdcUgo/FAks75qrcTF2P9hgID4DlR+SAHAU2QYo/skywnuhtnpC/SmfP3lYcL/dDQsrWFIPAz24aTV9Ji9O0SAVEhS9WwpqFoNDDsUFqH4IZeYY/HRzT2nL4X4a4eEJoemlO0aTLlWU2urZv2z3xsccXL17arl279h0EHywLCnexjKIn7U8fVpeDDSQrDRRrShJwxs/WDvqOAjUXA6+mDow3ohZZ49kVh+H+NpvA8/2XWtX9uZZaAPkgWEXSKHjOxXIoFjExSLTff9MVoJS0OS062QIUL+wNbfzxh/ZtWzYqqJ9KVDPw/rNSUcw+cGzphCKetkLhSpbpfkUJ8iIO1GvGAGwDmk+QGAsjCceRO0qEE4tJTiuCOhRzCuecA0WBR46hjkVNMNHhF0vEY6QZ9Ufin876tlHb1v1PP3PevAXr1q2jPc1WuEBhZhURdtrxn43zO1xBftJQWieiQZOMwegworMS3en3V2GBq6qKksXmpzXfbVz20fsvjp3++aqFC2ad/ZezzSab1ZzwB2KuzPwKv3fR0s0LZ79TUrQupKbW7Kpy57eorNh77xOT2jd7pHmzFmGfP6zqtxQVT313+rYdRReMunjEGX1d2bnsJZWYgrOS3M9KKOB2ugC+L1u1/q4JT/60fVtOTvbgfgOuumRk+3Z5clgOh3y4lGEwZijKZuvWoj2z5i58+t4uiLBECGyFJSU79MY4mH4lWmnVhZNKQm8mtVEc18rWXfEJL362cge71rSDIJXMzPRs/WnjksULTz79DKPpKMnt69Ss32GI/hFewQRj5cPTt379+k0//piR4fFXV4VCCU+jrI0bQt+vq24wuD45DCSDVQ6HdQG/WSlHQLgyDNCtJINCGYBVXLi1TFUw1cgiSzrZRckgReMg62S73pdS9GaTPUGqYJJYuc2hfT+2zbO++VBbVW2BYMWRxAoKgBpZg4lC765PVJ3NaJXi2WrMarjutHlL1t/70GfDh8+/+uqLx48fn51VDzP1rl17mjVrgnJGgB54nY9mfNK3/4kDBp2EIqfEkiqwTZMVIzPxewTrAWJC42NlIMyb/H7HVbfhA03F4itXrCA5vY2mow1EHOTPdUQnZPkQVySpbYtG9dxxiVQ6KEQJvLFQfklgmkgoBHotGa2GDlvnKty09XsvOGAgx/qYjvDEf37tv2lamu8UBIkax2Mc9WRYYhEF0yB9xkFf8Ks9qp3XuEZyA05Hkonh28NTpNmi1q79/tnJL3+3av2gQT3uHX+n2+2sqBLmB740BgIjEEBR9nr9do+LDlLJdCSYUUWn8AqtkryaEx7RXs1Cy8LJKiuWJahl0xBstLHjqh//qJVBx1qyZAlsLHSK5jpERWAnRvuzQtMRB8eJ1gJEcRBj6vdVOu128kd8v2blBUNPcZgNavD/PIYH24pnzbJQtlMJhoEI4k8bpRh7SUM6XbpIfWki4syACQTkAbYPcv1SARFcDKQGHjZJD18yckOwf6dHhaZdMWa0t3DxmHQNeVLZBoqvMVoqSstlp+3Gux4oaNKqc4/PO3ToIHDxkggQQc3S9hX/1oy/W51pY+pIK4kEyugriMu01ZA8gJluR3lFtSejUWVp+dMT7738rNy+XWSTu9voC15bs3x9775tfcFdnoy8nfvLn3r+lY/e/7R7U+n6y09u3qr7iCsf31m2H2PY7pKSuV8tzqnfJKd+oy/mfnXnvffvKfEikVasv3/v7ouGDhnSskWTQHWVRdZ7nDagWkkl4DU4brjl1pg/9P4/rly0aNHbH3y86OuZdz5w5xl9BwHgC/twTUDi6NDbM19468XSKl/7JoVSFOIbIykSE8kI+S0JrbGQYkRkHPEwGCKRaoujzfRPVn70ZWnMVqjXFTOSkH6MG6PO+PFHM3r162vPcOOTPIo2P1ZxrEdR1bpHjmULMKNY9qgBfFc2l6u6ilRiYn2NViaRT/v2mKV4BuFCaiT2ZTpTAAAgAElEQVRkIRA2SSriXClsT0UtOoNbkp1YUSRJ/GdiXylcWFFBDwhlgg7+5YBkCciJiBGPkEq0osnokqMVu+3OHCmWZ4KCQQ1luYz1s5yZOM6jfv6zyklzuckWtktlQclbaQwV630bT+6e+ebTJzmd+ilT3gEGy4o7ZcqUm2++mXNWbv65fPnyLVuK7DYXUhjBzD5RNprRTUDTq3FFl0wQMJzEmwXWUiS0Pr4ORG1paenrr78OdUMQrnMcZ/+cu+m88SmQanh2EQstmzcxGYm2QYWyxHVG1rN0LGYUeS6RaMIUBcW0d1fZmlWb09xmKgTcdIy2zCDKkZ4YDDAE0mgskCRNdNhcKrni8LnarKFICAdHKCLI1o+ogSgZSc0vOpBAaAlVSMQrvPjiU88//zwYrNKyEiwQHKx8Tpd9+/aievVyGzZsyFuEiMcwkX6jhrZJFyJ8QPxT+CLT1RZrQBocrS2ifIXmGDqietbdfHQtMGPGjJdffrm6uhpTFl1DR6B4aRkq0broEYrlOgerNUd6JBiZlVw3YWKIxxo3yLeAr/unKUvr7v/7Z1IVltR//scGQo2GxH9E8ZMBOj2kGF7pWDOyJSb0MolfMPbqCOXjv2hMBVPNRU0pp1jt4C0MOcb50X31r3+K+giYmiyHItFyrz+oJGyeenprxrBhw2Aq0ZQbKonCyD3aJP31Lz2KEgBp0mJMLsL9xJRLJZmnVN5hs4qtkctd7Q1s27qjvOTAsDNOSFX/mJOpOO3S2tXf28iK5HEtW738iquvnbd4xSMPdH9nynlnn2pu3djXrrlNnwyHAtBfSQsXf0u21g2btr765tvoWO5M4i4li9359PPTJjw6acPmbY2aNKOnAj6vUZd02c3zv9tc7Qs9NuHMof1ik+44YfprF+cX5F1944MjzzsX4C6aFggHpj9Mxe9P/6Bzl+6Nc2NSbIckl+kM1UazimdDSjh1alYq3iAayTCYM412a1Uo9tGna82sO8ZKtp/g55GpAb83Nyv7p/U/whBx1NzUx0aFP4purnvk2LZA1JvMdXv83uL1q5boI6ohZQZ5gXSUEzJruyEjpBhK9RGf0dI4FVB1NndKsuks+N78OuA4LPB4pkj1ihMRaedysSfAO0Tchs4YkxJ+JeY1J9xSIsjOTeCxA0Ak89V4zGDz6eMApaxJhUmOjSlmd0HZpJdgUTGkmUv/GcwPOlGOVbcvcH76bNOb/779ovNvePWjp/KaNF2xbOvSb9YNH34Oi++HH80x2xydTuimJmAcxYSTgpQA2zFMNMgv3Et4rEjQLIJ5avBa/E7Nbyb0WCaAJqw3sxQJXjCzXiS+De8/8NC99+7avi2JyQ05gZLKDp09MGxSZJonwTNaVwqbeCi/CT5Zv0VvkeKhn6d3gv+nTxEbiiwZcqpixr3VXp3slHWumLpfdoVzJX2LFo3btc7NyQRJGs/P9lj0em9V1fJtWfOWLXJn6wvNugsGNe/Ro8HH3+35cu73Y0acYpIViFtlCftWxGUR0aK6kBy04buEZkOVYK1K2QSSQacAtAiq5QbZloybMV24MFUqZY1auF9/+wm8AWpiTyIRdjjlSDBos2RYLe5V3/5w5d2QHk0gxpSoUhyFpBkWZN5pIkK+Q1t+ONH0NtFj6SxArOi0idZV3MPi9Dt125/mNbQzq76mo2jKLhsArFYffPD+5MmTGxc2YPUN+P3r1qzdtGlTlifD4c5u2TILvzMxZWSJELAeMsRBs0vMvQKJXlBvsmzesT2a0nft2lUJVh1sSF5x8Fy8kYg0ZqfRKvITkvmEf2PJFiMgIexc9D88SWnNHzuVtgNBFSeAD1OaVg6zCUUdNQ+1gCuMDbQFTS8/+KJff4LnSSClaaUUsFAxhXGPCtJgkV2M2De9koyhsojkysK/GXfq81IpvxoPO52ust2lJtWQ8FZY8zLY/DFdtRBEXOFUlfHMzuHX1/DoSiDIhkMzZYkTpmGa09UW1itshVU4yHSP3jzi1YdOaJZVqYvn5BmdDRpKM1bO6F86duIdL1ZumX3FufnDhjTOy60Pnl8i242+eOyYfgtWzQmD6Miw/7AzdPHVt+/ds3Nn0R6oubw+AqOlSDIQtzkWrdlRfNPdY0b+Zcip/QsL8pB+32/b+eIjzz1y94DhA1IsOqZg8uTO5s4vdF+4KOO9hf5Lxo7v3ndg/1NbnXPm2c898rxaFvjHix1MxFxLjRPw2rDqsB3FuM9BDLp1txzJTARko8P1fVHVgZgO/lv8iQnJkhDkIpA6SPu8JfL/Y+87wKSo0rWrq7pCd3WanIdhGBhykBwEyVldE+jCuqIImGFVWBRRBMUAiBhRUVCSgoggUUGULCAZhjCJyaF7OlVXVVd3/e/pVv57/we4v66rc9epZecZe2YqnDrnO194v/c1c/lnCvom5UBP41cMYIOb9SsG7c/4J44YsdZ54eDBHbV1FWBSBsFkmPID1Qh+BEzEjGwHj94Qhg85FUALKUY2aI6gq8Zowe4X1s1WRoivdelVrsDe7cWSzxmQNKSNwBFoFpnWrbPBp2A1l5l40nsre52sQWVYkVFZ1RXmzEEYKRogG6Mu0qgzQroUDb2Wq3lCHdu2fHxy53H/XHnbX+5avfLjTp3b/+Pxqc2aN62pce7evVeRpNatW5MgzGIBfh+5K7gq9ep1BuGVAhdAkygc+SO4KnV17sS4+Gdfm37u3LlongY3HN3qiL0DkwOQV6R8iC4YhqfpmhI3JTuu+lAwl3ogJ9V6c7/MpCO1wBO3ad2+VZv4G5rG2BwmiwU20Kchs4jyHDyggO3vYUfFhOF+g27nhVhORn/2RX/S66u2rdnUasSN/U1WC3ofw6zmpiSr3aHArwuSbRctDmbOSjBckfuQZbxQM8sAUxGvAiwjO0E0axattTU+k2AAjwMAp5gorBCj0+KuA0dnPP18VpMmWVlZwC8D1U68ScKLGKlW/EH0jFcdzz/ZD6JJpuhDR10uhCjY/t98fVGjzEzQdeDfihUr4BNA/gi/IGsM8goBCWLzYD+i0GtCfKGISF1kGdrQEoF8M/6TN5vIK4Yz9b/6CINQhlC7gRGTJ+VvjeONAPtbrSDkRGJNQ8LOyPB2XgTLskFhNKPfbGbAMR7UZI/PDeyiaHeoMHfAQUZI48hoRZgyMM7/1fWsJ4MUZLHGWYdofXDS6BuHt+3bq4MeKoPCERNb2b9X522v/DC8d7dGSdLLzwwYfn1TzeNTFZegw4MEQp3p2K5x86bCiUuo73NOqW7foYOS5EVGWlMxCUj/jSaBAxXk0taLBTWzX35/5afrn5rxj65du85buNhdfb5Lu14MXaU7PYaYNFVyOiy2kYP6dBmhPTt76/IvNn25fedrr28N1pY8OKFLi1yd8kgahbynjkmIhCoBS8CPR/OT1iikhhgOF2TLikttloSqakBfMLqA86J7kUg1sQIr++Vvv93RqWMXyvxrXKZf8zf15AU33MbvOQISyJZE7ssN22tqJDSIhSgkhEJmkfN5y/r3MOc0sULvV6tVbfGJkr8crJhGoZA1Q/zFFKAcecXBTd8e3brj7Ll8T0SBirgEZLuP5FhY9igit9ZtEnJzUnp3bZqdFhdj8ifaNFEIQZ0PMWpQ9SD+YDkLJYMLBWcGwEuilCsnKkwGrf8NOd3bN9t5NH/ShIkJccn+QPDJ6U917dipqrr27vHjsxple6QAPCxwXBKmqQgBRP05GJ74WHooCh9BXYyy2+MKCkuAP4C1hQVHXPtf7xZkGcT7IJaDpHrYMBtwo/MZiM6raIrRbMDrNKfyU+7p7Ludgyl32HRwilEg0VIYQOVIhpGMCboBGJA1U0FXsghO9pCFdVBqHcVwvbITuyZTUx5ZsGvXCXAuoKXgUlmhyWro0un64cPGNE4Mi5zVLxEaM+ITIRsHX5GwtFvzL5Tt37u5oDB/0JCenbu0RcUQ6kzoDvO6g/GJaZIclFV9yzf7Zr84v6K87plXZ4GVB/tK1K+K7jT4z+jGU3/eV8OdYPvHjpiTmYVq8vm8cy+98vKo0aMB0vJIfkxXM2euKa+EobCYRKijqAHSzAu6NwZcGwzB9yjwygPouwc3kvof0LLA0jpKmSQwgMywRqqlktcnCiY4WDA4AmdieEZTNAVtKDodA016hI0S4lXZKPABRUIdNBBUrYwxrBISimhoEXVnMfOxFv6rm1sf5p4MKWaJri3JL8nbv+Afo2KgX1+tIRhjwlKP9s2T2R8Eq/TCU4NuHJzmLS2wmjOh1kPsjBpUFV9Cgt6zS+bh8+f0cJItllcVP/KQOOBm4dGMBlQ8groS9slA5SKMNx0rLJ3+wqLszC+/3fn934fHN04xgpGZNProcNRCpqDMKDUZTM0bT/UfdaPy6VfH9+w+1uk689Pje9Du0yolossU+GDMOjJuILRGUi1MsQELQyP17sFJkuMSJO8+nRJh+uDlgSgrGr0i6Wi22AHtBbaEjZYFfuHQ16895hfefMOv/34jENYD1ZW+gwfOI3ShNB8VUm02k88TuL5FzPSHhqRYw6gRUg6jLpUA+ySDb4SnA6rZ6Y158/0da7cW+tDAn5jx1wkT+/brnJ6WGReXiIJYIOAvvVS4ZeuGzVs27D+jfnsob/2W0rC/1s5RD9/f8c7bu2nBSqvZbOSVkNcNhBFltpKSg+YLA8BFXTlhowV8OlUFylKGEo4cOZucWM5ypp07dx/e/0NmZvrwYSPdXg8BdKsg2eOwide32Nmv+gl03YCeZQbdyAygJ1po2UcfR+EjUR8LlgjmG++eeCHIfJuoIIoQiM3C4UBYd/mRTIIgxlXcLLOd8gW02ksiL4gO/CWKjvBZPZQlCWU/oGhwXRDq6+A7UwMgNjOGJZR6OM4UliXK76E1OjMj7r1Xh81bWpF34rtTu9S4BEdmanxdwL1yyfufvPvZu2/P7Nq9DY8sBmylIVIpQSDO8iXlJa+8Or8wvzI3tynic5rRJNkHcFhsTKZfCqzf8O2Px8+czMs/nVfY6/rB4+6baItPwL6CVBa+4nnxpEhoYSf+/WZ8w5WuPgLRzR4v5bIHgOxrVUUFFLv7DxwAkliQ2OkBaEDRHpertKQYFN8A+8XGxuElop4GpxvAKcKDpaK3VM/OzgGFd0BSoJkDxaSrX/Z/wU+A6kSlH3VuVQ0BxEToJHw+NL0GJCJRjySfFJBj7CJabsAoXlp6wW5pJFpN6LbENMdgYlVDcQEOKwYKg4xljvlPPo/we9XD55cMmpWLWfPZvPtG53ZrLYQ9l9DWifVNK+Zmmca35veLi3V0bJVO1ZRRgHUay/D2KcaMxwMhmCqVDenX5NNN52r8pIWc41gMSwgJJODsUXcNw4bDxvEhCuoeTrmOZm1xBZfqCi4WtW7W+KmHexrVKgIjMImaHIDeIm3Ug/5aNmQzh4qHtEro2+YGr7ez7i+nqWrKb9JFdFqTOjTIbXBW3AQxszhYH26GUg2K25uTbWmRy5Qf9dLGzKBcDLMDq4veK0iUSKr3XN5Zye+x236N1mR9fHP1cDI13BJnSFqx/EOUkRjBGgrysVZr0OO6uX+LBU8OSorx85RHLioREuD6wEtwQDTicHHs6wuX/PBjZbdefd9YPKdLrx72eCtSNUpI5hmijqKAHomx5DZP7Tew6zPPTAlodDho9DnlkoLyE4d/2Lh57bz33kxNiRk9Imf44OsyUmKDtfksHQIvr0GzsDRPha6sKs1ZYk7sO3PoSIFJSAnRUkWF2yTAaYFKj/rq/AUZGRkaDRgTobIk6RY4K5eR5PXjHQMGHozEckFN55BP4pjPVny8ddM6ZHUIHiuCiojaX3wP+ysDkwXyCURoaBlELTVkPHWxvE7tEnOVx4F6B5hudERvyIqFAkibgV0fYHmfrAO8bMRYkY4s8HPJYH40gE4GoDWtjjOjWVSjsDsEBdnvzcxKeHV6vInrUOfyGjkbD2VKE3fgaPGUyes+XLqyWfNGZgu4nRWBFRBsQsIHVi0p2TF12iOpKY3xgP5AlU+qhUYYcDVfbf/+9TfePn2msE+/AT37DL//ESIhUOf2InDHga0lGsTD5DXksa7ySn/XjzHlcD3MQBzR7T/6n+Ahfv6FOQBpjRkzBj+uq3VyJpC2yI9NmphfcAFd+KLNduvtt930l9uyGzeXwjLS1IS9lEF1mk5KTZF8vsLioh5ts3/Xh/k3XAyBEPZm5D9gWATWVOv0JCYnVVZWCmi2Qc8HAFuC/ZIz8N3u7zp16dC8dTe5wlVRVWaxgtaLNPKh762wsLBtUjyo0zG8UQwiJj++iY78v+GW/9VT1lYWnj2y7dE5vVm9CuE3RVtCaCZXOYvoGdDHjDSeXleuy7o1No0CmV9QRJIb0RclWjnd061N4rDe6cvXl6AjCa0rVBA068glwbJppMuH+EPI0mtRYJhBhV6P1CiRmjG1f2aKFHL7AaXFqdBOjX5qMKHxsRYq4EB8CvAm462KF3kqkQl4SzlTEq978ZwYQ8D4yQMjlxjp0w4bvLQCcvoETtMyHNoz/xzsfubrw3mQjgPCDkyOJK5jSECu+/3uc+dOd05J+RXjhbiZGTd+PF4xIeOKXBhsI7hpUsNsOBpG4OcRYJT4d9991e0vBXic0VhbWO/UnH5z3pgEpkjQkfCADCj2+bBBTHAqSWs3n//bE586JfOCt95/8vlZOU2yTVYAL1CTAgIR1S3CO47gAisQnCWgsuEFmyjECLQhPtGelZvWpU+3oTfdkpjZ4kK5vGTpzuKSysyspPhk4Lwk5NsZykoDL2+4ctSrUuymnVXb95crFNiEIeAAtdGg2cIH5WCz3OZNW7TChJeDkD40q0rAJIrRmlT9ec8aoJoYSKxBTRd53ll5adYzT0g+MMFEYU4kzI36W7hnstcZY1D6BOmeDkADHKcQrXqcfx/V0UpfOZsFzw1+GvZKICp0SqBZK8VbAgFdhJlHpBnUDHDmiH4PKBtEIKhk1lqnilUezY3sFGPhjVYOEhlqIUehmusyM2HBpDOeEpbxZWU0Mmn+FVvO3DbqZsGMiokCmhmITuJ/SGmpmpScnKIoMs0o6K/3+z0Cbyu4WP6Xu6bUeQPPznnl7nsfaNSkRXxSWlVNtSCaIT4SxWNFCo8EU0zamyJUDvXnZf2Z7yT6Isi+FXG8GIGNi4sbceNIR0yM1WIBHx04zZcv+3j7V+uDQblV62aKIu3bs7esvKxTp84g5oDoQjgINR6y17hc3jWrludkJPft0QVQ7//Vowq8O6gqwGYO8a4fj598bdGbGY1zsrJz1WCFJCscZ4uJa7R6zeannnnpZF4Jz8c3aZTBQUPMQAlm27Fj53fs2t938GAN0QxvioL0Mc44MPnxFUONFV+vxge6Gstef9EWzBt/ewdarSQUezqPZk90kWsaRMvqmFCQJVWIMAJr4hWBLRmUMKC1g7NBqzAFaYmZeccu1LhVqCWCXzlsAAAXcA6ktODp4HzolSJsNRYhJhxwJ3HSpLG5d96UobtLWQbJeEIaqBt1cB8SohiEnQbJaJLR/QOHlaIh4Oal7WY/zQH3izwhJDFAb4tEooEzgRSbQpZVMKJnB/z1sFTIOSYn4W3E7dl5iraywO4irQbkIYRx8VrRfo5UVqcevX/R+IPU9cN332vIZv2iQfvz/nJ+wbGqyrJQgEIbmpn3xfPUI/f0STOVM4C8+tDJBsl2Tudi8qvtzy3asHbLpWG3DVu4cAFYjD2uSltMPApPITQjMkIYxDgRYklQmACfASoc8g+wb9IwBBl4KHTWqaGAPV68+76bxtz7lx1bD0+6b9TgO1ZOntjiwbsHOUTkQSosaGT8bwil//teVNq+eWs+bUzSwk5w5xE1GioseaAUT82f91pqVk77zt1YeHgQwFLReYRcfSR1XG8O2CN4J9i5wHUc8LiWfvAm0J12E7KFsLrgNP+JVQi3je8RN4OOQQoHDQFXpAcJVkd2CJS75nxq8pWLqgxeITBcsDIaYDFBRfWbaZORATqhAr1bAIKhBgld3ZJKtbTcXV3ru+hMAQ1tSYnb76tMcIjNkxN7tbV27NCEZAhJ846R8sFdZg3+kK4q8JUTE1JNAhxiSFwz8PsQoAIfDaIbnrMiNITQDhpIAV5JSsx0O/XX5y/vekO/u+++t1177K/YcEOSHBBFk6b6UVWI+lV4qug7wh5DTtUAgf9D5ypW7uVXEM1p4XbwTSAUvK5nNyCKeCPn9/oEhv3wncXbvtz4zFOPJyUl3Xr7LecL85+Z+dw3O7/b8fXWUXeOkVQiFR1CEowygDqkS/fuFwsKMJ0BJPhDn+9fvTi6UND5z6KLMEQtW7lm0/bDjPjJhIkPNElBXgc6MHzFpcJtG1e3yImT6/JmTHvg4j0PP/zg3ToaZI1onCRdteGA/M8pU+bOW9i4cePLsPf65l1dHqbjB44e2bvxqbHtGR2GxYqOcniCiIkQDTFhk9WMT0KKsxokpRRnVgIh3gDRD1gaICLQSAmxVVfnjq1fePKmp9/e9MNRPxiG4SwhZgc2NKIrH0RvqtkExILMBWvb5VAPjul85y2d1JrzHIiXFYECXY0RrB24ko1lBK22hol1hA1WjyRzbHxFTU3R2ZpKt6eyshTBPAwmCVDDiLFNiQlxUD4FLVlabHpCcsDI11G+MCVrhkDt3Te3DdRoT3ywD7bLJJh8EimbYJcD3A76Zr9ufjS4Wb9u3P50f1XnPebzODt16Fla8OPoW3PvGtqkQzbPSK6ATptsDj3gQRBS5eOefnmdZG69Yf/yPp2yCREDKBjMjnBACeuK0YyNFDUuK2ERJyoIClwlAtQADskIMalCwmWlCSjtm1izHgS4AQ35TK8hXfefPPfJO58sfHZa+YUvn5s6MCGR1b0nDHTOFd/B2fyysnKDHzkvACgRJMKy0SoyQWZwPkn+OXPmfPjJSkiQghsCtDTQXo7G4lc81R/yocDzRoZ11UmiyVxTXbHms7XTptx99tShjd/kk9UewcDCTGBnIpgPozGWU7ITwf4idWvb2hHnYGhz63R/8ywGLQpXPCBTQSGyDKEkgbYvVlP8KB0iGqT4VoCIulz6obzyXUcuuYKJra8b0bZv374pIMtOpHijykiSYty+dvfcVe8mbK64+xZbxzatNI9fQHbMggZ1D2sNOAPF6RlZuCtCUMmBVR/AG0L5o0pIraEpHXVJwe3x2ewObKYb13936MCF179ab7fFScA/KJpoMsHj1oJ+KKOgOQGvBvsunhfGMeppRalHr/hcDR/+PiMQ3e+jSSy4XFFPC9+AAhxlbTQ7YKdEVXvl8uUL5y/YtGHj4IGdwHQOYbuunTtt2bTphgGDli77oGWb1olNW5Gcpd+rG+iEpMQuXbqs+3AR6mUxMfbf50H+TVchUB4DkRx2eaX8guJbR41Yt37j0VPntq9axoCjjmYKzv949Ejex8seuK5T1prPl06f/WFh0YVO1+WWFBavXbcVVfnCixcAUEKdEaRxmP/RcmF0nOthNuvd197MaRR304iemr8AndHoUQHLM/oZeJC56Ii8EBohMYfEFQNXCRINaLKhOUhPUNgQDGg5BMFF5dmuHVu+vXDGy699snnXuWq/gYNOmuTXiB6XqNCcGgi2zW1035hWNw2wJLKVlPMCpyWGNB8AE0YAHnQPxHBpjvXWeGSvvPbbw5dKg7v3VZzPV8JGc0ajVHBopSRmprXIwGwF+xDo3CoLS0u/Li0r+6HO5R+SbR95e+yoO9qAHVAtU7gEh1Rz5r6721bau85bsAgAYrNgCsiKjiKOKp86deLXTZsGN+vXjdt/7F9FQZd4vMv+B7Z2LPUfjpeEg7aCw3tmPNDqkfvbAQ1NQffXFAPQuy5XG+Bkmdou/uCb9Ja9XnlrCf48LAUoFrlWJIADgLwiaIUKllGIY0jGWIHQTUiWCEccuRCRT6UNDh45MRz4CO2FUEc3GYFtNIcls2iZPPWxxs0aj/nbX/xv573zzAgTV45+WwpocQutBdDoLFChEsqsK1z2h98pF4NOlDG4MI/mHnJlUMYbKND5xMbFVZdf+vj9tx57/AmfX4KGIR4NO0S9epc6zbgCBqPNBPdz/cerBreiZo8RdGfLDf3SoDyDznAwOsJBRF6HAFtYtk8b0nwHc4zvCTkF0uuIBeFX4h+oxTgV5UEFnBjIeZNMksQpSRQrk5JrRMFGxy+HOeTS65iY3YfOr936ozeUOOKWCSNvvDUuNpYgLZD9AqmYopgpa5zIjZt445AhbcGQdNfMVaNuFp+Y1E6rOmUJWngAMsAUKaTKBo/BBCeOdEDqQP0youz1GBm0XHGwsR5vkdVulYBk5+xzF78/4q932ZD6UtF6RJkAXkEXEsldQeqbzAuSD4vkrrDHROdFfUs91quZ8/vcDF7E5SUTfSm4Lr5hlRDonUJk1kG9yrfo7fmzZk8dOKgTGsoAJUAbiqZICtLUbl9lceXcmXNefX8hlBzUkGa3WP11tcMHD3p/4fxLPmNsEg1gAGR0eJYnknmsUQkDTonMBpkJv/+BhyVGKUKpcNnXgW1UmKDAmNgwIhQN5XbQxwVQqGJ1wchBeJNjLfl5Z5pbnO8+Ik68cfDND+5/4Nln5i+crPPGdZsOxFuptk2C9sDW+4dkb9npXbbu62Xr9pgEv0gLFnvCirUrlIAvIz4eIAoU0lAyQ94vCLY8tMmRFmBiIH//g9GILBfQBCCZ8csBC5TRUC+orXUe3b10yb12upziXBRlDekOI23kdQ8CP/jgqNJRsECYE2g2YlEORlkQnhZGCwf6+PBsdoJEl4uaxFTMntzmlkFZa746+f3+QqdM2ayWxo0zslMDrZoydw5pkgjyNVctxcYT9QBeZmg35eDAm1jjsR84XLd998ldB4orqsHHxXTqdF37G/rd/PeMLl075ebmWKxmAakvDBtIavqmQeIAACAASURBVEjy1ABSY2wH+fn5W7dunfvq2q9ePldBxz0w2mpP1Cm/0SwkUIEzM4eldUvpOG3+/lMFsQwbbzTVyponr6DW7/EixMWGiCCBlHEJW40M84sg4xovpcHNusbg/Bl/FI1W8eTRyOmycdm68XOOct4xou3A/rkGVtGRhAVns7+CNjkQgRlN9oOHLx49VXr/tElhqBRDjhj7PSrlflmwWjGzg5idNmHXzh3tW7dE9w12eBIQR7K4IGFHAZw05UIW42d8N77HGci2CgwiB8UM3803DZ0wYfwHby5ukeCddl8WkZGB9wR2GZS6ED+G4efZXR4+/2JeZJPGFUibW9QqESiSDoVQL9oUT5w44alzYzPH1l3ffCzcNggVQeaCbySPu6ry/Lixw7WgF73hNw5OVZU4jBmhKIT/EWHWRt4oDEb4yEHGM4Jeiu4K6DNA25JBM5LGQdA5InEY1hnKpBpcHM6vgu5GZqCWJiaVVDEHD106Wfx9mLWMHffPvkPvMBgtOD9xsPzeEEtA6MQhRvMQZJQMhtSsrOeee27CA5PmPD35q6/OjBnYhEIblacSrmFtLTiak+mgSQ/jrrA1yOAIMlk5rw80ttAx0uMdKU53XWJK9j9nLPA4lQ7tev0Z19h/4jNj74FEHLx5rLuzZ8+iItO/f3/SqYW2MuxAEQ3piorS06dPYb0XFRXU1rgEk4XjTU63JyE2BtFQZnaTr7/9vlurUf6gFxLC2MvJ8tcpYJQA//6jxizqYEWLd9HFhTvBKjAbbZ46l91qMZhQ6ya1fJ43A+IsMAAohMv8oRcXvHvPyM6gyerQNnPhs/TdD29+im88eMSt67ZuG39r23grr0k2sEJZRN4EuXRSuEe6BDEo+j6gARYqLS3NyGqENgLQGSDhB72pgM+PzEoEPv0HHBgHhkVfC14FDR9LlRWvq+7TVasefrRZbgcbWmqCQQRr4Evwa1IQevPAPwFhqmtqRPwI1oPI3wITcjUv0eCqTBRihnRL7tQiweUH4B/WW3M4zLECsvsAvoMJSDGZeT3sQQ+1wcRUOZsf+vHcibwjp84jLLU7krNvubNf/8FDcrNbxMXHAeGOVmmaI/Au+PcgzQCRPhLmZLuJQC9gRdu07wAp1bvGjpv17DNz56wsPV792N+65aQGac1LhWORVb+hQ8v5M7LeWrLv2IkCayx98gLFWQk2DqVGZApIaQYiSJENCxPj2q+kwc269vj8SX96ed5gDsEXIfZO8vfulPzQhJ4tc/xqXQny3+BGYcxonGCCQGvQ3Mavjzslx/X9h2h6kFVpBCw4iWBzYDKC2kQUbdu3bvnkk+XvvrmI5JB+xjKTOADlfCSI0XqBa+E/I0TeRHwKBTJclzZBz440Z/CG2bOeq3MF3lz6cY8O9t4dUsDki2iYCJQFQeUHxKJl+7f5Z05fiM55QotCjp+gVyRpFQbIkTt//jxUazKzssDlgJxLfTtgAhDeQTz+zJnTrF45cujgkOeI0WDUai6BDh8chUQIEu4UrBoGBVVVWiQvizhZ5MDjIKOF8QuD5p7kEomOoUFHjyacMNAzcIwV2vYSD/IxACn4+C27C1ZuyW/WbuTdD93VqGlTpBBR9WB0eGFBCpU+cPHB3OFcigLNe+T8wXKELdNktzexxzz/wtLr2+Z0zB6bmxhkRTFMCYD/elx1COzgAIMoFR+4vXWyZqK5GEAyAIX3eSSRdxSeL1u9Yn23zoM6tumq/CpW5fr21hruB3MP65rnTOAjQp4AeKxu3bqTdmBMaCxkFGwAAITWE5rmVHnA0EEpKan4yAhWEaNQXl1r4bmZs1+c8tgjtwzompuTpck+gSUZaIRbLGtHQfnndfx7jzTq1NF21+huGrWHeAoNqjgmEeQLVbVVkIqC1DwyeTpkUoMGY2rSzCdfyS880bvf3Uqo2uhnbuxEvT37xgefXrZ89Ze9Our339PK4C2FemrYxjqs0NXDX5KKAVYogVGgBUanDuzf36V7N7SkRESm8H8Sc+JONCSY/4iD5SFVBDodcp8MEZPUv962bflHSx8c3XjD9tNdW8U1yWqiKlW67uNZC1UHY0Ca6dCXA0ZQguBExYLgHZCQu0o2TjNT/iClOuNZKj6BJIlCmsSgCCnjr8xQAeEcdilQF2ZZS2yzffuOzViwmeXEzl16PzxzVIeu3cHSroUQpYN6GYSOMlF8Re8NEqGR4QKDD9w7DK8RNhG4MCQRANKChBdlSE0V33n77YF977z/r+MO7lv91Zr74/gaWsFOJBiV6r6d09qmDQjpXImz7oGpK48WlOXl5WHPIiBROHJwiSO0yVHDe43XUr8qJte40YYf/T4jQBZ15Lg8dcgSJ6KsdPsWKS1zjJRUioZB1mgJBkBwAmcKi58JaNThk6VNcnvwJgfpSo70qSJjVVpQ9MLcefn5RaC1fB080Y0yBZsNQQBOjnNixZIzRKLDy5cj8KNI/Qv2GYTvFHroACsVBVd5sUk0T3l8hjNAHb+oQAwZGWwsGsRMMrDYvKXaY1y17nBllTPqP2GlInQCCglnJ94H9F8ihAj+Ojek1nDFqH5F9GHrz9eIdhg8KcPubza3axHDhcsJZyitG6k4Q8hBKRZKMlEqRHLQ8p1EGeIxXNEjOqRRnxivxABQE3k7BqCSCUEDa6B5wEUNQajQmsyUaK8MxPzzpa0LPzl7633PPjHn5fQmbcNGESgEgOLBkUboG6CvEQiQ+RCpqwIEiiwaPC34xIoX3lNNfEqTlu16b915SgEKlQ1JvjqBk1mLhqAW/aTO2hojTTlsSFSYgn4TiLJIfAvXSxCqq2sDvtBNN92kKD8J99af8W+4k183Aojvo3kCTBgs8MhJUA1G22zEfGAWqWpGWvrdY/+KH3Tp3MGEPg8Uib2QWgnZHHFoRotJToHU/KI3l6AKJ6nB2rpadI4JJj6kqNjUf91d/et/Fa3O4/5JEBNJFUftBscAva9WO732uMwqZ7DWqwgmM5I98Yk527Yc3rhm3WNjumfHCAgqJFctbfTeMSLwypPtrm9eN/WBLmmJoEoBLgnkf87EWAF8piQxgjwWbteA/C9YLugDBw6gETtKD4FFjeFFvhBX/9ef6NedAak23AO5AUMY8kExDvsP+w/AzixfW/fo9B03373iwae2bzsU9jKNEKpRFnDMAKynhcEGCq+GgLTwt0ioXz2tYwJ0nQsqoHSFa4XCs0ir8ZSUbGCSASTlzAxVV24W48prHHdNWj3k3j37Lyhz3lr93MI3OvftYhBAAVsG2wY5NprwOoNBBhKWpHeauPfIhpHkFnGJ8C8IKcZIqQQGjczPABUOBm65c+Sr731QKiVMmbHepydQIoJJyL75qJozcYbSRIerfY7pppHXIehESQQXgMsLZwtH1MfCa7r2qDa4Wdcen4af/jQC7joQW8mINkI+H2ewGdhY9NNQmglLCBEC6lEBVXfEJyOnTJjfCO9n0Gg27/j2+7kvvlpSWnn8x2M+Sbp/0kQ4X0AXoUqIAJegdSLoKEx6yKlgDWAfxoGElgReSogdQFkWBQfYFk2NSYrTgoGEpJT0jMwqN6I+9AnCHyP1NZQhsHtXu4In8txYyaRoSHQUCE4JhpGk4uCnoM2anAZ6VfSe775Hix0Ye3js/PXsoIlDhNZI996d23q0S5friiKWCX07hKECX8O0rON7BhQ8Pk1xwYRgKEmUhiQWnhEbEgj4wFVDgkg8LMh6wF3lh5i3pnkCah1LW32qY8+p4JRXtlIp/VZuPjzsppuNlIcxKT7PJZry2K0oDmCcFKIXKZiJjxoKRhwtVIMDsIIAjfGIWJFtMFJtOva+UOJmrYLGBCw2qlvHjOLComPHz9isaTEx6S63V5KcgNhZeUT7CgjLNGBKacOZc2dA0PXxig+enT2tng1/w+38yhHAKoNHgtwPnH4oWQHBDU1DRP2YulimiKbgSIh267h7/xYXY1n28UfeujqH1QIdecwvj8+LrgyL3dG7b9+1W77dsHlHSmZ2TGIqOHfR5wHvDfvZr7ytf/nPog4W9lES/kVSSjjwTZDysLzR5khE0X7Oi2/MfXmhFAqKMaYqd8U7r827tXfcfSObUuVVlIyWHo4yOLAU75s4ZOXiKX069zl7limtNemIdigpJV5ENBKxVoRRCZ4cLoT+j8qycsgeR/WikYYhRhDFyUig+IccMAoMzCxxXGBLwwf3Hzh18rhF4H0s7zUm1GpNP/pCue3+7ROmfvvtqToKBIro+wsBDBohJkQNkXAUI9a66nvUGClkCqHCbLSQnijYb4BFgNgkwDS4TmhpcjTftT8w7sEVuw9Rf58w84135rbrkCOr1V5vGWjcQe0ATkdgIwAF1pHIJ5yIGjYhyEkS04j2R1KtjHxI8BPocgQnoBHkDRQaNnRaUsv+eu/AR55+csN3ld8eqFRoXlLdtA2kDwJ2l7CrOhTydurWBj2HANSjAynqbeMryUH+f7DMNLhZf8ikrb8XvZxVwsKI3mU0jIPHY+SxlcPQWLFjkg5b2D7g0KGEGkY7H5uWYgPpQwgbPMkm/aQVyLHo6Qt/8vHqWbNfHD9+QnpaGkA/2KWRpvJ5vTAqAVSmIklXyA9DHFWTJDJrUY0UReROfjxwoLy01CRaAjK6hQkOGi4ICCQImDsEiTSguFHgAjoV1YlApdOr6CaiT0yIViIcdxHLFRXWIxX+iBVDKHb06NGqqqqIR1fv5n+EU0w9cfyw31nXLM0uAtZAJMC4MIeMHXJ7msGk4fuQMYCv+P6nmRQpLJB/kWfEQQJhkn9Cwh4hOEDwOm2N5eManSyS/vHcqjXbah99ZsWs+e9ZY8ySp5KGzo2/zBYD90mTPDVAxpBiLrKFDGqLRHsOA4XdJfoVth7k7G+//45uDPS8obfbx9Z5SZeZJtW1aZoayzGvPvvKqo8300xCfEoj3sYbOCmoVaEbOqAarI4kuOMrP13rV6kLRecHDO1Xf1dCw539khGI7L4/kZWjRQ7KJIcPH8YSJk4/5iG2TTI5w61atHj++ecA8X78kQfPnzwBzQbgd6ygr4OsCkUNGzmia5/er761eMvOfYUltfa4dJMlBgJ/ZE38QUd0NeHiUXt42SoiPQ/HAbvspIn3f7lp6559B7xyqLCs5h+PP9u6ifml54bYc/wg+MMq9RiyThY2nf+BZ/K0NU/O+rTPoFn9/rLq7ZXfhkRbQENnGzQPSYoXYxVNVcGcQpYZi3f79u3EvYvktBCaRsuXf9AwUGqIgEGJDEOkyLDsoyWKX4JSlqYWK1pZeV0B7LhByP18Z/WjM3e8t6ZOhynmLDDlMEVEMxvBIp7v6hXPoApuUiB+oSqtUrInrLoMRh9F11EGV9hk2X7Sf/2Ydx56ec/4qe+ev3hu4bwpf79zgK7VciHwW8WH3XDEzJHJ5iM8QXDuSSIfB0wiuTDcVkT1cGAxepzFggBek2U8DCkdgh8QHCWqbKBqbx87KKVx2qPTvvjxrMGcEOcFiY0nSLE2mhdxJpMZREBkGuDAeyebUSTHiZlP2o+uedS7beaad9vww99pBC5bk6jpxEbr16UwS6CsFNitDCCdqqONoAYIkkgFYiy0oW3LpAt5ezXIBkP8nCE5JKRwoQmdlJCyZOmyysrqUaNGkYhM18sKC+G0WWw2zNnoBMXlOFGE4AYeD/gD4i4YjZ6amqeffvqVV15SiZaCA5dEcCx5agNuZ/tWqSBrIpkbdPngjkDQhCCGBuecGeiGCPIdV/pprEgPCIiBI51KxP+A3oXHU1BQQDTUwJhX7w7wv/s3b/q8WeP4RFBgYWUHgVBgdY0NqQy6C5AlxPf4SutAsFuIUxvJYJGv5JExlsQdQnM1FDuIED32OAPHisneYPyRM/JDL2xp0uVvc19f2aX79bIPyTBZhKIkOEuRa8JOZzCZzfGsQdQVbH9IXeH9hhnkyiKBLL5H2RFBrVkUlr6/5pZbR/btf0Nhkf/ieR9vdGh+haeppx4cWFdS8M8nZt13/5RV63aWVMOSxXCWdI5P83jZCxfdM2YsOHikrGWbFm+8/UH/ocPq3fA33NCvGgHiEIRCWM6YfI0aNQKW+/Tp01hvoEiCIAph5YYQaiDAmc0TH5y0ePE71SVFjz4wYePna/1uJ+ZoCK3/VCgxMWH8I5MvFpePm/TYY4/PPHDktGiPgyyPErwKPcmvutVf9EfRChESdVFLhf0VB56U4zLd7uCTTzxUWn6yb6+mXl/gUlndE08t2r3rh4njuqWmchcuamsPep+ct3nomLc637ZgzqJ9768v+uTrSpeeMmp0lxt6NkNvopGJS0m0Q/qVZNyjviThOkCqhahxb92yBc3FuBZ+ikoijBpCxF9087/hL0cfn4cqBcO4XU5ks1ANAPEs0T4NUYIR4NoKWTuPDNT5S9yTz+wtLq4B8wzpMCUFNfwUws0B5MOvdksw3qDNN4RhsuDNgHYN3KFoMg1Qsc1Wby14f23BdYMefGv1llHjx/AQuAiW6+C1VsJIfBEpVwEoCAtBiBA9RFwI/mCE5hbYFYJkRbQNrwsAQeIioqKhKQECzEAqCzE4a6ZozWaGH8g0Tmv8wisv1crUkuUnqUDIBI/MDvJnCLOhiB0AioXDhqOB0ItUDPGC8BW7FQxu5BmvdVy9Vnqtv2r42X/sCMARiT5b1NOKBnP4qlJ+wcoCAQnOONpsZdF7D1QzskFk5SNhomZlOSRftc/rtpkSKCA10YZtNLVs1SY3t0V5dfVDDz0EWwHk9tSpU48fP/7BBx9kZmfJPh/6EEMK4QgNoWuDqE0YQXPuc7lQd7DFx+NODuzfR3JOJCVFg7d9z3ffQFsvAV3AWNzwLWiOhpcAsKQoJCZCidWkYJVEgg401l1+SZGwgzhfkLBQgCoFC6LPb+IFZOdJoF2vDt0AMcHd3++8b2Anm8VCuXyUMZHk93ToC0VaKKNuKCqjCuI/OJARy/sT7D8SD0fTkCCwwZMhIwX7ZRJlzbJhy5FXX9+bO/SBR59dyLOS5M63WuLC7gBjMlEg1+BjwwAaAwZG4j8Ca8AIQ1aMAi8zGhQi5yfljIiVMZrMby9aNnRkn0enTHY6w/nnnV1bZUCyDbZpUC8xa8m49V9XzHtv08adB5NS7EkJqRnJjUCJ9eORY0XFFdgvHMDiCDGNc1r5pTA04BqO/4ARIKkD4uATYBZasfBEqBuSGYuZg1gfBAgcRwQBVNSdkbUaefr4j/dNfHDBqy/vOXBw7iuvAECDLQv6AykZmUmNsioL8/cdOTNhwqPzXpk1oG8Pp6vqj1qm1dXVAEXBHEWB8Jj80SLmsdOu52dPO3b81KpPZ+3/4dDOPeenTpt19oLrvVduFfj89z7IW7KWPnpREYyB9OzGY6YM6JbTuMRjfPm194qqznfv1GRADyulVDBqQnpqosnE6P4IjvTntYAAx2ayVZWXV5SVp2Sk44roBgCpBdBRFPvHLBgYYUmWSFJNVuD8ofhAigiULiD3ptOcBsY7wK9gPhQwt8g+5tgJdJvGIx6Tgz6S6oG5hsvDXtXfMJjhhNHYNjh4TmilITJftNcvTZ29Oe+C8vCTCwffenMQdAuUW5b9gjHeoIsMHQDinTLTwYBTkymTGKupkBeA38ei4xEkINFkKgp7yDeFNZnmecTqCEexC1DI1vul/fv3O+uEEbd2oBSnHk6GJEaXTn3hMbn8ViokgHBRDfgRXXIW8IswSIKBnNTlcuFdkA2FqAGRWUk2LwC/onb4Kiu5IZt1lYH5s34cTf5f9rFImEWRlh9jIIgeIXSqkWocAoMQgDY0hWwqq6tBC6O5+rSlM2yGgCRI2Np1NMgwEFXAqps+89HU1Ji2rXOPHfzhiUn/2LN/3xPTpqKsgK1cMJk0yYddG14UAD8GHZTyWAZBYKYQhMCh4Cyx5tg4I80BTKmbODetzJk1r3/ruC7ZQNQKxOFAiBGUCVePYswVyjbPjpkwqkWv1jYHmO/gg+kmyihSkIMRjSHRjCZjCMMnJllDmvzZl9sOHT5Ia2X17T0HzVre/ksmjzz5nmxNOwOyKoRsBmMtQi6ijoN/RI8ZIK0Q+R5fSZSLrSwiTgFWfaL1QWBoId3LQPXZCG49KWRjFny6++m3T/79mddWv/+MKVwLHINZECmYHgEvCyfhEeQBYgdzRBBgRphLwEjR6Um6oIALI+QZOg02IzD34z8pJdi5c4utX20/fPib/NrSU5WUn8lR9DqKP6fVac3ifNPvdZxdO+D7hR1fuTvt9o5Sj6Yl6eaisUOMS5/peWL94K2Lry88sPfcmeOq2V3fxr/hfqIjAK8Cm3o0NUrc6whmCMaBRyUZ7b3IIcDRh9IviWdIhV7jQItkCIEji+grhc0mq9cNeTtkrEGPhG/IjMS+hPoNh+KRUheXFrtu3fL33553/Ifv161azhtQuAZyj7dy3J13/FWMS1m67svRDz/54IyX312xWYzLBQ6AYw0o7UisxafpFsxVGRxyFp0NgReCRGGQWddplJ6w3v16GKhPCmI+yP8wLOYxIIqgHAeLpQ9dzkYzyQRrUF3Bto/bl3VeFULA5IMpPED2dxsX4EPvfLax323T+948tbAaNUusBB+Qi8Cjfn/6wt+mvzD3gYl9mmo7PhvUuWXt/j3b4ET8eLY4OdO+P5/fVTAgrsNzsxfNP3n6q+KKk4cPf//evFfvnfTwzKmTju1b8/Djj46buWfkI8V3PXHi4KWEeFto3rTuZl+F3dSe0uNgbW2gmqJUl6cqJjHuqZlPn8svYAQuTBuAbmRJDZ8ccLx+9muJ3OH/WLT612e1F2w7RLIG1MOhL1Z+arNbYf7xD2h1qNh6iSiHhtdgQC9p0Ax6MCKmI4CHFHwXRhBlGSgzpGu0iJrtFQ+asjEy3DV0RsNn8Xjt7LLdyiOv0C17jVuydtOwv9xAK5Ws5GZCYKOB2ipiaTexUQjyFXhVogl2XlGQ5yeuKsggiFcXoaShAAnF7oKvKJUgE8/TvEDsI+ZbWC+vqr7tzlu/3HAgZMhB3dFgLK/2VYCbzKgXqXQVpYY52kycKbQkBlSo6YIi4sThQxxyaAg+iXoJqb1gymMiXfGhLn94Ve/y2n/W8NP/7BG4nNPCY/60sskDg7kB6VfMY8AKCWUAitpYFJhz+AyxS8sWTQryz2fn9AQ5KVDYRLlMCx4+/OPIG4fv2rXrhVnP3XbLX3bv3g2oO9rfgr4A2tZQKCQ92xC/CxJ9BlwLUV2kg4MF+vXkyZPdu3SFIfT7pRUrV1RUVeVfODv31b/SjE8LBEnqK0J/RYKJUEgQxfT09Jeebpx3Nv3Q4Usn89z5hb7SSq9XRvLY4Fb9KEtgNXgr3VhlJw8cmXL6zKLXZjYHMUR9OoB8Ki6+kJspOixmUiOAjjS6oKMJqiveZyTfSEobkVxX1PhiWNggShHIhwdMGa0/WnXmi41nvty8oW27gRR0x36LAw07HTt22vTV5ldemLX4/Q/ZUN0TE4fJwQSGK2QNCZTbHMsl9+qW2suoeGRNsILJBnuzh1ZA+lXrdFGtU00ndx9Ozs4Gjr7hqIcjEC2OYOJhauH2SEY5ckA+gbSqkDZWhpAYBOHAkOWvykGraPG6PVlpqSd+PCwrvjZtW5DY4GoHism08d4JEzZu3fHZZ5/ddOsdrGBGISYoe5NTU+A3pKdlOiyWJe++NfuFF5Ejf2jUCDbsFzVImCMvbYR8Q4hPfGfN5sbxMa1a5KYmJ5GapOTVNYXWgiIACyGoQEDOBfDEMP4Cf4NOfo4TOLMn4Kkm+B0jD54qPBfHWmW/4jegVRCPYvFJTF5e8XMvzr54qaS6Fs29FCu4DbExspq0c9vp1159+XzRkdwmse8u6pGTkyRaLd/tr/l+jxzUTcOGDR791xHDB14fm5CIhwY6gbT6RshQUBKFvYIOPNQNZ896tmXTnMcffJjTqCbZe9tl2/r2zhhwvW317jyDQ+B0g+IG2zJ09MJSlU/RtTdfnP/83BdAlI9zwqNCxStqDfBecPMIg3EA/3AtE3G1V/BLPsfLDcoK6JFrysoPHjxIQFowOHjz8FjIecgsAUIBtTizxVpbWxFntyE4Q38ySa4T14fQq17jgmqd02wAvorwpJU7hdWfFn702YHVX2xp0a4DoeAKoTtQAYKNENkg8ofawC9sPiW118hkjiafwMTIW63Dhg3rdN2SF1984caRw2VvUGCRIePhqtkg5Q2AF4n1Q8he4isGHo2lwAQjk0fotc1mnAcbE4k9ULW8nIe8yhM2GLmrDMyf+OOfturICFyOmfA9zFTE/YosK6Jmilo1Fg+mfKSipAYbZThOnzg4cPD1MMYGARpeOugBduzYMXr06HvuGTdsUP/MnCbhINIkhB8LvEqy5IerBMqlkB8UKZBNQHEMwQy6ncEgR124kH/xYtk9dzc7m5c/aszo9p06y95AVgrVuYs9HEaztxApWYKIhUYlC4Utck4AvDwXumRYuzS+Lqxb3D690llX66lDL/LFyqC7yiWahWq/tnDpflxv2vSns5q2rG/vOSQHz5zY37tnSysQl2Ej3FiCmkKEFSkYXuH477tg1D8mNT7YajrsCgnvvLVr9huHl61a2aZ1exQHI7i13+AA5bfq9aSkp89f9HZOTvb0x2esXHNq3gv3D++TGAbTB13DQP8LecawBhC87sw3CDbVX8OGLAaLHis4mjfK+mrdN8PveYyiqn+Du2k4xb9hBLCrwd2JbuFRNwtfNSD1jAAOIJGB/RMxPUhoiZdvN1uVQCAhJvbsmZOLXp/fq2eXCff/jQpdWb/8p5vF1A2FJk+e3H/Q8B9++KHH9X2wgaHUjQ1MVhWoWyalpd1y+x3vLHrjpVdfr6msemLi3RnpmSUFRVD7FUxcXUB+Y/GSmpKaVs2yhg8bOKhvz6bZaVaTEQEAUhZBzoLbDKt+enUaygAAIABJREFUHbpPRhYY7FqP98jxgz27t4qLTfC7AabyWkxikBTGNZ7lQlawyjk8Lvr1eYs/WPFR6w6xC159fso/5qg8v+dM7covj21bt9FTXTSgY9rMB4f17pGhxbrOni/Ysv3cgSNqt+v73vvg1CEjegmcInskeEMYm2h7INYj0sv4x5stQcmr6hryfOPG/b3o/JkFL78lhWJMDlGpqRx/Z8+N+zb7wJIfJHEscEYS2ouYsNnInT60b8mihf+YNk2G8IvVhtIrRi/qK5C3EPG0oqv+3zAF/u8p4U+AAQEDBVSry+kU0D6JA+kr8L2Q73T0HelAAMCnpcHUSqUlxzMkAYpGvgiqAU4hiRWjKP8r3KkZCXWkxKzWGklcvProqg1Fazf+kNs2CY8W8HrMiMhRiSYMiQoniLoEZZFf5roQgmX4ZxEQFUYM9RmzEaTa9jmzn7tj7OgfjxztcF2rEFoUw1CIplLibPgtos8IX5mHmwVHKmgzGdOSRRQNcUvkQPBOk3IhAVj8Tz7fL7vXKwxPw0f/WSOAqCi6aP/rN5iXKMEhRQ9tU1KhigQoEbwTuDQjOCeUDdVA08bxR8rOk/FAMh68dKB4Lik5d+5c48aNFcmX2bRJ0OthRYvP7TGCLlmELidOCKuBBcggTEHsA6eJzGDEHBx75MhRZOq/+ebrRYuWZWZnzn/pTSCuu7WPS06SqBpk8eGRAfdN1i18NfJH6ByBjaZQC0NJ0UUbXDFcKCYdPAiE16AvnU0pqfh13Z5+5uL59buruve+jhcJ6qteHQZVr7x0osewPki1E55CHJDyIHHVVW8UjmbkjRD6ip/ofWB/oX1jEpevObf403OLV68dcdstgKBSek2kTfq3OCQv3Fo14Ib3PfGxxzOaNHn/3bfGTV08ZlDjIYPaNMmiU2OQxDJTTg1FBQMlBgMcJ6YBQU+FPJQl3Gtg1pJZm89cOtwa5eOGo16OAHbxKFUSWf4/H0aWB4BGDYLUP8QLcLajcuaU4vNVV5efq65cuPBlkWfWrFmRmBQb1iLtwFc6sGcz6JanqKysLDLHaRqILp+kIgUOatPExOQAumzc3tvvvOvokcP79u5b9PGag8fy/nbLLcOG9uetep2zUJX0UF0dHxd/+Hzh4YXvLXjvvc5tWt80eHDHNm0yUzJ0CzhHBGTTIUcOJwCPcP5i0QMPP92zZ/cbRw7t1LFV82ZN65yVl8qLMjPS4KgUFPi3blx/4eTZ2qrT82b1gc8069n3QzUBDyN98vbCBFG5tW9cz64D+/Vto+m+HXt3Hj4RU1xSl5LeZfrse7r37Y/lGZQ9ITmEhBzMF54r6pjCisIPIgOghViLBazoXnetaHVMfuKJzz5ds/LznTf36nV9p7h+nWLHjWj59rYLQS4mDAyq7geSG06XiTaIFn7TxjVdenQaMOxGNRSMmmV8hdGL4vHxaLhWNOl4pZH+bT6Lnh9Pt2vHTjjfmBjIDQaR04pQPGMjAFQksjVQbmdp57aZ6YmxkH1AlymDejGKtuhYwoZxdSNGZHCEsCfML/niXKEndd03y1q1yVEDHsgakTZMAjMNoUudlEdDIN1HUuqXPRc6n7BJkJwWCiCgCImcDbfUp1+vQQP6T58+/cvP16IFvvBiMR4iK92BnQ37EiTiABMjrDhGYwxnbNrIfsKlRyu2oL+GfBnZcVAxJ4ojV57n0btscLN+2dv6s/02plF0SUP/HCyhwEeT1mwsKELRHk2M0GHg48OQPOaaNbFsOpTn9/lEtJwRhJZeXlaJPHP79u1BbRX0+1mB9Xm8Fgcy8aibB5AHgzmCGAKqY3CTsByjFgolLzWgfrFuA9LSe3cffv7FeY9MnnLpYmn1pbNzHx/oqb0gQJgYBUkksSJJYOR1o7dE3k7YQxpMkBYj3SVkhSNGQl2RMlyE50G8KjXcoWXq2u21e/fs7z2g1/9QVP/d33coELIJctvmsVTQRzJYhA4LutsQTbvWMia3SeIrVHPJ2yHfC1JBpX3VF0VvfvjFDcO6ewPlsYwZghPXMHS/7Fl5CEJ7OehOBGU5KA+9aeSQG288ffrs3beMe/fzLxsnU7Nn3Dyiv10WKkTyFOiegEolo3lrDYYAo9S0b2OxCFRxwdkGN+uXDfvv9dtY9Vhc+IpNDntMJJdBlhsxCDr05kQNrKEIbRQFMG0ESJ+vXrtlyyZvnXPGjGl/++vtjTLTQ7I/0h535XmL7ALJQAv86tWrgTEHkbrfD3+cxeVQNFy4aJHJYgXHUXxs/EsLFs576YWvtn2Vkka/vGjG60tfmzn9pVuGDFHKSmKTU70eAHRQxNQDrHnv6cJ9P74J3y0xJm7svaP69urWskkaT9trq2tgf5LTMiCvt2nv/s179jXJaTRkcP+KkuImWen/fPzxc3ln7x01NSG29sGJXUcM/AutlwWkww4lf+qovu1yTb36p+nmfMYmeJSM5xduXbPpVN+htz0/5ZWElFTOwSmqF9JSWsDL0mbKYKcAUYuyW0Ua26L2k4ykjBqiCJ/LIoqK7I+NT3j/o+V3jRqz7PPCjs0cZuPp2ZN75ldVbNzrNMdm+vzogAvDMwtAJxSEgiburXfead35OqvNFqZ4nBOvA5s9juhLwWv6t8+LUBiMsmVlZUB94B35vOD3J3k1YnIQxZJ+ZvwHDdZooxK6sU8zm5WjULiI/AqmQMSTxter5eSB9ZNosenzL204dNH81bdfAK3u9hdzuhVpM2RP/S4XuvrgTsITCvq9v4LfI+r1EpwJxirSxxMt6eLeH3r4we5dB77/wUeTHn7k6+1b4RL17N4krIElgmTACOUWer0I8MSfFk//UC5HB5/sVpEDT0fc3MijXu34jUoIVzt9w+f/20YgumLJ7Pn5wCeYlBabw+V0kyQxSQJjuQAPiy07FA6oItDlsCzhUKyd8jgvgekK+SVFAd1DGHzfaWlpMAeYsqxoCiqBiI8FivOdyHKB/A1JYKPJQrwgdMbyYOaEl4DSO5eXd37Llm2skZ85c/pjkyfjsymPPSSynpbZdpsgojqIGyGsvlgIOEiSingYqBtSPMQNgZIEkBUeIZoQQXDqoA1JNIvWXB4MxZrfb1DDAkPFiAlG2lLf3k9pfnFudnxaEvxU4DchwwoHFJjiq6/TiIXFjoVXQJxUvBWCXWD8fMKsebtuGjV58LDewA3HmoK0oYbSxN/sebVghFLZF1IhtQasjEcLSu1aNz947scP1q42JDS5d+oXT8z9rsCXHYxvGoDOLO8NUZ4Q52cg4xr0x4tquo31XfL8ZvfTcKLfegRIQR8BjMEAlCR8oEg4wxLKcjC1SL68M8e//PzTl+c8O3HcX/8++jYt4Hp9/pyLecdmzfxn46wM3AtyLdfy6SOkxOdOn37xxReHDh3aoUMHnBwFSkRlaOtzxMbYHA4Q5nmkABLm9z/8qBgIPjK26/L3bs9IrJ00cfwdY578eP33RV6vv6rCauENvKD5IAQVgg5i0MTXqP4Zc+ZPf+6Fj1Z/caaoirbGCbZ4o9mKnlp4KWKi6UJJ0RvvLl2z/uvCS57t3/ww/r4pHZoHPl85/vbhVqP/rEmiYg2mOTNv/sc/k+B08YbzYUP8Z195Ro7+8OTF2HnzPl/y7mdpuQ6jA5ArT0B2o9LEGu1UmMc9INfy0+4byWnhiOYBDSLUwAC1ggIzIkoQWEi9+lw/5m9jP92c7zdaKUGxxtU8fm/X4V1jDd4SuBEc/FBSOmADEgpyXFl5zYJ581XFDxcH7X64RBQ8R9yFCIPLb/3y/9/zRQPa/Xv2EsJYIvxBcmnEtYA3HiGhiDwqYzLqOUnU0K7JBIceJrTGUVxcpCEdCaKrulmQO132+ZnFy8ufnbvIxANsUi3QaB40IG2mSH7RZgO2BFcgsToYHJHf+oUHjdTmz28EfhL5PrJroP7YtUuXbj06v/XWO5Aq3/39jsQYKiEG/bKEIQz7DlE+QsQOPsOgt3G62el0gggeY47VgZNET/U/jn9DNusXvq4/wa9j7mEa4bj8rFjMSOMXFBQqclMo6xF2cfTMRiQwyM4OTqWQEbRyQG3H2Fjw5eTkpgJiSrE8oSikqA0bNkDdaujAfrb4GCAnEL+u+PiTe8b9vUXbdpFoIAKohy4heudI/Eeuu3PnLgTP4+8bN236sygl5p2v+G7XtgdubWJlA1QAnKi4JOHWImFEhIeX5G9ICZ1WQibgbkkZDQldiMiHVTgd4OYMSKwJjF+K12gXmjZurAVPuaprUGf8hSX+f/vr37trT25mPEgtiJ2iCMc9uF4YBvvD1Sm+fvaJf3plAESo6tq9/O5jtZPnDiWwVKeXFtGcaAC1O4sz/RYHbg5OLjrPEFBTahBAMFISkP2SWjrqlj69r//itfnvrFn++bffr+/aKaF5M2vX5pa4+PikpHSeaCSpSalCSpJ4/uwxirrtt7idhnP8xiOANYUtJLqFY5WBKgVuEMRAq0qLSoqK886cPn70CNZV25Ytnpn2eO/evaDDizYuTYEH5iG7DkTtWDAMAzxw5XmLeqRRRHYGIBgKfgM2bwOY3gyMAIeJsEkygYi0C+Q9GZ61McYuvXps+nzDnKlDVr90z2fr85Z/uuqdH1b4VKp9MuVI4g+dqfVhrwe+U5WBcJIMVFxi3Pc/HN29/2ib1k1GDhuam5uL3ZE3CYxX9tcGsHk64mIDHtcXaz/f9/XngpF69rV+MVx+qNrDh+IpMU4OVBscjDvsL69gt3zj3LG/yOlLvGPs/IcmjeEsIIs6Ay46ABdYI8cjK4tHhP/Ahph4iNkDWhrNY4URnsK2RSXqg6TdEqwVAgwgXCiQz4G17tFHJn26+pMjF5iWqa1rq+oSHJb1Hzy8bNU3u46fqy73ef3UyXOKBJYnSXbExu7Y9HVmWvrtY8fFx8M+EGbUn5KL/91W/8bz4OfTcSwLD3jz5s2AZ0V9brBOMEYaFhbIJALQAhGMETpb8q2DcttmoGjgRzEBCCp0SZD6HrHIkfD8KuDQHy+xC5Z8/8ysl3v1GkKFq8zoVjISlUMjmkXxt6FQbVV1XEoKZAGwX2AMWf6XeVqACWPEMFREgyfi4uOmMMmBzIMS0Lhx4ybd/9DMmTPzzh6deEdzlqsxhMyEcNFIpHEJeT2YzIzUda2zVLUMEyk2IYFAsshEjWBs/qdsYoOb9W+alv85p42sYoPDHltccoREMGggIfLG6AnRUCwwWuyyVCmIDl2Skd/lWXr71m0DhvQ0sw5QukOn+dTJC7NmPTvmrlG2O+8oPn924oNPpKenYkJ37d4dLbgcbwoHICsFtgBCMU9gRuiTDYX27NljNlkmTpgE3ymgSveOG49kSc+eubhEyAVdDxQAAa4E0IfEjkiV4W+JvxUM8mYBWlU6TAB+CuQr1jXJlUGB2kzpMgHLK3UtWuWAEvDQoW8H3dQDsqD16lUdOni4y2gwhaL0CSAtVB0gK0tS3Fe9yZ/9VPILJHjUEdTDDj7yxO63lrzavktb3WuwEMkIiFEyrBXiFb6rnuoX/cAIiUQYPCQ0cdFI+RfXZxgH69B9xpT4lnOenz/jmVknTxz75IPlK9f9+OLJr0U71a9v5pDObXt1tIspFqNoQ4P0L7pmwy//biMQhf7A00L6BNsSSLBAMrRy5coEq9Clc8c7R9362isvJibFIdNSdak4GFQYIF9UH5IcSEXDn9AkBQS5OnyOq+wwSEhAGTM5Pf3JJ598Zf6ij1d+OuGBh4aNuBkuCEiKYA9IoQ3Ej0g8KGHBaLhp0rNPjRr06K1yemN9/GB+wl1jj+ZrH2w89tdereIbtZq/+IsVG44owEcBEgoDFdRrqsGBAvlO7vjZ/IKSD2Wf324z1Tnl1Lg0Z50XiV9vjcshav37Nxt0Q/OunZo0izuj1umcIYdi1aB8lo01ncy3LVh4ctW3Vdf3aDN33vMdu3UHft3AiDJg80aLSbEzeiAE5wlTGFSY4Pll4PXJtjB0ZrAisHAh2x7RA0XHIxHngbKCAENH9MEY4LicQKYK6YkDBw1/eMoyqAD6ql2PTmqbkxK+54640bd1VuREl5db9eXhI2d95bXMyfOlVtH20eKPctt1QuYPCb9oBiXqaV32G/590wOJxtJLJUcPH7aaRR+6MSM1MlhTPDiSQlj+ID0EOB3SpgN6tac5L4UGbwg2M0h/wk5E3ZprldXWbS5p07PLI9Meg1RtOGBhEBb6PBQD2BwRwF26dOm6dWuXLV1qs9uBNkFp+Zo1uisMA07CI5lJcgSEXRYWFa8IEwxUy9ApuOUvty1d8smr8+abeWrs2FutsceoOhsV8uLWI9VAmF/sJobsbKQPeOQRcUDhDJchhZpwhKPxmmXbqyyCK9xnw0d/ihHAur28gKOuOiYlnrxlr3br3/u62muKSSmDNAETdIRD0BqOgfyewMVrss9o0WW375beXcY/u2z6yy+YBZ9RMHs9ckaj1KUff9i5YwdITS96fVmsw/rmotdYkQ9KbtYsep21VksMUmI+2ieQmYv5TxJjAW9deuOEptdlg2x+6mMzLuzeNCDH0K95CqUUGrgQRcdBqgqlMkxumGUSJJGO7chM93nQQULpJuKlwN4h3NIlgzFoNBwJBzJpJomhKuNMxclm6ugPJ9yyakGR8Y84MLYYWGIfsaUQIYgwFjAkgMr9he1yOyg+Ha1JYdVJ6VYAmyIcMAQrE301xExEPEtVluFxMoRyD3klBvyiIbqMTkldsNAvxKpDhg2ndI/OoeoAHhme8JWCbe8qYDQ4piR5IIoBl9tks4UCKvgk4bmSFmvYmEi4Fv1KRgs58whYh4XRCYeMHHpt0NZMo+cZjjhphgq7DEHVwrLd2rfq9ubcgN9/5mLp+i82rFq16oMvNtrtYtu2bfPypUTfKWdFhYOUh0DfH2FmAml4RMsCj4sNHrl7PHK0nPRTfYQi6NXI0JFaNnIu5LbBEBhUUMvArXm8dZeKigMBCf3nKEwXXDiND7EtAWGdmJjYtGlTBOUoRLTr3gt4IFSa0XNks8cgm2LkSTYFHgNOiM4mss3rIJVWec5EUjuEruxPdKigmUJzPU0XnT2+9/td4BNOSkm57cabH39kYmqka6GsuHjRgmUQhDlx4kS/fv0Wv/cm7AQHvxmsjl4vXllYl8msQQoZcxUS5nhlHC/5vGj4RxshS8ksdAqC0rSpk/v37j79qZkfLpx7fPf2O8f/IycnR7SaQb6NlDlaWqCSqDFspjWILtn1P9be1zTNaHZQmrd1gnvRI50pXw0Vd2LahCxFql39VTnLxwQNTrItRjJMGhwhfKug0mRQDKI5LsUVcsmEEU6GZfCEqNats8eNbGFwFVJ+kCQZSZuIHVnwmG+PB8c+9nnI3P7N1yeMHTsW5PWUDCfOzZlUzAxouYZoD8nPAFCK/yR04gaBihF84I8ANgucdkQxlWzP8DNIjp4yK0jPCIcP7IUM0eChQ3g+Bt6X4vEcyC8vrtZH93KNfbRD355dw+GKsMdsohUhKNnjah8dm2g2tNFcXr+aUug3PzbzyxXvL77hvQ987jqoaAApwBg5VYNOA4DhVyVY/01mrdnIuGur4S5xEfoe0pyDekIEmQQXCySKgkEMefx/uT2zSyeWqguAUpFcVwsRXIcGUCxyR/hVIxp6IjwQNN4HYwDwqTgsxjil3G17z675dDWru4jsBJitGJMMCyDCnkD8Q9y4afvmLfvA40Z6rg0BwiUEGBxqILAPAK3iEkjUY7bhfqIytdEE/89pflw80rHNQh2INYP5D6E8AoDIuwsl0kFvrN3Qo+t1u/cekpTgy+9+JzI1ulweI7ofHdcvxRLQZI/RapUkb2JccEhr79Ed32TntqkLV4tsguoP86xM+ONIVfSqR4ObddWhafjBfx2BNq07fRqgKsu92bGIFk0GzoE6HOXHvoipr2HLA00c9OhTkoTM1JiqS86UVsmqrF0qKx06dEinjh2w4FiBG3Pn6EY56aiy66qfbNJ62OpwaLKG9iWeEUlcBHI7r58xiIWXKtIymnG0uPHzr5e8PXfgdaanHhsmWELQMzTyNpKsvcrr0TlQNKFLG9o7EGlH0MXQgGdpRgNnpukUKDCCZYLiY3gHNGtZGm3J1wqxrnKN3+LjaLAeSVMRZAOCRez3Fy5cUJweOyfyCHmh8KWAGRv6spzu9xhEuB8/tRP+VCSF5oMAInsVmSr0wiDLCOJFmhHd/lBxUeVtt90G94UYQ1LBiXBMI6gkl7sylZFB4EF6rHg9ptgYguElNjRM81z4Z56e//bQ2IkAz4gUlohEksGAZn50XMOYwlkMg6s60moehaUgq26yWq+7rgP+PfHk5G3bvt6yZcvX23dUVdWAMWDS+HvS8Kab52ZnZ6ckp8UlJsTGxsErIjcM+BdgEaT7FBSHsM/g+ghB3RI1JtHMwVXyuJ2AU2Dc4FQ5a2pLiy+dOXuqsLCwpqraZrM0ysiAN2Y1cxjbmkpvwYVzeIQzJ49j5HGTHyxfff3119vt9kaNsrKbNEFNHJsWTCUPsm2jGelA0WxW5CCpZ3kl0uv0JzvAXRcMqE8/+/TBvd8nxDqef/75e8ePR4I5GKjLO3UKOGgkt4qKipBZGT9+PPiHAJuB1JXs8QCqTJwSTA0laBRMIZmILgBSc+ZM3qYtW2688aaWbdtCxi8kh40mIaRAGMLXuXv3L9evW/bx8qVLP35g3JiOXbuOuOnG6zp1tFpt0H4SeBOcYEtsQnJqo9Xrt4wcODrdzGt+l9EsoG2PsHmXeZLtSc/9c0hC8oH3Vpx0q5YQB5oJ7KukTg6RLdAkQ2ydNnqDIReCGwN07CIxA6o+VVWFsppi0iuCiNlMAZVOO3lW/HSdc8UXe28d9/fpc2akiBZ0AQTq6kyiyNlQlAQfDUltEFJA+PdGhriP5L+B+IYjjuwOeFjgBoT8Af/qzz5D5gQZn4EDBzZv1sxTXf3ee+8NGjQI6wbAdki0QBy6zlnUqmnKnOdvSYsNUwFZlurgfPCchg5DZ7U3NjFdddaAfdyeiCxe01bXORevO7Lr22+HDR/uleFtkBVoFkxev1/4N7PDYxGVlJTgybDusBQIADy6IogBI4IfIc3ZqYPloXGDddlFmQl294orBoQ+YcLdQDxQdDwYwLBOm4sKqi6LB+DFaHIAxTrBbkekhBEO+CXU6R5+eGJCUhLo9+AuQUQbd6BKfnjzKEKiVI3aHVSikfsEf2n0uj9Zy6jvRUgc0CfBsJzgrkFkV5aUlOCIc8AnCwYvhULSohcW7di5DXM4MdZybN/3ySJVet7co1OCrzpEW1gD7Cu4hxjcrHXI4K7vfrKl27DbkpqnaBKabQ2iYPL5Udi51kbS4GZdcTI0fPj/jgAWF6j+aqtlKixixurQWgAfL7Y/JhAC8JQVVL+BowNJSWLTRjFLXv8/7J0HnBRltvarc+7piUwgDDlHyTkLImJWRDFnV8Wsaw6rYgZ1DYABARUxi4qCmBCJAiI5M8AMEzrH6u7vf6oQveuM37ff7+69u+6WY9NdXV3hDec94TnPeeGp5+/zh/1bt2274k8XYTWkYkEq5XXt1lUBHVFD/QoHYov6nUK3wkQxWy0ZSzBY7cUBYrfDbFpdG+01oP3mn/Y+dP0Vxw3IveuGwT1aWRI1B20WVAemU8xS/yzGiMXlAypCScUgBTZYQDXh6ohQkZrLcDn+hPrH67IeDsYduLX/l5wURz1DSEqEBSl7vEGW5ftihQVYwwEFK9USzoJugPsZJ7wxR7MbRXfhX/w9WgkLNs2gJP2L0ARWpckVjRn37Ky987qTJSGAomPiKkO1EkpZPfv6b7tW+0yxIxPQWhIXcEpgb+JgB+MVh4uyfoWWdGh0RMQucVgJ2mobeWd4ueSmIK7Fr86/KCg8FQXCodVQFJfDdvLJJ/B34/XXk4X6zDPP7KuoRLkEw7dmxbevb9lyuLoWHQgFccCQ4RzP+TWuWtn0MBaPixJGSGbLli1r167Fd6XrQDCO5Bfkdu7c+fRrruzbt095ebnb4yIJkqRsfsv9RCMRVgj0Ks5JxbiZr749a9as9et/TCSTeLmemDatZcuWlMSmCjqVLtGxcHpx6Ugs7cv1ShLc7xmr+tP/oV6jZLupic8WLbrkgnOef+45nm3H9h0fLvzordfnovSMGTPmnnvvByRkdTgYCRUVFe+998ZJJ51U2qiYWgF0t5R7c7moZ2KyOJJBRq8BmoaXX375xRdn4ABr0aaNcJyqMlSksmjA7/LmXHr5paeffvqqtavmzH39qan3xhPJXn0GnHDiST169nYR2TFaLvnT9X+59aplK7ecOaarGjlMTq7F4sBH7iIana5t7DHdeuUxxMcf/uvyZCyHRTeZ8f9sUljwvFPnh5kikE6K4RlscQJ+amrHlr3xSHdHKpkqLE6kS2e+uurh6d/HqBlqzr35ljtKC3wUPEjHwiQqagMAPT/J4GFcYunhZtWwpBiHQNAEvYBCJt5fKFvtli0/rPv+++/79x8wbMTwXF++Eo8DRJswYQIqF+lyTAqOb9ux4/mTJ3w19xWbNRQ9fNBJESvC+nGSr2O0ogs3dhzwFwihdMCfefrtRe8uXpuKxcFgtO/QATZmjy8XIREM+i02EJcNosv/u8bljh07mINH1CxRXyQYKiVl7YZ4NNWiLPPna/u1LozaQMMmA4pJSqX9djNR9NIgIQbNDEO2ONS0Y/WarT5fHnOThQJPE5abNKYGVCd/k4K6HHztlKtxlGYSwOq5tBQOETmDiFOx0qUjqGJoRmoR0tU2vhT/FpuGMkTKzpkxC9zwli2b2rdvf9fdd1JWIBmJWt0FieihSZMunnDqRaRidGnrmvnYtbb4OjxUBIW9lgPpGHRgHqSIlaTDuqoTxh7zxLNfvf/W25fdfENCDZhsWX8wbjT5JB2x4e0/albDbfOfb363VFe+AAAgAElEQVTVArt2b8MVEolDpe5EUEUjIZYiraYBXoCkyeIyGhzxaF1Oobt7h4IbH3ii37AuDrubuEyfPn1Yf0ULgFzE7ECV8PjySLQRzQBadqmmbq85cNBhzfW4vRRDBGy4f9/hZCK1Yc3q3l07DWsVnn7fVU0bByKVW11UDVWz8WTM4mJU1289GI21sUjKafM4nIVMsFSoxmKKaF5o6HNkWludCoXj85ymHQcDtpia/FlF+B/ubYlzaXE3EuMRClYYFLNZrFuvl8TlrBKPUY8b3EA8QTvFLQ5oIDU5riOxNJocwQewoW2xEzJEagnxxgSrviEQTBN5AeCPr5xYqmZ242w3ZpMcVP+D4hnLxCDCRrtiySCokkRDspDtQ52y+jYEH4cJRTJqn9mMKws7l4diP5eTeB7pCNGoVFVVVWdODtXsMFitdls0VItleestN6JLsVDluF2d2rY48cRxLIG1VdWr16yhbAB283sfvIeTit9ycS6kZ72hXKIyxuNSvMPtdrZr1+7EEy/ElUI2K3KWY1jdoXKS+wWfFwvxrHjARDe1Wp02i8MCZY7JmKQMS+K9+fNXf/cdSiyqWMXuPffdfgea2elnTmzVqT3tnIjGwKAIFttsCGghMACD9TXDH3YfifR11bVejxd08LKvv3788UeXLV9Bt9503bUnnHBC81at5Mmz2WBd3bPPPktI0eezjx8/njGTDAc1H614aGlJYkD4rhSro5HVOmvGjOEjx7/66it33/+ArpqwYAKu572wFiuG3FzPqKF9Ro0atHrFBY89/tT7Hyxatfy74SOOPemkU0o7dOk/dCi5wus2HTx5WEf8CrKIJlWzNS+brDNgHwRTOYXmKye3SWei89/Zt7kqKGaHwxanLktGsOrMlVQ6Krk64nVi6HpJFdm5MxwOWHMbtVr+U2baAx+vXrfz5DPbFrdp/sSTn6BNKqlc1miGD3XB0lEpvSpWjeC4synYv+El93rlUamUBz0UGlcSBgaZpjarDe/so48+mpOfrxGXm3GH0BhjjxtDPDGbkIGdTKt4rUvzc4N1VQ5r1on1lDFmIpAg2ODNVFMBmzsvWVVpzQkr7pKVq+Nz3l5V4Y+A4se3c/c9d74wYxaM/LQvDleZjHjt/pEbzw6bA9eKBAOiv4hppw0BUidVqKYTwwY2HjWgibpvh2LOUywoTA3cjRh7/CciQmJ3UkrMtXtPdTqdh2PaA4QDtAe+/GQiXBd0FxQiXmJRqLOsxcVFiXCQ9rc60NSo5IaYEeNRLsMsNaSAhpHbjlGNvNNtUe3+JCWTbdCg4UiVCRPGP/HEU5R6owoAWr7V6laT1e5cu8NlL7U3OnnC6d98/LwpnHCoCZcjB7FDUFsSvQg5C62DVU2pvpxIr66N3npz9oVXTZEuRy5nUnanI5UKNfDAsrsBofs7v/jPV/+WLWCyM55Yrcj7YJYlXBIggqnYRHkpeF3wuBMqMALcNkQH925ZnvPt7bdeV1LSvHFZWbs27WPRapxXChoaS21GdZidODgckGixSJtMh/buvfee+/r1HHrOZWdT8h3zjYIGIX/lxjWVJT7lzhv6Ny1JhSsOuixeCkVn0jFCkynJH6zfnQWcw0JpP4V7iVIf3mLzUr2BWGHG1DhGQY1kDM0wQCEaiyuRjJDCY/L+73A6SDKBOKeExJk3fEQLobhQnjk3x0TYDheUjSUKImLyJXHLi4GmmWX8hN9I+E9DHohwpYocgg8WPYEaIAosgFkwDTlei2hoc1w37H5n6JKfLGqZOL9IGWMxwLee4/XpK2a9v0NURYNB4kclJSWdu3cX81TEmgY1A+KkFcegf8G+xUMhes1hB5AXIgqkpe0AQZV7JZNIkLRJ6plZ8grzR40ZxR97Hpn6ED4knohH1tUsGgpxmev16AnVNjvJTxa7R6g9YoGA3e5AhZLGiIUzwhYoTKiK3W5CtUbTkiLh2MFGJRFBt+W0N1x37dDBA+mBNT/8AHvIjl0762qrP1/02aXX/mnYsGGljRvj5UK/A04Eaxnl+DQO63+jDTgd+StBf+3ks88+WLEPY+mNefN69OwpxpWmQOMY+Pzzz0kipheeemp6hw7l5S1bhWtr6V9AMIlIRIiOUO6RGjZbIuS32V39hw6e/cpzc+bMiQYDgIkADwAwFo+jWbCGDAfcS6YsDjDTMb26z319bqDGP2Pm7GlPP7Pww/f7jB7btmUHnK0HqxJWipTXVgZrI97SUjHeJLZMXqNDqa705UWvu6RXiya+qa+u2bw1HCfnENCUjaI7CCuMEI+SDRltBWB60LG4ucJcpwlfVCgwbfqXa9cdPnVk/m3XDX1+3grY97zuXGaBgBCxHwh14UUH2sA4wu8r8XoHGk5tVdVLM2dSZ+yc8ybjBIWx04qP32z6cvHiG2+8ce5rr6FmCT0YYTVxtEjSJWPV4XZxBtjCoCqIBYV2EOC/hrNGgSA9M1dJBMxWXHRJq9egOLyHa72z31m+80AKEFg6pRYU5q9dtRqa0N4D+ot5RhY3ruX6xeF/24hF6aSKNrctfjyNMko/NZE0s9FXUlg7+cReyYOH5fEziWzWZzBE6r+2Sm5fklr0Vp4YIQcewE6IEY+1sIcwVEjVzESjRo/X7fDQ8ug4FRUHmzRpwvyz2cQWRcOlEpHF5ZUJLpmCiECZ2mSkhmpqPLjE6tumTn0IPCjJzpqamyDwXVl5ePDgwWarTxzzVuemjTtU1bppG3g5JaegVI3CEpt0eqVeGfBA0ZTMhB3M8dDhMcM6vP7xFzs2benYvbmqhnAqou/+vrP7P2pWfX3yn32/aQESulHdnS4voaVYdS2YiXgsbLe6YfqlilU8kLbbCJpbs/5Qy5KiW6YMueCeL/fvrrviqsuNBgwU1CMygGBod1A3DH45SbfB+QLsOZH6culXM2e9fvnFVzJ5Q5GYz+pds2oFWJj+Xa3XXnlqjy6Vqbr9LksuKkcmEjOC4MI3Jsk7DcgVkKms3C4rrJ4Zq3fvwfDB7cmamtjCZUB2qqOxgNNjduWVLt9eV5MyhZVM/ZPyN4//374DexCJgdgyS36xsCGgTPj9/tzsQYu5TrFlTDwlaFAqv+Phy1IFwsNPqHAEnbGoCzQmSpUIOxAmwDlJOsakJy0BK0/cV+htrAqE/ThGjhcdjewYWq9+MzNNjNUOiE3dtWvPp59+euEFF+U1KkEeSarN0e1n2coO8ZBpVwHSy+IiqpIWzUTi4xITbxaOKKtVBF9+vqTnEH+EIFvqzFnJLeVZSAAVXBd3KLSDJIomUM60mhhCB+BwWmy4SI/6GmXBFtwtXkyrJRceCRZ7leol4SB16hyEWtCs4A4QOmqKXTIGuKUkFbKFUwAJjWLKK+3AJazUfjUMHjIIGoIdO3Yt+XIJnoX27dv26NFz586dTz48deumzZdecTmIb54I7FduXh79gk733z4G/plPmJfnI5mXbjr22GNPmXDCkJHDkrHEnn0V77zzDsZATY3w4eEV6N23Lx+nP/NMzx7trrvuutyCwnQsQk9RME4ciimVVRjcnDOvANifNW0/6aQJHTq0wykiAzIu7i7xZ0tdEwyJDK5GwSEQp5MJnsrJy73yqovHjBm9a++eGbNmz33lBZJA0mlHLBq1pdPeRqWcJKnW2uxNsPgUFCkSKUKq3V579gmNylqe/OEnG77+/uBPe+qiMowFmohZqFjzHFkzKTc5duWYrk3HDWtc2tSk+ENXXT7YMjEwoJMLLtAVn+zM8zTy5TqzYWs8XUdJFoY39xkLhJlKNpQ86JYiiUcfeXjp0iUnnXQiG/NBSrtSWDGtfLFo0aUXX/LII1NbtW4dC9Q5oB4wKkmcZg7y4zKOHDdBVeYx1H02p0NNgln1ECEFiMFpEylVFHuSL7L2RPiwLc8bVnOfe2vjW4s3JchpTCahUYC6KTcv/8mnHn+tT2+K0NQGgmhsR/Wef9CgAofHLGB2c37xRomfUow34HoEcI/rV9q3bb414BfUllkc9LpPuZ6byZLjAnATDAduZlYPKlIDoTdLg9icmmvcmgxH7ImE3x9+6NFHt27du2nzT06HafeenS3Lm2leNCAqYFQiVhCcEhxMwYgmnKXxpCcnFz1UVDE9aMjlNYIrhvGwEYNEZipKpK4GMlyMwJtvvhGh1abNwGbNipo2K733gamhiLCCvPLWotNGtw5Rd0mJ9ujcGvwEvU+9dMrhKua4PZPTv2fjru2tr8585pHpU1G/0qoRimZnA+AKvQX+o2bVMxL+s+u3LdC0WauCfF82jaRwO+x5uCKwM7JpnFuwDwBTxmcgKzpjXjHWHH9c6bmbu3/44dpGuXlfLPqitElR0xYlDrs9VOdXE2mAWcisZEwKGlIvvbi4+LRTj+/QsWUiGsjLLTxQWf3stKe6tbVPvevM9i3SWc5KPoowYUYtOS6qpMXCUQepRg0RCmN/oGlkHbWqdddBw0vz1n69cncwagzEANKGWGYBiuUWgOvw5Jbk5Rc1Am7524f9H9iD6YaOovmfxGGjUyqzqEOfHaZKUVqpy+ZEo4lAmKifqXGO2xarlapetJiOAhF0iMQnkDlawSIkH5nTlG4jRiM1IcEtjRp7rChY2mFIJ1GMGmYJM5hN0UjY6fHAV/TQ1Kk1df5bb71VI/rX8nd+s6HDxcNhfGZg7UXeEfyMxRxQuxuxAhNAdnjAA7t3T58+nRhTr169UAxFmiJbo0SQiTC7BNgVjxPJlAiEpImiCNIMBE64GHYuCWEiysUZwFOoqThlA4Qh04VPjyR/sBLCUsi9pVPC7kGNS0io7UKzIx4OTecTwUrdMUifWZ006md4D9H5eC5ucv3GH1Eof/jhhxAjIxRZu+4HHIq048L330UKT7nhel9+Pr6ZUDhAEqLeQb9phj/sDmBq+KseeeTh66+9es/OradMmPDJp58RlW3eslW/fv1GjhxFM5LKgNYFCh6K0W5dWtLjyXAYrZdsDpRsUoBZ4oBFOvPyMtGwDfcPTGsZQ8fu3cWjY7HR79L1rIuCs2Ega4aTwYFsYSEFRZWiPoTZ3L5zm1btmh8/bvQrL8178blXdm3/TqJr4hwyRVQ0DCcEVMSEMcIwMSwmSZI1qKHhHRy9m/dbMTj6yHMfLl2ZgM7F4bCRzVDkjRY5zf26Njrp+D6du3S0WvyZ6D41Fu7f2eaM5CjGRDKQMjqLcpvAdRw2GPMc7jy0xu3bd7Vq14670hzwlp/Wrz9n8kW46+6+645jx41F3WcOSyAMr4bD9drc17v16H7yaaeBd3R4cxKBOtpK5kgmDdmKTSMUJYwei4QdFiuPjnMrEg94bEm8braM8EkYTAlKP9AGisn75Yr4m5/tiZLCiZtZNZM9id5WV3MYneC7774bOHhwjtvDfGJ4/0PHIhaIUHZq+Pdfb/Ra+9bqhae1t0arscKVpCmdUe1OPMEN3A6RXJBuMESnqdsNliSRpH4jDBdxsTOzSaIZRmJ4Cv5ucxz1says2YGDFQX5npKSRuAm0UMxz8j2YUq+MXcORaxbt25FKqjTZRfDEoyEJqxkXLGJLigRTow3FPJ0QrINXTmuTCLWpWeP55//67x5b1TW+GtqN11/0+k5RdYXZr699PMl015aO3PmWjTxvp1z7rilWZvWeN9xhWJlZGxmrzFuKMrNjBjW7uFnP92/5+qy8hKGm8tlg3yrgQeW3f9Rs36ncf7z1S8t8MPaTYdrwi/Pmu9MtOnfuy2BOYenUIlilCSSUdXq8EouNHgpTz7GjSvHcNnFZ7//7toZz/31nvseReu/ssPFxAfeXfjhHTfc9uijU08+ZQICSygAEomePXsOGDDIYIiaLSaiOws//Hj/ngOnTO7duUNeqvYrs6m5yhqeipqAgmbTsWDMkVukxHCK1D+PU4kDFmeTjTuqZ7256oddmXW7o3VRrcph9jA2JeEwZHEgkLSS1otzug4T83+H0EGPhdG+osiwyZIkVteaHQVPvbajYtPuvX7HwerQ7r11bqdpQOcWf7ncXWIwUBtbW5vEMSPGpIa/5QNVTyQKmU2jY1kzxF1NX3/99ciRw8XJnxGeGLiIJKan26ANjGsWA6zLDh079uvX/957HyFRf8qU6/v07iqi6r9qWqK3YX2y1AFCFZTDER1L3O/aUyAyUaIkYVBRwOeZJR8+ge8d6chXBoiRiAsId4M8ttjGGcGZSWaokN6Kn09y5eW6nEa4G3heHFKCu4JiAh+YuLXwrooLTVuh0TVNRLIksx6tPI26SetoOqKgaTSjlmNYGDXiCc5qsppXrVo5/Zmn8Q24XcSjs02alJWUlG36aUtVZeXiTz/lWtdef31Bo6KoHzwyp2rAe9pAY/6r71aTqVWrVvXv2fWmG2548onpMAadfdakU08/zZdXuH79erIHyFog4eCJJ544+eSTJbFADWh6vDgMeJV0inhUuKME7q2lmdCpZOQThIurqONKDA+BdC9faGVPpIAi5HnGDMFfdCzpNAuamXQodb0yeCHOPX9SpC4x59nvkrE4QHESKuxOVzKYshcC39lvMuZZDB41EjNbOHmuYtjiVh3De3XI8Zzx6lvrkAVOj7Vrt+bjBrraFBeWNWKy+OOB9VYnEH5yJEtNoZgSdym2dNAQPKwE9gbVWKbGoYaXfrNz4cKFy5Yte+mll1q3b09gfeWy5TfffDNPfcMNN8DSBx0r2iehRLPDhhqFg+SSSy4hFQDziTGGE8tG40TDmahq9rgNmjYhupqW28HTbd262eY0+3JdmXhtOlJNzBAlQjEns3FUSXMwZvnrK59s3BdTULniMVvWHVWEkd/lcUfC0TfffBNvIhM7mTrS8v+4UYf/UvqCLpbCaPQO+qFczWQx3HX3Kd07GpQQTFfVcdgYcn3R0E6npVH9N0MYED8eSCdColYL5hX1bAnbRsIkTmaEEAtmCkZRMunOy7vjjjsUU87778xfseIrLMA4iaUWu8AQzOYZz7/48MMPgs4k8cKVkyNZFwCktHiuXFeXV7z+LLgyWfJebcloHPIZRCWu6S7HdO/SrVtGyTEagVXVTDxzwoBRo5o3axdJK7f9+cqxo6xx/44WTZMp/35TinSvAvLpU8hXEPqG+MjhPZ55efOGdesLihtBq9vQYnS0Bf5N1SyR4L/a+Cjs4xphD4sN32DOMhnEW6CRmB3dtB2yiYX9B91kuFMtC1wn+fkWK3YSD1u9ea3F6V6wIfXuLVt6dQhcc/7g4b1zCz1RQ6LGaq1QIri087PGkEH1m1H5k/HA/q9Uq/3EC05VIqHRIwDBxHas3vk0CtfUe4cPHwiTApEjmpIzu1xUn00yiEmozqjOyr2gIZTGzcKpeIVF7aika4ADYOCgKhEUc7h9CkQSRIW0AoiyHmubrKbaR0tR3zc/2TVtzg9b98VjkUw0lLBaxbyV7DmKrZIhbLSokKzEDTm5HrC59Thq/mu36pdgn1yFLSUxODYA2qB3aSv9cGCyFpsVBAPjh2CeDBFtZWmITgUWPqvJSlgQNxIgSpIi02qiwOddvnXp7dNxrMOSEEgRBQMYHk7v/37v8jXJ7xePLDRuMpCrbvXGstVOlJKoJ0OaOjVMDS58CFlDLJ3IdanFxzSpfemt96+++Ta3jTRFmxDpUWreoiqpGiWbJ4AtBrkeg0MPSyaJzakq+HRHPJa85OLLv/xmJbSjbyxYNP/tJceO6nru+eedceYkBGs8EQcVn02iA5HJGZa6RkkyGRG+KZuDiEncZGbx8+I4sjg9RqaSxfng1KfE5Y6lJxoeGZRilCtqHEokmpLAbkpg9BaB9pNGFIujJKEP4Z0CqiXqnabi4aRLRBI2hzNDQd20MGmJIEZFIxItzKjIbF7iUniAJVkUKe1yuidPCn5YwA7KfCURUqSw0IGYjLGLzztjwvGj9lVUrFi15ttly7ft2Lll+08tmrfq2qUL2XCfvP8uyXEXXnwRyqC01R93vtcrxpxW89VXXnXJBecVF5c8/dzzp5568ptvvDFj1iuR0CFSMi+64Ixnn364vLycxU902UwYzjQRiPyvcT/S1KyfojeL80GIvCE2Yz/eC8lQw/FKkIXJK3gkwcogeHUaCMWaghTqgw8+Lm/WetfOPThlR44afuyxo7KSHGNr1LLt5n1KVdiek0tQOGRSnFI2MWB2GEsB7KQNISOkegojE8WukfgQgvuPKVWOuZqst18nvtVKkFEx2ckfFOHmIMENua46Qkk1mevMP6axad2G8OiRNzlMVaiSLVu2mjZtWus27QloPjtt+scffXLD1bd07dXxsUf/sunHjehbJ504wWh14Wc3wdgXj/WHv0bGHrTvZMKZ07EQVyITIBmO4uUVLlOrvXL/oWgiAx/Wd99uOH2I3QrVVtrHXM0GYiYbk9FlAKvvyJ3+2qYv16poBslEFD9v1BhFvQGPFQ2FHTbnWkg1li0bPHyokEkxu7RMEX1t4hUBpZflqbd/G9rJ7MNrxXnEB0w/pmUtIFa4eMlKCMy0lQ86NeKXOb5EcvzwVnefW9ysjVOJVipmSkzY7FkLLFNWe1EgmXJaSItRqS1OrC0ZD0H6YDB5oIVPI4SRfeBG0gabqUnyYOTScU2fef8HMo7bd+pA7JcDFUMVtSLi4Yzdm2nestHs2ZuzCDCTWzzekHOkI6eePO6Uk47TsVaZeFiEUJy0RPm33kcDQ6bE01ZiL2l4Su1pghhg4uAPytRJtizUOQlnU3d6wvAB3y384uxR2QLDdsVtSu9NmK1lDFElFrOx6JjIfMDtHx9WXvfg5WUPPfVk136jChtnM7gb/otC8be38G+nZrFYivL0s5KrtwcfdTWLUSReAW1DNOj75fXnztMXdRH0f9CNh9Wb6Mjja1omE3jDj2soYmF356hJ28qf9t35+JwPO+UP6tv64gldjLY6raJCTKxSBTeXK6mSPJ8uKiwGB5pDYDCnJKP6mzdv9sILL7Rv3wzyAj2SdSRPDZ8Ghh0NH0tYnOYuHVtxlu6dWkFgSEaYaqV0KLPOmsgyMVQMGRQSIKVoNfTAEdXnZ6WZm5/+/OJ3F+9auykczTCjBK0pRDnahuDgHV0p3hMtU09z8zTYkfrJ9dbgIH3MGE247yTw5HQL/55kEWs1fzC66+rqcnJ9CCl8LMgmqhIB1hSzr4FNG13yLWFDyrzzhvM4LY6IMa6BuLUogJwZlFnWBdlCtFbxCLaJ3VLvjIdRkwTdRBrCi6GVtjBkVQqBDRzYdcbUNTOmP3vL7beEg9V4qSTlO8zCVqjYuWo6C4hU8z0A2IJf1CrUnE41lvTX+seOGX311dcSRPt++YoDlVUL35s9eeKVn3z49ZQp13Y5pmMy5mfomyEPTJPHDT2RLJoWyU4wzXt1Hk16znmn4+XiXg1WR1XVnuN7937ggQeOP+UURTWR/0BClKy4rMToOQgvaIew/wGE7diBAG3TsRPJO8JR5M3BMSCH6bapSH0Cilo0UQO+gnw9EhXElATrkUySScZ++UrrbU05kwZGkyPiLL0OAZg0Gd4xOQ8qGh+IRJSUleESuOqqK9etW3/fA/e/PX/hiJEje/Tsvmb12ldnvzzpnLOlo+We5bT/PhvxZQrUQDXEFMY9M3TIoPXrfzj1pJNfeO4xMhuABNHjtLaISy327QAQWd+GyYEGJoo5B2ieTuKJUsYENRgrBV0ANoe8PAqRxgMB+tlstm3atOmmG2/2+yN4wUqK84YMHYD2BjUbHq2iAg9UdwwN4OfcAGUdcGhKhwvWB44sDsND4pJSYA1kyNZ3j7LPBAM8fhWGSCbRsnlpKnkwP8d12cXXwFBlc4CmwiakuF7w+PFjW5SXg6fevndLx44dx44+9piePQS4nYS6SVPHWYyZszKoNeccs0UTDmgqsJCr8ShTbeW335416dxde2sdHrsh6Wh0agci4BITsJgN4CPNFhltFJSJWGvqanHDJBJizMig5iEBvGMy/Zx++/BfHmzToV2jslJJhdN2sonwgR5WE9261GroqX+7n/vkJ0xShDknERFqMBBBDkR2qbGA1ej12PMCkX0tGqdPP7b9lMt7eiIB9BWBoaMXZvHruWSCqukcT1iBlZ+dqJ5pB2qmlJSNJondomORoZRWo+iWOLNAVhWXtejUcvcbs+fdec9f0mY8UmoC0sOoYidim6WcgLmmRioJekkv1fRXVPe8/HyJYLKOw/an5TjrtA7a7K9ng+qdUIYGAWQBofiik9A2uAPyj/ELuhxACcnVcJY1a5kxfrFu4+4hncTeM0kiKdYp+FHsAVMkFHDZyXZnlTOPPXbwU3MXLPronbMuOC2RTOjemXourO2qf240dPQfbP+vh6DMf02mHx2aiA/mih0kx69WcVmkNRXt6M4/XpvoLcArm77UMY7r6moI8cUTRKmJ4Li2HYrsq6nZuN/kr02dc0b30oJM4tBeMkEEwYo2YzXD5mK12jzuHBZwCSolEg6HpysiCeWJjxqzjlgJSeaMUAiw6Ip8UJTFi95pUWosK/QoiYOYRwazlzZnjWQZBhSNRcMUJGsal+N/6QJZU6VfPl56ePn6UFRxi3KmxDDzNF1Lekmr5HNE6flFzfrd/tP1abkBbVXnihhzZrsFgnCc3gwPRAApbWAWXBDV4WFhHeEvTYlqayQeQydrCKOg3e4vNpB81LLq7GY7CF00WlGyuG0YYiifZjEdd2yJmwIUSCuYIFBt2M90J5iiM9AgZEEm0YZqDGkwZEibTnPWPfXg3aedfmp5m/Kk4qd6jyHFuQuy6UN6u8mjaW4kwn+Sc47KYzAWl5ZMGDfOCUOpogwe1Af/34N33T979ux77rnn048W33TrTSeefGx5iyLFGLRavJLzg4ktsCqe3PbQ/Y8Al1bOx3g1wL5tSsYaNy1b+MkHMo9iQR6FHucpEd9HNHgNy6/vJPxBzK5N+w6w/8NlCo244I0kMb4AACAASURBVIUlJAEyWFeYRDMWRHxW1dFauEhk5NC+RiSspAVxNlF5ZRCJNiUal5j5HIN0xRRPa9U2oL+RVCVBE4qnjALnKGlQaFq6du382qyZV7pvoebmOZMnFxQVLfrk0wP7K1q3bYMuKiXb/p029KC41AAwpTKpq666Yu/e3Y89MvX8iy6SMlCiT+CAFu2KsYTDW5yLeIjr3/ABCLM/Y0wlzQJNS7g+JEsjTZ4vMByHK0veHyPfRRqg8Oj2GjCAWluUT2TR7ty5o8VpJxE1lUxYvKnGpfl0b03toaiPis6EjyxZcmKka1DYrQ6TUSrYMzGyWjXQv2czGKkxn9aCVtGiPIvXrpxyyriTTj2FkZRKhiW9jrC7KVvesll5s8Z1/sreA/qRASBweERBGLIG7bekvYEQ4ikQAzwOuDMqiTGMSVHU9HTmgtnpACYB8DGeUjy5+ZdPvqBdyyachJbJqEgXFEepA099SPzmVbV1BrxBaAC6110XGtpzcVRho6LKqsNVhyobN23KJKaRxXDS8pFFdmvBmSOGyv9zU3Ab/ISpBApBTpWURXDjxo01ew/muhVXOpLvMg3vXnbexIFDethdhrWKtSnJKyajQ3gJVdIXxIYVcCRasddF/DalBs0mkm80l3PaFk9qGTOQUtFl9KXEkYByWk4YVv7ii8+eO/nq8o4lFTVbGuc3VUOqEokpZCy5XCQ5VkMvkuMTAa7n9CBPHA7KivGYkqPAEoETjhM25M1yeA7t3w91GU8H9IL2sLo1jz5oAvAnJos/EPK5fE5fcShl3l+dMnvyyYfF7+6EDAijDsJmBVCxG9dsNmpJhGPlLfM7tXV+vGD28BEDmrUql1LTDW//XrKDdpCB+vNGDx19z7RnnOpp2wwyLflJPqLdyxvtIwdro1c2fd1tuGH/Vb/h0XhYno4MOGkuDWkBfiVYl7C7HOBrsKikWFXWk1CTew5mH5652prruuTUVviLZQ6Qm59NWt32w1U1iCFOhQyCrxniE/SAdByaULE8sJPE9UVNFYHKmkXDgMnS4as4sH/BgtljBrXPy8nLRg5inxLz1/L0iaMRUEokUyCkweg4yfuVJv5VD+otfjhqT+DUNtqyhqjVglGIWszvRSnR+o2HEgtPlyaiJDWwiUKgnZw3+pjRWwYPmDyUFkhl4ysxXFU1ZkiQNwSnJYY++9Gx2CmP2cD5tXsXsShykHZDYdE8qcG6oOZo4epiu2LyY762aFp41qk9c1xZBdFDzpxQaGmZAcRTNakqYAe0PKmlFk0lqkuKPDMfv+DCq1686eopT89+Pa8wL5E57CbjPRLL2n8pASmlKjTVRB4Wz5oU6gJUY01Hg0gtPQXMWeCZfMXpZ1100ttvfHL5xbfdevOjQ0d3u/fBKb269yLn0Q47A+TVgZozzzyrQ8dmt912LWILh7z8lhZPxUvLinEmSVzSKGoTolCyyTRbGfUuEgxS0Jto0fnnn5+Tg0GpomNxmAhiZL2mYOlauLTSke0o/aDWQcJjJC0g4RimMI2YFI2KY6Xx0TuTUfxmwDKIxOBO40k5lZbhKCAvNRbj8cHnZZIJ1Aq72znzxeeKi/JnzHrprHMm456cNeOFW/98R15BQfwfzEvU8DD53/nGCNB78ybWoalTp3qdjvffebtz1y7ZVEziuT9v+gQR3Uhr8IY23AYyzOgPbVRIn6IxsyJCDAFkHne13tdEcKCxleK+VhL4m7ZqI2dWkxrZh9lmKMQhioeYc7jzcp1NPBn/YZUoOdqz0ZmNkctnBtSFIyhlSFiop/J7q149d4pX1eiwpP1VJp9nQJ8OXvfyDespe386rLZa2WxjLBwASSQonGx20vnnaIxNeLhijCgWavExYwLhVGOZl/KqaRy3OPB4bi6Wggqf4nycyuvNkmZrszPgDTb3nr37G+WYG+Xb1VCl2ezGchODE5YxAauF0wZnZXUojSWARSSOWhpZiw6KeSBzIxGLFxQULvzwo06dOmGCcCG+YjxrHsYjMZl6HvV3d/FDOkvrJRGSdpLHYUcLBj2K7+zxbTs1M3Xv2KRJY0dxDjMopERsYHNxpEniN+YWoCtQBFJmgzhyiZpwHqwDcGcqKnM7zbEMfe1V8GWSFA0ZGTTxwjWGayobRHKdcVyLD95aesLYEc+/Pr9n/46H6yoK8TCRNK1m8vIKGCSAw1o0b8Ht0aiivyYpKwKLi/C5QJ9G8pCMMUoSklxc3wZYnkK6kydPhmavYudOMIV0Kyi3HLP7xttvOFBRdeOUPxc2L1y+endKsReUtglHUdrIZ/VLoEbksDAXgl6ArsJgpsYmKmDlhWf2++a6995+/fWLr70KKVLfZY/s+8MGv37nmfmK4ahvR0UGb8TA0hgj6UveiyzQrG19MeYrfWPYySD/g2666Dz6gHorwf8rjwulHEKEcZYK8Qd8HS9FzFw8Y+5XazftNedR5Ua4kiX6njICt4hG4ix8kg6m5flnoxRXl6kLCbJECVFQdAJDLZSARwu14b13P6z2+2uD4ZjqNThaK7amRhFhmq2cFLQHEX2kaTxSj47FSWSm2RH5zLQgBEosyFrMDr4cWaTpXdZh/dGQ+bLcNqxmcTaO1IcBb/ST84rjBGkImooAHX8pFZlucnucwKrJcnParGgRMDCtXb3S7QRq0eDyozfs0bHEnXM/3JWK9qQNLbll2hML2xBvXmxs1cSWjoeFvkfAp1LfQzPb0oAcuEnx3jCV0bsEaxVR1EC3tsFpD56+9NPP7r/tAcjIXLa8tBpSrAGGPk/Fq3QBzY5DgtQnYYqnrIRbvIYEE6GkcjpxGqWi4Zr0brPN5PG443F/Vqm2GOuWLPp0xMATxo+Z+O7bnwdrWM0cy1dvrKjxP/r0X3OKS+LhuAn5aLZi2EvGI3eGYCWtMplQU0mLB1B89uuvvlzz/XIUKFd+Hu0AfLWwsFCWB9LFUYZYa3kKbQ4SD2AySvtrg4TwCQ5Ok9PBR7lzlhaRbmRl0dJaLxGnIdXN5bE63Vwdpd8kRQUojEaxFRORU4uNGgYOiSNT+prgC72FFwFTFMpT2h1nrVG94vKLg/66l1+a2btnj68WL/lpw4/gwbU++TfaCOx16NBh1muzWWIHUjy5W5dUJJCGnRzNQeBw2swS2iMOpFBNw0oNw8sMmgjWBgvBQ5jq8B1SZZheiwbDNiLcmEx0n2KU4jySqKGFx2y2wxUVO7dsQYUGNagmwqQP4z5OUcQh69i4Pbl5q3F3VaNQtn3WXKJYfQIQMAUUq18xhyxqxAB88+/cRFXAXIF8IZMqK84f0L8zSjY36XR5EPtaFq0HUYa3VWV+kQZLjFIjvICuCTUoGQtDFcYbBqAUv0JoESS12k2AFh1uMEtMN4kr6cYb9owmeUgV9DlVnxuIonbDACHwzImvGi3JQJGnQxShQXFhlOr8CTL3xbDgWCowBoIBGFI+/+TTRFiUDHbqkwUhIJJKY+v9O5vhyOG66UgIgqAuugjeLG82eNnEvpdMaterbdxr3JkK71airAXQAuOAEEMRa1AqqJqCaRO0CGHVZ3vkpXePO2f2KRcuuuzm9Y++tO/rrSoIf4ujvWIoTmVsUM8Ys2SSqqyvhlS2kbv63ltHh6t23vinG8wZW2GuT7HDCC/jCoQZtIu7d+0Vix+xKIILS9uOiBAdiwfXMjdJxCaDtaHnfeqpp0pLS6HEy8nx0Sykd0D5hnJWVxf4+utvylu0hKD/m6+XrV2+gsZ94IFnnnv2nQP7Ey5naTrDkLAALKPtcWpL4ekMtTHsoerKsUPajOxb+vkHb+Nsa+i6+v4Grfnf/9kf5ttf9AkSWnT3g/itZImFV5d1WIwXbW6Icay5N3RtTB/Wf5h2OPog+jPyUdcAdH8eg9LhzIFyUiSRkOjpUFcprmLx5G7feWj7Lv/AjgWS22UnkQP2ZEtxcenmzVsQVY4CHw2Lskq8zURaH9aG7sTSoulyXc2LA8Ddacnds/sQC9onX+656tbnxg7p3rZxq2ZluY3ySbQOZyM1Spw6f1IAkYi6zh8h00y7V14kJmgwtG+Tu2r9XpJCMPtQuFgRyMAmCRi4ge5P1oUUohPxQbzf6ZMAWUObpsFw1l/cWulkwqEZ5XHMHaw9Fm2zFT7VvBxfdaVU5lq2/LtFixbt379/3uuvk2QXa2CF5pzofKCyaGeGnvmItW9z5eZkIvhdQEiIfkhM0GnOtm+KUz6CKmowY+FJxQ98UCaYAKlnLOAyggoSecXiYkmjA9ihRncM7t3v5GEl82Y8XlbiuP7Wq21CVkSiuE0iuFGp03cUG6cNcXKIKBIiaYPRYJQlAW0Jye1RbN9/s/rO6274cfV3V05uftoZwyOR7IwX3nl/0aLFixbl5uWMHT8+HE9NvuBPUBWRAOp0Gj79cOFbC94kDwjlDN4vGTaptM2VQ2E7FlQW2s2bt+bl5bVv3xGAj+iXZvN7b2MTzp03/y0Mf6B7aihMZgAaEj+WyDKa1s/56olQzArdM0oTj2+ypBNJBK3F6dVL54pfS3M/c076iO4jj1vrfD7inxWUn/yWpUpiTfZMPCIoMZebJCQAJZLVFo+UNWv8yNS/XD3ltvU/rGvVti10mr169VYaJAJqaOz8a+9HE3K5vS1bt6JFS0tLcB9YgAdGNc5J3cjUpKJMOm2GNBSsETlJX4DHkrQGQsFE1piOkoQh7LUWy+b161mloPywMz4FL2hZs3L1qpWrYeuGzOzN+fOsbicpZniM0IGiscTuKvXmez9gBHjt9tJmhT3a2vr0btmvV2lhI58SrwbmrFiotu5W0uG/qwNMOTY1FJUCDNgJTmuzZs2XrNnDuFv/wxrqnQ8c0I9lGL3cQdhInClYkvjJMfagc+Pxs1QXzRIpQwIJN29CmsVqXbd69fz5b/n9wdKyJls2b7jx+int2rbWyUGYg/j4lyxZAjgCBi+r8DxjZgLRlhJ9iUzUVpC/b3syFGbcEgHktkR+4f3R9X3OzxTnRiJhdJrsN19/PfrEE9Ee0Iq4NcFUadvR1e3/vSl045MfQr7BRtCQTq6srCwryuTnVGdDB8VrT8UzjGnCs3LPRNGE+Y5qg5TotoKqzLJoOg5G877fru4IwABYsuXL2g+/qm5cqOR5sicN6NSufVGfXo0LGoHXraCOqjCyqgaH3T+8b9lfHz/9+rs+uPDMUx+Z9ueC4kLo1xmH4WAQQf3VV1+dduaZTHYhCzVgEMVtbvfhAwd27dpFqgr1slhEvFRxbaCE9jNPPcXjuH0+QoGlRUXfLF3Kc0lbkbugUgwkefaksyecMf6Ka+6c/9LLXdv50tEkDk7+pDgj6ThasIsqnJgWybjflHaQFa8kq08b03XBko8PHTpEkvLvNPK/nZp1dMnUR6E+EHmlACSNfnR08h6NnoGrxSHEBcJGP+mGwv/fCP6dbvjn+erozBQ9QMt+Rx3B4xqOiaEglQzSsGIfuV+x/2sOeSwmv98ItZtLcNwstTGrsSgeYylHESGzDFOPNFoKXoDtgpUZOLtVEAS6YaedSRw5DhOSa8uW3UxRa455wWc1X6/6PB39vKy5cdSg7qP7tO3VrrnLkzEED2BMSJkG/eeaxD/yXrNs+nRq8+b8deIREqc+xyGLEEQqmWs8jpQhFtNZlmNMGWJ8DalZPL7eFNpSciQ4yK+8hJ/MZn7Iz8vLyxFA2ysqyJHZu20HguBA5SG/lvncu3//fI+XiIPk1tW3HT25/iUfGWQivc2q6AUYpjQyWqvN3LaJ9fjhbTU+GCHgzqJvwT4lQDAtGHokFipBRmkH0o0Frokt7c2EDj7z8LnmO1546oEH9u5dO+n8y9t36p7nTUOvIAwLwPPFaSTKHk4dGBBS0SDNZXd5nTZ8TsZoKLKv4uCrs96YO2N6Y19k2p39xo9pmlZ3ehvn9n9g1I6rG327fDV+rE3LXztYrSz/4u0NK79o0bpDPJJ84C8PnD3pzNy8Yg3OBAqDlGdLsLbWm5vLWkLcZMJJJxVRBdZkioWkQgVqK41MznzV/v1FTUqBRUttMrHps1rN4DyOlGgj+d9kpRmsehSyzh9EXayqrKYvPB5Pk2ZFqG4s3qRI0TXkbTJ5cS3QqjYn0I3s9u079u45AOIHPc9upwWU3j17UcGDr8z4y4B4YSSwXCAEMurEiWdMfeSxnzb9WFAAxcNPdTW1vrKS+rrxD7uPcD6eqtUrVtBlBKeEeDMSEhZdmXBHNpnDR0SjgJ/rbQsoneDfx5lN3+GTCfnrGOS+/ALeUJKPWCTcEAMHDjymdy/RxrKZV2fOmjv39WAgdNNNN5188okIHDUWsbsIUXHh9L5DB2zO/AhV67PGw2Hzri2hL9bsK/p0+6B+rQb0KOnQzNWjbWOv1xat2O/0/n1LGxCiRDrl9npIQlyxfNWq1ZtX/VB95lnnb/xhBbwkx405DmU+GoXy24VmL9aP4JeMuOrIoBTDHKc7E1asAnJ0NAMpS06Mf+vW7ZTpjMZSXbt2JUMTnFEKBnw7hTCclQcOAEm8fGQLQwbllVaRaSiWqonS0YSr7F99uyUcoVXpCISY4NlEBhyxKwWsz1v0A4obvjLrpS59++KtoZFp6qMLFv3z97oDWPWkV0VUyqZ/BDTSoohys+iC3CQkecakGiaJ2gzeHViHeMcJ7zJxHIqt2Q9rDx4KpF5e8MniZf4YMUXlYCYdBrK17YDbrnhW/bSsOM8wclDnYX1atGni6Nq6CUz30T3bKDiftlSNGdJavWPYtX9ecPq45ZMvnjL2+FPyi6jBltO+XUdkrNi7NLhU786Qd8x1YRUhrYpH5tmbNWtGTczWrcrrHYc++BRxgwnWSsNrGqnDGLG73eRFou9CqYU4RYwU5jgLneYbr55c7qI4gTEZrDQIdYiVFpGyZdCCkSTvFDoKp6NACVR1bw+ll8L62L37MfVeV9/5943F3znRv8pXR5dPfTDpI5Kbx/2ATorWzIaY1r2veCPAXurvcV0S2qCuSH5+vtTh+oNuv17+pXEMhP8S+3fsMNgAsWqF0TWzSsSB4JwgRSY6Z6irgQ4gR0nWZRK1VjtedGa7SluJXaVpq9SOA7UdqK4MByNMCRAWmBISvUJuCCESWHjYMVMbNvyEsywUN8OtVJf04uJZtT20auvql15bff4JxRefNqB5E4eJOAVxAXQObRNZr6tcmprVipOzlwwXVBC8RAY7nHeAKuhF/WDRmoQizwIrov6wv9OTuo6ljxnkIPP5y2XLoL1mXiF8hw4diuNq8+bNInCTAHyZkChGduIoA/r0hYrQZbeHtWf87SaXFnJy2VSURpRX8TFFKREGR4GIU2EVMhC+Ky9zDujdVgluFd0SWQwzFqAzSoykkii9FKuQHiHfUJBZuLQQAUhqO1wPMFco6rbHHjzn7IvU+x5/b8jQ8d6i8gsnDoZQFInPLYkVoSVF8ixJVThF/YerKw5UVdcGPvrw09ffeGvHjl2dm5gfuGvsyaOL7IkKJU44MlepA/sW7FS8v9MZvvNPHJVQiirrLF8u37H02xVvfPbGTxUSD1qw4L3du4d36Nh+yJABQ4YOQm5feP4Fjz32GDw3yMoiaqRgiAcCLg2JRbSF5LInn3ySUsREl2ltEdxGQ6CmZvfu3dwoNig6lp4wgaA9tO/QK6+8wvJMFQ6aMQlU2KCUlHlg0Dn77LNhy3R6vNLg+ExUNRiMbt36wwsvvPj6vAXIZ7uNh7Z7Pb691XtxRowcMej+++7p06c37YAni8UulYzbLJb8RkWnnXbK08++WFrWjOlPmeo+/2ZqFh2AVsvSZXPZd+3eAfcVoWRRH+AjYOjq/mNteshyL132K/3rV8OdA/BaO0wmgAcvv/wyHccYACUzYNAgxjcmHCgl1G5OSOUZ5tGpp54+duy4wkYlzA2gnBIiw0yS2DMVVE179u6NYO+ZYwqJNcKbhpJeuK829cYi/8eLKwtsoQtOb3fppN65JcAQ/744b9aYcud7UzV1Fl8uNQtWrdkD5n7n3orXX3+r2zHdUyhK8YQrN1+vOiAoRgkvSvoFybqExdFHkA9mm11qY7jciUgcbMPQYcP6DxhiBT8kQiAByIw3GGnSXKkUcoN83mNHDrFYoOySpFoQAWDmLZCkW5UDlbVLlqwOEJijhfFWH92Immklt/HCyogVBGRqz+7dDFHw3TpTnb6oiRqo2Ye/6o3/+1vdE8azcJP6b5kwvDGamimm/HR6H/ACnkXUJ5IQjI6MUbgwpKRDhkydHP9h06PTFn6+ImowUt8dCrRsJk5NC9EO1XhdNBvOOI17AsZ5n+z//PMD+faaiSe2PndS18JSoxLKx2WXjuwYMdj92UdTpr2w8crL/+y+69FzJh1/0UUXs+B+8cWXlGUrLMwVdB5BSk0dHHPCCf379+cNnlEW7oJCaiA2FL+WQrE8P4uORGzVtB3XFIs7TMe45DLA9JMQv+AOiBDXjlYb7Mi6lBURShQY5C3hA+G7SaRhhfCpsVDSAdBMyfrc2bISM5Uzfr9l//FqVlp42Oh4PMXCMIhvI63V5YiptB1jLhqXyhs8BV3LUJPKktomx2gb33JYFqtYVhlJnQAZw9hhpziczDaOZInSXU0czwHEbgidc36ang5g6KCPc2newFvMToYjl1u3bh2jEzHKr3TtSr8l/Vdw7unRd67LAUDw0HYxnYFnDhky5JxLL+PM3JsmaiRHnWM4krA8r6yXXIvbYz/6GR/dhPbNZqh7fTl5rMf4QqmoJ27zhuE7+uP/D7+S6Y/vAd91kvUGTGg89u78ecTohORWmkEPoskrWop8lrxu3L7UpotDHqqYC8APWQzh6rqwJzd365YD+c5UeeuOkNLU7N9z/iVXHDi465tvvnFaragsoBWQEYAiaUOKYCSShw8f2pHnc8Vi8ViWoF6NKE74QhSqEBoefzfw44Edrz4y1mdaRY6ZBkGVTe8CeSdxs3SXNrt6t7BuqGhcmTgEkxNDRb7hTjVpA7WVDBWTORoJEBdb8dXSCeXN9fHGsOFU+qjTxhhlWRlwTDxrzcGqVStXLvns8+++XVZcUjBo0KDzJp0JaeGjD95P159yyinsefCe+1KJcHmL1jt278oranT8aSebXPa6aEzKCjW86ZfjBnSBSJs4s2biYGTrGc2gf+G48HtdjbJqJfE2l1U1pIw4nISRwpzGq0M1UwXTimwmTElN4IurT1LrRalNp3IgFrKmQgOaJefc1W/+x7ve/njni9NmP/PUq6T5mI0uYLO4jHwFeSi+FHWuOlRVe6g6Hq01KzGCMj265Zx6Xu+/XFAst18L+EBzV/AL2ZBQUt/GCjhMOQjgqtVIy4UjuylKt52HbFv2Vi3bUPH59+tembn8hRfmmnHoAY01hKc+8iRlSWh2CuTx4I8//jjon0nnnE9rk1FksOYYnXlIWhZtwD6kSHz2+Ufvvvvuq6++GvJHMIG+//57iDG/+m41vKlMKKbnWedeeMYZZ7BUs/+9996b/uycJ6e/Sl/gOWDJwRMGpoS4DM1LstKQ4WPOO++8Hj3IdaXUoX3TT9tmzHxh/vw31q87/a67bz/vvMk2u6ACKLeInKLpA5E4CtyP6zewolG6UXIypTxMglORYsooQhokQJuZ7dwMDyXfxpOk3RGgRG5IKOVfeosnTTZrWVHZcWNPXPzpJ6/Nfefsc8/JppKAE2XhF0/KzxviEVmNpaRLbF7FL5UF8U3Pfv/tD4TU4YufO3cuwpDW+3zJ6u07r/hx3fdIyImTJskKbMhG/X6n8KSrJofR6cll9lP4TpZ8tDTxJYDWwoowbdv0g1GJmTIU7CJdAyc14h6HKBPFFDKm/Cnlrpf2rNltffDeTi1pf+3GdFuOexUhI/oN+kA87bCkVHILXWo4AfQwa01Z41Saqk7nGuLOoqXbdot/V0mfMG54t2M6pdUALBTiy4DcC5S30bJl09ZvV6zYu3f39i1bKTp0x+1/ppQelpZCkRlK08eSNimrKuLIilYU90vUyRhJhHx2Z9TgyiGObTGZZz39Wguv0rW5X0k6UukcCAqthmAkkTZ7irGlpr69bW0FxGButzE3lDlE5EpYHLJeyfQUZxrahKR5gihOpeGSyKz77ruRgwdFoxGrwxZLpGT8B8JcRUPR/R0bBMViO1PjIZWErkPgd4m012aN1m5Q1H7MSpmgGYsVZzkhAjWAAaukvFDoRbP7HYVFb8/f+dXmdMqXG/aDbBM59MurLB4pR9QUN6jRZHC/aqsyOe6cc6gqUf7gDc2NqTr0INrckQ01tm1/8NrS00YMfHHW4heemPHMEy+rCoPCuq+muqC4RFHBwNUas+Q7m7KRmNfrY7yRWJDHG/RRLYhdzwbqgOFEwTEh6yMSamIkA8p0pPPlV6Q72kM8dyLjRU1LOeEtQ9CRHhoGTJE14FwHehKzmyGZoBKJYrUllEy1YmrkMBd7vJbdh/dQ1oxGY6FhlUdRY+Rj++Md1328/3g1S/OHIoN0FRs9HG+klaK+dg86B384h0BFIitx2LLMsNBxsL52itDT0qAQamBsuHU+En62O6yck7C0z+cN1EIcQGKJ5gIAwatRaKDNseDs2rETRYozIwcRuFjGqEpJfx3fMwpZ2Di4cePGyGVy4nBcIXxRoZg2KEY+nw85zlU4jItSzmnr1q3sX7x4MdGN19jemE+ZetzdHIlU5R7AIVVUVOT7chH6aGP0NL/lWihtPDua2ZVXX01hmcM11Xn5hVXaKzcmZN7/TBuiTZu7gjGnfcgL+Hrpl9L+vxasv75hErsUFCa4Q+Fc4IsjFfRoqxWrVgwaPODpqXde0qEbo//LL7/EadF/wDFCmqcDCHBxa7KYKDtgS8QxCxWFdaDB1K8gZrNEj+SV1JLtu/b9uHFb//b41sVjVe9GlrDbY4+CZRZ7T1QvSWwz43+T4jY8CL+iO+hT3gO7xttKdAAAIABJREFUGXjceDqFjmbscSea5DJS18XlsNI7X3/51cYNP378wYeRYOiY7j2eePzxMyaeyojl+NGjRw8YMIDRSKejMRyuOTx92rN7D1Y89PDDkETTjNCxwIPXgDNLF/ryBAxvXrmuPry1MIzsEEwXxFJGe2VVOKV6nLaQiAMYz4EUwMBApE/NsFboRaURGuLkl/EmMFt4TS3ZWpKU0XCyyQhpMfmFvslntTvtrH6b9kZ3bN+za3eFPwxsjCqRsaRaZbBUuw0WZ2OXVQKK3rLinM4dylq3LszNtSm1/xdD7W96oUXjSOPi/LGju9wQUjbtrNiwaf/GjXticcPX2wtnz37zvfc+oNlZa3Fcbd26KzfX/f4Hn3Xs3GnBex++Mmfusu9X0kXkBcqQyCroWFhHZ08+FwWLsUG+BNfq078/hJCoa5R8IUoohoqikD0EvdO8efOWLl3KTKdbOQOXYFZS6qdVq1aTJk3Cy6W3tj5bmzRuMnTYYIKDTz897U9/uvbFF5+/+ZYbR40awbfEv7Zv2wmtg9vt7N9/4PbtOykZtHTZN+NOGN+6devaqmpfXi46Fsg+GSopwgdO7DqaP8fjZRQxNrgu9YD+pmX+tT56fZ5AnT/Pl3PRxReHw8Frb7jx1Tmv0VxlJQKCwYCkhUVWaHEl9jBzmS/g5dFumRSUwMNbQ7P8uGUHwhbozJDho5CWcE1hZT3+2GOwlPXt2ycVJ3HMHIuGpZ4dDuZwwuIigpOgYUnCYPYK15rktdhTSfHlwseJHKKFaUyUPfk3EyeYhYtNTRJix0LM//yz9W2bV9x3wbB6GlwTKJQPsJhg8yVBJya5aRDpqlQHMpucrTZvC7324ZI3P/opFIfgyTX/9femXHUZ3Q35La4jWXrsDvJCduzcPm/eHBaIxiWlXbp2ZjAwMYVtRFKG8Y3ImifyEkeIkayhNKhEgz3mcBa99/7rCz5477HpTzNtv1u2eMLxPeGhkowWgTaQI6u6nF7yfLbv2PPmguVg2UzWVCB5iFwOh80UY0CpvwwqWl5fVRFlLPBQYJyyY2dZ83Isex6cvsDgl2PqaYXf20W3irzVlmBxeiBZUEiNxrwch9yknJvt57NiFcVEkUAa2bwdFy899ODUj2kkqKUbusYRagpJTiXNFxXNumbd+v37Xc18drJyWMGFKyQN3XGmf6+u5U2bDVy+d826A198u23bgeCdd975wnMvNCnyYNyJPYbIgygwTfEu1QBT2n+9tb+9AdBsMD64AXGqWpldYywYlmoEZE4YTaloxuYS5qDq3XtxUnmoe01SAty3Niusp0RbWE2oyiorIz4iWHfEscBArGQFO2FUz0de3cLEx0dDRR7ajSGtWf+irugr6T9czaKHmBU4HxA9TEtGKpOSd8FwgBvx5npD1H8V8JoX+Uu6gh0dU6Nj4ZXf0etsfAQCGY8K77ZVsDFUp4z7PG5IeG+acg2DjJlM/W3c0cxziIMRtazEuk6GGkSwD8k+euhw3hTmeqHdg9sXKcxg4rdIav2KdAwX+pvu0b9iJWbjK1JneWVMt2jZFiGy8J33uCLQAxwz3bp1Q1fzV9f0OaYnb1DpuAHQeTwXkmj+2ws+Oe64e+65d/CwoUE/LGeOYKCO4IUwUf0zbfSXKDVa3jsdwOjZtnUrmUIa02Z9G24s8vaLvZiWZpL5BQMqQR/meWlx6ennnDnp7IliVmYz48ePP+GU0ygxR5PSIJwLJyT6LHXQeGNzeBDQ1B2TEq34ZoWQSTOPNVVJQy4reypqNvy0rX+nVhpQ44iz82/uiTIUTVuUqev2y35tTqNoiWEhfDrSv7ps0kdjVVXVJ++/jzsKbRttWNfIuXP2b9r00+JFn1UeOtSqeYsrLr504IABI4cNd7ocaTAqkQgOFdwkDGbOuXLlStT0N+a/3btvnwknnnjqGWf27tcXPyZSOCr64t+OqPoa8YiaxQRBxHDPtCSFlDEt8PLtqfDvrlA6gbDE6Y26aHeIh88I8EgoGTE3od0TMx1El0RXRAIKPFzJw8krSDohuTZnI+wM+pzxge2yvZu71FQbYaxmrtE1wkRvsMAdRagRe1OI8kluR47tStRW25Qm9d6w9Gl9Wyp9yGryZitrclzmvq0ifTvkKhcMOrArff79a/x1IZo9mA3GosnamoDH7TKbbB26HxOLx3v06Y/tVFFZzSnh/sBiITbftHmrHzd98t2K1QcOVqFjjRs39v777+/WTdxR+jLAGxZ4WYa1DWQG/ipGEVOS0cu37GTi66oYwoSBRwtzD3xF0ilpGcQZKUn0xJOPPfTQgxPPvABYD2fj5MFg3OfzPP7Yk+eddwEQZpSGF16c+ebsOT9t2QwJBdTnfaWu30hir01atkjGWNK4BwvlNmGqQM6JfdKgIVBfq/3z7YsRkrabq/21JU2b3HHv3V99seTdt9+54LLLNM+wNqj5+3kKSuVyKa4gpSQJPTdv3hzpWtysJQruRde0RXIin9GJ6QJMrFhacea+MunsyWvWrPHmEFXIOCh2hEZCrr7dnQiHkMmoXCpwdyHbc+BaQT6QyhYOxfiJ9L42yBntuogAtATMHq46CDABOSBZXLYmmsypb4iy4oEooCQmtyzUAMlMAh3IaPCVz3h1xfyPDq7bEa5OkMFK9D61a+ueb79dNm78eCSSw8V9CYiQFA0S1sZRLlrmjgb9xKUDSB8HsSaoBBSOKscbDNCE5ACSUIk9RJGZ8vJym90Ep2Bdlb/ucOXgfmNMMB2ouAZESghFixvazMTG9RsTmfxg9CA4LWwtXNVqlCVUhq0+Ujgnd0J76hOBEV6xZy/VOctbt0qpST4mohQdsv+iF/2dA4zTSieLtMzgzsDa6dcmz4bA4fqiRYoDUmSROJQ8opWksos/2/vI00sP1gEWZej/jtAT0gvMQY0lWK6yc+ehIMELH7AnpJlkptCRsWA1xR1L89znT2h20ujytRN6XHT9a598/HlcOPShOYUxmBismOgw0LBCwE8mSoJUumzoUZmg4E8BbsZRIV1uj83liQIaNscNKYvF7En6U8Q6PvvwzT6dzfluqs5bMomwkXipYPuT6OBwMnNpKm4wxyk2oaT9iqEWh9eI/l0fmv49S4aUnNKcRIwEDBFNf0nrhTr/4WoWadxIOi7Pgo1sAyUj3tgkJqMMFIxX3mjpG1mElExFjUsBachI0u0kDmOT5V8QmBKWxhDhxzXV1bf/+c8nHjcG7wJLI2rNhtUrGWEjBg24+rJLgFGx+KFjcfUjs1FzJyKXxRetbfpg4o2c/OeNnUcHmX5pXpnwMvk1YgIkBTgSEhP4CFRz/vz5GLvrN6xvVJBPgMOXm8N+YLYOKIVEzdfzcZRrrpuCwX3bTTdecfU15190IX7Fgtw8hq8knvwzbSJ4iOLhHWGumEwbN23m7mhDP1xtP2/63KZZ2KFhtZTiEocYToRM2YnzxGCvrjl8xpnn3nvffQ5bHFdQNhtzk6Mr/FVJsSrodbudIY+dJ++1vLB9+/bROxSLPtr+Mg+FQkrrKYs9mUzVhWJGBxWso7CF19ts5OGVlfoyyhYlC3sWAHyUFW1Kk3/3qx5HRdYX4BenPx0PBFHQUc2xs/fu2cNhLMW4Na+55prjx41r3qxc2gKBwAJjVOa8Nufpp59GtUJjRzkD0sfgeeaZZ0Yfe+ygQUOMFutll18O5AimeDyaWlG2+mT9b25dH3W8MuYxMsAdyGJCcAQDqy775feHOp1Bzl9YKgMix9QsNQppScUADzJrBl4uDXMgHnO5nADaDQ48DswmuBnoSMQhTNVqBHbZCOlMmMkij4TkhmwB8ROIcizCkYlH2F7JRGCMpOn47W/u9Xd3pM0FFnuhARRXnAgyLgbDupV7Hp2+eOV6oUehyLMf7lisbWrlejx2p7ffkOG5uTnhYIgFFXYMdCA4r10OJy47vMJLv/lu9579A4cMue66604Yfzw/1E0vlltmMZYVr8xNhC0jh4nJAZxHzEoNc83Q0seSrtaLFqt5F/nIhRgD7OE2/nTVNbhbnnrqyc2bdzB+9dX5maf/CoiN0+Iyz8np/Mz0J0FmMES/X7kCR9d3y5ev/G5ZKBi8+E9XQ8Yjtx1PuSBOCwuoH6eKxuP/L7yFY+FGBYVRa9gfDgGuGjF27IAhQ3n8RYs+p21llGp8N0hs5g7qFI2G1aH3BToWcpiWx9qs9gc4BhuGqFsMtuxItLxN21vuvOvuKX/66OPPJk08g3rJmApfLl5CVLFHj26XXnmJ1N7RxAK16kS6cD2A3t68nzZuAXMOug4hAZSQnmSoMjzxDIl9Qc9By2GsG9jZfcKxQ5Tsvvo1LUMWTRu6UxvRT/SgoF+1uqw5jRYur5317oY125hRPihsKd3OksMUfGnW7DFjxjjcOfGIH+mGvzgdCzt9Xjg+8MegXtPHYPxpCiO1npAzRk0pZOoaqPuD15xKyFLgPJXIGhKhrn36Pt+zI8Cu5UuWe2xKj84lanojOQLymBIGQAziXyBV0BQMH0BhhRxUWAREu8EFoUjwnX+10JDufdDf88qdIb7GjD8eSeewm7GZuDEZ/H/n/JUTygQQMcJ7PAjE6/fu3dt8RAep+y7fyNe4QUT+k2CUJuhRGzX67n5k8daDFo+3rDZYibpZvxEsT6KvG3J6zRSxxCCrTthVJYxPKpsCLSCUDVh5qURNKikAhrxc1+CuLTs39+ypDFmdkAdyeWwhqjPBJZtWIywulNm2g5pIhII2yl3Utwm/MEhZf+CmW25hGN9/31+69ujhdNvUJLLQM23q4198+/XVU65VLcn23dvZPJATqXF/1JxJWIkSCl9MChcYuZQWXIsmFqIYBJFmX2M1464KKqFoctuWrS2bt6ALcV8xElgHJYYiQlw043+4muXAfNGMflDQ4tUir0eT4wxlbETQxEXFjdCTsHgK8/NRO6hiwqRiGCG5mGm8QdLxGolHmGBowWo8RkzQaXe//OKMiu077vh8IZE+mWPaBuiVRmcIZkWjYxwwSkmOkIRT3oMK03UsxIRMDG2ScFf0PJfgcnzUVSv9bLwiOBAZ6FgcwK+Q4JdddpkcqdkVTpv9wgsv6NG1G3GipYuXdOvc5fbbbwfU6XDYQUESM9JcO3LpFs2azHtt9lkGw8svvzRi9ChUQH9dDa6bI+bJ0ev9b7+RGSvOH5nMNAXkIjw+wTZtcv2y8ZHW44B0LI7CnptDU0OVi6wBlQ1+nRYyU+NUeOETAZcXX5clEwobne5oOIgHK0HARedcFgGEToIYdaCyIL0xTHTZIDXv9Y3ZqDmypY8lc5DXhoWHGisrdbsd5EiCeECDgBmBNrZpvjkJAbPpViBOKR4N7XD2qy/Tv3Q0J2YsnXbaaRMnTux5TA+NCEDMU56MJ0WKUdps/rtvsXiwstLL77zzzrPPPjtixIjhw4c/8PCjGL7nXXoJHnweB5uJxaYuKDbur5rtl7cMJ5QffbAJgEQkp2xIasatKhgC8noyCZDBivnjJZvPOrZXLuCD5CEwnrJSGC1iWkIBbyUlABSquKiZ2TwwUQP+zJYQfF5KBoIGvseXBewfik6A5FITQ2NklrGOz1ckpu6qFCkP7RZ+cRQzDyfTVOf6vZh/Mx5+ebCUIxaA0dGrxDOKvWRfjWP67G8WfO23AGdICioOJVCzhSU3LRyG7N4QYgjZHYFQuKAgj4WSVbCq6jCUzTNmzCR/B4cTTe3xCHFzIpl2Wk30FIrOggUL8I9eccUVbdq0YWLq8/qoEYX0QAiwQiBY6A7dg8UZaGEGgKbMybxmD9/SoZddekWXzt1QtRkJX3zxBScHF1BQUASigDOLdOFpbLbWrVu1btPq1JNPgboT0iMc52/MmeOvrr7o4kuKSoqBQLgdzhgMYZiR2jr3r7t5Xe46fw29jMRjvoSj2Jn28latL2vTQddZaV7203q8EaUqIzxSukRlzNNoaLGBcBy2sjjcZ9gOxiwcVByPsTJ4yLCJZ018ctq0bt26E1ucM/tVHJAU4+rUufunH3wEtK4Ykc7ZE0eI5u1uL8L3tdfmcmaAR5qqjBxg0gghqCYY+Eesjo4djJdd1L1VmSpV7TWRxRT79VgVvLbJJiF5+icSzFLey1O2cXv4kb9+89O+aNYCuQCMlIzKtEW0nNiyZcvX/bCxR69urN96zg9BQ7LPtMLnFE6QsSyReq08ogaNh20VOwYEjyq1e6zWXdu2vfTSy0MG9R0xbIx45gVSlqk8cLBXN48tWyX5RAwV0aMgypGEIdIQe/XqOvCY2g3rg6lUntNeGIlXAU9lnsqvTUdwwNIEeqQoLdFMj8u9ZvVq2hwmXj7KMi9mU4PqTkMj87fzGhcGWJzyxnlIDe1XONO1AkdsoETNqs1tDIeQSgoEIP5EddqUwAmP6ljvJh54OD6RqMxFOgHe14Rh6+7qPl3yFdL9MP8AoZDLiYwT9hU6MVcJ+C2e8OiB3Zes+KryQGW+1+ymZYniQSmMgiUkC1mCy4xDFtyjHta/uTpHQkYGJnvcuHGUtaAodfeex0DH37dv33yfedjYAZ+vWnzauefVxJU1W6o3bfc2s1b6SsqVWBUagAwVjSQW+1e7t6DFjreyeM9++/xPf3z5o/VRq33nzp2MNLfLBUQJFm00f9jTZMXRxL+2aP0jN+Ye0h+5Js+Jf9hmJ3+bRqGu0w1XX33/nXf+6ZJLeK2uPIS7OM/jZsYysbU2ORIO4O5lRSeSQYaxqiIHmcM/rF49d86ca665thE5KZKUxUrB5MOMFyo8EPWiY8mGNJcJKQ5t1C95L5voYT/rDbzn/PpyKPeobUfWPA0ty/G6WsZTaDJXNgYbVDCw5DKWu/fqsfDThTfcfMP+g/svveLS+/5yHxY5GTrSutyF5kNlbbHbLM9Me6pd27a33XwzVDE0BQ5I/X7+iV614i20A80Si0TRLfiIcKz3DqVrDMZ2bZTCQjCewibAYaijyDYMsn379lRXV2/e/FM8GtKmnaToA3SFRM7m8fDbr5cu3bBunYWwjuaHoE20ziK8dWSJkuUNnQvVCoGJuix+JiNpHhSyqvd+2AmOOdedkQI/sZCQKvFzSd+VLj76E31E8ZGOFkVQybRq1WLKlGsWLJi/bt3axx57pFOnDprag7c4sXbNmkefeLSkaelxE8Zt2r6ZuBUsYiRMDR06dNSoUVgIRA+PP/54Ais9BvQbPHSo0+PGVYmPBPeqA0vodzcZSNoms+PIqiAmAUOZkSwthiPVoHy/Yc+Xqw6qGY8oSVrFZW350KqnoT/RVcAT8RXhCsSadnhsUD5y5jTQ+IiS9BMeNMK+JZ4wWEPRYhMg2YHIkyVEfVbFTIoN4R7gLXK8kdoXxjTyngRIbOffvf16voSS1ZKlSEU1+YGheNGCj7YvWLgRPmvcD1K0AiAF/SDsFBkYPxKpeGV1JV4obdbbGG8k+q1dserE8Sdcf/2UCy88/8uli6+55iqv90gzQv5KryABpkyZMmPGDBBaPDoK01FdVu9ljmE/ywOH/fWvf9V1LD5yuxypNRQV4vFsSYaK9q0RaFH//gMnTpw0Zsxxt912+8yZL7EH+B2ou7iULpC4tRimmtfQ7rR16NBu1LEjL7rkwofue2D519++Pm9uPMJhMmo09/k/37yup69+bxcdgZoNoh82B56LEUX9N0YEWgroIxJleGNFO7a7UCoATum6F43JuGSZZ73Xz84e2oTljf3s5D2NT3dfM+W6cCQxYuSYO+68u0+/gZdcdmWnLt0vu/RK8vNRdjUHrUwNIAR0GYvBtm3bcHfxW7HEtOQbTUzpq6pIeLomJ8d63IhWJ44ut8b36zqWfg9c+uhEA+1LNxKUFycYy0Z+2eYDxr88+8XKDf5AAj0CeDX0CgCcDfjeCJtWVdXNmvUyXhAaATp78ESY/7grGHVi5+B/AY3H2I7HU1peJIVBJT8nBVen4fuVK8cdO+bYY8fYnY4BAwYR1YyHw+JXttk/W/hpt46lBTnAzMFvMQKReOCgSK4Mp1KRwlLfa09Onvh/2HsPAKnKLP37Vs7VOdCEJmcEFQEVEQETiIg6CmZFRcU4BjA7mDDnMCqOETGLoogIBgREEUFQkEw3dKRD5Vz1/c59m9Ydu/yvu/rN7rh3mLL6VtW9733DeU94znOO7Jar+WypOJsiE4o9kLhV64PQk+rpaBgdSz8DFkTvQdGHzlDJEyVSfm2Yf/EZvapmr+o0Rkp2Pbu9tMgtZSLpO9Bm4pTSbWCUJRDySVNjQ8qdU9IcBD8j3txfqZjAb1VOqi7kxJEez1i37GggzBSLBOX6hI8ZeRHcwj2WCRNCJBQYOuLQ/oi9H9Z854Juxij9BqZCWK+o6kPutStXelLfgNo8AHxGAvjXDeOOPnruK6+88fqrPbt3/WTxoi+//tBoiQwY2HnO3H9ceskVoMZ/3LBn/DH33PvQC/WVdQTP0FXEFhXct8QlaT7MWwZP6cZax7Qb37lv9urvd0QZ0Y8/WrRl02ZmBd+gA2HPR035SS612abf8STjwVBxe1YIENGqXbsefvChC889/6svlt8/6+6Kbdsrt+0Y1G/A5Ikn3nDV9O+++VbhKpT3iJmkBpvm6meShBVoW3Nj46OPPFKYlzv9mqus4iQ04qzVtyUdhcOfOG2Z8WRJEGdEwRGuZ2NK99Ko2cll6QuE7D89KecR0ErxUrON77TKcZ0XWPY3kSmCwsCjIJ4XfA+8v/b669au++7CS6bdff+9R4w96osVyyIMUYJgAv5imVzUVWtXWvzM35/8ccOGKWedBbt0OKjT/f1POliZ0gniltVIwww1+wRwoB9qLFobq/5Eqz34oIFgkbH/5HfimGHMMwhWEGwTJ04AtWp3ukRptpPtLH5NCb/qaQ3EWEE1NtbUMDHj0QjMKICyxQjVXWU6JE93X+mAL31Na4V5ZEdTWSM7oC0aKsg1tSuWWAQTwmEh145WwcklQRxGn7HjVU0DlGZdRbHivmJDBVstaFZdt4Zx+vEnn+jZu9d+g/e//a47z5t6/trv16/+bu2MGTO6du2qZg4obFC9yLiqqqoXXnrx/gce7NW7t3jm9Ho7eGu4WWt3/cqblj7XMzyINWBRIMN0EcmTw5CXaIpm5i35viFmS4FLEPybKICQ8GNaUZNWweb4PsaBGQXLaguFI5WBDg2JXC03j4I4KWt+fcS9ancoU9JZSCbhg8ENkcLZh05Nf7NtxTHHdTdmWlLlAXWIbaBnkWY51Oj/8pWdyuwkZOKniNInq3a/8s635KRr9hAdT80StEHeiCKOtAoHPR5H9y6dd++uhHBVSioaMsuXLr12xvQTJkz48ovPzjnj1GgowH6Isx7wL6NIvrtatnCFkFOCqwl0lEynvQej2bqolUaFdxk9mM9VSJFZx3vl+tKnl8h63SUjQAKGjOghlhsIMJAA55577o03Xk/MiKwX8XBAtaoTxxM3vOueu9d9/31eQcG4I484bsL4fzz9zNNP/R3DCWAYz9W6BWbpvP8Fp3H/SuwATQuMj9XBzh0Ns3lLxSs2HexDlAykMZm8SArmibI/1eKi5xkINauRuPEYqdVhliBi2GGXMgnAUinfd/JJp8Ip1b5D585duk0+5bQrrrj6gmkXg8EgQImswYPCWDPPxVC32Tb9uKWpCdgW/KZi9+rkcHJgTiOwGEeCc9aMdVDPclsyqDW3rWfImhLgvOS88x8QOs1NidmvfvHGoip8r9xUSOdwqfA+Q6XzVJgAkMH4zarVbm8uueH8nMATGBepAC2oFqkKyq31h5WQCH8CBkQPxMrEEjvnnHNgxFiw8EOEht2ZQ7QRrgcm8cYf1m/9cdPowwancFOBcJLcDpjNpXyn0E8lgvFoQydP4w0XHDLh0JxUYrvD2uTx2qF9iaJT/Ey7Uj3cOplg28JSpRkyFqxsPSLxW6ea+om+NKQ5vOGVB8xzW9Mwf3JBzqBcKYcWN3E6ElFXdUWyYsce2DzZgcVhnf2QAZA9U24gaw4HhMkRiFCVQTpUrHHc57Jf2wBhJQHb5To1tzOTqOtYFhs+1PHjuu8NqKuoPDGSUuGMMLz48tzHH31i4/oN1bV7cCJlvXM67nRYkmhawviAozF16sl/uf/B+8ePPYZhToQibrOHEmndSs3zXpnx7H0TO5QX2akZz3wF1aM3lni10exmK3J2H774y8jVt3+0aE2zH/5muAbTqdrKSjgUWRJ0vmIbQNSw66j2/GqXZG3yb/tAHMWZDJl7WzZtmXXHHdFAaNasWROOOQJNBWnPLofT+NhxY8+/YOraNatvvOf+Pn364MaXTtdHWslNUdjx0+peLlSx1V9/fe89d7drV6J/h38tqgCwAexUmfd7nSJq2251kHBZZiqvaodQM4lb8BNkBK+cl3Wof4Fv8ooc5yMOWqXwHMgRPDPi0wQPkIijAsvtLOZefXo/9PAj+x9wAAvskOHDH3zkkalTp1oAGuvWipS+0jTQ9w8+9BA4rSuv/Osbb7z527ryj/+2PDVwUwGkJgDHoADpovOf9VHVEL5MGZNuXTvhyQY2lE5hZ6QACDImuHn8gc0AAydNmoR3V76PG8DloM4oCoi/ocFbWEjEjUAh0A29Dp1BabHyRR0egLGKSBHtOU0Eje07Q1ZQaXGeGeU2xvRtG9NG2bWhBww+63T3gs/3fP3t+nCokfXrsNhhcEGdaoWPqEnFcEfjEbRk3Cq4WxgpHnz7zm3krM2d8yoRbUopoz1fcNFFJe1KWWfE3yRHWrdX+PToo4/GZQUUmkKwxtw8ZDcJgLiUuFGAdeuU8Hc2f7GafvoEF9Egs11P3eKlhYRCjy8AgEUsmM2OxctqqprC7qIMrHz0MLqW1OUgRov/AONVoJfYfkKr7aurX7ny62ufSI0YVnzi+P6NDYHNlfWffbllzcbay//qvPwoJ4aiRDskrsC+N1SMAAAgAElEQVSqEbnGvaNpK7dhfYnqxe6CoksZSXGY/ZTc9J+afYbcUNznKs3bvDP06vsUYYobnHkwNSJPI+JOExuVmxBK5ZE9Xlcw5O/UsX3Q5ycH/pOPP75hxvRpF11E9h8Nw6FCsVamA63lZ7JP/8wJTb8pEcGSVFsvvU3P8x3uok6iYzFASBvQqfvvvz9TmrWM+ONr+j4iXm3WOH/yPh5LA0tgD7j9tjsnTT4JyBHl/HC0Pfzwo6NGjVq2bIVAwZhCseill18OOI9oV9eu3Zqr6qaee97nS5fB49WjTx/wAJSzBPumQzL+Fx/6Jk3VZLwyrFcsHJMeZAAOTI1IOWTiytSlIwWbAUsnc0pA4PpORx0D5AZGCzm/OESUyOUVHZRJzrCaYqkjjj6Kbly0aFFNdTUrnUF0OT2CZMKHrHsoMa4QwawULki2KbKZYU2IU1sOGsPw6UxxKWHCM0E/k+xWVq75KjVTEWkM6of/NAaYJQZgikxC3jjdq1dvmfPWOqOzSzxcIWuRtSayGqgQbl5sPnOu275u3fdNyKscBwnR6VgUpgmqcELroIwouQvVw2BcEPCxgLGpTExWWv999nnrrbfZEZiWmOQAI6UGhhDFG8l5x7QpKcwxm6o1M0pb1CyGFVWwUmYHUBlOhLXa2rKizrffPHHE1w1Pv7p8ww6fJ8cdjISJ6atpT2eq7Uk9pvJg4fNr36kj1J2KvV0cR9ktpX/qGfUnT0C3inAQZz+eCiH7jYbDDnLJgZ/L8TNPLftfJGW1l73/ziuJKL/AsSSgRBx0mHBtXl8PBIrFzpwRjZGtJYNaS88osBeBI3KNgY9aEjGhjEhbQlR8RDN3OH0nThz5zCsf+2pn5BRanBZPJBByuFzktrL0brvtDsCyd95559gjR7Z5Xz1cazSDn2M7I70DUUnVi0gI689szTdRny2YCuyuHNLf1a10x6Di5IEjTzdnfNHmKjvhQuh5qddIjksw7PS6P/l4w033LvlupzdjKwtHq9gwbXji9mapywaqQ0DoKKRNCtXz/wdsFoAQYI8QZIUa6y+fdm5RUcFny5fkAtYRrF9aEiZ1pefkyZPYye65554rzz931JFHnHH2WX369mcBST0z+NowVkzuUCCY63GQwBnwNRFwmzZtKuwhZIEyZCrYxPPoMSA5WtaivFGq80+dr6Ypf7e+UaK51cWn/vz5F8TNoINslECXj/Q7cGkpUK8fshXo5v+Zp54GAvkS0sQvvmTn1m133XWXWM+Y6qiMyRTXmTb13I3r1z755JO1u3YUde7u8pLyEIH9T5Lzk8RrSImAzTNrXEzd7g96ZWITcaWl7IMbflhPVd0ou6PehbRfIrG6o571hYCzea35TZGe7RyxppgTTR92GTN5uaZkOFBWAsRU69RzaMJpMwO+cYFmjYCrNlKsBkKNvDykEt3SuXNnxDFTE/uL/d7hNgtcRxjAsWykvpcHJCK3s5VSp69TiXbIgYXpBECAMrOl7fJVEWdxtGHDOeMdUyb0eOfDyOMvNK7bimQCCh+FdpZOkxHSSwZxhAOBLsXaljrz1upoxpSsq975wKNPPfn3f/gaQvle8/XTr5o69cIOnctpDG4MIs78j8ePReMvvjRn1n33mN05t0y/9rBRoxB/LGHd0sNqkGuz0cbwvGaPHTH30IxYjzLZJDdHZiMd4k80iTsJ7SoBC5YFSniNtBVbM3JAbDyXDao8S0IKr1Ljzei1aOA0DWRmWQ05Bd9VNr38/JffbjSt+tbkD9dt+ij8/Ce76V6US1YZCeqzHlt5QPtxw0fWGGoZxYJMEuXKlsj47KZCewpmLlrBALd6Cv5LIO5YFe6zhojjyVfXLVi+k50nQyxAtrWftgcZgSRZxrmRcIKqvDh8IWa9YMo0KCpemTNn0kl/oSXEHSxQEOl6aMt+qYcbOaGWp3rl6fauYuxIEJnQKYn7044YTWt9uvV6/8P5q9eshp4AlB4K9/IVn3MA6b1g6sWoTSheal1zHVKY1Z+HjjwYmUkQk3/33ouP80TcrqjU06ZNmzJlCui9Y8eOm3HV1eXtO2CxFbYr9ubnPPrYw/fdf//MW26kLk333j0FRJMWRQRyCq4s00K34vhT5+P5X3AQEhNPkS7QSGOi61QkQTYn3RCSZ9ir8Mh7yU8CV7PXfUsan8kKTI1H10GWwkbMq6KRY6fD74Gb7Mobr28M+7787NMrr7r0kAOHdevamdqEAAdtRI5MxMICdg8ZRRbYgJ978Q2T1UUa6U99JwY0ehiRIuRqDlNq1LBUr3ZB9oq0xd8q23/e10wkRKyAg1nHKGWGkrnvfUMGYDS8XdBRe2meSHnSH4jth5oUsMPEzz33oqefedLrcRhhiBKaVu3zT5djjAEcHDVqFJjUTMaKcwVaCwgHAW/T/P0HSU66loiwnCV2bwolI2mT00WE/r77Hy8pDhR4aoF3awZSAvmeQIq5ZTqeRPDDhpd0Q0SYLknUnz3Kffbow5Z8teuldxre+Kgy4pD8A75O57MYhMNY3qLXwNMbd7YvitoxfQNOZAIBHQMrKLvj/+dds/c9jjDdBIViKgU5DkHR6qoKAr82S6OWRobT3WELYSK8f9jWmKU2y+uLtn+0MdVE10CAHwO8HkjhhWidCLolw9Ox0Gg56B6dvwLcAqFVM8xONmNDCMBTgnLTzDMq3CEQiT2ZnPiwUXESNZqn6+5Il7fm7Hh94bpvNlZ/vGLBCRNP0OJB6rphgV966SXQuEy7+NKTJ5+q785ZAkT4OIAVZUiKEvx8Clo4h1AymI2eiGFz3MrmlLNsxcILJ3VzYHImgy5tQyxOYilYeHYiqlg2MM/sBc4Fazve8ei7326JRzLsS8DhEfvxsDmRY/EuWbAAjpgAmdpUrKccAJTc+Gv0NfKHe7OIi4Ftr95ZceP06Xg4QFTkerx4BeIUCtVxEhzKDB05ciTcNg8/8ticV+fe9reZEyaecPAhw/OKigT+o38nH9KHaBj/LFSEVJjS+/R/osxiMZ9++ulQP1AGnKw0eJXOPPPMI488kvmjFj8PTogKy4PAxJ0PPUIinivHiyzjILKeIbjPRP+NVkhbS+a/co4WsiTQxpv9fpBVeEHFw8EuKe4T8UMIlUpGnHmiCMW0g4a169a11Omq1iJBPsVSIExghvnYHvI6TAcOHeK0QD9iXLZ4yVMvPrlhY8WSD9/l8biHUq8ZWjDYqBixCE7KACAPPCi6b1KUFgQpUUYhKI2Q4Gkcd/jATIQGAr3L6mKx+2qdKPFhsm0Dp4zrM3HUgB93NW3bVW+2l5DuBP8ZxplyrzIcqDW99hly1mUvLZj39sFrFm6GB8Tm+uvVM0YcOHJA784FJULhIa0VmnpB8mJk/+1vfyMIBaD3vPPPP+yIw6OxWH1jAxRoWJO/qbulk3XvOYd6L5Ywu37aJGTFGajg0Bti8BqSSGeIuU6Z2K4k1w7Y1Qh/IF1P+I19C/SV16e5ewUai1944ZtnX1/yQ6XmyPU2BRgtqSbEM3JZ3bQSBw9vFixc0bdvRy+1a9HXsFApH8HYYoz9XpKAsKDBlUgVbN7W5I+CwnGAcdHHlJu3rFalNvGwJAITywP2Pnv2bETw/Lfn9erZHaVE6mmgVOqHPhlbXBq8141FkdpKzWI2KD1JNhpAIsh00jB5FfqqFOEurjCw/0BZegbjd2vXjj9mAm514oAqhsiwct+9V5DIF1dWS5Uf0oF8TUUngbgy9HC/zZ8///rrr1cii/kQ9geYvfn5uVdddRWsaUBr773/vrIO7cGaoROkolSAc/CkfBPTNh6DzvT36mjVPf9bX7GHAz6/y2G5+aa/nXXa5Pnz37/h+mtzc/MyoQAJNPiX8TcQRWP8YT+g55FFKuDLA8so63OA97r5xyn+Ey8pKpSIlEySrPYNLjICW1CTG5zOmobUrppkE3ady6ypavQ/60412ciwLiwonL/gA8zml19+EbEcad5DwajiksKa2qpzppzFDGHC4CslTCHkt9lgApJ0aEWEfPHlqq+Wrzh9bLmTNOQAta51v0CrLbG3AWgyaH6oZZReiGZ8ow7fp6Sjpa7upYUbTJDeGB2CeMFxzorCy8hWmKrbQYyLsl/Dhw1PpCjSx6wGxW/NUlI167TRxYUocPQwuQboWSyx1gUofS2CmV4Xoa2nOxUt/OyLqlo/+mcs6iN+D59zWC8lzrfUGKmbcR3WF/ls8pFittfjj4kkCBOnRnmhIKRZBmFQQw2K+WmEiVxCa+/KGuOdD897+f1aT34R82L208+eMHFciqAhaAGDYdeOnWjhHy9evHT5MiInY0cfnPXZLOZ4OEpReRxalJ8HiiqKP4B9oyWWNP/w3brdO3eMPPhYc7Iu5otlrGGIcojWCFaMBG27W/MU76zxPfb3l75d16zr5GJuyPxD4Uwj9NJgbLDfcouKeXAelp4UGSWT9I9XswCEVu3aveKLZWTlXHzBVDgeuS/BfXTJ1u7Aaa/sSHz7115z9fXXXffSyy9fcvll991x57nTLpp4wgmIY6PFgI7ltFqWLV36/nvza6p2MYRgteCjzdqt/4oPeBDZkqNR8mUwgvHWoGxRuwp/JhH61g2GtYEGRsHUBe9/cNzxE/Gl6z4smdAE74F9xv9FUQcZCLhIbPaGSC2oXvaGCCaILDxiAir5j20PPyPUzKRVp/bpl5/nZcJBSgyBkx0AHKmd8DZ1al9IGVOni3WXJhvxo4Uf767cdc5ZZ6i11yolZYiYqSZTU2NDbU0Tt2Ixsqlip+BDt5rtkQykAzZ3Xl6iYeuAriUeV74W8GeMzQaDQDR+eRi1fGoqCmoSK6+h2WFIDupsH9S9RGzedE4mI7S0CAi5qf5mZ4Oz0JnYVLtrt+a++KLLzrv4kg6dynFWW8wqM1HqDTNjIdV66ZU5d911z9Bhwy68/PLBQw4A0OQPBYEGevLymwN+J6ip33jQFao3mMkivXTcmMPcLm2ktqC4sTTwbIl058J0v145U08ZWZJjiPrI4gGeLrEZxKDE1XI6rv+u+flXVr787sa0KSdh1aK+sIWtPSyCUmbT3oOboBys2VAXTQ6BcJHOwWgUl5pE53/62m98iF9+HfLHTvM+2PLN2jocUpFoAE1S4q168UUldpXg5j3rPeQLkFLw8UcfwrAPKJUHS6CL4NsXtUkOFdHjNuq3SuLLIIpTUhdk8KegfWJM6yCtcIw9RlIvMWP4cnFZMTBBtjR0qeLCkjtvn0WqUfsOHVoVXKVj8crV+DkXVNfkduygqg/59B//+AdQrcWLF7OciUXyHaWE3XzvDU8/NRu2NpRfIsXoBLPuuPOhhx4KJUJ6aNJAGi2tlfCBntH8y/76c55BZyIVt7lxjyfHe+rppz35xGMXXHjxHXfc3qWkFLEC7vW7b78DJ1dUXLpje+WCBZ+LkacfrUuG94yO0sYBldtS/t49OhB0J5dDJ8TS97dfHsKxBYqFVMHcL7/d9cMWCKmgrGz85Rc5wxzAFguGQ9SQJu0UaCnsbg7yJUOh3j17UescOA5BT1j0Xpv76q6Kyv0GCQVu20fSQk1rgyH0yYIvUpHE+CMHoqVoqWiLmqUmxs+ULcAX+nUQtBahGgxu7VVedvu1wy1P7K6voyxFPfhL4CxIp2i8KeSLP3j94V/+2LB9/dooFTPwu1jNuLcoTPRb1XpdYjBhJa8GywRqAlYBwV+14vaqWfIVGQmDVtvcDN7CYrDRRTSXJRSGyt+am078FG1QOocgKOTglwh4uZIgAcQDCnky9Gk+K3pnAjUWqFqEAGvakuOPm9Z+b33ljc/eXVIb1WxxH2LBuWLpV1s2bu3eqyfFT4lmdujWZc6cl958820kWZ+ePdrufIlic3cTHBmIOmiYvMX5wMUlTS3qA8HtcRS99/qd3cstXltUC8ZttrKkthPVnXihVNcwxQ3Wgk07krNf+2blmgqc/EDt0SZBKBkgbMJBR1TAZYQ5gdTmwnZlrHSsPwyB1sb84ToKwggnFpo+merEpNnFgaeDw1BCTZ/HAodCNVFCk1RgNpDTT5ncpXNnVJNnHn188cKPzjvvvKGHDEfYJeOZN16bC7+oLsLwRmTr1X/ZeR5EWbqqBTNnzhw9ejQ2LvAdvCkgvmk53+HTLl26gP946jGh58H9KT4auzUSDJnRM7LJiD/+sWgcmz371ndr1u7YulWEG2MkEoE9WUDWKssHi4YAPPHqHuU2Q7JBA3YqEXl8EGiKApbIcWQghtmyeUM0FXU53ZdeftmpgZN69tk3GfaB9GaIGXrZOPVX/PPhELIrTE4LilZKBwHwGRRbcBCZbDnJ0O7u7bQD+hFq9OPLkcTabIfdKjSdaFBEpYF34Hci/hFJZEziPBdhoSSavn9y6wKnqSzPHIh5P1m0uFe/fugccRhZBCuBpMGHSnKDecPGzdffcANItZMnTRp3/ASmawg4FIBXQt7SP6SeYRv9Zk1FbbrSCWrz0MV6irYC9KaAltlW6slMOLznhMM708ntqeYcqjILOx9wJe4qTnswIi+9G7l11vyaoGZ05KGaw84o+MVwS9Ck9eLqXrxurAh9s9ZfNqI4Tf0bEgktOu6JfIFfpINk6+D/x3lHzpdrap9+/osan8Xl8YbgOZMeatFgJHC2185jOePvefLxR1+bM+c+sge6d+PKCAFdxxJYugJa8Qj8ipbL8v+Z50kpQEgPfsKe/ckni4FPkUXB4qKqNCdXr17D9zuVl3GXju074F0mIfSss86CSRgNGiS76nZeMYpQg5R2pYtIsXbUn+q+NAZ7CU2LA+uIL1x33XVYSvwWBzweXIJHhxw6gq9t3rp95m23vjfv7YknTpZnsQu7B5IYxA3+Tm7NzP9/dOCf42NGE+BmSVEBlsLYY45DNj79+BPfrP2uU2ERsyASDR148FB4g6nHcdppZ7jtVviiGE1dCWhJY1L9JI5vcF1mk90U796V2niAswk44mPIombpiDOb2x7KGDftqK8NUlOoMKW1rWZxC24Ktow3DDqVhlOxsAkKeamtlEa169Sl89lnn0UifbC5mbbhh5P8/7YPOxWBoLz7ZNGSIb0Lh+5TkgzXS6a5vvx/eUgint0aa46k4wmH2xkLwSJRMbBHyesPHNzU5Ktv9EUAv1HfPZZu8Pl9vsCUkwYb3ljz7oqANWOTSrQw7kl6C7rFb9vidatDAhrMXtgT2b5BQjOHRetCeOpunNaDr7UrSl12/uEN4aXLv6uzOAubfT5uLujSvc/FdbimWlP8UCxoOLG4DuvPwnKIMlblZW4CFIlAFIAdhPuxuN9e2qu+0fPCa8uffHVrRXUzSDj00Xiy2eN2BILNTz/+4l0P3w6ECzWTERox6rARo0bJHZHtsZ+FlX/WVPKLUBjuv+e+Q4aPOGD48DgMW15vIugnA9Fmyd1V2TT3pafPHl/qyYmI/RkzmSk1zcgA1kP3tcFh6vjgs43PvbmlOWYnMVRsXLB9ggzQtz3hOraGolRnFb436OPwsdNjTAkVNBRZ84ceAIGxzOEFQJARSkMIgt0HdYL8oh20iTdMZdqg5BprTE8r0w4ZfvD8d9+jpkGuy3PD9GtnXPXX6sqdm374ftlnnx8xZhQ0IWhssrX/DzuQ+PS4zMi94oCgA0w8lG+jdC7ES2rD45HpEBLcfE2Nzzz5JAVtkwmSMWWJQiUCA9W/6rFkRYH3s9kQguCMYN9AMVFeLCXjpMQgajHzSEt2KsvZt2+ps4W2jvw3HMCCuOIbLkuqvMyxetVK+NySkSjEaF3KyynVKaNMF+w9WKhyWd2xQXI4IG59WFkwAJ+NqON57rJ0uKF3+8QNV+7brSMUAw1oBmTwZusfXO0mQOFa2J9plKp9dg3cD1aJIeUypN3U1MrEbPzTUi6jIcdkzIV1eb+B3anW3rFjF/QNhJPUl8horJn6xqbHn3p67DETHvv7k8edcMLDjz02/viJsOmABES4C6xVTBYgn6qEa7YWtX1eTQMeXx38yZzhNao1FJYUWZO2Mm96xhX73npdn0MGxNo7o1ocJEezJKIDCJC9Rc/XM9k3bdX8IQAkDhOIiYQ/GQmTDocLXmkh6t7SSP3gzS5/4r0PfwiF6BkdPCRRNkzL/yg+227yf+ps1Fjw+PNLNmwD+OkIBXysT9nyfuYtU0uDNUJ7QJG/9vIrl15y2RWXXsLVdftd5zEm9KDD0pkM9AkzqlX14RH0GaIrZBYLEXl8SzBrXH31dKxJWHCmz7jukccf69mnL7jPQ0eP2m/wkKuumTHmqKOfe/7FCRMmnnnOlFfmvgpuSE1AlqG+j0pxUi6rthPeKxGJ+qWGiRvxNVBZGEtYR2DqP/74Yz7i+2jeEK2tW7cWMi0K+5x5+qknH3/iw/c9gBygqRSuEGmQ0VD1kHX/p2O1ziEGFC8jWC7Y9dxe7+TTz5p05jlbNm39ZOny5mD4oUefvGXm7QcNH7l27fcbfqBcjzDI059qsaiLqImh612wQQLlSuR5hNcHtC4rofVG//xGAtAscUEddS4vwjwius7MU/NBvbauSt6QgqMTuhvenf9+Y33DBx8sWPftWkE1wAYCuy8JPcztRIy0K2+OJ0lQItuB7q4ZKiuqV6/68pjRvXKs4XQEk0mC1G0exMa1eFg2S6s7nXDZjEVWc36m0W9u+qLIurlvJ9/+fZJDeyUP6585/pD8Kcd2y0Q2JQO7nDj5rQ4yvWOxCLqOnbzj33i0rgt5dh1QyCpgsJR0arFRuSY6jS5itKaaoX0tT8yacPgBeXHfnpKCQuXoYrazatSezkW4rLoCalaLnSHmLttFsEup1r+7F3wbylgi0qAZk/b2XSuq0w8/u/yh2d9uq4kkzU78Y9CBChuzgeC79vJrz+2pqWE24Gjh4kAp4kFIZGJpWJGzHGxpNL5iV+Wdd82qqazAQhZwsM0aD0WXLFq+eNHigD+x3/7dkrEGzQ44rhkZy5XFtIuH0VcBFX/93a7mhAdaIXxYKPyCjUGbFVgtIys0yMpyUA9Lz/DITFrVnD9czUJ4ceOVy1fA6okk4q7cW5Vb+qkRulLCIdF35F0yJo2XVE/DpJNPmv/evHfnvT140MBLL4It4UK2hCMPP4JrynauHKtZevZfchrlCcuMB1FTE0Esc1HT5s6dC1fybbfdBoO8Gj8Ghj6ZcfU1z/z9qT11dXxf8j9BmOo5Af+SxnNT8rdpGBYMRAwgSyIKNq4D/nV3sr7FCwaLxJJUt87O8mL4VGBdYlOExpDFB6YgwRg73NY+Pbt8v37NnuY9IAF1wCs8cvpjqfXJm72yjZUpb3UjSrZ8A0njaFpobYlU8479yjPXXnTYpOOGRpqrpPoEkz57egBeXEh5nVan15kfxVsDFUiBU5N8NcnjRRiDLNN91aRVQBPAEzaTTUYOke7zpvtZPpIls/Cjj08/+5z3P1xwEmRKp59OznluQSFci9grrUuIqJ2ZlU6DAK7+xoNHVR2gXtWIc2USIqO+ipHDMg/eOuKsY8vcqR2ZcK0GGw0lWtFsQYVTOlqAqDpTURSqKz8PRnYbJWYE+o3pIuWdW1w1LcLxZ21LWV1ff1fjA49iB3MKswZAFdLifjc1a9m6hq/WBzO2fKxoWBztsOzwoIAXdBcRDVGvLBPEN05TePYfevB+MRmlkbKPhiLB9T+sA0XH36xx1VHICvUsvHKSZUVEHh8SKCtqeOOmev3V15566pnpM2Ywge6+576V36y66daZV1xz9bQrrth36NBxEyc+P3fuFdde+8Y7886Ycu6Yo48BCM8iVXa26h62BKXb0bFqDaJ+QeVAaUXmJt/k+9z6nHPOYYGzkJFs0jwtferpp6B7UWodsca/aRddAFjmheee52n4FcgzLguKpYWf+Wdj8Wd+qwd2JYrtcHsCJHC5vBddcsmEk0/Bi9zoC36xYsW0iy+HdveVV1/DqxzwhxgUNRNaO40/ReEWxIEF9nBgPBYT/ly8vJafkPi/7GJsNLMnEzSY4qFDD2y//wArqS+6eGv7YJkxUSl0u317Jdr8rbfftmnLFj1ax/cpPRwGIiUZ5wJzwFPb9kXkrOC9Tau+WU/t6cMOLjQkwnjpld/on36jhCLZAoB1SbkxiqfclAgBELcabDDnlWmpfC3o1HwWLWzXkm5j3KnFQBEF3A6NvF0UepRN2M1EyuplQH/TwULjoG9ZaMxe1imrgAmslq2oWXvjmy2XBSQe3Nkpb9sjtx196+XDS901XhugfsE/MDqsKSXZuCZXkBGENwyBiezH/IqFPRbt6IPL+paZDDCqki3qckfMeTuqLE/PWfvEi99UBRwmB5tLGJeVbDEZayAYcngtuxv8r77+Ok5ENg5WJWg1VDRyXeH0yPawyXBMs9qvvuqaLVu2IdHfe3c+3Mg4yVClrr3upvOnnpebqw3cf0QsUxTX3CmneBn1pB0yCUSRgo5/e2W1weJFC2QHYaBFxyLZSzR64adhktASLD1pj+7HaukxvUG/Mi+yNfi3nQdDTQvIfr/pxhulx3UdWXmzuJBaOWok+JPhJM0MOcowwAakMMLQxI87Zuzjjz7y0gvP2yzmMaPHQFYkauZvD9P8tqb/l77NExHJZnbS3cwz5dnikQmbknfKvkIYEbJ7ZSgT9r75huuPGXf0Rws+ZNYhtekhrCRBIf6LDrWfMSL1NbV2l0siSpIT+rPWMKfE30i1Cm3w4HIyUjS0njSpcaSdIBXYshOybcf87UsLktEE/gaHxytx9ADscy32KL2ENGnRrvR1y8dwSuNvNlth5cEOEL5Bm10b3kN7ZOb4scNLtKDfquVIiRjUI50ao+3DFMnYcP6UfrE+/sTcH15esKWi3qx52pFIqKtoCPdoMhVOkyqDiaKxMu2BGDh/XGcURJNLfvjBwkMGHzLzzjtGjRlz6+239x8wELlA/Mtic6CjwSpiJS0YqKBYMTT3ORsAACAASURBVMgKA8nHEEa03ZjsZ9Ui3Ktn6lmoevArHYhff8mRzzxw1LhhaVNTTarRbXZ0QvnVlVyUQwjiwRKggAjPCJ67XY1+8AwosdSsokU8W4wq3joQSnpYP1rvwnuSg3bVhmoam9NU6U5T5ItZ52r9Zvb2/mc/WbB0S9gIog6x2AzTFeqFSFVFCaRfgwdXwpc3ROIeffghdlymGWqKyGWz8e9///tBBx2Eo5ccfr6vekZsKh2TLsqlpr377ruXXnop0FfcS6hBwM+7devBZS+77Ir77nvggGFDb5k588CDDjJaLVxa/mUyZZ3LJ5922tvvz3/+lTklHdoTkLr44otBrTLVWYxckzfq4gyEelrIIIgSkq2idghQ8BhLkGcCFQULT1l6NYgHH3zwo48/wkqPREJkQ/fs3uPsM8947rnnaJ7av3F8qIJjgr/+v0PvAaYcHW4x2xDzdqc7GI6S2H/e1Gkz77yL4vHXzLjhgwUfnXLqGa/MeZ1qUSEy6rMfwpiaiHct9+ZT6RwbiYWuI/baPDJS89BuiFnNyUCHoqbT/tJvv955yIxsSwBSdbxffioOWYAQlbz+2psnnHQS9PTYOUSb7E47GeICW0WnJtaPEM92QDyfDi1a+PnxJ5T17IGnCho2K7TndELr8qRHRLLq/9LIV4crnQiFGyopbQxoCBdVkowgA0aUiaycjCRjsjxS6WSELGoWWfeePapqagIRv9FK5T0peGzM/Ga5RGOY1bSKdacylDmD1c3SkHXxH0Oc0mkpKUCpRetK7PUXntzrzcdPf/DqQ4/oZiA6QU8o9zBvuCCDIheX/uGRqQJDop/Wu9w5+ZiDbFqd0WQN+0JGZ+mGSvPM+z977s1NzWDT7aZ0JO12QEvMbiCOQ6YM+hIPvmDhQj3tNONw2hKhgFwR15RPbLM2DxOVRsOh9l27fPbF0osuuXjVt6sD4RBJM86Copl33JI2xut92pVXPfLtWmvMOCBiKRX1HR0rRSsJg0gVIJjjYhQQQ5Yko2Q0S/BZdilYuXGnSrEvegwjXE1sUdJ+5i75w5c98vG9d9/Fma87n2iRgN8Ui5XqdzpFtall6xVvhu43ATyh7xMylvwonTz88NHfr1//9ltvuChsJNQ7f3jj2xywXz/JU3DwHXZBtTcwO5UpNmTIEGrXwA51++23YyKIKYZm6bABQUMog55TPjAiFmhav36XP+5T1gP9DvVzdXW1Ghp1r5YIv3S5/N/psFJKe9iwvsS2dWI9KzMSs1IEBbYdapDFUFyYy3fZbOQ35EEL/FAWcKtYUdeXvSqdpnKcyw0xD2YQ4HIWj2HQvr2PP2Hc0w+dMbiv0WlsSDWGTMYCzeqJpeMWkpCyHDUB4ysf/3jG1a+eefXntz7VfN6Na8df8N5tz+5oiqaCCS2WMUPtnIZH2OE1OHN4JURd29Dkysm1OS3ffrf26ulXTj3v/CMPP+rWW28dMWIEAxmKhEnYiMapcE0qJcqQmODQ0shjm8y4xthEURSyNCfrabVzq65Q/cAk4cr5Vm3fXu727rgh2GwyEgrMRxQENArCQ5VlThstLfArCoChw0ST6zZEY0lHNGlLCL9WWvxTgF/hA9EVGmVEqkaoVca4UEyaqjUi+ixOCQebwXL+bvNt664wih8OfJyREl6mGYJdkDUuU2uvvc+fTBf4Xcs7dxY4ZkaKDOrOoQxUc2+99RZOI/jzVM/wTRYLz4JZwhqBzoq0L56OQoeUi4Yvh5MgpYTtbO5c9CekTV5+PokbssoEOefEeANSHIiGvQV5ZR07nHfhBWQLsui4zoYNG7i+UrAw3rgjK1dkjqYBKqUePBdh6EG+o06h/OE8g9yBpkKkyQ9pMHRrdpswMMOrV1JaxAw+47TTcHTQGHxy0MKxS6nh+JXtP+tE+ff9QHn6o5DqGQ0Cc9Qy3ty84YeOYBTBsyInX3/9TcYlEmujeqmaS2prwEvC3OjerVNpSaE4lah0lN0Mi2MAMNktbso7ZyI7Jp849OSJo5UPRA36P/U3KXvIb06CiqSsU3nXriQGibqgCwJgg6gSUEvJXkbFTN0GaPsw4WryLV/29bHjD3I5/FqUNSL+khb/kNKumHUifcVj1NgUAykPDMjpgWc5kU76wplmk0tvigUNSsA2eLSBdqOSWWwmdLD2Hcsrd1c1B5qTGJBSIJCgQ1Z1s+1G7j3LYmQtsEhZVngNeMNAKKPipx/qinISEHkiZTJ4zSmTPVHTtbDurLFlz806jTVIioPaAfmJkkWyMwpFiCwu4vZOqwau/4AD+mu+XVos4swtaGhOz3lz1VsfbN/dCDEEWSl+C7IsFIOsFmYtSColudpPuLnbV1+tYtCZQrSBpgqCgvKEjqx5SHSXiBe98inF1HB2lJSUyIinkvvtN9BgSQ/Yp1s0VjL53KcvuPihbzf68PKI14AONFE5UdIV8vOI4IoqIo2HQ0qGilHAac9/eTKhYefivPKwSrC3rvffTVORIgjC+tQCuiKewj+2oppNPz55/72XXTRVkjZFyxJw8T/NRtqkdl95AKS+5FAyGgo9hmmiK1tSkcBcXNLODZPKXs/lT0P+P+Zd64O0toi+Zh6oNUzqL+BZCkpACtA6Bfv06DV86JAZl1+ZCkVgwLRR1ULPmVJziDdcgfdqZ/qjH5QsYGzD77/dmIph5UuyetLkzZhdUVsqYxe2GaO9zGMrsUXiowaUDu5IhBAGThxxwj5DlqGJSi1pGOEBRxWPPzqERbNhNdYHlp6PcGOMEnusNB3zLm+I2ct6w+uRtnhAu3sSsXaGdJ7HqM26bN8PHz7g+b96ykrCyXBUS3lNLlPcXJvMNGFDahi3cbdmzQ0K3RO4JRZDWHMavlqX7jpx8Zm3fZ/bc8Izr7xe3VC5cu13ueVDbnzwo2P+ujDs7GqzJWyxBksKMQR7YcgUT9TuSS3/YlcmnDp/8tlDBg564KGHZj7x8IGTJuYWFhFGxKFKbW+RLwYYpqRCPUPJEAtfD158mAcI0+M5Fnra33iIuoO9AUUvpYGAwprs8O7gLsvR+pT5tabaTKJIElqMmEd+TxxuKfBDmITxdJTyqMh8f9xqq/DZYvUpqwaJctBMBcOkQE3E/Zj0ejQ9lZf1ja8dNzfxK6x4zkTz+3S3di3Kp1iUZqhHe4uHAlJemr0H7x7xBiElTELZEScNCv8fBrHQl2JAx1OmiGaOpDUfZBlhMkDZV1DnIEtlI6Sikcnqixi27ZGcI7fB7E6RgEreDlSqeLZohj2ZNqWh84HmnirglCNJx8+cepouE2izAG9F89MseTmFY0YdSV6IV9j1WjwTtIpVQPIgSMdb9GPp0qU4vcjzx+ZmcUUTyccef/LMKedBKh4n6EGJ37QxQuVshHUMMjjEIZ4yfK50IiNo7n/wiJn3PbBo0afnnD6lpqKKjo5GQuzRahTVauWmJN+QJrx9+3aqHBKjRP8jYxr6CZqBFiW6owb/Ek/AvGCeaHaHi1rL+cVFIw4esmrZZ5i/Tf4Gu8dBGAsace77G2fJv+3XbVTFYgqm4OYmI0GcQ/hjiaxBXxZL+2+acYMhWWKyFoUNIZsjidQQNmLZAWSaWBxkgMKRhpJLUYRyXNS5Lt9hQ8uijRHC+kaU6ihklzCvyat6AwiIP8musUKhbPFrpmYtXZzxl5uCib8cXnLOBPhTvIaMG/orbA8TNbIwHa1uzZbjsadzcvJiGaJ17nmfL64N7DLbY4ZUkKEUjJesLALKtEzKiTLE2QYsZSt7/flnPYF1o7oXasl2WoFJy4ngKqNaRdpijRIp83mXb3M99m7TtHvXjzhnXqdTl/Q/e/6nO3I1b+9ExG5MR53WmIH6ptyJXRyAE9asMOnpahmNSBUnwpvKcnOizY3GRMAYL4CBMWH5baRZNF6QmlASk66LAkcGUUbr0qN3Mm3dXGW2UCAj1ZTIWFAqkXuSLwjdQSZk19yGJOVT2dgtWgLarkhRTu2L13U6dh8fXCZoYDZPN40EcJFIZEkXGZ1lTnuBMRgbOyjvynOGZsI7krZCzVqZ9gy85fnNsz/a7OeBtGaLOeZEFzXCGgTLlvzDNMR5B6rTEK+LhuLr167HdicGIHUIYL7Bx4V7PsvBVGObIlpiI0We7MJEGE2ZvovaqrfVbTOFMrdO6fbWc/vefvcRW+vNL/1jhcWSB7cWQJhQpFLLpURssiy/yACcLsPcMCHDMHPxSUJ9ILT1OoEF0E5cdNjKwiCnu1pE09WPrM3K0tqsp1XejRj6uvOGfRRdgf0JgUhxEsxWJJdCM/BGWY1Zr/Vv+oHo8ppGrpOqw4Bni+wnYQ4xaRjo4ycef+qppz734ouYxpSUYEvgYEenS+mxVsfYH903Zoes4i+WfWrIxIngsu4kQubyxkJJ0AIYgNZ0U6Hb2rdXwdB923nsgWxscCTZk/1QkKut+WYlNGnMBzLbbe58Ld6GbcptopHiAk9Odfybc4/teuL4/UbsX2InzTDAvp+g9CPcx5FE3JFTmIoQULcKRt3sjyXiFFCWjGU8ShEc/x1uvP8x8AxElEBRiH1pMBCrhWWNBPt7b73ljbdXXjS5r2ZLanBWpN2U0LK5jKuW7vaFNH+4+vm5LwCem/63W7t370nwHWv1D+1q2qYMRJYib2AxYLFgRBaVd8GJohmChijBCHHs4t5DsAgLLhaKDnFFZPD8bPHfrllXH2ySlAGp+BQwgINCQjFqxpRf6jpG2YsQhdzBZM4DuEXdHi22fd9+vfNcCESCK6T3ZoQSBV++xZyIYSPJroF5KOBOWBgQo4KpAOyNhkSpPsHfEy+mZ7BE0ZJxPgoFN1Q08K2Egjm5ntF9mwrT5i07fOEEfPXWYCTQkp2UkpQiVU0A+UVjDhx60Ihho7J1slJ0+BR5wirARty0aRPOJzxG+JNwDDO+BPv4VEmVZ2bPRiHGAUlEr7KqOr+oMBiKOJyOVKzteBNdPXLkqFn33PPC7NnnT5360MMP9OzbRwp36/ocS5UGcF/e802aQZlw+AV4w2Ahvgg4UpoJhuELL7yQryktkI9oJ5+yZmF/+PyLZZS4vujyywnpwqSN85NvZnveP9t58G3/tBEo8ejI8WjBDFUiyEKxUN/G7A77ok5DLhs+ehi+rXQ6lo5ECaITti8p9ea4G7q1LxzUzXlgv1K7IZ6JRNldNNLrRfmVUJ6ownQ7Ggmu6HgCs0b0eWQLtaQQcOk97YuKLjn7qFXbNwHW2VPfhIlBuq4lz1BaZsvJdZpTjuo9idqmUHUy2C6nR6Q5ZLA4DGT77nUVqIkqt9HD+tmGOBjIvPbWIhwPW2oLfbXN1TV7IinT9p3VgObhtd+5q37D1qacgsJddb6OXXuXlh81omOosXr79Te/NHFUnyknjclzUxBxj5Z0aZYsmYwmzesll8AdiYQh2RdnN6tT4Oa6++U/fYhHwAS0QnxXPBNRMEFJplKNzUGUCroUXLsEmqS+IXpV1osX5aauOG/cwH3q1mwJVDX4gcnEghGcQNWR3ai0/bvlDu078MjhfQf1KtaSJFBzqfbvvf/Nlyu3+FqIIJBlIi1aXWh0rHqvPA4ep47a1BsJKkrAOZSdlhqLPwe4/PTYMkD6kHEdDv5SA2dPdlzz2aIu+drg7t3dyW0nHJE/auhZjRX1kCqTUEpc0OUppOgIGLJjjxzy1Zr5G/cInyPAQvE8Zih90qLIckFA/2r5C7RNqVkiT6UNv5uahV+d1iOVVExICiUYjWSrkWJ9xhln4KDjZnyKTFRf+0+P+7/JF1sdiT169IBOGp8WCugbb7yBfo5ZNmBAv/vvv/eE446f987bZ58zRRXJ5smZCgwYv6XrWifcH9ojNY2NLrth6/bNVi120AB7u1xXnqcU34bT7IWxjUqdhfmeHp079Oua174waEpXaOCl2jygJfd6Rw3v/Ny8RRU7djU3VL39xtvHjDth6NABbX/d5j523BhzYO2V5x7eq3dKa9qaDkAbVaSTDphhkzPBCUd5PACJ2Kfw7lrdqXjIYvCYcDqhPxhzX/5g+6eb048/9SQVf+ku7kKPEcph37388svfeXPJs698ccyhvTuV5Sfrghbq9mGCWOLrN0LxCfbKPvmUiUceNrZr70GEIGIharBLuv4fd9BC9mYGl/WCDi2FpAwGctkyTaQEg3VgxxeKWn25srDRbXDpCerEYLaDysWgT5lcW7bvikiZe/0rQnAtQhU/MFzSfE8nOJREP6PBgToEmtHhNB1xcN6ksf2s1rjmB+NhF3GDKy0WCIDlkIqnZtQmiIsQJShftAx5arTY2Leg8EtSRRELUOQYLknki9EkxDOJZDhldoLYjQAMvv/KQ6sak0FTp6fmfPngU5/ZLC4eh6xwSNnZ3QRZh9DBW51MXfPXGQBbsvWwkvL0iRpKsKXki4BwAiyFlwvUlC4tRb/BwEPOPPDIw8Ti0a4CoSB6amNTE5RmSZhRs9yAPif/ARaGooL8S6dddOXV02+9feaAgfsgwOTxdCmsBDF/MoXUZZBy5MfxnrghbCw333wzjIi0B9AYsRWEG7sUsg7wJfzJXbp0wRN27kUXsQOoxSuhyf9TtPSubIkR68KtdU/i/J5AfYnV8+ar/zhiZCfQMytXN8BIB/rAawrlep1uj8frzSsutOfnOzp0LOzWpVOvIpOHMoNaxOIxa831Uu6HualzyjB15E6yWeO2EJc5/8JwpTAIUp6H04Z4oN6QiJYX2eY/tU9dTaCpLup2FBbk5UIla7UTkAr7bGOuvGbW1s27c23alMmndO7YlRmcbA5AEKqmR+skUTMk2ysXHHPUUbNmLh9+3G0Yn6AMyjp2yS8oYWNmnowbM2hKh47N/vDts+7qte+wKedNLbBHKnbUz3nxqTue/HDH7tjNV47OZXUK1iqLmhWPQFuI//3HTd/ve3A3cWwTh6A3socx22yqWBE4pXR1hCoISF9ZgJRHC0LCoNcEEAQZFXJExeGzNi/CyUTj5v79u/TrWbKnCQwDlepxX0cdVlskA61dtDDH7baiJ2P1VSaD1La3pLROb7236MctlOhmrICXkMuEk/4/HHR168JUAR8WKqEfEfTi4aOYpF7lua2Dx+HRWn6O2s07pWmlnSs/fv+CM4cU5ZE3arJHd7W3+zp0L8kkw+jTsWDMjvYGy5IzfsTw8o2bu985Z2cIMSi8hchXZpeeEibFyTKIFFolgv0XpbN/NzULYUe7uRN3RdyQJIa9olCieLOwO/lIlDDdnmt5wra649/1HPMAEawcGGBKKOZFAAI16y8n/oUeY7c45uixF1128Zy5ryGgBT+IL0GvsUi/6bNIwr1qX/lDu8jlLbGa4r1690jUrLr75hO7F2cQc9AKGxJAHSNUQODugAEshoiWCISbg05HFjXLZgo3N04cO+zVeTv21O4pLCqg2BZ1Y7M13m5r6tGvfN2W5IJPqqKRkk4lHb3upCbBtETM32jTYsTdQV3gW4DA0mxNaND52gs0c54WbdBS/kja8sBT88+45BqiPMwupcHQ4UxLgkr050133DV5/IGPP7/0+kuGeUD2p8kaM0E5XbET5cV+8mmTLrx0siVNRrjDH2jIcbnIh87W1N/lPI1UCgQ5IryhrAkaIUPs8wdhxIHyBI+VZFtCa6FjNcRhhZ9KR78TW0HEoYtbyBHI+M02t/A4CEpezFcK84XjZpslGoZwGUXEjEcnWehsHrlfu4P2a3/4kZ37tsvRQoQLoahBnkppI+7mcOVR45cIplRopiIZQQEMgFjIYGuS/AaDJwOfFUUlcX3BUp+IZjIu0fYw6PC5cp004o5SbjFzqr4gEyprZ582uc/2jRs/+Kw2nvRYYT6LhWgcVEMUkbQ6XSeeMOm448a3ZJ621aFKUKhPkCfTp0//5JNPCBQC+KBQN+elz3QNFS3n3nvvzcnP692vLzY4BAF2uzCLAq+m/qCir/zlHajjjs5UVtqu/6BBnXv2nP/B+0MPHAKl8D99U61BbiR9qxdE5wtoUSCuqGUJPwt5LVdeeSU6Fl/gPfelhg/Stl1JKXHPe+67Bw0MkIfaFZRn7peN+ROeUVsmI8sbhpK+ZcR5hRmhoWrX0oUvP/vE+Q2NNR8vsubll+QVpI8Z1NWFJLKTeJcxU8tEQAgxu72Jmnoyi5ChgXQiGrbkFgiaKpOy4bXiAwHVoHZhHohzCxoHgyUvmgDZwHJJEFG0wu6N98uo5SUC+YU2rcirme1aIphMBKUUrdv+9pIVC5bszs8z33H346dMOSMRao6Hw678onQ8oHYx9cpTIJ1lHJX74hcjajY3zLh2WqcupWedObWs94E33XQLE6NX3z7GVIj0QPZK0FCbt3y3eeO6ndvWfb920b1/u7N9xy6nXHDJsjUbZ7+7bfwxw0bv49Yy2QkjDCkb/DcWU0XFDjzgGbxNoBKQG7/Rm6U/Ac8g6q8CRIptwFKn3B2Q1nhjGt4E4oPi5IbEWRldv3hase7QemvolCKy9hAaiFObwEBT4YAJtJk5jH6ge39J8bGBN6j3a99+vzVtzsMvn0GjQ9yBPdNzjdXSk1bt7Vs6m7bxJ3E6iwPODYARNBkvG/pTFr1SjLIWJ5Y8m4JPGY21FdVbt391xvH9M8bdhmieKaonFkT8BrdcykS14mhMMrITIbe15pzJg+YuqVu/JajpGxndgLpDPEoy2P8jJ45+N939pmt9v5ttxTPTazj0eH6WDdsbpqeKIRIxRGdHxLSOBufbGJl/61Ns+XhfeaXrkblECUHXUmyn2deo5jQr5Jabbh4zauQdf7vV39BEB/Jl1ZnMKqU3tM6zP66raBuc5hAN4//o3yUn11pvTVa4DDVOY8iphW1RPwkhplBQA+Ycx7rsla0lmYjPabF17+gsdGu11fVdu/eYev6FA4cckO37cKr3H7S/XzNf8cCHg09+5pDTXph2+0fzl/ojCbutfXkw5qMomNFIrJ7AVyQDVNoMTyncWBVaJqTl5FTuJldJ++s116gYq1LoZZbrxSjQtPYf1tOTV/r0K1u/WFOTAlMUr+TnBovrx40bkbI7d1WGYtHmUKBuT70UCKe6wh98KDHBEKspwZ+0nM27tq4xjrWETiPBUOXjFnOpZaWKh4qibHBkobQk9h/Up7AQAhgkixOGE/GXpzUgRhaDOYyoMmh5RdZ+PZ3HjSm546+HPHrTyCvO79a/kykd2kWpNW6BoS/2ISWZrdZMMGURNC1etKgWaxYaWJQrpzVq77U73u6HOufSH2NvL939zqJty39M1mS6JK3tLd6SQCwSS4SMYFnw44C9wAy15NiMruTObV1yI3dfPvr8k/q6KVMEmZo912zLgU3R5M4r6Fh+yZVXyNNl45D8WefTM1gjRN9wVvXr16+yshK9ivFloqq8HjDsAKemTD2vKeBjw0XU4AVB3WHQVZ3vNkeSpZRfWFxdWxNNJa6aMd3p9cx7dz5IL27H93U5LJNHaQO8QWhyU2UmMUw+n4/ANJ9++OGHe3MjUtRBB1k/duxYYPjkVgOZ52ekkqglzxVaTPA2G/QnO6l6mFGgV3l0Jj99y+FIel6fPXu/rq4Du5vHH+C549JR15414LKTO3VrFy/1+vLMDbZEgyneZE/G7ESeQ7BHUoyeQhGCrcb6Y5ngWTDbMc/ACVP0BWUoShnSVDrCn7iCLKlGuzFosSUMZOUmwZ6SJU09Zp/BVChgZw3MYaVmbjSTimJxhxuTs9/6AsdQ78FjCtt327FjFwvGVVQQCweYDQwoE4DG/ySW9T/bPDJxgmGxiceNv+CCqd+u/mrPnsqydq7XX37s8ccfR8fCzUMyRdf2HW+97orjjhyz4/sdtVW11bXbzZ74lEsuMtq8b7y3Ej+yZt/T5sXlJFVsdNQB054lIP4O3TbI+v0sH6gfKhuGtcBFuBrfbQ5CjuNA+5EC0kRXhMCP5ZtFp2HhmIsQH3IT5EnIr8VCwnsQD5k0j5YSULnZard7vJrDlbTYIqnMnoivLpg2OYCD4K4D7ytUHWhNbHwcPEhrJ9M2ZCMn8TFTyj1F2T54oJR3LctDyem9fgrecikORhBbbeUPK1atbazZ4zEU9oxiNBbkpUMgUO3EBUE/EWUQTI/VxW+i/l3t2munjNuPpE8JNYiNivNMtHjEAxdU+g+vdJrqwFad53dTs9QD0h2MDa/qBspAB/Iivb1XzaJBf0JxQ58wLegcZi09QJ+gY2Gdg9NiqyM1hny1wrzcv918y4qln838283oZOgH+vRoodHiV2oP+JW59N//KBapxWT88cdNJK6FfTEtCmNDrhYtgthTS7i0ENSfVqPZSa0BNJ50pO36zTLc8MTYHXnOaK5dW/ftOnwj8FvI7p7lMMZyO3Xsc+m10yeed3bXAw/Ynch57r09p17+7jX3vNUYstnzC5PxkNRfATVlckSptOMJao50Aiq+fHdDjem5V78advBRXTsUKCQNcx0hyK2YgbzSk4UejZ2YjK8PPq/IOMrINEpA6xA3TzrxIAMVEBua7TaPNyfHneMKhgOQxWRp5u92mnWoZIeS1LQW9Y70HCoOBYIRxJkISAkqiohhEqAMIWn4j5h6svTjlNU5YGCPs08eDKIf3JbN5ET3dDhydHcxVq+he2fXNWcOXvDYpDfuOebssaWFroZY0850oCkBvo3KyuTppGLEJ0F6EYqFIAJdXjis8f+Qg+kqzVjLG+Kld70QOH368pGnvDVx2oeX3732qgc2nj7987HnvPP06+t3+V2uwvbkNGmJsK72EZqhahYKXKHZ1lGrqerWMTL9wv1OGtfZnqkzperMhkYJ2BhSA/bZp3e/3tiracmub/tgBHl4PmPboHYCsEXi7GzG+I1I3GNY6UB8S3TOZZddRpxu0H775RUUUP4IaCPOS9QgEaxZXAtyS5hu4/G8omJy4/v07z/r3vtWff31O2/Nw8fAhwyHcZZNwgAAIABJREFUkleMjhogtfRoDB/RNsykNWvWUI4CnlK0K5rK/kTK8IoVK0h4hDGVnQClsLC4WGh+TSZ+iDamZmPbD/wnO0ufcNCZqj/VpsCZ5e8t+/y9Ny+fMtEQqM801bqSNbZUldawI5OCDobdF9Zt1DISKdxpY05Gy9VsBbAZkVqBt9UIA4LEtGDcTRGVJBDAVioxLt7bCf7gCCelrM5kBGwECj7DatHsXqDuRneRZvRp1rDmSIasxqAxZ/cez4tvbb94+gefLq8IxYwLFy098phju3TrfuX0a7Zt327zkEPdUrNLTQ/aj4/kV/jnLAYXZRccFtesmbd1alf65ssv5DgsDTWVzzz3zPYdOxCPEKHmFZWOP+4vF1/y1/sferistMzlgtCu+ZBD9m9f2nFXZb1e5TO7NwtfMtSZOiSff5I9IwjsrGpftunGc6ilp4YGyQkksV3Hjlt37omRhYXk0fmicNDqD55VjYvE4XB2ama3KFsGj2bKo04F1bc0OKLRW2MkytjAK0bCNNpEwTKymBhVuWCrN0ZypWT7U01VK7F1PSLnEZgqaqmWKt/UK+q0ffBQfMDPZaSUcq9vEAs//gQ/2623fvLUnE0AYqLJbUZPMk1GFxXjEFVMOf4rWAecbo54U8MpR/Xp10F/bgu7M+EpdTuJNSk1i8a0NrK1Kb9b0JCrt6wZvV+QSpxRGwlGJ/JFqVY8Ie8FsKZcrG33yb/hWbUaeWr6hB5g+uLNYj/48quV06gGiBNbL97boV3ZySdPAtKxePHi4447jo5i8BDZ/FBd4Y/umkwi4vLk+n3hdnlsmSnNBVMDhFIm8sukVCf6B3xgEb+wtFsNRoeFok9tHmaHNbqnoahdu2GDy9et/YHlaSbITaV6vB5tHmmLy2q4++YrCHdFEpGmOt/OTbWb1u+4fdZ5PeZ/f8np/TNR9j8X+TlIR81h8EdwtttcOc6GVGL2Gytmv7XrlPPHc2H6VrmIeE+Ptc46p9U1efKkZ597btEXuyuqPV0Lyyx5ybTfOOn4Lg+9sCTf7TWkLI2+Pe6cQri+KNKFQPhDD+UMlzUCFF187LJ54wAm0TtKhgvJy1IrA7ktOVUC0rJAJo4rS/IbhTksFYJk1W5xHjXM+/Gb2uaqcNII5DwdjgSgwsz1aEN7502euP8JY7pazdXpBgj92VE8KCekZpFiQVHWeDKETCYCKy6llEl446UsTJTaI/GE87vt0cUr1y38fN3n3zbj7yfMZ7TafAEYx0IYb/Cg3fLA57WByFXnD/J43fDBGqyCXsIjAeQlnQoZwbRiqqbiZTmZW68aPWRA3sqvNvhjpvxOA556cemgvl2RdqAaSEzP1snizNMP3EUgsShXhdHPNqzGV8GzeMWVBWMImg3E7tSeE3Jn3aIDG+r0uMVrrkNQf3kwMcj+w3Gbk+MJ+JsPGDpkwD6D4GgYOepQLqvWKb9ScplXxos/UfJ45VPkG5qWku/ffPMN+hZn+E55eTnIMJQqOD7c3hxoLevr6/VVnJYwJj/81xV4+GUn/AvP0HXsBWrXoBnKeQ+pzStPPzB0kHf/fTHtdhs0RzQawv7RjCQfoHYLdzGpovxQ9nqdyj8NbRzQ+ERcyhgznUmQAbVJvkw8abXnSBUpzH6STlHOcI1Qbo9dky8kzSlzbnVDbEtF3YZNO8WwcaA5mcOR5A8bd23eSljY3OSDERiDobrfgAGHjTi8qDj3o4/nPf7E8yu/WvWP517r0ymHuyuxrCSz2uyYom33qsEdDYbtjoTT7Tp0+PCVq1ZW1zUdd/KZg4cP79Onm8/XjLVDxmKTn7h3qkfvbonmKLEol91ZV7mrqaayY+8iMALJmCML9IgedMeD8DmRcueE1lV8LBmENm6ntpuT7ax6CqGr4NBSsRSRWUGPbdr6dSiSBHkkAAYkBs+MyoKikiVTyAn3AeUKRQ2A4odMSZFwGC/iPpRCgEBBxZskvK4YauFQ/R4hi0zCkyO6GPTX3AgJKDzvNEn1MC1S7/kTG0YWo+6DECGPeCSnASxa9vXVOkwyatwcOzMS2fp91YAeXlMmfMOshXbnmJNHtIcIOhYMwouKMpUS6nmSlhHQds3uIvW+o3PPkQeVb6ja2RxFbuPL0vUsiU2Lv00phfob0H8KVyrqUJY9L9sgZD/PpZGMTDKpF6YfrBz0Tc6rpBKeTfkzlTsn+5X+PT+hQwCo8eyMBD3DK7Y4CVPz579Lt3CGwDHzyutx3Tpz5orly9ldiEqgh6kAKz9XS1om/x95uO05gUAc9rgOHdsXFFMffmfIX+cqKsvAE5eJGcjvMVstpDrjMTHEodfKRlSSjEfs3jwtEy3Mda9as6XJ35zr9EomSLbDHNJicWrPa421bpvNXZbTsX3xoH27zn798Hsem3/smC6d3Xla0LB27ebl6zcHzakt2zwrvtxW0MmaX+Z5/8P6uFYUglRa83tswgKg9j+ZjSoGj2iI2wbu0/fwcePffO6pZ5//vF9pxeEj+nndpRljpcOSjgXD5EazHQLnBhhLtUCSdbO19Hc5z7AylAwrjWR7xnLCGqESLWyIsqMz2CT/YzLKMoYwyxxLJSTvVP9A+KZh0UJJSoSG7Zc77bwjH3hq9famoNvrTISj+/frevjo/tNH5zvceGx2g980WkldtKfDKSukD5K8mEbcQaQhrvFwyIZ+lkGlDljATFi8gXB02drdi1cFVm+z/lDdLg/0PJk1acokSt03qrkBJgv6mxKGrq+89fXoA70jBrpTiZAJTgsUaTDwCXPK4DO6jNFAxpgoIvO7yFl11kTDCSPHOfK7fvxV1fPPLd2vXw+0IRHXkgPf9pRQnQN5EtrMKaecgvpCRI/lwxjxEZ4hQV9ZLHiPKHGDZkNRAtQmt8MVjkZYR8h/FDKReln89RKlotSgDd3R7wbeEApDKP/M358E+FVWhiOBtEr5pRLNasRVk9QCJDhIhVYULF4//fRT+LRojDIm+SHTT1Q9s5mdgCgnI8to2m1ONn9BfvzfoUPr6CgGiDd0Kd1FdHXZsmXpaMWNN54ST22xMz3MDrs7h9R9UzLXYglKpAaDAD8vfUhQiegSWfrwmTjs5EBzEjIg4uapQHTH1t3YZO3atUPG+v3iR2QsmDncJa55q+p9K7/b8WNlYN2WhlofgXOnw5VLvlsYaWZzACR35HXdp19pl+7lffr06l5SUFrUyWH3RGLBI0fv98Szz86e/cbV19z4+j/uUuacWq0MKdPl14RzImbPcaWjeEPNh44+eMmKz1M2UOrmfl26R5sDEuCQYjNkn8RhrEpEQg6nxxcKum1Of21NPOYvK+nBbDUaKPjYtvz379y1tTlQX99QXCLcflYjSChENIppVodTm9OQQWGrScFXw/pEQRLzwAm6evWGJXA0aZReSzEOSQZPmpxdzdISMIXGwTYhZVBuRSFARwanD6Uf70Uso3sgyvTQoJbetKEGttGkcAYBSZXuhLiDjwEhqXaKQDSbaQxrk4MC8Dn5+QnyAaXyGY7OGEq40ZxtOxLCFbnkXiQAbUAC4PP+dNGnZ50Sv2r6ubfc/sljjy3PaTz42JEdHd56wsvg8ww21Djdz5Y2J5CfrjxjMnD6X8Yu3bT487WNNpMxFoQFh9uLLkmz1TbNCWaaSHZmuP4wv5uaBfpOPFh6sAZxg0BELQf1zI2RRIMHD+ZmKgqmeu3P9kq/K/2S2alPUJHFOLQA9q5ZvRYGINAECi5XVlb6wgvPjR515NdLPhlz5BFuqzVGOJzpSXJDhjT9n4Q4fYicYgKpq/0uXRqK+Wsrw5HmXWB4oT4zZ4rZg6hFTEK/wZCDUwXCTi0N0QLbY9xMneO03+LOTcXECLHmF4QDjRmUf3PamrDHjNZYol3Gtd5t3lOoeTMxc9oAJVbbsCdxbjhdiUjM4ua+aUPceO111z322BPxmKQPz3i4yu21UPlky6ZGcVXDk2Kv9XqdWzaGUxSnZkWam6q2bbZE7Wmr2DfK7aFEuZJ9aTPsT8YDB/Wam07e8eJKh82YfrAayTt46OBBYyaddOqZ8UhU7GAqm2OLmAg1tr39/y6drC6CgFauynAsKlIAJBFoUIO5zu/u2T5NJDNjs6aiCavRA9ung+ZIaguyRIChWqZAzyGKORubTz+h0OgacuE1C/IdRZdd2n/S4Z4OHuKzjbpHn67BAcMPI1K4Q78xfNaYi+L2iRpsRtGY+dNsyc8kqg0mpyfqsAfrzpo0yP/qD1+vgxVB4hT0iWA9UWSjLYlOycy2ij2e974MDRlUancKID9jIQ0cbAWzwgOXmc4gq7s62Vm0djnW5pjWPHfed0Z7pwH7DqM2iJbwEnwQnW8vIYLekpai0Uq/geQdniqg5coFri8d0K9xmxWMY2LPnsDb778//YZbArDfJg3kLQJsF9SIPnRsB9l0LD4VXj6mHCuRbwum11DerWuT308oEE4s1iatkovo/A68Uc4q3qjFy1om3F9RUYHLGbZ6PsWkVq5TdgIkuJ+icon4fvsMoByyxwaOiL0PXSCF7iyN+9Mf5MJrSY+B/TweZhNuboh2KC1+7/VnPrlv/3b5sVTcEc1EDaYwEohhMFkDQGES5LmQcAMTOqp+2Ge2eVMmr7EIRCFeKGsEmjSD68dqw6yH3v98RQM+3/y8oo7tO63/fjXxZ/wdRLNtFjduddBcPbq3P+igYdf85ZDyDu1cDnCNoLmTlK4nbYKN2OXyoHyhcmEAJ+BjT1Kcs0lstpQ2/dIrGmqb57331uffnjv28DG7dm5qX1QI/xfqAOB8MkiUtFGzVyyJVqvYBmUUBg+Ml5lRIyfccM3dWlPI5TH5hP4LKidMO8peyazEsDJjzRpDthxjzJJz2z1Pu2za8RN62swNQsKSAEMGTqrZaM8kjO5IunTdxui89758c3WCkkSNvvDh+yUtRpdmjOAlQmODOvk3zTVhqsJWAlquu5GUX+DAUaPmvPRMbVOipAAHGXWVc9IahQ4RB8J/3/YBHEHElCwhIdHgwClPDFF/IytU1z/0N/Lp/JWNUFxrtkZvaQeSgICYmxIRcslL0+33hJLO/CJI6V1asLmh9uBDhrz82js2Mcv9KGK66S6NkNTR7K4s1RK0LRKydZUYb6h9R8WGmBZoV9KnJLPlpb91+3BJxzOnvf/+qn6zHjgwP7GHbyBC9EYCpYjJ80SRqYauOY0fPzD23ic/vev5NUZvsT/cpJkTdpM7EIruP/gg9D2rnchDDEqtSDgoedy/o5ql3AZqy2fWcjBHcZgz7TBDdfn4U450yyzUH+FPciiprbRdXZsXM4560nQUFjlZAqp/6A1U9QMOOIBEcQIlAE0OGjEiniBzTFiKRG8XZ6scdDXXQb5zBX6lNoP/fmdy96Iil8vu8PuaZYnqFicGDluS7i2GaQbfLO+gl8E54k5Zvbvrgs0+w/Zt/spdm3bXBHxBMKms08pQPGNyFK1cXVHSvncoEXV5oSEBMZPV4EhJOipulYTF5Xr5+Rfuv/+JQYN6JaKmDRt/ePPNhayi0aP3O+2UKWBviovae/PFdep0uN94690nnnimrKTkhx9+gBDhwAOHHnbYYVRiYc9TbkLVS5TlBjHD1ojcAx5K75GTD1rug4UfrFu/YeyEE0o6dPaHwjYrDOkR8vuyGI3//Q5uuQKtkg5VGoz+nibhvBSPmhhw4pxXa+onSd3mzUm7TCeH71N40mFlXbp0OX3CoBJXvdYU+K0GVCy82+5sH2tosBUkDxl3yMvvV3/80U4Yu1QL27wz6Ux1dc1kf9rFYhZrTmqVZTuw/OLa5i1b+/QbCtpDJC1ue2YuPrmfHawCFSinQ6iE89JLLzFMABlxCKmWyI6oo6PINl+85FOgVAw0P1HCOtvN2zzPLdCo9VeZ3EpJIkCp97+4DdWrkl3sOlQBgisLzxnjor5MrJC8wo8++oiZxhmlk0lqoR5k1PUuMCgJPhX2LZ1/i3BCm435s52ExoZtmmqigVgI6o2uXTs/89BNhw4oaLd/UaSxGleyw+YSbipmFbEvA1HyBktxSarBJ9yhGbslp6QxbPphY/WPFYadQNMr6td+v7Wils0f1hdc0QVFef5gY/26uvpjjj503/37EI60GNzvzVtSWVfjsdtm3TnzkEMOqNq1XUgFYnGhm0rGC4tzrRY7HmXJptHz9IKRIE5IhhtyPqYca1Tp0yxcv89XVbUbLUTmiWTSUeQH16noVYx+y2j+PPIQQe6gYWONEjILGm3xrbt/3P+AvhpOeKEXoPZVkN9Rt4tZhLuio3dgwF/z3N9nV29bf9FfBvbpkBdvXg/cTLNviUfTJmdxOFPw9beNCz9fuezr3d9sqMPykDRkg0acmiaxK0iqdHZeq2zzTSSR7mLn4MExb3hkXhG/YTGxBBMgeYZE6IQYNZuSle3yWc+P6D6gat3OnU3htL8WTRNTCQxJntsTM+wuzjNVNda7cwpqm+pdZq13nx7URWtRgLJer60PsJdEn7YEcWC7vWa7fdWqVajf+eYcj7s82bDxwCHlN1817r5733/nBes5x5S3dQkchOF4ysdSPnfKYVv2BF7+YGuut4T0cHuhIxCOIcCBHMQJeSoxvrf/fzdvlpJKtAypxCt/IlbYs3nPxG1tcasy0eYz/BufbJ2R6o0yl4cOHUoXgaK9+uqrOc9JWdIWCwbxTTff8PKcFwH/vvjSS2XlnQgZQnfrdHpCwSALgG5k2bMx84auZrWzEn6X3gNfvX37NrL5crz5mH1Sgh62s1QcHm3kHTKEfUL2H+HQdcTDtrmLMvPmLd2wsWpPA7hqS0lJR3jTYzGiQXkOt7t+m7+q2TLhzGMc+fA++ONJn0NgFm0cglRl5lAARs+VpU8KCpwomrsr6m++5bpDRx50wonjyfDKyy0xGmzRCBt0kO4ivR9AtNNphU6pqqpmxozrCLZy3HPPPSeffPL555+vCrZs3boVxeuTTxaz7R1xxJhPP11C7R+KunTo0MHmtD38yFMbNvzYqVsvqRm9N4qhLKQ2Gvr7nWLEGT7RYvUdnWHlcfD46mFi2Bb2qlm/vjH/f+ydB5xU1dn/78ydXnZm+7Ksy7J0kSbVAtLsYEMiolGjib23xBiNKNbEEhv2AhpUULCDqCiiIAiI9N62t5mdeqf/v+ce2BDdJW7E9//GvPeD4907d+495TnPeervMThSTQ2lTtedVx5JJLjdUq8EkWVFYEG7WmrDXKbFVLcnYozsqU+/+f6W3ZUY+3HAtS46cZXqKLt2N0Q0UxbcVhQvRDaV2l9rb1bV6urg9h3NZ18yBIdIJh0Reix76L6+y98wp1A1B3+SIMJQgP8pxRfmDu8PP8IWT1la7kG+QVCG+IUy0E44WcmIhLS3b5yFrV13JTARzIjkY3K18glHBocFGQu8FeEn0ovF8uoBAwaAM9zi2ec6z6HBkKXRYOIeFjgtB3RMil96jv3/HQjZRKerjJI12xGKGTZ+ueTNl5+YNnW0QkVMg406cgrAttR7sHmJDaV8oFH1NzTEnY5ulQ3h6bPm+uPWdVuav14B+JsAF+/ZrdeAo88cme35Yuni/I4dJ5/76z7lWZ98/MWjf3vimKF9r7n2Umaz2Rff8t2GmroqAvzuvvu2W2+58fABvRvq6vJz87CYTn1gWnmXspEjRw4ffhSiNrCnxGdJ0Vnw2L2ItcKoiS+SOUxoAKWSiWYGyJ7KGSI3Bzz3pNBIW51dKkWYLNaQbxc1xzoUe/sN7r27dne3RDk1ChCuKG1iTjmE8JJRyZOlU6/MePHrVQuXfLV64tiSG397jNlYK6oyZBH1bzJnF9b4PLM/2PTqnOXbKrVw2hqlGBcZQjTTasG9LkkXGtY5TKvNafMi7Iifc/BbnsCfnCA6sCLrAF0oFdY4tgK5Lv7JXNfmI3/UFzdeWDRiwNAmQGhUOyq902HzOq05WU5jlmG3z3Xv0ws+Xrjx9DNPvuGq33Xq2IFYlB/10P1uwpOK8qxzEosrJweZuLayEuG7LE/pVmRTKiImg9WTHT73rN6mRJ23beAhNWNTnSYtVOHNMV9+4RAsnQs+r3HZ1GjaBjwyRM2+THAtRXeIzoRHgS1CKw6amMV88Dipa8oJhkaRrPnEA8qs7J2Y9g7PL+7+lm2VnqGmY9DC6QC7QRDWVQhJCmr37l2Xf/MNWNLnTJ48g2K3HTrgGtRCQYFkqUtXcHYexSHlrYM1TuFIBKEEgaO4INcOLJIWp5IzUyvqJLBmRdgLqlsEzSxjdH6xdM9lN3/Rtaz8mJNOPqzvoR07FbqzHQBtUo6LYlxmi23K1Psbv1p2xNFDib4Qfh8cWG1txFAkPcoAeU9+TQpHMxD5iEG52QVXXnV5v36HlXYqhvGRgAk2APWmbE6hXyLBkzkfi8WJiBwz5thx406ZNev1Z599FsA2kN+BNSLgBhsP1evgjyefPP7BBx88pKSYi198tuidt98l6OfX554/Z+67ooqLFne53OyFbJOJmG7Q+vkPuSgkO+MTdrZXzAKHULe1CK5N2pQQw9o8CAFWTbGyIurKNMT9ldgGBPtr72GwhBO1zvxeHyz0//3dRZ8t3UGCg/BxYTBv44AN19RHgiG1KBuHSMIgqlm0GQtFKNimzTXhmNJ/4ACRfC/KslLgVmjE8vEtZAxhS8PP9OnTQZoFH4FUPtYF9EOoDSxMbgDM1MqVK48bdwpCTzSBp6ONVrZxWWwkwk0jthPOGWc4FY3BbCZ3KX4nNxv5AASsMWPGwNCkM4VfCfEOtKZgUJ5wLh/FCfZ7ZhNbPgY5TFkwd74Scij6dHv3vTba/59+mdnEcU+cJ7QQiYQeuOfWY4cUHj84TyGmL5IwOHNDiru2UV2yevfqTTWRuDGY8NXXhrWIunFLw3HjRhd37rXorZdSlg6PT/3V8cceV1RQAN4bGDjNDWegjgqo2Lja9fyJh/fqkpvnba7fw+vIjTlh7PAzJp3SrVuXDz58e9euTT27lZCDSAkGkNP79B2oaZE/3HLb9ddfO+HMU/1+H0qjANcCDmKf7xiXIFMJLC1zuGP7tgmnj4NVmSwqHkNR94YaLGJ+9ViiH8wytd1hm06Xy2B1CESDtK2pPu51l6ZMKtC7a9du27GNf1urK/fs2bUb4hnaKz60R8nVk04cN7K3Kbwn2lxjL+weidk/WRz44KOF32yor/abGsJpEU8ChCGUSDytSnVQc2lpKXQrdpm2ko0OSDqSF/FzSbTsNawLohU9OQXVdX5F7SgKqyIhC7MW3RS60gGf92O/tKrrhw80K848NggsaCJbJA1SP9gK5mxvQTxQN2Hi6bff/ue+vTqLqMtgwKrHB//4A2cBifr4gCKo5V6Pv6mJfBeOGTNO75frUXwxxZIdra01ujMXXjAgA+B+W7iJSW8yFrBZshKhur7div5y+/hlK3crxqxr/ra638AueQX5BJ2gf8qGtXCSgyZmsY3BHOVzmRtpeIctMm1S1Wt58X+5vCXFLMFwdew1dvqpU6ciiSJmSbYOfXPCGA4cOABAoFv+dOu5Z0+mGOKV11yD7h7RS3jyLcMoP7mf0WacfzzNHehO1UQJZ56Vk+USIMIEwcSTJqfVgNGb/UjEYJsINib0hgKFs99dZbHGr7zugoGDDyf8NB7XAqFmFcwngzHLQn2y+I71azwO08B+PVX0IoICWRttWR10LQo7nl673gRT7FhSyNYbi4dPPPF4WCHGKoZIhFaINBdRPR6JpNkfRCCj6DACCp3KzvZgwUI2BZ4bFw/C6/z587nOEFFCB9Ngly5dSPYWhVA+W4QtBB/QZ198noinXE7UNRgKmU0iMv1A43OQvmMS5XTL5cA5nYUqhALEEOmd/MeSafulcVOc3EOSqmLVPmjAkltAfl/cmLS0M5cbH789L2fpusanX9m8YEkdmY4GQ9So2Ghly8v3X7nCsElyX1iprNW65YP6ERMKsGC9bcg7qmn7zkZk7M5dS3U7GyhfSPDCjyYFLDrOOZ/8yQniy44dOwhvR8Zi14S3IGRzEV8cY8WftbXVfEUxJble2npt2yO39xu9U/v6aDAQAs9bWGj/1Nl0GmGdUqRF1EvXg+vZe+QNRLhjr4IUaTZXOJgFZDKyF+02YZ9GMqO1dJz0L7GHtUX//7Khv6wbrCYyPWM2p6M5GFyzbFH97tW3/o2qRLsABzF4Sz5a6n9s+uI1W8J1PoHjb1eVRlHewJGOJSxm9c93/TU/P/fbVevmzVtcv9tXnFeUTgS0mC8RyrhUdCSzOaiGk00Uihjc/7AE5ZYE7ozRbrOf9+vJ4VSEPIpePa5IJEXZPsopwnsHDx5y2MCxTGJNbfXTz0wbNXq4Uc24XU5IziJwUpS4puFhSEQF7ADmIkGfAb/TicAE7Bam1QSWkA1r1+Xm5xewZ+tLpoWN7CUkEyjoYYsT6CngT212Y3YipKxdtu7VmR9v3vxdoH4n4eGdi5TB/YomHtPlsF7lR/d3WW1A4vnT/pWEotpzDp33VdP7S9a/+35NNWY9yJ0cYRIJAdbBBg9ulA4oCoFBui2v5kobq7FNYpJaxP7t5xwK79l7UH1TJVFyJB+I7EDexYIXzWjzUe37IiZKguKyYZrNGdUgwrzTIvveHNi1bWPt7qbHnru7Z49e6aTfCPasO5sCOO17vg64YKaystNISrW3oIAVvW1b9TfLNhw+fiigjMyL3ZujJbR4sMpBvgVYIa0eNjzH6LHUzkxEGyqz7K4Txh5SX9dM8YljRo5k4bPMGcM4aqcoV0tovHjKQROz2CHkTs8cy0NekRKApADex1f7869WO/KLvPi9jjNW8srw4cNZGFhT0EJkx6UqL2w/VishC9NffAnry7wPP/xy8eK77rpr8DHH8BVjC9FwoEnD8eWfB2XcAHyjYUQRdOlUosSgNpLazECCqgrZMAk9WYOWi6xqXyDz2ZJx9MGRAAAgAElEQVT6E44fOWxon1i82Vfvs7uc5gzJGRYqW6ajpro6X1NVcPyp47p2pfhDGNMBNnc9/LC1Q/cWiRsMxsb6ejS8IUOPoIN2u4VsZ36QDb5zMhkI+PCsxWJhFDckLcFHDAakeSnWk4OBdQ+H49y5c7ElMDgkpADtTUG6tWvXDxw4mPO/3H8fNqxnpj0FEMC1116/buM6ygmiodIw4cKgLLPwxrIvtmV2a63x/9Y1qS/yUwacTyl47aUTrghzi4CwPvAB1EYiaTZHUtbsAn6SjmmAsFGkW09WaMehunN8WsdXZy1auLwyQQitSoBE0ErZwDaGARbLPzIWNm6qGdE3V1RvFUWqyW9owwpoVOob4w6rs6BDvlCDibdhusmXZqPQk2YYeZw18CkpaeFuY2PDVbd48eL77rsPfyi8XlpwmXHEUWafe+ghU09C04H8lW0Mgxxq5EW9RpsA/ONGXiGnY/8f0UKuI2NBG3wr3Iv7hC1kMq4IS9i++EjmET6L2TXL7aVHvfv15wYSpogzkku7jeb8d122KRaUAV84CJbKJ7OfvfisstISNeGzbmw++pGnZny9pqJr76MuHnd05+LCriXe0nzv8F9ft3PzNrarMUN7FTr8TlPkvptPC2z/vLG+QjXHEpmA1aNmCAa1uNDuIrGEzWEF8QUx3uYg/yBILALBBrEESB9pn6/WamWK1GAYkQtodRUruZEygMnQTTde/dnnCym8gMzia/Q7HQ5KfkMhks8wj1ACdEJw56E9uovQMUKgknFmn3V33Q03dO7SY9pjfxETuU/SglYlmaXiAexeIA9bLNZINLV53eqtW9Z+PPuFrEKlb7n3mMmDB/Yu6VHm7ZhnUmKk9ALrUpHyQ+YAVCGe5yz6qu66u96rUQr8aDawBSPplkLdJfdIJYxNMWmGIK3ExMtBa3kLeCmJeAzUi3YRltyv5R4tGy/XxaAhI307XpDhXyBkYNZrr/34XzTD5UR9IZVAVMQWvC8DYJBCELDBGfRFOuYX9+rWC63/u2/XNdZVHnXkCNScf/HAf/4a0UpYxOHwzixqZpB0Sgjv8ccPf/TRLyYfd6onK6iE6gH/N1hy7KpHidhE6dvWjqS2w2T3auEkOc92R1YqRqRWpKaivrqqCh7FWImMA6MJhBHSdMQurwdvHEwxS1Ihc8P+Aa/kHfAaLgojxH6qOW+VlNdaL37516Qdi34yJqwHpCvGBycXLomWUeJbZCw+o1oUJYxAYLBM58376J67pt5ssaDcUxgRGYKdBu7P1EoucFDGjkeh3gGY1aW8UyK2A7hxMgi5CO2I+HfVQnwmJhdyOmqbQg1hpaigPBIWCJdk2hJ9kCRkIZkkVNMEWqDFHEslu3TvggiRJJQdEc2ItbyNzBfdDKABYez26IYlKyPDSX19LfsrmFuRSJShY4cTKE8mYckTEWmaDy9Pjx6HyPSuRYsWX3bZJZTRZChGjx5Nfd/TTz+dc+xYc+a8fcEFFzDOxGyBdYkZPJ5IEjVPuKIYbYvoYywhmKAgzh8h3/zE0ZazL4mBV9N3PqXoLC7qbJqLIth0f3PLD97K/u9w58cDQQBH0ykCgGKunOx0iBD49olZTYncN+Zsev+T3VFytBwkk2pAh7YVaiX5LxHs0bj92++2x0/3YtsRyXuimFfrYhb4OT5foqSsa04+JkmBvCMy88GrSCZx8r722mvPPfccVE3/pNMQKAe4B7YipobMBjk4ugQm5otfsQogDBzcJZ3Fr9p7CDYl1GfBi8hMhRuymniIVA5bntbCqVokJPZnvqU9kChLDwGRP/mUkFqwPlAJwL07Z/Kk3Jx8xKz8fJKkhG6Jas6Eipf+38EMhhJKtkr275a1GxyRyksnjQyFd27do55902uHHFI49d7rTztjDNgMiUgUYy3Rqq89eVssnPDX1peX5TvN8VhdZb8hfd+Y8TxJQtigm6moa8lavmqtw5I1bOiQpuoKUcDF6QTGPMCSwKnjcDc1ansqaorzQNlwhMPBdMrssDkhWIzZXk9eJBHUItohxbnnTZ6ISVs12lWHi5gEpwdUGmGfENK8bkoAqg1uM3rUMexjoN6J5Wm31e6qXLpkWf+BQ783ty30o5J5q1oSETInjfMXzAk3b7z2twNPHNOrU2HQ7XQ5HVboL6FVJJsQLfTigapFBdUTeSsO3q8xkbI0+lMhJ65JMAtFALiN+0zUCBZF9WKYtfBv8Bv73morolU6R/2HpfbHUZ0uRO5FkGe58RzWGs/p2qPv1yuaESqsdIBITF4rVO4f99AfcVcoECYaBrcr2jhGIMEDVTOmX2MmkZXtraioumvKbYzFsqULJv3q7NHH5YpM6vYcdIQ9I0HGTCrF3gpiliMr6+abbx41auXLb31y5ZmdjDZ7mppyFmMykjSrxJS3jrxtsmIuTQD6IfIAYkHV7E6lHTu3B0GXEKZuUSoTQZGpEGYUwtiklHvQxCwYDR2BGQlWoscioGvi0GHO9hez5Mj8F4pZgu71g5OW7nMOF8aahfFGfqubUsSkINMQQusAzy6RKOnY4f777rnl9398/vnnr7344kMHDaKMLmAQctkz4C0Pbw/htX5vLEH4HmWoSH7GLipAMgmqsnldip+oQbzyiAJAtZmwVjU1U+TYM+SoQarNSP08wXRipL3BGkCfUtP2OhM4D0YqHgc1nNkkhxDrScUo4SZq7WBQMtht7eQb0gCcgLiE2MlycryhUAQxi2HBagWj04uip7EiQGxAbLNtkbkGmuvMma9Pn/4Kmy859rgFcbPuL9GeftqEQ5cdynb+0bz5Tzz5BG5NqgXi0MnOy165ak1tbd1ANFyryh4vIqwFgkZrjTx415gyXXgVBx2nqfoA/AOwUWh02Ij+1RvVtEkJglwN3/MZTAaX00VGkJmL7TxWrml+/pX5lY3EhJEBKNL6BMNIwW7E+f6HJDbIGe2ZVIftOyvjqb42oWEjs7TJd0lP8jVHyjv3lWUBBf/HQUDOtNFE9BVZC8hVkviZVk5Id2D2peDFV/AQhotX69QuxCyMmtzDwmHoyIYimKOdPRa3i8Uow7N08Y4rWDSxByAz6VuUOOBmkpBoAEQomRuf3PDqq68iqVdWVrL1sh4l98PT9MQTT9TX1fzmgot4Gu2Uzab1MEnyY/+Ndv7yfuK2OpvSzVaH94F77r1wxOGdO6TCqQzQtTXN/hkznh0yrF9s1xprftHSRcumPDTtsEEjplx6isdbTLEDvIqJcLPVWdK4J1bUeZiq1SRrE25jiVnp8OGc2fM+fP/OO28cO3pQLBkwASmJ1Z9t0OXdtmvP1Lse/WjBihsvO+3aa69mboUD2spuxZ5ljmoYRJNA1sW1oKBK1QKEA9ERBbkFoYSwbjKzbGcms42pJN4OZa+wsID9FMg7oTHE49+sXGl12C+55DLh628t6iAT1gx2g93hrK9veOjhe8A7+v0N45Toeoc/qeDTjGaQ4LCi6cZ+lA8EzLTbAb4MuFBYQQkUokYhClCdyp06NaQ1FA6hJ6RtIAzjtFdIECrqWAxWJa3F0otfi4AwvKLtIh4oXPoNoXA6Ll6kK4EeT66vOQzYHGVJSXbH8SYEOKB0JFhDu97R2s12a54BhArxxiRhv3pUqJmahYo9fkj5ISVl+ffcN5XLL7/w4LnnX5yItdNWz5jqZXlcubmZKOnzBoH/F4sRcuAudGyu2Zmx9os1ZazZnqDWZDMDasGgCYt1K0cyF30pAWyNMZjOREEaxJpQU+9n+SMOMlaiiiGJXGYMFP+wh7WbHbfyYv0SPJGJkSyJT2Ya3kQkP1Wzu3TrKp3VtIEZYnb08uj/vUeLVMQJGwZ2FzLjHn74YUZEylhi39WLRnFI7ZkTb7brhhuvaQg23Xf3PTd9u+r1mW8c0qkUG4/JAiAkdUUOzpB6TZY9lRtsZlcyVgWJKyZvGnN3KBJHfk8rZqoRU2knZFA79Fr89bw+Q7qUdysPhELAllqAnBHedLyOtlhCw+3Y0Bx2INRHTRS5Az8O3CDM5oAJqTZijVUCEqk6RqgNmFfRcBhYQPZ3bF0oiBZnVu8+hz36xLMESk2YeDKlY0N+zVcXmfPGB2kj+AGuTxaurNzpN1liTb56YG4+X7r0k/EnlxTnTnv82fN+M0lyipZBZuh03Ug59NCef/7zbXfdNQXfK9ZBvIrHnzwO0+43K9aUd+vK2iC2DPIEmIzP/4EQGqksyiUjW8sVG6WEqGmYQonPGOGrLrKIqNacDf570mTY2aSGYyXhYFNJUWNHV1jFpWcmKI3lpRpTAqBcHDgULG2iZoBxDP+kGKqRADsVgTWiOEurw9nPf7RzSxAw0aio1ZUEnQ1lLZ42hEV0LSYqxCcR/aGvY92RaYXxA41nTG9rjgfCAKNSuSysuPerlbG3NXv/h9xa2j3r4xVb8CardsDsmWxA/6KK0YyxijLqLTIxP5AjA+WTBoFRk4hyCXQsbEh6bB7NQXMfe9JJm7dtx0eazlBHVjAcbmA8MXMiKsGCGFXB91o7AKyHDVktVoOmcy32Wz3pgcYg0nGF33JwIpckXyEksb/yFikOEoBPnXIp8HEPB8uW1yE1kvd6602/J8w/GEZp9jDi7NnJiFBgwKBrrTm/2Gtiy49GWxZjC83XOFL2hGXDohU7vv1i2HVjlYidQp7zl8Svv2LCkKP6ZRqrrXhmM54tm/xff7lz4Zc7G7esfvbpJ2zWhEJen92VDge8zpQhtjmd9CQNCYsdNCxf7z5ls+bGJl/yh6lTf3/DBSeDzKKFG1XcAe78WXNfmbdobSRtrWgAiis3GG5IqzYSqEFzEHEX7PBJG5ZVYa7iHMOVBYtOJqT5DYonTR6QmrB5qJJphkPMn/dZhw6F+IyovpdRwcsyWdXsGTPm/mr8uZ1LuiuxRlGeBbzKFP4vEY4n7LuI8g5KzSAUGf74h5tWL137wPXHqrW7rbZ6RS+f8M8HTnHqAJnSkSYT8HY20NPrIoZcq6UjladSola21NV1wkbQ0oSaTXQ+/e3crbvd443DOUQ9UmxdGs/6/uMP+DePkl5Cqfhxr6T/wqzgmkrnr6Zs6NHR3anQhlGwd4+S3FxnB/CrbCR5BFRK6ESc4O0rWeGQqdoTzT3ge77/pZqhEBod068LyGKB+I+ImYzY82zf3n3V0JEXvndI1y4Tx51KXee0DeDltvT17z95799UbgW6DMhiHsveiqHekPHkeEYNG7Nn6wck0asg+TWn3ZTJMEAYzcha+DiErkmVM2FQZcxJgQDiJoAfmXq+RqWAHUMxNSOPrd4eH3HCuKRI9DTrVCS0ZcaN8tY66zx4TkMxRLqdhgPhVwrC2CSID8QJBa4mYPti5vQAfnHP/0gmVxtD/r/oMpNBJTs4O+4PdHfJqfffcr7X1qlTpgwZNPjKyy7H+fXCSy9269WL8r2kkh6sLuGD21NZEQaP1GIWIlEqjlle1F6Isz1i9wZ3zWdwOnHprN9R2aXPKXZMCaTXUjbFpBK3AgZ3OB7Fm5NKu8KRAHGKFDo2mA2UxqEmlEAfRcYiviEiOC/4WMTMp7SMM8sD0CkuJyI2GZBYJHzuued8svCLp556bveOnadPPG3OW+8t/3JVMurTdJMDfAw6ohwCcQuCp2jK2JNGPfPYU7C5eFr44FvYuiQ2/pRbI5TJCTgRhx9+OP5EjGFEbaPZsP8x8joB01chU+ggxT/jITfyFkukXC80wGDTUmArZOeQ2R6JZZFM9N2y2m+/qtpdXb2zrrohbNISHn9j5cSTvff8fhJ1iUxtGLfbbDqim7AJgZltUWAgZkswYp83b8UXn4PNKQrAZVQmQngl6D9ZowEdYVTnfghnQgAljwbRRSxjpsJicdiBfqcobFAhhapNWyW/Sca1SFN9AgOPza7XlOXQXaX0/brrrmPeqQmItibjtDDxYujFVnT55ZfzFQYtQVTIQ0qGjHemjKFjCZw4bjyZWWXlnakEwvMYPylXScfH3re09j9mnDvJq0Vy0iKhLLuTOldQDmIWX8lfyEnhHJrB1sV12sZFmVrIK7jOTwjyIOavxfqFYHH00Ue/9sbry1eseuu9d6Qdjt0Wjic2sJ+XrFrr6v/XaxiBmBTJ0IQ8q9tIhL5tUsOB0CP33znxhC7lHYsVt/Ht2Wt79T3sNxfe9OFbn/fuUlhaWhL31Y4eefj77z3LoANUZXPnfLlw4bSnnrjqyssGD+gbjzJ3lowJZF1DMNTgdGZOP3Xs6FEj91TudHls4WA4icmBrS6VDvl9Hrvl0HIKH4WbKRNcWwHdebOzCKuiBAPyNWF+AqNWmG3EEhSHoE3YiJBU3Fn2UJh+ULjJ9vjjT+EIvuHGa0FhIKkhFo/bsjyz3pjz8Ufz/z7jBSUhZCxR9YcAI+oNYxdHu8TnaMO85LPbOz7x0DNzZ/z9+ssHnn5GqcHQoMTBIml9esj9UVPoqhQ/i5u9RZu374G10pjvUSZ/Mp4cOPr4BL9G2DvSGRZLjLRM4bpq/fntvepwFHtzu37x1aqvMxSkSACiUZCnUvB6WI+8DqXu8ScP6F5KuJRPBSo+avA4OwJ40t5XtHo/eqdidXUoLcdazZhHY9icbJlUsNWbD3ARL4wwtmNr0t2pQmNkjg0GgkErq1jHSaL1CDsWaV7EViJgEUspxlXigyGW8TOaYFXimA4IRFVTWpC4WKM5d+P22LqNifMu6AwnkdxMUjifgifoBv6DtuhFi3QeJ5+uk6wRRglDhLEKYFnd6Su+RenUk4n+75AjMHDgQFYF8NOIWWIjOaBbAYH1tPHjenbtRrkPXGMnjh93y+23UcLr4C0nB+RC2QphjwS3BrMwyMQG1YqyTlYNhlel2Z7l3bTat2az/+oLRkaaCTnJslhMMDWbS3XlOn2BxmC83qKVoMS6qJAjWBZpz9jSqcUO1FbAgtlZNwlAx5AEjsIkMOg2RyoSQrYTclY8duLJ455/5um33nrnzddmfbzw0xgZ05lUr06u8WN7d+mU16dX/4LC/Hpf80dfrLv7obnnX3Hd3fffSXEZgNG/t79Cbwwyn+KpOlKAvIK5uKysjDHH2cTgow9IiuVb3WYjVtXPeuicXNc3dNYuFw6zH4j5q0PG3eHCtSurZr49f+mGHY1NWKAKtVREo6hZ2uz22GOaUtK1i8NtyTQ36Fjw7TmSuETgJkLMSoAHa/fENOeXX20MRTCG0XPhgID1O0mW0Yy4CCyAuIspxAgj3iSUQKGeG9MmdDxqI1k6dcj3eCgrXsfPUhlqyLUeM+922JG3A34fcrhR0ZOxxQDQe7HPINzgTGSH4JwZlPp0586dgaRCzJKuQwYHmjGYjHj0EAfhKj279zhq2BEfvP/+RRddBJ4Qgwld8UDu5DmCwPQXiHf94IhBnSy0VJr9U0yB7i7EIEAca8saZF4gG36KbYzwPiDpZZQrV5gvmjdx4kSyK2g8720JakFR4U9yWh969LFYNCJCJog5YdQFCQtoth+05Zd8gTFkeOWik3PBpy79ZJYs/cZXufGWJybn5zhqfU2PvbTi2DOvmPnqvDun3PHay/eWlvVIG7ROZTllvQpTmZiaJDUv9OXXK96dt97X/PgLz0wrLOmk1VYZMJ0nI4Q5RKM+l73AZbUU5pZp8WZWPFqiCLJMJpwOSpeOO/3kUzNpU3319jzsUnGhDzY2NeUVdIgnMg5PXiJCwU72JWF3FK0VPnHdGkVgfZwUoIzXm7N7l//1WbOOOGLQxZdcAHRTWovZXF4M7XdOuScQDnvzKPujKXEnchs2poQAGYVc8d1RFiNidxS8+uLMKTdffd7pfW64+Gg1sZY6Bgo1GFpfLmzpcCaBUZxM2I2Z3BXfLYyjTf4z8TC2gl/tZXGC4MmCFNIimpAuy7KUEGsPCnklDM15JZ6169KIfzDuqGJp9GE2z6zbU6Maq95cuOOy8wedO67cbqgxpuxKMNO2wtW+5hDWn0o5v161heL2O7fvjsOfInEsfO17yj8UMJ3hiMER6F9YxuE5cAAxZKz0mJ7EjiSDqm8AOEZ4iPTti6hXAWTMzKIu4bYWoMpApKJ3Jm3frqnVUtkwAahaMhPaJudFPEpvaLube4DuMety4uW64py4BDjO5s2b+ZXoCe/TZQgRQ/1/x74RkLFrRGdzQUyM7qpoa3gQWMORMMW2Zrw8/bRTx789d+7OnTvYgNq6v93XjWpubj6zFgiEBIlRBSyiiR0rSnFWMwZys92W0JLfrq0Ka/YevYZkFXqoKrJl156PPl7ywovvPnDfq1de/MCE8TedP3nSrb+/GXyHJn8jbTCbkZ1whIHzrovaNptgARqFiq0BXxPGjIXzP8ZUDhtJRaPcEI+GTj5l3GN/e2TxonkPPXzvbXf90WRThg0rnPqnUyafVNinpMadWtm/c3TUoAKcWh53ltOO8UwYuhi9H3ZZXpRkKXdExhxMJoLlORArpaWE28QqRI09oKT7w+f/G1dYk/ItslVydTDOTU2pO6bOO/q4hy+4ds7cRYHqSB7lAxvi1aF0MIOoCieI7Rp7lPeMsb2TTeuMURHs377DaBEVUZGaQNZmOyBj2m7KzsdHDLgdGQBmTI88METlARQ6A37DRNKExMW5qFstqlgrJPmgMbOMrclIU0ke8B+EgSczyXBMZN+3fgAqZDGpWozwjn05EDrvkR2/9tprgSHlT0aAAYE2OAfNASMW8U9YjxDCuFMfnybmGJFICOgWyxFDh735xixZflvKVQysNJm03o59V3kaL+LJouiaRbBaGR9ZXl4u5bn9f85Mvf/++8ClcpH3ykbSJMxpnNMjfiLbzDMlsRHBA2JIeffuVrsoY7qXlR/k7KwDd/F/xbcoNoxJy9S0bD+Ef777+uyzTzukayG28PCSdU3f7cgUFOXfPuWO3Fz7iJHH434iGyYRj4CkpcbCWnOl2ZY+/Yxx99x/w+dLNk2f+SoeNJvdhpaEtZx6ydgj03Gq2ocN8YgdI6nYa8w2Eg5VU0oLe+1qaYGjIMswoE+PWLiZ+HE2W2L7iGV+c+67n3z+JYmHZG0x0RxMpdBFhKmVndQUCcdzsgtiWurFF18yq4bb7/i90w1GXcTotRHGtXjp1xs2bxkxZsSw4aOjuPszDYoaNJqAfsjYLHarOcukOGqq/Ccee+qlF543tH/qzpuPdSUbzBoNMMUBdWjjgIzFnq6kLI78ddsi321sxN28v8og9tr9eJ10kUPPcgdBMeAJcnG18Yb2XU4oAU+ONWOOJU0aYCzUICKAFVlF1Nxxlazapt50x1cvvrHbFzuE+Lk0kfwH6cgAN2YueH/hikgs482iRLLZ6HLZTG0ETrX9UiSnvWtTF6RaRgaPNmkEciTJRtSlKsGVUNvEdoCBKxk1pqJmYxxvjWB04SYF473VLMAMqQKbW7a7tiGpkuwtlEMeKx/Fu3iMVBc5OWjijpxd2U3eJLuBkQD5mtKqkWiE0lFCTSSImkiFn38ba3vA/3d9I/kOy0OKWVJ7PtA2n0kC/cF253Q5iOiaNeetXTt2lpQeEhelmg7CAdA2AcUaRcNIvMKxS9YFUj9pa1FShzNodSY7VVStgQbNXx+97YabCrzOVatW+hrqY5EglIWhBATdDh5nKoLjUag0Fbt2NQWa3U4wkLFVYIcHKQBXIlZ1YP1ETSwInXJDs15/Z+7bs4cdfURaS5ittgyNCIccLtdhfXodNuQImvLys4/kZSkGbZc9XYEnEgu1MR4ty8stzlW2blhHz8GCV8I4Zf4pw25/TtSyBTK8iFnYG/iVQGfRoz5x2vMn08EnvzpY1sG2pkQ2TM4+98i2sRu5HEUpLUTIFSGvIXKkNKq5pchSQuFKxSLMR3GWcsU5x3ZhLIINCjWh2zvtYm0CsxbH76pa4ZN+4gmOHdNj4eqNm7biGkH5BYXbTkUxAB2SIAQmBDCPUMdwQOD0j6UAzaHCCIEIhmTKoYT7dPUYklHMf+QSsjkxoq12OR5sltDKeOiE8R5AGZGEwzDoeDa6XMVoMBf8KWcEORjw3tdffx28fsxIXOe4/Iorzj333AkTJoBhyP19Du0dbPStWfltv6OH8y18jZGUz+HkAPKWFQwIHBu4Ap3OSDiIw3rFN990Ke+CaZkdq4ULS7aGFI6jmUwiaRDVyUPgA2/fvh1aksokT5Oim2z8kq+/ZqvD3CWfQEAb3iOhYrYpiLY6bP/xF+UUyBmhM3qKifDpN9VU2ZL+W64eqWg1FKWf/sbK4tLOfXp2Pf+8sWdPOqfeX/f6vA8vPO8s7E9U7VWiINcAdFVH4NxvLpxIRnIJEejmeDziNxhzHM4iLdhAlOfqVettFudh/Xv6fVUGPWMYnx3CQDqBWULHG6QMGKlyGIkocBGLurPzdu3e89as2SWHdBl71ACR6CaCBlgeRJeLXRYmYDLaC/K9NTVVM19768svF98x5baxx41OpX2RpNFtsjY0+q+55hpiGEqKOy1dtgEDpzkHg3/C1xgKYRvVlG1bd3388acAUDdVfDnxZM8NFx/pMu6ATZmN2QoLJh1oy9BBy83UNkcZcHdY8Nk3u+uIjkig9Era+x5ZQOpstQ0+6mE4hNsd6EE9pioWIzu7fRnHbRGc3dKxR/mQZPAdlyMrHA7tLXaDsmVORpprvDnFgaamKQ9/tXt3YMpNYxT3WmubhoK23tD6dYPRtnpL6JOlNUUd8mqr679bt/7YsuEpSpe2fnvbV4VFfu+3UAYjJuBb9UA0s1m3f+tmoL1iFsHlGbuwcePBwVGLDRosYngUdGQtqWz011amGhqSzeGAwbFj3vIdJYePkJYRIRzrwo/ga/sJwQdNzKKFLaIc3ZAd4q3wREIu1qxZM2zIUCE9CDyg9u4MbY/df/43csrZ8lesWIG7QfjUdQyhtnqGNYt0NLHYEumOxR1Gjx796cKPhxw5hFSKtn7Sruue7BxADY3/iwAAACAASURBVKwqEajUH6WUWIril0jJDpsD5hQLR4nCspudR/XtMqL3psWLPtyAU9GoDO2fw4ZX0sHSqdRVUuwsyvc0VFq27o7f87c561Z/azNnmQnRTgRVeAX+b6JM4wLLWxBiIlFY3JE9bMKEC1948eVhRx8FzcRDIQtkjY1AC6ORhkMYVOwOi8dmIOidpEXw/UxGm5aOCmTC0gJl5fLFwWAi103Br72rT9LY/oTOILANs4PKnZKivyQn8ifFF6X1gmAKfiX2V+FNZzNs90Ju1zjzUikQyKZKMQuJM0Yd6XAslEbSwlEqdHIi8oWg484o4XSu03jVb0cfP7xcCdcpGbeSADGnnasJCYdtR6+5Sm3KpOZnbxnar+D15wbNemvhO+9/t70irqXMmBJITSCflDElmDOMZwVew5AYiOpERiJ+HIk6PLCbZdSQEjthXnGnmQB0dLi2fGKZVMcOhaqyRRMl/4TJluHCWIDxhxmXmzEnXOQryUlIIH3ooYcAjZsxYwbQWawLwmLuvf8+KlMB9HDppZeHAsHRo0aBhPKnW2+dNf8jdhoJpSYnQuyqek2eVucFYhC+cFWNELnPbpHO4KC85vIrealsA5+SHmgPs3PeeeeJPMF9LeQibWbN8kllQ3mznFBuI2af6pm5eXnDjjqSF2GdI6hXuBsEr29rgFpt5n/8xf23HIaCAYfFMS/PP/XcUf29HYqTSoN9e4Ph40VN1143ecxRA4YP7Whx5d/553uffPKVfv37DB0yQAE2L2UV1adCGjPlyLJceuFZkRCVU7ErkJumaqCZWO1kj1XX+t6c/eJTTz/mzS2OanGcgFglVCKfRe4wiGdpXHiC2tLGWFKEbeHSzfN6rrvqSm9OfiKJx0hg7uI35JN8OtggWA/hSGL10lXvvvfW3Le/Gjp0wM233JKMNwMlaLGVbN+55earLg1WbT1j1MC5M2a8OWNGTk5xQVlXqLumqrq+tlpUTVeS+TnK0UcNvOsvV5aXOuPBrZlowIgaGSUx32Yz5bUVwyQwcoQFWG3WjJ8t3aPhfTISKCRZk6AKKHD/fVaaUoQ/XRcdGGSiIb/HAH8KMVFYqPehhysZi8eRhQJMdAEGQbi5IWECPczv321z5kTTrml//3bwoKJTxuSR/vxTXveP32bcz7708UlnTvrjLbf16tJn5uuvHHvycBG4plcIbceBTCuWnkDI41fCn8Y/oCATCQZNcAO4l4DfE/Au3CCMUQSCgTKK5YzQYYOj0qdV1Da+9ck3X61cX9VIwXJXOBgCYbKmKXr/JWex9qWuyKPgCVAXg69fEfJm6zyoHa3f71aIWpphmH5JBLwPlfSpp56CLQ4dPETOuuihcH7/l6l1bYypHJNBgwaBqEnAL0WjmbA27tUv62OLtCrQHRXl1HHjb7791htvuokkhwP96kd/J9DtcL2n4j64Wwes4haj2UDUejqpIdlYSZdJYMYNHjXQ8+yDv9par2U7gxReLczzcFVUISAAh1CERKSke7RHl65ffFn++vsbm+ojapGHqswoBwK7GHhcHf1I7q+I3uPHj7/8yktfefXliy+5aNCQgdRYSMYIlneAIZEM+5zZpW++92nlropOHUaL6OlwRMm40sK5ROCFNmH8iCvvW7Twk/lnnDZODwzaGwiyf4/lfimtFJA+ZAmy0Ycffoi70G6zkNqNDc/hyWn5iU7AP3rI/q0bWxYLv5brhfWJj0w1a8DsY6rRqwQK3UXP6kPSihKgXuhMnTKqnDzwmLBseRUA99tb3kssPTLHyfIDut2gJkMYpTwWxePacfGE0uOPPGTH7sTmnc0VVaQvJBGpfXWVAU3ZWBHe1cA+JaQ+aE/3aae9DsOEcX17dkLGSimagIdOJRCLWx8OTFnlZZ0c5iX4+0QMKqH05BKBnaVHc0q+IbZCPVxPPoKvQOUgUwG/ISekTLN5lJWV3X333eSLcA+/slttJ51w4qeffLJ8+XJC0fktYjQLhCmWT269NfpV4SZiGwsFHTbbpws+joUjOAH3bw/P4RWCBe+T0eVqlZ/cSQoFX2FykzPIOcuHBiDEb9665cKLfocBDCupyCBJG9i9RfWW/7KDsWKhcjBcHCiQXAFqf+lXyy79c8/Yns0ZZ6fF3yWIuTlueB9FqxP0HAk31jc1B5Vvvl19eJ9uZiqrItITcKxYWQKpQDPgyE6bWaQnA1+SUPx1TRabm52zV59etc89u7OmsqgkF2hOoTGJxAMLhEJyLRhngjmkgdWIA7xnddiC/qDd5j72mOE4jsJxYhvQYUVMKsUUAA7csX3Xli3bpr/y8srvdorMeANg6NZENGF2EG+aeu7p6Y/cfbN/T+3T95987OgBX40v/PvsRYu+rtq4sgryZZr7lpgG9y/p2d3Tv0/B0GG9LE1VsZooAp/R7o01N4Mazy4ugn/a4DOCVMTSN23aULFuU1OGhMSETzgRdaM7B8MoxSy5wbOsunfvhcQA+THOYgnsLc96cAhOi/vyC13l3Uurd+3IGLEQgltNrD8jTEpmEteeFg0YnPlOqxKNxNoK0Pw3mtLYmPz8y8rL7hleVlb691efrWr0NYcaPW4PLLJ9T9ONO4yV3AvQMGGtwDQSKlCW5RTqk16pUbA2wiq4V42IRU0egz0/GLYvWl319sLvvlq9NRjJq/YRTsE9lN/I5OW5oRpRe3Hfri1ZAZ9SqSDnkPcezGUvXyCnX3Iiyeww+PMm5l4QhwgqFJF97RujX+7dcrhQiBGr161bRyVauVWw2lvtNHsc4QL6V+lEPBkKB8xGJHtRzeOgHEwiyRc8Smwh3UgYMVKrwmyyoghGEz6i4g0ZuyhTmq4ozjHnd8izxBCG4kpzLZn51CdTQkQnMLnWjPtbq8V5/KhBM+ZsfPD+Rw4f1ve0U0a5HISVmogxJ/yBkBax24LmEArZXW4coO+8O2f27DcHDeov3ItGNQ4yltVhyla1RNMdd/6e2wcN7JWK7hG5bgoR9y7w+5Lh0LEjj1TvW7Toi4Unn3SsQxhp9jIgSYH8KdeV/JNz1gN4mIQzc46vFlNcfWMzdkQpZnGbiHREjm2nkejfGHy2cA7eJ3cgrCDk5JLC6bB6jAaMV2ArkEaJ5BgTxbpjZrfB3rPYXmhPqPEaBAwcsAmBxd7ON5OXJTgjJQXhFEwHRkqTEhDI0TnerJzO6R6dDCeNKWF3kuOmpgcE465Pl1e9+u63S1ZV1jeCL28kaTRqUctLPCeM6W801wPwAXqPwW4WVAj3ae3An+fNQmtMNfka5PfwA3ZOpkOashgHaSvivVId5IQxeemll/r27UsgPNWTwHdA8GaxCMmG1HaiFI3hcSee9PBfH/z0009ZO/iCeXiLbIQPhWXVWnMYPMFwRdqjwx4KBnj4sCOOKO/cucX6RRsEKeiBepy0rEdpDeWZePkBqacsKRH6jB63cZHQMd743XffcT72+ON4CPUmhWKEcB8X9ksRBP/fdIgR2Je/J7cigFSWLl1K4ED3rqo1KzftdC9csiEry9KrS4GSDChJE7t3JBAfM3rAoCGDRTS5i2zaZsWWR8kbgeaXoAYGtVaTFiNBoimDVp9b4EqmsF7FDulc/NvLfuvIdhjtRkuKBA5hpiR7GaR2EQiOzRVbRor8OCe1U4mWo0gSbrlwwEd01955FxoIgczxDZu2vv7arPc+XNyzZ86Fvx07dNjh77yz4OOPlo4adWx5ec/Kqj0Lv1jUq6Px9qv7jx/hMacXH3+U7YhBp1U3mmuCe1xWd5bN5bFYs+0Zs0VTkj6lbjllLGwYp0kkiiStOSWRhloHmABpv5L5IaCDoA89Lgj5PrV249Yq8o315FwobH/qgYD1O4UygDR/1FFHIWYRVUlf6B2cTV9c7WUQrVMngfxEwh130olP/e2RgoIO2GuBahL2WUyEONmJ5FQdImczpngdSWOCNd6+moOtv1VRfE3RRr/SpdthlBA5/awzI9G4zWFIRUiibKe3QbJ1hCGJB4YYRNnncJj6K92GmVG3AcxFRiELQrUTzZLWMiGrlQoB5q1ba976eMusBVvWVhoTliI1RMUw7PpMTYIYVaexOW6JFVhjkonRCyaFtvEpxSzZrwMaTtrqemvXJZeUrFmuK+7iJGa0nnDahK+XrxDMSvdTMO8Haer3tkOqm/wBs6O3La2TyrHsuaRIef7D5u//q5Y7uU1el1dk1+Rb+JQvZRtouY0TUApxj3KnZO5Ssmy5ueXPH56wf7AloLXLN7ZFQ/xQJBKT0iXyUY3A62EjjAWDlVu2YvsAy1L6NbBaChMB7W+/NIts1L24m0s1B5rLFDVLSddaATuj3k6C+ubZahpfUlSxRjNGl0HLsQRt6TAebgdVWwNEYwFl6aaBYMqlzdEulnD42CO8p4zMferJv174uz88PnN2gAxla5qMK+bKZAGehP6k7C4QdeNNjZGCvM5PP/3a3Lc/A6yLWFJTlluxWSLKIc89Pbty+TeTj3KVZQcMFi2ajJPFbTFHQMgzuZTcnN3DeijL3lulJq2BjAi3b5l3BlOM2D59msFhYBcuXAhuFvcQwoxYE2gOcXHL1o20AQBAfo73AV7Myc96WAxo6UIzBcUfaYNF7zCpYAvqjjT8WSF2AgHCDm4F48VokDdltySK0hmQWpLFaa0YrdWcaTOEts3GGzQBoZ/E7RpWVIrOYtZiUghBsSjEkhCrlMzYIpolELaC9BDWLH6/N7Fx4qmuh289uldRyprBKFkaitvO7BV48tZhXQstGXKrrRqJR0oqlCCWq43DFKVeWC0ZSEtW7hCQOAmf8KMRVKrvE5Ls5aecLym4oHLgCgSVFzxuTJ58uhzudDITDRNVFXe6XZgncgpzH3/6iY/nztm9dQsSfyIaIUdf8DjS2QjIIehC/wdvZEswEhOm/wOCgmVEnA6Ffi4974KanTuuvOxSr3cf9pguq0mxgPbIPklyEo5mPdZ1wYIF2EEnTZ5otVvAhBNTxapj5cXTM6f/feQpp3uLSyxODxVEzPijRXFrHEEC61IePJ9HSV4hX9TGyP3HX6aPdBYGhciDJsa/px574uzT+zSqPTQ0CKIOExUDBvTIsjnwZRvNtkw88OCUy+c+f+/Q7iWmjJqKEBnjobqf4jBEQk2K3Zy2mBAmRKFkgyljASgkbjK4HXyhRSacOLIoywqGUDIlEwaZF81kTBHdjnvLELcBF2dJC4ws4CnTiQhlKmIWWzOOxYwoZJlSc2e/v/70SX/89fnXGOJb5844Z9nrw/5ycfK8wZtm3dHvg4dOGJK3NbT5jU6O3e/c1XP5a5OuumhAPNSIY1CJZTui9T28FceUZg0sNHTLChXYGs3pRkULg0KnqIWiGiBwqUjcePmjTQ4ntmSWfesyFlOeAXfL1JTI2FesCcbh+QSKJE02EPHQeHWKoN6NELtwIqipKM4GxTT6pHFAGAqACsFOYhazjQT0g0U9VqM1GUufeOJJRostFMWfQIxmGgUxY45QYMaUNgOOno7Xqg5ypZyKISIsKfrCaSH4f9EStYK4hKTJk1TpOTzFQDhU2hjdEDC6yOBsqjUmvLzUbg4YoxE15UqmEzt37yAQGIESWJlUHIu/RaxCMCRFXAMypvhTXM9Qj4x1iacxIhyvql2gLqdB8DHPnPVac1PtSaMHG6PUNIwmKcxq8ySJ1sCTkijNpGubbQ3Pzdt99zN1m2tzSGg1xXenlRChgsA/2gxmq9Ozqz419pRfu3I6CgrXD9ayvvfu9dXIXh80MautQeStqJiY5mCLe1+phygcxEMqIjBW3kVvpQAk+Kzec14k+88JjJIhkNJYi6zD9ZZfyZv5Sn7LddlOdmh+qCsHok4zF3kpJ9jAcRNwG+fs38SRAJkDJtMDDzwAkD+ejkmTJiH4y4fIn/NkyVXlCZ80j9ovKOgU42vxhuw/PtwjWTw/lD2SDeNi9+7dkc8Q7+gvqozdIvCEUM3kTAvW1s4jkmqqaNgWSkWagcUlnYIqhSaQiprNVo1np4EcDltTCZfB7FbYO9J1RuT6RAxbvMNK9iBpfyL6Tv+wQ/1atPaay04ty1HUWP2LDz/78vNvJOIexZyXMtpiJC6CcZ82zpr19oQzzu1VckjDjg3mhO/S3/xq0sSzvl6yprquYfqsF66/5JIpN18xcVzHe+8+3wF3jGBKySEHB96KgZ+KsRRev+X6iVs3L5zx0nSHUeh8ktY5kaMkp5LZoZ40M3LFFVfgs2DzZgYZNGYQQwsnciLkUMsJaufIte923iilCkm0yBO0B9+6GED9aHnc3qkU1Jto9mds3q5C1QXOtQ17Z/va8S/vVt2qwRrZsbM0x3bdhSf17xS3RndOPq3z1D9fMKh/uZIMAv0vot7ZM4x2M9C1bR1mQ16uFzOsr74aBqyaHUKg1PmAHAE5/vwpF7JcxXIiiL5i7hgiQEzwxzGtEiOen7D60ERHjhw54VdnUVsp2Bzo0KGDjhrvZtwYYdBDTFQbhhXwH5IT8c/IO3It66I2lhWGndCrc86dnDxgPVp+jlxOcQLpd5Y1nYYPP4bugLdNPU1/oNnhcG3YvGnDlk1UJQdSFb4BNdJO2R3pD+U5NEDWZORb5l2SaFsj9x99nQ7CG9kLGQF6Sq9hVlG///np8667/vHKSgK7qVuaG/QTYexS0gj9VMyLu112E4ITBsBIEJmBgHXBUpICz52U13Ak6S4tJ9Bbi2lmJyohEO3UgRahSIgXnLjdWQhO8EGMU/iFcRHyWLMKgm1atVL0k3QEApwLrGqh1WjPsiSLcxJBU5enZnw46exz/3zrdZbw6vuuPfJvfxw75tCA0pxnDeelmzMGLTCkX/adfzzhpacnPf7gmBNOPMxkqU9Edzs9cNkk5fBUQ45iKRZmcLl4f5o9HCU6GQN2y7R9y+4sF+puCnxAFCKkBfYkIV+hrqYJrjSrSYcrkwU+uOD/erVNCIyhluzlYBEPFIvAgmLD+pLbqEAa58C1IFYxcp7IPATMsLKB6kDCf9WuIx4sYTtQ0w3okxg544RMhvzGHACz+odQ2x0u1M1gJBjjPcTmWqxvzflg3MmnVe2qsnmyMTSodsTWuIBiFfufiDpIs/SQB2CSbLgCnMhpdecmNS2TCpns5EQkzDb38qXbnEqypAgARpFHbbI5Ac1Px7UMYe+GUDzpttq6rd9cmTLEwxESsemhYMuyHDdrlnG2OZ29eh9KMMOBO3swnYatvknKEIhZNEv2v9XbfspF8WQdi4WHQA3ypOVPyeakdNIiprS8TjI4yexaLu6/y0JSjGZLTDpfiY1Zz+IG4x71mhJmeArYxTE/EqLLDbgMBCCTnuFJShSvkJxUbictTgf+hAvLzZLPs88+Gx8E0NISpHT/TZTm0YyWVtFH2R0+IXq2CkJxR407jQAj4ZjXS5GwzrhNMHTdV/vjDxzOqs2CMoBuAUYJIeIZg8vudCS1BlGTzWQXdXYxRwDikomZQU5JhDIEWgE2wBcsPOjQiD5BIpsX32KWLXNYuXrO+G4vzNhSt3n9H397/cxps4ZTynzMcd7cnPVrv3179mtLP/+UyO9TjlCuvO4sVsu0Z99758233509z+ay+8L+EkWZcvOYiaeVZamVGQ1GmQOxx5N+cqVhbWa3i4jU4YPKrziv3313XuoqSJ503JkCFDdJcFdMwjSAME48MrYHMSz6VOIr1PN4hbjMeXMwxAQxmIwwWzNskvOfxiT/9XgL+kRmRj7VD7ZigvG/+uor5l1e4RF6M/bmHuNsJ2J3+3bzV8saBncxmy3ojsTXxo14D3/WA9DpgmwL0KWJxlNGdOpacNbu2qohRw7ItYWUcGUi2EiNIjy8yThMDfgHgVvY6pGKBfK9+d3LlK8Xf1RZUV1a0hFKoX8idXpfzISkcLkfS6MRi4h5ZMoQoZivJ598csiQIZQDR4hBmQEgnotY/pG6Jpxx2ptvzXr5hRfPPf+83Pz85iYfxU94QQIqxlGn61eMt9iB0FXIck2woNS5b775yMMPH3PMcCBFaIbJ2kbrdUs5TwCbBoHvkUceodY40WB4DI855hhclyT/8mSECaqRPPv8c3369sWDSUe4sv9Cljsfd0rJg96hI9FrrssV3erQ/UdfpLN0UGgReuUP5FQhnjKjqndXRdSb2wsZ3mbL2rJpQzQUsbFbmYBnMKXQyZvjhBbAbITUYjERnkVpJ7JBIvH0nXfd06W88+WX/pbKyZFQlPg8m9GcjlNhMwqnwlZeX1OL9b2oqDAe5lrEZcdSrK9oxG7FJgxFxnDaStKLK9gQW/fNzh3bqp6ZPifYvLm4IHXHdZ0nnjC4LNemxPy46w1YPbEfwUTjlPxKuizWZDocboo4LEVRit8R2eGyYiLBk4CLO+pvktC19PSnTmg85bBmAxkweFDfRVtXK1YRfBYCToER0mtUEC6gB2fhVjUQbYopTgrxkBxVHhl2KFZfUO3j/20RGyQKy2I6Bg0d8vYbr1us2AR1DDhdH9QdVMDmUaPD8+36hqTWzaQIx8KPPyxWMO5rkZPJIscubsl3pE0FX32nvfHex7BpAIOGGxWHK0sUTcUemkq+NnPOpi21H87/9ILzzrE63QTpIofhCRZGBsxg8aQwz6cRmSIWRE8qDqUdqXhYL1LBzpYxW13z3/v4tZlvXnFGSa9yhxKvIGHACBB3JGwDEIuoXzXmcPWe+V7F1l1B1W1VgnFwzOAmIr6PL0XomwBGy88vIIYhrEUJ8zxAZ9tkKwf4Tbu+ghIQBVA6YZcC1YNd/8Ah3u16us7+JEFLPgh58QCp43ICp4P4+JTMTnLw/d/QIrvIi5LftQgxXOSGlifLx1ZXV5MANW3aNHrEw+W3WOyQseggVM7P5QlgFo8//ji5Szy25SG0pIXbwm1k+/kJljCcWRTdIzeT93Kdg+7wFQckLtaUfsjmybbxWVZWRpgIeBnsNzwcJSORSVjMZmlmkz/58Z9Z7tIOHboDCVJX5bMopSKhTCNjS7MZCtmukAXSWOBF3ABhdg5hBrcEBNKSkZiJFHV0sRwYiP5h42C9oItlmTMNu6+/YOSQQ7unTHkLv/x69sIlT65Y8thD91pMLkLLyKg87oic88751diBdSZbPcrmk1PPnDC6+vEn3g5osbGTRvQrsp151uC0tiYdb1YtBZH6gMNttTiMlPQy21zU1jZRjCK69coLB3/4xerfTL4ov+gOBoRwaT6ZEUJ2kEHZ1RgZtD3mi4LEjAZjyyd/SgJAVOUGsROzB4uEHgGY87MeNEmUSUU9hYCpFGNUQVNgHmmSlP/2fzszTtNgEBW1mfuf+OCRO44szSVfUFDHz9pIHp6xGnHVwHgULZRO7OrdK693t0OU9C6tMQTilNUM7pZNLwGGyJg6ACwUfrwsu+GCX435wwOfLF705cRfTeKnutdwb8A7fZSTIjcqKRPTANaI1ExuvPHGU089lVCt9957D5QH6lFedNFFKCcYdJlTXIoX/ebC5599hp9cfd212AYB00KICUSpvAmYiImoUH1JiYQjMZ7J5BVXX71u7dpxJ56A9FZYkIeWIipC7jvkcvveWgPVltkZNWrUVVddhbiANxNvFMHU/KiqqsLl9kx76uEPPpw/depU1jh3MkNyw5NbIFek+idfoq9scfCulhf93BP6P/x82S9GIxoNM7OY7ZlEZNPHHpx2SDaCd8e04VtE4YAWjoR8dreXUGo8BaIeF2tQOhOQKbhIvIGJrd2Y5c7auGHr/Pmfn3r6KV4vpiyHFkM3TNgddpKZRWxVIlVXUz/rvfmXXnJxcVGe30d4HAanNJIQ6MeJSByW5s3LBXLh9TlvP/fcG5vW1zrMzuvO9ow/8ayeXfOTkXqbiV1ZEyIETQAqSc/XUQDuw2wV0eBvHotHiSTthCykA/GmZkPGxt6OKcXuAK5IcOmfPqcCdIW0kXT4jFMHvrd8zaotfsWeS65J0uAX+TC6fMP/McJQAS0UDx9+2PHQGIQEievS1143zt494yfPOpo1UIeRsAbxv/3mLKYy4BfFlY1plcAPTvTCEMaEYlv23a4dVQO75bfzlWpDKhxX2VOogYEXxGD6dLn/nr9+uW1PHQmAjzz51BFjR5R2ycNXuW3T5jtv/8v7Hyyga9t37FHtrkQ0pPPHtAULKFj9uCZ0dgl/h6eLVAlCNkmRx7hpRRcy2CyFSly9e8ofykuN1//2mGxXVPOHzVSEwxAk4IsQreNJl3vxkpr7/zp/W52WUkOMNRkUsCqx9UEVBAHr2/GAww/v0qULe92Be/uzi1m8HksmvAbLvCcrC4sBoCRAhR24WT/+W7lNSp7IW+QWJctlQHC4h7A5EXRJFQKGY38etz9rg49LgYbP771a8kG5AbAT8ycR/ZLFkx6IPo0UhVL7+eef//rXv+Zd8H2QDFGvidslRZxEy+uvvx5fFbImT5Z8Vr5FqulSl+UK+jE6OioyghpE3NIvyadkM/ZvG03iHnYjXoEzZf78+cOHD4fp44uymkQynXhL+20yYX+4Y8EhToujaldFLNzNCnEZnVbSgyMJgwOPJKhJovSmcEfiYUmRGa0XfWPYdJlFcCYxGbjGEfDNicaAg6qFmYbjjslDGTnm6CEXX9Z32TebVny7R4uZO3Xscnifov49s/MKjApFi0NKIh5z2GvGj3AfN+hMFHyH08HTEk3fGdKgw4nsEofXinJJGJhqxhNJ0lAK7CeTGinICj563yVn/O55yIxDIknSMMaBUcK+xRQTSSPZHyMjN28h68CP5OAaDIRJkVsHQgWjKi3iP54O23unsI8ieqAFCs5InK4B5/LunTuznEJS/+HTBByAGHzH/K9r5izcePEpPV2wA1EU4of3HswrcRsx7yLBXbHYCXBIB5qwcpJOSC1wXcDCnAljYw+yYG8wJmMC5ai1w2A1p6PNJ4zocffDn3zy8byzJk9i8LGGBrv8qwAAIABJREFUMkGMNp+sWTk7/BoNQS5hRB9Mkqw7uVgw9JJmiDv+0UcfRSeZMmUKWczUELzgggsKigqvvfpKskf//ur0kWNGY/RCcmHhZ+V4mXrKxEIGOj1kQiGRWDr96edWLVs++Zyz77jjDmQsrJuI2ohGEmdI8hNa0sIlOOE5tAo4eHYaBCkpMUAwNJ5Q+nBEq29ouveBv7i8niNHDGfPodlSaOYGKcTLhS+ZCQQg+QnftjZgv5Br6H4inZdcE11xkXovLLSqZtuYIw6HSySTwWisqbxTBwyCign6oeYuIDJEMpk0v58po7wfUXWxlGK1m7Hqg3Lwl/umYvbPzs13uB1J+JLZ6muosjsxapkScSJsKCrQ6YLzz6e2uM/XCIUhqkNhLHQ2aWu5d+WK7QumL/jgvc/XrF1VWqT86fpBxx3Xb3B+XTLms4D1h8sJH2Q4YaQYhtWuUNEaSEK0XQelxhKUksikCYiESdgF3g1WNpS9jEfAyyWoS6XHSx2Mw8h6iUeMFl+v8pxbrzvx6j+9U1UXoq6KAKPQlRpoM2XAv8ZqFAHoo0ePZqWg60BU++hWV+EO0k4L6eK7RZoguKVbjx4Vu3eJ+RQBImgJosNieA1YuNK7K0J7qhq75R/IuvPDEUqlK1VXB4WiRw5jUi1a8FXT86/vWrmRGC/V5nCv27Ce3c3mMvTo1mX50m9DAa1b114VFbsXLV5SV11f0CE3FglAKbzeaHFGg6jiWRvXrSUC54gjjsjJL4iGgpjcTXY4PBAbXsAgF77/0abVqx+fNrGkiKq79SLlWCHgAYRsRFvy4W3Nqbxp09+qYlcSxiuykYh4w4oognelSAVDAFqyd+/eiDR7hcwf9mrfldZ5Ytv3t/sbuBuZtLAwYsN79uhB2GK7H/GvfiDlEng0VCW1Rq5gxgAWddasWXBA0qpRdgkzh71yG7wSMQguiehD/ITkd2L49NB1HgJJSYFsr7CynwFJ7A1mM7os90hBhx+yB8D9kbH+8Aeqlk5FyQad4YUXXgAJmno4BANhR8HRcNppp8FuuJkx4SFyPfBzubtwkd9yPzl34EhxnSv6Hvx9rLMWnZjm0U4y3u+///5HHnqYWoditNkMXE42Kt5FmMO/Grzvf282xTxZ1CA3VNb6E0aH1W1Jas4wya2qY/O6ihWrtzaHEh07duhall9WnNWh0GWKYoiNx8J+C7GXgEogNojgTGQXZAXMXBbF5Yk11lvNkWiD3+F1dvXml4/tNfmkw1GPqHZKQhvsKVFNFrQLeAKzhYI5pGhXUSFY7OLEWhqo6YBnnSwknkduS0xr9gMKDhw6ZcJUys/hSEgEFEN9SV5+WWFO1CCSPiAAGDqjJ7hDMgkNyH622IqkYM1F0iqramqxe/ErMfU6VxKy179SUL4/cO38mwageaNi8y6Gmx4iBSII0IaWfVfu8XxygOsCNRhtwDC7n/v7+lOP7OHKF5CXP7c5i4KVDqslk3JpUULy01T+UjHBwWlS7IjgFIiSbeiAIlM+AcwMCUdtsJQkm0KoOMdxygm5q1d+wwNIMoVymCCO/UUNzlmhcvrgG4wrV4RUqp9wYDn+05/+BPQJNi0WGnWap0+fzkOQty6/9OKp99x33TVXXfS7SzAPe7K9iUiYIcIJ1dDQyHpcsfwbNJk9O3fSBZQTFrKDxP5gUHSLEd5Py2LM91HCXpKgDSxe2D0KFW8EuR5PDd9hP96zp7JTWdlV117HE6ZMnYrxmZXIzLJUpVmOZkvGIlc030ohTP6p09sv85Aaowhm0B2j2Hr4xBBYsXN9tjesGqPYFoPNTWVl3UmFIQ4BAzmpa1owRA0umzcHoSct1gW7IKoWGALJSGPloQN69+hZrlpsr818fdWK9bfcfG1uXkFSC7AecP0QO5OXm2ezRzMxDWVAVR1IwPjWLfasxkbfS09/NOeN2euWbyj2KNef3/+c0/sdWp5ORLckUnlsp6LyHYzLbrCzqxL71ZxU3RGMVemMlZfjIDSacoinjgexm4mQD5Md4AUbfmkPbkunQQn7DZm9YTo/dU6BrgOgNBywuLVRffMuPbPv8zO+awpWUBgoFCFgQzgPYYjw0AR532YFOysExnahb0ySdg8mRUHYTCJLAID8Y489dtoTj3NFiLD7OJBOwmw3GijRKlnS7ay2wzBSv0jJyfKHErM+2vXMqzu+3R5MK0Swsz+E3B4nVXEbG7SG6iavJ0c12vZU7rbZLYTZPP7ktCl33k5kGigbNCkZSzrcSF2RHTsq58x5f+vW3cQb2O0eSlZEYwG7FRAc14evzbnh8rMHdldOPCJHadgN9pfB4iDtCUNVBqg0+ugpeuKFpZ8tr4+m8wAAEVuPsI8RIrPXcCGWLYZ+s7lDSUeECrOD6j8Hkq/b4IkHb4IkH6HiD+FZkvIOoimLZvJ8KRLBzmBqaE6VlZXPPPPME088AWvDm4CMDx7Vxo0bxSJPpbgBzZUfwubKysqQdjFijxgxgtvgCFJKkxyWe/gJ57ILQq/SPXdS1eZ1QnzWTUoEYy1atAhCR8+GylF2CQaiDaAGgIF58cUX4+aANaMHY9kSwHH6wcP1hSFEAU54IGIf3q4HH3yQDYOnSWWXG2i27KOcFu7nhPfyK04w1PGKvz74GIFiOFBEs9G+9K1LtP4AjpzWZtlpTjcHYR/uRi20s9lDKOLCxTu/Wr1h7YoaivM2hiTIdwWqypC+uaNHDPz1uOKOBXlGbFzRJqsoDI/eB5gT6YcolgmLy5sKaVYXuSdpuy1HCZHSjBk+kjSEqGvP5CXJuia2wJyPoTgZ92PvNalOgzUHdC5qV4EgxTypLCFRKdpIWXaS7mxZACgDh64QvNqkaR7Vo0YtioOAjqiZQmNpgQLAYNI5RqCliwwmbIJDXmFg5D0YHddv2kxcs9wOxfWUCOHaC3Pc2hAdlGu8gnBsac2CimkYRjhJojy/ZXIlBepvFFb5ZCaoZnfYUhHcsyfRpcCIRIqE87MeLtUUgx5UqtIwiRoBGKiF6VhCSoS8nhZiKsgQVJohaKLtQDFED6vJbQ2fPm7w/NsWvT5r/sQJY0W6pb6CJLkycYwDTl40ZqDVWYxMCgcLkz5ywirgTu7hEykKI/HkyZNZesuWLVvw0UcUniKeXQPSXTU/+tcHiNPKyc8jLD+hxZCziYtH8OncufPYESN7X9ab2CksXi6XM5YQsV/IWAmgCAFeEED2gqvIUZXrVIz+vnaylpHtWJ4gvAuGllS27diOIvf440++/c47r8ycmZtPTV2kYUF7UiOiI7S5RcySEhhPlge3ief8Qg/6yDJk7nAxi26SEG00gopu1FIF3ogSC6SjLpJhqmuq43F8u0YtkiKs2EIBJ7M56Pe7s7PTBgJEsUnD1ZImEI4woTZWmOAJGeuKZatefHnB+eed6+1dlozivCI4xB7VUqFgmBzSGDGc1KKz2hyu7MrqplkvvPDSy6/4G7UJp/V76Jrf9OxkIOTQrgZw/5lJqzU2uZ0diMHXQlEzQHWmOLRp8zpj6Zw91dG1GxvWb22oqsOzqVCRORbJhBLBJKE6KEpGQ57X1q9Hzpijigf1LVL9+2A52+9J2J8EtFTMavRkIimDLZOj+G4+f9SArsW7aqqmv7Nuz54U9SFIIjQa7KK8j8HYuawciV+3zQP9hTq2V0dkqA8WHxNbFe3TA3OPPmbEM09No9QVhmHpneOt+DGYZ6sxcWh3Z7dO/8jY/bF0nXBp6YjNY1mysfnZ2ZtXbI8J4GKMBkibSJLxVFxL5HvymkNhf1MzlcCQ7hKJaHaOB7zixYsXd+lSDiciXrN3n76weswr6FTbt29//8OPSRy49NJLd+3ZtnrNdyu/Wb544YLqLRsP76I8MnWyNVAPZAM2lSjQbGKRa7wrY8r+Zl3F8zPXR43OUIJ0bGqWwBHIl0INE2xYhMXpwQwwATZcu8tJCgx+nQP09GcXs1hjTDZilggV0qPUOaCDg8VYWLowXymIcILNDAgc+CAGHtRWxB2EKt4+bNgwBgUfHwyX9nCAC0X0OvOBYooRm2Ql7K444LhHDLjOVTk45xWc8ApYBq+QirUUuSSjJK+Q+3/3u99hG+OEd7Ex4DFEqEJyeuedd1C7mWl8HIiAOClgyjxNbi2SBUMZkh+df/75PA0BnC7wNK7LNrRMofwhb2lpFc9BKX9k2vNE9uDNBOVBCIIuJ1I2TRUAcu05yNTxegp6HHrEysVv3HjnK+vXByv8bKBEIbgEbC7wo27WlznUWPvpmsYv1yyo35E5d9LJ/Xt1gEMqKb0uAfJNMkN0RYoaLMgGJtS+uFmopVkKVUWVSqPNboyrabJrqThNKJIImI8nIrl2lyNjbNZIgKcikwkzfJC6PgZfjsFuI4U/mQYxxYzOkQinrCJPTUskNYvDGQkZ3OZsitI4bVYtEshkcP2IsZX7MY3hhE/2OTmSgl/sC4VhIrBxWt95V2aDMtowdA5OEB3aM2ztvpe3CCfgPjE+lUjSBkFmwiXwj323ZQPemx6dJjoj5rDlE3EiAOhE19o3v+1uaIxYYQJlwB+ElAgJRvYV2Q5IuYAlmCFPxN8Y2fMikUtXbYUO08ohEMCSiiVRVppbVxf5/S1/GDTore7FpUarMDdK+QkjFsyR5FwmCy0FsFB5nadJKzKDxoAwO0yifAXxpyxYRK6RxwwPBSM1dbUYyQo7dKR8U3VNHZJQNODjTqoWIrd17oTJqYwlmeVyE7pAmR1Mh1aLFd7KWPKu/VHIIBJ+uL8AJGV0FjUNJjpTBuA31jSw2CkgDRL9by+7lAVI1LSkQH5LO3ksz+FpkiZlZ/lK0Jnenf1f0cq4/edfkoyUT/qOvUlqwg6TUpRrJoTdouZ2KOi0YNGygD+V53RYndRsjThdrsqKCmLmSNw+cdw4HCKI95lUVAk2EzPA7ovUjep1ysmnWF15HQ8pCTdTYUJAkUq+LSBLyGCkbpTTZbDa35u/8Pd/nLKzMjFu3OgpEzI9upWanEklVE+EOwYhoB+M1gI3sRDNmmLSkN+AnQAOdOvOwBeLV3y7q2jz9rote/x+jFiGNOhc6QiRW8wp/kEB4afas1xmw7sL1i76assNV004tocuMcsd7idIWqyLdMhitndUghVKjjnj2zpubFEkbTph/KgVq7at39CwdXukIaBs3Vlb3xzo3b2bTHaDiuFu7FQ6xR1MziAEZaGpxjAPQvnsL7oyD7QQa0T4AIQURj1lU7JreUFxWa7iF+uuHQc5wR77jorIzDlrv9nQSDU1gxoTtVIBG0O+FiWjFZ+IBkNw1AUaFJx0ur7BR/7ysuUrPvtsMdfMpr/LpYfKxJ94CZCzb77pj488/HhlQ2UmTkaFubxUvf3PEyaO6eSm8GJA+F+5E1+nXVQ000x2SyStvjRzbkMzNcXDKiXOdUeh1e4m2yIjUE0FSjNkZrdbuvfqiTMkYVCag0EH4NttHz+7mEWNOWDtt2zb2v/QnmIuBCyQgH9s7yHXT6u/4itYGH4fXAmrVq0i/RuFGMlJWqry8/Ox90CFksFJft2y0WLu2rFjx9q1axG5CPjAYYdEjHELu6jM+GthgnK3pgEtVzjhacTkzp49m+wnorJk82C18BSeKQNKuI2dgzbgpAAYE80bh6YIVtBzcGiVNKHxJ09DOp43b94NN9zQr18/iukiPyFs7S9pyWZwhZv5lI3hjW+9Ov2CC39jVzNjTzjRaDKSYGNyWsPxmI1ASt2yJRm9ZO6S9bc6mGyf1AP1FhjDKdOStWo4LNKhkylRqTedjqZjQOcK3HHeywaLKPq3hbYvNnzywbSzC/8fe+cBJ1V19v87M3d629nO7tIRlCZK70pRkCIKEXtvMQZ7iUaNBqMmdjQWiKKiKBoFQRC7KKBIkd7bLrB9Z6f3mf/33AOTTdwlIa983v/75r3yGWfv3Hvuuac85znP83t+T34jWboyug4k29QbDypJN/lxlGQMJ7HRoOUOwsNtjKSNkDO54hG9BXa+hE8RpJZqLFhht5BXDkc4gAhjhqDlJDFBRqURbxS4hwiJCnUw6CSIF1KMenJaBzOg6xN6XSysWnJEvkVdKJgO18VyCCRLQ9/F+onrUvMA8oW9lkDpZwikT4HZRj/Q6c24uEo6dCpplZfU24IJK8tgKtpo0zv90M8Bezq+WpZGacbSqxriCXh9hFdky7p1Fl0moArwbwocCHE8mN4y1AUbKkhTYT83YlJqrCnzGF1FZYpN1QfXKOmSZvuxxZMUw4oEKBi1BwsUdRBiEjM/DYPlWzhmBOkpikeKfZ5NMQaVcGNG79SZHQyMDHnWksRtBFUTS5lRSLwkmVAETaHmJkbL0ikOmGyMybqUYD6LVCp5bbbV2auCjg0b9q1cuauqVmcxuxoO7l744fs333QjiAepM8npiZHpnnvuIT2X5DuQdixKZfgR5cdIBmHJn3JGMAjZQTHL0Jw6dOjAxWxjeCMW8nMmjOca6bGSHmS2HAgBNDnyCdOmAHloB4nD40Xk0zUZLV6CySV3U7IZOY8eRjMxhTE6PvPU0yNOOz1NzxF1Ho8iQO64515nQd65508NJ9kMYFCJknKTmsjNGIXLaSu/UBrFyjNZQSQf9L/vk15APaUjsBLzXUgTnQ5l91PVYo5sMaC7Fzp79Ejp31Oef/vr++69UB/1El2KAwh/8bdfbVu9onLsxEtDkX2YHdFJU3pwWogT3FUJfcI3dFDnoSNOiflDiAe9zg5HKUq2wQbjTDzq1sWT7g1bva/MfOu9N94ocydevnvA+ZO7mOJVSsaHhEAlENAGYTJBnAHJqs+kCnUGd0zxGdz5X6xO3PX7deu3RZzOKvqLjuPIKvfcJTpOxK5ApRoMAAIxm1fttV374Ipv/zyutNUupSauONtG09UWZlBSx38puC2ZZfGk8JsCn4K0Nq3HBGwC6YWDEkSAtjIKTwSIcn3G5IfYCYEZVRxMItgH1EzQa9Op7W37ygY6zhuep4TrSYbhj5/xi7tebturWDAVM241G6o8fi47liyN6EUtns7AfteoMwwfNuqTRR/ZdPaADtiThemfoMvcznR94OKxo5TAFiVTLG+UK9Q/HdgZdYfOPOKN+WvnLS0HCopstCZMYNFTGcC3MIlKlbEJEJXXpeMSSn1to0WFOdVqd9rofTXRkM54AlE1nAwm4n4kv8eSKbbFpo4qc7n1Xbvk9+vdvk0xqUT2w1gIMUQSmjv284gyklOYdaAilq4Lz/o0Px4jV5Jmu9KOWFhojWSVFK+T0VlsDEelz4BBcUgsdHpCKP526eE7/u5/x13NYmgS94jMEoxQQr+WVIRCajVXnxbPMUUpSkqlpmpHVv3CcAVKAyMWuTy5jIJQWZjPPBqJJu/lpNRp+FNTFPTYWpHsGLouuugifiUHC/tUjE+oaFiV2EtxUguRFTkiKFaqdJzkixQfQLIoAWwW22VZGaQ8t0PxgLMSy5Z0HKA2sUHH4gWzAHYLUPMyblGOQnmNrBtqInh2HI7UhGPatGlsoFG2pILIo3ku4ltezEkeyp8TJo7HGvfQgw9aHM6RY86A19xs0GMsYqDI1pCVl013dOGOQJFs2nzhceJThFeIxpdFcVJ+195Xt2NvtKI+neMwm/WxeKjW7MkPBlJwyjV/JO0E/ggdC7I4R07S5weaZc0vhSWZICCISdgzGUxsjcCZgjAlb89+kVonjDPHnEmHBSu0syAZogUQRqgKUEYjueD3spqTxPqQLNWED4IKamQB0pArRBgbErLKi1BJWgTxSp75JAtAIlxfTpYxOC3Fq+mM4LmQ78FYiGjJ5uv/M52VqywVko1JI0tftqC6Zv+EtBRxBGLvhpQRCfFMLl4dyuq+XZ2/unTAsAG2aN0ei7FY24wdy2FBpaAlMqBV9IKRP5bRkb82jjUKj1kiChofyhLB+5hON2DmAT+suki4ZIsEoyAfQNtBLyPmrkYh08xhTIejcavRptotSiioWDxrtwd+N+Ov5ZXxffsQlyhmGDFdrDjPPvOcx+O+4uIr6XG5IeGTBoFbYeLEidKJn9VIaBwECKRZqFNyEGY1LTFgtEx5nEcJky5jBjAXcMg9Bl+YlVxJheXQlbfzJ49g+nBk5xd1YL6jPDHvOPmHP/wBz3JdQz1TctbMmU8+8eS1119Hr1TV1DAT8dRf/6sbSDh9403TqAPuQsonHyhKWDON8593itagqfmkJfkEko3cQ1W1GWkls+I2J2sPXTiuzw8rvE8+/miXLvZfTBiFGwwolrvIPeuVp15/9a0Du38s65CrhG0UwYxQBZxRmHKFHSKcSIeZ7aZ4KpjWxy0edgWWA1V1O/bsXzRv47crVxw8sOPUPrnPzxhwet+SAijfg6ydLUyYpCuWqTOYM+u3BWbcvfCzVbGI3mCzO6SAldvUbO/JESg/5UnpFObMlys3nT+OJJ/YNrQwGqQKSS9QTzAHh+JWtC5IQ/CMZmJELJoIDwL/wHXCRIylLwaVpsgMlEnqzQLywdrJ7AeKhI4PGhU7FTsyeG2AEMFarjOnquv1m7f5p9wy5XiPLCYFbl/VpKIuwxLEDF34/vtOtwcsW0Sg4pSiwlJ/3cFrzu/Sq0e+gh/jGA+dtcP+/cHl328RkFxkbwJ/pGITKbmQkBL4gsBhtTlcbiplhMkCGIlICp7C2UfQeUSIJCt7UV9h0Umntum3Y8NHl53b+cZLhuZa0Y+KUomgQR80w56djqTScVwJ2OQNhOancqB4UXIJd0h/9V3tY89+o8todoHmDroYWDWLL/mhZFgbLSOAW9r2rKXjuKtZQtLpVGxrG1avYiyKHJ9C725hrLdUTe28mKVHjPDZC6W4xFE4Y8YMUsziJpCjXwrupmYbqZdoG1YBKJGTPytkKZBbMDtxYE/CrHXFFVfgQ0S2lpWVyadzl1wd+ZPb5VabVQEKBtQmTopdr+ZnBPYBKkuqWfJx6GqA7t966y3sbbJ7ZCwV6ysXUE+pxrGcsBhgisO0hjkNOxkKHCY39vcSDiyGu+ZhFI2pLRuUIF8T7NdXX399z523/9H87PDTT0PTEsFT2EOOkKFzMU/hyK4o2WbMfhE/6/VQUXBpVo5gd0vLqOYmN/Arh54xrijvfrH5hGt7m1MVZmNCSYRsZMY44tb5h0dkolaSEYN2BAsjdiO6hDWnMBWzrK90ffbpF+vXb2xdVjx6xMCTu7dxWAhj9DnsXuFeJNooBlARc1faV+9zuYlJqRadIEBU7OBAZevJM23Cisf+R9uDaKoVRC8SPAQ0O0LDibg8+CYwdyPw1TQI/s6lDgghiGSiNIPRihWHJLIAdYBM/rRxfsYzdLrYH4sQQ9HOsPFBKSQ6F4QQpg6NOhU5IIyQwi2YJtA5Gas+Y1DhA7ee0aNDUk3tgdNayeSJjfixHKEMBPqkiGNjjTmvUWdSdbY8RbUGicxIxeyOjJGsk5EAiXRVcoebctOmzlv27ayva7SqmX4nFycaK9MBL9YfA9HszR0puDYSllBUuIdFpl5r/vcb933+XZjGBdsH1QkGT+JhEZcVe8sfmf7YWaPHMR2Ed/sIzp0pIE1WsngaijZASQKJJQckLdb0ycw4Oek4ycBmWsl5wZ9SCNCqctjLu+Tt2ekjH82NcjpL+cAthK2wSQPRJRU4DMyvv/ba+HHj2SnxuLqGunpvA5f96qabG32BZ+68o6xNm/qGBpF9VtHB2uXUwPv/d0gpwaeUnBhIkcP0UdQfyy8wYyhVdaY8XcODtw6rr6u88aaH3p379jMzHlahX4s3tutQcP8Dtxj0YRHjksoRubxEMnURN2pAQTFBKINVmvQDOovqVBxtKg96X5/7wWuvv717dzU5mUeObnvXr0cP7JvTKhfiBV/GCyNgjqCcavaAiqCosKZR/eNLS5euiFlcuZFoQzrhw/DN5XLg/cN92XEo35EhhJBf+u3WCWcNddtwWhIUKVK66CARFbaruEGH0U1LAIpBDvAZ+ApEjTOSiqIEWA1mh4iyQ0YB2WTzHGqw2K2gL5OQWehC0sqF6T8eiFic7ZQQVi6ihZLlNfWeglZFxd2hJGv2tX62kzii5JFKxZNx/GWFRUWBRh87I7D4pPSoq6ke27942uWn5DgDip+0j8emacHkHxZc7RqRL/hIOjeWgP9fQKOEuVGD1/PBF21/pwotVKjdDAjB5SB+JdIdC6UuEU0e3LPTEIuzcxrQw1NoqjRCoa14BctjJpaKxMUeE4SDgZhWOOsjNl1eJhTQOaINSus/vrhkww6UjOYzhsnGJHiNFQerCoqBIBAh8yFeKZzOLR/HXc1iLLLUIapEINURqFPL9TnaLxQl1REuYmRLnYYywVcBe7rqqqvQseT9XClt/k0v4yfGiZzt2Zr8VA9jswXUA78hUHRgVXgDMSkNGjQIQU9pDIKsGYkv1IF9Mwcl82tWk5Nal6R0l89CiLN+wCwACEzWRJ5vWgHOS92LYtGQ7rrrLqIUefozzzxD1CS8iOPHj6cc6sAL8iweyicHJYM+6d69KwyNt99591NP/Al6CELcBZEVCZg1pZBbxLqutQCNw5dm25or8WWy8sm1ippwGfeK0Iq/P6ToSUUjJpv1tfdX9+1ZNmVwoZI4mIkEyCGqiLDn5g6xvUuRkkxvsqbDkMGkQxnr2+9smf7etpqaOnIXGQ0H5ny2sMijb1/malOaO7J/m6H94Cb1p8MN+pBBIVlYoSvoPcTW1JAWScoQQAIbQLKJTKJ/j7yKteFwCACTNvk4xKZXMCbZsZwlDACTVaAYmQY4cEYNs//unoG6mM6uV07s1J6dGoQOFoM5FPRZneqxx2g297Itn5MyWlt+hKkQowjKNK0thDocVQIAgOVcihEqb81XGiad12Pq+LZ9AH/4GkQIDoR4GKKOMS0p9I3h+qBKbkpTUgfUN7ds7z7jewvWf7J87ekD2p9/dtcMauDxAAAgAElEQVQOZaYYrl5zaSBRvOHHhidnffAjtN1hZXif/Kemn1Ngtovk1hA2trBawRhp0vEz6m2MzJYJnXnjtjqTrW1joFpsUjN43/ThKEtCuqigcO/O3VOmTMH8fN555zEs0YoYdVklSfSe5sNjeDNN+C7/zDaqHIFNVzsmKb9SDpOCkSyL4ouUA/zExXIuyJ/kroZ5IcUFBmzmO0HazA7EKDsc5iOlMQHnvP7GmDPHQJSFKNtXvh+eAijiCHnZtHULW6C27dvX1dfLh7LcEsgMarflzv8P+oWOowGF8irlT1IEIdGqHqs+EqlScLaQFFXf2L6t8eHf33DaOa8t/mJz/3c+O/+CM1uX5GK2icZwVUWs7InMCS1bMMMeWlFMFgRkWKKJtAFWt7hx3fd7Ppg/++Mln1bXVnXv5P7ttAkTRqpty6x2NZj012Yq7QadRzBoigC4FgauJeP3ut98f99Xa1O6nDLFkUngzUuTGUdaxP+xyxhIHE2lKIOTQfXD5hpfTHXbVaJChNCVNl+oS6HpMbsFggEYgImg3RjjBKBvzGiCLkrR54T8lk1bq7bvrm4MkOEi3anYdnKPE9u3a2tnY2IIpxONOl0ITmaTw5yqqTEQXg1jvrmovKYcnh2bR2MKPZ6HVLEwZaFh8JrsbqdeeMGMp59R8YkabHCndyjU3Xz5gI7FCSXoT6byjsCw/9U6AfdtXZw3asgJW/etrI9A5m9w2/MD/hCQBAx8jCIC2pm5wtAO8w5A20yIhK/C8xzXjFhmGgTHTsIYNpE2jbCHIPyIEaWguEhE5gCyMtTjm9W0Vc06hvWJOK1kxsa+KBTWuSx0yfItNSu2+nSm0kS8oqV683QGczQRP33EKMHII9ZULWj6qMc/+fmo9/5LP1InQhDQsdAPRGMJlIO2/h37IfUSeR9ykz85oE0HzIENEx4dZB9CUDaElMh856FcLOeDlMvyT85wO5dlf5W3SD2GkQTSC0ZE+EUBXaHikI5D8ltSAXYtUqPiFl6QXpfyXdaNYvFCIkrggpdn6AuqIa/hcdSKayQPBRdItYmiOM+fVEx+4RO1jEfj/cR1iHUNbQ+Hpgwj50p5GbdrJTPPdEMHD3n3nbmTzp0yccyZL878C97MRr+fy3gdKixrS/l8b0nNkvXhM46KptGbyfaUL/LTT2pNRGF1VHl65ieDul5Z4nDrLEm4BgEUNnuQ9ApRB9CH4Z4kC7rFPu/DdY8++0ONpyCsI0Udk8lUEzbU+CKbd1XplKrZb24ZMbjgpqsG9+9ebAIUyValrtaR44CeVEtWRWBIXJCdJPW5LsvFU4Yt3vR1xI9BmJoDVzSQDwhmJzxdGV+jWSgmyUK7adyorueM7XBSh3hRm53vLjxoMuNfPoEeIVGexW7TAD0iF95xPeSoIy6T5zKECHFn9PIFE5/mWmdiGolmURJk6EuWlrj+dE2fiWMHKkqd0nAA4x6g7mQ8hGcBsthjqmfKVwd8VTP2uSt9xg8+WD9n4YYteyHTzvlx57aGqO3Cc/vX1ySWfvb1+i3BWq+6+0AkknFiRti4M1pdkyxszYZbS7P6dxalv1XBlMEolhD0kokgA7kxEt+z91AE1g+iKjUfLsMUucfXuvqqvLx8iO8x+jLO2dsw0jjkNDws1rWti9x7cEbOo6bvKycLbUh7SrcUCpPUmeRl8oJssdl7s9Ofx8knEpe0YMECNCRglMxWOT2p21NPPQUa4Yk/PX71tddQgR27drITc+XkXHjxRfz69IwZgwcPrq2rM5HWx2YFD+B0uIkjaal9jqmz/ndcTO/Q/iIEjm7CWyPINeqGD+nWuqSD4qvBC0hsTcUe35y56012o8vd+d6HniMNxKjTBp13zqTOHdo7Szsogdp0KqR354Fpxxqxfdf+VWtXrN+4/WBV9aa1+3yNwXAgXFbomjiyy1kjRvfoonocIQyO4AyVMOAFp6DjAgaK385EfGILjWovfeqPy+d9GvAlnSklGKwmqbNIsd5SVkC5lMiyeDu+MIp4QW9ACUZJR4gepG0SsCwAfIhHhK1UqCgQVhB94QfJZPUUkjR25UbDl1//sGbdt0yuyppEQxgnmU3krFEC7UsrCvNsFlOiIM/UrtTTsWOrjh2LupQGHGYibYNKKhDMFP+w8UCrNu1M5mBLkSctvO0xn+Z1NEukGoUn3SZo1kePHYNzxmWJ1tcpuU7DU9PHjeyTVhr2KbZcWFzFZvFYDl28hmQjF4/vUlpsO1BH6u59fi9Bw9DYGVnTrTbIE5AD8Iy6WcsAM3y9qm7N+k3RSMqRUwrGQ+P0ESQSiVjc6lAga/TXB0b269C+bYlO3aOYyB+eozArcRPSH2AmxDaRzLz4Dcneg8EsUxtyPff6/JBYmsN0aNP+bfoeIC8hWAftMP7siWLzQDJMUPJ8OerrHpuMPpZ2O3ytWEUScfDpgCpYsaWORf4vFv1/ozRu4f2lpiIHN2YeOEix+vAT/SEvaKpPZG+RwpQ/pcz9hz85n90Ec4GUzsyNO+64A+wtHDnAzCG+ko+W/gWuQeBidkLLkdtizsgdLWAO/G6welCm3Ihrexeh8NEgUsRTCN3Dn5zn6dklpOk1EhZG1DpQX8Q9AU2EIgIZgUaZW6TjQ74Id6HvUVTb1m1eeH7GacNH3PLrGx9//PFThg3ndbhSqoZUj5pQq+zrU07Tg3L4lUNWiU/Rgy0rHQIvDdzdk796Y91Lc1fdcU1vh1pvMjDNmh9ayYQvFTearfmxSNBcnFcTUOd/8nUltEyNxNZqFUEqYTYWoRPEd6vBlHnRisZvV8+/7tKO064ckmdi75JW/PE067lcynDQYyYBkZhJ9D251QuPTVn/45Z1a7ccKIftQeBHW7UqyM1zl7oNuR57WbG7W6dWnVo7STmqhGoUf2Z7RUUwqfiwgMWSpExhlsI7EE2EoXT++4b5mf9iDMi2pcH5TsCE0BKwiTJdhdAWXIpKrN5pgjgjd8LYPhPH6JTAtqgvYbESChXOpMHKW4hzJ6PEMdUMXBwPMuaWrlwTmf7EF9+sr0nb8aeKunjjrnkfV33+7RKy+tT7oPUANQeOjfBAYyppaQgF/YEGohHMwl3o0gxpzR1g55Gw8QhkzPqctnvWx/Yd8IJeFuWIfSSDRfyfhYkGiMUjjEPMeLjmGZmgEhmocjqINflIClG5gGXP8EXOfbF4awZyDr6jp7IjIvYQ4xMzi5PcKCeyvEZOXtngcvwjsuXE5AIEFNZrnk6ZVIPpSfY9fIUAJZmAV155JbTXILRwPJSUlT00/ffYsZ559pmT+wyob/SC1ojEYwCzyNfrsNnw/+Iwba51/uPO0bw0Nb0jQH20raqjcRjtwzuFoj7MnnkJQyCk5j4358f3luyu9UUFZsuWt2nroY2b577w0tvjx40tKylIp0ioysAxBsOZ7bsqiHDyNYYACLrtSq9eHYcN7Dx8UPchvduUuKKG6AElckAJhRS1VToUhXpSIRkU8RlCmSO0JWgQjqZmjq83JOct3bar3oozSgnBRE+yO/J8a/TFRw5GTtM7s3/K9UKYWPT6TmVFLrvNiCsfLAPIxoxRUNhg/EHFTLB/xjoWIW2G1dO2stb8xbJdD72wo6qyNkLUkNkZFik1xeP0NmsgHN1eG9xZB0MX5mGkwV6RIkav69/D8si9U3u2z6TVZEMk8fGyrd2G9YiHUgJffzwP9oMyCxkvGyaFlN6Qk+uZNGXyG7NmkNB6yujBo/vZMpHNgigxQVqaY1ezuDHSWJaju2RCJzgPY4l2wXCkILcg4hcpRBlCrG988l2E7ySTK0d3f+7FA0u/ro8FDpoN0J57hBZoyJDC22gIN9TWlDqUK847M08NJGprjLZCKOKF+YK9NxNTh7MAGChuXPIuJQwuWziT8+7Sncu+CxAmnE7WC/HUgjpOLwOkw4wCOXkgHEaAwLUlfA8t3aB1SvNr4c/YX/QKs4vJdkqvntliW1rj/5XnStVEjn7e+ZNPPsHYw2tzr9RUUBHYzvKIpk+R36V+I7WT7LOy+k3Wz8hlXC9UVO2TuGKyFqLfkNoZUkR5uyxK4qUoSlqquJ7zTD+KYo87a9YsCJkk0ISf5GzMFssZuWBI/IempB9mIqBA+YJSn4OaAVJE8PgY2ADkQhSEpsV3uUiIkaddTzuj7QG/HdCv/6uvvAKFxC033zxr3rvt2rXjStQsLqNiPPQf5EXTZqf+lAOWjnD3eAyOZsFwcJStOZoBv6ZCkEDaX3xzVe9+pad3zzgJKsw0T52i2hyAoxQ1TPoNf9Aze87679eH4qZ8Y5yMLiKxurB4iGwSSaA8cTQuVbE68uoijU/P2R1OGm6+bEipy6H4a7BSqWCX6CARSoyuZ1QifrPRPLG/f0RXW2LyIDK8YxYmGlJDyyQcdmcyFk5HMQ55dWm/EkfoOpWQdeuBbWS60hutvCb5OoKRIOwzZI05xgiNpk34L32XXUBf4NRnBGIXEf2CYsGMpSH0BB8LO/zwU/MnjTxx7KjWSgPBO9hLzBn05EyCVQPDtx5gxDFCyFK2srQpd9b76x9/YdmOQ2AqihKJWk1VY/turqxLVtcbiaASfGZYG8kexk8ica/i8qhFRYQ5wDNUDyN8Sy+ZjKYAvxOTqLO5o8m8Dz9bd9DLGgMFIDYLgWOAMpchI+L2LHp/MGSz2tq3b49Cg98QCl/o5aQyJGelmMNHKEPl+abLHnVo+icTgU5k55Od0UKhPMKHLG+Xt8gy5a9cwE+w+tH+ksxFZN1xOJhKwD1BWKK6Af30N3ira2ocLmdJWenTz83485+fn/7Yo716n+r1+xD+8Mu6LLZQMOJyOGpr6rE3R2Dc+b9D6yAaln4RWY4EyZIOzwYQeEu3YpddVYIxvavDYzOXPv/e3kjcpjNEwzGRO9XhtIOCQDC++cFidBuLlUzAAtSkN7mZLgYlNGZox8umDOjawVNaksLca8T3H/sxXY/WTqpQAFiEJ5v0DqxCQSVO/lWTih1L7Et9Vp3gYPvpMWfJdm8KSA6gTME0mgb5oPmXjiIqs4VkByEjKjfHSpJDEA2iuswb3pgoYdxWwQSBcIx78BIGe+6hQ4an/rL6nQ+2ezOmMMG97C6xABHWw1zD/RX3I89ifNcW+4wJrlY3qbBpyaXr6xt/M++xu0YPHzNg5fxV9QFl+NAz9UmbYhIb4+N3aNsVYYlgSWKfLmL6BPpt1GsvvTCoT94d1/a2RPbiP2Rfmwywhwdh1oKe0lIVdTlCChFcHa+3ZCIEVtrIPxH2unXsKjnPrgnaQC3nBCMqkxncsarLAyNWb/F+9NmWz5cdgj7CgUSPKYGMQ58JXjq29aVTThncy2ZK1pmsrZWgNeMGiipAyjCDUBSdq4K+xXZuNwbCpr3BnLcWbTXC7ZJOYpwSalYLahNBpwaTylqMv4OxQYMgzQSBwlH5KY+7msXIM4lUrYJsQ3gMqY1YH1pq7H9+nqHGwXWoO8xD1ieQ7/ypaRhWOQ74kyaQ2pL8wi38iQDFSYEvD3otfATC+O9ygUxHE7r88ssltyfXU1up8cgSuJdUgywDWLbQ6lBZREdpPkfqgJhmmkndjvOclDOzf//+qFnEK1G4kC8aBYMU+ll1EOvU4sWLoU5ldZHM8lKHkxdwFyVTk6wyB1iEGEZYIfCQwgqBDQ9uVdlkrNZ6nfRLQsedPP+8X5QUt4KjC4UM1Bp2AhQsSmvaLC21NT4aTHFY76qrDgWDAs7FNgHvu2zV7F2HhQvBJ1BYRSNGfUlDNP7xN5tGDxioBGsUbPXNHbEYOqg+Eau15bi27Y/Nmrm2MZ2byAQdShGzKpmGABNJJzStTJq4P4w1oQjIIKvTH0k/P3tHrinvN9cOUCyHBI0ktAeCTTTKbhE2MwVKJyVmaAi4M8Tqk6UH1DwzQJNcAPjjjVCmomcKiAbTTU1mHJBxBVas2w7l88m9+9I1oYDfrJqJ4YF7DBXvuB60njzoX7qbRJliiCJB0hhlbUV5nhM75E4+o+u5I1q7TOVK3bdK6mTFEknrG6C5h8E1mSBiJkEgqYY+O4ZjV21ixsz33vponzflUuyIiQOYmYC6QMafxh8DcFWWxxin2WAhRdsSShVhYUkM5EKag9sFU5pufrlSbW6hJRuMMZ3xk2+3vzLvm0imACp/q2KNk2pMVBcuf5RJ0CpJi1Uw3jH12AngoMcvT9IqbMYgI5mYvBVjTwy/Jgk95dxv9oUxZhPGC3scycLZDqG9cTHly1vkrJSDVs5uprmcYkxMvnA7s5hnMd0QEWAiESwExGBpg82rwJML4BJmpunTpz/66CNTL73ktNNPF9R0VpHHiRI4mGJsZrid8wbwaf93aC1Aa3MItjWUIL2BniVBWSLqSCv1Bl3o3fmVr83fG7GXpeOA2Y06M4HpZJiOkwERDKnD5SAPAYPTYjJCWexwFSag2oqHurRRB52olBbWKTGfiMxnZCEQWBcE2XwwbQKumUgJa5SFxKGqgz2DNw2mSCRUEXLsp8fu6lClP2YyO+IxcraA5RHmVxwkCtwPf38clnuaBsng5Ec5tPjCSPPWVkUh95IgDlR8YoSSQMgSRpObVZAUF2wxFZ3z2+V7X5+7IZQ5JaKsQ/vCIg9FxeERI/UT1QTYRtRWR1ghWCAEozbXPV3W7N555z0LLt5cs3r3QYTZKaf0NZPxSXBMHd+Dhc8bIBTGTuMy5uHbPVh5KJm0lRSlCt2VSiCUjpuSyZCJxJRhxEcL2NwW6kiCC4o0Wy2xRh/MK8RdG92tMpgVaR3wbGIp5OWJuhabccSk4vPmWx2jTykc2q9D4E5DozeYAZGL6dTiDHm9J3UscNi88dBOKPNQqHROELl1WDT1kFGQ6SMFMEtLZUG4dIqUmIVP/fnjjdt9Fkt+JtYg2NdaqCSnzTZbTm7e4GFDsZ0TiBoRnhfsBofz8LR0339B32mpyJ+cZ/DhjCd6TgxQoScy8Y5R1W1SJmsSf9Hu9DqpaZCnknZB2qKaSmSpLfFQTsJKCsACLkogrmC5cCpjZ0Lzo1aIVECsEE/jF0A+Sj2Je+n17IxiDeZ2vIdIcPl0ymSOSZVLtL6W4Lbpq1Mgd+HQzJ6UpXEZ1KOk5UGrY6OMKAdehssZScSVFMiryd22vF5+5yf5Jyh4bsemBZMykH/43+Uj4OnGFat5ZQjqAiaqH376sCVLF5c47H+877efLvgA7kgkFEBCqPXQJJpWtel3Xor8IOR/6XZqL380jJ5OBpxUXJjZZMWy69zhxkF71GCi0fQhxZKY/+X+FRvhXFATZhZjVSGFVBLNBkw3gGgzMclGg0MJuYy63GDKM/P9PUFb60Q6oqb9QaU6oQS0tV0wOYiNoEirHkKTUPGeQ+0N26nZ+fQ7P2zYQ0YOpxq1KLjkreQCCqmY6IXyZE+AiDDkQ2Eq9ABdXdpSH1W9KWtGkFtY9JEo3MFE8pFs1SK4vzLmaFqNhUqsirPYAXN91GAzhnSQD8YNIgjy+B4Yr5OJkD4TdVpsu7cfjIQBjtgQB8Sk33Z13/eeHfn29O6Xj0y44puUQKMCSz5+WIydaYc9k5tmHRE7DUQwxm0yb7DrJUoZcK2gCyOSjyUnqfdDXAyYHXBoOB0gllJxl32/NTzx5u9f/LDCy54wHVBoVS3raQTIG60uJBirC7E6ENaI7ZyIVmBbjcvGEPGYXOZ0RImSwa0oBlctJGdJFjb+qXCr4hARrI7YHk2hdLhcNVoPVhf87vHP9YZ8Nd4ISibCQ0C8iT0+ecsYL4CX8XMInx0qJgmjiMAl5gMPHWoWOxO0HHZBDDYuoCcYe0wQuZ7JmYJFhLmMgZlfkQmaIBaIVMph08LskHdlpxK/yhHLNZxknFM4shI8A1/QySTykp+Y42PHjmViElgjskoXFfFr67btyCVx7rlT/vjYkw9Of+z2234DjM5qcZHcUzBta5S2Iu0UaEEaEgwqJl7BeS78TOx/hK+CYXn8x9XxHbXHXjq2LC3cHQMHqkAGek+n29VvQH9TenNVevTVz9Te/sKyyspwunGXogKvgehAiynDchGOxgIBf11DpD4crU8EAuF4ONBQuS/QUBNN22fO3z5y2ocPLTKlTIUZe15SdaYSLkWfG4Xzm/SaioXNGuKXHT72YTFQE2ZgVgRMa8hHcWTHg/gjk4lGYUzGZhY1KV6zEiUtgCYCQhiL5T8Klf8wfsp/bNzZhGD2Fgxa6E78oZo7l8XNzo4xg5qCcE6EwCFK9SZqxfiHXjVaoxQXzf2m4cYnfqzR2ULqOgEdJTesZsI+/I95xz/BPKNZ6mkN+Y95AH+qdzsAqb2Z/GnPfD/384aR46baHeBOji3cWLbAMX2m9GnA5mQl5kXBxZqNltrahqeffR7ql8Uf132yAvZSpx7KlDj5rW0JS3UAq5FAl8O6h1RHhmBitKSTARGchLppQFaFUoRJGfDB4QOE1z0NuJE9ts5MdCYINToDlkTiAQGThKDiyMQPKQ6CzQ060KjwXxNEj9NJSdrDDcWxmhNdkRNyQz3apLvmV/XplLCma9LBjCFepOgL8AsqqVo96WrhroEWUCDkaG66lxAiwi/SG3bWzP14e9SS2xitI8Ibvlpj0pa1gstWYrmXCx+bw3PPmWK1OdkDxFNpvMFqIm1ucTk93MbHfTlhNCMoEWpIIqac8DH9van/X+xsqV1RlBBnGkgc9QhOUQQiU1j+SlF8l8KU71ItkBtN9JLrrrsObQ8EBtANdCxsSBC1w5gAuouMs+hqMG8hoGX15INk3aRwRwpPnjwZA5WU8tmfsn9mVS65xWFTS01Q72Rt+aSrSAYCgRbqEfxe6FtEHT766KPAn2Htyr7F383/FlqHrT8sXGB1IUcFGo9lDmMeqh6VoeYMCFkHzqCTofCxaGH2w0zFeBZe9r8HGTR9CE+nEOn0pAXpMtm2fMqfKFkuXXyhHPYQiAcRqwylQkJfU5X4ZPG6WJ0xjDGVDHf4ioBHWADh6wMBr0KqwnhAMYZQKVatOfTBwu9iqRia3FFGoSiDAYPQE0E7Ga8/+ejTf0kpeSQ3JAmLYK9zEXMEn2EGcy/+n0TMx2wH7ZgidSR5eEhPHElb4Y73J6x5OVyUxuZlSBrMjaAfd271V1VX4ZAFWMPb8TbMLjbc/5VtQAs99o+n4ba02tllGyLxxO4dW1LByjY5jZMGFix8cfQt57frWZqyJIOpINEV5qhii4IUQfFEXgAWEakjBSJLgOIgDRNaKJthI8MLEBWQNqQPQ4vUs7GwzqwvVoJ6m9NpySn4y7wfr/vNJ+g0TQdwVmnO1k+ODTkItamE7wTiHx3ZdiwQHbGW4AZhY0nOWhiyokESrYqYSAtcnDh1oS9ysuMjHnfpN1u2H0iSsomIPFJ4QhyE30hz74qNFp0uH8HjcK8zonDbYcQCWcWopv4E8ZFyCsMtahAjjXrKjQ0GJzn8CONlOvMrpfETpckpNmrUKIy4MKpIsUP50l3OBVJj42IKoREY0kxSHHxyg8T8pUBYUTCq8RPCATJSfmXiYzX/9Q03MlsxZkPocPrppzPdAIjxyQaaxMgsP4SMEBNHPCQiDo+KiWGkcQTytnLvJ9/iH8fBf8DfUm7QyLSGlM/Msp37E2/M/XLR4rWNfsViAZnOinkkR0xzbcK6IaSNUEXQS8iiquzaGXhl1typV85duAzYeru0yxRN1VmAM8OPEARrjwlMxPWJ8Sq8dfgceESLdgqMX/QULHFJxR7TkfdewAriCBIwu9o/1AHtH45F8S+lWCFCZduGkSyTsurSDo+7GPKFHieWmvDlJ0XiWjKPaUFtOva9epF6Na3ktS/fm3nt9S/rvSTMgPe5uVc96jnehxhFX8Av8mdEo63btYVsMLv8HfXW/9KPcnWjE+kExjNlARdmLow658zauLJq636dtTAWhntCbNNhOrST84PcHw4PiUMIGA1gYrTE9PZYUhUwlEzGYlALMxlPPGwgsQWpIU0WO7alTEysMqrdYC5zNvh2Ks5AxFGQzmmbcXQO2XvurfPs9lrjdlc8E4yGYR/VKAaFswJGDJoZqEM0nSTsUeSmEJAp3BmpMPHOMGanFVdKb0c8EteQNrDVJi1bTOBfrbbq2ho4/oqLCo1Wq4BJCPgouyWBKaQTOeTSzPxlWSToERVCShs+BYj+yBJ5lPY97k5DMdrSwm4PvIl6iKkiNK2jLKzN11aKKrkGSM8gWhG9jizmBsaZhDHJR0gJzq8MDuCWXLl582YAFkSPM8Nl4BJFCSGo00FewEEyQRQXriRnGRYjqcxmVQqKpa2Rv/jswMmy+eaMeDXtMytAKVM+mvMkckGIg/ekw+geWXO0LpyJwKrQDpHg3AtSATnONVRGapCy2OZbQWMGknWDrIu1hDqz7QZxj/cQPZJQxKwaLivTtm1rlMhLLr/s1punPfnsjJ69Tg6EAO4J2tJmD54uJxJs+Hn5+f6G+mQMaCfr4mGTdvYFD98uDCqY30xsSVS9jff4dtl25ao+NnuGVUghnWo8nBCUVyaw0/jDDSnS6dRl1JPmvLfpYD2GI/Y6bPm0rVyzh0BIqEki0wTxAQw59s+/Cy3fFOzft+PuvUF/0N+rW2E6UQkWQI8sYy9scmfiCYFzZIJBe+EwKOEo/9cZnUlfLZllTa5WqUBF2hYD5/HBghUQOF982eXCS2hQoyzhpEHGUQaO5PDrNlunn+GkKrQCErspsUj8u+WftfEoLzxw/pBeuao/jIlLiVSx+QICZUi5MgpUFIQW1kJIBvsOWeYNmuuTnEWi5TDMkFEC0wqgWGHJlOMxDRWfytKFxDA5UhHTGx9s/t2zyw/4CkmXQO2ZTVI005vcwGdT3UuOVfmSwvIkCDEI56SX+YZQExYzRqKRlIQiA6BB4G4oQmWLmI6Eo3aLMZBUv/pur8GZn0gRkR8QIDkkmnYImaXlr+AuJlshik8AACAASURBVDKTETILOB2wS/ETZt2HHnoIMgXszYxbjLU4mGDMGjFiBPhLDmnupe2k0sP1GL2YX7wFb8Tgh8wG/ztTT05/3gssgSZ1RHiK3C3I+SjXDKFYqyqbEPQq9iRk6GLHxTaGGYr1GowBLHqk7qmvrQP1yHt//fWXP27cAIn8Sd27s2WiqpQvsmxFo1acXFYrUx6VMJbQniv6xxAliWci7XY6ed+fYej8jypCilAhNLRqs1eiEfhr2YboPu8yP4qMwRaNCDQPXJyCovPwMPnJSyJr2UyoRuL04okUwQbgeKoOJZbsdyzb/vEvJm6+ePLAE4qdFozooSg56AEBIjjkLGYLRnGHv/+kYHli6ClFDZXlOw9E0oY8ppFIgs6BYDKFj4gmTWJK6KQwYhmjQsJwim7PT0T9wfqqbh31IwedaCeDZQQRRA116HmxTMJgTBrT6GTxSFD98+yVa9ZjpnWyDTUoNoIhW6hRi6fRNcXYNkO1peKfoYVRMdj7tHjDz/EDT2EScTCemTJUACc7+40efXtVVu+Y88GaG68YyXaKVBG6MKZz+BX8pLsnu3LA5E5Y8g6Ve/PMqRIXEYOFmVQgmfYyX1U7EowcHpYUFOv2nQaTPaNnwciNKvby7fWhWOvvttRuqC731WX89ZkDtYE9FdVhf/Sa8zvffdtZSi1QMBEziIhjg03wMjATiEr1lICQRBppUVT8hO8iBjoP+ws2AZRpsliYVIHkEjEKAWhizVY7Rreyk/IG9Ol5YO8mnz9ksuRX7NuOlKitraXx5OBFSvDKvlC0faeO0hYqlyycjE2FZ7ONfdzVLPHCRiNSDwZnaiB0CGFNabYy/+QkRSFk6WDkF2qTJCMFWcVt9D2fcrfEp1S3uRhMFdB11E9kJXgjhKz8SSor8i6+cxKtCBCGjC1Cmje9OKtIoYoRXwA4g+GFfJcdwK88kUN2Bp9STyLJDyKYNeCIhBFAE/hOOeR7yrvQscgQQvJLVEBeLaveyUJ+2iLyAoplfcLtSCwh/KjYxl588UVWpquuugpPB7Aq3pTXlw1SUJj30cIF3Xv2+tUN1z/9zIxuPbprmILmMT1yLuFMoTIsHvVVlUgSXoHz0LJRLOsVyyQGXk4iMUXjiDcRUimNZ0rRH6rGL6e3QrgAjBruUoF7xomCEgT8gGwYOktezq5K04q1AYvbEwd3haXzp+/5tzNoTMApESXYZ/VJnTGsU95eumPmBys/WlzRplSZ9czVp7Ztk6qvNbhwDcDjV0DyKb01abLjBAgLDmVCqdl0hmKwmYsIuHh9xuI25nXdtEv/xZqanILidu3bo1Zh25c9JVoAc+nxjtzBOydAb+wOmOQNfbt7Rpyar4TXK6ayDKY1MK06eBOQqHCzBjWgWutIMgxrIwYsvdUFrIzmJYlHOg7cBCWGeSXwf2K/julHBGEwPhuh3/OGip6eteK5eZvCaj5uO7pKzpTsIDxa28vfxAjAzgcGQVAu05ha25DFO0kOaZoNZBxXiGGRiNrJoqmL4RLYvr0ykylJxBqEmqy6IIjk0TStgN5oB7MPQxcj6oYbbkCRgqmENSPLcsJ+hp+wWKP9MHkl/pItCokOoSkBKiDCvDWWLLlrkgNeliyxjLI35Tzi0cxxTF9chhOQ2EZmBz/hr8fATOQaYSXsA6Wpm2n75ptvAsTE8idiBrXBf/GFF42fOAFcUTAU2blz597yitXff79owYLGunqJx6IjASFQNyBcTMyi9m3j0RiGLrxRmO4cThumP1EN2vA/6aDpeF0hFTVFC1MHjUAXxER6JyjRCTgWoTnCFEHOwKOsC/yEIVSP409HogKRs06w3xrCOgvexFnvVSxcUnHO6YXT7xjvtHmVwCGdGeZeIYpR3NgBUg2+C3SU5k756fGb6091Gapnztl+MFCb1DuMlhySVAPrimVI33QkvF94mihASAiy4ImB7WCXQ/KLmFMJD+5jv//ec3sUYHIOsFFT9BaYZDD1a4yaaSObC1W3dX/jq+9ut+Z38fkO6dIgKo6ZwxYNkryrbAtZb/r07oOnwsx2i6xjWha/43ewSsqpJPVmHgTAhsXI7cm79pe33n7FRSu+23tW/1wlWE6KjwwGt8x+o7tdVJe/fGP9nPkfffJB+f03dL/x4v66qBeV0Ii3Dhr1KHiTehKNkTgtZi1NGXJ27PSt/GHH7DnLK+sUJFxObm6Xvm1y3SWnDBg6uLRdWm9/+Ld3vDpv+1ljhvRshecCGniUaZHwQzDEGC0ioJNxBBI+grE6iuRPxUS6CwuqfKDSanNgi0onyOWWzAA40fFGaYOjq94McxBsybscVtXnD4YhHAlUkteBuY+gkGYt5IZkBnA4yWbu4fUFhIvdpWY5EltHYQVr8TjuapZ8MpYbqWYJNMm/dTA5xTzRgFYUgEqB0ESrEEP+CC8oX7JlMxpoo/vuu+/cc89F80BtkqqV5NZifMgbKVMqLvJXcO5oZmxh2RPzIK7JLr2UzJUkdcaxCNJW0s3LC2hlHidHYbYC3Eh/8DhpbuUaOVK5koPC0ZTZPfMi33zzDb+CNWEXzl1ZXbDZdpJ7dJYWvlAgiw1KFVwPAM7wHkKfiKzH8SGbQkiZjEiOS1F/+tNjv5g85e7bb3t9zlsiL1DL0p7xRK57u8XSrl276oMHklHWiygyRTIuIrpQ83kFCPdQoHGa0KUpdqKouUlyFBLRroTiDSSaVozxVNhnyC0yWfPCQdLXxIgBSSdMiaTrrQVrqgM2sF8GB67GlvK2yAZA4yHnF1laoNNEapmDSf3sd3/Ma1M6/Jwrtq5b9Zvpb858eHK7IkesttzsNEWiFday9smI0Z+ylB9o+HHDxvxcz4CB/XJ0uyXpA1HggVDRyzPWvTDn20DCeNYFE8BEinS/6DRYIeDgwiaD6tySua/ZXvm3TtLXgmWDoaCq2FNZDITCbqzAs0KyDr0RFjGQTwaQndFYor7RkY77OnUgJ2s19iR0Gp3FSPJKWPe1OcX6AYxDQ1qhbIHgJazdZAtb2j44Y+msd/dbXR0ToTr4ybUhIQ6qLBUIznAw6poOXb7La7InGaJihAsaPLFsqZjLES/sGSmJICkqb1KtDgsM8gT86AiFhIVRNZI8nNpppgHhDqAEPhk8FM4nA4lJyrtjaWaGclLuDbhaaxWVXQ3pqgAyMiVhIQYfKUFXJEhAocGIy0hGqaIcZgE7Jf6kEDGAtYPmlPOOmcuqgDMRPQlrGUZlZh9oAYzBmKzk5o26USW2KwDepWylGtzId4p6c+6bc995GzQY6RnYKZFiCzcmhW/ftoWZu2/fPoJd+PLdyuWLFi4ALvni7NnYuiKEPaZSzFY2JJA9pGDu+Q87aDqGlpB42k4YpYfOomVA3Yw5+4zlX327Zf0mi9mCw5VfW1CB/tZkrMwo/NhutLybupgg6YVYRGd1tWoMRD5eVjN5QnBYX4InaoRGJosTRJQMVnEwNlpafly67TdecHLf7if8sNm744B3976DhyoqgTmAMBX+KE3HwxovpgBLOY4zK/TkKTAYVkMolWg8qchy4wUjTm2rEjGthGKCDwDJm0arJgWyGYkCttJgy99cXgMzb66qSyQDQBuE7/MYj1hMSEsyxCTC0X4DB4DBBe4mXVfHWNKxXS6nP/1Ib/L6dCLzgi92xdqlQ9du3brPnv3xWQOuSCR3Gi0JHbm2XCfv3Bt78Nm3Pv4+6CjoTOacvJKOaJ6CxJCYd4SCwymyixJgmWQfovvrIvM7781dvb7RbFEmTLnwvF6n9B86uKikVfuyInhfwECxZKYU29tvvbxs4fYV3+3peXYxqDZOw/1OB6FLa6ov9O77dFg6SQgGDtJoMLLORaN4ba32PCUZzcQbCDVUbeBM3LyEzuTcU2Nc8PF3aH4Br/fAvr25eSQV1wcjEQwuCGfekWaSshFxxJdBQ/qLSLsMsDARNGTGvMreSbNqHuU47moWPcEuF9K/fTu2yXpI2XeUOjX7kzZNxMsw0IFQsLtF32RTS/na0BemLPmF5pAnga8iu0mbg86EUiJ/ldxaUtAzdLiRi/lTylNJvgDkiwgjfuK8vEZWiSvZdoMdYeeNmkV9ZDmULAvP1lyex+IlXaXyKTyC81yJfwR9CJwHawzUCbwFgp6SpfpC/ZttAXmSK/Ez0tN8kQocEpwbpTWOfT98qmD5ZYIgrcU0VT+VnDzpnGuvvebll2a+O/ct9LmW5D3VoyVjJOqxWhlkLE5W8lpoh4jmY8xBwYU3kAOWbeYJKyiQaTnM6Ac13blrXl5RTiZWhXdcn5ufthRv3u2rravv3tFW6MSWdcK7i1Y/OfOHQDpfWPU18coo1xyHzRys59FEDAItkJ5+Nr6qLi+/yFdX+ctb7rzl5mlzX3//lisn//Xj72+5pp+xIC+VcRlc9TX+9FffVr/5zo+bdzTU+UFZKA8/3P66swrC3kO2nNLN+8PTn3lj8TJ/TnGXyy+aPHbiBBMiA/BrQtMDRCZjgSU/zjZ4wGMJ5K/TYa08WLVrd0W+wfHZ2ro2ua4T26EymcMp+879vnXb923ZE9h/kGBL04Yf3u55gvLSn6a0smAbhKIJmJQxHA3aTChPoIAEqykVx5gltgYwH1tiOmffR/707cvv7o+b4MvexxKHfQ+nKINQmFW0acIXMUM126ecCHLoNu0JAakXyChkOzFRImKM3XmcKFACqcA3sI1mxMJYmGHDnklb2hOMvXtjpMEX19ti2OfjEeK80/C+MgdpYR4kBlg0yooXieHP1bF1YZ7yRDlt5YZHbjaoDOex+DI7iJYFwsgIR0NCE4Jqge+iqFiMi5lcHNKFxycFYlVicjE1eASKDkITjYq9GT5KYPJ8l3exLWHbSt24mDP4KPFUStg7t/DaKHBgsLZu34JatmjRh1ipAXp26dwpGAwTE9qhfWvZVlSemjA3N2zYQATxnbfdjo15wOBBUW0/BEYIYzA1PLz2NzPS/zefEjNL0+8FtFlRaNLC1qXBUKCgMBcZzGDgJBHbDCoJ3ftpW2BREicFuI/VnZUVy4V2MSq8QR8gcXwibQopuw96T+lscjrL0lHBk8JD6UFhxGKNQEVA2W2JR7Ku2plrH9W7oP/JxXqbmdjp6qoGX31o3R7BPh2LCd5B7YvIqMMQ9YUcUZCh6aDH5W6bmz+8X5cRg4qUOAmJYSHHVSyTyQpjlgGEPLoFoyPj+XTFCoxfgVgdc0hkeRbQ1Z++69HOcDmNifwnXbIENUKNItie/qmKerRS/6Xf6D4OqW1wg1wZkyEyLhguvvKGh6bd8NeFWyZPGVixf09FTfzzb2tWrtmT22bUky9dt+9A/e/vvsTm0SX1hxLk2CgoUszOurrYrp2NuytiG7c1bN1ZdcBbsGFbZNLZ5z3yxz907Nw2nAiYkVQiFAIDPuGaESJtlq1YvnX7Tppt+aq6qyeUwMID9Ip+Rf6wDedPsuEmEjXwmeKDTMZ0sIM43A4l2CCgDo1OxW2CMV9oa85cr9e28rvKtWu3LPx+XUJnKW1TtHtfda7HWVZcVLthc9gf8OHf1RIHM4p4U3Zu9D5OJAEoMpvEgBBgZbHuM72F1ti8c+hwwx5tRf+X2v6fXUTH0EwoHOz2BOeEKmz1/+ymZn6Xd0kRDJCCjSM2KmSovPQf9CFOYkZi7ysVDmSxXEU4L5U8qUxIUa7pImKY0qbUkwbFlSCHVFbHkl+4BiGLN4GkHAhrZLEsR9ZBvKk2B/jkPIWjXAKe5U9+4jzC+oUXXvjoo4/AvGPsJa4Kzwg7cnbYXCAVZ/makpxCFvsPn0xyVp3si8h6ymvAlED0AOkDO3LQu9KlokGlcVSLjkbjtNucsAFNmjCxoEPHZsuXJ3lfKkzGnq8/+5Qz/MUqQftE0LocDshRcZvi63z2qaectoJguFbwvCEwhEMYpcWFfNNZy4j6qQuZFi7e8+fZnx4sT182yfXsY9fsL4++8e4uX4y07in8dMCQcAriUheG32YPsk9h1Emkwv74sCEnjxo9cfCg00efMcJ7aAtxLMOG9U6m1cVf7px6yYjycv/mDfXknXhv/odfrAgE4uaJky7t0fPEN159Ztp9bwxsM6FH7+5V3ugLby2Z/1Xj+Vf98oqrrrMAL7LoAuEIrgixZSVoDJ0D6cm26Dg7d2zOnEg8lIwFD1XsTWYsDYncV5fssRp8d14z8KMlP364ZOveykz7bv36nv6LEcO7FbQqfeEPf6it/FxvL1NttUoDiAH2aoJJJK062QviT8VmjiWRrk7Cw044aW7uW/N2z19anlA85MkWGdbYBOttkYTwYkulhCFHR/OdycJoYcRyJiuv5dJoNFh0cGXAexUHEZJGRoEYMxkRbcykOHtbsI6KqziWsG4/ENpf45/97l+LLM5DB+O1MbaUEahA0ChznDZfIoZJm80ALczk5ZMpyThnj4HSL2clgowZLaeA/JTTll+pDFKPUcdBDfmViYBJicrzK3B4ZAJbGl4ESxJ/rlq1Cl2H8hlT6FjIx+zgQhPCqcc2idnHVo3zmJMZzFjO0Mykw1EqWHLDIyfjeGXcnXfc+ehjjz7y8KPocPfdex8RuDSprLn8RHRwoA4C5H/l1ddmPPs0OlyrstJQOJxfVFhx8IDDlfPvyL5m58X/nJOMMbqbLqMTxZ5b04mvv+rmJx551AYHsc5EbCZvE8dMI+ZgCy8mfX0aJTGqKnsKruNah8FEoAheRJvTbhRp8RJWhz3esE9vtmMFx0nENSSvkeOHGGyB8Gr2sLRSiMNWAlYiYUn6pEs68o3GIle/vmIvrQ05YcoiaFT+GY/lQSVjNjEvwnYzudV1kbq9KAYGnV1YU7Dvi1swkotU9SLHvcW2eWvoq2/3swSqmaDVbAiHSIiiBRIe44GrPRKLde95MoAZ0O9IKomNPMZiju1yOcJ5KblN4k8O/hSOW4fasU+vmDXn2TmbXKXdXn7zm89W+K684a6bHn6osG07bziut5IDWrdj817DkK6xtsVby2NLlm55+69rdh7IdOs9+OypF95y7YBdO7fdf/9v7/7drR06F2PvMiZj2Mu1R2CVwjplbqyvuevOe/eWVwOG+3T5rqradoX5brQb9oxCkwYhioc3rjPmDKjyJbburK04VB1qrDl/0hC3JapP1iqFFrLGps1us6N0+Q8Hn3rpzfWbQq3bd73j9yC2L9y6fQ8g75pDB0gnGWzwZyJ/M2LRTExqxjAvK8ChvU6mVgwESNfxdrLqMbTEwG5x4Ip2Pu5qlniGhh1D/CHgcjx51OnYeli7Whu1hx18NTU1qBrolfKFKVD+ymXStMMZtDoOuUumjZCbNJYcK3xygdScpJpCyXzhdgYu+AwcE2hCyGJZLD/JR/AndxFviL5CoCLqkVRluFFe0/QLb42aheFNvixLC/oZZrAJEyYAB2HrzHiVmrJ8O6S5XGOoarZYeW/TT/kWnJEdT83lGVkB3CtYs9DkAJDJu5BbDFVGAa/ocjin//7BT5YuffGFF+770+M/LZwzLLRSi2fFAgXPGZqLioWiMTb6LHJg7VG/8IfCcU8lrBZHMIwqiUEevisTatO27eU/rN7mjZiWfbd24ZcBb8bRZ+j1CXXtO4u+G3/mwaWff7Z8XZ2nsLu3cSeZq1CTcQliv4WWt9n6MHxzC3KH9R0w+ZyR7dqXTrvpN0MHDb3wwvPGDDtZn67p1LZsYL+x675f+M6iDZ9/ue6bZcC89Cd173XRDaedNm60J89tMqQMdt+D9z00Z8GycYrpuZkLVm5Ur7npt+deMs6gi+ji5nAMcDeqiXDjwjfG/okvZqspDL71eB5QWbI/A4vZq0f3516YiX/tySf+sG71tnkf7mjdtuug4b+6YNDgE7p1tNgNqAhWi3P02df/6YElP27dX9jTIrZrgn1BR3I4r6/sUFX1jt3l5ZV1jSFs3AQeInH03mRy+YqdB+oQ8KZ0OE35IudHWhDFMXLoZQ56lj4lYohZI3ZBWvCdnAgshHQ6n4HGSEqE2aeqSRdXWZ2nhBxuC6CItC5uwiZvyQ+GdN98uuX1Beu+3xpIm4rdHdot/HQ1nh1XYYe6hnIQaHlOExH5fQf0x+PGAbCJbKHYk+QERLrJmFzq03SG8qucHdRHqjtyU5SdwlxMzWUhaDNEKWavlJBB3gi7F9+BWGV/wsrLDoeJKQWF1CwxlVEsL5vtcOam1OR4NA/iPPOItZ2t0ZtvzHnh+T9PPufcrl27gQ7Rm4S1GDOipgDg38CAZy4tK2GPd/7UqTDFTH/kD5TGdospw+rIgnw8h9X/j2UjPGlnxhYtLLuSth3c94zHE8+yA7Qa4GLw0URBCHGIdxH4zuYOXG9JuEtE1KCwHRj0TjsjGY0lQhAJuPhwOOFwoiCFVbx5lnha58SQxVaEQFPWHUQ3W2hIjwQ6s9lDdaVjKRESi+KTgOYU1nmnEncpmToReCwYKzGY4B1K8CcTwm7BPJxWooTMkc0AYD8esNxUwpxMR4wZiYkGsygIHbR9LslYLSu+L6+tV41uWyzuA3Kp6u1w2Wi64rEdtBWGNbYEAGRj8b/FlR9bKcd4tVwx2QjRknynB/nCtMqYAbSHVI+r3+gpyz6cd8F1z7Xp0e3x2U+UnFBI+kFfujppSJW1ybea3Fs3+Desitz+/IZNW3dnjM4zJl43bdKkwrattEhNNbwx0KFj6969usFakQj4TKTiBffJZpJdZcqu6O379+9evWrN1MuvqSo/sOyTJV5/uLC4EENaKhFAU/WHorUN3vqG4KIVsW27a75dXRWKK1aDclLPPn27OM1qUNEftBWVrd0ce/nR995Zsj9jM193+72/efB+F0yAKeXErj1xZC/5cHHYT4QWuXKtaBu8ICOWtZgDq0r79u2ZzkgDIV5EMrHDxhQi97ks/t+cOhqUS0ZHni+XK9cOdSHajJhI/Ds2DU/2K58MD8kUhaZFf3NwRs5evmTtW+hJjAHkqdyMSlkphbJsPi7OKmfZcrgFjC0YDjQt1CweJ8U6F/NdPoui0DPwIEjJLteDbAUYiEwDruRGvmfD0XFzUGHchWx2KU1anqVkl+sH54kTxNEg99PUjYPC5UNlbakeZ+RbyCrxycEZLpZLBeGQaIHEVwIo5ieBP9Z20Fwg9dsbbwRzfMOttbWe3FwEGzQz2NeNWLEBQXG9lqKXBxE1Yra4TDZPLBRWTfbHX3webymvxsGDCNwvbNfJU9o2Ud9QUlJaWVtrd3qwhkTivo2V6ZG3riSaluOuO3912+235nty165dN2jgiOsf/qq2UQnrzaGa7cgXQrfsVkskCtMSKXRUt8sdCPrEo5lccE8kMc3Gzh05+i+v/DmnMAdT00cLP/9x/RaILd+YM1MkYY0BcoxMvWjQ9+sX3vHgSsgn+gwZeunVV4PaoYb0iFxc+ww44/Sxm55ZuPRP7y1w5nruuf+3p40a4YdY0u0KGWIi0BqHBa9O+BJwI7RKvRI+AtMW73CcDjWtV80ay1XmpB6dMMxY3I5fXHbtiBEjUH0Yt3II4RKxmKxgQIYOartpzMRHn/zMd/GYwf177d5fvnbLvnVbd60pTx2oYN+G9wGSdTouZRL+iGReAf6yglD6EEFv9D07e6CikMjHI/78/JzidmXQU6Hi8KxSwHz33vv7PzxXWFDga2yIp6M2swm2W1yJaDhXXDC5c4/Oqst5//3TR9z0o0etfv2FSzu3CtniZXsro8s2eV9655vNewJDR0286eIxHTq09+Tl3nbjTWuWrzBGgy60Z9XWGEv98pZfj58y2Wq2+FKZvNLW4yaeu/ybFR6PBUfPaaedJvcVclQzy+Qgp9XlnMqOf/mnvKzpp+yf7KTgTykEmL8cLfWevIZnSTNe09ulWOCTa0CUAsQkqpdZr/llM9Om3YyX86WZL8NZTzAA5TN/CaOVdxlEjKs4OXXylB+m3fzEs09XHzxUWNIKG7DAcPxbhvyWXuF/xHlhps4CsxidWqUBLTnc6YFDey7/+isLu80opgFCPViv9G5XLi2JMxu4ggAgagfdBA6KXTbbdaY2XaaZJy1VVbXWwiJYlsxm1ZrxWZPKqd1PTuhcSTX88uKwmo7v3XFow27fmq0V+nR09uNnju0r1u10wKt32URoLoTmOiObk+27y0/wdC4lxDBcJZYmQysllFFshPoeUODnw0fpcgaiMaPNokIRFwkQ8JhMGVRLTqPX58whgUQQ7SwZrDPqHYoRNzo5JMC/C986koUgQ2KAv9t/wrwvFkPIYsuYGuMWm8sM4tJAuheBqRQH2HZenFA45DVgNlY1dBnOIG8hlcr2tRWmFgNsYeqYiRNF/KoWUQbBBSPwuI4HeoFxzoKlrSMaU4lmFCd9UjwEo7L6i6mjfljzSY/eI1lc2MyI+HSBNTW7UKDDwXGXXPDa7Nmvrf48z5k76rxLx08a37ZjB4i47MRSszcMxr75fMno04aSm1JYJa0CBYWiQ/m6eI4gOrRbPvlsFQkJh3c/afwdt57Yeclzb67p3d+iml37D4ZWrd2+5sf9EB7SkqRMg5jt6lt+2+jdO2fWm7sOVPbu0ZMK/PXLDvMXffrlih2Q3U265KJrrr5i6LC+iXAV6AvB4pUw5HlcmLBiOjvpBniyPh2zme16OCPTmcZA9Jpf30wETE5+vuAXUgmrz/Bs4o3E5koPqdHfOqjZXjg2XafZIo5+ks4Q2TU0zZfvR7/46L9KHUuaWxDNzENAGC3dgp7EbETRyYpRns6foj5H3Nhi9h4xRFEsolaMaY0ahPksDWBS/koZKm/kmm7dumFR40/5a9P3QjQzBKkqP7F/QiME+cFGluUTUxAneRCjR6p9UocDkMvmHu0KMBkhh9C7cyOLinxfKiMfJP9s6X35lYPRCTX8nDlzQMFjOZNqnKw8laQo1BccJXyZO3futJtuImOAVPLAcsI4BwDBr79TQwAAIABJREFUYDUKbV2nI44LbDK2t9JWJUMGDspp04p7uZGnyGmGKsCzHr7zDi8hJxZrgHwHgicibbaoccIMFeX+++588MH70aKQF/hGx545asmSz/QWpwnrEXkNjSrY7vqG0EmdO5455gyL1Y2Rw2aVocKw+UNiqfz23t/ce8dtJgd2pgCxwmzgKFbC3fBviXU3lYJcY+677+6rqN5bXkXqydYdO/LW9B1VpXk5cFQRHLD262WdunQ+b+pUWLKEDqdFSJDr93gHQrfUX7ShtCfRnnQQZlcqzye1YsTyCtSce7mMQwwbU8FVt//h+8/7Lvrui7/Mn+MNBFp36tr1lKmuDnWff/Y1IAe322mzOkw4L8KNd911x6133LVm9WoCIxhRqLPE6KElY/7pfEIbRi9twjDW+K8Uf2P9wkULTCZDbW0V2jiSrcuJnc4+e8LgQQOKigq6d+kGQxAVWbtq4/tz32+IKx9/eqC2p+v1N+YdqA+VnTTwgqvv69i9n8uVD8IGwGAk4X/goQevuvCS2uoql9110sk9Lrr6ip59TvWHwyk9biFddVXVK6+8MnjIkO9WriwrLWPHwvtmW4mXpTWyM6ul1vuvn5fDg3aWZi3Z2hQrJwt/SuGAF575yxijuThDR/AdDlWYX+BGxjCWnZXyRi6QXxC/9/3uAfQH3PcvzpoptlXplMg7K2is/+9ghUohiL767NPSkhI2W/5gIBQJkxGyVatS/AkkA7A5XEGfH9HhYA1XVV9IcNVit8KazmBG+COd5s2b98MP3wO3QiFz5hcUekyLl+2f+dqqmoONn29RmNt9e3Vs12VA5wHnznvnpUdnLB3+1j16dY0lF3+942B16rvPDyxfsW/F97tq6pULxq+6986pecVqquGgQcUelqPYXCFSXtn1eyoiX328be3a8ng0eNmUYSNHd1YatmasjnAsmlPUSmymw1GTy2EUFBKWqkhxOFjdoQ2WsPp0DIu1TZew6WLmB+5/ft0GWAyIIIYjSk0rIZ0hCdw7jpzT5vhhbLvJREKnhvp6hwUCCF0oHJKBR2KhIcQSRcdkQkTc+7sHiQJBzcE+SoZaJj7y8L9lVDFTmBqMeXoTljvcQUxnzIdgw+VERsqx/IGqBGrCuuY02TG5WJ3WWCpJqkKxmgsfVBwzBIREMPzV1VTGItFWrYpViy3q91vsJlS5YGMjsWK8oNlscuc4R40c+sFn3+yqXpdXVJJbUNJnyLiRE4vadzwxN6/g5K5FAu/uymOR37L2h5dmLV8yf82+bfUHo8rIM4fOfv22Pv2HtOt4ApujTCxI8HQiLvgV4Y7v16/Pa2+8bTLjFM6QaI61nYmf63BcesnFhOGc0KUzGszRss4dtfWPu5olJRdruRRbfDKkjlql5n88LLw0yw2LBN1DLABLZvNXKwrAKUSb1DOYpYwGbhRLy5GDAuVXWR+upG5skmDrQYFALUATkrXlUx5cKd8CCKfEb8kSsqI2W7i8ES0QnUBKcK7hCw/lQVLT4mL8btAwQtWDyY21nzrjp6Oe0hIjH8enmGP/7JDaEjeyVDOm0dj27NkDRkTeJ+vPisIcQFnhQSBXLrzoIkeuh/IZQFx2+GWTKV6cSUuVCooKr73+eqfdLprIKhRQvvDJxXJ2jR49Wrnvvjlz345EY6f07nva6cO++uLTjxd+yB7t7rvvuOeeu9GWzASjsXirxrPGjflo8Wd5OQIK3egNxaKJ4laeKedMQlfr0vVEyAsb/dWzZr1KxFujL3jKKV2ZtBhyAV+HGqvsHoe2nRWoIyqWTAkdi6Sq0XAkv7SULmvwRYaNHMtJDtyd1JN25pNmYRgguBd89BGdW9iqOByN1FTXujw5uJBFJMp/07InRwJvxEGFaVKRgSSRQBLxk9jMaeNTtLz2GYhXF+R5+p85vvfwkUDKRGyRCaBucueqFXPfnM+04PrTTh90+WUXd+9G/xYm44HefXq++MLTvD4aPGsSLUNBglNDmwXRkMB48nRYGLp07rh+wx64984++5wLzz+vT59TS0qLOU92ai3lTpil4dxzJsx57a9mxfnwU1847Epp1z7jp543esIkKPkb/UFcrSYbwyYOOTKc1527d/MFAudeeP75F19k97gj6WR+jgfhS+TdNVddPXb0qEemP/zoI4+cNeZMhiKVofLyTfn+09nEyZ/9YLTLFpYzmvKliODpsjJy0uHso0dw8cvZwdAFnQkqdMGCBWxUwMJzsRiKmvWUfmR7xhkQBe3KWuOfRUubPeeNZ596+qbbb3XARnv8cco/e0MdpwIRRATKtW7Xvq62BuPHwapDDre7dds2f3zyCZfdQQAdFBt5hQU0LHYRpOjAkSMwvrJgY6SXCznfX579SjLgzfMUwAxQUe2rqEpv3ttQWpx3Qsdu8e3f9x3Q+6VZM4tKOxscZndh7uO/u2vuJxUndu+2Zs3GjZvWfrhgJzymbDRGjRrXJyd/7nuv9R/VcPbY1pncjC6FKb1wx57w6vXln26s+PLLcl+jUugpDHgjJ53s7T80ZbKZGlOuv767+sDu0Phx/QcOLIp4N1l1HiXhumvG6h1b1ky7dvi4EV24KhkOmdSkt7Jm/fpaAfZHfDX6uvc9KRioPrCvQphfMHAKcKpQVvILCxDR9eBMWGiAV4KG1TZCKOiHbV4ZBZCDxWofdvppkRgJGCE81ZOiA7aI49RN/7RYJBXdgWilp1iXmT5MGc6IYOgj6RaYF0LB0iDFEBgSOBCKkqUmacW4Ho2ZrJYD+8qrD1X2692HPCXPz3jurbfe9Ljd2IwvuugC+Mgsnty9e/dv2rylXbuyVq2KXPm57773Tn0wDJcEjwCQbrVY2RUJ7jBEZbRc4Fahlo3pT+ox5I1XZx88pF558a9/dfe1xSWtdGZzwNcYD3tNVjP7OdpdJQElELlkrLSs2GpTgyEvMJhAsMFsd0w+/4LRY87sdeqpsTjURMRnwGZsxcPyT9vkpxccdzUL6YlyITUMTaL9OzoW9aYEKX/5JB4QIUio0VHULBxw3IVlCOAFz5Xmgay+gijkpPxTyndgHGge2KjQn6APZVniifwkD67kelkBzrMccqUU0FkxLRtXCmv5HTnLldllg0Lkn1QGQYwmBCKegYIyNHHiRDC5+Di4hSdSPXkX10vVkKdI6d/SIiSrwTJA4WB74dMiWB37kKy2/GT08wXxRJu8/sZbRKF3zXETPxiOsmsTUBjuJVuIyAwlnJX6WCJud8LsokMKoHbxUtjqpI5IraQ39qyJZ485exJ5bJCMdpvFbNSjZv3yl9f+9r57kJA2myUaDpTv35+fVwgx2JJFSxYs+Rw4/uAh/a66/LJRo0cU5OUZrWa/F70n/8rLL0rEgu3bt2djNHDgIPROBNOrL77UrXunPgNOgcqXpxPbJRsnGgJsZ7J7LAf37Clt184YFoze6Me0AJXnkOsfix8VpubgGBxAZKMROp5fhQoOHymp5o+zsf2nU06eobV5HSpJm9PpsrY0KR3ET3xSSfpa9jtfCoyRcK1Pr4NwPI8APbK3Wi3gbeP9+g6984577737rtdfnz1p0jgtUREumCCEMiA027QuwSqexLuKiwSkMDqB2ZCIinRjlM33eCQC9O3xxx+d/+FnTzz5x+uuvgoaBnGBFm9KkhxwE3qLMRbxn3ryiSd27rB1x/42nXpfcMmUwaPG4TILp1OQNNpcbLXJPBkG0IQT1OywTbv91oPlFYznvFZF3qCfCAPwp4yx301/2G41A3Fo17rs2WefBsZElaiMnGV84X3lfGyp3X6u8zSpnFlsKiRwKluynGIMJC7AdoU5EGAlhkAu4AwLISs9S/7rr78OZR2zievliiJdWvAbk9phyUeL8bp7PO5bb7r599MfOql7tzPGnCmWn39XAP5cL/7/STnAqcratLn2uut+/8DvQC+0b9+pvLLigosvcrpyyJM85qzxC+d/iBLEyj1x6gU4AnJKilB2Wc4ZIZFE3Op0BKMRvLEbU0qj32/3eE7pNrB7r979+w3p3PnEyoqqxcvGwt7WrmNZLOFXlbzLrpo6/90Xb7n/DbOtxOuDVCE94rSxl11+fv+BPTt3bh2MeBcuWvLEy2trIFdXAt+t/AZayr0HA3XedH6HIfc/8si5k8/W60JTJw2rjhp21eV98+my2R8sLt8t2nLTvvDDJWO7n9Q52VAf99UtWlnlq1euvP3rUzt9/fTD1/bsUhKJ7jPlxqc/8cu/zJ6/dmMlbAXTbvn1a7P/Mv/g+5m4IZaux0DFW4OtqayuxWpyzS9vYHv56yuuYVDhsdL6CwILMmigG6jsrG669RaXyE0eF0gytic2o0jk+G8ZL/7rgwEhRo+ILZy2WWJ2iJ0u/gphrwQaRwyMSFuHE1QlQI9DRFiL8E9eDBHHXQA1VnzzLfs6uwP7o+6aa64eP35c0O9Ho0IGWez2eDDMOo5x/y+vzBw2aCDiDWHutqFfGXTgtwxslEPpRFSEJaYzRrUA1RaInt3tufWOmy665OJunbsSlrnkq0X1tUuHDR/YrfuJwJbi/gbiMw1WByFDAsVuMAwc2P+CC6a+M+/9QCBYVFz03CuviR2g3oDVjZ2mzWrhOl84KHjij/047mpWtkr0gSZSNaDQsR+sRvImCmH3w5SDEOGBBx5oaXgRwYQ2hlWZ8Gxp1JGLK4KSYUFRso/5Lv+EohDVhFGCIwA9WkrMpjpN9kFUgOU5+xO3N71MFiurKrxvR2iKuF3qJYDpCAaEkIJZBI7qtttuw9DKYEUES8WOArlY+jJkbaXi1bTkn7afbB9pwsE9xAWkZkPNkldmKy91KYFZ0exSPIvXoZLiESgyAOqNIjmjuN6gQ6hxhsNq/3/snQWA1VX2+F/3m4CBGbpEEUxELIQRi7VQwMJCWDtQVhFsLIxV1zWwUHBtERVbQbBbEbEVRDonXvf/c+4Z3p/fMm/WGQcV9bvs8zvfuN97zz3n3HNPeqkjQVP0kF9eoWNcF6lOStOJ8Y40m3h7OuwuHD9xbiO0xOPzv/ry8y+9+DxuQFtu1TMeiuHjsnLtKqxjhx52CKZDvECzcZIsZ4pwlUjU7rhDz3vuvkNKwHLgjO5wvDl7Nokir5l4GWpdpAaNEhD5g4BpQm2TyXvvvmfs2EvvvPeOQQceBmDpNge36Cd9g5gBLP0UhkX9KbOoi2EriYErwRTj9mRw8jc4VMaik3RVZcE8IinMhROZ+FN6KNMRtvjsRXCVZNTqchbbHDGqq7Ibo2pMgIK65a32239gIhVB7CElJi96yLCcjqUSMSaHMmCSCBvRjZz8kbiIF0j8RNHjTCch7khWjorWZbv02YmzrGjRRVQTVyRQkejLRIyJ6ti5zdSH7thzr4P6Deq396EHUBmD+Js0O4K0OGFQ9JfqZh6nN5yKoYRv0ap1WVlrBOW11TVo4Gsj4TbBYjYVVatXvfXGm23KW4F2Yl6XUkrifSgDNHjFLx/lFyBs6lkBtgCfKvIYMYkdBh/0o1A3shdQ4i4YS1JiBkJntGCDdhUSxgiCTRadK4/JWNa7CpBVi717UUmQ2DQw9uzRZy5Zvuy6iVcfsP8gsoYgqW3qcW0W7aOhAf7999pr2Jdf/mfKlK7du/UbUNlrm+08Xh+BmeTXP+u88zApVLQuR5AF5klbDnHK4IxsQkjNwO/xI0bssu0O7Tt0qOjUPlBSjHcmCzpBwx9/9gF4tHzRT6uXLS5vWx6LLtuyXdkl4y589IEHBh582MyZrz37zAvbbd9r+JHD8XRPxWq99uJTzh3z0NQ7Hnv6h+179ezQ/fj9h/Tu2K1T284VHcq6UBvU6bV89f0CfIDee8fyxutLS30tjj1tar89t3U5QxMuOW/wiAcG77f1KSMqi4O166qr7rnn0R6duz9076STz32sZ3f7BWOGlBYXzZz9zrqa6Ha9d9r/b4NIcbls6Qr2Svgm4lrlLyreumfPQYMGdduyO9G4qEtXryXjg90JN86JnwYTinSC0ZD9FRHK/SorAZFL6mywTMRgYlTMpBz7bzLvqomHWGDLyrKgYi5CQcyakljdgmJ2U8Rr0m2cR8lok4tJQfFYJEpUVuWufVlJ4vEYq2FbkggK/yG8nXgHG44Q7HPat2+FsRgmQT4hUst4yfNPmhhrUjy9CWomHQ+czkl2UtJieRMS6JD48uuPZr362oJvF7Zr077rVr0qystAJykHhIqRnK4OTyYUge+IysWabdmq4u677/zHeWPPOWdMTW2ovF077T9xDyRSZSlEFvN7SV74u9RmgSW6Lwf6cCLD6ptyCMc3vBhWiIyF5ITFDc8n7Hf1NsfDKKVGjBhx2mmnwd95nhbUIyr/PFc4lLfCELGy0VVSfULY+gx95q6uczSoz7OKgz2ou1Tu0evaN97Kv8LSDnJAM4pwXNeV9YUXXiDYiozzVPOgVzymTBxneUKieIVMjHyUqtJY90BcbVPb18brHS8XAS9dokHELNRjpM8mUj2v8OOuYLmxXYpMZlLMccUIXu4MJVwohEMLJjMSI+U67vDFbJtisbXVVeiKkPx0RYFsWIq0NSuG80iMBLvgKroihpBJZxcu/LHPzjs8Pf2Jt996fcSI43v12DoZDXuKioccOnjI4UNkLA5bpGqdvyjAjKYiEYxXDjc+02GyB6BIpzgP/guRddXjx47v168/Lu0SqpPNYL9H8cAQJDON1Ro2OTuOPfaI4ccf/8H7n7K2KZ3Tc6ChEiqd134S3E0abgZOsXt+GXsqbghGUg/+BofiFd2gzzqtwFzP83PNdcVPwTRvQLLgk/rYAodCOEtStssuZb0d06dP236HbQlqfu/9dxBqV69YefbZZ/fo1lmGSWw5Tru0Y4YoChwpcmvFaVZS71M9rAS/X8vyZStBaex+Ag6SpkYSXmqn4iAcjTlgZIDIZLMNx6oT8Zodd96Gqm6ZCAn2RSRySXZXYj7sBB9aM9gBcjDZkuJifgE1D4AtJcGi7778Yvrjj6GB7tKxg4E4G98Y42VoPMPf/PJpHbteMV3ehAfghTZJ5YB9ClgpH+B7YjQ39g4lcA0lAfPV6gEI4blEdpMA4t5778XkjRzGWzzMdWiZXBL49ct6kIxTBRLdzMSrr4TqX33lJRS6NVLf/a+D1RN9Rhp+dPIpp3708cfob8489yyIdF1tKBgIgABDjjiSJROoAkHhPCk8kLzCvlJpKu2AJ0xf24o2bfdr6/G5Y2SetDGb1KuLFvvIQCzZtdYsWf3t/AXl7TtL5u9U8qjhxxw5+AhrILlixdcvzMi2LqPtSLyaXQGV6INXXHnyOece7rZ5A0Gs2DbK4lg9ZE1LWWt+srhL06FE62DrseecFwlHDzv00L477QRnTGSr3Lbs1Ceevv6K2/557cRX5vy0777be6zRViW2fgN69+t/z32Tdj5v9CnPvX7vVp2Di8OOy6781y577p20platWRhNrkllQmDHdjv3O+3MM3C0Aick5WqONIGp5StWrqqqKkfEDAYlWjaZqGjblmKdpAGNYbYub52CpA3jQhgDV6UswybfldSPtBAOOA91sCLIEAwtcyVmmC1zBLchx49Qt/gnwHdyGEPpNtlQKH9DQsSFPy764dvv7vzXFVKKzei3VMbKwmB4HOVXIACRkqaY0GecHijbRlkdS4TAT3aPeKBLFACba4KiEDWz/hgAwa6yetXiRx+cmk3ZLxw/vlfPbUtbtaaEBfFG2WiNze7CEm0nn4aXKofIsKTwsSaI9PcGttpya+xUAyr3Io89nUHtBltDc4AsS8di0RiOYvUDosGrm1ybBXwN9ISZMhnaGZNZrnGHcuH8O2x0kCFwzyokZgFrPIeY79mzZ5MInjQHmnEH+tSm9ER5K/tUQr3QJ6HmIck7nJRVR6BsttSKOjxvJBJRqhF/hLuPrPdmbQCZdHngFi+yduoiCnJga1DZTpviLo5TfIIFhtb45VtEBVLNGm8PraDEdxHoyUefF4yEuRjQaU/qBRx94EWVMHgAPR+1F7HOsAMQ7YXuJNZrCGRhsNkQUntsty13tP+4YkK8Ju+a2LMUCDWm9DXCFjIy7TNMFRbz0JM9hc3K3pQjEPAXtyhlU0Pqig7tWh86+GB8U3gJ5Tblgwl255lJd97VtqL10GHDUOqSYYCib1IuER4ZT3j8AWSsXDLr9AWrV6w56KBD+vTZ+drrriMjQaiGFB6lZMdAXkAIBg7s9pD8SF1R1rY9GSqZPuw4zA6J5HTu6CEnOi8CQLRjTvwy0YGlYtGEJPr6vzH89UJ1012kb4okileMCLArLglvWm9H4xkFNWlkwuG1XuykfgnswHfLbkMvi4o04nQ55n767nHHH/3Gm7O322bb7l23bN2qnRNjqM2EqSJeS5y8oH0WbxSjsseyR8QD/EXK2brdtdWhNWuqb7/1jkGD9jvwoP19JS2y8TC6eir3kUCWlGmZaM6ecz4745VAaVmPbltT1RpPXXJuUp7VmpOEpWZGWJ7I/55DrcVOHb0mncdt1+fyhqtDV1155Zhzz+2x1Vbq0stEgUgK3jwRgWB6RWdt0wF/w5YxS5EaRslTCUFJSfGHxQPpSimRt9T7CkbBOfZEpEZM/1jnlZbhNrjNUnkCyexf/74ZYxCPESbWulXr2/99K3USt9m6Z5st69wlf53R/W6/Qm2DkkAQHbnd5bzpppvZZbEpwEvB5fUhgdWasCH0HCQNxvzAWu2ntDBpE6IJcmGhBELwgkHhW2mheh7rLXlNWWsdLLYOEpMu+eEHkq8Tr0iapd1iKYfHnUxHCA+DruzZEleuBIo4/IjDLLa4p5S43HgmsQr+0LJFMB2JxcOLPf4SUXNboYCaoK9FLob7XaC0xHn5pZfYKcCTqbXaI8nEGr+rZTyGaBe4cuIlA/bue/7oSyY98BnLg8+RCIeWBopanHjGyC49thx7zrjP539ZXO6BA9WEI1Sxb9+xw0mnnLxn3349u2/bvnsPNFi6a0XlDhTQ9Kxcs5b9zsrV5IiylHfswJ55wF6ViGKM2uPxRqJxrPAkUMUEIkSU4i8bOVd+k7lW9sVuFgrSfTubDVVf5ZctTqBxDnrIFOObRSSfLFXEdMeT8z//nN0gQcokcMWfi9TtYh4hQwpbO7ZhThf7cESfLXpsBTcBMYpKKTUWtzr9qDRYEsVrjXWN/Hy0j/DJSkStBae9VcuK++6aWoTGxMq3UhRSBENyoYQYRpzeXDJn9frJi5GrjRHvTkShZEIl8a01vWrlWvgrEyG1gGyijGBTjw8ZAYkeO3VImhJq8GuIWRgRFNC6fjQNG5QPymJu1nt1lcBOVKg1JBiWYbxeEFnI+Izyn/g7JC2e/y8mjoxFWCISCdEreKDXeeoZcUqJmef1FUUUOoBnlZas1hVCr/M8J/nFA+mK19U9K79+MArOWWJ5mB7iDXbTTTehvlLOjhaKVI2Y2FDX8SQPqMTAwzyg7xYar0KYV7Qb7LZRAhESxcIAP1Lxi2cgAP5EzEJxjXhXud++Lqc7HCWG35Mho4FY2URXx0DkFSnAaUeEkoJZUpVThE5a4MDCwi8UhaGIAFoEF6KEEnFcfcS2+Obrb48aeTTSrYUMMxSQx2CvNYYzmeuuue6EEccNJck+LpwwSI8/G8aG77GmI6I7cWCpIfG79cYbb+7QvtPNN90ixs1wWBR+NjshNn6fl9g0XpRUtx6PiFzUe/Z6sSB36NpDYatAg3MBNPrJQGRESH9OcVJmXjyoi1Mp3YShuC8E0k19nY4ALjoJSYNgnAN2VWjpeq9yLfhG/5GGSopIzBMNr1vrdfucNg9hTLgikGV92bKfeu+0/eGHD/vXLTe2Liu329zs3lE4pUIh2RWo7IJoBS+ORskPjKSVlmK9yDRiYcUg8d13P6Dcgk21a9fB7QumwryIRCpJzYhxZ6Zc7oAxFLdoU9bZYQlih6y1SBQC8hocUZIsUyHXJhZMt7UlcrUUkjPqVdYBwhRmvvIqF0eOOJGEtGIUpv6hydBtEKouT0qeRtRcvqmBT/u6YWCXjF5KCUcpXXvCXAA9DuZFnRp5BXTil8eYkVGjRuGajTs80bhopgUnMxlUqhTzARudDjthYn6fBEqxpfzboP3+88B2V0yYMOkhCZj66wD52cJ5KE4Ti+HqDu9E9wnOMBGhaIQIFQRWgImkRdyAmJkMFQvKGa7IjCixi5Uoa/c5/WBvIpIisUMiEnv/3Y/TOank3aZTO4ffk8jW2jxp7G6k20DQMrNqgWtBGtFIDKdNKsu7kk5LhGy6LtS3mQQ1qUiW5g26ShKWUMZBvTJcn0M+txc0x0hO3WgX+R7WpsLJWFmn8kx67T777PH6OzO+nv/T9x9/0LtX70BR8dx5Hz/46KMwntXhxTSClm7W68+Ud2tb0b7DytXrtu21a69Ouzqy3oitGkZKoU8ju1NlnKTqTnR7J51xOpYQYgKIjGldIWEiEApKLOQULa2DfxLO20JHZGv5jRyzlBYgWChCuRmTolSDhztMDIqAa3CXE36hKShIPPql8Kot4PPGQmGUETLGsjLZwTvtOAE7ADBpaajeGouhKme7wkKjCj9eT4SxHaOkNxoOvBkQuqntRdVcMIHPJcvcGe/LT86s3GtAUYtylFeJDPGeVoJHMf9R614ymUXjTm+AIM17pk59ddozNIM3PTpCh8uNCLtkybKuXbegVWFv6E1w9gVnTLIjYZGN1Q8ZUt/kYlaGSnRBb3XNOpx5MllkSQpOoTyEhTWO1ah0xSyCWPyqNKNhSkweh/JsFUe0aS7CIk899VTc4RGz0NjjCIU7FPtXHuNg2cbhHVkHb1awBKqWlJtGIyWEuD4BD+0wE/ypaiHyL6BWQYXLFf2oEjyv6GP5Ftim0KB2j1sq4vCn8nFGhG8HEhsiESlPka5wC6OR/OdoR7ux4YkOrd5fGgQzdMPNCfWCyBPS01w/AAAgAElEQVRBjW2yw/M8V/QBzpEwSiiW7nIVB0vCFLh1ER6FzkMEKVwspXGDTPyIEosz0Gu9JkwpBxApaUnWkLioUkkURy0Kr8tN2KtkSQD/LWl5P8fOwE7crNPh/fHHBSvWVe934D6YkqgtJcnFk1GHl3A/TJBSGApXROS2WM2a7XtvddQxh1rdkvOJTWsyBSuxk/apvKKkoryFDcuLI0uhHjyDqOvO+jZ33jwCsGkR6DFSRRLgDMzpvgE4NooULvpSVo0u2smCJ1ru3+qgS7AnxR9ASjd0rvVcEUnPtf92YtZlv8pCUCLBkVQtdVJXKx2JpFauWjf4wAOGDTnagh8olR8cBJ2kM9Gk001NWWLdqbDGRKZRXImUg34pRSI0XOKTOKmy+7e4vTEMgxbLtddc2bKiRTZR4zQpoiiNQcagtEWCJLLo3jyZb774cI89e+OqIm53aeRpo2GV/zBz6L0EYyTpNaJfhoxAOaR20s/UrFnx7xuuRPLwBbw8IBSK+ssuSTcYsgl//D+sK79RadTUbEj4nPOuwrbhRvTT/CrRbUh6+V6p7kr/zD9AzyGBMWPGYDecPHkykpYKjjyAz1ZlZSXfRV+oObToD9M9btxYYlOm3nHnqFNPxo7LSo1gwU4wGgrLuoIl/M90oAclkE7kKgxMauWQlGM4Zaa8pHpJ4GKIaINnIT6j7PdMNiuXExihBhMcFjKWE64aMkmyiZK0d05LPJM78Zwzxo0e7Sn2d+zSCW2HOwtyuiEZ0060TccKN87WqJUiGZ8nmIlFJPbWbrRBKOftJFLSsyQ53DFMiOtOMueze0gCAMMhOR25q8jL8PxLz5IphqnH9wP9vd9X0nf3sr579MGhkvrFn33y1Tfzf8ChYtGiZWeP+cc+hxzKEiO701jUY/cQW5Kypzx+myVJlGCOocm4DJcGhdicHztyVB4dBJsJDU7C3t1AgFWfP8U3yaQhy9lRsPyWlmhdzlQI1j5zLh1jo8JwjMeCVLRk4UN3QMXTZIKyXS47Enbcbbe+9/as/fbf3RMMLPj+O1giHBt4IuvCB9gT4pqFOS8aDW/dvZtMDztL/OlQdNmlrAU8BxGTPwAB3rv8y7ItSkUn3nLVt0u+Omv0uegHPO7SeCRm80kW7HgWQzCtuqSYdzZz9OAD99ih99xPP/7kw4+itWtDseRj057BleKL73/qU1nHlCB8ca43PFRH14Rf2U5u0gPRBC0RLkcIN6oo4nMMtbEfzYsmQF9Xeq5oCiUAkWepnMDUeED9WJlvZB2sh6j3TzrpJLLd4BrPXgHRmMzRyDfoY5GEyDSIRKJJEMggCg8VXY7ZnvKbF+D4E7kN13JOsFpyC7RQmzSvqCJHMYw/uc52BGMW2zKeBOcABc9ob7EP0n/KVKNpw6yJGxm90oVWmX5j4UOXIFHeym+4kdsA+GeffUaXdOFRGNITTniMjjE1jI4rOlIdS6M+Lep6I+MyNPgICjkmqFvXLbxeH0XfaJaUWvzKp10u0KBjxxbi02oXmY/th6hwEeCMPpldCzoqVMTe4mKk2F5YNrlrlGqyJXI4cPySHYa4dpETj8QzdmegiHWbQurrqqr67NSX6WhU5/8ADwON9QzOyBYitpjyebASh0i+TA0l0ACylIOA5RnTJE8qHjLxkl5TgCwoWteC+LWbMAhcx0g5HYkIWSWTwB8UZX4bgDOdAYtEdWazcU6br770MgQIrSlmKqbROFOpCNlcs6BILkMwhyCYGVG9h9KpgoJuAAGu8Fa9D9d7UQGImwE6dW2N17nIod9Vcuac6wCtS5cupCCe+sAUCTaRtUeIora22kOCRNU41vuZvy42CAFlbgpwoMo8soeEvcN7KTmwVY8eiXB4KRnEv/oKtDCisJ0H6iYIusA5BM8hw+3rPUSwMgeLiig22AfiisTmzWZHwGLhQBGDrkVxj8WACsS0A+6dMGLEszOeJWsaLI5VhuQ+vKucUPGExzCk1PvRP/BFAAVdcAAN5o4VHNgOHDgQbSGJ6AiBr4spkeUjjFPQvLlz1aIqux2JZMoIiytMpzyAKhHnh/HjLzl39FkIbUwb8UDXXXv9tGnTPT4JTFnw/QIciB0ub6vWFTv17YusfDv16e67D+u/1gJW5XQzzsIm12bBdBBQcQNiAVZnBQDdKHa24Wh5V6cH1ygAOnfuXCxTylKVwXFX2R8nKKtYDyADnsRbgihrzdaIsQyVD1weeyImAwISkQ/4CiC+6qqrCE5UTVX+uzwMl1Qhhskm9o0X+QrN6s4bouVPfQAE4joHbUJayAcgE3dBJrrE65wQ8o3nLAIfijTuqpKMRriVZ8280qhpVk5Na7QAbtEZFgBJSLN0qXZMW1Mo8UUOxgV8SMLEmsvrbjs9b7SDLnFtuKLj9YBuDB9Ef1GwfYdOFeUV2PvYnabwpo5GxMWHGiPxhAQqn3VWx/Yd4EO48qACky0C3kIiBMjKzw+g42pJixb8SSVedpOs/8LFUiky+zObMlLkNkrVJNP8ArcfFi4gOQVbQKdHfC0bBbfN/eEVK5fhJrpk6U+PPfxw1RpZ7z0+3+79+vUiZRoYlUUZ6ZYicMk0ETsitsbEWif5qY04QlpzgG64njUcjZYkgw4nBJuQDaLHlYoysymkXppavWwltQI7bdlL0ElVnvXBDrQ3SGgy0KJNTMSpNnjhBWO1tgGTq7Sv06SEU18zjb6mTIDXMJTzC7/mtwEiYhTKiOpWXKO9hgA3JJaNO5FvkLd0IHDk22+/HQ0327n889qmsgjtBucs/CRgnPP62z/+uLBjt65sfTCRI3KJCTWR2tQ1NDceyx/jCtwgj0uMCNxjBgE1CLDg+6/HXXDBwm/me9xUMfBfMO7C9lugEZHthNluiGgluEoScBh4YXC4xEPRvANvYYMXDlMtbcWqKsSsE0f9ne2HMFXYfiIRCYVHjhzJ6kBNuXYdusDEpj35FPIZ0UgUwGOhITMwhKAyGUTX5HWwcGd/73cE1FbZgOlKh5iFbMAOhNC/p56cznoEG/cEAsSYP0HS6R9//PtJp7LIQl840sheUcx2VvFCMTqFjQ826lRbougc7hO4CR1z9HBUy+Rkee65mXPmvIIqEFPkgw88jNoFv2H8arDStiprgbYeVKBxZIb9DjgAlyTcxDZuvMlX6u9rk5vb+EUACphY+HfYQRJZGb1FAyi9cQN1V/Koyd+wcjy72ZSgK1JwK74q5eRZIbtMVGhaxhyJGIJkCvGpQopCyIDjo4BR7k8nOWgQx3OkKG4p6WqzfE6JmZZReqF8YhOTJ2/6w/N0A7yRTY/xYckLPfzJJp7WeEDbRCWgXh0EzSmj119DqnWW1CaTn7agchsdIwEVzoMKkPxXDKJbWRU4UHfhxsMVuAh6eAGySYj38w92crqyQgN44cBZDjj4oEm33T5r1uv77DeQahDeYLBq1fLiolJW7lZtK0456WQfQYtxZC8vliyJcBT7OnYw2aFg2MeHCv8vpgMjq0ixbByNRAt8kQsZEVWmSDFg98lOFKMkuR2+/urbWDS5as3qVm07qiXr5/d/c38SpCUlFYJ7PFzdqX2b3r13qGjbvlu3rkTKkGTMjdkKdwTcsDGYkktMkjWwrEgFX0EDMmMY1SAzSJi8+rsg+ArYc6LXAZ8nXDkBnsW0gtJMCuZyaBmVVq6Qy60JB+FJ0s3gPvL53M+gwb0GDqQpvghiK2kwoTymFNFcU0DLUDTbJL6CF6bSuH5u409oJ3mGE6V3KLQQ7974da7wIo2jMvn3v/8NqyFnGxeVuLilo+M3z5ponNx4jz72JPkjLp5wGbBIU9fIG4iEw4Qy/bk2B/UCtEkXAS/Tp6uD8mS1xbNAvPzCjCGDDxw+bPB2fXYMr1kVKGsdWrs22FLqH4j3vNGUo5sVZyupdVi/IhxsJ9cOnJHeyStGYQl6H3PMyVdeeQGbRqgGxk0tPO62aN0KmZsU9m++9c6jj09fW1VVG4pSeJQE1M7iUja9PAMh0GFao8959GjS0DfLl2SlySHVENngAnRMH4dx/sn4/J5gkXijr121/JkZT5HsesjQWxLxLFYXuBzWJ1VTQ3hKU/WO30OSZFT4OcfIUSM48MlBkmP13377HXG8hlX6i4vxI0LVcuCBBxEcScTFOaPPuuziS1h3li9fAvKgwWFRowZdve037eImF7NAJrtTJAysBgZZjS218QeQpak8RbEwAHdipzWZDdfB4Dz0VaTA7wp9Eh5XfI3n6QPrNFOrUggPq4ylLlMIKBBP586dkaCZV0QQ/lTJSZkvn2C2CCNiqwS7pE2IRLe/PMBb9IQxcl2piF8RihMJ7IMizRgxDsmdgCPaBwOoh5NfA7TDvMtjdCx//efDKb8R127zIm2yAyAekwHSIL3V1rjOQZe4wnUibNmnGTfTJs0Ly4XFRLqI3dyKfDRg773vnHTXnNmvowr2Boti4eqSYqnQh2E9HSeVZQDJSbIbk+dYEhel7Flqh5LUSpzS8j0E8vInbZt/kmsFMS4eJ8mFJEqlbHsmh0wm6hmrnUwcgZJgq1atyQ3VFBH+50P59/ckHiqBkqJjjz3mphsnipeJCYIj6N3udL/8/HN4RPXv12/w4UM9ztJ0NIS9w0LxeZOwgxnhUJDLfiPog07hLy63DaWgAJL5yaTBXhCb/YlKISpSax75eoGhmlToHCrjnH38EYcO4ckNJRhwVXGv3haafJFBQd1kZgdflMYboCOlel5hyGyEoAi+myein98HEBKYYN3AsZLWlBEpremftMyfDF/ZwhGHDz3mhOPPGnMOqTVxwiVxGcXIyIcSTdW/zP/8nvw5n4TdGTQWyDPp7BC4AsxRe+OcgKOIz4c7pnEwTySCxcXQC3OB/47OOFxSNgC1tWwJ6gWg4C26YBM5xAO4NFBYkSw5Tz05FaoR70OjXP/266/Zn8PxWpTJ6jD8+BGJePqHhQt332PPQw8dcsZZo1eFoywcim8wNzBTOyBc7s90CC2wqcjK0pkk0DQWYxvGahuvDXmKiiJVVQSZUAbgonHjS8vLCW9y+wIrv/0WWAEo8lUKZYklxMQV1ndk4lIpzobIgYbYZuu53XZMWT+qxdhcaSid4NZItHV5xePTnnzt5Zcl66nVgpZRGIXTSQIBXbURDGKk9Gu+oykra6O+zgDAUXqPYpCVUv410hyW/5xKWuAoB2SDpIJjE/IND9C+TIPhlRycQ2ykw8EmqGKWUiP8lK8zwTzDCR3jBPpRXxOu01v+ZMvOt/gKd/WjvA69vfvuu2QQIPUzamFlmrp4sPyj4URJhgilTlfaDtsXWDBZsmhKtA6RCKHj7LYpz0TCJxHPjTCU7zZ/0iBfNINo3KE9oSlOGD6H9hwQqW073ywD16Eh5rPG6JN0mItNmBq/1wf0WLWFzXk9NeFQeZuK4Scc99FHc20O108LfgRoggAEo9mkSyA9T8IYYV0ioCHbAXY0LibJCjxPN446BKkqykNmWsUNMhxGcmWAcDrmSRIVMoM563cLFkK3bdq2ZboaB7XN/2nQm5wmJuSW2bOmo+FMMgEHu/rKK+6++55AILjbHnuQ6zVaU+3wBTOE3bCTNgs/IrYCGVJBw4qaEOpgq8edV1584ZXnnwf4JJsmbg5shxiYRHgi31JMKwQ5l6POFAJGLfj+h7fffhsa1BnUV5hk8/HGKU0LfS5/nWYZDn+ysxL7wkaU9V8t6KrJRfUYg64xiTY8tP9qgc8p22FFJ1SZPxlXnsogOuUhtKl8hiHzPCsxe/c5s2fFCHo1IcD0hLqf/3OAfz1QLwQUl5CuBPkNYwfsgBpnCTxB4W9s6qLV1fiigiGgNL5VAJwHxa/X8BxnMNgANsot40TI1OoMshV2BQIHDTl02LAhTr83GqpJRMPt2rWpqamaOPFqci9Ta1xEAbI6e7011bVa+FKLv2naP3pbR3oFZIV6R/qHuahkItORIfQ5ivYIwJINC95FYa54PApUJTmWyTyHYyjbPEQxgCYzSzgOHKww3EiPjf0dtSVBhbKUJLFiEdZAbHWIuJ90IoJTBA2nYqGB+1RedcPEiddfT9w9DkUTLroINTMbfzAHP4fmhfYmX5ZkZTU5qJDlf0nXmRVeZ4b41XNqiMLC0NByBcrZkHcrs8Miy6rARMLmlJB0G83dvIClTTGFnEAVrChIG9gilWXzy8NCik4nazwKYWQjEl/xRWWyDI1zZCkcrXgA8wGRjKiIuQgOIeIgguCEzufAleHDhzN/6JkxTapIp93gExxKeIxCx9g0WKk0mW8EQ4ZaS/OtMRZtn44ZcafOcMM5ndH+NOrTsVjChSYKtXnUmGWLS8ksusee/WqqQ08+Pu3qqyaSl8G93udUImpJG09SOYFq2mI3TtBSkVOELV2o2PizqNMHG7ZavCIMOXILFSCn6AtpgpKiwjHREGTR3KTQDEtSiZiRIf5kB1ICHgaLFy8ifyMQA5GQsXCGA8ceeezRCVddJTIHJcNZZqjGrTscIxBASwpwoEpqXOq5Mo0ALxQJIzS8/tabK1av4pl2XboIjRDg7vFwghKUuVb6KgRpcFsqNsUTEAKbfTIvw+9ALV7n4KNKjLyuVFaonUZdVwriFVkRzTCVeAs1AqXQJaiDB6iJCdky6kIP56/nO8wnGAv4xkFgFE6iint0Q78OuFhTdRMIe0FCpRHYVFlZix223Y5YnHXr1gAoouN44U+It/8T1D/zAbBRMQrI5xGsjpNYregnADqMPRuNwvFYzCORMBdbtvQjhIHegtvGV6HQ52QHbpKPyJpNiWFT7xX+kw5TONUWp8hBIOgOBFuVV0y6/Y433nxrzpw5lAEgjgpNCVUvXW62hH7WILbuYCZqEpoC6xTx8oRQ6Ot/vOtKNfxCC0BDyQcdBPxF5CcWUyqPxWKy+SE7kjE9IRDzy5wK9zALruy9CxwSap3NBUuKZHKpOIbvI/9SuMbxCopMMgHFSTPk9KOwJw1Nir0j9ItCi6+wJ2zbtoJ6MJufmKV4DBzF3EA2MIPWhYXRAsAzexTuIVfRIOdMD/mTQGgkUCxx3OJKnvdxAnlASEjKzJAKYcwTr/MYr+u0KdPUHnIRzssvy7lRz0j2atrhed6CIZLHmQyiRI6oFoqLEAlErvJKZWUlXu208NJLL1FIB8UVd1G90AIN8jmc69kx9+/fnzIdOhDa57qOiys8qQy6IAgavKGjoEGe0l0dnJ3GOWcIeoVbXOFJ+gzZ8zn6r5KZLk76eoPf+e+bNEg7NMJaggMQA6cs6JZbbb12bdVxx50gQZ1bbw0qkxSAui5MPD0RHNClWtZvGTqwpovSFPMr4dB17gvUOJAemwMwAjHUy7FQiMyrc+fOYzTsTGFhiMWiMoFETVGUP9WBtFpSUoQ2Cy9RjIbMBRNBxFPXLlsYdMqRRRuyAVRE6JBlWzj7etkaTBC1kgna4L+YXKLhEKaWSy6Xo13HTkwKDozAUyZIsEjqdvOW7i7qhbMINxbpAwSCXyABuWKetovnos6jIjmNyNebqtiu99MMgU5yi2ZBFRlp4YPuge0swOAPWzV2QWijGxjXxi0p32dc2A1RB+ZJTJ9kdEQuU4ICrs3A84SJeLtF967rVqxgIeEVbhGsHCQx719HkyAAnBFZlFcrgum8sGFmZqdNm7bip5/Mpi6rkRzYIi644IJVqyJkuuGDDq83QSR44QUJTOYxWqYFdqL8ck5iBhCaHSAp/tlA5BDWNSTC0JFknHO7iV+79NLLkonUmWecQToh/FvoJ9jCL40w+5yr8N2kcW+uLynJQ6cczBqMSyH8/Rdf4PR8+fjxd95yi5ASay7MH6g6nUuWLIE8IVjidZXKJD66wIHKEd8sJozX9VvMF8HPaBzNWsP0wc5IMppg2UF/BrYwm4cPH06GcPbw1M+49dZbkSsKNN/EywWlwia2t/FrZK7IZWqqqhkPeg4wHs1+/WbVjd+t7wpQ4zLYzCQRSsDqi1c7ewiVmXTB4Jc0Ddzq1KmTclumR6UBXs/zYlkSzAF75SJ4D9vleVXtqiimr7M1gWxgxHiva6dUfOEcLKEF/iTxOrke+vbtyzxRSBHOixsmFEULmC8p+EP6LnaxrDr0XIdQ3/iaeE3Bwud4X38ZC/ZK/P4Yl4qn2jSjZrBVNZFoLIbaQeq3ZMkvlyONksvVaDElayffS5KMNehi7ZmcFJVnim3W7Xfd6eTTTzl99JlSQIoPp5l9Wc4TcYvdW5yJpm12v8XmJt8SyZGtLh+qKSEhK37WeLW7Fy5c/M9rrl+5Yh2JonD5sjmcc958g3GR+Mob8K1ZuSIei4jRMGeb8eKslWvDlQP3g3MloyIT/KmOrM2xQ5/dv/1+6Y+LqIMWJDkyKYzdLgzHCUrtLF60YNYrL1D16MMP3yO7tIWMREblLllFNeDXaKqgFB/7xVTCDmUSbJrMON3+mc+9mAhFyc7l9JAt0IniEPdSfOlC0Vqrs2AYDvGMyayI9XjqeezOliWl4pqJ/nK9RKWIqnTX5JlSYs+/nv8zL1r9zw0D/dG36AnbJ2x5qP1AMHrOto2dkiqiIFXRZ5iDu7yiv/wJWXHOAUXzq0TNiT5Ms6RvYEvGuk6AIZwKjZc8lorvvddA2pr/yVzcR8hyjY9hc7qBNBmmm+eLgBQOzLxwMKfK5wG+Lxh0uDwkf750wuU1NescQZ8lEyOos3K33XbtszMrUDhOviq2H3Z3gMR7BWdAmJIxr9O4ROest6jkyGJnJXEXObQcZGUmfChDDqwce3Ji1EJ7Vu7+xtuzO3fpvF3vvhNvvn3/g4bBhxVJ0DiApSAVCKMSxuYJ+Cb2mmIRcBJ4AhAApJ9++nHbigprJv3ZvPnPPvfCipWrO3fpxipAADqeucRDIyFhUsdSJAxE/KWypraFhHwKK5OEZ2ZzpexFPEzEp8QSz/II3vT4plhQZVgzbrIqkv6WNLY2z8effPHx3C/J2GZxBMk4a8lESYT6zY8/fTDvix136x9NszWVLMTNeGxyMQsllmqDdKcIA25y75WW8q+DrDBTMo5ilYOR4evNLeWzPEkoAX/COvW7qraB/JgimSWzfeFE2SJ3eZFz9t88o8kzIDB9bN68eaSN4JnrrruOx1QmU22WdgYNDn8yUvKjYIAgygnvKzqGuIbvMFe4zsaF16mECE7QbZBMm2oyNOp9UUehawzDQfokI6K4f65XB+ZBxP4Atx4RiXQfZprTpaLelht7EYM3yvlkLIHGCVWKKEWQOH0+rO8vP/ssyqf3qMIK28ovwBTkASzkzkBd7HCgryKc86WXX2RGhcBylJqRHP3MAtOGyLtHv35wPdRxiJKJaHTRokXMC7PQ2H5u7s8zZNTdUkQIycbpXLZoEeACFGDC8iWL0aagPUUZDg5LBiwiaAAgyI80oDt4VD7pNC0gYPC6OxgUc4bLtXbZMpQxpO0FQ2gZyyx4wgShJKDcB4tOIbjp4sErtEMNSojC2CcLPl+onYavQ0R66GNNaB/q0Lfo4emnn07wERBTJRzRxEhFYKD4OJtD+QCg0IOPAmGUJYyRK4hZ6FPJNsKo+ZO7NE73QHJgOHnyZLZbaLLxGcBNB/dNoN2hY0dUaCgOVYZrlBatYcj8dVchAPyZTcqaoZctbt06Vi37fOA8fMQIUyZc0jiDlzXr1knSrMJGQ9Rd0VCIh1EGs3gx49KO0UhxAkHRiNcUYWT2TeoHazxJaZfMFl23iMQTGKMxdIwcNYrOwLvySw+d5LwJeLu5z68uuAxc11zoBQKE4Q898khcbkhfNeigg6A4tjtwNiaRyqqYpPDNkpWdt1AumiVY5pJfYyERnqaWd9kmpUiURfQ8khwpDaTkNn/iN08RQ683Ur0OxfLMma/u2nfg+HHjKPGE/YUSunaX95kZM9q368hXMGU2Ia9nw/OyyZcl4Ai3yuMTUP6Fkp2yPBoEIhwsJCgVKZUDr8SAiFQBujND+EVxF7FGFm8CFgyWAwtez+O39oq5VObIL1eYPJ7nl+eVb6LyRVIhkIRlXq/zCk3xGM/wltqYBQ8sFtyhUD+ykcUwryngkQLBJFRc9I0HgACH7mO0Sw3P0M+8S1fpAP3X4fAn3UNqZF1U/gIc9Os8xgoB49Dq16RjVrAwEN7VVMw/86MNPIaIOXfeZ/JFWXsobu4TR+yqKqfTj6L4229/4AFkLzRrkpMXOxTpRjF4+cnyQNLdJMse6VW7kfyJUCyWLrudYC4s6BAJEXNeKlXlSB1P6mfxgOErXbp0of9wvga69Ie8BUIiaDLZiPUVZSVffP7phZeOP+aYoxFw21S0ueuOSeyeidmRsafTJkcaVb8IzlpPBVTgDoXR3HQhXza6xmgIzMzGIi1btyRPYIsSspdJEmy2lSwwIFV5uVRMr6tEXR9AlTwhQErN4FS+47bb1PdU068p/ao8rd8SlmKEm0YdSvvaGovxhlmvyNGAThq46f6EZvUxqENpXBmIsiDuQvKk28FFQQON6Q+3lJo4Z5EgW+bIkSPxVMOj4LHHHpk8+f4oRWhTad7CmM5XINUmDKFR4/2zPYy4T/07dpJtiTRKi6WbCsZkhENAZjrI9CfbCVMPQ+q6oDwpkDEQBwsfGdEwF65PfCiTK0s+FkeSLKMLIeYk4ULT63ax38N12+PxWe2u62/4J1/vvXMfcKYmVMv9PMrxXT3/s02KkpImdIKEJZvf+kx1ssE28hYAh6fJ+shyZnTD6EqgEaE+uBb+7Ep+6DWYBQgfz13zmHADco+iU8DrVxZoSbiIS4RcJF4K0Sue8FMos6bmgosuIiwdaWHRwgWdunRg6rEzTps2ffvt+1DXaPmKNR5foElZpwrOZ6PZU8GWCtyAg2A+g4uJ0GoyfRd48H9czotHGyIr7wB9QriRgbAZoTQinTqrDhdZOfii0tKGulmdI6hOebTySn6ZWlpTNspbCFuixlgAACAASURBVEA0glfsoEGDEEqYEuy1ep0XZUU3ohInCJFc0Q8hu9AOvhpsoZDJRNFiLA60RgAUjUyZMmX06NFE/CIa/o8BN/K2yv76LX0VIY9OImYxOrrKr8KQu6j6GB3LA/3nOudc5FyH38gv1//4rrvvxtglnEcKYkgRPZI3+UpbYpcdMvSwF16cwRYfOjIuDjiVJghQo7AGe5R0Mo6ci9KrG05dbBYNF0NEQMegyx6joIgS1MiQeR6hDQMB6We5rAOpv0N/0KtMsWZsAuHJAIzvoDoWUGIagbVd586l5HPCjggSh8OiYxfwGROeiibZLEgLhYInhH1SixY5mzZ5rGWbcis7QjibOaqqaqhcybIEhjcgE+iuhl9egQB52Ogim038VTSWHubNN01qXCBgWqBvKmOBruAPcOI6CyT8RNFJn6kDmsEizsE9JX/WCdBSaUeFP57XxoGAbtmVORAlQzoYSO/mm2/ef9AgfOloRzmJPv8HxdDfZliCpXY7KnDWbxRNhNBSxofJQiOFiZw+CTMRPxZy8EZTtbUN9JIkyTr78mucgwUH8FakoqvRDaMq/uzTT9nqMOM4PNicPsJxbp9055lnnA0WVdeKtKckQwscvK5IoucNfPqPd0tRXQfOHOn6CJPHiCEaYNTDUBaJyjgkAt2JAxenambhRGLPtd4JaxYcjCuaNwDaUzUK8yLCm+iTSf4ne3g2lums3ePEXk9eZY9HMjuceOKIWbNmEp1TvWKtxeH55usfPvxwbr/+A8TPm6lqfJWahmdqk2uzAB0LIeGsontnSyEqE2TMX2REUManAwO8zNaRRx5J/Ve4GCYSjE1o5vE8JUEzykYegzA4oAH9zWM5J2ZCZDdM9ziHLCE/nOvhtnhKElrIUkFeadyqWI0k/GE9a+ZEcYUO0B9ex8MDeiOa10TXWzBj0aziBy1TYRBQwHbpLe0gZqFM4jF6pQP55b/K5WmHj9IfUhbxXTRA+ZaV1LkoYlYyydDoEh3AK0tymbB4rM/m8ss7QyXpZctXvvv+h4cdPAhhGBUupcDAb1CYqtV77LUX7ocwG4yGqaQs2+ItBDnF4/gls6ch1TLDcZEjjnLuuTRrElODpx0TJhzK5RQFC1UK02miQtAmAlj6/ydcrljsSXj90oxn9tur/4Qrr4SlsALguEYaIPZoJCojzBNJF/coR9CfjuBJanbVhkMJOeDCYI6OndqTxpoi0OlMnMgp7kbWkcOmCG6F4hi3FDKVQBoBrkjcAtuzOiekelGFlnkY2RdMY1kBzfLIWe/zjbqorSnZcp4n6kY18l8Pg0i6GUOO5JZSpfB6dcoxRKrYxef0nE9jeYfQuMIv7gE8QDs6Un1MKS6vF+ci6wKOm7v322P3/gMATo9evewuUWjx4i/p/1/vbjyh8DfMsgDXkgWxpeIqqkOr3RuJLAH9uSvcRlLv2W34pBbYCDCDeNbCRbtStwdHbEjGcCrhVxikyJlcVUUxj5dffrVT1y5oLvvstMvOfXd98513V65Y1aZdeyoroIypqglRwy/fQ0UkXT7+bBNnxi57Gw7IwVCEJHbHMVTYEkVXiQzEA9Ts5fB6R9JigpSs8ADmOiosQ5WyeEODdWsHy7EJzXF5iijayk3ROOYIUYf5iAdFJhYn1wwZ1LgmNkEcJCyWpcuWHXzAIWPHXfjsiy+179CuW9fu/uLSJOGMML1mnZhNLmapYAG6022Axe4ByDaLbKEcUNo0Yiy1ZfCIwsBHFU+S/XAXaQZVk+41eYAJ1u+qbKFglCXbKNh4XtZ1UxsHcwn2DsQU1AO4rpOMjgdUxoKx4orBwypCcQJ3xm6FjgqNGrsW/kQxgK8GOgZ0OXBtmmW9Qbml2jVyTPAnQqHgh9lSN8uR5+/0X2GuVUeIduQWAwfs+kX6o8IfI+JhKzXpzZFlwWqWrphGikpLioqLUQceNuQgqp6Sy8ldFMzFTaU8RKR4lG5g9xOwO41GTRKUYyL3somJ1UQYAkZ7FLxe3Ll9vm/nfYik1aVLF+QDGanNyrbU4fHVVlUhsPqCLWiHAYpK+U92IH2Wt26NPZpMpInYZdgscnZDX4bK8DZSpbpkycJ3TbRZxuQhqZjNbJsNBigtKaqxeoQibi8lclPUM/a3bJkJxXhIbNE5y8qVq9u37yjpIbQGeQE4g1rgeSwaDvq8KCyvv+bqVatWt2oliaya5chLbFrfRsbYpI2Kco88K8g3q+RDm5zQYaVQUMuASnT/eZrlFaUsfpXdc5dm+dXFQzu2IbfhujKrXj17wSWQXPdo2TKRzjCJAK1Z4PNXIwoBEBWfKpksZg2rUNrkF+VPI/EbdW0ObpOIVKNDl4QyBcQspkzD5JlUEIA5VWUBX2HeE9XV/hYt2NuffvqZpJrlySlTHh19Tv+Va2tY6dh1t+3YubsUmXNL4sD1Sqz8HCkS/gmnjHlh7ABTyUG5On+qD6guxEAe0ZhAaR5G6yGMxWWSSqKpoZqc28VKISsa04quBHnL7SYAK5OQxLOy1WF9QWIiNAG5iqT/lODBhTrnsvFiMoNXHWAvCgS227b3iSf+PZGxULxkXU11hufcHrFNFsCHpk3WJhezAASCTnR91Ux62TS2mOdu/zVOAAqTyudzp84UuijELJxYOSA2nLew4qmQoe9yLtSyQQ1BpDGuQIe0BlvERxJpiQRXOK3ziiqHuM45CxK/vCtUut4AChLAlHmL4pcq1fGwmsy4RbTRhs5b2lrTZquBtwSxDH9nIMAKB1v2ymRUYvnUWxsyfR5jNybKIfMKc6QEz29z2aTR4fbsuc3Lr7565eUXr1uzJhKqLY2XUbMllYi53AGsgZ6AD0siCckddpcmwSLfB/ZLeusrKcrEEmSW8xLahuuixcJw1qypFeuYukwSIyRFY8TJLBQKb997F96KJlJSvP1PdrA8I9Mz0ZPvnISvT6uWUvMAvp5LJhCt0GYJPhjTBqyD3FrU1ZQq0cw6qCI2Qdkg8ko4LHYTtv7klSEkXUwqRmmP04qQXi7HV9C/EsNAu1QOIPdMvZAWFDISCSdkc+BdrL1Ucq334SZcZDh0GNwGJVBXQ9o0wldUBmpCg/qK0ghkq3yfT3BFeY4KXtza8CJv8SS7R116ld4Zcp65aT/zXAJor29cJLZwJIz7JnfhPNSZ+kvGavLEFXpRQGr8rGHE6J9ElsKGGAoH/C0U2qwavCtTJlTApNS/Q0OjgikDrwu8rQVJrFYyl9MsOxV3URH7Rin5ZdLL5dIpsHDchZe+/+EnTz/zPLzummuvR5f84COPlrYoA5cUnfhVGlG8LdT/P+p1XWKgGgqtKe3U+dW4HUwQpi6mhKoiSMOUnRRYGXUXigwUHN4y8XJhxeK65P3R4C0oy3AqmA7ZKV3BFqo2xEqCocrp9bAnjyfiHsrfggVslDAdo98ih6nbFSyyT3nooW126H3hxZc+/9wLn8z/+j8PPwKdUoWseeG/ycUsOg1aI/jDaISFCWiAIe6DTRnIxghKswgxKiuwNjBneDgS3UPgIWY7AnrxiELly8aa2DfSOMGXEaHoCeIOizSiEgFxc+bM4WF81bFA8Qn8sVDs4+mFUwXzyjP0n6lV4UxPGBd/8l3+REGF0xXN6p9c4S3+RF3EM7zLUDnhc+JxaTRYKmzxLf2zKbCo7x1dbOgbmSO4j7gJbuX33Ixa8DubRc2GyNK5c2fuEn/MwFBlIbjAAOprtSnXGNoxxx075qxTsb163Y4RI47HEZuod8EBrVyhakinWK/kA2anCCmkEkkCcnidfnIZfQymRmLWysqKJE6TMGDMiHYbiuU04T9ig7bgs8xJ3eiabQRNGfWv/w5Aw1xF7t9g0I/wsff+eyMARUPVYBoRBjiEsjzkEkn2fBQpEs9INncmj6MgHvOeBIoSLw26ygN2g5AyIxJOZcvZbW6p3ICFEE4HfYFakK6gGbln6juYBagm4POlE3Hogj0Ge/pmFLPy2iZSqgp6NEmVxYtKehtS9IatQRc8oM8wIk54EsjkqRUAKuTpD/yBc07yDyiVCaqbQ/tscBWNMVZFV8AfYDc4+f6p+w4a5HQLe2xePlDfzPy5ri1cuJA9A1537D1Ki/D1gV2b6mpZCILNhoVlGySQrTJ2dszlBETXd+D5ztRASvwatJeCTkYrJknkZPNisxnGbkVBJg9bcMa1EZl+3rjxC35aTFJUNUPzrk4xuMR3FLUUT+r77B/2mhm+MBmzZMsmn50GXJ10xmK1N4uj/JJ+jBORayXlHlMmy6isHbLdEbstSR84EMLU2g7bqakhIflTM15GBuZhYLv11j2Io6po01pmmTohRoeJBwUlWSwZ4iLiqMRov02bdnhljb/k0sXLl9OZViWlteGo+XyzHc3aWH29Io8OtTNxA8wzHbGb1vfkz7m2MTMS1F+vz+dEpspkW4a/E2d31113Ec1OYV0iq7nO68h8qOs5uAunRtzB+sDznKD44TpGKKyEVMXh+fwuUze72oL2U/m7fj3/3fyfeqLP5N9VelM4qCZs4+Fo47/kF1YOWyeAnEUOrx2aUkkrD38wmzRgdp+fzZff4UomstaM+MyRQ4uHYQa/5Ov5d4FA507dHO7gv26799GH7u/ec7tMJERRHewrrP2pcNQdCKxbvebNt99CJbD7bv2yybgNryzhRtlUQgzBQofIiBaP3WV9970PtunZA+/FWBgzIvmCU0gATr/vmw/m5Qj3cbjDxsGL3RD086c6YFuxVNIdLLK4/N8sWLK3Fbe2kJeIwiyZ/YivSaF4IhE19UYImCKTI84O1hz7SGZa9ntOT5AEaggRxNUBc8OemAX2D9wSbkXdaXHDsjoXLVux656VZAZigtgoFaoeiUIY9INrppAnbNY9B1ZCgJnUOaIzaI5D0Rg9GccvaS9PqvXSIBc3vK7n+VeETAzb4dA1ANLGOp/vj2yI19MR53kOwGQhi0FibMD33GW3C8acV71qdaBliSfgz1DC/a+j8RDA7ZA1GAhTlBDE44Bv+IgUSyTJSHnzLf+a9eqLTzz+iDdQkovGWLItbt/y1WtYbddR5CAnTIPQHDu4Lgqteg7lh8hSci+/C+XE5SGu0CvLDYWniwQh2Hh7vF9/v+qVOW9PfeThhNPRrnt3Kd7KjgbLCf/Lv/5/jdH1fPWPewmFklT7SmfwFYEjoDby+tx2fB2ycHURZFl/EZFx5t6SMHMUFE5CC+LdunUtLgmyRZQtHwnKbA6kKzk36i5RZRnJFVfsrNVpRTHizAb93q26dm9VXGoli2Mu8/FH89C/FLVqKWUTAyR7JC88Xl7MROrBx/4zYN+9WRB79e5THaolvbbXjd6hOReS5uF9DWAFmwYkGKKd1U1KxdX1PKqB937pLWSmzz//HLMC0dqED8Dr8RNCX0XyX1wi2OKwhMAiUQPgNYVrC1ltMKIRrsWfWtNQNxy/tB+/1vsMB16jOjbMNKgoGLvy9w1vwf25BR7vts8gtmUoHiTFCBs9/r9e8dZcXUaJyKS7nI49KKsHReGWl4w7vP4IDg1UCa2uHj786MWLl8x47lnJGoDjIdoXY/okV4p4QqBrkVxQ1uoqpqv6oIMPiBOgQIqahGQkl7hekwAawwBzLcobY6jNL2nNNYrfeTu4nTCPsBayNKGXhSdRwyIbD+e9HMgWs+zHH3ExZOOBUVuXCtCAeVdZAXxgO4FQzvpEEBbn0MX/V88gf0vyXgu3dA8jq0VhUVxmxOh9cXpk7w8CMCOa1/F3Dskmdw+AMGpUGqoj1OFzrsQIKHhAtdeAAsjhVuiyO5gONMownH7dKsnLhDa2yR34M78InIV9kUw/FkfGwjsWUBMD8tlnn3bt0vmZZ55o16bMG/CSo8SG0zMZei1ZFiPYDEySOfOQhkFUHUTp1C9mFYItmZC91CEm2NBlnOpyVjYtLqsdv16MjMws7iUrV69FzAr4gvjaN1einEL92VyuQx1GrYd0Gw9HQiy1wrq1ZgOuDokEifvRiRCMP2HCBGEjJLA2Zb6EWfGfrJF+aMEIWPzKJTIrkb0sGMQ/e9KdtwmLyxCxnnBQAAPVfDyCOyrhccOGDRt5yknkdMglYljX7F4/LsIfz/3gk4/nnnLmucxXVU2NPxggCggMIhqsGUHaZL3Sz+0DhjM4uGY6EGwUSP3cd3/Jc/vuuy9rM6ZAGkFHNXTo0H/+85+EAS5YsAAy47pKzSSzefLJJ0kJgVs6gKYKLMyRGnm8JVrKzeeAg4vuwSAHoiSIwpoq+Gy8rzYcDk42CJp49zM1Bl3lGd6FSTXjkGlNStqtN76gTUECQDuFZORH9SJCHRoUHwrFFcuWO1ySGkO6YtYkqAg/LfFdNKZDLIbLl1ezF/GIzl8O1DM8Sbc1yEDzd/PnhvvFzWfqflFPAaPkzbfYjzrqaIoYjh07buXSpUQPoGoH+MwCQMHYisUcKgC363bkxneKd0mmAZmwOLVq2RKz60cffNCpQ4fp06YZu2Cd1pknOdgvQR2wPO40QMM8yXd5AFxC8kCgR1tM2e9fNMjf98sMVsUsxq7URH9VhOWEu1xUJZziJ368kByQRNIyqr664MTf9yh/v71jmxGJhvDyLGtREgnVZFKx5599aurUu++5945tttm6uMQfqlkrudpjNRY7+d6TbgceI5bTTzsF+Z/0Meh9k8YhulGHy+umthWKeXbvE664MhTGK6jojbfevu22284880w09CpAYKZk7RM741+HgYAyE6hDmI/ZiuDGg2eIeGiZ4ignnnjiu+++S0kVOJjwK9xwHQ72eLAyJR+hrLyqyeTE4grTyrvE8iQitelE1IIHPBqydCwTr8W6wzZ+9Jhz75s6Zde+u9x39901BPoEiyM1IbJvTLjyqh49e7VsVQ5nJPoQrkXzzWXSyc/5JhezgCZIxtJO7B4wFkWfsJ5NjnQaHsj+3kzV/z+YEnxZkDDYmkMD0AOHLhuAGF0lmq133nkHIoEzyiq1+Rw6CvqMqxnLamVlJVc4lOOrmgds1nwTuOOgacgvmSpvqbqiWUaMCEVWX/YFCAFkFsViJYJgMonrITvH8Jq1nqLA7bfeeuaZZ3z99Vd8EbFJeoivGPTG1t4EXnGJ5PBY3DnXUpK4ESEuf/SOySBvs2H5pfAnCKYyoi5mzdL/zaWRTJr8smmn29W1+xaLf1r6r39PGjbs8G/nfykbPqOUitXW4sA79IgjDjzsMOFTRopldHJuOB3LAJvv4uIgq01lZf9rr73mjjtu++F7svtabeLpK9IYRASo8zZ05Xf1ggiM4ssqrzMdSFpkjMu/WO8rm/VFZS8ARHVXjIUT/gQCKnIJPhthKw80HuCiz+vZukePl158ER6VF842a1D8Jp0nwTesDB7uc7uWLV3scto+fO+9G6++Yv/99h7Qf/dYpAY9Y7CkJJ2MeYJB/DmZhZtu+ufxxw07b9w4EFsSV2oQYmN7z57W4Xji4YcrKweRdo46ch9++NEZZ49BqQyn0qgsJlpTpilnbuwX/pDPg+qAhUNxHr6N/xx2DPWi4TpbvpYm1RGsnhhzKAdSYjeukEQ6k8gesy7XcTMkNpNeH6LCz8vtJlYwbUnHs5l4Jidz5PCRIci2/4EHknGJCLnrr79hhx12fGjqg/7iFpMm3f38i6+cOOokKJakgKSYR5VFyxLh0KzHJjcaspbDbeGzrLU77rCDQqfZpcWNYYIKDSkKrZUuEvwqK9TpNKCs09KrhKEtMM2otRCz2KPgWM0Eb0Yrt3YVUyn6OWIkGRdDZtlT/g4EdNSaFxHggOJAQx9D/NWTjSHZtCvomejJ3vvuu3TRgpkzZ+67/z60g9CUjicoSxRoUYzzRJtOHS6+7DKsh2QQEAV+UdHiH35A6453MNpHCr+QPYvENmhEAgE7hUqgRgRBVm50ddKrbBaby0477cRFilpxUee6aR3eTN+ys7CkMVoliZ3ZYafe22zVNVS7asz55z3y4H+YXLyAyUtLJDM4gDFRMOT/ZoRh0kFy9LgwK0wbRG38feSoI4YdLs7CDic6fKuUfbPX1q5D+wunQyZzeCQbZ6EAeDMtcuBIh28WT2I71s3VZgrhhrvNAAUaGxxKbnqdLQ1JldAXgqLsB0Dsdh3au/GcM2ycBSYE8os2JY57UMMf+utuvRAA2uBwMhbH/7xdmzbV61aNHTMa9+hRI06AG3j9vngsFK6tdrs4iXv8RSOPP/GL+fMfefhBlulYJOQL+FCYk5i3UKRhvR/lIqu/ze3HXeG1117Ybc9KeNtdd0/+4utvH7z0GhgRPCrgLqZvbhxJ7X/GtMmF4KbzJb8UGjT7DXgFM0jSKyP1EgKVyMSjHp/P5fMkQjUunxQMpbW6dQor4PpQTUhMLB7GhgOPUkUZqiz2j9yykzkQYwi7HWQo3N8z8Zbl5RdefNE55/7j4YcfLSouXfrTsquvuX7gvvt33XIrty8QiiXTsRi5/FPJqJvar4UG0KTrm1ybRa+QTylDQfUbAZCBaTO5WTc0YtaYfv36sQzzEPKETpXasHQZ4LqK1ZxAGCw2eldDxAlU5MpmpOzN7w9IHoZ9B9s2V3QBUL6vcOAKNlOWW8qJwPq5pVoufUZ3DA2B9WffY48OsyEj+eDBg/HHD5m4MGRbh5eItkguzhY/k6wNUUuHhO84EokEkEqxK6UQOCW6kbGwxLhEmRxHVsZtDkWj9NbtIdH57mQyY/8RiSDJYcmqk7r+lEZDlIXAlf0cqWNqakIdO3d66pnnjjnmGHBeGBM4QHIak1Y3TqprCI9/RqclRGh+6xhfNiUZFFn+bbmiliWptKQq5VcQw2ZDuoJqlBzy6FQvLnBX+SYn7OmJT0RVppma631+c78IAHUDw0AUMpAYF5X0gACbBLTLU6ZMIWcy8zJmzJj33ntPRp2z7LDd9qRuoqS0ponZ3EHxm/Qf9gWrB/K4Pf/04/fXXXtNx3bl90y6nRBOILxowcI7bpu0ZnWV0+N3e/wnjzp1+vTpN954Q0W7dpi0RXlPjiWsS+tT8/z8Idg87nhN1W4DBvTtuwtloBEDlq5c5XR72SUiWMN7wQolBM519fn5jf+Bn2SmgIxKAECGFQc1ORtvARGikkl5xX6bEy2/I8KC1QoP0QAy8Uxf75aAQQM/B+VgAjFDddRid+LiTnRwMpNOZEmFbrX7bE4v69Hbb76BvPXVV9+8//6H/ffc67ZbJ8VjqXPPH5uWeB4JsWYNonvCOZs7HGWTa7MYO6Bk30YuXZGxjF8CfmxEYGzSA2D179+fGEMApzYLZYJMZ373yblqgIg5J7sjCzy2NvSKVOyhEOwm7V6zN668nvI+TzzxxMCBA7HU5D+RH68+Q5ghTpoSlGH0sTan5HwDr7gLoGRv1xwHHcAnEaXgAfvtjWUdHAiyeIdqyEUqq774DFlcPnculUUNBd2hd4N+SBBP6g3NUsNGx1tUFK+Nf/LJJ8OGDaGTEFU2lUQrkwzXutx+Oo/ISLcRs3A15cjLms0xgs2jDcYdTyRKA0WESqHYw8CKYHr0sSekIjXAGXUU1St9fr8LP1NTZtX8I3LQqDlFdS98is23bjO4W11VVdKqleTOpsY5wm4iwtzwACSMRItevWGPRVlajP2XBtHl4AUIJijibR4AbXwvlaXodoW3gSe/ehFN3qWXXgpZAQFgCMxh9+wl0Ap6fH4CgduWVxCdsNPOfVqWi6Hkr6MJEACwhIZ9/OFH1119RcDrnDXz5W5dumZjSZSMN1x/I25bY86/MBFNjB174QMPPvLuW7N27LMzuztxwXG7yNSQIqkSLgqNXZASCY/LbUkn0cCQBfjd99/74suvb739jtrq0B2TJr378UfjLrmopEUZaX4pyEr7CfYtfx0qC+FOmiRmUPZjMHk8ofcbOMDpJTg6bapLZJORWujF7cE3i6VBShKjqcmboWRzKGm30rppFD0WFGfcvISnJTM2lzUTz/KQg0K6WXgXqR5qcIE/4IAD99izkl3NlCkPpVM5ihhSfbisVUU6m4vE4jAtxO4E/nbio896KFTcXMcm12bpKogoSlIf9sTC5WXb11z9L9gOmE3MIB/Fy4qHmFEOTuhPXv5VhsgijZiFjuSkk056/PHHO3fuzBXEgjzfLPiN39MNFSIRFuHjeGWBc/SOX66rmKVYyLI3e/Zs+LsIWFLNQORsntEh65PNMizU6eixcGbE/xpnOHbwJGhyYopixxCNCYUZfa/UCJMc2pJQG60Jnu/ydaNc9CKNyZ0MVk7dykiBCyp2k4OObSj1yIzZFxWLalkYi466Wfq/uTQCIBk+AMNu2L5Dh8/nfSG+dznZFLJfB8N9wBzPIaOcl0Ex2Up+G+SkxbLPLFidLvSLJa3LM0wQPgqkgohLSWN0jfApGlTXPYCshFMviKAvXuEXCsIjM6Lxib+C+rre3mz6i+oUyHjV/p7/IEBQ3bAmz+M6AARjCYYqCgQ9Rr9ImDNpKUi68Zc2q8kTBeYDvaeffvrs0WcuW75k6tQp3Tp3IQ0v8IenjR877v4HHsYhYfz4i269/e6HH3ocGQvRSpih3Q4nIZWAzIWj8esgSxg6GOI8YlFCR++57/7+/Su326E3e3vsCWPHjoXpaS0mEEP985o8xj/Si3Ah+A/whxYQnjgkTyyRUqbcpBq7dFemKxfPqw8xf4q6yri+8JgsVWjbye5rony4yF02eGzFJdsMxZDc3lQk8dyMF//+91P79N19l913O/qYY2Kx6IhRI++bcu8DDz0cTSTffvf9+V9+IfkgcpRz9ZDpml653M0f89t49Cow53VQMApzAYQBCvDCFycYLC5tVb66KrxibTXaOe4SJF6gmWa7zESSGpvJQHplzdbOcHHWrFmsGSpPqLGJWyQxI8CBWsvURjz77LNhiL9bwlBJIt89/RNog47g65133gkEsZaKULm+qBErKKoje46wqqaqUgAAIABJREFUmsxbb7+/dl1Nzz47k0wkpRpYWXZzEpaGNqj5gisTyexpo899ZPqzRRXtt9i29423T3L4qOKSIG7a6vZZXT4SqtExsjiw3KMspgMIVfwq9uifXHF7XR27dfho7of4BWVS6AOyeGtlkiQGFJP7cccO//cN1y1ftNhpcSUjVrezBXsYIMDiR/C2C6Kz5hzZDFlx8odiAsNtRpmyIaw1zk8+pztRG7EmM36XVFOW7VczHeTpkzBesgRYLXsOrCRB3ZxZc8jRocMUSjO1V4nlkfHyXSjUnCA8ieBlExWg7H9QMeOIWhSkJdkP+kos3qJolsLeLrsr8PRzL5IhPkm5xKykZyyQmlSGRIgDdUVQOgY8ng+IXchlu3TrnM4Y6XnzP5hKpTVSw5CTD7jBl6E7llIBponYBfI8w/l/Of7zDPyQx2DoKcrhMQl2S+tWpRQ28uayTpuTzEpEjFIUgZ04ZIJnL0lNSDTgcco6zfQliJIj0hNlAOlP1h8KVD6qx+YOYwWRsrU8JOXErKOitzb5b8mIAcSsWasvaX3j+ZcfuvvOEUce+ubMZ3bu3d2Sq7VZo2lHOmFNtevSadGCHw87ZNgLz7147523DRk62JIMw+fspCTNmiqWGZS74L6V7R/gZb0noEQmDxphByiqXwoqkAOTdLxZsjJStMeCM2Q2abGRJAJxLusLBPHlfXz6k4OPPjpmc5DPGg1MsKQ0k8oS7gtfljI7onARO7IejAL+wwTyy6dACa5zzqgVwTixUmc2Z2XqMTSQGwz1D/4WpK/jAd3JKI4pE9OF7Hc19ezxvCiIEATSKXi69pN9hoDY6SXAk8UmFapat2L5Nj22YgqAD2msZJolXYyIS1YHZIHHFRn3yN/LEoasggZMpkbgY1goQBMYGnKTTyDDyVMkz+KzYafP1nPrTsMO22/qvbecPepUWzrjtlLdIb1bv53cQfe+Bx68aFXNxZdd+uT0J9jZW9NxYV3kr7M6osnmMenkZ6TZxCwlCZ17Wtc/AQfiKt7Qsl0ziRIQWfXupsYJgM56AGvDMQi8pD9IVwSpIUgtXboUvKRvqiNRsZpk8Y8++ijWNIzroDJ9xq1EqX1Td7VR7St6qV6hDrcMtBkjLiBo77AcUTCRQQEBRce6euPwDacdk2LXrXuwjW7UR5vwMF9XWwmsapfd93jz7fc++3SepPGVI0cGLJZ/bEvYB9OpZF0m3/o+wyR27dxt9msffP75F3aXv3ptLfsUO4Ka0+4N+o8cNnTN6pVnn3V6uLbK73MlYiGZMit+4R6Sc5IcJU3NBtI0x8Q7ni4BKJgagg7rFk8q8df32ea8BiNAIceGG/znRKemuT4Ab/G63HzC4/MWF5f07tP3iSeeBCNkvXe7w7W1xJyjBVy1bBnQRlnIRlLtwgoNk7k6DWmgWmdXF6+hnrfd5fN+8tH7I0eOnD59mk4Z3RaLoUb0GBVpof4DW9G9k8DMZmeHs33v3vh963JS6JXN5Xp+dSTEZMSIEQBERSvwnIUfYSu/sVEirXdcegtI6l1SymHzImUJjcOOmC9gi488vzSI/QK8hReVl7UCXYOBgMavsPrq69paA5+rtw+/54tqWs0jDFgKVBm77NjTaVSDnAe8PjQcNVXr8Fw/f+w5Ey6/6IorLp88+d7ddt9d8lclMlaH5LoMBkrnz/tiwIABVdVrX5v9ysi/n2BJsp0ocBjtPvf4NPBMxONUQZBHsykrKd4JFaIULKWjKTRCriyvH57L4+6gPxEJXzFhQqf2HSpal9PDAq3XGRakPVMkkV+mmF+dO070XRYsDnpiZ+5tNowAPMCJqsSQzCEuIKCv59/NLweFvv7rX8fHvDaCng+fOQ8pkoVjGPehoN+3euUKEoGvXb2SGi1kuMJvW0x+CSk8yTPkfQXpxZ5BTke2hCYxjcwI4TgwcIpVYGiSrLD1H/JkVCqM6TNdu3dHh7LPAQeIDdC4oZI/5fLLL6dX2K8mTLiMEnnkflLwKqiBdrPDs9nELB208t/89IMQ2OyQsQjfA39xWFbGVD+EmvuqfnfGjBn0B0sK2cnGjRtHUhNCfnSNwfnO5GRaThTkAw88wIqO8zUiCPOKP9ARRxwhBRl+Zwc9zy9ygjVGqAeqLG+MlHN8QRg4t3TfQ30BLkpS7lTmx4WLpj/zdGVlJRi9qYclpSfMweaCGkd44z32xBPsxnDIliT9HjfKevYOVHXlGSsxtwUOhMOJE6/ze+yXX3YlMUMlrdqkk6SJzySiTE2mY6d2gwcftHzJT+efd3Zt7SoJ5TVHLBFn/5fOWtJZG8lRXD6/EPp63TInyqqUsRb4cvNcZhZYU0Et6jjBKSBgRi8KrWY6lKBy8DOWZ49n7733ff7FmcuXLJPmk8lAcXG0pubcs88G7VevWqVpMhQO3BfkMbXPWbRQpJBqhsQQXHlz9uwhhx72yUcf7LHrbtQhwfCHVR0jCEDj3YZJWIRXKUpmwzz99fz5gw8+GBtZM463mcDWlGYUW2688UYSJ959993YxHXVZ34ZNROtXKVh1QIwr5syg43s6/hF/mYnyFJbVoY6NldTW5VIxKiepM4ORH1qgmWCPZkFnme+aEdpX3+bMp7f5TvwXuDJMqkEq7DiT2gHwuFP1BSpZNzv87RvV/HA1PveemvmoEEDjjnm8CzOT6L1sUTjuVhtmpJ1jzz46I477tahffs5c15r267CkuWBwnSn+iSj+kUxwhdxQ0TFxMyKIykSgMMoLOEm/qJ0lGxb4usAsdRUVb322tsscPiWkiW4EFBpVlk3tKD8R//kXHeA+fHSLAdAeOvtN55/boaE6ovrKvxc6jHwMC3Qk/xCkMeEQp/+Ta6jASRxK1mtUhT3srLnEj0ufY6FqstaFH05/7Pzzztn5quzTjv5pC7duyVjEXvAb3M4pQ4h0q3d6fL7eJcX6TwogQ+u8BAUuqGQKZVTOBBQ6QIRGP/6cBioiUdvPA7WkLiR5FJvvPHWww89M3HiRCAMRmHEh4qVeBXBwLRm51fN5gLP6ARBNzj4E8gSI8C2jGUG8QXO63LKGkOKfTWybjoMyHMfZCkUVPh9o+yhG2TgQH7CVZxuwLbYPDGLcEYwIE/SekIaAnb5eP5uuk42rWVduRVraUFP6D+OWYRJEtynFxkXt2T5tEpdKC4++/xzSPpsoJmaZrNaFRgD6IDOCLbkcaEcCey6685PTX/mqssvh1RyMdTzKbICpFNZe7GPvVs2nqxTuW3UWiqe3LbXNhhDL77won33+RuWGjI7WJ24b2OBTPgC/v88cN/Qoc9ff8NNJx5/5OlnnNVj+12ISbR5RG4DB0KRKIIc844gCjS4Alh0vdwYYzf6eDNc4CtgFwybj4oXgnGYoyd15Tt++RcwZmAAof4Nlabstj4771LconjmnNePO35orKYGxkHGMgLcwJlW7dqR2YE4HCuGL7aPlM2hsKjNTnJXYLJi5eoWbTpg4Xx9zpyJ11137LHHXHXttYDQkpAkDsgBg3psy1jYWjIQDllj6jtYBlQxM+vVV4PFJSTm4Km88qa+NzaPa7ALoISGGyobP378zjvvrP3W1ZHzPMPJnxQamLIafnkXlRiMXgJukB+SKcJFMUc+9+ILRx99NKD2eCmeTj2+3C2Tb+G7N//7lprqarrBPipp0nH98Q5GB2oJgzILip4wTDDZXM+gueU/0drqd1+f+9Jzz5w8avg1E68iDWKoBptJMWamo486vveOfTt37cCG85yzTzt79On4Q7DTTCbDwNxhq792IWow4yyaIZWAFNRjYXSIg7x4xmNMgkHh815cunrpUqReb1FJGl9pUgYYrCgr9S7+6UcIUQXueicFumBEED7PQ1AMR0VJCFM5kmIFf/IYR6im9vPP5pH90YXwIZWrkkgDUBZowpPamj6sghe/9X73t7oYTwpkmEWkQ3YOeB5gdmW1rVmz6svP5yE+1lavveTi8y8c+w+8FWAqlF9zun0kCE3iuoBJV0TqRDgcmv/F+6TwRYkroo8xs+JHzKAKURkKe3nG8Fg2kFh5JGA6nXZ5fRRjjdaGx5x3Qa9tesAnCdGGtxFLrfIWbYJgPLkh1jUX9JpNzCrUITKS4+ZZW1OFmIXeCAWG4bnNbPvc+OuAjIkB0EwtdaD1Af4kkT8zxF2wtmvXrqTGBndJKMcv6w2C4Msvv6x5sVEqakrMjRv/ba+AByoI0g2lUk6wjZL44Oabb1aFpyzk6uxP2qRM2ml3hGrC999/P7V8K9q2IY4Myt2ko2A7gasJi7/VQUitbcBe+15/9TXf/fBj9+7dkLSwb/F1G5STlFLEqXjMXaCWuJW6VjnH8OHHlBaXMI/9KweQsv+ggw5p17Elb+Qy6Xg0ctSRw/YftO+woUdcPP78Lbbe8dhjj9tjz34etw9vCnTUfAflFpXawYc8CSmPy4Nx04ECbI9LwRkrQWe4hAsZS5LhZpNycVJJUBbXIQoV/HkqOrQ/7oQTpz359FFDB1FLVOrkxGJ9dt0VFsKWTkpHr4+gARQ6asz6nK9aU7UVRaYtlp7bbPPwgw+2qKhAGYZOxe2RYuehUAzqUHxruPOk2MbBgq3+a6/OJGh3m569OLcZj7vN+lBJkekjSkYSKq4vFA0iqcSpDJox/hyZMg987EdoxSQFAAk10Iolkw8++ADlEdu0KSflGVJFPJ4hK80rL7185NFH4dwdKC6CodWamkh5eOZb26whnO888ESSUDRTYKJgwO7kInqGwqtUO4/HHn7wP1PuveeGf153zuiTsyl0S6R7dUvVead3l113v/mmW6mlPmf2a1v26JbDR8vlIHoNPtQA2WGY5DYpTFnFn3vmGdytSHlz2JFHWpJxPifbVLszEYqcM+a8b7/9jh27yw1Ks4nNtmhZetTRR9w2aeqSHxe2qujgxAO1voO1XwQFi0V1J6CNMh+uc6LsWs/pBifrqtZNm/bEtdde9/obs7F7YjnEn4kSirFkghZoSjEwL4bW983f8hrLEOWP3G5ny9Li6qq1X33+6auvvPL4Iw9hvmhRVnTaKSePHzfW66auITVYa1F2Acochl6HKMBYNxYvWDjprjvvmzwFOyMAiYQlwxZ6LUJEQQ8xCBbY5gmLQ5xd7yKJjIXIjFDLSpmJI/k5ly5ZyVe++ea7nttsZ8PUYKsLiRP+aYRgPtfs60JBJWdjp2hjUqe7UAsYiUmOHQDCFmWkBFi/ygEew4kIc6NjqDdIl4JQ/MILL5C+iy0pOi2EEjaOL730EslhJ0+eTHgIpmIcmxCcUX6QqIkMNw3R5a8yino/oqgAbLmrCIH8ytaNHTb+NPRZ+RSCo2AMqUIMd3l82hPA/7AhQySeXN0O6m29mS7iX0/vUKzzLYnecIt6af7nX+JlwEqP+W8dNix/kBo/uUTa7QsW+qzDRk2qKrwa/3bI326741bE4tPOHLPL7rscd/Tx0594ypK1ETWdiEVLi4unTr531Ihjv58/95KxY8aeM/qj996hCHU2maCSRrFfZIX8FpAVkc9tCnLaeBSygTZ2EEUt/bMZ8QqRhsWYofEdDLX4Te+73wGvvfGm2LuNvqSOMI3NAo8T2JOwZv4w+INpF4YYDosXBc+jP4FqWpSXp6NhdpluVnqzd2SrjEDAizB3oNcAG4LAGSz0hcL48CFD+YqsIcnCxpqNQfa7vGKiBCQ2EObA9DHGDSeRPwE4VxTaKng1MA7VPfA8CwDODGjNl/y0mKz7sKZPPv541KhRrVuW4fyORIXMSuKA2urqVi3LWF/XrFwFSauKXSdXv7jheQPf/f3fYiCKMyASHEwXPx0d14Gz2+X41003Tr77rsoB/c4ZfVY6EsJjiSrRUrPA6518P0629yGn/ufByVv22oIqK1a7NVZbLXEfolApuN6B+6Lit9qfffb5f/zjfFKRVFYOFG2ABCGKcgUtC8n89tln388//+612W9if4/HY8wffOS8Mf/o0K5i8j33BgNs6goeynaYYlZDxqJ0xIjgD7yjTFsRg/HWrMNwnGjTpuK1mbPIhcQYYaRc4QHMiGAjrysJc6LCaMEP/xY3rEQgEZ6TTX45/9Prr7nipOOOfWnGtGOPHDLjmUe/+fLzSy4c6/d7Ke5N8UG8Q20+N9Vvqqtr2RI7nK6bbvrXNttuj4x1xhlnUbENC8Z+++3BHhXdIQG9DrR6sVihMaGPIrCUu7gGA0aBOWyQ3SbpT13Ol1+ZSenLstYVxx997Jdff4VGnwN4AlgeNlxUMOR/0m+hrxe6XhDtCr3Q8HVlPUr59Jh+U3wA/RDCDfmQ+MWEx8g1WX7DTTXLXY2Uhs+Dl0ghRNuiVIBbwSvZnWtv89HU1157LRosOClkQB9/NYmwsSMFsHkWrwTGbhgRCu6srhushUBecQX+gh8tWopHHnmkZ69ebJ3JjNzsaLTxEEzCBnF9ZP1m7SdchD5Uk4+UKgqxKKIt4QhSeJV8TkSPFE7WhbrK43UmwtW4mg4eMviDj9976qmHt+zR/fnnXj1m+Mjddt3z1RdeXbViNZywfcf2d9056aN33xw3ZnRk7cpzzjh55LFHvfL8s6G1q2vWrUZ6Zk5V0lL8bEZZZ+Ph56+Ae8wXM4KASB9UwFVibuCtn39LEjFgSGCvJjpO9mxZOFEkKnmoJV5HPfmM5E2boulUJRaDV68+kmOJft6yYNGPJCKn5m4QRSOmELywSWND4wbZMLswBFrjYeSwBtg6/WF1lOIYsRi0xkeRMSXKejM/VAnBINR6BXjBJSYXyBuTdHbBggX5IQKr/zlcRUIeY/9JaPAbb7xOwrPXZ88+9NDBxUVB2RzEIi1KpBAyvItk4vDPSCiM6lEW2rCk9ddPcKLn+ZP/+enf8wN5aQMmzIaQQUEyAJ99mtCONYeD7wvPzdh7r/6PP/xQJhohbM1CGC059KnI+f475503pkvXji/NfGHXfrtk46F0nFCbuBjoCUDGwZqY5kKHWa3Q+A4cOBAPE/xMStls8EVsVzh8af5kC9TAToRdRBXNYC2gRepXdOzS9bTTTnv9tdlLf1pcqHnGRfvMJr4osravj7/BfpKXk7jIeMEl8Mfrc7cuk/rTffvu/P233wWL/AG/V/TE2Sysnn01whkP61rw67CyQkOr9zohsl99NveKiy864agj1q1c+sTD93/56Yf3333HgfvvS+nJLKHH6aRkzkqyCbeLjioaLy2vWPDdt0OHDLv2uutOOeW0t997/9IJE7bcemv2IShB+u62GxItnC6ybh2pE+v9qEwK7MnvB0qwQjyxcFcFZML5sX3YHY8++jgy9E033rLPgQdi+l++fCmgY14AppKz8slCjTf5erOJWUy5Yd111gH9k66T8JMsTeAW7AkYsb4yJHUVanKnf/6Lp59+Os6JoPIpp5xyyCGHkLJBOwZn1Eb4UwmApFkohCBsxBEkLXI3QxI//0O/2pN0mG/pLycAnH4CVa5UVlZqN8A0/mSM/PJ0AuNPMkEQIvlXGRomUaLSNnWHmW76xnpMZzhp17YD015cVEIEdVFJ6fKVK6ZMmTp33jx0yNBAA6ngxOWAeEQvUlqKqB/42iGDD35t5mvLl6949tlni4tLDzjwsF49tz1v9Dlfzv2MJDY77LTDxCsv//LrL96cM2v7bXrdcN3Vgw8+6PwxYwjX0r0gXfo1eRPYxfAhezQQwETkoQLq7qbNCG4NABZOwuv/j7m3gJOy6hv+Zyd2amdmky1ql+6UllRUultBEGlQEAlpQaQsEEWQEunu7u5utndhO6fr/z1zKa/Pe8v9f31u7+d+rg+Os9dccc7v/M6vQwiRCkVmdlaxyAimSW1SwYBEQWQR2Mt7BfWRNunvgS/cJbmf5syZO3v25+QNEK2FtkzqNCwFpyzcizHjupLaivEcHvJPrKEibMhmL8ovIBCNvBPijf6JDP3fm/J/6i7J6iBpj9j2JLsdJ5kysCV8jU+BzP9QyuH/GrCEANInwAT+nTt3xqBOLWVc/zBsruc5yBYIc0jGwglQWAj+cCWbnZ/+SGa5WGzz/0oW/lMg+tffCw7zEKYJjhH4D0AI81i9ejUEGUxGvPhyzuwePbodOXo4yGQQPXJwwttFMMCP333XsOFbkyZPOHzscLFioU5LnlfmUurUBFfBlZ1Wh8wPO/orxX3ex1ogagUYjXg/0FXo9CV2ltupNxqhoH4qaik7t27bERgYDCuxWYuIkbcW5BORTXOYIYMHR0YU+/brb14FAZab5WNSGB0wXiJICU+WTIbpAe0LpOJgZZkIEOA7Xkv+JKeSHrv4qUnV4jwqDFiHgUdqMCrRFs7/vSTlVVP4S+fXrV21Yvmy6lUrnjp+9PD+Pd16douOClOS2EAjZ69Tg9btduLjwGUnorTl8uy83D6sa7cepMlfv35zwVdfEbFDEhORoUDDFBSEBYs1gr7pg4PRz185GDQcj4cGyndu3aLvhRDksK9T4cztTk1K3LfvQM2atSmYPGf2XCJWRTXH34s9sfqAUdrd0m565Sv++g//TMzilTxQYhKg+Esk4CTjkDCDL4J2wwoVIi+AoGYMs/iL+JPvOKwsdlvJmNJ9+vbNKywIDAsFe/76IP+bdzC2mJgYkeQokxGGhfsSg9acOXOkAUsP5TsTxI61YsUKLiaBCEc4NmcMiRLF/G+++992m4QBbLaXZPrEiRO0BkKWpSLoy9e+RBSl16PzV83/ahFVpN7p0a2QPqkqtdL7t8XkAUAJhoALJGFgkA+opB9lX1zUQaFHlQO7iMNuhgXFxhanhAyVdocOHRIcGjxj1sz8okLMHbLfE9T/DGwKEb/lllGERuZ0oND52c0ye4FS52z6Rv1ft6wZO3GUSq/9bvnKOk1aVavXbPHibwrsRViCG71eb/OmVTu3runX8+07Vy++277j5SPHPIVmBbGZfnKHk7o2ZO7qnH4qZDekCuIESPZFwWIKfnIRbyvpN8wOVAdJpE9GCGyfp6Reu3xFgdBCzQir3d8rp2wVFxCZ5Cyy5qVnkW0HjSasDOs1u0CtD7C4HXUb1Lt+85rKTyYWhc1iFS4AUiG5F+GLxzIwYq34pGQlj8JtxCfdTEWRfp+DGNhKViWpYhNvdLoot4QspEaM4o18mnQBlcuXg1UwZhgDd73creKMjMo1MhQeCmryVhJyQg2qVcvmWQsdM6bOnTRx2oO7DzX6QJIFRRQqj7UVRBQLnP/5p5tW/zz5k5FnThwpLMxnjGJEfr6ICqRgOYWdyNw2Es7rsBPIIqeIA6/IKSi0YpdXABxC5jHwCELBeKRVFr7HPw+j/zMs+LedY6GlzfL/YoL64yikIEjO0D4VKzL8EvBKvPOPl0n79I/ERBKSWCyIDCsIQLCyk2T11dy55ctXoBmbnYQGPkWwnSwt/sn+PdtN4YFKtdzugWEIkZoUItId8MtQ+p8vYNTOrVu2b97EGbANXgwbI95R6y/KB0mFi4iddlIESsHCyVk1MnEh0fxj7hJuMwyJbTP4l9TjH6HOsIU077OPcov0XeCV7zkSKZB+5d5/wv6lK/l8ydik2zGZ2lxuLA/Xzl74+IPBa5d87cpNuXh067iB700YMvijQe8XZL6YNeMz2jh5KBuu8fOoXR5/z6O4xJFjptepU23Cp5Ooh+AnM6t0oQpNoKXIKVcHuR1+KkMQ+QUUCwBvRTUsWJsfUgv2dkpaqdweub8WK4DdaS3yOqwk2MikT6IO3Gwi+lUY0Q/nz51/5MDxGZ9NDQ4K0aj0nkKLWqEiFh7WZzSoG9atefb4oewXGV6HS8R+U0lGNGf/LWUSCsbDTAGG4uGRX82fp1ezNp7niQm3r1w36ERsO9klcE0O7qKuys7d+7p270UvJqPRhMBx4dx5Qp1wH2uoBHn1SojJ6LZTPEzO4jIVkYSI/RmDn9lGlS+dSouzVCy0XMGsoT/8o2s2cehKkv7Q+/5rojmQf3lAsqBFov6zT4FndURVdI/X7iQ6TWcXRYuFk0IsrosfiDFHFnJCwaxOl6h3haBYUDh5+NANy7+e9smQ+XOnNGxYy6BVyexmKmiKkkKIxlgHBbYoMLp7FVqvynDm/M0mTZoifa7+ecWkKZ9FhJjo/axy2xSOQo3S7ee2yJwWfwXBeX44Gcl9FgqPH5sD8uEW/SgJ/URWUykdHlLoKYGm+/a7FZM/m6vRhkB5AZLXVSRXay9dv2nzqgLDSzm9OovT753O3dp26cKOwNkCJoiyaP5aGkizTGql6CFN2RS2LSjqQHQT68kO8pVF9RExCbclzId0/COq85OE20z2lWKWtP8lLBHU3Cd9s5f4wjukL3yXdpe0r1gV6Xo+JWbAr5LxADJEVj+VFEjuk4b+jxv47z0jkQwc4TjUsFFhTluzZg0lOii6jy4CgWOEjOTy5ctYifEVYunBBY5PjclSSIN0vJdk9O8d2L/4NIaHHIBiBJB5FFNAD2Y6VFVF/X35cFbk5feLFy8vXrx4+MgRkg0PT/TfaKiThiEtNDAHaDwcg7+0bxkqA+ZAIw8LCyTijdYW/KnVBwwdOvTw4bN8cguxBn8VLIS/s+lCQ4Lnzf3iwf27G9f/0r1LJ6ul4OOPpvTo3uvxo6dOmwgPe7tN+++X/HD3zpVhw4ZMnzF19MgR6II4tgKNJqedPhsOlQikZxv4YXchqQd5ith5psMgX+4c5gLOS3grNo9Xhqlm7PDhpHcAUgzTgom6PcLS4BAF06nLcvf2HU4iM0HtuMViFcm2Op0GgdjHYIS+DuhOnToFmWfubC5JhJJUW2CC9YhdgxFOUF5fSWu+8MllPJAMNZ4vua44z3duYTomQ8C9e3drVheqxZ8eAjF8lOI3s5bXGxge3qdPn5u3rn3zzbydu7ZRdo1KM2fOnEV7ZK/7aXQyfy3pOStWLDUXFE6dOH5Avz5Xzp8tyssl1VPucaqZgNuh9EO0BhGXAAAgAElEQVTvzPNXeCDKLjtDlZcoXfrqlUs0kOZlsH4GCTzhB8yFl5M0jR3u1fnvfzr2v/Mkg/nj+v63Hw0ZAfLkU9N9AUkLzJHIo2+OdjamtEEAu0AS3wEEuIYv0n7kO3pdm7ZvAx0YKnYyaCbWHL1Wd3D/fjwmmHDY78R+MWAu5nYKd1FXAmTgCTyWL9AuzB4+zyZhvKJinEajAx95j/SFYYCNrBUjBEuxjXEb/yRpj1nwKJ7MFwnfXgUQScHjGmHp8W0KHsgAuJc5cpJPxsmf0vGq50hvkS7mOfz52+0eZ4BGdf7MyW8XzRv70fATRw/t3rXz7Okzc+fMefTg3vPU59mZecT8vd648VcLFuKkEzkeFufsz+ciGNA+hfm6HYRLi6YIuVm5Or0xMS6O2ki9unXDSZT5/DnmELEFGLRkKcCpRNIfOf8Ou9IQoNJpydeRUQEZIZaV9HVTEDGmNsvNG9e+W/z1jBmfDhgy0OO0UNIXzi0syTpdPptUrQ4LL4Z8RwiRtKz8IvHHl5DhDOB6//33cUriUpBCrNjmommP0MYYuWBJ0CJuefbgASeBNvjQr18/woiBqoRdsaVjMG5hGGMiXIlYBE1gCcAQKAY4gA72Ut2lBptEHLiY8XAXNgXJwyDg4Dt8wPBpchAikMTXwoGUPbEogMBnidCpFZSSlrkpyJCd+SI58dkTpZ9TnDIL4Q+rG/9ooepwWkeNHpacEr/34MG2nTsLFZBN7q9GrVUGGK15BS67qNeAOgLt0ptMPHn9L+vatWvTokWzX3/9tXqtWoitxNi57b/FvUmj+sdPEtzESYixbwNQCJEBCxTy9ycpCv8Vk2Vi5FYrRK4u6rATgygjRPeg/xL9W4X6IfBVbEamj1mNg7x4HgI8WUSEB8RidjeY/Rt+8jrfwTWSYMMQuItreNIfz0uwZWgcXPNKqwbvZl15Op/cA9x5Ma/nNgnuPvz7P7opDAWqTKVEFptVxLXMPKlwwmUsOWIg0ehEIZw4chiEgN/8I+D+3jNMngcyeDCP7wyeOg4tWrSAbBEI/80339APgdkdOXIEVke9+HXr1iGNSQSC4PcPPvjgZczW3zuwf/Fp0p5hRQGuxJvJ9EaEbdWqFU8G1Cw5iyUxY7HwMr8VK3/OepGBNMnGJrKGJoZiw4t6un/DIdF9MAQgS+/lk+ejVwBefhU447AQUYHsxUHOIyNHJBk5ajRhv19/vezcsLNNaAXt8hUD/H8+IO00hyFmi0qkxUKCOrZ9u0uHtharnb1Kj17KEUGbyLtEVmI/kzAfViwo0Gi4cePy44mP23bs1KNXr4jIaCxBCi8WOKd/gKYgNx9U8aDzafxtxCEphA1fwiKx/3wHo0NxoiBXqVIlJs+cPnzE0O8XL6GnE7uP5JeiwkIYFzZRzuDGrdOgHiVuDXojbgtboQWdlfCsq1eumM1FvAjJ7cz5c8uX/9SoSUO2MRKHpbDgxfPnd+89wDAJAIEVIhdCG1Vz33vvPfy8L7ch6wiQWVw2moC/UuWiOg2E0uOKj3u6duXP1KR5FSClTS0QA1GIftKiuZ6OJkjhKvfIMcM7d2rHSp08ebpTh86BpuBKlSq179iuVes3y5Wr2Lffex07dbv34P7BA4cWfD7V6VXSFhPEYzCoT9iMDxw4wJjjn8VB5QECi35w/95O7d7BwQEmcAEnGRUjZ9gQKbiGUG3/Q4e0mrycsUlDeHnmL42IiRDlCRygKojdmPEkCgvWSdWPAbVEPHmsRIj5Il0j/SkRaNaFUIrSJUr6yiPJ1Qrl5g0bF305d8SIEYlJSXsPH2CcIKQ/1NzjIfFQVDiTyahKCDC///57Hgh4Ia0EISn9RUt44ecSrZaMYBGkzIydBlLsEHUBMITYLEUibU3Y7L1gI3SDeyVewmMlJv2ncJCgJI1c2vVAQJoOw+O7wEMf7/nT21+e5Bbp9pe7TMJMTFRnjh/e8uuqvTs2V69eBVuFraiAuKTu3TsPHYZKJp82bQpcGf5y/fq12bNnZ2RkPX0Sn5CQ0qhhM8qFfz7rixMnjyPcxyclRoUXgxgyx/r16nXs2B77hGgd4RNWBLT9NSBf8rNnaICkQ9WqWZUwYqqPioICjNInR4r0NBE6jdnPU7ly+fXr1zV74w0olRwbiwNxiBUVHSdMgcHc0bx582U/ruBpJLsAQDas4Ca/G8V5KSjBMxGp3333XbrpzZoxg7lnZqUXmQuoDYGJ8eKl85HhEVUqVExOSaQhKewSePJkBgYRkMDLUoJsCHNI9jwwIzOTRFRRo4dgKCE9uukYw4IS/2o2F2p1WnSeAIOOygiwZvAwMz2DKmJEsClFHqtYKemTtZDWlDFLaySJDnaL0BMEv7AX7dm548qlc1nZL5o0apSenpGUmFY8sviIseNozZydnoHgnpGdMffzaXXrVJ39+cyoqBJwf6zscU+eAI2y5WIxH1IIAxpF6BlrAZrS0eujsR+TF7V31+7atWogdbnMFsQ8AksFZfCVJXsVFomSG762iNJSimnggMRCbKaknPzS5QsD+g+k0QKODlt+toaiXHKlTqtxOx052emRJWKz8rLUOjWymlAOBNwYEYYwj5L+AB7awtHiUCGFY+bl5/GFKSBCSHKzeJVPqZAQiS/wOMbJDpLOMCRO8gQBWwyJvPtV05DOv9w5ktoEuKWn8xqewlu5gC8cDBN5VvTn0ol0U1pm8m7h8qCsK4zWbuPdLL/0hH/+0r/lV8YJFiLbnT17Vno1UCAyCZ2GYFXhffeRLYJPwY8BAwYgY/Gn2Fo+eBFqypeXZ/6WIf0tD2HY0sCkpaWqKhgAueFPpsne4NeXgjbLfOTo0Z9XrKjbpAnkBY8Ujl2mSOa/5MH514cEm+eJfEoSFYgBdxFKPJUcRHk/JXSKTlLpGc+R0qECKGxoCpbCQp2/Ydr0KVabmWKMPvPvXzxoV0JMN1FoDnJJHAoaUbncOq1y8NChOHGQsZYvX42pku/Xrl1LS8shkU6rxf4lg8Fs/mXtzetXP504uXRsbFpicvqLtEf37uzavqNT126du3QnElxQAQIzf+eLkCcJtoDaz+foCtDr33777WdPnmIHJXJCr9EWFBaGBQUTpJyZnt68adMx48bmZGYZggKdDjwRTgJYYZ9GgwF69zw1jWJItLXbumlzubJlMUGxLwpy84ICA+d9MbdC5SqgrrS/eBHMG/MbGjBDYul5DiwBoyAoylrzabPbhFUfVdjpUKuUB/bsSkp42vx1UfTyT4/fiArCGWSFGoyIO9QmYBf7K8wFmZFRodGl2mLNDQkOi4tL4F3DRo0vU7b0po0by5cvF2gyNqpbm3+jhw1ev2nnpk2b9u3cUlSEVi3oIYj52mt1mrdonZgYv3XzegpwPLh/u0nj16VhmIICPvrooymfTYNnMWzQ1WKxYuD7g9X1T8f77zop4PD7Aery9Y9n/upbEXEgekSESDfyQHYB1INncpKqb3BKLOXS9uQaiaVJNIolQBKl+ydZNykpyRRMCjAaQKRFs2eXr1xx9qzPZ87+XLbfnZeTG1MmFgwEG6Fgs7+YA/XnLTx/2/r1E6dPBz2geMIP7hZl/UEqQZ+xI6qUheYinb9Cp9PmOx14j6h9cPrkKWRodsfcRYvg+hBGhGOexpAYvCS+/ykQ2NEMXpLJGDkXv2TML7mLxIT4SZrmnz6Hi6VfJYLGn4yWG51FBVPGj5s/5/PqtSp7bRavA11C0LQJEz+pXbsKdXb79e/vtFNjyT8mpjRlpRTCYe1s1vSNhIQkymWJyPFioZcunXm9WbNqVSp9++2P/fp1nT59KiwcqFNJjgliiIDE80yM6FgBCfwChit/XibGKbnDYJNCexEKIV5acjoEWLyuZm+2oOQly6r204tGeOLAAGH3UxJyoFPie/LK6HzAAjERgCOYpjAGCWuQr545Gp3wokCdgDkwFCaTrGwgAAGxuUUdx7DAYEDhs9I5WQ6s5uAMF6C5kbCPAOew2jCAwdQGDhzocDoKCwoI9kKHUWlF9RaSjYmXR/8pFhGO5QZDl3g9xkKf7RrBECNIhXLlhYfsvx7/ZaX4wzdo3gUlDw4M4nP+zMkYgSZ8Oq55s8Y8SKvRJyekzJu3oFfnrnPmzn2tUQMCOkcM/9DPbd+15ReWAJfl5m3bd+3YuWvXTjx5FSvGdGzXfsyYMcXCgnEdwn5QBj4cOJDYu6vXr0VGi3AXDIoeL8qGWuESoi1OVjf+cRr2/NmBtEZ3HgglgV2QHqfVjl8UmqbVm/bt3v38eV7ffj2FEUkoDyrkOdC0R+euC+cvnjd39twFi4w6nUKtKCyySbVDEJoQnSjuANjxTkBVMdFhcQwMDuIlLIGTtiU+aQdbn6RCSAjM0KTtIFDBR1I4D/C4Rlp3kSXxT5yGLC2XcgXIAZTZeFBGEIjzkqgElkgbg2vY1VBPxOeiogIpCCMoyORzEIjuchwMVDIqIIzzHG75M9D9zeckbZLqfxAUJi/JJZgKCAbv1asXL2MimD1gxv3792dIkoz1UpMDTNKZv3lY/9rjWEtJ9uUx5MxLPtB27doxfolgiU3lE8WYMiv4y6/r1DrB4ZCuMTZwL1uMa/61Ufyfu1++i9eBJGxjgMZJ1BGBiDJR74TX4fgg7ww0QPZGBdTp9G6rTWcwLpw3v3WrN4Rh+S8eRKTip/PhNlnDdiiy3VJAcKW1yNKmfccDBw4VLx557dr9ffuOpKbmgIcN69ccNXp4bEwJXDPs3Mf37g4bPLB31y59unf8ePiHq3/+oSAv44fF3wwa2J+6eTAkBi9NDfznFZJuJ3aBSnnwwP7bt2+xe9q1a5udlpbw7Bn7S6NWYzZ48ugxxb1AMPySGK6hVuxSvJI4yNJfvEAFqlSh4v0Hd2k+f/vmjevXrr7z1ltoyli5g4MCszMzj+zdC+eQsA5IQk+3bt3avXt33stSMiR8iNjq8CAAVTYgBz/5oE3Yhfx5Wsr2rZs7d2xXtnTJV4ETPEGXFxQBHPB5iMjNEZmAHjc2AwDlsVFEwDN+4qc/LF+2d/fOZq2aP3uW0LRZs6iIyEmffpqWmpqemqJVKceMHnX+3NmUhIT3+nTr0uGdsaM/HDFk4IZ1K+fMnrF+3dpO7dvm5WaRVTRm1Id7dm5Yu2opouGCBQtmfT7DR1IEfrI9IeevGue/+7xEggQ0ftfpJXL3V9/LQrAukp/o5b0SweXJQBe6hzxKj6933nkHzz4bgfO8C7GGfSFJNhjUs7KyQ8PC+ILRNUCjO374EKWwN/7ya2CQCVaKdQj7B9IY9+Lyg4oSbApZBh9OnDgBIaMoMZYtYY51O9NSkxctnH/61AnMlUWF+UaDnuDIXTt33L1zW49a4nafOHzki88/NxcUrF25kvraUHVoo4RgEpOQYPKnoICAcF5iIdzCn0CAT2bKTuFGiceIve+b5p8+RDopvYsbARcXS2zl8P4DpoCAfn17yrzk7ZhFMKFCdfTgkSOH969etbxf/3dxU1Ehl71vNVvCwyMwy65YsTIxMSk+IREIgGMAB7/4kiXfR0ZGw6wpkCvMJDarE+uOyVc4xktyiB2xjup9UhZbXEICjXqoFIChBXs/HkBYJRfCxek5wfAQuYToaRcmZHWAgeAErIZOu5PcXdZx1szZiGIaPZIWLkQdswYULI20N3kOZ2CCrBe/Ah8mDkvCywzcMPnQYYnEUqrJW4qKoqIjmV1SUiJLyYHyD2ohT2Ovwk7Pc7i9MC//0d17PB+BAJsWopCo5oKMoPA7cfIYuuvRY4ehMCItxo+GmEprUSG59eAAJx8+uIdhCfsWE/nTVWb9mC9rIYJESVoyCF8Qwuit65fWrvypzTtvKv1cWlbVaSkeGbrku6+mThw7fcqEI3v3/Lxs6fPkJLxVpMfCfGZ/MZu0MzjUoEEDJ04ch6nv2LFjlCK7fOW6HD1WJhs/buzqtZsxxEZGRIq86ALRaBhkYH19vZx9ERF/CIP5vxDpt/FTxQZ40qgHE4POoPLXmguK5s2bN3hwnwqVKqJ6IoSQqeDnT1dbWUhw4LKl312+ePqjUUNzstILSQWjTbSvYAf0Wa9Brsph1xQW5RtNAdjmcXCJMAyTyWkTPiJwRqSs/i5OSTxUYnZ8FxKY7wB6rP7L3SSADG6/ahu83EhsQsyS4AcVxpkMLxNo5zOa8TgIPX7iS5cu9evVE2wgDhZFHwzIzsoCP1JTUqJLlUYk9/pqw9Gyo1xMaUDJqP7dWixD5UXMTtrwzJ/vrBwEBfRlMLAxNiQ7oVy5ctJkpVskjZMtwfjZQkzqVSD6T51nXiweU6CgCHt1yZIlrLFE0aQ9zHfWRRJnqX5P7lL5CpUQsIssNhG0Qby5CJD8ezicNBLexRgAL3o24C1dujTONTtKCW54P29OQZ7NbG3SpJEwu2B9LioSngu8ii46WhBZqXBazKJX9F85yIGj+Z4ILBUB7CKiCsuWHdu4NgwmUL9hQ2QdAqEwBTFCANL6rZZ1Xqs3aviwiZ9N+XXdVnQyJGyb3VmlSpmmjZtQjCckJOwwzR9Gj508cfyceQvUAToJZ15iO4Z61ESPWw7C7Nuzt2b1Gmy/Wq+9htyzaOHCmCpVCNJHMKpVoyY1OYEGGfliphrRXefokSOQzp7dezRoWA/t840WLRfOX0BoJQZggz6Ayxjt6WMnxowdi2NRIn+kw1CIleBozGZCn8E6SHS0vzrx4SPIK/Yw7sIQW4hU5CcEa0B9+eI5mmrPmvaZKPbzCvsgaqKknQN2UfSabSL5UDQqlFeVkua4Tn9dAEENRL2wwY20SjTqqUVEnNG7fQf8um4tqUA4FiuUr8o4kagLCvI+GDywr+B/FmoDEvFGxZruXTt6XTacLCrK8cOYVYq+AwbRyQpZAd89maEoY4xYQtq/sux/27Usq0SpJVL2336uRC4gFJAL0J7nsAeleTFBiCep1lg42Bd4rjnP7uC9kBc0H0gQFYO5ETmsY+f2Hwwe0rFz9zQCW+Ljv1q4iDpw1atUthSYgTZSBbEjrDs+dywZJaKipeA8zDCEZs6cPZv3ChnL4zFo1dO++YoUqt7duwYG6EjJKszN/nbRQvhrzapVrObCX375Zc2q1WRVr1+7Blvpqq3bcGNJpE/6ZNhsZGle/wgWXiEpHhKbYUaQULAdbIQhQXZ4CLDlU+I6/PSPD+EMN/IEDl4nfXI90TBLvls8ZuQwtA6XtUgdaPDa3QBk6NDR/Qf0q1iJttBO0UzZI8MlpjManz169NbbbcuUKbdy5fKRIz8C1EhayJ2fThgHxXv8aD5Gq9KlY+FzdFrRBuiRtATWQS2Etx2NQlgNRN1dpZKaWJJJANsRS8gUhN9QDF14ae0W6g4I8xVGbrILtUaTTKr/6HChK8YnJkyZPsNfpceOyG7lSujAsRPH27Zti+zF7Ni/OqxNLhe5k7Q+VGuCkJJZO0GCrFYyTKk9i8CEYhYaHAJ6bN606d0BA6RrMGKRlQXlgZSBGJXLVYBtEYGE/ZuTxJhiiYTCAHCiu5BjzlY5lfH8BZAkjB35t6jQDCW5f+8eYX8IDeTRE5rMTnf/Xq1VzPT347cdAW+A0dMumwQBhSIpIXH+l/NWLl5YMqakoygPec7lJCwESYgb5WPHfFiqZOTAD4fATg7t21Mmtkx2ZtrHo0acPH911/ZtLVs2F0Y0YC2XWQsLSRrt1K37gP79Q0KCKIu1a9fGd9q0tVvMgkT6q1gjDIByO63hbIi8On+lk0RO9Z/HFymIGfVVAhJOOSURpKLEw60bN4YMHRMQoMP64HSYaVKEF5icJJZULtwdrjfefnPxtws/GPrRyBFDflrxs5+XbtzIolSZ9Zpt5iuXL0NyZ82YiVt21pSpTVu2BKpY/tjFQtjVCNukRJxfMgW+cIC6kizEQkt/chlfgB4MD1PAK7UN8QLfpewcEAWTDy/jWZK0Lu0x/oTQk+CGBDZ58qQ7d25Ta40I3Pv376Wnv0DK/PLLuRAXjCi8j6GgjbGlAQePfbm0/6YvvFFSNKVXMxfGzOAZBjQOcICsGOGYJgPgV+Ru0qqp+CCdAazsiv+FMpYEPQBItjzVRIAt5jomJVF2zkvkgFlzJRVZi8zmFi1aQQQhAawgV7KqolTV33QAVQmfeKNEZHHS8SJAypAkbRZxJ8CkR6HBksTFhsBAggaJWIS6IYlg14Xw/dXh+GkNIKZMrZNrdHaRxUM2okcdYMrMzN6ze+/G9RufPHlWvXpNiOygQYMnTZlWp05tc2F+dMniA/u/R2Rg2dhSc76Ys2jR/IED+8aUDC8RE6nx93bq2mHL5l9TU+OWLVssoSizkJR1LFUAE/2B88VCw5gRjJO2P4Ql5WZmEgQmhVKuWbUKOgu7DQ8Lg24GmwLx69BMkILOCLamQAPOI/TuQ4cOsFmgvJBInERQzw8/GEyV5L69egNDaRERoFFvCBOU8JNlBdSIesXLlIExSMgMDnAxPAPvPK7Pk8fpRdixbKWK3qK8V8LTZ2sUv/owH/LgU139ZU4IgtyP+kOoX3IZhgR/HXNypiUlTP70ky6dO3bu2J4grgYNX9+6bdenEz47dPj45SvXIqOiE5NTZsyciUEO5xQOYlRLnO3YUexkvJM8Jbpnut1m0WUIHkBheTiQ1DDER7D+Njx85Xxf/QOgkxAUasAqc6G06K++489/gWLAC1k4qZm0RGq4VBJB+MIqU/UKCzq2E8luBCFCNYWtQmcIiKYb6cSJE7iGYIYZM2ZMnzqtTq2avXr0hGpSPxnjJYuCGZ4HQkKJf0dg5aVIQujcIAM/8UCezK+b1609d/wotcuP7t+7feP6/Tu3//Dt1wd27ahSviKukIvnL6z44Uf0iof37h8+dOjLuXPh5TwKksjcJTLCl1fJWMxFQh4JUFBIaTqYxGjZCRh/Qy0fnPgusYk/hRpQki7gi/Sd2wEjAfuNmjQh7gEm7rJaKOWyau36Z4kpHw4aSFCp22ZFRMASq6Mij8ezdfPmtOfpS5cu6duvj9liRpEzGnUer+ztt1ujhlF5Qaf1Z2AgIOknFGgQGSkoFVAhDCc+76co6kYdsvx8m1lQSH+thvc6SJLHD07KJnma+A/dfuqAQNGej1xNGZJAgNtK9rRHpdEJ8TrAMHPmLII3Zn0+Jzw8kkQECZ5E/SLz8Z1VAw6QRC4mwEBSR+Gb+MsAOEBAYGIL48GkriaAxWPIcmCeBD0I3qdoNmSH6wnVwrbNd0zmkHICAXkmsLUUUUkqR4SE+3kpCImahJWDjD7+5IGXL10kTAvPXWpy8uXLl9LSUpvjaRURSOKQloaXSgd/YsSSNgViPYuLOgcTJOoUwgUYfVRIuKFZIPF2+Ii/p2u3NiuXL/lq0fxmrzcF6zdv2LZp04GlS75p3PA1Qddd5COYneYCrV477qPRc+Z+OffLrz8ZP239po3Yd9lylJwRDkOn8LRCbVHAsByac7IIacQQ9afII05Kg/eKuBS5vxDFEp89I4QD4Q8rVGSJ4iK6SyF3EO1OMVg8CtgnXU6XOX/Qh4OmThn37PHjLZs2Q+Aobe0rKuFH6qeRenX5+XhcEGDgo+xW0lBYL5RbkFMwVrdgdhLceC9fYKzoJJxk8FBjNiAnJQogpvN7dsgrxSzpcdwDIYCR8wieCCmBHknbCfwAG3gHxAVPB1bxyZMnY1+hKSO7BdmLywjdRYDlGpYET6e5sJBoACDCw18Jvr/pB2YIsXi57SVAMB3wHpIEyNh+uIoZGy/kMsrEo9sxSK58KXv9TWP5Ox8DVAWlcLtBJhwQKDqszssXSBjAJzPiSupTYA6JiIxkG/MnS8nEWYw/UsN/cXA+uU3IIjwHmQ+BG1QDqrjVOc9LUdlhBuR4cviswZSzcXGDKH8iiJTQQqSN/ZdGUpidt3nL1ptXr5ForQ0w5eYVbNq8dfeeXZAn+Fm/fu/Xrl0PN+XAgYPwGhTkUkceL5WG4N8K5csSXnXuzFlzXq7HTuFBoIHCYhbNy1y2Jo0b1KhRddeubUCYQ0IbCA24hIgjjHAuh0brTwEboae4HfXr1ZWrFHdu3UB9FBvSB2emg6IJZCTH3+7du66eE81loYbIQ/jWMeqUiY3BNE0HXAIYkxLjHeaCDh3awe4l+Z5XQ15Ja+C90jAknQGBDDqOK4El5nW4SKSUJRQG2PalSxc6d+4oMq1/Cxz5E4iSj8S64NWQaIFYDinUFC+sGnXf6m8wWPNy1DoCVM13bl/Ly8rs3rkTtQRhEhaLs1hEJEB5f/DgmjVqV6tW48flPx89epSsLpLs8FswKlEP0O7A7Qhj8NIJ1kahZw+km1kwfUKuQRKJpgOoPxnf/9Spl2+HpsHPWFyJaf3V9wNGuCnTZ4KsPrezuV7St5dbgy+cZ/eBFVxD0BvbRGr4yEKjfMJEQSGk+dvXrxXl53fv2g1eSEQw/BuaK7xQvjWF5D6+c1dCAKYApUV4ZeER1L777jsI2sJ588qVLd2gXu29u7cvnP8F/7Zs3IjZcs/O7R9++MGET8bCfU8cP7ph/Tri+lJSkhg8z5GovbSXWeh/Tp9ZZTD8JQ1BbkYDgetzowQ96XY+/8kSg70vdz3A4UZuhyabzdZatWqDlgALyQYsf/T4GTVIA4OM2JQUPtcYRFzUzpXLARfcNiiYblHuunVr7NixrXqNasBp1qwZrCbxTxarAwBKo/LXa9DuKFmJT5B7f1toOBFBVCYTNS2xxSJpYoLADoTrUHwRNf/8FRqD02yn4YQ6wIiv0EYdFuEbUhB2qQ8MRD4rV6EiS0nKMU5hRBMwCg0LbGeO0ublJNAASQCaJJtCtDFAYOakI8nrTclqV125cqlkyeJM5PSZky1bNkc0B7Co/aw4FgF4VsuWLbF7sd9xChF3AdIiJXCASCKWyBc8wMXXr1/HngfkgSqGTwgImMN5MBw7OnZQDsRiSbwNmagAACAASURBVBoACNJmfLninOfgT8bM4H8r8aVWi4AT7NtIMRxQTAw82GUhHRY0OmeXTu0Gvf8uMiuW8o0bN7dv+3a7d97BweC1W0SrItQ3vdaSmy3zV77b770OHdvy3jNnzlGlD4JM7DbLzesEVH3O8b07d8IdGIagTq84eJH41ccKYTP8D4AcOnRuw4ZNERFRON3E7b6JkAMlniF6SPsTEEYp1Anjx9WuXW3Lpg142wCgtGRczzbE6QugZs2aReoJkiVLCRil5QOjeJokPPE8vgBk4AORZ035RDFm0blYWgseCEojNYGuBLNR4I2wygICoymwhPhDkAuJDxTeEMWb5QpfCR9F9y6dZ0z77PbNa3SPwg9C0iwpWhgWyYBPTHp49/7Feq+1+nzmglUrVtarXQPPOvtBrtNXfq1+2ZjYaZMnZj+Pv3jqANGXbd9+Q2wR3vtvPl7izR/fI1EHZs5JjC5YCyS9DWCtXr0abRLGJhFEAAd2iqX6X3YwKqbG8DD+M7Rx48bxp49Okc1pd7voQkD9EvL8RHT0ul9+qduipV2hcvtpvW6N1+PvdHjUhKIrPV5/V4E938+fGFOMQm5/fPm/Vd/ABSDyY/AGoNvwnX/8ggJIdStMHhYynzUqm8PqpyDGUnSzoYmd22lR+PHCfOLcMUqPHTfh2qX7eoXRY/XoZPInd2736dkFGc/qAPJcLNgwBhPSOhgpZlv0DCd1gbF6C4eAW3xXq6QzmN5kVAcivl3EMTr45E9iGxV61f5jR95q22HmFwtF0L/O+OuWLZ26Drh15+HU6dPPXTy5dNk3ZSvEEh9/9fqt0WMmeFwFkH3UWWgW/N3O+OVuQh69NpYYZFWJ/coPbpcJnHC4fJW8MOjicfcVU5CrCNDMSM8BMsXCo6rXqrl1306lXlm5VtWSpUuw23f9uj457unDZ/eLlYl0qN12uTslKdWoMtw4e3zV0iVytSayeHGtPrBk6TI1KtesWLpMWHiokswbbTGl03/TuvVQ9lo169GFtshpT89Kf/ro4bVz58NNwXKPknB8p0yLuxU47dyx9Y1WzZ0OK6Tp6tXzN25ccmJ+ctuunTry5WeT6r9WsVHzeoSRytQBTnkBiiYcSQ47A7S4CN0Wr7wQ1wZWK3gGyipOAbYiOp9YBdafcjrksVsQFkPtZo2fssQ3i9a/3aZDqZhygIiemBCHTu3ayV1u3JdVq5bNz0unzQkmBpNJrSNew2vxkdki1i49Iw/PiJ/SIFNqbG4oKYtW8Pj+tcAA6juwnCqqoDo8Ct4H6vqwF35KVDKmLywGfLEjotG0DseWtbAAL4LQmwUWIJk5xV9emZUa9SATRWvFQskcXpubWrfCQ8kn8xH/RN0yYU2T5WcUWHIR+HzmM/5R9QBBU9wu6g3t2r23Q8fOOXm5kCary4bPxE6bPOFTgkD73itscqTxgL2+EXpQKtA2Ia9FHq/jzt0bac+T3nq7VaXK5bBcOF1YhnyJn4KHUYIIfKVkkzAeivfjoJB5Fyyan56R3rV7py3bNu/bv69N2/YaleHx/aeIuWyNfn169endk32xcPHiQ8f2btq8uXqlmsf27/c687ZuWSbzd164ctbuKHr+IiknI23bujUTRgxf8+23t46feHH3XliJyJVbl6w58sWBuyt3X91Y9526hmjVJzMGzV/6WaNWlU1Riv7DunXs847S5A0uYTpwav8HA7qdOLybvHe8YB6LV+lWYvCnFlKh2+Fv1EIcKJhADLFH4XHQQJnlwpPmlbusbq2fTmGXa+XaC6fPpySm9O7Qx88qS3wQ/+DanYsnTl84fuLulSuPb91Ki8uMe/DYVphLbSIVGfRWf5VdrnTYAuQ6r9mtsPvx6cy3q90Kk7/27WbNI8JDPv10PPm2clWAXEXvGm/N6mXlHuv27cdlMoMvJJp4BBfmCRYkLCiISk7xSS+wZ3Tv2/NpWvyZq+dqNal75OyFDz7oUbFyqXff7XHm9Plhwz5+eD/pwrlb27cA7JMnTl3KyjWTmIbIlZ6R/Dz16ZFDO5d8vX72jMXzpn+9b8v+BzceZCSnJ8Yl37/3aOeuvd8sWkSU9+QpkzauX5WenqDUkCJr9XmshLGC2IXc3LxrN25rDcFvtekod1vVchdp900bvpaV/pyMax/1cir8LDdvnqXKhNyfEmb28BBTYWb655Mm+mm0JWPK87vMqS4eHuO2uZGYO3ZqS1Tz1s2/Usxv9MhhRNQlxsUhJGGQ27h5Cy2Pw4oHnjx7zOun9nowYAUdOnI4I9fi8hIWQr2FFy57YW56mjUrb9vaTTVr1KHUAUb/TdvX3n107aulC4ucth79+q/6cblWTnwr1alcarnGafWo/DQUtyp0WV0EakIt5G6X2x5gVN+6eTkEo7y/aEzKxocAi55eGh2WHGL/bTI1e9xPiSTH7rAfO3koKz994owJpGRThZ+dIopSCQ+rRzRvFgqXLDjQEBZqQChJTEndvf9w9+6923Xp9e3XPyXGpQ8fPvbUyYt16jT0Wj0KOc0VqCDIdsGNSxQEwSG0NmJwBFBgrRPsCaUGeiK8hl6/iODQw3s3x5Qyydz5QJPSZTInkxKWOxKfZGq9x+GhnBBqkN5geOvN1tmZWSjK+oBgqxlRJ8jj8icQje6X0JyggKCOPTtYPGb+FVgLLHA3ssdUcgf5pR5SIoR/VkS8qVVbN67LfJGo9LNdOXHk1oULNSpXdznRLoQfEjy9ef3CB727USxIKbO59doAnkFhbmIHQQlqc2FDJzmW6JnMjByMVRj0IiNLfPzRJwSXde/WsUaN2mGhkdDcsNDQ/ft3nz134uOxo9BX87Iy6tWps3vnLvL72nXqCpEBCoM/GLZv33Y+Aw3a4CBDuXLlRbUcn9fiP3UgbCKmoAnxBdmTYVA0FU852o8krnJG0tUkWvmfGuer3svgEZNTU1PReIgTki5zOohaIL4ciogIjy0axTdfr9OfPnnk9cYNWE2tRgTxaXRqwi2piYyqFl0sGuk7MS5erzeg5aiwoFqs1DpE5eOZRBSI/USJO+IrKTVqw4rB3veGBgYRYRAeGoKGhL5CoUS+6DWmrKz0yOiovNz88GKRC+bN/2LGjMSEJ+3avL125SoowRstW1nNRVoN/Bby5hOyeYEI3iJViCQorRRGh6yDbE/koq+7BZUgRJI5Rv7fVkRqL40G43DqNPq1q1f9tOznMR9PeHj/wYaN65cu+TEyfMbyH9ezgevXb1CzpjAPPLg/EwmOyGK0jkBTCIBB7UCbBauZF5BUkhgPO1b7E9+KpwAqTvhacFgo5Tpxx4AACOVo+ShklqKC1OTEUpH18nILPvxgyMiRw/v26BMSHIxRJzkxbeXKn4nGwMYWHhIKhyd/kpqsTx49mDDhM1h5/boN9Fqjy+EtyM5/8jiuwWt1XfIim8OCSJSQmPDo8T3kzPOXjm/Y9OvNh1fzsnPkiJMW1+yZk0kgql67Tr1GDWKLlURdS4tPSnmWYMsvJIRr7U+rWjdtYfDXyl2y779ZCkyLFy+FD0VXOsCWmRUQEmIrcnz/3dKPRo1WBBgo86PQFxOKncop98cjwha3oqISzaZ0+Ix2pCTYrVpjkJNkZlEG0d9jzX34+FaHzu3laiQG1/4DO4oV05UrXxL6lp4ad/TIibbt3kHIOX7sTGhIeEzpCkh3bHmGgyBy7vxJqASiG6YHXABI4R6X9uGDZ2+1blOpYjXKC1msTr1WZGYRGnHo4FFSqELDgoAPj6D3NMrA++/3Z74YCVyiVqfKbnMwJJDHjRLor6K2vG/jIpNRPpIKrhSeFIk1ok6Fz1DBIoK8wnKkFOUJFnw3/+LF8xje8FciNPuUK6p0CiWKwXTu0h7Hi81W5PEEaZQarEcE+qGqavy1JDSBkyLvyUu4cwCYQsyyWqMm8I5sUW5Hmlq6ZGWALnTunK9NhhAuI3wKqYzHinReP4QS0X2I0pHSqAi5vXbt5veLl2K8NBdaRg4fZTIGjf/kk4zMnOkzZtkczjKx5QYOGhwRGfH998smfTZl3NjRHdp2OnLo3MbN66dP/eLM+ZNzZi9o8vqbFkvRxLGTe/d678jhQ7euXZ27YD40YeSI4eVKFFv6w3dTvviYAPCcTBcWlJGjhn388RDgYgzRfjh8AOZeoPTZZ3rit/bu3f7r2k2zP58ze86Mrl37NWjQGNKNlBUTU0pV5MxPy4KzPrx3jz0YU7YsrJTNQr1hm8NtNATi5ArQ6e/fuf3LupWVqlQc/Wn/9AxhEWR3ligRTZECLHfsncxUm0zpLFUqslTJspUq1KZsy/kLJ4uFm8qUq4prhnDj/Pxc0A9/CJFVRBG9/vqbv6xbfe78pW1bN1WoWE6vDxgzevze3Uc+nTChZctmESUiLIW5OkMAjj24e+cuPcd/NnfNT2vr/FBv9JAxm9ZunDzuMzyqpbuUpmymXKFbtXZDx057evfuvXL1OlQsRHlkcJNJHxMTQzowEKNEOQSBok01azdv9dbbEaFBx48e2rRt2z28qo+f2KQ+ID6TCkYyTNc9e/aHcQva5c5T6VFxPBo12qM1OfkZmcX37l+PqVSZaFGFUl2sZKnk9IyqJBiK+hpCcYh7ktKmXVsP+rsgJwRf6wpyzTIjjkoVtPHKxQvo+Xt27U18Gl+9Wu20lPRtW3Zirm7RogXtLih2RRQX2LZjy4aQsICFC758b8AHN66cr1a9bnpa/OWLh7r2GWApsu7euads+Qqv1ao5ZPCHZouzbfuOxBQZArRPHsbdv3vt59WrI4pFHjxwlMSkGvVq5tsKsFE55Q6b16IMkCNMqE0sMNkQSupQOai6TAE2mysvJ79cbDl/8j2x/ImZQZoIPpHLAwKQtDRGvcNcCOHUG4x0qt2ycQvoWrduQ09Rrsgg0Ko9VitGJ7fVrtQZLAWFQ0aMlrzkLDfpkw8fxmMxJMunW4+uX34x9+Ch/WfOnAJXYA+uIrNSC3EWeg4GIeJ6yXWSDB9EhgtTjc8IIgRu4p+U8uKlS0QVj8TAADpxCOnjjxkYhKbAa7Qac26+PigUPPetKTW0KAnE1Ggv5rXZHRCfpIRn3/+wgjqu1MidNX1Wn959CQ6hANjzjOeEP9rkdr1RD55zL2lIwDz+aVLlslU+nzVn1Zp1EA1tgBEbpm+cctzWaObAChuW3G62x8c/wmXW//1B1LmvUasmDAbScOPGNeIrsZdwHUJJpcoV+vXtPeGjUavWbSgWEg4vLLTZ16xY3e/dXlpFQG5W6ro1P126eB4Ldt93+7Vo/qZSE6DWE1Hr7dmj77b1mzKeJ9V7rS7dUWx24iu1PjD8Bw4osWS3J6JQ+DV88WcYbwEQvlixbD6H5h8//wOj/P97JYZNrMeYkaXK74xWpSRYwTfu3+PtSFzq1avPirXL273zdt06DexOO5uKMi1YlXQaVVE+BaThrbLlS1fg242JKsG60DfY4jD7K0WeHewIsY0EUrgU96rlerfNEWYynj1z9sypU5QYOHnyZOOGjQymaJ024Nixg0t++Gbq1M+CQ0OQ/2rXrtu7b6dJn06KCg88cfzwmBEjK1ashI3A67C4bb7YQIiWcKH4cIB8RMqWUCmUTB+7CxoGOcdMxi9EpjIjuUiYEOnJ4mqfkQDG63Zgc9X36tn960XfbNm0ffSIC3Xq1V0w7+uTxy7ATbOzs0JCgilMMPvzL/HE4fLOyS0IColAfs7KzsVVWL9BA4qp4JinyDDtSygcTakL6IKl0Jz24kWrVm8a9cF2q69YiZ+SAAX4AZbC2JgoAib9VYpiocUKs/ITnyZG1oto3LDJsSPHq9eodfHypUrVqkKYTKZATCopSYk7Lm1muMi+jx8//Oarr4nZOnHsSF5edl5BXo4lMafgxZeL5mRmZrgobSyXrdmwonyF2IaNKxQPj/5xyYaSMYH93xtw/c6to8d3Hz282+hvKiwqZJizZ00VyeH+hB4601LiTl+74s6zFOXkahXarVv2bd2+LyLCGB0a7eelsJ7yxp3LYcWjiN0JDy8po+a8TOt0vCBYAcKkhgbhWNcHIFoiiYiCF3ojoKWft5dMao9r89Ztt+7cW756haB0ckUqHuoWLaKJrfR49u7f/zwjq32HLlS6hiMGGEIUiCBOX1Sw25ubk3/l6q1evQewgMJUr6TKtnPGtC/y8+3jxk5CWnLYPFo11kE7kFm98tfp02YQyKLXGbXYR2yyBfO+xQO1bfcuopToFrf3wEGwUCqwgis2My0xLDzaEBgk93fBDqJCI56npT19mPp607pIEgJD0A7kUF1mJ8OO5tZS7EPxPOf5zQe3qSFLpA0VzhAIvTRTE5KaB+4VUSx0/LhxYvAciFPwRfpYyFWQKEgz/1nMVjWWj3T2XE6lSrEgIuY7VvbSpWs/Lv1xx86dTV9vmpb2PCIiklR27hDBbz7eDArRJ4rd6csnQIYXAyTcih3QoUOXbdt2UfaJWAt28bDRQ6/euBhTPjY5NaF1u1aoAQggwK9Pz15qjeL9/gPWr//19ImzyKU1qtVTeHWFuWnwv8cPH926ftUUZjJ7zNMWTGneoalC4ymwEF+ipR0luXivv964U7d2+UWZiNJ1G9YKDQvJyE/Fj9R7QLs6jcrbZVn9B3WrVrPc6lUbz5zev23TOqEAu2S6YKPcqdSTn0XESVoa7NYfXdxgCIkoVqNRRYVXXTq6AhsZ/erI0f0Jj+8lpd6r0SBm+Hu9kAkMhgCipPF94xxHjXl8O/3pswfHTxy+dP7k6WMnhSlC4X3wwEv3xtqNagcEyvz1IvJ9/brV69cJ0yG2BkCfgKbUuCHlDN9o0bp4VIlSMRVOnjn/5jttp0yd1Lp1y6yEZHQktCZDSEjFMuWJTZbZMD+rhw0ZTj2XQ/sPUB1DY9ImpCRt3bLj2NFTNoddEEYoiAfZTI6H6Vliwp2l93W6ACjYG2+0xonhUhE4YDl9+dyOg/suXDiXk2uOjgktW6F8dNmIRg0ahQWHHzt0bMUPq9eu31StYjW4YfNWjfCky5Tqp48fb9qyPTkpKzgk5MLZS1Hlquj1IsXqtXqNDh87qlRrCq0i8Uhr9ztx5Ez7dp216oCCvHzK6VFTyiaz+7mtZEeHRpbIzsogjnPT0aP1GjRiwx07ehw+BYMnxqogNwez9MAB/UsUj1o0b36wyVizepVSUeGL5s/9Ze368FBTcGAl4mNUAbrLFy5Wr1L9008nHjlygpAsxEq6TMhdCpPO1KhB0/KlypOXtGfbtjat36pVtzp7yoKqZ7fkF+WrtRrM/PS28fdoKdanR/TDzkKFCFHSVjiBsBgBQ6rhoEWoAvS2/AKN0l+uEW5BFQgug5VYcfs9exLHiyDhyJqI5c4iM+5COeREEG+/L774km4F+GEQ6N/t1+/hg3jid5Cwf16xilr7+w7uHjVqZHSpkvbCfCGa6EQoHh5e3Bg+AU+E0iPEi32FMZwSshiIxZsxdJHv6gJJaUH9W2qCj4mLw6d7cYjwX8DqduuNBqLzYsrE8kDhkKW4hx351Uaqkq9IgqAexYtH6HUBMLIrl69260puH2HchWvW/NK+ffvYSmVsLlEqQ6+BTnpLRpe6efF66YjSAvxEgaC4CqeIsLf7upYrUcJJYRGBAlmZmatXrWz1xpsEiny3+CtyR5EuM7KTbty6fvv66c+mJRBVEx//DNsJKwGb2btvZ3zCM5PehPGEwNtg+hhYnF8t+Py116rTQ6BVs6azps26e/NWlVp1bt++GR5RPDEhjl1XUGBp364jZAv9Dm0aoP8GiP/Z/0nyE25vxEo6HvInkinbskqVKvjLES9grKwKgxICyx/F4f/Zcb7qbYyN7UdUFuMk3IfLpDELhPMd4B66CPo6Y69avRoYOW70JwcPHdbrTEX51mBj0MOHD0qUjjIZogpy8p4+fEIVjvKxMdAgUCHu8WOzw4VOiTCOkieEDF8wAaDAMwj20Glz2dLFo0eMxP+7cd0vT+/f79y7b1Jy3OWrp9ISnyz4ampwaBA6YvDOUL1a67AVnTh56MWLtKjIcJkdVkuQo4zUD4aIhYB4EebyEsjk4uK9xqoqhEVScFFdLBZsPKIMIwqLrzEfW527xNJodIgGfKFK76hRYyZOnHTl0tWGTZrgeiNU5fz5c5LSQ3INz2HHUlzq4YOnZWIrwTJv377L8hLTxmNE2S2bQ6H0RxTyJcqp6T5y5969wR+OoI6fPkBnMGgLC3JevCjIyclISXly/fp5WgdVrlglNDC0ePES927drluzFmjDlgoJMRnInHe5UxOTjj86gtw4b/5s4aMMxfhuj4gOyC9K2b7r1POE1NCowKt3zvobZMVjIxNTn966ei26XHCrtxo0bozs1yCoWDCdsP0CPPVqv9apY6f45MSPcgbnFxYUpXmJh71/O67h6zWo/ZadnYnXmxi4W9fjK9RpGBYQlpjy7OL9c/0+7JuUlLJ59Y6Y6Ep55vSQEkFffj930U8LG9Vq0vi1N6uUqxURrVGLDBAnplziQnzwEbkLNmGncV68cJk9npeXv3fvfkyAk6bOrFy1HvRBuE2VxtCwUidPXQElTpy8XKp0qfDISIpAxiUmUcbl0cPH3Ij14sXzXPIDnsVl3Lz1pLBoJ4aNkNAgiit+vfj7SpWr0lvp4IEjcfHx9RvUwd935szJKVOmkdx+6NguMoa2b9+J8n3w4GFCVtv3eDPh+cMDx3cQDwf9YZxMlqjhuHsJ0PzGzZvUeq2yn5zOvvIdGw/lZjp++nEx+nFMTBl/OntIByq2v5C4+KvDO+23b9o2e9YXeLQZHgpVdESUyyGy4TQaA21MkOSw2YMP9+48ii4eFRhkoOIrNmF2AXYjtJrbDx9PmjQhNTGxxZtvNmokgjbu3b9DEAzlwSJKBJ8+dyx1fDziLNZlZEF2UKihGIF0u/fsAyGr16zGw2naocJMKFfv3r2dSCz0acJQIKp16tSYPXvGL1tWdnm37aBBgwAjwTestcdqiYwNnrtwetMmrakz6pVjFXCUrVTG62e7duui05KuVFifxN0YPXHIO+1bexWuklXCZnw14eqlSzXrVoXoFxQQGGId/+nYoDC9y52Tleek6FSXrp27deuSb82Pjo0uVb4kVes8Vj9TqO7zLyfjuEiIT0lMTE1JTgUsljyLUW90mG2bN24BLStWrpCSnkb7GOJDZC6aNF9+ej9B2AV1fpNmjqlTr1rl+mUg8hDMh4/uo/TjMlLp/eDudQymtu0avju4HeVRt285Omfm/BEjhtnshWvW/Tp20rDWbzU1W3OQWlD6c7MtR4+cshRCjy0kEr5IS3c6bCtW/ZT5Il8Y4/WBd+896d1vAJsXRTK4mD/aHUe2OfvczZM9P+iKjejazRtutSzPbm3Roam/FkqjJ/DKYrHjPQ+JCKxWrXL5CmVz87NIXjEZQ4AIrtACe8GUWdOmzZ5hLK4IMgVrVXiOArsP6FK+YtlGzRqHRxazqNIN6kDKXTV/q17JmIiF332Z9CypcoVqQxKGg5kPnzxc+NWCgnxLsfBovS5w2/b99Zu1ZPpspeTEhMKsLIeFjF0nqEu+nsmkunz1zM27F1OTU4joMtsykftVLtlXi+aQzvvk6f3Va5bfuHa5WcvmaGXHTx0NDDTeu3fn0oUzPy5bSix/uTKlMH/4K7RPH8YdOXBU6eefkJiSEJdIcELrt15PTHiYEBdPsZj0tKSTrY7l5ObAYHfu3lKiZGzLFs0oBE1r1+T4pF27dty9fn3YoEFui6fIZaaYKkJPhUoVMKYQs3v29OlGrzU6tG8fJbJeb9SYkPCc7Ozk5CSHw2qx2uApGmMg7TVpMqYi6hw2jgiH48tgchRa/HUmu1lU3hc0XLQiILCDdkZWdCz6mim0ujs3bhw+dJSc5W7du1+7epVsgGrVKsIsxo8fjwf/8sXzEO1uPbqRzaQkSol6QAjHSFC08ZJqFfkkKsIeBadD3mL3+rL0eBH2RYg83gPRjlrx+/b3MfGXrJy7qJ1lzsk3hYTCR1CYSDcJMBmJQDAaTMhbsAOlAvuitX79pjEx5Qps1pTkZHteYakSJal0j4exUYOGNavXyrHn+MqgkkhntlltZWLK7t22OzriUuu332F1UC3wqmN7U6vIsVdUrVB5ytTpPXv0gBTJjIEmED0mNjYsIvzqtctYFPRBRpW+EAJRrVoViBdaBQoQcXOYoG/fSCLfITszB21GBCp4SOgIy8vNw+xGNZxK5SuVKhVDXekt27ZTuJ4+WoJreuUVKlSKf/yUohR169bGx4n54j/lOMQ0A7pgt0SDYcmxyrAYJHBiS8dC+7tNUiRi/C+UsRiqNDAMNnQHGjVqFD03JDGLPlFSfLlN1KsVVco2bPiVPDWz3VOxQqUvv1wYHBIGHTxz/syMmVN+/nnF40fPnr9IJYnp8oULlK62i7oA3rvkNNFZK0BEUzJ98AZYoVWzGdD+KT2DTZXYlcioiOKRURg+MY4qTbJy5WLLVihdr371ClXK46rDSJWcmnLz8t0nDxMun71x6fTNHZs3durSyVWQqdQR7gbHFIckY0k7AXkWcVAsjdHI/yC0oJBQPoTXx498aLLGiZrHnUnRCC5jeESt0ywkKLz4zz/+PHzYqK++WTRi9GiUrarVa1D16vadW8QKoCWXK1uJsGssVUeObG3RqnVRfmGnTl3YVPv27QkMMRbm5xkCTC76w7O3sTaotEOHjVy2bPWoUR/9uGZlqdIlED9ycjOLcgsCi1GTvSi2TLTZ4X4e9yIqPKogu5A2YUuXLb1y6/LSb5eI8isEN1EcXamG0RqDdfcfPZi38PMO3Zs8fRpXumRssCkMy//Z8+eWLV9KfgCqV+mS1bZvPbhn/56Zn48PjaQMtChEZybshHAnt9sQYMjMzQxA41YjouWEBUTNmDMD2YiuQUBYICeiMTX3Wn0QaSi+d9O+I7gV0AAAIABJREFUxOeJ836YPemLT3EGjRn60fYN+4ePGTTy40FvtW9x5/btI3tP/bJ8c2YqdahlotYOwZgFluLFw3HMUZOZk4RABAZpWHHsLiw6cnxRvuP15vUxtGCfBpLAnFVD7EAiKci1CVsPhZrJVvZ5gJHqYdmiwoZdkBRgYTIZeIvdIgx1PjurMPAoKT1IXigWIy2GKypxy95s24iAbhS21Su2v9Wm8aRJnxGZcGD/qZOXdiFdUfVg8+bdS5YsRI+EMqIXdX6j+4YtW0rGlPpiwfRCc1bWi8ytGw788PWakBBRRoTdERQUTOvSypWqojhx4PiTrHG7d+whOwdOwdQunL8UHG7EwYXDQoz+98NicdSpWwOvU58+vTZt2VhgLrxw8VwW3qD0/PCSJqhETEzMpk0b8jIc9ZpUZtfQpKhE6Wge2KVLl+XLlwMfBC+kK6ynz26lUsaEudNsIK8wOya2JDayxJR4awGpYEBJpg3QUeONNxNwQnb8qh3f4EOBc7NzgwKDPhlPNc7aCIXrlqzatePwjZvxwsOpkBlCZehLjRu/2bBOpTPnzjRr+XrfAb0cXmuBLY8oPMKFDOoQYshgdXdvPxz64ZjRH43p1KU1jlCXMygxMWHixE+ji0d+/fVCLH2wBBSDuAfJ3bu/N2fOZKYgKVSE8AJGIi+VMn+b2d63Zz9sVGPGjXbS5w/HB74kuV7p0o8ZMWH/3r2t3mryw/JFukD/F4VZEtogKXLQ8AospdaM3Ovs07c7RnGjPvTe7eSObbudOXM6ukTYTytW3rp9ddz44WViSmRkpweawjBkatQGP5UFg4WdXV7oLBZSMiut4NmjFHO+3WAKjUt8/PxFwomzBwmp7N23R3SJKCD/4OljYrrBjdca1GNTxCfGkfiCLRCFDCaj0xnV/joi0+Fcu3Zvp5qjn9Kdn4dDH56qDtAE3r59b8zocT279+r0fjMtKSAWF3YmYcP398u35NudFm8AJUpc0QElEhJTXVDBAnff7v1rVqtptrrOnT6vCZCHhIUizxFIYLWQx1aokIvNyzqazQXgfGz5si/S0zjDjNgyJctE9Ovfj6ouVPPv06M7dWT8XJpKlarkF9quXL5OWdrwqEhMoY/uPgYxikWHZaRkil2jBI+oSCDqVvp5jU53gUAbkcVLB4JiObnpWr3MQgSSy/N6wyZIA+Dr1u1bylcqn5SSnBGfg3SCMgXTRejwhWPTEUuh1oZFREUmJMSRUjNu/Nio6Igdu3bNmTPHEEKpHbeFVDDiT2hkqFXRtYyJNKtfh2uod1A6towI/fV5h4WZS7RRJbMYTZVAOkXvbr2TU56vXbsuNqaY2PYq3A50GsADoPl0wuScnILlP6/kLnYij8Ibw2YhzB9esG//9unTp184d5ZyDAySe6G95CV47SItlJFLQhVUiLnzHVFM2LHAVJ8VAEmLK4R3XsTz/SZd8UXiNfwPBVgkBinpW4sVXN2pa6/EpBfLlv1slSluXLsCfSOpMO5p/PIfl48cMQw1TKmVk7eYkpJKqhlBIIwWrMasdeXuFbLKiBnQ+asD9YZbN2716dkTm1/F6lXnLZwPMiSnJqEjTRg/0aDRnTlxqmfPbtWqVlX6aWVTZn1K2Z61azco9c4WrRtS4QVAbNizDnLMQKmVB7n3+CtLVAgtXj6kTefOg0b1cVisp46dmTl1jjVXFhphdDgtLVq2DA4MjnuSiOYXU6ZMRIkw0LTFm6337zhQo27lF4kvQsMCoVNS3XmW+z9kzIIfiBxRTFl8skYQNTYVyRqYLmFykAZoDdNnef53SlqSgIIkzmhZNWYhYZ5w/4rwYJdGq05KSSSr6NCho/waUzb2weM7I0cP7d27D0VcDh06mJuZ0rNPF6fDIpbALqtet1pomP748cvgrinEOPO7sbGxsdAp7uUVEjSQz3Je5JOUlJdXcPvm7eXLfzWE+nfq3Ra1Wxvq3bBxtdFETRFCOwkIdeXkZUWUDO5YurVaadq2fu+lszdFLIWbKCgKk+K2FlVh2VeClPsscOLT52ghJQZjFS0zNYGB7KQcysdpNFl5+UyTBSKpigFAWLFEohXotWpi0mEJmdk5xPyv/nWtLlBz69aN+PikVq2wVImGcVIitNWaxSs0NH+VKROT086evzR79qxAEXflMJiMqAp4L5UKDZFJe3bvXvPLukpVqy5evMRUWl2zfhn2fJmysXyWLRtL7QakBrlOdfzw6Q0rNl5ITYNyvf/+ezC/0rVLGOX621ce6oyaPj37Ll66eNrMiZ5DRR16vCULyIupGqVTKQqsGbefXB44ok9AhH9AQJDH7lm87KtvvlrWvXc3Y5jG7CiErJDzhASC/Ggw6VLzkqkX6vQ6n+ekhwWHpRQlDhk7MEAbkJmTEagxQRd0pKKo1WOnDu3XfuS7Q94LDQ+KjAnzqqxlKxf/ceU3qiB7uRrFo8sWIzImpmw0xbS0Aeo505bVqFuLEBB8oETaDhw9kCcIpqKUG8OU2FFwUrDipDVl52QhrgFzsg4+GNMT6wxCDGo6K8IS4PZKiE+DPiB2YJUBT1gRST47c+ZsYKBhyNBBQnL2uO7cvnvx4uWUlDRCjkqXjlX4qe7dfZTxIp10qtKlQocNH9L/wz4s1vMXaat/3d5nUKdq9WLmffdZri3xux/nY+wZNKxvlVplylSKJgJ34/GdtRtUfm9o9/isJ0dOnLR4iwIjjIYQ7ZAxA7bt2tmm7ZuiIJDDCUMtLDTvPL7px/UvAvTG2LAYOsKiMdauXWfdhrV9+vRr+WYLZCzcAzTYBbu2bNlStWplEaVhNp88dfwhaQzJD5f8uATOFlMpom792tVqdkXPjI4MYfpA5v7TyzwN+Y/ATjQQjVGVXmCr2bB8tXplgoOCq9cvC3pDQDau2Dtz5hdt23UICgzZsn3Tu4N79O7T6cGTu0U5NlyNKUlU+cgGRUNDgyKigt56q1VszXDCQ412wePzbY7+g3sCW/KzR40f0ahFs3bt+0ydPq5itZjwSPz2qOO66JDALEtyljnVqbQWFOZYXVa9UYMBy89OZBhOcDLE1QsXzW1MPwB/V3Zerl4TXKZc7M+rVlLnzGqjl5SIIsMsXKp02ZKlIo4cO9K4aX2qGZFmsnPb1tCQYrWaVEfGCg8s3qFXexLcTvQ+umLtD1aXxRAQhIEBNNAHedXE0UfpbV5zQXYW3abQOiLCowi/KxNbnoaYtP9o2ABjVZYxOMhuLczOzw4OM5ZAUXHm5RZ6+w7oYdyjCgoNOnbmOBjVvXsPnGc0v7Lbs3DXQhF0IYYXOUmZWYW4txLiUzds3rR7z7ZhIwdt2bmuwJKNPxNBqbq8Whv1OxRCMGqMBTYRa1uudgyeIciLBtYvVzjsNrVB93aHlqcmnX+Rk6DURaFZBRqDiKrOz8vWGJU3Hl70+pv7D+3mUGc6LPkavcHptmCnr9ugTlTJYgQyOiyIQppNO3bMnvFlvdqNp0+aGRwZ9sHIIVVfiyWoBsMn6YHQJYS5/JzCoUOGP72ZPGXS+NjYmE1bNx08dKpEqYDqtevjdsCMeersqQqVK3Tt0wZvp07t/+O6rwrz80uFVKPuzPdLf7p1/4bNU1g8psq8RV9eu3EVKte0SbORw0bQwv2n73/q2/u9L2bN/WXNut17DkJwqtctj3/17tUH2fmpZaqV+WzKJ8FRJryrpaNL2q0OKtu92b7Z10u+SkyN79Wuf2p8VkRU4OgRYwP1Qfgrq1SstGXzxvUbtj95ms3Wo4jbzZsXV668eujIQWQbosHffueN4sWF8rBl005CfvWhSnOO6/S5axERpoysnMiIaCIWcIYismHVQQtWYF/xehCY1q1bf/LcqRfpeT/+vHT+l19QpYwsEpVorMW+98/NzS8WFiG88L5u6xANlHyp2JtGq7XZXI8eJSxbvnLcx2NEGJZCrsEuJUKy/IX9QFQFQwEV/WcRwrBeUclMsHJsRrRURYQSnbvwfNCMUshkv9XE83EZXsdBZ8PCnGxtgFap1iWnpuLIi49L6dCxY0ZWunCTU7eDtuIWNED56tUrjh0/2LN3t5vXL3fo0Ilq1eBVQtwTl8OakJ62e+v2pnh17bas/JysF8k37lxQBcioPFu5SgUknKdx97bt2Hbl7KlPM1NTniajMDx8ekem8gqhv++A7nrde4XOzGbNX+/Zu8fNmzeIjTARkUrejdWanpsOJc3OyZScAhZXmsaogE517t06tmzkhrXbX6TkxsU/mzp9Vr3a9WCbVG/Q6vw7dG8TWSpMqVVOnTu8d8/3PnxvRGRISdE2wecvJJNTQfD0f+gAgzmQTrDYQzdhJxhIUHyFnRMtgXWSeL9PKJZEgf/QSP/ktdJ4ELOg0Zh80Zv57huw+Jebl0lgwQ8/Ljl58lSbds1R7Jau/LlxizpyP/8rd44T6W/Nd/b+oHPtOjVr1Kz47Fn8J+Mmfjb94xLFY442OgJO9B3Qt1Pv1jBaAMLcFYrfmm/wPSy6VHieKTI0qk3XN14UprRs1qpXzz7Etz1MuKUL0hYRbu0R+a4kBFLqhuw9qyNTSTcLFzHXsjsP7rZ+6w0hWuMZ8vVfAvtx+hNhBIypJ4NpPTHlOWwG7y0oxwDYBlwjosI8fg8ePIyKimRTcbA6DCYzJzfJTJFoV3R0idQXmRTlEumE40YWFbDBZGx4kpVgMzBOxBGAw0anc9b5c5dOnDiFDQxnIg6V9PTU1LQkc76Na7Lzsrfv3HH6zOWQsDDKE+Bb/G7FLBoxSZYZbkePzMvLIpivwJvXplPT9u+0Tn6UMm3qLH2g7qPJH0eUCr907MoHfUZFl4xIeZGYkZ22cfu6waMGGML800W2gTzXkm/UBY4e+3H5yuVpeZ2Wn6GyIZaa32jTdMCgPhZ7nstj16gDkEUXTPuqXpPards1QxSVu50qL321PQlpiVEVwjA/0LE2UG/yOFzorgZNABOs16rG97/MGz90SlBo4E8bv3bKC2VKc+16lQqdzokzxpMZdPvWw1IlSiQXpPV+v2ejNxqGBkVXLFExw5weWc74dqcmGN4gIlSmcJBd56uwkPE83T8wIihK37lP265+7UlfN2gNSHs4BFkXoFo+IrZinZE+lGMPiep08DMWS6kQWevdB3SKi38cEk1BeUHg3qnQomX7pr4KEqQ6UKPZMcz0weTpU9MyS02ZOvnNVm88Skl49OgBMQnjpg+q2ah2QkZ8eHTY2KljJk+amZL+PKpUiX4VK1islh3Hd2/fswv/QpH3/2PuPcCrKrN//9N7S+8JJPTeQUJviiCIDRuCoCD2hiAWULAXVFSQYdRRx4a9ixQFURQs9N4hIT05vZ/7WXs7/LxjmDvOf57/vXt8MuFkn73fst7V13dVjzx3yPGGihpfrTU9q8lb687Nfv6lJ+p8VT2GdMCs7HRGaw41m6h6YSv3VcLNvvzhw427aNqtMWdr/fqGG+6aydjat2+HLAHzrKSkCNcR6IjMYu79N2/bsfXjD9Y8s+yBM88egWOp2luV4Up7bvESCpOBPRw4bBAOgAcfewCtDs37eN1xV45rweMLmqJNyWDSZDcFcQwntRdMGrd9/xZ67eUUZy5evqhL19Yn/UfbdC206FwDRpwRjdCqXMd51BniQ4f1p2wwFIu+8vob6LJ0pGCpM3PzIPAYQZeEFgdqWbvSs84d48kwpyhTCUaoS/clAq7stBOVJ2LETzTky9j83ojdmh4hdhIPo+kWFuV17NiB3nb80+p0+eolgRdUTqczi4MDFybcKd4RjfGNt17/4cdvgf1WasBTFRW1qZQVEyLdnUEips3ivG/ewhXvvR70hQxmbb2vzmK0kRF8w+wZ02+e4qUVaLjRle5I4BGOJ8xW+7XXzDAaTDhhSW1p37at0dbR528gp8bpdGHI9ejVtb6pNq/I4w81nX3OGLrSVdU0ojGEqe21kMFG+YWH59dUnUxzOtf/uvbeOfd3atvT1+hv2S572cuPtu3YipIb2iMHw6E476NalcpjnW7n3h1ieVLFoiAOYDjQ+pgcKcocGnxNF19w6YEjB/fsP9C2XXu9w1hTVYMP2+qyQfMbN3/nznTqSOmJRVGIwwFkk2bZC38LxxMzpl9Z7a8yaywhX2DVl6umXz1t6pSr1n+9PmUOt+1aYkhL9Rnencad/liNPZNMoaQ7N/OO+667dsqc8rN6dezSsSZ+1JgRfeChhWnpZAAnEn5j556dX3vnza17tvY5o7evsb5rn67EiKzh/C1bt+47vPvFvy93uG279m115xoGjuqOto2ruLB1zsxp1zWFGmhy6UrzfLryC1O25pprr776misAbPp+4y+vv/5GQWHmGWd2sdnNfm/wx63fMrvOvdtcOPkcjSXszDHdeMeVe3Yf7N9rCP9lpxdmuD3bf9l2sqomZgpNmXqZN+ClEOGvK55lxUZOGEB8/7LLL0cUojy9+/77TeHKy6+YVFiYj1fy81e+btW6bcuWZWYlzoCIgBXHQuF9h48BOYkT982336iu8rZsnWfwNq75dqW//g5HhicZpabKRAosVVUFRSXff7+Rc4cZACeH4xw9WqHRVODjJzkYHxjznXX7veecMz4JMn7Ae7KiEumAMY63G8YLp8oib51wYTImvZqBLcVLlgBmwyZiW01BwUsinQOUC1+J8n3khciyWJRMPlwrW7b+uvjZJYcOHqPLAp9fcMWY3r0600ks4As99cTzmzf8EozUnDjZNO+uX3jq12u/BPEfLrF92y/vv/f28ePHd2ze8sTCh3xB376DO8lPyMzxZBQ4T1bWE+Q9XLH/5183UYRrcGjqaytBECTXa+XKz1H7tRqbZm8Fnox4Y1P9h598OHnyJCQVKxjkJCkxUbQO2Cs8iJkp0hHUNkrx9bQk0AHnpndv2bTnjlvvGjViwm233J6dkQVWyC/bfnjq+cfm3HOLg2C3LtpYF+zVadTCe+bPuWOeLIjkOf7fcmb9lskE5yXB5XHAu1u2hHeDjQsPRXERr6NSwqRe/286tBgbjBjXIEkGJJqgDfAJyut9989buvT5qqratHQrpX6XXDLxmmuuqY8dfenFv0GEoXAUvHJXmuuxxx+WY5+MnjxZ1bfP2C8/XeFtCl8wYRJCaNVXKwu6SYdRGCK6BbSqWgPQA458Sv9iYQStvaqi5pOPP5869SoTTYu11J3gGJPkRAqRfN6Qy03/B4JitamYJe6zzJv18GfvfvHSsqXjxiC0HBIjEYgqGXJtVRW5z3hl16/fGIiB4ujGjUzjIEK69MMmgR0l8vjJmt27dwOXTPSKYaiuArbvu7U/uIhLeYBfMPbu18PuMLQsy3enu566fxmnsr6BhKIq2pmIzW4EQozlAb2aXxIkOJO7RqhLnGjA7AGujYlj0BUUFc6bv/C2WXP27jrQr3zwy6vvZhE4rAAiOp3u1avXUu+zcMGDCXvAEDVmmnPfeuldkiLvWXhP3yF9vVGvryL4xcdfjR99PvkoK955c87s+Wt+XZEwRC1ZhGDNVikgoNW3JYIvXEutnz5Nqwv4ExlpubUNVYlUkOqVaFi37IVXFs/+68pv3+3cp7TaC6aLxm1Jf+n51w/sOnbXotlM3+fzqkeS9FVsaD4J2wLF1vZv/PWDvft2znnwxjr/YYGr8WtoypVhz3xvxQdzb1v4+efvFrbID8cDJrsRGBvFX2XF0oDU6QEHzbPXkagNb/TSvzz/+ONLP/30TSwrhBjP12sM0ANnn5VHISNhAG0YfKZ4SqB9cRShFsPyeCaGIBzDZsm59rrpWl102bLnfX5vNJLwuLNJcDJaAtQAWQzOhlrf7bfOfuzhR1EBqbB5ZcUnXbp0un3WLb37dA2GmogFRyIBckkP7KxijqoDCXqg0TuueKJXTf4D7vS848frPdmeQLDOaQNDQmvVu6JGWo4IUBmnGLtWGbO0erXrLYwc2vZ5g5AugW8sqWtnXu82mjj+QKkRKEFbXfTUk/g+Yei7d+wHpvLnLZs79+jcqWv7Bn+D0awjgfaO6ffAK+bOnYP/m8KnW265BZ/WlbRm0kmiNy8iT0hFilE4vM5O/WNCf+xYVX5+Mb5Jf7Da7TTUB6v0CSv1tS5H1o7t+wlmFZfk3DOPQF5mJGFFYVXJmydwPPjJPz9848uv1274atWar9d/kZ5jiSTIDhYvVDKMX0DPMSGzrVWrVsyX4kZGorMJKIkhkTJrGQDxIV2Akn1NLMNK7z9sJ9wEuPNRRCzVVdAPmcbUvZgcTmwSH7ku4H3odXTH0xj0DYCZrPli/aMPPkn6Tqt2LRoC1Rp9LGHT0WQG6A8TDgoBEcUtC/R7zEUHFSXlEqxbjCkk4EsvvUxp0cNPPetwGpPxIH8yap0nT9ZkZrlTmiAF7yKnowI2RlWbGhfik5+3H6UwuUeXrgTgFj38xMvPvHPFlRMfeuARnb0Cgmz0e3/8afPGTZtat+08ctRoXBhOjcBCEk1esmyJJDlYLY2NDTxTa9FWVJykEvnMUWN69erjcbqCUa/f7wPFmIieUkov+TMExBnYgDP6Y59s3bzrtZdXzJx24z333DtwePnNt13rCzcBnKXQkjQoVGytRoYqksJkCtF+m7ZTSpvYcDCMQx5LwxcQaMms7HScarj26YFF2QTBypNbQpOmXnHzrJvGXTgei7SpqZ6mSuiFyx95c/FTLyEOZ90784bbrqOUti5QKVWw4onRxoPa/KwSYgJPPPx0JJjCmH367/cPG3EGNQ281mx1hUKot0GjlYixvvpk7YRxlzzwwIJx54wDVSGuixqsenvC4TCnbf1l/w3T79i2aSeDbKzzvvzXF+9cfMuiZ56cMOEcHCj+ICWHNoB+wLjfsXkXaIt5BblQuI2ePEofcZAC177284wZV8OECcaTcEnDH1z7NID5ZdsBBp+RlTZq9Mhp0yaXtWn1l+UvPHjfk4N79rrl1pv69OlFDgjeI0zqxc+98N57H3KEIVcsYfqhQeSSgwXVAfiOWgDeg1R/J9M9djKf8vJynGDsacTNTG4DzApcKzzojAHZ16JlIcBj/Il/4i6BifE02EWPnp3ZDvgV94uz7ZSiAcZVY+M7779zx9y76hsSbTu0Lh8wdOCAoeVnl9qtvD3stKU998xf7539xO2zp1519RW33vjgZ5+unD5jKuFOnPpr1qzFmpEBJ4UTXnzZBTWNVem5rutunmFz205WHf/m0y3ReBADe9Dg/j26dY8H4hdNuDgRSj309KOXXzIFjwN7mozZAi6rs+LEyUO797bq2C6IXUKHUZujocm7cs3qM0cDQIwkoiozYNRQRqGPhqNJA9lL0VCitmWfnDe+XvrTpp23Lbzq8vOmHdp+FHF+6dUT84oLG/AAJxKvvvJmi+KSyy6dKmk20TCmjiJl/zuXqgnBX5g8T4T1w33gegRiyYFDoQW1g2IJ9SdEgwUeJF2pY8cV733ENxoa/O+8/0l2XjEnB8pWdSxFvgqv5FLIXdA+T3343xn3/+kpDBUjnqbi+EhJHqKGXPkGEMfgkFD5pcUHC8dsU9YBkKmNGzcteOzeL7/4IqfQOWv+dJNNt+aXz4ecV76jcmuLNgVxc7Ip5k2ZEn1G9SwvP8OXIjmhyWlxNfljaR4nYrf/gM4zbj3HGwi26p3RFKADoFy8jLmrHF9Whu5R0WTIH0pzpCOPG2oadmzZIT6ASBMdonHx1tc1fbPx26HDBse9jQ6rKZS0U2vvTrffcsdMv7dhytRr8rPzhgwcNmXKRM4GAolgDUh6yDZW/u6592lLA5RDUoWe6czZeGjD6CuHz517x8+//Ljlp32URd8663rcIaTC48BHTXj9729/t/77R56bXT6k1w23Xn/9/ZMKSgoD8YakNjD0vGfJ8AgGqCBLLXr86W++WT/njtt//nnzui+2tmvX4csvVoaTsfzSgtbtiydefG5NXUXP/l3yM1tefvH0rPy8noM69xvVae/BfTPuvDJJakoKxCxp3A6AnNvhLi1qSazcZUIKG0hfWvoqGUJte/bv7w1WROJ1zry0y68fl4ylGuurX3n31TbdSm+feR+Jk2+uWa4FkwslwKYNxxqR91aTJUafWL0J4KfaQGXCRCMdIbOQt8FXe2zKvedldnDVhqtINgCeCQzAA4cqGvzRlA1MpYjZAWqozmVL//WHbddfe9NZI8+8ed4V/mjVuEmDgkEw1qOJoMVkcYYMASMhXFNi+JAzW7d764mnljz9zGNUSAsskzaFfkPoFhXLZLEZTTaUGxi21R4Jh+o7lXWM12jqjjS2b9G+pvE4Zd7gV7Pz1BQ1VHsPnax4/bmPKFeMnOcw5IYE9gzgPI0uHE6azU4c7kDSArs1rHz4XbMe2XPd0dZtygz6IAlrVlAVYh4EuS3T7PJorpx2hcPtXL/2uxeee3vsxEH3L5xndZq8oWOU6NAJirJWfdjStkNJXV1Dhsd15PjxxYsXz7/nfuaydMmybn1KB/Rvme4GPhXsKyftzDBwY9qgNkTcIGbTmsKNAcaF/YuHjh60otxFdGaDlXSKQFOoIKuourJ236975j9xkyXDQN5Ldknx4UMHQPIyu2I7DqwbMfK6p59dcOW0yd5g47GjlXjF8vIzYHTZhflnDO7fEKoBlhK33Zz7biJruzHYiEMWXHLgIzXh2IvPLcXRRcI4/CdEtp8hUVzmTiA3g41mo/O79duBvTA7QBcz4KWiqGHmdZNJsly/7vtJk64AIQjvDCoyOod4a4CWllJgjVOv81ZVpepTZw8dt+ylpV16lBpNiWC4LmHCkVp4bGf1rCn3L12+4KwJQwJAielj2MeiqxlIU9aTEoyZ4TBTQUbKHBBHIPQC4RF1WT1zb7p71aerOcvdx7RBabZYsxFvaCcMnCxbim5BqNPoYgPP7jfw7LdhBbWRSqWWgJ4puKcJzUiKQlhgzLhIydM3Nuk/+PCdc0af6XHCWxClAAAgAElEQVSZEUUzJ93wy6a9BbllFw6+4s57bj1r7MD6wDG9PZKWBW54OBGXkBCQIkSAYvEUyi7OJ1KggHZ58q6n6IVn7+x6+rmnjx47/Pjy2X379QoYDwYi+lRE6zYXPXLv1RBw746DgRMliBkzWKsaq4vLCosKstH4GTTxxKRRkxHL/3HL9rcXrxzWZ5jHRji1OpGKguFk09qoAmYCgg9ut/fq2REbAyDJPd8dmzH55tGjzyYMWFtTXVN53AoSINXFwJwZtRFQOUICvqp2RWTunGbUXTCKgcfRWVhvmkICjRI3OFLWNHsw4kNKElujtNqqdwI9ltsq7+GnFuzY+WucvYumsm25J482XXftbJvL//CS26ic2L139yuv/uWKyZMBKMNOoN4HmQO2ktffYLHZj+w7oYnrbp87d8SIvrWN1cgpXCz19TuJD4KLzBDRyfDsTJkxud/Q/rXBelx8RnqHAvOk9zb5I/X1tRQ2oqqvX7O+rvokNRyRWryVHopStbak3WGhuiKqAae38fmlizt17D7uvLM0lgaiDOGwLZYMWA3+AZe2vTdx+6MLlnzwKbFFzFMoIGrKMJ45deSwEX3LyzuVFBYGQxBE3eQbJvj1R198ZM25F01GySE7XYASBVVfaGXV16tWrlnF70YLuC1UOpsoB+G8BBJ+fxO1JtXgJNYlAvc9cfu4i0bHtCF2hyq/E4dPHDtcFWyMrF+78cW33tDwH/qXxRTzAqhBkmWIAlJgjgABtSUs2TmZuL7If8jKykRqK5mhmr1bjv+8/efjlUdKOuQ88pfZg0b20dsg8jBd1QHXiiQAEdVl5BdA5IPPHObINM2cf177QRkzr56W7sg5caxy6KAza48HJ5w/ZvPOjYRN01o4P3rtvZyajC27ep01erDdldVh5sW+SPiFV14s7lKSXuaqPlLF6dAn7B2GpqFvE1sVZxWjoQqXFITPV35xQ8d27KIB/0coBCQaKDVCXlYr2JL8JINV9ETlQjYo02CLouWDu7dvU/rha5+OGTH2gSfuePYvi79a161Tz/aakPntt94fO+LiosIiKdoHmEOy26ia/u8EDVWFQB2MbKNysTe8hYRQZADqMun2JtWBIn8Ey0NebRKuoclIc8y98zaiDGII/iMlS25S9AwunoyOxS/qT375/8fFRX0GzVikzZPEwaX7uug+AI3GJP6y4cfvGhrrSBs6UrH//kf/hlcgHI9cP2vGlCsvLSzJPXHy2IFDB4KRwNnnjA5GvNTZQcfwsjFjxtBDlGCKw4n81GDVMWNMNHg60YozBgwEglmd9R9/wkGwhHBy1NTWZmfmtm7b6ttv13FCAJLgWwQpUPl5IDqhy23DFtGihRt1gWB9cevs+x+9a92oDd99891J/8Hr580kjweCoZfwlNsm4YYlQp/VLr3fqCF4yzDRXn/31TVrv5o16zZgHlu1KuvRtZ/PhwWp9foILiTIcHQ7Mk+cOKZzatp1apWdnzl42NCGuvqsnBw8APyHKxh3upX0Lpfn6UWLX37lxb79euTkeo4fOvHA43MmT7/g8KEj/Qf2c7rMFlpAIU5w8kY1VhzP+iiVSW07FE6cMapX33apVBD6Z0aQEStGIUjrslb4rmPxOjjYrt3bY3Hv0OH9YtibgqYh9EMehy5lYjHzi3Pm3Db7g3ffIxeb/vaUqpFuQl9Y5J/NYkPFRNrRIoNAAN+SVoU6MkVCeTlF1117s466JpfHR0TM6AyBQSx0h5sGhD5g8cDZihh15kZvHbKwb7+uLVsXQuqgIzrsHt4LGWPP4fHCP4FCDm91OjIfefQB/LUHD+3LL8ggeQ68NM4s9GC12H3BAHwNJw1qN2n3MLjefXq265z73Xff9hvQU0yLOMSeQquuq2n66OMPjhyoOHR4L810H1/04PTZ55OwxUYjXSCtUFBanQKuY9UYzjtv/O7dO8j8bdGymD15/rkXBgwob9e9o9FsjUS9dIXp2bsDaRX9+nddu+G97IIcIA/8YR+nVZsiy97gcmZRk+AL17H4x6qOksw7bNiQ4aOGUmPe0FDz+usbyR3E0YVngsHRBJc15BcSg1xOJ2n1+/buvfeu+6g/vWDC+TEd/jZpQREKhOji98P3P9FQq2Vxy5ZtSvoPOANthJAoS0EQjRAGBM5y9ejVbvfunYHIWVS4f7XynSNHDz+0cH6t78Q111xN7gXbzWliQ/BPkMCEw4wVYFtVMw8igao5O2LsIYQVO4X8RpKXMcffeOP1EcNHjzl3AC43epiRQT9s0DAqXmGnDMEfDoIbwlC5/9X33xgyZEhWRmY8pjt/4rkjzhzx4MNPrv9+Y25BljPNc7xqb2aWMxyTlxJv7dajFb5JXA4U0bMSTouH1cA88HrrQWSCY6Pdsi/hALqgk5PisApmes8zuvfq3aNlUZklL8WhViK/vyWkMvhT9tUf+cDpPoG0fv3158ED+xUW5J08XtOpc9uyFu23b9tnStmuufpGshnbdCr20hHPAJwHpQ82+oGayADH2QaiZpMf3xKFvbjBBg/t8+PmtcNG9ujTr/348wa3b9cWdwsv5XhxdsDxHnnW8NalZTSVOlpzmD5zZLbkZON6uR3Vze+LILZAWkZTt7uswMZ26JnXoXN73GBAG8SxgTQg60o3AsH7Nuhk1oIviC9Nl1eUOf/Bu8aMOQfvRY++XTf/sqmqvkb8hopnkYs14eepf5KwT7CHDHCUZhze+DI5gGJvkuQD4ouRgD+gcST+O3GrE0SOa8M9ekiqBsi3Vrr0BL1PPf04z6dLComwxHa9fu/mn39iNWAyHEyryRwINliN+nSb3ZGmc+TqbUZLl54FgUiAg+mwOei5RNIq+YuqG5UmRTzn0ksud1iduPccTumaBZIFLI5IQ0lp4d7DO88cOxScTqvd/OuOTWVdckHTjUQDoIyTFQpJgCEJM5kzZ67AnoWbSKeqbwgazSm6C4YjXpM5dMll540cPHrtVxvzSM7PzQhGG7Lz0jIKigwm8jfqyf8zaG1kuUKWN910y6RzbyRGtHb1GnKNMJ7TXG6CyJSdFbbLxCPIEWCaHHC8U+wFG2HSGWOReGNDkLBSVm56SdsirTWuB+Y5ZeQeo9ZUmFfSurQd+CZvvbFix45d/QZBva3Xr/lh2fMvDhnc5+LLLyhokXXgyJ7t3x04duzIhg0btu/5lTQH9lfwHzWa4pKSlCmqsWgeffLh3uVdU2T2B/0JLZq9Ha7icUsvbZyyBrsO3xgh6bLWrcpatdGZDEcqDztd7tLWhf7AXrLYKxsP2ezO4uKScy4YbicRJM0Gxu7ufTtnXDzLF4mcd8l5pa1LwnFvvZfGEvWaaOPGb3fpNWZJPtlesS5OKERvC9WHvl//jd3jSM8t7NSmlJVb8sILV181gyp9vGrBiB+1NxoRa4mlVNUO9Rc5luYYZlOwzoeFBNX+vO2nkCbasVuHfRtOThgz5f03Pzt75GhsKirxmQMs7DfiVUn4v/dTGJzSSwuH9B+fimdKOk0qiJdo2b/doCbKaX+LFZ5SsFT3lXrPqQ/55z8FFv/4lv/KJwJFHSXyI6iGXJLYRGGXAtn9xusr5t4z5/DRg1a3gcQC0BmuvmZ6aWmL1m3bLF++bO26td26d7nksgsLivOA/uO0I3rJPMB21Ms5ElefdO/S6oM+DVUz9827t+8ZXfYd3NGqXftwhGahKiTfP08C7y4yAE6NbZGTlUta05ZftxFeJhupS+duSGtqMebNuwd9haNrAXkS8FElkET9Drnq3AmPgsliSKJnSGjdYnEYHY2hRkL7SJrSkly5Tav/8YefULymXTWFoSaSEaPGQSZAJBYi/4eSWM4nkQKiIZVH6gE5dLpNyMjDhypXfrn64ksnZGTayNigOnrXzsObNm6hNrY3hWMjB9LLqrrmZEF+Cc4JqnkJAYAnAY9ramqEYVmMnovOvdzjdPzlxafXbVjTun0Hpyszqo3iXYDUxaOHY4gEScoRYzG3y4YY8gdC27Zt79mrF6WXDd4GlFeMybg0RaC7L7g4PrBRTFi4ZkN1oJbZQTPwFH7C00VXo/tbEgKV5AJ2VIHCM+/Zuvft19+55d7riWdWVVaibOXnFOERvPvOeV27dh8/dSSSUrpv4beOJ6xmW1NDg5QQxwnepThQ77//IXx26JDBXn89KwZMAyWEVrOHTVCQbNPsTiDQgliiHBD2BoFx5PixDRu+JzgL2plGG9Uk9Jmu7E8++hKBMXrsCBDBMcrh2oglp81txFTRGj/+4ONwIDpuzFh9Wpy5CCuQJFPaokjLBI5JzI9Cb2OCYPehiBA2WrToaaChyjrkSWsuv9flcvCogD9M0g9rC5AHKGLUDQH6T5HXsUPH66u97Vu1NaQJxB/hup07d3fqAKADDWuTlJcDfo2qxBSQDdzAcrOq8B9ejSmd5skEBPKSiyc31Pn69h6QnZ07fkKfsjat0SToN6YQTxJkV37JyDJTGuZ2ZX/7zY8PPfTIpMsvvvTSiegK+Kigc+IaR46eAHbu3vl3DxgEjnZjmquIsgASzmx29FTiBxwHsrylIJdDJeqyVoubFv1P+DVDksg4ITsxYkEKaKj333jdLfPnL8gtcolQMRHCkzgjmYJ8nQW3OK1+rw+QAnoaTbxgItiNQMtWVFbYcDbY3HX1vsqTNa3atk5owohAfA8wBJc59/orb7l2+tXlA7v5Y/WBZMRkc+qClm83rP/7G6+1bFk0bfpVqIbAbVhsVpBc8ZGwNRAnu4YyBx0ytrhW6luVuJj4y08xN9V+/mcucPp/A46ATQjkLGBddovn6SeWrP3q+zm339Oua8mSpc9cf/OMtEyH0jrCGAzRc8JOLApE8Ti4AroEJAG2FElRjNCisW7fsaW0rDA9QypVoW0+F0w7M8HKOCgNH77zAZL4hhuvlf4GoH/jRpKuBsaF8+5Hig8cVo5HN5qKLLrv2e3bt1448YJpV02rrDkhvh2LEbXz5b++htVEWWVWFkW1MdR0cRyC1h+h1pj+fU6S2RqaGo8ePdyqXRn2AyvEhqo6FrPnTvXSJ8xprrSTdZXgwAE9Rc4i5iotqoi0cxtdYzgUP3y/0eFwAs2FYiGkoEXJo0QvhMMZsIKvVn57Rp+BBUWe2vo6oBO4B60RwsaxhwcDcCZsJbpNSnuhlOHoweMoIi1aFNPKgO2DhBgGZIwSw1dQpvk6mhYVf/yknVCNt5okWHi+zmQFKs6gNd5x651gw951x10QwJ2z5/Yc2HHBg/efrDthxT+P9UWAMxpLoaabC0KRuty0nBdfe/tvr7z94kvPW5xJi1XvDzS6LB5D0nH3HfP79j1j3Hlj4ik/lirpALBD8IYhAIsxbe3q744dPXLNzKlBP83HpCuS2Wh2OdNPHKmYN+8+AvSuQhM4qAyeWUBjqk7PT1007nGm+X3RRx96/PwLL2jTuXUw7o1pwPFypzsz77xrdl1N3V9eWL7mqzVLnlv6/OJnnbmWdFP2z1u33DDzRuBn+/Tv3b5Lm0g84NLkvf/++yQ2XHghAOkSlGQHJd9Jb62urhp99oT1331eWJTz+KJHunTpCOsDbyMabQJIkoj27u2VY8+84Oln5l986VgKrYmhShI5zE1r+OnHn1BqZ1x9TVzfQISDBApxF2qTGP9UT7M4B7dWZ+Xlt2jTosF/ElWeeMfl46/FDxgxRg7/eFJN+hZVHRM3IzPz3HPP/fuKN6oamzq0KWnySQPa1iWtyTaFl0JVJKYBKsuHsi5KooyQlHI1hGqTMaIPWn+cyEiyVccyvdnkj4S+XbdJytk6k4WtMVk5yXFoHVcNNvzpz+yf+4soef+wOVTlj7ElOZx4pHBEMXTlnLCxottJMyypTRdMCSIiQJmLU0fxhCgX68AXeSA3KR/8s9dNXGW/e+NvX/tv/x/vZolYSXQiUBxFlPGfXvPZJ6smXzmZcFZaPvVq5iGj+s+aextRDBwPcUPgyMnDFdUVj09+zJ1h94e8SR1pN5izAVIWmBTDhqcwUk4iCGcNtdVVVZVkocLucWkozSolwNrsBbGiJGFmwZ1pS5KengYIOL2rm3Z427bpSARTbflHNEQC7QjZcNLmwBWU9IelKy2Ljd1pNnCWY0Y7QY1kINZE2jKLWdqumBejgcDDDAbrsOEDBw/pj/UJMHk0hIERoKQOODp2FpcAckK22qBp07mstv6E2WFHX8N2ef7ZVy++8DxTypLU4We27tyxe8Hcx0ecU37RxPE8h4yf7PyMSNJvddpQ5Roaa1ELyOzWg4wf1QDxhb8dvAYK0wYOHugPhYgvUO3CsjAwthqSgOA5dTjq335jXbfunbr17HRG/27+YCO5KExBp8V2BBmZHH8B6tu286fGhrrBg8utKQF8ZtlZulBQcO3tdgPbIYliWlGumE6EbiaBSFFm0ZZfP9y/74jTgWco9svP27du2UE8AqdUReXx6TOnEmeEJCFMOu0gfnT6OLvvDdYgBAj4sc5kKqBOde/eFbe0MDg+SqIOAsRgbt+2VU19JRIdQRj0im6UlpEOjy4tbQU9ICHQO9kX1h8g73HjzgYHFenGsFlzny/khpgs5rraWjTFs8YO5XOrSesNSdd61of6UKaCOwl5JyLECgCVuOsQALjTQMwCi6FNm3Z05uE1qEF4oSIagq7WQDC8dOmyyy67xJ1GcjSHDl3L9tGHX3z20VfLn1/usYtSizqCzU3JkbepAZaXme2hYSV7gaQEjABho5ClWH1IxIZ6/CIN2TkZn33+yfffbd6zc/8vv2y5Zvpt6em2Zctf6NKja6OXVifaUCScVZzhq61KT8/Cu9O/vO/AgeVPPb2YalbQEXPz3Ym4h/LVBQse4FCUDziDjjqYBJTNmy3gMIqEQ79EneKNnE30ZE4WC8XnHA3GxrCFHQkx07JMPB7BALk4TSSc5eVnErciUimtjkjTVjqsw2cgoVCIrDIqhEhRdz755FNXTrnqk08+HzFiVFRz/FjNIQRV+66tvQH61AZsDivfpsIqGQrXNFTR4RtNJRwD+sts0pvefu+j5cuXjx03+pZbbyT+wP28F0+Jy+gherR3++427doxfpvb6kt4YRFWnU1V+5gFv3D2FZ5DxPMfVmiz7OAPH1JJJ4X3GiKPpu9//BZAuLn33T56xDBfpHb2PeKZbmgCDpuqPcHzo12JB/9rCElGsVic3skYv04AgSP0d4ieQSVsiLzNSofDlcQsSxqunn7jTXdMBeCD5qLDzxq6f98+dCadeApJ6Yk4TK7jR6rffPGL3JzCc8edV+U7Avvp0LlVv4G9xo0fG9eESTaQqohY2B/wl5eXw0ZQtUWVgV457IosM9kxSwJ1vgBywZ1l75zVkfMSikclPqpcp3i+qmZt27p3164dE86fgJWEiYHmzeeMRxcjesjQNE67/es1X69atWbFm2/h96V4BbsxHIvgB1XyPYzjzz2LgkcSW3GO8l07rAl5FMPfDHCNJRGQjEnaZqACg39U2qaF3WLHygpISa9cUCAvUomfNE1PRjpum90793z2yZeEJgYP65+dm64Fzp1WXfGI06a/a8Gs+qq60o55JE3klWUMGnZGOEa3HIK2eFDDFiPErSdVs7amwWjB31K7Y/vBnZv3sm5gqIE/YjY5IiQKmXWVNRWYOuMuHJlIhGvqm9D2jaakxWTEm4g2vHr12vQ0N6IklGrEmWoz2gIsaUS/99jejz/4dva8AD2xCJ5xrmF6KofBHuOfRnu8MdRgtbkBsH7gkYeXvbRMLFZOSsQA0MGUKVNoyOYLNPTq1/WxNg94sm2kwUAstjRzr4HdhowekJGVEdWGWP24MbT1wE8c2JK2+cwL1z49hYRFWy3MtnxUp6qm43nF6XwiYVaQaulRS99uoFx0+qKS/A5dS3fs3RGMDMX/iVMXpQVybQrWI5Xad2vlpa6LJAEgu3SkCvix2Rh5IplypeX2HVACRH0w5AN7EaWNerAXXnr27Vc+//DjL1FB0NU018+eFtbRp9oU9odAdM3Oy24IBDu1bX3k2LHdu/fCnkTeI2aM+L50gVCAYanaDGQBg1M5i9OZicAQ81RAluFlePH1upT50PbjX3/17azb7/K4pK+qVCiIt0nMwD8c1f/wA/WcKA8Xy4NfhE2AoC+aHPxOiRxiOknXddGe1A85F0RrgOwXbGatlhY0TEpV15iXqGiKbYcZzdP4Xf1EPWzqbf/hcP+9r5GQxRHi7QLDyyHXAvCpefvd966YfCHZG136dnjx1aWXTL1wyKhynSkRSQZQuUPRIBmIF028kI46+NhxpbjtTkif0RLpILIgUyVpQ+oYxOd0cP8RcJ7A30pqIlanNZpIOui1Qm1gcxd6HuCfxC5ZQAlOpAiL6LIyMygsLS0tozf5pk2bSUyx4ddJJm302XIVSUNPSuJS5AcYTMgQqwWoAgdKltYQ8AbwyoBwK1C5Kb3VZE3pEFkgD2rpN0L+ZyAkUSQqu4EwgA0hzwhyIQacLrGJOdB0IHB70CC9cTxzemvfnt0GDSj3+RpoMe/1BTMJuGhDd86dU1CQA/iN0+1AH4LCI6JqIOMtBBclIocLM64LBZPvr/i4Vy+MtF6QhFaSpkGDpKuplALIzUlUGdsPG3+4+OLpX3+0eeDwvh06tqPRG+4teAQ+ZDQA8U2TdmIyHT127MdNP/Qv7wPglYWUc5LuMdE5sNjdnFHxp8Y5ZeQLQ1KRKO0dCJXqU1rdG6++Of6c8e06F2HslhSX9utbTs9vgCQGDy3v0KUdAkVxonCjlv4eApoFWHtKTiXoVCTpZ2fnoBZ4PG5GRSCDh6MAsp4ut+voiSNEUsAktjucn3381dat23r36YMSxmTz8nJV4kf75BNJQZWDwWuSwQiVZSYUZJYd3QF1nPtJ5MQop5MlKiKZWCheMbpK+wM8XIp6pN4QItMrcWqwRazHjh87a/RZDCPoBVHaQsch8QAJ/qCFhjk06nG5jWWty/gKApM/VJ6oPnzg+AUTLjS6cTcSjglTLg4sNfsO1w2C/pfScirlJbyFcnHiTuKbiYFx5fKAKYo/NsbWdOvWbtDgPqPHDr1gwvjyAQOKW5QYzXqCVqTp4zmorauSn7X1ECpjGzXqTBJ7ye4Hvr+sTS5iZ83qr7/9buP9C+7zeGzUbJAlaSIcotcFgyG3K11KGSQOL62iZKWY9T8c/AxJObZwSlIXTOyyHGGdEaU24PeVlZXGaLRGS3XCEyCnsdwGAyRJ1RHKMaxK2eVUSVELOOTjjz0+ePCQtDyzlZhgNAJsgWgD4OhCM2RDgbQR1+BRzsnLJHZjsZmwEz7/bPWXn62eP//ec8aNwW6huwCvkt1EnicpKk/efssdQBt2bt+JrDJqBk1OE00MGS0TgXkyEVRn3sLvKrtrjhM0/xl2EVNoqK+H3tLS08afe25ObiZ5C75QPRsHJ7bZ7Bgr+KugKKTa0mdfaNu2jUNcvLGM9EzIGPBFLBmD3vnlV186nC6X24Ps1Wos67756W9/e2vqtPMysQ0QY1ZjYWEBg+A5eMrpvqdNEvyNrd+whjF369MZbdho0fXs0RMAC/LdqmtrsNOEhwuIEGVrGWjDnFMEMPOFj4mRQQlIPGaxARiWstgtXl8Tkoz+SHJGfjddFurURQB97tx70MLB/cfCZSvxVCBr8BuxmLyOlA9KmD/++OvevbqAYExDG045/JNVRrXhFHNbMOiVcmuLGaQr0icyc7JRviXyQBzDbAOmTGoRhCWRJ2o6crhy48Zt+UVZDFi0RiAQlMa7/EJYDbyMDE/mS8tffeu1t4Cth+ZDII+BsEMuqIlCTp/NDky5JRDygqr585ZfzjprOBhAOjMNJSBi6ZhK/iJJ9NOvub5FaQ4gmvv3VX679ruzpCGBG2pPamFTVGem/fLzr1TITrjgPBsAV0qyM1ol545YBDo2SFRjxowuKysiGoA+4BOTkr0lqB1ft3H10OEjsjM80r8tqQV+nl/obaUlzKozxfSAuFJzY+3dk0baNpD/kXywa2qvsD3SPG6rDY4RxaEAZDStS+mMxuZAVGgjpa3w6RgbA36sLsAliPO0atMyLcsZivjpuQQfRmEGi5V6vTNHj8zNzcHs7o6t3LELxxkvHgxZDqk0CreD+9izTxeH25KQTiWoz2wYLQSQduQQxuwO6/LlryM18vOKkSZGI65DqhDw45iSGlo6ioCVrncGfaAp4LRlLF685PZZN3705gcIO821t10R0QI2b6NPCNlq7ow0m8sdT4Q96WkZaVmwbzIusHoPHTx4Eni444eZGCNAAkGBCr8TGCS/LwzRQzRhavBTWFs28JcRBWlW12svv3PmqLNalbZgemwplrbUfjd/Wv+TTxmJ8DvF4OAXlWugl9CevY7wMiV2IJJhRaIUJrAAQ7V19fXEY2tr4HcELDiHHA+7gzpKRJ8UO4jPAG8KnTINPE0+gKBPvYLnn7Js/pPh/nvf4Rg2NTbRiTAQDFAds23Htrn33nHfvLtdBcYZN1758JMLnFk2gPRIryaYi/jCe0FuB7V3sBKr1dJU37D8heW7du5BJhFLUrgAHk4sZkpn0Ckjdgd1trHuXXvt27Pn/fdX7Ni1Y9/+g/5AJDdPwNL+eJGEgAbLAoqWIDJHh1sClkogPxQOYoIToGnXrn26I726rnbPnn20Wzl29ERmdjaBLb+P4vQo7TqQNWZiUbEExhOtM4E6RHZjggf9pDWIQFKCP9JnXgm+SFVg5fGTd911zw8//oTIgayVgwHVQdDwREyOMHGWkqLSzp271TfV2B3GpKjUWhj9gPJ+8CweAnSTZEubMP6YghIylqoCEFkMqSQtO5x11U1FRS07gUW+8rOjFUfr6hpD5I9ro/S+YDQQLTyEsVH2VlycM+O6a7p26woKQF5ePu01VJUdosK9IP3ikylsZWrQsrIzzDZLXWM9vReZNVnHrSoAACAASURBVJIUkOgfNm765pu1njRSnGk2I/FNyuqMNDdDc00k1q5aPbC83J1Jpg4nP5WBqphB5kNOYYvCusZqVduWwYgJQfIH5z4Bh+a7fn8AqZyenoH7jZlJWFGPbsRDZBt9Pj+LSeUNS4c7obbKiz7RvUf3ooIiYCwkHC0bSgxZwIvpFkGgmVwWXodmiFwkIwQmLFKBhsIU2ygtrDHjdORymM1kqeOZpOQTtwDTRxnlpaL2OdzUOSCzO3XuCO0hgB9e+PRLf33x0OHDpS1buj1p3ONOy6R1D2ZwekY6ygXuNG5s3ar19q1bX8Qfc8GZEihMJJkqw6NogmPndDmJNsJ/FLVG7BBmCrVwNllGthW9M90jMH7Ar/qDtXpjzOXJki7dJoISUYgfLyvqDnVVZJghq5gOqhsGfds2raiKovE52JzSECwUGzdufNt2peF4UAn4uoDhRo8hOEv6V0ODFwQgNXDDaVL1LX5RTw1SkIHg2sECBcb5yOFjxUUlOPkKC/PS0hxkwJHsokBgkBODGsQmgZJqFZh4JksFAMa9QQ+7HzlyaH5+TjBKSp/0rYVKVC2W1/CLXhsDAYTWh0UlBZ4MGxuE1kUjvMsuvZhvgf4aDPkhcDB0OKc2u42yGQyVzz8BHWnV+Ann42lGggGSpEMNU0xK1bYU3qcEdPjnH5nAv/oEvxMEQXoZh0WU9ZjDZfMFvfjevD4vh479hZey/qAucXKXPr0MnKf2bTplOwu27dxRV1tPNiXrf+xo3YzpM1iQnj17AcxEOcu+vfsBNSwv70aypFF8pWgqMCEw+PSrV651Zjgw4HJzsnv37FlYnNuyVTF6NgwTBo53Hs+jQ0xNOjvFib3iX1TJUhFeYEwQthaLWvx5egcF1B63hHSBBREC9gcw9BTBIpe6v6d2uaigGESYlau+GDJkkOK2l4Q2mCTiAg88DBKnaceOHUpaYCmVuT3uiODdSEACvRxrR8qaIiHS0SABTjMQnW+/+05BQZ47zYM7UKgCIcr+8RsNVy0ofNo33nz/7tsezm/hUruVIJIojFUHhnQ22S0kvQ3sM7CpNpifm9+la6eqxkpnmlOXgmxo+YBNQo877MwoCfVkO0jnQoILWEzoSryGiG3KVF/dUNa+VZ8zekBsHdp3zsrJTk9308NDsD9pLw27xQoPhBAW5f37o5WI4YVfneTWJNCyrqAv9sorr1x40fiCwgxvJOICHTCJHQHAYTwnN69bl65lZWXJuBf+gd5iIsECuqbCAD8VYF+alNnkwi9DN4IunbsTimUNRe/HJGXZlFR6+B47H2XQOCANoJimrGZLYX4Bu6lSRWZ6ThDoHLerddvWZK1I3ZhWQ4IaVh81tXANIpi0fKCQKzMza+P3UmSanuFi/qK0010hHClpWUQ5diDsg62FgwEkkvJaI0mcWHTkWtRVRkhNzs/LJwADXhdpeZL5jQeK2pOkYdOGXxc99sywgcPysvMXLnioe7ceF1w2dtHCpUTyNNsqvw4ZGs0Wp4EKUJMeMenIyEom/BQCGHUWtyP9p00/79m189iRQwDMtO3ejjRP8ZUpvlaxB5TcJgQn/A7piZEOBYD3BTohHCdUExh71iWjh1z49GPPooeK8kgFS0wrXu//0sXrWAvc8sRNuIihErzfvP0HojNkWyN7MF9AVVE1sOrqk1iWRLJVbsI9TIR70mzpPIR5MTuyU1FNqP6gaAhexsVIVTbET7546rD9l2bQzGMO7T183Y03PPPsorJWLW6effMzi54jUnbvwjnjLx8KN4MqFOaOByuEtJCYi+Ti4D5KprndvkaQlLX3zX/gxNET+S2yyYDOycuVXBZZchDjwsByUqzksGQaU86K4xU+fy2uETebnjJ6PM0HC4D7Jq7MEknqqDQnEQ2ULCsHaR+Ae5vsklqhM9HoEBA1jn1ZO0pPCklvhAbwq7HOhP9hKFCzaitDPFyMmfXHKRKK+XD5IJ4QBuJE1PE2AWd3GF3kUH/62UqUrWHDh/v8dTqK7eIhDZWM2pDdafL7Qpo4BqE9HGmyOfSUT1IJWV9bx3vTXelUki64/5GfN/8KS7r19pt79u4UDEk0nbMjppKOngkNuRktg01xFNMvV35EUmRJy1ZpGXnuDGNOFuVXEiolHRURi1mZlZaFdUiM8oKzpnzx3YqSUmDig+SmEzGJkQpttGB9Ikuw3hByoUgwMzM90FgPwrWvKbrum+8xWHv17tqlW1uYVTJupoJJXCE4tqIxtzN92+atrVq2IpneZLESNyRmQaoIK6BFB6NTbUiDesEOyuECBg3NQ/AqNE6zdFAlMUIVi1jm4DL7fE02eyYhfvQJVpiL+xkY6U12k/u+++b17tuLdrnYQQKPTHYwHiAT0EdhkrXhyuxxiGCDyUg7tnSrIxKHOYtjX3JrJP6rZSTWOAjaW55Y9PiwYUOumjGVqnXEA3AyBDrUM4LshtLUAeAvPry9evXqVXlFWWePPYsE4QYvdRiAvyNyaUUcwsmEfIJdZ7lyaK29c8vO7sO6070I2iCfy+10KUkNQiqcRx6rsB3xQ2DpQmzQDxYiBxyq5Mg77VQNE4YSGKi4hlYzUVRCkayJOCNHqEg6jlkSqsCzJjuHWCN/zcjIgtvTOpy8Fzr7cpEFpXgXWHUUxTAL47Cnff31t19+8dXEiRPBi29sAn5PuJ9KzDyEMahUTUSY2qXDB4589NEnN15/A0YK7brhfgkxA8UhB7UrHNwsx1bkqsgMhsRfSWvkIR6nGyMQ2E/GD/IQvN4GJiR5zeEopKg3x7QpNGBWAPLxcY/HnqXT2uNxYObjaCQSalcan+NMkmbbyYTd4Nz368FJF9G69srpN05PmuP+pN+CV1qxk2ENjF89m6pJ2QxXOv1H+BaC4jJ3ME7ig9h7KPGeNHcwQMTKyRLxZCYYAAIUjdFg+G7VloMHjhSXlKGwLlr8RPmAXtdcO7nBC7iAfvXqryZMOJcxsE2iQIv6ZvY31hP701m03mAAg82iczRV+2bdPGvWwptaFJRg4uDDQkMC2d0X8FJcwkghAelNaSDuhkpqP3ToyIljx+lFyIIzHnQwHouvQqiI9pTr9ixd9tyTix4BaZnCX8mcc1FMQOaa7/eTPsX5KcwnVHfr7beRk0r3FF7NY6FhwboE09vhoOMkSbEMn2R/JGNUlwBUAjWLSXFEJbpq0iGzbFYPe00TKuiZ9g84/bkZ4rEybFL2UWSk47UAFx87Uksnq86dBUFQJTP1pRwi1tyfDNv1rlB17KLxE6+88sop11wWMvhrfBVOowd9DhpAERRtXqn2AEyVPAq0Q7LKWAoqqQm8Htt/Ijc7X5dGEJFEOSpl4+muwj07j+zeueWccwfVUZ5Jvy3ch/Hkxu++b9ehvVlJSNWAG6rBMKDni7uu2ge8+2WXn9uuQ1HK6GRBRNbYpfWQGT8l1Q+QvUHaPyucQaQqk8UYg/DIDCU6nG5NX/Lccnbz+ptmNAZqgbw2pAxwOZgbq4S3iO9KmT1cCGWNJLZE3GG18ViQt2FZ1Ke4rXLSWR81+Yf95Z/yCjFpJD2RNeZnxYnKa665dujQ4TfdNI3nsZKU7SdEAMXDMR+9tuh8iUiFCfMnwsJ8F7aM2pDrLPtm/ZrefbrgeqYkS+gBloE/WtuU6269ZMnf77vroQX3z7l6+qTp06dPmzajVfeiTmlDYSCa3fUb/Pp6mIiZjlCJKP2eJS8x6kV2Eo7ZsG7jirfemTzpih7SR0XvjcN6hMXzAngWK8hisc0goUpgjtweFCiFU8BWqNclbvv63z5+7P4lzy16YdKky2jqoiMMrPZQPf2h/ff/AnIMUJYAePDz6NGjwmpR1HW6vsM7wnyx41GbIHc+JPdCKbKz83CyeomXsz1MhD2QU4dZTkMuoqSCIu0je5oCOjrV04rh/PPPJ5bPQsvu/u/1Jv/+OP/snf6GoCvdTeIIgFUbf9g84ZIzJ115edeunf2WSoaByWu3kBuOlJGYBRI0KXQV5ThBT2a9lWNiM3tQlBsjJzHaKDtg79ga8e0TMYxR8glsoYmURiRQiuw5XZLuwckkDQT/N7ZyatjYdRAcaTzQvFKgC1+lfSYgQEGqIky0I7ZnfPrJF2+99S714Ywzaqgh5xMrIejzEwuQw6wEVtDHFd1FAj1sCpaoP+jnrzi3kB9gTNfV1bNf2ApWm5R8mxJmfAk7d+0Dgam4RREofLWNlenprlgIB1Xc66+x2ByEyBV+REERqEKUg4VoSo/H3gSMndET8Gl2bN8bDNa3btOiqDhbK9w4gK7AYWM4emMoFtRb9ZmIP/DqsOkIL4bIUaEUAJcWgKt4X6OYgwC5G0RoGVxHj1SMGXv+u++ucKc5eaPJxleCNs6Akfa6HpQQrz9Atj52M2Ru1omd9vyzLwX80ZkzZ+bmZVTXHrGQlhonGmWIoG9pET8msIgoCEjGQCGSCkeXJ41R4n8l4soqYUVadFILI3k9ehOGMt4NpAgMNxUl+4rfCfqIsEfzZvqUvxktYukSQCEDWkJ7sQRKMGsOghdnBFMPeUBMAfHHGqFm+cHBpNYOpkEKHbsMIpo4pc0JfwAWxklBBvB1SEgUGIN+76aD4Ot07tLx4ksvIkspIR2bGQCJC5JphLJBOjnEJgJFMNVS9lQa5iBiKxSlbWaEZ/r8mNcWSI/BSGSbuiydIRZK2M2ojuYm4C/w26HwEJKIiizEHOeIEm1EUEEhkDvzxEvENOVU6gXBy2l3oFyijmAMsHfcmbJIJiUFIDajmaeRViEGOBo6cQtCdaAERIOEMJWbw5wUMU+1Ziki0xGml6oubA+LKS0Zr0WHNtKIyuy8+abbQ2Ef+HMokSj3zFfkh5KrwDghZjYCU5fyz4pjlQ8+8OgzTy+SeGDUT3w4oLSn5Qb2UTaUVVZcuHAXccOKLROzmAzkVIHIxBVPuBmu2YgyjVUuiQ3kMyE5klpQd5BwZkp6BTmJQ+3X2MzpSW0tjxe7H7mqJM7yf5S8xPDzRo35rsK/LXnlL8v++vZHb+qduqSZDyWTjCPJLORQKwFQhiTi7E9d1HLAXlBJcZyjz6aiUIV4BQBQSJG0F0ZpBtjF6SJZR0pGnLriPbsOgvKDoLjt9psmX3VRde1Bq00XiCYB0yeJiiVFt2XV+AmVmhJuk83UEGq0OCzUmgAz4tC7Lp84ee6jN3dq2xY9FOrFWwlSCg53aSgjDIfWqDR7ISEd9uRatmQ51dCLFj+IeoSMhzhliZIS+WXKTScsEy+74OoZky67/IJgGNepeIshAxxhLAMrw/X79UjFlOiwiFjC61Lgwi8I8UhKKgwwRMmmpxc1fENChDyOHtI+H84IzrQNuQlSBKoCNQBxydHkDIr6RRk+vATHJAYtSwhdaE3sEC0geVosorNZ6KRUz05xA0uqRnj5orAIwNITlsq9NWcOmbBixWvdz+hUFz2psyU0QTEtQiE0YJL9wzwQhsk/IUWpUuIwI8cNtpA3csP0G9u2bHfnEzeEAvC9MJsJ8OGsmx/G5770Lw/UxHxIipA36LTYcfnSDsTmciJHKP5mGcDEldRrk5PKXIeDrHV9JCkT53jCxzjcEBjKIGeqMYaHVdQGBl9RUYGcJZOMoCcIgNFA3GZwNtY2QviudGpICXGgS5k5GVzkVqMjShWV0cJ7SYYUUJEYBU8C9MhemeyS56oVC0WsdxR9EQEogBKRSFCqQ7yOgKn0wJYDYtp/6DDeNb2GBtvIUQlbkYSB4khIBGwJoi4wFaVeyko8TFHz9Lt27/3+q01vvvPa3155oUOn0kavIBdygmGtIAXShuCe258M+eInTx4ZOWog0YULJ14UdQR7pI2WHIKd1RvCFtokGYxE8ziS5F7gkiOtMpTyexOjRo597bVXO3Zqo9GFkilykpv3dqBohnyxnPTiIweOf/rpp1l56WePHw6JWDROgGqum3HLL+v3Dxky+KaZt517zjmCZKFDtKPMEW0VRhny++kEqpTSyT8VSSyubHy/Mj84TRK+D7lLwhW+vprayq+++vKll1/csO17ojD9B/Tt3KVDxy7tO3RsDV+maomeRH+KSwCAwnvQXpFYkBEoUCtXrvr8889//vDQmLFjFy5c2K1rZxk2mackwBEB/l0lI3mwEKsIBHE/isNXdoXcTtHJCGLpSfuDn0tqjpJpL+IzlSIaIihYaPFcEuVGLYH/yw3epgBN9264ZWZdY2NaS/PTLzzeq293wJThDhCQOi+WRT35Kk9ERxBZKLov2YV+jiLMDhsCUyMUxYmNPqQxmqFvjHOiLSz9aXLd/9SqoWHrYtAJcqixITBkyMgPPny9U5eyJm91kqzw5i5aPpNvgVvdoLejFtNGt0Vp7oTzxnBQ4HqnmLvK12SCSS8TdLvT6+qahFSQjKhHCi9q7vGkZrEOIATR3FRMH34nssS6UZqFGLbbnHg7lMxRE3/l/1AZm33O6T5EM+FU4+RH8yY+qDI72BwmEYwMlqFEIkRKcbb5RBcwv/vBu1aHcfDwAUZCOaQTkfYuBczSJ5stwy2dnpa5e9du5C7PjOpFzYXHKkqqqNFc8kCJdsqMeCxbz5/4UNg3qQ0inIUNIIAJwnL6YOjjJo6DHkUXjsdYRL6Lg5krpRcj8o8XePnffP39nt2Hu3XtSTceYsqY0xAPWtMfb+YT7BNUCtWwlucqUHOiwCm9vf94mXTSsJqNY+UFlwT9URC7ST0R6R4nloSYJ8EtJhCdzC2u+a1og0epVCGsllMDhpHwP1kKXsgv6jqQUQix4OshGzceie/auveLz1ffNWdeXN8kVKUoDUJOyrpxEU9GV5HjieuD8rdAZNeuPXTjnjp9Eqom6Y8sLHJBmpejRUXoTiMuBKapjgeBXVBQIKFtwZpu5kIrRW+sr6p/5qnFc+bMAfsxEKUSxYS/uZm7lewL1bKHNuTwKiSkCtRm72dn+ZxNV/kAy66qStIwsrmLuat7xE9exCJDnEL/4ZSohuRwgWgeDmN8UpNrdzqI5KjPh0Q5PhgYDIZB6oxxX5OfBHYK1sgHCIbBFSYZDl24eTpJgdgFb5RLBIcgpip7gfKE/4egM2fHnZZO+hErybtYID5RIjjiG0NS4i665OJLu/ToyLdEWuNVVXwhnL6nnnoKBGYc1YwN6uId6hnhjaFYiqrneBgbT8JhuoR1wze/3Hrj7C83rUCo81gxPoO0+JRRyQlS7Oc/XqeWV50Fg+dOPjzd/f/0uUpy8lhSOSEe7EmMOQqFAti4BLqNrM4fX/offJIwRq1a14nd1eNGnf/ss88MHT3Ir20IJptMGrEPWRyWFK+8GI0x9FErVhBHmKIfZe4Sl6AMEMfh/Q/NZ5zK4RKdmy/yUzbvT5ZEnG4KrA9P5mnsFFVTL7/8MpUNIA1B9qf7Cp+r32IYDIbh8QvzEv6ml8gGfAfKoXKdhCVSqRVnoVRxc0bgNvjGhCkp0bNTu8MY1AtxztN4JvdzEGC8Kn1KSX9zF8oMjhigW6DAU8TGV7C4qHCErvBzwxwQbUCaEROD43ZJG9a8zsTzYWF4heLxpry8bKXmTry+MVj2aZabN0Humzf/OH3aTOCU5i+4R5lqHPsjpyD3qcVP7Nl58Ns1G6+95ao75nr69OyTk5FD0RBLDNuhks5KiyzhYIBnUDyPfg/6oIaAK9lw6nOwUfbt2/vVmi83/7Rx38E93kBjv/59Jlw+dmH5HKxgojOA0pLlCisgWIMJJ1rLn7lgBew95ETIlQ3Iz8+lBmr8+PHeuVEKf3oN6jJ00NCenXsW5BWPGzu+pKQYK4vHq0dOcJnlH4pgFKBY/sPxIF4Q9GOYGojbtI+gqpyNyczMdrmdpGUQfUFbS1L6LSoZNC2qGd058LuCjX78+AGSNm+759orZ16eNEYIQlFaRWUMUQZeyqVSA0PljTyBLB/Qkzk5CjIrJnWcyAIYwcAnWo14jCBiMh6Vei4EuJqC/WfW53T3Qp2k5bJyCMiiImkXqpxMVqH5b3DK0A8x/jZv2nL55VOHDO07ZerFzEU9AL/nX+o0DRrqqihdJiPHLpuqM0hUyO3Bam32Bfg8RBgofFBOo7BsEOBo5gHj0AV8fumFBj4nhhxODok0/Tk2h3DClcIRYjdh97yLYbALsC82mmdC8yItwGOxk5XlW3DnveQCz7zuKvIzaupPujyeOlJ9sXGBwIrgxreT8H68snLV6rVIuDF5uZx3nkeyp2Tsk8qLf0i8WkkjHrB/sCf+qe473AG9iWOJ+khkgsQXTEaadrUtaoHxJ4KDAUkkQ1XikeXSULfZdcvMzhk95uzyAdRDmQnui3sejYBDeJrlQbAJ3SqRJnX7GJK6ic0+XwAdgVtUVDElnif5wuwT2gKqDMUCpKPh5cImJvWGHK9QiOgSVdNimKItyp4qWg6+JUXhZNkpsJBYG8/hou4GA8du9fh9TRmuzGRoz6fvfVbefeigsd0Zj0pL6sBOHRnWh9WRkIpZR6AZRomfY/WqtaNHj0ZvRUHnf+w1PRJslrQYJVKKjsWjMMfxkcPuhIRkv5q5EOGES5DoOM5hu917doOJiyLYzL3yETTDu/iWhIaVEBv3I/wkytncBbNiIiAkoS6oGgOyk08U+mnmEkqRilcRb0IUymaJaqIBprzRHwiUlrVE7wGNjzHjLZA1VbQWLtgXY+OfyEKMKnYHc5SUN+IDKI5wMbgZgadm3oo/VQnJ8XbexaOgLn4XmapF4TCSjcRY0LaZLxwT7q3Dh6JYkhw0loFFplK1dZtWv384I2eh+BMijVOmkuIpalRnxwFkC9VZ4MLMorohzdXoDdPL4cILL2TFVLWMG8QneppF5qWqYqeqcSqdq580O9nTfchqw5ZJDKL2DZ+XXmNctvQvV06eqnWYNeY/Z+ad7hW4DPGMIQfhNoGgHy9OIoydYFasMHEwwznxsXH+WFghG5eVXzAnOIhQBcxn2rRpaqtcdZrKERPtn4tVYlVP++o/8wcGw9PYPn5pUdxi6tSpKgbK6Z4ho1e+Atmw8upc+BkNRpu8DZ50l+osZ8xi+FmArWfbJdiCrwQjDC8+LgwmCFjFP71CnREJXlAj5I1xJTFcYiPKMSEbp9khgaqFfQVVw9s5cVARa8vvvHTEiBE8KtudbehsQLHhHqapOlYYiea6WdPiBsQwMT8YJ5ESMZ3Ba8ddRlic2EW37t0sVoNoDkAIKkZJM5fkKNBF3Hzw0OFzxp8zZMAgf9yP6xgPChoAlbwtWpYMHTGICixvsHbV15+uW/PT0qUvvP3OOwfpcmNzZGRmI0IpQ8EGxAEPQ0OdgyXgDtyyZRvtYm6+Y8bCh+Z/ufaL9FzrpKsnXnXdpJHjh5a1L9JbQkAiAuBBeSpQRGF6qmOGEilInEY+NDN0+QhLWvkL3EdYHmPmH6yjPVNPNV+/8p6od+99+N7HH3z+3gfv4gpu07oTB1ytTVTfRLsLtIGfvv/hw/c/enbxs/fcfdeTTzy27C9LH3nkAayu1/728t9fe3XZC8uWPP/ckmeXrHjr7T27dp2sqCbQlJVDvV507TdfP79kyfyF879c9RmZLmefM/Shx+8fOLyf2YFXGU+mRdA0BNxVZBtkdGoe6u9sNoQIfRDXE6YWxq1KdxTaB1E0TqN0MwnzhNVJBIbBglEj1Sv/jQtjHqVKstrMpPFGO3VuhxuJVRTPXHOXBBuFI6Bh2GpqT158yUV9O/eu9p4k5qfO6/dTg+L1GkumK7fJj+HlDogekyTiQAHR6eQV6wJ980XiqnKbsqGyYBJIwdElkUrlgMnRlRP858iElmdSDIaCwE8qCfiFMjRyl3gH/EjdAh7KGGDfqMs/b/r1ismXF7csIkaLvkhEkARYdAuL1aHUbKLvgcXvTs9IK25RnOZxhWMoOlxkh4qmw+hw4EpIIgWIQyocwcWN6oz9w/yC4JMB524lUubzA+SOBcb5ycnPLSguRElimiJPpbgAtR/LA6AX/Km/eUP/aXNIFAXmw+a0op6JoQADID1WErGapxOV+fIQ3nFKzWpuw3/7jEprxgCD4dEiWWX9lawgykjp7ATRomdR9sQexZP07KPLkcSe6FonhZM6qm74BdwvEj45qDjq2Vo8N2LMYAES7YY5UqJPQ8xw3GZx5GUX0m2O/ox9BndXtvs3g/jUCEm7ZbN4nUFix1Lggthu2bLlmq/XZKbhpslQ9IOUtyn00vI33M6CnHyXepsqnuEMbJJIi9NYvZSJoP5SQuvzShSpVesyJg2pwNOaXSXuge3s3LkTPg79oGCx6arq0Oz9mOzwdBBVDh48SBYpo2UXmJHqDv/jVxRSEB1X1TxU4ufDbHfO4ucW333PPBIkunfp1uRr4kMyWjgbWBEqV5G63UScyfJ1G5AkesBOo9TPkvkr+dOAEdgd1JT88aV8QtsP5ZSJ91Hawv/mGiE5QUruAPfhEJGHKGjSWIbETZXKTS4CyryRDcLFy2oLuKiqFyrKn6q0KbgMiuL+D2+lkLxaCCXhvAj8GadRSIo/KAaww/9sHgONnPkKq8d3VaWWaapP+OMU+BPym90RWlUsN+7h6/z+x5tPfaL+VZn4b1csmmS56ANNYKG2uvGeu+8bNGhkQUELWlb+i+f8+39KUjKdMqQ5Mz756LP0zPT+g/oFY1IDgcSGh8CLYCTQHqV5W37dQvbCmaNHQfBYSFLbRH4PwWmPBxQW9OhTg+ft6uj/i2qWcujEgS2skqRBJbGMFWZJm50sh447uZ+/skfczMVJeWjhI/v27x08ZBA2PiVteTl5UuimgzDCcE4GzPdAD4L9SdsdYOrivwV/1UnxUyUVRAQKGUoqlU9UoTY2eJH5AFxTMtrseCB7hqHmfJNr+9prr7G2wOxRaKLGMfwUNQq+jI17GDlSeMkjfztt0BAwOJLFyG46fkx6jtICD+cWZ4MMkGZfj1TFEZrlyaG/XvUs4wAAIABJREFUrdjxkoeI5pIgrMkhwXARzUUwCemiJnkzK9/d+tlnn/3444+hJkEQIOWPUAWIAEW5RWLZpBJgFK1b9w1JV6irLGtmgf3cc8dNnT7F4jJRrAYYXiQFcjFdBqQzo0r3bBqHh4Q1Wcp/Vl6bHfX/fEgTcd7Lv/EGYHSxlEyVK2oMmKjw15pivqS3JrDmi29e+etrB3ZVpqVnDxo0COehkkgUO3z4MK1j+NlQV8lD0rI8OHhatS3t1asbObbZeTn0AMa24E+HDh36auUqUvXhe+QMIhpR51le4H3Jke3YvdWll10E3wQP6sPP3i/tUHLRZRd4Qw3+QJN4KYU5/cYo1aEzQvVUkH4BbcGmyHByEfIxURjlxR/h9tgbGr1AH1EnwruQ0xS4YsSAWfd/WJF/78/45IMBaINIfRqBdreHYjf0AMbZPJ2kEuKXCgUTdht5zbBUPEqEgcg1+e1I89pTLIzTZTdkY4Ci8Pfp28NiNwNYCg5WCA+EQXLs/ngBLCBnWPH9queZX7DkpCwEUBIlb0+xXyVoyCf/QpL98eF8IrXpygVN8gQxmhUuoD6cD1UZwBHgr2vWrMnPakm+ORBBDd5aziG6j4CZaA0kn4Ksw8TxJbidDsQLIWfkioFSNyUcRsBX9WMrzAI1+Tddgb9yqQQP4QWjkhmJl4APfX7QpJyUwyB0AQlSwDPRrjAEJUAm1WrS6/50gB3oo0xEYDWZDk9jZXAqgwnZ7DqonFdlVeoNKits9mY+pKqNn+raicGmaIEwFDLg+KI8R4nhSvBI2RSaoapuAz5kMMxU/acYDUoWlGjOAlAk35IVoRrDgZM4arO6iGq5XbQKqHr7rRXTb5jEH9Vxnhoh/1TPO8soc4yJfwVuy+oB11RdVVdW1rq6qjIrK92gM02/6rY+PYdde9s4Vc9A+eDrqioPIQEO1OyUcfOQBJ3lyWaivAWKpTOMIK2A/dHcxSw4Pt98882wYcOINTBUNkvo4TTRA6wV+AZQ4CzLqFGjoENV8zhd0JC1Yh1+/2Z1NQwpI+998OGHOnXqMH3mNfBqEvuIgMNJmB3SgvnyRZ6vCg/KttlLEpOpi6LXFoWE9b56Ar/4oZqblrSjUQ8IrlnWAZJmnDwQyBESRnk+Wyb4HsR9MP7YPqP45FDImLg440l4FCc9RRIinhkDf0U34k4uRRUW6cuO8DlzVN/Fd2ErQlbJKJEyfG+ghlK+AMBFfbACzw2T4os8gWcK8Si01+z4eSAyCN2XTeHtcoIU5YPPm72fkfC5+pNfGBI3K0vNIJFTxmiQtKGMGdOv3bvn4OzZd5YPlWDo//eLrEdEjFnvuGHGTYx27vw5SV1EYAhiWmQuM+XtRFdcLs/B/QeID949bzb+ePgkM+JPbAqrirNSnOC/Gab/2jn9Hw6ZdeZd6pqw7AyMJVJXtdknylYqTJW/qhyAf+KNAyX1mpnThwwbRLWfFB4KedOvinx0SdXnHijNjUGb1Py8+ad169Zdfe109aXKXvy2QcIHdAC5CdlQkUrOwNNPLwY6dPjw4RpD8+Yoth1Ux6hUI4cDSN/rSZdN8gXEPuG9/IlfOC8cXoW8kwQNT6tmcSYQ2JAFiWOcNzij+CElf7P544QV6bK7wr4QFey8DP8/aPKBMFqqqK6EckiXxnLHW8Y4SFe/ceo8fDz0gEThwKm+adMmEuL4U1Nto0gss0FBNzHQnKhfvz60R3Wk2/DqsyaBkN/iJEQQC4IMriPGQMBEusFToQYyk1AIngZSu5SKj3//EjcepxIupZxY9eLXqBUrQYuJ7LK6Sd6lCJpEl3Vrv/74/VVQCftNUIB15xCi0jJOijEYc9u2ZdIZxqwncxrIRNLxQN/gaahKPB/AHp6PFYfxemJPxYFDB3EWut324tKSQYP6p2fRa8V32XlXDh45eNbcW5vCjbEklX00kZJKelLnmJQ6vN/PDrWQNEnMAkQYviWB9E1JK01xAIhfNPrLr1vJTCdXT2LB5K7pmxcP//6KqXfCyyBliXhqpbUwKaWCLContHlrgNAQiix/pck0W8xMBYVOcSX+/gDwO9TP6dqwejstsZ9Y9GjHTu2SWrAMNI1NtS6Pi4bBzQ6VfVSPMV2N0U4U8SyC3Olw4SFIS/dAZsQ3MzLShFEirE7jdWv24Xyo8nHGpjJQaIBf+Fzy8hS/jshUpX0HMpvtSPfkVddWsuaSMkhWnF54GcaThY5atGAniCPg+AaQhISYufSZUC8g7zztxIlKHsuw+YTKAAXMPau0tFTVOcTRrdXmFHlwCuF+QLHEcwlGKBk2uLLA7VByGSUWDndngORF8RzzaebLvWwcY8AM4jbV1ocLn+pD8E8LwpMZ4T9o4H841+nWjRaRLI6AAyuFBUqVtogeKpogA6DD4TNIYgKubBwZ0KaEh8PF3IlYYXHBUVq0aEHlb9gAyqXg30JwkDF4j6qmS105shlSNwE4RIYlDFRgbSwx/285HypFyTuVCzVLdlNRx3kCN7OqUl/msFHb/8nHX7773jvPP/dkujvj5hvvOnnCv+x1yVlRd1/dZX6yy7yz2Smz2ISnaSD4zdpvLrroooamBjyJag+WZu9nwDAHslXgJLAURq7SP3vR7P2cMwiMv3IxEmbHFITw0F+au3gar2D8/FRJl7tkE6ManuOXElFjiGIW2m+ieUCgirtXpYT33nuP9Am0OhF44qw2ADt53czriTHdfsdtBqshECYW39xbMUskHUKy8fnBqeeZPF+CWUKuVEhom7xeOABGhqq5glzKCNlitobhKYqKDIOYohraQ0OSU6M4tPiFx/IL7+ah3H/qePIhD+RE8KHNTDYkG4XXzZnQSm8x/sqsFR+PhMy4h+c0OwFehJqFZsbFoeCf6p2Mqtn7Tx0KfuGx6sWdOppuSs0wXEL6GZgsjsZGjCK3RvuvcpKafUXzH9KmOoVv1vb5JytZhNFjR6E7RRI0zzBjwzJH1pxqJAZC3S4rAOy6Ohd1mMyef/JFpsWYGfzvJ6LSTPPv/ZOfsiksOw/kdbxI3UGewaubfRI3CJ38Qc2qOdEwZOgg4BUpRsGRr1AF0geqJe1X1HFsJzRssv43rP921apVCx5e+PvtUGfHT2qBYKScuKzMbFqko/PQZALNHjppdjyYw6qXF2pkIpAEPFnNted+HsiAuYEn8Dpx+uhM/yo3i3VXZigeI2qGzUozDZGmzVOXJM0o7wCHFZ0skZ2V2RDAacY0wE504hTmlfiELUr+7+FjR4hglrbPyci2BOKudl1HnTtxpBwl8fyzpKSgyiR5F6vP+ZHMMMSAnoKSCNPDuIHKc9y5jcGmkyfqCwtte3cewgOkHmEKHFmL02iDzS6dfAjpK8dfyTIWB7Uio9BCY6JH4/wn2ZMG5gYL9Q6hoWMHDBpezu0MmJsYMKTAUBlbExl59GGiggr8GLMhBW8F/dMYAvuHJ9dHKllDc7ogzDCzLp52gwf0FseuQaDGMc1xTISTXq0l0bu8tzvNQck9aqXdBSAZbboZiqAy8iIepZL+KY7JJ5ih2CvUpdfXklhqJhJ1sqJq957tvXr3PXjg2IF9B5FS1GBJe2EjQKPNL4XMublLpcs//oXpsA68XfLG0IMUlodwh+T+eDOfQFTcw1tsdpSDEA0Q1XQrJq588X9OuHoqKiqPOhyWdu3aIv+q6ytNKYmg8RDYcbPP5wGQDbEGBky5Flo+ZgqkVFFRzefsFAmM9KyQh6M+4xlrfpjNPls+VHO50EiQzWyCynll5LxPOWNIEuprIGaSBbEWahtrCGGDDkxqCPE6b5MvPS0b3Q/N3ZAAl5UEFBAhDA7y53y+imONR4Cn27d/3779eD137dgp+mitEiFluogyZbgUT8vLKNW02foOKgE1w2q39ivv161HVwdQ466MOK1VaFwK30wloVuq50gDhkylkehp9l1qDBkoWympozqbmdmhsPOA5pdCeME/1P1TNHM6IlHWJwqmkCyfFDeDBCWtdlGz0iny9wWrj9SFAieOHz95YM9+eNaBA4eO7G3CJy++n3+oGTaPlZS4AWd2pD1ZUXEBmwhUi9WA+SdcNQ58DxlfVNZQo0oBLI1GokGjmpTW3AxwYnGOUH/V887ysFkcfHLCHGnp+/cdrzlJCSFIlQ3UZ1w19X+xdx/gehVF48Bv7zU9EEISukgNEEroVaT4iRQRpIsiVZCiVBUbXYooRRRsIIiIDWlSpPcmHQIBUm9ye7//35wN74fkfSMX8S+fj+eBN+ees2d3dnZ2dnZmduYIApDtE8aa9rJ66vPE/fNVj93LAFDa2tP11FMizKwyZfnJfbzserucPc1bXm1kSpXrCtLCpv2ZLXv5Ga6RsjYkw6IJlWTNvDWnh6rN8Qo34NfxGLghRyy58gQ2nHfj09LauoALPC1mEHO22+GtpZKMwJFfHAExlN7ecMMNe+69+zKTl43DqrRc+S60l2EMfwvxzu+MGa+/+uqra6xKzS8OmjjvzA9iv7V2iTXO4o8BdocSy6ITO2Z+hZlTPPoHYa4vbtSWiDDdpz8TkJ4bmiCKzCJsAth5Gty5kYoAJ46cvDnFg5tsicl/Ad7GxnB4nYqpUN/zl357r+htmhRvIy30g3BHPIyjPiX9XNTqGllOu/H+QlUN6zktuyWMxmr7nbYzQJQb/G34GkMTz1QUgpNkusneLINCfVuP8MOi/aXNNjxj3c7zcjaK7JaaBnniwH6zcf9gLjtP9cOk0XSlhcxvIZQmveM7J5pe0MMtP3FlnpSSmYQ80Nlpi2I/glhTBAe1GXrypbd0vdtuu22PtDDZletXurGvxcwjjkZ350QBGCcvx02ThUHY1LwdxsBYQnQh8+nk7GBv0xHJ1jLfL5bKOLVkR50ChYgKll0FyYUwSGYKsW4g4jNlM4Qa1lqYH+Mc6hbMn1cn45f4NwP9LW0t+J2kx5KXMxfKYoZeDbZIrVC88fQt2hd0yRRRWllcUVPez9ldltRsdFt7u+vs9JMK2gP6m4iSqO2QdRzBFl++prJeQrQH7nnouWf+tvHGm7ARPP/Ms+uKVh+nuIMxh8PQMOWsNJDBehwBi+NLMaWDy2RxrTOxNOzx0i84Ud3eL/Z3ucOjLqDF6iGf+1BR16DUJYjSMVQhiEjg+m5TW26IuwfCwM9wGBNvcEiQRP2VULOvwyDVtra3wY9zpm0dEUfEOZzDjjj0voc5+784ctwolg3b9tg88wTJ0X4m3gEy0SvNGbEBV2YrBLUjJLfefNuDDz7MyXTllTruvPNuzeEv4aqV7eExjUQB/+QvKDJ2xurP2hWCsiuYWnZwPc8VkRfCyzUcMPlsd9NfsGRH4kIQJt6Um3v+3P7jWzsB+8qrz00unaQJ8JP4W1vbJGbJU3k2ZICB6szuUEGJZUPz5JNPkzg/8pGVF8xveeqJp9ZaY3V8JXbYgMxOtr73K+Fcl3UT5jUEbBfxAdj65fLQBRL34j1zeRoqqTTEtlnYAWdgI9VYOWZu2/zXZsx94vFnXnjuFUEvHXZjZnKOwfqqlXU/svF2G39C8CSGdQLHptO3nTp1qgMs9913n/0TRkPNY6xff/3ZFx+e7djHHb9/uKq+ZvyEMcJcj1+ad9Z4ssjEyRPrR9TXV9Zzi+qNsPYpZk+e7vJFFx20ZdbCBx54yNAICgXtfL+67JAKXIkSvUyD7mYJHLm7TbSORhGPHG2bN2fBm6++MvO1N+bPXzBv1nyCL57YVD9CcDKKh6WXXm7UystXdT05ZdxynG901ozAbSnzNPHwX158ro5dfrCusZ44S04aPXY0dJkmDpc0NY8QI6S+iW64pq5xzJutr0e80ex6J5DGy9CoMwSaGlurWGOINJgmHAmw2VA7IjQ7EeOvd/U1l994kzUp4Lm+AsCgp6FXpxV6EadaDEWmM/kWTF/84he1gh4Wti5oGtnY05lfO4UrxkY0U8/4DbV0pFGKnNCL1b3oQfhyZH7BSThzH+togZOzakuTKzdMnsCDtA16rJLwkojDVuXYkVdgBgmo4JYqS0/9adFipmBW5uh02OFfEEl7pBwvQ0gk/55HW/oCMNg2xOAUsvDee+91GLahymA1LL/i8lY158RHjR6pFFHKyGrRygfeCDRKCMuUlzhfYrb+BDZgVO5JUECm9k5D4ze9dU7d2RG2GPzASuRzqkQBhzmuJAwACTw6mMg4Vbg4qq24aeVKXC6xF1/5fPHCuSc5VCeqC3yWNxNXIrJGbzcvKInscDOeA+UCV34QF3Q5TNLawT+kWcI9EeyoJoIe+kMLCJ6MVuMwnYSPofUsQ+2sCuFLYICSPT9tcnPgJArxp5sPAsaoI1UF20ACGPJ2Y0wL1Z8GyJgCUsnEeNMEoV6lzRKzMNUTCjI5ydnpRCOVjozLA5EHmRQHMcc5i7evNBfSuHPvFK9UDV2d7dOmTUUt/HM4v2ZBA/JcaaOVOqIXLoiNtVv4w4wzIEV/ZktbaFJTFQW750Ay+S7ydg2Gyo7UAeD/namLAaD/4Twk2ExPd1V1ZVsE8m6m0QvFnRxGYl109eizUyqs+2LP7P6Zz2YyY60lMU65O0CXDTJ9NF8AtWExdFLkcB0wjVhliDjk4BAnK+r/9Ntbzj3jvGOPOXap8WNeeumFGa+8IBuHkM3hASe4dwAbuRff+2VUzPMY8kzaA4DuGs6hnr7SSMNl8WatDVQ6FoBYLJUUk+x4nGhIQN0OSWU7P9FGwr9EMLdIgiO6isAe4cpaUtEfRyEEtZU3V1gjmgXh2tpDaJs1bz466KHMks6gptGhOLTFr3+TTTdt6wn/WYICEdM2SM2GFXjqS+wGPGlEK8qqQzlj/egR9n38k489c8YZZ33mM5/ZaacdRzaOnvnazOmbTLfIzW1pr66p6IoI0R+MmJXFduu1UFEGOEcTsWpCc1IQ8dQjPNMFMe+xXxa0iZQdir1FOyfw+xIZIN9EtdzMPrnLzrgSdsqogRQdBV3CtPRdFlzbNl3IE37BRbfd9pfvfOc73zr92yuttMrDDz/IE8WkompCSMHB88+mJcEfA00xGwf4wt5kmoXuM9N+qhCEaV1xrxfY2dwW2QCrrUxOrtULAN07JDDjL3/461tuuU0Ym623+PhGG2624pRVlxo/ceLEkfyEyw1NmCAJ64MmfNvCLseCFjkbenr4Qf8LXBTKxlGw457+Rx9/9KHHH3zhpefv/8uDVz1/bWv7QpFNJq8w4eP/87GdPvGxSStMEuBSDJ68fROLvqe7/4nHnr7k4h85KbzBtPV5wsj0bBuUt3waqTRYiXXmeEre8kuPnTTj1df/dPftd99x3+svv1Vf07zylFUluj/79G8LdnXmmecedOABQTX+N3dNPtHcDJ6Jn2157X/dZH+i/qJ2B2r7ema++drjTzz83IvPPfP8848+dC25c9bceeJFrLbWKlNWHL/5VtO23Haz0ppYRdIKndhrNBKwlhBTPMc3DZkHSnlK3Usxs966G5x11jmi9m+0yUerK8s+s9cn73vsQcfOM4qKSyUmqd9CvlDBjmUI7o5oCNrVkAUgnKkLa7MUAElyB4ZebUX5AiuQCmOyZ8f30kxB1QR0kYLz4j9YULZWASY3XhlvCcd2yMzkqvCVzmaHuBgRTTDpEqKb2YdIXSYFhwacnJ40SRjnldBYnKzljlmS3wlBJTpiw6MqqhRC85577rnDx3dsbxl6/PFHX3vtVanBJ0+eTB41ro7DSSYdokDYiQK9JnvqpqEBpyfpN+E/TbHU39QvhT0ELS7iPhuosIoycETMXk4c2e5OJWnmJjT6zVX7LuzFCp2t7um5m4SHJVB7UFe2viY8+4WEc77zw5mzZp50yldEPZVc0tHajq7uyAg3XHX6u+B7+0+nCIUb5YdpRPQFccaSTcNLc2kHlfWXoRliwRYoHQqf6SC2yABGRLPHFzjqf/e6Oay6iQlYQKtaAJyCjw1uwie0GKk0FqmJvN+kYTWgvkrDjeYBQ5hBqx7qkROyhjiCqrrYGQTFCu1sqDOYNajMQ+KhyP97eTENk+XIVsLuXbgDmRhQTQaYZTz/wgBpsAEeHfGbblLNGVShkUk0n00raI5uFfTNYurKe8khpWoqSvRsFDNYRXLuL61YNNuj0mwgE+Fec+UNxvLggw/q6G41TWxRqItCEVCK3Lsa66vnzZ8j3PbCBW3w0ljXKAF9CFhDRfNbWA3ecLqbTaS5eYRM1wN9rVWUS0O13a0VO+24y9HHf3GHT2zC7vzUU0/96Ec/OvXUU+3DomPZVszkz3UePGD2HFROjEvGxyUoo8UQPJPOvJCPRV4kLOGhFHBsUxAdXDgCfg6KZgT1EjEAI4GUpl9C0eP3P3vKKad87WunTttwHVHR6M9JAKEq5zsluGvE+HYMXlq3zqoK4hpPhy5OvqXlNa+/NuuaX10nqP3On9hh1VVXcVbU4TBq0pryRufPz7vw+wNFXQcfdkBvWwRdFF2G5v+0007TdNClPUTZIr5vHEFC9wPt2HS5xHO1tTfeeKPfzTbbDD51AdgDJfl34YVQ4aSGXYW3bx+sBVtsbck/MJ8te1l62jh4GG40Rb213//+94kjn//iQd3i+nV3ZIGvbLBr5OWRgZH0jMv6jmY0junKaxGpBmvtgWe/NefN12eKwLTsspNLl6roae+ssdjampdVvzVz9j77HvTVk07ZYrv10QAXwJ/+9KekLk3rWgDPepeF4bH3dUOvZpjSRApjd3b4yzKQ9Arg5COSt8vSH8gQHFG5eSEhs8y269/OwZYqU33AMb/KkbXjnn/qtQvPvvT6627cZJ3pBxxwwKqrrkqm0QqKBY/6033ia8mJkpLf5XmKDiC2vrdWi1RGK2k++zbdJxp7bcabTz39xI033vDgg/c/+NCDTU21nzt4/7333rth5ZK27s42DvIEQif7yLeyLpZUdA1zfHuLeyIfBcExYkl0Sz0JHkBSljoYmDl6ddNtl5fVUrE+88zzT/x+hiMv0Mhy7eTzhhtuqDyC/N73vnfIIYfstdde4deYCaaJ/eWQrFOJn+SeJBTl/szhjcKJwZEfK0dycYbFVeLnNG3LdXff839WXm1y08jqWe0zIw84xV1xUc1gKNcpuUgA6D/iSwSXoNJjxeHPXXXCCSex21555Y8qq0pa2+Z/73uXH3ro5+2YsqOyOAnrKkUIlXb+IwViNYGQPsYURjO2ZOnshCR1GlJDuoydS48MhtbFSUf7DXUSOSxsrG9CkBimeiCB9ANgV6goLBsFcrwLUxwIibxSYoNFH2PJcejWZjXTFqfp7FcB3C8nQLyLqhOzSrT0d6/UlLF3n3ueIS22PYUCW6R6crXlblLH0+eATKPsYar2XcAs+c9E/6pKtaVKUv26mWpOvU5zBGdjb6ULoQxWLLhQJkksuZX3+DZ1MA0uLPnKYJnI9NC6SZq0l4J2HNhb8Hj4HmtecjHRT2LEKyrmzp2NQlhItaJpur+EAZwNGLgcXrcE+gkf27f9OnJEEtDGBmhRAN6EcMXcqFNDSeIxu5GTr3QtYsMPpBMDjhJn0c4y9/Dasn45ZF95adZll/5E6CJHiuUjEdtTgsold/Bdb7NgDbGChCIqiwNnEmX8Of84OuGG5AXJI674kARiQSF38XkZVrvDLSwWzZJ8swpVZyxz3r7Z+EVoujQAuorIEmUrljBOPzxx4gQidn2D1KE9HR2dAtORyYIXZFs3RE+txcg11F8stuy4UeNR5Asvvig/pWyrW2yxRXXNFJEauEUV94to3C+l6A2/uv5znztok02mp3bRDR6txYTopN1hbVW54UYEbgD2NngDP7joYuOx5557EPE7OtpQgA8Lsa1CeCj0PDhw7C8H6QZiO85GFt5CofFKMxlp5rCkEqvmjjt+nKEnRLEsfkywxYjiH1yRJOoJjaCZ45g6Y9moptEPP/TIi6+8+uzfnpcAa5999xo7dnQ4YGcaOOcPnGxiV5KZ7vNfPDAk68yhYbvttoMHAOipX6SJD8uFR2ynNA52MCTuSBcX0fqahl9d+ysHxXfYYYe6qrr2Ii5DmUFzmJemnaTVWYuHRmOrSkvDzbZnkSo1ukfuzJYcIGFFTzzxmOy/cUCyOGRieOjsiQx9scPm7TTAmBNrBmSKeQ3PJr5MQc5PPPLQw2ojFNY1V3czPmbiLNzzyrr3/t8eeeQR62+wHhpAriQVYg3Y0szMuEFs+KAOThDSwoXE/VjSPKQdufTSSxHn4YcfDgP64kOkmxcTfFCEzxAnLQKgFxWjK+Vpj2ole+kdqCqtFuP4Jz//2dU/vW78yGWvuOSyPXf9jCkAz/ruvKpGIUfNOuiX8wqJkFMPcSGpWzgG8UWwPOhCGkEuI5YKAZzWXXddbz1MjFU9gGdum7jsUh/72LYw8Zc7bv3Zz6668cbfX3LJJbsevPM+B+4zcdmJbyx8Q1guznyYpbySAgHn7Vehh2RJbvfNDc0dreT45q5u0Tbamkc0SnvJf54Lf0VdvbPhd91y7y033/ncMy+sscw0GyFHiXOY1MeXXnrpzjvvFGMGrvzpIhvpr0t3nn/+eTeIJLFvrwwQf3n7rpiwxcWseDRSyy23HFSY3YyqoCXDyS7lLQbijOqf7vzjfnsfuNFm622y1YYbb76+sMkLO5mBYmU1xcSJoPiMVSSkTituiS0If/j6ulph81588UXbADIAHiWDheS1ZJssur3g5JaxCv8WcrvIfOtjm8QwpLwu4AuxvGVGfh0x+oapojxOJFWGul44naFy6gjZ0doX1NVXz215k6DPTcJc8EnQXrKGZ1bCQmKNU/1VFBSxz5REhX7C9GM2KeFmrnX1+DaJAjCQLcP5DRoazTv0qMtUAr8pY3SyfoXIBba85WHBcwVyjaZiIEkPUwFv31Ugb22LP4RGnU3QqiHXEArJAQY2zwHsiRqQmUMVMqqlvUom4+YHfvEJjLQ0AAAgAElEQVTm/uGTXH9TyRjibEY7R2+gQZhEq1Tsg5Kx1M+k/sgjj1gu8QQ9NcpGJ5aScEAMCYwiAxlLI2jPZtQyg0+eC1dtmSe/ZBOc2HWD3yZKbTk8qzx95klO24oeEol6lbFoXtVF9rryL5lraFt/64Sht4HukHx9VE3NQsLnn//8p403Wb95ZH1b+/w8oCzxkSZAaOwSPIl4ChGtmqzIPM+6u6gtrUSWM2luBWCi1/jXilmpE8PWZqUV3RYQv4nzn6GXA6hE2iGV58g93QeRDdbOa5k7dtxoGdHtzOA/MlZSSvB5EujGbi9Udr1OSVD6TR475cY//fHaX1+3zjpr77LL/1TXVrEcSKmmNsl8Rf0f2djwyP1P/P6Gm4859nguhG/OeVl6FijmoGpdQRZJ66Bd+2pUpeZE1knmzaZT2S233IIspk+P5Fb814LmCLoFojkvcazzvCS5c7JEcwTQTB5lhcxkypqkyg57XzbqcYF8RM1Y+IkwSaSDUqfPuuUsyHax7FLUP0IwdBKzpM2RQqK5adTM12ZdccWP1lp7tc222BR/QyWh+HVOeKgnomjLULCg+5RTvr7PAQduOH3d1u4FcugknGTzLVyzjZFpY7KlBZtFMkQ4SW/a27VL1QcqsoWNl2JEDWiEPQmq8/R2CY/iGEJs0LUr8FcQSUYwUp74KJsb4YMSjmLZvK2rGM3BSGywpqZGp7QoGrkXKMCdiUzE5c+JEstGWB86bGIqRtWP5oH7699ct83Httl+h+2dE6+uq5YFvFxu7KKiqqLyxtrGO2+/g8UQqbBLdnTPA0nqkRNSeFBivlbNWLR6e0W/ythuHDyhFPFWr++++25Io3pZ5Dfa1uawQt5OG1a6N19pRY/C4yfO6nYLMsxAdu+d95947GnjRi5zwTkXrb3a2qRLdCi64z777HPooYeyRimpuVTzQQcdJAMrtFPzkEsIUmkDatEFtqHRBG8tB/EIIo7rQpJQQEceeaTaUPLbBBbLJJUhv6DMDjf0xps+en3vg/Za0DHv8GO/8NmD9nxr/syGxjoddwQ4RRvJ27W8D4XJE/BFiK2e8E6kXexraq57a85rDTUkA6yr+omHnv3O1896/ulXTj7hlL333HvMyKUgOS05KszBCbHG8Re/+AVKw9wtErZMScMHIWxMaWVCw1Cka2a6T0wogfiTZOboqAhAG3PS3GQTSbstn+9EJoeVp559+sxzzvjxz64SQfOiS87c4RPb0k71FcVxM0gGDAyggbTyQWZsyAeK+TxoCPYEHAFvZUUd5yqBWyMYiuV8kENxQ1dnt+iwefFDTRZxCEvJnJEJR4biIocgK2pqs10NVOidX6MJBlNvIWt+dWWtXc4IGZx6WMw6uq1K3RUl1RlIgWU3vvUQtIWMlTarStZW19hEmYAO8DdWN7Z1QtkCLYZAmV06mxhjoZXpnc/TGqabbjB83yY6B0ZajP2+F0/uXD2qWrzdd77Ni9K8DxMhJdIChhu/Ln3UhCH2C29wkrqsEtsVIrsEzGniw23gs8BJt7yNLuGh5oI8sgsMIFFY02Dw66GGXAlCN8osobb3/mrGyzNuu+02oVxFKI0tbiZVm00WDguEsSZkAIx3b4KndzB/+E1AwgY+A9S0YUsk51vPk1wYVJCdz01I1pA60wzy3FsojRBIcXRXWq3YvrYsXKBCvnACJFMplZfVzHj1LZN65ChBBMWqFXYtP18thAFrgbYgUHMJ4QmqQr6SjiZRvQu+aK3MAJMbpauhQcLWD0abWAjOpM16H2JWbP4smZY6XTUS6Cqc3GvCCoPKoT57GFeMxECcb8xkCM/NxhCiCTcRjRyBOWcSblc2kYMCKb05c/YPLr502+22mT59wy7Oij0dlTWyezpXaGGqwjUYjg77/GFbbbnd3vvuPXv+W85oEWW0AsWJfK2UYEh0bBiAiotRkCSRwvAT5pqbGwGJ+GA7lv/YsMr6+cFItQ7Qwoamheyj2KR6YQhQf3vvgsTdgJdmXWKagz1FVpeWlvnkM0cYyJTZ5O8uKubTTibjl1ZEbYA0hcp/683Z5519yXbbbbXB9KlCA3Z0LORCZyB6uvuQrjxJleU15599vvBd5114wfyFcw0K468WzTfDkTYfbgBAAPale0uFKJqm4R677kGy6e2LJCpp+AItEU63gkLLKbRClJT3ueFmU/YKeEg8pl+wnUiklQDAi2IaUw9k+93Otoj47LiicOohHGTJsAIhvdTY4bZHm8U/mtKIWdNsefHx56+/4foNpm+w5RZbzOua6xgXPVNre2tNVQO7dKlVrb/4oP0P2GHnnXbfYw9R3KqqQ+gJZGXJOvQrMThHQjJssIKH0a2lZeGUyVPmt8ync9R9xKMksrEQJllHaPb8/S1i2g9fRgfcJE1PrfAMGNcw5dab/rLPXgevusIaV//8uuUmToms6o5xhzokxDsltQsG2LDoHnXUUXQwnI4PO+ww4U5gPtCROR/4TUtsWjZ8CLDrr7/+61//Oi9ycB544IEXXHBBhvNYjxOcyeMw+4tJeeDVl97cZY+dHn3qyXMuPel/9thhxqwZY8aPae90SnR4G3o2Rn4zr854c9lJUwzWYEm3sMz1jfJQcv0e/NVPb7jo3MvXXHnqd75xxtprrQ0hzpW4AoiM/CwzNvdXX331l770JbooCjkKV+oonBfwiTLhhy7c/dZbb53K+9ZNwobPUQiM0Vr94Ac/IHV5vv3220t5kZCvsNrEqOQBI034HXffddo3Tnz86YdOPOXYvT+7hyyuvAWCIjNdJr5hP+MTFkOfU2qKUKr+bIBimiBSROiVr4wUOtIdjDsOEue7Siqqe7slMRRQyspCJK2vKm94+KHHrr78al2AATIc4LEmYD/33Kv9rWFwXm3N5dZeb62+4m7O8l884gscrTrbW4I4s9UaMHCi4/4spH0f6i0+cP+DHMn8xknfeO3N1371q1/RcJtZFSNKKE1Brmm9UBXEpqmXD/x3i0Fp7JQkZiXSylARiYdToIf3slzlKklkAKupaRV6lXjOO8vkBexdD2PIslU/jSPMJInck7TwJyaWqlUmdZ8YYcSTeslDqEAD76W5f1gmIScReaAru9ygpXfOSnAqo9FU/h9W+w8LiKZk2xYRR7OzR2kzEPNoMEYc75r5+humCbpNZzIKxYWyECR2BEKwwR4gM7IJUNOQqdBbD3EnZADhMOmVJyFgZXRVX9X45WOP9clZZ53pPByQKjLJj6uHOIu00rYcmKqVodeJ4ApySH6fwkIdt7aCMzhFZuLU7iJGWkBas9W3fSJj/O53f1BYDM6+fmbM7rDN/SuvJGaBNn8U+EKti/JYWeEAYU1Xe4fN8bw587EcM41uHLpRNsym8UijxRhUWS2mM48NAeyxrQh4w0cN2xdKyJ/lPDy6ehvrm+fOWXDaaV/nss3121G/Vl7P1ZY0wQ744fADG2qsbRYU5MH7Hz70sM8Xlw8t7FzYJC+EECDZngDjSPwrkbj7RAr33HPP+eef754fjHE1Ksq7kvMWtgHJQT0pkM8/jXGhOxjHePrbZF//69+4Zrw6wxEqzuuoEIrSxAsJI4OZqoaYydISxqa0DPnlvzZIvRwegmpzaIE5b+6ceSeccOKEZZbd49O7cgyXt7K+oU4FomYLHGK3S8aaP3fBxRd9X/LmcUuPtZm25dWcNdxZmziab8JDuoXK9Jb6JCNToR/w4l/96tqx48aywlQLN9/ZEcmJsXKHRsNjfdAx0fDyHtalF4uOHA688frMZ599vmV+5C/jaWgs/KtCzI5cZU4Csq62bv6C+QJ5yEHNT85GhcEVnIGH8HPqFUPZWifdcVPDSOnnzj/3vK2323aLrTab2zqvvbujRLr7toW27kWss/1DtRX11//6hheff/mLhx3CiCIhKHOzVpKkFbM94wjGnYMBAPBcSL/jjjsuuuj73lrvgWf2wo+1EMAGzlgoBrK8aCBSVtdUG05hxZ0G6GrvFiJrdNP4h25/4pgjjt9qk+2uv+Z3Y0eMaW8LTT7LmhXUEqvCRK6JZx133HE///nPL7744q985SuEb3vuxOO0iHQ5IHI/WmuttQDmz8Sj6bF22mknljLVUgu54fyhvM5Cr1/6QMNuIw1wvLG5ccSuu+w5f/6b551z/lbbbL78isvNWzjfFCsNz7dhXELCPf7kk/vv/3lHx6dvtIG22L9Y9ue/3H3M4V/92RXXnn7ydy489yLRmXU2JLxscw9myHTDT4uuTk/5ZyBXZzUIW1ABYG/1zqCo86tf/SpWTkdlp87CyMKu714Zi9R96wcRTagbUtpjjz1G5PrkJz/JhGrgoNS+gpr2umt/87kDDn7u2RdPPvHU2W/M+t5ZF6+84koTVhprTpmApr6xplk3HXwior9o+BEEX8LqPrPA/jAOWiMHVQJJ+i+YxD+Ut1B6lRdram5qaGhrFXNYSpURc2YuuOOWe0756un3/PnJvz3xykpT1mioHlNd1rz0mOVGNiy95qrrbLbB5h9deY2WOe1//P2tj97zt/vvfGL2nPkbTtuiqjaxqzBkJxana8Fg87ZKK1zVyFcVMXx0jdXZQX/201/8/ne/U36l1VYwuyEf9nyaiN+9V3lr8jzJB4lfpfVVSYMHDIgyECRabbH5hiiTlV/88knuYa4htYHEn7kRVyY1kRrNC1Leh7qQxtqNK22qKaET84eH1F9l1J96HRMw0zClyaUkFOet/J95mHqk0dSvtDLmKkzQFkL++2i3u6ubKoG4g6NqKzzBs77zXTFYmNiYMWPp6e+7735qYxbMvoH8caGsh4LYNdTVsyx0dzLwyR2SBfvKTlTrFFwlPGuLHySfjcmTJ2vLlFQgTaIoOVDx2xtuXGfqOsstv1xnRySB5pDOQBPpQcJtqFQUBsZsyjVsQ43m/bB6raLcgCYqAlWQd4ETgloXvliM7ksvvezWW2+dOHEZiTfEgol8Yv/Ki3JBFPj8hvkltAvRmHV/Ty+ud+df7uIlKgRUc2PThptvgFFm0nQIPYZWST2vawi1vG1hBLOinikLOzF3B6sRZVJNFdWCwM3E4a6TTjqltqp+k802EBqaOoENyETo7O5k14gFqbza0bRrrr7+M5/ZiwzR1t1Cwd7Z3VtbJ+QEcYHbQvgcGGy/xlGjGDTKs4cDKkbA3GASkivsR7NeRKQ9a2qIExFhaAmdHsYrdUoQgoGMGTNaBAFdAPyDD96/RvGqaZLnplaa57yRsC1qm5Q5FQ2Gp15kinD2N5yoBH9KISJlW+MscvbZZ5oILS3EL6rdUNwRc0nlZCjLwyOP3LnqqqutvfaaHUxsonZJmDzkmHeVblJX4zVg0HUb9NAhDsXpG3G2jjv+2B2fesYk5IE+f+EcsxQ8GbSE4+DLRmq4HEGnImmjBHQlJXQDQuS/9uprABgzbhQ6oaeZMGEpa6TDHQkPc9vn0B8YJhq1IB6qXarvyipgwKEhNmTUVHzeZ8+ee8LxJ661+irrbzxNiFo5YWh66KuaGppb5y9AJ9Y+UVJ+ftUvKIRGjBzZ3ts6WCzXQvgOD0lV7Di6RGxUo5F8lw4/zLhYhvC2dACzZs3BMhgN6bGrRLuNGLNSvxDNmbkd4owDOfmpIXLuleqOI5993QMNdSNFZP7NdX86/cvnrLXm1EsvvkwsZvEampobI/V4tuGDcL9GAVrcUG+Ij2fR2nzzzfXXnwAmcMAJCCGH/JSUHwoTwmA40NXWxtGb/MHyCLGOESSlRdi5KkPTnM2+0Jy5CX5UVDSyuemS7//YWH9x/6N/+usrRk4cJc1A/k4VfjpQWrLqGqtdfe1PIt11T1fpYGlDZdNjDz962KdPZL6797aL9Fr0PoZvMjpgklygXwD+7ne/S+smdSCpaNKkSWAjvniV45v6C5kG3AgqwMpPrcV/XxkQEXmVVxj9wI9JAQObbropuY29lU8b6oIZVGS+k7klA93lU58cJQrGuDHnn3eBPeERh3z53NFf22yzTQxnMCVBZ0LHjOCLRUnNZC/6t/4Yennouu1Jgmx4k8h24OCw1u0HrDgK8MbLiyS79vmz5o0ZtVRfV9FFZ1529c9/vfVmW+/1yb37t6qigCwdqDzuqK+utNJE9ha2Yt1ygLicE3Bx0cuvzqxvqrvltpv322+fjjn937rkML2wTOpvNpRxJBBmjGXedp0dOfaEYyMaU8kQr+cdP7EjjS9FdVdJawiRmXuQqqBXPSZX3kpyD1Nhf0aL2aUSKHN5gggTv83GJf8yGfh9+0pdSLXFdH5bo+xJehX0+XZDua+WfBMra3blvgUMqDxP8miq3FuQpF/Dp+OoLslb7tOrJTf0Ht8mEk1dU20OMM/TvYdgQ5+ASRP/Pdb8D4uZWdo1QNpKaPGJcIPajfBO3Z1T11l7pZVWwkN47haKC2UWjh+79G1/uc0eT22A5DLBy4LTSOqamj10ubE8cV2A7YRYf1posuljd17hrO6rr7585U9+ssFGG6y88vIOglAY23yqlsqNt4atddKHJRXaP+zgOwtoIsn6afgsARhmFCjo/DNosauuqvvyl4/GNOQsFq1GiLhCJ3OHBcw/LFxgzSj8HTGFjIU+pk5dd43V1hRkRjreMG2U9ZNpLAyxvmYXRPilvYwxyHRI0ikkZTsVyiCPqzCUOCbQU1Nd9/rcWbPfmn3Gd0+IjIJ9A129HbIrOKFaPhBuSQ1NoyoHB5596oWWOW2bb7a1pCIDxb3yRHZ0OyEUJhUjDemgMtJJmnHvIrkbAOHwQRJbrpDDQthHeZx268olpVnkYSqjY+FOD+MNJZklubddxqH69aZNXWfdqVUVYYOb3zYPbOYYMECYZkJAOxBBCzPVZaiOyOIxTzJ7q46FRCvFWzUgi3XE5r6uobinryOLnyVDXFkN33DRn8L66fRK3/x5LdM32oR/VZ9c0dnx7RSdOWrLligY0Lo/e+M8Y0ldvVivC92sseZHDdzC1ohorxh8pvJeQeN74cjvwhEWbzPkIr4QHVZcYSXGQFXNeP0VRIJBAyMmZFH4S5mxek1/SaQiSDlazLVRhcTVmNXZMWN4qyqvoZ6TcMpcPuCwA3uKuiUQlRaEMtBZuaLuoYaKRiZ7dtsXn3vFvm7daRtYn4qlXS9ZFDBanUBSG3ZgtdZHl1FQublntXbkzatYyXiHZ3KMt6jFh2BWpoBOOtYJa5i+xNJlg11UfetN9x5zxKkrj1/13LPOp/01Rk0jnDrurqqUQmtRdB/AHH300YQDOiqiklxjZ511FtsfLysqHIiKMaoLZqQjHC9iRDPjL5DcG01UAUXAox+iXebIBZPK//GPv7c8k1E+8pGPZoMOJstMtmnk8NhbdPgXjjvv3B9cdtEVJ3/nuHmdvRJKDYPKGbCE4CsZWGrZsfTS4j4sPXrZRx945sjPHb/XrgedeurJwlE7BAAAHe0Oh7xy3kyQCT9krLPPPvsb3/gGqUhfIBlOXGn58evSNWg0QNSKOkgNw+/K6Fgh0hKFPgmdl1122RVXXCE5hqrU460uuPELCUF7HLTLijfdfJOtt92ClEwSNsuO+/LxP7nipzfddPP06dPDZyILOZvNtTgAW1KKKlLMFBws1GbmTQjakSmtmtHh3nsfoC0bPWYEB4SMQvNThI2ekFwDXcVnfv2CH3zv8j0+9emLz73MEDgTM3Wd1QU1eOzxB2lP5X7o6uIgTw/IRYxNsHzyshGd61M77Pzb7Xem2tx815Xo50wcsKW+Jxoo5IMiGxRrA3x2ye/a0fvk356c9eZbO31ix6HykOMTtasN5rWSuHTecU80r4ArlUw3SAsY6jG4CNKYKhkjG0Jinit95UVaDtKN3yRzpA9yr3KF81RU4BFqSVX5Nrh6VxenUhJ8muC5j7xSINdx5KEXHuYWCz0q0MLwHifqTd9kyFuEPX1MrSc692dqeni1Fy6NTWELiXvHShfxhoJt8mTwUejXw+zDDaOmvih/iJZUNxeXBx984LZbbqUelkzJERxP2ha2Oin9ThxCr7ao0nlSmqFJrlWDFrWrpw01TX+9566fXPWTPfb4FNmOh2IEpMxSy/CIyngXbUvsGYyFh+Zg4c7leZNoxre2xFZ5Hpmazqg6fz34OUWsMNEjRzU1NePD0poNcPnN1pl/+TVso6HgAtk8l6oqNhCCP1kGILqhuT7DVwScTQwrTemS4sFIiBG+/eJCCaBQJcqFAeNCC8VUNdX8/7t7ncbfbJOtll12Slff7J6BnsamBrUxMUZ0Qdqt3gFZN2+9+a8yx+yw4/ZDJV1FchoyK1lc+V5kBgIErXW/AAjy6g3HGq+S2Jd4gbdepbUzhVNndEMuOpJSMv/z+LYJrq2hhwvhj2CN5pj8xBITHystHpoAhgYT1fKTj1hgomOEm1qmyspO9VOx4UxyzdbX10UQz/7BFZdfacUVV+kZ4C9vv6IC232aXCFgwypEciOFPPrIk1PXWrOmtjJy2WmFy2NJMWEhS3UsSm5oaGEVFggnWo1BUYyLXERYCTOlE0zSvEEoXY5tV2LGodQdJmrkIo2zW+KIheGPbwrTX/C1sePGQLhRALNf63EaOIxXYEnkEYe4YqJGnr7gFKEd5mwUkoRMo60LO8aOHr/55ltUN9Nt2dDIXxGyKYVfJDzn5NffxXPr0YefqKmsm77x9KFSi6S0HX0VJeEIlegE4eELhBgEk4gWk8oEOOGwAzbMGlYSv0hrm9H0p3tK7/yY4O082FtXU93R3jG6eXzbgp7zzrrk6fuf+e53ztt4+kYogZO4Tlus0xlJ459Rae/ll19OhrBy+3PLLbd0I+TEj3/8Y7+O1BEmrI6AdCVKRkVJnQMkF9v0H//4R1KLS6wE2iy9wxx3223XSy+9/Pbbb9t0083EMg0tfuS0dIQ1JAtRKejMn3js8V/f8KuP7bD1uKVGOpKWv18Fnnagtxravt7BgZ66qlq5Lw49+MuzZyz81Y+v4TvA6JZpeiRkiAzwqkajOgiH8qlB+w9/+ENMIx01yJgjpU7kvMv4b2BYYWIrhV/apCr86KOPOnpJjtRrS6mjVZwBKPBovHwLD6RVw3rmmWfSqasExtSjahy8t7+DwaKrJ47WipL6l9vv6iib8+k99mRLZl7JhpW4bytinhH5KbjCZ5RRw86H3gerG+ijyqpomd/2ta+djk+vtNKK0XcKsEV5Gt+NpuLernEjJvziyt9ccuFV3zrtrDO+9a04E4JtlvSussoKjP5X/fRKjG3LLTcHJsrhgcp90GKg0SIBAstKJy01/rprfvla5wsczvAxmPGrXwEtjBXQ+piorOeyeyFYxaatP22TzTYxvUVQ87kJlpiP2qBRVe+G++2/TdV0q7zLcKSLOQm2Rd7BT1Qonp8AeGOkbmT9yXflBlQluQpjXPJp43JlCkG1+PPERdGVxvUuzVPFQKsJf7oHp2IJEk/SeuETT4JFve1ytHjl7+OJylPvVKs7CY3pxpOEdoCly5P30UTeT/re1ljHOoK9i7ayKH4Y+dLqIItUHdKSRZs+1pNCxjU+THIr0eszLEKRvY0uBOSRbW/RiU4AeOU3DXhysVfG7PNQZzGoN1+be/llPzriiMPWnrpWD6+gvm4HdQnXxZwaS4o7Otvl98QfonxmAS/AVfP2NR5CLmS6wQeYSujb0qY0v47X6jKA+TveFVspqwnEO/VkiLgaFmzjg3iRjIbDd4H/INpeQh0ONJstFDMI0WjNmjXbWNLzV1Y28FzZaustttxyUzIppVRNbYQdp69ZQm2LvzLN8G5mxMmTJ9uZpSmXE8YXL/9he0IvQJ0jj6MUJUuNXebBBx/5859v2W+//eqaqUBbr7rqKvf6iBXqmoV5uC5+Il9bpbiUmTZcj1VlUSSw9mZb/A/RJal3eaUwMBzQGhqaHT+cNy+OB45Zuh7k1AAfya60w/O84AH4jMm6UtcSo48lrTgWNqTC/yDbjYVYpoz4Z9KiCPJZW9PY28kRuZpz18BQOxm1N2ITSRHSWye2bFfZp7f/3OP3vrT0UqMFLaOgwgh8njh71JPpeqE3SQPvRKwAqoJ13XXXXXwI3ONuRtNc0Iu0cyAF6hcpxK8azA5mMjt4TloANu5YCUclTfC5I7px2IoeZYtNSBBFPY7AGc9f//K6PT+7++/u/sWUtcYVcmEWZY7o0ZclgNeiZAP8Va3RnL9pIcPyGqrEhjNPvfCH5/zsyh9dvdfeu76zm2lVe2dPad1OOOEEkh+dFplS970VqIJV1Ie6loYjt+KqwQoBIfvuuy9N2BZbbIEgE227UQO0cFnjSk+ZJyIaP620MCSU6jg0siQee+yxvlKbt3Dy+IvP/PinF6y+waT2nnnk91ibeI0In1BCnHXON3ScbZ0d5WWOf7IYlg/0x4FclhQiLNk3RdDQdHGFsK59kQOA9Tl85OkPurGkERWjHn7w6UMO+vJJx33rwH0OiPiPIRuRosp4izpAyv2f8lLkMEdNkwSf67J+ad3k5Y136HFHX3vjFVOnT57bPhMYg1JOEPw4uhRYl8jSZLX6WvHWW90RkPQ3TpoMxegnqkvk59dMkfgFirIJkCkD7LGS7FXSGiL5YGlVSU1NZWN7S+eLz74kfP/LL7yGcxovIjKwsVCVgJxNijoWfaotqas9h+2xK0xgNxB0RtxXagyHlhd2tCjW51RJVyhaiAQs2b6SgjOUMbzuhgZi6+hwQXdJU9WY0086c+pq07bZey0mHlsEWsnq2vq2Vuc3ReMkuebnS33dPSgWALqTqCWED9a6Ajko3zkBPwz3QDUX0o4UcmDY6MR4FfANHS7MIhaic+pZFbIh2P9pDvfo6oiUAFDn1yt0qPUEQN4maE7EtSf5B9mIy9PV31DXNG9uy2lf/4YpufzyUwRVN0scYNKD2Mb3FyDcvLWT54QyKC3raO9y6LgDsWXaB3joH7B2R6iSmVAAACAASURBVAxSprAbbvjd/fc9/JWvnOj5QGlH3pqwKWSAjWOnqCIhNjTfBVKe563kfTx8n3Gz3kdLw/rEaCV7rZCk9q9f+cpXWVWo98kQnLTGjYs06YY/Fn4xx8ttf4dVfUQE5rbpXBJE4/UxvT+44x7DA+V9lRaJJJhUb19dQ/0LL79w8qknTZm0HNLp6uq0BpiKumNuuEksplA4zUKNq4p9CjnCDyo035TE951DL/TJv+W5FLn4Ak8aVhJwPvPsM0ceftTZZ5/bPGY5LAkG0vqdhBioKGSzRwBpXTdFExfzJyLEe5KMJWICsWDSpEkeQgstqTmOisz8xtqxlCYLWmbXN0TEVLq5ODRAziLd9gRdEYAsOSeeeCKxDxlzn8IsoMsrc17WEaoaKigNeQjs9JwSC2Vuu+22jhAiVAITwDj0mAKmRiJ+dljCn70mpT0fcN0EdlqntW4QUxApb1GLyjW3qMAAd+/SHj5nFZXZCdNi4XZW33DXnuw00OIX0Qo7C/7bJaxarR1OnEuQZq6qAa1RBos2wgFQel2KI4fk1ZAA0Bfx226++WbRd3WTqslFvqGbQU4pNOs222xj70RBlURYnsvw7E941iPFDJxGYR4An/rUp1JPk4ORzQBU0G9RB/LFhhkGRDKWAQ2On11pClB98e7iOZCkuttvvx1WHenlCffNdb5KtKBtpSQCP+Fl7ryFEyYsTScqQ7mc9FlU6CKCgo2wfvGLINEaVpUDQ1ucA8PpNIRFEWcYGYlcoSvu6So+5qivTp604n77HBAyfJyxGXrtlZf33Ht/vaMwkE/6oosughwI0Wtj5zm5mW0a9YLcIOrOqd/55h9u/MMa077AlZ5oFYNY2FIJKgWsoEjFiBMcw6tsiK+SFFWxbdAKWlLGr8JB/I4SV4b13I5VfotYzrPQ4T1ddaOax7S1dbz5yqzrr/35jy+7auEcGW+Kxo4abZRzEoxKUp3z58/l2m/Q0Ylf8KeblvYFmYDeMXbcSKnrOcTIrkNTMmriaN6Zjc0NkYRuqE/8E+4T7Z3t1GO2T/JkqGFs83jx6Gsbqw790hf/vPG148ePFePayTYnZ/SOurS3r6D/MuxpF2zASPMCVQCsEB9IBPOh+k2T2tC4EmAIPg3cPw8nGqhvaGJugyUu7jbTI0aN8qdoRNCVxlS7MPZO6XzxdtWTqM6NQAN1ddjC0B/+8AdbXD6Rmb9jUH9WZQSvSll9Fq+n0JNAwsBgXX2NcUQSo0Y2SX1qpowZG84SbALqN4Pmz1vw85//9JBDDp3fnl/MUtiKln0SdqSg/EyP41heoaY/wOfDc8j4ABsuVBXlNpcsHG1Ba8svrv7l2uusvZp4khxUh0RxXN3MpL+HIBdMxdBlgUDe+4VuOO1yE7bgGTYDBvXGMkfK772qf0tJaYtaBReorgP2o48+svIqK37lhBMzT4MKi65dsq0/MtI14GUkPrwLfixp9B8+w6rwfUiOvfWHTJtFjyVxhlAXdneV5SW/+/1vP/bx7VZeeUVGWizYEFsLdT9xJQhhsM6LCIV1MNESJCI89yGclcYRCiZ/h/6WW245NSAVr6xJmvCJTbL6b775z8VFfetvsCa2n+qPkaAYH4xTpSutNO66a3/x7W9/mxfR/vvvb4AsqDxaLLEct4kdwiSyD3II8y0+koRa96BKjIC0RIGvdUrKHJM1RhkAi5x/FfbEL2nG2Bk1gHmi7+7VRiDQo9TTiHucyXm/vvYGuk9KY6dYHBPOi5xEA+aHZdueB3WphPnXWmx9zvT9i3SBmnBGVStJPkiSlrhWVFZ65yOWTf0FtqY5G5EjiUeck4Su0FOBsmiz7rzzTvih3SFoQgXtiAqTM5DZusceexC8eM1DlJ0ADZbLQSdOuL4iyLK9AlgZklmI4JlC16jxe6NCC01J9vbCCy/08OP/s/N99/yVj1ptQ70kUbh1WHRLSk456dsbbjRtn/32rKyoZ8qPDUaEOI6ob+5BpVqfp/llCGzjyTJBYGQ0VvpB1s8aPfr218+fN7vzmit/AE1WyZtv+vMKK0ycOVPo5Rli0vI2A4we0ZWKGeu4pT89h4Ef/OAHKget30hNs/sef7j1us/N/kzdyEbCe6xaQsuHKTM/PTshyTRIK8Uu3OeUbgwQP6oaEXM0Af9RQXY6z41hch7GmbJG4VDLanjZVpc7/VK7cH7L7Df7fn33L2/6w83yN41oGr3zNp/eZPrmq6++5ugRI6E3yb4pbAgegw0nTsM/guVdteky1jIUk0Wt33fccfvMN159/fnXbrjnpp9VXjdYVynC0/IrLLvtx7f66GrLN42sW3rCGKdWB0rCMbm+yXHjvnltc0c1jN9p9x1/fNWVZ3zn/HPOPbO2umx+y6yRY0YidSpdThHE37ykq4+mGEJK00F/DcoS+EDeSv6ND41+EFeG1iRvxWKX+bR9IFBR8cFhtr0pIdjyaWiZt6AyQskv0pxpDuUnLlSI2BI8GZzgCsBgu2XeQjvDPff6TFNTQz+3gYhfEzMrDHdmQgE+XLhTIUh5S6tivzR79ixeAXjCmed8s6er0zZbDPOxI8evvc5ad999j6PBherRHZQJjNylWlziX63NSvB86IyGKd4pWRPjFg2IAy+5AV/DBC35DY31htO8pfCMPZ8Fb5jxrsz/0SNHt3VEZHMVmn7wbthyK1yhcfqQPCcZ1tc3ohj5NGhQ8HieIjrS2y9oEz/r8DyALtAmTloojGGh7ggLbqqkGY5LutKK/kGFby3U7nCfm7bmtalSGRlFBp564sm11lob5O2dEYZRBEICB8hN7GyGF8w9pwwupptKJl7sXj0y5KAKVUGF9dVbJa0uPSwpQ939gxRptUO9Fd88/cyNN15vs82noViOSHRYQyX9tRVVjIa7bXvApDEf/d2Nv/YtexZ9D+4jDwzhwPQmuBgmddLUEl+IArQ4Vl+sRKNgRucJ8iQzATL3JHUqsV1dSzKN+UL7RSFEcBF8K32riSRe5ND7xiszvnX2t5549pl773hg9ZVXe+yp+/c5YreTzji6pS07p7PYZT46lPDoI09ce+21xxxzDNNPlgCqv72TN0yxc7XJaHjovl/+07V3f2ybT1x51aXJ/JegZZ231EGsBNgiqpjLupMgd4NurYV+iXqMcfBMw2dJToxVF3TKBSif6IhXRFUD5B6iCGe0etRLYpMqo540XqkTKqHfJdJ5yAhu7Lhx8GATRYLxcb1pG2y706YXXPHdTbZZr7coorU5AyU7zZnfuOT5F5754aUXRX6/3g5HZGKYCFxZWDUdSZMCbGl+SUngOYaEkWAlwoYQs16f8fpumx/y+YMPPfWkUxz1kQT1R5f9ZNlJ47fYfJNZs1so1fQUVL4z6BAlUhp5moEYEljqQW4iG3G9vue+e6dvscFxpxy6zxd2l5neWkXq9Ulu9N81Ymy6fPNDcdBf0lg7ylGSgUGBWFlYagCssJp1QeVpjveV9tOScZKpKnYyufLlZ1++49a/PP7oE0uNX2XNNdZubmyeNGnKqiuvWlcdOlHrHZsbNzgkpwaYiUMh2TkM080TLIhZOUpm0WPC48YkjYAAskAEpI5BzZk7y5i++tbcZ597+s1Zrz/w0F9feOWZzi5KxHGHHXnIhltvMlTc39IxJ+KwMHcWVzRWj3zgvofPEYZjleWP+8rRrW3zhFzk/2fWO40d1th812MPP0JmJcgy1qsHe0ce5vX/FaMhGgAtCtE5xObGE79LkHjyoaHgM3bkjJ5DDY8e6mrq4jQZQi6OCDtadKVpmADwMG9d4UtchiFENHaJuCVpFUbHofjP7rcXquBpnsFMGxIUi/aGvV73O10hxGOEv7EZ4DBz51/uCAtAs+g5/cGQeyLTAYYw663ZeIKEMXnh5PyAnyuWmDw06mBM7QJJq/JW8j4efkiNhqRLbjQGtb6pcaONN14ozWZnJ5Y02N/b2OSEQqijE4+AKXqW4U4bX5GxTDlkAWsoyaXC94HBf8snDU3NZAhRnquqa4ba42hJa/sCW239sngn3uceAtMUHa6SHOFaAyAnzXPsKd0PF8//auT0MX5RKBWH0xXBZ73118W7u1uFvY39OlUWJhWbleyKNamAYi+JpNCV6MHcS9jLieB8UCztqlJGYZFiZfh1jJ9HTl9XBNYnIVEtWRnTypd+1QYeYpOvwGM15dDDr0geGJtIwsfjjz+OcRA+XE4XpsHyLdGBSYXcwHjkTy7eNHMYBPVPDqWJA6pWKz40RlY77keOXjscRLWjQJomWmcgE7eQ+udPf/qTmCYP/vXett428NdWN/B2OvxL94GzUDp6LaqnubEKEsBASBoYjISYsFVTUx/LeRaVraauRgeLiu7+wx//8DUu4qefrmQiG/CrBDJ1CqiJg3uSbqzKhCR/0tjBpBtfBS8uLiYhWc75AEGX7uigwp6nkhb1JEbncAIqpJtqUF5JFzCcQyTFgp9h8eSTTybP7brrrvRqIVSVVv/m2t9tvOU0kf0xFvZeGVTp3k7/5mnRXF3YmOixXBzSWT/SsqfanIyiR8W4SJDWIBnLKwaO3q7+Jx5/1qGLQw46lIAvoSVRY7/9P5uZToZyMpbhgwRSoNgWu+++O4ct8mhy4FNPxtxC87faKqs21TZcfslVu+21S2lted+g7AVZfKBCyx7X9DjAJZxw1QvPv/rc357fbvtNk5cm2QjAkINg3PhTPSydlc4r19bdd+dD3zvz+zOen7nLzrt99ejvTFtvPVRBO1VdVc338JFHHmSfvf22O+79613UhyoxKYwUXhRIyHCCSyNaS51e8N+iCdajqZl+3TILR3bFwBo7YTzTxJQVVths+gbtHR3VtfYzC6/7za8vu/ySvXY+co/P73zMCUeNGj/u1TdfHDGm2THs2QveWm/aOozLJ518AmJeb9paLa3zrN9si8YlRwDvujHo+BhsGzU35i9kJhor9MmH7Tn0IhJQLeLkmbz1QQHZ0R2p1dpbO+rrGqorah9+8JHf/vZ3++y199gpI4xmahF5aC4WyALMMwGjMKEFQaIBR5TshTbffHPxYvAHYtsiZiVoH2N2ppAb1mVSU7ICwI2GRo5sZmlBZq1dC8urSvXCJpBWVmzq0eNH5RC1eBOQmfZ4qS8Jt+ihUA7ExWv4Z5586IyGOLjpasXEkl56+SUzVuTJfgnXxNDqdB7VFpDCRjKyiOH7rp36e0FEkqiSL4hRwZ09Uc8SRui9VPv/rYxIp1QtFVU2Z22cbPzyF4mNWmVsLh2YinOzRI0spxqScrhwWLB1ZGGrhFfFhSOqf0cocqA925l+iC6bsHCBDMNHJH5+443XkUofD9lsTAGaJlJarpbAJiw53uIFiTAwAvcqYUu0DvK3FZhNCiC1eW5a0uB0dbULLMYrPFN3VUvH2d0dsdrLwmjG2rjI6wVbZ230VaoQSEmdQD5wEJpwlrAJz9Z+ghdzGPWtyym8dBAvKVn1i5SgKqPAiuRPXIbGiCipOQAbfTIEl3nxnenGbrrpJtkDCShAsiJS4bgBeeKDn9h+h6WnLH3muedSTfHNv+RHETV+CcSvif7BcLgh7alEsBWySFLqgFx2Ur3L1bDhBhuyeVHdsbQm5zCvzFMsMokFCsM2ZCZUpG8TYPrI3coTI6JmK7TL50lX5yvFjCZQlUn82vKpngRMqlBbaWqnG8Uo9uRBhxmqRNtrJzH1OjA/WLTW6ms/+djf5FcYLIl0OnQuhNa6+orV11ils2tBXcNIfIaQp2Yqokidk8XsiD8X5T4PSEyyzAFKjU4jElyqKytqX3/1rVVX+cjokSMjGmO48YKco5Qzv3Q7kWYHbagHbo2X85JElrSksYFqhajtT2SMLznGvdP2O1/x0ytff3XOqutMWiCGzRIddEyHAJbSq6Tilz+7/vbb/7L+BmtVVQt/E6nucuSdAAjl09CoZ5762xWXXnnXbQ9sNG2zc77+w3XXXi/wE9uGkpmvvf7zn/+MwVdaJ4yF1MLGZzRJ1Ty0UDIgCfGo90tHHb/ttlsuv/zyXP2uvvZa67KpwHOhaVwTN53jjz9+u623IxX1ozUB/MTDHRy69557Pv3pT398x50oF/f/7EGf+sRnHFP44Q8vfP7p58/5/reXnjJxYddceJPUcc6Cmat+dIXzLzib6aJbbP3yUn4/9ImtsrIWMBrqoJAoBgjpoigD5zcRYfTuQ38l9RsKQQ/6ksgjkfoHArsVxFRqbGhqW9juZMPhXzxi+SkrXHfNDQd+6TPoMzFMv+lGyQTA4k2jKDujxGYVUx6XwKz4vAM7ApA6GJLibnPcEKR78SqW+AQ9h8k+/BOKxAu2Na0oCx+G0MFmcWoUcJNlqY2BLiQQgg3dYjLmlA4iDGwzdnSFJfUlwjW8lx86MUv/M/4SDrDLLLM0OcFSYT7DhmXf5EVqUJbpD4L+CpynLoiFJHwkLgbdkO6JEfq/stEJkTALM9jX3zeiro6DAiFAFzo6wicpw8yiGK36CEXDJWt48JW1TZ0qNByQ7NcMKojTf8eL6tjlhKnXUQBhQ5daZikTTdBIMdgTEsAPFYlNxG8BKREjI83oYCbBL1K3JN6B6ggrSfwi1lhx1QMnfLRsLE3a+bNji6whQr+BiOasupkC3ZYAL0iqwUxI/d8LsVneQkZ5OyYZpRd/dkcFAeA54xHNgaWLqiBd5gL9iraoozj3uE8aR4WNsnr8kr3Y9bhbAZKAolFyGNlol1128coCaX/vz5H1jR39HW09XTaF9pZplBOW8g6jTsEPAYU7I8Yk2ECuGFS4V4MLDLJFU2Xd8NtreOvTXfFLFXpHi4QG/dJl0jCQ0ugo71vtqt89sVIACz7pdH5aSTvX9CpNzESThjv3lSc5xCZIvNIKaCWb4hamHv5kdHhkF8A708eJ3pKfYC7pK/nIyqvd+8u7Wltay5sFMclOchWX1TaVbrnVdHnWSFqV1VWZeEokc5BwUfx6TeivsQBeQBgiFicoAhXiGeJpzm3tySf+tukmG5WVL5p8ihcLPZMF+3WALodA9Rg4ZEbYslnynE7LCURyYQhAmXqvqLd/l513veLKK2/6/Z8/us4hcLWEwVIcToqLbI0G5cxYuKB94jJTJo5fdmHXq05PaCvtJ9PO3p9Uhtdf4hjmQ/U19RecdenHtt3BQVRnPdXhWNhfbrn9iC8dxbed1+PnPv/56dM3qq2ve+H5l9NYvDlrbmt7D2XkWlPXx7EbmsZSwS43ZbmWBS1p1pDvnYF44vGHGYKPPOSw4449gRLRxLFRgb2hkr4VVlxuy602JzAhCZA3NNR8//sXLD950jfOOO20E7557iXfbW4aMXfBbINuTW1tnz1hmdG9A2aco4WDGGBnZ+/oMeO7OvMbu80yZJ9mSkKa39RQDv8f5hu0AXhUkROtEk9OE+efhxx+sMrBUorPqq997eunnfyNDadtiBKove3l0lKSpnYSoZbQogIQ6xN0hVtiNYDMvLLednuw+c/W6yDd4Su01J/ZFirqannF0DuH7ywVgtlnmlC7uHgUisJt/4Wy8oJqXqStsimAIeDnuC6WnrfwB/7wQydmUb8IM1VbXsZbQjhTE7i+scFx9v5uhtVQ2Jh1MsegOewJrSzB3pEXWSjAt0mAUECFnkD9kplX3qr+LQ9xKPBzrLBiCeZr6RLdtLIM5wpPSauvvqQJCTxdK2BbWBLs5gxsIGKFEloQaMHo50uq6V/4ztA3jxxJ0gJae3urVTvwUCGIXgQh1HEX4KEr/VkoqQJeZrGxpDF2KK/v7uOTskUeex6qysoBsSFUDcRpZ2JPSXHg2QVRTnL5xPwOkbTcWlsxUBVmFOqZJArgFOpJ4khSt+SkBzhKT4ydwiqnJ1hhhRVSu+/EYPrc89z4pmXDczAkedHS4q16tJgqVEPSi7hRMgTEitrzzztfQuR58+bjOFO3/IioZoWGyicYsdU0iRdx4mQwO1VOTUqXJgoiX+vs6unsJVQ5mMlFzAFDYg0dUq5a8NDDYW3oNsW1Qrp8LHzileXEScBsMxrWAV/BuU5lAC+SBZOMpXCqM3F2YijzK2Lg+kYdiG8KomOw0tpAucJQy8ecdJUT0dKHpJ3RI8f0tg0tXNg6bkQdfVVnl53EQGdv+5TlJtgka5qtSdho7k3lFcIIRzcTSBDrxojHHAmrQ2Aj1F2lcV4PSHfddfdZ151JS2jIlUFQtIAPP/zYZZf+aPz4ZgfdDVPqF7d940WFCSowM+MyuBi+NGSwoZnpG200duy4O+746+G9B6PscEUptGcP56c+UeJiZeppf+ut2Ssut7JQHVTU9fWjga0V/UrkYYx4E6/etM2px317o402Qr3cXBjiKqojAdkLT7662657T15+8gMP3jJ27AguXm++NfOggw+RAJuekhhdXdssbHFxaXVbBy7d9+k997WveGt2C6poaBwNwlU/Onattdcv7g6HuWOOOfaoQ46eNWPOiSefKCiDWGoiq4nL/8NLLrHXgFYTyyel5aVfPuqYLbfcfKNt1rn+muv3OnA3pk9eRIYjMnb0tPb2A6RXQIeOnu6RI0ZrsbzACmZ+IQaDDh4YhpA0VYfrRJEj4P/PN3wWUxx2pIKEkjpAX9KU/+eBgRlBDUXbuviiH2yz5VboUKDBeXPmNbZE6jxvE6nHoGQbuTQT87YL1fghCNEBYSh5TxYJns2fOiQwdcR9/JMlpRjuZeAye18xyRpU0nl60l8a7vbBb4UiLC7p7O6K1C887AtYb+CNrKZrPnHWhFFbkB3gDVcNMVzgU/kCRPr+KvtAvhosFmpSLH7RMtgnIslF0ZAzBekgqCnJ4w1T404Rx6OGb6pGLklUzyhgkX+08f9AYP//UIncUMEpxKfuEs/Cws86UCnkjHUJZjgYZviJ/EGhfhp+t+KEd2n5ok8tO1FLpCMp1LXeojDJi/KoCKNJeO1E+r+u0uK6vJ/0SGJTUd25sKs+kqWXSmo4WEb901MVS1goNnJfxRq2SDLIU1OVqAQd7UwGvGE4GYCTtw1gnfqKFauswiF8/F2cPvWIO1BSFlq6NNDRUtaWa8Zzs3bZZZ8bb/xl6QhHCgg6ig1AMFzCQ6bCs9gXlUJ1IFluTWkxbaHCADFY0rXUsk1dA2FmLSmv6Whvb2xsILYVUZWwP/V2LjNhfJLzch3wp15rHSQqcB+8J/tTJakYJpIpURZxgFTAq4QchXG0XIU5tquqJLoRU4jF/kTnCYHpeVrIdYgqxuSiFqZ/Y8WSiJubdB4Up0fhK9krNUfvYObo5vs42yv8QaZO7uviuFNREmcm+DgLVg88AHA54qJx5JFHUmjZOGJwKSkHkSg7LjSbdKsy6ivlU39tgs877zww05z5hKzpSdr/eAI5ZCnY0wvHM1944QWWVnXafKtKDWrDi0kSrLEYKLmBSEc6TNhOXVGD9UMTMXa9JWPGxXG/116bueyKq3X1tvEF5wPPR7c7kjBGH3UJPw/C7u/O1Oa9VbU0Iv1FMVYVg0X0iwsqKsdKUzFUbLz6ZFYY29j0wBNPja+euMzk5SMma0bOFJDcwn75y18CT+skQqo7N2ADcziaZPHrXUaKXlMf07JqxAfKBsuqqhur6me98ub8BS3VowQYLjMUgxHzNc9VUV1l60GSbutpWXENsSEWtPXNragZGeRU3tNfxNusvmKw+cfnXvPNr3xzm403dQbW2qMijtBVlXFQNNHhCzOenLNw5siO+kcfe8AaDNrG+oZvfe2bBsX+VjGjb1hDPyfbI4Gyv6tooFtYLGd0RAfwtrqiuLUl8oH2lxQdf/JX7nvkgQsuuWDvA/fO3PiCsWTEH4RnnrOp0sn6aqBiYO2pUz+59e6333Df3gfuO1TRvrCzvaGiqXeoLwJZlFSWlQjUBFFytItqlgcD6RETsJgvi6LB8RzylP2xYPF/2wu7mAgWXNwfOx0DP8DJzxGHonuufbK/tHX91ddiYxWbqqc/4vtm2vrY+iKMxFjgMKke0hRYvBsRbaQktn8ZI4yId2GHVYN521n621/cVFZc94m9PtHWPUfNI5qbjGxiR0Bxk41RcKqK0qrWzrnVtYw/xQORHK56IA6I9PdIM9uHp0W2kmCYJB3B4cjRxaF4Zm6nLeH/Z3Sxc1ukKJDvyhKphUxsjiTTvHtgGzicmhLLR8nAJzGVFclstNygHAcsnONzeGXJix3lYE11VX9PSW3NqPmzcfoZjlV2diwsKh1eyup8sP/jZ4Xp9B9/+98S/8WAOYVBlCH1vi57DrGn+wZ6hOyvi/mR77LGmZ+1NRVlRf3z58yuaawvN/cG+yvKwnZgPpvVvktT3b15nq+ags+sB4kvxMKfJdXxGytrvi+UZJ6bOnXl+sY6s7q80pbX2f6BjkiJk19MTHbAJAOxcGnFMmm96ekNryALucixWNisljebR4wRjz7JOhoKJpfJdr7V07TK5vRMoFMV+YNZUDHOW/5MgpE/fZJkrMU7kfCT4EllktEtVZjDpErSt+KeB8OjeOvsFjcLuwofr2Ee182BEa0PsCOG5dRD3fdLi0CnxaGHkY4HmMOAafHGNMFmRGADJ6Vz0t/bbrvNJ0Ql9z60WiTV1B133AFFPnQRPlxufGuUNIojU4lNmTKFhizl+KL/Yxm0SVW5hjx3A4F+f/KTn/iEb7uv/Jlwgi2LgWnrK6yAJxmG+cHkXwMUILVKH02/5QRfXfWIoNX+obr6ps5IzRu6cHFAyUzWG5ZK0LrXKb881WRjJFoJVOHGW0EuuL2TQTUKJEZVgw5CYKcRTL+5QVebMWpfENF3vepsb6sYqnqH7TE3GnEDSwlvjQ2NxE3lSWxcUmoqaxi7K2vKaysbHrj7iZv+cMsxRx97+qmnFJWHRRsdJkJK5OpPYdvOOOMMycj3339/R0S33HJLGkESkgrBySAIJHPBgEKFQTFe1HjkWmc1PAc8ddmVVAAAIABJREFUSBRWoVEjW4t5xobIhz2JWZojJfMjJIh7q2QiktQZn4huyG4+atl6DXW1dJdkBxj/866wVg+Q/+IQRlkxD9GIeOu88r333T99y7XkV2ntaeWAK0OBLAXFcTAphB5YTdKw+eKCvdwEfxeKwmCdxTxK5KRkxmJjL9nZ3nn7nbd97+Jz2Md5z9BLS9ZSXx9hUFIl6kzzxVcL29pGjx3VsnAeLb78OAOZQYkMRgjKOyg+NL5GENlMnDBxXkvkmgMD/pO3PObJ2QAT4Ntgp6Gk+lH+BxVIyCS1HXLQMLYBfXwxI/wvHEb+4X/99V8x61+P4//oFirKS3u7e+j2Off2d4XHfWPdKP4xRUJg5rvIDj1dPSNGNrwx461Y4MtKRC2qKQvFfjb7QxxJy4l7ky1fHUt6ZpE2Y31rqQi55u81ZO/8MnGQnXfecYON1uMFOG/+XKcU8fqq2iqB1DI1Xp7LGhOyVBwkjgMZvKD8mXEcCct52vZWlEfOlNffmDvzzdlCPOQWD33JwWNlSkwkJ4R5q2bBn7hsc9ISzZyklWNzXuE4eaDJHlmTkn6LNghIBx98cGpUnTCZGlUsraOhYueY2ttTVl39/Isvyja4xlqrd3S/Tx8F/Ff8TuBlQ8cKOU9DzHa0TZdeeikBAgykDehKo2nEXcrAAHMhaHUWhJ6AWZnUTcjxxK+aE94gyicJ82mNSd3J9U55n/uTA5AjitzUVJXQy1XLYNF7EYhVqIznKOvxxx8hrEhm1eXU6OAQjVxgs8BVPFAsPCK9WgRNYy8tpunsdjQnUpCnMHXFvTXlEZb6wfsfXnG5VVRDxvJ7zjnnWGwEbKRmAz+ciJTGFw2cZCwFGOCcGyCjkDb8mfqegA+cZhHS3dB4kWkqR4Rir7K4smcwf4igRJaQ2drWSgDVWZPRjOjtGWpqDKf+e+5+4NsnX7TbjvuecOSXM/3Q/wZs05Bzr2KCEI51iiAopi6D5jXXXEP9ZkOi+0QuakLFxOyVeVP9xpGYKPSXDjLREn+Jy6FIztb+NGoyf5OoQAX/+pjmNbd6jmiAFLbXwzRYLLCzzJzZs5NEPn9+38jmkOe6IoPkf+YFSzR5nJnCSsOHaRAX6nfWZeLESeTjslr+/k7tCf7ZLlVMaUlEZUtkDMMmfprjCaWFEKSkrzJTQahjtVhVWnftH355yGEHDRb1OhVoOtCpPfv8Cx+bNl2FqTbFsnkdCjEngQRQYGWqral56435M1+buc56H+0fbCvUotEEJDFdNGCSOtpODLmQAQrNaNSUcWkuTfyYC0ualIUaz/M8gv+wTVPRFQ2sv+H6zSPqI90QW9nwl5g8tf+jR/8Vs/4Rhv77fokYGOrtrygtl/aloba5srLm7rvua6itb24eWTc2P2mVDlWMaGzsbh889+wLdt/t0x9dfdXa6hGiZw+WhpOTptLETvM8VvFh2nPLyyr9R/Jg8Qkfz/BJz8S1LD3juy6V42lLTxhPxhI+pkZGRclH5JaJRJn5xRrcyhJi3bJ6YRyWw7SwFQ3S6DtIUWnJrhH8vbaut32AJ/a0dVbVqK658A7cR3kLrYWKVoP9JT1MHNN6Y62ybnEqSqAmnCxBxtI18CS5inbKDpLaxrL0zp6CWbG07PnHST8hCvC7V159WRDzpSfIAjRscRZgtqZ8sxKEWLOBsjpCKed6oSWSsItR4ptaV0wvQJKVDCVlkpNigDLxKCdxglzJBHBaQnJ9ISfpqYf64qEyKvTtoq75e3CQiJB8OFIZxU466SQ4J9NAddIBeCim9F333vGRj04eNW4EO2FZkVRrtgAF8UDUIWSwU7S1dX39lJO/dNQxK668TEvLzMpaAZyy7hRXEq95tzz00CMH7rVFgl9D9FgC0hrWlDcJAMI3OO1IfKF+U4AejghIUrEU6U4aa92EkAy3tuCRXhfwqcued3d0F+cnz3CBT+sizOs1uEASGCutJKc11Tc8/7dXH73r6elrzI7sQINhZU+YJwJCETA4bNEwkfJ9qEWnxmSsB7COmFZHHHGEWK8w7PCgXEDeolUKS7/sicyjtFDJBd7C6U9mYuKUX/pFIe833XTTBJ6ecvynt0h5ERQmf0eLJUWOqZodm22/kZAQf3vtsTqpMx1Vy89OcqTxf/UGCbOpRVbbkEpLuR2bi50dPY8//dQe++0UUQ8HKFzYVBUYGmD0qqxLFJKELV8ZXGOdo/Z3ISI8lrJUmtAOjelXjOWOlr6x48ZPXmEitS7nnO7O/tb27jffeiuxjjT0yM/lPn7jyHBXY11T0UDpH2/807PPPr/qasuXxeY6P+aZBVZccXlZ5G29JFninw7IDM78A1lXV7PDDtujXtUljwKh0dD8cOM+5ofGLk5aZArd7h7BlXfYcbss7pp9XaHiH/Dz/H3+gBv5b3X/uRiI7Rc/jKowEzgtf+45lxz6hQP33Xf/gaL8SQ9KhmraFwz0tPe0t/QtnNf9wrOvz5z9xpx5c0YtFU4qeG6ouDIvJdW+D7QBwyxNag8MyFxSCR6U1s9s3YrrfyvnXxQHB4fqxLDIsuGKRVleUsXlK2/ralBG/YmvqQe0nnDfES2xsqLagXvL28TJy66wxuSLL79g2y03TP7OasNllLQBFYWSbcWynYMkyWrWqpyA5UnOB8vylhjQ4iAlhqhaN5QijqrRhEmWp34QAi91+e01O7iiszgkUHczXn91hdWm1DbU9Q1RFRT0gl+80fRE5SE2ZcHTY6keKrK+as7zJGO5BzbAFKCc8KfnvrVH565Oj4WNvtPPLNeQGnySMPyu1nNykueLl/HWwp/kBti2IKXf9CT9Jrn2jbdmPvrQIwcctZu0TF39XD/pXeAmv0VDWw4d9gjkQYYvLnv6qb9d8L0Lv/3d08jb4XcSXj/kmEDCSy++0NkyuPJKqya0a50uja3QaBI3oYscTH2lg+xuTGyKUf+gUq5mJJvUZRjzob4QUPqK+j+y/CrQ2N0RMmXQSTlFZHX3wKKYcO/Cjxqy9SMCNqJ/Ny70wxwl+1tpcfmj9z9hIb/4/IvXX3vapptssNSE8QmlyaIqLSYXZoJ+Qm9aYt3zliM6q4rhT8gGIXaJU2CmtmQH5GOnJDMxfWqCHKgqNE0Ydl0kS0cchPVP5KrCJByY7+pU2KyHEEqvC394wXNPvOBPIrudDNGTH1BJbxk8vKun/xl/IoDYAwkLkult7PF4QXV0tLw56w3B7mNQynq7uvEivqfOP1TFBjKTyVyJThafBe/CTIZzojZvitgalXG0LC596L4HV15lJXpRLm51tU1lQ8VnnHvuxCmTVW6CpHEHmyuAQ0J9fc6+drZ31ZRWP3zfYxMmCgIQUYPymwyzuWnzYBx1AUGmK9hUgWEjuKPDOD6aabLTRqtA2ffz2MRmJZGotnegZ9TYkcBb2NoSTHXYZ/HfT+v/FbPeD9b++00OAyUVlZjpyKaajo6up555UvzztdZZs6G5tqUrv5gl6lJ9Y1PJUAd/ye+eefaG0zdYd8P1pq6zbnVDnM93mdhpnpsJpqXJPCxsYynmdqXkzaGx4JgVh9gtTll8xL+7Us1ljJ693aFoKWKT6qisrqGgybhe/iutEyr0CfCACmDcoaJ0sLIsQkLowsK2BaPHjd73c3t+9fDTxSMVFshS6hNCRuJfnqjdh0kIcB8TvqiIYQhXSstekj+SgJXe5gUIDFiYTzA11hyeDQLNp5LqTzdYZ7qhM3js6ec23mBdwsH8OXNFNJ2+7bo2mkOlPFnzVv8PHupOSXaWINoaChefXI9yvYsyJSVWWXGMBJlUo3WayYl6g78OjHmbayYHc3qSxig9TKjO9eWdkOVWBQ/TALlJyrOETL8agiifpydvvfUmxclWW28iqH0nZckgqw1N2+JksqgdZt6urramhrGlTRUXXvC9/fY9iHFt6603mt86u6K8TtxPwTzKq2qefuJpeFhr9akJZoPCGsiyHGfiMo0U/SXpJCkkdDz265lCLpF6Ah6QlAo+pDp65oW/PXzPozz6b7vndpWMmbwsAbmrtauQNstkRC16aiDQkhFRsyew7Ixe70DJy8+91DxiRH1FZDRv75hHAHK2kb8UmS+d5NcWqHQ7t+AlIMEPTjTsfKgymlCzJ2lp1AsUq3WFjZqOE/QV1lNlEomqME3qRCSe+0pn5QVnaEYbujxphWXt1ro62g4//jDG3ymrLT139lsjakYV0pq8kwz+L94zW8nlngg4IopIflRRNeutuaPHjWka0djTZ3NCJJV4oZwDF7etoqrgY0nYMiIQ68/EiPJ238H0bBJJO86z3u6lzHZg3twF99x97zobrV5RayNa0tHaM+v1eVf++Opbbr9BJWlKGh0fpl83ZRX2U2W8I6sbq19+7uW99/psdU1NT5ETUHmbDS0c38cFC+cjgJraiJ+sjyyPnXLO57to3eLYcpwczDKIh79ghIhz9ihf8WE/o7RFnGFvLx7sznKLAWy4i8uwW337g/+KWe8bdf/9MDDQ3esQeNUCTprlFSeeduLx/f2Txk+cPf+tQqmmSyoGFrYLhNZ4xjmn02qMW3qc5GV93ImLwmFWhUg/3SxavIeJZjoD08mCRIekhlTJu9byVGWaY4O2ZE5ZmeA9g2WCj2a7N7u58gJyFo6mtiQwpXo0gTv4iuOLdUzsWA7lYiZ9cveP3X/vfZdffrnFw0EzZiNlUu9Ukr5NS777JENYgxMGcjwurcdpNcqLCa/S+k2SU4Aegi3SE20lNKYKtWs5FE3qkEMO+f0N109cJmLKky8nTFyGVOlsWElRfpf/vI16GPWLm54x2cBYtjDrF4CTaAiw3L3Fnu4qxQ0HG39qiQWTjGWV9blvE7TvvPcQHvyqyo3KvU33/kyvEnjv/DZhLK3r3Ik0zQnXeGko1xZob771lvKaoqWWHtsm9my4xUQcSARYyAm+q7ttzCheR/MZ8TZYe9oun/qfV156cXBwGt8sgPnQqmSNfOzRJ+tkuB8b6FUhZY9e0+IogyyTDA0/3lJrpTJkDm8JnXoEQgAn1FHkEEalXm4e0ZAjGHW2tbfVV0Z+w9T3d/0mgldPjuZ9omZ2ofD66Rmc8dIrS49b6cbrb772ul/ec/9t0hDxY4NYADBfcr1iAXSSYNKkSWx2CeFazwGQI8XUkNbh1pXAyPksJn1YGiyv0rDmFjY3ntDzEVUJWABwelQxitg99/n00qMn/O6GGyL9HfE9y5sZY/3uXVLe3v/fe2h0ssHKUsSwW2cRCukK27sWDglOID02Yu0rqiyt5BrldHlfRQfCSFM+9RaSc4OyeP9T/Q4muUEIVGLun3nm2eWXm0xN2N3dgdzG1E888PjDvnjofuMmjOwpimAlaaYYoxwPiWxURcWjmkfe/9eHXnhmJj2uKB7F1bIvLd5mPPEhqJANUFG+CnFm6slCYpPCSipmduBUMVezs9IFXGTzN7qEp2GQDVeQSNaAHjFsgfy6u3oLePAvoab38+q/Ytb7wdp/v8lhwLFpq6vzhu2CDHEeLy2e3fpGaSWWnh9JvcWt5dUV3QMLhbAfMabWDRf4suqKot4QVnACn+XmucUyN8/zV7fYUzOZixKuLbWfk4Dp8Frs7wf/LtdVaij7erCyptICpPUsymiPRUl5SWUWqzse+BBUlhNWMLBZMECbrUIhAWBkeIST6bPnzRzTvPRXTv5S8+CEK664go1s6623FuZA0M6kZsjJEwkSFaQnfhNnTEwqdR/HyQuMh+mVz7EnwCifPkm/agt5JLuwOXq+/fbbj7//QH/v7//4x67urqlT165vqO3vnldovAq1q2aKQFo/0AI1iVlp+Uy6twRAWlltT516U1XafCsvRoBP0uKdSqaG3nkfy0JxsX5RjaghxYhPD1Nh9eQwoDYmS80lUyyW7S1PcwELeHDzjkrNqV8N2n322WcmTVq6aWQTihWNY6hoEf4L9be+trJlwTwaTAqveR1z99xj93vv/wtVgRbVnBkcB9v7I3YDzdCECSPVA3iZof2ZhDzwgxDeCDRogEpPGXCm4U6SCvw4mUgy8y0gBfwMV52Ia1ru4LnNQ2VF5ZBUrr0FwzL7yqoGXXqatEcJQtoIISAWRASM3g3XnLzssmOOOuqwo0o+/9KLM5K4I68iDypyD6igjkQIJBZYiivAeGh194QQBsP6gpZQFKHQn7qgOe2aF4kG0tAA24fwAx4d17byZF/Gwdtuu01zOWybFzYAfBPj3CpfpIhOEspR4cq00tvV+5/qm2XtF9Y8Ydgv7Xt3Vw+D7IYbrk8MmjXvjd7+wTdeX/jo/U8/8fBjCxe07LDnpptttpmxgE9ITnSSeEhe0jV0mUyGq2ReVuLg9HQzRu+2zafo78WKra9s+uMfbl55+VWOOOKw1u5ZshioE/7VqXyaj9FKxFcaaOvsOP+871VWFE0YvxQKaR9sLSRAGHSVaDrpU9WGFSOVbqSb70I26EdzSdhKMADggxKvmSeqaqopdJ11lHC6G0n1izD3tsI/H0gf4LNCWPoAm/hvVf/JGKgQJUWMKWavslL+TFwWZQ9dwppdNlCXXGBihaQ6GODYUpntzBcJWAlZaTV9H7Ngz12+OHr0qEMP+/yYkRPbFlK5Sz0ELlriv/M9ytUsfI/ALlrHE/pp5rJUOYVkrHiVpe6ygKUlJC0nausvotyOtjL4K0srKls62qpGlJ9w4UG7HbnlA/c8etft9x96/CF9RxaPH7mMIwJrrrbyGqutvtJKqzh6Vl9fo/fO7BX1iADDL5lEmMWIGeiOGGnFgzf9/vcnn3auY1kTJozHGEgXYd5KN28b3Bz2jJZZFkok4BPhq4/na+zc7NfwGDdDRROXWfboQw+57dY7zzr/2/c/evcBR39q9fUndne19rUPlf1dpPo0CPHbU9I12DtUW9FQWVJpm1nKo7akWDiiYuEiB3q4hzBC8NBeZ/ra1//2z1/9zlfXXPn/tXcecFJU2RrvVNW5p3sizBCGnAVUsooERVEUJahrzq6ru2B2DRjQdY1EMyouK+jqW0XXgIAoRoxkkewAw+TpHKq6+/1vFc7j6Qw67ggDdumv6amuunXr3Ft1vnvCdzqPGjNaQAxCrMlQ5+LUbUlBVSDcuLxEGXci50XTFkH9pNM/gYGhSRcb6JwfIQuSjHFFRKyTrXnx5VeeecZZEydOEEbAvV+MGvqkNAS3Ccyd8eCDcFM99NAjp4w7nb3orJtuuOXMs8ZhlUHX4zQWFDtCEsYX5r704msvvPzWHMqi4S80pKiQqZoluyAtMtSf0YZ2kK1ajiT/p2q9LeUTTj0uyvAncXYTmhWj1E40YFr1+c4zx/zBkAynzHZ0BplWRHmjFAEWmFeJvgJIsRJAqWC51CePkIRmBeQLhXfINiUtEWyhPwJ0DrcS7rxkQuAVYIdAipqo6t04C6ExS3X8zcE6tIWrJEtuNXfe6+a4NPWOKclUFJd80iBC2QCC2BexnIECUXWY2bB6EhqFsRnVCBgiLp4Jr+MksQLRVgJC9WqBhmxckXsRWlwbHZCxTpYGLOPeaZbTaU1PlkTvYt4jBvG+++4jar64uJjlEPYz/XZ0s1U4EDOmMIgTnm1KKWlo3pQGwuaYS1hZoqHoulVAk8FRJQalIhXcrdqD3Pw3GAYi8bCEZ83h9ldEcl0tArHoisWfTzzl0uULv35g+j27du/qcXjf0yacPmhy3+x8R9m6MnPMFgspRlvCwvqIkCaj15RwJIBSggzdpsRE3gMh8+JNRVaHzOML5z6VbhKYygCxWzbszHe1l4rM2LBtqnX9mu+efHzuk08/VatEjVZBN+y0ORkpVhR22UoZSodNBDgmLapVtZFZ+MG7K/sN6+0pciSoR05wlpHnJe1wCr40pM1bFBMRED2uaIYoMmV/YB+UrHYwFqWUsShhvQPxMHMw0QkKNDgW4DnTso40JiDx1qCycRMOn8gIRgwGfJMGlXB4SSahQLwe98uWgVn7RcyZi+wvCfxl0hWYZ/oe2UvYl7RoUVz+gnxlH6rpt+ybmg517tH2iN59L73sgk3ffv/5x19+8tGKdWs3zJj1NpeV7Za+h/VBPfTtDSnjEbi3WKDyqtJ6BKARceUpkSPj69GrPZaytJGiBYTC7ulx2ijcm/BQiL8FX5SIfRGOB+5dqGOwmPglGApv2rwZfUlU0LwFz2/+bpPkMUy+4arL/3SBxWGoqNnt9rDKrP+lBqM9i1u40CwuC7EyvhyvxC67jcPt/GN11OATVcvGjj3JJrnvv2/6mInjCPch1f/oo4daRewai27CIMQdgUgwHfGFiHHsX1jAUNApeo9q5X/9prRcBdA30WOQhfJKdNlNf7tnClAJLsqEAl+GLHJHof0R1n+Mn2lxPmKyGG+8/aYRJx0vCPRZt2siLGhd0LpNIWFKuDQRC+iOVSyI5+I/ndepd6uWLQvAAcFYtZJKWGRBqYVVaq84MdHCz27MMAFB0graCAcMjeAvA32AbjGpQrKPIY0DoDMAcBD/hBGIgHH2YKnSkRBWAc0eJtYdeoAUR/IdyEJrotNaXUg+dSjGkYJHvZGbMBWkg2QL9us3oFu3bug6TK9MD927SptAJcxs9ATURZA+zes/8QXYxHd6Cy+57vGk/5imyJ3ELgJfOZhMhH9pG7pTLwkFpqTb+ASxYRCnReNgKVznEM/SAR2H6XltRBNiRSMJEdExE7hh/d4ZHc0drVoJ0GnAmwtHHRR302ZP/+fc1xYterVN+1bBaMAOg+t+SdRv5CDUc3gsrPp82aFIzF8Rctm9iWjy/feWl+8KzXr0kSEje/3x6vOOGkr4oAsYnkgF0oZIUf+BFG6CSiRcq0ZCMV9OHrkRVJoxpPxIngeeUCzqRZKYxEzG/0Z+L180PEFsuyJbDVu3bThmyHBYRa1mR9lO/7gxFz748F3Z2XJ5de3Xq1a1bZPLE8SQQTEt0JX2HmFYNQuXpaq6hlUJsFgMit1CxQAlJeyU/gD1hcVCLRKF5gaGlAafIx5trZCGNRlNxoh2ZwamFC3CpP73Tz0iOwh3NfpxPQjvMdPl35EEjh3e3ywR82usqamCo4E1GZpK5IkfqMWtnApGqwPpGtlkbVHsHNdh5Glnj4Qhb/mSlaT0r1656tNPV3w28wv0pjfb1qG4Xd9eR3Vo36l79579Du/H+9dAUQSbeeiw4QOPHoDDiEKWGKv04eS7ViRHK6QorAtp4iAE4BDZy6Ag69rVK5e9v3T5x8vXr1/LmjgYCPEqy23jPPdP4048+YS+/fuY7ObKQCXcO5oLqv7XnBJXTaopy+Ur21WO9/OKP13q8rmxWQobCWekDaCEKMVcYtUjRg1q1bZg6l9nzHtx3rwF8wYOPurqK64ae8rpDofEkelUAtUOLiIOG18CmMcM9kpjO0pAGZ00AR3EphlvMN8Q68uNgNGER/KwnlohwmSMPD92mvWCzOLyol0+MVwFEyrlLQcPxcsm+MLjXM7EVQR7qiRKjAN7Ul+u+eK6myYtW/JRUfucq/78x5ZFLWOJMEqC8Fh0iKJi/Ws0GBf2NrEUF66ZOPWGKBT2A5sGDkQ8yxhsAA3QoQEa0FvYhwAr3A4WHQGYfgjsI0aKgHd8qbSj24o4RjMOkQqbBiTxJ3qUT3FW42GWIOlPGgg2P3XkeIECAbIazOJyeiwdfeNy/Mkl+A6kQyZci08gFH/SVRCYDl84Uuvb/23oXfZwMMYq+olJDMcif+IDhRkLtc0BuqWt7u50QZF1e/HFF0Mhcfzxx4s2BZURd56CyYx4MmIdhYShOfh/xui9LpwSlUJa5rWKVxq+Xbulc+cuwZQ/Rd3DBogD9u5zc/jusPriIbJnnGoqumzphwtf/M+i15djG3943p1HH9Mvy2svLy3Pzs0J1Aa9PlcgGF2+4tP331vxyosLPT7XA9Pu6NrD4/B4akIh2azYHFI4FATHM1vIH2QU7A6Kgsjw1PgD1VaLTMmMSCTkdtpy89wJQ6CmInTm6efdevM148aeuHXr2snX3rbyk823PHApww0sZiwYKTZGXIQ0kOFhljes3wjXKUQkrHEU+FyIaE0Kz6DZYufxEQMKt2oqZbU5lUT9KVCyzUz3AiExwWAqoX0eH5oRNO6H7paBWYfu2P4u78xIRZFkjPq1vNRljCW8sXnjQvDy61Lp/msZElpBrDirTIJOYoawkhRluQxS+ugTBgw7eQgagmIvJP3BSYNtIFDr37yu9NV3Ftx5/yqrhapFLl6i2dn5+IxatyhEgdEdnR5C6EiDgVT5SERYGnh74oqiiDhaHKKa2trqspqdNqcjJ8cLK9iosUe379C2qHWh1+uxeW0kJBJaGwj5KwJRSsax1QZrXeSI1rfJRoi+qEyT+uiDj7FDtG3bujoQNMMmLlI4LdFwwCqZ7C5rjb8cxtauPYtnP//wmtWrSzaXLH132ZXXXXLFVRcXFhRhqxvQVxTCw2KHd0Rch5SHaFyyE+YBJQQQAIDDf7zZ6wAxi3IAEEF+WCLNpPnhXODLD33UQSGi3JMc6GJhjXcJhaBpfys1KUV+Rmzzul3bSra8vfg/r731yo7ykpNPP+7Zf89s2751cZu2yXQiFAo63GJu4PwQGyH9jYTjOhARLl+NfR5nJaiFb0bJAszC5EOrDBC2HBwxHAD4wPaDvQpzDv0kCueee+5hZDmYI/VgNVAOOnKPD05QVgqFx8G69au+Ufr5fQKsxKCTqCC4SuAYwcMhHLa0jFqlY6g9vkNYhRevLlmhrl3dpEEH+MJO/Wb5rNujd4+EDzye1LIkfkjgV5MJy4feeT7rztVb4E8w1oQJE0iGmDp1KvhAjIBo3BCOhtweqFUEhpZEprDy/zDdXrcLlCZS4Zijhj5e+My/Frx84ujj8Ec5PXKUMlIHwxYNJb797jvMzCy3QrXRgX2HKP7Uju27R5w8TFUizKfWxW1XA5HmAAAgAElEQVQrdvnvuvWe9u2LSr7fvL2qole3gY/Nfvyi8y9457VFhx8xmUhQizXltWZhO8TfFwoEEKPPk+Wn0qvw56arayrgS0vEFIxe23eUdOzQGf73qJqcdNU1E8ef9oezxgf9Ab4XFLab+fTVfQe2YWHAfCAvicGVzQJeC6RlMNMdniIWMfi7BQ8XO01mLM5igcd8MoqSGwR+eX2eQKAGr1y94mdFxkDHRXVNzNlijMDVe6zu9Z5wSOzMwKxDYhgzN/GDBITXnyhHg8HpdGA6x18koigb5Gf4zQVHdovQjpic0sJ+QIgJC0FRqdMSIzyBSIWsAkdBq85YqpLq4fAh2Mys6kwl23ds3rRt9ddrv/tu09dfrfr0s8o9oSm61ekHm4vsMCfiBGph4tGsUUZDYXFB//5HDhx2+OBje3p83vyCHLgBQTGqMAzg21Ilq7OqtiwdpkyvxWwFV1DCRjCIGhoITSVUtLCgQ9mOmuXLP7rjrhtQsuhnfFyQMmFfEstcgmjSJqcbnndlZ/lWh8vbtW/hoKN7njJxRFlJxcovVv3rhZcXLFzw4oIF2N7at++ITu3du6/Pmw3gEJTiLfOdXJ1mdQcnYwX5BqpcFAbAxwHFrHhHyTZBuEo+lugAKndPghAve6HyNTVAELsIBcOQBwPT+g3rV63+Bv/ghx9+iGmEwLDDjuh2wZ+vG3fWqZ4cZwJ/RTwSjUVIb2eLChpPPZ0NLd+QQq9/qgCJdGwEltIdajoYYj9wlu/YrvgOkNJRFPYtnIlQPKDMUGAcgNahaVxmtMOvWAd1q9Ue6GPAliBsTjr+42Zpp/6u7HMvBl28u+g2Ugn1A6EmFULXWmO/AKhGI4WJQOrQ53JFHR6xUzdQ0VXddcge/V7qLsiRnA6lFnYpECReY0ZEHxcdn3Gk3j5fdLClX5d6PkTEv/zyy/riQaSYcfsm465dO2BmysvPMciCKkySbCrcAfVtZIli5uzes8dp48Y9/fi87SXfF7T2RuM1VD+s7/Bmt491wltvveN0O6657toObTrEAmpladWIY0eIJAdJBg6F/YEN60peW7D0hDHHXHLpxV36tzWoznjAXNgq5/I/XmCA9wrKBoMS8aclmzURjVPgK56IBoNh5pYwMZqg0XeGQxFjGhJpdcrtU2+87qb1FZsv/9PV06fdd8zg/jhjH58xtyCv/cyZMzArpy248sSmZeTtgfj8mVaMu7fXLn33A7FAisW1arcpmwX3ZTCdMjvsbsgKsVlazGrAX+7JcsTrp3Uz2DGtYdwXTn2Kn9rBWtFYyJPlohJOsxubputQBmY1nSwzLTUDCeDPwihAADbwCvIg/EAsj5NpRQsKOgCbzewQmiaNSwVkg/tSROFQqjmS8LMfN4tstoTiwUC4VjMnwKQVIPMot5WzoG2focf3t0ukNIp6f6a0YPdGe2k2dhXTCD5H9Dr4BoVNUAtRqKgunKRgJvxTgUiVsDuY1JBalUyodAAgxp5gMEE0lIhRxUhlTNvtNmz40UjI3kAMPGWhYYqfOe2xpe++P+maywxWxerwROJEWAiOLOEvMMl8ETQ5VmtWti8YqYGj1R+tIECkoDhrdPvhI04eUlNdu2LpxnfeWbR48eJvX1r/jxefF6AhZZCdjg5ayE7XLt06dOhEQkBRYWt8HU6nSzGK+HdrguW4IIPGw8Dg6WoefY/kECO3EAoFsBhhyVv79codpbtWr165es1KqEdDoZjdyQo7Pe7CE7DADRoy4MjBR5Csh7au9VdRqhwTGoofaxk4nFFA8kiXKzbW6skpAqNQmNNgACTxKUrcYAYwSdwXRqwtW7aAIRhB8BPjRVdxqDFejD73RZQSJGrw5uuV/hg4HX/oyIbWcNaIYDZGTgOUbOK7iONq3EazBKkzNFxCj4PjTnEA0SDdZs7orkN4N4iU4mBEzYXQr3roGLLSxC420Stt44u+R+8zZtQjjzwS4xzuv707x4n6AXr/9dNpkNsHmZF+C+jkO03RN5GHljZs2rqpQ8diq11SLalQIOGlwGi6fpiF65kMi2gidMLJw194ad7qdd+06jgywtPWOPEcsKMhdZ98/V/sRCDC7husNKnmmlBFy7YDiK/ENp3tyzInrV98vXDQiIEPPPxIlsceM1VGwrHzL7z4T3+5qFVxTihRDc4k48aSsi19+/0161eNGj2qa/fONsmEiVoYs0yJYKiWt4dshuK/4pN3194euAMQdtNfb+4/qF9UCZXtLJ/3z/n/eWsRdlhVqTWlRI4qBk7c+2JtYBI8t8LeqaQ2bdgaDcMLKGo5CAMrmY5pI/Cf/BEMXdQHTSfSweqQw2WGIQaDcr0yNZGzkDQX5LcKBiIJSpPxtLtz4rGwMGodulsGZh26Y/u7vDMRQoCJhchYIgdSwAjtpUB+slL/a/q3FpIxSVg0oE+oD8xYvP1RNiiBH+JshKcJJhvsW5q1gBRrORLXuqoAMWL+cBU/ZbegXo3QaLq6QsO1TPl6HNnBZXPFUmLZKGx4IvaFg4yJZCASrjQZJZCmXqoCREGADacTpoYPgA7ghdG0ZAqbDqFrbqddZYFa35afnfvvl99+ccErbdq2IfaCBWuVP+DKKkxGypx2K6lDWP4tskYqS/Ya2ekEfBklYtXZQ9oXjjvJITssjokXHXfymUcHgzdVVdbgW4hF1d27ywGLpVtFANPKbZ/Pf2tebW2AHnMfXIgkRXwTWnWdJNCE9CX6r6PMPSpf5FoCHRROpyA1IV0FLTw9e3Y/4axjWhYWgKDatGvTpWtnd7adu2cOJJL+sD8CliVUhcbTVhEEJoydKSwxwl9mTOGS3EeObH3S+cE2IyLG9JIDJkGYTs+AKQS4YNcBtYA/+JVUOyw9mLIg04KsleZQY9wLd8etAdcQJX9qo7mn5I4YU1FWWIuE498fwEPdl/r7VN9eTgFL0WDJ9zu7d+oC1BaptSJzQOyvOwNKBZhHkLMOqrAFQiqLva3OUKfjIR1d/eg6nEgIPzY8TucA/UZop+4wfT894VcdR4KrxIg4RJ0+dgojiizv2LF75cpvTj/vuBSlNzURCe9SA1o4rCR8Lhfe9p59uz757IzW7VsHokFcjHL907k+0RzQfUmz4sq2ReIUzFSsNtlmt6Ys8badWloMSjZWqGClw+rt0q1Nly6dPbm28qoSKWm78cbb/IHAKeNPrg5W2B0EnzpTSeuyJctnzny0R6/ut9405bEnH3Vm2b3e3MqqcsmScLuyKdKD7Xr5Bx+deubws885q2O7YpNPJrgTZt1TTj/+ppuuS8sR2ekxgY0AtloRAmCWNlKCQpnRcTu8X33xFcH0JJ8Aq3jVAHAZF0m1+hxef21sy+YdFF/auWvrjJkP2HIcIgqgvk0mmxH+1R0Vq1dugEOEqut3T701xctHJCIfslsGZh2yQ/v7vDFesNAGkLOL4hRhvyS/xCOsyA/U6hYdgWsI1gCB9ng5Cd8Yxg8J/U4PUSFsKGWKjoEneNWmoaOSnQQWhcMi7R9GJ+AQv6hEPe9VmpBWsL+U+ivw2em6WQQYYepAFxPparSQvqMnB2G6wPYhLsehnJSMO+1oNRW4h4UCKxQvU9LCLeb633O1Nf6PPvzk1ptvGTTk8Ly8bH+43OZ0EoIhC8pmss9km8jTJkSZAjtONRKmxDIGRZG4ZhPMikqSgsoSsLEitg07nuy15Wc5jAYPZpVe6U5CWyfTsmRLKMru0koid8OhGPALsNU2pyVEAAht86YtZK5VV4vCHTqzDh3mlrHZgWNatS4C1iAoOZ8SNNa8vBze73ElChURBjxsXYFkkPd6LE6Koo2I4PIyzGzGgoKWwUQtdNiC9QEgk4LgGpwLR1eESpiNenDAH1ycgSMvUmAL8x7Uolu5cKLBaY7vErxFt9koiAR0oKYNg6VDbaySKDYsOtwU9yvgtgZN2Mkejd1jDyG7jl34k3Ya1UkOpp9waoRrI8Sko3Kx8Go6VKOZ1SCRZsAQoJ/b0Rsni5B+0nOqgOuJhOzXJxtfOJitrjNIgBPBWHzRj+GL8HVqN6JP9TrIJSCFFnx26623fvDBB3oj+jHUlVmyZAnFfB46+i4uWuWvynLkp8L162xOxPcdjIWsDjmaCA88pj9BXZTlETf4/2jy9Btqjp+UAE/i90upsk2KhYOUmbQ6jAWFVINJxqMU/3ZUVVZW1e4aeszI2uhui025bMINPfv0/tsDD8STcYuNnJgUNcQfuX/Gmi++nvvcvLyCvG9WfzV9+qzrb7wWn7s3KzuVjESCis3q9tcGsSVPvXtK66IWCSWiwKIQtsye/dyxw0aOHjPKm4sY/bDEU9qT0dHmoaAPFDQIqgoO9tfWrvhkBS7OhCJmiJiBRmONv/bLxSuWLvlo1Tcbd5SUYQqd9Me/+pwtsdMa5Pq9hmu+Xv35im/KSgMnn3QaBrCXX3jtlhuvFTb1Q7SYkj7nGvdOaY7zNNOnjAT2loBF2LD10B2UFbV+HWSDNykFS73yFlWUAS4i+VmQb6FpoJyBIQBeKdgkRWQ35STAW3ioqGIdJzxL05Qq/h9VC0xCkcB4RJdFsViy+21EawnmGaFx6yKGcHXxuwgS5tSEAjYg7sioiqwfrgmwILkILKLxJ4vIDLLU0GdpYJDGqSMUI5FVSTQuDYhiz+hNPuEerPem2FmrhP944wWcyxaGbMnsBEhZUhEyGcUp6TSvbG6F9pRoEOp8oeKMaRkDTCTk4IomSsZiq5PxmgI2dbJrzouQD6Bt6FqjMchb251j9Rgxufk69SzkT/YXGwUx+kBTb3CABlHEq11cc4+KFy5UXYVzW+gGfvKHq/VmdfYrM2tkfMdxwA9FJxFjypuTzQHoNitkTKKcuMhkFBxfCWQIrJGNspMEN6fdHI4EkDCRLtFIkjJKqqF+tWGFazdKFLmXmPJoIopfkrAvWCYE94QsA55wHYK0xo0bRyzaQw89RDQSxa319EPdhAOIBI7o4AYgoiMt7ou7FthFK0dAHUFu3W12GCMJyS6FSLpsyLyz5/5//I9PdpbFg0aH4fVFr11yyYVGvOjkK2LSFJgKJC/mFeIVuavCzElNBkNxp043T5mybOl7azd8e1iP7hFQQDDYokU+h8HGQdAc4yHiCzXuSuhEdU8mdjkaYGaRtcgeCDqItef5IxSMCElO5B75CesuPsjRJ43hfy0RWJ/YxocfefjOe24+4tjuLdr5EtGII4m1Jp2w1M8VTD/lpI7kBIMAKxP2SEhGu4WDYnOq9pSk0Gno8rJMvnBNvLh9V9VlSiQJAPAIAryE9esPV0844SJj0jz78dlDRg244PIJCfNO4S1VXVLK9/EHnzw/a/7SLfNNzlBUSnY+rF3n1T0kyc3SxShD/R+1WLKScdsXn3zFWyK/TXZ1otJgNVqjnlgo9PTcJxctfsfmdQejfmo6SKZ4sqTz+ReOPe/iMcefeiy1fSK8u6A+ViP+7cnVX271uHM6tWtrC8u2Csf/vPnOvfdNDypVQ4cN+vONV/bq0y03z2N3Iv4gxWGxoLM25DWE099fHczLaeWvCS9778Pnnp87dMhhl15+elFux2ceU/r2HJA0WOOy35rwRo2GhJks4ajTnOJck9UdVM02KQTyVCMpl9sei0NqzXMq4aVQ/emc3KxgpMrtsVX7KwnixFfAMpKFTjMc9wZfr82wr5kuZSTQbCUgVvYETok6PDbir1BIRDKboRJIEuMiYlPwSoF79LAY9FODy/NG3qGw57vdySi8NdaEaopH4sKwL2K8hD1P9ErbdAOD1o3GXRl0hbJHC3Ii19JQkcBAezuD9u6ysGFoLFmFuUW7yndBrQWAxPplF9Q49WwCO2mb3ls+9T1CVj+YbQTA0g7TP/Vb0I/XT6z7SW/ql3yCbMCjiIUwNd0jpvvOvt+ye0fp9126tndjcXOIwkEMInBVA3j1bJo1i/jfkMvmxdeZjIhMQ9gSgE1YrfB7XnDBBXfddRcLfYbpzTffxCtHYW9dqro1C94pMkkxGOh2IASLE5SmmEKcApwGbe/cWeLMtpEoCoiNxiMS2e+NrEISVdSi4lYXXnbGyy+8fsKpJ94w6boRw0doKmnPuOhskILYkg3sD3el1XbbTTdMvvpKN9kkhuSuku0TJ05c8K9/d+3SFVyF3xk6NMhp9QEEqHJe3Uhp7m1tyGDE1JyhjJcwlVGFijArNW41SIL+AXAlILJKUvDGTVunTZv22FMz+g3tfeGlf7B77FU1fiYusFVkNDYg/3qG5KDahZx4mrBmRSNxn8WxZcs24vZ40HiIErGEJUV1B8VudyJAMNb3JZtvv/s2Fi+SJRmNx1jwsD3wwN+n3v9XbLoSUU/xNLmBiVicgMUWrbOgz2WExZLLJFNUHtIM8XgCfwUYcc55Ysa1k/7UIs8VjtS4HE4lLqIMx0w4Jq+Fq2vv9m63vSpQ7XR5SBCBU+al1xczU44eeuSwocdOuv4m213mUDA5CofjlKt92Vl2EcweJ7OEIcb5LuiICeCXBZUaGRXZ2bgvdz83Z96mTdsefOjuVoX5lrR55apNr7/65v2P3kfcHUGicB5LIthAWrd6Q9/uXeyyUU0nIUZlJwEG+XkF5RWldoeFOomGONnZ5bMemn377X+1OUX1C5wVGkUgcZbN1IaZgVkH1UOZ6WxzlQBIyuF283YLBYIiaFSyEV4djUTtDhFSyuuGFxwvAkLUuQOBIX6AF//tDZlNMUUwdNMmbkO7zcEX7dUjrE36S5wv+gENYaN99KEOnwnD0Q/03zrcqfcsu1WwVZExvrJkdXFxMe4ifJUkj+E1rff4uqZo/KcH1CEqftK/68fsowM/baTePcBQoeW1eCAND3lBXcuWLZsy+X6MNR+vWA6FBCkLRCLjzYnGFQxf9W42qLIljdoU2yHwxAiRGJYmAWdpn5vCdoUc8BUSBT9r1qxzzz1Xr1ypC5aRouoOMEu32HE8qItqUZdddplAz6hJE2WYq7/f+X2v3j3cOe60Kayid13uVLJBA0+9/WTCVQdq7rn/jmOHD73l+ikjTxzZqXO70fCnHXdi++IO9FCY04ShVDvbZIDhMx4LIWc3gVPxBBO3S8fOndp1WPzO2wW5OdnZeTYNTIsNM1XKIO0RUD1iwjUNaMOsQaUiMYUMaZvFRo4ryAKXH17a7SVb5r/04pxnnqG6wKMLph0zdKDLawlEakjLzfL4AkHi/IRhes/lDq1/gKGMMqsREzGOJpnCR607tdXCy6OgWzWcrK2Ob9u644X585YsffuJOTNtDmsgVCE7sVwTHGBat26tJ9s9dtzJ0Wg1BnXJYMN9Twgg7L7MQBzihCDALeyvqfp2w5qzzj8F0lFiV1n4pRJG3lEnjRqpRimRaWU2hWpSd97x9yOPaXftdZNatMwNx8IeVxYRXXElDsR9899LMb2vWffpytWfEMPYpkOXx56d4c6BbQNTZEpRQ7zhCFcQcx7btrDr23muuDsWDPjiP1vxscGo3D31dofbVOsPZntanXXuhcNOGTTy5AHRhB/PJKwqa1avvPCKa6JVytEDB9x77189hbLZAakF/XRu3Lg5Lz+bGUoMg9tZEKwKr1272g4jsNUYjQWolkZyJSEiLEiaZyR9/UvMQ2smZ+4mI4HfXALgHAhRHTar15uNZxDMg27I8eXCEENBCYxYRCPxDkKpU2UC03dTdYg2QQlatITwSKKMCPT2OLJ09CCwl47AfkBIjb2ujn54ZbOhdEEDbPuEayJ+FjavGdNnA/+Is+ZPzUf5Szf9WlxC3/QrNvRZd9gvbf2H4/QGwb7cIJYkkDEajlo9J404sU1Bm0BlKN/XUpQ0hzlRjQsTTAMbd0cqKJg5ocRE9W6zAaZ13fQFkKJxLjR+/HhY4D/99FMIpcBYtFk3Lpi1CJCnA7p42Y/Fa9KkSTDFc0F24lsjUKm6tgJ+WtIYgNI0K+jFGrlB3kZSfmV497EnDPzXf56/4qZzdlZvn/7YzNFjRvc+slf7LsVDhx31l2uuevFf87eXbKVSSyyCu9kly07yU80U2VYxF1gfeWBmnz69snO8qMx4PAgeTaWg3yC0DRMVZLM4HC3CB44NRf+TT2Ets+wqKcVnhC+V1AiLUdI85CaL1fH999um3HFr/8F977hjSsIcmPvSY6PGDLb5DFWBMsWgWOzoeKxs4Ifm6Alq5AjUfzj2ZWAWDi+73Q0P7aZNW5iKxBewMgnWBk1G2/wXXvnyi2++/OaLOXMfc/sIlg+R6ycZrYiR0jFvvPHGlCm3yHZRIcBshr6XkKvEsmVLKTcu7aHCFwmtlOPs3fswSnU5XZidBGEVCaYV5bta+FpkWfNDleqb/7PkkguvKCstv/nO63KLcgNhoJXtm8/Xv7vwvSw5973XP1m3djP+5PxC5xWTLhw5+jhfXkFuQW7aHEkaw6l0xGiKW6xGDgDkacsljEwJajNr0AeuEBMlGs87/2xftpPHobCo+Ok5zw8cOvDhx6ZabJEsn0e2+ELVyXvvvv/SCy9474NFo0846eyJ5ythYKLELCDcbsb0R7XgQh53bHXJF55/ccTIY8mjJB6Di/GUsYjjVaMvXeoX9AHdm7FmHVDxZy5+qEjA5bAHg+J5j4UpLy9t3rilpGQH3NZZWT5ByhwXNeoxZUmyCL5hg36qaW5drFhpW6rYXfH99pLevfoUF3Yoryyzu+3AL13N6xfiIB0zNeq6QgdoKEksjrUYKR0QaAigno0iHhaj7PV4N23Y8u7bS06fMNaqxNhZ55yq5xxtV52BSv8iRNTw9tOrN9a+RftoJhwoaDhskGgFiks+/PDDHT3dH3/yidtuu23q3+/OLcqJqKG0WfUHat1aQcOfbljEILBG1MAHKMrQM5+t+ES/HaTNex/1wKeuAFB4egv0nz38CR0oMAtjkt5/VCzkDpdeeqlggNSOwfIJQTwWoyMGHqEaCffDR2knaKyxxlD8KQ6XPRIJxGuCeYU519/yl7POOevLL1avWbGaHhJnvX1byXPzP3/6+cexhRTk5Q/qN7yoJf6rVvhSW+S3xErqxDdjc/bs1QfkhyqF+FtQlaEKBRWD7iBkFPnx/ya2ljdKMLVp1qNPl5VXTJ06tVXrFlu3lcHgVb5jy7tL3p7/8j/NduNh/btOOHvskGOHeHPcgXilkBsUBXZbwB+MkxJitolifA0C3Z+OycG0h+eJoQcbmZPmVDi1auWa8eeMBzko8QSGPsloe+3VNxiGu+6ZYnWmY4rfYncROyic2Kq08/ud5aW7O3Vtp6RDVskGu6kkm0q27ty8caPTbgMI0wJpzAwPuSD9+vflHFpmXmFhrg1vT6jB0h1VDtn3+sL377jtnk5HtPrH/KcMEpe2uBxZ997592dnv3jUMf2GDTn5nttn8ALo0rN4xlP3tWrbbvDwwPD+x23ZsrljV6/RAg8sxjfaJN9FYCwMaCLG0WiGBS1NjQeLiRUIA5id7eUxMSSlVxa+NmfOU4sW/9skhUhVCdXEt2ysOuekc+6fdfewk4/C43jKKSOn3Hr7svc+OWn8KLfDtnjZspqqGrJUKFztcrhLt/lfm/vmK+/PUdQoRIBAUoJxeVJ4ogmF1YvSNrcZkIFZzW1EMv05KCUANwE4BqaASCKWn+sj9PPVfy/85/MLJl8/uWPH9jm5ucTn8t6B3Yr3jkBdUv2ZfY2+ebMpHAg47S7sIs89Mzed/AdZge3bt6+Jl+kBQLq25pPu8Zrjs7GX4DUtXs0arhKvaG252hCsIROAMGq7wzV40NGzZz1+/InHE7cRjNaI8jk/t+2NtHRE8iPstXcDen/0Lu2jPw1dE4zFjWCLAjqAJDAyIhy+RA2hMeNP/J+3X77i6j898dRjkFyiw9AQrK3rbYpGME+iSFx2u3BEOgwwes958vGLL79Ch6c6xtJjYnRlUDcEHA9jAjcyaNAg/XbYQynARx8Va3fuHSFQ0OCNNxbmt87t0LlNiprdZDmAsICgjXxzaxkVonChKFqkRpRoOK/QO/GsU8dPPEnY1gTBByVqkjC7wmUljCfrP5n372+D/pASEvy+oqJ5XHxp064TEJAbAXghLpyqtMmfPbt3gTAMiMZO9tAaqws9yIx56PS5N674+KSxJ4L2tmzZxAWx4Rw5pPfl1106buKYnJZZSUMiEveHY5Ww97NmQFyKP0LpaOJ7BCvJPjF3veNysOwEIogwPuEmNEXCiUAgBNdaQglADut2Zq38fB20YQ+98GAqLVjuZIKVCH2i8hAZvk7PPxe/evxIQXvBu8QfDHqz8gJV8VtuuW3ixPGkuZDySzIy0ZRUSuKFk+V1YvMhjYGHk6rcWbnuwlaFE8/4Q7zWVF1R2+/YvtOeuNfmIXsgq3RXxT/mPvXs0y/eff8tp59yWik8bzurMdPeP3NOdlFOVbiqMlhhsBlmTZs+c8a9cYOIARXSFjPBrPEUsuEaJnhQ1C6kpLSY9gZjhLBRo2XNirXXXH3TPQ/c7PHK0Thw0gLr6enDziQztP+gwUoqTCNy2qYkDcVtO4ZjcTlle+rx50aeNBKLbzwRwDy2Yd2mNu1at2vfmkUf0Rmk4JD8iK9ABL5izm/0621/zJRGPqz7o0uZa2QkcPBJgBITNZU1hDtgkKDsTZ/eh19x2R8XLHjp+utvPPfcs8ePP92T5U4Q1CrqqEgCAO3LWNOI26fBohZF5RUVudl5V13159tvvn3i+DMmT7rWmpeiIjUXQuGJoFeNKUBX/I1oXTuUsziddvTT9bdqQzBLYJdY3KjKJ5148gvz/o2NpGOXNsIk9gveNHXISb+o3s+GLqTv55SGDtj3baLHdaQlmMdR7BptFTur0mWuFlkznprx7LNza4KBfIcvN6uQ6toSRbbr25AJt0wLdANN0Ldv7y+Wrbz66qsdnix8hTSrgyo+aR99o//JqHF1jn/nnXf4ThlpvT/8qqT1zFwAABe3SURBVI8UA8cXjt++vWTz5i1nXDrBl5+dSFUBsWiHXPtUI2OV6F9VFcRd2UT0AIAkM3UHzFW1paopBgIz2QSfCGPUoVerrn2Kz0tPTKomKvNUVVSXlZV/t/67ivKaUAAVKG3dsAOije9LSwNVEWG7QqtqLG+vviZMWUaqVtZFIfNTnQmK0QcceAzdu3cYNKJ7l66d+g46fOixx7bw5pX6S6rDFTa7xR+s9XqzKMbJaoWPZDpJt1KJlJKIEU5EPZdDcgPcUkkSs5PRIm/cuK5bt+4YDYFZeAAT8dTsmbPbtyvs3KXYnmWqCpTCQpowKLIZ65cSCfuXLFrywMMPpIzJULTGbPaQFLhk8fvr1myeNfM4YBuecH84pKcORKKhNp06OZyyAUZ9WY5AJyy5L7n8qoF9Rjxy3yx/uHb244/ktvFWhyu/+3zttddeW/p9+TU3Xj7+jNHGVGzjllVkFRcUZxd1bGmQUy6n3eMLjj51+JuvLH396EUjzjiKmU8EOxzQxGQR0M8jSSaQiNUzYnXFQYmHkqfA6rA7S3eVn3/W5Tff/MfTThmFuc6UIqfQMfuRaSSqFrTNNcuqw+0I+xMzH3oMtNa6QyF+1Ir1lV+vWHPdLTfElQRF64Gh/3jmH6OPO1nL1aDchyitwTNIH7BNy0azqtSfEXxgJ88hOnkPrFAzV//9SSAcCKIaeaewGIPCoLbaf+SR/akqUxOs0dCJCd0mluYQIAgzPgqqaR49NHFVsIZLYzno0a37/Pnz/7Xgf2C4kQuShx9+OAYGtDgd0O1YvwKR8BbTN8BE3RuNBvle7yATISLKcKhq3z5HDB50ZDwa5WAKJ/5sYtzeDf7oe0PX2vt2GntrOnYUQ7OH5lTgSGBEwhyrjdV487yTrpuM7Q50UIYHViuOWe/GYt1hF/SewLVWRUXEoHy1fNXw4cMx+dCasF9qFaN1kw82KlC4phKEbe+rr74i2p2DMWCwRz+MX/VgOx2Qle7cRS8oxWOz28Kw7+OjS6gOiyWBTaMxG9Wesr0+9B5XoUoA8YKxGC4bc9KiRFPEQYnRJARKEUVShEECEgZfkc2Z4+11RPtho/qZTXRbs4bGktwFnOD6jCIIj5g22gxUCn8ok5DiQlh29anCHtnqLGiR16Iw3+G0tCpu2aJlDvlw2dm+mhS1OMMbK8sQCNwS4WjUneWDt5YCWXggJWBHEiZMUaTS6qCOUxLHc2Nu96A5lhkYJSkY7jw1tWLFFyzPMAJaXZIxbqoqr1z61seTrr+MqoU1tRUujytG2jJxbaLwphkeLEojkCdB8UBKC5Jn8s/n//nYtGf+9dILTCeoZ0nxI0+Qag2M165duwb0O5x8WMkGjQsG6XQ0bve4bG2Li0p2fvvMcw9SQXLDdxunP/lo5bqa2dNnpQ3xboe1NZiClF8/7IhO98+Y0umwznavvSZQRtmKolb5jzxy31mnfHn7jVOOOe0oCco4KksKUvgUxDQi+I51ixmiPqocRp0Od1oxEXa2c/fum2++7ZUFz3Xs0YZKiBu3blu7etvQQaM+//hLTG/5Ld0Oj7Rh46bFb3320SdrFi16z5ttC6c3/2fhpy6XtX27jhDRGI3EQYaXL/nqr3++F58AQYHRKD50izAHxrDTY0NT9UzZ5jb8TfOub253lelPRgL7WwImWfOlwcmUAEFhMw/C12Qw2N17rOgwB4kuiZAsVupN1juKV4i6y2gkUzKS8lucljMvO/Vs8+mgOq6BLtTeqindciOu38igHt2+wokABT5pSixeG8BYHIBNBDqqaDoUSvrve3QKB8MeKao+/xCW1NCd76Nj+/ipodZ+dr9QVfoo6P+iHiAgI85IFTWn914TUw6kIYzFVdySgyRS2MjIqiqPlk28+ITHpj/RqWO3k0aPgrjA4UBomM0soXDs7rvvPf208QMG9NbNWpwLCzbiPf/880HJzA5W40osAi2WFU+lEoLglQ4+v3BB/xHdjj2hayy8U07bjaasiBpJyoIErFEbF9WOh2XdJup8wpIkUgRVs+L4PzfL3tNSlbUql1Z/UFQQgt9UvxyJFkYXDCXwpwmOSofRldcxj5/06aEfs/cnU0XfmDlsmOhwX5cF/foxdquwETKb0MsiTcyisXiJQlliGSJoboGAh/RmsrpMai2Lk4hfXfDkP6fNvJf0AoqP2uFhMBDqJ72/8Kve7fuOGDM4GKiWZGYKtiIF8v5tVVtr1F1WH7R85njY+8Hrq+69deYb78zv0KUoqlYJyg87HkaIfI1qxLRp5VZpvKRYVegcoIJwUvpTiUiq9/JzLpl8yQ39ugyf88jzD06fNnj04Nnz7wb5QbWlmOLUJoDu3ZZrO27cYCYqPjsqEorRhDhCDnQZ2vrZpbNkyIYNCVFElrnFV6aQRn5isThiyTBkKLyIjKo5Sy4494Irjx4wrMeRXSmH8NmK9ReefU3XXm2G9B2Wle2urKms+i5xzrCrvly9KquFYe6LjxV1N5P4UF7ifuTeObfPuCnlrDXJ5nTMUbqhpFU7Z2E3gyqKjENOaxXvUribxcxJk+DbPCdLBmY1z3HJ9CojgcZJQIc+mhrbEz7VuPOb7mi0rw6M6j7Rr03XfPNqScAXrA1J8vHEgj4/P2/kqCHLPlwq0uOgqIUtIpF4/fX//P3+B2E/uuGGG+g9BkjdrEXuISLCUsUntSqFOQ1foZY8JUlOWsYj+s03X596xkhfdnZlqByNAg8CGfJKIqKZSA/AxgSrG9a9B1pEN9e31fVTn5/6IZy495/1nfd72Yc5ULALq7GdO2sRCw5ZpkcCMl8TM0rQl20u2XDlpCv7v9Rr2AnDrC7H8KOOkyQ7zCMUMm2d0+WV59/Abvr++8tf+9dbT86d3qNn55pwmcvjJMsgy5sficWtFqpRqcwZBkLMKOGhZCGRkqy2L774esPWqg1bNvzxz5d99NUX191x9dkXnaOaKn86ZGJ+ao9w3ahxjG6RbWicYH2TrMKfLltF4s+qlavXf/tt28J2ry58+9VXX13+7jfDT+p38cUXd+xe9MD0O8k4Wbl8G+zxdz4w+cRTR7RsW1C6u9zmMq5bvQbK34ED+2MShi5OiURJ7jll7Bgb5UEbKCXeUH8O7P4MzDqw8s9cPSOBppGArrp0m0Gd/tu7aV07Ns3FGm6lTgez/GXT38uHMMwSjhItRJto7Xg84PI6xp81/rJzJ69bv7Fz586YjmKx9IMPPoyCeuqpJ7Kzic8TUVkYJaDRotzhRRddRNFo4VuEOUmsz/EnE2FC/R+o+eXPPv+6vLb0+BOOgxYISXJiwB/N8qAyGx6A3/4XfUz5rJtR9c43vSO4yPlSd8A+jvztO94cr0AkFkW4AOUQwWARpC6kyAMUFRqSlMHuNbDTC/Pmr13/1bQZD9xxx3SghdvxcCgsEO2HH7770L0PMqmWvPUOXsI3lr7Q9/CeZVU7YCZWFDPRApTwEd60aIiK0VCxa20K8ghZRH3FUpK9S8/uf7nxvCdmPN+rV9ePvlxsgX7BHrMkBSTQR/ZHULhup74fOAjY+tExdSJmhpMnSREusB1UekWtWvQ5vNuiZW+9/u5bXQ8rvuOhG847/8x4IrKjfFPX3q3nzJsWCjrwJrcs8qqpWGnZLofLDf3el599Jp4JSwpfoWTFYiVv276l7xF9oLZtjmPZcJ8yMKth2WR+yUig2UtAf83tDaHYw1YHcfbzHdATvQO6QuUTjMWevXu4n7v0m14OTQPOErG/UBtARhQPDTjqyPZdiyZdM/ndd9/Ch0F0/VtvLvL63LgOoXBE86HqsP1AjtWxY8c777xz9uzZL7300tIlbwvSSMLbcRaRB58gU0udMmVKVrazVfvC2mCZUdAaCMWGPGGmEk7PA7Exr/TL6hOvrgs/+rNuP8r4R8c0dOSBuJsDf01gt5KOUYmVBwRWkfXrNhQfXiRl25JxYdnq3qerxZHqO6Dbcy887a+NEoBUXbETQ5GqJtz5ZoczdeV154ZCp0IBH1OTVcHSZDqWk+cL+ENESJE8Cr8WibT+2i26zIVnTStSnkxYQjFKbmddeMVFZ597NmRakkPUNBSx+JSr+clG33QTF+3oj3OdUfMnx+7ZASNtkDxBO2xqpmp/bU5O/hPPPlq1u1rOdmV54UOVaiLVFintzqM4WEj2mN1ukZMRUUKxaNjj9chmWygY7dG96zmXGMj2pUwTWQKw/paUbM8vzCHTsrFO84b6uX/21yPT/XPhzFUyEshI4L+XQJ3S0l+F+mdDq8z9g3X0d7FuV9O7dwhrVlF/Ge5rowUaU6skh8N+d4597Bljlix/+857p0biqt1myc33KazrDSQkCspvRmfOnDkkK+BDxA7Ro0cPKLuI3kVKMCwSqIRtjGC2xYtJQ3y91+HdqHANnwImrkg4JkKeiYI+cPHgOnpm3upf6maUPtw//eRm9z7lv5/wh1gLlCIFwwBGN363KVAT+8MfLsO0Cb2ILDm+/W5Tq3atJbclZghHk36n15Lfwl3cq6jvMT37De9jdCeDhuqYFLLmmquV3aF4NfUEHS5HKCjKn7P5sjyEoiN8MD0BUoS5McGYfknhOTQykYLhYNqSyi7MSloSNaEKp8ca0PJ16sZ078eW7/qfOt5ioGlpH1ZqjLuU/YnHYLSSs3zZwWjA7jIXtcvz5lmpqRNTA7LDzMKkuraWREHWDGlLLKoE8Z86vS4MYBCrUV3htNPH3HLn9b5cYJkVg1aMLCKHRDEDv1a88iDaMjDrIBqsTFczEvgZCfxI+dUdXafqfub8JvqZN7K+6tVfzXUv7iZqvhk1o+LiETjLnE5QYZo6fQTaRIeOGkwY8J133PbMc08koTkwUnJE1D6KauQRoKfJkydDSTpmzBidzWHGjBnk2cO2rkflQ6xQXVN9xdUXenLkP5w7MaqGCd7hdBQb8tTosA+YBOr0ax2i0hWwUOz1bahModq1nuuT4YB1vVleGMlo80cqLS2lg23b5sI+BvcYrJu9evfsfliPYDxoIvPBZqCwoZoMU5HHaJXIuwyS3SLJcJklTbJBIp/PVVVbayFtU7JRIQdcRYkb3HDEfhEUCLRi4mmsoaLaKRwLpJQKI5bNGAhzlgmzE2mePo9v7zHa+7HVB1HHVXVQbB/PNSY3gBaXZgIA80zkjjrMajpidRhJV0ybEgZYYtIqrLcUH4fqFnAnkVlBdD3x9BRmcFMXQYklQrLLmEjjJE0B2vLyciZMGDf8uKGenPq5gpvlCItOZZyGzXZoMh3LSODnJVD3pqt7P+p79D/38R78+aZ/7RFcVF/yHpCr/9pe//rz0AoWwuAFkwVls41RNVJY3OLxufc8NuuZP0+6ivj3Ky+9qn1x8ebN69RE9M13li5cuHDChAn4CrEoIChd0eo0CsTTg7VQjf+Y/0xC9U/9200DhvSr8u+GHwi/pFmW4tFEUo2R76/ndv36Tv/aM39kwKgb4oYMG8zDugn5O5kPjRItAIu5g2TIv3O45ZkzZzKRAEmJWOWwkUPSZptqjDNDMGGGo5E0EVVmqbq8nLB3p0PQ4TpMHtkoB6OhmDXtcudEY6pG2GGnQclsjEYF/1bLli11qliQjdVmNyrUQkpZJSkUCEg2UhKNkXjYbLDAEJJOwXZVfwqrPlH1W6NxfSj5bAg6u52uOFVcYYSXbdjnbCQ8pqMpUyIaSebn5oG9RCUDDFmQd0CTpialtFHQqVBF2kgOIcRbVGKMZmV5AjVVZqeNpkxpczwShepZlVI1Qb/joKq/lIFZjXooMgdnJNAcJbD3y66hF9/+6bd+dR1m6VesU7T7pwP7+SpUOlLjosCzTbZHoK6wm5JpxWyzjT55OMaqWY88+7fbHln81hKMezbZrCTiUBeMGDFi7Nix33zzDZKByggbEKoxGKqJRdVQOEFM9DcrP3/yqSf+cv3Z510wocRfAT+Q002mFQSzVjLWbVBIJEN62cT9fLNcTteve3/R+1C3/0dd4u7qpsGPvuz/zjfDKyI3SMiYP6WlZSRDdOvWTZVjYRWoZKQwgWpiKtmDobDssCqReJbTF46U5fvcoBQlHJepWU6RSzUO9oJQKxyF+thqt8lUveHfZDKBvQoA43CkIPf/7rtNtjxzQavWdpivsIyqCaqeR+IR2UQlRKsoy4NlLIX/jjpOIsD8RwOqj2MdmP7Zlww2V+gnyJ6FoFQY0mRq74RgTI1GBbEWd8Y8F5mPkFMQv8jCLEWJa0KweD7IiEzLdjkVV8KxgASrGkGNkQTPVzQQcTvdKmQOkN01U+qG+qcY1bQN68o/itkCWLakpMUMkDRCgkYt9fpPyOzNSCAjgYwEMhLYtwRki+CCCgaib76+KBpReaXuKCmlKkC6zEDpX3QYhS51mgtW9MRj7dEaeAO1/ydePHrSdX/25fgSBt7Mme2QlQC8dwAOqmpix8rPzz/33HOZG2xJkVnRBJvJ6owHlIvPuHTlh9/dP+2OE8ceb/SkY+koxXyaoPVMEz8nAWPKfJhveMaa9XNyyvyekUBGAhkJNFIC4WgcPkVq/J00ZrTH5aPAdCKmnDp29Oa1m/D4EHxTZy3AP4I1qyA3LyvLLdskIlHUdCK7wJedm11bW01QSyOvnDn8YJKAbsv0er1nn322z+fDjwzkEqWWBFFIE2wJJU6M1PjxY1d/eX9efjZFjRSTYiDUL90si/81wR03xyYyMKs5jkqmTxkJZCRwUEvAZnOQG2UMBAiLV9RIPBWy2x29erfvM6STRavvCJc3Lhj8KcJ0QcXJaJySbeCtJAzfFk8iqVQHSmNq3CV5D2o5ZDr/MxIwGQWDraoUtW6FWSsQDOI5E86zJjI2UQOTkPJjhg8cdlwfb64jmghSUpp4sMy2PyWQcRruT2lnrpWRQEYCvwsJwHEFZoLBkZKJapLQ3iRGBe48JQn9Ca6Ct5MAF4wZwCy+2AjXIAGMonCwCZF4TzkcSeZXivn9LuT1e71JSi0TyAjngl6tiDmjBy1RDalpRGJKSwaLzeIo31nuy86y2C0xNRRPxc0Ge9O0n2llnxLIOA33KZ7MjxkJZCSQkcCvlQD2CQJciefVeEsNMCORP6Um4mbVhlo1i+wyK/V52DRQlYymKGRntlptJiP4DJ+OQUmYlERabiJt+2vvI3PebysB0vuYBhYrBS1lQsItRhmAlUo2GfksORPkZNQGq8h+ragos1B9E1sqgVkHGY/6bzsKv3XrGafhby3hTPsZCWQk8LuTgDBEJZW4osIlSqqgJSXAlSQ75LQTXKVvopi4FqJFGRRBvUW6VdKUIO/MLArBpVRh61LU0O9Odr+nG2bUKZUNZyhcHhg4mSVQHWAEbaoqoHigAfFWm602VO3wOGgcV7Vddmh1wTPbfpJAZq20nwSduUxGAhkJ/H4kkMIblBb+ILgXYfROps1p2LXSUlihnpwKZVDSbOR/1UQCfZpPIwVETNQQgX0yLWEAS6mJWFCJHmRs17+f8W2qOwX0iEmiOY75xHW4B4I30QWoLIAvGl54HNIwOZgssgbgMnq/ieT7y5rJiPuXySlzVEYCGQlkJNAICRBdZUBriux8IxgLhhwLSCttMybltGJJJsxqzJiIGuJxk8KfRlMaKiNchca0oirRdCpmk9OQgTfigplDD0IJiGh3k1EVbkJq7jBJYMJKip1NtKWTYH0L9KR2p6OquhYMJ0s2JRPw10Ti/YXNQF9sSCWsFgO1GlNRVTCeJWJhO/mkTTjUv7AvmcMyEshIICOBQ0ICZuGUMVICWkTCpGKCERJ+bUoE/9RZQ6AMWtaAbYsPiqmIQwWrkdESjSmZtPtDYjo0eBNkSBgSKvyiBlXLdUgmbQRPJRn+pko1jDOvuEoyGndb7eQd0q6YYk3UfIM3lvlBk4CaghMPil7qXuOoNUcSBsXscJAWY7dCIxtJp0URrsyWkUBGAhkJZCSQkUBGAhkJZCTQWAmYUwQEqBYBpgOqOye70l9BpUdD2hpPYNPyGYyCBT+zZSSQkUBGAhkJZCSQkUBGAhkJNFYCppSDOpFGi8FlMkUTkPvbDCkqYSdxIwo/YmObyxyfkUBGAhkJZCSQkUBGAhkJZCSwRwKywRK3/C8w3Ir4WXYbvwAAAABJRU5ErkJggg=="/>
          <p:cNvSpPr>
            <a:spLocks noChangeAspect="1" noChangeArrowheads="1"/>
          </p:cNvSpPr>
          <p:nvPr/>
        </p:nvSpPr>
        <p:spPr bwMode="auto">
          <a:xfrm>
            <a:off x="155575" y="-1423988"/>
            <a:ext cx="4410075" cy="29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8" name="7 CuadroTexto"/>
          <p:cNvSpPr txBox="1"/>
          <p:nvPr/>
        </p:nvSpPr>
        <p:spPr>
          <a:xfrm>
            <a:off x="857224" y="0"/>
            <a:ext cx="6357982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dirty="0">
                <a:solidFill>
                  <a:srgbClr val="FF0000"/>
                </a:solidFill>
              </a:rPr>
              <a:t>Peso  efectivo e ingravidez aparente</a:t>
            </a:r>
            <a:endParaRPr lang="es-E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14282" y="500042"/>
            <a:ext cx="89297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000000"/>
                </a:solidFill>
              </a:rPr>
              <a:t>Cuando un ascensor empieza a moverse hacia arriba, acelera brevemente y a continuación sigue a velocidad </a:t>
            </a:r>
            <a:r>
              <a:rPr lang="es-ES" dirty="0">
                <a:solidFill>
                  <a:srgbClr val="000000"/>
                </a:solidFill>
              </a:rPr>
              <a:t>constante hasta que se aproxima al piso deseado. </a:t>
            </a:r>
          </a:p>
          <a:p>
            <a:r>
              <a:rPr lang="es-ES" dirty="0">
                <a:solidFill>
                  <a:srgbClr val="000000"/>
                </a:solidFill>
              </a:rPr>
              <a:t>Durante </a:t>
            </a:r>
            <a:r>
              <a:rPr lang="es-419" dirty="0">
                <a:solidFill>
                  <a:srgbClr val="000000"/>
                </a:solidFill>
              </a:rPr>
              <a:t>la aceleración hacia arriba nos sentimos más pesados que lo habitual. </a:t>
            </a:r>
          </a:p>
          <a:p>
            <a:r>
              <a:rPr lang="es-419" dirty="0">
                <a:solidFill>
                  <a:srgbClr val="000000"/>
                </a:solidFill>
              </a:rPr>
              <a:t>Análogamente, cuando la aceleración se dirige hacia abajo, sentimos como si nuestro peso se redujera. </a:t>
            </a:r>
          </a:p>
          <a:p>
            <a:r>
              <a:rPr lang="es-419" dirty="0">
                <a:solidFill>
                  <a:srgbClr val="000000"/>
                </a:solidFill>
              </a:rPr>
              <a:t>Nuestro peso es la fuerza gravitatoria que sobre nosotros ejerce la Tierra, y ésta, claro está, no varía por el hecho de encontrarnos en el ascensor.</a:t>
            </a:r>
          </a:p>
          <a:p>
            <a:r>
              <a:rPr lang="es-419" b="1" dirty="0">
                <a:solidFill>
                  <a:srgbClr val="000000"/>
                </a:solidFill>
              </a:rPr>
              <a:t>Sin embargo, </a:t>
            </a:r>
            <a:r>
              <a:rPr lang="es-419" b="1" i="1" dirty="0">
                <a:solidFill>
                  <a:srgbClr val="000000"/>
                </a:solidFill>
              </a:rPr>
              <a:t>la percepción de nuestro peso viene </a:t>
            </a:r>
            <a:r>
              <a:rPr lang="es-419" b="1" dirty="0">
                <a:solidFill>
                  <a:srgbClr val="000000"/>
                </a:solidFill>
              </a:rPr>
              <a:t>determinada por las fuerzas que sobre nosotros ejerzan el suelo, la silla o lo que nos soporte</a:t>
            </a:r>
            <a:r>
              <a:rPr lang="es-419" dirty="0">
                <a:solidFill>
                  <a:srgbClr val="000000"/>
                </a:solidFill>
              </a:rPr>
              <a:t>. </a:t>
            </a:r>
          </a:p>
          <a:p>
            <a:r>
              <a:rPr lang="es-419" dirty="0">
                <a:solidFill>
                  <a:srgbClr val="000000"/>
                </a:solidFill>
              </a:rPr>
              <a:t>Estas fuerzas no son iguales al peso cuando estamos sometidos a una  </a:t>
            </a:r>
            <a:r>
              <a:rPr lang="es-ES" dirty="0">
                <a:solidFill>
                  <a:srgbClr val="000000"/>
                </a:solidFill>
              </a:rPr>
              <a:t>aceleración.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357818" y="3357562"/>
            <a:ext cx="378618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000000"/>
                </a:solidFill>
              </a:rPr>
              <a:t>El </a:t>
            </a:r>
            <a:r>
              <a:rPr lang="es-419" sz="2000" b="1" i="1" dirty="0">
                <a:solidFill>
                  <a:srgbClr val="0000FF"/>
                </a:solidFill>
              </a:rPr>
              <a:t>peso efectivo</a:t>
            </a:r>
            <a:r>
              <a:rPr lang="es-419" sz="2000" i="1" dirty="0">
                <a:solidFill>
                  <a:srgbClr val="000000"/>
                </a:solidFill>
              </a:rPr>
              <a:t> </a:t>
            </a:r>
            <a:r>
              <a:rPr lang="es-419" dirty="0">
                <a:solidFill>
                  <a:srgbClr val="000000"/>
                </a:solidFill>
              </a:rPr>
              <a:t>de un  objeto se define  como </a:t>
            </a:r>
            <a:r>
              <a:rPr lang="es-419" b="1" dirty="0">
                <a:solidFill>
                  <a:srgbClr val="000000"/>
                </a:solidFill>
              </a:rPr>
              <a:t>la fuerza total que dicho objeto ejerce sobre un dinamómetro, o balanza de resorte. </a:t>
            </a:r>
          </a:p>
          <a:p>
            <a:r>
              <a:rPr lang="es-419" dirty="0">
                <a:solidFill>
                  <a:srgbClr val="000000"/>
                </a:solidFill>
              </a:rPr>
              <a:t>Según la 3era. ley de Newton, </a:t>
            </a:r>
            <a:r>
              <a:rPr lang="es-419" b="1" dirty="0">
                <a:solidFill>
                  <a:srgbClr val="000000"/>
                </a:solidFill>
              </a:rPr>
              <a:t>ésta tiene el mismo módulo y sentido opuesto a la fuerza </a:t>
            </a:r>
            <a:r>
              <a:rPr lang="es-419" sz="2400" b="1" dirty="0">
                <a:solidFill>
                  <a:srgbClr val="FF0000"/>
                </a:solidFill>
              </a:rPr>
              <a:t>n</a:t>
            </a:r>
            <a:r>
              <a:rPr lang="es-419" b="1" dirty="0">
                <a:solidFill>
                  <a:srgbClr val="000000"/>
                </a:solidFill>
              </a:rPr>
              <a:t>  que el dinamómetro ejerce sobre la persona o el objeto</a:t>
            </a:r>
            <a:r>
              <a:rPr lang="es-419" dirty="0">
                <a:solidFill>
                  <a:srgbClr val="000000"/>
                </a:solidFill>
              </a:rPr>
              <a:t>. 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555" y="3284984"/>
            <a:ext cx="51149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CuadroTexto"/>
          <p:cNvSpPr txBox="1"/>
          <p:nvPr/>
        </p:nvSpPr>
        <p:spPr>
          <a:xfrm>
            <a:off x="266305" y="6318914"/>
            <a:ext cx="6753616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s-419" sz="2400" dirty="0">
                <a:solidFill>
                  <a:srgbClr val="000000"/>
                </a:solidFill>
              </a:rPr>
              <a:t>El vector correspondiente al peso efectivo = -</a:t>
            </a:r>
            <a:r>
              <a:rPr lang="es-419" sz="2400" b="1" dirty="0">
                <a:solidFill>
                  <a:srgbClr val="000000"/>
                </a:solidFill>
              </a:rPr>
              <a:t>n</a:t>
            </a:r>
            <a:endParaRPr lang="es-ES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6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0C8379A-1ABC-4965-AE32-2E05124B0B28}" type="slidenum">
              <a:rPr lang="es-UY" sz="1400">
                <a:latin typeface="Calibri" pitchFamily="34" charset="0"/>
              </a:rPr>
              <a:pPr algn="r"/>
              <a:t>6</a:t>
            </a:fld>
            <a:endParaRPr lang="es-UY" sz="1400">
              <a:latin typeface="Calibri" pitchFamily="34" charset="0"/>
            </a:endParaRPr>
          </a:p>
        </p:txBody>
      </p:sp>
      <p:sp>
        <p:nvSpPr>
          <p:cNvPr id="399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/>
          </a:p>
        </p:txBody>
      </p:sp>
      <p:sp>
        <p:nvSpPr>
          <p:cNvPr id="39939" name="AutoShape 12" descr="data:image/png;base64,iVBORw0KGgoAAAANSUhEUgAAAyIAAAIcCAIAAACFKI1gAAAAA3NCSVQICAjb4U/gAAAgAElEQVR4XuzdB4AmSVk+8C9M2NkcL5JFooKiICoYQDAnwIQYQIyIovwVcwQjmEERzFkw50AQQQUVVFBUguS729scJ3zh/6t+Zvo+dmfudvd2Z2/nqneur7/qt95666nqep9+q7q72+30tm3ffuz4ic7MdGdp0Bl3yp+t1+zrVhGoCFQEKgIVgYpARaAicL4IdMfdYXcKx3rJS1+6+9prT5w62e31N83O9objXqc/P5w/X4VVviJQEagIVAQqAhWBikBFAALdfu8RH/rQKXEsHKs73V8aj7dumVtaGi0tLk71+v3pqQpTRaAiUBGoCFQEKgIVgYrABSAwWFocd8ZT5grFsXCs3sz0cDw+vbQ4OzONZi2MFi9Aac1SEagIVAQqAhWBikBFoCIwXchUf8p6LHOF4liDTnd+YWGqbLML8wudXl2cVTtJRaAiUBGoCFQEKgIVgQtBoNvrjIbDngXv1mMNlwbzp073u73ZqdmlhcV+t3shKmueikBFoCJQEagIVAQqAhWBTmdhaanT606hWb1hd2lxqcwVNhxrtDTaPLd5abxUUaoIVAQqAhWBikBFoCJQEbgABIY9S7OszSqzg13zh2U91vyCOBaO1RmORqPhBSitWSoCFYGKQEWgIlARqAhUBLrTZWJwqtMbeXeD5wrLmvdeb9gZi2PhWKN+Xp9VgaoIVAQqAhWBikBFoCJQETg/BHqjkbc61HXu54dala4IVAQqAhWBikBFoCJwjghUmnWOQFWxikBFoCJQEagIVAQqAueHQKVZ54dXla4IVAQqAhWBikBFoCJwjghUmnWOQFWxikBFoCJQEagIVAQqAueHQKVZ54dXla4IVAQqAhWBikBFoCJwjghUmnWOQFWxikBFoCJQEagIVAQqAueHQKVZ54dXla4IVAQqAhWBikBFoCJwjgh4PenG3HwTu1SsW15bMRwPHI66Xsc6np3ujQZDm5TpvrexdjujsZexekfrxgSi1urOioC+Xbp3p3R7PdzmoL9lbn5+3vHs9CZnffKhXAjT04PmGqlbRaAiUBGoCFxcBDYszUKk+v0+v4JTdb3wvtvsep35Eyd9HHtuZnZubm7r5i1bm22mBvUubreq2i43AsORLl/+srnbaFjW+D37bzp9+vTJkycXFwfdqf707Gyv1xv55NZSpVmXu81q+RWBisBGRGDD0ixxLE5maTAcd4a8yXg8HAwG/U5/y9Tsjh079uzZs2P79ql+adJKsTZix76z16l/Rrf2ofhOdzzu3vO6aweD0YmTJ/cfPnT4yJGTp090+r2eK6RGc+/sXabWvyJQEbgkCGxYmtXt94du3jslpjXTn1pYWBLXmpmZvfs1+7ZsEcTa0suNfnOXX8jW8u9LgnJVWhFYbwTOmgN3T6Gjd8ed6anepp3bRHNnZqZvPHRwfnFRqLczPivDeltcy6sIVAQqAhsQgQ1Ls8aiWZ2xCZGpbmdpaUEsa+vc3FX79l17zVXLzbjyzcZKsDZgv65VOvvL72JZYOl3OxYmdvtzs1N3vf66zVu33HDz/iPHj3W6zVrGulUEKgIVgYrARUVgw9Isa7Os8C3Ls0bDpcVFq92v2XfVdddcFXJV/I3/yt19WSEsotXpNzOIdasIbAwEVunOTbxqrKt77MMzH73pTmffjh1LC/MLx0+ezco2Bgy1FhWBikBF4PIisGFplucKe53iO/CtqV7v6r37rr5qL9czLM9djbNwxQRKeRbLdGG3P/KjbhWBjYKAPr16VcaDbneq0/Pw4UCo14Vw9fZds6PuW268aXX5mloRqAhUBCoCtwOBDUuzvKthPCwcC63atGnTVVddNdPvWaHVn53qWYnSbO1zWFwSxnU7YKxZKwJ3LATKw4Pvv4V4Nc8VmjQs9xalx4/Grou9u3ZXmnXHar9qTUWgIrBRENiwj9n1rMvqTnVHY/ftd73+2s2zaFdn02x5omq0tCSsZT8ysdi8VUhrSvGOreyxMwdL8/P2Ze6l+bnqAeU55SBiUe442vxMeitJPsIRcDwuj0DeUlwkk5i8kSSTxDZjW3QOsh8sLBCLkslCW5lYGFWOI6MgB23RZ2eMJckVVa1Vbbk5iP62Xi0gw8VFAinFPulJafet5Tnb5m2Nd6CC9qsiE7G2oFZt0ieroHHb+qaybXWSPXklrgVF0ifNaCsub5TkbKswZqjjZAumm6VSbXO0OMgy2eixKpafbfDpEycIJH2qI2bV7QyGObBfBmHsGcTpXqfvhQ5lEOt1+9OeM+zd96537Zw+3R0NtdCo1x26Fkwq1qnEjTLQ13pUBCoClwuBDUuzytSgNb/d7uzs7MzMTHlPIybUMCovY8zeyi2vavSiBz8duNH3PiF7PyWKgQmGUUJMyhJy1hx47VAOsvyLZApKxigvU5G93qI1YU1ZEUhBOaaBwMLCAknv8VKu4rw0UhYpypLIpBREUkreBEZbNEcsyvPCyVOnTvkpi7zOxrwSz2s2yiMQk8iwxHFBpslFIMf2OSCQ7E4RaCtOXl1SX4b5SQzOxBy0CKTciMmuFU6cOCFjlBOjP6qCiT2rUqKDFNHWmvIIKwhuFDoVDKWTjwAlCrJnrfTgEJ0SWRt7oJ2z9rTZJ71tMik0SIyRkxrSKC1ubV41Ikae5WyQHlRzzDwFpVKT0MUSldKIaY60Pv1Hjx6NQnljRjpMGsheFgLRT7M3wB0/fpxyGlIpsDBDpexjWAAJ1BLbzYOHLIlhKcup1HFSrB5XBCoCFYGKwHkhsGEnDbkKzglj2rx5Mx9motDvsgB4VF7xwIPyK0GKb+OiyPjJsf35n//5p37qp8rlZ/zZjTfe+NrXvvYjPuIjdu/eLSUZ3/rWt7773e/2M+zk2muvvc997uMnD0chdyX95S9/uXd0feRHfmQK4vN4wVe96lXEmBevdv3118voHROtjAMyfOcjH/lIx7Js27Yt3CUy8saz/uEf/uG73vUuzvWLvuiLlBiblaIKH9hs5OMy//3f/51hH/IhHyLlT//0T8mobygdO5369E//9CjPPuTmv//7v//yL//y2LFjj3rUoz78wz88FSf/F3/xF4praSjbDh8+/Nmf/dlx0jSQOXLkyL/+67+GSylo7969D37wg5ka/SynUN1BoTnsCSMNH/3RH42K/cM//IOykMLAQpsD8vL+9V//9c6dO5nk+Oqrr77vfe+r1qmCUv75n/8ZvVC7bMjrvn37PuzDPkz7kgnnoJ+ST/iET2CMaipaRf7oj/6I/uuuuw6wJF//+tero0I/4zM+4wM+4APoBFdaVo3+7u/+TlmPecxjkt2ePbJQpSCN5az+cPe7310tgomq0UzJ+973vje96U2KILl9+3Z5nbrXve6lIsHzjW9841/91V8p5VM+5VPud7/7qSZ8tAJVzNCaSqHTpmN85md+JgGJ//M///PHf/zH1MryaZ/2aektAAQO/b/7u7/7jne8A1xf+ZVfGfxJhiw6iLYtm2fV99j86cEYUxTkKuTbKRPvyVL3FYGKQEWgInABCFgoPv3q171WRGXRUqZmafhMb9rnaEb9M9d2XID2y5mlCedMdcbXX3PNXa+7ptDJ4QjX8r5SGz8UH8mR8Lut+/+v//qvj/qoj+JBf+M3foNM+NDjHve4v//7v0d97n//+0uhiev6qZ/6qWc961mJqRTQZmaI/eqv/qpcOJz93/zN30jhTXm7uD3lIkCf8zmf40C6TUa+/8lPfvLP//zPx+FJQYNQFj7vhhtuCLOJcw2YiuaPncIF3/zmN/spHZnjmx/2sIdRYpPr+77v+771W7+VYyasgk94whMUhExQxfUmBKXWbCOPuGCNXtmagsKxVPCbv/mbaaBNjb7ma77mR3/0R5PXnqSMkbeX9y1vecuuXbsk0kkzuD72Yz82NgNZ6Q95yEOgeo973INOLv9bms0p2dXikz7pk5jx0pe+VEYciHzwiQYs8Ld/+7dZAmfpwEFl1OKe97znr/zKr+CjbH7Zy172iZ/4iaBO7WhmjCb45V/+ZdSHHgU5hbJ88Rd/8a/92q+1zFLpLAfXN33TNyniK77iK37pl34pnMn+ec973jOe8QzFhdoyXuk0ayZMiFrg/Mu//MvHfMzHtEVLVPpTn/rUF77whawNvZMo14/92I8pBT70xE4lfv/3f/83fMM3OPv1X//1L3jBC0gmYveiF72IEhrSfwKFU6xiM7jcAPip83znd37nzTffLJ0SVv3Wb/0WI9M59S6VZYNTD3jAA1Qfu3XMQgopD81Fpt757vfddPjQwmgw6vT6JhnNuQtnVpoV3Ou+IlARqAicJwKew3vkQx62YaNZXE6hRE3gJ4vbBQGsW5maKl/gCRMKYolqcDycGSL11V/91T/0Qz/0jd/4jaJQnNk//uM/Yidf+7Vfy0XFLcmOu9hzVGiBEBdigRz84A/+4KMf/egv/dIvDTcSyqLtDW94A2r1yZ/8ySFtTJIRfXnEIx4hu58//uM/zgt+yZd8CXoX1oKfiaz80z/90ytf+UqEIxlDEWThVlEK/lgsjc/+qq/6KsEV1mJmAirXXHNNJqqIYVeJrKig7H461bC7gTp+wRd8AbOl40xieHhSXG/4hDgQEMSf1J1OpO17v/d7H/jAB37Zl30ZzTRgXSolbziZyAqmkqiP4uBGD7h+4Ad+QF24/Ne97nWMfM5znvPiF78YPuSdVR2SFEqxCYmFkTj+nu/5HlEo5rGK2Qqy0SkLG7BGsLz97W//kR/5EcdYzl3velesRbt813d9lxIDlAqKGAGBwVTRozMwRn1DrBlMTziNvMoVVPvFX/zFJz3pScjZ/v37v+M7vkNjiWkJTaX1sStV1ljaV+tIlIthmhLXwXT9hN5v/uZvYj9MlZJaqIgDm+LQIGIp3V7ckcH/8R//8XM/93OA1az657d/+7d/+Zd/OfYm2KknqJ2M2BhJpxBrpUgRwBOjUopuIJT13Oc+F42T8Xd+53eU+PznP1/vghLwESxYSXdMSZo7nZBVIregkKhGzYXTzHSf55hSxSsCFYGKQEXgDAQ2LM2KtxiPinMVl+M12kfceRFOjkCcSsgBscwKfdu3fZsgBE/Gj3K9z372s014cbcBLjwgMSTHn/VZnxV3JRiDkQgpCT+EDfDHKJfIwe///u+b3Akd4bq4fBxLwCwZOUhhCdGyhz/84bEZzcKBzDqZ60FlZJQeiuCY8UJuZoi++7u/W9zFz4/7uI/D8BiA86GDhJWiUgnhJAbD4EREyNvucpe7iABl5jS+Xy4el23k2f9v//ZvAmYoEY7FTtzFMY+OnwUHtEM4rfjjlZVnDsLAwBKHTRU6IqYVXmJi6yUveckv/MIvBPYgCWEZIW/TKBQy1YbSydjGgVQnFrINmVBZpiK1ImRIlUAX/iG7jA960IOCbeSTMQEbKSyRUSktGU0iEFTfsflEMjiWY0+n4lhCSr/3e7+Hu5BhDwGGaRcVwWloi/10skd9/bQ5+PVf/3XNGpqlOFtOMcm8XiExDXrZ6BGNg4wgomNdQghNZEunwopCweHJSNOgupPs6YRIoWnNsGGJcjESGvqtuUhzhaxCypWOFJpc/pM/+ROdhKqWZjFAib3p6RbtmBSB1sJ6UBGoCFQEKgIXgMCGXQLPScSN8Uxo1jLHaqIjCbQcOnTIKYuEEuzhXLkZZzn+//f//t9rXvMaIQSMR5BAtIDHDd0RIIEyPkE5PRLjniUK5wgw4C58mBU2FjbxcBgVtuRsjKG8uLQmlmCTnlgaBxlPLJpiKtC8DwKBS9Ev3dk0bVw1MsdV41jtKZNlYj9ITMRaf5lpKXbiPbZUoUVGdikMY0/qFQSkC5ZQZSGRfawVk8MaU+uU4phh4RlSRMvsU7T00LUsoor9Vj7BnIyfjFEKwxgT3iMxYlEo5hRV+Qlwkq1y9cqxWgP5b//2b/1sJWNzafeGGPnZEhoH0aPo0JQgTNgWe7SIJpDLz3vf+966AVYUs2URpvIT4CZJhejkSnHUahSGpVlF0bR1UFWo9JiXOrYmKT3paRrVRIzsyQtxaWhTzIBK88kldMqGZMmtggCYGBU2HJ30mxJ1rGPLiI+amdUWGoJaxEtQcNJmkssZm0dDmNpiRVV7HLG6rwhUBCoCFYHzRWAj06xgMekqwjBCVngsjoSfNtdDhu+x5+04GzNxfKSlVzZuCeuSUS57P/k5kvLyXhITLzHB9L//+79iV5wfH4mfcbQCLSIfnCIeQD/JeLgUF05jWs1P0RHKZRT/UASrOEikxGJwJoUrhDOpFOYnRmKaj0J5wxrJm6BMlZWYgtRFij0N4ROpu59yJaRBQNHx2Y5lVLUP+qAPYgMPLSiCT0g0AaoubJCLQkXEDQc3GcNWHeBbKc4xEBQUDmQa1FIqGdlAD3uockADAVsoiCwOUtnUfZKI0Oln6kWMAJolwpSWhQbloSz2+RneE4OVZQs+cKYt8mSAyR4rmagVLvrZn/3ZcESRJHUPMqqgdh//8R/vYQKs+tWvfnVspoRaJUa/A4Eu/cRsYwxLEzi2kaHNRkDGYIUDWSvGAKE4ASoPEBB47GMfaymbg9QIg0/Hk8UBVaaJacgaf5ZIUZCOreOhgH4CRxBLQVA9ePCgeUzVSXPEDDIyFoUNRabWpsTUK8extu4rAhWBikBF4AIQ2LA0K34oc1JtJXtNZChUg68lw/14uo1Td8zR8lL2HJVpMit+EBfLk51qfTOHR2ecEALBm1oibS9qxTU+/vGP1waERbCs7xHMMBVofg3Nks6VpoU4Pw6VGEvMTlqxxG3HQ5v/sk6Lfp7SohyTQbE2apNdSlhRFMYXqkgWPLGq9fqRJxCS0RI1c2HyssFGWGyGzCSzkdFSnnBQD8FhgYI6XHKMIcnseGUpVGWVUthAy9gosZbcSiMQiQCJh+GvLcmQkUJ5pTgIWVTxtAuGwaRCvpopSGzPATEGp5RIKiLVp4RVZDwUiT9JzBSkpmlLDA5KTN7w42ggkzYVctNYjLFGyvSckOF73vOewEjA44dm6CxZY+QXfuEXmjdUC+U6xbYswKeKGRbUm8kl6WcMpoRMKpsGioVqhJST0dzmqRlpRZfolPlZi8+Sl7z0kEvysYcqy94JINypY/aMkWL9GbG0lx574MABvQ411HDSWWhP3hYA/UwtGEmnsmxplBRX9xWBikBFoCJwAQhs2LVZ/Advka24kJW1WXFFUngajhaXapfycMBZruQsJ/eTP/mT/JPwBgZTNKzM3AXlOCp8JemiDhazCynxUl6y8J//+Z8CTnlJgRCX6Twryp0SV+AmLb3CXUwPWfCEBzz96U/ntp314Jh10JiZZTrs9DielTQElChj6B0xkTMMICbF+6omM5hk3xKRuNjW8jAqFVRNtomdxIXLYh1YQkSUJ5efVqSZtcQdPWDoaT4rsXAmlqf6aJDV2TGJbWgBbclrH80kTbGFvTHY+jaLhII/Y3DQHBPg0XEOueLymYTlCH2lXvR4HMEpG8cfGtfSjraawmlUIUamxiSyilr8VV0gk+ZW9wTbCDimv2EaheelQWmAv6Z5xSteYXGVhVlWvIkpWhCmaDNxWlNMK43u8cy3ve1tiFfoyFOe8hRxL40uiyX8+kawUlZrA/wVJ4TplAO1gIP1ZH6SYa3YoYgmAify5MFMb39QYiTtCYdshbHBX6Ia2dOQRJVij+pQGE4mLGqBl7zeSxKTVt2TZ49XnwjVOvYKU2pdOKsK18SKQEWgIlAROBcENizN4jByd85hAKJd/x6Hlz1Hy2ViMwT4V+6QCw/TEhGxTtzPcKxESojFqdPMk5F573vfa7VyyzAyLfgHf/AHfLypHxNP4Rz2JnGQG86PKvEqE3CcIkJgbTUOkfXv3gdBw8/8zM94QMzZVMFqdG44JKBhGt2HPvSholxhJ2ljif/3f//HScfRFu/YkEJGhnXFYOlqpAixJTOhxZU2EbVI2idXewAfi7Q8pyY240FLISXvRwhdE77KqnBFxwZ5k10KnYpGAjwHIIgiHSChR47Bpeg8AKhe4Q0E0lJhDKbtZIxtaazUhbA6pix6/LQGzhSnY/EbRVvlDec25BPCEXIZbfTLBYQAGLXMoFZFnE1xHhEwOWhZnjjlD//wD2tNS/hxIFPDeZ+ZdpcXgTa1mpVk4lseR6AEQfRspmMty9RAlIJACoev+7qvs8+pEGi5Uq4D4VXdw7MUwmNCYj/xEz8hV7LL5YAMax14vtIBKoxCORXo1EW3ZDwQ0h9U1vOGFvKLZqWxzt7rLtHcWNu8llb8DEEcNy+Lr1tFoCJQEagIXBACG3nSECBx6sv3481b4MNX4pBQE7Eij+yR5HqTyF3F45o65Jg5v3As7ic0gnDYCd/G1xIglhko7pAeMQ+0CRMSBTHNJCJFoegI10UgnIMGlnCluBqXrAgxCfIyoiZmkaw3MnvFUzqIcKrjWGSIH33nO98pxbSRqSWJAmAf/MEfzBJ25o1KzsrOdypIPAOtUUrbSZjB1NbyUIEQETKm+ei0mgdVcsoklMkmTziyX10SL2lVhffEo1MbtpTXOsibn1BN6cTY46z19WmL1MtCKGEbxxELwn6mLShJ6zibJUotJl6lkfAVDqF0DRGOlYyhGqEgipP3bne7m72HFVSfNgKeqYyRsLKcHEvTsml6x0itGTenNKXqmNcDtcZFXLyxVumMJA8TRaeHPPOZz1SWkJX0pPjZMj9Fhy2lpiClQQN97ud+rhZ0nKIFCxXdYi57eppcwVDTqLhYmneOZJ40nVAWHdsKej0qnVZIjM48n9i22hkHuFU0MzhQryVZ0ysCFYGKQEXg3BHYsDQLBLwFN1Ocx/vP98WRcFqWUvFGXsoQX0iy3MSvhDRyc89B8seTHItAqEZYQrIk3uCUlz+Z9BHYEPOwvsqMpNCRl1ohW0q0fEp8KLxEoeiLQBEi5cFGfpQjZ4zHDC0wklE4hIWmrqjlsFMuV2rtDg0m8mgwQSmW4z1JyFaW3RAzw4WoOQiN4GWFxARIVATDQHFUDTiU2GK5U47DNhxYlUV5Hl1Ud3WkweIhOh3z2Xw8JSFnVIUByEjAWXnVVEFx2BFTRM7aIxAqG1ogL8ro2UxwOSYcbkQMI/ETztmU6FSWriuCJSYlTfBBWEZEjTAb0nCpCzEp2VOI3wCHhVae+ckkp+DvGMGlXMVZIj5EVUgnIitoBCUv5tCOokRiVNa2ayatoxZqmslThqULIXyeq0CXTdJBoGWlDCNAs32Il2aNzTi9YCSGJDiXKmspNFcgM3OC6WZMEl5VIxpYzmxM3cOGCDowQ+LNVzpr8hT+BGijOdPQjqWstUUn5WzOtZMi1pKv6RWBikBFoCJwmwhs2ElD3qJxKuVNpGVF1MqndXjfuBCLzU0D+QpNXg1FOE6Xs3HAC2b2sHVvrYsKpSDggB9KNCJTP/yoxe+mkHjrsIE4Py7cSh1BkbwbM7EHbYNGPO1pT7Nsy4p7wQxuHrtiAAtDVqyh5t3ZaS1X+I10S6kstREsQa0QLAEYS3msIRPYoFOJ3rxgtgsJoFzcy6IxRIFmZxGChM2suCKJdqgXooC6mSRtWRFhvlmcz3Ixc1hWjFmYZfaQbYxkieCcKsvLniQ+8YlPFI6SAhN7ETUFAQRQYRUBMLX4/M//fJaz09sHkAkviMIzLLQnHAKnddAdP5XCbHoQF0U7sBif5U5ZF2XtFHJmxZif6qJoM7bW22l9wn5C2ItVY0AMY7BCoWo5nXAUhud5UmGkzPdR9dM//dOaz3MJAHGMxlnHpizTvsymWUEQEx20QA1LzqvtqcXzFMpaPQfyNGhZTU8+jM1ZHYAZ5gEDGm05JQDmmQnpCJz3WgFf0SiXaGvYUsRwPgcqq5RwIE8VKAWtpwEnowG9M9WYglJlGKJZeHZ+rjooDEdl/R+B8qbShpyZZ1/+sWqGmlgRqAhUBCoC54DAhqVZPATSMB4OOFoxg+0rNCsuCjJ4g7c4ejES7yhCwKmLcyBYNm6SM0MUcjAJI2oVDYW6NT41IRbkII5TGAlvy6JmKUiYLHwnmiUuxZ3jWPIm6MIX0oDN8JGsNZ/ltZyJ+kjn6ayF8rpU1A3JiKONp8R4mIE/CecogvsX3OL4PRdpj8GIYFlfj0zIJcVir7zFnlpeX/xGGIb9ikBZGI/PYRU4kJSQLdQtj8slOOTYqy/Zhjxx/H/2Z3/mrU5qIYUGKVZ/00B/FAoIMYyAFGqJhfimFkihiS1sAJ1SHEwwLXUnqbHYozrJG3JGwFIw6bQJRCndgclTq84tnFJ6Qj6UWw+nrPAqyIsdoqR5DZgsNgoxVKusYEVMClJlBjCEGFXFVDAzvDN9AN3xZIMFcyS1Y5SE+qiy/uP9Glmtr9yQSAgTs2ZLq1kRT39SVE1lbTpDjAxx9HiBDmAGUDMp2oMCGldIDIlUNJ02krKrsg7ggMLgwxLzmMDRmdVXp0XZFc0AAjIqzmvA0DXGtF0rtZjcHz16TG8nPCrkqvnIevmGQsO56lYRqAhUBCoCF4rAhv2moYkivmq8tOixq7vf9fp7WPfjm4Z9Lr+80IEHsr7YK0A56UCH4qARXHJ4jMS4zOJpmshB8UBNhCzUBIeYDNI4FQH7aIjbbpXIFULGRybQ1TZZImHJ1Zbe8rlWD83xmimIpEgVD8rT89CcvVXtghYtpRAl8kIKWdRUWayVUd0dyMtts5lJIYiTDthZRqKABLz5HQ1FPuADz1QzJtHTEotUTQr9sdNBahqx7FPlYOLYI5MCNrRZUA+fQO1A3Z1ti2sNbjNGT8yIsOJkTHqgyz6kMOkxsjVVoE7pomhoUOpFLLlYImYmZCXElUk6Kek2apdyo7OtV9teOWj7AzFZ2rMpXWIqS4xax/SEtTvwOi7pGDnbgNAqjKpoSJ+JDYTV3cOtInMMpietMFnrSauSfsb+be98z/tuuAI9NekAACAASURBVKE/t2kJPeuUb39O9aYtKRh1C1GuW0WgIlARqAicLwL5puGGpVkdL1zkfnCk4cgHh+9y7XVX79nZYLT85NS3fMuzxHs8k79r564XPP/5T3v6M974pjc98AEPXBosTU+VVUTD0bDvE7p1qwjcARAYNG8kQSRH45F3LrRrKksPLzGnhmLmoFvuEBDqVa0ejRdlx/087Wk/1Z9ycPr0wuvf/vZV5WtiRaAiUBGoCFwYAhv809ElalX8UnFDwg+e5No0O71j6xYeSSRg86a5pzz5qS964Yvvdpe7C2a85lWv/rzP+7xrr76Gs5ppOJYAg5xlbVcTzapbReDyIuBpDgaEXVnnH15VeinOtBLGKz97RUw0y36y67ahvn5XtNUzDeXx2E63fO7z9OLS/oMHLm/taukVgYpARWCjIrBh12aVDxma+2jW4gxHo0NHj5h/mZqenZvqbt60xXzQfe9z/5e/7JUveuELvVng2c9+zhOf9KQ9u/csv4uxWcRdQlmFadXFKRu1819J9UKw0hHxpGJ3E7haJk9tNKu8WLR03dLtz+i67c3CGBEbe/UojmU68MTiwg0H99986GCnX+4u6lYRqAhUBCoCFxeBjTtpWN5nXd5EgCuVxTEeoe/1LCu+3z3ulgUxo8HyxMrpEyfmPPre+KHh4qA/MzUejLpTjTMbjjtiYnWrCFxuBLJCqolV4ViT1mBWglhiWs0ZL7BoTvdRqbM3S9sHS92pvvViw27n2OmFGw/sP3j0yPzS4kx3+Rs+Z2eqKRWBikBFoCJwAQhs8EnDsRdg9Xma8jbrqbIEZeydRQePHHnjm09df821u3fvNFcyt8l67U7hWM3m/UrFA1na0hmXT+mW9b+dZcd2AQDXLBWBi4fALf2whKoaphXmZel/+VVWbpXSmknEWynWa0ucXxp2jpw4ftOhAzcfPULNprnNo/n6tvdbga2eqghUBCoCF4jAhp009PLK8qHo7tRguLgw8ARctz8zzTcdOnb86MlT+47tu2rP3tleZ2HJo149fIwby7oWMuOejAVQEyz1OasL7Fk120VFIAGsct/gOcDy9KK7iI7IVemn5grzaaZmgbyvY7qrCNVaWbVVnh40tVj+ep1jR48fOnz46KmTp06fHjS3Fr6ouVrs66JWoCqrCFQEKgJ3SgQ2LM3q96aHA3yJD/IagkG3Z86wPxoPurMzVq8cPXHixptvnp2Z8SIia1ms2ppvXtfkNQ1+5g0CWUdshvFO2TFqpe9YCJj4to2WBubBddRdO7cVItX3r2xOhYcdO3Eib+cadqeycqss1Zp4Ff5NzYeDmldjTE/NbprulO98Ly0MenVy/I7V4NWaikBFYIMgsGFpllc6cSdu38ubh0bFBw3GI98L3rRpxkIWMyblbeOj4XtvurE7Kl/3m+r3Dhw6mNcg5Q1J/FPeSLRBmrpW40pGIO8MsxewssRwanZm21z5GOLyi76aqglleU+Yt5EV5tQtLxIL0yqrtxqmVfrz7Exnquek2wcfVyorF7vdWa91MFVet4pARaAiUBG42AhsWJq1OJrvTDXLV7gWe+8XHXfmpmfKwitv0prdXFa3ZGal3/HVw6WRRVz93kyftzEvU56dLwKrv3zoYrdC1VcRuA0EfGpcBy2vzJrqHD99csvcbM/soYcGyxWMX3k7LvZkYfvUqU5vhGJlCXxiXDq6rl4mzpdXdJXfTefHtW6j4Hq6IlARqAhUBG4HAnVJxu0Ar2atCFQEKgIVgYpARaAisDYClWatjU09UxGoCFQEKgIVgYpAReB2IFBp1u0Ar2atCFQEKgIVgYpARaAisDYClWatjU09UxGoCFQEKgIVgYpAReB2IFBp1u0Ar2atCFQEKgIVgYpARaAisDYClWatjU09UxGoCFQEKgIVgYpAReB2IFBp1u0Ar2atCFQEKgIVgYpARaAisDYCG/a9WWtXeWOeKd8P9j278hGWsuWNlA7Kt1l63kC5/CpwKREbl48+1u3KQWCqOxoONbCX7m7eufPk4mhuprT1psGUV7yVf83ndKYHnS2D7tJwON+crVtFYGMgYHhTkfaNu44NcfZeq2t88yXa8gLewdj/fPZDyrC7tDEqXmuxARCoNGsDNOItVfCa74w+SSqjks/YDctb8B32fVa4GZ6GS4Opmfrm1Sup6cv738vXCwuTHiwsHjhwoFg/8nbSsdfvatPy6YLO+NjJY6e8nXR6+tY/IH0l1bzaWhEoXzso79HNzaSDfN6gXBFuL5ovGLg0fPDDAOd6KGNgXj1doasI3AEQqDTrDtAIF8mEMwhWtM5O95e/stIV1iq8CxMbEl1avEjFVjXrgYAvFCjGlwx8FHo4WDx86IDP7BQCPbvSvj4X1estSeyNZ6anxqdq+65Hu9Qy1geBTdPl01LGrWw5kuLD523a0Lc8Os11UjnW+rRKLeXcEKg069xwusNLGWsyG5j7vFCusjc52MQ7yj/fsRMO8ee7LE0Qvm5XCgJlSrBsw542HY2GS0v9cafX7w80qwOfhTJhMhr3cGhNPhhs6tdo5ZXSttXO20ZgsLiQka3smyuh9PuVRRHuMDrdnq/WjsY+YOt2o86Y3zakVWLdEKg0a92gvuQFhWYpJuGrMhJ1OqfnT/tI9pbNm+1nZmZ8JHt2dlZ0vYTX63blINAToNKgQ98ubMJana7PnWPKfjTkuYM2mxteGpTGb7xQXXt35bRutfS2EOh2ym2Dvl0+i760tLCwYC+ge/jYUZ29WSoxJGHuvPk5rJPmt4VoPb9+CFSatX5YX9KSynQgZ+v2rtmMNYVLTU3d5ZqrNm/evHXr1umpZpyyaKH5anBlWZe0OS668sXx0JefB52BNVgNtRotX7qmSaxa0aIc0XDsm9GWqGj97tT0RbehKqwIXC4Eci/RjHBl8zOj3J7Te44fP37o6JFT8/PD0ajr1mNlJLxcptZyKwJnIFBp1gbpEuFYbRxLyGr79u3Y1VVbt4hhtcOTYWrcBD/qlOGV1fBTzeKs3lTjRhz0mnlgfqV5rKFsolmW35UIl8Nytm4VgQ2DwPIU+Eqv7rupaO4bZ2a2bt+2ZW5u7uCRw0dPnFgYLFkM7zIwpV63isAdBIFKs+4gDXFxzCizRc1DZyJYe/bs2bl1riwcRa2KRy6P6rQTi2XNVt2uHAQaWuwRqlGv4VUNbx53G+eDXYVGj6Y8V1r4lZaeqZOGV07jVktvG4H09dLrGwK1cuO4tDScnu7v3bNzy/ZtN+zff/OhgwtLi+44arz+tiGtEuuFQJ07Wi+kL3E5C6Oxle3mj2aWhnffvedB97zH1VvnZkrsihfueINDefi/1/dsmp/+FpeGlk3nT1av17KQOmupB0OLG7jussaaWBIj6VTS27wOkt3B/MKS/cKiZdllTbZ0S4UcpKzo9FNZ0SOlLTQKkz5p22RBNCf78prvxuAc0zkpSfOkEjKxJGIpN6qSK5a3FrbGtAVJcTwpkCzSY7N9Spy0bVL56fnFyZ+TpbcaJhMjHG2Oe+YGy5zgFLZ8+vRC40V6ecq9WZdV2tQ9k+dI7afL8pTlFoyGlJ7E7CcLBc4k8i2qk7VWu7MzttWPtYG3tTmJk/u0QlImGygtewbCrfJV+0NbSnS2TeOgrTsNk03mJ+HIJ3sMTlOegmpzReRaSN42O3wi3IoRoGRSG+G2YxNu+2Rb6xbniLUCZyMmpQVzsgqO21yxNnmzj2Rr/9lq2y5KpjW1xdlB26sdp1FSzcCSEttqRoPElNte5vmZKuS4VdXqlx7zJvthhKXkIIZFYEmYqttZWFxoglV5TY0RrDPTNaDp86Ot0/27Xbvv2r27Z02uD5fcahpx23vLsmCrhH6bu5W6VQTWF4FKs9YX70tW2pTXJjVrn3fs2GG6UDmatgQ/ej3pVr5bp2XFqL1Tp0+fthzeAXmJ5f1+/bKqJ8NQWf3TvAbTT2L2Ga1OnTqV7ImZyU7G3tkMalbZSzFf2Q5nyrVStS0rwrLTc/jwYaVElT0xZ6XTFvkUmj0BZ2ku9WrWgEvPYtjWZinqEqvIUJJlatEcS9iZn3I5G7OjWRFRJT36CxzdLp1tdVJ0BFQ2VjmbGsVsPxVhHzGqAot5DWLz8/PJSG3rCYJqSkl7qUuUO2gRiDwBGqi1JaPiUilZWkjbFowepZN3nOaOwbpBAE/3YHBbheRK3aly0PYEZjAp3Sk9inAq65QDFYnNKTFgkpGooFYzha1YWlbGVJ/MWv0hTUwgCDugU6FpGmdzTDMN9jHegVPAT02Z1KJNAzydFQB2rAOrRaqQ7IRlVF/pLgFiirAEO0rSBPmpLD+PHj3qICjlAkmtod2WnlxkZFSKjU57OmVhjGNng3+wDSDRzB6SJ0+ejA1+Bo2A0NYuWezbBspFQZjy2JAsjmNq+ioNtjSK7MEqifapJgvTeaTE8igP4LFBKdEfVcTaris95qV2MSYVTxHBRNFOpeFgRQ/5mER5MWmFTo3Go6ne1K5du3Zu35H6ppMQcRB7clBy1a0isI4IVJq1jmBfyqIMOl6nNN2fuuqqq3Zu3+aWz2ZYMUK1g29GQ6MVp+s4w1xGq3aUd2BoIxOPS4mxjwbp7bDrZzuwxgPZZ5iWKy6nrSvX4jj6oyoDsQGRkqQosXXAGQrJRyz+I/vUyHE242+M5MAin8E6iTSrmo1m8vLGEscpwimmyhhCKZ09tgCi9OTysx2m47mTMca0XtlPx4GlLagFgUnskZ2bCeyti5Ie/WkmhaZoiWyzjxnJlX2qkGMClLcgRz6qpLMnx4RpY3kgShtNlpuyUgv75HIQyeQKyO1Z2aWnRJpVxCkHcEjbSWFqfrZ5HRBrFToOqg5iT2q3Vn+QMe2laiRtVkDbRy0NMqbWqp9ayOKAQHw8qyLcgqloGmJA2+2lyBhCIyOCRQDHQm7UMddC23YEpMd+9zkBkyXR5idtYbqUMNg+wEYPhQQYmetOuVJyVyNvoLDXzwNyKrJlyxZ62nqlW/rpoO1j4XaUSwzU0eA4eSPpmEwu4UhKUZ1J4UCUHi5Xi1jIevImMcrRTQeRT1nt2RSa/gmBAEJD4FJ9OqHBEhsNqS9Jx2niKCyFNgNdGtrhtk1ze3bv3rJpLk0QS9JFlZ4GSmLdVwTWDYG6NmvdoL60BXHKBpHtO7bu2rG9hHuaNdAG75km8mH4Pnbs2H/+539ed91197nPfYye8T2veMUrrr/++rvd7W4ZyIj98R//8Zve9KZt27Z97ud+rnR54xEz+Bq8MqIZQ1/ykpfQuXPnzi/5ki+RPYMyMaPh//7v//7f//3fR37kR3It3EMG0Ne85jXKdSzFwcd93MeRjNp/+Id/kE4beYnMsD3qUY/i1V71qlfxN/e///3vfve7MyYjNXkjNcM++qM/mmQc2Ote97pXv/rVhD/pkz7pIQ95SMymU2yPzF/+5V+qPuOf9rSnqZ2K2OLk2tHfQWpH+J73vOd973vftsRUgeVUvf71r/+nf/onKQp68IMfTCa+LU4i2Gb/3//937/3e79H7cd//MdDg6R0VeZXaGDk3r1740jsFXq/+91Pc9x4443/9V//RRvhuBaFOnWPe9wjYKoane9+97vf+ta3Pvaxj4U8AyQeOXKEbQ9/+MNTZXkPHjz4L//yLw984APTlLEzIZkTJ0789V//9Vve8hbCT3jCE/bt2xfn96//+q8YQ3gJr6YJWMvUa665hnK1VtBHfMRHtFhp6/e85z2q9uhHPzq1Zvm//du//c3f/I3ET/iET/jQD/1QFsql9BwoQsdjhp6jQ6qUopUYR2j/2te+Fr9ZtT/QST8Nf/VXfwW0z/7sz9af40dZS1WaTL3+53/+59M+7dP8/Iu/+AucHizE2A8WXUXeD/uwD4PAXe96V9j6CeT0BzAyQNcCXWxucWCbRm9hVEfVp/NLv/RLNZyylCvF5SBLWkQTE7j22ms1wd///d+Dbvfu3WlZelTkz/7sz1xEOlKuCEpsAIE8VW9/+9s/9mM/lipVa4laKvKLv/iLhw4d+uAP/uBP+ZRPIaBE9rt4AfvQhz4UgMyQRYqLms5cFw40vYdj3va2t73jHe8AgtJTd70FMo94xCMQuDRHLiI9U+kKTV995CMfma6eWyxFMOM//uM/MrbQn7PoJgG1c93J/tSnPlUfSw9hgIJAkbi76/Hmm2/+wz/8Q3o+4AM+4DM/8zPpzJUCcBtUXUrsZ0OUKyU8zBd2XLTlZ9f6AWNed8fWbQu79xx/302EcznngB6oZsBpMK5bRWCdEDDPPf3q173WjZsnxjvj0l9netNWaozqoxrr1AQXpxh3eZYO3e8D771v+xajjRu78uYkQ4sVRU1Ig7N5/OMfb/zl4fzMwOr8j/3Yj33DN3wDIzjLL//yLzekxiAD8Y/+6I9+2Zd9WZy6oSq+3FmE6bM+67N4I0MhDQ972MP+9E//lPOIbyb56Z/+6fR83/d933d+53dGm6Hf2E04LMoB2vQbv/EbyIex+DM+4zN4LGMujy67LEbkX/iFX6CHpDGXG3vBC17glJ/K5T7ZgGHwtYTV5du//duf97znOSbAjK/+6q/+qZ/6Kcey3HTTTQZuw3oqwvf87d/+LZvBQkAWB6pm+A5QZjMRGpZ/4zd+I1VJNECHDXzP93zPD/zAD0Szunzd133dD/7gD/pJQzhQ6wagRwkXm1JU4UUvelHGfWarMgaGhYTgoq33vve9v+ZrvuZ7v/d7Zfzmb/5m+PNGqRHf8EM/9EM0eKwheLLquc997rOe9ax4o9Tiz//8z7WXUiiX4tRP/MRPQIZfVOWkMMB2ww03fP7nfz4MmS2dr2US5aIIX/AFX/BHf/RHqSDEKGEJSo0EfPInfzLWixDgW4EFvM985jN/5md+Bj6tJaz6kR/5kdSawDd90zcxPviQefrTn/5zP/dzClUpiS984Qu/4iu+wk/HAYfM53zO57Bh1f4Az5QY22T88R//8Wc84xmBRXE2ep797Gfr2Lq0Y/UK/9CpwsOwXs2kUh/zMR+jrTl41dEPM2/43d/93T/90z/9d3/3dx/yIR+ilBB6VinCT52Nzv379+ucOpVjeXHQ3//939eZn/Oc53zXd31Xaiejrpt4kmsBbtrlT/7kTz7xEz8RODgNxq9oCiPPmJe+9KUYYbqTREW4LijUiG0/VBe3GbiXmsIQIPRoAvJKRHYVmuuCzd/2bd+mOwUce106l4ljjeKs/qaXUqVQlOhJT3rSr/3ar4WeJhfOjYdRFcDhdpe73MW1qT9EQMPpit/yLd+CBhkHmJSegDmpL8JKzLUvo7Mf9VEf5efLXvYyPV9fwrSk//M//7Oauk6d0kBswCCjPGRRWarMWqYCnKlqTdKBgDjJpuf0BqNh3+cNy6KIhTe89W3QIOBUupaDSrOCat2vGwK9zvCRD3lYnTRcN8AvbUFefzw7O71ja5lHGFgq3sT8s+DTkORnRnxBFEOwUwZre+mZDXHA/7m55yeku9N1lyzFnWgGfXuDlLHesIvxGLkSnTJ0utfkRVI9g6wgBD1cDscjUS4KOTDH7mi5GYSPc+V++DO2hWeIl/z2b/+28fflL3+5/c///M8jB7GQmzfIlno182tsMHabG3Ug0Z4jIY+jcH5CQV/1VV9lmMZ+QnF+67d+izv82Z/9WZa4J77Xve6FScioRjYHbG6G6eVJK35OFVK0xAzTcc+oG7XI6Pve9z4yeI+i+Rgyue8Px+I4lciBfeqnfuq73vUuwlwaTglbCnkO4LPN7X7qLtGxzxQq2rFTBMgjxJDk/DQZXhuOldaMs4nx9rETL4GAvElhEiYnVANPNA56ctkcfNEXfdGb3/xmQQ7tiE/8+7//+7d+67dK10nUSyBHFswMV37lK18JQM6bqdne+MY3ijoEfJDKLhoRSyRCA8f6yq/8StXhaGEFIlsABAuOhZuCSEFPecpTvvZrv1ZEJ/aXHttMH8u7Vn9gKkqBumHDui4NWJ2oT+xp21TdCeh10CCGmiNVIcrKclZZ4BKwVEG1AAthSmjQ2fSuBz3oQWTwdUQHDtBAC0BBUjqeIX7z/Oc/H4BiiuRZomm++Iu/GNmVRevrDMgHJFHGJz7xibni2CALG5D13/3d30UdNBkL8UKxWN1YK9CjT+o2rhQ4aMR0MHtKUGQ09MM//MMFutQR2oh1aJZ65UJTI0U4hS+66LQXSDUK6qkrOpW2VhHX8jvf+U61dj1qX0ClTwZPkhgSYe2oH7o2kVp9iR6JNmKaErZilolQSsl198u//Mua+8UvfrH6ajV3Ea6XFJ2GdhfBYNXH6sT8wCgdkQJLqkOYMW699LEP+qAPQkkTi6IwHIsAGuXpHSny+mar69nfptlZOKSlyGRr+0abUg8qAuuDQKVZ64PzJS/FU4R8pAfSykDjQZyuJ/8dGvTKyoaMiQYa468IR0Zh/j4hHIOUWSpjKLZk3GcrLvIHf/AH+I1hmgajm1GM/gz07rndFgsISTdhYTPOEpCRTs5bFqr4oTe84Q0GxAzHzvJqXLi7eUM/3sBvxQDyOIR0N/Tud00XOpu5DCXiW4bg9773vXHV6J2h/wEPeEBqQeBXfuVXxCf4POEKDo8nQPL4j5AebM99Nu6lFPVy688/mQ+CBsPsGRaSpAoJLaSa7VIYGcnwQLygiKC96AVuwRmoOwIXtxFCGZLEx0Dvl37pl65uNvFCcUQsDdSaI0tPYJVukUIdy5uyGMb3uInHbxgPEJY7xR+nUvQQZqd9kJc9BwSCDPpr8k70Ap/4nd/5HTojjzrjFjgf4+UCuNYUw8BQYwMNEm1Kt2cJfBTNx4t7YYS6ShDjcfWcNibHKi5f2wFfdFObOhCokEgzA8yasQHrSrvrJEzljHF3DeFUANG+a/UHfYYMjgJeHVLYTy4dMn07pSjIKceATdPYC0OaZtWFwGhjKvyxH1XAYwIdVaih4IoqEKCBGWoHf22hH5pdhYOyUAr9H7MnIx6mfXVRvd0UZOTRIBr0dnl1bOmMUa5CQYfj6jxiVCJVOm0I2eMe9zit4Jrykz2ZdXUr4t7AxJ+CtDWdSBsG9qu/+qtmIZEJsT3TphBIZw5FC6HUCRWN16LvmsMF8pjHPCahxDQonRr9N3/zNx2EuEDAxlR7NmiX9CVkXfDYVabKok1ultipOqBAlxFlxEsuVskVqoeb6j/YJ1WmAjF7HRJEipaRWG5v9A1MC4fTw5mBZjkwngQuKRitjocdmuJE8dNP7EGhygREsMonEBKcNgiNysOIulBGLZI2xdkckK9bRWCdEag0a50Bv1TFGVNmTXsVqtOQhrJKofwwxmVvSCJjyZEAiVFSIldkUM545L7ZcCl8JT2DF3Lw5Cc/2fCXQcoo5pShjXIMw9KrSBq83LgbXil3FodAs0xIcTbxx8QynsqIXig0g6z7V2TFWRqcymhYatEsdI0NcYpcu+E+sw/EssDFKRsxjIGH4y+pSkbpbr75D/6ScnMcvJoDULDw8z7v8wSHuA3y4QpxJKlaSleKe2jIxCVQCCgeQtREICG2cQPOfuEXfiH+h7RJJKaU0CDcy707fiMxmr/+679eRCGTdyxZ9gqNzckS+51SriwO6LRnTAiZ4zZWAShQJ2/rPBjpmJhCaUOUiWkIvpbPI6+mytLWZKyLIuOAjJgN7qjFBRgSmoKDllKdqKJZ0WIn2hR03KpTjBQcZZuISyxEPsRBtUVrkgM/JcoS29isabI8yGoezcf3q3Kqbx9VhG1n9weWkBGAsVcdxF2QQ3iScEy1lyvMVS1UkKlCKbo3zieLFHltAMGc/BQs8ZOYPRJDkkJK6AxosUR9CaQJ3AOIU/qpOiRNp0KYMWk4qmRxivK2EamSHoViwCTNdZKJmD2GIeAki2OSaBZOjwrTr8nIazvHWJHiPvADPzD9ljz6LryXzqz6SoQh8orWoESyUJgquL0BnZ5MBjgSISPopYFkl0iSWqcA6Kx2CZ45FdwkYpbOsocYe5BRN0i4qYBciqMHsUszBViWCOy5GKPEPu2lA+iiKCOFwRMddLGk7aToY6LCZNiQyyc9hFplDYbLTKuobUa/8s6scXlMksIUXc6sPGzYSNStIrCuCFSata5wX7rChovNKJyRauz9Ul7bMzUur1JaXvVimDb2mfMyJppnkR5nEL/FC1o7IkIg3YCbUcnNqwUTIiKtmzGu0eOOVpyGSxCvcsqYy1PKEgfGu1vUoiz38dxJCvLTxjMZKA2ssouyuFM3TNMpQpASjaTk6YkqP43FihDR+cd//EcanMX8jLkSbcS4E4kG4kkPyg+xE6EkI0hguEc13PErC3twXx5nGYUpugzZTek2ef3McSyBUua26MmpeDWrT+RSIz/jYu0jKaIWhQFNoRQifPYpV9U4DPoZmbJiA0w4Y8wyJE+9/EwzEQsm0SCjonkv/AawoFC7PLdF0uyVRWkORFY0SjL6SVIDsdNx1GpBxII9Sow9ORvDkGNOixmpI6iVGPzNr2maiMlibgiYwI95qamfDliodkgqggJDc0mYlizWGKH+qX4aggEk1+oPnsxAXoFp3jk1RZWiQZbkirbs1ZrZlqyJrPzwD/8wPiFdTdOsqIC+lLiRWsjOqdOWJxtIppqtedFv70ZCcIUZgHWWSfSrGssnswS0ZA8rggwZLQVzV2KEU7QnFUyhUs42e1FYNxgg0oGz5oke6W4eSDpOD1RB16lGkZIiHBgKBH0daJ1cF2lQlVU6Rihv4moaQphWdJAwM3Kb4diBfduBBYChpBHJY6vicM7a9EwIwEG9BPzM+0tkv+LQazxPiZgrs40tBgShuxSUvVx6o/UJQUAueXVXVQ5RZrzsmkO6qGqWsiVUmZuK6f5MeY+WPxeRy8ifMa/X2bZ5y2Bhcco0YtOsnrC1eDCL5WN53VcE1g2BSrPWDepLW1B8/2QZhh23ouHriAAAIABJREFUcEaunHIPalATQzLPwtmYOswAJNGAK1DhYSjjUfxu68UpNKsivQxV/T6Pa48eIWoGXG7AHbyFUEqhzaCc9Vjuwg2LhngkwCAui590CnrxBxySVc+GTqOz0VwupMdoSyb+jyoxFZbEuxtVPSbmFpwAAxgvL3u4ilSBkWqXIuJ7uJloo9xNtlANBsDHq/5P/uRP4o4yZkyXl7DjKPRTRmdtrdOSyEkoWmLukqWolFwJRMWHSQlrtLqZzTwQYxgQ6HhiAlbJyEsJgdCp5I0x8crOapHc39MvgKRcq85FWWJeu6eZiwUjB2ZvYgVhTTjKCh6O1lmwm+qSxdQY/bLQZhapDVYFiuDGZkWbE9Qi0v20Nw8bwxxjNtqCp4/BDjJ3HECURb9cAYeMBm0ZLSW4BR8v3VIwduqK6kU4/c0BuBIjWas/mH7i76m1wAtNwZ90sMmWYsnkliYgL3SkZQV+nIWSshywVhgGYWofKhTozYMXWsdZi6vkTbfULkiDsuCgU+F5Iqx5SNMMoNZRryBwhg2TPwkwg82mEaVTZQO4TZjWPj0Ed1EQTkknHon86VQpWgOJAqYdaQjUuWzZmW5MpwNn2+uCmBS0kkIIw9kpCkUi8WCTlUDA7HPRMTIK0yscm9oDi24mTiyQhgZRTon5Pi3o4USSrneJVlbZs4Ra151pPk+D6kLiu6maXM6yIVPnhD2kqURbGkXPdByep9Oqr8CwXMBXVrg1Af0qYa3AC9Uc2Ktpi0+bWA8qApcLgfpCh8uF/EUutx1YM8rYo1miP9IdG5Uy7BoNTQW6rTfqcVTOGp4ykWEgM8zZEr2QKw5SepQY1OKb/bSqho+0bIKDMfIao63hNXqaj8Mn3PsmbCPFMgtTFRm1TRwYoPlX4SWrvvAecRE6Df1CCLiX0rk3RmYRkhKlyGuFkKkNXoFjI2DAVYV4HT9DjDJGS0yN2K90Z7kTzthIjeRhgaZXhLWyLCwcKE40o7wUpcOKkgzcjukMb1NEoGCSlMAVwFXBqTYGQEAueeOonJWiCJyJvHoBOS0iVxAmKd1xsGInAT9THROsgE1TyhIz/BSxS/UFh2BuxZUsap1pJqUgW37iVVy4CVM6mc221JRJbFO0vfSUaCJJk1Ee29gDIj9V2UHeL8DhWRKERpsyznwugeCZKscqibLE2jSQh8vER2Wxxt8qOrEKjYI3B9JW8lb6A2JnuZKMgitIs0lqJCnv+1DcGZsKSgEsEiCKxvFbpYdthLMqThjPbB1VFs/hBHiD2wBZNKX6ImH5mabMJFoU6q56vvVPQrPYGH6mLVxKzqYFzzSl+R0QaKMf5lLYoAjpaQIxSLFhZNQtgevIlDQBCjUoU9Nn0rvgHJAlMlUdlU7JqteFPqDEoCG7vEHAxWiGjnI9x2US/dRSyLZ0P8cuH8zSpWrC15WL04suU8JOl6omFmOmCv8zA0tSFsIWZhltNLRNKaYXc93Jws6UpZSMThBQBTrVN13UgXYxl50XW6iXTi6gpXM6FQzPAFli1OZ6zM90qmRZtVFqYkXgkiJQadYlhXf9lBtWMmorMsNKc1BeJ+PAQGacdcDvGr4tmxX291CYYchoKN2y06x7cJwU2iwZ9tNi87jAsLF4TQOxUfX/NRvyZIz2jBUlGIwxNA+EZ7jnfngjQ7wsghnWmtDmBt2ts8lHoSlrfZjnlAgZexjvJ2HHSkyK22VqTVG5rUe54l3odNbITsxaMXfMrRdEOCgxWEtREQeycBUciZCPUIoRX6gAj2RMikuJ8UNptnhEKarM33Dk9iJhJj4CkQpmjRpPEDcpo0QPqSnUSizK4zOk89+KEMNIvcjzKIRD8kjazDrFd5KHRtuOfiq6tapFSQrGqawwG5V1r88VQYbLJ6ahFRHbOMJkBDXvRXmYVpRjGKIUgnaUCKRlWjnIEEjgQROkHZEPbMBZRXvETKOQoTzvjoKJarZ46kVO4XlSUhbYaRBpsybMDFEelFOFNBkZBq/VH5xVR33PdK0pUb1OdA3Fzyr7QDS5p5PN6QA8PbPx9TCMiOm0NuluG7AB3QmPdErVtIiJMBQquKUjBU9VcEFRi0bYcE1L7HUqfQyw4ShnGyOFTrB7bs5DCbI7ttdYTgkNWhEvr4LwHovxsZlWGzLqQiPmenTVpIgYpl0EL7MyjPyq14VEBru90cfC10OdKVRHxEhw2hWUNqLWxjYywUHfaOeChbdRVQsiXbmibq4FjJM9qkbbr//6r+NhDtJ52GMVIH4vjqhTudUxmaitAyYx4JtbVBZgXcgO2Gl1QVZPqrXrSNEBinxoloPJq8PPyU0tMvhIVJGcIl/gOkO0/qwIXHoE6qThpcd4XUowDBnmsgS+FLi85HO5bENM/Ho8rqXuogVolnRjtLx8Hu/o7jmjUnyJQEieUWrdhrMcgFxZkqJEN6CGUWqN4G5k+fjv//7vF2DArvA2XtD9bvyxvVkeZYUTGLiluFnPT0U4laEzY32GRTLSDeW4ixto2sQkEuUiZrAOAzORhB+ESjqbpbjIXG7iv+M7vgMQjLTnNbkc4bdwrHg16YqzpaYOEm2iXyl+AsR6Jl5HpcKxQOGnRTPK5fniNso43u1a58uTQUNBFIq10M+RkxEyIaBox6aBaIC/XPZkYr/6Bg2FEpMOZyg5G+eRNrKPbU45Tl7CmkwuczdcPmqlXF7cSjhQC2hRpemFB8jL6Cclfpo88sCmRCmsojD6lShFldWFPOPJYDZUiUjBRF1ah4oBk9H6aVPGONBV5HJKRnEaBEsDOWVD0UxFKT00jiUpt0VARmKT/UHgx6aCTimX2dbAhexG5xn74MZ46TLqq7iUGWQIp2tJx2bUBQ8Wi8WxEnFMoeEi7CGWvRRFU4vbpQdqO9PoBGiwdzaSq9qjXHm9bpewy82xuoBFuTbHriD93LOEmkzD6WAuJesgNaW2oBOF9eBhMAw+FgAgJboZe0Io6TnjupAXCCpovlJbsDADQqiz0CnNInMSwUItVUxNTWWk0CbRFgLEfjYwz1MgxgRBa9xdjBmFNfupONlD1lM0Fgs6o4QO48DZlOW6FhlN72KDRA+i6hguYVcQjiVgaepQ2Ns17oZNx1Muw9iTC2ES51guRY+aTCfp1Nnyq7ZRTawIXFwEKs26uHheNm0GEaNPBl9DoQGlmS1ZXm3tIJ7bsG4TDDACul2WK6MqmuU2N6OtIdg46N5ahEB8PjMRNHCTlGA59GcVrZ+JJBnyLMtFQYyhlGSCxl2yeUmDLGHZuWqhoLgBPw3K8gqcMIBJYRLSJ4dCxzGbSco1RWXkNS4nUWVlNOjz3O6VvYsy/oCdhnvzUAZrKbyXO+ywEFncOju2xEe59DhWWfrbcuPps8IpzMxZxuNS/LSghXVssRNxsUAHX0Q7IglPm7MeX+d7EAgl8pcInxVs0LAAzlkTZxSa9nIcyiW24RgJg6TigMYqm0SbatKjLimladzSuq3ncBDXJVGN8oYCr67gv62nsVlbbaYMeqos1kg4q56DgKfxZVQ7RVDFAFsq0toQfJghC2xRAXEFBKV1wDSYRuTC1RRLiEvWKH5iQtBTC40oo47nLHl7S+4ErsJcpaQhFL1Wf1AjWbKSnbAsprHMcjq4lY029kNP8NXeIqFgyCS5LB5SL+uTzGZa265G5IOwYwJAgCpwJIbpIjFiV7nQtKCe4NhdhH3681rGpOLIZVZJEmOPUqDqgRJFuAyFhAWWvGVDZSFmL+zHJB1GDFjwDIa2FIGs5+1oEE7brXpdqIKwoil+xNR1wYzUUYn0aDVFaDWQpuISU3dAkXQcy6UrmrXYHtJGHgV0vQsuugzBi+Vnwb6+gXulJzMMRI7FruyzKYhavdEjI6qsLYItui+myCT6oUE/5fqwMUoUDX/CtzQH3NJFg0N7/frJqty9tK0webZNrAcVgfVBoE4arg/Ol7yUeILyQP7c7uV4ehMsb8eXjJ7xTAZi02eoiZceibuQsfRHmMciFRMTbk8NuGYVzYWZX3M2SozIBlwjLLrgBppy63/NHZAxFUhYhB+nMfwpxaDpwJget0HA+ChmwKMr3SBIgxX0butjpNtcd7G8iOCQveoYtb12SIl8MONRE096swEXiXujn2GGWgaYVrDSKx/SEVqgzd1/fLapIrNL3CdvyiMqBeHIcl0xLc9GqThrFUFVFDJJEIgZmcVwyuvEFGoZtYzqwiepl6kiGji5tK7JlCxX99NtN8/BR7qJB2leA2FehkLVt7fORsDJEjcUBGlwwPmZAWSA+tqzU93hwCpOBT/L0pl4cXsyvFQ8a1wOzYp27NaftzMf5yfEQhFQPYEczYoQc13whwO6KaZijR07EVZ+ThZMVDMpwgZDfYN35OxpdlaJjqVrTZSajESWxKHSr9bqa75Suoip13RhnDGMvxSc4DI1Cq6mFN7XjJWz9EA4FVHEWv3BVK9pX81tfo0ztsRQD9QxaFhr07iwYjDlZuvMcMmluFRHLkCBgmEkdTPpNuBrJjEVfBSGqaDOb/7LvQElmDRi6o1ZibhoIE9+yKUWLSM52ySWaA6W6zx6EQ26itLxbHwUdzFv63ZFZ5CXcIzEX11faIcrDkVD65kBARTfG1PxM91Y36Y5WdKNJ68Llqugts6HdzSW2gWE5NIB9E/VVGLbFmzIRWG+3kI6w4sKwt+1qUvotEaPdDOS8uquamQc0HtZiBVpXAduWjzj7OpgPBlFpPc6NtqIopF09yLOqiuKTYbCqlSov+HCRUE/WHBZ1yY96W8xNViFdUkhn2i0lCQGkLObo6ZUBNYBgUqz1gHk9SjCgHX61AmDSyjOGSsXjPtxMxmPjLAOuDqjm6GTdzHUim8ZyIyPxjhnjaTWWIQ35KbfuGawdgqPUZBYlwXFRkx3mTyEyI0NZQmNyLhmyLMUQzDJCM4GYa1Etigxn+jJ8EBDDNUw0LcshD0GccyAQLid2JgqoAJZAMQkCjOGoj6cDQdPp3JRNwO3m+nYwCWLJ2GQeVuYJVYYWB4s56HxJ2ED9SKsrLaOXJ14G0AkGuLZ5gCBwI3csnONrBJEUTW34xnx28kmP3EIwR4EK2+w5Ca5T/6Gq6NERfAPbEYdU4Rn2kGkCGbAlnBKVM00HP6KZkGbchWXK40iS4uDvLoBwzA8dMQpwEpMxMIznlysVWtolpaFMCYEQDqxIjgku1yoT+h1vBQlfCQKqGW5VT4Mh2OwdeiZSFWovOEWYA9zxTmo4jgRiJBaeuBAlTlcfc9PiGE8oeAh01GiCmv1B6EvjctyU6IQoMHdAtuUtdYGwLj2KNd8Ck3VcrGojt6FHLAZm0kiWEDEo9smNWtZNCsvA9Oa/D145cK2saUW87WMka6zaUSXnlyMyas0oCEFMtiGmx/sTUq6twPgKEjzuejQKR04DE83gLzpS10rZPpWrgvg62NZ55RbJoBQnu4BWHGy9qnh2G9w0BVBoURbeqOF7SgXAReUu5dIhmO5M2Gn7idAZX5WRzKehGSbSReNFsNTd4UCQaPI65InrzqulHR1NA4mYpb4lqGGvCqTTJO5ZXINGjpkT/XTrHCwkaHEFaQL5WfMc3wrLVJPVQQuKQL1m4aXFN71U97td5YWFn2a/vprrr16z64ygDWv6RtPEOnhqJCG4pXL62VW327afxO2ZFwzBzG3ac7b/6b63r9VBim5HCSvdHMQQg7GTRERkk7FP0XAY44pwJCaQu2bgW/5fVRnFF8sO2ujs7+2qaNxo7nrW45eed87dfqURR5ShNA2z21OYitz84GbrfLmUcw5btu6LfUi/KhHP6q8BWqlaiDKZ9HOsuWWhNPzpy36BqO4WgqKGatmecUrX8FPPPYxjz167Cj/gd6Zv5uZLmxVWRwJGN2gc4GbZjctDZamp5YnClfVdvsT2wouLi0qPSv6lX6btT7HoqN/fmE+6+LFXdRLIrjiCBV08tRJThQt0Bb79pYXKZ37Fv0nTp7gyPU3bb1rZ/lC0Tps7VWgLMccuc06JCxNRbZs3hLbbrMR5XVRBHBQuIgEj/N1P+Qjl89kWatWTfMJYqE1AlrXXXsdGaUjGbkc/DzH62JV5Rcx0XWXyVCBqEAUtpQr7txxaEeeM2zrDobitxKXBsOp6b4R4diJ0+94xzuPD0pctm4VgcuLQL5pWGnW5W2Fi1a6N/b0uuPpXt8H6q+76qpdW8v9X2cwHjVe+2xetSbPalaPGu7dwrbGxUHmrnHSYp7SoJkQ1xk1MaOVe/Gzarj6csCzbzbjjXxE6CwNZya0t62ZNUusbvJeNhnUy+147qGTwn7hN+xHYmrn/ljFjf5nVzZZckpBBFat+JnGrbzsVEZeObaRiXkSEz9bA6uzlV2ElBYZB4nDXYrSoc3WyUVXwJ9sKVCbID7f+sRguYAJveB5K+11vvrPXV5dElNsTYoZ6UJr6ZHLqTMAT1RGxzuvhsAylXgrnfAcr4u1TL1Y6bigqk1elYlaXQAOapStzVuepPZ2QMHUfhfHOnl68aab9u8/eMBlfLHsr3oqAheMQGhWnTS8YADvWBnLkNqzlnZ89PgxZAtv2Do73fEWZKN6GZmaCYhmdXbz00cP1yRaQlONWMczZlyjh47KNxKb4SzZeQUHXkgwO9N8pbiR9P8wGGdLwKx5IX27lRKbba1ix4NCy24xsqGGtHRueXhyUt/7KRoNlDmcmZ0VOClC485is0KWhbcYYOZlpV7OEnZquDR4wuMerxbW4irP4vPGxHEZu9cod7C4dEZBRdXaUxIlwmdyBIBjX7Td5MArszJNUwIO3V4wZImSi8Frq3r/+l/4r9IwTQeAcOJqKtVOQV643uQ0a+N98dPTLdr5KSZa+o/ootAjp1ugaEI251lf0T5YASqW06DVCm5rtNftrU6b/6yOC71UqtwJjDuq2SDK3TdXylr1KtfpskDYFaxuCSWucrdxdlKxCcEqpeMSLQIOzTM2zxZkO5frYk07LxZwvtgzt7lc9uOOq6xA1Cu4LZvaAHWuOGR0KCDfYpxmB0V/ygekO4NR58DhwwePHF4aDvSxi1WDqqcicDsRqNGs2wngHSZ7GciMuOVz9dP9qV3bd1x91b7t2zaXMHqzFafWrF1oXqTVTCmuurVDGAF5MsFoNFyTlTVazhIYrx60WlvNWvas7mVW7Jkstz1eNXE47oT5OShjfbF6uDjoT0/dYlNkkv1Wyx0sFCaxnDHI3Ir8ij3jEn0Y9WfWuLdZS8OqzXTBiUpJ0zhoj1VcQ1+UjZpJzZpVyhm6U9NInm+hctGJqAwaSqEugfdSozdZhZQYy4eFJbxfm6bKa9VrVSjahpBrUnl+rqWqTV/RWTCZalp3Ukl7vFbibeq/nQJtQ59R90m1ab5bweFsG5osVhVk5JhfHO4/ePDAoYOny+se+m6Vzs5RUyoC64xAjWatM+CXtrheb6pERIRHxr7eNTpw9PCwM14Y7rlq+7bc3xp13AYKd/UyZbHWKNSkl1VPpPOJxGFDziy2GpY1JZ4gdIpAub1vEstar5ZUZexzi9ksnGryFY1Za1JSznS5K7CcYc+KnlLKGhsSyB7c0ZqMItJKrhwMlprVKmWlvEiRV1c0a2JMzTTWsrx4x644RJkoLInq62ezyGONMpdL6SFn5FdwWEZj1TwNSoqgsyvMWAjCSsYWtGQs4TTmnZG6qtLbkdjwElAUwErrNDWaKsGGi7L53ozQQlEVhQ2Q6qUVGvD1vvdvqfMvtywP9Dd9C1Cl0EuMWwn/rRRY7lhGTbdvoLslaFruZMoaqWb6bw04pTdiuXxu6bQNYtol11oy30a/akFudTbIn991sZada5h/3snR35ZSPv9VOkMB87xwaOTltbEBwsKGDrKm88iJU/sPHDh46JA3zfVnpgXzlyPT521uzVARuPgIrHFjffELqhovLQLjYZ5LchtnkZbnpYdHTxw/cfrUYG95ZXl5PTpXaqRqVjDYJuYW3s8wX4jxDoEyGbHiKLvJyDnyKJ1+3OKAnzDY4Qy97qhxe0Y/43tC9ZT0+uV2kvCKGzVpVhjMJixttU08Jb5n2bCVcfnWvbBSTPeZLFBu3hMW3ZSUic0yFi9XpJw1tpNbYRSqs6xcYpn2WXb/pjTKu6Jbx/D+1lJbdKzkRVoxlmbWaPUNFOZd+zPLuDULijzbVaCUMc5YxUvhJbJc5ngv+aa9Vu71LSBmemm1Nep7vsbwoKlCJvFSjnrRo7HOqN1yZzvfMspy74ZpxWa4rRR6/prOI8ctxpdOtNJ5GgUNs1nu/N5K0fax1bU3ZtNW6NpK04d1pV0mC1qrPyguc486ZJkbX9GZEs/9uljdwouXemYTN42V6rc2nwsO5WIRuyyZl9kuZIBw5OQpXwU4fPSoIJaJ/24JTnfLCoC6VQTuMAhUmnWHaYrbZ0gzH2gA4sS7o571H1Memz61cPJt7y4fSPFUtocHrUK1BKfcCBqs1l7LgqeRMRViXVFzb11eYWqTK4+Ll6VeeVX0qIQoIhbzs5Z8cbDYXShP0ZO0QJi2LZvnjHzTa3CsMuw2Fs3Pl0+RlMF0hQaKya0KTBZ7qZHggW26c8srRhnMzpTb75YPpdHQBBhKZIuwU1IcUwKcYv+gvFS6XQ+e2dVVyy1oLCw/aU8g+DiAw6ryViifXiyvYLClXJZ417oilJvH2qVnUXCgXlXPxUpMY7XtqNYMg54V5RerCFWjU10obLtKwE9HSlsounSqwUqM6NyKZ3lp75W386el0qznpuACpVKQWqTjZU9XWhaqjnX49nJI9c8ujOWqn5VwQSCqWvkcpKAUeraSlEuPnkOJcsmzoZU/9+tiLTtXLfQCEtPETGVbWg1iQem8cJBdxuhRUw+vuK512lPl66DzPiAqwDw9M2u4GLhj87qTC7C1ZqkIXBoEam+8NLiuu9Z2uBRUQnz8NCTNbtrcG5uwGhw8fOjw0SNlPXvzkQrbWk/wNSSgPD8Yf6YeRrcM3/bGxxwTSInkQxFaGpFhFE2L1+EJxNK8j3H37l23co+JpBw7ecr7wb3kM1SAHqWv9REy5nmBE5oSq5QVNyNLjFcuDY6NxSimsxnlpcTgWF6KaF4CaSMpC1VG8DjCs5vRWfgQlit6yDiQfrawFGbweQRsrAUgM7IEXnGMUaIUB3TGwlX1XMRElmdTtC3Hac3bXwqFQT68008HaZ2UpQgH0FBukDmvQkvXbZ5YtMlYeuFKg56XntsvnKJ1Bs3KKgpzyTAs3WPVIuSK8faOQRGxNn3VXGcnAjldNEr8pDAvtj3f6+Js5RcxhZGuJkY6SJdw7CAQBYpzwYEMqyL/fuY1D/ngWGLKC+UlDuVnhC9iLaqqisDtQaAugb896NW8ayJgGOVKjXmNK+9t3jTnZYy7dmyeXQ76NBNm3TakNup6wVe3c+Toybe++51Hjh+f2rKlNz1zamHeQ0prlnFnOuFRUUvjTD6OfLtyfv6aPbsHpxf6lgj1yyu4BgsIYn96dvbk0tKJxfmpudm+e/q6VQQqAhWBisDlQ6Augb982N8JSk6woSzbaqI+Ivteb+0u8+ptzdsiyuIW+zLL6X/YlugQ4rVly9w1+64SGTi1uDQYLzV3pncCsM6tiiUk4N59etrsrxeRz3W91KA/tN6sxMzAiIeNbzh08+DmAw7OTWWVqghUBCoCFYFLi0CdNLy0+N5ptZtcTN3Lk9XD8fziQufoUdNkezbf3Wdylk+VeZOy9gqBEJdx5NS+fXtPD5bm9988WPL9xFkPBN5pMZysuIhgZpu8ZNxFa6Jq1qNWMGv46myzxtzU46aZWc8llOUpdasIVAQqAhWBOwAC57f+9A5gcDXhykCgrKJo+FPhB2XZfd8SMetVjx0/uWgZSfOklSUaFo6XZ4+amFVWVOBgO7dv37Fls4X6HnmsWxCwfngZiuaZ//JqCBiCr3nAc9jMvmJdiGyzLLp+aaR2nIpARaAicIdAoNKsO0QzbFgjmoWrhT95v0Oz9PXGAzcfPn4slMGDQ6FW5TnD8qKJQhkwhu1btuzZtXtTf3o4f9Eef7vSEcZaXavNG8Aa8trMpopvlQfcy2vLMgkLP4+ZdnxV+0qvb7W/IlARqAhsDATqcLwx2vEOVwtzheWv0KbybB2C5Vlr+4NHjvggxrHjp7IUvkwXNifaCjQsobN7+/bt3gExbL5+UzcvC+iXp0QLjF604bvB5Um95i0SzeOf3qohPFjYrF15/2yFrCJQEagIVATuEAjUtVl3iGbYqEaUJfANhYrf99NqomMnjnu62zTi9s3lw4KFE4zEZEqEC+maal5iuXl2at+evd5rf3ixvPWqbpmExaJm+uXr14V1gav54E/51yx3ayJd5Y0bzXq3illFoCJQEagIXH4EajTr8rfBhrSAsxd9uWVrXi2IXXlVktVDR44cad6P1VQdIShzYN3BcHmK0GdwJO/dve3qffs2JDgXUCkBK4FBGctatyas1bxHXELzCaHmhavZfDZorZd+XUC5NUtFoCJQEagI3B4EajTr9qBX866JQPm4zORrBcxtNT8XnZjunxwuvu/AzWYV73L1Pp8mG/jMWfkWi+BWCcJYshW9V+3beeNJfOyombKZmU1l8nEod1n9PRhf2fOJ2FJhTg0mIaMlXmWtVXf5ksxzhVa15+zp6fI+T9wVI12cX0zMz2I2r/wvT2v65FHBpLM07pYHDHxDp7v661LXbLB6oiJQEagIXCEITDXLTMr4We46l78gVwZIj7VPDKpO+WmkNd5exppVmnUZwb8zFi0KU3hS83L2Y8eOHd+ydcfWufd/xcMyx2pYxXj3zh3evYlpLQ5P9fvlvQXNZ36u+CmxcCwVPKMu3kGqW5QnApo172JWZXLQW0in++WzlWJXZdQogS3jRvmeXfPRxvK2h+b73eVFD1MY2ai+0+HOeHXVOlcE7iwIoFbN8ggjYnMnmg/PbvLGAAAgAElEQVTR+m5taNbk/vJyLA1SadadpVfeQerZ9HhfnHaJDI6dOHHT/v293jXbNs+GNzUcotx5hHz4uWvHzqWFxebDZfOFZpUgEI5Rvs57RW+FQk5G+1Yq44uUzYeJPZpZUCCDY8GkOxg3DwuUm7dpr8ZqtikRKxOsK6SzhLG80MHfYDA7m9fAXtEgVeMrAhWBisAqCIjqGyfLg9Zl2UTZOATjoyUTiWBJzwDbcLAykK6iZb2SKs1aL6RrOQ0CvqU4LC/OGs/4BvBgcPOhQ9Zzz22+bnKKq1wzzYZp4F9X797r2boDBw6WV3Fmrs2bOK90ntXMFQIk+2agKNuUd46OEcnR0BRgczaMsrwoq1veiuEdGLP9qbIYa7bBzOscmhdoCX7l60az1seX5zev7EnVprPUrSJQEagIrIKAtRJSrTYxZpbTvfJNWHfho8EtD6232ZZlVlGzTkmVZq0T0LWYINAVrjHhhSVNTQv7Li0tHDp+bOrAprvt3V0ulpUvGS8LYxmjztx075q9+xZOnT5y8sR4VJbJF+5xhW9hV6lEOwqU6jbPBRgvpmanzQDOzW7ynenyYGZTZdiVjGMr1VZ4aYmdl3dngXTT9NTuXTtkKDJX/rzqFd7C1fyKQEXgUiGwYFnEcOjD7b4vYnOH6XfzQfpmrdbKpviMrmVIvHxbpVmXD/s7ZcmuBAEtnb4sTrLee3rag4emDvfMzc7NzWW6MHGdyAgEi2Bt2TSzdcuW46dOesG5n5lMu6Lxay/7SY5VEpeGmzdv3rFjx85t2x2I+Z0xPDSr096PRFn12UBRHhzYOje3ZRMYi0zdKgIVgYrAxkRgZUX70mhUPph77Kin10+ePDnqT8V9qHW4loOy6KLSrI3ZD2qtVkVAhy+PCpZJMfPrvekZYd8Tp0/deOONe/bs2blzZy4P+/CPwh2a5d57du5AyA4dPypQbE7tSg9otewqgwJ+WT5I1O/v27l92+YtaNbMzDLBGhpI1NdjApa0CZADrVnbViAqv9rbtQbusnirzKeuPKy5ahvUxIpARaAicAUjMFgcGjN7UxZS9Ga3bNkys2nb9KbjW07efPK0r401Ya3llSftSHsZa1ujWZcR/Dtj0ZhE85BdCcCUqFSzgNGqo/3791uk5Xqxb+88cjBeWurOTG/dunnPaM/8cOn4yRPDpaFptCsavkmalbuuvFfsLtdcDQFzgIVDNS9573uTa/kYUVPdlXs4VKpZkuBbhh5gzgIv8SsPHHoacUXoigaoGl8RqAhUBNZAoIz/hsTmVYLmN2am+vv27t412H7sXe+Vku+OJGsb01pD03ok1xF5PVCuZbQIeLVTtze0ntsfquHbMYVJWLq4ddt7jhx57+EjliYhEIWGuYKWhpZy41ghGTu2b9m7ZwfSMdUbLgpp9bplqfhoZOlSWSE+bJ7Ru1K2/mzHX9fb3HtTnfHUaLh3y5YH3fteVmK5SSv1KCGpXnlhgwOXaVf9yjeLUj/LEcogM0CqsNJ+85xNeZLZzR3hpcHSsoboOWsvGFZeQdake5DRPllKkKxJLE+CdsYDqx0spZ/I3gokV3tKelJagSiZzOuYtpSbfbK0qlLW/MJ8lGRPMgceoWztbJU7y3IazrBTeltBwgRSoyS21ibXpEmtwa2FkWk1RKBVPgn1wuJCzrbGTFZwErHUJcKtzCR0rRmTVZ7UliLOqDWBtoKpdX5GrIWxLSiYkIw9xE7Pn/Yz6LX4n1GdCMTCFqUIM2CymjmWvUUpYlJaACMjPYVOGpMq2MeAFt4U3Z5tf06iesbZtri27jEpnYdwfrbVkdJmidrJqrWnJsVaBFp7Js9O9pMW9knLo3PSjJxNehBoIWpr11rSwtjqnDRyEhmqYmr2be1aZKKhbXSwt8olOs6pyRq1xkdyEivHZ2huLYwe13tSkrcFrbX/DDsJlJRmSCwjpL8MUJ6vmpp68L3ufv2uXdvE/q1O8XD2qLuwONo0t+3yuoVKsy4v/rX0ZQSaV4+Oza8fPHS0rD1KrMqLSpuXkZazzQulfOpw965d+AT2UQhKs3TJK7hEid213BHiw+fYoiWkh2KWAamsG9i1fcee3bs9SbhW9hMnTiQQSMBaBGysrHKbKtHogkaDEj20iZmLh9nnVLM2NIu3Oo4jQFIWP9G1wuosurdIbnGRqsTbgyf9NiseCJSZy+Z9qk6lLHvZs6eQnuRKYrLYR6BQ6oYQpzils8pxqh+xaPadgBicWGZbaw8ESGcn4VTEgbMl+Gf2YGqK/TEy6U4BQUoKakOGqWCwkqtFLxjKS499KhvNZGKqRNlPnfIKtwK4Y6VLjP0aZX5+njC1wV+u48ePpyKOA4JT6tKiHUDsiRHQuCmd8mypMnkyQcaxIpgR+xUqS6oZuKiSN60cYQJ+kpEl9khRXBJThLzWR6Z2jiPmINhSyAB79U31NbQDSqJHvQjESCn0p2rk6ZdRSmChMBqIkWFhTJVIDDhRFQ1kyFMSeIOJU+m6zjqVJptENRjap9wUl/4Q4dQunYeYA8i3VklxnLZIYqpGGwzb6kfMvt1aiJISBJjaNqL0Fv82F8sjSYyR0a8gtXOcrhjhnHIcJPOTgOyE2+5BwM/U1wH9yS4FmMGEGX7GGNkdJD34tG2XG79IyhtJ2mJqCpI3rexs2i5qY1hb3/QKWRSRrui4rWybRQrJGBP9AFQFzZFqpi5r7Y2lu3buZF6KCw5rCa9PeqVZ64NzLeU2EHAx2I4fP/HeG284cPhIM0g39yslZlPG9+YiHG/qz/jW4da5zX7wn1KdcjGLiZ3LFXgbRqz36eKei/+Yntm7d681WbdyNW7dutVYY5iThS+cHOvbcapg1utlfIljA1rr0loX65RCbU4ZQzOqygt/2SXK1Y7mxMzkZsBy1tgXG5Iiu4z2fnL2OZUxXXHyLlewefgxP8MJpKeItGxsQLDUMbSgHWRJSmmdShxJLIzCCDAgPmC5P5BrOJmfyUIsW6oZZxDzUmiO6WR//KJSHExmZLNSPJpAzKCf+hJjLXZCUhVS07hVKdu2bWu6btnUXcacCs72qRoj48k0blIiIFegDlxUqVEQduCsFIU6ICBjU+98HnTZa0Y4StpaOwgOKihjLJSReWrnVGyAfJomFU8PDMIEotmBs229KPEzdETe4OknnTZZ7HOWzRSSb0mAlEDqILULJuT9JKymrUCrKoC4D5FLYttFSbbHLHHMMFuLnqIDS0CGvJ8kUx2WS3Eq3Sw9gU5ng7ODnKXZAQylEybDpNRRigMXSLK0bRGdKdeeJbKnC6WCgTEABlu2BXk/6UwvSuvI66x9Cw6dtvT/GJaUCEhPWQ5s8iouILftmCrETmeJOc5PFU/2QJE+mfZKD1FWi0lqF2DTzSiBQ9BrK+InmdQxdcnYIjvNjklqDvpzNtVZde/BIct8rXB1Vs+e8oWMy/1A0K0M7KtWoSZWBC4JAjx7uVC7Xe8svfGmm07OL2FaJUL9/9m7D3DNrqrw/3dqejLJpFEEEhUsCAqKoqKCXVTsgNgAOxYUC2JXLNgRu4AVe+8CiigqWEBBLKiokEISJpOEZJLp/897v5P1f70zkx8mIbmT3PeZ58w++6y92t57rbXX3vccyZ7F66IWryhgDPirM04+7cLzzvcFZe/fOrT/QJ9S1nbxwZnjJoPeJjzfFqRej7WwLCsHvarhjDNOP/Os02ErY3c8tNlohobFWahlNXApxFGT2cpTZnYzqVx7tpiKclrslIaZbLSgdathziDqnhYPZaGypB5lTKcwMRMALhAbkQCAnzwBzG4zoNW7AotQTxMtcSonTukE5hUqTSCpvmvUKUST4TDNAMjQazW+LYpQIVplmRtCuVU5FlyNW23HQWpLn5CPY8vou0Xao2Kv1JWWQpjsUOFTk3GEweRmEi11AculpSvwuRYSRavO8rSoNE1GN/0kYPofJWASPwVkvr4AZjGlVkPkumOi5Kj0lFr8aCn8mAkh5sMQ/zCoueqqq9IwYE8xoG3wGrqFc9QVwviJgYalsuxp3a2cTlJa13J4ESIRAA1RsQ5xO/wEoEmDBCfKmIyuqzJ+EtNtBa0aGG6hDUnXFIX/SGgOYaNaoSAPM+pxiBOVjT2F+rSe0hzyGcDKgLs1hNIPimogRxRvMJgICrGNRE8Dcx1BlOFPhHAmb2qMyWDQUsAS6vGTfsIWpBq/YQZdLIGHs1i8YeAW2+pBNircRjGt1vXxA8ZTeFyVYcBDmlEOSa0aOSBpDyROPKUQYLVVefRvcQplZeW0U08666wzmVYRKW2sHnS9M38bR+DvTO1v0B4NmE6bfNXQTFs5cMNNN121++qt519gnqwcWizfgfEJCovP961sOv+cnTfetOLUvCyH+exg1j4HDhYY+mO8E0CvCwPtFPvBQ16NtXPH2dbFhFwY9uNHiqwPa/vCF77w9a9/PXPzqZ/6qf1hZjb9b//2bxXe533eJ8MK+H/+53/+7d/+7cM+7MOo47d+67f4Ia34ANeM10d8xEdku5kwlo4d/MM//EMLwXYJWVLYPAKDrls4X/e61/3mb/4myPvc5z6PfexjuUmPRA+XX375a17zmnd6p3e6973vjdyiLzZtQvTd3/3d73e/++3evfuv//qv3/d935cnvvTSS+FUo980hBy5d33Xd4UwQ/zyl7/8xS9+sUcf+IEf+J7v+Z6wMbiaZKzzCg0JLGn7p3/6pw984AMvuuiiet2j3/md33nwgx983/veV8MgUf+zP/szAB/0QR/08Ic/PEhMwsAN/9qv/dp///d/089nfdZnUSkjzjRTCA5h+N3f/d1LLrmE3j7+4z/+AQ94QG1p2wa3TJXm8HhqO9v1vd/7vbmo1772tcAgVCbI27/921NLqgZMEOr6lV/5Ff5Dq0/+5E+mc/AAcKt3fFrqN37jNyjqvPPO08uokFqrfBjF7tq161WvehXFvsM7vINH6ef3f//33+u93uv888+vRyB8xSteQWo4P+RDPuRBD3oQDKiDj9U/+IM/+Pd//3eK/fRP//QLL7wwh1osqK1balTQBfe85z2TGul/+qd/uuyyy2B4v/d7P9hqhbR0LNmLIVCE3JUa8VwsC4PmH/zBH9xIMxJe+cpXPuIRj/BHtQmO9Mte9jJP3//93x8w5BE13nTKPe5xD6MLfl0GIfyUTFgd+s7v/M7a4iR+sIdzxgHbn/mZn2mIwokZP4RAwqC5fsFPA1WPe/RRH/VRIP/iL/5CPd3e61730kSZCCqNWFp62MMe9h//8R/pTVuPDLO3e7u3K8h74xvf+J//+Z9krDeRNkj+8i//EpO6FXCKFeb+yZ/8CTBqTParr7767/7u797xHd/RMMYDosQxeRGi53POOUdb3ffmN79Zn5pHZ5999t///d/bj6ZhEuEf8/V7PaLcQDIHMWxyfczHfAwdYqCYD12EwPzXf/0XQqmCvJRJq8RpUDEI97///Q1gxgRk1qN5SjTaoCUKRwLmmlC7JhGC39z5l3/5l8Gvradg0MIJAI9Mkz//8z8n+8UXX1zlzL5//ud/NrqAfeiHfui7vdu7QetRcWTDY80VNkNHt1HR1ddeu/ctN4ivV9/0fGf+/FnStpf9zSv06r7FpzwW/mz75m0OuR1afPt347ehgTtIA8Kkk7Ytzuugx6Rs27r17LN33OvCC46cKVi1uc1V1s0UvWHfigl81a5di79X3LJ5/+JA92KNKFFzB3F828jkOA/t33fu2Wff/x0uFmY5vuyNYreA1TsvGNNXv/rVaYnx/aM/+iOeVRPOXhBAfFY1f8OMfsd3fMf3fM/3sI88GYvfIhJw/oYl5exzD9lNxo5tAsBcuvJGSPzSL/0SQ5/V+/7v/34Ir7jiCsg14bx/8Ad/kG8AzBR+7Md+7CMf+UgRUiJgiQf6/M///K/+6q/mGx796EcLHf7hH/7hm77pm1hSXpnPYC5xZVPyy77sy771W78V2q/5mq9BJROMxJd/+Zd/8zd/c3kjpjYTDD9IgwGff/zHf8yV8g3iiYWFXVnhCdjrL/3SL/36r//6nCgkP/ETPzGx4+d8zuf8wA/8QBho4FM+5VPETG5hoygqFVwWaXkKOYngQZ1CvuEbvuGpT30qSMLyQMjRtlt644Yp8xd/8Rc5WuJgBk4ApMD/137t1z796U+v01/60pc+5SlP+dd//dciCQr8mZ/5GdFMEQBdiYx5YphhoOQf/dEf5fWV1egI15e85CVGgrCG+CUREcL8V3zFV1BX+qfJ7/zO76RJt6564Vu+5Vu61YOf+ImfyP0HKcj7+Z//eTF36sUVKoTSRxjG6vd93/eNzsXNfD8Of/3Xfx02Ytb12EsckFSBYSKE35UGOH7A+Xg1AiyR4ld91VdRKVoekeUTPuETaP4XfuEXdEqsCn+FtgC++7u/O62Kz57whCfobuTUc/N6hODREqMbaRgoBnroQx/6q7/6q4X+OAynp8IO40HXRFpbcYzx7wpG22c84xnf9m3fph6AhuIkkbpOh83g0ZXFNwB0+kd+5EfiWb9o8nVf93Uk1SmweWQ+ftqnfZpJJEowhEwKj4wxIuj0D//wDy/20jXPfOYzdah4rrlmGD//+c/HhtELJ+T6QhiqibhTiGaR02THHkF0lgH/5Cc/GWMNM3MNwyI/JEikR37qp35KCNtTnFcwSAwVAV9DTj0Sv/d7v6dABGPDhDV4GBNsEEErPwhF/1/5lV9pYPeouawf1VsbsAzo6k3TmbrMcRI1QgTNEKpslsGmc/FgWdVaCFizm+zPec5zCqzhNw6/4Au+oE6su49xXSxd/YnVFnPv9W+89LI3vWnrtsWq8s7a6PDh2Uc85GEbm4bH6KmNqjteA3YUVhM6RxLgvmC46+rdV+7eHSd9UHnx1HMR1+GVU7et+Nzh6VLfq1+0Mi3vxLl069TlY4UW+zwQsReS+4ucxV9XHvvHGHEnHCS7Q1JG3xqaR1GjAdvNbcy+D23k3eVFWD0A3Jvwgifj462k2etf/uVfbs1ajBUSVJ74xCcG86xnPYsdLCpiMf/mb/6GZbQgtjYFxp3DxjhqaFXNdDL3MHMhCYAlGYWiEwzzPZBwn3yDwIUB9YiLtYrlsNllrXgaIcXjH/94ASVfKMvCpX3Xd33XaESTYhcMkBFCxlcmgMOGhyB+5JXsyXsB4wN++Id/GH6qsP6GnAKFdIUIHI9og0vg26zpefTP+IzPoCto8YzJF73oRYD5WlkcS23ygufzuBwUJdI4UZL+7M/+LKF++7d/+wM+4ANoQ1tJR75KJRLCzR/7sR/Lrwvd9KNQDAD2XCUDIOHkuBOSYoYUMj16UziFCiWMa4lt3GJSPoPCNVGJJW6sXlCDZ3gICy38NCkC+JEf+REd6in/TQq38MhDcMAkxTP1AqBY4mNGl/G+hgo+i1GoWnQIA2Visr7ApKwGhRtREMIj6BRuGkXE59dlFnWxAMKAqV8MWmjVSzvRbR1XGC2yJzseUIH/H//xHxOKdCqx9yVf8iUoGjmJJg7QF6ZDg4TDBibYwoZwRIb1e7/3e/GfllyRE4/SnnGug+hfF9dZePNUQ1krozSEFItbeAQKwg6agd9PX+saIabIRjb0uc99LnhtXY0HV/O6q35XJt0AKNOkK4pFtDiRkSVFQxfD9I+csfTjP/7jRY20RPxCYWzoHWqXaqVVUbJOfNrTniZMoTRsWMN83Md9HGC60ooqTEYWwNIUnjZSFVILbMJEspi8omodh2hhorbA6iNS6GIUU5omxq2x5yktWUT91V/9FSQieBGkeYcNAnoEv0ATn5gxMES9BqdW6omP4dLexqSxiiWkXQ1vU9XQpUDimMLsD+PjEblcj/3zTdjFFzEWvzNPO70+PTbkHVi7sWl4Byp7g9TxNdCcX9m89dDKwZv2y6Ycvmn/PquRC888w0ze4sXx2i4CrEVEtSiKtE462czfY9dGjt251P4G6vgk1tUT8vpr4+3bGduF/fVbjR+P+3vDG95gm4n7tJ5jmCx8eRTrzp/7uZ/7oi/6IpadzWLRWiAyXhlTqvPLHcrxSEJkhVlAwK2bI1lZJTCuEcCjHvUou5PPfvaz4/B5z3ueHAAzesEFF2hinQ2Gt7OVoAl/sCrCJukuS22P8KOGS8MSovjhPEQq/AGWchjyZLIamWlug4Bu2WjwfgIUQQDLjhYe4lBbaLuqQQVmPliIJpcGVY4cvEq+qpyBbFZi/uRP/iRPA7Olv+YsOx1+7ud+rqf2MmwacjN2o2yxAeMbxJq8FxK253gXMFwa92bjJoScAaf10R/90d12xQNmMJlomJF7kDOTFKFAaQYemqSUQFdcYCkKmTOEeK9v//Zvf4/3eA9tBW3SHi94wQuKvWgVQH2HEPfDHSJETLpFhftJt5iUPoEKGGbEVbpJuGaoqGnHykBSth/02Z/92coCGpkq+my05OlJKpQUnpbm5ICNNNk+bOTvicBHwmAmgiQmnCol2xRy50JzObn6pU5sO9JgxqRsKx4A58tLiJJRjasOMhrFNKRzK1bQKVw4jwvAcKVJw1KUYy8Y55y9uFxqEDaLkCc96Ulkl1DR1o9yFvNu9ay6kJrao+KqksjFBNQuchIJiflAyh+76ilXaIFBpW2dS1J5TQGlIKYAKw3QZABum3Qa0pJr0wE2j6iFBowNIQjZ8S/+w4ZHID215DCGpetoVWWsuppxMlgU26zHz0Me8hCTFJ9qBEPyWDKj8nnIGZ8iXdouLsRnHQEPWWCmq8qag6TVz/u8z8NA1iPbYoY+5jGPiYe5at6fyMBQrk5uz8i0tmEcgImZ4MdA4wpC2D7pkz6JvPhxa+GBT5OLdTKWvvALv7CVIQCdZQEDbcH0T//0T9vtlbrOtqzh5MitkSOD5H1aq1lkf120f/8NThLe8rHXY6O6/Wo3slm3ny43MN0GDRz0B4WH7aEf+SMp6RgBlcDpX9546XX7FpWLRM8i12MW2R88YMFy+mlb73XBeTvOPtNh5b1ab9uy/xYjldvA3e3fdJG52rR57403nX/W2ZsXL64SOmy9hTgrl8mfYYVtYt0YKX7RApTRZMKy/hlo1hlMJjLvolUe1C3jlTwBL1R785/oM775m2DgacOFoWTvGEeWHTxarqITDRllZZAaCqH4WhsraLXiFOsog69JzLvm7fihcUWWwuIboYanUOFTQVggySSDggEkkrHm8QyPynd5l3dhlDngfHkcCj6EBZpbEFcDEmY6FHOIKrSVz1PO4aEoSmDuiUwzIhXYJLciAYbT5baFferzeSpHLiT6eRrCiLr2x4ZI41koKUwROhA8b8Gxier0YyJjyU4ZSDxAzlcJszxKJ+qLEqCVJMOtECS6wwmpHaGTaQhhOrF7K4UmzQNY7GvjL7fnVtpDFqQDWLiC38jRSt/ZxyGLfE+opFsEXmB4PnEPDLoGWj6ej9TvwLCRXApg+GDw0y8VBCXGkjhepqq8ERh6RleEJDfZWzBgA4kHqAC4yoVgT1CYsJqQxTgUPQDQHEKiKdAe9iQO6ccjqJoOmh/pp9X/0mfSTT1HrrmRrKGCqJSAtNEtsOBdVbp1hE5g4Wlj0jUNKCAKgB7QjWetghwYU5sUYjuRSknZ4YTy7SlLyBml4CGZ3qdYvdAU9siwEaCI0uLN6stJJsqsiUpqtKqhqMbVzP3pGlylHFGvEHNkiRlPK8zYThBCKSRawroVKco/GTbqiYaW+eJpAOwVmKFrzWPlJl60yGkjfkam5s0FpKUYDWwnzEIyKlpTME/s1RsYbNxpJ61aoa3bvGTxePB3TP1GmHXH6HmDyq3UgMWQOS8hsmjPQi6875FBu0honXrS+TvP5VAPHTCVDm6+hTjlVtJfL83spFivl0lipNgaV5GWcIGtd5vxyiHFtMpMOVvD7NCkmoIGYDkYj8LmUdaNQbc/aNXIuDPW3/iN38jCOojKptvl0Rz8qhFbeBfxAcY0zIxKM/BzjlDwOkhn0EEGf0xVgslXWdCz8rw1/Aq5eZ5YK8Y3QaI+0ikw+la6Ek5iIJkndIcKtoVumoREITbcIiqsQUVcJSJhu0lKCjkb5p5ckMhhcFSMu1yOhvihNH7LfpnFN37cjqs4WrScAf+quQgVk/wcisQUZinAmXPSltQCpjyfeAg8l9lpM6kap6bAl6nKEaKONG3rdLu3lIAceXN4smVwGhuAOxFFtNJL4iRgvKDkqIM7QkbdSkYO2MFnrfCQH8Wb5tCKCIW/DQ8sQYs0uvEja9IwoFWohCZ4mA6CoYEBGMIeKYg1nSn0SIjJ8atBF2NIG2Pwi2w8pTohlxgawoaTkWlzjefO66cNiw1ZLttJmktGSliKpGUZwcieyiBCXnc0wtXjH9H0BrmnmNcjjWTDQCs9pSGeZdTkhIQ1jZ8GQ61YHvPFHysgpK/rAo+SFM8p0wgnToFpPNRfMWCFQA9qDAPBfQAhEaBLWktodVAMz8BcU2ZCoeWHK3rAgEgaWhNWAil+IKQoWjV67X6qBJzqQOqaknDxbHjbH++Iev0IEgZNgAl/4UlL6unHDzMqNR9r09/WwKOVvV2PYluBLMJxs9V0MDgBOPvPssHWIi0ZMWnzkbkDJrOof+lfApieR72xd0JcN8KsE6Kb7r5MsgIOve66Znd/gnfkbd6d4lq8/8HS/DQvLHV4/NC+vSdtXfwtz13yx1LnBpihTKQrK2zV2Jkedpz5Y+8yfG4ZNVfw2XcBU6tqMNLpcvvOfKgBQ2PsmgJDaX+NZ7WwtnXFnwlBIOxv9bn8jk2ADzPLaMtD2/L8PK7dHB6O/x47Drjy8folK593EaUBRsUtuSAkBXM8FHMtoVIWV3EMjC+6Ik7+2yMMa65hezT9Hd9QZ+IxrC0AptximqG340MEO6QkjduOtGuFpTIZ6u1/wdzhbs3j+ZhyEQo89fLZlvX2UMD7CR2oUU8BC+QAACAASURBVMHTaY4lUuBKDbdqv6bdQH+A2QmqhHLVm2BAcpDwOIAsXQcYNhQ9Mkg8BanvXGlApaekA9AxZyGR/RdSP+5xjyORQ9BWMoDr3JylW61QEY1JsShTgiayWXRuVjaouEwbSYjasRKuiRhSPoDU4hFhG3iQ4E2CyiMBLkICC6Ew14tJPaItJg2/MlL8NEi3BbXKOgXDDWm32INQDRL2yDSX/HO8mnRCCizRHrAUogDAuHUVVNmJpiIs9XNqsHUIMMzbFBbhRYLUHLxKVMKGrtlhtDi5aB6JWYVlHhVt1Edu/TQxjFEkAqI4UaCNggnwAgjqbSUAlSZ2VJuSVCesoV6hLYlETto2wfFMXa7g4z+EKg0wMM6TiZvdUmxsg5T+lBzCzNTEsEcGkq1VCxVDziChjZhfFWIRhsJfRI4cxojg57hVYEWTysAah3SLEzXNQbMAXU0EcAR0BBMej+wYupVPxZIkpTEmqNIKsDSe/XTak+EWbzmTJ9xvJCwbgThc59eNMGudd9DdnT15hD037r3y6quvu3GvP4T1XZ4jzunmxBVLc86OHWefcaYNw+3Hf4v6ia5HNo5NZF/YOBa/tA2zlVxlC7KGaqgoi5zBcmXFmHJrYpbU1c9WWrGRVqx/Ho597wi8yEA2S4TRoQqkIUHF3kQBVs5YkMeAKscAPBIJ3J7zMWIjmKGN+vH0rwkwzSHBJDMNEpVcSL4NCXYcANnDAyxINh2G6PIrToZhT1sawHOxqSb5rURwDQ+6KNKDg7fCIOtmf8vGq1G1ek24AZjd5inBl3iDGT9EuwVzzwFTNZyCD/kVb21IIl1W38VhDi8lFGrALB0o2iOLMpagImw8u6ZV2HhoARn8P/RDP4TbWAKZzhUiBB4wQgSREkh8rksaz5EmAYRz/bbw6lxPm18RgkTAIRIShxX0iCeci0/5tgvlcvSOdKMj7cJZOUJUkCOma0OFdNAmPt7skYGUfHIonidGV7oIk/oXpFtRhbQZBuST5EV0MTy48hRaAMr5dU0gFIuQq8GsRpKP9igfJzad+ysNDNAADI1k5FBxPk+0ZKyKMBBquQKSdMSUmUMID4AdhdS87k4/4hI5VLTgFG/pXwC4ckViBip+jJlkJ0jUh3moJPNIhH86lBXTm3Y5tZp+xI/A0a1ehhwwbDjxSyIAfiiSF8JIuNItAPVUhEkYohu8a6sXc01DyC1U/HQNbdgkjVCcwwMeVwAcggQgNDcsvWIDxdQSTIJDaNnggAG6AMwjf6ZA26aD8MsajLoanAaMJnpQj8sf04NR0WzVUJZLpb1Cf2dgLcGCtdff8BtB1n9h4wj8+u+juzWHvqhjaeNz0W+84vL73vPep53k6zqbff9s9cD4Jt/n8Ze6p5+8/dxzzjG39+25cWXLXXNIO7ErVTD2Ln9jBd+7ZFhVboYG2CzWk10zaMYCZpUETFaE2WhPVcLmN6a/guWsYyLsI+vMLjv4YlnfWxscSGcoi+04D27JOXEHWcKTIRaZcT9O7MqK5R09zRAfcxyPjS77InRg91lb9QQpb6QGt7EXEmLmvIt1XPl+fy7HDZT+CS1mNLSCl3ULHvMiA5VJgTeo/PwdE1PO6XKf4gBnsOjBzinMtIpozckLsxV5gUtO6Jhy+Vt3aL2wQJhiX4/bJqC2YlBq1BBCtzTMe+lHfzeqAJUaknJR1OjH/ft7KwetDAAdWggFDOcQklqkBb/IjFCpRW4MgFADEs6SpGiVxogEMADaEtnhMyGmYM62qVuMFa5FQlv9i65Egt0oiSVUCkBVigx0kHA86vjhXCWijMnGHnJiC+RwG0J9yrNqZRNTpY5Gkd+VPjGiwAMW00hKIWQjlWdFTiUwV9lNf5ZBP3liOBXEE3y2R2mVikR+NG+0iyYFBEJ/540gTHt483PefCKwBjNsFAW56aPXwIv/bLPa5C0CSwpsNDXcDs7pOM3Vp8OC8gSvI4gPFZ5n2PsbQ2Xjrb4D3N8HuIWcQrAkFJZdFqyLgSBv1FWoKyF3668UNRf6wH/RRRcJ2sIJPyQ6wsDzlxzGs24Fn5UQ4gCT/cK5gpSe6QbPTJD4RxRaoZJbGGBTmFDMbcpBiIwFcDBQlIZuGYRYtSlvW5xW9ReEupiYhp+GgF0lpP3BR+MHCVxJoPa3IAaDYMsEBxY2ACfEbyObdUJ0092XScHAwtasbJLQunL3ro4yWptbHZuKgq1t1uorKzvP2nHuWTsO7zvybvG7nr7YTekHlpTZsnUiGcCKMUlOdeRyGE25JYKXpVfgvC2Ol03SGC8FdiojCICJzAO5Mp2ZPBj4flduDB4M2A0sMgDAWzj+bLvEiRAwsDGI3CcAvk1Y5lVA6iEcj3jMTgkhMy2AUxbiiBerJIhT7Vo5rwMPnlnkuA1zLl89EkRwnomPsW6mIo/A2PBS7q0HCn4q27QqlCSFU9Iqcyo2khDiclBxHMd+KJ3nddT7aWv/wt8bKoM5pkRV5uGUJUsswWULCIVV/lLihwMuVjC2MS9e6Wg5pys2ckCHOH6kkDPgCLGk+ShhOS0huLRnKnmTgAThldGlSfAqEVWQLcAwJSMtCulPDpHABr1RtUEF0g8GzCOHOgDBE94ktASdMHsEJyQA7O9A2F/4C56cTxfXGpMaeoocbIYTYAUsaWgIif/EsnJF+oWkHdwGXKIUmL+yBG9RQduC3TSfQjhao06Gid44b5UKIAW+Agg8NCkgwYNBJXzRXD+qUXClOrz51U0wKBR21ApA+25iSkxK6xZcNniSArfwq8nZk9FtXYlzAiojQSKbYpqIrZGQnnSQ0W1vJQUJg0PrNEC3NuAoRMCqIzoJDoOxgW3YaAxRh/biHMXGfFxBTlitzFM7g/pUHgg28ZDmqYK66NOoBtlQITucA9B4wzMNzNIicq4T1gDTxLXAESr4W+ClZPPXVrKyTVvXUGkODDkLIescm4YtMIwW4s+bNUwW2ut9HCaviQ8DhrUVFot3JVCVm60enSi/jTDrROmpuyufhw4fOLSy+rq5w1deveuyq67ct+8Ar546zH+e0yCW5Drv3HP9u6uqSZqdufE38KwMt+Hsud09yQPZJlaYseOcBD1OZ6cBRpBr5HsmGrBOZX81Z3DpjaHk/7LjmgeW2c2MeuQwNUipIFbSyQlLSX4CEgCeCkqYVEkyzSFnN3lZ1MvE2GbivPGce7uFfglA7MKS+ot0q3DAqDiyg6K8gkPQsYQNBeRy28CwpyavJjVie6UUAjE99TeD0kgCPmGKtn7cntyPcEF0qCGKTDxs8PAHAlMasPnokWNbkgeCNpLmR7lzP/UwA8sD3bJc2HDW25kbGaNCZGV7lG3zYVsI5ZVaOtTbZRGlTL3joHfeC8PKvHLn05NXJeXUlRjzNKl1KEFcaRIVp3lksBobSBs5jivJM4ksFYo1UQGPn/DATKhiOI+QUyaCkJQLd4TIGAMPRs/qce7QI3kparTNZBvOT1ySTuomQsEAcwiFYuJUxwR1gZjJoRx/XwZehFSfQk4ivdP70mS21GBPcwX66a1LAno8qBS3idV0CkKWHFB1DB9FdGmAokqUNjDcEqoQB3AacPUrbkDFoPWIlswgiuoNwDTpp54GAMOfftwWpRkn4lFEBUzwJw65UBcHQ64LBKZGjoGNimDX2SMFmVRn1ARzFCL8leYRE0MeCQU/YZOcnAkeWlKYeq7ljfAg+rTd5iQlMbEnSWmo290Lj7EtsjGzenEDHtIApUGC/+xAqlZJA7QEzGiBnFAexYkrAFetCKVQSlIh3hgl6UkrNApMOTWEgUSyWbpJRkoP0oYmdu0bPGSUA4bNRipIzR1Hc/QwEchFCkEkZsamDUvrvHDX3GFZ50rfYO+t14D5ttdboE7eevJJp+65cY/X+p6ysuU8HyfZfGiz/cSb32VsTXrGqSfd5173vup1i2l51/ux1JZ97CbTxiWzTfyoxXp7OkyYM8XiHmaa0xUf2GLIA7GYWUPuh0kFWYhAsU5Al69iuTKd9CaScGX+2EFHTzhOR63V2FFyOlv2woIbMwIgS3C0BGHMH9cIJk+mrZ0sb2li+tuSYG2P1yP54K72yPhs54Rs9+AHOUk7fo5D5Qb4PDZXWMmLZPcVYtXTPCXvwoWLlmaXRxpAzGFlzIJjg/MWVQjmCiipURMApT0cWRMpUi+0vKONJwJyJ0IBS3A7JgS0sViosex4jikdrjhmerZjwrUIpzDDz/EfHbfy932iKIxhQPfRG5yUQMO6TGBt7Q5SBqK/tuP5qCXxlXOQSNOJUFIaQEd4Co8Ul47Tv705XR6FhzZg6gi7Nh5hyYiCh8/Dp227eqGRoAxV/At6+ktMOFUWpstYaOsNqDbsuEZsaEg09Ry8uBB7dRAk6MaYWE3kBHhiiM7Oey2IN4SlRmhpyfiBTUyGEwMgzu2HGoeOB6nUccJTKkVdBKMtirRn2AAmoOFHe4Kk3h1lSNAqusUWkj3GQEzizSODgRcv/qBJwvrzCPBCSVfTofALabSQAEm0ZaVpIsa1IPEU53bbacPQwr8m8sHUKJwyrcwXMSvNG2/Y0++hwg/9SHH1cuDREipmt3eAxR54andazkgWQ2Pe6AJDG9ESsVGsvVc8MxHmkWEmCiQjDMtdrK0f6s2IEkX4x4mfYDoBG1rzXQGV5gI7IHWtv8AzTWAURL3IibTqdJAFbQ1d1HEirMS54W2cdO4NkkizADDoYpPORBA4GsNU57UmVn3UMuPqmJNufVZuhFnrs182uDqigX2H92/bvvXAvv02MLZs3nbj/oOXXPeWk87beebhzYe9bmrzijeXHjywz0KJrWTNzt95jtSFGX7yaYvD2gf2L86EHjh0cMv6y9tiOD+0Gi2sLqxv8ROnbBxrKFAQ4hDKyt57Czme/maKyWO1hQLcM4vGaPIxuS56YHwtkf0Y7jwEQy+3IcxymzXnPmGz/vbDj0r+G1EAbj3K+qt0y4ugxayzj8woc4xEHqie42yEF7WtPmELPrBne4LNXR7oVrq2Rdhr63si2AHxUqX+hguYw7COrQjg8o7hYdk77AKg8FFs5GfnJZUKJjhLGSxqUWM3k6uzeo4lX3cRk8kt8cqeOsFDdmkGjPkJVuiZC2f3PRUJ9SbYBMnh5R44qtnIULPoytX9rEIQfhpFcmFeBCyHwf/Jk8GAeXGDPuU4kwhRQomSHW7TBc5m8aCoYxgz9d14X/W1omreCxLUgfGyeNZ35AKsl+0hFi7AQ2oHqjh7ES0M/L0EDKkNgFJENImQcn97iHk9YgenbCXp9I6T2nb0jLoEz0kLZwV8xmdxT2qsI6iI93Vyi7xq+sW8KFPIXkaqzhXYgRcWJDjGSJGS6Q1jgl2JMWzoX8oUE8eAMAuYwz06nSp0uhATEpoheKwCgE34LtIiJnF6Km/q0z2T2qEuiRlRWu+KM8h1qNhCDyZRvbDcF+oNYKGM4AO8fnSojkLiTUaTjFjS6b2gwUjQQZ7CTBVQYVKU7+9erZFIp6YhhEOrHfV0iwo2ZLMYOh+VAqatKNmwB9PgBGPDnZacP0tvhi4A9ToFNoXI0YA4NQ7TRp0CoLGd0rSidtgKyNwCMMzk1IkJoXGrxk/YJE1V0rdZhhCumhQgJTKNE9YJMLYRVQmtW6wKVWWzrKksQox8qyaLAY9EwGaQ+Ey5Qb5K7Ri/pGO0SInoQt6bdz+OAX2HVG180/AOUfMGkVurAZOQHTFdTRjTlQlwK69+8bk7HdmENW/XK9RNv2v2HXzTm67Yvfq3xJu3LV5p7ZD85q2+dXhLJ2luLXe3vp3IZfExRq9iercHbVtkKBaoDntl6c1vBVuDeiygc6zsGiMrYpB5EmNxeBaFVEQ//KJwxIYdI8VxagWYfXRsK28xRlYgAgCVGlY/YOqXbVnUVcLvuJK21sqa1zZWB2EmWyXSbDTZBlUFSMRYTsB0RB3bWe3so1PwshTSYIx4qLryN6wz7wg43xZ12SlHc0YudLXt787GeaDrOLNH1DKr4QGTqbKwZug9DfOy8uEXHHDkDH0aG6UFJs8hZs05RbHh6imJUp0r/XQ4XT1ZoJV/glb+A0sqG9uaiCrsdkFrqHuaLNGKSjijAj49FCQt8waDlxEAFovUfLpGAXUpLm1lO0YuYIMnuZaHwXQHMLxNj4c8NmYIjbeedBewweBpGcdqorXcibFRH6l3KxoIIGXqFBTFiOVveGhqpA3kJHgkPgll03zGGOpk0UQAtDzOl8ceGBFMO2UVmpko9jM8INePR2Zskv/vKxICSsNYDkaAS1HzXKUcm9nqEOFoQwHPiA7O+pdmxHmiOrpq0I5KNSl4UjDLSheBIYsfBgrRwPiLATqkOllnV5jrJrQSEIa0EcLp7p4uK0p3G65hMFmWOyseEhN+vXA8/HV3FmDUMqMiXRmZLHyceOS8PJyWQKXe17QdJBXGhC7WhptWXv6qV/vzy8UifA3cHXXbNw03wqw7St8bdG6VBszqCbPYEXMvW3Pfc86WUPEH3T4UuvrF5SN5kX0rm699yw1vuOQSs/Gkk08VtjAfi6+HnuBh1vhgGijidOV7KJWbyeQtXzOm2euxyFXOrbZjKxVYtNaUgfVUfbaPJfW0SCge1OcL+UhOwi0YXAmtkACc28iG1vnZ7jUeYtiGtqUzMJ4D85EDwL2JhCS3LJqhDcMY93EYEyIgl+cmS0MIEpUQ4geGopNlFzgORhMA4NXkwpfRag4hfmBQ4CCFjK4g1SwG22oSAq1xisMnzFFPz8uBSM2Xp8g81UTDSRotUy+GHn2m6um+sI1co4FGhaca4rkgj4x0TnBPPUr58HuaOFEJ26ACEGP1dZibpO0kxsPywNMW8HTiBGF14rLD1jbN19w1xlwpedwtcnXHsvZGRgWcE83TRtqMFg0bADDTg18YknTUOPhHz8uE1pRrhZDuiygGlOu1VJ0U9d3AD/U0PPzPYmCoE7zZEfP1FJxQNbCVjQTXAGYAKABu7IUfY5rgakZ49V2nx9PbMD+aUe83VNIn/BVgPho/rlQSVquoTI/jWT3kMyCbfcN/ql5zu0b/G2HWGoVs3G5o4P+tgcxTvs30c5uj8qUPi5sLLzi3I/Dcwqqh91WFha289PIrL7/ySqfmLWQWU930LV/0/yZ4B0H8X7NZ2Mq6LRvN7JEasjNbWcPAUlQAOSRgeaMUuKquI94UcAYOwJh1etMc8JjXrCqY2q7R1Hiv6gHnucEvm+PxK5CEZ9luLrsKS/kOL0PI4guzrHHl5LSaEAQ85kf2SPdUPbqFCMPbGibBj9FXxonryKsMw9h9CFPUCJ7CXdUjNJrHoUpgtBpMIhSRKI8XnIGtMC6/hilnmYGhq3C0s8HDGn0uR5+QJ9fwMzocVpN3RoLbJFLgC2GIw/zi9CN4qIjvhyswrvnyaCVa1wBS4zC8RjmxkSxd1Uyf1vt1a9fUAptC8IN5tDqiDarCuyBdsQp4OiicKXmwTUePDgNbczVWKSHelGe9MXyOUMtx24zkWHVFdw1LbrFUNAzALVSNT9d6Z01vBrBq/xYBtEINsbesq+nomEzAZZaqHzBswBC2pKiJepUejdIqrMGfdJqkpSHnNsgZMyCTywBQblzFzDGv6zPMWn8nVo6pvI3Ku6sGzFKim7oKTXtT0cTbe+jA7uuvu/6mfR5zaPsPrn7S1XL34GGZhHN37jxz9cDBwX3OYdxZCePbuc+YMPaoWBNqBXEMV6pAISlHfRobU+623RlgmgPLB1BpBjH1znWOTOUeIje9oC3MOEk2Hjez7jbbqoAEywu5fIbKbKiGArieRku9DoLZI2WFZc6RaIci8wrGPkvvRsrjotKjbH1XChnPmhHHCXI0AN4vVVSJHBhiQq4VMMKmpaSLzzSgTPCoKGuYXMHkLUbnNU+cgF25cELFNopJDaGCp67gPVWGbVCt9tIiVtMWkxXA4Ir4sa1SjSZu/TyKgTa/1MgKVJnIqGgyNfAPueRKHEgirZCWNMynKqSKeg3zOchw5gt1d80TEBsYVo6WkQMtcolMOfWmHowusGCSJZzJqwwziukkAJyEGU4F2BSQg7+O0ETZL1Ql21IIeNjwEDMx5jqaTC2jqGSP7porluCZuTA4m7yAZ1SgVVRXr2mSohI/AQMQETbjAOhK3NbjqT2uahufCQVPQ8KjYNxOf416wxbDdUFMKs8w0CmjxkjP4Ilb16lPwOPhn35P53Uo6fyGk1EpzpMLmF7zG+2tUfs6v90Is9Z5B93d2TP3qMCEN7HHTCxM6rZt195ww5uv3uVQPIBtW49sbWw5vMkRp1O3b9lx1ln8J8iFwfJO0xP/N6tYFi3zxOZypQwi50dFfmMcwdDYQlE3v0RKk+wyTeTzRiVsX2ZOTQpX0Davk9WGcGwczNl9LOVy8hnaqsdGIcUalXfGKLsZOWVN/MYNaOs2WnAq5xSz+ONdYA7SVdv4V0kh4czLqhk/t6qexV5erNJAdJPOI4XcTL5qmfl8zIjvEaJ+8RMkhKkC2kZd8IGFmd4QSgNaBQY+DArDJMwpP0V5pK2G0Q2eZkIVMBIBhLkOSkaPYEvkxkBKThuubhtRnioEXD2KbhMNe/QJGPLYS2/zNNKuWKq7aw7eUMFwwqp0G9o6RZNkaZ8o5JXxY3gnTt5dTbpNJ2kjWdCNGbQqgBwNKyMHBgZXwwZMnRhFtxGqbZXpsBpXSJb7fahXiMNUFypywZP5Gk1iYDgBkNphTq7UGBVMighDSw8NpNgQfkGY3mrYbZg1b9gMztCONtrTTAlg1NcXkCg07xoYOkJNAJFOwFDFGzZavUQdwDHxq6yP0m0UDSoMjM6VYWuMhdOtyiRao/AT4nYjzDohuunuy+TMagWzOpOxmHKbN/kzwit27br8ijfdcOMin+zHXS8+fWhtf3hl546zJD+2n7R4U9RdQH2t8rN6Yw2Ta3WZd+QjtXmysVlj6EGmuqnJGrLacE60xPoDyN6Bj5BbhdF/1j/bCrjlKYD8tPoUnvUfv4KB/HfIgSnEjGttAcekRwQZez1cqVd2zfiOS8N/5OKNRJrHiZrhLR5CC96jDPeIlmsZzsEDyHUFjLpfVDxNlphRjn/XgNVQjqcQhpl0OQ8w8KTeWd/Xm6OBbiGJvXCqrJWCvgsYfpWRiA2PUk76T5n5qvx0AwkShWRUqOMAhzYGXOumBAeskMKJBtItGPUwu6aTMIQZb5hR0+0IMr4zWfLZyiCXGQDGDU9f1x1RGd4U1CA09TAsD/54q2fVK4Dstqu20U0J9Wm6GpZCiM9hdVQ0BdoARkY1SQ0h5BBq1djzCFHI47m2agCoBN8vWerupr+u8fMUCcCWWD1VE0VNPCJIAoYZJK7AKISzTuxpwyZJw1Y9+IboVE7HweNpYPV+f9gbKvWoVK98NP5YTYeu9TWw6pHrEe0pF4HBE/MjadRPlOtGmHWi9NTdlM8MUybehDTZmm+SVowW4+Wv6hx2trq2u+gVD4tXItjFP+C9L1suPO98/sCh+ZnzJ64SLSgz/WP1RjMJlR9iqtISe6TAeJE9/xFAVzVM4bKVh62AYPxZFnlUN8YxIxhawK1ZPWXZs5jxUznS0zbm8xkq80Ou2rqtczUPHoloeQomy55TbDMl3xBw5BIfBrKARy4p4g1MzasEpjBNohueNONRhVDBpnkYRkZebdbiABIhutpSTqymB60I4heqdJsCY2lZgfWva64FQDDJ66pzkRs9V48fTcbhJV0w8IBHPebTbawCUIiipyNmOBNBZQwEpon62FD2CFFXVOIhcoAhJGnCRi6wAJQ1T29glntZw27rmtE5+JFruiNWPYKkcpKuQehp4oDRdjmQSpm6A5LamnSprrBmVDdcxdLyFU5gKQoYKmkAUbeFVuChbW5ODxbDaa5GE4WkcKthPFde7agjedlUMTU1rGdTeNfpu1jFnpqkqC9ib1nPoQITUY9AJhfGFNSzvd4gKqnm3GSEgEX9ePgHIOm0Al/b0BYmopvm05VrNbgafpLlhLhuhFknRDfdfZlsHppazbrm8GKKHtqy6RBjtP3AwZUr3vzma67fs8hjbVk5uHnvysmbVrYe9hKqU7duvvge99l5xo4thzYf3HzwsDBgkzfKL2zoJi+X33tgs49Rr8vf2PGMbyYp20oD8h95F2WVaSaYjCaZsoMJN+UgM2pp0qMaFi6ALwYqpHOLUDwMZI/CmZfKFkcLtvgEgFDNlZGuBlg+w62ytjEQz8DU9AiH0+9QjaTxA/7/Hwyr8mqbl1IYzYQ8DoNfbg5tDaMeRZWjzBSCdK1S3TQBbywBVpguG/cwNbE69W7hidtx8ypLeEAVFRQRSp8pZHkwqMnxJJRrMPhJ/MlPJBT8M37ipKAhSXPqyiEBHPPdwqDJ6CRartNxw7NWfmHOI0LVcK1VqbsUEueEraAyNiLdMBulDWN1sdvkqq0maojsFkBPIUx7KWQknU4cncQPJI2xEU3DgJdTMnqh2RfCJJr5AlVNFLCRzpWjNeHv8mDwKKWpBD9aHRiVRHMbQJg1wQZaqGBpuS8qR9pTrQCPklMvJCGMsblGYkSIn1CNjGED6RV6XuzijVxedlW/zORalfjIein+pwfDGfOu7Vriud4PD5hBVUO3RIi0p8MhKio1X66J+vq5rlM3s34UtMHJutWAWZcRMVG9zOa6GxaHavleaa7VrcNF3v6M007y+pxN9hF9bfrQwvv67HQ2izPIXK43ATP3uGI48liJiVuPmJvyH8os3TgbMPSgMqHU5wC6zURmYTNS2maYQMKJkNP0iHYgRiSkOUVpUiRhzYoEc4a6UKxyqf7YKErIJg7pWb5n5TGDFhhoY0nNmFHUPc2mI6QQw7AlxbL/AFxIMZ2oLYmSC2PZ5WiFM5VGDiSWtAWf6hoGmXs16v2FZgqZHgEPwCO/9E+KECKhMrbjc/xEzKwHNgAAIABJREFUEQ8wFMFHIoXUv5EuvaEcdQDhUYNWHaG8hhCiuiNI1+RSk0ePt/DXKQGkHPAAXP2Qi26o0hjgGSSDKrnqx+msesFtdCFJRZobMKQOUjlZYAvhsh6ApRAaW+Z/HHyCLF8nmkwzMa+MelfjFgm/xp7KWKUNvOEqATVUPnq8NcZmz67mgBvYlBCfrRzwOWM1DUMe840Zzd36kR0GnCjjDWm39XhjMuZTsnJTPoBEVumPDLAHg+Ypsylc24DRDb9C9mFEXtXKkT83TvCUQNg6Cx78h9mjmWgZBI98ztK7Yb3l9UlPehJgfxrsEZ5xuKxPkLSEVlQwOWNJq5hXg73qEzDFAvDTcDRQTVoie50I+egtgHV13XgL/Lrqjg1m3loNbF59+5zJzE4cPHzo6muvcUBl67Z7nrp9dUhLUy3M7CLoOu+cc659y3W733LtoQOWvOWcF95l25b/tcn11hJ+G8MxUg46+DzZIx/5yN5mqYbx4vK9oNwLlL0bHQtMUpZd2SsEvTTZK7m9wS83w/r4ftnrX/96T1mojKa/1PM9OABk94pR7wDkgTwKj8+y9ud4WWE2y1M7Ar56e7/73Q8e53DjBGlfuPP6RwGZ14jDCeFrXvMarxtl8nIMuS5se6WnN2u/8IUvRAVm1P1Uem+kmhC6qnzpS19K3r6DlvVnjr1T9KKLLgIc2zB4Q/QDH/hAGLzA05tatS06sap2FK/OQbd3GdADT+BdkZh/zGMeQz8wQI69fAa0YAjCiPtCH79F7cQJwB9d0jlsvd4TJJ69LJGivBUTrRe/+MUPeMADvFhEf3mK/z6Xm7fQBd5FiZC3qAPO4XlBpS9J+2aRE+LDBibh8SZSYFgqouJsXvKSl5Au2XFoc5yMfTiPIHpHR6CLZ5UFFslVrKyntHrta19L/8peaw6MOKjkDl29zNbLYH3SJA7Tp7ftU7sBg0qyGDA+7eL18XUZ4AjhkCB6reYIUXXfWoa8HvcoL+u95F6qrhe8D1bfqY+TIniv29XRYfbqUbq95JJLfBjAmJ+hXpPlK8yUQGNeHG8oKqQuM4LX1yMGNniv8PXNg4svvpiwhi4paIaWFIBRi1eGHnO8Qe5LR7rYO9u8hBawZVtKoHB/DGs0kjph6crowoYpo6YBQwkY8FZ381rWhyz1VGGEQeIF/cr4pJw6Dn7qTcMmPvz0YDQWptQQEpr3DQPfL6IokvpApOFRpxs8wEjk28yGnNeg+CTixLthxlXGwSg1zo2uRz3qUboyHqiR7CQqMiYOYMh9DEdDnw2gTNrw1KvsNPFlIfOCdGoa6sanl/sL2uDUifhvLPmko943+LWCE59ekOstshrCTCINUceka6agWdZo9OFwYwOkN8gbS5kaqk5jt/whjaPHzx1Ts/F60jtGzxtUbmcNyEw57n7w0P6tmxbv+HVc059dsTUXv929ZGgd0lrkaYVgm1ac1dz1luvecOlli6Xe4i8Utx0wF+UwNq2+XH4Rr90JP1SZ5GO+BZ7nY5W4dh9Ey1ExJWzKy172Ml6NWc/0xDQRfP3NmlITviR/5pFvjPi2BrsGgAFyZZR998PXORhu2NhQwLMyFk4hx9aHXEOfavFtDQFBH7LNInMVPv/CZ7hFxRtifYHHV0p8E8PHW7iHuBILMqbo+twHhnnxmmd/wfhsiE/ckK56cnEknorVOLP8Exvtte8+tsOm4wpL6tniZz/72b7k48tCT33qU5l1lRAqMPfIKUdFHOlTJ1wUX8gfEN8n0p74xCd6mkKQzmOx5jw9WbgEnNBkrpFT4Qm4TBEYJ9ErAHwZBgZuCV2YfVXGJwJ9QUWYKFDgA/KjGKY9OoQBdRTVwO8TSWIyH//xtcS8jmHJO1Kgb7cVAxEhJwctHjR0m2IFi76whK7vkFCCyjoRD74NnIsNsrIPvPhAZM3hefKTn+wzPuVRUF/MgtXIgN/iYjXUyhV+uvJpIE/9sM1b07bPbHtRPmw6mpg4F9wbDz5uQ0BZDd9CUe+bhn2WJ2dfNKlsjPkokG4Cb3BSqaG4mI+rX15S3wdYfE+GONhIG75d+NznPjehjr5qi1ucYM8XhFKpSjElx68rDQBPkTbyjX8jpM8g6vGwaf6UpzzF12+OOd489XkfUbUVBeWIJGAr5qAHg8FI9nUdKkrJGFCgcwqEv4FE9uIPX/ozFygcdcPJSMa2IZ3asUEzOqVWCvRspNGAL0QVCsczHnBiWBohxnlTQJDqC0u+dZPCfQBAn1o5NELUE5CFjDQ8Tb36AgYDlRS+bOOjkJAj7YoH4rhGF4zOpRMiKAvgyFU3CVUhxy0kHvnoEFTkylAYJD6OZFRAa0wa6s396VDj2XjDhk7UQcYDPNo28c2jvtz1xV/8xZqnH4+wSoHJeyT2vflDGuvqLfAbm4ZHz9yNmhNAA45e5SEOCp34YCe4D+6/aveuK6/ZzSMtjv2s/pm8jTXFnWececHO805ZvAt+4a5EZq7Mh/eXrjdRMfWgBz3I0pNLK0dCTEtzt74rZ0UOIMuF88wfFygU4OQYJqpg0wEwpp6KpbgZVytmMGICMEwYkyTvYoGOhA+rPe95z2PgGP3WiygCUG8Zaq0s9ElLjKbgxgdcn/Oc50BuSSqccj5DWy6fCxFqMIjMLt8jOJN58oE2Vh7PvkcmClTpe2c8Fpv7yle+Un1xJA5FY6jw96gUqbgSBIfCLAU/NWAK5gjCtcsD+SS2H+XgH/UAKMGRkRe96EXCTX5IdoSnxFXpJXYZXYyFCmYhLITkpUbikwhvLa/lP3wgj1OEk9RpGBXMAOPwyku5ldJL7fWLiE2OBFoKqQYG+pS1EpuiotIvz62Qu1qMytV9Q9S1feYzn4klP/1ID0I3Tg4eXzAUSfhiDx6ECLyUronhOivnLbB4+MMf7qgy/JQjXgGJEPz0bOQo+1gh5A0qrfzg14R6gannNUXShgG/TnUqCUt1Yko5RXFwYYdRKi0BLWXy7iBpOBeIJXqDM72ldgOMNvh+Y9uno30HMC2JwOR1xKbYePrTn/6CF7xABJlQR18xqQt8bclHuDEWgBpJR2yHUEGqht7oFrwfcsaGoaWP5Ng4eJDHHG/USwoxyswjYOIefaGGSgtcFEit0gAW+ugLohljRIBB8IEx2UEqogdlw0nnCsVglr9B3XctBRBCzGIIKlKJNEiqMGe1gspVjxgzPmhoFQHMWAJJHDV0qJsIqBeKlqROETK/nFIXvkSaHjCGkOGKcwNA8ERpon/DwyfGEdKn+o5mpDYNP1PbdPajRvUNTiulwCCUMFMPP20LcHEiv9jReNEztTAU+ASPNBgzlwJhNrnE7gaqrDzdAsC/sDJlgsFAX0jUpz70KYRFyHeifFvaZ1UlWcGr0bDuPnqQ3Ok1G2HWnd4FGwzcGg3Y++EETDCN9x7w7qyFA/Qyn8suv/K66288Ej0d9mFpVu3Q5pVD5+/cec5ZO2wUynuxUyakGCuLdmvIv83aZIUZRGaL1Suw4EdZNymryOahlQHzc5at7LUyg8ukMs3kKp1gk8JPoojptyh3gu0Vr3gF2VklEYDcg/0dew0Mlp9sFpwMNADbEPwWuspMXvEQZjjahz70oYIqNXYNLFhl+P1wK6LiM9hW9k5WTBrMYtoKO275GHtnkeNOeI4CGhShYnO5LkteIhQr5PVbiPOyOppQ2CamR0ho6JZ0CPH0z3/+84UdIq00wG2IIaQu+jgPNkjn83DW7ulwohm3sEkD4FaSj1NHgqT5bMzQgBgRQmBauU2BrtqW4gJMZNtJ4khcueXXqRrOYZt3EVxqorN0mY0zhCAkznQonNFNfG2hJZ1tQZLqL8GxRzy6PBDvJUkDrYW+jS369Gg4pAdbriIbYAYPulIIfQczzskoPIWZ5oUda+YCzQfWgNRQiC+S1hEwpzS9RicYc4u0BIYslCysyEnomfOboAGkch3XFemytvahDFHblGgJF4Roz3rWs0QSZMG8DWKi1WtHXzGJkFBSBGN4AxAiYEBfW6545DYRUk7dYSiizrvTLa364nIKP3q8QahHxFKAjU/ZRDVWLBgmuIi5eMWkwANU0BqKxoDVCEgI6VlA6ZEpZkwSqnBEkCpWEEb3LWq9I0gV9mEYM1SErkJjHtsaQuXaj/IFMa60BwY/kNsPNcboxLh1K4Gn1+AxDm34Gtv1nZokxaSBLZNqvQQtC2OLH2OepmrKf/SjH625OBshE7y+bi0kkpPQomQIsY0ohhUEi+a7BZXNVpzDbyaagAWUALAhEQityUstMlIWDHa3cS5wJA6jZCD5kQtdYwPmPm4oHsWDwFqMZRa0gRi3dXTldXXdCLPWVXdsMPN/0ICJZ8cvF+X9Dr4PLXKyPnvTVVft2bNv8XKHxabhql9cObh988rZO3acceppK6sVTcjFwa519sMYN8OsW7Tx2eWEmBJWWCjjEbOVe45xDlJExW2whrJTlonqWTGQxaC0xHJp1SvUyc4xFIp5pAyeDjvYxMAx5fBzqPwc3yA+s+gHkLmHU3KoJsCsMi06+eCMo7YALIvjTRk5twoYcy2Nwa+wyG5ZdpDWvpJMvBSny6HmCQLGnm0p2Q4uHCQpMsTLnVZvYs82nJ1KgSC0QkMwvD4m62tacsvhgYec7MDI5YoiDdvOE9OIfsRA2kIIkktw/oMvsXCHBwOJAENo3SYFVLICFv0cJOTW/Wo4ufw6YDqnK8EorQrI5BeTCDBCSRTO/Kh6lfEQUbcFK/ZVoXVeCiS0fpIQUpWNjRRC4X0QuhNsHZeWqBDBYwwq+DnCPCgYzjWdeAQAJ0UDylHnF8GAbIzRDGVygcaqsnpenzMWSUMrjIZnVfeLv1LEWBQbGyGsMmETHAye6dZxutEq0dpMTEVrrkirMUiKGtFSsO0uMVnWNiniZHpNE9SRaFS7Pd5409AgdI1n8ChSeGjRcpsIrvWjiWN4A0hYo0swJJ7zM7qM9oYfoppTGuSQqBSfSVKqTDMAPILWIzyIbNQgUQRG+ZY00n4IxbwosHAzZeoXYc0wbL2hib4LD7SoFH8LcWBuLohQxT1JnaqVEW3MFB/HoVksiJ91CxjyAvZUzskWp9DNiGoYw0knBATQe2unCxSw6opVvLXKcjtjPoZxSwnYNhlTuOAYtwLfNOBp+o/tdXXdCLPWVXdsMPPWaiDDZw6bflu2LZZTYqb9h5y12mryX33NtU1vu4Kr2azVRP3Jp7C8TBLgsftvLb07Co6lyAxJ13M5T3va06TTWTRRF7vT/hReiJBTlJAQnXgkl2NrIK/DVGXoQZIUTmeqBAqaA8s3MF502LKVrXfih8EaP2RVza1qLn1SlisT5hgKh2odX2KGfbTipFXmO+MexbGVKuFkFnHIGiKHQ4tg1PljUkArgUFAHhoqcZIkENFyJ+BtG4mQ5NVgzp7Wd7mfyLmiwo1BaLPG1f4dhKWagoeKMy6fB57DgKFRhKJ6avQTywptBzk2bDVaUluOC2swoGFKIxHMaPkRCiS1SAGW3rA0xw9It2kDvG1TflEN3aKiSTpRwAmiGPODMFcagP6CJ50EI4bgYgVMtkTtaXLkOJdiAQNPHYGcvpPlss9oD6tMD5309wSoiAiNCjGfFIUgGz/EqW2aSUWJDJ4SXEseAJCJETQI7pVxyIUbrpI6olWBuDRJetCcFCRKtOm7brWtZm6Jhmdjnv/m/o0TanQCOoCjr41zpEUYokD8U4IRJatkxYV6YwAP9RGuKDMXjnQDHhvHG2/qwbuSUVvweHAb28hhQBnRmTsOKWIbA+It9biifAshUTg+KTCpzUQpH70jPhY6wCnK708rkBi9UZ2yK2zqp4OMc6pGCF1UCu6l3GxQCneQkGmWBpbQMhfc0qH5ZahguB5xtVOvy0wxSTUb66jIqMkw0Q+p4YwNRD2CJCrYQFEKilAmJuuhJs0As0qB2VEtSFSmHAPMcgUJCLGnsi6A0F4hPsVkmC8KhIRcQ6vpo/tskpqexoO9b3ksGMwjwz7SGE45Rw+SO71mI8y607tgg4Fbo4GD3pC1zXuvVv9I+JDXNKxsOrDp5C0nr2zbtPfwgUuvvuKya3Zb3XgxPJe6cmjrof2HTtq2+b73unDnjh2HDloVHVg02LTuXhDPUrBENCJjwfw5wMRjSWUJZdgd9YydKzCmys6UBImFI8PE4mjoHEO+NjD1wHgIcYydJsn8dM1ycasZJqg4Ni6Ez2YfATje4UhEm0GyL2qkXqJu68GWnxW5s1BiLOdV5+RWNg4GpGHTatE1N6cNLLVhYBCRfsYznsGscyoZcR7abh1IPkYkRAQ8wwaJnzWrwzpMOVucyU6EXGNiVuPqlrAKPL3gDJJlALbeLQM98AqUgCLvkoeTn3NYJz3kCZT5QpCEzT3UQcRJWI/oGav8hFwahABs2PGC+Sd4QFp5u9oNASDEtMnV+SfAavw89Utp+KQrV3qrrwGgIkKNK3EwBymBZ+sWIc6VG8beiFZ/ceoCF5kMYOIknZ63Bmbk8HxJjStxtkq08IBQ8boabKhR0JxKDYzklUZt1LmqEUEaGwoQ2uIhLIYLPgDEs6cqXfWRynwwnv2Miv6uzVPxn/0+eR1Z0nhOFo8opA6djCnt4dlPcGBYgsGtbBblTIClMtKJpqesN+qadCuHikNswGYz3XgTQRrn0a0VDKPe6uspGDzSTSQKm915B56oXT2EukYoIORF16yxPZ3GCGKNJOy2VWeQk1SfFjGgWAEGwI0NZU2mrWFMaYHFGH5Mc1FLXSx6s0gTkSAhxlLAgDiGpPisa+DEHl3ZgANT9I9KCEEK5ZFYVfAiTSU09KjeBAY/DI1JAHgzbHojvICyCUIWTZCzwS3cVNbQbQszTcxK+XJ/x1PEjApUPSV4pI0N9TAYzxBagvqDFYe9LPkArA6KhVVsYiqst9/GCx3WW49s8HObNLA63xZJeO7/tJO27zzrzFV0h7ds3Xzw0GHvc7Aeuu7GG/bceJO/RVzYrCMZhNtE9PZtzK6xF66smPR7xm5I5KjcgrFLyJZxOZw6y2VFaI0rUKAEy1YGyKEiVo/vl2Wx+cKbaghSW8DCHctoUY60gTW3sKmkvTMcNMMgcgPYYLVFe49//OM1ZOOsku2+yf8D4wsdARExoDgeNCehJteFDUS9WUcexXLWiVe2208fMZ3OlnGKfCQfww3oHTssjl/kgzWUk2BPhTgq0YU8VTDK+EElx6MS8+OQNIffNfuLk4w+/4pKrTAGmysjzj/1BwcA/B2l08QOfxTZwG9njR/VF7wRohOpwBN+1DkGwZMmIgxbaQIayimRkFe29SlMoWpZMYLrNZGKP/3DJJZ4zXGWChgLs1yaENCWH6LAeMQ04FZkI/kndBaA+qsCYYFzxw2Muk+ZDyOdtwbofT8pFkTFQ5A4Bsf9i2mgxZgDdt4AIhpDl04msoHEbZ0lGjZa9Ajqes2WqJcX0K3NKUqDXCeCF70ZmU7kAKMuzDQGFPzSPyriAJ0IM3kBOOcEWFmlYI4HlYQzuuJZKFl3pJa6QJn2/GjPqkDsrmCsIiFqcbTR4qRe1tbwiLoa4akgzCwgpplimdHIgRADdG7JIfvLncdbQ64QQd8VqbhVoEl4/JEgVVgM2JZ1sMxpOXIhB9gWKoV0eFwTpx6pThzpqRkn2JUXRMu8kG2yWW+bHodEmJkOVXOWpPUvAGVjtcHQ8AaPf2iDcdufG2PJbCWU2JFOmgg4CcyMs8xgLUVLQm3pSZyY7Iks2Sm0aq6h1TZ0Y4NodC6hZQSKLDEJTGUNsTF/0phWNbcsxHnZetNZEwPGBrEQUC9rSCiyEFbU5UoJKdmw17N6UyxolAqLRauWQ9QlbSysR6LBcHgdGnRypZSN64YG7hoaMI1N9UP7D3hX1uq7HrbsOP201bc/LMILH5E+4/RTzj1n52VXvmn/Xn9lvdXZ+fUmOHvE3ORyGGgGK+vpGqs5LTA8N6skV5GV8ZT16c8AW8rzE2yfpxw/ry9cEA2wkpDzkQ5M0JXmHLkwiGsMWKymiZgGWBS5ASYbRZaxGn8L6cdTMtw2EG0mFqIJCPIBfM+iI27ObD32sY/lRdxauFvrM982sKDiRxlTDtXBcJ3VepTLz/NBhSUxkAQDU86BxTw2Rgnx03E02uC6IEFF2ORRXienIr7BnoSZ+uIG8AJQJ8PkDjP0IInJM8kg0lW2G0K31v10mIOPT8y0jasVBlxtwHGi/V0YnQuzYs+Vu+VmbHnAIMZy5XpFkAHQVZ6Vd8w/4RCMyKbdOvjxY2wQPLeKnDjJFhWnzg8JMgqz8IyxsDkj5fyNc802PcWIQhnAom0pUjGB8Ag/GAAPrd1h8QcSfvSm9ytEGkJUxJra2u3S6e3kaqshSKEwVw1bAgqgpaOGk8TkLBHCOfxyhAq4VU4uIqspvBCUQ2h0yQPp/VYIaSbxIaxz3eqyXicmoaVD09gAoFhERSJ61jvQehqeucaDesGE7qYuG5fYA6CyAVOh3lcOoYKkr+GtQGSDRMAtWesWM5YWQkYrFmzAplKUIMwS2YhuEXVOXMxBGzaCtZWcNubpDST4xnkBq/Jq5yzsg9jCSEsDrtijN4GUaK/+imFxNu1ZsFl9WXSZ8jjENgzwQ+VKJwZJPJh3BpJAHDZ9QZNYGs3gR7mhhQrN2JQkjiuePaIZHQenudaEUq5/KaFO1BB1f0ZjPONNrOY1Df4iMmFdMePFK6bk0EUxhcDmZ4uctv0psU5nTMR56WGBYV3uz61LptLlxnVDA/93DRyye3hkLb7JO0svu/yK3W+5fvFSB2fkF68sdVZ+5dxzdpx5+hkyBiug19mPBcwcs3FsFkPDKi37PGUADJyfMIu1kv6xKLQsFqm035fB0pbtA6ZgY4KZk8/IWjGskLPdqDBnElRWtNIelMGi8ZrWvm7hdMyFdUZU2VPAToll1LAq9FFmUj1qyVv+AFFmOq+giafKpRNYfE34sIyyvIVNDYIgJI5xW/iYJwbT9hCz64+eZssM/wlCiqIBJlt6BhWJMQ5GDIcrkURuEkWQ/vabE7Ir5BYGXClIxSmI9uxH+Ik1+XWVEKrHhiuWxIX+Is8CWmqQs9cQXT+Rk6eYUQZp3xAS+7OEqkYl0jpI1/DuChJClGn/iM4JmHJcCy8A02REO2QTTPxQrA6y1kdRKgsYrQpDZVP0bywRTTQDQJhib0XCErcNKtGD0MotVRNNPoyPpHkZOMd0xASd9cm9AcgZx5grNwmteFErj5yVwQxgQlEawdVL4/V3i6VaSWrHeeKSAgh86pd0i5mCZpU4F0mr71A28UWxYkf9CAyheq2GKVZbBVwBsF8prYuuDTsUrTQ8RQiAKxgNURFqq/GjE9eweQp/qlbj4JGhIoRVEwDSPdWE7KElDo2Fre62OJEHNd06GUYzMDe5TCjDG5N0Qm/+qgMDJXhIKrYTrDhpF854I1RdQJzingYbikYaYeMtzWiiK41/BVGdmWi4KuMEmGnLkoh98RlOSHrTmL08REEaSNLMFjmEJSBIfCYdEm4bSJ6qhxMe4Y4OMvWkM2lbjfjPIke8i+cGMAwmo91Mo1E5zK0ZIGEQDF1DOquFjXmBhXIDnuyYNwf9pOfdoiXot240nlHBT+zF7Xq7boRZ661HNvi5TRow2fbu3e8FpFyfxfiu664RZnGAQipWIVPIRZ939iLSOuxFEOvsl3kdc8+g5Fqwyca5Mpqu6kVXbI3lqf0sTp0BsgPFwNkG0rxtJpYu7yLLYtUo+cSkLpzJ6p6Up7lJ9p1RtvfElrHUngq8GFA4LWe5HEigRc4OAm/K9uEBq1bPynaaoIIQhzBUSAQKzyx6VPSgxnKZG3DwvNc68NbQIsdoImd7iKeEnPUke47EolwaxmEmoSFmsA0thJ761a1yD8Rn5flXAYEmEnU5BtzaFbXqtaafeEWlthJXT3jCE9DFADZQ11aeiaLyBzlywLBJP+Ahp54rKnElrCmaFG0QTbTB2+GK19FTrhDiR1Qq/stb9FeQIpIUNYGIW1yRPcHJSxW0igFSw+ZXQk64hjdK0MRf8hMcZK0KduUV8CCi0pYsKnlQuRNlftGrX40cOic18aXNVNazEBpmadUVzv5yUIQq8UkWOEnqrAxmHIMzJGQrZS9IJ9NgI4me+1NK7tOPBiBEl9JCqCFx1OCtgZ0GoEUdQo/0I2C7bJJ2npIOHq2CB+YWQr8iCQyIPPwkOcKcn26sRk4r3aem3kkz6da1YIsSqF1MLDJQ6Vesr77h1Agf166yWYZJPFsSePWAH/asWGzDGVR0ot/NQYoSZgnOZJVwPu9fgNP2md4pKxxLEDYeEj+hsgCCG1nYEooI4c0iRJRm9BoSVKGJcQhP26M219T34r1UDVt70P2NC13RiVRlXyOomzQhpkcztIp7cB5L+tGSjPh0NTPRTLEPaMZRI+UYpWIpY1juVvPsQM3d0g+1SEoRPJXiWSsAOITZTxkqOUIpanMNQAywP8akR9jQpKlUl62r68am4brqjg1mbqsGTt5+yk1795iWDn5v3bb4lIrP7Jx6/ennn36KPzncumXz4ujWysqOM89ateA33fyKrdtK9/Zqz1gwLjlLVkO0xCpl8tQTp91ANXluHoWwQgdXnp4ZdWSK8WWG+Ab2l3XzFEL7QY642lVsNxAhT7HNunHA9iwc1WIZ2VzukyPPbDGv6HLDjkHYeNLWMSDbYdInbKJElwy/bY5QqSnswLmGuMUG0ngrUEBOfkJYI5sl5uByPLW9UnNNAEhFCLMsf0HC0N+cq7cBal/DyQxgRRs4713bOOTLkbBhiiJg8ZDYkadEAs98DDtusS7N4Ck+oyi/JVPSX7Cz+Bl0wQdVUO/jHvc4SgBc59KtzRTHXHIn9ZFshKfKCUhRZPfHVkJeTOK/5vIZnERuI2w8nMBLPok+NbFRC1gPYoO6KCet/vnyAAAgAElEQVRBJCBlRKhCj/uBoTr6t+uky0Da5ZGF8oJZXha3DZVICKTwLGKW0BK+CJSNDX/ExznJPTh/U9xQxMM9U46g0w6O5kRom9gIxEl/BGBE2R22i0Qobh7bpNZZiArX0kM8kE7QphONTxT9nA+jJUEYJeRQhcU5XbcqHRa0c02BBoD9ILk6zNsXs02p79K2dQIGBNPgc/zpRMehLsizVMAtVYPPVbvFrVs9roawICGMNDxuZZLERh6p5LNBQm5UyGZJtGilssEMmNS6Cd3k9QiS+UMQhNpttJYQ+No17pxTDEPb3qLZJDrRd7JH2tISSYUm0kvFzSBjuMjDtNVl2FMpWyaxSkaxlClpdguMhFw24IQsxoZRAUyX4R/zQl6hqpdimGiU3NhwRUJ8Y6fSKTralh7Dg4NZZhlCtEFGY0/vNDEpWZmi5PloQxkSMJZwppijgWQkvrYytQawQ2aiKwPVlJHjNAZMwGDoEIeGE+1BYgXFNJnLRmAGBA+IYt78cnoMFYs9Q468olWZOUsI6jKS+7OeTm4temf9HQLB1UaYNaNuo3BX0ICZuXXLdi/KMp8Xr8Xasvn6PTe+4ZJLNp1/zs5zdvqsdEJ6benZZ+24ac+Nb9y1e72JTQSmilFTYENZNAVMujLB3B6nSzhpJwEBA1TEoIbxEvHYmGCRATN5bDQM2SCncKRYmHX+I2tYMNTi0kKTaROXSHj0V4EosnS5be964DXtl4kz+A9vAXUYBV0GlwFlBwtcmGaLWoFRMQeWQqJQ0MA0IweeD2DcnVa2fOdjcoRxxZiy0cjxslrJo4SHROoFW5RjQc9AY4+BRgIn9mIYXwEcdaU6kmrC08j6aMJ/8zRzzB9O3qhXYHA26TzrzzHIz0k5SLNBxQdrTg84h5MfQhGk5uQtFhT7UjIwwCJUoRuHFwARbEFKM/R1HQ01L/YVBtkt1VAftT+bwilQKNPelh06EmlSMIQfqiOv4IMC28CFUyVVUCOwRkJdr6fE3P5ktbCA2wOmo2Hgj2HTFn63XL5tWdkCYRk2RJl4q/vwI6oWW9C5OEmBONIzaGkrQBRPiI2ggrAjR4YH9iRcNZT6Mmag0jvCL2ohLxKU2bDREHtSPhROXQ4CGofUpYkfhgUQCmiJ/CRu8dmYTzOUX4LHCDfACCJ+BU8PAcCP895Bj3rqMtjSCWbEH5NoMd6KKvAm2hYMFU80gD0lvr+Q0Lz55fWeEiqhxRWi1NKiBbeQdCAJJwihaKAKEUxSmAXHekRYpjmGkRNfKsy8S2oCziuCYTBcTcP2BDWBoX4UpKLYdCajuIRaxLIOtqMuOrGHCKFHyGE+q4KHAjKseqpc9jqjYRgYmYTyw5W2bIhoCUutf0KCbccrA3ClfzE9uaS1EKJ8fPpBAr64jSDFWJgReuo7gZpeSNsBI9ewxzyuhNc+FWU8G6LwWEoZ3tqadwVn2p508pEXq5Jl/fw2vmm4fvpig5PbQQMH9i9WVKb6ocXHDL3PwVRdbJDtPHnz/e//Ttu3bt9/cP9JW478OcyePTf9/ev+/Xag+n9Hwdk6L3P0Nw1XPx10JBYMK/7HfjFJTHmhT9dlyj3N1059EZtbeBYKWUU+MBm+rjUZeLchVGCmczPVcDZ91pDFX2ajpxagXFFlVwYxWxzmxIFzCBV7xeEa2eNzNIDPvKOr5tAqTENgmMkBJwt4nsZJKYdCpHOqXCY9zMRDt3GeTkZwrWIm34xP1JWBcXKBaageSw05haObw3O0tkfPPSoIW9M1Qx3aKTs4LK71dxJ+tzBOHJSxByr+ENSOdOBjNZ3Xj4MkXbklZlKUe1ATBq2Wua3hMKZV/QuMbgXo4lExVqhqmM5HGz0Kg7KT4xJg/rJMUAVJRGU7hMt2ObXCMM1PvzQMXAEnSwx0NQzaOzM8EkHbwJbHdt06omkL3i2uwLvl9We4zqb2MvLlzh382jYF6n0I/dKYGtuL8Esh68QZz+pnMKf5mS91zYwZx61kDS0MRG/hjMOmHh3aB4QZgAhsWqUumKkFz9LYpi0woUzB4vT70F3u7oZocyGel4d6gqOFtM19kbGQqOZrlJ8ssb3M2yS6AEwvxLOrHBsSsmgi1+nHI/jX5TcNN8KsOnrjehfXgFTPPc4796J73HO7MOOggOOQN2wdPHzokjdddenlV+zdv+/U0073Kq09e/d5wSljurL/yMnWt5FejhdmmZBZE0YnLzLmeMxQrmgYy54yi2Pip8ka5pd9QFSYe4XM4i1LOlSGjYxsDiNTC0NPh5BCTiWep37ZpEYXzwqAj2ZGK4+OdlTDsCaeJssy6ZqskTpg5AZhqoh519Qeh4ChBbmGYbdEdg14OKmwhqLKZaGWOxTyVBdXINNnmGsV/LRa7twhFOToYdhOqKgsc3W8jlgWc+iuEXNZlmUfDD5ZwK+hGFhEXRsSo/akPp7qqkdUwaahJJBds2nSsFnGMGg1WY65p74x1oBJxpF6mTdlvzUYYmZYgiqY5Z7ydFn/0QU2c0R5RlQMDLxbTzUZ4Onu6dyaDydTfzTkwIR2YrjG2OhHAc5GcoIsixm5UZRH6QTk8AkmgOWePZ6e16AatpcJpbT4XOY2QjPZl/ms7AzuzSbUXFp5+atebUPaaux/rVyPbvY2q9m8cvARD3nYxhH4t5mCNxCvJw2Yn9dfv+eqq3bZNFgx6XyZ55B80mYJ8AvOPe/k7asfzVg97YvrLN2dwn4G0XX8t/IRC3JzYcIvli4jNRFDwAwTz5FJAlMZkgEbsxhmUnOEypqHc2Qf6trWHHD6UfBTmdJqvsYt4SRUi8j15ozaMifoDs8BD5PYzpSrQdHPrZ/CoNU2DVTT0yj2SHmAq8etmqgMvBo/ivWLVlwloIbjWmKpJAfgYTLky1cYRrpREYDwhxPRbuMK8sQJPiZFqEkRS5EIczWpRT34hB22PZoOCpuGaTJOll1mGFwJBXOSQgimcuSW8UxnVYA5uYb/UEUlmFSdFJVdp7MGIYqNyfiE0M+BJFmfY2IIPukCmKEIeYxNw7QN8/RmDYd6qlgzmOO5a6Ek+FG4emWd5dHoP40N3dgYLWkSwDJ8kg4tHDZCBkkUByBZZlDFeTA48YuxEW2wjXQwZFI8Uo6r5R4Pg6smfmGIT3qbMTbaGPij9Txsh2puFaaPqhwGqIg4cYvE4Fxuu87LG2HWOu+gDfZuHw2YqBLRV1x15a5rdndAa3VWbz5l+/YLLjzPJhdL7EDXts1ObR0+dOBO+wvE7OPYxKxwKpjAKxjXLE6WEcyymVPZbdYwhERmvHJpYVaTMwt5OHuUc1KTvcsIoqLGo/Cs6ZsYy2ON0awSPIs/SEYudAPwqEq3+eZMqnq3jGy3iTPNoR1njBlPl51HmNUP3Rie5smoEh5xdk+jnlZr6Fph+gVkDgy5IONk2VujPl0GfvhMgfEwXZaSPYpn9SlZw2WiKvult0gDSOowjyZBDsLcYSoCH2MKgJGOeuK7whaqcdIIja7i0LUeSXuuMRYSCLvVcHjoUZg9HXJrCrXVcLQ33ecQVTxrMp1S8+AjFzP14yBHMTHVj7yDDa307NHyQD0ekw1IT+uCKGprOTH9lSCxWuXoMLQIpY25HR2m+fDXNrUHOQrpVqvpizq0+uUrZmqFYcDTQaMKwMN5dF2HaGin16a+cVg9GMNsOD+mnsMZM+EcVMsCDud10Mir4TLDR4u5Pms2jsCvz37Z4Op21sDWzdsOH9x//U1733zNNSedespZpy/++I5nsBoVaXmTlgMNe7z00l8jbvK+eG/fup0ZeOvRjUVmUJie7HgWOaMz9ZnL7E52NlOVB8r1Ko/1VM4PjW/wKJyuFuI5j0x/wMN2TcI2zYsqxtRq6Jd3zGHEDw7jYdgbW6leZQwrhDk8Absuo8JP8LmWCaqW1esR/Muoxj0EFmaVyzHZCFXibRAuK3A49DSJPI1DzcMQ9eSKWzVgJmjwSI0OVZgmFYaHmsTeMDls9xQGBU0IG0xSD9jUYxJ1t5oMCbyNlpa1N+VheJS2zF7iYyAewOBBOeDp1phRmby1Uj664wYSzIy9ZT1A4qSzRwrVa0KEylEMPwCPRidul9ULZsCmkDILtpYrj+YzASNaucGMIirqZ0iogUqN6/LEGfwjcniWaS3DpNXQqtdq9FzDZTyxcTTC5X4fhSwXZpwvIyfajKJIazK8DfX6S/3yo+XbqU9va5iZHgxhV01iydPgp7AMdkKUN8KsE6KbNpi8rRpYWKIt23zH8No912+68opt2+556knbWWtreb7OXx3euGfvTVdecWDf/i3bt/GcLPltJXmr2o/nGz8BzVg6ZRYna66c3RkbNNaWhZqywhjQ6rPXy2gzgoUXAzyc9DSEy7ZYzbInXgMwDKwxjtCqmVBGoLbGtw1dhRgGgK5fgsPs5ykR4m24KlJUH0wyTrkOaZHtRH9axcyod9z/8BChqKgMVZxUuUwr/GDqkUSDH9pEUAbjKZhRXfCxMR2kMIwBCAk3rLxMN8e8XIOo2/CM2w4grjAAGzxxQqjEiXlXGEbqKKoE4xpXKSEMlQcnSZWnVTC1XY4hyJ4qIrpcVqPVsBppdOMKEthcE2G6KbAILbMXz7EXrakZzOl2uiNmOkq4zPM0rzCi1bnd1rZW1USFOHKlzmsDCAbnDfvBM8O7gT0qWiPODMLhp/EctsjVBKHpNTWRTrHqGxLBVKlm6ge5R8t9oX74V14zwNTEvCbAIhFLjZx0NUiiErfKqWIw1Dx5l5tgEvI1XIVq3V43Ng3XbddsMHZ7auCwI1l+W7fdeODg1ddee/V1izdBb1p8hGfhcLZt3rTjrDNO8col36A+eGjLnTctxrgw9BmU1tnpopMfC85v/mX1qsloZluzVtVnQMfwua117ko94IHvJJCGgyfzZ8tV5YAtl5d3CrTyUzMMj/VEqF/WOelyb+plE2uSq1bDkiqnBzx3C5tKV0hUeoqlMegK/bLC/h5KIXljDAk1/dVk5DQfSeHMaaHeU4SiC2ZQKSRgDZUrTKu0lOCxClsSabtGh+lkJArMbTVpQ3O8qUlpVSYjbDHgEUnpcxgeARVquExajVvA46FD6xYtKlJILs2RTroKlSm/ArBpqxWY6UQAsR0PINucHTyDdplbZRhCUufGleYaxo9rHREGYG497eep+umIqa/5MmY1kagyNhqiy+qqfq6GFvwpHIbauio3omYPOopirIRy1WqmwCCsf0PYU49qOzA6egYhVdQ7anRWIqiJq9p6lE4i6lFNAMcw/ABG8JCsoavVjPZ6Uysc+pF0amBenoy3oGetPJ1fSh4S8VyfNj7VYAlAla7VjFrWf+HO8yfrXzcbHN61NMDgHzjs89Gb9h0++Oard1111W6HNDaZwocXO4T+sNlZ+FNPPuXwwcW+4Z0leuaJKcn5uWVrWLSstiRQJphlHKOD1Sw7YIbSlckDln3M8oIJfqIZ78XJK0SR5er1yv7qO/cZhjHfxUPAQlirtJTNVcakcjy4hSeDWLiTYQ0hhnESkj6DiG6mNgHzBwA67NKLuHoUBuLA7ykS49KG22p6U1Eigw9nTkU56nCWWhsSEEbIeytSUUKRyJ/ux2TaSOHgo+tRyN0iFxJajZBHeZT6QnnUQpARYbq1uBaSGoYkFzUqQtGvoVLDYW9o1UexVBkqFKGtd6Zh4qQoAIABwKPGo4Dr5RmN6nuaQnp/FZjlngqm8YANMcEIq9JTPwWEGjCeNoAh6RFWR7EwxFv6maiO4Fp5WhNIFBquSe1pSLrt2phPtHhehmnALMNP2dBK1cGn7ZSAdGI2ooYfbesphaG7PJuaFJ6GuUeuBvBytx5zPMcYukmhU5rFUwAww7jyoFXfGFiWve4Aif/kmilD8zM8RiFIm0d+4Jf7N4BledM2mMDqIyTwMAyk+RlykCgjoZBWh+4JUdjYNDwhummDyduqAVN0v08Yykls2+p/HnT7wZXTTzl56zabR4uXOIgOzjtv51u8SmvfkS9s3FaSt6o9+5XnYK0YHS/49mNZvLnR31gxiAyQl3p7/TGXxhRmiUjnlYBee9NLO8F45B2SPvjFmGZ5sQPn/e53P2/Q8bIlr7f2mlC3GV923MtC/am8tw766AcLyB2i64oNMP4k0zt1vDa9r/jBhor3MCEKhon0zkaffIEHS655Uzwj4fU52MBklhQ27IlrvcvK2x29gdrRZrx5uxK6xAfclTPzqmutfJnHq3ce/OAHY8Yj+DGp7GWPOPHmIawWIELuqbc0ecuoq5dn+vsG5VwF9WISFa/TrH9IgTEq9f4hb1ulgbT6/7F3HwB2HsXhwO/u1etFOnXJcu8GbAyYGowphhAS+NuUQAjFgQQILfSEEkIPJIEEQgKETigpEIgJYJppphtDwN2W1ctJ11+9+//2jfxxkS1iObJ0Mu9Dfny33+7s7OzuzOzs7CxZIrI2Emlg5FRWACq1gBaamZxBPS9CWLlmx58CO7kfMIq4m08A7qOPPhoc9aol5Fk0AYncwYyw7qtRl3Cscembsoip78TsRkABY2UAmazSO4gWkceh7Yl2qeUrX/nKhg0b3BJ97rnn6qlMRIWYj2aCrBViY4r3LacQo6oIkgYcKq8IpZqJaCivIeAEztroq8thhOASokk00YgJGePKr8Zed911ENZelXqiUpQU4lLzNUF8cBTW8KxUEMpvyHURww0w9QqDGSGdwDEeDABkR0Z/Ir7MkDTmBUA3hAx1YVFRwyeVGgBqgaTxk406JNLFgp4LIStRjQqaR7CFcwxyA0NIVSG79LIgvW4WytDb50WPCN8KgjEjzHpE2lSv+wYAF+7LgERkv9FN0DbvZEbPGGzmhe72VVvgjP6mpBiqEnU9UFmXKSICqvwIsr/xbFREo+CpLIKImOXFnyDra+HHooulBGSoyqCNBhX0oAHbiIcng0ejlFI2xlKMdnkMdaCE4Q0T3ULKyGMQqt1UvVU6B5Lq1X0KCqUGlETVabXxoyOii3VfRO6IromCeIUuM2XiRqD99c5iS2/HzVpsPdLG55BS4O53PVWkgU5BTbvSkmO2Url608Ydk3s682kzZa6eOGAxX+oSj2UuLQerjb3n0f6PWNqUsoRnKzj7jLvkc6xQLWuTQ47NX5rEXWHhKonQV7AeIY9dhELkiCr+oAc9CDIYEDQig2DT7smRmCEmXLJAzCHtItG7qOgijLszThBw12sI1owzYmE+eVzYIoilC2pIdM3HDSUqCzchy92vTLLK78/gjD6J4U6I4tSXXHKJaKVSiDqyPH7doQErsddDfQy+T4ZphQykmquCIUkSwzzq8htyHSj8XUF1edFMUg0C3hXUXhxfDHoZsPtMJnlRUApNWhNkpjEQsV7Uq6CGaILQ5Kk3bw4ZjyD0BjcMit4eoGBIqglHLvR8UI8eIxo1mkOvJYb2nifw1eUnmqmId+ogfYs41xBR5oElj9FBl0mPRkHAixYJdq8jEEGgdr/CnQfpoAcThKW0kfdeojuiRe4UetrTngY+/AEhsdRCM4uupGNpCLkboFQkPWhLNRfGnZiUiP60AQMAwr7KA3/IEORRl14Tp0rE7SApvdZtNnSg6HoN1ByiFDViPLgIBa2oRwgFFMSAlZ+6RoMPGhKQAosbM9HLUVA/6i+lXM9Ch4ucYlrGdVIIDiXU00dARe1+PWo0mDXBV/2rCfELAoKjbRaQE6FMH5HlXbPjNwaYggBSOhE5UEVGekaMRiPNdHj6058eYEPYKyinlQ/4VKJoxTnnnOMyJU3zZ0wBNzToMh0XQz1aBDfjhB4pmijKu1dH8PTQC7UFZEPaJ8HQNScgG6LSIQAxzfkV49lI8xXZo8luwTKWglZqlwiCIZpNEzNR1R4jDR/wIhsK07yju/0ZxEQBVw7AR7pft4y7agJkVIpSQUyfQkNCNKHkfwWdwcHBjENVxIgN+ghhrzcDZ5BhGDcWBFjIyBYzBZJxU2cU9JsN9XbcrIwm7Zc2BRYLBTbv2Cpell2ihNB8R3dPugqmkMt3zs37l3g5t/lGw5z3hBy9Q1HHTUIXcakcHesP//APVYqhE6vEA1GHY+JocBARG1skJEgjvM9XTBm7Cd1LBrjjvFbnstGB5MH6KRnSiUAMjvQi29QYAINREqVuvhM53bVrAFL1cDTF6QFKYZEwAdCjXpwRnm5HCamgUkw2vhI8gPzFX/wFZcW1d0QyOWHxSgy7QIaEowokkt+8UwAf8PF0eJJS8quUghJMPFi/G+tgG7qFdLI52Kt313QoqGptpHu5nETbwVcQQeISEtlC9qOwpvnkT9RQNZieCF4vRU50Vhy7V0X0uBaxsigI88gTFKO5aprrQcBhCGEfIi9jqARZAIEDfMStRnN4EooaiCwsT9FTfsldIbM1UI1hr4IeTOBJkCulr131Q8YI0Yk4NBgZmFWIPcUpwTLLpiHuSZSu3kADTAjDgR7DyKFDwTQwDCfdCklFZHjqU58KPbdD0lAZn9xtTOzpX+TylcwDkIXGn4YNu4JbI4MyQUNEoBvpWVXEKFULpUERN7rAjTEJcVymhFAKZiJWPzJRqIvh0JiB53ve8x6UdDmPdwSP/FHXPr9BLolULjSJAWD80N1D4YjxEwqBlroThq1FfunxCfIx/p/ylKcQ/5op3V2E7CXozFAaAh4aSsFH7+gpeRjYNBDFmBuDjBKDFBD2SRFooDaa6HFTz3XaAIIc9+2EFqUImHCQM24c96452qKUQWJIG13GD5ieWx3PvqpUk2NsR4sU9yApNmLS0c7Vpa/hqfdltqYCP4gTrQOfKmMGwTnYhWsuqZ4xQoBFIpYqcGAbU0OiUop7QauYYvujc3S6sWoqwdlFWFJazLUOGtUWYi7/xnzgjJlABpWiC6DtviAMCmIsgmqMer1kTdhneCySP9ubhoukI9poHB4KbN26vdRZ6Fk6SnXhldWZ7xoe7F++ZGTbrjGnDlvOTgzaHTy6mJyCL9+hiKoC97EDQpKFVMBKbH7hs2QPtYOR31f8iEnAqhcy+BQ2hPl6vHgACfmEc7FPhJgMVhXIs2pgsmQwNcjVJT5FHqDYNix8W61OO492DZhwlAqO5peQiHoluomMQkPSeA+ey4hiPy7bTQgxb1kfEihuxmVCiE0WZgwFfQqlBw7ET1zUKD2Tf4GzzC6XpU7FZWqZvURxjy2VuJowMme/msYyZ3Hvcj0KtHS1QC+T3Ejhz9iNkjOTpiHVsG9oBDQaDGuEnO57tk8UapxPrgik1ljBywkNNyfKRuSjfOhJ8gRYGQiJ6CCJmXyCjJwkhy6OBX20Dj7ykHDqYnEJNIToZPOQUy/oDmKSRmWnz3gAhxJGwrlSkNLj/ke9rDjgytrwpdvRouTxJw3PlXN6xBiw+0YHIuHc74tQsNXLjB/2Men6LpJDYbJNTikqZYpAbW1ETLj5tePDqEYTVbV0GpJmaq93FflTjbbMtM6VmnJSuMGUGBAIdRYvY14rFHRpN1XPbX02tgj1yBnN3+fXqDCWFFEQVtmYiVERZIewx4xATFtaKBYKohTQAjhDKYpRRFiYpNjM9SeYjE903EBSZo311Sek0AQpKqXm0mZ0WabYwSfelTXaowtMFiONBgPshRdeSJFiEIqNV8MM6cwgJkw4a4V5FLNMddDOhuv+xjMMtTGGlnfIKGXmRnHqr66ntzGHa4JPxjB8jEaKSzAQbYnRbv6yb8WYxG3sdVJbs0126pqFlvYiAsUx4GdzBBBoSNwfnWEog+K0KBNKq93PKDFqNxnNmuhiLxgdG+Tzn/98iCEOmzT3A2XVa41HLdZMvR+9A+xCNPYZJ4f3z8Pm6nt4m92uvU2BoECzMb95y7aNW7Y35zo6C0mjYr5au3LVyNAQI898o8kdHhfAmLhv2Ue8o+mGWeAddB2sSr0uIcbvcF4eJOQc8UOucCUhgGMBF2wOVrHmC4alCGYa7z4tfPeJdAFfLbHvY4Uddfn11S9ulS1eo72KSPTJnzCM35BwJDRQPpEragwlJvLIJtF7pk/EajtTwrwoEswx5EQUlJIhHwhIsc9Cn7DAzZiySkPG+xoCVWZwIO8lWuqXnEYuy2KJgac8WRXYtHcM3adATGOBDUxCW/WOv1NusH46io7Q9hDSjBPK4vgQYF7SUluu1EGmoIxiEmUGhIKoamgEQdQYuqkWwZkGY5+XYuFrpOjiQBg+0TTNofjGHiWAqmAYoBOQ3DIoBSBbGvHJ2BD9FeT1lYCEhk1A76FQMlV+8IMfZG4ElrqsUZQMDQFEBo53zDlx8baC3IPITjCDdLZTqV8Qoyv4hQbq0RKQiPiEiSLA2lVklwp1Uwr11FdGFECCyH7VS9hrPluO2ilYUNJGeMpsdGWdK2WfR6WKqwhhVYom3rMhpyGRErPDO70B5nozG5NBJftiBieRH8QBhE9SYIsUQf+oWkG6EfNbUFuirVKqbQz1IA6YIPgUgyTwXzhuTT1fP/zhD0ft3q2geGVZY8BZoswgxFe/MA/KS7zV8QzDUKbV5R0y8ntgC6CBFINQRUD5NYatr+hhTHFMdxKjioxcoGk47ygjM+aFjpbZLKDx62Uakk/RQMDB9KvGGNL7o7P8rJu80CjfNHX9q/uUVUoPRnu9eOBMI6f+ctlUyp8yB4mMcLqyUrFa86JgRi5/LranrWYtth5p43NIKZDLFadnqlt27BifmZ5n0FL5XKM7n1+9fGV/d29sLbQcs1rs+44PpoW9YijYCqsAqYwPWk8T5PDClYi6kCv+xJhizYqzk0xSsDmcEapYLT5lq5Hphbe7TxhisDPwQ45io3/8x38sA+uLgiGMUzT8li6FU3sJ5uvPkBPBr/0JuPwwIYPDdCFFOhIFHAX9CT2/UlQNQiZ4gikHg5YhRLIXItl7NMqfsmVwiI3HP/7x+DtjDLEdIiHgIFdkiz9Vp2mAAKemH9cAACAASURBVOUBh+WAYYDqQ0JoVHDzyBxyyC/4StkQsXBnnGNcwdM1UOZolDU0Fk8VIJxoe9yboqWME2qRriLU8w4ZqgylEFiSSTZ0Ux080SEUTd0hJ7XMn95l8yfDkn5kPQIqekEpCAAYdemUoDNTh0SbQQCSkWRzVkQt8jC0uAxYcVUrpQmoDWcKmZz+DCMK3Z1PuoarnQR1niC8zgGRwfhhjDH27C0qwo4IN4qXbUTQlCVrvRB1msBYwqgjGxsJM1ioccCCTyMxdEllrQCWV1OMwMDELwRoq+EV58+wVloJoCoLXGgM0m/10Vht1DUMIZBRo1o8aOs91ItQkmIMs2ty5Lf7DFqkeEFtbaQZ2NP0JySD4FQBfv10AomapiI5NVb/IgWjDuJDQF8/6lGPiq7xG5XKZjzHFICJgqoGFkz1yi8bhUMfwQd8BETP0JBiPAPla9aJXmLK3Op4DuLEePZuRPlVxK+KuJZz3aM4ggkZI9wYxlvsYiMdy5CccIMzBDTTo6DBwFJrFsgGso42363xWDp1qA1uPmpBw2g7CIGwxP3R2Sczy9rMOsS4xZ10cSAJz2gFHDwaa9rKb2xEOq2UmQ1JrSLMO12c5feiSLQ3EhfVb1vNWlTd0UbmUFNAvPdcoVSfm981Pl5r0gk6SoVi57xDiKX+nl5OWtSrEOp0rEMwjbEz3ApzwYZIJlUzOeDXxBt2HwtWEkUGYok8CL5GPNjFwJhCQoRwxctwMTZ/ecgqQLzYOEBiHApLJSl5dGHBzBIS1SUxOgAO5IrqFPES0sKfINu+xHmjXtY1qg9vm5BkyuLdPvkT06R22BmRKD/g+Lv3EGCaGX+CDL7mAI5xw4fndQCXiJvLAPnYXuEB40+aVqAXukggzOFXjWDKrHhsZ/gkBWT7DhCwAaEgCHKGxJJTnghDoO2whT/mTlewkqbEBEx5OIswdUDJ/gt5zAQIFGpoI/zhLE+Mk0Beoj/DVBayLQ7x+UqNCCSJPVVAT4r86iWDObrRePwpJyQhAI66orGhc8QiPrY7iU8dDY780X2ITxBykMqojQgwl9+eZiADJuT9qih6RH52MtX5Ux6gNMpuNSBUDfXaFWW2+cAHPoACjDF2LaEUA0Pt1FPISwltiRRUEHCrhbe//e02BFkgAGRTJOA1OWRqDBs1GpCoIb9SHrVD2CajfSJ/RmfFp31+QaANIAItHJJAeZCCf6H2widgalGoDnqWdGe7crQzPsksmx1bCGR0DuJnlk6VZkob5F/1qldxurL+oX84cBekgIniJiAVE2SkM545w8V48NXYZkhDuhiBCMWCqAvkpBOzW8dmrrYrYlpJj7LoZi2kFJrsbzzDUCsiv+4w41BYdfQk5xiotkjEOAcCOrCcaWxselL4qMVBVV8RyqSOie9POOt02nbQyrDXj9ro1CeVXUE1RlkNybrG+/7o7BPDJ41crzHLAcKeqiD4C6ezlGzYxyKNWYtWimh6mVeDAWOjXLbQ8AKNhThkyCyGl7Zv1mLohTYOh40CzfmOYt7WjJiljlB1rhkdLYn4MN/MdeSGBgcrler41CQGgOPMd3S5/P2OfjK2hX1YtLEE2P3hBkETYuePDRdsjuCheFHFMkZjnYcFx4I+1IiQVaRjpGOdGJljaH5DLfDypCc9CSP22KPBv7ByoiLa6Gtw/NCHQA5WS0phu2QYv2aBGLBakDE4mJMlbB42GiAAf4nh0ouzh5QKUQdOwFRRmE+yFI4sBAxqBx1IGlhFKSkUERnUy+somgMCJL2rCGdXo7JQhYP8wHroN3DGoFkg6KxqDMYdWIXckk1FPIe0KDbRGJZYYuQEjd8S1Uft5BO9ik1RR9D2NDNUXmiEOhjIIB2wYAY+oRUhDr0WAr6qGp6+EocKxqEt+R1rYNWgl8TuFZRADr0hGxhewrppGPjqTwDB8R66CxwYokKDyUQX4NqlUyJd1TL7Gt2tjaCFeSDLA2CoYgEEMgQ25x6aFjXF8EMWyj1QdNAYPLzCNYd6ZIMSwREBNEUYfqSwRlCUeYDRyUIpUXuMWD1I/ZIYtXtRKdqyaUU3xZi81d9Qwrh/8aAPRQFN7HgiuxcpSsVvvLBFsU2aUPRCFfkEDQSkHsmAUJFZu2Jgw0Sitkjx+BPp6D3Pe97z0OHv//7vkYKFlTpiuOoadJY57EmUdQoNPVU2RyU0XxUqhTOlCinCTc1wggOKGW/KesC0dkJVTUBSw9u7r/sbz8AGHQCXEzR0o9Qq4t2st8YINU4TrN8o4jzNnWMwnll5nXiQElXTxihAUrROMy2rUMbwMAXsGiMUbNXCDMaSrZnoHP0FsrrQxwsa3iqdaZOWi5qDralONxnw0enZWPWi1cHEtNcY0DpTD1gHUWlXCAJtXBHFVJ2NitR3XWktt9ietpq12Hqkjc8hpQDX9nqzkW6LrtV3Nut92MeykbBbjQz21eoNd/A068kzyZYhRnYIJgxuggQZ+2DRYWLhMWqriKkDv8Y6ZRBJi7ojW8iA4E0hITJRIZEhJ6T1QrKGF5GK8EqOxrg/pQHzCsmdsU5FAiCGmBXHIpmOcMZATMHw2sbWJVrskl7IFflDbIQSIEWNuGdoDImY+bxKpYOvuHT6EODRluw3tIewOb3iFa+gh5EZlCf8HRCykGJBB1IwGD2AMPELDQ/hJxvPbpsjXLwRJ2gbekaweL8wocPZE0QcTFzx0H4giaHLoKXoHxoSgPx7WCYQ0LvDa0xB8kBGQcYbG3AaBR9gpXvROtLORm00J+jjq96BT4BFWw2hDoYCrcmAg6OBkT8aSCOBFW1PIp2GPdKLdgXZ4UCuS0fA6L4gtfxEWkCQMyBTjJhkZCPwnGQEJ5N2ABLDUgKZKAiI7uY7z3pEb6Cm2zIDVkMMpCC7IvSY6GWQNU1P2eqiylPoGUjoW9QI2cAMDKnFzC1SgmjREAYMntfIFXmCAvv8QjJ0KfB130KhK6c2ao7EQAZY8M0mfus2kTUZwoEzclnGKBIIq1SpCIJlm0ypIEuGCcytVZDC3GGxc5TVDNVMgy2GdBDf2QjDFZLsiHLqXLZAaMRQhx7rMp0GAVloYvYpKN08gid8UA8yfqWbR79iPEfbI7/ZQTthoQwVP/ouIBstVCi6jrMUaXq0RoL+Yljy4k/OhaahzOhDjTbNrfdAMH3oW6YA0iGIR12g0c9iUkdx6b+CzqaSUc2VDZwYADIzUzGt6QhlJSKO6rzAX0oouwhlFjAixlzQWIo7RTCKyBwdzb9jnxGyGP5sbxouhl5o43AYKVDrmK/nOpNAqtSbG7bv2rJn1un2RgfvhMZIf2nVkpHuzq7KZNqAEOThYCHaNdcstg6S75ken09Bs0iLJrcwvAbfURfuHFb94COs9Ngu4xYEMqbmE37kV36wcHNfI8VLpJDiYAaHDeQxR/xaioqkEA/kKPmHc8mJiwVrjsyZzAhRrUiwOeSiTkGS13YsshPDvtmvWdmoUUUhxqSoNyRB8FAQMlR9jVYr5V1dfiNbtELBkHAqJQbs14RLRyCZ/WZEkD/1V0u5CQTsm5DEWDOHkoCslK9yoluoR9FY1ogACKXAhACmNhEzzmdZwVvNy+BYnF/puoNhwHu0zgvJBEkvcAgtKkitp0LHkh4t9RUyaskwp7uAw24UuCmSEVDOgMMrC5IhF4lnhgF1xafAnNSkSUS/qwjp/NrrZI1gpfMus0SmFGqlGiFAiWedYmwIDMFRtc0ssj+iD8CK33FgrjhnefjYa1OLCBfUJloaMxUq8cuRbt9QBtCov6BpqbJUMfXaTcu6wCcDA7ZMO961GhqscTRXJiI6nJyxd8lQpN4gggyBSYjhIGB0enQZUDFiJUaKskEiRWhFMtC5g7xAiS/AUsJgIz3UGpjwZjMXwqEtJiY9A/F9gq2JEDhQnWFFcQEtKgXEiPIeKX7ZX+nutAQ5o6/p5Sa4bThwOEuxIQXOsSaJ4lICfyhFK/Y3nrNBEt2H2sgVEzm6O2gbneg9AsEYzBpCzzYvJHqgB1u1KMUMCY4d0iirCIT1r57V42aBbAxj2YDJdFD5FfcbdGYSQ/nAn1GKeqcsODQnv7IZNvJreHAwBInO8lUKA7M/bTUacpzDqKQwwXb0BR9KCEfbIZPqbVpf4R5zzc55hmgJOG3hoLHtFo0O/GmrWQdOs3aJOxEFTE6P3cB4wQvM3kqN5mNqdBVKyaWppzcdiGOOPoh3HaoubSl1/PJ+iWRCa6kpqOsrUU2TsM4LvgwBa2sLx6B9sM4QOVKCqcmTvXvxFQfEg8AEMGRMLHZDGEjE0XB/wo/cipwBRDafvMdSUs4ACGZoIYloc3P2TaxN+W5HKSkgB0uVIdhulFUcMllbohVyJhrc/ODpkSeIkDXHC7CJYi09kseJ33AcDgUiPsHZS5TSFu+RDmZgoqDm0DNC5EeLkC7gQyYEBjiBkeoURBmc3QaiJb6HyUTXUNrEQ1eEQYslRjirKKIsWxQ1gk6suAxUNy9qAcqf0YRAT5HIA4HIIIW1g68bJFFGEU3wCc3BiR6kJhIznH4AkYEXGuWJ1In2gsBcxAoFQ81RNiCApgm+Qk9K6MqCWkGYMQYc25QCbBoJ8khEcDoW5yH6gRTNASpOL0ZFVDRSXBESVytkIz5Z4/hx2y2STjeFMIMr6oUlUkG+ViAzicWIlSEGpIIscBFKzTY07YruQvu3By0PFRAOYWwDxDuhqyvjvB46RA9K9zX6OvpOXRoeQ0KT/Rn0Z0Bi3dRNgBsMSrENy2mxEcoT0jkPwViCIFFEiuUEpVNZ71oHgeggbl4gcIIEHw6ZxuMdfA/ICjLEKhXaebTCWGJYoosARd+VH1nQSpH9zSPI3Op4jikDQgAJ+PFn/CoY6FHB9bXlij4NDyqaOoWSiTTmRRjLEQ1WLHCUIboUHZThky6oCJ2YRxcIbHWGRIylmNpB4ZjUIOggupEWSTGGTSULEmuzmER+TSh+WvodwrHNCtvoQWANP/vsNGDdLd0ANqqV8rCn4szURLTSdq2LEdVqeCI4jp6QmXeA/JfhjhcS5FC+H4I9kEPZnHZdbQocGAXSmiscXEzQuU4biCScSXv0utG8KxI6Oru7S47jTVUqs82aiA5MJAdWwf5zt3hBx2y1dcuyvct6OuYT2fEO4lPwAu6oVBlSh78OxQJrg1ssUol5Z3Bgjb9IoR3i4yG0Agh2709AQJOioBcOH6IP4GhKeYKjcZ2xI0ZaZClYeUgvEKI4CF4ybhi7XbgkZk3NAiHULzISyw4hgc9aUlNuAPEesjAkU2CIAtmmBshgWlvHef6QbYrQJ2y4BGL+VBA1yEgqQuqxloHHQ5ZneVQnG9sVHh0VwUe9zBJ8ZegZMiirCgCDYr4C5d0T5oSQSYrHQh/lvaMb2aOUP/ms0IPJACoOJYPgoRkIH2UjiaqEyIGtUoEnejLP6EdAdLRHe2kh5FYmmAMZVgSVhgNWkJ2VxT4pCquRqPaJLgUCnHUBHUXQbc2PE1i2lcnsiD8UOPjkxeaXeFHsZKqTgVWGdkhcIQtM+NF711nscHqTPiRQJ8wZYIKGvkZ4WCNTQxwX0EyhGWwAceFn5wjkZTZ4SGIxGtjJUEN+W2AIAg3Et5kVblvRKapQhGcVV2i7iuy1DLd2V4n2OA8YYFnLeFNRvLicUyt5HFJ3CF1lwdE6hkanBakIaokRq4N0awxUfY1c6vJEvTbT1WhOoaEnjmtQqmwZUxNZ9VhxtIutF/AAEmCZ1nS0Ma9qaoecrDUEPzVLihpj6MYvfKJSZTWBnY8JTY+DSY2g34Aj/qczlQa54oEkfPY3j6IvbjmeFfFJLTGqA1WJXmQGNkYCrY6io9Kss5QydPUygts59SdSoCG09aOItQaeEcU8iVYGlQbG7JaHKReRdVkY/GIC0tUA8a52QAwbnS4FYka1FL0fbEeiP5EOi4OYmYUbcE+M89H4G9pGnGHKnESTRZEMc3NQDxqxoP1yrnW16N/y0JqaqcAhn28FZzmsPlttNUt3tJ9fXwqY58mptcVWOnJd8/XGbNXmYaO4dW7dyjVYFw1lZGRwz9TU7PZt2NjBotRcZxf9iMkpGc/qdU6kwRlDufFui4dIJurwKctBSzd8n+EBAs4PymCp7bfFRxLjw2iIXpwx2FCwPJl5V+D1wddkw9QIPOxM/nCcUiMuTLTw4Q2rg99w4wUqkeVm1ka6ZxwNM1UcZ4ReRG0mcX3FUuGgouD7ZJImxKaPRPmlh9CKX7wbJhoCYRXZPSH+ozl+pYgIFTf0RcEQGPgyGQy9IBrGas2toLaEeGNN4RDtoTOhsFZEF5MKcbwL5KysdzIPTdQIeX8q4k+cXTrI4BDq0iVGBxHwuoNkovNZZPMiQj1/ykPXEeUyCI6SUQQCiEA/QC55UE/z5aH02LLRuaEzqV06PQN8MklxbUQfHjDhPU0E6kGtCIkITyk80Amn0IfApKwAKx1tVRqyVqXgEPMGT2hactISwjQY2Nrdk4f+xIEGGVXEhzqEruL0AwYPZNfFiMl2ZQdHOlFnMeBl4VAhAllNGN5o4YaxGilS2sjdx7YRlQ5hDYZMZHq3fUZbpZbJhmj8tb1TSfU1mlstWAYgsoKoxExCh1OpJ5TUkOX6NOtr0AwDLYKtdEM6xlg0Vp/S/8hvxWMk0EH5h2kOjQ3RaIo0SL53UYuykIzM6E8bU2NUStN1LEA2zUG3GIHq1ct+gywK6mVtQQpLApoxaIaKlvJAMiUVV4Wyinj2N4/2N56VVQoCqAcU9KK9AEZKDAM9688IJxHzCzUoSeGKTqmSLWZK/Oop2qGFhKFogoc1XZFgGvodKej9RiNznbLSVR01wgcmTgDIxl6FXZihTL/hCyGzRx6qm442lrzrbt0adKDE6wvDRiKrVSwbYoZKQTdjTCkR6s0gFfkEsUCb7d7iFSaYSi5XqM/VDhrjjtFwgL/tOw0PkGDt7HcuCiRNp7XqIuq1LL3PJXlfyM+fcPzxA929bFqUrfHJmc07tu0e3zPfeXBWJsEOuubn6BfHrj966cig6pNG03oyqwneET4utA1mgNA/YBvs+ObsCW1PyA+QPSE5JHoJ1h8KhCKRiOsFyw7H2wxgcKv4zeB7ifyyhSQLMRn1SlQ1LpkBia/+BIc48StnqF+BZGQIIsjmRboXFcV7VnVIYgSB7UJBHnVlNcofGkmgF4zYV0WCFHDIalHXwgaGwhfKZSb4ZY7WkRmBp0+g+TOQj/wZnpb79tFsh1nihxCiA6FtZJYte4kiYMYLmFmlkRIdFL9SMlQjW5Y50M4QoIVEUAZmFU2O/vI1wzMryHIgJ9HIOKT2bJCEXLSVZruQISekV9SSleU45aF72ciLZgb8bGRm+ARYzQRBzri1xoZRRoroOwVhG30khSkU3SivNCQmOqhSixe20X4oqlKzdKJehnOmrkWNQa4MuGxB+RgSQMXyIGq0jRWnbqVHS6mhduqpRPoxxkympqBVjECZ1cVyyeZnWMae5sJODFDRBUElRQIxa5U4OgcC4sA/0I7REi3NevaW8yij1T7jWcFsLiwcftJBpnLJHw2JKrLMUa8/gyDZeIhsQbSFABc2KtIzUBmFo2w24CObxiKRzspIEdk030vUHjkXVhp5pENMV2ajOqtUBu+Ag7AXeSRNpqzqVddeM+1uzZ5emAT8gHYof7s6mvc78x5tNetQ0rxd16KjQFNIUlPUrc3kcctyE3/OzddHhoZXL1sx1CfmE0fKjula9eprrpmpHZxNQ970PL3U26hXVy4dPXr9OvrcvP+1LlKEBs6Cp5BnGbfCEK2PF6oI+EtCuxXoSDqGla1oM3mQUVxm7zIHSwrmvrA/IsVvMDs5Q3JI8aLqTN5HqYWSNQMe9S5kgpn4Cfhq98gWOeM9a0jQ3yfp3rU9tMOMJj6FQgYasbGwYGAVABe2KwgYyCsVVUe2TJ7tgzDIgV4GU/6FnDqjlRf4LKw0PmWkU0rVkS0jKbCRzUsglrVUvSFLwPQJYrELkwmYoIxfj+6Ozsq6Zh8i+xoEzBoYPRUaVSbFA5pWB0Ey3OIlG4EBRF2QBIGCRckIsgQCIbOV0q5oOOJEG/0ZRFiojmSNkieE68JBJVGNcIuxDUKIWy+efdTcDKusgTKDoFFBIrVDO5P0kRi4qSJTQbzLGWsG+aOUPzP4gRUEfJUoAwoHMvuMxqAegIrI7CUGFRykRL9EHn96gm6AZMhkveZrRrdbHc8BIXrBrz+D8pGeVb1QNQdcjeoKyBlBspcoG38GhIX4xNf4zRQsmdFKM+UMBKKLM5TUCFQMvwyrhbQFMOsv7/KDExhyJ4jQtUHtW2pjqe/SvWhd1UZz2/adN27exBkjVyzUG3P2DhYifMjeQ806vLa0Q9bYdkVtCuyXAon3tZzbs91DM9Ve/vj4hF2SmSqhkuxMvcXS8tYR+oP1CMSlXrXvmUwVcTtWTwgnVWB/dCxsMaxBkRKcK5i1FNxK/vgU8injxdicFHwHzwrBE9xNWY/3aAUuJoOcfiV6AMzAkgTSpYRIiNqhpGww9ACiUkWCvUqJiqIKrFDZ4K3QiMTAQU7p3gOHaIg80brIQ8NIEvVmz3E0UQtZ7jdEETSiYGDiV8EQY8HZ1RitgDzuLHM0P7KBHygBGBSDjPy+Kh4QSLVAKfCMirTLi09Re8CMtgfAoBjqSVQ1bCOn9EDPnwE/qOoXkCAU3SVelIKhWhQJjzFCK9roF84BPPo3EANWHsWzlkoPymcEicbCLUwLEFZ7oKG66AK/HkAiW1ShICByBig2EhWBD70obivHn0FnRSRmowUof2pL5IzxFo2KeF3KBiYKBonkSaOqVWlggiCKB4XVLlsQKugQBJRTER2U0TyGShAkmgyNSIyC8Q5VNQIShA16qk7BoIl0VQdWskVboqMh408ZZFYwG+cBJMZP/KpFEQ+YMbnkUTZKBZWiuN+o0aeF80hZBSG2cDwHxaJg4KxU9FpUFH+Gyh50y5oZTcgwRw3ws1ZkTQA8mhDYApv1VPSdnEHz6Ed/aqwujuER/a6WGDMZNNl8il6OerOuUZ1P5nvMmvA9AA215VQp+DIDFc2Xn45lSDJJjo2nmzO6CvlqLTlURCsO129bzTpclG/Xu1goYOZ7TFHTNTStwMxab9vOnYz8LSNXR61RG1265GAhHdUFHyEXd43tma0lVosHBT8KgRocB5uQTkIEG82Yrz8Tzq3zfXLiNcExwZEHHPCl35LLBLuMtsggZ3C64MuBQDBTX8GP/CFcg1PL40/pflUa2AIYKHmJBmKFYCKv9GCI0j1RkfSQoAFTRYFqNDPYcVQaqEpX1p4RASMFqw2pGXTzm3HbQECGDHkpIdQDiN+gVdQCn6BYVOQ3aAKgKkIcwjaIrCwcfApbTrQlGuU3gxBloy2RHm1Rb1SqCl8jMRqe9azEKOgXAlFvNCFABemiLVKAAhMmUmAFTjZ+gIqmRbdGcSlgyu9r1pWa6ckw8QJmlIrEIEuQPfQnXwHJWhRYEYdqVwQFQpEN7U1xbZFHEbUHJqqI5cRCygdufiXKpohskaiBIBucXtQbMzfoGcNMfp+ygaeu6CAtjRe/mbIFvrLyaxQkVeFFYtABwEBAjZ7okcAqiKCsJ8BmQzE6JQrGbxT07kUtQToAgZIS48RXKcDCP5oQpfZpjuqCbvIvHM/RBYGwT/EEzhLjqz+hCqw/AfEOAbVLiUGiVDQnOj1rb9DEp4CvpYEGgNncBzCbqtFfoGmskSBPkAhATxAw6xQpMW1V6hMgAQeQyBNzLfo69GO1R08F31B1VoVKq4367j0ToYMCAlpGsYwyh/ilvWl4iAneru7IoEC6Rpqoa871lMrLly5dvnS0lMODOvaMTVx/04Zq5xzZxUCdn881KtVyvljv2ntPyG1sXrAwv1iVIngB4cRddLS3lGxaVqIp8stei0UL5sHZrLyN6LWzHRwKhNVwge41X5+jE+0FHndotvo617l3MzfMjHW931qaG3S3xCQTeLf81E5pU+DXgwJ7LUSJkbbmV8yTPfXkM2dtHHw1U+/iz0NPmdg0PDj+vIce+3aNbQrcoRSw1VZw8HA+2fNtavR19xQGei1uh4YG1syvuXbjjUKJWo7WqpXuUrlRb6QTiQfyxLTP1qbYQWydFJYtZRIvFvIkLJCEbphH5g9MizsQVNp57wAKpAV0pl0tcAvpzKeBwgDCNa+1F52eXFfO28I1t5TkqJesC3vTY6hk9pV5t0S1nzYFfl0p0NnaBnRayawJBaveSFevbti2AyMNc5cMlDAZYk17GEnVVrMOI/HbVS9iCjQ5qZsdbM7V8clJNmo27d6eUi7fMbJkaOvunXumJrlV8ikwi29HMzCC4AJhmYiNGyfwr61MjQwOCSVA2doLdi75WNj6ux21tIscLgosHBMUplCSkoGqo+VV3fLJgxt9y80ClKrAM5bm8tuwltIyaO1VtGVrKV7+vzP9dxBD5R4uGrXrbVPg9lKgdRw8TQb/b6pMTU87NMrJdWI2+Qlg17HnmK1jF65hbm+dt79cW826/bRrl7wTU4C1iQjUwKQANZtjrZBRXYXlfQUOK/Mrly/nTzCb/NPT1b9mdbNlezjQh1iN9RbgHu/VWnXnnvHp2RTGabCvn7Il1jQx3Iph2n6OJApk9s1keGKcbOnjSWsKL+nWe9KrUmraXCQJ0so7pVOi9lqzLNf3DqyWKnbzDuLeFfyRRI42rm0KHDwKMP+aF7X6HN+viekpC9Tp2Rk8uSufLqMM5zCeGMFd/Zkm2uF72mrW4aN9u+ZFTAGHAElHDjOduXyuo8tZrzH3n3R2HrViueNESwf7Z6dGNm7ZIhwDyZiiuR/gLA6ZGuyAscpL7AcViinK1O6Jid3j41tz2wvJkT0dw+Gjv4ip1UZtXwos7FMsPpyFCYB1q1bImsbL3F4lPpW0c/dKpwAAIABJREFUNk/RatMT9y9NTk/zLyE8OgvpLGSMFhkjj5cYLfvW2v67TYFfDwo4z5DmjdM/6QSCrYd0RDoxzxYfTkk3L5Klmz7hVn+4aNNWsw4X5dv1Lm4KsDw7W5T29Zu0KAeDK/Xatp07RocGBnp7GSpWLB2dnpraPjZW6u+t1mu5AwxbGudfkoWsdYrKE1xDWAUqVbG7Jxk2Gk13y9UbKdb5fNt+sbjHy/6wC8VIb+5Vl3NzQl/2Fl1HfvO2X8uQpbg8fvnC54o5wQ8s0wUK4hoYY6OlaqdFeWhdh1ds7K+x7fQ2BQ4NBSyDzQubhml5WiwxFdOrqlweW9WnTzefLsoObx4axG61lraadatkaSf+2lNAQNIUPitN5ST/OtOOHo1nx9gO87q/3F0u5VaMLqvV6xXWLNLxAAmWLbBC01I6hKh4Xczbrjy1BqN68dxJipjbLeZTyMH2c6RQwAlzqBozoUOnwTPfwUt309YtlPJlS0f7y8n3Lhm96Fe3uMTJpqGTp75unZipV4mPpki2Ef0HqGQ7Pax3tB0pvdDG885KAQ4cbiYS8Q+HvvlENtXL9sPe+MMYLMZpNeKxRIkjR4eLGm0163BRvl3voqaAKUq2zXc4EZYjB5O87OzIF8viiDaqtWPWrC+XisODA7W55tUbb0xz+GavmdvYKk5XIrsk08T/dBqgdVl+Ec7iCxVKxXwK1Mww7rzZbQTczrYoKCCeZDD6pKS3zFR7+zrXsWPnzpmp6WVLli4dGi4Vii2/9l/6ZtkEkZlJa6B/wL/pDZuMrizSUhqHEdP1sPqaLAoSt5H4NaZAtRXgLUVl60xrlQiAYqKZIDHd4heFIluE/jpcBGurWYeL8u16FzUFmp31jnxyRk5ux5y0TFfisDlXL5a3TU7ltm07bu1aytVQX+/K4cGtu3Y08z1pc6eZtC0rLSYoelkSil23boWyJUSTkzlTs0J8unynoLLk8OUij5vLZkf/FzXN2sj9kgIOpv7yD6w/9gRdpDPXke/MTczWZrdsm5qprV6xsreUT+OL3bJlEfVVZH4L9JacmDt1zepNW7ZtmZ1l0TJYmh2dDQcNafwtH5TQ4YgZg4eCzoQWQWXbPdGmwJ2bAiaLNbDDSdHMxDMlWHss0LRMiuCxh1fHgtkBRvu5c3ddu3VtCvxvFEimpvkUbXxieoakK5aLfX0DXJvnm3XbOuGvbnqHA+Y+lqr/DXb7+52fAnEMSjsNJJc0u8J590SKaN+VT1eWc+WlcXXlUoT0lvKUvLZWrFi+du3auLSE8h2BTINSYSELZQvAuALozk/EdgvbFDiiKNC2Zh1R3dVG9nBTIO/CtPmO6dnZzVu2NJvLhof6eTTzjt+4bUdyoEleXBwC3F+RK+YJyQPcSjzcrWvXf4dToJliYvHH4uXufMP2XbtqtfrsyMjyJcNJW+KQl64pT2tzmx1Ji0ovHaNLh7mhNOfnKi5YnJ/LJYvX3nW8LC3nvXTpTbKntp82BdoUWGQUaKtZi6xD2ugsbgrkWvffEI3EIxf5YqnU011ctXzFbLXBOFGv1gqFdGtb2gxshSdOArP9tClwMwWS5sRmRTFyWWRXV61a3T0xPlOtzMxMj4yMDA3wi0+aVtoYTE9SnKhaBtSK5aP2ords2zY9M5M2JFvH1H0Gz69BSdOKP9vEblOgTYFFRYH2puGi6o42MoudAu7aTQpUvuDo8NTs7PZdO2crdVc0rxgd7SmV0k28jVqhi988m1ezwz5i+2lTYAEFkt9e3sW9uVrL9pTLF/1XqTc279h209bNO8cnW8cI2URDw0oau4GUNK3OjtGR4RVLlvaWu+dc7tR6fA7vkzhR1d6kbo+1NgUWIQXaatYi7JQ2SouXAvlOOlWSgrZ9ZkVsd8XD2BiH5YGe8pKh4Z5yuWXGSmeJ2RkWbzPamB0mCoiFVuhKlif1p5sDBMNyf2U+56bo8enpTVs237Rl28xspWXBomGlIZSu4jHC5jr4+a5cvvSo1auH+/t5YvF2j+hZcqYxeXPkrcPUsna1bQq0KXDrFGhvGt46XdqpbQrcKgWYqRghGg4RW6HMdbhvZ8+e8Z5iyYbP0iXDhJ8QpslMke6CSIfH0vnE9tOmwM0UcHyU+pSMnexVtvtaxqukmVO2OjsnZ2e5sU9PTK5YumRocNAtS/yxulyEmHJxxkoRTZcMDRRz+dktmwUEoWbRsUJpCyetOHvRpnebAm0KLB4KtNWsxdMXbUyOAAqIiEfu8coqFMXq7mrMzEyJBT/X0dvrKBhla2RsfM9srcaXueW/nETjEdCqNoqHigJOGsZBVH57KcwDHct2oHgOXNqFf8/nnTCcmJiYr9d8XDIynCLk0rSEx23FI63VGm6aHuzvWd21etu2bS7kScPs5iCoh6oR7XraFGhT4AAo0N40PABitbO2KTAvmFaXn/nOWmOu4hqcfLNY2NWoXn3TdRO12d6+7lVrVidn5PpcrqPY1SyEFEwaV+tp+TWn50inZNaQ/b1EA/dp/pHe6v87/nNsWCmge4rizjbln7HkX1EwEKHZ5jsbLtDs6hqrN67ZvuPH19/Y0XQtQEsRaz2Fortx5Zpb1dt91MiS0d7eNMIa9RQuqJBrdKWtxjiiKHNm5YqQ9P935NsQ2hQ4xBTgwWiLXXwsDJQbhvd0UDeXi2AnnDO8+OdFhiyM1iFG8n+trq1m/a8kamdoU+B/p4Dtwp07x0z1keGh3p4e0q7M3MWl5k76ZPpTpkHeSRt6iJoV9IzKaK7+DO+rK6+5dtvOMUImRlKzwba1V+cSJH50dLSvr0/mZqNGCikYvvAMZmnn+uYbnA57eMZDRMR2NXc6CmCksQ+eDnhTpIQ1aT3SY8rEuiKG+qJdTrQ3De90A7PdoMNBgWqtsXPXrt6+geGB/mXLltWqm6u1SrqXsCUeM/MV1nAnMGVpUWhX+7Ql9IPsazS8rYfd9vGYUdVLSJSZWmWyUZ1p1peNDPe4fCnX4tgNseRTPC0eXGnzemd+9549bunhLB83ukUXhKalU7zcOUbdbadkO+edgwLGbahZXoK9ZCPZqDZNQt/y7sWzOFvdVrMWZ7+0sTrCKFBPVuzm5q1bBDAaGeyfmRnauHGjXRuHDvdpyZ1J7QitcaHueMvWtQX8bRnKIUIiZ1AMJZN61F2eqMxWt2518cDq5Sv6SoWWXcsSf57/n91Eflqd+RVE0Z7xcR5duYJoEenJFv0he27ZL7cFq3aeNgUOLwVSwOfWQVq75v4ZzPlW2F4JXsKsBUPLiNC3Fuf2QVvNOryjqF37nYUCDAkdneN7JnJdW7qPOWbl8uUO3O/ZNdb89fCAz/StO0t3Hup2ZKqVikNPipTO5DLfIcjW+OSko6tDfX2Dff3lstBsHfVmPddVcF9af3dpdGhY1FMXZVZaZw+TNLo5WmnAOdTtadfXpsDBoADGEusE4UuMZO9+Ywlhi9BLrB/CXmsp4ojJwaj2IMPYd6l9kMG3wbUp8OtBAXEmXRs935Vz8HDLls35ro5j16/r6S6FyFxIA3zhTmBaWKgKaJ0WJW+glhl/n9bdkgK/HiPiwFq5jzIUEoVQadQt1Dn+Fp1w3T62+8ZNmzbv2CFsvAyFfCFtkohx2pFu4xFPa+XoqPTYbQxlK7pDvxwYNu3cbQosDgqIM8e5Pe77FMckObo350SeK+UL8WeKQmfHoDnXOliySI8WtdWsxTGa2lgc4RSgYDFpW2ARaTt37hwfHze1li8fjWZlQvROoGBlLdqnUQsVrKyZ+2gPR3gn34HoB8VCJc10Iy/pmGGjI92D6EqBzo5pgdnG92zYvmViajLFgGD6at00YPAN9nWvXLacX2CpVAqVN3098s+03oFEb4Ne9BSwWojpwAVeyBxLiEqlAuvgtP7MrpmSU4bF2aD2puHi7Jc2VkcYBZqNeeG8HQhL5oRanWPWXKO+bMnSqzZuPcJactvQ1UzsL36VyHSstly/bfTbNxfFKDZEQt8K+xNiFt17OJeu1uliIO0qNToq09VKhY1res+yZStGlyxtbQ52yC+KWzHfuXr1CucKd+3aFZFLFWz3yL60bv995FDApLA/YOG6Y8cOkXt/+MMfbtq0qVwu20PUCCuKU089dfXq1bSu9evXL126tBXBd9E9bTVr0XXJnRshsT1DhDDwtiKq00bqXsr5XK3uxpGUODVTcUzd0XVPfWKLh3HITPvFL34hcqNJ5Vm3bt3AwMCS5avKPb0z1UYTtLRtN99dSEt8BbONknjPFQvVSs37QO+ASNyVmWqpVCaimjO7wDF7P/KRj/z85z8XX/S888678MIL6wIb5RRpdqXN/vlcrrM5V80Xu+bEJrq1p2u+3pliIsmZV3RsplrdtquaK93v5NN+9NMrZm3tlAvT1Zo4k13NTlEomyly6RHwdLU2A9OasitHldQ/c81OdOvqLE9O7fzx5Zdt33rTlo03/fTyn3aX+rZv29VVGl+5Yv1DznvUbzzwEaVyT6U6WewWz2aqM7+82azPNarCbSrdMu+nMK+1xjh3irTf2skik25NLuRLdXV01eqVOk+kerpRpmGPoFGvdneXZ2pJ58giQsFNn8ZAOgKouX8UUdjH0LHMgkw3qs9XO1veJs25emq444Wtk+17Gs2ZbTvHq40Vy5b3lwvicCXX+M6OgY65k9cu31zq2rJjZ2WuMde6xqczVyzX3MW591FcWmh1cYxr/3gtli+2hczfgb5BAVqFCC4WzSAtSr1fKJZqc/N4AOk7OztNHS0ZUUfG9Fos5L3deJRy3W4jsH3NSarUXWRqYn5NhqXOjkq1Vu4bxMxN6p6ecmV2ulTIzTUa5jslSf6enh4HOdLsLpUqjZKbOquVKbeob7npxok9Y7u2b/vSl77YrM5Yz9144/UT45NDQ314db1aM1EazUoqVa1/4wufrtcN/dzSpctWrFrNb+vEk0+665lnnXDqyctXre7C9kkFcedqld5y7wuf/ydPf+rTTjrlxNnGbGfRZR6NzkoXNLjWa0V/3+DkzHS53MPHkTy63TS5ZUFu/IVvfPcyjLM274qtNNWLXYW5RnOufUvILanVTvk/U8CNy+YV625leoZ0dI+umWnihYJlpnmvVGZKxeLVV199ySWXfPnif12+fPnKlSuHWg/1a3JykuJlZTM1M7t8xar7P/Dcu939noVSeZYWxT+ydaluCCq/uHBIlNna1ODgoIX+7LQ4C139Pb2yWSFd8d1LP/GJT1x++eX9/f33vOc9zX/K1plnnvmM575w7dp1tbrDW00qWlIR5gUkbRRypVulQVJEWrpdSC/OmFQBCJ++du3Y+MTVG26cnRd4Mq/tvcUevIZKdqtwFlsilgml6mytD0+s17C2nTu2XXbZdzZfe8M3vvnlUmm+u9xx/HFHL186WqlUV69ctac2/p3v/HDTxrHjT7rLb/3WhaeefhcnA/LFwizSJSZbE00wn0uqNotMgcYw3wkmYY++qbOS63ZeL+Ty6NPJxdsHXwUh049YYXdfd/i9hspgCEnPDhwtNurdcfikET7XNN57u3u4ZI2ODIZbSr1WKRTLthmv37hxw5atSesvlSv1WregqK0YuTEdvGTD9Y5D8iBCzpNUHTkLraGB4SWjS3v7e6ZmZ2jmpc7czOysNYBWM3u4jIGrDpbiiu6DWHsb1P4oYHVpDhZL+ZqIVnNJ36G1XH/DtcsGhtO6d35uYGhk97i7CprltJfd6JzL4fDGXs4ZjnqdaWr7ti3G5NaNN9x4443fu+zbtdnp4cH+Yldnf29PoZj3u2LFCox0xbKlJ5100oqWG0Zi7B2uSchNTk5v3LT5hhs2XnfDhu3bd1gHGvBXX3v91ddcO7hk6f3PfdDdzznn6GOOW0nf6uycmpi84NEX4PPv/+AHy/0l7l3TtcpQqc8afnJiCpMfGhqxtp6amqHM1aqz+2vyAaVbHtzvzHu01awDIlo78/+VAvX5OQZeixFzrKe7G2f0Z193z+Rshe41tmvHcH+v37//27/5wsX/ea973esR5597//vf/8QTTySYzS6ZI2yjuX3llVd/+jOf/fZl3x0cHrnXOfc54eRT+gfd4DxqDtN1SGsvIYCTvWS+1jqfUndPHM1hdmbqa1/7yvvf//5dG2988IMf/PjHP/7002lEa5Vi1nrLW96yc7ry2te+4djjThweGq3UqsAxQ9UatVzYFm5BhlCzojrvXiAM2okrVg2NjmzYvGXzzu3UhhZ/yTdqta7CrVvFbgH4MCc0c0nXqU5X+krdnY3Zz33mkx/98HtPPuW4R9zvfscet27t6mW9ffmB/u65JutgKa1rB5ZMTk1PTVdf98a/+udPfO1JT37K7z3l2d3dw7VcuhaGHUt79GDSsAsFL8WOvtShjTruHApW4qHJRJGUp2ql3nLCoJo3+7pTHM65rmpYsMCRARzUptR6OcyUOrTVazvnX+thgUmdPVy1csXS4eGktXIZzqclcqXeuHHT5p27d8/h8VKYT1vHspALrRIlbw47dGgRv521MW32lLv/9OWvcL/Q2//2HZOzM/mecqGnnJuerlSrVlBU80K5ZPU1W62Qyo1a25x1O0l9QMVK+XTKZ3p2liWaNRGD/d73vveC5zzn9JPPOOaY9Vg6Hr581YqjjjrKJKXQLBlZtX3L1v/+2RU//9nlV//iv7dsummgr/ekE447aln5nvc8e8nIUH9P97LRJYUcU3daslKfMRa+iSDbCqDJpSOHlmQdjXzRjnpiJDJZoDFa4frj9Ua9Ob9z19jV19745a9devF/XdKc67zHOfd+wpOf/tPLf/KWN73ZyH/xK1720Ec8XJS5ck/32OatF1988Xve974neB7/RBKE7RdHOlh3pLXVrAMaTu3MB4cCrCMsOmZmvZZMI166i6Xdu3cX+/vdGfKTH33/Ux//6MYbrr3o95/4O4965PDgoO2l1l6AO5orvb29IYmhQkjgrTabbCZu2bZ9w8ZNVro33HjT9l0zSUgXCmY44LJ5J8J7+0ZOP+PURqO+4YZrbtp4/aaNN46OLjn77LPud9bZxxxzjMxUhDgPTK4zmH34X//9M5/+3P0f8KDffvRj7WbmSuW5eXtmc/a5bpUQoQWqWqVJj2th6OnP55ni+oaHLNZ27x7Pl4qNanLbTDeuHAlPvZCvz9S68yWa47v/5s2f+vgHX/eaZz/mMef3p0uxxWLumJjcHWYqDdehUzMdI0uHx6fHmRbf9Y8ffee7/uURj3zCE5940ehRS2q1OiteqdhdLJf0ZqNR6+kt16eTvQzdioU8Tpo2fZyf6+oyJKwpYxutp7uv0eys1+fKpZ7a/CSyqctIoDd4D3UNhCOBnAcNxzSwu5Ilby5txTYN2iUtc+/oYH8ct0KOamN+2/bt23ftRKgGnWyBXhXkUvxIodtg7/BVP//vF73w+Tdec/WHPvnx0848c/v4uLm95b9//qlPfvzC//f/Tjr5hNTkeqN/cGjP+GTaXW0/dzwF5ufS0pf247EXUS4X8ep3vvOd//7Pn+xwRGOuRm2SctpdTpucogPPjI6u3HTTht1ju4Z7i2fd5bRz7nG3+9/n3vc466yp3RvweYsEjLNeqzaqte6eJB2aHQKapP3uZNNuNjgb4A+xuJKY0locV9dbjElp5BKH4UNSKPR2Fnq+/4Mfv/c9H/jcFy8tDw6Mj0/c777n2A+5+Itf+td//+y640/47MWf//iHPnjF5ZfbcH/737/rNx5w7q7dY/39g9TBfPfBsYa21aw7fgy2a7gFBVrzYa67XE6WjGKxOjNL6xoeHh6f2vNfF3/ub//mbQ9/yHmv/rOXrV2xtDozbXeJLUUGRWIJThMig+lbZiJlSIg6osWCRrqqzL9d7MjT01y4TJWtW7cySsvm0/XX77788h/t3rXj3ve5528+4qF3uctpR61f29fT3ZyppK2o1hkWAhtwBcHsHV7yiU/9y2Mf99TX/MUbHvTQ8+c5EuVzVVuB+2Hf5nvSDhZcAaFS054zF4Xg2GOP4xd/3fU3qsX6jCWHH8ItaLMYEyrz8+VCUYymq37y4xc+5+kX/PYDXvnyZ5dLZHuddb1c5oNBi+1DH9gjQnm+ODG9x02P+FShe+Bf//2Lb3nrPxYKg3/wnBfd/ax7Fkt9e3ZP9Q0MWixOTe8plfJdjblkxdy59ac/u/y73/n21Vf+bLYyhUrVSqO3r4fiZc/w7Hvc66wz7z08suK00+5a60yGq7Sr2LJjGRiJy7dsh4uRfHcYTgXbqUnLTBZTL/YKvaDk2qXLRkeHW2OPMpqq37Jl24YNG2bzSWygWMwjRUgnAx6p7zAcDyZgG6R7tm990mMv6JpvHHfSCS98xZ+tO+kkgS1y07NPeNxjB3qLz33Os88444z+kZFtYxPDo8vmakfG/DqYNDocsKycjDIDr1zIY6QcbZeOjFx//fXPfcYzNlx/7YqR/j+86Ckz05OcqLbt2oX1rVu3rFwsLB9devLx6084+qieYm52aqJRq/QPLBsbG2s0azb1tKNZqxvPFKzqfIpB6p19Ky0JWGVjv5uLUxzBaQ3yFKu3tWYodXFBKc1W6zP8HPqG+vqHbtq07YorfvZHf/KnK1cuf93r/oKa9ZwX/snSVeuGRtd8+rP/1VGbNk/e8ra/esj5D9uze6KWzOp95sVsI51n/L8/bTXr/07DNoQDpoBpWSwULGusXcITq5gv/PjHP37X371x5/YdT3vKk579rD8s5To5QlZnpwf6+pij08KdwaQV8zcW32RDd29/WMX4BpucZC0RAmyhJ238p2nZ8vfyrqCv4xNdDqts376VEWv9urVMKfYNfS3kOpXCJhRPLh0pbnvyypyYmVqz7ujnv+Bl7//QJz7w4U+uXX90pdYolIrzrWNft3yUkhhqFg3SnyHPuvId1emZ0SWjx68/ZseOXTfedFOpt7dCKTxCfLOoxbVqdXLXzoue/LhXvuy5v/eE36xMbq5Wd9ctKjsZ9Pt37Zi69BuXffY/P0/TZTU87ahjz3vouStWjvYOlDvzXaLbbN+x+wMf+ND7P3zJ/e/3oEc+8oKTTrkbp40cV6v8/PTM+DU//dEll3zx29+6dMnIwDn3OvP000489ui1AwN9HfMWwVNzXY3NWzdd+o3vfeY/vjA9Pf/o33nsY5/2DJ5I6koKay4XyrFflL9lp9yJU3jC79UsLfCT1TYtRbS3J19csmTJilHCLBHEf8zGfBlv3D2RqVbSUSymyZGinla4/I/tePoTHvvU333sd77znT2z9Re96s+POfFU1uUvXvzZV7/0Bf295dPvcsZb/vodzUJPfa4rzw7Sfu54CuCzJiNTExuUu1wx3HqlamPh7W963XkPOGfd8uHfvfC3lwz2bROoubPYa293Zif+n++y+VdxiVSjVuVHQPHaOdHBem1MpoV04p25RuvwTb7cS+WyjjDInZ7xw3I1N98s5Mtp6LZ0r6TqdbXOwXR0lJuzUvAdDJjLgW3EUnc515X//Fe/fdxxR687ao09yE99+nN/9udv3jlpCedOhdr5j3rUS1/+8jQdnBRJtrdq8mooHhxraFvNuuPHYLuGW1AgLBDGdG+52/Klv7fvG9/4xste9rInP/bcF73ghSnqjxN5k1PMFSMjQwxLpVK3zCEYyAZqkIfAaDSTl4n56hPfHiayYtH1bsWZ6i9XIQpG2TRFu5L6xb2D+jU+ttsUtWyanZmpNpMtjcMHsLF1CIic3eW5ialavjRw4WN/v9A78srXvNZROB6d+zsvrHhoV7BqmRmSyqWWplvmxNOb7zp2zVG9vf2btmzeMzU9U6syad2CNosxoYjldc2/8x1v+dbXv/DF//xkvTrW1THjxpdKvcNi8cqrNrz2tW/hiXWXM89yJqE53/j5T37xsyu2lMsdf/jM333a0580OFCcnhkbWdL/kY999e1//e5rrhs76uhjhkeWdVqpdtZ37dl605Vb1qzte/j55z35iReeduoJ05Nj1eoEVbdjrmfeocb5Sr5U6Owq3bR596c++fm/fcf7H/uMF5x//vmrVq3SR3oVzYPOv25qVoddwNbWs8HmlifNRw3+V/P1OXrXyPDgsqVL+3rKDkzlOo3Dxg1jk2YTV8gYmbFiSZLrCHmYKaq7dz3ziY97+mMvfPhDHvrUZz7btvT7P/aJeq68Z/uWFzzraY3q1NjY7t/7g2c+5RnPnag1S12/XtbNw9WNfG2tVHmk037KhcJ1V1/zhf+6+BMf++fuXP0L//Evx60emRrbzKJP72X13j09M1iI1XIasczRSmKSGHux1GtM0rGcGE+7h3M4TLJb05bkSRy1OZcsWlZTrXBxibE69W14U8jY1tNWRnL67Kh1lLtLstVqFZAtzzEKu5ZDw8uKpdzGTTc4QFHqG/ryN3/0t+/+yFcu/e4jH3/BM5/5zKVLRsfG9/T1DdivsDeS5ogmHYwn1Kx2QIeDQcs2jNtMgTA8OJ9Px2KW+MmPL3/jG9/4mMc85u1/+RKaig2+mQap0Ozp652erZhyNJvQWvKFvHOJ5owteC/OUokkxNuEWYhLkJlqjvnaNZeMWNAJMZxufWu9E9hOL9ZEHZrdeyre3Mx3lnJ9JQdhenp75JmcnjLDk/Cu1aYmxwv57uHBgYc89MHv+ocPQLvcUzbVO+bTufpbPoqHmhV2NRlC/LvQt7/c3ZytXXfddScdf5LILjt22ywr8fS6JZDFmFJr7N6z41P//NHfedSDnO7hhOr2YkcByl3lHZt2fvJDnzhh/XHPeu7zRpcv7eh0oXFj47apid2Tn//cF//1k5/asGHj8//4KStW9OzeuemCRz/wpBPWXnrpj35x1Ub2/EZnQ6SMY088+WXPedqpp568ZvUyR8K3bbk639Eol7rq1dn5ZpU/WK0+5aTc5ER1zcpVf/KCZ44M9L/0NX+Hhg8XsP64AAAgAElEQVR60IPSMezYlkXolka7GKl3h+FktZBGdUQoZc26ech3FUtc3XbsHpuamly9asWq0VGLf0Oah7wiVi8R3THmiF9A7jAcDybgiqVUrjk82Ds7NXbSCev/5i1vfPWb3vah97z30U+5SHgXy7MzT3/Afe9731e+7o3k7MN++zErlgwezOrbsPZDAboOG5CFMQfzL3/xiz/50Y/PPOP0F77whY2prY36zOSeZq5R6bLQbNaw63K+Iz9vocqX3SVRYsV0ptAtyXbVOV+bYKQa6Ol24nhqfKxY6u4t91TrtY5mnf0pHYLpbORxe7LBfjerVaGv0mx01BspQMK8uCUiwdP0Gp3FIUKh0WTfKnD9TSeY57gflCsz47PTjRWjw9PVyY3XbPkpL+DvfYfX+5Of8yzbiBN2ToYGWb+6+3qr1RaHP6jzon3ScD/Dp518kCgQ6g5gwdlrc3U7RkLe9Ja6t264/nl/fNE97376O97+ZsESDqhCgXJoMjSzBLkjSdl6PW3hN+cqxaIDL9QzAYasnNTPnkwm7d3Uz2oJfGhFXAroPWEXIbABsaiyPAOExeu6624498EP//DH/61veHmu1NM8wD17QqyFAMtMk5xbtTzd8kvl6unvo7pBW40w8SJbvB8QHQ40c1ehb2pqwtFOainLHqM9npSsgLkJCORz5dYRLXqsMDYppIJYZt/+6udf89IXfPwDbzr3/ncfn96NyrbohvIDn/3sZ7/3vcte9/o/n5jcY8+2IsJNp/MK3RxVhwZWXvadH15wwR9ccOEDXvu6l09O7bJRYCO3u9xvuy8tOvHL+RqPDqwSQTyhJ6GAFoXsT/io6+YNQaUcevjnf7v0j5//+pe98tW/+ZgnVhvWnIYTtzyuesnqySm8ZbyZw7fRnFbRkStj4o1mlRYIve5SeWJiMjORHij1Fn9+oiaGUyJCLodi4qEM9JbKqMpPa/uOzVu2VWxqiy1ixM115st7Az1oWhAfwXVHzKxD317S1DmyJImbaf7mCqWKMFnNecdQ2STe9fa3Vbdf98G/eW1hrjpZabzola/71lU3veC5L96xbc/fveMtn//PT/b1FJ79zOd8/3u/eMt73nP8yacVegbqzq0gRbPaWxTbrlIt9Ka5ls3Kzg6DxPhvxy/61X0d3MnAkC1U/NhbEFVhZmrqda/986994XMIvWZJ93vf+bZz7n6XQrNizZzy51LInu6ePkzVoIppDkiw319d6cH8WnX8qK9Z7G8UBt753o+84S//uqOzuHLturve/XSxEh/6sIcfd8Lx9WQwK83WxPSaKzO/HYwnrFkpSORTL7rIaR9KYRJYWKxj52bgr5erw8GgaBvG/6SAiRTPwmQyr1apWM58+9JLX/riF/Z0F/7yza9ftXJZtXbrVqL9EbVUTudQCIaZ6VmTubu7N3QUSktSkuZSBEusAUdtpe81bmV6TDbJTXvv+HlU5D05BxD2KZBoR6PecEjxS1/+qkNbp9/1rPFJ4ScObPqF6ErAYZP0mOQoxhLDhKZSSAYmsv0y5/7afDDSK5WpHmc7i7lKdcp6Mp2GFnO1symCJY2HuxWbIW//tGp0KrAE1cKLX/Cstat6X/DcP5ibE3Fwxloy8dxmTszAqemJs8++e3MuBQxM54ByQl5VaL21ar2vt2/lysH73/+cZcuHaTk+zUzzSWtSiPpEPertmZ6eYmusk6ELHNhbREoPagRHjndNl03iUeuP3bjx+n/9t/948EMe3tc/UK3Oglyr1opc/ZKhUW/CpMqFritH0yJE693dTj9N9fXSLBt2zRjDZmdnbFkcDHIuOhg4eDa2g5LI6D7EHqcNurpK5W7kotKabph8qeyMWFqIJM2jtXz3u3fSHrb9xHRYn04uxCh9r1KrwDMdVZlzv0p5w4Ybt9107aMe+kDh7+z+nH7XM6/4xVUf+8jHfn7FFRPJA6HrEQ8777xzHzS1Z/xt7/y7e97jniNLl1SrjaGhFDCvMlsVXY9LmmYybKsm+WK2jiSb8ska0n72TwGcCr+KEWWExIsRZZ/vyit/8c6/+st8uYRd8ra6+xknnHbqSRNjOxHW7LO37YCwMAutiZzcAbIBlg3U/Vd70L4M9fOIrafx3Wzyvn/Yb9xn/cqR5vTYd7992Q++891LL/myuF1D/QOjS5aJ3FPKFV2scFDqxiz/6d3/2FazDgox20BuhQJmkXkYcymYeJpgHR1k7OU//OFLX/Qnj/md33zvP7xLlBRBQ9MC80AeACuzjsF1cHjy29KNeEeR9GknUb0yMDUzU2EQsZ0XyCyc2959SqamlrIVi/hYpRH+BSEy55pLR5fftHHLV77+zfMf8ZsloZv24wL/q3GPhqvFyhw+vMGmZ9h+9nKr9PVQSTXxNNI5nprge520LQGrak3u0HNdHb0txzPnOr2LiIGlWtTVPvvvH7nsm1969jOefPZZJ1dmx7t7S83OtEPbXeh1WHJwcGD90esoWFqG3ijpjGBBMNKZ9OnEk45fuWrZrHWkA4X1TiHdf/bTX7zqla/57H98TujX1WvWzM5UlEW6W1IgejDj5vLoHX8ODfSdcvKJX/nK137+i1+cedaZThJhhwyXjeYsQVkqpuPfchYwS3sVHO8c5N4z1tNdnp2eKTluXkyBqlvV3UnF6oKQIi2Z0mStScFKZmedby2XS9RNB77EktWJJGey+t5M/6A20sQS5VcP6Tvoa4rzUkwrqBSsjutyZ6439d3UfK5YrTe3bNr83W989TG/+ZD8XE1U0oGBwfMf+ZvrVq25/Pvf2717cmzbtY98+EOGB/rvf859BNZ64xteV5mduce97jU9M8tzp6d/oMMaB39oKVjwtxuFHaXrItNZgWRiaD/7o0AyDLeemKp+Y7Q4huzAypKloz+9/Idztcq5973bHz3zqQV2rXoVQ27tZdvZS7ZqBwDrzYawhQsnu/f91Xhw08MrkSeYq9BGeovHrhm9111PefTDz33iE55+xonHX3/11V+/9OuXffPbN910U66ruGrVGpeJHhQE2mrWQSFjG8itU8AkjOkUs1GmJNloP/X6jm3b3vSGv1i/dsVb3/rmkWHR2JsO/bln/dYB7SeVQWJkhFnCBkhdpBMbUmwwZH1LfIZul6SF6c3gYSUWW+3BHWLtHuiF7tWyh6WYDrFoS6u0FKw8GQCwgZ27dr//gx++65lnjy5bzjtgPxjdejIGE6wkuIubItTC6t7X349z2QfxlXYCAY/qbh3KwUst8Hfr4rRqz4iAYV0r2Zdh0i51lPhPszXt3LH1umuu/O5l3/y3f/3nT36MjvX5x134W7/3u4+en6OdiPLsGhx2PvG383waVq5ari0ENjtISksB371iwXTdJleJemOGFsSwJHBT2RnL3r7Ojvzg4NDxJxw7MrKEoobNajUKBJWiU0LxjUZHeowf79Xp8fXr1p162in/9L73/efFn4fKXe96JouFsFt5hvj5TuciWeh6e3qnxidvvP7Gn//8Bz+5/PJ//Md/pIKfcvKpzHHMOcVycY555M74pO0wQ9awNeAcXuhMagTxNjkxYU+EOcdJke6y072FSnV2cmqCyoUMuiDGXkxb714OC3n67S7Zya4S0un59je+IVLAsuHhGXbl3p5ly0a//82vn//Ae69dNixOJfuEi7VPPf6Es+5y1wfe58wH3Pes449dt2vbjnKhfM59zznx2GO/dMmXvvPNbx9z3HGuYeEQOFttVKYnSg7IdpcBp9JRueiagq1k9uzD0urFXylyIVE2SLLhwY3SMabLvvWtG6+/+uUvft7LXvi83mInW6PjSDyrkgGsNbgMM6ROp4ta3oTZc8iGmTmf9DynobtLszMCTzQHh4acKRybrl2/4cafXXnl1h3b90zPXrfhJtFA7nbWWYmZHYwn1KwDk20Ho942jF8LCixUaDLeLfH6q655zav/7PprrvrIR943NMifpjExsWegr+dAfbNcjLBz55gzwMS8eCeUre7uHrvsk5MTDvdSWUR58MkhRCtX4r1SSYG1QsGKuZ0pgi1XofRIEdwhgqa6C4ItgL6guD2+6YmpzZs3HXvCKa6VOKD+i1rUmxh60gSofVUhVVesXhUqXYbVAYG93Zk758vVmSrK9JZ6mKCY8IkrlqIrr/rhj374/W9+6+s//vH3ibmBofxxxxxz7LHr/+pNzzrp+ONmpnZPTY07pplOdObZQqZZDFm83P+V9v727rqmjScH7NGTFG/UWaqaDlQ6AKoXsNqx3TuHBpc87WlP4bRht3G2Mq0gDhyKlLLRL9mfC3m6TyEIBcjZsuWmu556/Mc/8u7XvuGv//atf/6ZT/+LELIDPQPr1qwRbHpyfPdVv7jyqquv/NH3f3DllVfONsY0dnayvnXz9gsveMJ8Y7armDCkEd5uGi7ygmgV1tkWefd6/rHjjE9OOhnv3MnSJcOibTcao8ySs8nQkDTOEKJZ2cPVxsnxCWFT+gb6zburrrryFS9/SX+hfNfTz/h/T3jcmqOPX7Nubf9A71VXXTNUPNq6qmj5RHeard/t1BPPPuOEyentomoN9vewwjanKw994Dnn/cb9nv0nL/29Cx7zexdddP5vX7hq3fqBoeUO3zBiCxmPPvHESDtcTT4i6k28q8UhY7SYU2HypMd/9tOf/od3v+teZ99l7aqVNfekleZLxbS+5d85PTtDtSqW7R5SupwnnOeOkLU3Zno23+9QOtTE33JXWLE011lo5jr2VOfe9c4PXfK1Sy+7/L/7BsonnnTai179qhNOOyNX6h5asrww1NOcsT48aM+ByYyDVm0b0K8HBWJOZhPJLP3yF754/dVXnXGXkx/6kHNLxY6d27fbQWPRtdQ4IJLs2TNBeWIDfsub3/rOd77LnD/77Hs66u9ewtWrV7KX7N49RpqyuAA7NT0pzkpIcX9m0zu4RmIExaKIpimsfOtQccuw1DpGPDc30N9HC2Rmckdvd8nF1Ae2yg/plURZy6xFhwPfQ9PyiYs9cQJPn/B6+ARuB0SKA8pcb6Rt1nqjUq9M7RnbsWXzhh9+/7s/+MH3rrvyZ8uWLz3ttJMf9sAnH3vcesGrli0XgGnJ7OTW2cntvNa5uUwLJJgcp+vd6SiA2Eu87NIlGJQtaDuCoAlJg6ERCZ7ZycO9G27YqxWtjdm+PrdN73ECDrULKczZXC2pO+nEXPZEW2LYeJcun37w7gXdisXBvsHyjm1bjj96xV++4aX/9OFPveNdH/vrt7yyPsMzt2N0CQMn2+j0yMjgUevWPPJh93nwIx/QXRr6/ac965kX/cH09CyPXRLC9tMBEe1IytzazcnmnX4J2gpgxkVreqbS2LKFZrx0ZMmSpcNLR4Z+ctW1MQK1cTFYdAwtI8ums6BrJ59y4iMe9tAffuuywXLxtS96Zs+SVaecfrcrf3bF+IPv1dNzqm3haYcg5l24VJjYvTNFSBESn0W26fbxfFncpfosw+ubXvXio1aveNd7//Gm6697yZ+9WowWqybKQa1SdZwZcSj9TMvsHEdSLx9yXA0SEzDTxdEtjPGveOHzfvDd73XMNX7y4x///u//0atf8oznXPSkXVt2FXt67fkafgyo9qzLPb2i8wspEogv5HJAHYLWqEWl0CBr5ru6f3Hdta//63+497kPee6f/vYpp5x27HHHFQQYmpjM5Qu9fX3bd21f0p0Ex8F62mrWwaJkG87/oEDwd0mZAhEnmGYnp5kRXvXKPy3kOsbGdlhWz87MJmPyAc41bpVLl69625vf/O53/4O7RVevXism3sUXf5WF7CEPPe9FL3rhaaedumtsRwqIVchhrFwwAz/MwhOiKPbpYMjs4X7Dhz3sYbQ0igJJ7HbjVKD1Q1ez4Idkkl6tCBG3/Qkhl6ix14kbp0pbhLQ6pjgwkcUjQ0ax2w78duSszU33FTu/9vUvXfbNr+zatuGoNaNn3+20+939t49a/+x0Km3pktZBPZGd59x7M7HrunTLcyPZ4fDZ+Y58d7m7gydWfa5Ydh4TddIpxVbjWue50qV6FCh47d39RDDql/Ws7T7BIKhW8ghIDhrH+VKpYJ83WqFTUMB7UMyf3sGM/op3/Pqyn9940onrVy8bGd+1ZUlf3x/83u9c+Ojf2rBp5+z05K5dOwRIpHy7o8kJf5d1jAwO1fOlV73mjWeecca97nFPtyJ2FfM3bd4wumKkJvDXnfEJGgYZM2IiqcN6BI2tdbEc3Zgu/O/aVauF/zV33GtE/iF1CLwMwmEhj2mXDgKm/eckyB/wgAdMbd3+py958WDhaZdfueHqjTuOWTGwds0qe9Sz9quq9d6ije6Znp6R6ZnJcm9+anp8+ei6bdvGu0sdtXqlu1hY2lt++fOe8ZhHPfLDn/zM71/wW3e730PdYXrve9/bysYVFKWetBLgnXhYGnsEVRoKVliwcEiP9YyRc8XlP37Ab9y/p1z8wuc+f5dTjnr4+Q/dtWOneY3v6z4R1c3fQj4tqq644or1648RhGefwRl/3tGjLq1vZ+uz47vxqcElQ+vXrly7dvUFF1xw2j3PaTEc/g0dvcUUpDrXqA8V0076QXzaatZBJGYb1L4UMHlCfBrIYSj6r4sv/uNn/ZF7rGr1mf6+nkplRo59i92GvwW4+uqXLvnMZ/7jJS95yfNf9JIGv+aOnJn8jW9866/+6q3PfOYfPfvZf3jf+917xYqlnIRoDNbqoMInqTmtIzNMI6EZUBR4Pr7vfZ8QgOe8884jy2WznyKbI3cUAvoHBcAmF/WLw/htwO6XWbQ6KqVBUKdoI8FQ/PoUep6KvISQOyDgtyNz/3Dh05/553/4+7959MMf/OqXv3pkoFSYFwiQ/3ihUkGnrY4MttQmAWuq3Fa6OoRRLjni3DISlLDOvu6yu+6FrIE2inZ1dkmMmH75fFEz6/XafN7akTt8ugmnw0ZBuvN1CrXLKYID97xqLs9pyOCgp+11qg0+HmQJY0zQJ/pLij9t6T77uS/+yAffvXLZYNoYqk0WcyJCDSwbHRbEY2ZqknVQtlrF8cPOZn2Su/N7P3DxP73n3z728Q/BhN2iNteggbnPp+tg3Q17O/rgjiwSoyiUVPVkg0oHVRuzuflOMbgrjXqyKzQbyLVizTrZ9KBxnok6L4dmNN4KJVp35NU7m7W5tOl/n3vf61XPf/773/e+N734cUvvd/Z9c64P78zVJoVBEpGOcWK+vofpevuOPQODfc252b7+wclpN0wIgzfpNr25eqWrIdr41GknHPWaP3vx2Xc/6y/e9dGvfvWrF1100e885tGGSro7r+WUmVHsVlBqJ7UsnWn51YpBgx7YL8UF0T760Y+uWbXqB9/77tcv+a/XvOrVq1as7KiOzzuP3DqBxGpoobt85Sqc+cUvfunr3/CGM04+XvHQ6QNU/N7RNG7WZnMdzVJ+3pGoPTs3n7j+uDNPO+ED737H6844p+jIxXw9HU6y0uOtX6l1Ow5/UBFqnzQ8qORsA8sokA782Z4XrIarabVzvjEzOfaqP3vRn774Dy666EmlUs6ZfztCNujKpe60ft3P05Llvje4yKe7itNBwjk2ixtu2H7egx92t7ud+da/fls6ataczeUbK9Yuu/tZZz7ucRfSil7/+tf/7d+9e/PmHZ155uueoYHBpSvWTuypjO2avu6Gze9574de+4Y3MGjf++53s2e/ZHjJo37r/Hvd4xxXlwqqNDNdpQU4aUjnKJeKN23a9J73feRRFzx2YMmKA40OnCId3yztEisnwPxNjrViZWFb5FloogjgPRN1+6HHbU3OxAaAmaarxv76kve+8+2nHD381je9rDk7yQm/1qzP87ma76/OVefztf/P3lmAWVWub393x3QywNBdIt2pgigiKIoIqEgKotg00tLdICWoKAKCiIAoSIeCQUgMMcPk7t7f791LOf7P0aODehS/WRfXsGfP2muv9caT93M/kPyF5bCIqWREfrTaYFgpGM24L3F7hKNkAbgSoGMWGFHsY6GPI9cnqRcJfEFPHokV8g7/sI4w2LAw/fAFKjVkDyP8DUFKAnkScW+mGLvXb3P6MnPthw5/dfDwVzY76HQdxYk6vdFkNlK36AUS7QvEx6ds277z4x2H+/bpGWWB/YgrUqkQUmpULpedS4o3ZNSf0mXcB11WWGc5dvp8r34zatxZv919nWMSE3Lzs0H22J12vQ5c2j8TAi8W10/WiLTWmB7mjjnjL+hJQZiN1RUM21xeR4ETpFZqcgKgOnBRRL2gDhbcY2LK/3Wln66i37oEb+m8sDbs9DqsFrMzv8AMKkCujE1LnTJ/njk2pmKVqiGfQ+YpALIe6UGuCyNCdHqX20lP+VCQnvHQXupdQQV1JToWIz6NQu2j2zv9G/w+dchXtWzxzvffE7BlLZk/7+PtW6iPS04tEVZqw3JokuREaSN1yoITRBTNUBCjlOvwOkJ+hk6MoYRhA94AqdItVRzf0pD8LT4EEA5mDQZVQxpCrnC5vQo8GzmC1XryxOEpo4ZOHfVcu+Y1HXnX1Tp1gdurF/SjsOpoDOaYazdsA58frjInd+re1+Gy7dr3xaUr15KLpUbEHaMdpJeHVen3uGwGPflcmseqBWbU5bLotbQ4w2USSHqoTCGOoSaaqUCG/nSV/6YRIpou88OGqNTT1R6MSnJs1JI5y6Corl6jkkqvcoY8CvF1fjWg1aDCIyP+KwolhZuHt43ZKMSLUnCgFuYogsAXZrSKzi3kCKB6fT6vyDfJocBhi/r79+9bqmTxdu3aAVQn2iypZwlZ+V+uTSfopKQE4hCAJ1jwdpuLmBPgd/zRxMT4Ic8OEtFpOz15oBWW++wOcutJxVIHDXqGvMDqtWvefee9uQtW0GuracMGVatWP/nl1we+OBhpyBP2+kIdOtBjB1IlL6mmChUqmKOs+F5en1NvUgveJdEMFRYAecaVa2qd6vPPP08vXxn5+1/u9rf/SdJhDAIHn5J+/lE2lnRB6eLSON9Uk998fSIn9+qTvbr5fKBTobFBxwTOf3/G6TDUqVv1yrUzVjN1CWRIBesYfFQRM/cPOETeVmhHKAoVWq2poMCelJhCL8uZC6eRw6L4sXjxkqlJKUaD+dDBr86e2ZSbf417aNioLrxcFStWLFY86btvz69Zt7VJ05rF0pLsBZm01lDq1B5fkJoCkpLQTBOT01BFSJxMRsyf6kbNjGnzwSD16NEDriyWnGiaphDwOFadiCwWHTIZO+vq1auMD4PDmGRlZZEMIsDz0wUpLSTJMP0Dl+jPDj/fTt4mIyPj0IEDZdJL+gg85thMWv20iTMrlkirW6s6pWqoLr0WKgqcLmFIqTTGQMATwllQK8AkQNzgFhWEwkyUHAzunIOIHYfRGPVM36c6dOiw89N9W959a+vmLY1btqpbrwGtvQx6PQluYIhE0WARD8igt+V/mnOT2RfRGb4Kh04E4IUpUGg9/7PPe7u8yQCyPDSi8QYEDX6GKysnF0foyN7PX3p2QN/HHuzSsYv9xlU2HfvSoDHTLQNwAFPywbaPZy1Y9NW3VypUKtO3zxMex43zZ66WL5fSuGkzaOBdjnyTwUjS1qsnIB1HtLnA4bx69WKlcmXDmrDNS/pYjaVDrEmh0AFUiPilQPCg9Sycm6RWiwbzYdxAREOYR/BWqFBu7OghQ8bPTyuZ2uKuu8x6PSadSquj7YTH5yINGoCQHlGIg4LZJdIgAtVA059bmLKipOEtDFrRR37TCBBYhlKcxRkM+DZveicn8/rcWVOR5pgyEvG6iGtEECEsX0ms/+d1o6wxly9dI9FjMceQ19DrrEi+VW+u+fbbr6dMnli3YX38G64j0xhDbqdIPKmVIY+LDYV65hg4cOCOj3bu2LHj7Jlv9uz5nKI6mHOgimrXoU2HDu07PtDBbnNS9078BRJzmx3qAfyWgMfr0arMBXZ3crES7LrjX35jNFmaNmkWIU//gT/mP2/1Ft7hqSXt9UuPfwvX/OlHpMtKI8z7jPO162crVEpr0aoBwHbRbhhPUiFz2J0vPj/59QmvNGhUrSD/Oo4bIQ1YEgCwikjhH3JgB/kgg9YI49sts0YlLF22fv68penlq7dt3anrQw+XKlcBB1J8G6EUb+Ds92dmz565Yvn7U99YWb/+HSVKpF+9knn2zI1nnxvg9tjUGjlF+/kQYpnMUDcje9GAerOuID/bajUHvAGDNe7Aga927Tz92vhpjRs3hoSJcaa4jIXHIimw2SCo/EMe63a/CKNBNQbDgveC/8MK4Vc2mkx0qhOWBD9vbs+bC+nPe2qdwUCM9PzZc2NHjZZ5MMqVsVHRepm6ad3qdABWoyUVWP8ebhszWaVR7/38qMftaNG4ntagox+xOuDFDtJA7CKs7R+8F4ytm8FdmdehlYUrl0qtXaNP+7Ytp86aN2PscK7Td8DgRk2apaSm0QWCAgm443RaMwgBQrSEb2mzx9VAzZP9JpwjBE7hwyl/3qD9D66MhGYM6Y2jFcwpKghgjSqFLSfz1cHPPHLfvc8+3cfv8HrsgLEMeMI6g8kbdOv0ppmLls+Yv8LpkZUsmVi8RErnTg+0u6f9yOEjtm/7UGeMIfYckqkh7Ttz4cyxsxe/4zhz7vSpU0GPZ/G8WfVr1/A6HXhRKoXG7/NTwEEveiREhJ2nsJVIkTSlCE6ha0TNMtY8mqhz5075Mt3YMcO+/e5Un4FDSJfwkE6vVw6xnMsuQgCIwkh7Eo3OyCUw06V1VdgBL2q2U9gRKzr/N42Ay+NkHfucXp1WfezgoVdeee6VF4b069/bVZAjYcxxGXFNEFiSEJdk+n9e2mH3ArRihzz+eM8mTZpkZFxasnTRrl07hw4dSstP4sfwLkKDBGWSx2bTWa3ip85AxFo0bw8gbVWobafdRqfDU19/QzOZr7/+tkevnk880XPW3BlXrmZowiDQ1fUAACAASURBVKLvFcYELdlxjn0B9LEAaqgUVkpjPvhgy6zZc898f3HK9DnFS5amccSfZA/954P/znekUZXuVtKUXJBf1yycUr9uueZNKwfo0BzSokc0IlAfeKrn+IuXv3nr7SUx0WoiCMTpNWoDxolc8cdAxSP8GmQDBCJerTWd+upyx/v6P9Gz+6yFc4kfqCgvgKc7gqpREPuEx590s5o+Hvnvbnx79erVOz7ap9er2re7d9Hi4XZbrj0/U6MMkNWFBQwwD7CxkCcftJbFbCywOYyWRLtT1fnhp1OLlx8+aTrrjWWm0oqO4ADyKJcSSrewNRe/cz7+rh/HnkblMD7gtDCzCPUR38IRkjCI0sr56d78s9e/Nxw0ajUAZb46evzEkSNrV7x5V6uWLzz3fPlkjT0vWxb2KWU+Mk2QPkABo9SqR09bs2bl6g82rq1crlTO9StxURZbfrZRbwD9d9PHkFb+D3shgK1vBBDo8Yd0RgtcvDs+2bVmzdrdB07TtDSteHqj5q1q1alnjU0yRUVFx8TlO0HT6wQykFWqkOv0GvKqBLRYpX/XKf0T74u0ITYKFM0BjzshJmryxAlnD3669s2laqB0XidcN+DqvEF42sIyrUJvjX/0yf479x2aPXd+p/s6RJt0cszkgGHL5s2PP/Zoy5bNmabr166cPHmCXWlKLlazZs3mTZudPHFs/ao33121tHLZEjLc9ICLaGKEbEu0QQM9yhQA7pQrCjn+0PiJFRCh6BN9I0hBsgAMPoVp7sJF85YstcQnP//KyIbNWuXb3TqdUe4XnYLQUPST5iYwsAhuAdL1CmLnQhxSs50iM6sQQ1Z06m8fAdBSAsrq8hi0umEvv+i03di980NKC4HrsNrRcz9IvQgS/Ka7/J/X1+ssY8eOmzp1Hj4uaiA7N9dkUq5du/qudvf4XQ5orYWZZTRRF8fmp1hfBsbCKxq4aPX6oD/IDtEbLQIlFKCbYlihM/hcvurVqytU4Z2f7NDp1H6o5CE2FU1vgEH6pNQAJiAk7bNmznljxiy9wTJ+8tSKFSvp0PNkGH1/TDTr5iPfHAee/b+Mw3+OzH9/5+alJE3JtzDOSJYZY58bP36oPJRj0YM+UdBIG5PSHGU+e8bXt98Tz7/Qv3Wrhm5PHmpFqdASLJf9UWBQgegSjYxkUAtoooYMGXHmzI09uw5aYwVfg5SAIRmAFOS5UGlKrQWJptVRsoTPGzh/7sKWLdvmzJ7XvkPD7o90KZYSlXnlYlJyXE6eHfA+ADJl0A3uCmlP9DEQNjz3wusbt+xd/87W6OQEKY6FsSWsZzi03IhRkPhFSUOxgkSQQCe4OpkaFgnpQg5UUU6+SOtLh7QypYXEZP33hfd7/6pSYm3HWKwUEIa8frrobP7gg5ysGw+2rduieeP0tOTszAydFk0po12VNTo6P5DQq1ePCmVK9X7iceDVudcus64BVjojBOTSPUt7QXoW2r8TCSEvCQAQawCeUpQu3QiOfn3h6PGTx786/c2Z81eu55hj4uvUa1i/YaMyVaokJydzBaLdjIxQvV4fpcd/lBz4vcP1v/o8HLcigafTe9xYuoFYg+HTT7ZOnTB+6bRXalSv7rbnA6SDK0HgmbCAgLeGVUtWrVuwYl3DZq3XrnsLjg5V2C8ntyuPYrGNHDl87969LLNyZcoYjfpKlSo1a9s6JSUFppdlC+ZPnzh26ztrlX4XHaIw6EhNqJQUhPI5BWaW2aLDzHKHRHzxtx/U8lB8wwHoEPHOEhGNgDgMRluBY9/Bo0tWrs13emvWa1KyXIWqNWumxicw3XQHI/GMAMEXRW4I7sNCgigkM6soafjbZ6rozEKMAL4DmQi9SpN59erBLz5buWQBsX1ZkN6AQvyh8/iJccMK5mBBS+/85xcAsUlOTgS8W+fOesWKFateo3Kr1o1r1KwqatdCUGC66BhDqx2MN2QAEV4kLDTneCyYFSgRkEBBvyCm0hKf0mipOeTMYsVSjp846nI52WR08EN0omModIdNnrwSGbQz5y+NHT9ly4fbmre+p+cTvROT02Lj4zMuXTAZ9VgJ/3mTv+cdJPjv+fh/+ax0ZemnkC+RYj1C+gV59tQkI3V7YX9IqxYcQnZ7QbESSQOf6QPxY+uWTTB7gCHgsut0gsniDzngHfeKhkhgJCyXL2du235w27btlphonz9TS/Qx6BOmMP2M3U4Bg6BxZNBDr8WgaLwognCly6YP7PtU2fQSDz/a/fCBw/NnTY6Kic/LtZktZofHB/hPHgg7nH6jIfrqtfwnnu779fnrk6fPtcbH8/gavU5CYpFxYiUAqwGcpy1k14E/ZBD+hhfBx8BPR+ER/SWsWOCw45lgRuAjsWCkeLNkoEgmy5/9CCFvEFYO6E64B7oLVKxVo0ylCgTYNr315soBz997V4vePR/TaeT5eTmxCWlsW/bvfR3vnzJlyoc7dkybNK5Fw7p+rz3AkqAIMbLmpQN9yjPyk9pDYqp8EGNLb6DHPF/ihRiveYM7G9xZnWBNboG9wO68kWfbsvXDmWOH5vgU9z/QsXv3HsWKl8zNz6fltt5ktDlcgqbr/6sDFJxCyRZmGei1xuPHDr8+7LVuXTrdUaOyw5Gv0KizHQ6DycIedrrduTaHV2bYsWtf5g1n7yefxFUi20hFTcQL8pMTGDVuFIQQhIhMUTFiFIWUibivIe+BfXtat2xqJs5kp0+BS04lNMU4eiv0gjho9KFw+wNIa3qeF2r4qcSigkr49xFiHZxqHekLldLptifFR9/dvFH7Nq33HTgyY8Gi7ZvW293eBk3uqlKlSu26dSpWrkxjNMhFhI0VSSMW6nulk4sqDW9h0Io+8usjoFSTdQJIHtyy6YOk+Nhnn+mXde1yNLgZ+sICVY1IPXaspP/+i6lBmCk3J3/9hve7P9Z99vz5jZo2TEmJF61viR6bzT4XXR20hHSVGi17lYi2jI1AeFfwLdECFICJqBhC0bL/aSmDjQXI8eCBA0eOHOn2aNeY2GhSVTi91qhoQmyXr2RtfHfL3DmLJk+ZRYbtsR5PPNmnf1RCqkqjBaadlpzM/hYVdH/o8b/RXtwyWoefB/bsjo+zVq6Y7nEUiC44CjrT0MfQozGoSBZt2rTl3vYdqO7HrmWaGEY+98c8rmDVonTaJJPrt374yeUrGWNenyBaZysUWZk3vth/EFWaGBMXSUnI6IQjD4u2QBjLFChCcQgJEkCxshUrl0mvMG/uMgrCWrZoZqP0QadxedzcKv24dchin2bM6zP37Ds+fMzkpne1wfqW0O4sM73BgHIlCIH+FlbFH2U//jGj85ddhaHD9BTWJ+Mb2ZiMFdgshojZlwys/+XN4SJReGEyGZkpKBu0JgOeky7aXO3OBkGVZuOmTe9v2gQgL71UOaPJ6vYEFixbhkW1bOWbcII9//KwlNSk2nfWBmtFJwOeSIQrInwx0uLnhVJjsIHPo52hRk98Qi0CNFqSpKKEwusiKWnUyuOshvRi8Y3qVOvcoW1iSsrGDWs3f/A+VK6ly5VH2vhQ1uh74EH/Px1ySvSUGjcbjMJwv3/a+DHughuzJk3AWPGFFDpj7LVs5/ZPvpi3eNWSlW8tWLz64InTTre3eFrKqGHDYGvzOexUBQvGPDjzaPGEM6zHktcESEY4ndQTMJ44ujnZOXPnzn+s++OJiYkGk4lxtslUec7QlRvOdzd/MnvRytmLlua5PU3btg0UkqVdAEgiDaiEO4ehhTgS6L2wWqvykbmgqlQWKl08pd1dre+sVTkh3rL94/2f7v7kemYWAN/o2FhQWxADUZke8d4LcRRVGhZisIpOLewIIKwRb7SInjH9je1b3yfMGxsdZc/Pk9N9GR7xH3nPkewIdMS6cBR+7gAPDbsSGwJkLrsDFaDSoHpDOpPRU5Cvj4oKub3wDgDAAjFBwki03lPBpiQwW2hsNLtIc4BdpVsLOp4kv1J5R82aCxYuP3r0aLnypdRqA4ocWpdRI8dt++jT5KRi/fo/M2TIa2rwGyq9E54lYI8ypdUShR2AA/vHpppu2pe8uKkJfm4YbuW9f7ugpG9MekvG5WtkzChpxiZFl0EIic6hup8G3AS8sm/kWKNgdXdjyZJN/S8WcKHuKfKAFBtozp69uGb1+pEjX7+ede2TT3Z/99VZmp9cv3b1/vs7VK9aW6ZmIqkvooqeUkI662hCbg8RTZlaG/YE5HpFx45dN7+/6aPtu/r36Wm1Rnu8TrrH2Bz2r7+7dPjQqc3v7/72zPUpU+fd0bCh4HTWwt0lEK+YithYiHVsf15gQADZK9T9/1NPZjRIGvJ0vCC6wBBJhhe/3lw/Nz0BXkQs7z/xgLINfwjcMYETo8VcAOOdkoC0T6U03/3AQ7CV7tq6cemKNR9t29m8SWPo7sBODX3xJXN01CvDR6aWKD5v+qTde3Y2a1incnoJsKHADMCciRxxBGfDT3dIpjfhUwVhNxXAPpkcrhC4jgm4gAbE6YIsANve6wpSkJoUpenTs1uTerXnLVkx7Y1J+w8cua9L15TipYnD6/6/C2ZhVwZwOBnDqxkZlF2vXzyLqt5P9x7Jt7s+O3Bk+yd7bR5/aloJt1devU4L4obHjp5csWyxVq/x2fJF7arfL2ydsFtn0hJVhpyHNl+sKKOJ/hyQacD3oj1y/LMLV7POZWRmXMm8dul8QU7WueyCE8dPR0elFEspbYgukfX12UNfX8zI98cWcg1KBjeMtUS1hHMnBBsYBqCASppRGAQ41OcqsBvNxjbNGlSvWu79j06AU6xWrRopFOxycPrY7i6XQ6ssJCYscp8/r9sK+QhFpxeNwL+PgNIP80Fw89tvVSpdrExaAr6C0w9YWXQwYKOKcELkQJQj/lj31A8ajKItA2X8vCMKWwRdCmFq07QZixDtbds1lqlJ+UE0SpqPDlXgsmLDNg+CEh8lFPaElBhSEF2JIBnpMQIcQiWQgBIUm3wdhpcj0iY54PK5QQN5gnzAeuCLfQsWLNqydVtaeqmXRr3evEUba1SM3eUUcCFhkom4B7FsAZMH3yX6Uv+Rx+83rXjYm/66FH7gncjIqsiRMNRYTuDkeINBJjSo1sVDpkC1pcvnkCtNSrXerwq7Fe5EXZWN78wvU7ZUdIIe7kfOF0WbEd7UQj2wN6QEOuNw5kdbLQ5bgUGnIz6BcRvWRfs84bfWbh01YmqrNm3b3935o48/ijZF9en9GN2WuDOtDlIGr2CmIbrmC6hVSEDsaZVCjwD0yQNuuU4lCxQoVKbJM16vV6/W21u3PfRgp6wbrnXrNn/22f7t+88xDhRJTH5uAtg7t9cDx6VOJoguRWgzMibMIv/xD0VeqIf6B5/MFEsRZUkPSVYUr/9tZUq//v7l+qsjGZAH5RpFIIzpow16fTqiH2IBKtVhV5Bp1Jvad+vX5oEel7775oVBA5JjLSdP7RepQb8d/d2je5e7WzTYtm3bxx9/PHLSCor2o8zmylXKV6lc4c46NXU6TZnSpQx+D22MzSa9LKB0u+zKsJdlgWHlCprJAxJbpXCZUCpFjH7Y49hFOReqploXT3j19Jnv5y1f+2SXB8vXunPCGzMNpmhqHjEWwirR2CDoD6lgmPP6VLo/WET86oj9j05Q6ZgOo1pJx63Rr7yoUuvnvPkujTcyrmWmlCpFMe/QSdNLlSolPBkRtdZc/Pqb61czIYWXhVx0twr4XCoQCGxApVnQxLA1SSDKNOxvMgzs0SD0OQr1WxvWX8rIHvryaxBGEEaqVavWuGfuiY2x0B/MGJNE3rFhndqJumC6wpan1RKMpIydGg6wmzRIZ1NHiP3+ZdL8dLkGQSDI6GdIGQPKQvhx/FUu04SVVDiA8s3XWcxhpcIZ1PpCUZMWLs++kTl15qw76tZ3erD5FVo6YAYDBiAptzTcRWbWLQ1b0Yd+bQRwBVz2/BMnTnTv2ontl3MjSzSwgeOKpgY/d0BAKrmbSqWW4JbBoOOnMcq04Z3Nez/74sWhA+hXGKZSXxwhRLAMcAUqEwokNGgYMCOIbS1Uv8BaBbVlJEBMRBrudpwkr8NBoRmJAj/VSWhZtcpsouTwm9eGDSOgkp6ePnrc63fWaWCMsnq8QYA71DFRtvZzt/m3ew+NKEYk0jDx5sGbwTDPShZVsFWAS4jYXqJ7SevWTXftXEU0kWyJUqZzo2XkyujohDUr3ty8edf0GcMpWfB5HETwKeMqrI3F6OjhzfF56DsIsFQPxYLB6rS7Cgpse/fvWLJ4xbnzma1aNR8xYpjGqG7XvpVcSYIQ4wmKIpHbVeh0fqdTbTBg3KFeRZw+UmKEOGR6I22OYCZURZkTSqdXGj1q1to1H5w9ewGmNL8/dM89HWHwRy7zwFCcayC91YuGtSCx/nZzVnRDhR8BP+l6ldJAx0OfN8piOudzR0UbPt65XQgBVDs6kwB5MJiYlvb4U0917979Rrbn2LEjkG9dvnzxs88+e+uttZwZGxNFnyjsrZo1qsXHxFQsV7ZZkwYQNPjZ9oKlN0z7HrMR+eM2Wi0EaRREb9QaRFZ+VlZ6yeLjRo0oUar8yvUbR7307BtvzFOA71PROlHmdXuMOmPAR/d6vR+77Z94QIKDSAcEsnXr1m9PneIRz5w9W6ZMmbHTZpCFj4qKgsoBISPJIuTGoUOH+Cv2VtBrU9JKmtpD2p76ggqVHzks6pZEQx4BlVOQOmT8wacr5A90uLdRvbqUHEIvkpSczAky5DBzRvSLvIJHSIOq1WqotXqFrcBMTEqh8CCsgmFabIlv9wtaXc6RDKyI0Pv34+afJO+UoKaBVrVGc77NYbBEEe3esnXLrp0fzZi7oHLVGjfynWq9Xq4x2D1uGgYpQeLfUrK4yMz692ko+v0PGQF2ms2efyMrS7QPI2Xocxs1JsE9CMHRzx3sUlqp8BMKb/YtGTq6rdEWY9SIYb0ef2jY8FfVWq3TlkceQUYaD2ochQaiSYFMpFMxJY1eL3qZJJfOaGSTOZ35YI60lqiQy+33uLUmo9iocJcLQjw7LYRtDs+Gt9/t2u3R2fMXED5RkZOSK2wuJ54VIA9hn/zcTf4938PGYrRFJDwShODgnRCGlvDtMJVANtNHQgTmiBXZbNfpGy0CAzIY3jVmo7XA75w7a+mGVe927dquRo1qzBpXoMSPXpMQ4guKmsIcHme+ga6robDJGCNXGD76+PMdH+8+cuQ4ad4qVWr17duiV69elByCeM0ruIrPGgqIjBW5qE8/++zixYsXLlyAwPaO2rWZZSk9Je47EvukTJyFpNXKs67doLje6YIoK/X+h9rojdFNmrZIToomPcQKEKaVUnSwFgMhRbEKc/9F5/49R0Dk/BU6+ithj2/9YOP7G1YtXjgngd6UXqfI4kRWCC0N0KxiIyiV1ihd2/Zt2t7VChAepYuEyREvhw4e3HvsFBENAqVnLl/84qutuw9/2bxZ0zp16ujlThS2JZpmlw7sANo8WqzRTq/P5vToNNqYGBP9tuVq/3P9n6xaqfzU6bPmz3qjQ6eOpStWgFOEIBbmBcsNKoN/apxU4KgCAafNgQ/TqGXLapUrV65UqUWLFlkFNswvBh+vGCkkgUAQP+fPn09NoUGqqA/ETyIrKIj79UZkL4aLxmRy5ediwuLLYR+TsgMkjk94T5tWXIpfBXQSV8/nU9F0kmgSwwpozwddj61kmbI2l8coD8NHzA7XcxGjgfyv3eag+RIljXw7c8F1JLeTF0IS/Biglf50c5FzDgWSWpVco4Xewbzj0/2TJ473BeVwN+Tm54G9p0DH6faoNTrCBCww9S0FK39e5/09d1rRXd1GI4DEgW3ObDGVKVOqoIAQr0jq/6x7IT0UlhhM7mwGDiytxMTkjIwrXTo/kpSSMnHSeOCQXqcTI0yUY5N7VFOQ71OBkxKdFyJbGetNo4PNJfPiVVgroXSHe54WL4AoSRniaALDdOfns2c4d+Wbb7Jtx06YWKNGLQ9E9WG5B9o7cvZqLR4zUSDhzka6wfz9D6SGpFoQcNwtwoxx5hkFqinCX6OQqY2ic7Pc5XADuJk1c8K97ZrA9Zp5JSMxPu7c+SuLli8+cHTfiBGvtbu7dWZWBkoKMkDki16jVSlVXkamMIfZoCUpaYlOgU7/qT79j538/u572ixe/m6tSpVURr3PSd6WtGCoIPdGTIwoZcCeXrBgAfyxKELSBEg3LCQMQ3K10mqRHjBSzU34AG3qK5aeOmPm9DoNG3d/8umylWqodAaH02u1gJxwCfOS8BUyFhK0SCV2Ye696Ny/7wjotEa3C8BAIO9G5q7tmz7c8l58jDnop9AYOKYoiRTLQy/6QAvmkkBAa6AmhlAtG0Cls1jIJcWmFEsrUea+bnp6f1F+gwWO2b5g4TyA82lpafMnjymempyfk0luCKo/4lJsFsLvWmu0y2aTu1wkv6mVdudea1yjQtkpo+/vMejDD9+dOHVG6YqVo+MSnA6afUWqm38ugvL3HdbffGdSE46E5KQePXsydGI3ymQ5BfkwpZOOY6vi0gi2QbWgK4NQR63TEGHC/JUHQGt4maYQHrFMabRaB/XvX6d27UcffywImQ74EELvPtHRIeAsgG9FWMxS3TFchkS7vH612M+k+Xy5Odnnv79Ik5+wSgdpj0Zn0pnMkL4d/fL0jl17zl643KB+w8ceaHbTkJLMLH6V3hE3+SMVNi8k4aDVaP2ibxL07qB8haXoc9ldnsBD97VLK1nCHJNYv3HTcpUqFyuelpqSpFeKbmK3cBSZWbcwaEUf+fURiMSND4JCpY8HfoDf56JyGvIFofl/7mDR4zC53S72KpDzjMtXH3mkG/iqiePHx8ZFw1xJ4BmhiRkh2qlQW2s0CyZSDC+V6KzicrsO7P58zpw5ez+DqcFRvXo1GPC6dn0ITnDQlSoNdDkuvZmYFgkoemj4a9W+M71MWRdspGHB78VBeorsAFWK2Csx0VYv0ZLb4WDcEB8RoSecNg5e49CHgypUjI5qAIWcTs8H9+/bsH798SNHy5ZUPNDxXpfHa7Im7Pvi8MuvDLdYDAvnzi9TqvjljAsaLVX9Xow0BJ/AMhCxL6T35vOHY+MSs244nu439PLl7Hnz53fv0VMkcO05dBTT6PEIbVqjwRod77Q7tmzZ8vrr47GJH3u8+7333hsdGwdHB0/E/YeoX8JgEhlhIRElckEeDeeTfoUpqbEUdduceSFWFg2DY40F2TlMot5Iz2DRCltkSdGj1BNFRqbouN1HgGAJyb68GznTp4xdv2ZlfHy0oCqlbobEcuQQKz+iRDngz3M77RR54CfQAZ1KCJyHABVttFIJ2PHQwqSpsclC7oH9n+5wV6vJkycPfXX4mFHDShVLkvvdokpRRnsEFdskKPObLJagx+n1uHUqtd/rAO6ZnhI/e/Lox3r1Hv7C82ve3WzLyaOoGRtCkAb8Q8NZKqWIZhFMEsFCCJ+ddsoLfE44cUTkWFpdvJZsF8LPQuZDQ4jwDUM6pZfRck2Lserp3fsJwHMVypXDcWJWcAVFaYzY5hHEJDJLJG8FCyqfRa4RpsJwDot6BdiN5eA4FWqdNS4Z6plL3507ePj4/kNHvj1zMSMzm1adfl3C4w+24DYkScjPm1LxppMvrZCbfyIryd0KAROSOVzutm1ala9Y+fyFi18cOLh3/8EC140FMyZzkRGjRye1bCZcWZXxFrZSkZl1C4NW9JFfHwHcmEjiJgitn0BU4F/qdTiI7Jaf/TDId2DmnGC1Gsn9Pf10H+L2H2z68M66VTwuB9Sg2D2wg4p9iDijE3HQq7PE4GiuW79qz+7PDx05Rms2m82tUunBTR84cPTQoaNr39owoF/vzl06kVVjTwdcpCxp2KCEBrpu/QbQWhqMZowRvtQBDoOmWZRcRRr5OTxeKTj0s7f6t3pTiKSIlyalLbg3pIZ4B7J1mcyZn73rkx0fbHz7/Llvi6ek9O7Z8ZFHWpYtWwqhs3PnrpEjxjaq3+DVYc9HRRuzczJpYhETbc7KyqSfl5B6VPhDdlVIjJraEOWX68dOHKdUm3bu2li2UkWvy07BooYS+LCHDKRWT8M4YBbe5cvXbt++Y/HixeQfKNEHiZWfm0O+GDnOjCCwhbiMaFDpAXk0xC4XwT92g7qTy6KjrXoIDOXBgrwrCeY4MY8OB/40c+eD+d3nI4bKFf5W81V0M7c2AgCd83IzB/brNeyl5xMTosM0FhSoRBaySJdTDiMaP4gW8+LgK9RqyIRVkK8Kjet1Q9oEVbKKGhm3PaL15SF7LpghCmJKlCg2e8HcTg90fnXUmJEvv1AhPQVxYDaacnJysCTshNm9XtSkKMAUdE3AtUgp5jWrX3PpvBmP937m0092dujclYpkFjlUUOC/b+0B/+afYhQZAUjoKNZTaulLqrZRBKqQadS0mReGkcAkRMwsXpO09fp9Z8+ezbfZoqPNTFYwFHa6A+3v7fjdtycnTZrUvVs3SlvBOkC4RYICNj2fVGxOszNMK9SGMN3IIgrLGStLdIpm8rRas8U6ZeqMRXNmHfv6rA12Lp+sRq3qYyZPqVmrztwFC48dPS6kROTgNm4OKTcmmVm8f/ME6TUuKL5ZgN4DZovL6Qa3EB0VVadGtSYN6g8eLN974GiPp/vpzNENGtYjl4LbB0nrLRxFZtYtDFrRR359BNiThOIPEA8R9fM6Ig2wBlBA+0ufZK8iFjmwdd55+73Dh4/Si7Bi1eqycD4xfPCPfJCiEG+BQw6qXa9HmR49dGTOnHmrV68zmq3YZHqD6cHOD/Xv/2zJEmnduz+2b/+ne/d+8eVXJ+iH2KhxA689XxsTK/OFQf+c+ubr+7o8QkVhXgGNqzRIabkAA4RETz3aV+FAaRQ0n/2lW/1bvX9TpiBHkCYIO16QgAs7C95av/bbUycS48zdu7Vu2uiVuCgznqFKo790OyuWzwAAIABJREFU6dKIEaP0OtOMWTNr31HN684BsKXVmKBvzcy8bjULMClEgmgUQgiUfRXqeQNK48Tx0w8fO/3pngMJ8UlhP4Yv1KPUbBkwdpUaLCf6E+fMmD6vWfM27218RqHxYdp6XE5wFVFMEPZdJJoF+lgITJoBRUj6kcVoO9I9Oo0hFFaf+e5SclJKrDkh5CE9pAF/yyOTpBABUTgqAoEIoCtibhbq7otO/ruOwLXrl95Z9+acWVPbtm5ODTBd5+D7IMuvUotSFZCXkh5lC7B4xEMoDTTg8jm8OqvZnn3dHGXRGiG/zSUqwx8DTnrMq+DJ9Dupg9PRSXjpm6tGvPLSwGefXTjrjRKJCYRtWE4IJcSCUa8PeEE6UrSsESgsORkxQ2bG+eaN6syZMe2ZF0fVuLO+IcpitBgxEv6pB/GpiAmF4RqiGxYoK+Ezy//l3UmWTcQtElDRypUrbtywLjo6xu3IhdB1xbxFi5esbtf+vmVL55UhlMUUeqkTpB9aALo2socak4WWgcBFdCaTqEUPyTQGA8pDFL4glUllyGXJyUnDhg377ptT3oLcDo90hzu+QtlyKJqo6FiMs7QE03m98Mt+amCJhRDB7bEqeF/6q3QCS4V7NpkMIFDzCmx2pwsfjzc1grXEe/ayY9a8Bbv3H+rao0/bezvoohPzvbhtLJ5bkShFZtY/dV/8xc8l0O5KGbx/bAOWOCEiXEAQD5FGnD9zUEuNUAOac/1a1vjx47s/1qNi5aowBdPIVWj9YEhrNHrp+GuJonbX73TPXjQHTM/Zs5ebNm86edIbSpXOZrM3blxP2gQff7JzzuyZ06dPuXTx8jPPDv70091Wi4X2CjKFNisri6xC+QqVsnKyTeZocJZsLdjywHeQfMN/CoR9tNJiX/7MXf4t35KcSEnBMFYYHAz1gF4d4QYcNOCpdnc1hQXD7bwRDmYRpsrKdQ/o3x+45wsvvla+bBm3J5+2kBra1YTJE4pSqQAPDwEj1ekEIDV6fyGZwjJzHMtXvd/z8ceT09KDHgg4vEqFLxhyBv16pVYX8JO4ocIo3O2xR6pUvzNITgbxSeOLgP+bE8e+/vrr48ePM0EwaVmNBpqclC1bFnYG6Jj1JrNWRyWRnxkE2X/2u8t17mhULLkUOs9V4DAY9AqtAL8LSBaGZoTBAWHqcLsM8NYWHbf/CLy/acOAgX0b3lFL5nOEvRhVFL4Y2a9AEcT+BTcQ8THEtiViAQT77MX169ddvvj9lDcmmuPigi47kS4yWVhLPgc1MWaoGLDbtQYL64T2iDqjfsKkyT26nse76/tkD9GdGBtLtJzi4sJXxD+g4SYBMHrO+DAC1AqY6Js0bpienr544aKXRwwTxj3g+l+Qb7f7DEjBciqDsD6dHidNdYjuILFxZRh2yYLhGZE/TAS/3nHHHe++s47QeEJCzI0rV06f/mbEiBF3te8YDhSAYPuB5JMycYQ5uHKdPuhj9ER9MJe4cP4CQqBixYp8F4aRGDpSkwUFcr0SveD1OnVaJgXSDyKIalw0mR8SU6VZ5TcpPTcNKe5Euh/ploiERQKdiBBhOkvTETknBCOjKSoaFQOoVI8oDAW+PHF8wJg517Pze/Tu3+nRHg4aIGosYdLJ4aBOBp11oY/bRpcU+smKPvCXjoBRZzVqLX56D8sQhZF1TZ0fKtfjlegQSRGyGyX8OuteEdIQWFbrzPOWTM24ntnzye50d6W2QybX0S0H8qsg3VdMsAgqDx/7un+/Z5NTE4aNHE+JEAWJlJj94MEIlS0OwEWDBz/zxBM98X5mzJgxcODLK5fMQDTK5OqTX33bpGnz1NRiaH1KV8j3+wMiAwUdOjofPNJtZGDxpGE5qEwv/HcwfxLC9zs8xqBiyHPPNqyS8vrrr5P1cOTcIFoHWglLNBBWfbLjwrWr9rVrR5UvAyv6JRnuIq27/GEEF1EjlEQgLLK62Cn0ZsWIUfioSyDX51GARIUoCKyFHE0Gj5EYaYZdTOKPdNu88F9za4OyOGsiAUi52guiVCU3KvxmLkRikwATH0pOSUlKKomH6fW6dmzbvXLlSkruydHgxIq5i2hN4FtujxNlx9Gj56PPPfds5crloVJVePxKg/ng0YOVa1dzyLDC8TDNtO0QKpZKysgtCRsrsuKKbCwG4fY6AFuBcbZ7/HoDqEpfwOPQKQIXzn6rzM+sW7EMMRAmFjSNymygcZY8RGkLjRwEnhI3yeP1XT534e2330ZJ7z+wjxrnFm1bkpbywycvp8+4TuShYZanUSbwrHBY9Mvxu1mRWtQtQCK17rlXx8+dMpGoq9ftpHWEm/eAgHm8hM0YxkiEWwgJgcMipqUMKuTuxneUX7jq7cFDnjHExKPkJZqv22vMf8vdwhosiVYmBYya+Ig/qCFrKNX0/eQSwnZBIMjU+Tco91aTHIxPThj3+iitJcbnytPoqLDxidgS5YOi3kimNlkoBve54HJxYvG888478+fPJ1K1bNkyc1SM2ptDv+4wJDuUHMq8YfsVHUBbVxBhTqWSUgdPhNIT8FMh4dXocvzMDraxCGZrdHoKEkNK40e79h469qXMZatV+w74vWKiEsIBN2TWSnAVXhcQErNepwpClBoGt0IM3+4JzFq44uvvM0aMm3BPh/vz4Sw16EK+XAOUjIqQL3wrbluRmfVb1ljROYUeAZfbWbx4ccKw1Bs2b1I/EFQ63E4EohSKF54fPVQixXF4DyLgLwsQyoJcePr0Wf37Pg3nCmI0ojdDSrgeCnIpNiRKsXXL5j5PD7rr7nunT58qCvgjapWfku8iqfwIWla0seOEAQMGvAVnztq13brc07J1G+IovB8bS+dTA9XaQOwFtd3tfKA4RJVVmKrnoM/jRKiNHTm0a9f2T3ZrxahCkk5DZazJiCUEd5jxyNFDzVs0LV++vN+TJ9qEKfX8SfijPyZJpZGUhkSoIq2SCj46xzEPFMXrDHooXknRRPTN/zmkwccwcrllRMWQdkQFgbaiOEHLcVl65njcNhjZyQOA8Jg8adKBLw6f/u4MRnbdyMGkk2hmdlgkBr0lLz+HagbKVGfMnHrPPfe0a3/3zJnTFaGwLTd3//79T9WqK6ilZfQ8Fk93O89h0b3/awSw3knYqXUmj9sJQwnggOOHDm3dtHHu1NdVBlgA8tnaTHcAoBXKXlT+y4Me/5at71OsCj66evWqZcuWbtu29bixo/RWqyhMptbN5WL9iqZSXi8hL+nL/s+aIaAFk5NZ8D99HznKFk/ILcjXmaPC/p/nz6PnTF6By6A0PtjxgTff/mDJ4oV9hjwPF534xqIjUvJMdBlRHDKpFdi4SBh6DAhUXIjKFihgwbDjWZ0+fRo4FGYxZxC+QiMkJiUsW760dOnSxUqnB1xOgJYBpxsoCdhcLQFtkxmiIDSCINtDjkSEv+S3M6FxsbFw8xgw0+0FGG0xcYlXbmSfPnEkiffNqvff2TBr5nREX+8nnmhQr7YrP1tvjAJ5h/zxgOED/QUnbTAUGxP99NNPh2O3TR076tihg8+//CrCBYknKiwEg9+tzG6RmXUro1b0mV8dAfquX7t2BZIVHBT2m92RDxsKko6VSsyYLYHWZ31z8FqITtCQGg1FKGwcVjn4KIpVqDphW2I6qFVaupHNmjrjhZdG3nffA7Nnz9brI/5lpJUpm1MytniHC3I1EdKIBEXQ3PAwLVmy5PDhw23a30uloeCu1IASIzVGk+lffY6/+wnEsvDkwDSIWmp9eNSYlz2uzIe7tA6GXPTh0hsgysrlYbE4EXxuFxQ/rmbNG/BUUgyABBwvZBgvkeiUNGjSMzOSvHB57Nbo6Pw8OGksSdYkcsEOtyMCf/lBnUjq6kcbC7NMfJrPAmvVKan789Kg+gfyZKIEhMjCMo8vWK9u46+/vbBw4cLF97Rn+ihH/c+BxkAky8PF6tWv8+GHWx94oFOb1nd17HCvOzvv2rVrRDHRxzB0iO8qMrP+c/huz3fo28D+VWsiuMCQr8CW//aGtYvnzy+enkp2iQpVHkuYRAYjvx7cs3fVqtXnzp3DRu/fvw+rKCEpHnuK6IgcdAIulIfW4wLdo6DyRlD1/iKwRkRDQ8ESJUpIpH1yeSKLHBHxS1qVy2MBUBSdViypRGrSoQP7n6ZIVpTG3Z7j/kffdW5OHjk4SlKSU+Nkfq/KaAw4/ceOHPzmzKmPPvoIuwohDCQAd7dCpUp9+/cn+ZiclibuAvsJkAktC0nwifoGcomqAOldvSjxC+Hy6XV+CtJVzJioRBaIT1pHINwczpJpxUMkT0KCpMtqMbkdeanx0cNeGESS2YS51r/PZ18cennYiIcf7T9q+DNdOneyB3x6sFuYePKQl5yJXEFtjWCWqVXzjUrVpkWZV7/zftvWbWrWaWA2mG0OB8zJOLO3MFS3v565hYcu+sifPwIejyvSHg3HA4whpFkmcjmo8mBAND8RfyACK3o9Y3VRYRhQyVXoTiLG9erVLl++AoEZ2B/ChEMQdlCP6vRvr3/nvY0frF61unOXRzDUJPuMvSo9yk3flKtdv369S5cu+EbUaeOewsa0dOlS+kJwJrqfXUTYTLLGfHCd/5Ic/fOH6A/5BjEOoi+RGnP0m9MnPvlk2/rVb1itYYdNxHiwlAxmncYP4AAVAICX2KEntVhiXl6OTsyABi8OTIs/5COCz/mStcSN3TSbjFZjns1ujYqzO6gNXH7w4BfFS6Q99VRP0KI3TVvpQaRfIXZOSlIfOnTA7/HRNZF7I4JIThbhSOkfSWGq5QcO6Ov2Bj/55GOyt8wJH+cpkIzcAKKT11wKs09qu0TpOPN111139+3bZ+PG9zu2bSOqgaKj6TXmhmVVHCQg/qGImD9kidxWFwkEw3q9zuko0OJaqZRrNqybPH58qfSSMrI8EbWadfUqGxwqEDpMIFuwtqdNm1q5elWe0ueGhCUkmplyEDPx+1hMon4CG8vrJs6Ec3dzhQsIV2ShR36EIRdAdJAMZPlJ/QMIqdrcPs0v2E1UyxD8wIE0GPVtWzSbumi5x+2yRBKdt9V4/1k3C8yKXhrHj58sW6E0Q739gy07du7OzbMnJyc2adyM3pQpKSkmwo2R0ce00Ru0dCyPuN8KsPD4fkDgafeO50dYjJ5gzCwjTkQ+7BFkoYIJNhKYFKIDImWj+XrGFew2Og86bG7mDtoJB7ZaMOQNhqgipJKRpdC0SaO5s2aPmzT5tdEzU4qXbNa0sS83E/gdrDdcitVB/3mXy6nQyxKNupee6V2Qn7dw5tTpC6opdAbwCV4fbeJuZcSKzKxbGbWiz/zqCMDNGx1jhXeBM5FfEcNIFPoaDSa5zAU6HgkF2vpHnJaoksNmgmcrMzMTMvC01OSgyFUJGwvla7e5evV8esKkNzp3eRhnBSn6IwpL3IhwOiNlI7zGB0X4ss24lKAzlckAUGPnEfkQIjWSkoiOT+L8f7MSfvWJ/p4nYLDa7U6DFqyob/36lc8P7tGgXlV7zmV/SB8XF52Tm4UY0mgIufv1OuONrLwzZ0/FxT2Oy06bCy84J4qz1Ur4wijokwaE83lSaTAZpQKHz2KN2X/g6Pw5C6yW6BYtWvn8gmdZMo9+OiYR2yickBjd/t673lr/8ZWMq2klEvArQXIxN16XC0D96S9PP/XU09GxCUePnrBEhKyk9vi6n1rMvMlXS7NJf2hBrx2UvTD0ZVKHzPWxY8cwvDhfaE1p9ouiWX/P1Vn4u8Khom4mOSH2+qULr40d8chDXe6oWY10OAD2devWnTlzBgXMjqZarVGTJvXq1SOxiG3udTnZCCxL1tsPW5taNaQEkGrUs5deLhEGNRFs+jHc9JOCf+GQAOjRqa5eyaQOQ7oU8AJh2P0Cph2+Ab1WQyMpiyl8V6umsxctcdttOrO1iKdNmvOyZcunFSvx5elT9zpbw91HoUCfPpXKVKjEhhdcshG4CAaxcJK0sA6rCZPrjaLjrdvp0CO+I8zyFOXgoAkGH5kS0uKc61fxDeMS47GtmHVhYUGMJ/rMItgVGZcu169bD7UiZk0GcMuD2I+GksMNZs+nFc6ePD8nt0LlShMmTdmx85NXXhu5cOH8mqVSoOxAE/EpYdupdVpQ8H5urSAmOuHFIQM7P95n+5YPHnjkcUgWYWKjjLvwi7qodfQtjFnRR37DCIBD3LNnV1yctUrVSj4qeUKh6Nj4b898d/CLA8Qh6FqFGQQDeETLQoiioVCYyNNLL7308CNPbty4cfDgQSGJ/QEiFY1u14cfazWGKpVroN1BUv/b9yMlOSQ1zxdxnQ8//FB6kzMJXLPlRFpKCFYRBmM7YY1BjgXA4nbHZpG2UAlBgxYJeJzZT/ce6rHdMOr0cl2xi5cu2B25ySlx1MjA48osQCSWlBwbE2sRZq6LQSAGDtmPG/5GCgqFsvkxLHTT0LFYEj78cPuYMeNatWg2ZtQoIkx0kKTxSDDk/ukscL70K25km7YtFiz6gNhkydJpoaBHKLYQrGl6t8vbteujbm/ovfe308lEIpzkS396HawoYUPL5aNGjSDXOXr0WH4SXYi0/RGkRdzt5cuXOYeoJARowv7i2SPV2r9hVRad8ncfAWosMKCzM68vXjD7oY739e7V3eO04Yxdv5p9JeNanTvrtWzZEjVMGSD0CuxksfYVdKLTkxEkgEUQC0uLZRwGDkicl4INrCsqaGAkR23b7fDK3Ixg8c4Pyw+DnRbaEf6nxMREtDzvo7DDYBV+4SBBqEcyqZS23OyKZUrVrV1z3+d77nv4saJlKA0YwWlqCOhUqKP1Vthfpny58+czvth/gE6ybF7gngDgMJoZ8Pj4eEBaZGypLMYwoksPf+XjiGhh+oiItWigFAr4Tn55tFWLFiBGdHoaVEPiLyZaozXQzdaedSM3OycxJo43KfdEtphNgqzx7KUMpVafmlbCkZ1JQ4uo2IR3Nm2lwdq0aTM+/mj7yOHDF02fFBMbBXu2kYoHujL5nERRqVfWalW2grzixVLLlCm5eMn89p07Exa45Z7zRdGsX9hGRW//vhHAP3jvvffuad2cwANRJVb8+vXrt3300bkzZ+jviyADiij5nZyJUOMErK4WLVrUqFF+9erVPR9/zBplDTrtAQXgLd/u3Z/mFTgrVa4OUBtxSrER9djcIPvwpmUgPJsIRZ60RSXsEefgBPOTAmPR91Cnxsg7cUps9QjA6LY/sEsQOjiIVzPOVaqUTrFMwBNWhdXnz+fMW7CkarUyHUveA0gckiAi8Yizbt0eRnzZ7fmqMI2ItB6KuXAuBXeoiIb/1OiRDJfduw+OGz+la9cuffs95Qs5bTkOsgGYPsTvpbHjIzdNHF5kZ2cmJiaYzaqLFy/Xb1wfP5WqAxESkCvg6P/y1Nk9u/fGJxDlEsBV/EhOkAJX0tWYF56IiCPVRkjbPn36pKWVYGY5JyEhCQUK1I9zEKN8Fy9EoEzkokVU7Lafy6IHIJjh8caYDTZ7rqMgt2/vniDQddQXB0KpqWk9evTCAnM4XNeuZRKO5TXrhPoZcId+wDsYXkplUlKCUgONJAtCAXKTgn+ZSuHIzdUGBVBBY4qSBURBvgit/7hghB2GrQ99sSfABiFCRko67C1gyf0XNDsspYB1LMCGggGDRtnu7razV26o07RVUlJK0TQyAmDXaF9YYLdFqKGVez7Z9WDnh/MK/k9GlcnCxiKxyPk+t4+tza9YWkhmJpf5wkOGw1QwVwd8ly5dToiz1K5Th1ykmo7U1IpG+qxFchQKru+yO1KSk81GUpAQWVM0CETE8PamNWvffr9bj149H2yfmJSccTVr3ITxxYqXLF06/f727V59ZfymzVse6/YwaGHSLXwqgtASNhx4Eu7bG/CWKFn84/2Hvj9/pmKVqh4faLFbmd5/gqa5lecu+syfPAKnTp3yed3PP/88oQgCDytWrJg4ecrr4yZMmjDRZiuAaECYVvSl0mhQl7wWLyLtF5566qkB/Z7/8ssvG9W5k1/pdWXPt3/wwZb09NJmswV5KMFwJANLsrEkPS3JTcnG4n12KdbArl27+GrqVtq3b0+jMgwJvNVDy9/EpNMaTR4vpXa3OWaVFqo+DwizY0cPwQpEcEtvNF86c67/oGmVq5Rp07o9uUI0kDQs0FvggPt8+cgRnUoHmRluvNFg9AYd2EqSjSX9lAaTn8tWrHv0sZ69n3o0HHJ7fHaVJoTQVCl+SBr+p1mm04OOiIY4kNQPcQaRz42YYSG/DwMLio3GTRpBOgimjjyyaGH2IzHEzUsxs9ytVKmAHuUKxDtZrVmZ2YT0qUOkGpHp4x1mWbT6Fu3UbvNJ/JM34210eYPB5PE4t2z5YOnihVhI8OR6CvJmzpqzfdfnwu5h0YTDGRkZEfY7OYj1WEsMKw1HjlY8RDpr1qpesmRJAlEEQcg1484hBDZv3sRnOz3YsXfv3kY9S+4HPBbD8sOqI47r9ej01iNHjiA30PSCgg2fDVqmX6g0xC6LpLlDcNFBoHXPXW3Hzlyw5s1VQ4a+cBuN9p93q5gsjDkBKuhiqWRCAlssUUazfOLEKfBFU1E+duxYoFQ0gaAgnVmgDTTE0Qhn0U4nwiYvTTeUxFRT9e379LvvrH99wvgePR4jNM5E07JCTBDgz0BQHgrv2bMHnghSFmHvNcwyKLEF3WiUrk27+7/PtC1ctvrU4f33tLvvrXfeqVy1+qhRo9RKedPGDeJj5Xv37n3qqSeAHkAugwNJ8QXf6/eKPk50tvSHQ5WrVvGuWHf69MmUtGLCM1f8YoDzvwxmkZn1Xwan6E+/PgKiP3MgTOGPOxIYgUPcZcuzWswfrl9Zp1rFCmXS2UKbtm598dVxkyePeKDTfQGZJ0ZrRayhecHBA3/XKFUeWqDjf/iJ94fvbnuX1frKt99+26hJI4CrBIYhuNKbtFk3bsClqdHFBHykFSIlQ0K7Cv2KI8K3sDGAbWGp8SeRK+DvCtmSxfM1avngQf3S0ovLILLTGcqWLnnx7Lljhw40bNyMWkdQApIJwhWQyOwxdi8vkKGSf3xzzyPfORNQAN+oVghGPqVc5bTbddCQczLkVX/F4ZTbdeo4fdhoz7Kll4wLwCslM23Y+V1GdubiF6YbzP6wr0AbCtNjyB12yWXOALg4YZSoodwT6HM0F1jSsBaOK7mPJ7HYHXk6o8IdVri80b37vtqvy93t7m/u8F7yhX1qjVHmE90Gcfd8PwkeSbpK+gkQBoodP1ITsq1QAJUVqcrWuF0EonK7de9FexMxRQLsziRyJ6hOEVpgAqUr8Do2NnrZykUxUbHQ52BliTKFsGzKxDG1a1Y0x8W2bt16yNDhYbxZHbI27CEvqZTr5QKaI80AV4hcUBwS5owOS/wJY1PKRND0UC0WSNHxl40AFgrbltYlULnASiVa8pIAohrfHdi2bWvYZU9OTRQhjlBAZ4l2B5VZ1+07d30SHx9nt9vmL1zw4gsvsHamz1lQu3pNQpvYVUAFmO5Ixy0bO9fhYM0EKb/RG9SgtEaNHt2sWTMj9bYuB+DNo/v3U5/YuXNnPiKtvbDSGvAGFs+aOuSZ/i7a2GPtFeQYIItQ6oRtR/xckJ4KTk6CNKwiFW32fB6ZXpdjt+PJJFvUM14Z0G/wGJNe33/gQF/kqUSkmSY/PhfJS0Irf9lYF+qL5QLbhNQVVk6kekXalToF/rBIxmGD8gIJGYlG+38sHRDCmC0vihQUgs0hQP8Hrw1IloB5BIJk39atXtrmrvY7PtmFaZWYkjxi1Oivvv7K6XVo6DMZCoAuLVexAjIB4QQSgCC4kOKyIKJmwMA+CxcsfH3Mqz0ef0zGmFNATYBcoQdcKtdoKUz9bM+nsxatHPTsgIOnvv1s95akmJjHO3f2u66F7a6yceZZY164ej3r/j5T1g0ap5V5Vy+bViLVlJt7RW+2pJaqdeT4kex8u0FPcB9aY0GLI5lE9F/FTdeFQxWLJQKoKFmqskpjVEDbVqjB/PHkIllzS8NW9KEfRwALh5c0OMHUMAvMRADykr17Pt2xY8+QIUOQfcTh33jjjYcfbk9vYCJbggMzHCYfxO4VwiriWUbANz8c+Ka8LzxFqSNpMGTQG++/v4PL6Vy+YimeqJZOOEhfP7XWwl4Q+ahIESOvVRETghf8npFxaeKEce+//17zpk169ejOeXwXdM7Vq1Rt167tsFdfOX/+HLxz4s0IWoufyBfpV74dQcENiUeLUD/wV6GzFfTyIr4G+Jo2MAIihu/F3d5U8P/7dUHY3OVwEtDCcecpPC7oFoOnvzwcH5doMlk0Sg3MfzyXhxnCIA6K/OzP3mSQWkNSNl4HUQF6W+i1UUOfH2K1qlu0bgR9q5MarrDa4w7qDVGYl8g/6ToMl3RI1+Q1EQA6u0mTK7ib6Qcn3FlBFXH9ehZxCM7kNKaIF5KRxZ845+aN8YKjc6curVu1wfbir5y5YMHcOXPndXmoE+mI4iVS6tStBfJPlCL6/CZRS6nDsMZ04x+l+xQiiX5JkRfS12HQEaXAlJcCe/oiavifXQT/wzfZMlRgsPGZehHyFKhl0cmlwJa7f99nQwY/i672wbQELFquePWlFytULDN50jin02axmERpCyRJcfFly1QkY0imiagJaUS2AHodeACsxa1aNmjevHHdendQ8rxo0cLBg/uNGj0CaDNfZ8vO3rBhA8lBkS4E+KPVuh0OQrRvrVmdn30jJSGOkDDBVJXe5AwgULixIFa6if7TYT/UAtHIMK8N+cCCYsC4AYwPwquwoT7V84H1by7+/tvTcVajoyCHUAtxF4x/tVasw9viCPghDdVhVGIoAYvFzvK4vPzqdLnwUhgxTFqkIWk72A751eGGuBh5qARmDrlUIIKGI0SdlZnpsNvr16/LUzO/bL+69Rs+/HCXZUuWPvboI/m5eXqdtmzpcjWq1kJcqBXY2TJIzyLNAAAgAElEQVQ17lTE8UKwh0QfQwWnVShfdtmypc89P5DeFZDKIk9kACAoLg4G1dTxILqdztGjR2MhzZ079777Hpw+fdnez/Yh7sxRVuB5Ll75Q/HJqSlxeqPSxyrbvGkj4iw6KsHp9B46dCQpKdoLPQRYFNGsWgh5bpi8pCTWxOIkmaiRU93M+5IsuoV5LDKzbmHQij7yrxEQejACkGIvCWYGj+vShQuzZrxRp06Ntm3b5uZlsweKFUudOHEiEjAr6zpN2sEYUrM27vUJNNfDTOGzHFgzHKx1AM52u0sg1lHP5ODZoiH/8Nde69Wrx9DnhtatUwuOyoDfHWFU+uGQwBUS1oJd8tVXXz07+JmSJUoMGzbq+SGD3313vcFsRLcT2fB53FarefXqVfXq1O752CNHDn2BuMQtw6LiHthjGFjsJRG1ioRG+Mk7nHDT0sKO9NIJFcIV+tJAwMk+D3gpg/qr1oQiqCyWnMK4i+JLmUKU4CmDpUrG5WRnX796jSdiVDE+kBooIekZJTvmpzcsHlxtpqba5csXTKJKw4L5K/Va9csv9kFBeAJOIXlluihrsYxL2fv2HwEfwyjxKS4rDRRXkwQTKgnLG+0SiRaxKmA+E6zQBpOFFtErl63YvWsPfeUYYObLJ5xD8X3cOaYzAjxifhFh4zNMvSCkIHq4ePGCQQP7P9CpbeMmdcIBl1yt6NfniRnTJ125eJ5cETllKKcB+DPDXBYKscjF6VxOIkDUOqAOmVBwHkxiJNEDauRWyoX+qin+Z35vWGE0m3C3mBQS92wqsm9sq9VrVnTp8mDJsqXQacyd3+UUHbe06pdeGLR23fJ+/Z68euXytSsZeFZewphOLzWpLBgQftLKiXRuJl1IPMZ7+usTL78ydMiQAQOfeXry5InQIwWCHvT91q1bMYmKlynDVwBqBLkliExlwdfHjqlVrVL1SmXZ4LT+JFSiNCeAwUJwcCfC7yLWQqDW5bCK+DW9UGlj4GUjYPaxy1JTU5988smHO9zzxtgRXx09EG+1UF4jlDfrzXUrHVr+knnX6YwOh9tgMBOqZyMTT4y2RMO2I2qTI5SEHDwyz8WAMAIWcxQeHI1EjUazDlJiITVFG9Ivjx9r0bRJsdRkKpmI+7ltBcjzYcOGDxj49Mb33h76wnN8nH3KrjfoLDBvUB3Ia4k9Q7r+oUOHOnd+CNP76d5PPjd4kMlsxOyGucoDGkE4asEIQ0f4832fHT58sGnTOt27dx88uC9RUblSB6LL4XH6Q35rdNT5768sWLDClXl+1qTX5rwx9I4alZFJKqVx9ar1Br26x+PdY6LETIn8iBxPW0gSoZCANGjUrM+I+0pczCnwoBHn8BaOoqThLQxa0Uf+NQKsd+QhdbZ4MgSTDHrthjXvnf/uu77jh0XFWN9at27lync2bFhGWAsbS/TmRGSqlBMmTKCcsH+/fsSu6MCOHqZAF9XKvj169CiGAUl6bBzcFy3tWolUG8zDXn0Zbs3V694aPOjZtWtWtW3TjsiEkNGRghT2nTDIZLITJ4/s3LmTv1SqUPqRRx4eOKAfNpYTEnmtsEIADLCjrBbjpInjevV6YlD/Pg/37I1fC0pAbK2IHBEuSzCAy4wYgIlHYzJBSQW0SKuSCNO1iFT0tFFnJE0ImzkXFfnKW6Kt+/0rSRmiIgbCVRWQLLsjE63kddk6d753zrzNZ787U6Fsfcwr2mw7Pa6QR643R4XcAt0ifa/0QnLgMB1VVrnJaoLJ+uMdB69dzRkzenh8ssGdn6dEoZBBCBkuXMh+fvArXm/OO+uXSUYV1/mp0cabzCElOVevXmMkMbOwhjG1KAUjVjFrxswWLVvd1/7elavW3Hf//fit2LRcQWQXMWdxUvkAxlI4LPD1gF+UytNffT1x4vh3NqwdNvyFV15+XiYX1EeygKtd+zaNGtbu0vn+pSvXVK1WKzMrW2fEWNah9jx+D9+FaSUIu0RTarekG0QKB/GMMR2hjS6i2vr9a+/3XAHyUPiQMIGZFC9zpFV7PY5jRw8rFf7Hez7qceTS+4oZVOuNIlhr999Rp+rnez959NHuzZs2ghAkEmVxZ13PTEtJ0or4q1RlIWIhREQwh2bPmTFkyIvDXhv61luri6cVcznztFR8aNQjX30V2fLwo4+KJhOYBV6vKSaGwPmsWYsyr2W16Nsr4BU5PpMlOsvmPnPlsif/BnDA2CjQEEaNns5WNPbR0tDCp/BIRSBoX6PBnG93EvCIi0uc8vqIoa+OfOzhrvd0fGDgcy8YzNEQwCGpWNq/Z7j+Z591OX0mk9XldLndnmirVWfSQpYhNqaCEmOyeX4kNk6pKDvweTRqCn69nIa1KZgURH5BTi4PEvaxI0du/mAjjSGxhPRRUUyP204iOGXWzDfatmnx1JN9IVA8efzErp2727RuJWhehU/GKGlpqXr8+FEUxPubNkJ/+P7GN63WKIH/8Ps0THQoJJIMWnqDhX0uh8ZsRXQDzKpQoRLQWwohZkyfbzRZhPBR+Sm99gX8n+37YvyUhW8vn9SkaX2X2+71ywymuONHv1618s1OHe/t2vlBjVYB1RaEf9w8wXAnLiJ1OQJmgFJSRzpeyBLik0xmq14ls7tvBRxSZGb9zxbwP/OL0NgRaFTEzJeH8nJysIFq1azatWvXG1lZr732auXKJRo2bOhw2NCaaFOTwTRl4qQFCxZOoOKjWLHs7CyjHsCpBx8Eg4nYO8SD1aqVxTVky6IZuS7MTs68nNj4+OnT3uj6yEML5i/atGnT8SPHJVIueE7gRZEGF/EKaLVD+/aDBg2sWaMa1SqgtT22PKMFUJEnEAiSjAQz4SzIu6NW9f179wwa8uyqNSs2vLUKy4k4ELmGGjVqSJh9vd545coVkPi0YcZzZTPDNM3uTadIpXRpIjnQZqLLgS8gR0Qy7i+aXiQBAg5QS3KxtOXLN/Tv94TOqgt4QlWrpLsc+TYbViyB/MCxI19dvp7x6OOPhOUCPH7TSLp514SycnOy4hJjLmZkLVqyonfvPomxVkdBRiggigSiYpM+3XNs6HOjU5KSJ08abTBbHA4Q7j/YWJKhJhltRn3MruO78/P9JUqksTSwWakFQ/MF/K70MqVWrlj+1NO9Oz3QcdiIYY9371kyPZ3cKx8XfEYYf7yAjzkYys/L27dv37Rp04DKalQKmm90fgizjJSoA756jd6o1anmz5lep36T6VMmvPLqyHI0As/NCirpSqZQgnHGWvO5hOmm0ehNQKo9xLXwTQm8gmnl68geiiBf0fHXjQCFwnhn0L4QLcilgaBKp1GqM69cfn7ooAC9geEuoh0qhkwwaCCgqlQEfV5W1Gf7Pntp6CtTpsyBs8pFrNLnxcYSDcUjS5GENdbzxx9/vGjRomMnPtv76fbad96hocWTy24wmjEXxo4dR3KQsIfEbEn7F+GnsXBDoQ+2bG7SrDHABmoTzUrlhx/vnDB19qUrWeSPoq1RtoL8YilJQE3r1q7dulULgykBsYJvQ/hDQoZhdqh0Rjj/4pOShgwavHn7zvfffTe9fKWODz4s7YtbjYP8r2cIEReJVIVoO5p1/VpUNMADAUj/7tSXhJeQz9Q2gX578MEHoRgNqRQmvSk/74bZYMQscbtcKSnJgN7GjBxJlq7OnTUj/OpBv9OmhtDFbAFER1/C9vfctXD+7I4dHwGH3vuJXkxKenopg1HNDJ47d2bevHkHDuznG1s1bzZ96mRrtJWGhiKqRDgNoyngxcRj4iAlhb807HUnJMSlpqUB6/B7PKR6aX2RnJjEtPIprFujSdO6Rcu04qXvrFEuJ+t6QBaKTyp5/vw1UpCl04u//MIgqnmc+TYhqZSsNahhBGiUCDhQLTqXkFQ5dHgbc0AQgXsocDuMlgilaiEP0TL3s4MHgMn4cCpFAFamUaiRjCER7Cw6ikbgV0ZApNjANdG6TlR9+D/c9N7EsaNWLV/ctdvDg58ZAG84tA40GiOLJDq2ymQjR76xdvWbw4e/9syzg65lXKBCCMJ3LkJIi8Yph4+fbNn6/mnTxg3o14cgP10aIiwMkU5hCpUIa5mFuPzu27Pnz11GwOFnshN4wRblBdH7sMyfgokm1HaQkHSElDlC9AAOjL0nEgph2oqKhvAAdMLhs5gVWVlnz56l9yK4e6pdUMCIfp3OQEUM4TfumbAWYhRrBkGTkFK6W7duNe6olU2ugQg2gIUI1dNfRUuIkcetel1euy132qTRTepVebJ7p6DPfvLE9ymp5oQEiitlMMUuXfHWm2vXrXprVbReRLMimuUH91oykkL+UGxSAgH2ESMmGgyWCePHKGQFMplNJo+zO52z583f/tG+qxmeieNGtG/XxO/P0Wr+TxxLWiVC1WmiB/R/6cvTFw4eOhQTbwn6XUqZOgwkTEMeJ6DWG747/c34CZN27txFv+dGjRo3qFsP85r7YdgZYQQlWWMM3AuXL1auXOX+eztwpJVMEw183QWoYhmIEez1gFeh1e/59PPhw8d6feGKFaqWKJWOfcyUsQxEsgmmQQ2BSJPLG+InrRhZJOA0BDpQobA5HRLw7lcWd9Gf/7QRkINypogYBaxRamEW9Xm/OXmSnsSPPnpvQV6uNSqalkygdZz5ecYoK6QJBDhZouDtwM8sWbLsrfXvnj1zrmTJknfeeSeVp2x8ZhwhQ4881DxiYcTYl6tVrW7Lz7NwqaCP90+ePHkt48rgwYMBY5Fahg2ZD6iNRmIvLJXSFWq+MLj/g/fec/TA59u2bjp09BiNU2vXqwfZO94Ua5JuXcSrCGNHRcU899xzpRP1yLuwCG6pnQ7Smnq3P/TyqyPcuHImy7ZPPnX5ZXUbNRk3YaI2QoACtdefNpZ/5IWp28PGxZ9RqxQE8K5dufzN6VPQENoKbjBKcO7jAPOCnAP8Cy1btqxSswHeMrE+Nq/LYYfcddfOnV99dXLDmuXVq1XBdsHcyc7NmTFzbkrx4v0GPBvyORGnGr3how+3L1+2EjaHrKwbwl8VDXICaWmYTGnppUp06tSpWcvmYGa9rjxo0kBLQUgjnhMgLFk9ka+k4aXea3fC/46WwDCi59oH7216sOMja5bPbtukrj3nChYe9PHuoMwSnejMu6DWGHTGqA8/2rNs6erz3599c+Wi9JLJPpuDRAi6iRasJEcMehOYW6wiEL9Bnys6Nu7lMZNXbt49fcnacuXKKcMkSAvH6ICj0LhWnSIz649co/9/XguGSHJFxORd9rxXhw6pUr70ovmzvzx14o47mvbp040ez8SZxX4Lh+Hvvvvuhxs3rD937uzrmRmVK5UPU7DjdoGXkoVUmFkT35g2dfpM9nCJtFQQiRhJuBZ8EjmLg6IF+koayO3WWSwCioEXG0Gh4tyw8QRfA3lHYUop3PYC0lXUBikxBziCfm5SlBYLWme51+lEy/p9QergoDDkynBPi9NCQRJwmEx4TtQz0q808iahEZ/0+uqlS/WbtKNMZuzr401WC1WK1KyJ7lqwA/8YUfsfrwFwTfSUAO0OfuK7UydHvDi4y33NB/TpHmkGbfN7bdDAmIzJu/ac6DdoyJgJY9q1rCLZWP9mZgHrNVmKTZy8cMuWHR9seVupcMr9doL0Dm/S8y8O2rT1eIkS5htZdnqWNGpQdtnymUGv42YQiwvyWsreHj56rlevZ5974ZWXXnlFJnf5vC6N2hR2y+Ug2VCEXr/JGsMc5eXnHz1yHBMc4wdCQvQQKhMgM/qSF6C4SqanxcTEKuQaDLcNa1f/P/beAz6qslvfzvSenhBaqNJ77wgoVQEREEEBsQIi1Qp2QSlWFBVUVBTFjqBiR4oIKoIgiPQWIH16n/mutTdy/P4mviYHFd+T/cNxsmfXp6xnlXvd6w2Krsydk51dRRu3+Pwus9WgNRsAAsbjhmeXvLB27YaDB47gd+Q6vBfX5JFU7e3iYWNq164NLDo9M4NlmLoC2OsCHVNyDyu2f6oFNOS6ErBLtBUW5aYmJhbknlj06KOPPfxI9ZoOEzRuOj3gGrwKmAhoYFoTQsBA2TkwQWJB6Y04t+homCoPHDwM6o6FHwkAFh6lHAyAzHQKIgYCRrNl57ZtTzzxBCLowQdm12nYkNWzODcXDAMvjmaGmsWX5S++OGrcZLtZ27p5kwN7fureqd09s2YSJwRZiBAJBkJ4YsKxuCMp7Zf9+ydPmQbd5cIHZ0ZCAUw+Rix+E9SsQCQOsfjrazaNu/ZaW1Jqq/Yds6pUZRDiRMVHQk7lv2LDsUyUHwXFZNQdO3Rw9gP3tW/T+qqxY1o0roectDgcvAW+Yeg7jx48CBXigicWEzKw2sw4ezwuN3kIwy69dNasWSkpNsQppY/kU2cYM2bcu+9/8MSip8eOGYXZKuyyRGwDPq3ZXHjyJB0hnWqS0rSgdRPgQBbZrhNtmGiyyylGURzsBqSz4rwkVzTm94r8AWqi1QYhBjKYMdvwseUcOPDi4kXV0pLCHieaOdhO4Hs64sU2ayxuee6F5U8989ygQf2mT7neYojoyGmICysHmlZQqZIE2SlvT1UMwig2RT+++b65e3KDDy1cwqCy6jUY7mXqR1XNqggalqnRKg7+XQvAdgUNuUJpk5eXu2XLptn33gE506effpqZab3hhutY85iBmAuItnfeeQfv/rYftjdp0rpO3azPPl1DVQWqinKMNsFIjsqWLVtYYmFSEXJ2hUYLeCv4Cb3FDEWdoHgS4maHNeTFYy/oeOhu1AcymBnJYJ7hO7EEPB4LmHcIpTxundYccjtJnBOvm1JnmpmsgDmAfRhxoTCNgR3Bic51ULhIY+K+UbK+jbao28VZOJHJJEwAoKDTVamcNW7cuHvuuQfvV+t2bUmt4SzUMl7RoPlnphK+KYvN4vED1UzKrt3w9lkPTLxmrCYhPPnGK42IoDjc1lIirGnzVhazY+V7a1CzfteF4peisKHH4/1px4Hze/Yh79PpPGbXa0x668y7Hlnz4bY5sydfOnTEL3sOf/H5pymJEqYUFz9iTrRQ2WgoNqzSjRs2w2lFQJDcgNOZAZJ8gM4sjQ/2KxIEih5PTnac36Nrr969BC4lUFb8YKL30AV8Kt/J8o4Cw12y6KmlS5de2KtXclKKltJmIWRsIsIzIUIOo/TPjROuv+nGG4M+Abmrr6Y6xkiwwIHx4MKlOUePNmne/JrrrkXZIrDEryx+Esis2P65FmBlTUxOcjqL8D76XMWH9h9AvT6vXt1g+BR2DZhHbB1xYJDwxtDxhwmLy0IL0YDV5C0utKUkhb2eqTOmMI/j5LcpG6spGCC3y4XPkllJR0+YMGHDuvUzZtwy9srReKUivkAk6k/OzCQCJPgBBhlfTKZvvvlm9OiRaSmp5MRMuGnq2FHDYz6nz1WIcNJHPGh2EacXxFeeq7BO1ayL+vRatfpD3FokHSOFmAuMXVEZk1JvvvnmD7fc0KBxi849elGcESR4FG4IsyHiD0hCz79hI/iGo9tutRw/dghG4m6dOj391EJmuShMwJS8borUClmVx1W9RvXp06d26Nzjqy+/RIvNyEhr1qRpm7atkh2JQtAfDfHuGLVag47KNS+99lrG1Bl0R2aSrf+AAcA9Iz6XXlrGmZoFNi6YAKk+d6EXY2HUHCmb5BVPYdzrNiU6EO3hYABfOLJB4rzhsBYoJxmP8IEIz78WV9benTs/+WTjovm316pRtfhETirg2mAgGAU6lghDx8n8wtkPPrXqw7XTp91806SxHudhuOIJNEaFdA9chYDw2RQUHZUToZxRGPnicV6tXbvuUnggGvWHfBxTjm78d/R9OV6s4pS/pwU0euqphBwWGxLzrmnTRl8+oucFPTZ9u+nlpSuWPv8S5eudzhM2m9VktK9ZvW75Sx/UPy/zggsuwO6kMBkOJ8FMs5YS4jNYd+3d+9HH6ydOvFpsEK0RvwQcEXF/kIkKFp4aoJhQEV9YF9IYtXZA6eTC/M87kmFCPIk90TBwWpUMAmROQihqNHGwHAhU/fTxssKSqqIwMuEE/pVCCRtauFrE1UxCb1gLOxcbrCkKtBOoGFrAmMsvWfj4/GWvvNS6Ywcq1ZgtZvCeJsyvf2hDvQuHwladAfMOLFqTtm1nzn8UvvUN32+74eqre3RrC1VQsfOEPS1p1NUDH5r76r59g1nPEBaqboTsQEjxlpGYI+DR5ecUjry8eTBwSvgQzFXXbz7y8vKVM6aPGDrgAofG2bKusX2TId4QZMhkTgXiUcpPJ0aRUPqgVhcJhEjztm7cvLNP/26Vq2WCjxKGLINNkM56nIbChJMQhJZGqvqC1ZLOAI8KSy3YMvyUJGsTgqE0rAJ+Dwfia79aix8CBPQjj87t0KVL1O+VUuJaJWlLIIFK1W+clHRQNGIyQ68mJSyVTb7UrFWpW/e2Y8ZeiXJ/35zZU8aPa9+54y133J2ZmU2VlHDIyWLM6qhqh8piKbWG0MB+vUjF///CFoAyz+9zQUYK/SfOg8/WfPTYvPsSQkUJYT1L5pFjh9CuMtLSbXYLSrnRaic8pzURLI5RHFPhRyDmbw1TDifBzTKLdi6ES3FFRTCh00PeRlBP075164nXX9uyTVvAAoQO9VpMNdQ1pn4Yfxe1qSHaS9CYc066x43o0bFt+6hvMKPRFnIFoz6dzej2ucz4YvVmhkWUZZ7AltfTvlX7lavWwSNgoV4eBGyMXavVCOmWr/C8Ko45t05/7fVlnbu1jxv0rkDQarRj3MUp7HmODSt0UB6bDhZPkjLyVYFAmdMkmx3w+NKnFvZo12rFshcoUSRBAK0eEbz/wEHyuKF6xq1FpWcisFmVa956660GEHIBj95MNNajwQTCMPUGIX0gkZPprtGhu0Tm3DfT784feMlVt95885SpN2ZUzohHfVRSVaB1Gl1UKh2h32BiSdFDgHt6smeoIZacEJDorExMvTHkcaF7Me19cYdVG9JS8itE+mEKRtzOH7Y3q53Zu2Nrf1E+1ZW8CUo5MJ1JEzOgY93y0DNbvl4/+4FbR18+LP/4ntSkRPyhxHdJc+LuZMUgUWQpUHMoEsIObcTj10QsqUeLwudh11H5jaAHNn+55kQ5ExTLda+Kk/4LWwBHlBKF8S1b9tLxnKPMQCIyzz79jMVibtmyOS9MNTpmMttzzy1mUYexZv78+ZMnTxa2QIARSryPeW42Ejk3V62ctGjh843q1xsxbPjD8+Y/9+zTuQW5YgiKloMPWeppAK34B9sRT1uPHj2QNVg5PAZGLdCf8pk4Z+UtaBcUBWQQX2hMvqDFPv74442boVI8cN0NN3/++RablVJfsaGX9H9p6RxAZqqOhVBTzxVNUuScH8YrQGupaUk4wUDMUEFsxi2Trr2u/9Bhl2Rkpnp9Trj76Fx8k/CaqQ9P3/EFAc35EF+cPJnHM4wZM0bw7OT0KVXnRD4q0qvEjXURwgz1IoQGcIiRdnDfPXffMfO2vLy8++65d9myl9GxUNqU9aB0ecUzlPSP9x1zxah1a794753l9evWmnj9NZs2fCUrrpKNz31pPa6M7ObuigSv2P6mFmD6Y6Lgpfju2y0UP5GsF3jprFa8kuSOrVixgpEA+SQIu5DHI0hLfN5m47atW0eNGvnNhg3C4mBSiPdIWFXItxh1DDlVPtC5qAIwLLRs3x5VAgCWvJWs3hgk4ETNMp6Uwojbt23bvHlz1UqV3U4njKMWm7nAWfz5+k3bd+1zpFWP6Sw/7dn30IPzxOOu1cKhd/RELuB8vYHcjjDIesgtV3302Z5DOccKPDlFvvoNGx8/kQN4Ky+vINHuYGpwotUhEM9zahNHkcq3rBDZMB3YJGUEBkODbvX779mttldeeYW+IN/oVM7JgtxcfmWDKJ9Yv7Bs6PUTJ04E0jp16uTjhw8SjA+4igkC0qoBp1sKPCiMd8xKbhT1+YwOx7x581a+9+ahw79ccGGPW2dMAy1gMFkJH6MNoVvTg0KLJaJeoaFRAgUCkQp6NWKQE50g7ztZqzeHIcrQoJ0rZDFWG0MI1yG5U7fdfgv1RdCc0J3pLFRrfKU5OcdmzZz5xefrWrVoThqTElqRMcYFVQlQYr+Eo3F7YtLefQSlD3U7vzuwLeW5SpVjJV7kzM5zTMf+44et+PXcawHqssosikbffusNoO59+/XevOmbl156e9J14wCi5pw4aHdYwGhv2fzDmo+/HDRwANnUakyHFZqzOFdd26jAU7NmjcWLF0P08N6772/cuH7Llm9OnCh6uPaC+QsevGjwxXAjxUN+jdHiPJWflJaB1+ofaQyEOyU+PMWrAM5Xqmwif40Zq3izStcA/soHpTGZ/IgUJKAan0XrJS8yu+pNXbr1f3zu7NtmLpgze0bnzq0yUnU9ujQLeNyqYsECoAoOuoCNPLyTxfnkQFPStev5TfOKDu/86fvsmsk3Tb3BYbUCpCNIp9OZ0KdgvQeESv4RwhkdGdJPYKFYmga95afd22vVqjVk+HDWFpY2o/505Tjo8xUq9xI2iQ9KWCiks9hyT+S8/da7ANVRZOvVq0+Gl3i5JE0xAoIPvgaxqhXF7vcbr/D7neyB+QfO/qpZ6VUH9e/T58LpM+64Z+aMK8dcfdXEiTQXB9AaDEUEujqM+bPE61TsPLstgNXExJH6vgH/7h3bbp12E9hM0oFDIX9iaurIkSNxkBAVini9DFRWaEHheDyMq/Zduw4/dowa81TlunTYUBkVIeAAZDyYGB6RAFAcESnQxsAgQJKKEDeQmEp8yOs1W224bUUnYyUW40TyOFhrKWMfC0WTE5P8XpfH5zbbHes2f//dD7ueff7F9ETLPfc92KhhPY4XiI816aVXXiNubSUXklljNH/yxdq7HngyOzsdaCBRNZM5Nc9ZlFazJtaXEp4WEKGw+55jK61qa50RAmrn0nTAmU7kHFn4+GOffvQeiNWigty7776bhrP4lNsAACAASURBVEJ9IX+zTv36D82Zg6YiwX2zuWGDBosXP/PNpo0OQBr4EsNhCAaBapHNFIM+WtlQs5jFIQjS3G5bauqAQX0GDLpw2dKleMIeefjJqVOvu/HGG7Nr1MAZBk6OzhJRILl+4tYSw8kA152J8jp6m/21Jc/v2bd/+7YdPXv2nHbbLVJDAOuw2GlJqXTbbbNYd+becwcZ0Gp2C6uLlPgKh0HoU07HWmnt+6s+Gzzwkldfeq5ju5aFucIpCGyOOGWJA5vKFJAYb9r8bctWbYi9AGVgUEk4uxQ5U+JFzuw8xzr/jx+24tdzrwVMRgsw5107trvczulTbzLpdc8//zwTZPhlQ5xOqWon/+IaKgHz7BMn3sAUwgPE9FbnkjrbkXRmswUMZffu3Tp37nTLLbcgx8hk2blj1+uvvYZT+ptvNt13z11CRegPJqWnQ1qIu+WfaQx4kAMBDGWekPlsNJs8HvG6l2v2nYU3UFUlxdODQSgFZ3A4ifQ0GBs1b3v7PfPuvWPG5Cn3vfn6s3VqpUOZjDamaiTKM8vGwUhDMK91atdIT6v85hvv9e7TPbNKNUqR9O83mFdk4QEDkZKSBFMRZNCOlHSiuGAvSK6Mh2LCLapQNoNy+P7bnXj7eCsuSwY3XngdcAolHlfqq2o0BXl5q1avJucIeGnrVm0vu3xEanoG0Vshu/W4Eeh4NFjgkJkBj1cYccq0IeGIS+k1AafHnJTyyNwHdm7b/t6by3sPHkxaoupJZRCqbjm1Zcp0+YqDy9cCsIzA1OByFhJLrpKZ1qhhg4jPCcoKVvHCI0dwqVStmR0NBCX1hN5xe/CkmpOSYr4gYaNhl19OWgOuFPxhA/r1ZdiT3CcuK1/ARGowQ1oqN4RVvLZ0cTwgiCJgXiSToWVhKnFZkDsBioHG8cfg86iamVWYm2swgAyImCzJw0eN2fjDXeMm3Jzh0Hl8obvuuisSdOPQWL3m0/Wbt02YNMlqtRR7YdfVHjh6Miu78nVTb7Y5Ek0Wm7egAAhRdt3aNpsdlY16UKIlhH5bm6p8DXaWz2LWM9pV6cGlsXjZwwYC5IVnF7dq3rgltfw8rsyq1SDIoFgNeKzsOrX8ziIResLMqg8pjDbw6Zx/fjefz4sG7EhKCvt9itmMDSZAK65M+4uXzOEIud0ozVojrPHmK668vFGjhkuXvrh06UtPL1rSuHHTO2dNgc4a/RW03OlXVZ4HPICwzCNwgsFKlSpfc/1UIAd79uzr1L1zx7atEqIBS0rajz/uembx4tunTAC5jwJtNVs8CtcXIrq4sABGD8pzNW/fo3ePrgsWLCDJasHcuZlpDryjUSC5YP5K2nQmK27L1R+sGTLmekoPwSGDCGOdKl/GaIWaVVIbV+z70y1Aej1y8Nlnn27dqsnFA/tt//GHd958b9ilg1u3aQFpk1DohkJ5uYWAkTt3bn5evVri21e9wcrcVjfWOZwdIB88bicTOFGhUahVo2adWrWHXzaUSp8Pz3+8evXs6ydO9BQWUDUM9rg//YBn+0CNhuRwso4xcQAfYNipTH1n+zZ/9noISpQkZBkiCQGnbpwciEU8QW+12rWffGbp3bdPv3PW3Pfefi7vVD5rAEdyiqpgqZ+0ecAPWCo4cuTwaTPuGD503IV9u5NcLeW600w1q1UFcOpR3GAmq+CZIjEywAgFUqsEfhlxCMU0WnDKP27fPWzkGDWRkzhALBSGtZAuFu6M0jJ0tFoMZRyENWvWJqvAkZzGwxMFgH8S6Sw5EFiQ5CgAwsKRJgmhJVufpWlyijMDlHSYzCm4SqkX/uRjD/fpN2D16tUQc6gKljy/0iaq6vlnm77iuP9FCwDAkwpRVvOzTzxy9egrokGvYNJ15pz9B2BpB1YFt3DlKlUlzRC3Ewu7ODKjWotRR+2XcLB1+/ZrPvzw3ZUrp0ybxsI/ZMgQiN1he0HBUonuOIscCGdRUasO7aJeH2s8Kz2VVD94dxUX6933QuA7HEN6Mvh3DD/SRRw2eyhCTqzR5XS3a9ehR68Ln3j6eXMssnjhXNKotRprsctz9/33d+/WZsSwgahxjBayPPYfPtqlx4XtuvaEJ4YV3aGP5xcVWuw2p9sHxTEtFARmGIff/J8TWSV1k2pRqGNejSqo37d+/+2Grz7/bvPG5cteTk6yDx46NC0rKy2jklCX+XwWgW1J8FS0E0oKanUoWFbyhhy2KOm9YdCZFiGt8/qwPzGQuIsY0sopimc6wQ9PLIA4o6l1+7akpEy8YeJnn31B0nFJzyj7BOoeJ2HcBJ4yvVLmgP69Bw4aTBUKGPKwu0CM5R0/efHgwS6X12IyE3QkK8brc2M7UmgLrV21yqRsgNExasSwqpUrjZ84aeGiRbNunU68WZC4pWw6k+XHb7b/sHP/+MpV0J6FpBSmLpjeSjn+j3dXqFl/3D4Vv/6HFsAowsWxfevWRx+532Qxff/tt0TML75oECsXQX5GJ3719HQzKb5169RLS0stduar81ksFWUTYWcw+P2kRktNG04hyIhLxuv1cIwxaIJO8I0Vby16avHll4+iFKxAgeIRckv+w5P9NT/D6QBn5oAhw3lmVbkhNMCsJgjy19zwP1wVWU978ImqxKHoQPwpWis55JFQXrGzcnrlm++4a+zIgd9v3dGiWQ2nBzYsYduXVvyNOavTE9fz9erd/v7Zdzzx2LNPP/UaDBUYcCZHwsUDOo+/ZmzdutkBr4s9aD2IT5QezFXVGYl7nwdwOv2Hj5xs0KCBiao+gQBcgrgNWEpFKCu6dYkb0hlPQ49evdCqQMMS6DFZZBhQQQ5zk4fkImQ/QbIESkMihmVcrnRoZgQv/V4dpAA6o7sgr2nrlqMuv2zV11+PGDECKUyLqUvOmZYs8Tkrdp7dFiDaTvrYF598ZDUbunRoy6QWopakpCbNmjVp0QIoFenAxJoZPDJKWaqDflmzzVbUoxB19MLh5OTEq669tkePnpRMnTlzFkcyqglE7ty5m2gw6zLqwXl16jz99FNkMGoCXinmEo6gjWH+sWwLCT25FxYx9qCDgnfJ6XQT7yIOlZqcCh/9hrWfjxx+yYXtWrVv29LtLErJSH9g/qMEDu+8dVrdKqnegkN6i4MB6nR5LmrfAfpNDzkgCRFnsROiY5DdiQ6Hn1mgTkYlMn52G/B/eTWZlczhX8HvSDPmMk3x9fovBw7oWz27ygW9epIoSb9g8wCCi/iFXQxQo5hVEEpDspCYSHKy1S4codJHYv9gcgt8QJQRnOVKBTYwj0gomhpPO7cDqou4l/giJPJGc8MWTRo2bUyKUiTsxpWFUcQxp19NeUSPy0c0Y9KkyQ2aNqNI7tXXXDdm3DXKAX7qi2vM1hN5+XGyTeMJ999/f+9Ob1RJdQBpQDnjkTxeP88M0bS8aUL01PEjHTt2rFevwfYdPwkFjz9AQMIvuVMlbBTM+H77Dp1Rk5SSRieyVvEwRIDx+pVw9H/aVaFm/acWqvj9D1uAEYj12ahx/cEDL/Z7nD9s+75eveqtmrckvkRRZ7Ql/CykdGFucmRe/gm+qxOJWX3mwkxCBjF+adZQCOACUQ/nEp0nY98X9FWvUaNNm3ZvvfWulDVNtQd9xRTNEO/GP7EtW7YM67lfv37q1AOBAR08JYZ4zX/icURhQmRxa7VVVRVW9AbyMfX61KpVi4tdqVlZDZs23b77pybNs1XByvGqbsHpfOFdWMly845nZlQefGnPZs0bFDv98LAXFOStXffDO29tbFy/ab2654UF1K7FTnWjAcf1CGGuFoqC2QJsqnW7PS4ntSbJ5GJ9BLOlQywZUW4oyx2OKMUrStg4ElQUuUVkKgJ2tjhMxArB0AinzumaOwlxjzgweErcWjxBCVf5g10aohsBKHkorMY9HGlpYY8XyHNSUmV5VEXLl9dXQqisCqq2+gfXq/jprLQAHe4pLl789KLN6z8nh59IHqHhEOOKpC8lp0RMFzoIADSIAjtEWWFDchL0tSar3Wi3xKmEjgYW9GfXqPXY4wthtYVBZtOmTfRmz14X0on1zqvdu3dvpgA04gorhFJjQK/HCQ31AE4vmFxsNmH+xiENNgvvDOoRKPjk1OQtW7697a57O3TtdtvM21M0CbCc21OSVq766P0P19w5c1aH1k1PHNhjtJiRVvl5hUQeCZTDvsdSCmuu3mwBMuQpcoIsFO8oCiL0fZJqWPL4PyuNWb6LqBJAHfy0Gz0CvfvPu3fMf3A2DqRqVavgsnYW5CdlZqlzU9K3FRphSsDK3CGCxtsp1cbiaDYYwNhDHg8/4WDH+8Xri58M8DhxU3FLgwMQ/gWoWqQclpiFsajPBR0H/UV0mORNXgQyahEfCBBaT2qt2jy+8K23z0Jhql2nzujRVzid+UjdmB9iW4ZHtFnL1steXd6zW+daNapRG4DRgjyM42gz6Ikewt5OARKwZfi+MlPTf963P+fkiUGDBnFDKmALFVcp/ZJX4ASY1bhp0wzAxJEo8UdNFISYGz9cOVq7Qs0qR6NVnPI/LQCVFWS+N024Mju7WmHBqZ9//rljhw7goJ3ug2geyC+4tym7KctowIeOxcRTFQI+mQ9MbzwKfKFgO+s0c4kZSUEURCjzn2nMxpGg6XFk+Hx+Lmey2oL+YpO2PMP9f99zr7/+epcuXXB3u/xBRWJEESu8lNhL/8RG06kNxc3FdqSWH/lQwEhjRtoNnD7Ni2erWasWm7duuezyC86oZepZ/MlZbFqNBaej21MYiedXqZ6aWcXWpv1Ik1m78PGv7r7znuPHcrUalFtzMOyBQQdqDCV3PgrXBsSxSh/pIGlUJSZS0ogzwaDzFRZZU5OkpqGI1JKtRgI9uBm0mLzRwMnjx4oK8Q64EWoZKcksVPI6ZoNSIkmroVJH6ZmA6prx+x6giCw+/0DATTsYrHqf24MftNBZ3L6TLMY0lKqY8p1zf6v6//5SFXvOYgsgHD777NPbbr01K6uSRIQDQSje8UtdPGhQw4YN4bKCvAPctJFyDDYbKWHUDE7wSYagpFPAvIvWBDMV6oCiIsPJd9mIEZeNHClPqLrJqeaOX0SW9jAVuGSEs+6TkK+AswgnSa6c0Qw+i5IDTZu0QIXPL8hLT850FhYn2ZIuveiiSy4fHgsWe30Ru8Xw6IKHH3/+7XHjr8JcPLjv5xRD2A/3iF7LiOfWqckM8jAJeoBHQ0yNhAToghlasXiMiUCJY9bps9h0Z+VSZ+QwV1MFMiYxub2NGzbsfcGFUbBN8bAuYkjKyMCziO8n7pdKG1h1ZvQMorc6vfgamZjaaMDtwS4S0lFUYUBv4rfTRYN+GhxXlthz+PsVZx6guEg4SlyPS8kelDGcaHBUYaeR9Sk+eCGjZlMhpDyk0Z6xZPHS886rgybdpVvnnBPHKleroqTXcKSY5qTHEB3GlTlx4njCvmE/SpVsxHOpzIP3UdQ+bhcMvv32m3Mff7pxizZXXXUVYpPb4WtPwJ9Z0rZhw8Yfd/4yctx1UMygjqGA2s3oivryGdPnVsC4pPet2HdOt8Anq1e5C4+3aVXf6cwj/u7zRbJr14jovJgxVouNqcsoR3PCZUDwJ0Erc49Br05sfmKsqyM+GCaxH2pQPaYOmdlS4BdTMyFKdSkSuU+eKKAVdHrYlvHchBMiuEzIOMOdwrAXYavwXTHtpAi1Quqr7GGHzG7ZGUsIyQXJY2FqycWxrrgA3zgYiSyeDOhGpRoPkkPgmxo/VYAM4pKjaqrUWNA53n7789257lETpvpiGlRBfMhasc5OC/Z/qp9oUkU0QRQrJLG0J80b08NK7TNYdcFoBBdQenr24QOF7iJ5TQ47o5lhi58+EYvVHzHpHRadI+gJIJX8oEuK/Cq7fbuOLYIJnmiCDwidASOXorHITFLpJTUJOz6ug6gfPGkUdpmgRoeXwY1pK8CIAI4KwBh0QWICJn1MakIDSJecQcK+xkSf0/bBh9uGXXJ9jZqtGjZo16FDj549+nXt0rNO46bZ9RqOvGrCN1//lGBMhZUW8BTlLaVD1Y5We5lOxio9jd/9/+VO8o70iCjjgMO4r9YEYyIK3N79e1yeQr7gxlBVfLVB1DH5T3Xif+t9dXGYD6j9h2qEkkP8N6Y1GhiTjojPn3/q+quvAi0dCPphy0Ivr1mnZloyFFlkgEZQkcQVigGDYaaUFVeIXaALljWL0BVzn9nH1ARzJ/xJGABBl/zjC/+4SNgvo1EiUkGWbelfwUghXSLUANDAhqUsnz9s2VSrajo5G9Snh5NUa4zXrVNp0g1XVDJHzb78aGadpau+euzZt2fNuPb28aMD+YegNYacAEcKi+6m77a179XPmFKJAowKj4BfB7VbJIiOItTAvC/WYQSi8XPOnSE8ZMJ4oI0wdxF6kWi6zfblBys7tW8J1RTu6gmTpuQcPxEPhIneUlFSmh3+fSmmIc0oElqB0yaEKfYF4bvIUUosCKZAvNySLSgNzhz8lTiG2/Fd7BlF5ZJfJReQE8Vahd2KBlMic6jGCq0DckabhHT+Yv2XUCq8snwZ8PbHHnkEAxxXp/IkhnAo7nUWTh4zYkSv1pf16RrxFihONF00bghQZtaYHNTYnVHLkeLo6DufGHvLAmt6lSk3TbLD5+UvTogFZBhIbFOSl2VNgjNIoYWx25K+/H6/K6Tv1X9IBL+9Vpdst8HfAYCvfPP0nOv+8r1GxVn/VAuILycSA8VMKO1ETr4k7ygTjBw8gIomo40VFWhoKEz+CDOgzBBC8TfEAoUUEDQLsxFzQkFsAAJQTFVZcYUGWELnomkwXZX7iEiVIBAfMn1EoJCGEiElW2emVGIE/y/TXgtwBxJyUEQWE0ID9mENrm/VjxwOWhNTYiGf3uwAC0IxLK/Ld8ttt5LfBF6bS/LiHCnObfRI6qMpkbtzaGM10cVhWYhF4yi7NCNyH2e/sDmXtEmL/bqp36U1Y7G9+3ampiU0aFgnAiMg4pBGjEUcFgAQp8NtYuHhUQCMkgTk14wMZIk02ZJVpiuTFSRsCLqjqN8p3NDSd4aAN2CGcFKjff/td6++ZgwaT3JyUpduDdu2bV2NIkusgHotQOYNG775cPXq9999Z87sB6bcPC0eNUYgB2dtREVTIs5gPqSvBRwdgV9CdsrzCaCHVxClW7C6Osl+MppBAqHtAcZ//Y138ws9sOMSepD4gqKe8ikX/E0jlNRIFfvK3wK0LX5NJguzCcfPwV8Otm/flv5hBiEx4A5g/+WjRgdcheK8ZOn7tR+lX5TeOTsb/hXoUAWaLVRzdD0jmT9DwQD5rAmogMGgNxghFo4YoBbe22tWPvvME/fdO3XclSO87mJMMZ4WlnLGCk948ODBpOxGeOZInMTXgSj5h3hdytw2dARaL3SvIseotxCNHD954ssvvxwxeA7NkZyePnz4cBIwZQahmwoSoHx+nD/9YOLcIl9Z6ysqFpqxmNCvG0y2g3uPzJ49+7GHF7Ru165Xz/OLi4ukLkiYIpJG/OgGi33Dp5/7QglDhg33UNkWKxw3ld7o83pxiCKO3nz3/eeef2HP3lM6c8LUCWNHDB9SPSvdU1xgNxm5GbWScKDxiAwANsaDujEGftq9KyMzk3WNX/lTVC0C2bK6lGerULPK02oV55xpAdZIg1FPISqGKTHBKlWq8ImyxfpVpXK2zxfc+8v+zVs2XXhhz+QUuwKTLNtIZRUnD4jSrcx5rqxOBvQa4fjFtBXTCkWJlZJZKs5hfF2QpYgYxVcMvEuNIChTRDw5Yn5hxun10A2A7vR6DNbEcCQB/DePJrVcogmffPwxtbquu2ZMmzZt8Hp73F67I2Xt2nV3zLwnEAn37dsXpUo47ggH/IrsVh0n59SoYP2gQAX6Bi9LgpVQMWuIzgVwEJS4qRqG2rxidyqih4WksOhUjRrV0tJT/H5XkoPybT6rJbG4oIhG0GmRdHEWxXDEp9FG0jNSataq+uOOXW06dZVKR36fwGJRhVleg17Iq/CDEQeG78ycmLZ7x4558+cj1qfcdFmLFi0aN26YmOTAHwBfJSo0KBm/xz/4oh43jr9qxYr3n372sa3bt9x1191169WPYYYiEGl5FCmurDj/QXBAIk/oQcxrlCmsanZyDPnpAeGwoEaZ+FQNekoOL1myrG//IVCLsd/tlvRJXlaNodAIvHWJ7VOxs3wtAOM6rP8hieDJxBfbKBqOxLXLX3l54ZOP8StQaPLyik6dSqlUOR4MAcySGa0YLWfGYfluXeJZcWDpTHVCe8rw5hg6HFWDIeP3U5wlbLbYQe1Y7YkAqF987tVnX3hu1GXDhw3p73UWBP0QQBAnNxqYVnGMhdC2HTuHtOwKdyVFZXCNMB1KvOm5uZPXl+wCsTFE3Tx16tTRQ4fq1q0rtpDR2OuCnko0gKBcBIzlX/0KYLgEwQlPFnowvme9Yd/BA7fcfMexnOOQmlKBDa+1xWEH/UZ6jdEOWD6os9iLip1vvbdq/I3Xte/aIxQojpLGgxQ3GBIxq3SGY0cPr1v7pctZfPGArldfdUXTpk3xmRYXFZhFw9QEfBEzQUaFHJu3Q4bTCGz8iYZHObUmLVqjZvkJDkTjdLHkNjJWymWJldMJ9lc3esX1/y0tgLYRDgmjsurdYd1CJQKSlZGetWrVh1deMeaCC3rfNOmWbdt2pCRneL2nSxD++bfj+mQPcU24IcSOFKJL8WQw4FnClf/J0ihVSonYA6IUk4h5IQwqYoHhmY5SOsIDUkLCEnoT0Xo5Hi6lKM+si/iDlqQU3CRSMS0UeWrhonFXXfPSS2+sWfOJ1mwlE9zuSD9w8Pg110/YtOXbhx9/Qn0euYKy8dZMS1Ve//mX+huOxAGOlx/tAb84zM6AQ3EUoSeVdmtV1qi/qiYdb8d7nTyZW7NmHb3OYtDZTYbkA/tOUK5Er1NYQyU6e7ryF95/aIPad2j1w9Yd+I1gjARRxZIp8AgT+o0BwQ3nlpYlymJ7aPbsLt06aTT+115ffPVVw9q2rq/TUCHjaMhfSJ1JCmkU5B5NiBQX5u6tlmW95ebr58+7Z936Lzp06nTk2DEtKRSybCu+KbOZhDXwMTzMaU1XeXRK28IeJh0PPySgfRgsQefEtA/NXTBmzHU9L7xo+oxZdBxGKgerKBDelCtU6FilDY9y78efLBMWTR/WUHADFIYymXfv/Kl2nRrZtWqAB2AOOgsLSBPLOXREw+pIKpdiJgmNuEQJ/8fJWu5n+O2J9DheVSQJ3a2OeW7CnyGfB7sBcpYCUgXTMou84VvvmvPwk0sWPjpv0o3XgR2SIKZem5qcHHD70LSwXtw+7+HDh7OqVOZpxY4T+MC/aWPMqxJVncXgOMnKQ7GgWUhAQfeMEv2UDTH7l2PLMHZQsARKZUnkm5i8Fsv6DVsOHTqO9QU+L//UKRIXbCkpgrNyuzU63KLBcddc+9KrrxW5vTdNnd6778VOXwj5TL843S4SctLTU2+9eeo7b694dMG85vVqhF15hSePaKnopUhs1giyYtR3V7UrVe7xCUatoKCgfv36yBnkAkk/0iaqxV6uHi7Fti3XtSpO+j/YArJQmYTaAIgiPi1oA1999dXktMTDvxx6Y8W7SmAHGZQAM0q/fr2VME3ZNC118UONU+M7SDKcUgrWR0QbeSkilwntg9Kg9AYV7/xhADdGk+CwOBe/FcWk8RgDPQqyNMdiBCywd0hTZgGApVCwQoiTYPDztV899NBDm77+ftAlF11yySX9+vYClmRzpEWisYmTp/uCsRdfXV67YT3iCcxJFmmeh6upahZ7zrUVmpgZCgT82II5CwXy8k9VyUoHTJYghb5K3VShoy4/assXF3mLCr1Wc4YmIXnZSy++tnwZ3BzNGjeJafIJysIjQTMrMogk6njX7u1m3r3oxKlTlbOr+pxFNnOi0eLwuihDhkfDgnZ2/MSpW2ZM+/KLj++47cahwy7GSA67iuSpwFdFYiTc47w0aOE/NMeiTrvNHI37co6c6NWr43NLnrz9jnvvuP2WJU8vstgdRgqEk5UWQFE2ErFJIJWefCbULepQwsgv3gXxUeg1oQQTiptm5fvv3XTTjBMnC6dMu3X4iCswDLAMeGzVfmX0qnJWBa6V2joVP5S9BaTcM6E0EQSgG8UfQHDtw1WrWtSpGvK5TDZyBv24CXr06FWlcpWYz6+YBkq+pxICxlqSc8t+31LPUC5LjA/iBr1RTDiq15N8iPLn9HrjulhaevqJk7l3z5775boNjy9a1KVLS7T1wlN5aVTxi8XAcjFUxPep07icFFv3pxJTZxeKWjiArPm3uLMQXOQIIyKCXr9WgOSR/fv3iylLKFXqCFHZxiVcZfiVhMr1L1ezBJEbjcNWJcTu+LSdzuvH3/Do47N/+H7buKuuoszGxRcNwEyO+EhhAdkhyPrrb7hu5crV9OSry5cnhOLZmWbSPBljDB54f4iohAL+lOREXsrpKjJGPPQSiTWsAVDg4n1kmVDCEacBnaoEQADyBR0LPApUfkQtohqtGbYP+OIRd6WOqv/wQ4Wa9R8aqOLnP26BkydPor8wHFWFY/DgwWvXr33kkUerZ1a9cdL4Af0vXrduw/33z6ldpybXgQxLBGhZNmYC2htImtzck2CMktPt2CAyJXRk/uPOBcEtRogechTsVP7pKSgbCIAL8/lAdHEKEajKlStTIkYPKovwEBlxVIG1go3WRHxevS31wM8/L1q0qMjpuv76a59atKhOnTokNKHG+b3+++6eueLNle06dV7+xtvWJBvhS7NJ6pTJdRSgifqF5ynLO/0dxwJLE7gSCdKQVwX8JPF1blvT64GX/z/LijMqIw2blpayefN3U6dMzzl++MC+PefVrZ1VqTK4FoHFKU2PVagVQgdW00CDhrV9fteDD91PgY60SpXoBRxaFnMirqz8/IIXX3juhecXp6XY77/35p49H+e2ugAAIABJREFUOlmN4YLCXCOOMXDJEBlZFJBygsDzubbZnETfxbWBlNTEw4f2tGpRb96Dd42+ctyMmxNJ1B84cKDZlogvhNKwJrMMgBj51pCy+qTCJldATLOCYqDv+OXA2nXrNm3a0rP3gHYdOjdv0YYllrRyFVKmdh8vwnoj71JKJZ+/o8P+e+8RDIWMGDaA5vB563R5J0/t/XnPonl3Gq0Wn7vQYhK/xcVDLkVXRlmh/2kJGQkSXSRWc5YpNnCViQ9cTC0RRFTow8SiAhhly8UIjFNcOrbq/fc+/OArJso7b7z+2Qdv9ezW9eK+vSBGBm/K4m2yWTHsDAk6XCbyqEqYSQYPuGso7f8lepZqRCl6hmiJ2JzoFshMXlCaR7ImJY+Y5hKaK8rAa/9ankJhLNMal73wImmhDRs0fmDO/Z07d77xppvC/lDNmtmS392pI1grQZca9UR+QXxWzsgYMeyS+g2bXH/ddXffccvmrz6jxpIkoIIGCQvZBAo9ZY681A8gXdAo+VikMRPUkAhMGFZBMbRULN0Z85JmoTWQ86SIgitAmMCqh1FGDhcO8/8sOkuZxWVb80q5SMXu/7stQMDbarNs2bKlXesWPq+fggmbOm0qKM5Lttpr1qjNyFy3bh2Sp3v3LizD8C+X1fPKBEhOTunVqxdE8wcOHGiV3lxJ+oWTKS5c4bI+U5hMHBgnTpygbsbnazchOrdt24aOReyIjqlUKZUJM+bKUXXr1m7fro3ZbgsFfFHRAGystWGvMyMrbfK0SVWrVqeqA/VkQG1j4hTlFcy6895XXntnzLjrh10+MkBmDsasVkgo2JiKbHK6EuA4o5ecQ+MgSkImqezieHMFivLyc1u1GkQuQjBQak1AEToKJEt9C/XP+Y/cTQXZn3ftrl6tyt13LaldKzsaC8bhBkQKC5JJTqElyMinHqLNljx52vjJk+89dOTA3LnzCRyHwvEff9z5xgoqhr9cuUrGbbdO6tWjE4Uz4rGA1+nJSEzxRVh++Q9xryYuiMJK21KnxGROBo4MpMpqSfC68hrWqbr4yQVXT5rz7nsfvfjS6zweEAqiPMSpeWYWDGQinc7pyEoGAwsGX+o1bdWr54ULHh2TXbMmbBEK6ZeXHPxwROFU/E0sQP3zHOrB/4pHAbMkbEkMRDZCgRrtd99ubteqZY1aNeFC4zeN0Z6gFJd005sp6ZLTgIxgKCrTSp1ossKdpeghmhxWgUALGCeR8LfffuvxyrqLpsHg0RutRCov6nshNYaP55wsdDp/2X9s1t1zqlau1rJJfZ/HaUtyoL5DcGDQChUqT4hB5zCLj0T11f1bOg3BhSKCion7mOg6ogzSHBJlyDAmXkCX6almpkwrREK51Ys/3xrcCN2uyOWePn1WRmbKk08+MWTYYDgZAFHdec+9xXmnkpIcuBVlJITR+eBYjM2Z/5DfQ90zqRtBOdQMAKRJia68wyq8BLGAVwuwBPiOoN/jjZLvBGuQye/1kEiuSG8iHlhcp6OBygAT7AECk4ex2CjAmErupEmDLApQjoJWATNWPjW6Qs368yOh4sgSWgBqPnQgwm3k4w699HLMURwDVatWRZ86dvxIWmrmho1rqauaTuFiMsgMulCwbP5nRjwTAG+Wzx/avXt3i1YNBVwVQqxFmDaE8AkeEZFcu3btRx999M03O3VGIYKC1rlPn/5EMElY27p1K/6Yrzdstli0cKvMmnmbPTkp4ncR6ZdQo8ngMMP2gjNDSMjNVovLXUQJ+vlz5idoTE888WTDJi29YYgA7L6A12wzxQNqiECwHcpCIH4RnlC1C0tooH9oFytHkDCNJgHLbP++Xyh25JCILeGbUmUm73JG01K/IIyyqjjumDUZbk8KTVDxxO9zxShkSJRNxxJIMIFT8CEKqpgeQXcZcFHfYDCwYMGjTZt2dNjBmJNXLT6qoZd2nTJ1Yv16NfJOHrbAtsMiFyKYFIqYSNuS5xQuUhFzkhwqerPOrmQGmiRHEms65NEbYx3aNvvggzUke3700SdwPdO0WVmZ1L4EWFW/UX3QuxlGM4sH+laN2nXho2/Xrl2lKnXoMI50u7xWu43IhNFs8PicCvJXVnF+4gvdx6eCsPmXuCP+oXFV1tsyrWhVhpOSi0HkMLZj2/ahQ4cyAqhQaUlM3PbtZrSeZs3bOFJTiQJrzTKnJLVQMWNE32JySQ3ms7dUQUoO2hoYkEkY+5KT9CjrCRqnLTGJTGUS+JMS7SyxDc+rS8U+bzxl394Dq1Z/1LxxA3LcwP1Qb4qzCK0xAmGfkbAjdBBRctHwCTEmS51fZW26v/p4nIgEPUFOet1INiuSnJ6SGaFF/aLMtgTmoADFBykJQzgB/8oNzxmzv1WrVkT6n3n62YFDBuJFwv9k01tDHk8y5Ud9HpVNDTg6NZ+hzEgIeC32xKDP5XZ7P17z1biRFwHrE6QE3lOl7CL2Gz1lNtGNhpDOHoD6i/mdoAB8E2IWIyW9A8QZVUkuEBRFtedEGoGLeEjicQMwJTUnQoY6S44iH8rTCmdv7Jbn7hXn/OtbIGQxTbtzzn0zw5OnzfF5ojOm3RQI+hA9hAesibZjp45t3PzNFVeM/vb73R99tObw4aPjrx/RrVs3/BCMXZZDhjWjnEVOXfB+3xzCMRdw9unbYdbMyXfffQ+Fja+/fjw+MzLzjx458uqrr7z11ltbf9hRo0bWuHHjJk2dnl01HQA+UhKbRvU28TBs+/cdWfX+R08+8cyaD9YuWfJs205tnEU5SSk2vDCQdaEzaHTARKKfr980/5EnUKqmPfAEuY1wD6KLKSznUYvBHPEJiEedwKpqxZ88/+8f+2/bgzigGbkd7alqCapiqtOHAi4fDRENeTdu+LxWLfAnqQFPXiDmsZiROFBkWRBGSKtwxBPH7xX7H5q+M8oWl8JPGCPBiiApoUeFC4KUKtQgxE0Y2hsdWpSk92kSLHJMOKKLFo4e1qdN4+rr168/duwYjYP2g/8/uwYslAnuomMmWHhI8mIpxbLEJRamoIVCkC14KoqUiBiLx8N6HcxbKkOzIqMouAiEzleclJz/2quz3nl99ReffT5y1PDOXbr9uOPg8BETRo2b0L17d7pD0hsZVJIbLu4xXJByOo+tMwgiR9LGhcCJPfyqKlXq+575Uz2+4vOstADgYRyWGohtpQYwrHiB1DT7xRf1ZNU0w13sch09ksN6LwR42nBMF9TGlJWeTe04xoNKtnRWnkbGATmCHpxRlCD0huM/7NorZDQRINWiagdg77PYCUYnGQwBd64xpKecdVFBbofLB0Wol5cAstMQBrZPXCmuycyuzsil1p9FH4NXD2A19VulKtS/YYPNnFpAgCZhKbPbpFBplZq1oB31FHgTsuFvlYYKeFxUW9cApo0aYpCToekqslp0EatoP0DmgbVKcR1F+DCjqJiEeBQ4FwmdBmHREZILGM5kWoKKg8sqHg2GdTAGQ2pqAxhAzUqdyWyNhz0ao+bbH38M6BMatG4ewc0ZCSPBo1G/0WZKCBL6C8JAprCmMVS4lw1d0GT08wz7tu6E2KdRo0aCMROrD2FI7E/kBqq0Wh1HF/NZ2BEBP8du+ckfhsLNwvIjFpdUl4BBnrVAA+ydu/AOUBmnV6qESQaGBPsALwHvIXKq7FuFmlX2Nqs44zctEA74bWYDtaLWfvIxIComId5amXIQIgcCFqOpaeNGS555+dWXX/X7WUgT+vXpgJsBzYBjUBG4El9UP22J7Wqz2vFIVa5cdeq0yUCCHnnksY8++qx58yYWm/mnn34qLvb36tVp8dOPdu7Skcgg6lRCHL1IfEuC7FEENJQTyPHs7Jpgetq2bT9lytRhwy99883X23ZqGw35hHGOddcEs3xwwWNPPvXMc1OmTe/QqQuBMRxCPBvqi2ru8Hjqqlzic/5TO3k1liUe8ozGoKoX/mDUnpgE2OJEzpG331i+5Kk5yFNkqtlkg7wdRbQov/C991Z269opJdWGJ17E19nYnM5ixNx556Fc1VFhUvQy/RuAN1K1FnnQX01Cxcdx+sbs/DOKjjjPEjQjRgwfdukQI9IvrqlZp2r9+lVggqYR6G40KXoN6S4qV/lsz7PRDhXXUFuAbAMWMAK4fIKFP5VzomatGri3JA2WIoYOx8WXXCIaVSyG78Jos0E68tc2HcMMHKciJRBHDM4mjRraLFanO1evM1J+WDRwA5Wj3MmJKegHe7f/jI8EkSUJbgIy00EBwKQjrpnkgH1JjzHGLDNarITeIGQWHuN/w6YKSdVKZOJYTCaktyUp6Zc9+xo2aWJ0JEd9TvRg8K3WlMyw20vZQJQX7BN8xSGv93TxQcwwBZ8qAp8tHhc+DmwblC2DJeiF65XcYvEqUVQb6FXMTZGuuN6WGHBy8WQOg6OBPggHvAayVbTG8ePGbNrw1UP3znrhhRfiUQIHFBO3BCj7TaoLHsdAUFQ0vTZGzjIJzIwWrZD2rfn4I7M+oX27tiEKRZRxOy12FKQBp54RR7QPL8Wn+ALQwdFA4evimHLJyXKdVMY3qTj8v7gFzEgareb7b7fUqVONKjTisDVQ3UUAxQhWXCiTJk06r14VqiXceeet7763okePHriIlKX2dMiGU3DtltZEjGyuQ4Ytn+PH3/D668snT7mBuj1bvv2uarVK99w7Y8lzz4y7+sq0tOTc3BOBoFuQUzhogPsomYZ84fpsRUV5Tlf+VdeOnj37vuM5p3Cw/fj9jzpwIRRbMFp/2rl76IhRX2/+fsFjC7v16A1DtJQ5U9zOXIR3YWMGsqe05/yn9tOMPCSbKiN4SHWDhZqcHbNJN3fOXbVrZHRp3zIe9ksxZmp5G2y5pwruvWf2pq83AwU2GqzUVz1bz5+alkhUMRD0BBHGPidhRP50ugpoRja13397L3X/mU/1AD5Lex4Iw8NUvQwEiFr6A060N5vNbE+2UTIFgaiq7+KlU2HUpV2lYv/f1QLKaCRhQnRoKB6//XZz86ZNDEJqFmXBZqFVSFjIZ5PN55S65n/pRlCasqlC3sdzgTH0YmhpyD6GAp5fiDUVF+TC1iC8Laz+Mf1TTy60WcxVK2dFghK4ZGSy+nIkqDKqRwR9/rzck5hx6PtKxKnUcfuXvlT5Ln5mrqkvBTYLRNq6jd8kUE5H9Ak8RghyAzoNSQrqu6uJn9yO3hSCK9xDABGCp5UbkUL8o2fRukI+GtNgID/FlKAjaQC3ODl7dr0tpTifDNNEgOUSBAz4Qn6PAUcTtwuFYPWbe/+9BSeOO3NzAHXAI43PXPKO8U/7oYaneAeudJ0WtCbAqnAkikc9rln9/soOHducV6c2hZXK0RSqeEcEqe9Fa7AHPZtVA8QFf6rSifHC/nJcn1POuWWjfK9RcdY/1QJIqOKCU59+/NG9s25p1KBefn4u8TcJHhn0+JOoZjho0MXwfCYlJWMtYfZpAL4GMQulGoP4HpTB/QfeLBy5SUkpDHoSYUxGS9euXc4///wJE24I4f7V65NTErEsi4rzgvilJNqgDyl5iGyqgcXEUKUJFA9gtHOOHRg6bNCu3TuXLHnlsssunzXrzqyqqfsOHFr45DMNmzafcdtMrz8COSH5ijwhUoNzuYsIZGUr9zT763pHfUiuz/uqEoFPaVKjjRjIxvWf/bj1x5eefyAj1VZwItdhIQzioIbGmDFjzqtTa/78uTarCV00EFAqPZ+NDe1KbTQ++U42D51rNGkhjz9zebUZf9uYavNywH9sYVz3DoqiFDnRLuO6kAmCQcmuT4BZjfHGvaDRossk3KksimfjnSquUf4WILjPbEdroQoUgJgftn5349WjWcUlSzcWg9VMaquEKTDop+upBgDldvlv9ifORHEQJltmNAX49CaH3YqVaNLrihlNep3P605NSoTg2B+MmBNTt2zdsenrbdNvGgNu0BX0pyTafH7ATBZ4TPFskNtK1RdXUTECTdb+BI1f4Yj/E0/xzx/CBKEL1AmCWYK4w0QhT3z+rFvvuv9eiKLIHDbrIkZ7IuV0wn6vwW5GCIoiFRQaCCYqJqzMdGpNKiWlVUHEHsmLoRGgCjWZIlhEsajdnoRW6/O5SYDwO73J6ZXIPghRyiwSIgPQGNNHPU5UMRILKDVZq36j1994W5hI4e4ymdGc4IjWUq8oQvARByQEiVKNQvQ5hLzWAEPp9h9/vnnSGJ+nmC4QWEBZNnlg2cSbpRK8sIeWoTVIUWfcyrvASqIQv0lzlUvRqlCzytInFcf+rgV87uKPP1hdv17dK0ZdDqkMv5OFDUs7eGjYq5h7Hrc7PQ1OOU1xEVBlKHdlsKoznKmuXg//E6rM764tOxBbSkaPxmazcpHConyOTE9PI99NTo+BnMgHfm23WZkneLnMZodMBmVTJwafnIjKh3w0240Qay1c+Bim20MPPT537lzAIh27dIbxYfv27adO5mVkVYEJQcEUiFpwRhc8o3KV+JD/4E5VrKuKoOrAUzUVFoCCorxFC+fNnTP5gvPbOQsFAQNTwpHDJ8aMvXLgwAETbriG8jjOoiLQnQqOoWzi6Q9e+YyCizg+Ywj+9ni1R9Q96tOqn//PMSXeAjCM2+mioLDZos3JO6yzWHz+GPV9K1errGYYacPideAZuOaZkVDipSp2/g0toLJs0x3UJDhy5LDFYKiclQHQj7I2BSdPpmVlsVji0xIFC7PA5SIX7K99KoY53pooTGsxUKQAPzu16wbcitVTND+NBuAzkejs2vVWfvjppKk3D+rfediQwVDVQ7eHEGCjjDKrvMOqr5ZVqW2blqQ9swSb4HgTKmCh0/trn/8sXZ2JyTRRBDLFMvQBL84nIwh0KozNuvu+hQsfoXnC+JkElBmjbjdEg9z5tJTmRCwzwLUOBwgtroDAR2NG8ZKJrGhgWovZk19kT0yjAtfuXT+vWr1y57bviwvzvL5Y/wF9p8+YZrRaYeTTW80w24mCS5aRzhrXB19ZtgLPdK1atS4aONAYM2Kye11OMzhSsOpBP91EjQccXVoc9Xi09KaNGz9JcmguOL8b5dLwc0tN27JvIiuEykF0KIQGopLBIO8F2iEi4N3/pTApzzOV/S0qzvivbQGdJrbitVf79elTUyFzI6JtsVphUmIaMw8Zr0Tt+EeeMLhmwE6qj0FVgNS1kD0i4ErZAFzq4ROHv0R8YAGoU5gRkDNh/rKHmJ5oQjpJweWaKFJ8UbUNdYlV/+QzKTEdlDteMYJNHm/hTZPHr1nz7ksvvbDy/XcXLXzymmvGHdp/4O03V4C9cDqL9FBOKaaNqjGol1JVrlIe8x/bfUaTUBUaGhNxyWdezpFbbrr+0ot6jR05OOgrpFK22+ezJKa//vpb9es1nDZtGpR7LncBfIoE4UpRccvzUgKQj6PqYJdCfyE1oiWTsPQiJOrSpXaZ+gp88mdp9zaR76jREs8pKi6w2RMrZVbbtfvA1q0HySoV7yl0glFI4GVJqNCxSmvDv3M/05QhiemFLvLtN5vO794VBwZrdywYfOaZZ95cvpwFm/ATFhLYLEL1f/WzYUSBpEY1AoW9f+++Ezk5nTt1hEuP5ZwAItXg9SZrRpXsnT/vfXDevPTMzCmTJmVXq0LlKPBbuHwU1SQGmDRE3XGDtlunjivfeyc5yYHTHc4pv++vdcWdxcZhdjDRkHJsTBnVTkPEDRh4yVOLFr/2+gp0C8Q4AFVeNh4KnZGBomkpeAwzfiwI5+x2pDehQ0xSfqKJTgdPgwGA7bijdmzdPm70lfPvvyfNbrh65KXtWjabc8+977/1DvqQLSUVYzmohA8slsTnn1/atXPn66+++s7b7xo54spWLdts2/4T6Unk8RhN1oDPi5qHDkemIfU5yMjxeaRO7sqVK9u3bdO4UT2fF4ejMIOUaeP1zxyv6lK8qVrtFG1PhaDQPupPvz24THepULPK1FwVB/+/LXD88KHjR4+1a9Mq6MeTZA6EJWYnibhmwSuAHDTDyh2LoI1BB4DJoE7pMxoMwW8WxT8wAQGwM+4Vq0vcLWhsJE8Tx9PDDqElX0hrQmzrjJR/5h9mpqq6IQU4i40bIQXQ9tyuAPV2qAAjOl/IFwx5OnRsXbtOdlqSw+9zt2rWtHmzxiteW37owIH05CTCaKpYUZd8vnNZ9cr/7/v/03+fUVB4SKQAD8kX/H8rXn7e78ybcM0V4WCRXksQJJiYXungidw9e/ZMnzGVNEGDEY9dCJ5RswXfT7lc4SW9uxo0UFgeTpe75wsLrSLP/2f77ansVccDD88X9aCSri37/B63uN/AxsQ0yUlpu3YdeOGFNwx6R9euXRl+9DV+fg5TFXcuVdp1Kvb/PS1AdiGZL4xSZMJPP+3o16+PxH1gIDKbSUkhBZWoEwYZB8jQ/YsjhryyKA1kvYEKCgbfeO31Zo0bVauSJQWpDAlgsHDRxPTmdZu+m3bLbQCTXn7xhdo1q3k9LimYHpcsY8YXXm4e1axMmu5du/3www/MKcocWJlI5x52s7ReZmqoahbigsZXrV/kcO++/arVrDVl6rTvtm4l6dJLdF5RMtS5ySkoOuQVStwwFlv93nt+4HTUs6KCqs8nzi6UMGXCYycZHIk/bt164/gJ277fcfvUSY/Mvqtr20a3T51y0YW9nnh0QdDlot8JG5usiRqD48lHHpp0zXXVUmwvPTl/zZvPz5k5RR/29OjUFi3q1Ikcron+CzaWviNBEhQXt8ADeirnJAx5lw69BIEGm21aUnnUdFXUq1JIXjAhQfWLg0PgO2vH/75bK9Ss0sZhxf4/1QLwKVjM+qZNGuEo4gSxbCIxhiZmDVMO2coYxT3B8EW/IajHF6YoY5qfmN4siihSf7Acetxyypmlly+4M6TuAUWtEHkxZhwyOk6WEPMQr4mqdqhzhgdgCqGi8TBGAyVpJaURX49KlOp0FoDWQuiDE8iqlLH0hedqZlcbfcXIosI8ePDU9Z7T1YnHq3EdnvlPNcrfeJDaMmcakKelIxA9az5Y+fLSxQZIrVEZBfdujGm0n3y5AQ0MmnuAMjjtzBaDkF2FQ9BVnK1Hpl8QhUq2AE4LxAseQVyVJaBHaVs2if79ujES1LRQdpb2PLwIdi2f5Cjs2bP3wTkLNm74bvGzy3Cm0kGsE2qPc7oqPUu7TsX+v6cFbFYHZReYTQw8qPkbNGgoIJt4nPhg286dq9SoEfZ6ZVJbLEzOv+GR8K0LfCca/fjjj6n9MHz4cPQCfO3RkJ+MQp8/eP/sucNGTtCbbM8991xGeioRapL5ERqg3VE1VFnEJ2FEn8eLila1cpUHH3xQbEU4dsHG/0s2RSOSWXlmmvCFaZWanrlkyXN9+g8YN27chnVf2RITKYkqUDYFiYF05VNEol5P/Q9AF7y7r7gYpVlEkGrVCHxeqzPbFjz0UP9+F0FP++6KF0cNH3Jk7y563V2Uf/edt+M+fPftd0i/QTwsfXV5285dli95ctmz815YOK9Xx5atGtS8duQla955fdr1Y4cOHTt+/Pgtm7+Bh1qckAqAj4bmFoC0Jk64ce/e/Rf07AEKOMluU9egMvXAmRZQRagik6QdwLpAdo0XQD2AnWpzleniZw4mm0A37tprkYuSba/gu3QISnwBFQpY+Vr0v/WsMEOcQhhoJZTSNEBnha4U9voenbcg2eG4+pqxGBuCQydlBGs1StUKoUoBGErtA3iK+AbJEtxFDFZmKaNWNREYxKrkKq3ZFIwNP56RX6AgBWQJHgv9iJuxlCtshlLgVKUl4IQzc4Mvp6VJApoTOhN6E9IFhweOExSCGABqhro/6K5bNzstLenLzz45tH9fr27doX4JBUI2S2JIgl+QRCvhTs3fQYhcWlOUuJ+3U0UDb8oTomeguWICtqxluXx4/1jEgyIFNUw8QVK2Fy16Ic2ROHBQ92DwJEuGUZcUC5mU+iA4288STFMDO5XkceFtEhuYLDNGTDxqAXCcoCUyZLGbyeVnobPbbMjN3ELtwcO5+w/mbdq847UVH3z6+Te5+UFfQJ+almq22uKIJR11Gb2ReJBse6DHZvyVBuloT9A0cfKCn/YUP/P8i7UaVgeUQe6FsBhx419XhRJbrGLn39kCYMkdFnPYV/zOq0tbNTnv/B7no5HoDFaSDaX0JE4sFRHDmBEvU6lbJBYW9Dpz1WAVDDtFV+ACjXgTjOn+QAjqJZgDyGXjMmC3BWsImy3f0fj5QslqHGh6nejgTHq9/khO7uCBgzq2bDr5qlERdwGESAENACQbluCJIwfO79DktikTKiVbg+5CKcmj1pUivq4IIYQNUw55AMFSpfQU0ENvLV9+5NjRnn0G+KSqJnJPB5cnz+AlYIqshFaK5zh72MdS26gcPygucM4T1RNRDCVo0Fe5SpVqVbK//nrzAw/MI9ekRdMW9rQ0UQ5IkyFJEymO004Hp3NySqWaN0699URhbv1GjdMyq8RpdoMJnfpEXv4ddy18cPaDPdo1e/zeGS3Oy4oG3HRLXGe3xgrIW4obLNdNvmPfwcOff/LFvXfc27J+zaWPP1CjaibqK7IiFCb3PGDUxTq1bV6lZu2Xl764+v3VDRs0qlu/GVXVwNZFtZYv1n//0JyHVr755p3TrmvXtF7E7eE1yGUtK+OCJhChhpIIFB2kbmRphEHv22zan34+uH7dF6OvGAVBh15nZuQIyz9tBfdeWTZOWPrskrMkW8ty44pj/40tIFEYUgijUooYQamJxqgYRXkKn8/Tt/dFQMgjURZBwWOp6375MjL+/pbB6YKPzeawHjt6dMCAAUWFrqlTbnUWu2fOfigzsxI1RyGyL3QWoy9QTou3M5xjcQHV2cbywResbZXrC6d3tdSaATRc5CY5RFYLqgfuK/x26Vk1WH4UxtW41+u2GpNicdTHcrIbl9BfLEBEiFHuiDWcLgLGAoemir4atVkTYxrqsNoO7j9cXHjsqy+hQu1wAAAgAElEQVS+Wr1m49GjRcA8mjVrlJ6e6g94d+/+GfKtrMzkvn17d+veOTXNkZKcDiyPwZaamq6hvkYw7HAkf7T6820//vTw489lVatO2qkkBFVs514LMCBV0qwDBw5cO+4KdCmxr0gIK+NGDQJ0MnB+KFCCrfIGNFoKwtgi/mKCOjBhxgNeAsm4VRIiVCcIACHQWa1RsHpiVqHTEfc3keVMDdPCwoLLLr0kNdE+b84DGIAwgqMfkE4MsI9saJJweTT8qbjf1FBaiU+KOoAT9sTxnEsHDSxw+WY/8vSzj80df9M0Jh2ikiL1rMmJdvHTqy5wgxQ5+BdsWMIFhcXVatQYP/FGxN3CRc9u+HpT3759LriwZ51a1YFYWKgyVOw6fHz/qULXylWrNNGE5UtXvLHs7YsvvpjSkPBO8/qffPLJkWN5ndu1mT59Kr7znCN7aU8AT8Vu8FXRiMc/oH/fH3bvW7J0eaJNM+++GSOHDw07T6oKn2o00lKq52z08Evq164+4+ZbBw4YesEFXZq3bkNVI6pJvr7iTVdBcb+e7Xr16oF7m54CPII3i0IjZWplvUkPpg5FHDUL75qWkjxKNlWlylW8G74hCb1Jq7aeIOV9KBICe22QzMgyXV89uELNKkej/V88hUGPtGIwizsqLth2xMaGDRvcHneXrp0BRnl9bsnWYLFHIYsrBWD/JRsigGIyknMeDl566aVEMG65+fYpkydOmzajWbM2Bfl5docDFUHNeQaXcE69lurE4pHUeBndxGqBHrx1966x4wyREFyMVvRIg0mXlGRPSrQcOnJUKu5QGkQft1ghPvahOVNr6GxlGkpVXknYwaMQoxwsKyPPhux2htClUnNynd9s+fnw4byfd/2SdzLvhx9+4teuXZpcdtkwNKqUFIcMJC/VM9y7d+4HgrroyaXo8V26durfv09mRnXKhzvMcUuivdjle+zxpy8aOLR563aAaKPU6jmneqXiYX5tATEDNLHigvxdu3Y1qFdffEEo4Lp4mftLSg2gDWEUBalGCjwKbxZql94m5oIGOgj2kGUW8lEBKoGsNdwzQRfcmMCwEkJxDcSVlCG0OPILC8eMGmk36Z9+dmGqw0zwDx4BJozBJEhwcqUJW/PsfBHPV+nFl/Cio+7b7daQ33XF8MEYNk8tfmHyD1vadO99YZ/etWvXcXs8cEJZYFgXylNdMHTO4Q1KHKQWR7IbK9Pnb9Ck2YPzH9m/d8+6tV++9tZ7D8ydV71qFYfdQmAemeP1BStXq5lzIq9Pt67QQHzxxRefvv+Bh2o2ihwh8wVtp7jg5Hebv67s0CUr9WoIwJktJk04Fgjh5LPeOm3S2JEj/F5Xy8b1ivNzUM647BkdS7Ub+fTlHOzQpN4LTz3y3fZdG775bs3qlfsPH/P4wvjfhl3S58brxlbLyig8dYK8Q+Qe7VziS/3BzogmqjfjQYALTXvwyMkP1nzSoFGTIUOGOpJS4IT/6qv15zVpTgIHqwNBYVa9M8xhf3DN3/9U5tH++0tU7Pm/0AKIy2gYT4SEqATqpCEjz0nh9Fatmnbv3pWSo0wkQO4SoUsAwRBR66Sc+y0jWcFSQtVPXBD7NSU5Y9y4seB+pt92+9zZ991++z2t2rQPhqi3HCep2B/0YfKcUy9Fs/M8NDufdA2fyJrq1asvfWJ+r96f9r6gXTgODSABFPBmvt4Xdl/89FvEcWw2R17+sYyMNKSLTmeMJ6AZlzlJp8R2oPcVEUkVMHFrSWBXYixRe3KVPXtPvLJs1Vfrt+eeAlcbg1W7SZN6M2eNbdiwfqWsTLfbmZt3kkYGMQbIvW+f7qRu4YPYsvk78B/r1n4+b/4DSQ6Sm/AjaIpczvxiD1kQHhLEDXBPm+J/MXl4iS9bsfM/t0AsSimIY0VFHrdTdG5BW8OMgEviDyKEJV0VSohA0GCz64i/4XEpyHd5nBaLKYsIFAkW4sSiHE7QYLbFSYyDSlQT0ZksCZTvcfsNeouWAsNhqQ911ZVXbP/+u3Ufr0bHKs49xfJJfUOzicJ2YRQsbBVWa26PPcnCL3lzpWyMX84qLiwkBGaIxy7td36n1i0eefyJZx59eOMXH/Xu06/b+T0zKleDu9PrC7Bml3KZc253sctlMprAHwRDQaPd0ax126YtW9Mse/bsgrlw+7ZtRw4e6NGjV/PmzVPSMkAvrVm6aMiACwf17blhQ19KQ3LksmXLKCnbe9CASMCbapckcUX+MN+x7dCvzWC7qB2CTlynWnrQZ4r5ihzGBOEe/ZWKnS9nVK4kc4LfmXtejcrn1a095JJBnmD0znsfeOudj3v37HDL1EmVU5NOHad+l2DmAAvA2PMH2VQltjX1WQXkRfFGo33Xnr2PLHrV6rA++cJbVbOzDGbD5i3fjbkuinbFueBZoemi/mo5tgo1qxyN9n/xFOSOALME2aRFHpn0RuodUAbnissuqlW7en7+KQL3EokKn67CqxQM/hdsmLBgAWC89AV9Uho54EZ9vGzopWkZqVeNvfa+e+988qlnq9eqE6Rcmcqy+BeXUC1rkwm2/ddCY3yhd9ARW7du3bZj+5tvv69O3SVNGlQLeAuRbNGI7/xuXZe99P6HH3wydtzl3CgQcHIKlDTBAGU0ynrnko8HC4dEAnqFskXQEqlkMpnRtDze5DfefH35is/8XhQ7rcNhaFCv9uzZM5s0SML3lpd7CMFKRIKLQrfNZ2HxYZstiVBtl+4t73fcVlxcAPsjSebhADRF0dTUlHr1a3744ftAQzyhgIKv+3eMt5Jb7b93r8gNioRHQjCM28iM8XmomqKNlV2nh9HUaHbm5y2Y/+ihI8f27P356LHD1BkYPfpKCtX36devVau2JJziZJJMQIFR+SVtMBqzJlJMU1Ix9h3YM/rKsQcPbF302KPJDmvBqeOAplnPUbM0el2EBDZKCygbvcHo5U8+S3OQoDrIXEuyozGgkIHdrJKR+NSjD42+5sjsOQ8+Nu/hLz/7dNjIK8+/oI/O7hAX+L8jZphghZpfcn28CvzACEUCEVqzzV6/cVO0qJ69+zNbTXoUS6nPs2vHzjrZiQH3UZx5Pbo0obkQRw3qTKEAkctP6SETk9nv9RCFJJcTfgeSkYT5OUAVRVOYxCRvUIc7ETIIuPmNYr6qhiJfzgQQo6GgGaaycMjpdOvN9pSkVGKIrZpk3zJlQu1qma7CvOQkOw4AyW23J1IKuqzauwkHFYUsjRQhk4rgJrN2wCUjNn67/cc1n4aC4Z/37ysoctoTBY9hoWUQTeUSlBUQ+P9eCXdW3wzwN/HrEHBkIVnRwH18MifnreWvXTSgZ9s2rd0e0Evi8kWuYWyKXJPqo/+CTReTSiDoiHq9xq/Q36EWFBUVNm/aKDu7+quvLN/98y/n9+wJSYzX77FYLb9lMz8XXg8RL5aisvE89A5fEJFNm7bevmNbzvGjXTu1FRxWBEINYoOmIrfviYWLEu2ptevUAe8p1TIiUrDibFFniR7OSEgACAtCK27QW02GpIJ878uvfbZ8+UqvB81LazQS0vE1b1Zz/A2jfa6iSDiq11KzyQrhs9cdgC3cZLTZHdqCgpORSJAQdGpqYrVqWaBbcMlpYwYUuaRku9frX/PxxgaNGteoQY6hIKnPhe6oeIb/pwVECkTDP/34Q+8e3YDfCZXDH0LdS2tAQWibLHknT02dPIVc4AF9Lrz8ssF9L+zudvnWf/XV5599vh2SpV279uz55fjxHNLEYCjPyy88kXOKn77ZtGnDl18uWbKYENWcmdO6tGvjc+OzgWHOAJYoLT3N43axiHJrRSkUvINAUZVP9c/fPxXaht/nMVGUQKqB4mHTQhAfDISysjIHDujfolnDA/v3v/nWWxgAiVSxSE1HWfn9Rc7BPfhsEBP4HQlQMIUJ8xHx9/n8OA4Jkrp8/qTkdIAi4Cu97qI3XnvlikFdagrnRTGSxOdzoVJbLQa3q9Bhsfo9xTCJoY2hhOEclIHA1SMRQFrAM4TrB6yC1AMwGUzm0G+SNFVRpn5iksHE4w8EU1LSAiSERkKtmje9eEC/KhmpAY8zHqaMd0KQ8rUi//Tw9MAiW6ZWJVEdxwDud61G+8v+wxu+3Xb7PbP7X3Kp1aQ7fjLf7faMGjuWirqBAHmmPCwgrbLZoyoEvkLNKlOn/B8+OMpSjDCRxD3Ek0KDEKL2cNfOrTq0b4szWIr1ylhnucOFy8H/jrYykqOERSvp3BGr3cbzI0DxEntdhR3adw6FI2+seMtidzRq3MgAxBL5IjwF59CGj01VrXgmuoYOwBjlMy2teucunRY+/nBGSiKsZvBch4OCrmvSqunnn61f/uoHWZUqNWlen2ISiFQJ752ld8J9hW0PHAetT2iG9I7jR4vfe/fjF5e/efJkLuQN8Eeg9pkMscy0xJ7du5JvpjgbREdnzFgs0IBTFkli0GYTxRbJnaQMCJ4DnccdMBisDlNiMOCKJYRbtWm9bsPGrzd+33/AQIvZSlbZWXqDisuczRbALAH8/enHH14zdrSVftRrggFIXliryjbiiPhBkpeUnp5z6OAVI4YOH9y/Ya1qtatndm/Tvn+v7hd065KZ7Dh55PCWDeveXP7qy88vWfzMMyteefXZJ5/MObA36Mp35ucMHdhn+qTr6lXLohShGIQJmoKi4qysSvl5J3gwQnt4LFCzmE28P18Up47w0ZTcHPFYWmoyjhnkHksvi7XeYouiC4YDVpO5QcMGvfv2P3jk2EsvL3tv1Qe1atapUatGydc5x/ZCcgjHC24nIGXMR4/HTT8xK70uF8oQFIQoPQj/9NTEj1at3PL1+lvGX4GFA2AL0FKiI5GDA36/w273Ov8/9s4DTIoqe/vV3dU5TmJmGIacc5QcxIyLSjChLEZUzGFdI4oBxYiuOSOiomJAEAElCEoGRZA8hIFhhkmdu6urw/e7XS7//XYHF3AUVqcen7aoqbp164Zzzz3nPe+psshs7Cww9kUVBdpXlg6KFmF9BEoRi4AFkf+T48hk9RNanA4p145/tWkFo6orI1uJiWgedHTqxr7NQDRiFOeDzm6GJ5Y01bLd6ULHwtFL3PkRtSjyXBjCE0gbS1hVX53ycWaD/Ladu3Xr2HHQSSedePJpzVu2As+HMu0gA1F62BxR+XWRhkfUXH/2m5FBQFchBMWyCs8nOxIkJbOI7SB8MwijQHpHCKxGnyKGH8DQUTmxf/dmZgsKEtwoyQlAP5CXp5CwkJhHiaOsPFB64Xnnfvb5l/PmfDlq9Gj2tQQiKZFDwjV+97qLF2KlRypxILNQs+gm1gmq6guqHk9evdyGXy34ZugZg3UiBguyZlQq5dlnn+3X+6yi7cXkHqryVWB2RNbAwlF7hyDsQCIBTI8o6to1P770whQvoHiDFA6z66WWpBs37NlZEg0msjLBrgZ1KF6Qg+sECS2xQmAhqqsZX0l/oMrpdLhclriqczlt0UjcF6i2uSzRmJ9A/Tv/ftP5o278cd33PfsOYDNde/WvK6nWWgDJAMkGUQ2UiDqSjClmh0MkpDuy1VAyWWx+r8/l8WS43flgCpMxf/UBgM+6pOKWWAKlrKaFvTu1lXQXlJZXYFYKxKSg35ud5cnPyzbpifsjWl9RAiWAp/Umi2w0+8PhHCLjAn4GGD4pPGLMIByFmpeQE2qugY1qbAsMw4S+OslhLHJ3xmWLDTRBQifbDPH1a1dNee/DnSUVazdt97gykgYzQrLGQo7Di8kEChBTENcFiq1IoU0HxpQI7e71h6ASRbygRe3cufP1l186Z+jpupQlGlbNRhf7vaBfRfLYbB6w/w4L4Zaoaz/nK+Mpdk5mI8qr0NIoluLhsiaRZChG9kO7lFQO6liaQOOfnNicmWElzs6eHb4gpQZHpUah3XLakAYRwALE2bAwaQlIiJEQLCFHcuggu4mrfKSqRAAtYLIi/tpo0UtRfX5BfU9OHqq24PYzG3BxOOyYPI/MmqXV5RCq+pFUtO7eP0MLYPEhlpVwZbxSJovdHw6BxTLZrcuXLgn6b2Ag2q1OZhpxr2oyAqGNLB1fVh9JJ0hzUEQwmiBPBY4MehtVNdksgagf74BBNpMVSFw3sOsSNJfAYVs2a3DrDZeNveYWGNUzcwtDQRh6jq/eTkR0MuFUAs2AiBHgcwht+KeaUpD7zZq327bhm2Ak5HHKQne0OGHSMhlC778/nqyOAW+ZIQk4wYqQOuSu/Qg/V5gBlIjNYSoHNpFVH4D6K9M/PpA0SSrZlkRZCEq2j4mEqbgkMuW9hbfd1tthsYUjKcni3rx1d0VFeMPGbWvX/VhVsQfXIUGRFosNj+HAE3u07VCYU89lsJMrRReqNujCvh6dm95/12UTJ9w6ffrXOrfgvKWLqYCAj5jNGn75UNiaI/ysutuPsgWMupi/ymu2WQ1mm2S0EjOveCvNNjs6dEJVMR+xadN8c5g+tfGBIo4fW7AgGeVwwGdzOSUw7Qmdy5P1xcxPFy9ZctH5IwPBqNmUgdEzIfjG04cuAXSB/7MU2i3mXIIEcwXUT4qFBOmRwP0wR6yMRGH2VGN2lnx4bnUGsSXUEXIochEeHC2cMJZ+AU8N7Mtktiri5ewmjFhZEAz8FzfZ9vkCH89bFpX0z77wRsfu3Suqyp0et9h2/NMdifzhXASvHTqXq6j5sTjIBS0aQpZI+ihox2gfdBm9HFchTRATzGa0Eiv49eyZbmtizPmnx1QRQSkyV+LF4D9JD+cz59GUmY9kRwWYSfQmxm2TJYi81RNHZYgKNx1gO6uIqCKJNS4QJQQKPcFLmcIGWRUtJOayGvHRUEAvsXwJFnhJHyOYndw7sHoYLek8i+n/xA+I0CNOdgSlPVxcpBbBINnAnd2lSf70tz4cftFtdvLxwsohpL3oY0K8GLSYVI/uqHMaHl27/emegsUhGAqZLQ6DbFSiUdLmAW78ZMaMqP/AJZdcwlKthe6n1zlBts4kOa7aKCGkepwdkYksM8LwK+hJ03htAbdE/WJKU3nOtRNsdgJdDqO93b5g4SJ2ch06dwOmUFvEB7XVOAQ+sovGFMfaBPwXcr8EqIdUHKsQVu5Zn36QUKrPP2+o2Yg8YUWL6wwSe3Rg8jk5OcgvDfarNUKtVIm2xP0K7SuIFDVumPrOJ3O+XIJrRZBJ6iH6E1VklWGJiqmJzZs2e5wug5wxd+43j0x86pmn31y+YiGIsfbtmp038tRTThrwlyGnN2nUcOanH7/+2kdFO34YPGiQPokkZYgJYA2qfUzVv/f+LKczt13XDvSd5j+lH7X1UuvKWvmuukKOrgWgRs/IyuL3jddf79i+Ayu13ZMJmIbShCHCAvm7if5Md5yeX/B3TEigMGaHCFuzgB/HxMyoTcYfeeiByU88fttN1zUqyGfZBd8nlv1DmMUYDLyCkaBV++DJ0X3F4T+FXbZ58xaNmjRdsnRZl24nNGvVWtBPYGZhRLKFS9ubtf3AQVFz+IUfwztRK4mzY2eNn7Rk144nJ9739hsvFOZn6dSarchoVuxXxZGm9ASUgD/PTJw2yBO6GFVJawWMT+l/phnhZWQEna0ziJQVEI0Sj8qDKFwclMTna6Z67bxWWkMvo7fFyZ2ECHVlOCr8vnnfLOs9eGC9nMxaKb/OaVgrzfhnKQSQJ55voYgIxA22emDLRMKS6UaksmH08yf0EjZqnPxuQu3wW19mB2R1phPUqlaLXUzXRNLlyggEqxB82D8oionPtxwUglxHC2nVqlWPHj0+//zzC0Zf7mAHd3QRvYdf0SO8M5FSNBmUZlIQWHitABAH+4p3rFn57bgrRoJtCoeqgPYbdYKLlW/X7Ad8NT3FYsZTBx88wvf/++1qIma1kg8nAAmhLLt2bt/pq4aT0Cy2uoKzVMSLoe6Fo6GszGya9293TqbGYGHPO3/o2Csvb926cb3cDEHNlgxiynI6PK2aFph01y5ZurhJ04Y5rqxIrBw4v9glS4SFKy1bNnc67fPnfXH26JEabPlfx15tfdS/f2Tdvw+7BUxQVXl9fQYM+mzW55269+rauf2rr7zcqmULKRXDoEHociymYlDF6SbULoqNBSWjyWaysKISSYGOdaDKN/+rr1544sGCvPxJE8b37tkt7PeRsQeucJGF8BCQvIPD4F/HA+e/+ZCIRTC9nXvWGSWl5U89MbFD926ZufUBLrHL4+N4u+bcR1FgGh52Kx77G4XJh6RJahgnxcP333Hb9Ve3apivBIj/rdkhxl47jbfEWBWXiZ9iQpP1K/0dAoYlGIyFBEbtBgFPswTIPc1VQbnH3lb0ExtfZrSAfaUNjQc7jiIRXKw1tdIocUOS8UbOL3hKzU77wBP7OV6d+uPape3bNK+V8rVCam6jWnxBXVF/jBZg2FutdhKCCag71iABQgx6qysvuWBo2pQlDowHiA8mFhMjndLuODr0OlMoSLhKBh9SVlbGjolKrl37Q6PGeU2aNDlowNfs+Xwk05gvYm7zRe3atZv+8Sz++a8i+zj5trjQrGh4I7gybAbICuoZj6kbNq75+MNpzZvkjRjxF2AQJGhVhAYp7PB8I/fw+eiReHs1+cWVWvkinC2MECgfdQk9GPZ62fXYhNLsfthrcTxHwwTCY81KSQwln9Nt7tG9377iPT1P6HjHHbdkZ9vCgQPknFTjhA5FUNi9lcVmk6tv7w79+nQk9Cns9xodOBRYfpHEiXAi6HLld+nUfvmK7RUVFbD1aOarg91UWx9VKy3z5ywkEMFV7QgrifH3P7xq5fLvvv3mL8POP+usv9SDipY4UkVhBDIBGYppGBCA8wRSxeNy7t5ZBKHlnj17thftZG938YhzoFnBtOGvKLVZ4IqMuVw2ME+y1VFjw/7rVP09p63DaqyG0U0NXzVm1LyvF9103biHn34mr7CxzOYgbZLhqzVNi2ozI37PutXYUId5MSE4DaR4xP/qKy+0aph78blD48FqK6agQ4gNJa4C8EJRZqVAAjBb9enc21HBniBEK62hGfa0YWCyu3G8isqkW4mDf7LIYN+ilbQ7eUobJ9yl6V6HWflfuC2W0H8yc+76rUUep9Vu1JMNNhSSdhft+IVHjuJPdWrWUTTan/ER5ktYieKrwUgPVbdNNsz87BOXzXLttdd6PB5wgkwGbeizV2GSHG9txGRmiq5evYZc13PmzGVVJs90OJJ45dXHcKJp+CTmvzbDkX18Do9YTBZwSwQkQxXGeiDk43GGzZINdni/RCrXlMEGyCkY+mrulxxrVi7q26vtpEfublhYjzj2GR99Bq3nqIsujkd8fBrfkrbEC1MAv5qmVTtdRhbLdMwpLYmQHTSw3+zZX+/YVWpzZhOOCks3XEcQaZ12Su9TTxt8Qs+uGR6nEg6xfBpNwdL9+8A0qyKZQNxqM1tNOqLU4iqxTQp9x86Wj4xEVaMOrAaOX8SxQIv06NFt/vxVu3fvzszMZKmmj/gQvogKHFzPaufT6ko58hZg4sDpbzHhJbaRKaVf/4Hw0BKVZjPpsRxD9M9M3FtWuXHjxgMHDnDFlZFZvH3rhrVrLhx2ytDTT+3ZoWVmVhZJlmQ1TMLBCPFlBpltBAZarw9CI0c0vTT/53Gs1Bfo491OT3V5md1db+I9d5wy4qIJ99zx8GNPAYVEPGKeYeppmxzqrE3A/6z8cXhFR8SoLnXbTdfb9crUV54zqLCFyVBaAJCqsbYi0yxzEDUyYYhhyRMaEmYsWQDrZUJY4IAFeqeh02SbA+8/Ge6TBGnSuUBjjSlDPKWadGSPEHtdTTLTp4wQDqRBbS0xibjpjSkf7KkI9enTRxePbNm4EXfn/n1VNX7UUV+sU7OOuun+ZA8yQ8hpIjKL690u596dO15+/vlxYy9v06YN5OnIC81Mkt6jCJvW8dY6doe1sqL6nXemvvvuB23atOzTp5fZbIUtHZ8gUZPUlpmMsoUo1Nbmgys0UxrRiWTkr5GYSH51XH2axWA9EPDl5WSqSviDaVOnTnndW1XZrWvnN1+bePKJvdCmyvbtbNSoWVVlaOGSb4cNHw0ATbPxILwOnvBFtaVpoWORuoJmRGMNBbw9ure97vox0z/4eNu2MkBZHbu36kGodKeWgwb1gWsaD2YsVuJyWeF/CIVI04vAdURDAHdkuCHTNlEO0DsGkRhOZKfTJ0SqOiMJCbBnGUSUuFQvJ4OSCfuiyzRXgtDw0mrWcTgOj6vB8ztUhsB7AvCBGRB2BpouGAnbXW6xVKpRR2Z2U6e7UUJkMunY/QQ2M2gh0Yj695uu7dGl7fVXXd62aWF1VYXNZq2qLLGLBTie5fYEI0EAV+R1cbg9UNlBYHs4X1Fbw/u/votEw4xMi8moTygdWzf9aOrL51169VsvPXPvw0/w0djnNKWBsapNQGEj+l84kBvzZ39WVbrrmVeetRsTIW81/BpOuzOSdob+5wEXC0l10r4/8u4QIyg8g2yYHNk5zOtAXASpEPMZVIWBykhWaqMBnge92aYzWhJqDL8IoYdALN1uK9ACpj+3oaFquBSEQm1pqA6LJTOjXo/B/S69apxRn6woKd65p8Sekf2fX/RrrtSpWb+m9f5Ez7KTYCqwiHLi9/k++mA6pvvLL7sEwaGxy2DEYg5wzgRIW4OOr8aprCzPzMocf989N9x4XVZmDhhw6slUDwSr0TY0JDjzn3NtH8xftSltc6YzkqYndlomHl/Qfhjec7Ksu4s2vvLi5FUrvhk0oOfws69r165N/XxPJFQOhaLTYUa/bNK45eNPf7R5y+4enXKxzyHx+TpNxGufpqlctdBnKT22fjabpM0JsRhGq4YNP7nfgC4WsyscCoCjysrKCAd9el0s7A1hFrWbzcHqACzMLocbFTcQJCCRgURGDgJaafBUVAlDIk63EFWN2gTnPTf83EcEh6cSZQdKqTYi+KDwFdpYuh+R7MfKqlELLfmHKN18GWwAACAASURBVAJMksgZjHcPGAH9CpFSOkIevZ7cXUkdeaBTsMSbbU7UL1w2cz76wJRSXnvu6aZ57gPFO8SzFeVOt0cNx0xmExseDLDgyUFMw3LEkiwyDvy3Q9OxtN/fejykUCXJuqiXlWhQllIDena9746bHnjs6WEXXgL2gK2aBgOlGtqW4L/V/Xj5uxqoXvnNV5MffbBV4zxdQrBd2G1uEXl9iNxjILGg9bHaHKDuQko8okrRWKLKG1jwwRwMzyS41KQQ6iZdzLnNmYFq1bJ5s0YNC5s1atCiWRMHLgSLwa4E3G43r2Mzj3zWRBYTvLbULLc92alTiwOxgCoA9/r8Zk1d9QuSEEOIUJtaO+rUrFpryj92QbjYgKsKzSOmrl618p1pb99wzZXNmzeNKiH8AqxqEKII6Vl7dpHabU+SvApCFKMMTTNTVCS61umCIT9zm8prTjSULT4Q3QstRDOEaKs1v6CL+KvV4UEzqN2K/crSFKX60YmTNm5Y0/uETm+++eQJ3dpLyTDZ5CPhCqBQFhEKDfme3KBhcww/JBPU6/P5NKQ8kgsZx5dSARqktrb7lAwLF2GNXm91pifDGwqQNjEz0xIOVubluSIhXEbRJOlNwFtIBrPJloym3GYwf/EIxN0wGMoWYkGFX4A4I+BimEV1BrOgpSYmHJsWRjKJPN88jtKP9EbNgsKHICY6iE7U3NZ8IJ/GR/GNv7J56x7/lS2Q5XZVVVc7rMIOIUzFMZUUhzESOZuscKrRU3QvihLL54EK79z5C39YuXTypIkOk+7Avt02s0j2AqVtPCESG4SwhNntETWGaSRtbDZg0/yvtqx/1bF+5bcc1uMGwI6QcMqx6iqzwR72V/71wnP3luy77bbbHn744c6dO1MIVdL2onzF/8oQnfzYJHy4g/r2DFYW61IxYX4OKzoSFB6Crw5clkmEFSd3FO2av+jb5WvX7yret3vvPiCkzZs3px34ZftaXl6O6vzDDz+s21QsmQwVUcOSNZurqw4w+RFbcKQN6dl8+PDh3I+GqqnI/NJuh9UXh3FTXKnK9Mjvz5hz/hVXejyuCrEDxGGjkYscxvOHd0udGDq8dqq7y5QEdCNYRlT1yUcead288S03X6UmSAeLE0q0DhKT1ZHFLx1DfZzZskQksGB/oWb/NNtg7RCLuKZhaBfTlf858k4EHLNnJn1sJPbV3AVXXDLWZnfDmnCsBgL2HIvdFo6SbiLlsNvVYBjrTdgfeHnSg4r3wN3XXzFyxBkwMAe9B8CHw50o62zg5Swul88bKKifXbxzafNCT/P69bXMuKxqmkaifXJt6Vg0DmHZMEEyHCBXC0ZjBHjGFcHAY5atSljV69K5V/Xw3wirYExwxiOnFXh6GDEEVoj+iKqaVMI9C5MhRKZkeKJk/maU4eMhDUZKD10YoUlJW8Sv+2HDloKWjTt07IjpDE1L60GWMqxe0DKJdHJ1x7FrAdKzyPj7JCkSS3uXDHp0IzLUoFKjYRAtgzeKrQ7sMDol/uWnH0978OqGHjHvgqotlEoKjxNRzfFoLGVkO4clDEqARCxihf1SjdgMBoye9DgHUxhNjl8OBpEtFUFfJyaVaRxRk7IpnSLaatfHSXUoYJqMeaaAUPcppPa2Gcb0NiykxPQ2RygdIqcPVd5z9ejPvlx8+9WXX3nNuFEXj1Zwf7P9EZmUzcmkAtoMbpm4cLEhoowqqdaJukzW7Iz7HXpSbHIMBoxMqEG8Dv3m9ddfnzN3FuileydO/X7Nd6cM7vK3Gy8t3b3TYaFTa3Z6RhNWvdU1+ZUpz736Fr5C1KYGGda7r7ly2NAT0Zgpk6mqWZ0x79EjXyxZfdd9D8nx4FvvTHv19SnvvPVmk8YN3Hbri58un/HNpofvv2voqYPC3nIHUs+gI+3sxTc9nF9QcMO4qzq1LPDv256V4Sz1xfSuepaY74iaKBH3NM1rVrXznYqdO93tu6TN4sZ4NCwdykx3RKX/8+Y63qyjarY/30Ms89CTEmu7bevmd9+ZctstNwzo30tRwmQF/kM2BsY7NjUpybB48dJXX3nzqutvMNkciEFW/mPyvVBhBUNhl8uDjScWCZP7tnx/yb13/V2f8k2a9MDgk/pVVJSQUEykMRHqo4Fc12azkZA9aMKi0dCOHVsLG+afddYZSsx/TOpfWy8FrgGKQ9YlI+EwueK27ix59sWpl15+TYu27XkFgpvNMTENnLOKH7RK1tbb68qprRZAAw4E03kjTEZ/dXVuVsbbr73csnGDc08fAGUdnQhNMLZntGQM5cLYLOzlcVZowJECqZNO18MfyTihS8ZN5BYEyQPBTCTEuctuVdD1UeSMRl8w5HTYedZpt/l8Xi33pbCipdF7AhNEfos0Uqq2Pq3GcoYMHbFu9cov58zCnNu4YROnGx96EI4V7LdQdQo7DR9GWmXsumqcNmG/UWM5v/VFaqI5JTDea8oW0QkPPvhgQgkvWfrtujXf7y3Z2axRfu/eXRxW0j8TMlxzuxnlpD/kLa+qaNqi8aV/HXX5peefP+LMU0/qJ3C7aZ8+2hWvQNPljTR+py7dGzUq/HrBgo8//axoxy6uP/XUU49MmgS73tJvFs+fO5+OO3PIGQRM0FjUsKI6PO29DxYuWtija+dmjQvKD5S5MrMgLj5S9VQml7XF/sGnnyX15u69+tjteDCDpiNPBnWofqnjzTpUy9Rdr6EFmHJMDNDN69atbVRYMGLEMCwNKULr/5haFlYvwVYM68DkZ55v0aZtg8JGCiQEJDeuWarU0GK1e4kFxm5zkp5W+G2TKtlz77z9hh7dOl91yZm5+Y6K8mIi/LAPQQwmG2DJUrHG4VSJgM1ywYWtdD+hrcXcIxDeX7u1OgalpaBq47uCHo87FIutXP09/sMBA09DWNMyDFF0LJBAWD7E0lV3HK8tEAkGsjwZYQwdsWhubu7q7xYu+2rWC888qdk2UJE17UesyToBi4QWDiZJJR2hglEKxzQ+RNI66BIqnkRttY6pqsct8PWkjtbZ3BhJKN/u8OAGkiU16K10W8wi5VPabUc5mg1bs2z91u3UIMvy/hvPLf522ctvTL1u3rx2nbt379O/R8+ejqw8NA2sz6RHZgCnrcsxXSJ2KPXlt66nZuTT5g7tAyKK9mzfvn3/3h1aNGlbtqf0sUcmFBTW5zZfMEheNQxxNVZJJ4UzXRZsVwk9H2WWsGkrgXgMmn7h5hXmx/Sh9QW/8YqS4UNOQXZdPu7WcFwaeOJJoy4aza6Wvsa8l5uXO/nFV+bOn3fHbTeddGJ/b2XFbTeMzczyTJj42MtvTu04aTxuPvaX0HrVWJlfuAj7TMPCgnatWyxZ9NWYK8fyRqOgrRa8t7V41FmzarEx/8hFEe8F1RKo6Zeef3bwif2Gnf0XcDbpBBZ/UD1Lp/O4M6d/+MnzL7w5dtx17bp0CZCRBq9V7c6/wx4ySgwa0hTxdVDDUonFX39BOponJt2fmyNHIj5VDYGzEsToFruakGAqsllBlCdBjwqB6POJzIBuF/HwLDmH/c7j8UYAgjarEccoyK6U3vrAo/8Yctaonr1PTOlxKQoycQwkLNIYK1geEPDH4zfU1YnFFoOkoIYhhaVJCfnH337zhWeffubJfaNh7K8kXxGMHZi1zCYzLJd0JaMae4/ZQpZwMjQbguGoOyPb6c6QGeeSrEpGUjcbbW6S5CUNFps7WzXYDUaLwYS+bSf2lngdJg/ii3Rhmh2LNR7tjYMTXveb90k0YNLrWrVoeurJJzVt2nT16hXT33/vu28WN27RsmFhIWokpiwH+Y8DQaxEhNrxsb95lQ7xArGdJkl7eqPCkZ+ff9JJJ7Vq36pN6w7QCq/4buHVYy/Oz8tAFkF2BvtKjcUYAV/EEqwagCtDQV8qpvD5OENEOp201RntlkN0tGZHhGs4Gm3cqBHJvJVYdMWq1cDnZ8+ZP+nRiY0bN/ly/ny70z3j45lzv5oHf1CXLl1UX/nAE0/Zsrv4iy++HDns7IYFuUBvMQFio6yxPoe6CHuqxeko2rV3/qLvBp04kMKxgNYi6KXOmnWolq+7XkMLgG3CpV5eunfnrm133HYtswsNHbP8sXGh1VDBWr5EKOL+soo3p7yblZ8/6JQzSsvKHW4HfE6IiFp+0+EVB4RY7Nh0MPap5Lb+dMa7zz01wUDQp7dc+D3M4NnFHh1rlhLDriPvLa4sLS1pUJibmeW0mN1oV8GAYtBj2frfxipZTPrKykp3Ro7JnPHhJ/O3bi+e+OSFKhIfpsQ0NFCLmcf4978CLj68/v+j3SXCTSwG8HYwhJNzCdKsYcPOAaUkOs5Imt5qgS9Mh/dCFs5ibM3IBSoUDsX8QcxY0SpvtaJs3bBhw95KYW4pKSnRglR4hE0FRLVArpLxGIv84H69+/c5QWeyu6xOb1UFWZ+0g6HCgU1LA2Zx8TdtYqJCZKjro0GbXnfOGSedPHjQux/MePOtKbeOu/yyy6+6+NIrJVlkmGYq4x4VCZJ/09ocunBagzZEkmiRgFoTAaUisHBvcenixYvyc7LbtmwRCweMBlOK9KSHOFJJC4SsSgiiQZ1VT5YdRJfQq9O5In9O78ijmr7F68xmQyAYMhvNl1107hlnnHHLnfdPGH9vIBRt3771tHffb9a8xd/vmZBfv/7fbrrugYcndevcuUWWOeCtPO3kU8jP8eOGnwqyTxBmToJgjlC8sTslH3WvHp3tb7zzzVfzuvXo6QuGjWYrVT3Elx3N5UM209EUVvfMH7gFkrq4Evtp04YmjQs7dWrP6MRQzyT8o34xWVBXr1679vsNd937AAlinRmZQiKTmO8YHbQ2Wz9WFJyB7019Kzfb1bxpvqpUyGzFcZ0kkVPWSCTKFjCiKDff9rerrxqHAIJEm+WDHMwQLIMnFlly/8cPfLYY6my2nGnT59z34NNDR1xkc7pgMgRGJ6jh4wnAPi/847mQPyBjIDgEcOR/vA3+CNXHQcamxUL+ZlWZO29O3/4D128u+tv4hxcsWIAGhrKFqUNbjzlBzjz1/EtX3XDrRVdce+0tdz7x/Gtjxt40euytqzcUWbMLG7bpqnPkzJi9oDpm6DbgtM59T165sei9j2a2aNclrOoeffr5s88dfecDk+YuXWmv1wifshYnwVSifM2a8lvrWHQYfkuy8LCiG2Wdt7zElIhePmrEFx+9+8qk++bNmHrXzePWrlxmBU1pBNqvYpU+Vn1Ma9M1mvZDQ+GQpSaIPq8vhGl8x7btqFlOMzkekuRBiuHeO8QBu7qZnKMmKxzFuoTY/kWiqFwi54RmvtJMiVrIAr+hcETQFsbCFfuLXWZD13YtlRCMGPHGDfKJUo0qcdiJr7jqmrOHDY9GpR07drhdjmCgul2b1rnZWWiEVFtsq47cVI8dMxoJdu/cbsgp/WbPnFFRuj89Mg/xVUd7uS7S8Ghb7k/2HFZeAItBv69Dh3b1C/LUEF4qTMB/2FZg6k6b9t7Qs8/p3X+QiE1CSSELDIHohmOWRAhspsPm3LV9+3PPPj/tjUeTatCoV/S6TLZKoWgQ0QhHfyga8XqJ7oq8+PIT9XKzZWMK/DuIFrPJKssWiKz+1zsMOKDbVW/pkvX33T+5Wauuo8eMBbZjtunxInLQUaWlpSzVl156KYuEJtD/1z/5D1l/AOp8l1EnRZTIgvlfecsPzJo1G0SMJRUdMLA/ahb5L7UP11xLm3ftW/nDpseffOqC8y/cVrRz1IV/3bZtx533P9q3fy9g41OmTPl63tyLLjj/mmuuCoejJEsp2r592IjzH3xoIskqhp8zfOv7s79cvPzRifaBHRtQOHoVOHp+NZPn76BmwfGVgGVcSegIskyStKbKaDYxQIcP7tWs8Ilrbhv/91tuePGNd1q1aoO1ziQfy+2r5kil2ZlNtBL6qGCOlfWVxaVbf9p4/ZhzzYRnmqwpHdGg6CM1E9yAbIglEDwqQCcjSrPJEFPBZ8UMKeG05aB8+lfTpIW+azAp5MdVYgV5ebv3le4r2tyjQ9MTTx3y+JPP9ejS8fShwzv2OGHpNwsXfvm51SAVNqgfDIY9nno7t+zxVVUQZghQGAd0LJVgRB3RYYR6Q4lkeLIvHX3R4u9Wvv/uO1dce3MtOg21ytRZs46oU/7UNxPim5OTw46LnOpMRWgFlEjNc+wP0Ex+X3DhwoXnnn9hlNhsgzESFiIDP8ax+jRezfKAyJs1e2brls1ImZxMROCHkuDZiMOyDFECuWhQAfUNGhY++eSTufUdsbg3ngxIesKysMMp4YjXajtmgI/aajeH3TV71rxLLruudevuEx+ZbDBaY3FC9cMIbvbEGANINNSrVy+MFpphoLbeW1dO7bYAc4oC1Ziy/od1uPmGDh/x4GNPyc4McEv467mipTtEzjDvUIbOGnGeN6w2bNL8QHXw0ccmb95aBN/67Llf44o6sG/Py889w/o965OP1q5YftuN1838+CPibUddPGbO/AUHKvzQr9WrX3/X/srb7n4QljV2UBrYnAowbLDc/B5qFswTVgfKJbqLE+SkRdapEYxCUrSqR7tWTzz8QE6G68Pp7/HVeXn18fzXbmsffmm0ttYgmi+VvQqNj30RrEJFRVVVdWXLFs2TMWKdQyFf0AKT+yGOFDJHF5NNCZ2ROKJQIhnWm4gDFP7fg09ojU/5TFVYTOHNo1/KD5TmZnn+futNb7zy4rVjL5v25otdOnT49LOP77nzrjmff96nV69pU19r1bK5WIGSyQ3rfwDy1bJZUwIpSBZBXohDVOeXLsMt76uuOqFHt9NOPeXD6e/jsP7XSv7Sk4f9t2O2bBx2DetuPC5aIEmmBJUQmGQqqrPqrGHFC72L0UbmKSGqdBIxuiIuV+BU2aZAbHQIFl2T2YCuwIooAocEma/Y0KSHdTqqOS34ODjXDkFj+VsecR1pHRKyTtB/pc3OchIIlNF0+10TWrTs2iC/wGySlHgYsiad3gzx9JHulmqr7vFkhpSIxiNV369YdNrAbg0yM6lXLJqMEw9Oc6d5HFRFsDObTUaS2KghTszJaMxhdZEVkFsMUHLI2A9MakKnqFHM+QkDYe+gmuxksrHq4G4Vu3x6BL4wRBj0Q4g/Rf1ZMmrdROdqK5+2Gf31XxdXIfTGsQC/swT9hIYLEa4EgzOpRq2gd0ivQ4YngzMlu9Z8v3HqJ8uWLvvu1GFjRo0e7cxxgKilmiaTnegyu9VaWV21+adNY8eOpeZUWNT211exroTfoAVkctgZjNh4Cpp3evKlt9u1aGKXUy6r3Kf3Cax5mZ50Qh6SnRuENziqqD3bNr75qgtvuuZSONazc/NuvemShgV5L70weduW9Rt/XJfldp477Mwtm3467eSBNodr5Ihz0Axmfzl36JAzdLLRbHf4AyGT0VBZvv/cWx9/69lH+neoFwv5JZMlwmSAp94sC3K33/Iw6EBmkZoTCSkrJERGzhktsSSgbSPZpbp37fTMoxOuufn2Jd06nTH07KNwftVW3ZmATHBNz+AXtU+b6YQdwLUHh1lhI1dI9cvoJlDiSaoxJpgIAZNpj3BOe6ddgThI/+VgmYhDsfX/IeA0ga/9SkqEuBVkD9ooXeyws2OMpQL7Tu3dum/H+4qKisA/4LVs27YtqUvD4YDfUi/qDb31xqt9T+jK/tNsdQR8XjMK8yGsWQQ88nJVVUhobTWT0TWuopkZDJt2QVWxs2WzPLfD2K1rx6kfzH560uPjx99vsBIyIVlN8PDpBCOu2agkGI0sD0ezHtWpWbU1Pv/45YCRKD9QKbYgRtlmtydTEOhBWCqFgqHs7GyS7oi5JQveS07AZdfYIsxbJiTx2Mwu4XZkf5eONIFfULufv3Joyzk31FhILV5EraAmhBACaRI7W1IXq/Ev53399ttvT3ricQx4Vcxemx0kmgGwj+DN+o3l8SG+DeJ6naSGotUlZbtPOf2mlEGt9lW6nTYUJmpFOhpajHQ0ND4LjNFizci0IhjLqgLekKREdZlui92R8PpKjSYrH2Cy2mSTI6lYEjFFZyQFG4F5jmT8Z/L0tCRB8RUMilrKNTqUvuBFtJUYALUXmUW+wkRCcOdQf1QuUClpyW6iYgBxAZMZdOakZCIA44Ppnz717Av9T7vgjTfecDjd+CDQpfBLoJILy4dBqO9PPPFEvXr1WrZsSYXxd4D2IDrzEC1ad/lYtgA9zuIYCcXorwyPK9fjfPfNF7t37gh6ndFF39GDaUkgjB+cs6v4+7hLx44+zx+KEgKckemOK+FBXVt+u2bLDWPOaZBfL8NpKysrIwDC7ib7QGZJZWjd6hXFZdUNGzTYV1qmiESZyaxMz749e/Apt63vxviZ0kHCjo5OZpVjxgWKTmM1mcJKJDPDU1hQcP+995rtzgEDTwSlcCy75z/eDTAU0iyHU5+VU+jMyKCpqwPVe/eVtm5WiHEOxEIk7BegN3ZxBlkhIbPmxf+Pco70AgxqTPMWLVo0a9YMEaGZqIU4SinXjB27a2fFhPvudrtchMV4XE7CVNHLa3yFQXAKyia9gL6BvkiPLDbV+gnPjV+15Pu2zdpluurtKivBj40TY9RfxzRr1YzAz6qKchGTYTLi2qZkALs1Fv5fL9apWf+1iepu+LkFkIwuj7tsrwSZSgJDcDhosZj1cDyTtUpIMQlziKYYERYrwmtrOpghCBBtmWbWENTCck7JLN/atolpAEMf52mblqaD1VRQLV1j7sUFT17MarUlqYPRLKd0Tzz5TPPWrfr07QvUCQiFpgRQJRTDYwaq1ivJhBIM+ULRaL36uWanM44iAQxVD1oJJiErhNegJdyerDXrvidBdvtW7Tdt37rq+41hRfL7QqeeMmjCfbdYPI10ukB1ZYUNjscAeq7dZc9V1MpEAj6bLKiJZAO7VqHxsG1Nh1WKgz6glbQeQTjRGlzUfn99J8BTSCGMhJiSAHTFW7Auslia9IrZiNYIY7ityhe9d8L9M79cds/99552+jA2rHAeIdOjoTAmO1L20H9oVLNnz14wb94HH38seiqZQEXmOoTjv76SdSXUegsw1fDLG8xW+Bo8DkdFacnLLzw34e7b8Rhq2es0BUsbfoxFW9wPqT+OJxcbBWvKEK2OVFc0yXa2GHmqr6pSlgIpX1WOOdUoy1NWXmmMxOtn5JxzxslvTP0QvDkc8vilGLGBIOzeevg29foRJNWKYXRPZ5pia4IRpda/8XAKxHIcU5Wy8urxd92z/vsixMvkyZM7dupGXPPhPP673aMEw7t3FQOgeGPaR7FweNXatb5gZNPWXZPuv/GC84ZHiKB0uqhMtc9vsrsls12qJRpkeo01Be1K8AXG4xoxPeLIYTG1bNGsT6/u/Xr3UuCp0fJrSVDU1nygZsELgl6FbgWnINo1MoelKGSU/Ql9iVfdU/KD119l1uO7UFcvW92xRy+vr9qZlYNzlKgFfRyHAUQ62FaPJga0Ts2quVfqrv5bC6B/xMJBsJDVPp+NPBIBkcEQ9xpk6W63SA2rLcbMBIIQ/X6vpjP9ZzPCpIJcS9ulhXU67TTUKJiF2ZlCNGOJdi7+/FsfiTi6Hm4p3E8s3ma76f77Hv5p6/bX3pzGCo2Jy+3x+P1Bh9sVjYhUescqdbROIvOuDCzYZnc989yb5w4/s12rpnqCCE1oVzhc5ZKS/bt27S8vr1qwaOnsWd8ZjSuzM1KnDGhL8uXSUmndN/NGX7Tt+lv+1rJxVuMmrcmEGE5GjVIqrkasZhHckNBj1ROGPR3+XrCkYErTacJJj0MPcMLBidZB2knt9Iw+JYZTUDHI1vLywNq1a4HODBgwwGMnID+lxllZ3fc99Pj2vb5b7rxnyLALyYeYJvAWkB2hk+n07E05IRntp59++uqbbxYUFKBdMawwbqHuE95VO/WsK6VWW4DcoaSkZOohLzA1ffzhNLfZMKhPd/pOW1bpU07ECEzvyThXY0m9yeqx2at8flzJTqeb63gYyasUj0dt+MrDobgqZ2W7Uacwr5x1xinvT/8wkPakx9N5b0BfWx3C6EWZpCNnE8eqCfD6EI6mWv3gQxRmskBiYMlwxVs0abTq+6LsvOzS3bvXb9jQp2+vQzxxbC5nujN7nNB7T9GOLxZ8i9Jjs+ecOrivfcXKjT/94HZc5A1XB31+ttAuzMypOGD2Q4K2jrD69B1PaEZ6IZ3S2HlOYJS4987b2fwFSZIaDrkczggJAESQYM1LhkgTh6FLB7MNurUO+3dSioF1USIGo81zx73XtyjwJmOr9+zaOW9e+bz3p504dGhOXo6QgJDiskaAHtPJZFMFBnuEXyBur1OzjqLR/oyPsMVEmY8lkqtXr/b5/UpUEeHyqur3hlatWj1gQH9uSPPaGWw2l5Y4r8Zm0iYJFqz0/NEzfzCiMIhjYDVSmFBYy4WKhfcu7ahKokbUWE4tXmTq4jrkdbAx7d5X9tJrb9z/0COt2rVB4uMbFRMSPYbcY4oikmQfYhrXYn1qLEoY+FKG9m17Tnz0+TdeeeGCi66zW4x9+/ZOKSF03ypvcOvWHZWVgbAISiA9dqN9ZWUnDmjz+F0nuZJ7ZWfet9+Vj7pp2qhRY5vmNrxo9KmXXnGGxQpncrVscgaC1RluVyihpnVefvBXoGzxH0plMgXGIu0lTKuY/3doWleNVT2ii6SFJoFGbr2GX83/5tFHJqFgnTHkVJvNEleqcX1aHJ6RF15R2Kzj5Bce1bMwA2Zm0MVUkaKFdB5UNQXnpH7//pLbb7/9oYceatO2LRVjjFkI48LcRfD3saLtP6JW+PPdTDIoh8NFTKzVbCovO/Dx9Gn33HJtg+yMsJ+U5yIvOE3CWKQrxfSkm63ZGH6wbXoT+qhBcsCC5XEvX/ZtUrY2LMyXQVnpUgoGB6PLQEIeHbQNDtw96V2BRPoapApzmfGgaW8HB7P2Lky0x8priB/AomN8mAAAIABJREFUEI1lup0Pjr97w+atJOa78777cKQebyPCH/Ceeurp/fv2g42MmYUpKCnJX3y9pF/X7rGg16jX2Z12IcZJUqYoZoxKtaS6atMZ+aMddB+jgh0UgAab2cYJEkukPYUjLW2wPFS7wVnLX7GOw5pK+IXwH0I5bzL1bNl845If/nbd9f27S9NeGnlS28bnDT71uhven/z4gxMffSQYUWWryIaJlYFQRraiRxdbX6dmHapf6q7/fy2Af9phMYN6Kdlftnz5yiFnnFxZVWZ32l596cWJj0z65pv57dq1DYUDuHsIRYSOHA2pxhZkKWesY6dH8JmgIwSFAzYnTcGlyT7tn/xyhXgxRfltOQjSPkswtkr9+g32lh4Ye9U13Xv0PnHwKWQBQd8TaW7ZAVutfJcN5AFZsmtJfNTYOL9w0QJgNhYrD/pPOKF/w8Kmy7/7ds7sz1d9v9OmU3ft3ktbu5we9pCsNyA3Kyrx2DoSkbBFLZXjWyXv1r5dB7zy2OV/vfn1kv1733x5aq8T2vTr36HEv9NiJVbPCL1QNB7k7bh9Qato0Qzs+xBMaeiaOLTe4QRJp61Vv1Dbw/9TldeXX7+w/ID3kUmPDfnL0FtvvSmeICN2NYtkwiA/8tg/Nu/cP/Ef0yzsVmMR1lxFSdjtTr+vOk1liatROXCg7OqxV3Xv1rNbt27+YIB6sgzgGPrxxx/PPvvsWo/NPvxPq7vzF1oAWxKLnkgbmlC3bFxvkpIjzhoSDVRqehVLKRJAe5whx8n+QGrWl7M3bt767bIVhNl07dypWZNG774ztcIfzs3JPnfYWTded012rvuTz2YuW7mm34CBbRrmzZr7tS+cysrNTvojUdJOhUJsAhE12DjFW1KyKoxlApcZIzfrMXIug0kAja1EwuCyB/Tp9cq7M9q3aVu/eQtMb7/Qer//nyBlCClRfqlwMIT1yLRnd9GBsr09e1yj15tsbgfmxo1bty5evLh/3z4sE3xRrVSSkcAhtOV0fiSxLdcwDHoJ3yVbX3eGB0ZBgc60aLDOmt2G4RReQpRDontI1kXwY8KgpqJx9YbRZ/bu0POTT+aWF802hhyGeLFLX3zNxa37j/vyo3caX3ndLb5wjF0nmj857WG1OLpeqVOzamUw/AkKSemDgTBrOVDEN6a81btPdyEgksk2bdqBU/7hhx/Jz0VUmNVqxmOYtvPXrI8wT9BatKC2VBLQjzACC0cjG5R0JldmC79gYJk5acdQzeXUVovzCtJ32GzZ1dW+qW9PW7lq9bsffU5kk2wV7gxq5bDZhTUnhQpCBF/0aEGQv7a+4YjP4YBBWh8knV9OxomnnHTSaSdRw2Xz5j7zj2erqgQNjy9QwWtkixW0ls3orC6vIseuzZEjRQNSqLJ/x5wpk8+a+vmO+XM3Pvv4K9kZ9zRv1biiusRktEdVo8PhBjMnKCFSRF3hRoFQxiokmj3EgsdBX9NWHJrW9Wu/55/PW632QCC0Zcs29O8LLzxf6FjBcraOBpN78bdrPpw5+6FJz8tmmy8QdDrkWNRnsWUHg6F6ufkV5WXk1vnkk4+/mj+3eYumt9xyC1YxBzDYaLS4uPiBBx4YM2YMu1WCA2qrqnXl1GILmCw2xhKG2GjQ9+O6taMuPM9mMoQDMaB4vIXBxi+SgcHG2MMutWHjzpden9JnwKDTzx5JR384/QOL2TCwf7/Tzhz5/bo1n8z6atPmIofdunrNul37Sl94473CHFdpuZ/NXFhFYdFlZGaizJD3PRAKN2jQgInDbo+wYk5IES8W8lr8tiMpig9EHkYCfrvVdumYi9779IvJzzz1+HOvHkkZv8u9+hTRNjqMQsxYGiwRWTB3ZstGuXn1mxeVlC5bu+HbFauXLVtWUVp60d6qifffR8PXVrW0PR6rA93EYEAoMTCiIbKaeoheiITF/pC/an861EvXbtmjRCIF9es1a1Qok647FiENDkMiz2Y887SBr701Nbt+PpFdUjgmmQJd2ued1q/Je6+/1KNHj6ZtexC9LeFpEYiJQ1rLDvVe7XqdmvXL7VP3159bQNhsZTkVj40cOfKJxx7+/PNZ5547PBjynnbaaYMHD5hw/4O7dhW5XM5RF52HpsV+ASxRjW3HDAGbjBK1atWqbxYv3bx5M0IT+vJEMobtqk2bNgMHDsQsQegi0wZNq8ZCavGi1STIqJjAjz322JOTX73h9luz69XTG63+sJd6WvTAs6LEU0IWgOYnmKsSx4YqzGIFLRUmnpjJjiXAZBP78q+//ur5px6lYgajrqLqgM4kMqHFYyGT3ZDwhzt16WnLzEwEyw1WVzyyz5YdGNA91KrX6H3F9y5bseX9t7+875GborH9Mz799NJLrlNC5ZWV1ftLDuzYvmf7tj3VVUQ5CB9u34ENEGesTGCeNDIqYaivvdgEoVibHaBr+/btW1BQHx0LSlWSdIN3fveDj0acf0HHrt0UVUSlJdSo2ahjJ43yxJhhhV6yaOF70969/e+3DezXPxxJgJ4mBwtq1oizznriH8+S+Eyspsdq/azFMfpHLIpRRBQ+uDrYxHcUbbt61G2RAJQc5gBBHWkwFqACTuhNflFEVqxYQbjZpEmPR2Lqju07v/322/17911++eUjzhuNW3jqW2+NvexSk2x4e+o0vdk87robqqvL0LFat23fqWs3lv/dO7ZneBy4mYJKDFIAvP/RQNRitoCOZ5AglGq2vf/2LU/MtaKQNFoOhvwFebmXjPnrxMmvQhvmcQv69ePnSEgpq8OOnAwG/Q6LZd/eoldefKlHt7Z3THjkk1nz6jVpPWLUmLNGX+s7sG/i3bcNP3db+0YCEf/rD03VRuBomjejQtO8TUY5FAzAyKznL+R7SGvkInhQqrknn3r+tRXLVxTkekade06fHl1aNm6Ql5OZiMmGaLLUV7l606qxo1sZnEEJGtXqqMnpueuWsUOG33nP7be98cGXZocdOxp5zmApxOJ/FB9V81p4FAXVPfLHbgHc0jj7nFZ7vQZNognjP158++xzRhkMWXuCVSl77t6KHx5+4oWMwtyRl47zGCLmyE5VboFhNgWei4WfhPNs2mCgM1uCKeWrbxa9/ea78+fMCwfidqPksEpWm1FJqntVack3P7786syGTbOeeXri0CHn7N9RZrRDsqWysgo7ipRkucWNyJRj08E5MCLwRMIXEItIyRhpGdJkKMJ/j5QGLub2iMAlHicdC7cpsaDFasKtFlHiZPozQfwlp8rKyh+eOOGjTz+7bNxV551/IbCxmBq2m+wAwbHJkboLCxZGEZ2sO1Y6FkMrFTOQpyNFyAFUWQTjRdUVXy967sFJOp2TCGV8L0TA6FK2hKDI0lmlfFXaM+yUnnp/iZSIxGSbwZkrhVRbRGc3bT6rZ/NCd3DaZ9MCWQl/0L55zfbNmydu31lFUDSp5WguzSzPS9F0P1tgIPLTbDEOOWPw+HtuysuRA6HtTpsupjq5TVQsfWjnvzAF6BHNhImGjYUS9BWKtSAVhLEs5Qz6IV6z2q2CMcTlcisRWzAc2r0rdPG40XSC2RiVUzJkQzG6VoqLAGu9GA9tO3R89qWX0QKxMSJgeYQSr7/++nE33ti7Zy+xfAKVP4TY/YWq1v3pKFpAuFVgWUvvi5huoDNRZfinNhm5qClPjKj0fk2OJlTgWdxZWravfnZWg9wsixTRRQKSwandzIChB7lZKza7oNmCl6c0bNTkZ8hdOhrjor9eftf48RApWcy2KNYvs6UyHDp9QP+Vq1fcO+GB1195ZfyE+0eOHDF//ldA9zasX1+dCl7Qv9nwwT0QKRHYMJMRfOTsJQR53lF8c208kkxEiSCGyESkTo6Ehp52ytPPvbJ/y4bsHrDbCwO/zWGnMaHAoeloN35r47VHXIZZItYkTF/gImQLnZRsKZ159U/7iiPhy/92x4A+pziyPFFdOLPQVpWIfDF/UbfbRyVC5TpsRgmPIscSFp9Rh60oN2nek1J1ZhnFJZ6UEWNJiy2LnayFWFFoIP45cvh2bqCvITZjiwsRoAGQiZFgnbARaJVJDqkuVVfKlj4SEckeLJZwXCUfXLYpFSJsR4d8SIjBg38QrAsUWbGYrWmOlOXwPj75rag0s2nD+mcM6dG2U5su3Tv8uG5PKiq1yHcBdo9WpyzGTClZYTIW2IzSgRICWqsdzmwlHnc4HdGI/+ignnVq1hEPuD/nA5qFPxTwsxe8Zty4F5995oYbboC1YdmSpf5Kb65ZUnSSWx+vPFCW0bieM685NAnwNmClIoYtw5NrM9rK91Vs+GnHHXc/+tOGlQG/b0CPzDEXDuzcNtNi8totyVjCoyYcq9eVvDN98YLlxX+7dpz5JWnASYMqKxSDCUilAZgUKlUUyz+Sl41wIoU7EUUOrQLDvy5pNBtRMuJWq0lTFFCqsL7EYQQQeUmxQokTgtqA+PC03eiwWlxLly7/ZOYnc7+cv7u4GK6UK668Si9bDlRU5OXnAyY/rjparFJgyMICn5RC4YzFJk6cKFTJUEjUM23MZl1K1zkRCZR1bSHZ9NAiJHVGeEhBnyQEganZnGOO3nDpqXE5/9npM9//as66732AVEo2xVPWLLpYM+yJ8tKaEwdOG3wxxEN9/vkXAW/ZbTdf3qNLs/LS3UbLzzoWN3Nb+r3/5dBWTeH6FNHXMUFFZgDDl4CJAqOFy+XARkUC4ECAnELZfn+A+nAn6zTWfjIdsWz7FB/EWqw0/InrmBuRy8hi7cWcTJgwAaKdM888E/uHJqmPUabv/9IUf7w/C8NheiTQOxzMOPpIsz3868dqpgiuMKh8/mA8Jm3Ztm3X3pKUbInrCVfg+Z9v506tQE5Qudo1yjr/zIEs80KpAiWZShHdzMLvj6m4+/1V+7PcJtBXt9987d23myHfYljB6vHuG6/M+eRD9g97t2+26JNAy6+++ur8/HxEBIVTvfQIF35JTQv8/fsFnCqhANFgAGGV1MvZGa4hJw+e/fmMLr37McL5QJqRWlFD6qnNiN+/krwxvXEVrC4kswWoyknP/v3r168/5prRzRo091YGwBRYbZZIJHn6kGFT3vvk7NP6dGpbEItyHUZQoxJBZ2KzSupvg9vmTsaQAEHgcGajakh6dUpMB0lxWo5oYoU34SCk4y2yIRaNCAY/WQ+CFhXLbLMJCW/QZdlzosGQPQqbjTXgDxOJDdYOfVSJqrDP06HUmXoGw1EUaYtUPO7mIf1PaLRoWdGib/euXbNh5usb3lHZ4esC4VSOVerSqiCOgTMDKoowAdwzZi0IqKTzlhYsXjhyVGM9tizCnmUQWkfT/HVq1tG02p/wGRY5nFPMNObShRdeSIpNUv7RDp0L5WfvGlE/OzH/q7Xvz97z1xEjm7Xr1qpd+1YtLAWFTZ2O7FAwVlG2bsuPPy5bvGjzhh87NIv87Yq+g/u1b5hrchmDcqpSinslAn2MAUgzG51gO6vXBT8URSc8M33sFZdO+ejL7q3aIWJgQNXrTPgU0qbjJEBGeE+ojC0lTDtIHwJhEly3yAC64PFCcpL0ir2OUBckkXEZ35SI/AcHKdjRbStWfn/v+AeKinZ369lr7LU3dujU2Z2RFWWaxmMZ2XmQUx3druU3HRiwFzhlWGHjvsrKxx6ZyAkGARUVM/1WnWBOBW+gM+qT2W711rGDmxWYSPeNOVGHESypU6D4REcL7k8qpZZc302XnFReKZXs2AQYNBGrqApXUoi22BxcC4XgQ74kEj5fgMac99XK0n27H7r/9v69u/lCldpCeNifnF5DRfSo8LpywpJptdj8UUwaFvB8Nlw4VmxUggKHO8OhKNZTzCG8hTuFyBWdyMcJEIYm9FnLucLNrPF4mJD+pNkZOnQoqykaG35nRiz0zYddw7obf1UL0Cn0BQsb042VD9WZ3qFEbZyImZgOWeU2jpDf53Q4AUE6PdlF+8ouvfbGJlmuv980LsMjnGXaI9yvndPjZ/Tt3L1lAX5hyhSLPRQO6bDBQEIkoULlqqysQinBMo1SxfXN23cM7tOFmuzfvys3K+vK0SObN28ONLtjk2wu8ixPicGdTmtImZqa+Ku+/6ge1gunIfZiKOKj1YHKvIYtx111GRJp7969jRs3poaariByqqbJL47qJbXwEKJFU7OQFiZZLmzUELMxbtygLhYic7MuwSwOROH2M1x2xbWffzD71ddnPPbwbRBNiWSqTNKIHJOA4rH3s6khBVAJtmvJiNNOIo2Fw2GFhYseQT6lJ3uC3RWBVPQjuXQUXQJYh5ADZkDuagDrvODl0itBBRB7PbfF5/O6APmh0JEmA0dgWh2U2Ienhx9Ju4G8KwfKuzbp2ygvfO6JjpEn9Y0pfSrLw3tKw9V+czhe3KC+1Kt9Pb2fxUgXTch7S+Iff7lSlSWzxfbxzM96DRxUWNiIaBsBFD6qhaFOzaqFIfhnKCKtqRiTsZ+XPfIeCPNKSoJcpFefgkLPgb6d/zLydOnGh95a9MWML2bOSAGRIE0VjsNYGPpyctTkZ0mdOmd++tSZJotRUsvYwBmwsIA6TGQxuFPJKh0ACX3EmNravV3GpAnDr7591oVnjnvtzdsHDRqUn5PpryxntuK9Ki4ugVRi9YoD8MzXz8/KzsnIb5DTrlN7m9OxZ2+xRbjnhdsC7A6LNDJZVDuR9IWq4b4ymiwbN2+Z/sGMV197i23RPXeP73viSXgNkHNJ2QjJL44M8kOjyplqDlg5Zl2dBIIJPgKidJ30xKOPLZn/tc1uFbixtLmGnDQi064Oc4Jsl9VT+jU766TmJimY8vl0JotEX5hFbh2R59XgNBkqlaqNMbu8b/feYECJpQSwk/UPQZbWYn8mx+KfHLwuLdwxK1FIauNPZY8/+UqDJydl1xPqDjewEmiLAQ9qhdTYRniKEFKsa8Tc6wX0GLmpCwbgocFvYyrZX9y6RXN0MGxRwmkYIwG2F6sDxi3udBBsoZDrN2rxEJYl1nIkKW+hYlolRc3h+0olh/zlTGH08vkICAiEgngXj2rzWeMX1F38pRbQbIqalNC0gfSqKRCE2mP0kTZCNFVehiISl25S6tm7z423/P3jaW8s/3bRpVeOzcoUeph2M/drmhBXKkuL0aljIW/on0n3+KsAA8TZXZidxmRGQTb/jLdqyiO8ApJJYcxOjxDqwEXu5zwaFvRO1JYhhLJFyZxof/2lz/vN/kYeDBxhHpuNHVKGyw2gO9vjzsnMmDNnzujRo/ki2kJMq3S02zGsp9aPYECog0ZKV79BAXM6GTcy3XI8Lpx8ajSRkZWtSF6oqWbOmnf1lRe1bJJFBjD2PznZ+VD2VFSWwDPrMrlNFjv6VEU4umnT9pIdu0acfpbTKXNbKKrQHTEVAIEDnGkQXtlEmM0Ye2kULEKfZTwbkF0lEk59KpbU2TLd1clAzBY3gvSIJV02M0wPJN4GQEbnejyZEVU1210rVi0rqO9sWN8jVa7XhYJme9BulTMayA3zbBLV8ajRSKVaXWxOmJLGlNFR+PHUhUUlIdJj84o9O7YuXbJozJhLEgxk+Ibq1KzfbC7UFayttT/jiZcuXfrOO+8gxfDefLWqYsW6ffm94snyH9q3bvfpG5duOVA9/5uVP2607S8p3bvvgMMmtWuT26FNvR5dm/Tp0c7k2y15Izi9LBBAs7VlAxIHZsWsa4y8IW2MpIN78ECjnPwJtw4bfcVr515847BhZ6NpYaD2+ap59aLFC3/auJUMLAhOLaCxUWFOm47dB5069NLLxxp1lZiUowrQEBfGDMzGLO1MXbNNLOelpeWXXXb15i07u/Xs+fhTTyPF04hbvRkfU5wYOmjoREIu9ssYT46rXmfFElzEuvgXn81cPH9evdycA6VlSB8UVAnfGggk0RzQxRpclsjQ09qYMBOGBcoKxApaJmw2aMU6THtho+R0shvcVFT9w6Z94ZQ9lU7TqEtrLNonc8KDNAu/ZHuk9aDlw6BIUgts+KtXb1ny3ZqRIwC4/KxmHU5DURRrHsSn8DArKoR/OpvVTSadevUbzp+3uKho+yV/vQCdmLVZLNUiyNGQn1eQk12PdEFIWKtsI9oHR6OcDq2gNVggqQDFUltNvWNAoqXR6SjWnEMYLTRsgHh1x2/fApobl1/aHCWGTqRf6CBhV/gngE8bV1pd6D6W55TBFFFiQ846u6ps3/ZNG4WT5l8OTavgKWHRMdswYbN26mQzirZWVCSetBv1kZBPm8NqGGGSzp2VtmdUle6jAmwIg14v+orQD7C3kTIlfRyEkfFCbSD99o1Uwxs0nQ9bEQnQSb54xz33/rStZP3mnQHTsuHDhyP0QpEw9xwc7TUU8ftcQpLQssw1mjadAJv9jACNWSzOzIyg35dIyh5nVizonz9zaobFF1GlDRs2dO44ojpSnA4/DyJ7snDX6p02s2n3lq1zFiyetXD5irXrU0B+s5qdNbi9bLIJKJXbE4rEDCaLmiBnLlGN5mqvV+QsdNnC6XgF9k5YsFXFb8/M/WnXvvWbN/fr18+Uklx2OAS9IQicLUkLwF0TBm42n6lMZ8bCpcvzG0csDr8UJRyoUEpYUoGADrwnt5AAIxCwAMA12aV4RO+2F1WF564qInsZu1oJqKskffXlnKFn/sXl8WCcix0Vc1adNev3GaT/82/BC4BgIv1WdXUlSeWY9swxAmQgZn78hRm9mp/VINst+bY6rZ7WWVK3S/rFQjIbSlw/iLwsj12nV1ORKl3l2pjqNtkcupRFiYSQeyhYJiNgI9UfU2wWmCfDOhJ0sk3VR0/skTlv+tCHXyreveqLJ+e86/E4EJ6snc0aNrjoxvNyG+92IHlVuaoiUlYaW7pi+eSHv14095MxV4wmZs1hd5WXl4Pdwa2EaMb9hJzFy/j2O+8X7y17cOLjPfv1NTtcfAVGIGxCNoMADOF9l3SJdCa/lHqcmUHC0ZCNXEaR6Iv/eC7LnVFZVp4WIuRaRdcUgo/FAks75qrcTF2P9hgID4DlR+SAHAU2QYo/skywnuhtnpC/SmfP3lYcL/dDQsrWFIPAz24aTV9Ji9O0SAVEhS9WwpqFoNDDsUFqH4IZeYY/HRzT2nL4X4a4eEJoemlO0aTLlWU2urZv2z3xsccXL17arl279h0EHywLCnexjKIn7U8fVpeDDSQrDRRrShJwxs/WDvqOAjUXA6+mDow3ohZZ49kVh+H+NpvA8/2XWtX9uZZaAPkgWEXSKHjOxXIoFjExSLTff9MVoJS0OS062QIUL+wNbfzxh/ZtWzYqqJ9KVDPw/rNSUcw+cGzphCKetkLhSpbpfkUJ8iIO1GvGAGwDmk+QGAsjCceRO0qEE4tJTiuCOhRzCuecA0WBR46hjkVNMNHhF0vEY6QZ9Ufin876tlHb1v1PP3PevAXr1q2jPc1WuEBhZhURdtrxn43zO1xBftJQWieiQZOMwegworMS3en3V2GBq6qKksXmpzXfbVz20fsvjp3++aqFC2ad/ZezzSab1ZzwB2KuzPwKv3fR0s0LZ79TUrQupKbW7Kpy57eorNh77xOT2jd7pHmzFmGfP6zqtxQVT313+rYdRReMunjEGX1d2bnsJZWYgrOS3M9KKOB2ugC+L1u1/q4JT/60fVtOTvbgfgOuumRk+3Z5clgOh3y4lGEwZijKZuvWoj2z5i58+t4uiLBECGyFJSU79MY4mH4lWmnVhZNKQm8mtVEc18rWXfEJL362cge71rSDIJXMzPRs/WnjksULTz79DKPpKMnt69Ss32GI/hFewQRj5cPTt379+k0//piR4fFXV4VCCU+jrI0bQt+vq24wuD45DCSDVQ6HdQG/WSlHQLgyDNCtJINCGYBVXLi1TFUw1cgiSzrZRckgReMg62S73pdS9GaTPUGqYJJYuc2hfT+2zbO++VBbVW2BYMWRxAoKgBpZg4lC765PVJ3NaJXi2WrMarjutHlL1t/70GfDh8+/+uqLx48fn51VDzP1rl17mjVrgnJGgB54nY9mfNK3/4kDBp2EIqfEkiqwTZMVIzPxewTrAWJC42NlIMyb/H7HVbfhA03F4itXrCA5vY2mow1EHOTPdUQnZPkQVySpbYtG9dxxiVQ6KEQJvLFQfklgmkgoBHotGa2GDlvnKty09XsvOGAgx/qYjvDEf37tv2lamu8UBIkax2Mc9WRYYhEF0yB9xkFf8Ks9qp3XuEZyA05Hkonh28NTpNmi1q79/tnJL3+3av2gQT3uHX+n2+2sqBLmB740BgIjEEBR9nr9do+LDlLJdCSYUUWn8AqtkryaEx7RXs1Cy8LJKiuWJahl0xBstLHjqh//qJVBx1qyZAlsLHSK5jpERWAnRvuzQtMRB8eJ1gJEcRBj6vdVOu128kd8v2blBUNPcZgNavD/PIYH24pnzbJQtlMJhoEI4k8bpRh7SUM6XbpIfWki4syACQTkAbYPcv1SARFcDKQGHjZJD18yckOwf6dHhaZdMWa0t3DxmHQNeVLZBoqvMVoqSstlp+3Gux4oaNKqc4/PO3ToIHDxkggQQc3S9hX/1oy/W51pY+pIK4kEyugriMu01ZA8gJluR3lFtSejUWVp+dMT7738rNy+XWSTu9voC15bs3x9775tfcFdnoy8nfvLn3r+lY/e/7R7U+n6y09u3qr7iCsf31m2H2PY7pKSuV8tzqnfJKd+oy/mfnXnvffvKfEikVasv3/v7ouGDhnSskWTQHWVRdZ7nDagWkkl4DU4brjl1pg/9P4/rly0aNHbH3y86OuZdz5w5xl9BwHgC/twTUDi6NDbM19468XSKl/7JoVSFOIbIykSE8kI+S0JrbGQYkRkHPEwGCKRaoujzfRPVn70ZWnMVqjXFTOSkH6MG6PO+PFHM3r162vPcOOTPIo2P1ZxrEdR1bpHjmULMKNY9qgBfFc2l6u6ilRiYn2NViaRT/v2mKV4BuFCaiT2ZTpTAAAgAElEQVRkIRA2SSriXClsT0UtOoNbkp1YUSRJ/GdiXylcWFFBDwhlgg7+5YBkCciJiBGPkEq0osnokqMVu+3OHCmWZ4KCQQ1luYz1s5yZOM6jfv6zyklzuckWtktlQclbaQwV630bT+6e+ebTJzmd+ilT3gEGy4o7ZcqUm2++mXNWbv65fPnyLVuK7DYXUhjBzD5RNprRTUDTq3FFl0wQMJzEmwXWUiS0Pr4ORG1paenrr78OdUMQrnMcZ/+cu+m88SmQanh2EQstmzcxGYm2QYWyxHVG1rN0LGYUeS6RaMIUBcW0d1fZmlWb09xmKgTcdIy2zCDKkZ4YDDAE0mgskCRNdNhcKrni8LnarKFICAdHKCLI1o+ogSgZSc0vOpBAaAlVSMQrvPjiU88//zwYrNKyEiwQHKx8Tpd9+/aievVyGzZsyFuEiMcwkX6jhrZJFyJ8QPxT+CLT1RZrQBocrS2ifIXmGDqietbdfHQtMGPGjJdffrm6uhpTFl1DR6B4aRkq0broEYrlOgerNUd6JBiZlVw3YWKIxxo3yLeAr/unKUvr7v/7Z1IVltR//scGQo2GxH9E8ZMBOj2kGF7pWDOyJSb0MolfMPbqCOXjv2hMBVPNRU0pp1jt4C0MOcb50X31r3+K+giYmiyHItFyrz+oJGyeenprxrBhw2Aq0ZQbKonCyD3aJP31Lz2KEgBp0mJMLsL9xJRLJZmnVN5hs4qtkctd7Q1s27qjvOTAsDNOSFX/mJOpOO3S2tXf28iK5HEtW738iquvnbd4xSMPdH9nynlnn2pu3djXrrlNnwyHAtBfSQsXf0u21g2btr765tvoWO5M4i4li9359PPTJjw6acPmbY2aNKOnAj6vUZd02c3zv9tc7Qs9NuHMof1ik+44YfprF+cX5F1944MjzzsX4C6aFggHpj9Mxe9P/6Bzl+6Nc2NSbIckl+kM1UazimdDSjh1alYq3iAayTCYM412a1Uo9tGna82sO8ZKtp/g55GpAb83Nyv7p/U/whBx1NzUx0aFP4purnvk2LZA1JvMdXv83uL1q5boI6ohZQZ5gXSUEzJruyEjpBhK9RGf0dI4FVB1NndKsuks+N78OuA4LPB4pkj1ihMRaedysSfAO0Tchs4YkxJ+JeY1J9xSIsjOTeCxA0Ak89V4zGDz6eMApaxJhUmOjSlmd0HZpJdgUTGkmUv/GcwPOlGOVbcvcH76bNOb/779ovNvePWjp/KaNF2xbOvSb9YNH34Oi++HH80x2xydTuimJmAcxYSTgpQA2zFMNMgv3Et4rEjQLIJ5avBa/E7Nbyb0WCaAJqw3sxQJXjCzXiS+De8/8NC99+7avi2JyQ05gZLKDp09MGxSZJonwTNaVwqbeCi/CT5Zv0VvkeKhn6d3gv+nTxEbiiwZcqpixr3VXp3slHWumLpfdoVzJX2LFo3btc7NyQRJGs/P9lj0em9V1fJtWfOWLXJn6wvNugsGNe/Ro8HH3+35cu73Y0acYpIViFtlCftWxGUR0aK6kBy04buEZkOVYK1K2QSSQacAtAiq5QbZloybMV24MFUqZY1auF9/+wm8AWpiTyIRdjjlSDBos2RYLe5V3/5w5d2QHk0gxpSoUhyFpBkWZN5pIkK+Q1t+ONH0NtFj6SxArOi0idZV3MPi9Dt125/mNbQzq76mo2jKLhsArFYffPD+5MmTGxc2YPUN+P3r1qzdtGlTlifD4c5u2TILvzMxZWSJELAeMsRBs0vMvQKJXlBvsmzesT2a0nft2lUJVh1sSF5x8Fy8kYg0ZqfRKvITkvmEf2PJFiMgIexc9D88SWnNHzuVtgNBFSeAD1OaVg6zCUUdNQ+1gCuMDbQFTS8/+KJff4LnSSClaaUUsFAxhXGPCtJgkV2M2De9koyhsojkysK/GXfq81IpvxoPO52ust2lJtWQ8FZY8zLY/DFdtRBEXOFUlfHMzuHX1/DoSiDIhkMzZYkTpmGa09UW1itshVU4yHSP3jzi1YdOaJZVqYvn5BmdDRpKM1bO6F86duIdL1ZumX3FufnDhjTOy60Pnl8i242+eOyYfgtWzQmD6Miw/7AzdPHVt+/ds3Nn0R6oubw+AqOlSDIQtzkWrdlRfNPdY0b+Zcip/QsL8pB+32/b+eIjzz1y94DhA1IsOqZg8uTO5s4vdF+4KOO9hf5Lxo7v3ndg/1NbnXPm2c898rxaFvjHix1MxFxLjRPw2rDqsB3FuM9BDLp1txzJTARko8P1fVHVgZgO/lv8iQnJkhDkIpA6SPu8JfL/Y+87wKSo0rWrq7pCd3WanIdhGBhykBwEyVldE+jCuqIImGFVWBRRBMUAiBhRUVCSgoggUUGULCAZhjCJyaF7OlVXVVd3/e/pVv57/we4v66rc9epZecZe2YqnDrnO194v/c1c/lnCvom5UBP41cMYIOb9SsG7c/4J44YsdZ54eDBHbV1FWBSBsFkmPID1Qh+BEzEjGwHj94Qhg85FUALKUY2aI6gq8Zowe4X1s1WRoivdelVrsDe7cWSzxmQNKSNwBFoFpnWrbPBp2A1l5l40nsre52sQWVYkVFZ1RXmzEEYKRogG6Mu0qgzQroUDb2Wq3lCHdu2fHxy53H/XHnbX+5avfLjTp3b/+Pxqc2aN62pce7evVeRpNatW5MgzGIBfh+5K7gq9ep1BuGVAhdAkygc+SO4KnV17sS4+Gdfm37u3LlongY3HN3qiL0DkwOQV6R8iC4YhqfpmhI3JTuu+lAwl3ogJ9V6c7/MpCO1wBO3ad2+VZv4G5rG2BwmiwU20Kchs4jyHDyggO3vYUfFhOF+g27nhVhORn/2RX/S66u2rdnUasSN/U1WC3ofw6zmpiSr3aHArwuSbRctDmbOSjBckfuQZbxQM8sAUxGvAiwjO0E0axattTU+k2AAjwMAp5gorBCj0+KuA0dnPP18VpMmWVlZwC8D1U68ScKLGKlW/EH0jFcdzz/ZD6JJpuhDR10uhCjY/t98fVGjzEzQdeDfihUr4BNA/gi/IGsM8goBCWLzYD+i0GtCfKGISF1kGdrQEoF8M/6TN5vIK4Yz9b/6CINQhlC7gRGTJ+VvjeONAPtbrSDkRGJNQ8LOyPB2XgTLskFhNKPfbGbAMR7UZI/PDeyiaHeoMHfAQUZI48hoRZgyMM7/1fWsJ4MUZLHGWYdofXDS6BuHt+3bq4MeKoPCERNb2b9X522v/DC8d7dGSdLLzwwYfn1TzeNTFZegw4MEQp3p2K5x86bCiUuo73NOqW7foYOS5EVGWlMxCUj/jSaBAxXk0taLBTWzX35/5afrn5rxj65du85buNhdfb5Lu14MXaU7PYaYNFVyOiy2kYP6dBmhPTt76/IvNn25fedrr28N1pY8OKFLi1yd8kgahbynjkmIhCoBS8CPR/OT1iikhhgOF2TLikttloSqakBfMLqA86J7kUg1sQIr++Vvv93RqWMXyvxrXKZf8zf15AU33MbvOQISyJZE7ssN22tqJDSIhSgkhEJmkfN5y/r3MOc0sULvV6tVbfGJkr8crJhGoZA1Q/zFFKAcecXBTd8e3brj7Ll8T0SBirgEZLuP5FhY9igit9ZtEnJzUnp3bZqdFhdj8ifaNFEIQZ0PMWpQ9SD+YDkLJYMLBWcGwEuilCsnKkwGrf8NOd3bN9t5NH/ShIkJccn+QPDJ6U917dipqrr27vHjsxple6QAPCxwXBKmqQgBRP05GJ74WHooCh9BXYyy2+MKCkuAP4C1hQVHXPtf7xZkGcT7IJaDpHrYMBtwo/MZiM6raIrRbMDrNKfyU+7p7Ludgyl32HRwilEg0VIYQOVIhpGMCboBGJA1U0FXsghO9pCFdVBqHcVwvbITuyZTUx5ZsGvXCXAuoKXgUlmhyWro0un64cPGNE4Mi5zVLxEaM+ITIRsHX5GwtFvzL5Tt37u5oDB/0JCenbu0RcUQ6kzoDvO6g/GJaZIclFV9yzf7Zr84v6K87plXZ4GVB/tK1K+K7jT4z+jGU3/eV8OdYPvHjpiTmYVq8vm8cy+98vKo0aMB0vJIfkxXM2euKa+EobCYRKijqAHSzAu6NwZcGwzB9yjwygPouwc3kvof0LLA0jpKmSQwgMywRqqlktcnCiY4WDA4AmdieEZTNAVtKDodA016hI0S4lXZKPABRUIdNBBUrYwxrBISimhoEXVnMfOxFv6rm1sf5p4MKWaJri3JL8nbv+Afo2KgX1+tIRhjwlKP9s2T2R8Eq/TCU4NuHJzmLS2wmjOh1kPsjBpUFV9Cgt6zS+bh8+f0cJItllcVP/KQOOBm4dGMBlQ8groS9slA5SKMNx0rLJ3+wqLszC+/3fn934fHN04xgpGZNProcNRCpqDMKDUZTM0bT/UfdaPy6VfH9+w+1uk689Pje9Du0yolossU+GDMOjJuILRGUi1MsQELQyP17sFJkuMSJO8+nRJh+uDlgSgrGr0i6Wi22AHtBbaEjZYFfuHQ16895hfefMOv/34jENYD1ZW+gwfOI3ShNB8VUm02k88TuL5FzPSHhqRYw6gRUg6jLpUA+ySDb4SnA6rZ6Y158/0da7cW+tDAn5jx1wkT+/brnJ6WGReXiIJYIOAvvVS4ZeuGzVs27D+jfnsob/2W0rC/1s5RD9/f8c7bu2nBSqvZbOSVkNcNhBFltpKSg+YLA8BFXTlhowV8OlUFylKGEo4cOZucWM5ypp07dx/e/0NmZvrwYSPdXg8BdKsg2eOwide32Nmv+gl03YCeZQbdyAygJ1po2UcfR+EjUR8LlgjmG++eeCHIfJuoIIoQiM3C4UBYd/mRTIIgxlXcLLOd8gW02ksiL4gO/CWKjvBZPZQlCWU/oGhwXRDq6+A7UwMgNjOGJZR6OM4UliXK76E1OjMj7r1Xh81bWpF34rtTu9S4BEdmanxdwL1yyfufvPvZu2/P7Nq9DY8sBmylIVIpQSDO8iXlJa+8Or8wvzI3tynic5rRJNkHcFhsTKZfCqzf8O2Px8+czMs/nVfY6/rB4+6baItPwL6CVBa+4nnxpEhoYSf+/WZ8w5WuPgLRzR4v5bIHgOxrVUUFFLv7DxwAkliQ2OkBaEDRHpertKQYFN8A+8XGxuElop4GpxvAKcKDpaK3VM/OzgGFd0BSoJkDxaSrX/Z/wU+A6kSlH3VuVQ0BxEToJHw+NL0GJCJRjySfFJBj7CJabsAoXlp6wW5pJFpN6LbENMdgYlVDcQEOKwYKg4xljvlPPo/we9XD55cMmpWLWfPZvPtG53ZrLYQ9l9DWifVNK+Zmmca35veLi3V0bJVO1ZRRgHUay/D2KcaMxwMhmCqVDenX5NNN52r8pIWc41gMSwgJJODsUXcNw4bDxvEhCuoeTrmOZm1xBZfqCi4WtW7W+KmHexrVKgIjMImaHIDeIm3Ug/5aNmQzh4qHtEro2+YGr7ez7i+nqWrKb9JFdFqTOjTIbXBW3AQxszhYH26GUg2K25uTbWmRy5Qf9dLGzKBcDLMDq4veK0iUSKr3XN5Zye+x236N1mR9fHP1cDI13BJnSFqx/EOUkRjBGgrysVZr0OO6uX+LBU8OSorx85RHLioREuD6wEtwQDTicHHs6wuX/PBjZbdefd9YPKdLrx72eCtSNUpI5hmijqKAHomx5DZP7Tew6zPPTAlodDho9DnlkoLyE4d/2Lh57bz33kxNiRk9Imf44OsyUmKDtfksHQIvr0GzsDRPha6sKs1ZYk7sO3PoSIFJSAnRUkWF2yTAaYFKj/rq/AUZGRkaDRgTobIk6RY4K5eR5PXjHQMGHozEckFN55BP4pjPVny8ddM6ZHUIHiuCiojaX3wP+ysDkwXyCURoaBlELTVkPHWxvE7tEnOVx4F6B5hudERvyIqFAkibgV0fYHmfrAO8bMRYkY4s8HPJYH40gE4GoDWtjjOjWVSjsDsEBdnvzcxKeHV6vInrUOfyGjkbD2VKE3fgaPGUyes+XLqyWfNGZgu4nRWBFRBsQsIHVi0p2TF12iOpKY3xgP5AlU+qhUYYcDVfbf/+9TfePn2msE+/AT37DL//ESIhUOf2InDHga0lGsTD5DXksa7ySn/XjzHlcD3MQBzR7T/6n+Ahfv6FOQBpjRkzBj+uq3VyJpC2yI9NmphfcAFd+KLNduvtt930l9uyGzeXwjLS1IS9lEF1mk5KTZF8vsLioh5ts3/Xh/k3XAyBEPZm5D9gWATWVOv0JCYnVVZWCmi2Qc8HAFuC/ZIz8N3u7zp16dC8dTe5wlVRVWaxgtaLNPKh762wsLBtUjyo0zG8UQwiJj++iY78v+GW/9VT1lYWnj2y7dE5vVm9CuE3RVtCaCZXOYvoGdDHjDSeXleuy7o1No0CmV9QRJIb0RclWjnd061N4rDe6cvXl6AjCa0rVBA068glwbJppMuH+EPI0mtRYJhBhV6P1CiRmjG1f2aKFHL7AaXFqdBOjX5qMKHxsRYq4EB8CvAm462KF3kqkQl4SzlTEq978ZwYQ8D4yQMjlxjp0w4bvLQCcvoETtMyHNoz/xzsfubrw3mQjgPCDkyOJK5jSECu+/3uc+dOd05J+RXjhbiZGTd+PF4xIeOKXBhsI7hpUsNsOBpG4OcRYJT4d9991e0vBXic0VhbWO/UnH5z3pgEpkjQkfCADCj2+bBBTHAqSWs3n//bE586JfOCt95/8vlZOU2yTVYAL1CTAgIR1S3CO47gAisQnCWgsuEFmyjECLQhPtGelZvWpU+3oTfdkpjZ4kK5vGTpzuKSysyspPhk4Lwk5NsZykoDL2+4ctSrUuymnVXb95crFNiEIeAAtdGg2cIH5WCz3OZNW7TChJeDkD40q0rAJIrRmlT9ec8aoJoYSKxBTRd53ll5adYzT0g+MMFEYU4kzI36W7hnstcZY1D6BOmeDkADHKcQrXqcfx/V0UpfOZsFzw1+GvZKICp0SqBZK8VbAgFdhJlHpBnUDHDmiH4PKBtEIKhk1lqnilUezY3sFGPhjVYOEhlqIUehmusyM2HBpDOeEpbxZWU0Mmn+FVvO3DbqZsGMiokCmhmITuJ/SGmpmpScnKIoMs0o6K/3+z0Cbyu4WP6Xu6bUeQPPznnl7nsfaNSkRXxSWlVNtSCaIT4SxWNFCo8EU0zamyJUDvXnZf2Z7yT6Isi+FXG8GIGNi4sbceNIR0yM1WIBHx04zZcv+3j7V+uDQblV62aKIu3bs7esvKxTp84g5oDoQjgINR6y17hc3jWrludkJPft0QVQ7//Vowq8O6gqwGYO8a4fj598bdGbGY1zsrJz1WCFJCscZ4uJa7R6zeannnnpZF4Jz8c3aZTBQUPMQAlm27Fj53fs2t938GAN0QxvioL0Mc44MPnxFUONFV+vxge6Gstef9EWzBt/ewdarSQUezqPZk90kWsaRMvqmFCQJVWIMAJr4hWBLRmUMKC1g7NBqzAFaYmZeccu1LhVqCWCXzlsAAAXcA6ktODp4HzolSJsNRYhJhxwJ3HSpLG5d96UobtLWQbJeEIaqBt1cB8SohiEnQbJaJLR/QOHlaIh4Oal7WY/zQH3izwhJDFAb4tEooEzgRSbQpZVMKJnB/z1sFTIOSYn4W3E7dl5iraywO4irQbkIYRx8VrRfo5UVqcevX/R+IPU9cN332vIZv2iQfvz/nJ+wbGqyrJQgEIbmpn3xfPUI/f0STOVM4C8+tDJBsl2Tudi8qvtzy3asHbLpWG3DVu4cAFYjD2uSltMPApPITQjMkIYxDgRYklQmACfASoc8g+wb9IwBBl4KHTWqaGAPV68+76bxtz7lx1bD0+6b9TgO1ZOntjiwbsHOUTkQSosaGT8bwil//teVNq+eWs+bUzSwk5w5xE1GioseaAUT82f91pqVk77zt1YeHgQwFLReYRcfSR1XG8O2CN4J9i5wHUc8LiWfvAm0J12E7KFsLrgNP+JVQi3je8RN4OOQQoHDQFXpAcJVkd2CJS75nxq8pWLqgxeITBcsDIaYDFBRfWbaZORATqhAr1bAIKhBgld3ZJKtbTcXV3ru+hMAQ1tSYnb76tMcIjNkxN7tbV27NCEZAhJ846R8sFdZg3+kK4q8JUTE1JNAhxiSFwz8PsQoAIfDaIbnrMiNITQDhpIAV5JSsx0O/XX5y/vekO/u+++t1177K/YcEOSHBBFk6b6UVWI+lV4qug7wh5DTtUAgf9D5ypW7uVXEM1p4XbwTSAUvK5nNyCKeCPn9/oEhv3wncXbvtz4zFOPJyUl3Xr7LecL85+Z+dw3O7/b8fXWUXeOkVQiFR1CEowygDqkS/fuFwsKMJ0BJPhDn+9fvTi6UND5z6KLMEQtW7lm0/bDjPjJhIkPNElBXgc6MHzFpcJtG1e3yImT6/JmTHvg4j0PP/zg3ToaZI1onCRdteGA/M8pU+bOW9i4cePLsPf65l1dHqbjB44e2bvxqbHtGR2GxYqOcniCiIkQDTFhk9WMT0KKsxokpRRnVgIh3gDRD1gaICLQSAmxVVfnjq1fePKmp9/e9MNRPxiG4SwhZgc2NKIrH0RvqtkExILMBWvb5VAPjul85y2d1JrzHIiXFYECXY0RrB24ko1lBK22hol1hA1WjyRzbHxFTU3R2ZpKt6eyshTBPAwmCVDDiLFNiQlxUD4FLVlabHpCcsDI11G+MCVrhkDt3Te3DdRoT3ywD7bLJJh8EimbYJcD3A76Zr9ufjS4Wb9u3P50f1XnPebzODt16Fla8OPoW3PvGtqkQzbPSK6ATptsDj3gQRBS5eOefnmdZG69Yf/yPp2yCREDKBjMjnBACeuK0YyNFDUuK2ERJyoIClwlAtQADskIMalCwmWlCSjtm1izHgS4AQ35TK8hXfefPPfJO58sfHZa+YUvn5s6MCGR1b0nDHTOFd/B2fyysnKDHzkvACgRJMKy0SoyQWZwPkn+OXPmfPjJSkiQghsCtDTQXo7G4lc81R/yocDzRoZ11UmiyVxTXbHms7XTptx99tShjd/kk9UewcDCTGBnIpgPozGWU7ITwf4idWvb2hHnYGhz63R/8ywGLQpXPCBTQSGyDKEkgbYvVlP8KB0iGqT4VoCIulz6obzyXUcuuYKJra8b0bZv374pIMtOpHijykiSYty+dvfcVe8mbK64+xZbxzatNI9fQHbMggZ1D2sNOAPF6RlZuCtCUMmBVR/AG0L5o0pIraEpHXVJwe3x2ewObKYb13936MCF179ab7fFScA/KJpoMsHj1oJ+KKOgOQGvBvsunhfGMeppRalHr/hcDR/+PiMQ3e+jSSy4XFFPC9+AAhxlbTQ7YKdEVXvl8uUL5y/YtGHj4IGdwHQOYbuunTtt2bTphgGDli77oGWb1olNW5Gcpd+rG+iEpMQuXbqs+3AR6mUxMfbf50H+TVchUB4DkRx2eaX8guJbR41Yt37j0VPntq9axoCjjmYKzv949Ejex8seuK5T1prPl06f/WFh0YVO1+WWFBavXbcVVfnCixcAUEKdEaRxmP/RcmF0nOthNuvd197MaRR304iemr8AndHoUQHLM/oZeJC56Ii8EBohMYfEFQNXCRINaLKhOUhPUNgQDGg5BMFF5dmuHVu+vXDGy699snnXuWq/gYNOmuTXiB6XqNCcGgi2zW1035hWNw2wJLKVlPMCpyWGNB8AE0YAHnQPxHBpjvXWeGSvvPbbw5dKg7v3VZzPV8JGc0ajVHBopSRmprXIwGwF+xDo3CoLS0u/Li0r+6HO5R+SbR95e+yoO9qAHVAtU7gEh1Rz5r6721bau85bsAgAYrNgCsiKjiKOKp86deLXTZsGN+vXjdt/7F9FQZd4vMv+B7Z2LPUfjpeEg7aCw3tmPNDqkfvbAQ1NQffXFAPQuy5XG+Bkmdou/uCb9Ja9XnlrCf48LAUoFrlWJIADgLwiaIUKllGIY0jGWIHQTUiWCEccuRCRT6UNDh45MRz4CO2FUEc3GYFtNIcls2iZPPWxxs0aj/nbX/xv573zzAgTV45+WwpocQutBdDoLFChEsqsK1z2h98pF4NOlDG4MI/mHnJlUMYbKND5xMbFVZdf+vj9tx57/AmfX4KGIR4NO0S9epc6zbgCBqPNBPdz/cerBreiZo8RdGfLDf3SoDyDznAwOsJBRF6HAFtYtk8b0nwHc4zvCTkF0uuIBeFX4h+oxTgV5UEFnBjIeZNMksQpSRQrk5JrRMFGxy+HOeTS65iY3YfOr936ozeUOOKWCSNvvDUuNpYgLZD9AqmYopgpa5zIjZt445AhbcGQdNfMVaNuFp+Y1E6rOmUJWngAMsAUKaTKBo/BBCeOdEDqQP0youz1GBm0XHGwsR5vkdVulYBk5+xzF78/4q932ZD6UtF6RJkAXkEXEsldQeqbzAuSD4vkrrDHROdFfUs91quZ8/vcDF7E5SUTfSm4Lr5hlRDonUJk1kG9yrfo7fmzZk8dOKgTGsoAJUAbiqZICtLUbl9lceXcmXNefX8hlBzUkGa3WP11tcMHD3p/4fxLPmNsEg1gAGR0eJYnknmsUQkDTonMBpkJv/+BhyVGKUKpcNnXgW1UmKDAmNgwIhQN5XbQxwVQqGJ1wchBeJNjLfl5Z5pbnO8+Ik68cfDND+5/4Nln5i+crPPGdZsOxFuptk2C9sDW+4dkb9npXbbu62Xr9pgEv0gLFnvCirUrlIAvIz4eIAoU0lAyQ94vCLY8tMmRFmBiIH//g9GILBfQBCCZ8csBC5TRUC+orXUe3b10yb12upziXBRlDekOI23kdQ8CP/jgqNJRsECYE2g2YlEORlkQnhZGCwf6+PBsdoJEl4uaxFTMntzmlkFZa746+f3+QqdM2ayWxo0zslMDrZoydw5pkgjyNVctxcYT9QBeZmg35eDAm1jjsR84XLd998ldB4orqsHHxXTqdF37G/rd/PeMLl075ebmWKxmAakvDBtIavqmQeIAACAASURBVEjy1ABSY2wH+fn5W7dunfvq2q9ePldBxz0w2mpP1Cm/0SwkUIEzM4eldUvpOG3+/lMFsQwbbzTVyponr6DW7/EixMWGiCCBlHEJW40M84sg4xovpcHNusbg/Bl/FI1W8eTRyOmycdm68XOOct4xou3A/rkGVtGRhAVns7+CNjkQgRlN9oOHLx49VXr/tElhqBRDjhj7PSrlflmwWjGzg5idNmHXzh3tW7dE9w12eBIQR7K4IGFHAZw05UIW42d8N77HGci2CgwiB8UM3803DZ0wYfwHby5ukeCddl8WkZGB9wR2GZS6ED+G4efZXR4+/2JeZJPGFUibW9QqESiSDoVQL9oUT5w44alzYzPH1l3ffCzcNggVQeaCbySPu6ry/Lixw7WgF73hNw5OVZU4jBmhKIT/EWHWRt4oDEb4yEHGM4Jeiu4K6DNA25JBM5LGQdA5InEY1hnKpBpcHM6vgu5GZqCWJiaVVDEHD106Wfx9mLWMHffPvkPvMBgtOD9xsPzeEEtA6MQhRvMQZJQMhtSsrOeee27CA5PmPD35q6/OjBnYhEIblacSrmFtLTiak+mgSQ/jrrA1yOAIMlk5rw80ttAx0uMdKU53XWJK9j9nLPA4lQ7tev0Z19h/4jNj74FEHLx5rLuzZ8+iItO/f3/SqYW2MuxAEQ3piorS06dPYb0XFRXU1rgEk4XjTU63JyE2BtFQZnaTr7/9vlurUf6gFxLC2MvJ8tcpYJQA//6jxizqYEWLd9HFhTvBKjAbbZ46l91qMZhQ6ya1fJ43A+IsMAAohMv8oRcXvHvPyM6gyerQNnPhs/TdD29+im88eMSt67ZuG39r23grr0k2sEJZRN4EuXRSuEe6BDEo+j6gARYqLS3NyGqENgLQGSDhB72pgM+PzEoEPv0HHBgHhkVfC14FDR9LlRWvq+7TVasefrRZbgcbWmqCQQRr4Evwa1IQevPAPwFhqmtqRPwI1oPI3wITcjUv0eCqTBRihnRL7tQiweUH4B/WW3M4zLECsvsAvoMJSDGZeT3sQQ+1wcRUOZsf+vHcibwjp84jLLU7krNvubNf/8FDcrNbxMXHAeGOVmmaI/Au+PcgzQCRPhLmZLuJQC9gRdu07wAp1bvGjpv17DNz56wsPV792N+65aQGac1LhWORVb+hQ8v5M7LeWrLv2IkCayx98gLFWQk2DqVGZApIaQYiSJENCxPj2q+kwc269vj8SX96ed5gDsEXIfZO8vfulPzQhJ4tc/xqXQny3+BGYcxonGCCQGvQ3Mavjzslx/X9h2h6kFVpBCw4iWBzYDKC2kQUbdu3bvnkk+XvvrmI5JB+xjKTOADlfCSI0XqBa+E/I0TeRHwKBTJclzZBz440Z/CG2bOeq3MF3lz6cY8O9t4dUsDki2iYCJQFQeUHxKJl+7f5Z05fiM55QotCjp+gVyRpFQbIkTt//jxUazKzssDlgJxLfTtgAhDeQTz+zJnTrF45cujgkOeI0WDUai6BDh8chUQIEu4UrBoGBVVVWiQvizhZ5MDjIKOF8QuD5p7kEomOoUFHjyacMNAzcIwV2vYSD/IxACn4+C27C1ZuyW/WbuTdD93VqGlTpBBR9WB0eGFBCpU+cPHB3OFcigLNe+T8wXKELdNktzexxzz/wtLr2+Z0zB6bmxhkRTFMCYD/elx1COzgAIMoFR+4vXWyZqK5GEAyAIX3eSSRdxSeL1u9Yn23zoM6tumq/CpW5fr21hruB3MP65rnTOAjQp4AeKxu3bqTdmBMaCxkFGwAAITWE5rmVHnA0EEpKan4yAhWEaNQXl1r4bmZs1+c8tgjtwzompuTpck+gSUZaIRbLGtHQfnndfx7jzTq1NF21+huGrWHeAoNqjgmEeQLVbVVkIqC1DwyeTpkUoMGY2rSzCdfyS880bvf3Uqo2uhnbuxEvT37xgefXrZ89Ze9Our339PK4C2FemrYxjqs0NXDX5KKAVYogVGgBUanDuzf36V7N7SkRESm8H8Sc+JONCSY/4iD5SFVBDodcp8MEZPUv962bflHSx8c3XjD9tNdW8U1yWqiKlW67uNZC1UHY0Ca6dCXA0ZQguBExYLgHZCQu0o2TjNT/iClOuNZKj6BJIlCmsSgCCnjr8xQAeEcdilQF2ZZS2yzffuOzViwmeXEzl16PzxzVIeu3cHSroUQpYN6GYSOMlF8Re8NEqGR4QKDD9w7DK8RNhG4MCQRANKChBdlSE0V33n77YF977z/r+MO7lv91Zr74/gaWsFOJBiV6r6d09qmDQjpXImz7oGpK48WlOXl5WHPIiBROHJwiSO0yVHDe43XUr8qJte40YYf/T4jQBZ15Lg8dcgSJ6KsdPsWKS1zjJRUioZB1mgJBkBwAmcKi58JaNThk6VNcnvwJgfpSo70qSJjVVpQ9MLcefn5RaC1fB080Y0yBZsNQQBOjnNixZIzRKLDy5cj8KNI/Qv2GYTvFHroACsVBVd5sUk0T3l8hjNAHb+oQAwZGWwsGsRMMrDYvKXaY1y17nBllTPqP2GlInQCCglnJ94H9F8ihAj+Ojek1nDFqH5F9GHrz9eIdhg8KcPubza3axHDhcsJZyitG6k4Q8hBKRZKMlEqRHLQ8p1EGeIxXNEjOqRRnxivxABQE3k7BqCSCUEDa6B5wEUNQajQmsyUaK8MxPzzpa0LPzl7633PPjHn5fQmbcNGESgEgOLBkUboG6CvEQiQ+RCpqwIEiiwaPC34xIoX3lNNfEqTlu16b915SgEKlQ1JvjqBk1mLhqAW/aTO2hojTTlsSFSYgn4TiLJIfAvXSxCqq2sDvtBNN92kKD8J99af8W+4k183Aojvo3kCTBgs8MhJUA1G22zEfGAWqWpGWvrdY/+KH3Tp3MGEPg8Uib2QWgnZHHFoRotJToHU/KI3l6AKJ6nB2rpadI4JJj6kqNjUf91d/et/Fa3O4/5JEBNJFUftBscAva9WO732uMwqZ7DWqwgmM5I98Yk527Yc3rhm3WNjumfHCAgqJFctbfTeMSLwypPtrm9eN/WBLmmJoEoBLgnkf87EWAF8piQxgjwWbteA/C9YLugDBw6gETtKD4FFjeFFvhBX/9ef6NedAak23AO5AUMY8kExDvsP+w/AzixfW/fo9B03373iwae2bzsU9jKNEKpRFnDMAKynhcEGCq+GgLTwt0ioXz2tYwJ0nQsqoHSFa4XCs0ir8ZSUbGCSASTlzAxVV24W48prHHdNWj3k3j37Lyhz3lr93MI3OvftYhBAAVsG2wY5NprwOoNBBhKWpHeauPfIhpHkFnGJ8C8IKcZIqQQGjczPABUOBm65c+Sr731QKiVMmbHepydQIoJJyL75qJozcYbSRIerfY7pppHXIehESQQXgMsLZwtH1MfCa7r2qDa4Wdcen4af/jQC7joQW8mINkI+H2ewGdhY9NNQmglLCBEC6lEBVXfEJyOnTJjfCO9n0Gg27/j2+7kvvlpSWnn8x2M+Sbp/0kQ4X0AXoUqIAJegdSLoKEx6yKlgDWAfxoGElgReSogdQFkWBQfYFk2NSYrTgoGEpJT0jMwqN6I+9AnCHyP1NZQhsHtXu4In8txYyaRoSHQUCE4JhpGk4uCnoM2anAZ6VfSe775Hix0Ye3js/PXsoIlDhNZI996d23q0S5friiKWCX07hKECX8O0rON7BhQ8Pk1xwYRgKEmUhiQWnhEbEgj4wFVDgkg8LMh6wF3lh5i3pnkCah1LW32qY8+p4JRXtlIp/VZuPjzsppuNlIcxKT7PJZry2K0oDmCcFKIXKZiJjxoKRhwtVIMDsIIAjfGIWJFtMFJtOva+UOJmrYLGBCw2qlvHjOLComPHz9isaTEx6S63V5KcgNhZeUT7CgjLNGBKacOZc2dA0PXxig+enT2tng1/w+38yhHAKoNHgtwPnH4oWQHBDU1DRP2YulimiKbgSIh267h7/xYXY1n28UfeujqH1QIdecwvj8+LrgyL3dG7b9+1W77dsHlHSmZ2TGIqOHfR5wHvDfvZr7ytf/nPog4W9lES/kVSSjjwTZDysLzR5khE0X7Oi2/MfXmhFAqKMaYqd8U7r827tXfcfSObUuVVlIyWHo4yOLAU75s4ZOXiKX069zl7limtNemIdigpJV5ENBKxVoRRCZ4cLoT+j8qycsgeR/WikYYhRhDFyUig+IccMAoMzCxxXGBLwwf3Hzh18rhF4H0s7zUm1GpNP/pCue3+7ROmfvvtqToKBIro+wsBDBohJkQNkXAUI9a66nvUGClkCqHCbLSQnijYb4BFgNgkwDS4TmhpcjTftT8w7sEVuw9Rf58w84135rbrkCOr1V5vGWjcQe0ATkdgIwAF1pHIJ5yIGjYhyEkS04j2R1KtjHxI8BPocgQnoBHkDRQaNnRaUsv+eu/AR55+csN3ld8eqFRoXlLdtA2kDwJ2l7CrOhTydurWBj2HANSjAynqbeMryUH+f7DMNLhZf8ikrb8XvZxVwsKI3mU0jIPHY+SxlcPQWLFjkg5b2D7g0KGEGkY7H5uWYgPpQwgbPMkm/aQVyLHo6Qt/8vHqWbNfHD9+QnpaGkA/2KWRpvJ5vTAqAVSmIklXyA9DHFWTJDJrUY0UReROfjxwoLy01CRaAjK6hQkOGi4ICCQImDsEiTSguFHgAjoV1YlApdOr6CaiT0yIViIcdxHLFRXWIxX+iBVDKHb06NGqqqqIR1fv5n+EU0w9cfyw31nXLM0uAtZAJMC4MIeMHXJ7msGk4fuQMYCv+P6nmRQpLJB/kWfEQQJhkn9Cwh4hOEDwOm2N5eManSyS/vHcqjXbah99ZsWs+e9ZY8ySp5KGzo2/zBYD90mTPDVAxpBiLrKFDGqLRHsOA4XdJfoVth7k7G+//45uDPS8obfbx9Z5SZeZJtW1aZoayzGvPvvKqo8300xCfEoj3sYbOCmoVaEbOqAarI4kuOMrP13rV6kLRecHDO1Xf1dCw539khGI7L4/kZWjRQ7KJIcPH8YSJk4/5iG2TTI5w61atHj++ecA8X78kQfPnzwBzQbgd6ygr4OsCkUNGzmia5/er761eMvOfYUltfa4dJMlBgJ/ZE38QUd0NeHiUXt42SoiPQ/HAbvspIn3f7lp6559B7xyqLCs5h+PP9u6ifml54bYc/wg+MMq9RiyThY2nf+BZ/K0NU/O+rTPoFn9/rLq7ZXfhkRbQENnGzQPSYoXYxVNVcGcQpYZi3f79u3EvYvktBCaRsuXf9AwUGqIgEGJDEOkyLDsoyWKX4JSlqYWK1pZeV0B7LhByP18Z/WjM3e8t6ZOhynmLDDlMEVEMxvBIp7v6hXPoApuUiB+oSqtUrInrLoMRh9F11EGV9hk2X7Sf/2Ydx56ec/4qe+ev3hu4bwpf79zgK7VciHwW8WH3XDEzJHJ5iM8QXDuSSIfB0wiuTDcVkT1cGAxepzFggBek2U8DCkdgh8QHCWqbKBqbx87KKVx2qPTvvjxrMGcEOcFiY0nSLE2mhdxJpMZREBkGuDAeyebUSTHiZlP2o+uedS7beaad9vww99pBC5bk6jpxEbr16UwS6CsFNitDCCdqqONoAYIkkgFYiy0oW3LpAt5ezXIBkP8nCE5JKRwoQmdlJCyZOmyysrqUaNGkYhM18sKC+G0WWw2zNnoBMXlOFGE4AYeD/gD4i4YjZ6amqeffvqVV15SiZaCA5dEcCx5agNuZ/tWqSBrIpkbdPngjkDQhCCGBuecGeiGCPIdV/pprEgPCIiBI51KxP+A3oXHU1BQQDTUwJhX7w7wv/s3b/q8WeP4RFBgYWUHgVBgdY0NqQy6C5AlxPf4SutAsFuIUxvJYJGv5JExlsQdQnM1FDuIED32OAPHisneYPyRM/JDL2xp0uVvc19f2aX79bIPyTBZhKIkOEuRa8JOZzCZzfGsQdQVbH9IXeH9hhnkyiKBLL5H2RFBrVkUlr6/5pZbR/btf0Nhkf/ieR9vdGh+haeppx4cWFdS8M8nZt13/5RV63aWVMOSxXCWdI5P83jZCxfdM2YsOHikrGWbFm+8/UH/ocPq3fA33NCvGgHiEIRCWM6YfI0aNQKW+/Tp01hvoEiCIAph5YYQaiDAmc0TH5y0ePE71SVFjz4wYePna/1uJ+ZoCK3/VCgxMWH8I5MvFpePm/TYY4/PPHDktGiPgyyPErwKPcmvutVf9EfRChESdVFLhf0VB56U4zLd7uCTTzxUWn6yb6+mXl/gUlndE08t2r3rh4njuqWmchcuamsPep+ct3nomLc637ZgzqJ9768v+uTrSpeeMmp0lxt6NkNvopGJS0m0Q/qVZNyjviThOkCqhahxb92yBc3FuBZ+ikoijBpCxF9087/hL0cfn4cqBcO4XU5ks1ANAPEs0T4NUYIR4NoKWTuPDNT5S9yTz+wtLq4B8wzpMCUFNfwUws0B5MOvdksw3qDNN4RhsuDNgHYN3KFoMg1Qsc1Wby14f23BdYMefGv1llHjx/AQuAiW6+C1VsJIfBEpVwEoCAtBiBA9RFwI/mCE5hbYFYJkRbQNrwsAQeIioqKhKQECzEAqCzE4a6ZozWaGH8g0Tmv8wisv1crUkuUnqUDIBI/MDvJnCLOhiB0AioXDhqOB0ItUDPGC8BW7FQxu5BmvdVy9Vnqtv2r42X/sCMARiT5b1NOKBnP4qlJ+wcoCAQnOONpsZdF7D1QzskFk5SNhomZlOSRftc/rtpkSKCA10YZtNLVs1SY3t0V5dfVDDz0EWwHk9tSpU48fP/7BBx9kZmfJPh/6EEMK4QgNoWuDqE0YQXPuc7lQd7DFx+NODuzfR3JOJCVFg7d9z3ffQFsvAV3AWNzwLWiOhpcAsKQoJCZCidWkYJVEgg401l1+SZGwgzhfkLBQgCoFC6LPb+IFZOdJoF2vDt0AMcHd3++8b2Anm8VCuXyUMZHk93ToC0VaKKNuKCqjCuI/OJARy/sT7D8SD0fTkCCwwZMhIwX7ZRJlzbJhy5FXX9+bO/SBR59dyLOS5M63WuLC7gBjMlEg1+BjwwAaAwZG4j8Ca8AIQ1aMAi8zGhQi5yfljIiVMZrMby9aNnRkn0enTHY6w/nnnV1bZUCyDbZpUC8xa8m49V9XzHtv08adB5NS7EkJqRnJjUCJ9eORY0XFFdgvHMDiCDGNc1r5pTA04BqO/4ARIKkD4uATYBZasfBEqBuSGYuZg1gfBAgcRwQBVNSdkbUaefr4j/dNfHDBqy/vOXBw7iuvAECDLQv6AykZmUmNsioL8/cdOTNhwqPzXpk1oG8Pp6vqj1qm1dXVAEXBHEWB8Jj80SLmsdOu52dPO3b81KpPZ+3/4dDOPeenTpt19oLrvVduFfj89z7IW7KWPnpREYyB9OzGY6YM6JbTuMRjfPm194qqznfv1GRADyulVDBqQnpqosnE6P4IjvTntYAAx2ayVZWXV5SVp2Sk44roBgCpBdBRFPvHLBgYYUmWSFJNVuD8ofhAigiULiD3ptOcBsY7wK9gPhQwt8g+5tgJdJvGIx6Tgz6S6oG5hsvDXtXfMJjhhNHYNjh4TmilITJftNcvTZ29Oe+C8vCTCwffenMQdAuUW5b9gjHeoIsMHQDinTLTwYBTkymTGKupkBeA38ei4xEkINFkKgp7yDeFNZnmecTqCEexC1DI1vul/fv3O+uEEbd2oBSnHk6GJEaXTn3hMbn8ViokgHBRDfgRXXIW8IswSIKBnNTlcuFdkA2FqAGRWUk2LwC/onb4Kiu5IZt1lYH5s34cTf5f9rFImEWRlh9jIIgeIXSqkWocAoMQgDY0hWwqq6tBC6O5+rSlM2yGgCRI2Np1NMgwEFXAqps+89HU1Ji2rXOPHfzhiUn/2LN/3xPTpqKsgK1cMJk0yYddG14UAD8GHZTyWAZBYKYQhMCh4Cyx5tg4I80BTKmbODetzJk1r3/ruC7ZQNQKxOFAiBGUCVePYswVyjbPjpkwqkWv1jYHmO/gg+kmyihSkIMRjSHRjCZjCMMnJllDmvzZl9sOHT5Ia2X17T0HzVre/ksmjzz5nmxNOwOyKoRsBmMtQi6ijoN/RI8ZIK0Q+R5fSZSLrSwiTgFWfaL1QWBoId3LQPXZCG49KWRjFny6++m3T/79mddWv/+MKVwLHINZECmYHgEvCyfhEeQBYgdzRBBgRphLwEjR6Um6oIALI+QZOg02IzD34z8pJdi5c4utX20/fPib/NrSU5WUn8lR9DqKP6fVac3ifNPvdZxdO+D7hR1fuTvt9o5Sj6Yl6eaisUOMS5/peWL94K2Lry88sPfcmeOq2V3fxr/hfqIjAK8Cm3o0NUrc6whmCMaBRyUZ7b3IIcDRh9IviWdIhV7jQItkCIEji+grhc0mq9cNeTtkrEGPhG/IjMS+hPoNh+KRUheXFrtu3fL33553/Ifv161azhtQuAZyj7dy3J13/FWMS1m67svRDz/54IyX312xWYzLBQ6AYw0o7UisxafpFsxVGRxyFp0NgReCRGGQWddplJ6w3v16GKhPCmI+yP8wLOYxIIqgHAeLpQ9dzkYzyQRrUF3Bto/bl3VeFULA5IMpPED2dxsX4EPvfLax323T+948tbAaNUusBB+Qi8Cjfn/6wt+mvzD3gYl9mmo7PhvUuWXt/j3b4ET8eLY4OdO+P5/fVTAgrsNzsxfNP3n6q+KKk4cPf//evFfvnfTwzKmTju1b8/Djj46buWfkI8V3PXHi4KWEeFto3rTuZl+F3dSe0uNgbW2gmqJUl6cqJjHuqZlPn8svYAQuTBuAbmRJDZ8ccLx+9muJ3OH/WLT612e1F2w7RLIG1MOhL1Z+arNbYf7xD2h1qNh6iSiHhtdgQC9p0Ax6MCKmI4CHFHwXRhBlGSgzpGu0iJrtFQ+asjEy3DV0RsNn8Xjt7LLdyiOv0C17jVuydtOwv9xAK5Ws5GZCYKOB2ipiaTexUQjyFXhVogl2XlGQ5yeuKsggiFcXoaShAAnF7oKvKJUgE8/TvEDsI+ZbWC+vqr7tzlu/3HAgZMhB3dFgLK/2VYCbzKgXqXQVpYY52kycKbQkBlSo6YIi4sThQxxyaAg+iXoJqb1gymMiXfGhLn94Ve/y2n/W8NP/7BG4nNPCY/60sskDg7kB6VfMY8AKCWUAitpYFJhz+AyxS8sWTQryz2fn9AQ5KVDYRLlMCx4+/OPIG4fv2rXrhVnP3XbLX3bv3g2oO9rfgr4A2tZQKCQ92xC/CxJ9BlwLUV2kg4MF+vXkyZPdu3SFIfT7pRUrV1RUVeVfODv31b/SjE8LBEnqK0J/RYKJUEgQxfT09Jeebpx3Nv3Q4Usn89z5hb7SSq9XRvLY4Fb9KEtgNXgr3VhlJw8cmXL6zKLXZjYHMUR9OoB8Ki6+kJspOixmUiOAjjS6oKMJqiveZyTfSEobkVxX1PhiWNggShHIhwdMGa0/WnXmi41nvty8oW27gRR0x36LAw07HTt22vTV5ldemLX4/Q/ZUN0TE4fJwQSGK2QNCZTbHMsl9+qW2suoeGRNsILJBnuzh1ZA+lXrdFGtU00ndx9Ozs4Gjr7hqIcjEC2OYOJhauH2SEY5ckA+gbSqkDZWhpAYBOHAkOWvykGraPG6PVlpqSd+PCwrvjZtW5DY4GoHism08d4JEzZu3fHZZ5/ddOsdrGBGISYoe5NTU+A3pKdlOiyWJe++NfuFF5Ejf2jUCDbsFzVImCMvbYR8Q4hPfGfN5sbxMa1a5KYmJ5GapOTVNYXWgiIACyGoQEDOBfDEMP4Cf4NOfo4TOLMn4Kkm+B0jD54qPBfHWmW/4jegVRCPYvFJTF5e8XMvzr54qaS6Fs29FCu4DbExspq0c9vp1159+XzRkdwmse8u6pGTkyRaLd/tr/l+jxzUTcOGDR791xHDB14fm5CIhwY6gbT6RshQUBKFvYIOPNQNZ896tmXTnMcffJjTqCbZe9tl2/r2zhhwvW317jyDQ+B0g+IG2zJ09MJSlU/RtTdfnP/83BdAlI9zwqNCxStqDfBecPMIg3EA/3AtE3G1V/BLPsfLDcoK6JFrysoPHjxIQFowOHjz8FjIecgsAUIBtTizxVpbWxFntyE4Q38ySa4T14fQq17jgmqd02wAvorwpJU7hdWfFn702YHVX2xp0a4DoeAKoTtQAYKNENkg8ofawC9sPiW118hkjiafwMTIW63Dhg3rdN2SF1984caRw2VvUGCRIePhqtkg5Q2AF4n1Q8he4isGHo2lwAQjk0fotc1mnAcbE4k9ULW8nIe8yhM2GLmrDMyf+OOfturICFyOmfA9zFTE/YosK6Jmilo1Fg+mfKSipAYbZThOnzg4cPD1MMYGARpeOugBduzYMXr06HvuGTdsUP/MnCbhINIkhB8LvEqy5IerBMqlkB8UKZBNQHEMwQy6ncEgR124kH/xYtk9dzc7m5c/aszo9p06y95AVgrVuYs9HEaztxApWYKIhUYlC4Utck4AvDwXumRYuzS+Lqxb3D690llX66lDL/LFyqC7yiWahWq/tnDpflxv2vSns5q2rG/vOSQHz5zY37tnSysQl2Ej3FiCmkKEFSkYXuH477tg1D8mNT7YajrsCgnvvLVr9huHl61a2aZ1exQHI7i13+AA5bfq9aSkp89f9HZOTvb0x2esXHNq3gv3D++TGAbTB13DQP8LecawBhC87sw3CDbVX8OGLAaLHis4mjfK+mrdN8PveYyiqn+Du2k4xb9hBLCrwd2JbuFRNwtfNSD1jAAOIJGB/RMxPUhoiZdvN1uVQCAhJvbsmZOLXp/fq2eXCff/jQpdWb/8p5vF1A2FJk+e3H/Q8B9++KHH9X2wgaHUjQ1MVhWoWyalpd1y+x3vLHrjpVdfr6msemLi3RnpmSUFRVD7FUxcXUB+Y/GSmpKaVs2yhg8bOKhvz6bZaVaTEQEAUhZBzoLbDKt+enUaygAAIABJREFUHbpPRhYY7FqP98jxgz27t4qLTfC7AabyWkxikBTGNZ7lQlawyjk8Lvr1eYs/WPFR6w6xC159fso/5qg8v+dM7covj21bt9FTXTSgY9rMB4f17pGhxbrOni/Ysv3cgSNqt+v73vvg1CEjegmcInskeEMYm2h7INYj0sv4x5stQcmr6hryfOPG/b3o/JkFL78lhWJMDlGpqRx/Z8+N+zb7wJIfJHEscEYS2ouYsNnInT60b8mihf+YNk2G8IvVhtIrRi/qK5C3EPG0oqv+3zAF/u8p4U+AAQEDBVSry+kU0D6JA+kr8L2Q73T0HelAAMCnpcHUSqUlxzMkAYpGvgiqAU4hiRWjKP8r3KkZCXWkxKzWGklcvProqg1Fazf+kNs2CY8W8HrMiMhRiSYMiQoniLoEZZFf5roQgmX4ZxEQFUYM9RmzEaTa9jmzn7tj7OgfjxztcF2rEFoUw1CIplLibPgtos8IX5mHmwVHKmgzGdOSRRQNcUvkQPBOk3IhAVj8Tz7fL7vXKwxPw0f/WSOAqCi6aP/rN5iXKMEhRQ9tU1KhigQoEbwTuDQjOCeUDdVA08bxR8rOk/FAMh68dKB4Lik5d+5c48aNFcmX2bRJ0OthRYvP7TGCLlmELidOCKuBBcggTEHsA6eJzGDEHBx75MhRZOq/+ebrRYuWZWZnzn/pTSCuu7WPS06SqBpk8eGRAfdN1i18NfJH6ByBjaZQC0NJ0UUbXDFcKCYdPAiE16AvnU0pqfh13Z5+5uL59buruve+jhcJ6qteHQZVr7x0osewPki1E55CHJDyIHHVVW8UjmbkjRD6ip/ofWB/oX1jEpevObf403OLV68dcdstgKBSek2kTfq3OCQv3Fo14Ib3PfGxxzOaNHn/3bfGTV08ZlDjIYPaNMmiU2OQxDJTTg1FBQMlBgMcJ6YBQU+FPJQl3Gtg1pJZm89cOtwa5eOGo16OAHbxKFUSWf4/H0aWB4BGDYLUP8QLcLajcuaU4vNVV5efq65cuPBlkWfWrFmRmBQb1iLtwFc6sGcz6JanqKysLDLHaRqILp+kIgUOatPExOQAumzc3tvvvOvokcP79u5b9PGag8fy/nbLLcOG9uetep2zUJX0UF0dHxd/+Hzh4YXvLXjvvc5tWt80eHDHNm0yUzJ0CzhHBGTTIUcOJwCPcP5i0QMPP92zZ/cbRw7t1LFV82ZN65yVl8qLMjPS4KgUFPi3blx/4eTZ2qrT82b1gc8069n3QzUBDyN98vbCBFG5tW9cz64D+/Vto+m+HXt3Hj4RU1xSl5LeZfrse7r37Y/lGZQ9ITmEhBzMF54r6pjCisIPIgOghViLBazoXnetaHVMfuKJzz5ds/LznTf36nV9p7h+nWLHjWj59rYLQS4mDAyq7geSG06XiTaIFn7TxjVdenQaMOxGNRSMmmV8hdGL4vHxaLhWNOl4pZH+bT6Lnh9Pt2vHTjjfmBjIDQaR04pQPGMjAFQksjVQbmdp57aZ6YmxkH1AlymDejGKtuhYwoZxdSNGZHCEsCfML/niXKEndd03y1q1yVEDHsgakTZMAjMNoUudlEdDIN1HUuqXPRc6n7BJkJwWCiCgCImcDbfUp1+vQQP6T58+/cvP16IFvvBiMR4iK92BnQ37EiTiABMjrDhGYwxnbNrIfsKlRyu2oL+GfBnZcVAxJ4ojV57n0btscLN+2dv6s/02plF0SUP/HCyhwEeT1mwsKELRHk2M0GHg48OQPOaaNbFsOpTn9/lEtJwRhJZeXlaJPHP79u1BbRX0+1mB9Xm8Fgcy8aibB5AHgzmCGAKqY3CTsByjFgolLzWgfrFuA9LSe3cffv7FeY9MnnLpYmn1pbNzHx/oqb0gQJgYBUkksSJJYOR1o7dE3k7YQxpMkBYj3SVkhSNGQl2RMlyE50G8KjXcoWXq2u21e/fs7z2g1/9QVP/d33coELIJctvmsVTQRzJYhA4LutsQTbvWMia3SeIrVHPJ2yHfC1JBpX3VF0VvfvjFDcO6ewPlsYwZghPXMHS/7Fl5CEJ7OehOBGU5KA+9aeSQG288ffrs3beMe/fzLxsnU7Nn3Dyiv10WKkTyFOiegEolo3lrDYYAo9S0b2OxCFRxwdkGN+uXDfvv9dtY9Vhc+IpNDntMJJdBlhsxCDr05kQNrKEIbRQFMG0ESJ+vXrtlyyZvnXPGjGl/++vtjTLTQ7I/0h535XmL7ALJQAv86tWrgTEHkbrfD3+cxeVQNFy4aJHJYgXHUXxs/EsLFs576YWvtn2Vkka/vGjG60tfmzn9pVuGDFHKSmKTU70eAHRQxNQDrHnv6cJ9P74J3y0xJm7svaP69urWskkaT9trq2tgf5LTMiCvt2nv/s179jXJaTRkcP+KkuImWen/fPzxc3ln7x01NSG29sGJXUcM/AutlwWkww4lf+qovu1yTb36p+nmfMYmeJSM5xduXbPpVN+htz0/5ZWElFTOwSmqF9JSWsDL0mbKYKcAUYuyW0Ua26L2k4ykjBqiCJ/LIoqK7I+NT3j/o+V3jRqz7PPCjs0cZuPp2ZN75ldVbNzrNMdm+vzogAvDMwtAJxSEgiburXfead35OqvNFqZ4nBOvA5s9juhLwWv6t8+LUBiMsmVlZUB94B35vOD3J3k1YnIQxZJ+ZvwHDdZooxK6sU8zm5WjULiI/AqmQMSTxter5eSB9ZNosenzL204dNH81bdfAK3u9hdzuhVpM2RP/S4XuvrgTsITCvq9v4LfI+r1EpwJxirSxxMt6eLeH3r4we5dB77/wUeTHn7k6+1b4RL17N4krIElgmTACOUWer0I8MSfFk//UC5HB5/sVpEDT0fc3MijXu34jUoIVzt9w+f/20YgumLJ7Pn5wCeYlBabw+V0kyQxSQJjuQAPiy07FA6oItDlsCzhUKyd8jgvgekK+SVFAd1DGHzfaWlpMAeYsqxoCiqBiI8FivOdyHKB/A1JYKPJQrwgdMbyYOaEl4DSO5eXd37Llm2skZ85c/pjkyfjsymPPSSynpbZdpsgojqIGyGsvlgIOEiSingYqBtSPMQNgZIEkBUeIZoQQXDqoA1JNIvWXB4MxZrfb1DDAkPFiAlG2lLf3k9pfnFudnxaEvxU4DchwwoHFJjiq6/TiIXFjoVXQJxUvBWCXWD8fMKsebtuGjV58LDewA3HmoK0oYbSxN/sebVghFLZF1IhtQasjEcLSu1aNz947scP1q42JDS5d+oXT8z9rsCXHYxvGoDOLO8NUZ4Q52cg4xr0x4tquo31XfL8ZvfTcKLfegRIQR8BjMEAlCR8oEg4wxLKcjC1SL68M8e//PzTl+c8O3HcX/8++jYt4Hp9/pyLecdmzfxn46wM3AtyLdfy6SOkxOdOn37xxReHDh3aoUMHnBwFSkRlaOtzxMbYHA4Q5nmkABLm9z/8qBgIPjK26/L3bs9IrJ00cfwdY578eP33RV6vv6rCauENvKD5IAQVgg5i0MTXqP4Zc+ZPf+6Fj1Z/caaoirbGCbZ4o9mKnlp4KWKi6UJJ0RvvLl2z/uvCS57t3/ww/r4pHZoHPl85/vbhVqP/rEmiYg2mOTNv/sc/k+B08YbzYUP8Z195Ro7+8OTF2HnzPl/y7mdpuQ6jA5ArT0B2o9LEGu1UmMc9INfy0+4byWnhiOYBDSLUwAC1ggIzIkoQWEi9+lw/5m9jP92c7zdaKUGxxtU8fm/X4V1jDd4SuBEc/FBSOmADEgpyXFl5zYJ581XFDxcH7X64RBQ8R9yFCIPLb/3y/9/zRQPa/Xv2EsJYIvxBcmnEtYA3HiGhiDwqYzLqOUnU0K7JBIceJrTGUVxcpCEdCaKrulmQO132+ZnFy8ufnbvIxANsUi3QaB40IG2mSH7RZgO2BFcgsToYHJHf+oUHjdTmz28EfhL5PrJroP7YtUuXbj06v/XWO5Aq3/39jsQYKiEG/bKEIQz7DlE+QsQOPsOgt3G62el0gggeY47VgZNET/U/jn9DNusXvq4/wa9j7mEa4bj8rFjMSOMXFBQqclMo6xF2cfTMRiQwyM4OTqWQEbRyQG3H2Fjw5eTkpgJiSrE8oSikqA0bNkDdaujAfrb4GCAnEL+u+PiTe8b9vUXbdpFoIAKohy4heudI/Eeuu3PnLgTP4+8bN236sygl5p2v+G7XtgdubWJlA1QAnKi4JOHWImFEhIeX5G9ICZ1WQibgbkkZDQldiMiHVTgd4OYMSKwJjF+K12gXmjZurAVPuaprUGf8hSX+f/vr37trT25mPEgtiJ2iCMc9uF4YBvvD1Sm+fvaJf3plAESo6tq9/O5jtZPnDiWwVKeXFtGcaAC1O4sz/RYHbg5OLjrPEFBTahBAMFISkP2SWjrqlj69r//itfnvrFn++bffr+/aKaF5M2vX5pa4+PikpHSeaCSpSalCSpJ4/uwxirrtt7idhnP8xiOANYUtJLqFY5WBKgVuEMRAq0qLSoqK886cPn70CNZV25Ytnpn2eO/evaDDizYuTYEH5iG7DkTtWDAMAzxw5XmLeqRRRHYGIBgKfgM2bwOY3gyMAIeJsEkygYi0C+Q9GZ61McYuvXps+nzDnKlDVr90z2fr85Z/uuqdH1b4VKp9MuVI4g+dqfVhrwe+U5WBcJIMVFxi3Pc/HN29/2ib1k1GDhuam5uL3ZE3CYxX9tcGsHk64mIDHtcXaz/f9/XngpF69rV+MVx+qNrDh+IpMU4OVBscjDvsL69gt3zj3LG/yOlLvGPs/IcmjeEsIIs6Ay46ABdYI8cjK4tHhP/Ahph4iNkDWhrNY4URnsK2RSXqg6TdEqwVAgwgXCiQz4G17tFHJn26+pMjF5iWqa1rq+oSHJb1Hzy8bNU3u46fqy73ef3UyXOKBJYnSXbExu7Y9HVmWvrtY8fFx8M+EGbUn5KL/91W/8bz4OfTcSwLD3jz5s2AZ0V9brBOMEYaFhbIJALQAhGMETpb8q2DcttmoGjgRzEBCCp0SZD6HrHIkfD8KuDQHy+xC5Z8/8ysl3v1GkKFq8zoVjISlUMjmkXxt6FQbVV1XEoKZAGwX2AMWf6XeVqACWPEMFREgyfi4uOmMMmBzIMS0Lhx4ybd/9DMmTPzzh6deEdzlqsxhMyEcNFIpHEJeT2YzIzUda2zVLUMEyk2IYFAsshEjWBs/qdsYoOb9W+alv85p42sYoPDHltccoREMGggIfLG6AnRUCwwWuyyVCmIDl2Skd/lWXr71m0DhvQ0sw5QukOn+dTJC7NmPTvmrlG2O+8oPn924oNPpKenYkJ37d4dLbgcbwoHICsFtgBCMU9gRuiTDYX27NljNlkmTpgE3ymgSveOG49kSc+eubhEyAVdDxQAAa4E0IfEjkiV4W+JvxUM8mYBWlU6TAB+CuQr1jXJlUGB2kzpMgHLK3UtWuWAEvDQoW8H3dQDsqD16lUdOni4y2gwhaL0CSAtVB0gK0tS3Fe9yZ/9VPILJHjUEdTDDj7yxO63lrzavktb3WuwEMkIiFEyrBXiFb6rnuoX/cAIiUQYPCQ0cdFI+RfXZxgH69B9xpT4lnOenz/jmVknTxz75IPlK9f9+OLJr0U71a9v5pDObXt1tIspFqNoQ4P0L7pmwy//biMQhf7A00L6BNsSSLBAMrRy5coEq9Clc8c7R9362isvJibFIdNSdak4GFQYIF9UH5IcSEXDn9AkBQS5OnyOq+wwSEhAGTM5Pf3JJ598Zf6ij1d+OuGBh4aNuBkuCEiKYA9IoQ3Ej0g8KGHBaLhp0rNPjRr06K1yemN9/GB+wl1jj+ZrH2w89tdereIbtZq/+IsVG44owEcBEgoDFdRrqsGBAvlO7vjZ/IKSD2Wf324z1Tnl1Lg0Z50XiV9vjcshav37Nxt0Q/OunZo0izuj1umcIYdi1aB8lo01ncy3LVh4ctW3Vdf3aDN33vMdu3UHft3AiDJg80aLSbEzeiAE5wlTGFSY4Pll4PXJtjB0ZrAisHAh2x7RA0XHIxHngbKCAENH9MEY4LicQKYK6YkDBw1/eMoyqAD6ql2PTmqbkxK+54640bd1VuREl5db9eXhI2d95bXMyfOlVtH20eKPctt1QuYPCb9oBiXqaV32G/590wOJxtJLJUcPH7aaRR+6MSM1MlhTPDiSQlj+ID0EOB3SpgN6tac5L4UGbwg2M0h/wk5E3ZprldXWbS5p07PLI9Meg1RtOGBhEBb6PBQD2BwRwF26dOm6dWuXLV1qs9uBNkFp+Zo1uisMA07CI5lJcgSEXRYWFa8IEwxUy9ApuOUvty1d8smr8+abeWrs2FutsceoOhsV8uLWI9VAmF/sJobsbKQPeOQRcUDhDJchhZpwhKPxmmXbqyyCK9xnw0d/ihHAur28gKOuOiYlnrxlr3br3/u62muKSSmDNAETdIRD0BqOgfyewMVrss9o0WW375beXcY/u2z6yy+YBZ9RMHs9ckaj1KUff9i5YwdITS96fVmsw/rmotdYkQ9KbtYsep21VksMUmI+2ieQmYv5TxJjAW9deuOEptdlg2x+6mMzLuzeNCDH0K95CqUUGrgQRcdBqgqlMkxumGUSJJGO7chM93nQQULpJuKlwN4h3NIlgzFoNBwJBzJpJomhKuNMxclm6ugPJ9yyakGR8Y84MLYYWGIfsaUQIYgwFjAkgMr9he1yOyg+Ha1JYdVJ6VYAmyIcMAQrE301xExEPEtVluFxMoRyD3klBvyiIbqMTkldsNAvxKpDhg2ndI/OoeoAHhme8JWCbe8qYDQ4piR5IIoBl9tks4UCKvgk4bmSFmvYmEi4Fv1KRgs58whYh4XRCYeMHHpt0NZMo+cZjjhphgq7DEHVwrLd2rfq9ubcgN9/5mLp+i82rFq16oMvNtrtYtu2bfPypUTfKWdFhYOUh0DfH2FmAml4RMsCj4sNHrl7PHK0nPRTfYQi6NXI0JFaNnIu5LbBEBhUUMvArXm8dZeKigMBCf3nKEwXXDiND7EtAWGdmJjYtGlTBOUoRLTr3gt4IFSa0XNks8cgm2LkSTYFHgNOiM4mss3rIJVWec5EUjuEruxPdKigmUJzPU0XnT2+9/td4BNOSkm57cabH39kYmqka6GsuHjRgmUQhDlx4kS/fv0Wv/cm7AQHvxmsjl4vXllYl8msQQoZcxUS5nhlHC/5vGj4RxshS8ksdAqC0rSpk/v37j79qZkfLpx7fPf2O8f/IycnR7SaQb6NlDlaWqCSqDFspjWILtn1P9be1zTNaHZQmrd1gnvRI50pXw0Vd2LahCxFql39VTnLxwQNTrItRjJMGhwhfKug0mRQDKI5LsUVcsmEEU6GZfCEqNats8eNbGFwFVJ+kCQZSZuIHVnwmG+PB8c+9nnI3P7N1yeMHTsW5PWUDCfOzZlUzAxouYZoD8nPAFCK/yR04gaBihF84I8ANgucdkQxlWzP8DNIjp4yK0jPCIcP7IUM0eChQ3g+Bt6X4vEcyC8vrtZH93KNfbRD355dw+GKsMdsohUhKNnjah8dm2g2tNFcXr+aUug3PzbzyxXvL77hvQ987jqoaAApwBg5VYNOA4DhVyVY/01mrdnIuGur4S5xEfoe0pyDekIEmQQXCySKgkEMefx/uT2zSyeWqguAUpFcVwsRXIcGUCxyR/hVIxp6IjwQNN4HYwDwqTgsxjil3G17z675dDWru4jsBJitGJMMCyDCnkD8Q9y4afvmLfvA40Z6rg0BwiUEGBxqILAPAK3iEkjUY7bhfqIytdEE/89pflw80rHNQh2INYP5D6E8AoDIuwsl0kFvrN3Qo+t1u/cekpTgy+9+JzI1ulweI7ofHdcvxRLQZI/RapUkb2JccEhr79Ed32TntqkLV4tsguoP86xM+ONIVfSqR4ObddWhafjBfx2BNq07fRqgKsu92bGIFk0GzoE6HOXHvoipr2HLA00c9OhTkoTM1JiqS86UVsmqrF0qKx06dEinjh2w4FiBG3Pn6EY56aiy66qfbNJ62OpwaLKG9iWeEUlcBHI7r58xiIWXKtIymnG0uPHzr5e8PXfgdaanHhsmWELQMzTyNpKsvcrr0TlQNKFLG9o7EGlH0MXQgGdpRgNnpukUKDCCZYLiY3gHNGtZGm3J1wqxrnKN3+LjaLAeSVMRZAOCRez3Fy5cUJweOyfyCHmh8KWAGRv6spzu9xhEuB8/tRP+VCSF5oMAInsVmSr0wiDLCOJFmhHd/lBxUeVtt90G94UYQ1LBiXBMI6gkl7sylZFB4EF6rHg9ptgYguElNjRM81z4Z56e//bQ2IkAz4gUlohEksGAZn50XMOYwlkMg6s60moehaUgq26yWq+7rgP+PfHk5G3bvt6yZcvX23dUVdWAMWDS+HvS8Kab52ZnZ6ckp8UlJsTGxsErIjcM+BdgEaT7FBSHsM/g+ghB3RI1JtHMwVXyuJ2AU2Dc4FQ5a2pLiy+dOXuqsLCwpqraZrM0ysiAN2Y1cxjbmkpvwYVzeIQzJ49j5HGTHyxfff3119vt9kaNsrKbNEFNHJsWTCUPsm2jGelA0WxW5CCpZ3kl0uv0JzvAXRcMqE8/+/TBvd8nxDqef/75e8ePR4I5GKjLO3UKOGgkt4qKipBZGT9+PPiHAJuB1JXs8QCqTJwSTA0laBRMIZmILgBSc+ZM3qYtW2688aaWbdtCxi8kh40mIaRAGMLXuXv3L9evW/bx8qVLP35g3JiOXbuOuOnG6zp1tFpt0H4SeBOcYEtsQnJqo9Xrt4wcODrdzGt+l9EsoG2PsHmXeZLtSc/9c0hC8oH3Vpx0q5YQB5oJ7KukTg6RLdAkQ2ydNnqDIReCGwN07CIxA6o+VVWFsppi0iuCiNlMAZVOO3lW/HSdc8UXe28d9/fpc2akiBZ0AQTq6kyiyNlQlAQfDUltEFJA+PdGhriP5L+B+IYjjuwOeFjgBoT8Af/qzz5D5gQZn4EDBzZv1sxTXf3ee+8NGjQI6wbAdki0QBy6zlnUqmnKnOdvSYsNUwFZlurgfPCchg5DZ7U3NjFdddaAfdyeiCxe01bXORevO7Lr22+HDR/uleFtkBVoFkxev1/4N7PDYxGVlJTgybDusBQIADy6IogBI4IfIc3ZqYPloXGDddlFmQl294orBoQ+YcLdQDxQdDwYwLBOm4sKqi6LB+DFaHIAxTrBbkekhBEO+CXU6R5+eGJCUhLo9+AuQUQbd6BKfnjzKEKiVI3aHVSikfsEf2n0uj9Zy6jvRUgc0CfBsJzgrkFkV5aUlOCIc8AnCwYvhULSohcW7di5DXM4MdZybN/3ySJVet7co1OCrzpEW1gD7Cu4hxjcrHXI4K7vfrKl27DbkpqnaBKabQ2iYPL5Udi51kbS4GZdcTI0fPj/jgAWF6j+aqtlKixixurQWgAfL7Y/JhAC8JQVVL+BowNJSWLTRjFLXv8/7J0HnBRltvarc+7piUwgDDlHyTkLImJWRDFnV8Wsaw6rYgZ1DYABARUxi4qCmBCJAiI5M8AMEzrH6u7vf6oQveuM37ff7+69u+6WY9NdXV3hDec94TnPeeGp5+/zh/1bt2274k8XYTWkYkEq5XXt1lUBHVFD/QoHYov6nUK3wkQxWy0ZSzBY7cUBYrfDbFpdG+01oP3mn/Y+dP0Vxw3IveuGwT1aWRI1B20WVAemU8xS/yzGiMXlAypCScUgBTZYQDXh6ohQkZrLcDn+hPrH67IeDsYduLX/l5wURz1DSEqEBSl7vEGW5ftihQVYwwEFK9USzoJugPsZJ7wxR7MbRXfhX/w9WgkLNs2gJP2L0ARWpckVjRn37Ky987qTJSGAomPiKkO1EkpZPfv6b7tW+0yxIxPQWhIXcEpgb+JgB+MVh4uyfoWWdGh0RMQucVgJ2mobeWd4ueSmIK7Fr86/KCg8FQXCodVQFJfDdvLJJ/B34/XXk4X6zDPP7KuoRLkEw7dmxbevb9lyuLoWHQgFccCQ4RzP+TWuWtn0MBaPixJGSGbLli1r167Fd6XrQDCO5Bfkdu7c+fRrruzbt095ebnb4yIJkqRsfsv9RCMRVgj0Ks5JxbiZr749a9as9et/TCSTeLmemDatZcuWlMSmCjqVLtGxcHpx6Ugs7cv1ShLc7xmr+tP/oV6jZLupic8WLbrkgnOef+45nm3H9h0fLvzordfnovSMGTPmnnvvByRkdTgYCRUVFe+998ZJJ51U2qiYWgF0t5R7c7moZ2KyOJJBRq8BmoaXX375xRdn4ABr0aaNcJyqMlSksmjA7/LmXHr5paeffvqqtavmzH39qan3xhPJXn0GnHDiST169nYR2TFaLvnT9X+59aplK7ecOaarGjlMTq7F4sBH7iIana5t7DHdeuUxxMcf/uvyZCyHRTeZ8f9sUljwvFPnh5kikE6K4RlscQJ+amrHlr3xSHdHKpkqLE6kS2e+uurh6d/HqBlqzr35ljtKC3wUPEjHwiQqagMAPT/J4GFcYunhZtWwpBiHQNAEvYBCJt5fKFvtli0/rPv+++/79x8wbMTwXF++Eo8DRJswYQIqF+lyTAqOb9ux4/mTJ3w19xWbNRQ9fNBJESvC+nGSr2O0ogs3dhzwFwihdMCfefrtRe8uXpuKxcFgtO/QATZmjy8XIREM+i02EJcNosv/u8bljh07mINH1CxRXyQYKiVl7YZ4NNWiLPPna/u1LozaQMMmA4pJSqX9djNR9NIgIQbNDEO2ONS0Y/WarT5fHnOThQJPE5abNKYGVCd/k4K6HHztlKtxlGYSwOq5tBQOETmDiFOx0qUjqGJoRmoR0tU2vhT/FpuGMkTKzpkxC9zwli2b2rdvf9fdd1JWIBmJWt0FieihSZMunnDqRaRidGnrmvnYtbb4OjxUBIW9lgPpGHRgHqSIlaTDuqoTxh7zxLNfvf/W25fdfENCDZhsWX8wbjT5JB2x4e0/albDbfOfb363VFe+AAAgAElEQVTVArt2b8MVEolDpe5EUEUjIZYiraYBXoCkyeIyGhzxaF1Oobt7h4IbH3ii37AuDrubuEyfPn1Yf0ULgFzE7ECV8PjySLQRzQBadqmmbq85cNBhzfW4vRRDBGy4f9/hZCK1Yc3q3l07DWsVnn7fVU0bByKVW11UDVWz8WTM4mJU1289GI21sUjKafM4nIVMsFSoxmKKaF5o6HNkWludCoXj85ymHQcDtpia/FlF+B/ubYlzaXE3EuMRClYYFLNZrFuvl8TlrBKPUY8b3EA8QTvFLQ5oIDU5riOxNJocwQewoW2xEzJEagnxxgSrviEQTBN5AeCPr5xYqmZ242w3ZpMcVP+D4hnLxCDCRrtiySCokkRDspDtQ52y+jYEH4cJRTJqn9mMKws7l4diP5eTeB7pCNGoVFVVVWdODtXsMFitdls0VItleestN6JLsVDluF2d2rY48cRxLIG1VdWr16yhbAB283sfvIeTit9ycS6kZ72hXKIyxuNSvMPtdrZr1+7EEy/ElUI2K3KWY1jdoXKS+wWfFwvxrHjARDe1Wp02i8MCZY7JmKQMS+K9+fNXf/cdSiyqWMXuPffdfgea2elnTmzVqT3tnIjGwKAIFttsCGghMACD9TXDH3YfifR11bVejxd08LKvv3788UeXLV9Bt9503bUnnHBC81at5Mmz2WBd3bPPPktI0eezjx8/njGTDAc1H614aGlJYkD4rhSro5HVOmvGjOEjx7/66it33/+ArpqwYAKu572wFiuG3FzPqKF9Ro0atHrFBY89/tT7Hyxatfy74SOOPemkU0o7dOk/dCi5wus2HTx5WEf8CrKIJlWzNS+brDNgHwRTOYXmKye3SWei89/Zt7kqKGaHwxanLktGsOrMlVQ6Krk64nVi6HpJFdm5MxwOWHMbtVr+U2baAx+vXrfz5DPbFrdp/sSTn6BNKqlc1miGD3XB0lEpvSpWjeC4synYv+El93rlUamUBz0UGlcSBgaZpjarDe/so48+mpOfrxGXm3GH0BhjjxtDPDGbkIGdTKt4rUvzc4N1VQ5r1on1lDFmIpAg2ODNVFMBmzsvWVVpzQkr7pKVq+Nz3l5V4Y+A4se3c/c9d74wYxaM/LQvDleZjHjt/pEbzw6bA9eKBAOiv4hppw0BUidVqKYTwwY2HjWgibpvh2LOUywoTA3cjRh7/CciQmJ3UkrMtXtPdTqdh2PaA4QDtAe+/GQiXBd0FxQiXmJRqLOsxcVFiXCQ9rc60NSo5IaYEeNRLsMsNaSAhpHbjlGNvNNtUe3+JCWTbdCg4UiVCRPGP/HEU5R6owoAWr7V6laT1e5cu8NlL7U3OnnC6d98/LwpnHCoCZcjB7FDUFsSvQg5C62DVU2pvpxIr66N3npz9oVXTZEuRy5nUnanI5UKNfDAsrsBofs7v/jPV/+WLWCyM55Yrcj7YJYlXBIggqnYRHkpeF3wuBMqMALcNkQH925ZnvPt7bdeV1LSvHFZWbs27WPRapxXChoaS21GdZidODgckGixSJtMh/buvfee+/r1HHrOZWdT8h3zjYIGIX/lxjWVJT7lzhv6Ny1JhSsOuixeCkVn0jFCkynJH6zfnQWcw0JpP4V7iVIf3mLzUr2BWGHG1DhGQY1kDM0wQCEaiyuRjJDCY/L+73A6SDKBOKeExJk3fEQLobhQnjk3x0TYDheUjSUKImLyJXHLi4GmmWX8hN9I+E9DHohwpYocgg8WPYEaIAosgFkwDTlei2hoc1w37H5n6JKfLGqZOL9IGWMxwLee4/XpK2a9v0NURYNB4kclJSWdu3cX81TEmgY1A+KkFcegf8G+xUMhes1hB5AXIgqkpe0AQZV7JZNIkLRJ6plZ8grzR40ZxR97Hpn6ED4knohH1tUsGgpxmev16AnVNjvJTxa7R6g9YoGA3e5AhZLGiIUzwhYoTKiK3W5CtUbTkiLh2MFGJRFBt+W0N1x37dDBA+mBNT/8AHvIjl0762qrP1/02aXX/mnYsGGljRvj5UK/A04Eaxnl+DQO63+jDTgd+StBf+3ks88+WLEPY+mNefN69OwpxpWmQOMY+Pzzz0kipheeemp6hw7l5S1bhWtr6V9AMIlIRIiOUO6RGjZbIuS32V39hw6e/cpzc+bMiQYDgIkADwAwFo+jWbCGDAfcS6YsDjDTMb26z319bqDGP2Pm7GlPP7Pww/f7jB7btmUHnK0HqxJWipTXVgZrI97SUjHeJLZMXqNDqa705UWvu6RXiya+qa+u2bw1HCfnENCUjaI7CCuMEI+SDRltBWB60LG4ucJcpwlfVCgwbfqXa9cdPnVk/m3XDX1+3grY97zuXGaBgBCxHwh14UUH2sA4wu8r8XoHGk5tVdVLM2dSZ+yc8ybjBIWx04qP32z6cvHiG2+8ce5rr6FmCT0YYTVxtEjSJWPV4XZxBtjCoCqIBYV2EOC/hrNGgSA9M1dJBMxWXHRJq9egOLyHa72z31m+80AKEFg6pRYU5q9dtRqa0N4D+ot5RhY3ruX6xeF/24hF6aSKNrctfjyNMko/NZE0s9FXUlg7+cReyYOH5fEziWzWZzBE6r+2Sm5fklr0Vp4YIQcewE6IEY+1sIcwVEjVzESjRo/X7fDQ8ug4FRUHmzRpwvyz2cQWRcOlEpHF5ZUJLpmCiECZ2mSkhmpqPLjE6tumTn0IPCjJzpqamyDwXVl5ePDgwWarTxzzVuemjTtU1bppG3g5JaegVI3CEpt0eqVeGfBA0ZTMhB3M8dDhMcM6vP7xFzs2benYvbmqhnAqou/+vrP7P2pWfX3yn32/aQESulHdnS4voaVYdS2YiXgsbLe6YfqlilU8kLbbCJpbs/5Qy5KiW6YMueCeL/fvrrviqsuNBgwU1CMygGBod1A3DH45SbfB+QLsOZH6culXM2e9fvnFVzJ5Q5GYz+pds2oFWJj+Xa3XXnlqjy6Vqbr9LksuKkcmEjOC4MI3Jsk7DcgVkKms3C4rrJ4Zq3fvwfDB7cmamtjCZUB2qqOxgNNjduWVLt9eV5MyhZVM/ZPyN4//374DexCJgdgyS36xsCGgTPj9/tzsQYu5TrFlTDwlaFAqv+Phy1IFwsNPqHAEnbGoCzQmSpUIOxAmwDlJOsakJy0BK0/cV+htrAqE/ThGjhcdjewYWq9+MzNNjNUOiE3dtWvPp59+euEFF+U1KkEeSarN0e1n2coO8ZBpVwHSy+IiqpIWzUTi4xITbxaOKKtVBF9+vqTnEH+EIFvqzFnJLeVZSAAVXBd3KLSDJIomUM60mhhCB+BwWmy4SI/6GmXBFtwtXkyrJRceCRZ7leol4SB16hyEWtCs4A4QOmqKXTIGuKUkFbKFUwAJjWLKK+3AJazUfjUMHjIIGoIdO3Yt+XIJnoX27dv26NFz586dTz48deumzZdecTmIb54I7FduXh79gk733z4G/plPmJfnI5mXbjr22GNPmXDCkJHDkrHEnn0V77zzDsZATY3w4eEV6N23Lx+nP/NMzx7trrvuutyCwnQsQk9RME4ciimVVRjcnDOvANifNW0/6aQJHTq0wykiAzIu7i7xZ0tdEwyJDK5GwSEQp5MJnsrJy73yqovHjBm9a++eGbNmz33lBZJA0mlHLBq1pdPeRqWcJKnW2uxNsPgUFCkSKUKq3V579gmNylqe/OEnG77+/uBPe+qiMowFmohZqFjzHFkzKTc5duWYrk3HDWtc2tSk+ENXXT7YMjEwoJMLLtAVn+zM8zTy5TqzYWs8XUdJFoY39xkLhJlKNpQ86JYiiUcfeXjp0iUnnXQiG/NBSrtSWDGtfLFo0aUXX/LII1NbtW4dC9Q5oB4wKkmcZg7y4zKOHDdBVeYx1H02p0NNgln1ECEFiMFpEylVFHuSL7L2RPiwLc8bVnOfe2vjW4s3JchpTCahUYC6KTcv/8mnHn+tT2+K0NQGgmhsR/Wef9CgAofHLGB2c37xRomfUow34HoEcI/rV9q3bb414BfUllkc9LpPuZ6byZLjAnATDAduZlYPKlIDoTdLg9icmmvcmgxH7ImE3x9+6NFHt27du2nzT06HafeenS3Lm2leNCAqYFQiVhCcEhxMwYgmnKXxpCcnFz1UVDE9aMjlNYIrhvGwEYNEZipKpK4GMlyMwJtvvhGh1abNwGbNipo2K733gamhiLCCvPLWotNGtw5Rd0mJ9ujcGvwEvU+9dMrhKua4PZPTv2fjru2tr8585pHpU1G/0qoRimZnA+AKvQX+o2bVMxL+s+u3LdC0WauCfF82jaRwO+x5uCKwM7JpnFuwDwBTxmcgKzpjXjHWHH9c6bmbu3/44dpGuXlfLPqitElR0xYlDrs9VOdXE2mAWcisZEwKGlIvvbi4+LRTj+/QsWUiGsjLLTxQWf3stKe6tbVPvevM9i3SWc5KPoowYUYtOS6qpMXCUQepRg0RCmN/oGlkHbWqdddBw0vz1n69cncwagzEANKGWGYBiuUWgOvw5Jbk5Rc1Am7524f9H9iD6YaOovmfxGGjUyqzqEOfHaZKUVqpy+ZEo4lAmKifqXGO2xarlapetJiOAhF0iMQnkDlawSIkH5nTlG4jRiM1IcEtjRp7rChY2mFIJ1GMGmYJM5hN0UjY6fHAV/TQ1Kk1df5bb71VI/rX8nd+s6HDxcNhfGZg7UXeEfyMxRxQuxuxAhNAdnjAA7t3T58+nRhTr169UAxFmiJbo0SQiTC7BNgVjxPJlAiEpImiCNIMBE64GHYuCWEiysUZwFOoqThlA4Qh04VPjyR/sBLCUsi9pVPC7kGNS0io7UKzIx4OTecTwUrdMUifWZ006md4D9H5eC5ucv3GH1Eof/jhhxAjIxRZu+4HHIq048L330UKT7nhel9+Pr6ZUDhAEqLeQb9phj/sDmBq+KseeeTh66+9es/OradMmPDJp58RlW3eslW/fv1GjhxFM5LKgNYFCh6K0W5dWtLjyXAYrZdsDpRsUoBZ4oBFOvPyMtGwDfcPTGsZQ8fu3cWjY7HR79L1rIuCs2Ega4aTwYFsYSEFRZWiPoTZ3L5zm1btmh8/bvQrL8178blXdm3/TqJr4hwyRVQ0DCcEVMSEMcIwMSwmSZI1qKHhHRy9m/dbMTj6yHMfLl2ZgM7F4bCRzVDkjRY5zf26Njrp+D6du3S0WvyZ6D41Fu7f2eaM5CjGRDKQMjqLcpvAdRw2GPMc7jy0xu3bd7Vq14670hzwlp/Wrz9n8kW46+6+645jx41F3WcOSyAMr4bD9drc17v16H7yaaeBd3R4cxKBOtpK5kgmDdmKTSMUJYwei4QdFiuPjnMrEg94bEm8braM8EkYTAlKP9AGisn75Yr4m5/tiZLCiZtZNZM9id5WV3MYneC7774bOHhwjtvDfGJ4/0PHIhaIUHZq+Pdfb/Ra+9bqhae1t0arscKVpCmdUe1OPMEN3A6RXJBuMESnqdsNliSRpH4jDBdxsTOzSaIZRmJ4Cv5ucxz1says2YGDFQX5npKSRuAm0UMxz8j2YUq+MXcORaxbt25FKqjTZRfDEoyEJqxkXLGJLigRTow3FPJ0QrINXTmuTCLWpWeP55//67x5b1TW+GtqN11/0+k5RdYXZr699PMl015aO3PmWjTxvp1z7rilWZvWeN9xhWJlZGxmrzFuKMrNjBjW7uFnP92/5+qy8hKGm8tlg3yrgQeW3f9Rs36ncf7z1S8t8MPaTYdrwi/Pmu9MtOnfuy2BOYenUIlilCSSUdXq8EouNHgpTz7GjSvHcNnFZ7//7toZz/31nvseReu/ssPFxAfeXfjhHTfc9uijU08+ZQICSygAEomePXsOGDDIYIiaLSaiOws//Hj/ngOnTO7duUNeqvYrs6m5yhqeipqAgmbTsWDMkVukxHCK1D+PU4kDFmeTjTuqZ7256oddmXW7o3VRrcph9jA2JeEwZHEgkLSS1otzug4T83+H0EGPhdG+osiwyZIkVteaHQVPvbajYtPuvX7HwerQ7r11bqdpQOcWf7ncXWIwUBtbW5vEMSPGpIa/5QNVTyQKmU2jY1kzxF1NX3/99ciRw8XJnxGeGLiIJKan26ANjGsWA6zLDh079uvX/957HyFRf8qU6/v07iqi6r9qWqK3YX2y1AFCFZTDER1L3O/aUyAyUaIkYVBRwOeZJR8+ge8d6chXBoiRiAsId4M8ttjGGcGZSWaokN6Kn09y5eW6nEa4G3heHFKCu4JiAh+YuLXwrooLTVuh0TVNRLIksx6tPI26SetoOqKgaTSjlmNYGDXiCc5qsppXrVo5/Zmn8Q24XcSjs02alJWUlG36aUtVZeXiTz/lWtdef31Bo6KoHzwyp2rAe9pAY/6r71aTqVWrVvXv2fWmG2548onpMAadfdakU08/zZdXuH79erIHyFog4eCJJ544+eSTJbFADWh6vDgMeJV0inhUuKME7q2lmdCpZOQThIurqONKDA+BdC9faGVPpIAi5HnGDMFfdCzpNAuamXQodb0yeCHOPX9SpC4x59nvkrE4QHESKuxOVzKYshcC39lvMuZZDB41EjNbOHmuYtjiVh3De3XI8Zzx6lvrkAVOj7Vrt+bjBrraFBeWNWKy+OOB9VYnEH5yJEtNoZgSdym2dNAQPKwE9gbVWKbGoYaXfrNz4cKFy5Yte+mll1q3b09gfeWy5TfffDNPfcMNN8DSBx0r2iehRLPDhhqFg+SSSy4hFQDziTGGE8tG40TDmahq9rgNmjYhupqW28HTbd262eY0+3JdmXhtOlJNzBAlQjEns3FUSXMwZvnrK59s3BdTULniMVvWHVWEkd/lcUfC0TfffBNvIhM7mTrS8v+4UYf/UvqCLpbCaPQO+qFczWQx3HX3Kd07GpQQTFfVcdgYcn3R0E6npVH9N0MYED8eSCdColYL5hX1bAnbRsIkTmaEEAtmCkZRMunOy7vjjjsUU87778xfseIrLMA4iaUWu8AQzOYZz7/48MMPgs4k8cKVkyNZFwCktHiuXFeXV7z+LLgyWfJebcloHPIZRCWu6S7HdO/SrVtGyTEagVXVTDxzwoBRo5o3axdJK7f9+cqxo6xx/44WTZMp/35TinSvAvLpU8hXEPqG+MjhPZ55efOGdesLihtBq9vQYnS0Bf5N1SyR4L/a+Cjs4xphD4sN32DOMhnEW6CRmB3dtB2yiYX9B91kuFMtC1wn+fkWK3YSD1u9ea3F6V6wIfXuLVt6dQhcc/7g4b1zCz1RQ6LGaq1QIri087PGkEH1m1H5k/HA/q9Uq/3EC05VIqHRIwDBxHas3vk0CtfUe4cPHwiTApEjmpIzu1xUn00yiEmozqjOyr2gIZTGzcKpeIVF7aika4ADYOCgKhEUc7h9CkQSRIW0AoiyHmubrKbaR0tR3zc/2TVtzg9b98VjkUw0lLBaxbyV7DmKrZIhbLSokKzEDTm5HrC59Thq/mu36pdgn1yFLSUxODYA2qB3aSv9cGCyFpsVBAPjh2CeDBFtZWmITgUWPqvJSlgQNxIgSpIi02qiwOddvnXp7dNxrMOSEEgRBQMYHk7v/37v8jXJ7xePLDRuMpCrbvXGstVOlJKoJ0OaOjVMDS58CFlDLJ3IdanFxzSpfemt96+++Ta3jTRFmxDpUWreoiqpGiWbJ4AtBrkeg0MPSyaJzakq+HRHPJa85OLLv/xmJbSjbyxYNP/tJceO6nru+eedceYkBGs8EQcVn02iA5HJGZa6RkkyGRG+KZuDiEncZGbx8+I4sjg9RqaSxfng1KfE5Y6lJxoeGZRilCtqHEokmpLAbkpg9BaB9pNGFIujJKEP4Z0CqiXqnabi4aRLRBI2hzNDQd20MGmJIEZFIxItzKjIbF7iUniAJVkUKe1yuidPCn5YwA7KfCURUqSw0IGYjLGLzztjwvGj9lVUrFi15ttly7ft2Lll+08tmrfq2qUL2XCfvP8uyXEXXnwRyqC01R93vtcrxpxW89VXXnXJBecVF5c8/dzzp5568ptvvDFj1iuR0CFSMi+64Ixnn364vLycxU902UwYzjQRiPyvcT/S1KyfojeL80GIvCE2Yz/eC8lQw/FKkIXJK3gkwcogeHUaCMWaghTqgw8+Lm/WetfOPThlR44afuyxo7KSHGNr1LLt5n1KVdiek0tQOGRSnFI2MWB2GEsB7KQNISOkegojE8WukfgQgvuPKVWOuZqst18nvtVKkFEx2ckfFOHmIMENua46Qkk1mevMP6axad2G8OiRNzlMVaiSLVu2mjZtWus27QloPjtt+scffXLD1bd07dXxsUf/sunHjehbJ504wWh14Wc3wdgXj/WHv0bGHrTvZMKZ07EQVyITIBmO4uUVLlOrvXL/oWgiAx/Wd99uOH2I3QrVVtrHXM0GYiYbk9FlAKvvyJ3+2qYv16poBslEFD9v1BhFvQGPFQ2FHTbnWkg1li0bPHyokEkxu7RMEX1t4hUBpZflqbd/G9rJ7MNrxXnEB0w/pmUtIFa4eMlKCMy0lQ86NeKXOb5EcvzwVnefW9ysjVOJVipmSkzY7FkLLFNWe1EgmXJaSItRqS1OrC0ZD0H6YDB5oIVPI4SRfeBG0gabqUnyYOTScU2fef8HMo7bd+pA7JcDFUMVtSLi4Yzdm2nestHs2ZuzCDCTWzzekHOkI6eePO6Uk47TsVaZeFiEUJy0RPm33kcDQ6bE01ZiL2l4Su1pghhg4uAPytRJtizUOQlnU3d6wvAB3y384uxR2QLDdsVtSu9NmK1lDFElFrOx6JjIfMDtHx9WXvfg5WUPPfVk136jChtnM7gb/otC8be38G+nZrFYivL0s5KrtwcfdTWLUSReAW1DNOj75fXnztMXdRH0f9CNh9Wb6Mjja1omE3jDj2soYmF356hJ28qf9t35+JwPO+UP6tv64gldjLY6raJCTKxSBTeXK6mSPJ8uKiwGB5pDYDCnJKP6mzdv9sILL7Rv3wzyAj2SdSRPDZ8Ghh0NH0tYnOYuHVtxlu6dWkFgSEaYaqV0KLPOmsgyMVQMGRQSIKVoNfTAEdXnZ6WZm5/+/OJ3F+9auykczTCjBK0pRDnahuDgHV0p3hMtU09z8zTYkfrJ9dbgIH3MGE247yTw5HQL/55kEWs1fzC66+rqcnJ9CCl8LMgmqhIB1hSzr4FNG13yLWFDyrzzhvM4LY6IMa6BuLUogJwZlFnWBdlCtFbxCLaJ3VLvjIdRkwTdRBrCi6GVtjBkVQqBDRzYdcbUNTOmP3vL7beEg9V4qSTlO8zCVqjYuWo6C4hU8z0A2IJf1CrUnE41lvTX+seOGX311dcSRPt++YoDlVUL35s9eeKVn3z49ZQp13Y5pmMy5mfomyEPTJPHDT2RLJoWyU4wzXt1Hk16znmn4+XiXg1WR1XVnuN7937ggQeOP+UURTWR/0BClKy4rMToOQgvaIew/wGE7diBAG3TsRPJO8JR5M3BMSCH6bapSH0Cilo0UQO+gnw9EhXElATrkUySScZ++UrrbU05kwZGkyPiLL0OAZg0Gd4xOQ8qGh+IRJSUleESuOqqK9etW3/fA/e/PX/hiJEje/Tsvmb12ldnvzzpnLOlo+We5bT/PhvxZQrUQDXEFMY9M3TIoPXrfzj1pJNfeO4xMhuABNHjtLaISy327QAQWd+GyYEGJoo5B2ieTuKJUsYENRgrBV0ANoe8PAqRxgMB+tlstm3atOmmG2/2+yN4wUqK84YMHYD2BjUbHq2iAg9UdwwN4OfcAGUdcGhKhwvWB44sDsND4pJSYA1kyNZ3j7LPBAM8fhWGSCbRsnlpKnkwP8d12cXXwFBlc4CmwiakuF7w+PFjW5SXg6fevndLx44dx44+9piePQS4nYS6SVPHWYyZszKoNeccs0UTDmgqsJCr8ShTbeW335416dxde2sdHrsh6Wh0agci4BITsJgN4CPNFhltFJSJWGvqanHDJBJizMig5iEBvGMy/Zx++/BfHmzToV2jslJJhdN2sonwgR5WE9261GroqX+7n/vkJ0xShDknERFqMBBBDkR2qbGA1ej12PMCkX0tGqdPP7b9lMt7eiIB9BWBoaMXZvHruWSCqukcT1iBlZ+dqJ5pB2qmlJSNJondomORoZRWo+iWOLNAVhWXtejUcvcbs+fdec9f0mY8UmoC0sOoYidim6WcgLmmRioJekkv1fRXVPe8/HyJYLKOw/an5TjrtA7a7K9ng+qdUIYGAWQBofiik9A2uAPyj/ELuhxACcnVcJY1a5kxfrFu4+4hncTeM0kiKdYp+FHsAVMkFHDZyXZnlTOPPXbwU3MXLPronbMuOC2RTOjemXourO2qf240dPQfbP+vh6DMf02mHx2aiA/mih0kx69WcVmkNRXt6M4/XpvoLcArm77UMY7r6moI8cUTRKmJ4Li2HYrsq6nZuN/kr02dc0b30oJM4tBeMkEEwYo2YzXD5mK12jzuHBZwCSolEg6HpysiCeWJjxqzjlgJSeaMUAiw6Ip8UJTFi95pUWosK/QoiYOYRwazlzZnjWQZBhSNRcMUJGsal+N/6QJZU6VfPl56ePn6UFRxi3KmxDDzNF1Lekmr5HNE6flFzfrd/tP1abkBbVXnihhzZrsFgnCc3gwPRAApbWAWXBDV4WFhHeEvTYlqayQeQydrCKOg3e4vNpB81LLq7GY7CF00WlGyuG0YYiifZjEdd2yJmwIUSCuYIFBt2M90J5iiM9AgZEEm0YZqDGkwZEibTnPWPfXg3aedfmp5m/Kk4qd6jyHFuQuy6UN6u8mjaW4kwn+Sc47KYzAWl5ZMGDfOCUOpogwe1Af/34N33T979ux77rnn048W33TrTSeefGx5iyLFGLRavJLzg4ktsCqe3PbQ/Y8Al1bOx3g1wL5tSsYaNy1b+MkHMo9iQR6FHucpEd9HNHgNy6/vJPxBzK5N+w6w/8NlCo244I0kMb4AACAASURBVIUlJAEyWFeYRDMWRHxW1dFauEhk5NC+RiSspAVxNlF5ZRCJNiUal5j5HIN0xRRPa9U2oL+RVCVBE4qnjALnKGlQaFq6du382qyZV7pvoebmOZMnFxQVLfrk0wP7K1q3bYMuKiXb/p029KC41AAwpTKpq666Yu/e3Y89MvX8iy6SMlCiT+CAFu2KsYTDW5yLeIjr3/ABCLM/Y0wlzQJNS7g+JEsjTZ4vMByHK0veHyPfRRqg8Oj2GjCAWluUT2TR7ty5o8VpJxE1lUxYvKnGpfl0b03toaiPis6EjyxZcmKka1DYrQ6TUSrYMzGyWjXQv2czGKkxn9aCVtGiPIvXrpxyyriTTj2FkZRKhiW9jrC7KVvesll5s8Z1/sreA/qRASBweERBGLIG7bekvYEQ4ikQAzwOuDMqiTGMSVHU9HTmgtnpACYB8DGeUjy5+ZdPvqBdyyachJbJqEgXFEepA099SPzmVbV1BrxBaAC6110XGtpzcVRho6LKqsNVhyobN23KJKaRxXDS8pFFdmvBmSOGyv9zU3Ab/ISpBApBTpWURXDjxo01ew/muhVXOpLvMg3vXnbexIFDethdhrWKtSnJKyajQ3gJVdIXxIYVcCRasddF/DalBs0mkm80l3PaFk9qGTOQUtFl9KXEkYByWk4YVv7ii8+eO/nq8o4lFTVbGuc3VUOqEokpZCy5XCQ5VkMvkuMTAa7n9CBPHA7KivGYkqPAEoETjhM25M1yeA7t3w91GU8H9IL2sLo1jz5oAvAnJos/EPK5fE5fcShl3l+dMnvyyYfF7+6EDAijDsJmBVCxG9dsNmpJhGPlLfM7tXV+vGD28BEDmrUql1LTDW//XrKDdpCB+vNGDx19z7RnnOpp2wwyLflJPqLdyxvtIwdro1c2fd1tuGH/Vb/h0XhYno4MOGkuDWkBfiVYl7C7HOBrsKikWFXWk1CTew5mH5652prruuTUVviLZQ6Qm59NWt32w1U1iCFOhQyCrxniE/SAdByaULE8sJPE9UVNFYHKmkXDgMnS4as4sH/BgtljBrXPy8nLRg5inxLz1/L0iaMRUEokUyCkweg4yfuVJv5VD+otfjhqT+DUNtqyhqjVglGIWszvRSnR+o2HEgtPlyaiJDWwiUKgnZw3+pjRWwYPmDyUFkhl4ysxXFU1ZkiQNwSnJYY++9Gx2CmP2cD5tXsXsShykHZDYdE8qcG6oOZo4epiu2LyY762aFp41qk9c1xZBdFDzpxQaGmZAcRTNakqYAe0PKmlFk0lqkuKPDMfv+DCq1686eopT89+Pa8wL5E57CbjPRLL2n8pASmlKjTVRB4Wz5oU6gJUY01Hg0gtPQXMWeCZfMXpZ1100ttvfHL5xbfdevOjQ0d3u/fBKb269yLn0Q47A+TVgZozzzyrQ8dmt912LWILh7z8lhZPxUvLinEmSVzSKGoTolCyyTRbGfUuEgxS0Jto0fnnn5+Tg0GpomNxmAhiZL2mYOlauLTSke0o/aDWQcJjJC0g4RimMI2YFI2KY6Xx0TuTUfxmwDKIxOBO40k5lZbhKCAvNRbj8cHnZZIJ1Aq72znzxeeKi/JnzHrprHMm456cNeOFW/98R15BQfwfzEvU8DD53/nGCNB78ybWoalTp3qdjvffebtz1y7ZVEziuT9v+gQR3Uhr8IY23AYyzOgPbVRIn6IxsyJCDAFkHne13tdEcKCxleK+VhL4m7ZqI2dWkxrZh9lmKMQhioeYc7jzcp1NPBn/YZUoOdqz0ZmNkctnBtSFIyhlSFiop/J7q149d4pX1eiwpP1VJp9nQJ8OXvfyDespe386rLZa2WxjLBwASSQonGx20vnnaIxNeLhijCgWavExYwLhVGOZl/KqaRy3OPB4bi6Wggqf4nycyuvNkmZrszPgDTb3nr37G+WYG+Xb1VCl2ezGchODE5YxAauF0wZnZXUojSWARSSOWhpZiw6KeSBzIxGLFxQULvzwo06dOmGCcCG+YjxrHsYjMZl6HvV3d/FDOkvrJRGSdpLHYUcLBj2K7+zxbTs1M3Xv2KRJY0dxDjMopERsYHNxpEniN+YWoCtQBFJmgzhyiZpwHqwDcGcqKnM7zbEMfe1V8GWSFA0ZGTTxwjWGayobRHKdcVyLD95aesLYEc+/Pr9n/46H6yoK8TCRNK1m8vIKGCSAw1o0b8Ht0aiivyYpKwKLi/C5QJ9G8pCMMUoSklxc3wZYnkK6kydPhmavYudOMIV0Kyi3HLP7xttvOFBRdeOUPxc2L1y+endKsReUtglHUdrIZ/VLoEbksDAXgl6ArsJgpsYmKmDlhWf2++a6995+/fWLr70KKVLfZY/s+8MGv37nmfmK4ahvR0UGb8TA0hgj6UveiyzQrG19MeYrfWPYySD/g2666Dz6gHorwf8rjwulHEKEcZYK8Qd8HS9FzFw8Y+5XazftNedR5Ua4kiX6njICt4hG4ix8kg6m5flnoxRXl6kLCbJECVFQdAJDLZSARwu14b13P6z2+2uD4ZjqNThaK7amRhFhmq2cFLQHEX2kaTxSj47FSWSm2RH5zLQgBEosyFrMDr4cWaTpXdZh/dGQ+bLcNqxmcTaO1IcBb/ST84rjBGkImooAHX8pFZlucnucwKrJcnParGgRMDCtXb3S7QRq0eDyozfs0bHEnXM/3JWK9qQNLbll2hML2xBvXmxs1cSWjoeFvkfAp1LfQzPb0oAcuEnx3jCV0bsEaxVR1EC3tsFpD56+9NPP7r/tAcjIXLa8tBpSrAGGPk/Fq3QBzY5DgtQnYYqnrIRbvIYEE6GkcjpxGqWi4Zr0brPN5PG443F/Vqm2GOuWLPp0xMATxo+Z+O7bnwdrWM0cy1dvrKjxP/r0X3OKS+LhuAn5aLZi2EvGI3eGYCWtMplQU0mLB1B89uuvvlzz/XIUKFd+Hu0AfLWwsFCWB9LFUYZYa3kKbQ4SD2AySvtrg4TwCQ5Ok9PBR7lzlhaRbmRl0dJaLxGnIdXN5bE63Vwdpd8kRQUojEaxFRORU4uNGgYOiSNT+prgC72FFwFTFMpT2h1nrVG94vKLg/66l1+a2btnj68WL/lpw4/gwbU++TfaCOx16NBh1muzWWIHUjy5W5dUJJCGnRzNQeBw2swS2iMOpFBNw0oNw8sMmgjWBgvBQ5jq8B1SZZheiwbDNiLcmEx0n2KU4jySqKGFx2y2wxUVO7dsQYUGNagmwqQP4z5OUcQh69i4Pbl5q3F3VaNQtn3WXKJYfQIQMAUUq18xhyxqxAB88+/cRFXAXIF8IZMqK84f0L8zSjY36XR5EPtaFq0HUYa3VWV+kQZLjFIjvICuCTUoGQtDFcYbBqAUv0JoESS12k2AFh1uMEtMN4kr6cYb9owmeUgV9DlVnxuIonbDACHwzImvGi3JQJGnQxShQXFhlOr8CTL3xbDgWCowBoIBGFI+/+TTRFiUDHbqkwUhIJJKY+v9O5vhyOG66UgIgqAuugjeLG82eNnEvpdMaterbdxr3JkK71airAXQAuOAEEMRa1AqqJqCaRO0CGHVZ3vkpXePO2f2KRcuuuzm9Y++tO/rrSoIf4ujvWIoTmVsUM8Ys2SSqqyvhlS2kbv63ltHh6t23vinG8wZW2GuT7HDCC/jCoQZtIu7d+0Vix+xKIILS9uOiBAdiwfXMjdJxCaDtaHnfeqpp0pLS6HEy8nx0Sykd0D5hnJWVxf4+utvylu0hKD/m6+XrV2+gsZ94IFnnnv2nQP7Ey5naTrDkLAALKPtcWpL4ekMtTHsoerKsUPajOxb+vkHb+Nsa+i6+v4Grfnf/9kf5ttf9AkSWnT3g/itZImFV5d1WIwXbW6Icay5N3RtTB/Wf5h2OPog+jPyUdcAdH8eg9LhzIFyUiSRkOjpUFcprmLx5G7feWj7Lv/AjgWS22UnkQP2ZEtxcenmzVsQVY4CHw2Lskq8zURaH9aG7sTSoulyXc2LA8Ddacnds/sQC9onX+656tbnxg7p3rZxq2ZluY3ySbQOZyM1Spw6f1IAkYi6zh8h00y7V14kJmgwtG+Tu2r9XpJCMPtQuFgRyMAmCRi4ge5P1oUUohPxQbzf6ZMAWUObpsFw1l/cWulkwqEZ5XHMHaw9Fm2zFT7VvBxfdaVU5lq2/LtFixbt379/3uuvk2QXa2CF5pzofKCyaGeGnvmItW9z5eZkIvhdQEiIfkhM0GnOtm+KUz6CKmowY+FJxQ98UCaYAKlnLOAyggoSecXiYkmjA9ihRncM7t3v5GEl82Y8XlbiuP7Wq21CVkSiuE0iuFGp03cUG6cNcXKIKBIiaYPRYJQlAW0Jye1RbN9/s/rO6274cfV3V05uftoZwyOR7IwX3nl/0aLFixbl5uWMHT8+HE9NvuBPUBWRAOp0Gj79cOFbC94kDwjlDN4vGTaptM2VQ2E7FlQW2s2bt+bl5bVv3xGAj+iXZvN7b2MTzp03/y0Mf6B7aihMZgAaEj+WyDKa1s/56olQzArdM0oTj2+ypBNJBK3F6dVL54pfS3M/c076iO4jj1vrfD7inxWUn/yWpUpiTfZMPCIoMZebJCQAJZLVFo+UNWv8yNS/XD3ltvU/rGvVti10mr169VYaJAJqaOz8a+9HE3K5vS1bt6JFS0tLcB9YgAdGNc5J3cjUpKJMOm2GNBSsETlJX4DHkrQGQsFE1piOkoQh7LUWy+b161mloPywMz4FL2hZs3L1qpWrYeuGzOzN+fOsbicpZniM0IGiscTuKvXmez9gBHjt9tJmhT3a2vr0btmvV2lhI58SrwbmrFiotu5W0uG/qwNMOTY1FJUCDNgJTmuzZs2XrNnDuFv/wxrqnQ8c0I9lGL3cQdhInClYkvjJMfagc+Pxs1QXzRIpQwIJN29CmsVqXbd69fz5b/n9wdKyJls2b7jx+int2rbWyUGYg/j4lyxZAjgCBi+r8DxjZgLRlhJ9iUzUVpC/b3syFGbcEgHktkR+4f3R9X3OzxTnRiJhdJrsN19/PfrEE9Ee0Iq4NcFUadvR1e3/vSl045MfQr7BRtCQTq6srCwryuTnVGdDB8VrT8UzjGnCs3LPRNGE+Y5qg5TotoKqzLJoOg5G877fru4IwABYsuXL2g+/qm5cqOR5sicN6NSufVGfXo0LGoHXraCOqjCyqgaH3T+8b9lfHz/9+rs+uPDMUx+Z9ueC4kLo1xmH4WAQQf3VV1+dduaZTHYhCzVgEMVtbvfhAwd27dpFqgr1slhEvFRxbaCE9jNPPcXjuH0+QoGlRUXfLF3Kc0lbkbugUgwkefaksyecMf6Ka+6c/9LLXdv50tEkDk7+pDgj6ThasIsqnJgWybjflHaQFa8kq08b03XBko8PHTpEkvLvNPK/nZp1dMnUR6E+EHmlACSNfnR08h6NnoGrxSHEBcJGP+mGwv/fCP6dbvjn+erozBQ9QMt+Rx3B4xqOiaEglQzSsGIfuV+x/2sOeSwmv98ItZtLcNwstTGrsSgeYylHESGzDFOPNFoKXoDtgpUZOLtVEAS6YaedSRw5DhOSa8uW3UxRa455wWc1X6/6PB39vKy5cdSg7qP7tO3VrrnLkzEED2BMSJkG/eeaxD/yXrNs+nRq8+b8deIREqc+xyGLEEQqmWs8jpQhFtNZlmNMGWJ8DalZPL7eFNpSciQ4yK+8hJ/MZn7Iz8vLyxFA2ysqyJHZu20HguBA5SG/lvncu3//fI+XiIPk1tW3HT25/iUfGWQivc2q6AUYpjQyWqvN3LaJ9fjhbTU+GCHgzqJvwT4lQDAtGHokFipBRmkH0o0Frokt7c2EDj7z8LnmO1546oEH9u5dO+n8y9t36p7nTUOvIAwLwPPFaSTKHk4dGBBS0SDNZXd5nTZ8TsZoKLKv4uCrs96YO2N6Y19k2p39xo9pmlZ3ehvn9n9g1I6rG327fDV+rE3LXztYrSz/4u0NK79o0bpDPJJ84C8PnD3pzNy8Yg3OBAqDlGdLsLbWm5vLWkLcZMJJJxVRBdZkioWkQgVqK41MznzV/v1FTUqBRUttMrHps1rN4DyOlGgj+d9kpRmsehSyzh9EXayqrKYvPB5Pk2ZFqG4s3qRI0TXkbTJ5cS3QqjYn0I3s9u079u45AOIHPc9upwWU3j17UcGDr8z4y4B4YSSwXCAEMurEiWdMfeSxnzb9WFAAxcNPdTW1vrKS+rrxD7uPcD6eqtUrVtBlBKeEeDMSEhZdmXBHNpnDR0SjgJ/rbQsoneDfx5lN3+GTCfnrGOS+/ALeUJKPWCTcEAMHDjymdy/RxrKZV2fOmjv39WAgdNNNN5188okIHDUWsbsIUXHh9L5DB2zO/AhV67PGw2Hzri2hL9bsK/p0+6B+rQb0KOnQzNWjbWOv1xat2O/0/n1LGxCiRDrl9npIQlyxfNWq1ZtX/VB95lnnb/xhBbwkx405DmU+GoXy24VmL9aP4JeMuOrIoBTDHKc7E1asAnJ0NAMpS06Mf+vW7ZTpjMZSXbt2JUMTnFEKBnw7hTCclQcOAEm8fGQLQwbllVaRaSiWqonS0YSr7F99uyUcoVXpCISY4NlEBhyxKwWsz1v0A4obvjLrpS59++KtoZFp6qMLFv3z97oDWPWkV0VUyqZ/BDTSoohys+iC3CQkecakGiaJ2gzeHViHeMcJ7zJxHIqt2Q9rDx4KpF5e8MniZf4YMUXlYCYdBrK17YDbrnhW/bSsOM8wclDnYX1atGni6Nq6CUz30T3bKDiftlSNGdJavWPYtX9ecPq45ZMvnjL2+FPyi6jBltO+XUdkrNi7NLhU786Qd8x1YRUhrYpH5tmbNWtGTczWrcrrHYc++BRxgwnWSsNrGqnDGLG73eRFou9CqYU4RYwU5jgLneYbr55c7qI4gTEZrDQIdYiVFpGyZdCCkSTvFDoKp6NACVR1bw+ll8L62L37MfVeV9/5943F3znRv8pXR5dPfTDpI5Kbx/2ATorWzIaY1r2veCPAXurvcV0S2qCuSH5+vtTh+oNuv17+pXEMhP8S+3fsMNgAsWqF0TWzSsSB4JwgRSY6Z6irgQ4gR0nWZRK1VjtedGa7SluJXaVpq9SOA7UdqK4MByNMCRAWmBISvUJuCCESWHjYMVMbNvyEsywUN8OtVJf04uJZtT20auvql15bff4JxRefNqB5E4eJOAVxAXQObRNZr6tcmprVipOzlwwXVBC8RAY7nHeAKuhF/WDRmoQizwIrov6wv9OTuo6ljxnkIPP5y2XLoL1mXiF8hw4diuNq8+bNInCTAHyZkChGduIoA/r0hYrQZbeHtWf87SaXFnJy2VSURpRX8TFFKREGR4GIU2EVMhC+Ky9zDujdVgluFd0SWQwzFqAzSoykkii9FKuQHiHfUJBZuLQQAUhqO1wPMFco6rbHHjzn7IvU+x5/b8jQ8d6i8gsnDoZQFInPLYkVoSVF8ixJVThF/YerKw5UVdcGPvrw09ffeGvHjl2dm5gfuGvsyaOL7IkKJU44MlepA/sW7FS8v9MZvvNPHJVQiirrLF8u37H02xVvfPbGTxUSD1qw4L3du4d36Nh+yJABQ4YOQm5feP4Fjz32GDw3yMoiaqRgiAcCLg2JRbSF5LInn3ySUsREl2ltEdxGQ6CmZvfu3dwoNig6lp4wgaA9tO/QK6+8wvJMFQ6aMQlU2KCUlHlg0Dn77LNhy3R6vNLg+ExUNRiMbt36wwsvvPj6vAXIZ7uNh7Z7Pb691XtxRowcMej+++7p06c37YAni8UulYzbLJb8RkWnnXbK08++WFrWjOlPmeo+/2ZqFh2AVsvSZXPZd+3eAfcVoWRRH+AjYOjq/mNteshyL132K/3rV8OdA/BaO0wmgAcvv/wyHccYACUzYNAgxjcmHCgl1G5OSOUZ5tGpp54+duy4wkYlzA2gnBIiw0yS2DMVVE179u6NYO+ZYwqJNcKbhpJeuK829cYi/8eLKwtsoQtOb3fppN65JcAQ/744b9aYcud7UzV1Fl8uNQtWrdkD5n7n3orXX3+r2zHdUyhK8YQrN1+vOiAoRgkvSvoFybqExdFHkA9mm11qY7jciUgcbMPQYcP6DxhiBT8kQiAByIw3GGnSXKkUcoN83mNHDrFYoOySpFoQAWDmLZCkW5UDlbVLlqwOEJijhfFWH92Immklt/HCyogVBGRqz+7dDFHw3TpTnb6oiRqo2Ye/6o3/+1vdE8azcJP6b5kwvDGamimm/HR6H/ACnkXUJ5IQjI6MUbgwpKRDhkydHP9h06PTFn6+ImowUt8dCrRsJk5NC9EO1XhdNBvOOI17AsZ5n+z//PMD+faaiSe2PndS18JSoxLKx2WXjuwYMdj92UdTpr2w8crL/+y+69FzJh1/0UUXs+B+8cWXlGUrLMwVdB5BSk0dHHPCCf379+cNnlEW7oJCaiA2FL+WQrE8P4uORGzVtB3XFIs7TMe45DLA9JMQv+AOiBDXjlYb7Mi6lBURShQY5C3hA+G7SaRhhfCpsVDSAdBMyfrc2bISM5Uzfr9l//FqVlp42Oh4PMXCMIhvI63V5YiptB1jLhqXyhs8BV3LUJPKktomx2gb33JYFqtYVhlJnQAZw9hhpziczDaOZInSXU0czwHEbgidc36ang5g6KCPc2newFvMToYjl1u3bh2jEzHKr3TtSr8l/Vdw7unRd67LAUDw0HYxnYFnDhky5JxLL+PM3JsmaiRHnWM4krA8r6yXXIvbYz/6GR/dhPbNZqh7fTl5rMf4QqmoJ27zhuE7+uP/D7+S6Y/vAd91kvUGTGg89u78ecTohORWmkEPoskrWop8lrxu3L7UpotDHqqYC8APWQzh6rqwJzd365YD+c5UeeuOkNLU7N9z/iVXHDi465tvvnFaragsoBWQEYAiaUOKYCSShw8f2pHnc8Vi8ViWoF6NKE74QhSqEBoefzfw44Edrz4y1mdaRY6ZBkGVTe8CeSdxs3SXNrt6t7BuqGhcmTgEkxNDRb7hTjVpA7WVDBWTORoJEBdb8dXSCeXN9fHGsOFU+qjTxhhlWRlwTDxrzcGqVStXLvns8+++XVZcUjBo0KDzJp0JaeGjD95P159yyinsefCe+1KJcHmL1jt278oranT8aSebXPa6aEzKCjW86ZfjBnSBSJs4s2biYGTrGc2gf+G48HtdjbJqJfE2l1U1pIw4nISRwpzGq0M1UwXTimwmTElN4IurT1LrRalNp3IgFrKmQgOaJefc1W/+x7ve/njni9NmP/PUq6T5mI0uYLO4jHwFeSi+FHWuOlRVe6g6Hq01KzGCMj265Zx6Xu+/XFAst18L+EBzV/AL2ZBQUt/GCjhMOQjgqtVIy4UjuylKt52HbFv2Vi3bUPH59+tembn8hRfmmnHoAY01hKc+8iRlSWh2CuTx4I8//jjon0nnnE9rk1FksOYYnXlIWhZtwD6kSHz2+Ufvvvvuq6++GvJHMIG+//57iDG/+m41vKlMKKbnWedeeMYZZ7BUs/+9996b/uycJ6e/Sl/gOWDJwRMGpoS4DM1LstKQ4WPOO++8Hj3IdaXUoX3TT9tmzHxh/vw31q87/a67bz/vvMk2u6ACKLeInKLpA5E4CtyP6zewolG6UXIypTxMglORYsooQhokQJuZ7dwMDyXfxpOk3RGgRG5IKOVfeosnTTZrWVHZcWNPXPzpJ6/Nfefsc8/JppKAE2XhF0/KzxviEVmNpaRLbF7FL5UF8U3Pfv/tD4TU4YufO3cuwpDW+3zJ6u07r/hx3fdIyImTJskKbMhG/X6n8KSrJofR6cll9lP4TpZ8tDTxJYDWwoowbdv0g1GJmTIU7CJdAyc14h6HKBPFFDKm/Cnlrpf2rNltffDeTi1pf+3GdFuOexUhI/oN+kA87bCkVHILXWo4AfQwa01Z41Saqk7nGuLOoqXbdot/V0mfMG54t2M6pdUALBTiy4DcC5S30bJl09ZvV6zYu3f39i1bKTp0x+1/ppQelpZCkRlK08eSNimrKuLIilYU90vUyRhJhHx2Z9TgyiGObTGZZz39Wguv0rW5X0k6UukcCAqthmAkkTZ7irGlpr69bW0FxGButzE3lDlE5EpYHLJeyfQUZxrahKR5gihOpeGSyKz77ruRgwdFoxGrwxZLpGT8B8JcRUPR/R0bBMViO1PjIZWErkPgd4m012aN1m5Q1H7MSpmgGYsVZzkhAjWAAaukvFDoRbP7HYVFb8/f+dXmdMqXG/aDbBM59MurLB4pR9QUN6jRZHC/aqsyOe6cc6gqUf7gDc2NqTr0INrckQ01tm1/8NrS00YMfHHW4heemPHMEy+rCoPCuq+muqC4RFHBwNUas+Q7m7KRmNfrY7yRWJDHG/RRLYhdzwbqgOFEwTEh6yMSamIkA8p0pPPlV6Q72kM8dyLjRU1LOeEtQ9CRHhoGTJE14FwHehKzmyGZoBKJYrUllEy1YmrkMBd7vJbdh/dQ1oxGY6FhlUdRY+Rj++Md1328/3g1S/OHIoN0FRs9HG+klaK+dg86B384h0BFIitx2LLMsNBxsL52itDT0qAQamBsuHU+En62O6yck7C0z+cN1EIcQGKJ5gIAwatRaKDNseDs2rETRYozIwcRuFjGqEpJfx3fMwpZ2Di4cePGyGVy4nBcIXxRoZg2KEY+nw85zlU4jItSzmnr1q3sX7x4MdGN19jemE+ZetzdHIlU5R7AIVVUVOT7chH6aGP0NL/lWihtPDua2ZVXX01hmcM11Xn5hVXaKzcmZN7/TBuiTZu7gjGnfcgL+Hrpl9L+vxasv75hErsUFCa4Q+Fc4IsjFfRoqxWrVgwaPODpqXde0qEbo//LL7/EadF/wDFCmqcDCHBxa7KYKDtgS8QxCxWFdaDB1K8gZrNEj+SV1JLtu/b9uHFb//b41sVjVe9GlrDbY4+CZRZ7T1QvSWwz43+T4jY8CL+iO+hT3gO7xttKdAAAIABJREFUGXjceDqFjmbscSea5DJS18XlsNI7X3/51cYNP378wYeRYOiY7j2eePzxMyaeyojl+NGjRw8YMIDRSKejMRyuOTx92rN7D1Y89PDDkETTjNCxwIPXgDNLF/ryBAxvXrmuPry1MIzsEEwXxFJGe2VVOKV6nLaQiAMYz4EUwMBApE/NsFboRaURGuLkl/EmMFt4TS3ZWpKU0XCyyQhpMfmFvslntTvtrH6b9kZ3bN+za3eFPwxsjCqRsaRaZbBUuw0WZ2OXVQKK3rLinM4dylq3LszNtSm1/xdD7W96oUXjSOPi/LGju9wQUjbtrNiwaf/GjXticcPX2wtnz37zvfc+oNlZa3Fcbd26KzfX/f4Hn3Xs3GnBex++Mmfusu9X0kXkBcqQyCroWFhHZ08+FwWLsUG+BNfq078/hJCoa5R8IUoohoqikD0EvdO8efOWLl3KTKdbOQOXYFZS6qdVq1aTJk3Cy6W3tj5bmzRuMnTYYIKDTz897U9/uvbFF5+/+ZYbR40awbfEv7Zv2wmtg9vt7N9/4PbtOykZtHTZN+NOGN+6devaqmpfXi46Fsg+GSopwgdO7DqaP8fjZRQxNrgu9YD+pmX+tT56fZ5AnT/Pl3PRxReHw8Frb7jx1Tmv0VxlJQKCwYCkhUVWaHEl9jBzmS/g5dFumRSUwMNbQ7P8uGUHwhbozJDho5CWcE1hZT3+2GOwlPXt2ycVJ3HMHIuGpZ4dDuZwwuIigpOgYUnCYPYK15rktdhTSfHlwseJHKKFaUyUPfk3EyeYhYtNTRJix0LM//yz9W2bV9x3wbB6GlwTKJQPsJhg8yVBJya5aRDpqlQHMpucrTZvC7324ZI3P/opFIfgyTX/9femXHUZ3Q35La4jWXrsDvJCduzcPm/eHBaIxiWlXbp2ZjAwMYVtRFKG8Y3ImifyEkeIkayhNKhEgz3mcBa99/7rCz5477HpTzNtv1u2eMLxPeGhkowWgTaQI6u6nF7yfLbv2PPmguVg2UzWVCB5iFwOh80UY0CpvwwqWl5fVRFlLPBQYJyyY2dZ83Isex6cvsDgl2PqaYXf20W3irzVlmBxeiBZUEiNxrwch9yknJvt57NiFcVEkUAa2bwdFy899ODUj2kkqKUbusYRagpJTiXNFxXNumbd+v37Xc18drJyWMGFKyQN3XGmf6+u5U2bDVy+d826A198u23bgeCdd975wnMvNCnyYNyJPYbIgygwTfEu1QBT2n+9tb+9AdBsMD64AXGqWpldYywYlmoEZE4YTaloxuYS5qDq3XtxUnmoe01SAty3Niusp0RbWE2oyiorIz4iWHfEscBArGQFO2FUz0de3cLEx0dDRR7ajSGtWf+irugr6T9czaKHmBU4HxA9TEtGKpOSd8FwgBvx5npD1H8V8JoX+Uu6gh0dU6Nj4ZXf0etsfAQCGY8K77ZVsDFUp4z7PG5IeG+acg2DjJlM/W3c0cxziIMRtazEuk6GGkSwD8k+euhw3hTmeqHdg9sXKcxg4rdIav2KdAwX+pvu0b9iJWbjK1JneWVMt2jZFiGy8J33uCLQAxwz3bp1Q1fzV9f0OaYnb1DpuAHQeTwXkmj+2ws+Oe64e+65d/CwoUE/LGeOYKCO4IUwUf0zbfSXKDVa3jsdwOjZtnUrmUIa02Z9G24s8vaLvZiWZpL5BQMqQR/meWlx6ennnDnp7IliVmYz48ePP+GU0ygxR5PSIJwLJyT6LHXQeGNzeBDQ1B2TEq34ZoWQSTOPNVVJQy4reypqNvy0rX+nVhpQ44iz82/uiTIUTVuUqev2y35tTqNoiWEhfDrSv7ps0kdjVVXVJ++/jzsKbRttWNfIuXP2b9r00+JFn1UeOtSqeYsrLr504IABI4cNd7ocaTAqkQgOFdwkDGbOuXLlStT0N+a/3btvnwknnnjqGWf27tcXPyZSOCr64t+OqPoa8YiaxQRBxHDPtCSFlDEt8PLtqfDvrlA6gbDE6Y26aHeIh88I8EgoGTE3od0TMx1El0RXRAIKPFzJw8krSDohuTZnI+wM+pzxge2yvZu71FQbYaxmrtE1wkRvsMAdRagRe1OI8kluR47tStRW25Qm9d6w9Gl9Wyp9yGryZitrclzmvq0ifTvkKhcMOrArff79a/x1IZo9mA3GosnamoDH7TKbbB26HxOLx3v06Y/tVFFZzSnh/sBiITbftHmrHzd98t2K1QcOVqFjjRs39v777+/WTdxR+jLAGxZ4WYa1DWQG/ipGEVOS0cu37GTi66oYwoSBRwtzD3xF0ilpGcQZKUn0xJOPPfTQgxPPvABYD2fj5MFg3OfzPP7Yk+eddwEQZpSGF16c+ebsOT9t2QwJBdTnfaWu30hir01atkjGWNK4BwvlNmGqQM6JfdKgIVBfq/3z7YsRkrabq/21JU2b3HHv3V99seTdt9+54LLLNM+wNqj5+3kKSuVyKa4gpSQJPTdv3hzpWtysJQruRde0RXIin9GJ6QJMrFhacea+MunsyWvWrPHmEFXIOCh2hEZCrr7dnQiHkMmoXCpwdyHbc+BaQT6QyhYOxfiJ9L42yBntuogAtATMHq46CDABOSBZXLYmmsypb4iy4oEooCQmtyzUAMlMAh3IaPCVz3h1xfyPDq7bEa5OkMFK9D61a+ueb79dNm78eCSSw8V9CYiQFA0S1sZRLlrmjgb9xKUDSB8HsSaoBBSOKscbDNCE5ACSUIk9RJGZ8vJym90Ep2Bdlb/ucOXgfmNMMB2ouAZESghFixvazMTG9RsTmfxg9CA4LWwtXNVqlCVUhq0+Ujgnd0J76hOBEV6xZy/VOctbt0qpST4mohQdsv+iF/2dA4zTSieLtMzgzsDa6dcmz4bA4fqiRYoDUmSROJQ8opWksos/2/vI00sP1gEWZej/jtAT0gvMQY0lWK6yc+ehIMELH7AnpJlkptCRsWA1xR1L89znT2h20ujytRN6XHT9a598/HlcOPShOYUxmBismOgw0LBCwE8mSoJUumzoUZmg4E8BbsZRIV1uj83liQIaNscNKYvF7En6U8Q6PvvwzT6dzfluqs5bMomwkXipYPuT6OBwMnNpKm4wxyk2oaT9iqEWh9eI/l0fmv49S4aUnNKcRIwEDBFNf0nrhTr/4WoWadxIOi7Pgo1sAyUj3tgkJqMMFIxX3mjpG1mElExFjUsBachI0u0kDmOT5V8QmBKWxhDhxzXV1bf/+c8nHjcG7wJLI2rNhtUrGWEjBg24+rJLgFGx+KFjcfUjs1FzJyKXxRetbfpg4o2c/OeNnUcHmX5pXpnwMvk1YgIkBTgSEhP4CFRz/vz5GLvrN6xvVJBPgMOXm8N+YLYOKIVEzdfzcZRrrpuCwX3bTTdecfU15190IX7Fgtw8hq8knvwzbSJ4iOLhHWGumEwbN23m7mhDP1xtP2/63KZZ2KFhtZTiEocYToRM2YnzxGCvrjl8xpnn3nvffQ5bHFdQNhtzk6Mr/FVJsSrodbudIY+dJ++1vLB9+/bROxSLPtr+Mg+FQkrrKYs9mUzVhWJGBxWso7CF19ts5OGVlfoyyhYlC3sWAHyUFW1Kk3/3qx5HRdYX4BenPx0PBFHQUc2xs/fu2cNhLMW4Na+55prjx41r3qxc2gKBwAJjVOa8Nufpp59GtUJjRzkD0sfgeeaZZ0Yfe+ygQUOMFutll18O5AimeDyaWlG2+mT9b25dH3W8MuYxMsAdyGJCcAQDqy775feHOp1Bzl9YKgMix9QsNQppScUADzJrBl4uDXMgHnO5nADaDQ48DswmuBnoSMQhTNVqBHbZCOlMmMkij4TkhmwB8ROIcizCkYlH2F7JRGCMpOn47W/u9Xd3pM0FFnuhARRXnAgyLgbDupV7Hp2+eOV6oUehyLMf7lisbWrlejx2p7ffkOG5uTnhYIgFFXYMdCA4r10OJy47vMJLv/lu9579A4cMue66604Yfzw/1E0vlltmMZYVr8xNhC0jh4nJAZxHzEoNc83Q0seSrtaLFqt5F/nIhRgD7OE2/nTVNbhbnnrqyc2bdzB+9dX5maf/CoiN0+Iyz8np/Mz0J0FmMES/X7kCR9d3y5ev/G5ZKBi8+E9XQ8Yjtx1PuSBOCwuoH6eKxuP/L7yFY+FGBYVRa9gfDgGuGjF27IAhQ3n8RYs+p21llGp8N0hs5g7qFI2G1aH3BToWcpiWx9qs9gc4BhuGqFsMtuxItLxN21vuvOvuKX/66OPPJk08g3rJmApfLl5CVLFHj26XXnmJ1N7RxAK16kS6cD2A3t68nzZuAXMOug4hAZSQnmSoMjzxDIl9Qc9By2GsG9jZfcKxQ5Tsvvo1LUMWTRu6UxvRT/SgoF+1uqw5jRYur5317oY125hRPihsKd3OksMUfGnW7DFjxjjcOfGIH+mGvzgdCzt9Xjg+8MegXtPHYPxpCiO1npAzRk0pZOoaqPuD15xKyFLgPJXIGhKhrn36Pt+zI8Cu5UuWe2xKj84lanojOQLymBIGQAziXyBV0BQMH0BhhRxUWAREu8EFoUjwnX+10JDufdDf88qdIb7GjD8eSeewm7GZuDEZ/H/n/JUTygQQMcJ7PAjE6/fu3dt8RAep+y7fyNe4QUT+k2CUJuhRGzX67n5k8daDFo+3rDZYibpZvxEsT6KvG3J6zRSxxCCrTthVJYxPKpsCLSCUDVh5qURNKikAhrxc1+CuLTs39+ypDFmdkAdyeWwhqjPBJZtWIywulNm2g5pIhII2yl3Utwm/MEhZf+CmW25hGN9/31+69ujhdNvUJLLQM23q4198+/XVU65VLcn23dvZPJATqXF/1JxJWIkSCl9MChcYuZQWXIsmFqIYBJFmX2M1464KKqFoctuWrS2bt6ALcV8xElgHJYYiQlw043+4muXAfNGMflDQ4tUir0eT4wxlbETQxEXFjdCTsHgK8/NRO6hiwqRiGCG5mGm8QdLxGolHmGBowWo8RkzQaXe//OKMiu077vh8IZE+mWPaBuiVRmcIZkWjYxwwSkmOkIRT3oMK03UsxIRMDG2ScFf0PJfgcnzUVSv9bLwiOBAZ6FgcwK+Q4JdddpkcqdkVTpv9wgsv6NG1G3GipYuXdOvc5fbbbwfU6XDYQUESM9JcO3LpFs2azHtt9lkGw8svvzRi9ChUQH9dDa6bI+bJ0ev9b7+RGSvOH5nMNAXkIjw+wTZtcv2y8ZHW44B0LI7CnptDU0OVi6wBlQ1+nRYyU+NUeOETAZcXX5clEwobne5oOIgHK0HARedcFgGEToIYdaCyIL0xTHTZIDXv9Y3ZqDmypY8lc5DXhoWHGisrdbsd5EiCeECDgBmBNrZpvjkJAbPpViBOKR4N7XD2qy/Tv3Q0J2YsnXbaaRMnTux5TA+NCEDMU56MJ0WKUdps/rtvsXiwstLL77zzzrPPPjtixIjhw4c/8PCjGL7nXXoJHnweB5uJxaYuKDbur5rtl7cMJ5QffbAJgEQkp2xIasatKhgC8noyCZDBivnjJZvPOrZXLuCD5CEwnrJSGC1iWkIBbyUlABSquKiZ2TwwUQP+zJYQfF5KBoIGvseXBewfik6A5FITQ2NklrGOz1ckpu6qFCkP7RZ+cRQzDyfTVOf6vZh/Mx5+ebCUIxaA0dGrxDOKvWRfjWP67G8WfO23AGdICioOJVCzhSU3LRyG7N4QYgjZHYFQuKAgj4WSVbCq6jCUzTNmzCR/B4cTTe3xCHFzIpl2Wk30FIrOggUL8I9eccUVbdq0YWLq8/qoEYX0QAiwQiBY6A7dg8UZaGEGgKbMybxmD9/SoZddekWXzt1QtRkJX3zxBScHF1BQUASigDOLdOFpbLbWrVu1btPq1JNPgboT0iMc52/MmeOvrr7o4kuKSoqBQLgdzhgMYZiR2jr3r7t5Xe46fw29jMRjvoSj2Jn28latL2vTQddZaV7203q8EaUqIzxSukRlzNNoaLGBcBy2sjjcZ9gOxiwcVByPsTJ4yLCJZ018ctq0bt26E1ucM/tVHJAU4+rUufunH3wEtK4Ykc7ZE0eI5u1uL8L3tdfmcmaAR5qqjBxg0gghqCYY+Eesjo4djJdd1L1VmSpV7TWRxRT79VgVvLbJJiF5+icSzFLey1O2cXv4kb9+89O+aNYCuQCMlIzKtEW0nNiyZcvX/bCxR69urN96zg9BQ7LPtMLnFE6QsSyReq08ogaNh20VOwYEjyq1e6zWXdu2vfTSy0MG9R0xbIx45gVSlqk8cLBXN48tWyX5RAwV0aMgypGEIdIQe/XqOvCY2g3rg6lUntNeGIlXAU9lnsqvTUdwwNIEeqQoLdFMj8u9ZvVq2hwmXj7KMi9mU4PqTkMj87fzGhcGWJzyxnlIDe1XONO1AkdsoETNqs1tDIeQSgoEIP5EddqUwAmP6ljvJh54OD6RqMxFOgHe14Rh6+7qPl3yFdL9MP8AoZDLiYwT9hU6MVcJ+C2e8OiB3Zes+KryQGW+1+ymZYniQSmMgiUkC1mCy4xDFtyjHta/uTpHQkYGJnvcuHGUtaAodfeex0DH37dv33yfedjYAZ+vWnzauefVxJU1W6o3bfc2s1b6SsqVWBUagAwVjSQW+1e7t6DFjreyeM9++/xPf3z5o/VRq33nzp2MNLfLBUQJFm00f9jTZMXRxL+2aP0jN+Ye0h+5Js+Jf9hmJ3+bRqGu0w1XX33/nXf+6ZJLeK2uPIS7OM/jZsYysbU2ORIO4O5lRSeSQYaxqiIHmcM/rF49d86ca665thE5KZKUxUrB5MOMFyo8EPWiY8mGNJcJKQ5t1C95L5voYT/rDbzn/PpyKPeobUfWPA0ty/G6WsZTaDJXNgYbVDCw5DKWu/fqsfDThTfcfMP+g/svveLS+/5yHxY5GTrSutyF5kNlbbHbLM9Me6pd27a33XwzVDE0BQ5I/X7+iV614i20A80Si0TRLfiIcKz3DqVrDMZ2bZTCQjCewibAYaijyDYMsn379lRXV2/e/FM8GtKmnaToA3SFRM7m8fDbr5cu3bBunYWwjuaHoE20ziK8dWSJkuUNnQvVCoGJuix+JiNpHhSyqvd+2AmOOdedkQI/sZCQKvFzSd+VLj76E31E8ZGOFkVQybRq1WLKlGsWLJi/bt3axx57pFOnDprag7c4sXbNmkefeLSkaelxE8Zt2r6ZuBUsYiRMDR06dNSoUVgIRA+PP/54Ais9BvQbPHSo0+PGVYmPBPeqA0vodzcZSNoms+PIqiAmAUOZkSwthiPVoHy/Yc+Xqw6qGY8oSVrFZW350KqnoT/RVcAT8RXhCsSadnhsUD5y5jTQ+IiS9BMeNMK+JZ4wWEPRYhMg2YHIkyVEfVbFTIoN4R7gLXK8kdoXxjTyngRIbOffvf16voSS1ZKlSEU1+YGheNGCj7YvWLgRPmvcD1K0AiAF/SDsFBkYPxKpeGV1JV4obdbbGG8k+q1dserE8Sdcf/2UCy88/8uli6+55iqv90gzQv5KryABpkyZMmPGDBBaPDoK01FdVu9ljmE/ywOH/fWvf9V1LD5yuxypNRQV4vFsSYaK9q0RaFH//gMnTpw0Zsxxt912+8yZL7EH+B2ou7iULpC4tRimmtfQ7rR16NBu1LEjL7rkwofue2D519++Pm9uPMJhMmo09/k/37yup69+bxcdgZoNoh82B56LEUX9N0YEWgroIxJleGNFO7a7UCoATum6F43JuGSZZ73Xz84e2oTljf3s5D2NT3dfM+W6cCQxYuSYO+68u0+/gZdcdmWnLt0vu/RK8vNRdjUHrUwNIAR0GYvBtm3bcHfxW7HEtOQbTUzpq6pIeLomJ8d63IhWJ44ut8b36zqWfg9c+uhEA+1LNxKUFycYy0Z+2eYDxr88+8XKDf5AAj0CeDX0CgCcDfjeCJtWVdXNmvUyXhAaATp78ESY/7grGHVi5+B/AY3H2I7HU1peJIVBJT8nBVen4fuVK8cdO+bYY8fYnY4BAwYR1YyHw+JXttk/W/hpt46lBTnAzMFvMQKReOCgSK4Mp1KRwlLfa09Onvh/2HsPAKnKLP37Vs7VOdCEJmcEFQEVEQETiIg6CmZFRcU4BjA7mDDnMCqOETGLoogIBgREEUFQkEw3dKRD5Vz1/c59m9Ydu/yvu/rN7rh3mLL6VtW9733DeU94znOO7Jar+WypOJsiE4o9kLhV64PQk+rpaBgdSz8DFkTvQdGHzlDJEyVSfm2Yf/EZvapmr+o0Rkp2Pbu9tMgtZSLpO9Bm4pTSbWCUJRDySVNjQ8qdU9IcBD8j3txfqZjAb1VOqi7kxJEez1i37GggzBSLBOX6hI8ZeRHcwj2WCRNCJBQYOuLQ/oi9H9Z854Juxij9BqZCWK+o6kPutStXelLfgNo8AHxGAvjXDeOOPnruK6+88fqrPbt3/WTxoi+//tBoiQwY2HnO3H9ceskVoMZ/3LBn/DH33PvQC/WVdQTP0FXEFhXct8QlaT7MWwZP6cZax7Qb37lv9urvd0QZ0Y8/WrRl02ZmBd+gA2HPR035SS612abf8STjwVBxe1YIENGqXbsefvChC889/6svlt8/6+6Kbdsrt+0Y1G/A5Ikn3nDV9O+++VbhKpT3iJmkBpvm6meShBVoW3Nj46OPPFKYlzv9mqus4iQ04qzVtyUdhcOfOG2Z8WRJEGdEwRGuZ2NK99Ko2cll6QuE7D89KecR0ErxUrON77TKcZ0XWPY3kSmCwsCjIJ4XfA+8v/b669au++7CS6bdff+9R4w96osVyyIMUYJgAv5imVzUVWtXWvzM35/8ccOGKWedBbt0OKjT/f1POliZ0gniltVIwww1+wRwoB9qLFobq/5Eqz34oIFgkbH/5HfimGHMMwhWEGwTJ04AtWp3ukRptpPtLH5NCb/qaQ3EWEE1NtbUMDHj0QjMKICyxQjVXWU6JE93X+mAL31Na4V5ZEdTWSM7oC0aKsg1tSuWWAQTwmEh145WwcklQRxGn7HjVU0DlGZdRbHivmJDBVstaFZdt4Zx+vEnn+jZu9d+g/e//a47z5t6/trv16/+bu2MGTO6du2qZg4obFC9yLiqqqoXXnrx/gce7NW7t3jm9Ho7eGu4WWt3/cqblj7XMzyINWBRIMN0EcmTw5CXaIpm5i35viFmS4FLEPybKICQ8GNaUZNWweb4PsaBGQXLaguFI5WBDg2JXC03j4I4KWt+fcS9ancoU9JZSCbhg8ENkcLZh05Nf7NtxTHHdTdmWlLlAXWIbaBnkWY51Oj/8pWdyuwkZOKniNInq3a/8s635KRr9hAdT80StEHeiCKOtAoHPR5H9y6dd++uhHBVSioaMsuXLr12xvQTJkz48ovPzjnj1GgowH6Isx7wL6NIvrtatnCFkFOCqwl0lEynvQej2bqolUaFdxk9mM9VSJFZx3vl+tKnl8h63SUjQAKGjOghlhsIMJAA55577o03Xk/MiKwX8XBAtaoTxxM3vOueu9d9/31eQcG4I484bsL4fzz9zNNP/R3DCWAYz9W6BWbpvP8Fp3H/SuwATQuMj9XBzh0Ns3lLxSs2HexDlAykMZm8SArmibI/1eKi5xkINauRuPEYqdVhliBi2GGXMgnAUinfd/JJp8Ip1b5D585duk0+5bQrrrj6gmkXg8EgQImswYPCWDPPxVC32Tb9uKWpCdgW/KZi9+rkcHJgTiOwGEeCc9aMdVDPclsyqDW3rWfImhLgvOS88x8QOs1NidmvfvHGoip8r9xUSOdwqfA+Q6XzVJgAkMH4zarVbm8uueH8nMATGBepAC2oFqkKyq31h5WQCH8CBkQPxMrEEjvnnHNgxFiw8EOEht2ZQ7QRrgcm8cYf1m/9cdPowwancFOBcJLcDpjNpXyn0E8lgvFoQydP4w0XHDLh0JxUYrvD2uTx2qF9iaJT/Ey7Uj3cOplg28JSpRkyFqxsPSLxW6ea+om+NKQ5vOGVB8xzW9Mwf3JBzqBcKYcWN3E6ElFXdUWyYsce2DzZgcVhnf2QAZA9U24gaw4HhMkRiFCVQTpUrHHc57Jf2wBhJQHb5To1tzOTqOtYFhs+1PHjuu8NqKuoPDGSUuGMMLz48tzHH31i4/oN1bV7cCJlvXM67nRYkmhawviAozF16sl/uf/B+8ePPYZhToQibrOHEmndSs3zXpnx7H0TO5QX2akZz3wF1aM3lni10exmK3J2H774y8jVt3+0aE2zH/5muAbTqdrKSjgUWRJ0vmIbQNSw66j2/GqXZG3yb/tAHMWZDJl7WzZtmXXHHdFAaNasWROOOQJNBWnPLofT+NhxY8+/YOraNatvvOf+Pn364MaXTtdHWslNUdjx0+peLlSx1V9/fe89d7drV6J/h38tqgCwAexUmfd7nSJq2251kHBZZiqvaodQM4lb8BNkBK+cl3Wof4Fv8ooc5yMOWqXwHMgRPDPi0wQPkIijAsvtLOZefXo/9PAj+x9wAAvskOHDH3zkkalTp1oAGuvWipS+0jTQ9w8+9BA4rSuv/Osbb7z527ryj/+2PDVwUwGkJgDHoADpovOf9VHVEL5MGZNuXTvhyQY2lE5hZ6QACDImuHn8gc0AAydNmoR3V76PG8DloM4oCoi/ocFbWEjEjUAh0A29Dp1BabHyRR0egLGKSBHtOU0Eje07Q1ZQaXGeGeU2xvRtG9NG2bWhBww+63T3gs/3fP3t+nCokfXrsNhhcEGdaoWPqEnFcEfjEbRk3Cq4WxgpHnz7zm3krM2d8yoRbUopoz1fcNFFJe1KWWfE3yRHWrdX+PToo4/GZQUUmkKwxtw8ZDcJgLiUuFGAdeuU8Hc2f7GafvoEF9Egs11P3eKlhYRCjy8AgEUsmM2OxctqqprC7qIMrHz0MLqW1OUgRov/AONVoJfYfkKr7aurX7ny62ufSI0YVnzi+P6NDYHNlfWffbllzcbay//qvPwoJ4aiRDskrsC+N1SMAAAgAElEQVSqEbnGvaNpK7dhfYnqxe6CoksZSXGY/ZTc9J+afYbcUNznKs3bvDP06vsUYYobnHkwNSJPI+JOExuVmxBK5ZE9Xlcw5O/UsX3Q5ycH/pOPP75hxvRpF11E9h8Nw6FCsVamA63lZ7JP/8wJTb8pEcGSVFsvvU3P8x3uok6iYzFASBvQqfvvvz9TmrWM+ONr+j4iXm3WOH/yPh5LA0tgD7j9tjsnTT4JyBHl/HC0Pfzwo6NGjVq2bIVAwZhCseill18OOI9oV9eu3Zqr6qaee97nS5fB49WjTx/wAJSzBPumQzL+Fx/6Jk3VZLwyrFcsHJMeZAAOTI1IOWTiytSlIwWbAUsnc0pA4PpORx0D5AZGCzm/OESUyOUVHZRJzrCaYqkjjj6Kbly0aFFNdTUrnUF0OT2CZMKHrHsoMa4QwawULki2KbKZYU2IU1sOGsPw6UxxKWHCM0E/k+xWVq75KjVTEWkM6of/NAaYJQZgikxC3jjdq1dvmfPWOqOzSzxcIWuRtSayGqgQbl5sPnOu275u3fdNyKscBwnR6VgUpgmqcELroIwouQvVw2BcEPCxgLGpTExWWv999nnrrbfZEZiWmOQAI6UGhhDFG8l5x7QpKcwxm6o1M0pb1CyGFVWwUmYHUBlOhLXa2rKizrffPHHE1w1Pv7p8ww6fJ8cdjISJ6atpT2eq7Uk9pvJg4fNr36kj1J2KvV0cR9ktpX/qGfUnT0C3inAQZz+eCiH7jYbDDnLJgZ/L8TNPLftfJGW1l73/ziuJKL/AsSSgRBx0mHBtXl8PBIrFzpwRjZGtJYNaS88osBeBI3KNgY9aEjGhjEhbQlR8RDN3OH0nThz5zCsf+2pn5BRanBZPJBByuFzktrL0brvtDsCyd95559gjR7Z5Xz1cazSDn2M7I70DUUnVi0gI689szTdRny2YCuyuHNLf1a10x6Di5IEjTzdnfNHmKjvhQuh5qddIjksw7PS6P/l4w033LvlupzdjKwtHq9gwbXji9mapywaqQ0DoKKRNCtXz/wdsFoAQYI8QZIUa6y+fdm5RUcFny5fkAtYRrF9aEiZ1pefkyZPYye65554rzz931JFHnHH2WX369mcBST0z+NowVkzuUCCY63GQwBnwNRFwmzZtKuwhZIEyZCrYxPPoMSA5WtaivFGq80+dr6Ypf7e+UaK51cWn/vz5F8TNoINslECXj/Q7cGkpUK8fshXo5v+Zp54GAvkS0sQvvmTn1m133XWXWM+Y6qiMyRTXmTb13I3r1z755JO1u3YUde7u8pLyEIH9T5Lzk8RrSImAzTNrXEzd7g96ZWITcaWl7IMbflhPVd0ou6PehbRfIrG6o571hYCzea35TZGe7RyxppgTTR92GTN5uaZkOFBWAsRU69RzaMJpMwO+cYFmjYCrNlKsBkKNvDykEt3SuXNnxDFTE/uL/d7hNgtcRxjAsWykvpcHJCK3s5VSp69TiXbIgYXpBECAMrOl7fJVEWdxtGHDOeMdUyb0eOfDyOMvNK7bimQCCh+FdpZOkxHSSwZxhAOBLsXaljrz1upoxpSsq975wKNPPfn3f/gaQvle8/XTr5o69cIOnctpDG4MIs78j8ePReMvvjRn1n33mN05t0y/9rBRoxB/LGHd0sNqkGuz0cbwvGaPHTH30IxYjzLZJDdHZiMd4k80iTsJ7SoBC5YFSniNtBVbM3JAbDyXDao8S0IKr1Ljzei1aOA0DWRmWQ05Bd9VNr38/JffbjSt+tbkD9dt+ij8/Ce76V6US1YZCeqzHlt5QPtxw0fWGGoZxYJMEuXKlsj47KZCewpmLlrBALd6Cv5LIO5YFe6zhojjyVfXLVi+k50nQyxAtrWftgcZgSRZxrmRcIKqvDh8IWa9YMo0KCpemTNn0kl/oSXEHSxQEOl6aMt+qYcbOaGWp3rl6fauYuxIEJnQKYn7044YTWt9uvV6/8P5q9eshp4AlB4K9/IVn3MA6b1g6sWoTSheal1zHVKY1Z+HjjwYmUkQk3/33ouP80TcrqjU06ZNmzJlCui9Y8eOm3HV1eXtO2CxFbYr9ubnPPrYw/fdf//MW26kLk333j0FRJMWRQRyCq4s00K34vhT5+P5X3AQEhNPkS7QSGOi61QkQTYn3RCSZ9ir8Mh7yU8CV7PXfUsan8kKTI1H10GWwkbMq6KRY6fD74Gb7Mobr28M+7787NMrr7r0kAOHdevamdqEAAdtRI5MxMICdg8ZRRbYgJ978Q2T1UUa6U99JwY0ehiRIuRqDlNq1LBUr3ZB9oq0xd8q23/e10wkRKyAg1nHKGWGkrnvfUMGYDS8XdBRe2meSHnSH4jth5oUsMPEzz33oqefedLrcRhhiBKaVu3zT5djjAEcHDVqFJjUTMaKcwVaCwgHAW/T/P0HSU66loiwnCV2bwolI2mT00WE/r77Hy8pDhR4aoF3awZSAvmeQIq5ZTqeRPDDhpd0Q0SYLknUnz3Kffbow5Z8teuldxre+Kgy4pD8A75O57MYhMNY3qLXwNMbd7YvitoxfQNOZAIBHQMrKLvj/+dds/c9jjDdBIViKgU5DkHR6qoKAr82S6OWRobT3WELYSK8f9jWmKU2y+uLtn+0MdVE10CAHwO8HkjhhWidCLolw9Ox0Gg56B6dvwLcAqFVM8xONmNDCMBTgnLTzDMq3CEQiT2ZnPiwUXESNZqn6+5Il7fm7Hh94bpvNlZ/vGLBCRNP0OJB6rphgV966SXQuEy7+NKTJ5+q785ZAkT4OIAVZUiKEvx8Clo4h1AymI2eiGFz3MrmlLNsxcILJ3VzYHImgy5tQyxOYilYeHYiqlg2MM/sBc4Fazve8ei7326JRzLsS8DhEfvxsDmRY/EuWbAAjpgAmdpUrKccAJTc+Gv0NfKHe7OIi4Ftr95ZceP06Xg4QFTkerx4BeIUCtVxEhzKDB05ciTcNg8/8ticV+fe9reZEyaecPAhw/OKigT+o38nH9KHaBj/LFSEVJjS+/R/osxiMZ9++ulQP1AGnKw0eJXOPPPMI488kvmjFj8PTogKy4PAxJ0PPUIinivHiyzjILKeIbjPRP+NVkhbS+a/co4WsiTQxpv9fpBVeEHFw8EuKe4T8UMIlUpGnHmiCMW0g4a169a11Omq1iJBPsVSIExghvnYHvI6TAcOHeK0QD9iXLZ4yVMvPrlhY8WSD9/l8biHUq8ZWjDYqBixCE7KACAPPCi6b1KUFgQpUUYhKI2Q4Gkcd/jATIQGAr3L6mKx+2qdKPFhsm0Dp4zrM3HUgB93NW3bVW+2l5DuBP8ZxplyrzIcqDW99hly1mUvLZj39sFrFm6GB8Tm+uvVM0YcOHJA784FJULhIa0VmnpB8mJk/+1vfyMIBaD3vPPPP+yIw6OxWH1jAxRoWJO/qbulk3XvOYd6L5Ywu37aJGTFGajg0Bti8BqSSGeIuU6Z2K4k1w7Y1Qh/IF1P+I19C/SV16e5ewUai1944ZtnX1/yQ6XmyPU2BRgtqSbEM3JZ3bQSBw9vFixc0bdvRy+1a9HXsFApH8HYYoz9XpKAsKDBlUgVbN7W5I+CwnGAcdHHlJu3rFalNvGwJAITywP2Pnv2bETw/Lfn9erZHaVE6mmgVOqHPhlbXBq8141FkdpKzWI2KD1JNhpAIsh00jB5FfqqFOEurjCw/0BZegbjd2vXjj9mAm514oAqhsiwct+9V5DIF1dWS5Uf0oF8TUUngbgy9HC/zZ8///rrr1cii/kQ9geYvfn5uVdddRWsaUBr773/vrIO7cGaoROkolSAc/CkfBPTNh6DzvT36mjVPf9bX7GHAz6/y2G5+aa/nXXa5Pnz37/h+mtzc/MyoQAJNPiX8TcQRWP8YT+g55FFKuDLA8so63OA97r5xyn+Ey8pKpSIlEySrPYNLjICW1CTG5zOmobUrppkE3ady6ypavQ/60412ciwLiwonL/gA8zml19+EbEcad5DwajiksKa2qpzppzFDGHC4CslTCHkt9lgApJ0aEWEfPHlqq+Wrzh9bLmTNOQAta51v0CrLbG3AWgyaH6oZZReiGZ8ow7fp6Sjpa7upYUbTJDeGB2CeMFxzorCy8hWmKrbQYyLsl/Dhw1PpCjSx6wGxW/NUlI167TRxYUocPQwuQboWSyx1gUofS2CmV4Xoa2nOxUt/OyLqlo/+mcs6iN+D59zWC8lzrfUGKmbcR3WF/ls8pFittfjj4kkCBOnRnmhIKRZBmFQQw2K+WmEiVxCa+/KGuOdD897+f1aT34R82L208+eMHFciqAhaAGDYdeOnWjhHy9evHT5MiInY0cfnPXZLOZ4OEpReRxalJ8HiiqKP4B9oyWWNP/w3brdO3eMPPhYc7Iu5otlrGGIcojWCFaMBG27W/MU76zxPfb3l75d16zr5GJuyPxD4Uwj9NJgbLDfcouKeXAelp4UGSWT9I9XswCEVu3aveKLZWTlXHzBVDgeuS/BfXTJ1u7Aaa/sSHz7115z9fXXXffSyy9fcvll991x57nTLpp4wgmIY6PFgI7ltFqWLV36/nvza6p2MYRgteCjzdqt/4oPeBDZkqNR8mUwgvHWoGxRuwp/JhH61g2GtYEGRsHUBe9/cNzxE/Gl6z4smdAE74F9xv9FUQcZCLhIbPaGSC2oXvaGCCaILDxiAir5j20PPyPUzKRVp/bpl5/nZcJBSgyBkx0AHKmd8DZ1al9IGVOni3WXJhvxo4Uf767cdc5ZZ6i11yolZYiYqSZTU2NDbU0Tt2Ixsqlip+BDt5rtkQykAzZ3Xl6iYeuAriUeV74W8GeMzQaDQDR+eRi1fGoqCmoSK6+h2WFIDupsH9S9RGzedE4mI7S0CAi5qf5mZ4Oz0JnYVLtrt+a++KLLzrv4kg6dynFWW8wqM1HqDTNjIdV66ZU5d911z9Bhwy68/PLBQw4A0OQPBYEGevLymwN+J6ip33jQFao3mMkivXTcmMPcLm2ktqC4sTTwbIl058J0v145U08ZWZJjiPrI4gGeLrEZxKDE1XI6rv+u+flXVr787sa0KSdh1aK+sIWtPSyCUmbT3oOboBys2VAXTQ6BcJHOwWgUl5pE53/62m98iF9+HfLHTvM+2PLN2jocUpFoAE1S4q168UUldpXg5j3rPeQLkFLw8UcfwrAPKJUHS6CL4NsXtUkOFdHjNuq3SuLLIIpTUhdk8KegfWJM6yCtcIw9RlIvMWP4cnFZMTBBtjR0qeLCkjtvn0WqUfsOHVoVXKVj8crV+DkXVNfkduygqg/59B//+AdQrcWLF7OciUXyHaWE3XzvDU8/NRu2NpRfIsXoBLPuuPOhhx4KJUJ6aNJAGi2tlfCBntH8y/76c55BZyIVt7lxjyfHe+rppz35xGMXXHjxHXfc3qWkFLEC7vW7b78DJ1dUXLpje+WCBZ+LkacfrUuG94yO0sYBldtS/t49OhB0J5dDJ8TS97dfHsKxBYqFVMHcL7/d9cMWCKmgrGz85Rc5wxzAFguGQ9SQJu0UaCnsbg7yJUOh3j17UescOA5BT1j0Xpv76q6Kyv0GCQVu20fSQk1rgyH0yYIvUpHE+CMHoqVoqWiLmqUmxs+ULcAX+nUQtBahGgxu7VVedvu1wy1P7K6voyxFPfhL4CxIp2i8KeSLP3j94V/+2LB9/dooFTPwu1jNuLcoTPRb1XpdYjBhJa8GywRqAlYBwV+14vaqWfIVGQmDVtvcDN7CYrDRRTSXJRSGyt+am078FG1QOocgKOTglwh4uZIgAcQDCnky9Gk+K3pnAjUWqFqEAGvakuOPm9Z+b33ljc/eXVIb1WxxH2LBuWLpV1s2bu3eqyfFT4lmdujWZc6cl958820kWZ+ePdrufIlic3cTHBmIOmiYvMX5wMUlTS3qA8HtcRS99/qd3cstXltUC8ZttrKkthPVnXihVNcwxQ3Wgk07krNf+2blmgqc/EDt0SZBKBkgbMJBR1TAZYQ5gdTmwnZlrHSsPwyB1sb84ToKwggnFpo+merEpNnFgaeDw1BCTZ/HAodCNVFCk1RgNpDTT5ncpXNnVJNnHn188cKPzjvvvKGHDEfYJeOZN16bC7+oLsLwRmTr1X/ZeR5EWbqqBTNnzhw9ejQ2LvAdvCkgvmk53+HTLl26gP946jGh58H9KT4auzUSDJnRM7LJiD/+sWgcmz371ndr1u7YulWEG2MkEoE9WUDWKssHi4YAPPHqHuU2Q7JBA3YqEXl8EGiKApbIcWQghtmyeUM0FXU53ZdeftmpgZN69tk3GfaB9GaIGXrZOPVX/PPhELIrTE4LilZKBwHwGRRbcBCZbDnJ0O7u7bQD+hFq9OPLkcTabIfdKjSdaFBEpYF34Hci/hFJZEziPBdhoSSavn9y6wKnqSzPHIh5P1m0uFe/fugccRhZBCuBpMGHSnKDecPGzdffcANItZMnTRp3/ASmawg4FIBXQt7SP6SeYRv9Zk1FbbrSCWrz0MV6irYC9KaAltlW6slMOLznhMM708ntqeYcqjILOx9wJe4qTnswIi+9G7l11vyaoGZ05KGaw84o+MVwS9Ck9eLqXrxurAh9s9ZfNqI4Tf0bEgktOu6JfIFfpINk6+D/x3lHzpdrap9+/osan8Xl8YbgOZMeatFgJHC2185jOePvefLxR1+bM+c+sge6d+PKCAFdxxJYugJa8Qj8ipbL8v+Z50kpQEgPfsKe/ckni4FPkUXB4qKqNCdXr17D9zuVl3GXju074F0mIfSss86CSRgNGiS76nZeMYpQg5R2pYtIsXbUn+q+NAZ7CU2LA+uIL1x33XVYSvwWBzweXIJHhxw6gq9t3rp95m23vjfv7YknTpZnsQu7B5IYxA3+Tm7NzP9/dOCf42NGE+BmSVEBlsLYY45DNj79+BPfrP2uU2ERsyASDR148FB4g6nHcdppZ7jtVviiGE1dCWhJY1L9JI5vcF1mk90U796V2niAswk44mPIombpiDOb2x7KGDftqK8NUlOoMKW1rWZxC24Ktow3DDqVhlOxsAkKeamtlEa169Sl89lnn0UifbC5mbbhh5P8/7YPOxWBoLz7ZNGSIb0Lh+5TkgzXS6a5vvx/eUgint0aa46k4wmH2xkLwSJRMbBHyesPHNzU5Ktv9EUAv1HfPZZu8Pl9vsCUkwYb3ljz7oqANWOTSrQw7kl6C7rFb9vidatDAhrMXtgT2b5BQjOHRetCeOpunNaDr7UrSl12/uEN4aXLv6uzOAubfT5uLujSvc/FdbimWlP8UCxoOLG4DuvPwnKIMlblZW4CFIlAFIAdhPuxuN9e2qu+0fPCa8uffHVrRXUzSDj00Xiy2eN2BILNTz/+4l0P3w6ECzWTERox6rARo0bJHZHtsZ+FlX/WVPKLUBjuv+e+Q4aPOGD48DgMW15vIugnA9Fmyd1V2TT3pafPHl/qyYmI/RkzmSk1zcgA1kP3tcFh6vjgs43PvbmlOWYnMVRsXLB9ggzQtz3hOraGolRnFb436OPwsdNjTAkVNBRZ84ceAIGxzOEFQJARSkMIgt0HdYL8oh20iTdMZdqg5BprTE8r0w4ZfvD8d9+jpkGuy3PD9GtnXPXX6sqdm374ftlnnx8xZhQ0IWhssrX/DzuQ+PS4zMi94oCgA0w8lG+jdC7ES2rD45HpEBLcfE2Nzzz5JAVtkwmSMWWJQiUCA9W/6rFkRYH3s9kQguCMYN9AMVFeLCXjpMQgajHzSEt2KsvZt2+ps4W2jvw3HMCCuOIbLkuqvMyxetVK+NySkSjEaF3KyynVKaNMF+w9WKhyWd2xQXI4IG59WFkwAJ+NqON57rJ0uKF3+8QNV+7brSMUAw1oBmTwZusfXO0mQOFa2J9plKp9dg3cD1aJIeUypN3U1MrEbPzTUi6jIcdkzIV1eb+B3anW3rFjF/QNhJPUl8horJn6xqbHn3p67DETHvv7k8edcMLDjz02/viJsOmABES4C6xVTBYgn6qEa7YWtX1eTQMeXx38yZzhNao1FJYUWZO2Mm96xhX73npdn0MGxNo7o1ocJEezJKIDCJC9Rc/XM9k3bdX8IQAkDhOIiYQ/GQmTDocLXmkh6t7SSP3gzS5/4r0PfwiF6BkdPCRRNkzL/yg+227yf+ps1Fjw+PNLNmwD+OkIBXysT9nyfuYtU0uDNUJ7QJG/9vIrl15y2RWXXsLVdftd5zEm9KDD0pkM9AkzqlX14RH0GaIrZBYLEXl8SzBrXH31dKxJWHCmz7jukccf69mnL7jPQ0eP2m/wkKuumTHmqKOfe/7FCRMmnnnOlFfmvgpuSE1AlqG+j0pxUi6rthPeKxGJ+qWGiRvxNVBZGEtYR2DqP/74Yz7i+2jeEK2tW7cWMi0K+5x5+qknH3/iw/c9gBygqRSuEGmQ0VD1kHX/p2O1ziEGFC8jWC7Y9dxe7+TTz5p05jlbNm39ZOny5mD4oUefvGXm7QcNH7l27fcbfqBcjzDI059qsaiLqImh612wQQLlSuR5hNcHtC4rofVG//xGAtAscUEddS4vwjwius7MU/NBvbauSt6QgqMTuhvenf9+Y33DBx8sWPftWkE1wAYCuy8JPcztRIy0K2+OJ0lQItuB7q4ZKiuqV6/68pjRvXKs4XQEk0mC1G0exMa1eFg2S6s7nXDZjEVWc36m0W9u+qLIurlvJ9/+fZJDeyUP6585/pD8Kcd2y0Q2JQO7nDj5rQ4yvWOxCLqOnbzj33i0rgt5dh1QyCpgsJR0arFRuSY6jS5itKaaoX0tT8yacPgBeXHfnpKCQuXoYrazatSezkW4rLoCalaLnSHmLttFsEup1r+7F3wbylgi0qAZk/b2XSuq0w8/u/yh2d9uq4kkzU78Y9CBChuzgeC79vJrz+2pqWE24Gjh4kAp4kFIZGJpWJGzHGxpNL5iV+Wdd82qqazAQhZwsM0aD0WXLFq+eNHigD+x3/7dkrEGzQ44rhkZy5XFtIuH0VcBFX/93a7mhAdaIXxYKPyCjUGbFVgtIys0yMpyUA9Lz/DITFrVnD9czUJ4ceOVy1fA6okk4q7cW5Vb+qkRulLCIdF35F0yJo2XVE/DpJNPmv/evHfnvT140MBLL4It4UK2hCMPP4JrynauHKtZevZfchrlCcuMB1FTE0Esc1HT5s6dC1fybbfdBoO8Gj8Ghj6ZcfU1z/z9qT11dXxf8j9BmOo5Af+SxnNT8rdpGBYMRAwgSyIKNq4D/nV3sr7FCwaLxJJUt87O8mL4VGBdYlOExpDFB6YgwRg73NY+Pbt8v37NnuY9IAF1wCs8cvpjqfXJm72yjZUpb3UjSrZ8A0njaFpobYlU8479yjPXXnTYpOOGRpqrpPoEkz57egBeXEh5nVan15kfxVsDFUiBU5N8NcnjRRiDLNN91aRVQBPAEzaTTUYOke7zpvtZPpIls/Cjj08/+5z3P1xwEmRKp59OznluQSFci9grrUuIqJ2ZlU6DAK7+xoNHVR2gXtWIc2USIqO+ipHDMg/eOuKsY8vcqR2ZcK0GGw0lWtFsQYVTOlqAqDpTURSqKz8PRnYbJWYE+o3pIuWdW1w1LcLxZ21LWV1ff1fjA49iB3MKswZAFdLifjc1a9m6hq/WBzO2fKxoWBztsOzwoIAXdBcRDVGvLBPEN05TePYfevB+MRmlkbKPhiLB9T+sA0XH36xx1VHICvUsvHKSZUVEHh8SKCtqeOOmev3V15566pnpM2Ywge6+576V36y66daZV1xz9bQrrth36NBxEyc+P3fuFdde+8Y7886Ycu6Yo48BCM8iVXa26h62BKXb0bFqDaJ+QeVAaUXmJt/k+9z6nHPOYYGzkJFs0jwtferpp6B7UWodsca/aRddAFjmheee52n4FcgzLguKpYWf+Wdj8Wd+qwd2JYrtcHsCJHC5vBddcsmEk0/Bi9zoC36xYsW0iy+HdveVV1/DqxzwhxgUNRNaO40/ReEWxIEF9nBgPBYT/ly8vJafkPi/7GJsNLMnEzSY4qFDD2y//wArqS+6eGv7YJkxUSl0u317Jdr8rbfftmnLFj1ax/cpPRwGIiUZ5wJzwFPb9kXkrOC9Tau+WU/t6cMOLjQkwnjpld/on36jhCLZAoB1SbkxiqfclAgBELcabDDnlWmpfC3o1HwWLWzXkm5j3KnFQBEF3A6NvF0UepRN2M1EyuplQH/TwULjoG9ZaMxe1imrgAmslq2oWXvjmy2XBSQe3Nkpb9sjtx196+XDS901XhugfsE/MDqsKSXZuCZXkBGENwyBiezH/IqFPRbt6IPL+paZDDCqki3qckfMeTuqLE/PWfvEi99UBRwmB5tLGJeVbDEZayAYcngtuxv8r77+Ok5ENg5WJWg1VDRyXeH0yPawyXBMs9qvvuqaLVu2IdHfe3c+3Mg4yVClrr3upvOnnpebqw3cf0QsUxTX3CmneBn1pB0yCUSRgo5/e2W1weJFC2QHYaBFxyLZSzR64adhktASLD1pj+7HaukxvUG/Mi+yNfi3nQdDTQvIfr/pxhulx3UdWXmzuJBaOWok+JPhJM0MOcowwAakMMLQxI87Zuzjjz7y0gvP2yzmMaPHQFYkauZvD9P8tqb/l77NExHJZnbS3cwz5dnikQmbknfKvkIYEbJ7ZSgT9r75huuPGXf0Rws+ZNYhtekhrCRBIf6LDrWfMSL1NbV2l0siSpIT+rPWMKfE30i1Cm3w4HIyUjS0njSpcaSdIBXYshOybcf87UsLktEE/gaHxytx9ADscy32KL2ENGnRrvR1y8dwSuNvNlth5cEOEL5Bm10b3kN7ZOb4scNLtKDfquVIiRjUI50ao+3DFMnYcP6UfrE+/sTcH15esKWi3qx52pFIqKtoCPdoMhVOkyqDiaKxMu2BGDh/XGcURJNLfvjBwkMGHzLzzjtGjRlz6+239x8wELlA/Mtic6CjwSpiJS0YqKBYMTT3ORsAACAASURBVMgKA8nHEEa03ZjsZ9Ui3Ktn6lmoevArHYhff8mRzzxw1LhhaVNTTarRbXZ0QvnVlVyUQwjiwRKggAjPCJ67XY1+8AwosdSsokU8W4wq3joQSnpYP1rvwnuSg3bVhmoam9NU6U5T5ItZ52r9Zvb2/mc/WbB0S9gIog6x2AzTFeqFSFVFCaRfgwdXwpc3ROIeffghdlymGWqKyGWz8e9///tBBx2Eo5ccfr6vekZsKh2TLsqlpr377ruXXnop0FfcS6hBwM+7devBZS+77Ir77nvggGFDb5k588CDDjJaLVxa/mUyZZ3LJ5922tvvz3/+lTklHdoTkLr44otBrTLVWYxckzfq4gyEelrIIIgSkq2idghQ8BhLkGcCFQULT1l6NYgHH3zwo48/wkqPREJkQ/fs3uPsM8947rnnaJ7av3F8qIJjgr/+v0PvAaYcHW4x2xDzdqc7GI6S2H/e1Gkz77yL4vHXzLjhgwUfnXLqGa/MeZ1qUSEy6rMfwpiaiHct9+ZT6RwbiYWuI/baPDJS89BuiFnNyUCHoqbT/tJvv955yIxsSwBSdbxffioOWYAQlbz+2psnnHQS9PTYOUSb7E47GeICW0WnJtaPEM92QDyfDi1a+PnxJ5T17IGnCho2K7TndELr8qRHRLLq/9LIV4crnQiFGyopbQxoCBdVkowgA0aUiaycjCRjsjxS6WSELGoWWfeePapqagIRv9FK5T0peGzM/Ga5RGOY1bSKdacylDmD1c3SkHXxH0Oc0mkpKUCpRetK7PUXntzrzcdPf/DqQ4/oZiA6QU8o9zBvuCCDIheX/uGRqQJDop/Wu9w5+ZiDbFqd0WQN+0JGZ+mGSvPM+z977s1NzWDT7aZ0JO12QEvMbiCOQ6YM+hIPvmDhQj3tNONw2hKhgFwR15RPbLM2DxOVRsOh9l27fPbF0osuuXjVt6sD4RBJM86Copl33JI2xut92pVXPfLtWmvMOCBiKRX1HR0rRSsJg0gVIJjjYhQQQ5Yko2Q0S/BZdilYuXGnSrEvegwjXE1sUdJ+5i75w5c98vG9d9/Fma87n2iRgN8Ui5XqdzpFtall6xVvhu43ATyh7xMylvwonTz88NHfr1//9ltvuChsJNQ7f3jj2xywXz/JU3DwHXZBtTcwO5UpNmTIEGrXwA51++23YyKIKYZm6bABQUMog55TPjAiFmhav36XP+5T1gP9DvVzdXW1Ghp1r5YIv3S5/N/psFJKe9iwvsS2dWI9KzMSs1IEBbYdapDFUFyYy3fZbOQ35EEL/FAWcKtYUdeXvSqdpnKcyw0xD2YQ4HIWj2HQvr2PP2Hc0w+dMbiv0WlsSDWGTMYCzeqJpeMWkpCyHDUB4ysf/3jG1a+eefXntz7VfN6Na8df8N5tz+5oiqaCCS2WMUPtnIZH2OE1OHN4JURd29Dkysm1OS3ffrf26ulXTj3v/CMPP+rWW28dMWIEAxmKhEnYiMapcE0qJcqQmODQ0shjm8y4xthEURSyNCfrabVzq65Q/cAk4cr5Vm3fXu727rgh2GwyEgrMRxQENArCQ5VlThstLfArCoChw0ST6zZEY0lHNGlLCL9WWvxTgF/hA9EVGmVEqkaoVca4UEyaqjUi+ixOCQebwXL+bvNt664wih8OfJyREl6mGYJdkDUuU2uvvc+fTBf4Xcs7dxY4ZkaKDOrOoQxUc2+99RZOI/jzVM/wTRYLz4JZwhqBzoq0L56OQoeUi4Yvh5MgpYTtbO5c9CekTV5+PokbssoEOefEeANSHIiGvQV5ZR07nHfhBWQLsui4zoYNG7i+UrAw3rgjK1dkjqYBKqUePBdh6EG+o06h/OE8g9yBpkKkyQ9pMHRrdpswMMOrV1JaxAw+47TTcHTQGHxy0MKxS6nh+JXtP+tE+ff9QHn6o5DqGQ0Cc9Qy3ty84YeOYBTBsyInX3/9TcYlEmujeqmaS2prwEvC3OjerVNpSaE4lah0lN0Mi2MAMNktbso7ZyI7Jp849OSJo5UPRA36P/U3KXvIb06CiqSsU3nXriQGibqgCwJgg6gSUEvJXkbFTN0GaPsw4WryLV/29bHjD3I5/FqUNSL+khb/kNKumHUifcVj1NgUAykPDMjpgWc5kU76wplmk0tvigUNSsA2eLSBdqOSWWwmdLD2Hcsrd1c1B5qTGJBSIJCgQ1Z1s+1G7j3LYmQtsEhZVngNeMNAKKPipx/qinISEHkiZTJ4zSmTPVHTtbDurLFlz806jTVIioPaAfmJkkWyMwpFiCwu4vZOqwau/4AD+mu+XVos4swtaGhOz3lz1VsfbN/dCDEEWSl+C7IsFIOsFmYtSColudpPuLnbV1+tYtCZQrSBpgqCgvKEjqx5SHSXiBe98inF1HB2lJSUyIinkvvtN9BgSQ/Yp1s0VjL53KcvuPihbzf68PKI14AONFE5UdIV8vOI4IoqIo2HQ0qGilHAac9/eTKhYefivPKwSrC3rvffTVORIgjC+tQCuiKewj+2oppNPz55/72XXTRVkjZFyxJw8T/NRtqkdl95AKS+5FAyGgo9hmmiK1tSkcBcXNLODZPKXs/lT0P+P+Zd64O0toi+Zh6oNUzqL+BZCkpACtA6Bfv06DV86JAZl1+ZCkVgwLRR1ULPmVJziDdcgfdqZ/qjH5QsYGzD77/dmIph5UuyetLkzZhdUVsqYxe2GaO9zGMrsUXiowaUDu5IhBAGThxxwj5DlqGJSi1pGOEBRxWPPzqERbNhNdYHlp6PcGOMEnusNB3zLm+I2ct6w+uRtnhAu3sSsXaGdJ7HqM26bN8PHz7g+b96ykrCyXBUS3lNLlPcXJvMNGFDahi3cbdmzQ0K3RO4JRZDWHMavlqX7jpx8Zm3fZ/bc8Izr7xe3VC5cu13ueVDbnzwo2P+ujDs7GqzJWyxBksKMQR7YcgUT9TuSS3/YlcmnDp/8tlDBg564KGHZj7x8IGTJuYWFhFGxKFKbW+RLwYYpqRCPUPJEAtfD158mAcI0+M5Fnra33iIuoO9AUUvpYGAwprs8O7gLsvR+pT5tabaTKJIElqMmEd+TxxuKfBDmITxdJTyqMh8f9xqq/DZYvUpqwaJctBMBcOkQE3E/Zj0ejQ9lZf1ja8dNzfxK6x4zkTz+3S3di3Kp1iUZqhHe4uHAlJemr0H7x7xBiElTELZEScNCv8fBrHQl2JAx1OmiGaOpDUfZBlhMkDZV1DnIEtlI6Sikcnqixi27ZGcI7fB7E6RgEreDlSqeLZohj2ZNqWh84HmnirglCNJx8+cepouE2izAG9F89MseTmFY0YdSV6IV9j1WjwTtIpVQPIgSMdb9GPp0qU4vcjzx+ZmcUUTyccef/LMKedBKh4n6EGJ37QxQuVshHUMMjjEIZ4yfK50IiNo7n/wiJn3PbBo0afnnD6lpqKKjo5GQuzRahTVauWmJN+QJrx9+3aqHBKjRP8jYxr6CZqBFiW6owb/Ek/AvGCeaHaHi1rL+cVFIw4esmrZZ5i/Tf4Gu8dBGAsace77G2fJv+3XbVTFYgqm4OYmI0GcQ/hjiaxBXxZL+2+acYMhWWKyFoUNIZsjidQQNmLZAWSaWBxkgMKRhpJLUYRyXNS5Lt9hQ8uijRHC+kaU6ihklzCvyat6AwiIP8musUKhbPFrpmYtXZzxl5uCib8cXnLOBPhTvIaMG/orbA8TNbIwHa1uzZbjsadzcvJiGaJ17nmfL64N7DLbY4ZUkKEUjJesLALKtEzKiTLE2QYsZSt7/flnPYF1o7oXasl2WoFJy4ngKqNaRdpijRIp83mXb3M99m7TtHvXjzhnXqdTl/Q/e/6nO3I1b+9ExG5MR53WmIH6ptyJXRyAE9asMOnpahmNSBUnwpvKcnOizY3GRMAYL4CBMWH5baRZNF6QmlASk66LAkcGUUbr0qN3Mm3dXGW2UCAj1ZTIWFAqkXuSLwjdQSZk19yGJOVT2dgtWgLarkhRTu2L13U6dh8fXCZoYDZPN40EcJFIZEkXGZ1lTnuBMRgbOyjvynOGZsI7krZCzVqZ9gy85fnNsz/a7OeBtGaLOeZEFzXCGgTLlvzDNMR5B6rTEK+LhuLr167HdicGIHUIYL7Bx4V7PsvBVGObIlpiI0We7MJEGE2ZvovaqrfVbTOFMrdO6fbWc/vefvcRW+vNL/1jhcWSB7cWQJhQpFLLpURssiy/yACcLsPcMCHDMHPxSUJ9ILT1OoEF0E5cdNjKwiCnu1pE09WPrM3K0tqsp1XejRj6uvOGfRRdgf0JgUhxEsxWJJdCM/BGWY1Zr/Vv+oHo8ppGrpOqw4Bni+wnYQ4xaRjo4ycef+qppz734ouYxpSUYEvgYEenS+mxVsfYH903Zoes4i+WfWrIxIngsu4kQubyxkJJ0AIYgNZ0U6Hb2rdXwdB923nsgWxscCTZk/1QkKut+WYlNGnMBzLbbe58Ld6GbcptopHiAk9Odfybc4/teuL4/UbsX2InzTDAvp+g9CPcx5FE3JFTmIoQULcKRt3sjyXiFFCWjGU8ShEc/x1uvP8x8AxElEBRiH1pMBCrhWWNBPt7b73ljbdXXjS5r2ZLanBWpN2U0LK5jKuW7vaFNH+4+vm5LwCem/63W7t370nwHWv1D+1q2qYMRJYib2AxYLFgRBaVd8GJohmChijBCHHs4t5DsAgLLhaKDnFFZPD8bPHfrllXH2ySlAGp+BQwgINCQjFqxpRf6jpG2YsQhdzBZM4DuEXdHi22fd9+vfNcCESCK6T3ZoQSBV++xZyIYSPJroF5KOBOWBgQo4KpAOyNhkSpPsHfEy+mZ7BE0ZJxPgoFN1Q08K2Egjm5ntF9mwrT5i07fOEEfPXWYCTQkp2UkpQiVU0A+UVjDhx60Ihho7J1slJ0+BR5wirARty0aRPOJzxG+JNwDDO+BPv4VEmVZ2bPRiHGAUlEr7KqOr+oMBiKOJyOVKzteBNdPXLkqFn33PPC7NnnT5360MMP9OzbRwp36/ocS5UGcF/e802aQZlw+AV4w2Ahvgg4UpoJhuELL7yQryktkI9oJ5+yZmF/+PyLZZS4vujyywnpwqSN85NvZnveP9t58G3/tBEo8ejI8WjBDFUiyEKxUN/G7A77ok5DLhs+ehi+rXQ6lo5ECaITti8p9ea4G7q1LxzUzXlgv1K7IZ6JRNldNNLrRfmVUJ6ownQ7Ggmu6HgCs0b0eWQLtaQQcOk97YuKLjn7qFXbNwHW2VPfhIlBuq4lz1BaZsvJdZpTjuo9idqmUHUy2C6nR6Q5ZLA4DGT77nUVqIkqt9HD+tmGOBjIvPbWIhwPW2oLfbXN1TV7IinT9p3VgObhtd+5q37D1qacgsJddb6OXXuXlh81omOosXr79Te/NHFUnyknjclzUxBxj5Z0aZYsmYwmzesll8AdiYQh2RdnN6tT4Oa6++U/fYhHwAS0QnxXPBNRMEFJplKNzUGUCroUXLsEmqS+IXpV1osX5aauOG/cwH3q1mwJVDX4gcnEghGcQNWR3ai0/bvlDu078MjhfQf1KtaSJFBzqfbvvf/Nlyu3+FqIIJBlIi1aXWh0rHqvPA4ep47a1BsJKkrAOZSdlhqLPwe4/PTYMkD6kHEdDv5SA2dPdlzz2aIu+drg7t3dyW0nHJE/auhZjRX1kCqTUEpc0OUppOgIGLJjjxzy1Zr5G/cInyPAQvE8Zih90qLIckFA/2r5C7RNqVkiT6UNv5uahV+d1iOVVExICiUYjWSrkWJ9xhln4KDjZnyKTFRf+0+P+7/JF1sdiT169IBOGp8WCugbb7yBfo5ZNmBAv/vvv/eE446f987bZ58zRRXJ5smZCgwYv6XrWifcH9ojNY2NLrth6/bNVi120AB7u1xXnqcU34bT7IWxjUqdhfmeHp079Oua174waEpXaOCl2jygJfd6Rw3v/Ny8RRU7djU3VL39xtvHjDth6NABbX/d5j523BhzYO2V5x7eq3dKa9qaDkAbVaSTDphhkzPBCUd5PACJ2Kfw7lrdqXjIYvCYcDqhPxhzX/5g+6eb048/9SQVf+ku7kKPEcph37388svfeXPJs698ccyhvTuV5Sfrghbq9mGCWOLrN0LxCfbKPvmUiUceNrZr70GEIGIharBLuv4fd9BC9mYGl/WCDi2FpAwGctkyTaQEg3VgxxeKWn25srDRbXDpCerEYLaDysWgT5lcW7bvikiZe/0rQnAtQhU/MFzSfE8nOJREP6PBgToEmtHhNB1xcN6ksf2s1rjmB+NhF3GDKy0WCIDlkIqnZtQmiIsQJShftAx5arTY2Leg8EtSRRELUOQYLknki9EkxDOJZDhldoLYjQAMvv/KQ6sak0FTp6fmfPngU5/ZLC4eh6xwSNnZ3QRZh9DBW51MXfPXGQBbsvWwkvL0iRpKsKXki4BwAiyFlwvUlC4tRb/BwEPOPPDIw8Ti0a4CoSB6amNTE5RmSZhRs9yAPif/ARaGooL8S6dddOXV02+9feaAgfsgwOTxdCmsBDF/MoXUZZBy5MfxnrghbCw333wzjIi0B9AYsRWEG7sUsg7wJfzJXbp0wRN27kUXsQOoxSuhyf9TtPSubIkR68KtdU/i/J5AfYnV8+ar/zhiZCfQMytXN8BIB/rAawrlep1uj8frzSsutOfnOzp0LOzWpVOvIpOHMoNaxOIxa831Uu6HualzyjB15E6yWeO2EJc5/8JwpTAIUp6H04Z4oN6QiJYX2eY/tU9dTaCpLup2FBbk5UIla7UTkAr7bGOuvGbW1s27c23alMmndO7YlRmcbA5AEKqmR+skUTMk2ysXHHPUUbNmLh9+3G0Yn6AMyjp2yS8oYWNmnowbM2hKh47N/vDts+7qte+wKedNLbBHKnbUz3nxqTue/HDH7tjNV47OZXUK1iqLmhWPQFuI//3HTd/ve3A3cWwTh6A3socx22yqWBE4pXR1hCoISF9ZgJRHC0LCoNcEEAQZFXJExeGzNi/CyUTj5v79u/TrWbKnCQwDlepxX0cdVlskA61dtDDH7baiJ2P1VSaD1La3pLROb7236MctlOhmrICXkMuEk/4/HHR168JUAR8WKqEfEfTi4aOYpF7lua2Dx+HRWn6O2s07pWmlnSs/fv+CM4cU5ZE3arJHd7W3+zp0L8kkw+jTsWDMjvYGy5IzfsTw8o2bu985Z2cIMSi8hchXZpeeEibFyTKIFFolgv0XpbN/NzULYUe7uRN3RdyQJIa9olCieLOwO/lIlDDdnmt5wra649/1HPMAEawcGGBKKOZFAAI16y8n/oUeY7c45uixF1128Zy5ryGgBT+IL0GvsUi/6bNIwr1qX/lDu8jlLbGa4r1690jUrLr75hO7F2cQc9AKGxJAHSNUQODugAEshoiWCISbg05HFjXLZgo3N04cO+zVeTv21O4pLCqg2BZ1Y7M13m5r6tGvfN2W5IJPqqKRkk4lHb3upCbBtETM32jTYsTdQV3gW4DA0mxNaND52gs0c54WbdBS/kja8sBT88+45BqiPMwupcHQ4UxLgkr050133DV5/IGPP7/0+kuGeUD2p8kaM0E5XbET5cV+8mmTLrx0siVNRrjDH2jIcbnIh87W1N/lPI1UCgQ5IryhrAkaIUPs8wdhxIHyBI+VZFtCa6FjNcRhhZ9KR78TW0HEoYtbyBHI+M02t/A4CEpezFcK84XjZpslGoZwGUXEjEcnWehsHrlfu4P2a3/4kZ37tsvRQoQLoahBnkppI+7mcOVR45cIplRopiIZQQEMgFjIYGuS/AaDJwOfFUUlcX3BUp+IZjIu0fYw6PC5cp004o5SbjFzqr4gEyprZ582uc/2jRs/+Kw2nvRYYT6LhWgcVEMUkbQ6XSeeMOm448a3ZJ621aFKUKhPkCfTp0//5JNPCBQC+KBQN+elz3QNFS3n3nvvzcnP692vLzY4BAF2uzCLAq+m/qCir/zlHajjjs5UVtqu/6BBnXv2nP/B+0MPHAKl8D99U61BbiR9qxdE5wtoUSCuqGUJPwt5LVdeeSU6Fl/gPfelhg/Stl1JKXHPe+67Bw0MkIfaFZRn7peN+ROeUVsmI8sbhpK+ZcR5hRmhoWrX0oUvP/vE+Q2NNR8vsubll+QVpI8Z1NWFJLKTeJcxU8tEQAgxu72Jmnoyi5ChgXQiGrbkFgiaKpOy4bXiAwHVoHZhHohzCxoHgyUvmgDZwHJJEFG0wu6N98uo5SUC+YU2rcirme1aIphMBKUUrdv+9pIVC5bszs8z33H346dMOSMRao6Hw678onQ8oHYx9cpTIJ1lHJX74hcjajY3zLh2WqcupWedObWs94E33XQLE6NX3z7GVIj0QPZK0FCbt3y3eeO6ndvWfb920b1/u7N9xy6nXHDJsjUbZ7+7bfwxw0bv49Yy2QkjDCkb/DcWU0XFDjzgGbxNoBKQG7/Rm6U/Ac8g6q8CRIptwFKn3B2Q1nhjGt4E4oPi5IbEWRldv3hase7QemvolCKy9hAaiFObwEBT4YAJtJk5jH6ge39J8bGBN6j3a99+vzVtzsMvn0GjQ9yBPdNzjdXSk1bt7Vs6m7bxJ3E6iwPODYARNBkvG/pTFr1SjLIWJ5Y8m4JPGY21FdVbt391xvH9M8bdhmieKaonFkT8BrdcykS14mhMMrITIbe15pzJg+YuqVu/JajpGxndgLpDPEoy2P8jJ45+N939pmt9v5ttxTPTazj0eH6WDdsbpqeKIRIxRGdHxLSOBufbGJl/61Ns+XhfeaXrkblECUHXUmyn2deo5jQr5Jabbh4zauQdf7vV39BEB/Jl1ZnMKqU3tM6zP66raBuc5hAN4//o3yUn11pvTVa4DDVOY8iphW1RPwkhplBQA+Ycx7rsla0lmYjPabF17+gsdGu11fVdu/eYev6FA4cckO37cKr3H7S/XzNf8cCHg09+5pDTXph2+0fzl/ojCbutfXkw5qMomNFIrJ7AVyQDVNoMTyncWBVaJqTl5FTuJldJ++s116gYq1LoZZbrxSjQtPYf1tOTV/r0K1u/WFOTAlMUr+TnBovrx40bkbI7d1WGYtHmUKBuT70UCKe6wh98KDHBEKspwZ+0nM27tq4xjrWETiPBUOXjFnOpZaWKh4qibHBkobQk9h/Up7AQAhgkixOGE/GXpzUgRhaDOYyoMmh5RdZ+PZ3HjSm546+HPHrTyCvO79a/kykd2kWpNW6BoS/2ISWZrdZMMGURNC1etKgWaxYaWJQrpzVq77U73u6HOufSH2NvL939zqJty39M1mS6JK3tLd6SQCwSS4SMYFnw44C9wAy15NiMruTObV1yI3dfPvr8k/q6KVMEmZo912zLgU3R5M4r6Fh+yZVXyNNl45D8WefTM1gjRN9wVvXr16+yshK9ivFloqq8HjDsAKemTD2vKeBjw0XU4AVB3WHQVZ3vNkeSpZRfWFxdWxNNJa6aMd3p9cx7dz5IL27H93U5LJNHaQO8QWhyU2UmMUw+n4/ANJ9++OGHe3MjUtRBB1k/duxYYPjkVgOZ52ekkqglzxVaTPA2G/QnO6l6mFGgV3l0Jj99y+FIel6fPXu/rq4Du5vHH+C549JR15414LKTO3VrFy/1+vLMDbZEgyneZE/G7ESeQ7BHUoyeQhGCrcb6Y5ngWTDbMc/ACVP0BWUoShnSVDrCn7iCLKlGuzFosSUMZOUmwZ6SJU09Zp/BVChgZw3MYaVmbjSTimJxhxuTs9/6AsdQ78FjCtt327FjFwvGVVQQCweYDQwoE4DG/ySW9T/bPDJxgmGxiceNv+CCqd+u/mrPnsqydq7XX37s8ccfR8fCzUMyRdf2HW+97orjjhyz4/sdtVW11bXbzZ74lEsuMtq8b7y3Ej+yZt/T5sXlJFVsdNQB054lIP4O3TbI+v0sH6gfKhuGtcBFuBrfbQ5CjuNA+5EC0kRXhMCP5ZtFp2HhmIsQH3IT5EnIr8VCwnsQD5k0j5YSULnZard7vJrDlbTYIqnMnoivLpg2OYCD4K4D7ytUHWhNbHwcPEhrJ9M2ZCMn8TFTyj1F2T54oJR3LctDyem9fgrecikORhBbbeUPK1atbazZ4zEU9oxiNBbkpUMgUO3EBUE/EWUQTI/VxW+i/l3t2munjNuPpE8JNYiNivNMtHjEAxdU+g+vdJrqwFad53dTs9QD0h2MDa/qBspAB/Iivb1XzaJBf0JxQ58wLegcZi09QJ+gY2Gdg9NiqyM1hny1wrzcv918y4qln838283oZOgH+vRoodHiV2oP+JW59N//KBapxWT88cdNJK6FfTEtCmNDrhYtgthTS7i0ENSfVqPZSa0BNJ50pO36zTLc8MTYHXnOaK5dW/ftOnwj8FvI7p7lMMZyO3Xsc+m10yeed3bXAw/Ynch57r09p17+7jX3vNUYstnzC5PxkNRfATVlckSptOMJao50Aiq+fHdDjem5V78advBRXTsUKCQNcx0hyK2YgbzSk4UejZ2YjK8PPq/IOMrINEpA6xA3TzrxIAMVEBua7TaPNyfHneMKhgOQxWRp5u92mnWoZIeS1LQW9Y70HCoOBYIRxJkISAkqiohhEqAMIWn4j5h6svTjlNU5YGCPs08eDKIf3JbN5ET3dDhydHcxVq+he2fXNWcOXvDYpDfuOebssaWFroZY0850oCkBvo3KyuTppGLEJ0F6EYqFIAJdXjis8f+Qg+kqzVjLG+Kld70QOH368pGnvDVx2oeX3732qgc2nj7987HnvPP06+t3+V2uwvbkNGmJsK72EZqhahYKXKHZ1lGrqerWMTL9wv1OGtfZnqkzperMhkYJ2BhSA/bZp3e/3tiracmub/tgBHl4PmPboHYCsEXi7GzG+I1I3GNY6UB8S3TOZZddRpxu0H775RUUUP4IaCPOS9QgEaxZXAtyS5hu4/G8omJy4/v07z/r3vtWff31O2/Nw8fAhwyHcZZNwgAAIABJREFUkleMjhogtfRoDB/RNsykNWvWUI4CnlK0K5rK/kTK8IoVK0h4hDGVnQClsLC4WGh+TSZ+iDamZmPbD/wnO0ufcNCZqj/VpsCZ5e8t+/y9Ny+fMtEQqM801bqSNbZUldawI5OCDobdF9Zt1DISKdxpY05Gy9VsBbAZkVqBt9UIA4LEtGDcTRGVJBDAVioxLt7bCf7gCCelrM5kBGwECj7DatHsXqDuRneRZvRp1rDmSIasxqAxZ/cez4tvbb94+gefLq8IxYwLFy098phju3TrfuX0a7Zt327zkEPdUrNLTQ/aj4/kV/jnLAYXZRccFtesmbd1alf65ssv5DgsDTWVzzz3zPYdOxCPEKHmFZWOP+4vF1/y1/sferistMzlgtCu+ZBD9m9f2nFXZb1e5TO7NwtfMtSZOiSff5I9IwjsrGpftunGc6ilp4YGyQkksV3Hjlt37omRhYXk0fmicNDqD55VjYvE4XB2ama3KFsGj2bKo04F1bc0OKLRW2MkytjAK0bCNNpEwTKymBhVuWCrN0ZypWT7U01VK7F1PSLnEZgqaqmWKt/UK+q0ffBQfMDPZaSUcq9vEAs//gQ/2623fvLUnE0AYqLJbUZPMk1GFxXjEFVMOf4rWAecbo54U8MpR/Xp10F/bgu7M+EpdTuJNSk1i8a0NrK1Kb9b0JCrt6wZvV+QSpxRGwlGJ/JFqVY8Ie8FsKZcrG33yb/hWbUaeWr6hB5g+uLNYj/48quV06gGiBNbL97boV3ZySdPAtKxePHi4447jo5i8BDZ/FBd4Y/umkwi4vLk+n3hdnlsmSnNBVMDhFIm8sukVCf6B3xgEb+wtFsNRoeFok9tHmaHNbqnoahdu2GDy9et/YHlaSbITaV6vB5tHmmLy2q4++YrCHdFEpGmOt/OTbWb1u+4fdZ5PeZ/f8np/TNR9j8X+TlIR81h8EdwtttcOc6GVGL2Gytmv7XrlPPHc2H6VrmIeE+Ptc46p9U1efKkZ597btEXuyuqPV0Lyyx5ybTfOOn4Lg+9sCTf7TWkLI2+Pe6cQri+KNKFQPhDD+UMlzUCFF187LJ54wAm0TtKhgvJy1IrA7ktOVUC0rJAJo4rS/IbhTksFYJk1W5xHjXM+/Gb2uaqcNII5DwdjgSgwsz1aEN7502euP8JY7pazdXpBgj92VE8KCekZpFiQVHWeDKETCYCKy6llEl446UsTJTaI/GE87vt0cUr1y38fN3n3zbj7yfMZ7TafAEYx0IYb/Cg3fLA57WByFXnD/J43fDBGqyCXsIjAeQlnQoZwbRiqqbiZTmZW68aPWRA3sqvNvhjpvxOA556cemgvl2RdqAaSEzP1snizNMP3EUgsShXhdHPNqzGV8GzeMWVBWMImg3E7tSeE3Jn3aIDG+r0uMVrrkNQf3kwMcj+w3Gbk+MJ+JsPGDpkwD6D4GgYOepQLqvWKb9ScplXxos/UfJ45VPkG5qWku/ffPMN+hZn+E55eTnIMJQqOD7c3hxoLevr6/VVnJYwJj/81xV4+GUn/AvP0HXsBWrXoBnKeQ+pzStPPzB0kHf/fTHtdhs0RzQawv7RjCQfoHYLdzGpovxQ9nqdyj8NbRzQ+ERcyhgznUmQAbVJvkw8abXnSBUpzH6STlHOcI1Qbo9dky8kzSlzbnVDbEtF3YZNO8WwcaA5mcOR5A8bd23eSljY3OSDERiDobrfgAGHjTi8qDj3o4/nPf7E8yu/WvWP517r0ymHuyuxrCSz2uyYom33qsEdDYbtjoTT7Tp0+PCVq1ZW1zUdd/KZg4cP79Onm8/XjLVDxmKTn7h3qkfvbonmKLEol91ZV7mrqaayY+8iMALJmCML9IgedMeD8DmRcueE1lV8LBmENm6ntpuT7ax6CqGr4NBSsRSRWUGPbdr6dSiSBHkkAAYkBs+MyoKikiVTyAn3AeUKRQ2A4odMSZFwGC/iPpRCgEBBxZskvK4YauFQ/R4hi0zCkyO6GPTX3AgJKDzvNEn1MC1S7/kTG0YWo+6DECGPeCSnASxa9vXVOkwyatwcOzMS2fp91YAeXlMmfMOshXbnmJNHtIcIOhYMwouKMpUS6nmSlhHQds3uIvW+o3PPkQeVb6ja2RxFbuPL0vUsiU2Lv00phfob0H8KVyrqUJY9L9sgZD/PpZGMTDKpF6YfrBz0Tc6rpBKeTfkzlTsn+5X+PT+hQwCo8eyMBD3DK7Y4CVPz579Lt3CGwDHzyutx3Tpz5orly9ldiEqgh6kAKz9XS1om/x95uO05gUAc9rgOHdsXFFMffmfIX+cqKsvAE5eJGcjvMVstpDrjMTHEodfKRlSSjEfs3jwtEy3Mda9as6XJ35zr9EomSLbDHNJicWrPa421bpvNXZbTsX3xoH27zn798Hsem3/smC6d3Xla0LB27ebl6zcHzakt2zwrvtxW0MmaX+Z5/8P6uFYUglRa83tswgKg9j+ZjSoGj2iI2wbu0/fwcePffO6pZ5//vF9pxeEj+nndpRljpcOSjgXD5EazHQLnBhhLtUCSdbO19Hc5z7AylAwrjWR7xnLCGqESLWyIsqMz2CT/YzLKMoYwyxxLJSTvVP9A+KZh0UJJSoSG7Zc77bwjH3hq9famoNvrTISj+/frevjo/tNH5zvceGx2g980WkldtKfDKSukD5K8mEbcQaQhrvFwyIZ+lkGlDljATFi8gXB02drdi1cFVm+z/lDdLg/0PJk1acokSt03qrkBJgv6mxKGrq+89fXoA70jBrpTiZAJTgsUaTDwCXPK4DO6jNFAxpgoIvO7yFl11kTDCSPHOfK7fvxV1fPPLd2vXw+0IRHXkgPf9pRQnQN5EtrMKaecgvpCRI/lwxjxEZ4hQV9ZLHiPKHGDZkNRAtQmt8MVjkZYR8h/FDKReln89RKlotSgDd3R7wbeEApDKP/M358E+FVWhiOBtEr5pRLNasRVk9QCJDhIhVYULF4//fRT+LRojDIm+SHTT1Q9s5mdgCgnI8to2m1ONn9BfvzfoUPr6CgGiDd0Kd1FdHXZsmXpaMWNN54ST22xMz3MDrs7h9R9UzLXYglKpAaDAD8vfUhQiegSWfrwmTjs5EBzEjIg4uapQHTH1t3YZO3atUPG+v3iR2QsmDncJa55q+p9K7/b8WNlYN2WhlofgXOnw5VLvlsYaWZzACR35HXdp19pl+7lffr06l5SUFrUyWH3RGLBI0fv98Szz86e/cbV19z4+j/uUuacWq0MKdPl14RzImbPcaWjeEPNh44+eMmKz1M2UOrmfl26R5sDEuCQYjNkn8RhrEpEQg6nxxcKum1Of21NPOYvK+nBbDUaKPjYtvz379y1tTlQX99QXCLcflYjSChENIppVodTm9OQQWGrScFXw/pEQRLzwAm6evWGJXA0aZReSzEOSQZPmpxdzdISMIXGwTYhZVBuRSFARwanD6Uf70Uso3sgyvTQoJbetKEGttGkcAYBSZXuhLiDjwEhqXaKQDSbaQxrk4MC8Dn5+QnyAaXyGY7OGEq40ZxtOxLCFbnkXiQAbUAC4PP+dNGnZ50Sv2r6ubfc/sljjy3PaTz42JEdHd56wsvg8ww21Djdz5Y2J5CfrjxjMnD6X8Yu3bT487WNNpMxFoQFh9uLLkmz1TbNCWaaSHZmuP4wv5uaBfpOPFh6sAZxg0BELQf1zI2RRIMHD+ZmKgqmeu3P9kq/K/2S2alPUJHFOLQA9q5ZvRYGINAECi5XVlb6wgvPjR515NdLPhlz5BFuqzVGOJzpSXJDhjT9n4Q4fYicYgKpq/0uXRqK+Wsrw5HmXWB4oT4zZ4rZg6hFTEK/wZCDUwXCTi0N0QLbY9xMneO03+LOTcXECLHmF4QDjRmUf3PamrDHjNZYol3Gtd5t3lOoeTMxc9oAJVbbsCdxbjhdiUjM4ua+aUPceO111z322BPxmKQPz3i4yu21UPlky6ZGcVXDk2Kv9XqdWzaGUxSnZkWam6q2bbZE7Wmr2DfK7aFEuZJ9aTPsT8YDB/Wam07e8eJKh82YfrAayTt46OBBYyaddOqZ8UhU7GAqm2OLmAg1tr39/y6drC6CgFauynAsKlIAJBFoUIO5zu/u2T5NJDNjs6aiCavRA9ung+ZIaguyRIChWqZAzyGKORubTz+h0OgacuE1C/IdRZdd2n/S4Z4OHuKzjbpHn67BAcMPI1K4Q78xfNaYi+L2iRpsRtGY+dNsyc8kqg0mpyfqsAfrzpo0yP/qD1+vgxVB4hT0iWA9UWSjLYlOycy2ij2e974MDRlUancKID9jIQ0cbAWzwgOXmc4gq7s62Vm0djnW5pjWPHfed0Z7pwH7DqM2iJbwEnwQnW8vIYLekpai0Uq/geQdniqg5coFri8d0K9xmxWMY2LPnsDb778//YZbArDfJg3kLQJsF9SIPnRsB9l0LD4VXj6mHCuRbwum11DerWuT308oEE4s1iatkovo/A68Uc4q3qjFy1om3F9RUYHLGbZ6PsWkVq5TdgIkuJ+icon4fvsMoByyxwaOiL0PXSCF7iyN+9Mf5MJrSY+B/TweZhNuboh2KC1+7/VnPrlv/3b5sVTcEc1EDaYwEohhMFkDQGES5LmQcAMTOqp+2Ge2eVMmr7EIRCFeKGsEmjSD68dqw6yH3v98RQM+3/y8oo7tO63/fjXxZ/wdRLNtFjduddBcPbq3P+igYdf85ZDyDu1cDnCNoLmTlK4nbYKN2OXyoHyhcmEAJ+BjT1Kcs0lstpQ2/dIrGmqb57331uffnjv28DG7dm5qX1QI/xfqAOB8MkiUtFGzVyyJVqvYBmUUBg+Ml5lRIyfccM3dWlPI5TH5hP4LKidMO8peyazEsDJjzRpDthxjzJJz2z1Pu2za8RN62swNQsKSAEMGTqrZaM8kjO5IunTdxui89758c3WCkkSNvvDh+yUtRpdmjOAlQmODOvk3zTVhqsJWAlquu5GUX+DAUaPmvPRMbVOipAAHGXWVc9IahQ4RB8J/3/YBHEHElCwhIdHgwClPDFF/IytU1z/0N/Lp/JWNUFxrtkZvaQeSgICYmxIRcslL0+33hJLO/CJI6V1asLmh9uBDhrz82js2Mcv9KGK66S6NkNTR7K4s1RK0LRKydZUYb6h9R8WGmBZoV9KnJLPlpb91+3BJxzOnvf/+qn6zHjgwP7GHbyBC9EYCpYjJ80SRqYauOY0fPzD23ic/vev5NUZvsT/cpJkTdpM7EIruP/gg9D2rnchDDEqtSDgoedy/o5ql3AZqy2fWcjBHcZgz7TBDdfn4U450yyzUH+FPciiprbRdXZsXM4560nQUFjlZAqp/6A1U9QMOOIBEcQIlAE0OGjEiniBzTFiKRG8XZ6scdDXXQb5zBX6lNoP/fmdy96Iil8vu8PuaZYnqFicGDluS7i2GaQbfLO+gl8E54k5Zvbvrgs0+w/Zt/spdm3bXBHxBMKms08pQPGNyFK1cXVHSvncoEXV5oSEBMZPV4EhJOipulYTF5Xr5+Rfuv/+JQYN6JaKmDRt/ePPNhayi0aP3O+2UKWBviovae/PFdep0uN94690nnnimrKTkhx9+gBDhwAOHHnbYYVRiYc9TbkLVS5TlBjHD1ojcAx5K75GTD1rug4UfrFu/YeyEE0o6dPaHwjYrDOkR8vuyGI3//Q5uuQKtkg5VGoz+nibhvBSPmhhw4pxXa+onSd3mzUm7TCeH71N40mFlXbp0OX3CoBJXvdYU+K0GVCy82+5sH2tosBUkDxl3yMvvV3/80U4Yu1QL27wz6Ux1dc1kf9rFYhZrTmqVZTuw/OLa5i1b+/QbCtpDJC1ue2YuPrmfHawCFSinQ6iE89JLLzFMABlxCKmWyI6oo6PINl+85FOgVAw0P1HCOtvN2zzPLdCo9VeZ3EpJIkCp97+4DdWrkl3sOlQBgisLzxnjor5MrJC8wo8++oiZxhmlk0lqoR5k1PUuMCgJPhX2LZ1/i3BCm435s52ExoZtmmqigVgI6o2uXTs/89BNhw4oaLd/UaSxGleyw+YSbipmFbEvA1HyBktxSarBJ9yhGbslp6QxbPphY/WPFYadQNMr6td+v7Wils0f1hdc0QVFef5gY/26uvpjjj503/37EI60GNzvzVtSWVfjsdtm3TnzkEMOqNq1XUgFYnGhm0rGC4tzrRY7HmXJptHz9IKRIE5IhhtyPqYca1Tp0yxcv89XVbUbLUTmiWTSUeQH16noVYx+y2j+PPIQQe6gYWONEjILGm3xrbt/3P+AvhpOeKEXoPZVkN9Rt4tZhLuio3dgwF/z3N9nV29bf9FfBvbpkBdvXg/cTLNviUfTJmdxOFPw9beNCz9fuezr3d9sqMPykDRkg0acmiaxK0iqdHZeq2zzTSSR7mLn4MExb3hkXhG/YTGxBBMgeYZE6IQYNZuSle3yWc+P6D6gat3OnU3htL8WTRNTCQxJntsTM+wuzjNVNda7cwpqm+pdZq13nx7URWtRgLJer60PsJdEn7YEcWC7vWa7fdWqVajf+eYcj7s82bDxwCHlN1817r5733/nBes5x5S3dQkchOF4ysdSPnfKYVv2BF7+YGuut4T0cHuhIxCOIcCBHMQJeSoxvrf/fzdvlpJKtAypxCt/IlbYs3nPxG1tcasy0eYz/BufbJ2R6o0yl4cOHUoXgaK9+uqrOc9JWdIWCwbxTTff8PKcFwH/vvjSS2XlnQgZQnfrdHpCwSALgG5k2bMx84auZrWzEn6X3gNfvX37NrL5crz5mH1Sgh62s1QcHm3kHTKEfUL2H+HQdcTDtrmLMvPmLd2wsWpPA7hqS0lJR3jTYzGiQXkOt7t+m7+q2TLhzGMc+fA++ONJn0NgFm0cglRl5lAARs+VpU8KCpwomrsr6m++5bpDRx50wonjyfDKyy0xGmzRCBt0kO4ivR9AtNNphU6pqqpmxozrCLZy3HPPPSeffPL555+vCrZs3boVxeuTTxaz7R1xxJhPP11C7R+KunTo0MHmtD38yFMbNvzYqVsvqRm9N4qhLKQ2Gvr7nWLEGT7RYvUdnWHlcfD46mFi2Bb2qlm/vjH/f+ydB5xU1dn/78ydXnZm+7Ksy7J0kSbVAtLsYEMiolGjib23xBiNKNbEEhv2AhpUULCDqCiiIAiI9N62t5mdeqf/v+ce2BDdJW7E9//GvPeD4907d+495TnPeervMThSTQ2lTtedVx5JJLjdUq8EkWVFYEG7WmrDXKbFVLcnYozsqU+/+f6W3ZUY+3HAtS46cZXqKLt2N0Q0UxbcVhQvRDaV2l9rb1bV6urg9h3NZ18yBIdIJh0Reix76L6+y98wp1A1B3+SIMJQgP8pxRfmDu8PP8IWT1la7kG+QVCG+IUy0E44WcmIhLS3b5yFrV13JTARzIjkY3K18glHBocFGQu8FeEn0ovF8uoBAwaAM9zi2ec6z6HBkKXRYOIeFjgtB3RMil96jv3/HQjZRKerjJI12xGKGTZ+ueTNl5+YNnW0QkVMg406cgrAttR7sHmJDaV8oFH1NzTEnY5ulQ3h6bPm+uPWdVuav14B+JsAF+/ZrdeAo88cme35Yuni/I4dJ5/76z7lWZ98/MWjf3vimKF9r7n2Umaz2Rff8t2GmroqAvzuvvu2W2+58fABvRvq6vJz87CYTn1gWnmXspEjRw4ffhSiNrCnxGdJ0Vnw2L2ItcKoiS+SOUxoAKWSiWYGyJ7KGSI3Bzz3pNBIW51dKkWYLNaQbxc1xzoUe/sN7r27dne3RDk1ChCuKG1iTjmE8JJRyZOlU6/MePHrVQuXfLV64tiSG397jNlYK6oyZBH1bzJnF9b4PLM/2PTqnOXbKrVw2hqlGBcZQjTTasG9LkkXGtY5TKvNafMi7Iifc/BbnsCfnCA6sCLrAF0oFdY4tgK5Lv7JXNfmI3/UFzdeWDRiwNAmQGhUOyq902HzOq05WU5jlmG3z3Xv0ws+Xrjx9DNPvuGq33Xq2IFYlB/10P1uwpOK8qxzEosrJweZuLayEuG7LE/pVmRTKiImg9WTHT73rN6mRJ23beAhNWNTnSYtVOHNMV9+4RAsnQs+r3HZ1GjaBjwyRM2+THAtRXeIzoRHgS1CKw6amMV88Dipa8oJhkaRrPnEA8qs7J2Y9g7PL+7+lm2VnqGmY9DC6QC7QRDWVQhJCmr37l2Xf/MNWNLnTJ48g2K3HTrgGtRCQYFkqUtXcHYexSHlrYM1TuFIBKEEgaO4INcOLJIWp5IzUyvqJLBmRdgLqlsEzSxjdH6xdM9lN3/Rtaz8mJNOPqzvoR07FbqzHQBtUo6LYlxmi23K1Psbv1p2xNFDib4Qfh8cWG1txFAkPcoAeU9+TQpHMxD5iEG52QVXXnV5v36HlXYqhvGRgAk2APWmbE6hXyLBkzkfi8WJiBwz5thx406ZNev1Z599FsA2kN+BNSLgBhsP1evgjyefPP7BBx88pKSYi198tuidt98l6OfX554/Z+67ooqLFne53OyFbJOJmG7Q+vkPuSgkO+MTdrZXzAKHULe1CK5N2pQQw9o8CAFWTbGyIurKNMT9ldgGBPtr72GwhBO1zvxeHyz0//3dRZ8t3UGCg/BxYTBv44AN19RHgiG1KBuHSMIgqlm0GQtFKNimzTXhmNJ/4ACRfC/KslLgVmjE8vEtZAxhS8PP9OnTQZoFH4FUPtYF9EOoDSxMbgDM1MqVK48bdwpCTzSBp6ONVrZxWWwkwk0jthPOGWc4FY3BbCZ3KX4nNxv5AASsMWPGwNCkM4VfCfEOtKZgUJ5wLh/FCfZ7ZhNbPgY5TFkwd74Scij6dHv3vTba/59+mdnEcU+cJ7QQiYQeuOfWY4cUHj84TyGmL5IwOHNDiru2UV2yevfqTTWRuDGY8NXXhrWIunFLw3HjRhd37rXorZdSlg6PT/3V8cceV1RQAN4bGDjNDWegjgqo2Lja9fyJh/fqkpvnba7fw+vIjTlh7PAzJp3SrVuXDz58e9euTT27lZCDSAkGkNP79B2oaZE/3HLb9ddfO+HMU/1+H0qjANcCDmKf7xiXIFMJLC1zuGP7tgmnj4NVmSwqHkNR94YaLGJ+9ViiH8wytd1hm06Xy2B1CESDtK2pPu51l6ZMKtC7a9du27GNf1urK/fs2bUb4hnaKz60R8nVk04cN7K3Kbwn2lxjL+weidk/WRz44KOF32yor/abGsJpEU8ChCGUSDytSnVQc2lpKXQrdpm2ko0OSDqSF/FzSbTsNawLohU9OQXVdX5F7SgKqyIhC7MW3RS60gGf92O/tKrrhw80K848NggsaCJbJA1SP9gK5mxvQTxQN2Hi6bff/ue+vTqLqMtgwKrHB//4A2cBifr4gCKo5V6Pv6mJfBeOGTNO75frUXwxxZIdra01ujMXXjAgA+B+W7iJSW8yFrBZshKhur7div5y+/hlK3crxqxr/ra638AueQX5BJ2gf8qGtXCSgyZmsY3BHOVzmRtpeIctMm1S1Wt58X+5vCXFLMFwdew1dvqpU6ciiSJmSbYOfXPCGA4cOABAoFv+dOu5Z0+mGOKV11yD7h7RS3jyLcMoP7mf0WacfzzNHehO1UQJZ56Vk+USIMIEwcSTJqfVgNGb/UjEYJsINib0hgKFs99dZbHGr7zugoGDDyf8NB7XAqFmFcwngzHLQn2y+I71azwO08B+PVX0IoICWRttWR10LQo7nl673gRT7FhSyNYbi4dPPPF4WCHGKoZIhFaINBdRPR6JpNkfRCCj6DACCp3KzvZgwUI2BZ4bFw/C6/z587nOEFFCB9Ngly5dSPYWhVA+W4QtBB/QZ198noinXE7UNRgKmU0iMv1A43OQvmMS5XTL5cA5nYUqhALEEOmd/MeSafulcVOc3EOSqmLVPmjAkltAfl/cmLS0M5cbH789L2fpusanX9m8YEkdmY4GQ9So2Ghly8v3X7nCsElyX1iprNW65YP6ERMKsGC9bcg7qmn7zkZk7M5dS3U7GyhfSPDCjyYFLDrOOZ/8yQniy44dOwhvR8Zi14S3IGRzEV8cY8WftbXVfEUxJble2npt2yO39xu9U/v6aDAQAs9bWGj/1Nl0GmGdUqRF1EvXg+vZe+QNRLhjr4IUaTZXOJgFZDKyF+02YZ9GMqO1dJz0L7GHtUX//7Khv6wbrCYyPWM2p6M5GFyzbFH97tW3/o2qRLsABzF4Sz5a6n9s+uI1W8J1PoHjb1eVRlHewJGOJSxm9c93/TU/P/fbVevmzVtcv9tXnFeUTgS0mC8RyrhUdCSzOaiGk00Uihjc/7AE5ZYE7ozRbrOf9+vJ4VSEPIpePa5IJEXZPsopwnsHDx5y2MCxTGJNbfXTz0wbNXq4Uc24XU5IziJwUpS4puFhSEQF7ADmIkGfAb/TicAE7Bam1QSWkA1r1+Xm5xewZ+tLpoWN7CUkEyjoYYsT6CngT212Y3YipKxdtu7VmR9v3vxdoH4n4eGdi5TB/YomHtPlsF7lR/d3WW1A4vnT/pWEotpzDp33VdP7S9a/+35NNWY9yJ0cYRIJAdbBBg9ulA4oCoFBui2v5kobq7FNYpJaxP7t5xwK79l7UH1TJVFyJB+I7EDexYIXzWjzUe37IiZKguKyYZrNGdUgwrzTIvveHNi1bWPt7qbHnru7Z49e6aTfCPasO5sCOO17vg64YKaystNISrW3oIAVvW1b9TfLNhw+fiigjMyL3ZujJbR4sMpBvgVYIa0eNjzH6LHUzkxEGyqz7K4Txh5SX9dM8YljRo5k4bPMGcM4aqcoV0tovHjKQROz2CHkTs8cy0NekRKApADex1f7869WO/KLvPi9jjNW8srw4cNZGFhT0EJkx6UqL2w/VishC9NffAnry7wPP/xy8eK77rpr8DHH8BVjC9FwoEnD8eWfB2XcAHyjYUQRdOlUosSgNpLazECCqgrZMAk9WYOWi6xqXyDz2ZJx9MGRAAAgAElEQVT6E44fOWxon1i82Vfvs7uc5gzJGRYqW6ajpro6X1NVcPyp47p2pfhDGNMBNnc9/LC1Q/cWiRsMxsb6ejS8IUOPoIN2u4VsZ36QDb5zMhkI+PCsxWJhFDckLcFHDAakeSnWk4OBdQ+H49y5c7ElMDgkpADtTUG6tWvXDxw4mPO/3H8fNqxnpj0FEMC1116/buM6ygmiodIw4cKgLLPwxrIvtmV2a63x/9Y1qS/yUwacTyl47aUTrghzi4CwPvAB1EYiaTZHUtbsAn6SjmmAsFGkW09WaMehunN8WsdXZy1auLwyQQitSoBE0ErZwDaGARbLPzIWNm6qGdE3V1RvFUWqyW9owwpoVOob4w6rs6BDvlCDibdhusmXZqPQk2YYeZw18CkpaeFuY2PDVbd48eL77rsPfyi8XlpwmXHEUWafe+ghU09C04H8lW0Mgxxq5EW9RpsA/ONGXiGnY/8f0UKuI2NBG3wr3Iv7hC1kMq4IS9i++EjmET6L2TXL7aVHvfv15wYSpogzkku7jeb8d122KRaUAV84CJbKJ7OfvfisstISNeGzbmw++pGnZny9pqJr76MuHnd05+LCriXe0nzv8F9ft3PzNrarMUN7FTr8TlPkvptPC2z/vLG+QjXHEpmA1aNmCAa1uNDuIrGEzWEF8QUx3uYg/yBILALBBrEESB9pn6/WamWK1GAYkQtodRUruZEygMnQTTde/dnnCym8gMzia/Q7HQ5KfkMhks8wj1ACdEJw56E9uovQMUKgknFmn3V33Q03dO7SY9pjfxETuU/SglYlmaXiAexeIA9bLNZINLV53eqtW9Z+PPuFrEKlb7n3mMmDB/Yu6VHm7ZhnUmKk9ALrUpHyQ+YAVCGe5yz6qu66u96rUQr8aDawBSPplkLdJfdIJYxNMWmGIK3ExMtBa3kLeCmJeAzUi3YRltyv5R4tGy/XxaAhI307XpDhXyBkYNZrr/34XzTD5UR9IZVAVMQWvC8DYJBCELDBGfRFOuYX9+rWC63/u2/XNdZVHnXkCNScf/HAf/4a0UpYxOHwzixqZpB0Sgjv8ccPf/TRLyYfd6onK6iE6gH/N1hy7KpHidhE6dvWjqS2w2T3auEkOc92R1YqRqRWpKaivrqqCh7FWImMA6MJhBHSdMQurwdvHEwxS1Ihc8P+Aa/kHfAaLgojxH6qOW+VlNdaL37516Qdi34yJqwHpCvGBycXLomWUeJbZCw+o1oUJYxAYLBM58376J67pt5ssaDcUxgRGYKdBu7P1EoucFDGjkeh3gGY1aW8UyK2A7hxMgi5CO2I+HfVQnwmJhdyOmqbQg1hpaigPBIWCJdk2hJ9kCRkIZkkVNMEWqDFHEslu3TvggiRJJQdEc2ItbyNzBfdDKABYez26IYlKyPDSX19LfsrmFuRSJShY4cTKE8mYckTEWmaDy9Pjx6HyPSuRYsWX3bZJZTRZChGjx5Nfd/TTz+dc+xYc+a8fcEFFzDOxGyBdYkZPJ5IEjVPuKIYbYvoYywhmKAgzh8h3/zE0ZazL4mBV9N3PqXoLC7qbJqLIth0f3PLD97K/u9w58cDQQBH0ykCgGKunOx0iBD49olZTYncN+Zsev+T3VFytBwkk2pAh7YVaiX5LxHs0bj92++2x0/3YtsRyXuimFfrYhb4OT5foqSsa04+JkmBvCMy88GrSCZx8r722mvPPfccVE3/pNMQKAe4B7YipobMBjk4ugQm5otfsQogDBzcJZ3Fr9p7CDYl1GfBi8hMhRuymniIVA5bntbCqVokJPZnvqU9kChLDwGRP/mUkFqwPlAJwL07Z/Kk3Jx8xKz8fJKkhG6Jas6Eipf+38EMhhJKtkr275a1GxyRyksnjQyFd27do55902uHHFI49d7rTztjDNgMiUgUYy3Rqq89eVssnPDX1peX5TvN8VhdZb8hfd+Y8TxJQtigm6moa8lavmqtw5I1bOiQpuoKUcDF6QTGPMCSwKnjcDc1ansqaorzQNlwhMPBdMrssDkhWIzZXk9eJBHUItohxbnnTZ6ISVs12lWHi5gEpwdUGmGfENK8bkoAqg1uM3rUMexjoN6J5Wm31e6qXLpkWf+BQ783ty30o5J5q1oSETInjfMXzAk3b7z2twNPHNOrU2HQ7XQ5HVboL6FVJJsQLfTigapFBdUTeSsO3q8xkbI0+lMhJ65JMAtFALiN+0zUCBZF9WKYtfBv8Bv73morolU6R/2HpfbHUZ0uRO5FkGe58RzWGs/p2qPv1yuaESqsdIBITF4rVO4f99AfcVcoECYaBrcr2jhGIMEDVTOmX2MmkZXtraioumvKbYzFsqULJv3q7NHH5YpM6vYcdIQ9I0HGTCrF3gpiliMr6+abbx41auXLb31y5ZmdjDZ7mppyFmMykjSrxJS3jrxtsmIuTQD6IfIAYkHV7E6lHTu3B0GXEKZuUSoTQZGpEGYUwtiklHvQxCwYDR2BGQlWoscioGvi0GHO9hez5Mj8F4pZgu71g5OW7nMOF8aahfFGfqubUsSkINMQQusAzy6RKOnY4f777rnl9398/vnnr7344kMHDaKMLmAQctkz4C0Pbw/htX5vLEH4HmWoSH7GLipAMgmqsnldip+oQbzyiAJAtZmwVjU1U+TYM+SoQarNSP08wXRipL3BGkCfUtP2OhM4D0YqHgc1nNkkhxDrScUo4SZq7WBQMtht7eQb0gCcgLiE2MlycryhUAQxi2HBagWj04uip7EiQGxAbLNtkbkGmuvMma9Pn/4Kmy859rgFcbPuL9GeftqEQ5cdynb+0bz5Tzz5BG5NqgXi0MnOy165ak1tbd1ANFyryh4vIqwFgkZrjTx415gyXXgVBx2nqfoA/AOwUWh02Ij+1RvVtEkJglwN3/MZTAaX00VGkJmL7TxWrml+/pX5lY3EhJEBKNL6BMNIwW7E+f6HJDbIGe2ZVIftOyvjqb42oWEjs7TJd0lP8jVHyjv3lWUBBf/HQUDOtNFE9BVZC8hVkviZVk5Id2D2peDFV/AQhotX69QuxCyMmtzDwmHoyIYimKOdPRa3i8Uow7N08Y4rWDSxByAz6VuUOOBmkpBoAEQomRuf3PDqq68iqVdWVrL1sh4l98PT9MQTT9TX1fzmgot4Gu2Uzab1MEnyY/+Ndv7yfuK2OpvSzVaH94F77r1wxOGdO6TCqQzQtTXN/hkznh0yrF9s1xprftHSRcumPDTtsEEjplx6isdbTLEDvIqJcLPVWdK4J1bUeZiq1SRrE25jiVnp8OGc2fM+fP/OO28cO3pQLBkwASmJ1Z9t0OXdtmvP1Lse/WjBihsvO+3aa69mboUD2spuxZ5ljmoYRJNA1sW1oKBK1QKEA9ERBbkFoYSwbjKzbGcms42pJN4OZa+wsID9FMg7oTHE49+sXGl12C+55DLh628t6iAT1gx2g93hrK9veOjhe8A7+v0N45Toeoc/qeDTjGaQ4LCi6cZ+lA8EzLTbAb4MuFBYQQkUokYhClCdyp06NaQ1FA6hJ6RtIAzjtFdIECrqWAxWJa3F0otfi4AwvKLtIh4oXPoNoXA6Ll6kK4EeT66vOQzYHGVJSXbH8SYEOKB0JFhDu97R2s12a54BhArxxiRhv3pUqJmahYo9fkj5ISVl+ffcN5XLL7/w4LnnX5yItdNWz5jqZXlcubmZKOnzBoH/F4sRcuAudGyu2Zmx9os1ZazZnqDWZDMDasGgCYt1K0cyF30pAWyNMZjOREEaxJpQU+9n+SMOMlaiiiGJXGYMFP+wh7WbHbfyYv0SPJGJkSyJT2Ya3kQkP1Wzu3TrKp3VtIEZYnb08uj/vUeLVMQJGwZ2FzLjHn74YUZEylhi39WLRnFI7ZkTb7brhhuvaQg23Xf3PTd9u+r1mW8c0qkUG4/JAiAkdUUOzpB6TZY9lRtsZlcyVgWJKyZvGnN3KBJHfk8rZqoRU2knZFA79Fr89bw+Q7qUdysPhELAllqAnBHedLyOtlhCw+3Y0Bx2INRHTRS5Az8O3CDM5oAJqTZijVUCEqk6RqgNmFfRcBhYQPZ3bF0oiBZnVu8+hz36xLMESk2YeDKlY0N+zVcXmfPGB2kj+AGuTxaurNzpN1liTb56YG4+X7r0k/EnlxTnTnv82fN+M0lyipZBZuh03Ug59NCef/7zbXfdNQXfK9ZBvIrHnzwO0+43K9aUd+vK2iC2DPIEmIzP/4EQGqksyiUjW8sVG6WEqGmYQonPGOGrLrKIqNacDf570mTY2aSGYyXhYFNJUWNHV1jFpWcmKI3lpRpTAqBcHDgULG2iZoBxDP+kGKqRADsVgTWiOEurw9nPf7RzSxAw0aio1ZUEnQ1lLZ42hEV0LSYqxCcR/aGvY92RaYXxA41nTG9rjgfCAKNSuSysuPerlbG3NXv/h9xa2j3r4xVb8CardsDsmWxA/6KK0YyxijLqLTIxP5AjA+WTBoFRk4hyCXQsbEh6bB7NQXMfe9JJm7dtx0eazlBHVjAcbmA8MXMiKsGCGFXB91o7AKyHDVktVoOmcy32Wz3pgcYg0nGF33JwIpckXyEksb/yFikOEoBPnXIp8HEPB8uW1yE1kvd6602/J8w/GEZp9jDi7NnJiFBgwKBrrTm/2Gtiy49GWxZjC83XOFL2hGXDohU7vv1i2HVjlYidQp7zl8Svv2LCkKP6ZRqrrXhmM54tm/xff7lz4Zc7G7esfvbpJ2zWhEJen92VDge8zpQhtjmd9CQNCYsdNCxf7z5ls+bGJl/yh6lTf3/DBSeDzKKFG1XcAe78WXNfmbdobSRtrWgAiis3GG5IqzYSqEFzEHEX7PBJG5ZVYa7iHMOVBYtOJqT5DYonTR6QmrB5qJJphkPMn/dZhw6F+IyovpdRwcsyWdXsGTPm/mr8uZ1LuiuxRlGeBbzKFP4vEY4n7LuI8g5KzSAUGf74h5tWL137wPXHqrW7rbZ6RS+f8M8HTnHqAJnSkSYT8HY20NPrIoZcq6UjladSola21NV1wkbQ0oSaTXQ+/e3crbvd443DOUQ9UmxdGs/6/uMP+DePkl5Cqfhxr6T/wqzgmkrnr6Zs6NHR3anQhlGwd4+S3FxnB/CrbCR5BFRK6ESc4O0rWeGQqdoTzT3ge77/pZqhEBod068LyGKB+I+ImYzY82zf3n3V0JEXvndI1y4Tx51KXee0DeDltvT17z95799UbgW6DMhiHsveiqHekPHkeEYNG7Nn6wck0asg+TWn3ZTJMEAYzcha+DiErkmVM2FQZcxJgQDiJoAfmXq+RqWAHUMxNSOPrd4eH3HCuKRI9DTrVCS0ZcaN8tY66zx4TkMxRLqdhgPhVwrC2CSID8QJBa4mYPti5vQAfnHP/0gmVxtD/r/oMpNBJTs4O+4PdHfJqfffcr7X1qlTpgwZNPjKyy7H+fXCSy9269WL8r2kkh6sLuGD21NZEQaP1GIWIlEqjlle1F6Isz1i9wZ3zWdwOnHprN9R2aXPKXZMCaTXUjbFpBK3AgZ3OB7Fm5NKu8KRAHGKFDo2mA2UxqEmlEAfRcYiviEiOC/4WMTMp7SMM8sD0CkuJyI2GZBYJHzuued8svCLp556bveOnadPPG3OW+8t/3JVMurTdJMDfAw6ohwCcQuCp2jK2JNGPfPYU7C5eFr44FvYuiQ2/pRbI5TJCTgRhx9+OP5EjGFEbaPZsP8x8joB01chU+ggxT/jITfyFkukXC80wGDTUmArZOeQ2R6JZZFM9N2y2m+/qtpdXb2zrrohbNISHn9j5cSTvff8fhJ1iUxtGLfbbDqim7AJgZltUWAgZkswYp83b8UXn4PNKQrAZVQmQngl6D9ZowEdYVTnfghnQgAljwbRRSxjpsJicdiBfqcobFAhhapNWyW/Sca1SFN9AgOPza7XlOXQXaX0/brrrmPeqQmItibjtDDxYujFVnT55ZfzFQYtQVTIQ0qGjHemjKFjCZw4bjyZWWXlnakEwvMYPylXScfH3re09j9mnDvJq0Vy0iKhLLuTOldQDmIWX8lfyEnhHJrB1sV12sZFmVrIK7jOTwjyIOavxfqFYHH00Ue/9sbry1eseuu9d6Qdjt0Wjic2sJ+XrFrr6v/XaxiBmBTJ0IQ8q9tIhL5tUsOB0CP33znxhC7lHYsVt/Ht2Wt79T3sNxfe9OFbn/fuUlhaWhL31Y4eefj77z3LoANUZXPnfLlw4bSnnrjqyssGD+gbjzJ3lowJZF1DMNTgdGZOP3Xs6FEj91TudHls4WA4icmBrS6VDvl9Hrvl0HIKH4WbKRNcWwHdebOzCKuiBAPyNWF+AqNWmG3EEhSHoE3YiJBU3Fn2UJh+ULjJ9vjjT+EIvuHGa0FhIKkhFo/bsjyz3pjz8Ufz/z7jBSUhZCxR9YcAI+oNYxdHu8TnaMO85LPbOz7x0DNzZ/z9+ssHnn5GqcHQoMTBIml9esj9UVPoqhQ/i5u9RZu374G10pjvUSZ/Mp4cOPr4BL9G2DvSGRZLjLRM4bpq/fntvepwFHtzu37x1aqvMxSkSACiUZCnUvB6WI+8DqXu8ScP6F5KuJRPBSo+avA4OwJ40t5XtHo/eqdidXUoLcdazZhHY9icbJlUsNWbD3ARL4wwtmNr0t2pQmNkjg0GgkErq1jHSaL1CDsWaV7EViJgEUspxlXigyGW8TOaYFXimA4IRFVTWpC4WKM5d+P22LqNifMu6AwnkdxMUjifgifoBv6DtuhFi3QeJ5+uk6wRRglDhLEKYFnd6Su+RenUk4n+75AjMHDgQFYF8NOIWWIjOaBbAYH1tPHjenbtRrkPXGMnjh93y+23UcLr4C0nB+RC2QphjwS3BrMwyMQG1YqyTlYNhlel2Z7l3bTat2az/+oLRkaaCTnJslhMMDWbS3XlOn2BxmC83qKVoMS6qJAjWBZpz9jSqcUO1FbAgtlZNwlAx5AEjsIkMOg2RyoSQrYTclY8duLJ455/5um33nrnzddmfbzw0xgZ05lUr06u8WN7d+mU16dX/4LC/Hpf80dfrLv7obnnX3Hd3fffSXEZgNG/t79Cbwwyn+KpOlKAvIK5uKysjDHH2cTgow9IiuVb3WYjVtXPeuicXNc3dNYuFw6zH4j5q0PG3eHCtSurZr49f+mGHY1NWKAKtVREo6hZ2uz22GOaUtK1i8NtyTQ36Fjw7TmSuETgJkLMSoAHa/fENOeXX20MRTCG0XPhgID1O0mW0Yy4CCyAuIspxAgj3iSUQKGeG9MmdDxqI1k6dcj3eCgrXsfPUhlqyLUeM+922JG3A34fcrhR0ZOxxQDQe7HPINzgTGSH4JwZlPp0586dgaRCzJKuQwYHmjGYjHj0EAfhKj279zhq2BEfvP/+RRddBJ4Qgwld8UDu5DmCwPQXiHf94IhBnSy0VJr9U0yB7i7EIEAca8saZF4gG36KbYzwPiDpZZQrV5gvmjdx4kSyK2g8720JakFR4U9yWh969LFYNCJCJog5YdQFCQtoth+05Zd8gTFkeOWik3PBpy79ZJYs/cZXufGWJybn5zhqfU2PvbTi2DOvmPnqvDun3PHay/eWlvVIG7ROZTllvQpTmZiaJDUv9OXXK96dt97X/PgLz0wrLOmk1VYZMJ0nI4Q5RKM+l73AZbUU5pZp8WZWPFqiCLJMJpwOSpeOO/3kUzNpU3319jzsUnGhDzY2NeUVdIgnMg5PXiJCwU72JWF3FK0VPnHdGkVgfZwUoIzXm7N7l//1WbOOOGLQxZdcAHRTWovZXF4M7XdOuScQDnvzKPujKXEnchs2poQAGYVc8d1RFiNidxS8+uLMKTdffd7pfW64+Gg1sZY6Bgo1GFpfLmzpcCaBUZxM2I2Z3BXfLYyjTf4z8TC2gl/tZXGC4MmCFNIimpAuy7KUEGsPCnklDM15JZ6169KIfzDuqGJp9GE2z6zbU6Maq95cuOOy8wedO67cbqgxpuxKMNO2wtW+5hDWn0o5v161heL2O7fvjsOfInEsfO17yj8UMJ3hiMER6F9YxuE5cAAxZKz0mJ7EjiSDqm8AOEZ4iPTti6hXAWTMzKIu4bYWoMpApKJ3Jm3frqnVUtkwAahaMhPaJudFPEpvaLube4DuMety4uW64py4BDjO5s2b+ZXoCe/TZQgRQ/1/x74RkLFrRGdzQUyM7qpoa3gQWMORMMW2Zrw8/bRTx789d+7OnTvYgNq6v93XjWpubj6zFgiEBIlRBSyiiR0rSnFWMwZys92W0JLfrq0Ka/YevYZkFXqoKrJl156PPl7ywovvPnDfq1de/MCE8TedP3nSrb+/GXyHJn8jbTCbkZ1whIHzrovaNptgARqFiq0BXxPGjIXzP8ZUDhtJRaPcEI+GTj5l3GN/e2TxonkPPXzvbXf90WRThg0rnPqnUyafVNinpMadWtm/c3TUoAKcWh53ltOO8UwYuhi9H3ZZXpRkKXdExhxMJoLlORArpaWE28QqRI09oKT7w+f/G1dYk/ItslVydTDOTU2pO6bOO/q4hy+4ds7cRYHqSB7lAxvi1aF0MIOoCieI7Rp7lPeMsb2TTeuMURHs377DaBEVUZGaQNZmOyBj2m7KzsdHDLgdGQBmTI88METlARQ6A37DRNKExMW5qFstqlgrJPmgMbOMrclIU0ke8B+EgSczyXBMZN+3fgAqZDGpWozwjn05EDrvkR2/9tprgSHlT0aAAYE2OAfNASMW8U9YjxDCuFMfnybmGJFICOgWyxFDh735xixZflvKVQysNJm03o59V3kaL+LJouiaRbBaGR9ZXl4u5bn9f85Mvf/++8ClcpH3ykbSJMxpnNMjfiLbzDMlsRHBA2JIeffuVrsoY7qXlR/k7KwDd/F/xbcoNoxJy9S0bD+Ef777+uyzTzukayG28PCSdU3f7cgUFOXfPuWO3Fz7iJHH434iGyYRj4CkpcbCWnOl2ZY+/Yxx99x/w+dLNk2f+SoeNJvdhpaEtZx6ydgj03Gq2ocN8YgdI6nYa8w2Eg5VU0oLe+1qaYGjIMswoE+PWLiZ+HE2W2L7iGV+c+67n3z+JYmHZG0x0RxMpdBFhKmVndQUCcdzsgtiWurFF18yq4bb7/i90w1GXcTotRHGtXjp1xs2bxkxZsSw4aOjuPszDYoaNJqAfsjYLHarOcukOGqq/Ccee+qlF543tH/qzpuPdSUbzBoNMMUBdWjjgIzFnq6kLI78ddsi321sxN28v8og9tr9eJ10kUPPcgdBMeAJcnG18Yb2XU4oAU+ONWOOJU0aYCzUICKAFVlF1Nxxlazapt50x1cvvrHbFzuE+Lk0kfwH6cgAN2YueH/hikgs482iRLLZ6HLZTG0ETrX9UiSnvWtTF6RaRgaPNmkEciTJRtSlKsGVUNvEdoCBKxk1pqJmYxxvjWB04SYF473VLMAMqQKbW7a7tiGpkuwtlEMeKx/Fu3iMVBc5OWjijpxd2U3eJLuBkQD5mtKqkWiE0lFCTSSImkiFn38ba3vA/3d9I/kOy0OKWVJ7PtA2n0kC/cF253Q5iOiaNeetXTt2lpQeEhelmg7CAdA2AcUaRcNIvMKxS9YFUj9pa1FShzNodSY7VVStgQbNXx+97YabCrzOVatW+hrqY5EglIWhBATdDh5nKoLjUag0Fbt2NQWa3U4wkLFVYIcHKQBXIlZ1YP1ETSwInXJDs15/Z+7bs4cdfURaS5ittgyNCIccLtdhfXodNuQImvLys4/kZSkGbZc9XYEnEgu1MR4ty8stzlW2blhHz8GCV8I4Zf4pw25/TtSyBTK8iFnYG/iVQGfRoz5x2vMn08EnvzpY1sG2pkQ2TM4+98i2sRu5HEUpLUTIFSGvIXKkNKq5pchSQuFKxSLMR3GWcsU5x3ZhLIINCjWh2zvtYm0CsxbH76pa4ZN+4gmOHdNj4eqNm7biGkH5BYXbTkUxAB2SIAQmBDCPUMdwQOD0j6UAzaHCCIEIhmTKoYT7dPUYklHMf+QSsjkxoq12OR5sltDKeOiE8R5AGZGEwzDoeDa6XMVoMBf8KWcEORjw3tdffx28fsxIXOe4/Iorzj333AkTJoBhyP19Du0dbPStWfltv6OH8y18jZGUz+HkAPKWFQwIHBu4Ap3OSDiIw3rFN990Ke+CaZkdq4ULS7aGFI6jmUwiaRDVyUPgA2/fvh1aksokT5Oim2z8kq+/ZqvD3CWfQEAb3iOhYrYpiLY6bP/xF+UUyBmhM3qKifDpN9VU2ZL+W64eqWg1FKWf/sbK4tLOfXp2Pf+8sWdPOqfeX/f6vA8vPO8s7E9U7VWiINcAdFVH4NxvLpxIRnIJEejmeDziNxhzHM4iLdhAlOfqVettFudh/Xv6fVUGPWMYnx3CQDqBWULHG6QMGKlyGIkocBGLurPzdu3e89as2SWHdBl71ACR6CaCBlgeRJeLXRYmYDLaC/K9NTVVM19768svF98x5baxx41OpX2RpNFtsjY0+q+55hpiGEqKOy1dtgEDpzkHg3/C1xgKYRvVlG1bd3388acAUDdVfDnxZM8NFx/pMu6ATZmN2QoLJh1oy9BBy83UNkcZcHdY8Nk3u+uIjkig9Era+x5ZQOpstQ0+6mE4hNsd6EE9pioWIzu7fRnHbRGc3dKxR/mQZPAdlyMrHA7tLXaDsmVORpprvDnFgaamKQ9/tXt3YMpNYxT3WmubhoK23tD6dYPRtnpL6JOlNUUd8mqr679bt/7YsuEpSpe2fnvbV4VFfu+3UAYjJuBb9UA0s1m3f+tmoL1iFsHlGbuwcePBwVGLDRosYngUdGQtqWz011amGhqSzeGAwbFj3vIdJYePkJYRIRzrwo/ga/sJwQdNzKKFLaIc3ZAd4q3wREIu1qxZM2zIUCE9CDyg9u4MbY/df/43csrZ8lesWIG7QfjUdQyhtnqGNYt0NLHYEumOxR1Gjx796cKPhxw5hFSKtn7Sruue7BxADY3/iwAAACAASURBVKwqEajUH6WUWIril0jJDpsD5hQLR4nCspudR/XtMqL3psWLPtyAU9GoDO2fw4ZX0sHSqdRVUuwsyvc0VFq27o7f87c561Z/azNnmQnRTgRVeAX+b6JM4wLLWxBiIlFY3JE9bMKEC1948eVhRx8FzcRDIQtkjY1AC6ORhkMYVOwOi8dmIOidpEXw/UxGm5aOCmTC0gJl5fLFwWAi103Br72rT9LY/oTOILANs4PKnZKivyQn8ifFF6X1gmAKfiX2V+FNZzNs90Ju1zjzUikQyKZKMQuJM0Yd6XAslEbSwlEqdHIi8oWg484o4XSu03jVb0cfP7xcCdcpGbeSADGnnasJCYdtR6+5Sm3KpOZnbxnar+D15wbNemvhO+9/t70irqXMmBJITSCflDElmDOMZwVew5AYiOpERiJ+HIk6PLCbZdSQEjthXnGnmQB0dLi2fGKZVMcOhaqyRRMl/4TJluHCWIDxhxmXmzEnXOQryUlIIH3ooYcAjZsxYwbQWawLwmLuvf8+KlMB9HDppZeHAsHRo0aBhPKnW2+dNf8jdhoJpSYnQuyqek2eVucFYhC+cFWNELnPbpHO4KC85vIrealsA5+SHmgPs3PeeeeJPMF9LeQibWbN8kllQ3mznFBuI2af6pm5eXnDjjqSF2GdI6hXuBsEr29rgFpt5n/8xf23HIaCAYfFMS/PP/XcUf29HYqTSoN9e4Ph40VN1143ecxRA4YP7Whx5d/553uffPKVfv37DB0yQAE2L2UV1adCGjPlyLJceuFZkRCVU7ErkJumaqCZWO1kj1XX+t6c/eJTTz/mzS2OanGcgFglVCKfRe4wiGdpXHiC2tLGWFKEbeHSzfN6rrvqSm9OfiKJx0hg7uI35JN8OtggWA/hSGL10lXvvvfW3Le/Gjp0wM233JKMNwMlaLGVbN+55earLg1WbT1j1MC5M2a8OWNGTk5xQVlXqLumqrq+tlpUTVeS+TnK0UcNvOsvV5aXOuPBrZlowIgaGSUx32Yz5bUVwyQwcoQFWG3WjJ8t3aPhfTISKCRZk6AKKHD/fVaaUoQ/XRcdGGSiIb/HAH8KMVFYqPehhysZi8eRhQJMdAEGQbi5IWECPczv321z5kTTrml//3bwoKJTxuSR/vxTXveP32bcz7708UlnTvrjLbf16tJn5uuvHHvycBG4plcIbceBTCuWnkDI41fCn8Y/oCATCQZNcAO4l4DfE/Au3CCMUQSCgTKK5YzQYYOj0qdV1Da+9ck3X61cX9VIwXJXOBgCYbKmKXr/JWex9qWuyKPgCVAXg69fEfJm6zyoHa3f71aIWpphmH5JBLwPlfSpp56CLQ4dPETOuuihcH7/l6l1bYypHJNBgwaBqEnAL0WjmbA27tUv62OLtCrQHRXl1HHjb7791htvuokkhwP96kd/J9DtcL2n4j64Wwes4haj2UDUejqpIdlYSZdJYMYNHjXQ8+yDv9par2U7gxReLczzcFVUISAAh1CERKSke7RHl65ffFn++vsbm+ojapGHqswoBwK7GHhcHf1I7q+I3uPHj7/8yktfefXliy+5aNCQgdRYSMYIlneAIZEM+5zZpW++92nlropOHUaL6OlwRMm40sK5ROCFNmH8iCvvW7Twk/lnnDZODwzaGwiyf4/lfimtFJA+ZAmy0Ycffoi70G6zkNqNDc/hyWn5iU7AP3rI/q0bWxYLv5brhfWJj0w1a8DsY6rRqwQK3UXP6kPSihKgXuhMnTKqnDzwmLBseRUA99tb3kssPTLHyfIDut2gJkMYpTwWxePacfGE0uOPPGTH7sTmnc0VVaQvJBGpfXWVAU3ZWBHe1cA+JaQ+aE/3aae9DsOEcX17dkLGSimagIdOJRCLWx8OTFnlZZ0c5iX4+0QMKqH05BKBnaVHc0q+IbZCPVxPPoKvQOUgUwG/ISekTLN5lJWV3X333eSLcA+/slttJ51w4qeffLJ8+XJC0fktYjQLhCmWT269NfpV4SZiGwsFHTbbpws+joUjOAH3bw/P4RWCBe+T0eVqlZ/cSQoFX2FykzPIOcuHBiDEb9665cKLfocBDCupyCBJG9i9RfWW/7KDsWKhcjBcHCiQXAFqf+lXyy79c8/Yns0ZZ6fF3yWIuTlueB9FqxP0HAk31jc1B5Vvvl19eJ9uZiqrItITcKxYWQKpQDPgyE6bWaQnA1+SUPx1TRabm52zV59etc89u7OmsqgkF2hOoTGJxAMLhEJyLRhngjmkgdWIA7xnddiC/qDd5j72mOE4jsJxYhvQYUVMKsUUAA7csX3Xli3bpr/y8srvdorMeANg6NZENGF2EG+aeu7p6Y/cfbN/T+3T95987OgBX40v/PvsRYu+rtq4sgryZZr7lpgG9y/p2d3Tv0/B0GG9LE1VsZooAp/R7o01N4Mazy4ugn/a4DOCVMTSN23aULFuU1OGhMSETzgRdaM7B8MoxSy5wbOsunfvhcQA+THOYgnsLc96cAhOi/vyC13l3Uurd+3IGLEQgltNrD8jTEpmEteeFg0YnPlOqxKNxNoK0Pw3mtLYmPz8y8rL7hleVlb691efrWr0NYcaPW4PLLJ9T9ONO4yV3AvQMGGtwDQSKlCW5RTqk16pUbA2wiq4V42IRU0egz0/GLYvWl319sLvvlq9NRjJq/YRTsE9lN/I5OW5oRpRe3Hfri1ZAZ9SqSDnkPcezGUvXyCnX3Iiyeww+PMm5l4QhwgqFJF97RujX+7dcrhQiBGr161bRyVauVWw2lvtNHsc4QL6V+lEPBkKB8xGJHtRzeOgHEwiyRc8Smwh3UgYMVKrwmyyoghGEz6i4g0ZuyhTmq4ozjHnd8izxBCG4kpzLZn51CdTQkQnMLnWjPtbq8V5/KhBM+ZsfPD+Rw4f1ve0U0a5HISVmogxJ/yBkBax24LmEArZXW4coO+8O2f27DcHDeov3ItGNQ4yltVhyla1RNMdd/6e2wcN7JWK7hG5bgoR9y7w+5Lh0LEjj1TvW7Toi4Unn3SsQxhp9jIgSYH8KdeV/JNz1gN4mIQzc46vFlNcfWMzdkQpZnGbiHREjm2nkejfGHy2cA7eJ3cgrCDk5JLC6bB6jAaMV2ArkEaJ5BgTxbpjZrfB3rPYXmhPqPEaBAwcsAmBxd7ON5OXJTgjJQXhFEwHRkqTEhDI0TnerJzO6R6dDCeNKWF3kuOmpgcE465Pl1e9+u63S1ZV1jeCL28kaTRqUctLPCeM6W801wPwAXqPwW4WVAj3ae3An+fNQmtMNfka5PfwA3ZOpkOashgHaSvivVId5IQxeemll/r27UsgPNWTwHdA8GaxCMmG1HaiFI3hcSee9PBfH/z0009ZO/iCeXiLbIQPhWXVWnMYPMFwRdqjwx4KBnj4sCOOKO/cucX6RRsEKeiBepy0rEdpDeWZePkBqacsKRH6jB63cZHQMd743XffcT72+ON4CPUmhWKEcB8X9ksRBP/fdIgR2Je/J7cigFSWLl1K4ED3rqo1KzftdC9csiEry9KrS4GSDChJE7t3JBAfM3rAoCGDRTS5i2zaZsWWR8kbgeaXoAYGtVaTFiNBoimDVp9b4EqmsF7FDulc/NvLfuvIdhjtRkuKBA5hpiR7GaR2EQiOzRVbRor8OCe1U4mWo0gSbrlwwEd01955FxoIgczxDZu2vv7arPc+XNyzZ86Fvx07dNjh77yz4OOPlo4adWx5ec/Kqj0Lv1jUq6Px9qv7jx/hMacXH3+U7YhBp1U3mmuCe1xWd5bN5bFYs+0Zs0VTkj6lbjllLGwYp0kkiiStOSWRhloHmABpv5L5IaCDoA89Lgj5PrV249Yq8o315FwobH/qgYD1O4UygDR/1FFHIWYRVUlf6B2cTV9c7WUQrVMngfxEwh130olP/e2RgoIO2GuBahL2WUyEONmJ5FQdImczpngdSWOCNd6+moOtv1VRfE3RRr/SpdthlBA5/awzI9G4zWFIRUiibKe3QbJ1hCGJB4YYRNnncJj6K92GmVG3AcxFRiELQrUTzZLWMiGrlQoB5q1ba976eMusBVvWVhoTliI1RMUw7PpMTYIYVaexOW6JFVhjkonRCyaFtvEpxSzZrwMaTtrqemvXJZeUrFmuK+7iJGa0nnDahK+XrxDMSvdTMO8Haer3tkOqm/wBs6O3La2TyrHsuaRIef7D5u//q5Y7uU1el1dk1+Rb+JQvZRtouY0TUApxj3KnZO5Ssmy5ueXPH56wf7AloLXLN7ZFQ/xQJBKT0iXyUY3A62EjjAWDlVu2YvsAy1L6NbBaChMB7W+/NIts1L24m0s1B5rLFDVLSddaATuj3k6C+ubZahpfUlSxRjNGl0HLsQRt6TAebgdVWwNEYwFl6aaBYMqlzdEulnD42CO8p4zMferJv174uz88PnN2gAxla5qMK+bKZAGehP6k7C4QdeNNjZGCvM5PP/3a3Lc/A6yLWFJTlluxWSLKIc89Pbty+TeTj3KVZQcMFi2ajJPFbTFHQMgzuZTcnN3DeijL3lulJq2BjAi3b5l3BlOM2D59msFhYBcuXAhuFvcQwoxYE2gOcXHL1o20AQBAfo73AV7Myc96WAxo6UIzBcUfaYNF7zCpYAvqjjT8WSF2AgHCDm4F48VokDdltySK0hmQWpLFaa0YrdWcaTOEts3GGzQBoZ/E7RpWVIrOYtZiUghBsSjEkhCrlMzYIpolELaC9BDWLH6/N7Fx4qmuh289uldRyprBKFkaitvO7BV48tZhXQstGXKrrRqJR0oqlCCWq43DFKVeWC0ZSEtW7hCQOAmf8KMRVKrvE5Ls5aecLym4oHLgCgSVFzxuTJ58uhzudDITDRNVFXe6XZgncgpzH3/6iY/nztm9dQsSfyIaIUdf8DjS2QjIIehC/wdvZEswEhOm/wOCgmVEnA6Ffi4974KanTuuvOxSr3cf9pguq0mxgPbIPklyEo5mPdZ1wYIF2EEnTZ5otVvAhBNTxapj5cXTM6f/feQpp3uLSyxODxVEzPijRXFrHEEC61IePJ9HSV4hX9TGyP3HX6aPdBYGhciDJsa/px574uzT+zSqPTQ0CKIOExUDBvTIsjnwZRvNtkw88OCUy+c+f+/Q7iWmjJqKEBnjobqf4jBEQk2K3Zy2mBAmRKFkgyljASgkbjK4HXyhRSacOLIoywqGUDIlEwaZF81kTBHdjnvLELcBF2dJC4ws4CnTiQhlKmIWWzOOxYwoZJlSc2e/v/70SX/89fnXGOJb5844Z9nrw/5ycfK8wZtm3dHvg4dOGJK3NbT5jU6O3e/c1XP5a5OuumhAPNSIY1CJZTui9T28FceUZg0sNHTLChXYGs3pRkULg0KnqIWiGiBwqUjcePmjTQ4ntmSWfesyFlOeAXfL1JTI2FesCcbh+QSKJE02EPHQeHWKoN6NELtwIqipKM4GxTT6pHFAGAqACsFOYhazjQT0g0U9VqM1GUufeOJJRostFMWfQIxmGgUxY45QYMaUNgOOno7Xqg5ypZyKISIsKfrCaSH4f9EStYK4hKTJk1TpOTzFQDhU2hjdEDC6yOBsqjUmvLzUbg4YoxE15UqmEzt37yAQGIESWJlUHIu/RaxCMCRFXAMypvhTXM9Qj4x1iacxIhyvql2gLqdB8DHPnPVac1PtSaMHG6PUNIwmKcxq8ySJ1sCTkijNpGubbQ3Pzdt99zN1m2tzSGg1xXenlRChgsA/2gxmq9Ozqz419pRfu3I6CgrXD9ayvvfu9dXIXh80MautQeStqJiY5mCLe1+phygcxEMqIjBW3kVvpQAk+Kzec14k+88JjJIhkNJYi6zD9ZZfyZv5Sn7LddlOdmh+qCsHok4zF3kpJ9jAcRNwG+fs38SRAJkDJtMDDzwAkD+ejkmTJiH4y4fIn/NkyVXlCZ80j9ovKOgU42vxhuw/PtwjWTw/lD2SDeNi9+7dkc8Q7+gvqozdIvCEUM3kTAvW1s4jkmqqaNgWSkWagcUlnYIqhSaQiprNVo1np4EcDltTCZfB7FbYO9J1RuT6RAxbvMNK9iBpfyL6Tv+wQ/1atPaay04ty1HUWP2LDz/78vNvJOIexZyXMtpiJC6CcZ82zpr19oQzzu1VckjDjg3mhO/S3/xq0sSzvl6yprquYfqsF66/5JIpN18xcVzHe+8+3wF3jGBKySEHB96KgZ+KsRRev+X6iVs3L5zx0nSHUeh8ktY5kaMkp5LZoZ40M3LFFVfgs2DzZgYZNGYQQwsnciLkUMsJaufIte923iilCkm0yBO0B9+6GED9aHnc3qkU1Jto9mds3q5C1QXOtQ17Z/va8S/vVt2qwRrZsbM0x3bdhSf17xS3RndOPq3z1D9fMKh/uZIMAv0vot7ZM4x2M9C1bR1mQ16uFzOsr74aBqyaHUKg1PmAHAE5/vwpF7JcxXIiiL5i7hgiQEzwxzGtEiOen7D60ERHjhw54VdnUVsp2Bzo0KGDjhrvZtwYYdBDTFQbhhXwH5IT8c/IO3It66I2lhWGndCrc86dnDxgPVp+jlxOcQLpd5Y1nYYPP4bugLdNPU1/oNnhcG3YvGnDlk1UJQdSFb4BNdJO2R3pD+U5NEDWZORb5l2SaFsj9x99nQ7CG9kLGQF6Sq9hVlG///np8667/vHKSgK7qVuaG/QTYexS0gj9VMyLu112E4ITBsBIEJmBgHXBUpICz52U13Ak6S4tJ9Bbi2lmJyohEO3UgRahSIgXnLjdWQhO8EGMU/iFcRHyWLMKgm1atVL0k3QEApwLrGqh1WjPsiSLcxJBU5enZnw46exz/3zrdZbw6vuuPfJvfxw75tCA0pxnDeelmzMGLTCkX/adfzzhpacnPf7gmBNOPMxkqU9Edzs9cNkk5fBUQ45iKRZmcLl4f5o9HCU6GQN2y7R9y+4sF+puCnxAFCKkBfYkIV+hrqYJrjSrSYcrkwU+uOD/erVNCIyhluzlYBEPFIvAgmLD+pLbqEAa58C1IFYxcp7IPATMsLKB6kDCf9WuIx4sYTtQ0w3okxg544RMhvzGHACz+odQ2x0u1M1gJBjjPcTmWqxvzflg3MmnVe2qsnmyMTSodsTWuIBiFfufiDpIs/SQB2CSbLgCnMhpdecmNS2TCpns5EQkzDb38qXbnEqypAgARpFHbbI5Ac1Px7UMYe+GUDzpttq6rd9cmTLEwxESsemhYMuyHDdrlnG2OZ29eh9KMMOBO3swnYatvknKEIhZNEv2v9XbfspF8WQdi4WHQA3ypOVPyeakdNIiprS8TjI4yexaLu6/y0JSjGZLTDpfiY1Zz+IG4x71mhJmeArYxTE/EqLLDbgMBCCTnuFJShSvkJxUbictTgf+hAvLzZLPs88+Gx8E0NISpHT/TZTm0YyWVtFH2R0+IXq2CkJxR407jQAj4ZjXS5GwzrhNMHTdV/vjDxzOqs2CMoBuAUYJIeIZg8vudCS1BlGTzWQXdXYxRwDikomZQU5JhDIEWgE2wBcsPOjQiD5BIpsX32KWLXNYuXrO+G4vzNhSt3n9H397/cxps4ZTynzMcd7cnPVrv3179mtLP/+UyO9TjlCuvO4sVsu0Z99758233509z+ay+8L+EkWZcvOYiaeVZamVGQ1GmQOxx5N+cqVhbWa3i4jU4YPKrziv3313XuoqSJ503JkCFDdJcFdMwjSAME48MrYHMSz6VOIr1PN4hbjMeXMwxAQxmIwwWzNskvOfxiT/9XgL+kRmRj7VD7ZigvG/+uor5l1e4RF6M/bmHuNsJ2J3+3bzV8saBncxmy3ojsTXxo14D3/WA9DpgmwL0KWJxlNGdOpacNbu2qohRw7ItYWUcGUi2EiNIjy8yThMDfgHgVvY6pGKBfK9+d3LlK8Xf1RZUV1a0hFKoX8idXpfzISkcLkfS6MRi4h5ZMoQoZivJ598csiQIZQDR4hBmQEgnotY/pG6Jpxx2ptvzXr5hRfPPf+83Pz85iYfxU94QQIqxlGn61eMt9iB0FXIck2woNS5b775yMMPH3PMcCBFaIbJ2kbrdUs5TwCbBoHvkUceodY40WB4DI855hhclyT/8mSECaqRPPv8c3369sWDSUe4sv9Cljsfd0rJg96hI9FrrssV3erQ/UdfpLN0UGgReuUP5FQhnjKjqndXRdSb2wsZ3mbL2rJpQzQUsbFbmYBnMKXQyZvjhBbAbITUYjERnkVpJ7JBIvH0nXfd06W88+WX/pbKyZFQlPg8m9GcjlNhMwqnwlZeX1OL9b2oqDAe5lrEZcdSrK9oxG7FJgxFxnDaStKLK9gQW/fNzh3bqp6ZPifYvLm4IHXHdZ0nnjC4LNemxPy46w1YPbEfwUTjlPxKuizWZDocboo4LEVRit8R2eGyYiLBk4CLO+pvktC19PSnTmg85bBmAxkweFDfRVtXK1YRfBYCToER0mtUEC6gB2fhVjUQbYopTgrxkBxVHhl2KFZfUO3j/20RGyQKy2I6Bg0d8vYbr1us2AR1DDhdH9QdVMDmUaPD8+36hqTWzaQIx8KPPyxWMO5rkZPJIscubsl3pE0FX32nvfHex7BpAIOGGxWHK0sUTcUemkq+NnPOpi21H87/9ILzzrE63QTpIofhCRZGBsxg8aQwz6cRmSIWRE8qDqUdqXhYL1LBzpYxW13z3/v4tZlvXnFGSa9yhxKvIGHACBB3JGwDEIuoXzXmcPWe+V7F1l1B1W1VgnFwzOAmIr6PL0XomwBGy88vIIYhrEUJ8zxAZ9tkKwf4Tbu+ghIQBVA6YZcC1YNd/8Ah3u16us7+JEFLPgh58QCp43ICp4P4+JTMTnLw/d/QIrvIi5LftQgxXOSGlifLx1ZXV5MANW3aNHrEw+W3WOyQseggVM7P5QlgFo8//ji5Szy25SG0pIXbwm1k+/kJljCcWRTdIzeT93Kdg+7wFQckLtaUfsjmybbxWVZWRpgIeBnsNzwcJSORSVjMZmlmkz/58Z9Z7tIOHboDCVJX5bMopSKhTCNjS7MZCtmukAXSWOBF3ABhdg5hBrcEBNKSkZiJFHV0sRwYiP5h42C9oItlmTMNu6+/YOSQQ7unTHkLv/x69sIlT65Y8thD91pMLkLLyKg87oic88751diBdSZbPcrmk1PPnDC6+vEn3g5osbGTRvQrsp151uC0tiYdb1YtBZH6gMNttTiMlPQy21zU1jZRjCK69coLB3/4xerfTL4ov+gOBoRwaT6ZEUJ2kEHZ1RgZtD3mi4LEjAZjyyd/SgJAVOUGsROzB4uEHgGY87MeNEmUSUU9hYCpFGNUQVNgHmmSlP/2fzszTtNgEBW1mfuf+OCRO44szSVfUFDHz9pIHp6xGnHVwHgULZRO7OrdK693t0OU9C6tMQTilNUM7pZNLwGGyJg6ACwUfrwsu+GCX435wwOfLF705cRfTeKnutdwb8A7fZSTIjcqKRPTANaI1ExuvPHGU089lVCt9957D5QH6lFedNFFKCcYdJlTXIoX/ebC5599hp9cfd212AYB00KICUSpvAmYiImoUH1JiYQjMZ7J5BVXX71u7dpxJ56A9FZYkIeWIipC7jvkcvveWgPVltkZNWrUVVddhbiANxNvFMHU/KiqqsLl9kx76uEPPpw/depU1jh3MkNyw5NbIFek+idfoq9scfCulhf93BP6P/x82S9GIxoNM7OY7ZlEZNPHHpx2SDaCd8e04VtE4YAWjoR8dreXUGo8BaIeF2tQOhOQKbhIvIGJrd2Y5c7auGHr/Pmfn3r6KV4vpiyHFkM3TNgddpKZRWxVIlVXUz/rvfmXXnJxcVGe30d4HAanNJIQ6MeJSByW5s3LBXLh9TlvP/fcG5vW1zrMzuvO9ow/8ayeXfOTkXqbiV1ZEyIETQAqSc/XUQDuw2wV0eBvHotHiSTthCykA/GmZkPGxt6OKcXuAK5IcOmfPqcCdIW0kXT4jFMHvrd8zaotfsWeS65J0uAX+TC6fMP/McJQAS0UDx9+2PHQGIQEievS1143zt494yfPOpo1UIeRsAbxv/3mLKYy4BfFlY1plcAPTvTCEMaEYlv23a4dVQO75bfzlWpDKhxX2VOogYEXxGD6dLn/nr9+uW1PHQmAjzz51BFjR5R2ycNXuW3T5jtv/8v7Hyyga9t37FHtrkQ0pPPHtAULKFj9uCZ0dgl/h6eLVAlCNkmRx7hpRRcy2CyFSly9e8ofykuN1//2mGxXVPOHzVSEwxAk4IsQreNJl3vxkpr7/zp/W52WUkOMNRkUsCqx9UEVBAHr2/GAww/v0qULe92Be/uzi1m8HksmvAbLvCcrC4sBoCRAhR24WT/+W7lNSp7IW+QWJctlQHC4h7A5EXRJFQKGY38etz9rg49LgYbP771a8kG5AbAT8ycR/ZLFkx6IPo0UhVL7+eef//rXv+Zd8H2QDFGvidslRZxEy+uvvx5fFbImT5Z8Vr5FqulSl+UK+jE6OioyghpE3NIvyadkM/ZvG03iHnYjXoEzZf78+cOHD4fp44uymkQynXhL+20yYX+4Y8EhToujaldFLNzNCnEZnVbSgyMJgwOPJKhJovSmcEfiYUmRGa0XfWPYdJlFcCYxGbjGEfDNicaAg6qFmYbjjslDGTnm6CEXX9Z32TebVny7R4uZO3Xscnifov49s/MKjApFi0NKIh5z2GvGj3AfN+hMFHyH08HTEk3fGdKgw4nsEofXinJJGJhqxhNJ0lAK7CeTGinICj563yVn/O55yIxDIknSMMaBUcK+xRQTSSPZHyMjN28h68CP5OAaDIRJkVsHQgWjKi3iP54O23unsI8ieqAFCs5InK4B5/LunTuznEJS/+HTBByAGHzH/K9r5izcePEpPV2wA1EU4of3HswrcRsx7yLBXbHYCXBIB5qwcpJOSC1wXcDCnAljYw+yYG8wJmMC5ai1w2A1p6PNJ4zocffDn3zy8byzJk9i8LGGBrv8qwAAIABJREFUMkGMNp+sWTk7/BoNQS5hRB9Mkqw7uVgw9JJmiDv+0UcfRSeZMmUKWczUELzgggsKigqvvfpKskf//ur0kWNGY/RCcmHhZ+V4mXrKxEIGOj1kQiGRWDr96edWLVs++Zyz77jjDmQsrJuI2ohGEmdI8hNa0sIlOOE5tAo4eHYaBCkpMUAwNJ5Q+nBEq29ouveBv7i8niNHDGfPodlSaOYGKcTLhS+ZCQQg+QnftjZgv5Br6H4inZdcE11xkXovLLSqZtuYIw6HSySTwWisqbxTBwyCign6oeYuIDJEMpk0v58po7wfUXWxlGK1m7Hqg3Lwl/umYvbPzs13uB1J+JLZ6muosjsxapkScSJsKCrQ6YLzz6e2uM/XCIUhqkNhLHQ2aWu5d+WK7QumL/jgvc/XrF1VWqT86fpBxx3Xb3B+XTLms4D1h8sJH2Q4YaQYhtWuUNEaSEK0XQelxhKUksikCYiESdgF3g1WNpS9jEfAyyWoS6XHSx2Mw8h6iUeMFl+v8pxbrzvx6j+9U1UXoq6KAKPQlRpoM2XAv8ZqFAHoo0ePZqWg60BU++hWV+EO0k4L6eK7RZoguKVbjx4Vu3eJ+RQBImgJosNieA1YuNK7K0J7qhq75R/IuvPDEUqlK1VXB4WiRw5jUi1a8FXT86/vWrmRGC/V5nCv27Ce3c3mMvTo1mX50m9DAa1b114VFbsXLV5SV11f0CE3FglAKbzeaHFGg6jiWRvXrSUC54gjjsjJL4iGgpjcTXY4PBAbXsAgF77/0abVqx+fNrGkiKq79SLlWCHgAYRsRFvy4W3Nqbxp09+qYlcSxiuykYh4w4oognelSAVDAFqyd+/eiDR7hcwf9mrfldZ5Ytv3t/sbuBuZtLAwYsN79uhB2GK7H/GvfiDlEng0VCW1Rq5gxgAWddasWXBA0qpRdgkzh71yG7wSMQguiehD/ITkd2L49NB1HgJJSYFsr7CynwFJ7A1mM7os90hBhx+yB8D9kbH+8Aeqlk5FyQad4YUXXgAJmno4BANhR8HRcNppp8FuuJkx4SFyPfBzubtwkd9yPzl34EhxnSv6Hvx9rLMWnZjm0U4y3u+///5HHnqYWoditNkMXE42Kt5FmMO/Grzvf282xTxZ1CA3VNb6E0aH1W1Jas4wya2qY/O6ihWrtzaHEh07duhall9WnNWh0GWKYoiNx8J+C7GXgEogNojgTGQXZAXMXBbF5Yk11lvNkWiD3+F1dvXml4/tNfmkw1GPqHZKQhvsKVFNFrQLeAKzhYI5pGhXUSFY7OLEWhqo6YBnnSwknkduS0xr9gMKDhw6ZcJUys/hSEgEFEN9SV5+WWFO1CCSPiAAGDqjJ7hDMgkNyH622IqkYM1F0iqramqxe/ErMfU6VxKy179SUL4/cO38mwageaNi8y6Gmx4iBSII0IaWfVfu8XxygOsCNRhtwDC7n/v7+lOP7OHKF5CXP7c5i4KVDqslk3JpUULy01T+UjHBwWlS7IjgFIiSbeiAIlM+AcwMCUdtsJQkm0KoOMdxygm5q1d+wwNIMoVymCCO/UUNzlmhcvrgG4wrV4RUqp9wYDn+05/+BPQJNi0WGnWap0+fzkOQty6/9OKp99x33TVXXfS7SzAPe7K9iUiYIcIJ1dDQyHpcsfwbNJk9O3fSBZQTFrKDxP5gUHSLEd5Py2LM91HCXpKgDSxe2D0KFW8EuR5PDd9hP96zp7JTWdlV117HE6ZMnYrxmZXIzLJUpVmOZkvGIlc030ohTP6p09sv85Aaowhm0B2j2Hr4xBBYsXN9tjesGqPYFoPNTWVl3UmFIQ4BAzmpa1owRA0umzcHoSct1gW7IKoWGALJSGPloQN69+hZrlpsr818fdWK9bfcfG1uXkFSC7AecP0QO5OXm2ezRzMxDWVAVR1IwPjWLfasxkbfS09/NOeN2euWbyj2KNef3/+c0/sdWp5ORLckUnlsp6LyHYzLbrCzqxL71ZxU3RGMVemMlZfjIDSacoinjgexm4mQD5Md4AUbfmkPbkunQQn7DZm9YTo/dU6BrgOgNBywuLVRffMuPbPv8zO+awpWUBgoFCFgQzgPYYjw0AR532YFOysExnahb0ySdg8mRUHYTCJLAID8Y489dtoTj3NFiLD7OJBOwmw3GijRKlnS7ay2wzBSv0jJyfKHErM+2vXMqzu+3R5MK0Swsz+E3B4nVXEbG7SG6iavJ0c12vZU7rbZLYTZPP7ktCl33k5kGigbNCkZSzrcSF2RHTsq58x5f+vW3cQb2O0eSlZEYwG7FRAc14evzbnh8rMHdldOPCJHadgN9pfB4iDtCUNVBqg0+ugpeuKFpZ8tr4+m8wAAEVuPsI8RIrPXcCGWLYZ+s7lDSUeECrOD6j8Hkq/b4IkHb4IkH6HiD+FZkvIOoimLZvJ8KRLBzmBqaE6VlZXPPPPME088AWvDm4CMDx7Vxo0bxSJPpbgBzZUfwubKysqQdjFijxgxgtvgCFJKkxyWe/gJ57ILQq/SPXdS1eZ1QnzWTUoEYy1atAhCR8+GylF2CQaiDaAGgIF58cUX4+aANaMHY9kSwHH6wcP1hSFEAU54IGIf3q4HH3yQDYOnSWWXG2i27KOcFu7nhPfyK04w1PGKvz74GIFiOFBEs9G+9K1LtP4AjpzWZtlpTjcHYR/uRi20s9lDKOLCxTu/Wr1h7YoaivM2hiTIdwWqypC+uaNHDPz1uOKOBXlGbFzRJqsoDI/eB5gT6YcolgmLy5sKaVYXuSdpuy1HCZHSjBk+kjSEqGvP5CXJuia2wJyPoTgZ92PvNalOgzUHdC5qV4EgxTypLCFRKdpIWXaS7mxZACgDh64QvNqkaR7Vo0YtioOAjqiZQmNpgQLAYNI5RqCliwwmbIJDXmFg5D0YHddv2kxcs9wOxfWUCOHaC3Pc2hAdlGu8gnBsac2CimkYRjhJojy/ZXIlBepvFFb5ZCaoZnfYUhHcsyfRpcCIRIqE87MeLtUUgx5UqtIwiRoBGKiF6VhCSoS8nhZiKsgQVJohaKLtQDFED6vJbQ2fPm7w/NsWvT5r/sQJY0W6pb6CJLkycYwDTl40ZqDVWYxMCgcLkz5ywirgTu7hEykKI/HkyZNZesuWLVvw0UcUniKeXQPSXTU/+tcHiNPKyc8jLD+hxZCziYtH8OncufPYESN7X9ab2CksXi6XM5YQsV/IWAmgCAFeEED2gqvIUZXrVIz+vnaylpHtWJ4gvAuGllS27diOIvf440++/c47r8ycmZtPTV2kYUF7UiOiI7S5RcySEhhPlge3ief8Qg/6yDJk7nAxi26SEG00gopu1FIF3ogSC6SjLpJhqmuq43F8u0YtkiKs2EIBJ7M56Pe7s7PTBgJEsUnD1ZImEI4woTZWmOAJGeuKZatefHnB+eed6+1dlozivCI4xB7VUqFgmBzSGDGc1KKz2hyu7MrqplkvvPDSy6/4G7UJp/V76Jrf9OxkIOTQrgZw/5lJqzU2uZ0diMHXQlEzQHWmOLRp8zpj6Zw91dG1GxvWb22oqsOzqVCRORbJhBLBJKE6KEpGQ57X1q9Hzpijigf1LVL9+2A52+9J2J8EtFTMavRkIimDLZOj+G4+f9SArsW7aqqmv7Nuz54U9SFIIjQa7KK8j8HYuawciV+3zQP9hTq2V0dkqA8WHxNbFe3TA3OPPmbEM09No9QVhmHpneOt+DGYZ6sxcWh3Z7dO/8jY/bF0nXBp6YjNY1mysfnZ2ZtXbI8J4GKMBkibSJLxVFxL5HvymkNhf1MzlcCQ7hKJaHaOB7zixYsXd+lSDiciXrN3n76weswr6FTbt29//8OPSRy49NJLd+3ZtnrNdyu/Wb544YLqLRsP76I8MnWyNVAPZAM2lSjQbGKRa7wrY8r+Zl3F8zPXR43OUIJ0bGqWwBHIl0INE2xYhMXpwQwwATZcu8tJCgx+nQP09GcXs1hjTDZilggV0qPUOaCDg8VYWLowXymIcILNDAgc+CAGHtRWxB2EKt4+bNgwBgUfHwyX9nCAC0X0OvOBYooRm2Ql7K444LhHDLjOVTk45xWc8ApYBq+QirUUuSSjJK+Q+3/3u99hG+OEd7Ex4DFEqEJyeuedd1C7mWl8HIiAOClgyjxNbi2SBUMZkh+df/75PA0BnC7wNK7LNrRMofwhb2lpFc9BKX9k2vNE9uDNBOVBCIIuJ1I2TRUAcu05yNTxegp6HHrEysVv3HjnK+vXByv8bKBEIbgEbC7wo27WlznUWPvpmsYv1yyo35E5d9LJ/Xt1gEMqKb0uAfJNMkN0RYoaLMgGJtS+uFmopVkKVUWVSqPNboyrabJrqThNKJIImI8nIrl2lyNjbNZIgKcikwkzfJC6PgZfjsFuI4U/mQYxxYzOkQinrCJPTUskNYvDGQkZ3OZsitI4bVYtEshkcP2IsZX7MY3hhE/2OTmSgl/sC4VhIrBxWt95V2aDMtowdA5OEB3aM2ztvpe3CCfgPjE+lUjSBkFmwiXwj323ZQPemx6dJjoj5rDlE3EiAOhE19o3v+1uaIxYYQJlwB+ElAgJRvYV2Q5IuYAlmCFPxN8Y2fMikUtXbYUO08ohEMCSiiVRVppbVxf5/S1/GDTore7FpUarMDdK+QkjFsyR5FwmCy0FsFB5nadJKzKDxoAwO0yifAXxpyxYRK6RxwwPBSM1dbUYyQo7dKR8U3VNHZJQNODjTqoWIrd17oTJqYwlmeVyE7pAmR1Mh1aLFd7KWPKu/VHIIBJ+uL8AJGV0FjUNJjpTBuA31jSw2CkgDRL9by+7lAVI1LSkQH5LO3ksz+FpkiZlZ/lK0Jnenf1f0cq4/edfkoyUT/qOvUlqwg6TUpRrJoTdouZ2KOi0YNGygD+V53RYndRsjThdrsqKCmLmSNw+cdw4HCKI95lUVAk2EzPA7ovUjep1ysmnWF15HQ8pCTdTYUJAkUq+LSBLyGCkbpTTZbDa35u/8Pd/nLKzMjFu3OgpEzI9upWanEklVE+EOwYhoB+M1gI3sRDNmmLSkN+AnQAOdOvOwBeLV3y7q2jz9rote/x+jFiGNOhc6QiRW8wp/kEB4afas1xmw7sL1i76assNV004tocuMcsd7idIWqyLdMhitndUghVKjjnj2zpubFEkbTph/KgVq7at39CwdXukIaBs3Vlb3xzo3b2bTHaDiuFu7FQ6xR1MziAEZaGpxjAPQvnsL7oyD7QQa0T4AIQURj1lU7JreUFxWa7iF+uuHQc5wR77jorIzDlrv9nQSDU1gxoTtVIBG0O+FiWjFZ+IBkNw1AUaFJx0ur7BR/7ysuUrPvtsMdfMpr/LpYfKxJ94CZCzb77pj488/HhlQ2UmTkaFubxUvf3PEyaO6eSm8GJA+F+5E1+nXVQ000x2SyStvjRzbkMzNcXDKiXOdUeh1e4m2yIjUE0FSjNkZrdbuvfqiTMkYVCag0EH4NttHz+7mEWNOWDtt2zb2v/QnmIuBCyQgH9s7yHXT6u/4itYGH4fXAmrVq0i/RuFGMlJWqry8/Ox90CFksFJft2y0WLu2rFjx9q1axG5CPjAYYdEjHELu6jM+GthgnK3pgEtVzjhacTkzp49m+wnorJk82C18BSeKQNKuI2dgzbgpAAYE80bh6YIVtBzcGiVNKHxJ09DOp43b94NN9zQr18/iukiPyFs7S9pyWZwhZv5lI3hjW+9Ov2CC39jVzNjTzjRaDKSYGNyWsPxmI1ASt2yJRm9ZO6S9bc6mGyf1AP1FhjDKdOStWo4LNKhkylRqTedjqZjQOcK3HHeywaLKPq3hbYvNnzywbSzC/8fe+cBJ1V19v87M3d629nO7tIRlCZK70pRkCIKEXtvMQZ7iUaNBqMmdjQWiKKiKBoFQRC7KKBIkd7bLrB9Z6f3mf/33AOTTdwlIa983v/75r3yGWfv3Hvuuac85znP83t+T34jWboyug4k29QbDypJN/lxlGQMJ7HRoOUOwsNtjKSNkDO54hG9BXa+hE8RpJZqLFhht5BXDkc4gAhjhqDlJDFBRqURbxS4hwiJCnUw6CSIF1KMenJaBzOg6xN6XSysWnJEvkVdKJgO18VyCCRLQ9/F+onrUvMA8oW9lkDpZwikT4HZRj/Q6c24uEo6dCpplZfU24IJK8tgKtpo0zv90M8Bezq+WpZGacbSqxriCXh9hFdky7p1Fl0moArwbwocCHE8mN4y1AUbKkhTYT83YlJqrCnzGF1FZYpN1QfXKOmSZvuxxZMUw4oEKBi1BwsUdRBiEjM/DYPlWzhmBOkpikeKfZ5NMQaVcGNG79SZHQyMDHnWksRtBFUTS5lRSLwkmVAETaHmJkbL0ikOmGyMybqUYD6LVCp5bbbV2auCjg0b9q1cuauqVmcxuxoO7l744fs333QjiAepM8npiZHpnnvuIT2X5DuQdixKZfgR5cdIBmHJn3JGMAjZQTHL0Jw6dOjAxWxjeCMW8nMmjOca6bGSHmS2HAgBNDnyCdOmAHloB4nD40Xk0zUZLV6CySV3U7IZOY8eRjMxhTE6PvPU0yNOOz1NzxF1Ho8iQO64515nQd65508NJ9kMYFCJknKTmsjNGIXLaSu/UBrFyjNZQSQf9L/vk15APaUjsBLzXUgTnQ5l91PVYo5sMaC7Fzp79Ejp31Oef/vr++69UB/1El2KAwh/8bdfbVu9onLsxEtDkX2YHdFJU3pwWogT3FUJfcI3dFDnoSNOiflDiAe9zg5HKUq2wQbjTDzq1sWT7g1bva/MfOu9N94ocydevnvA+ZO7mOJVSsaHhEAlENAGYTJBnAHJqs+kCnUGd0zxGdz5X6xO3PX7deu3RZzOKvqLjuPIKvfcJTpOxK5ApRoMAAIxm1fttV374Ipv/zyutNUupSauONtG09UWZlBSx38puC2ZZfGk8JsCn4K0Nq3HBGwC6YWDEkSAtjIKTwSIcn3G5IfYCYEZVRxMItgH1EzQa9Op7W37ygY6zhuep4TrSYbhj5/xi7tebturWDAVM241G6o8fi47liyN6EUtns7AfteoMwwfNuqTRR/ZdPaADtiThemfoMvcznR94OKxo5TAFiVTLG+UK9Q/HdgZdYfOPOKN+WvnLS0HCopstCZMYNFTGcC3MIlKlbEJEJXXpeMSSn1to0WFOdVqd9rofTXRkM54AlE1nAwm4n4kv8eSKbbFpo4qc7n1Xbvk9+vdvk0xqUT2w1gIMUQSmjv284gyklOYdaAilq4Lz/o0Px4jV5Jmu9KOWFhojWSVFK+T0VlsDEelz4BBcUgsdHpCKP526eE7/u5/x13NYmgS94jMEoxQQr+WVIRCajVXnxbPMUUpSkqlpmpHVv3CcAVKAyMWuTy5jIJQWZjPPBqJJu/lpNRp+FNTFPTYWpHsGLouuugifiUHC/tUjE+oaFiV2EtxUguRFTkiKFaqdJzkixQfQLIoAWwW22VZGaQ8t0PxgLMSy5Z0HKA2sUHH4gWzAHYLUPMyblGOQnmNrBtqInh2HI7UhGPatGlsoFG2pILIo3ku4ltezEkeyp8TJo7HGvfQgw9aHM6RY86A19xs0GMsYqDI1pCVl013dOGOQJFs2nzhceJThFeIxpdFcVJ+195Xt2NvtKI+neMwm/WxeKjW7MkPBlJwyjV/JO0E/ggdC7I4R07S5weaZc0vhSWZICCISdgzGUxsjcCZgjAlb89+kVonjDPHnEmHBSu0syAZogUQRqgKUEYjueD3spqTxPqQLNWED4IKamQB0pArRBgbErLKi1BJWgTxSp75JAtAIlxfTpYxOC3Fq+mM4LmQ78FYiGjJ5uv/M52VqywVko1JI0tftqC6Zv+EtBRxBGLvhpQRCfFMLl4dyuq+XZ2/unTAsAG2aN0ei7FY24wdy2FBpaAlMqBV9IKRP5bRkb82jjUKj1kiChofyhLB+5hON2DmAT+suki4ZIsEoyAfQNtBLyPmrkYh08xhTIejcavRptotSiioWDxrtwd+N+Ov5ZXxffsQlyhmGDFdrDjPPvOcx+O+4uIr6XG5IeGTBoFbYeLEidKJn9VIaBwECKRZqFNyEGY1LTFgtEx5nEcJky5jBjAXcMg9Bl+YlVxJheXQlbfzJ49g+nBk5xd1YL6jPDHvOPmHP/wBz3JdQz1TctbMmU8+8eS1119Hr1TV1DAT8dRf/6sbSDh9403TqAPuQsonHyhKWDON8593itagqfmkJfkEko3cQ1W1GWkls+I2J2sPXTiuzw8rvE8+/miXLvZfTBiFGwwolrvIPeuVp15/9a0Du38s65CrhG0UwYxQBZxRmHKFHSKcSIeZ7aZ4KpjWxy0edgWWA1V1O/bsXzRv47crVxw8sOPUPrnPzxhwet+SAijfg6ydLUyYpCuWqTOYM+u3BWbcvfCzVbGI3mCzO6SAldvUbO/JESg/5UnpFObMlys3nT+OJJ/YNrQwGqQKSS9QTzAHh+JWtC5IQ/CMZmJELJoIDwL/wHXCRIylLwaVpsgMlEnqzQLywdrJ7AeKhI4PGhU7FTsyeG2AEMFarjOnquv1m7f5p9wy5XiPLCYFbl/VpKIuwxLEDF34/vtOtwcsW0Sg4pSiwlJ/3cFrzu/Sq0e+gh/jGA+dtcP+/cHl328RkFxkbwJ/pGITKbmQkBL4gsBhtTlcbiplhMkCGIlICp7C2UfQeUSIJCt7UV9h0Umntum3Y8NHl53b+cZLhuZa0Y+KUomgQR80w56djqTScVwJ2OQNhOancqB4UXIJd0h/9V3tY89+o8todoHmDroYWDWLL/mhZFgbLSOAW9r2rKXjuKtZQtLpVGxrG1avYiyKHJ9C725hrLdUTe28mKVHjPDZC6W4xFE4Y8YMUsziJpCjXwrupmYbqZdoG1YBKJGTPytkKZBbMDtxYE/CrHXFFVfgQ0S2lpWVyadzl1wd+ZPb5VabVQEKBtQmTopdr+ZnBPYBKkuqWfJx6GqA7t966y3sbbJ7ZCwV6ysXUE+pxrGcsBhgisO0hjkNOxkKHCY39vcSDiyGu+ZhFI2pLRuUIF8T7NdXX399z523/9H87PDTT0PTEsFT2EOOkKFzMU/hyK4o2WbMfhE/6/VQUXBpVo5gd0vLqOYmN/Arh54xrijvfrH5hGt7m1MVZmNCSYRsZMY44tb5h0dkolaSEYN2BAsjdiO6hDWnMBWzrK90ffbpF+vXb2xdVjx6xMCTu7dxWAhj9DnsXuFeJNooBlARc1faV+9zuYlJqRadIEBU7OBAZevJM23Cisf+R9uDaKoVRC8SPAQ0O0LDibg8+CYwdyPw1TQI/s6lDgghiGSiNIPRihWHJLIAdYBM/rRxfsYzdLrYH4sQQ9HOsPFBKSQ6F4QQpg6NOhU5IIyQwi2YJtA5Gas+Y1DhA7ee0aNDUk3tgdNayeSJjfixHKEMBPqkiGNjjTmvUWdSdbY8RbUGicxIxeyOjJGsk5EAiXRVcoebctOmzlv27ayva7SqmX4nFycaK9MBL9YfA9HszR0puDYSllBUuIdFpl5r/vcb933+XZjGBdsH1QkGT+JhEZcVe8sfmf7YWaPHMR2Ed/sIzp0pIE1WsngaijZASQKJJQckLdb0ycw4Oek4ycBmWsl5wZ9SCNCqctjLu+Tt2ekjH82NcjpL+cAthK2wSQPRJRU4DMyvv/ba+HHj2SnxuLqGunpvA5f96qabG32BZ+68o6xNm/qGBpF9VtHB2uXUwPv/d0gpwaeUnBhIkcP0UdQfyy8wYyhVdaY8XcODtw6rr6u88aaH3p379jMzHlahX4s3tutQcP8Dtxj0YRHjksoRubxEMnURN2pAQTFBKINVmvQDOovqVBxtKg96X5/7wWuvv717dzU5mUeObnvXr0cP7JvTKhfiBV/GCyNgjqCcavaAiqCosKZR/eNLS5euiFlcuZFoQzrhw/DN5XLg/cN92XEo35EhhJBf+u3WCWcNddtwWhIUKVK66CARFbaruEGH0U1LAIpBDvAZ+ApEjTOSiqIEWA1mh4iyQ0YB2WTzHGqw2K2gL5OQWehC0sqF6T8eiFic7ZQQVi6ihZLlNfWeglZFxd2hJGv2tX62kzii5JFKxZNx/GWFRUWBRh87I7D4pPSoq6ke27942uWn5DgDip+0j8emacHkHxZc7RqRL/hIOjeWgP9fQKOEuVGD1/PBF21/pwotVKjdDAjB5SB+JdIdC6UuEU0e3LPTEIuzcxrQw1NoqjRCoa14BctjJpaKxMUeE4SDgZhWOOsjNl1eJhTQOaINSus/vrhkww6UjOYzhsnGJHiNFQerCoqBIBAh8yFeKZzOLR/HXc1iLLLUIapEINURqFPL9TnaLxQl1REuYmRLnYYywVcBe7rqqqvQseT9XClt/k0v4yfGiZzt2Zr8VA9jswXUA78hUHRgVXgDMSkNGjQIQU9pDIKsGYkv1IF9Mwcl82tWk5Nal6R0l89CiLN+wCwACEzWRJ5vWgHOS92LYtGQ7rrrLqIUefozzzxD1CS8iOPHj6cc6sAL8iweyicHJYM+6d69KwyNt99591NP/Al6CELcBZEVCZg1pZBbxLqutQCNw5dm25or8WWy8sm1ippwGfeK0Iq/P6ToSUUjJpv1tfdX9+1ZNmVwoZI4mIkEyCGqiLDn5g6xvUuRkkxvsqbDkMGkQxnr2+9smf7etpqaOnIXGQ0H5ny2sMijb1/malOaO7J/m6H94Cb1p8MN+pBBIVlYoSvoPcTW1JAWScoQQAIbQLKJTKJ/j7yKteFwCACTNvk4xKZXMCbZsZwlDACTVaAYmQY4cEYNs//unoG6mM6uV07s1J6dGoQOFoM5FPRZneqxx2g297Itn5MyWlt+hKkQowjKNK0thDocVQIAgOVcihEqb81XGiad12Pq+LZ9AH/4GkQIDoR4GKKOMS0p9I3h+qBKbkpTUgfUN7ds7z7jewvWf7J87ekD2p9/dtcMauDxAAAgAElEQVQOZaYYrl5zaSBRvOHHhidnffAjtN1hZXif/Kemn1Ngtovk1hA2trBawRhp0vEz6m2MzJYJnXnjtjqTrW1joFpsUjN43/ThKEtCuqigcO/O3VOmTMH8fN555zEs0YoYdVklSfSe5sNjeDNN+C7/zDaqHIFNVzsmKb9SDpOCkSyL4ouUA/zExXIuyJ/kroZ5IcUFBmzmO0HazA7EKDsc5iOlMQHnvP7GmDPHQJSFKNtXvh+eAijiCHnZtHULW6C27dvX1dfLh7LcEsgMarflzv8P+oWOowGF8irlT1IEIdGqHqs+EqlScLaQFFXf2L6t8eHf33DaOa8t/mJz/3c+O/+CM1uX5GK2icZwVUWs7InMCS1bMMMeWlFMFgRkWKKJtAFWt7hx3fd7Ppg/++Mln1bXVnXv5P7ttAkTRqpty6x2NZj012Yq7QadRzBoigC4FgauJeP3ut98f99Xa1O6nDLFkUngzUuTGUdaxP+xyxhIHE2lKIOTQfXD5hpfTHXbVaJChNCVNl+oS6HpMbsFggEYgImg3RjjBKBvzGiCLkrR54T8lk1bq7bvrm4MkOEi3anYdnKPE9u3a2tnY2IIpxONOl0ITmaTw5yqqTEQXg1jvrmovKYcnh2bR2MKPZ6HVLEwZaFh8JrsbqdeeMGMp59R8YkabHCndyjU3Xz5gI7FCSXoT6byjsCw/9U6AfdtXZw3asgJW/etrI9A5m9w2/MD/hCQBAx8jCIC2pm5wtAO8w5A20yIhK/C8xzXjFhmGgTHTsIYNpE2jbCHIPyIEaWguEhE5gCyMtTjm9W0Vc06hvWJOK1kxsa+KBTWuSx0yfItNSu2+nSm0kS8oqV683QGczQRP33EKMHII9ZULWj6qMc/+fmo9/5LP1InQhDQsdAPRGMJlIO2/h37IfUSeR9ykz85oE0HzIENEx4dZB9CUDaElMh856FcLOeDlMvyT85wO5dlf5W3SD2GkQTSC0ZE+EUBXaHikI5D8ltSAXYtUqPiFl6QXpfyXdaNYvFCIkrggpdn6AuqIa/hcdSKayQPBRdItYmiOM+fVEx+4RO1jEfj/cR1iHUNbQ+Hpgwj50p5GbdrJTPPdEMHD3n3nbmTzp0yccyZL878C97MRr+fy3gdKixrS/l8b0nNkvXhM46KptGbyfaUL/LTT2pNRGF1VHl65ieDul5Z4nDrLEm4BgEUNnuQ9ApRB9CH4Z4kC7rFPu/DdY8++0ONpyCsI0Udk8lUEzbU+CKbd1XplKrZb24ZMbjgpqsG9+9ebAIUyValrtaR44CeVEtWRWBIXJCdJPW5LsvFU4Yt3vR1xI9BmJoDVzSQDwhmJzxdGV+jWSgmyUK7adyorueM7XBSh3hRm53vLjxoMuNfPoEeIVGexW7TAD0iF95xPeSoIy6T5zKECHFn9PIFE5/mWmdiGolmURJk6EuWlrj+dE2fiWMHKkqd0nAA4x6g7mQ8hGcBsthjqmfKVwd8VTP2uSt9xg8+WD9n4YYteyHTzvlx57aGqO3Cc/vX1ySWfvb1+i3BWq+6+0AkknFiRti4M1pdkyxszYZbS7P6dxalv1XBlMEolhD0kokgA7kxEt+z91AE1g+iKjUfLsMUucfXuvqqvLx8iO8x+jLO2dsw0jjkNDws1rWti9x7cEbOo6bvKycLbUh7SrcUCpPUmeRl8oJssdl7s9Ofx8knEpe0YMECNCRglMxWOT2p21NPPQUa4Yk/PX71tddQgR27drITc+XkXHjxRfz69IwZgwcPrq2rM5HWx2YFD+B0uIkjaal9jqmz/ndcTO/Q/iIEjm7CWyPINeqGD+nWuqSD4qvBC0hsTcUe35y56012o8vd+d6HniMNxKjTBp13zqTOHdo7Szsogdp0KqR354Fpxxqxfdf+VWtXrN+4/WBV9aa1+3yNwXAgXFbomjiyy1kjRvfoonocIQyO4AyVMOAFp6DjAgaK385EfGILjWovfeqPy+d9GvAlnSklGKwmqbNIsd5SVkC5lMiyeDu+MIp4QW9ACUZJR4gepG0SsCwAfIhHhK1UqCgQVhB94QfJZPUUkjR25UbDl1//sGbdt0yuyppEQxgnmU3krFEC7UsrCvNsFlOiIM/UrtTTsWOrjh2LupQGHGYibYNKKhDMFP+w8UCrNu1M5mBLkSctvO0xn+Z1NEukGoUn3SZo1kePHYNzxmWJ1tcpuU7DU9PHjeyTVhr2KbZcWFzFZvFYDl28hmQjF4/vUlpsO1BH6u59fi9Bw9DYGVnTrTbIE5AD8Iy6WcsAM3y9qm7N+k3RSMqRUwrGQ+P0ESQSiVjc6lAga/TXB0b269C+bYlO3aOYyB+eozArcRPSH2AmxDaRzLz4Dcneg8EsUxtyPff6/JBYmsN0aNP+bfoeIC8hWAftMP7siWLzQDJMUPJ8OerrHpuMPpZ2O3ytWEUScfDpgCpYsaWORf4vFv1/ozRu4f2lpiIHN2YeOEix+vAT/SEvaKpPZG+RwpQ/pcz9hz85n90Ec4GUzsyNO+64A+wtHDnAzCG+ko+W/gWuQeBidkLLkdtizsgdLWAO/G6welCm3Ihrexeh8NEgUsRTCN3Dn5zn6dklpOk1EhZG1DpQX8Q9AU2EIgIZgUaZW6TjQ74Id6HvUVTb1m1eeH7GacNH3PLrGx9//PFThg3ndbhSqoZUj5pQq+zrU07Tg3L4lUNWiU/Rgy0rHQIvDdzdk796Y91Lc1fdcU1vh1pvMjDNmh9ayYQvFTearfmxSNBcnFcTUOd/8nUltEyNxNZqFUEqYTYWoRPEd6vBlHnRisZvV8+/7tKO064ckmdi75JW/PE067lcynDQYyYBkZhJ9D251QuPTVn/45Z1a7ccKIftQeBHW7UqyM1zl7oNuR57WbG7W6dWnVo7STmqhGoUf2Z7RUUwqfiwgMWSpExhlsI7EE2EoXT++4b5mf9iDMi2pcH5TsCE0BKwiTJdhdAWXIpKrN5pgjgjd8LYPhPH6JTAtqgvYbESChXOpMHKW4hzJ6PEMdUMXBwPMuaWrlwTmf7EF9+sr0nb8aeKunjjrnkfV33+7RKy+tT7oPUANQeOjfBAYyppaQgF/YEGohHMwl3o0gxpzR1g55Gw8QhkzPqctnvWx/Yd8IJeFuWIfSSDRfyfhYkGiMUjjEPMeLjmGZmgEhmocjqINflIClG5gGXP8EXOfbF4awZyDr6jp7IjIvYQ4xMzi5PcKCeyvEZOXtngcvwjsuXE5AIEFNZrnk6ZVIPpSfY9fIUAJZmAV155JbTXILRwPJSUlT00/ffYsZ559pmT+wyob/SC1ojEYwCzyNfrsNnw/+Iwba51/uPO0bw0Nb0jQH20raqjcRjtwzuFoj7MnnkJQyCk5j4358f3luyu9UUFZsuWt2nroY2b577w0tvjx40tKylIp0ioysAxBsOZ7bsqiHDyNYYACLrtSq9eHYcN7Dx8UPchvduUuKKG6AElckAJhRS1VToUhXpSIRkU8RlCmSO0JWgQjqZmjq83JOct3bar3oozSgnBRE+yO/J8a/TFRw5GTtM7s3/K9UKYWPT6TmVFLrvNiCsfLAPIxoxRUNhg/EHFTLB/xjoWIW2G1dO2stb8xbJdD72wo6qyNkLUkNkZFik1xeP0NmsgHN1eG9xZB0MX5mGkwV6RIkav69/D8si9U3u2z6TVZEMk8fGyrd2G9YiHUgJffzwP9oMyCxkvGyaFlN6Qk+uZNGXyG7NmkNB6yujBo/vZMpHNgigxQVqaY1ezuDHSWJaju2RCJzgPY4l2wXCkILcg4hcpRBlCrG988l2E7ySTK0d3f+7FA0u/ro8FDpoN0J57hBZoyJDC22gIN9TWlDqUK847M08NJGprjLZCKOKF+YK9NxNTh7MAGChuXPIuJQwuWziT8+7Sncu+CxAmnE7WC/HUgjpOLwOkw4wCOXkgHEaAwLUlfA8t3aB1SvNr4c/YX/QKs4vJdkqvntliW1rj/5XnStVEjn7e+ZNPPsHYw2tzr9RUUBHYzvKIpk+R36V+I7WT7LOy+k3Wz8hlXC9UVO2TuGKyFqLfkNoZUkR5uyxK4qUoSlqquJ7zTD+KYo87a9YsCJkk0ISf5GzMFssZuWBI/IempB9mIqBA+YJSn4OaAVJE8PgY2ADkQhSEpsV3uUiIkaddTzuj7QG/HdCv/6uvvAKFxC033zxr3rvt2rXjStQsLqNiPPQf5EXTZqf+lAOWjnD3eAyOZsFwcJStOZoBv6ZCkEDaX3xzVe9+pad3zzgJKsw0T52i2hyAoxQ1TPoNf9Aze87679eH4qZ8Y5yMLiKxurB4iGwSSaA8cTQuVbE68uoijU/P2R1OGm6+bEipy6H4a7BSqWCX6CARSoyuZ1QifrPRPLG/f0RXW2LyIDK8YxYmGlJDyyQcdmcyFk5HMQ55dWm/EkfoOpWQdeuBbWS60hutvCb5OoKRIOwzZI05xgiNpk34L32XXUBf4NRnBGIXEf2CYsGMpSH0BB8LO/zwU/MnjTxx7KjWSgPBO9hLzBn05EyCVQPDtx5gxDFCyFK2srQpd9b76x9/YdmOQ2AqihKJWk1VY/turqxLVtcbiaASfGZYG8kexk8ica/i8qhFRYQ5wDNUDyN8Sy+ZjKYAvxOTqLO5o8m8Dz9bd9DLGgMFIDYLgWOAMpchI+L2LHp/MGSz2tq3b49Cg98QCl/o5aQyJGelmMNHKEPl+abLHnVo+icTgU5k55Od0UKhPMKHLG+Xt8gy5a9cwE+w+tH+ksxFZN1xOJhKwD1BWKK6Af30N3ira2ocLmdJWenTz83485+fn/7Yo716n+r1+xD+8Mu6LLZQMOJyOGpr6rE3R2Dc+b9D6yAaln4RWY4EyZIOzwYQeEu3YpddVYIxvavDYzOXPv/e3kjcpjNEwzGRO9XhtIOCQDC++cFidBuLlUzAAtSkN7mZLgYlNGZox8umDOjawVNaksLca8T3H/sxXY/WTqpQAFiEJ5v0DqxCQSVO/lWTih1L7Et9Vp3gYPvpMWfJdm8KSA6gTME0mgb5oPmXjiIqs4VkByEjKjfHSpJDEA2iuswb3pgoYdxWwQSBcIx78BIGe+6hQ4an/rL6nQ+2ezOmMMG97C6xABHWw1zD/RX3I89ifNcW+4wJrlY3qbBpyaXr6xt/M++xu0YPHzNg5fxV9QFl+NAz9UmbYhIb4+N3aNsVYYlgSWKfLmL6BPpt1GsvvTCoT94d1/a2RPbiP2Rfmwywhwdh1oKe0lIVdTlCChFcHa+3ZCIEVtrIPxH2unXsKjnPrgnaQC3nBCMqkxncsarLAyNWb/F+9NmWz5cdgj7CgUSPKYGMQ58JXjq29aVTThncy2ZK1pmsrZWgNeMGiipAyjCDUBSdq4K+xXZuNwbCpr3BnLcWbTXC7ZJOYpwSalYLahNBpwaTylqMv4OxQYMgzQSBwlH5KY+7msXIM4lUrYJsQ3gMqY1YH1pq7H9+nqHGwXWoO8xD1ieQ7/ypaRhWOQ74kyaQ2pL8wi38iQDFSYEvD3otfATC+O9ygUxHE7r88ssltyfXU1up8cgSuJdUgywDWLbQ6lBZREdpPkfqgJhmmkndjvOclDOzf//+qFnEK1G4kC8aBYMU+ll1EOvU4sWLoU5ldZHM8lKHkxdwFyVTk6wyB1iEGEZYIfCQwgqBDQ9uVdlkrNZ6nfRLQsedPP+8X5QUt4KjC4UM1Bp2AhQsSmvaLC21NT4aTHFY76qrDgWDAs7FNgHvu2zV7F2HhQvBJ1BYRSNGfUlDNP7xN5tGDxioBGsUbPXNHbEYOqg+Eau15bi27Y/Nmrm2MZ2byAQdShGzKpmGABNJJzStTJq4P4w1oQjIIKvTH0k/P3tHrinvN9cOUCyHBI0ktAeCTTTKbhE2MwVKJyVmaAi4M8Tqk6UH1DwzQJNcAPjjjVCmomcKiAbTTU1mHJBxBVas2w7l88m9+9I1oYDfrJqJ4YF7DBXvuB60njzoX7qbRJliiCJB0hhlbUV5nhM75E4+o+u5I1q7TOVK3bdK6mTFEknrG6C5h8E1mSBiJkEgqYY+O4ZjV21ixsz33vponzflUuyIiQOYmYC6QMafxh8DcFWWxxin2WAhRdsSShVhYUkM5EKag9sFU5pufrlSbW6hJRuMMZ3xk2+3vzLvm0imACp/q2KNk2pMVBcuf5RJ0CpJi1Uw3jH12AngoMcvT9IqbMYgI5mYvBVjTwy/Jgk95dxv9oUxZhPGC3scycLZDqG9cTHly1vkrJSDVs5uprmcYkxMvnA7s5hnMd0QEWAiESwExGBpg82rwJML4BJmpunTpz/66CNTL73ktNNPF9R0VpHHiRI4mGJsZrid8wbwaf93aC1Aa3MItjWUIL2BniVBWSLqSCv1Bl3o3fmVr83fG7GXpeOA2Y06M4HpZJiOkwERDKnD5SAPAYPTYjJCWexwFSag2oqHurRRB52olBbWKTGfiMxnZCEQWBcE2XwwbQKumUgJa5SFxKGqgz2DNw2mSCRUEXLsp8fu6lClP2YyO+IxcraA5RHmVxwkCtwPf38clnuaBsng5Ec5tPjCSPPWVkUh95IgDlR8YoSSQMgSRpObVZAUF2wxFZ3z2+V7X5+7IZQ5JaKsQ/vCIg9FxeERI/UT1QTYRtRWR1ghWCAEozbXPV3W7N555z0LLt5cs3r3QYTZKaf0NZPxSXBMHd+Dhc8bIBTGTuMy5uHbPVh5KJm0lRSlCt2VSiCUjpuSyZCJxJRhxEcL2NwW6kiCC4o0Wy2xRh/MK8RdG92tMpgVaR3wbGIp5OWJuhabccSk4vPmWx2jTykc2q9D4E5DozeYAZGL6dTiDHm9J3UscNi88dBOKPNQqHROELl1WDT1kFGQ6SMFMEtLZUG4dIqUmIVP/fnjjdt9Fkt+JtYg2NdaqCSnzTZbTm7e4GFDsZ0TiBoRnhfsBofz8LR0339B32mpyJ+cZ/DhjCd6TgxQoScy8Y5R1W1SJmsSf9Hu9DqpaZCnknZB2qKaSmSpLfFQTsJKCsACLkogrmC5cCpjZ0Lzo1aIVECsEE/jF0A+Sj2Je+n17IxiDeZ2vIdIcPl0ymSOSZVLtL6W4Lbpq1Mgd+HQzJ6UpXEZ1KOk5UGrY6OMKAdehssZScSVFMiryd22vF5+5yf5Jyh4bsemBZMykH/43+Uj4OnGFat5ZQjqAiaqH376sCVLF5c47H+877efLvgA7kgkFEBCqPXQJJpWtel3Xor8IOR/6XZqL380jJ5OBpxUXJjZZMWy69zhxkF71GCi0fQhxZKY/+X+FRvhXFATZhZjVSGFVBLNBkw3gGgzMclGg0MJuYy63GDKM/P9PUFb60Q6oqb9QaU6oQS0tV0wOYiNoEirHkKTUPGeQ+0N26nZ+fQ7P2zYQ0YOpxq1KLjkreQCCqmY6IXyZE+AiDDkQ2Eq9ABdXdpSH1W9KWtGkFtY9JEo3MFE8pFs1SK4vzLmaFqNhUqsirPYAXN91GAzhnSQD8YNIgjy+B4Yr5OJkD4TdVpsu7cfjIQBjtgQB8Sk33Z13/eeHfn29O6Xj0y44puUQKMCSz5+WIydaYc9k5tmHRE7DUQwxm0yb7DrJUoZcK2gCyOSjyUnqfdDXAyYHXBoOB0gllJxl32/NTzx5u9f/LDCy54wHVBoVS3raQTIG60uJBirC7E6ENaI7ZyIVmBbjcvGEPGYXOZ0RImSwa0oBlctJGdJFjb+qXCr4hARrI7YHk2hdLhcNVoPVhf87vHP9YZ8Nd4ISibCQ0C8iT0+ecsYL4CX8XMInx0qJgmjiMAl5gMPHWoWOxO0HHZBDDYuoCcYe0wQuZ7JmYJFhLmMgZlfkQmaIBaIVMph08LskHdlpxK/yhHLNZxknFM4shI8A1/QySTykp+Y42PHjmViElgjskoXFfFr67btyCVx7rlT/vjYkw9Of+z2234DjM5qcZHcUzBta5S2Iu0UaEEaEgwqJl7BeS78TOx/hK+CYXn8x9XxHbXHXjq2LC3cHQMHqkAGek+n29VvQH9TenNVevTVz9Te/sKyyspwunGXogKvgehAiynDchGOxgIBf11DpD4crU8EAuF4ONBQuS/QUBNN22fO3z5y2ocPLTKlTIUZe15SdaYSLkWfG4Xzm/SaioXNGuKXHT72YTFQE2ZgVgRMa8hHcWTHg/gjk4lGYUzGZhY1KV6zEiUtgCYCQhiL5T8Klf8wfsp/bNzZhGD2Fgxa6E78oZo7l8XNzo4xg5qCcE6EwCFK9SZqxfiHXjVaoxQXzf2m4cYnfqzR2ULqOgEdJTesZsI+/I95xz/BPKNZ6mkN+Y95AH+qdzsAqb2Z/GnPfD/384aR46baHeBOji3cWLbAMX2m9GnA5mQl5kXBxZqNltrahqeffR7ql8Uf132yAvZSpx7KlDj5rW0JS3UAq5FAl8O6h1RHhmBitKSTARGchLppQFaFUoRJGfDB4QOE1z0NuJE9ts5MdCYINToDlkTiAQGThKDiyMQPKQ6CzQ060KjwXxNEj9NJSdrDDcWxmhNdkRNyQz3apLvmV/XplLCma9LBjCFepOgL8AsqqVo96WrhroEWUCDkaG66lxAiwi/SG3bWzP14e9SS2xitI8Ibvlpj0pa1gstWYrmXCx+bw3PPmWK1OdkDxFNpvMFqIm1ucTk93MbHfTlhNCMoEWpIIqac8DH9van/X+xsqV1RlBBnGkgc9QhOUQQiU1j+SlF8l8KU71ItkBtN9JLrrrsObQ8EBtANdCxsSBC1w5gAuouMs+hqMG8hoGX15INk3aRwRwpPnjwZA5WU8tmfsn9mVS65xWFTS01Q72Rt+aSrSAYCgRbqEfxe6FtEHT766KPAn2Htyr7F383/FlqHrT8sXGB1IUcFGo9lDmMeqh6VoeYMCFkHzqCTofCxaGH2w0zFeBZe9r8HGTR9CE+nEOn0pAXpMtm2fMqfKFkuXXyhHPYQiAcRqwylQkJfU5X4ZPG6WJ0xjDGVDHf4ioBHWADh6wMBr0KqwnhAMYZQKVatOfTBwu9iqRia3FFGoSiDAYPQE0E7Ga8/+ejTf0kpeSQ3JAmLYK9zEXMEn2EGcy/+n0TMx2wH7ZgidSR5eEhPHElb4Y73J6x5OVyUxuZlSBrMjaAfd271V1VX4ZAFWMPb8TbMLjbc/5VtQAs99o+n4ba02tllGyLxxO4dW1LByjY5jZMGFix8cfQt57frWZqyJIOpINEV5qhii4IUQfFEXgAWEakjBSJLgOIgDRNaKJthI8MLEBWQNqQPQ4vUs7GwzqwvVoJ6m9NpySn4y7wfr/vNJ+g0TQdwVmnO1k+ODTkItamE7wTiHx3ZdiwQHbGW4AZhY0nOWhiyokESrYqYSAtcnDh1oS9ysuMjHnfpN1u2H0iSsomIPFJ4QhyE30hz74qNFp0uH8HjcK8zonDbYcQCWcWopv4E8ZFyCsMtahAjjXrKjQ0GJzn8CONlOvMrpfETpckpNmrUKIy4MKpIsUP50l3OBVJj42IKoREY0kxSHHxyg8T8pUBYUTCq8RPCATJSfmXiYzX/9Q03MlsxZkPocPrppzPdAIjxyQaaxMgsP4SMEBNHPCQiDo+KiWGkcQTytnLvJ9/iH8fBf8DfUm7QyLSGlM/Msp37E2/M/XLR4rWNfsViAZnOinkkR0xzbcK6IaSNUEXQS8iiquzaGXhl1typV85duAzYeru0yxRN1VmAM8OPEARrjwlMxPWJ8Sq8dfgceESLdgqMX/QULHFJxR7TkfdewAriCBIwu9o/1AHtH45F8S+lWCFCZduGkSyTsurSDo+7GPKFHieWmvDlJ0XiWjKPaUFtOva9epF6Na3ktS/fm3nt9S/rvSTMgPe5uVc96jnehxhFX8Av8mdEo63btYVsMLv8HfXW/9KPcnWjE+kExjNlARdmLow658zauLJq636dtTAWhntCbNNhOrST84PcHw4PiUMIGA1gYrTE9PZYUhUwlEzGYlALMxlPPGwgsQWpIU0WO7alTEysMqrdYC5zNvh2Ks5AxFGQzmmbcXQO2XvurfPs9lrjdlc8E4yGYR/VKAaFswJGDJoZqEM0nSTsUeSmEJAp3BmpMPHOMGanFVdKb0c8EteQNrDVJi1bTOBfrbbq2ho4/oqLCo1Wq4BJCPgouyWBKaQTOeTSzPxlWSToERVCShs+BYj+yBJ5lPY97k5DMdrSwm4PvIl6iKkiNK2jLKzN11aKKrkGSM8gWhG9jizmBsaZhDHJR0gJzq8MDuCWXLl582YAFkSPM8Nl4BJFCSGo00FewEEyQRQXriRnGRYjqcxmVQqKpa2Rv/jswMmy+eaMeDXtMytAKVM+mvMkckGIg/ekw+geWXO0LpyJwKrQDpHg3AtSATnONVRGapCy2OZbQWMGknWDrIu1hDqz7QZxj/cQPZJQxKwaLivTtm1rlMhLLr/s1punPfnsjJ69Tg6EAO4J2tJmD54uJxJs+Hn5+f6G+mQMaCfr4mGTdvYFD98uDCqY30xsSVS9jff4dtl25ao+NnuGVUghnWo8nBCUVyaw0/jDDSnS6dRl1JPmvLfpYD2GI/Y6bPm0rVyzh0BIqEki0wTxAQw59s+/Cy3fFOzft+PuvUF/0N+rW2E6UQkWQI8sYy9scmfiCYFzZIJBe+EwKOEo/9cZnUlfLZllTa5WqUBF2hYD5/HBghUQOF982eXCS2hQoyzhpEHGUQaO5PDrNlunn+GkKrQCErspsUj8u+WftfEoLzxw/pBeuao/jIlLiVSx+QICZUi5MgpUFIQW1kJIBvsOWeYNmuuTnEWi5TDMkFEC0wqgWGHJlOMxDRWfytKFxDA5UhHTGx9s/t2zyw/4CkmXQO2ZTVI005vcwGdT3UuOVfmSwvIkCDEI56SX+YZQExYzRqKRlIQiA6BB4G4oQmWLmI6Eo3aLMZBUv/pur8GZn0gRkR8QIDkkmnYImaXlr+AuJlshik8AACAASURBVDKTETILOB2wS/ETZt2HHnoIMgXszYxbjLU4mGDMGjFiBPhLDmnupe2k0sP1GL2YX7wFb8Tgh8wG/ztTT05/3gssgSZ1RHiK3C3I+SjXDKFYqyqbEPQq9iRk6GLHxTaGGYr1GowBLHqk7qmvrQP1yHt//fWXP27cAIn8Sd27s2WiqpQvsmxFo1acXFYrUx6VMJbQniv6xxAliWci7XY6ed+fYej8jypCilAhNLRqs1eiEfhr2YboPu8yP4qMwRaNCDQPXJyCovPwMPnJSyJr2UyoRuL04okUwQbgeKoOJZbsdyzb/vEvJm6+ePLAE4qdFozooSg56AEBIjjkLGYLRnGHv/+kYHli6ClFDZXlOw9E0oY8ppFIgs6BYDKFj4gmTWJK6KQwYhmjQsJwim7PT0T9wfqqbh31IwedaCeDZQQRRA116HmxTMJgTBrT6GTxSFD98+yVa9ZjpnWyDTUoNoIhW6hRi6fRNcXYNkO1peKfoYVRMdj7tHjDz/EDT2EScTCemTJUACc7+40efXtVVu+Y88GaG68YyXaKVBG6MKZz+BX8pLsnu3LA5E5Y8g6Ve/PMqRIXEYOFmVQgmfYyX1U7EowcHpYUFOv2nQaTPaNnwciNKvby7fWhWOvvttRuqC731WX89ZkDtYE9FdVhf/Sa8zvffdtZSi1QMBEziIhjg03wMjATiEr1lICQRBppUVT8hO8iBjoP+ws2AZRpsliYVIHkEjEKAWhizVY7Rreyk/IG9Ol5YO8mnz9ksuRX7NuOlKitraXx5OBFSvDKvlC0faeO0hYqlyycjE2FZ7ONfdzVLPHCRiNSDwZnaiB0CGFNabYy/+QkRSFk6WDkF2qTJCMFWcVt9D2fcrfEp1S3uRhMFdB11E9kJXgjhKz8SSor8i6+cxKtCBCGjC1Cmje9OKtIoYoRXwA4g+GFfJcdwK88kUN2Bp9STyLJDyKYNeCIhBFAE/hOOeR7yrvQscgQQvJLVEBeLaveyUJ+2iLyAoplfcLtSCwh/KjYxl588UVWpquuugpPB7Aq3pTXlw1SUJj30cIF3Xv2+tUN1z/9zIxuPbprmILmMT1yLuFMoTIsHvVVlUgSXoHz0LJRLOsVyyQGXk4iMUXjiDcRUimNZ0rRH6rGL6e3QrgAjBruUoF7xomCEgT8gGwYOktezq5K04q1AYvbEwd3haXzp+/5tzNoTMApESXYZ/VJnTGsU95eumPmBys/WlzRplSZ9czVp7Ztk6qvNbhwDcDjV0DyKb01abLjBAgLDmVCqdl0hmKwmYsIuHh9xuI25nXdtEv/xZqanILidu3bo1Zh25c9JVoAc+nxjtzBOydAb+wOmOQNfbt7Rpyar4TXK6ayDKY1MK06eBOQqHCzBjWgWutIMgxrIwYsvdUFrIzmJYlHOg7cBCWGeSXwf2K/julHBGEwPhuh3/OGip6eteK5eZvCaj5uO7pKzpTsIDxa28vfxAjAzgcGQVAu05ha25DFO0kOaZoNZBxXiGGRiNrJoqmL4RLYvr0ykylJxBqEmqy6IIjk0TStgN5oB7MPQxcj6oYbbkCRgqmENSPLcsJ+hp+wWKP9MHkl/pItCokOoSkBKiDCvDWWLLlrkgNeliyxjLI35Tzi0cxxTF9chhOQ2EZmBz/hr8fATOQaYSXsA6Wpm2n75ptvAsTE8idiBrXBf/GFF42fOAFcUTAU2blz597yitXff79owYLGunqJx6IjASFQNyBcTMyi9m3j0RiGLrxRmO4cThumP1EN2vA/6aDpeF0hFTVFC1MHjUAXxER6JyjRCTgWoTnCFEHOwKOsC/yEIVSP409HogKRs06w3xrCOgvexFnvVSxcUnHO6YXT7xjvtHmVwCGdGeZeIYpR3NgBUg2+C3SU5k756fGb6091Gapnztl+MFCb1DuMlhySVAPrimVI33QkvF94mihASAiy4ImB7WCXQ/KLmFMJD+5jv//ec3sUYHIOsFFT9BaYZDD1a4yaaSObC1W3dX/jq+9ut+Z38fkO6dIgKo6ZwxYNkryrbAtZb/r07oOnwsx2i6xjWha/43ewSsqpJPVmHgTAhsXI7cm79pe33n7FRSu+23tW/1wlWE6KjwwGt8x+o7tdVJe/fGP9nPkfffJB+f03dL/x4v66qBeV0Ii3Dhr1KHiTehKNkTgtZi1NGXJ27PSt/GHH7DnLK+sUJFxObm6Xvm1y3SWnDBg6uLRdWm9/+Ld3vDpv+1ljhvRshecCGniUaZHwQzDEGC0ioJNxBBI+grE6iuRPxUS6CwuqfKDSanNgi0onyOWWzAA40fFGaYOjq94McxBsybscVtXnD4YhHAlUkteBuY+gkGYt5IZkBnA4yWbu4fUFhIvdpWY5EltHYQVr8TjuapZ8MpYbqWYJNMm/dTA5xTzRgFYUgEqB0ESrEEP+CC8oX7JlMxpoo/vuu+/cc89F80BtkqqV5NZifMgbKVMqLvJXcO5oZmxh2RPzIK7JLr2UzJUkdcaxCNJW0s3LC2hlHidHYbYC3Eh/8DhpbuUaOVK5koPC0ZTZPfMi33zzDb+CNWEXzl1ZXbDZdpJ7dJYWvlAgiw1KFVwPAM7wHkKfiKzH8SGbQkiZjEiOS1F/+tNjv5g85e7bb3t9zlsiL1DL0p7xRK57u8XSrl276oMHklHWiygyRTIuIrpQ83kFCPdQoHGa0KUpdqKouUlyFBLRroTiDSSaVozxVNhnyC0yWfPCQdLXxIgBSSdMiaTrrQVrqgM2sF8GB67GlvK2yAZA4yHnF1laoNNEapmDSf3sd3/Ma1M6/Jwrtq5b9Zvpb858eHK7IkesttzsNEWiFday9smI0Z+ylB9o+HHDxvxcz4CB/XJ0uyXpA1HggVDRyzPWvTDn20DCeNYFE8BEinS/6DRYIeDgwiaD6tySua/ZXvm3TtLXgmWDoaCq2FNZDITCbqzAs0KyDr0RFjGQTwaQndFYor7RkY77OnUgJ2s19iR0Gp3FSPJKWPe1OcX6AYxDQ1qhbIHgJazdZAtb2j44Y+msd/dbXR0ToTr4ybUhIQ6qLBUIznAw6poOXb7La7InGaJihAsaPLFsqZjLES/sGSmJICkqb1KtDgsM8gT86AiFhIVRNZI8nNpppgHhDqAEPhk8FM4nA4lJyrtjaWaGclLuDbhaaxWVXQ3pqgAyMiVhIQYfKUFXJEhAocGIy0hGqaIcZgE7Jf6kEDGAtYPmlPOOmcuqgDMRPQlrGUZlZh9oAYzBmKzk5o26USW2KwDepWylGtzId4p6c+6bc995GzQY6RnYKZFiCzcmhW/ftoWZu2/fPoJd+PLdyuWLFi4ALvni7NnYuiKEPaZSzFY2JJA9pGDu+Q87aDqGlpB42k4YpYfOomVA3Yw5+4zlX327Zf0mi9mCw5VfW1CB/tZkrMwo/NhutLybupgg6YVYRGd1tWoMRD5eVjN5QnBYX4InaoRGJosTRJQMVnEwNlpafly67TdecHLf7if8sNm744B3976DhyoqgTmAMBX+KE3HwxovpgBLOY4zK/TkKTAYVkMolWg8qchy4wUjTm2rEjGthGKCDwDJm0arJgWyGYkCttJgy99cXgMzb66qSyQDQBuE7/MYj1hMSEsyxCTC0X4DB4DBBe4mXVfHWNKxXS6nP/1Ib/L6dCLzgi92xdqlQ9du3brPnv3xWQOuSCR3Gi0JHbm2XCfv3Bt78Nm3Pv4+6CjoTOacvJKOaJ6CxJCYd4SCwymyixJgmWQfovvrIvM7781dvb7RbFEmTLnwvF6n9B86uKikVfuyInhfwECxZKYU29tvvbxs4fYV3+3peXYxqDZOw/1OB6FLa6ov9O77dFg6SQgGDtJoMLLORaN4ba32PCUZzcQbCDVUbeBM3LyEzuTcU2Nc8PF3aH4Br/fAvr25eSQV1wcjEQwuCGfekWaSshFxxJdBQ/qLSLsMsDARNGTGvMreSbNqHuU47moWPcEuF9K/fTu2yXpI2XeUOjX7kzZNxMsw0IFQsLtF32RTS/na0BemLPmF5pAnga8iu0mbg86EUiJ/ldxaUtAzdLiRi/lTylNJvgDkiwgjfuK8vEZWiSvZdoMdYeeNmkV9ZDmULAvP1lyex+IlXaXyKTyC81yJfwR9CJwHawzUCbwFgp6SpfpC/ZttAXmSK/Ez0tN8kQocEpwbpTWOfT98qmD5ZYIgrcU0VT+VnDzpnGuvvebll2a+O/ct9LmW5D3VoyVjJOqxWhlkLE5W8lpoh4jmY8xBwYU3kAOWbeYJKyiQaTnM6Ac13blrXl5RTiZWhXdcn5ufthRv3u2rravv3tFW6MSWdcK7i1Y/OfOHQDpfWPU18coo1xyHzRys59FEDAItkJ5+Nr6qLi+/yFdX+ctb7rzl5mlzX3//lisn//Xj72+5pp+xIC+VcRlc9TX+9FffVr/5zo+bdzTU+UFZKA8/3P66swrC3kO2nNLN+8PTn3lj8TJ/TnGXyy+aPHbiBBMiA/BrQtMDRCZjgSU/zjZ4wGMJ5K/TYa08WLVrd0W+wfHZ2ro2ua4T26EymcMp+879vnXb923ZE9h/kGBL04Yf3u55gvLSn6a0smAbhKIJmJQxHA3aTChPoIAEqykVx5gltgYwH1tiOmffR/707cvv7o+b4MvexxKHfQ+nKINQmFW0acIXMUM126ecCHLoNu0JAakXyChkOzFRImKM3XmcKFACqcA3sI1mxMJYmGHDnklb2hOMvXtjpMEX19ti2OfjEeK80/C+MgdpYR4kBlg0yooXieHP1bF1YZ7yRDlt5YZHbjaoDOex+DI7iJYFwsgIR0NCE4Jqge+iqFiMi5lcHNKFxycFYlVicjE1eASKDkITjYq9GT5KYPJ8l3exLWHbSt24mDP4KPFUStg7t/DaKHBgsLZu34JatmjRh1ipAXp26dwpGAwTE9qhfWvZVlSemjA3N2zYQATxnbfdjo15wOBBUW0/BEYIYzA1PLz2NzPS/zefEjNL0+8FtFlRaNLC1qXBUKCgMBcZzGDgJBHbDCoJ3ftpW2BREicFuI/VnZUVy4V2MSq8QR8gcXwibQopuw96T+lscjrL0lHBk8JD6UFhxGKNQEVA2W2JR7Ku2plrH9W7oP/JxXqbmdjp6qoGX31o3R7BPh2LCd5B7YvIqMMQ9YUcUZCh6aDH5W6bmz+8X5cRg4qUOAmJYSHHVSyTyQpjlgGEPLoFoyPj+XTFCoxfgVgdc0hkeRbQ1Z++69HOcDmNifwnXbIENUKNItie/qmKerRS/6Xf6D4OqW1wg1wZkyEyLhguvvKGh6bd8NeFWyZPGVixf09FTfzzb2tWrtmT22bUky9dt+9A/e/vvsTm0SX1hxLk2CgoUszOurrYrp2NuytiG7c1bN1ZdcBbsGFbZNLZ5z3yxz907Nw2nAiYkVQiFAIDPuGaESJtlq1YvnX7Tppt+aq6qyeUwMID9Ip+Rf6wDedPsuEmEjXwmeKDTMZ0sIM43A4l2CCgDo1OxW2CMV9oa85cr9e28rvKtWu3LPx+XUJnKW1TtHtfda7HWVZcVLthc9gf8OHf1RIHM4p4U3Zu9D5OJAEoMpvEgBBgZbHuM72F1ti8c+hwwx5tRf+X2v6fXUTH0EwoHOz2BOeEKmz1/+ymZn6Xd0kRDJCCjSM2KmSovPQf9CFOYkZi7ysVDmSxXEU4L5U8qUxIUa7pImKY0qbUkwbFlSCHVFbHkl+4BiGLN4GkHAhrZLEsR9ZBvKk2B/jkPIWjXAKe5U9+4jzC+oUXXvjoo4/AvGPsJa4Kzwg7cnbYXCAVZ/makpxCFvsPn0xyVp3si8h6ymvAlED0AOkDO3LQu9KlokGlcVSLjkbjtNucsAFNmjCxoEPHZsuXJ3lfKkzGnq8/+5Qz/MUqQftE0LocDshRcZvi63z2qaectoJguFbwvCEwhEMYpcWFfNNZy4j6qQuZFi7e8+fZnx4sT182yfXsY9fsL4++8e4uX4y07in8dMCQcAriUheG32YPsk9h1Emkwv74sCEnjxo9cfCg00efMcJ7aAtxLMOG9U6m1cVf7px6yYjycv/mDfXknXhv/odfrAgE4uaJky7t0fPEN159Ztp9bwxsM6FH7+5V3ugLby2Z/1Xj+Vf98oqrrrMAL7LoAuEIrgixZSVoDJ0D6cm26Dg7d2zOnEg8lIwFD1XsTWYsDYncV5fssRp8d14z8KMlP364ZOveykz7bv36nv6LEcO7FbQqfeEPf6it/FxvL1NttUoDiAH2aoJJJK062QviT8VmjiWRrk7Cw044aW7uW/N2z19anlA85MkWGdbYBOttkYTwYkulhCFHR/OdycJoYcRyJiuv5dJoNFh0cGXAexUHEZJGRoEYMxkRbcykOHtbsI6KqziWsG4/ENpf45/97l+LLM5DB+O1MbaUEahA0ChznDZfIoZJm80ALczk5ZMpyThnj4HSL2clgowZLaeA/JTTll+pDFKPUcdBDfmViYBJicrzK3B4ZAJbGl4ESxJ/rlq1Cl2H8hlT6FjIx+zgQhPCqcc2idnHVo3zmJMZzFjO0Mykw1EqWHLDIyfjeGXcnXfc+ehjjz7y8KPocPfdex8RuDSprLn8RHRwoA4C5H/l1ddmPPs0OlyrstJQOJxfVFhx8IDDlfPvyL5m58X/nJOMMbqbLqMTxZ5b04mvv+rmJx551AYHsc5EbCZvE8dMI+ZgCy8mfX0aJTGqKnsKruNah8FEoAheRJvTbhRp8RJWhz3esE9vtmMFx0nENSSvkeOHGGyB8Gr2sLRSiMNWAlYiYUn6pEs68o3GIle/vmIvrQ05YcoiaFT+GY/lQSVjNjEvwnYzudV1kbq9KAYGnV1YU7Dvi1swkotU9SLHvcW2eWvoq2/3swSqmaDVbAiHSIiiBRIe44GrPRKLde95MoAZ0O9IKomNPMZiju1yOcJ5KblN4k8O/hSOW4fasU+vmDXn2TmbXKXdXn7zm89W+K684a6bHn6osG07bziut5IDWrdj817DkK6xtsVby2NLlm55+69rdh7IdOs9+OypF95y7YBdO7fdf/9v7/7drR06F2PvMiZj2Mu1R2CVwjplbqyvuevOe/eWVwOG+3T5rqradoX5brQb9oxCkwYhioc3rjPmDKjyJbburK04VB1qrDl/0hC3JapP1iqFFrLGps1us6N0+Q8Hn3rpzfWbQq3bd73j9yC2L9y6fQ8g75pDB0gnGWzwZyJ/M2LRTExqxjAvK8ChvU6mVgwESNfxdrLqMbTEwG5x4Ip2Pu5qlniGhh1D/CHgcjx51OnYeli7Whu1hx18NTU1qBrolfKFKVD+ymXStMMZtDoOuUumjZCbNJYcK3xygdScpJpCyXzhdgYu+AwcE2hCyGJZLD/JR/AndxFviL5CoCLqkVRluFFe0/QLb42aheFNvixLC/oZZrAJEyYAB2HrzHiVmrJ8O6S5XGOoarZYeW/TT/kWnJEdT83lGVkB3CtYs9DkAJDJu5BbDFVGAa/ocjin//7BT5YuffGFF+770+M/LZwzLLRSi2fFAgXPGZqLioWiMTb6LHJg7VG/8IfCcU8lrBZHMIwqiUEevisTatO27eU/rN7mjZiWfbd24ZcBb8bRZ+j1CXXtO4u+G3/mwaWff7Z8XZ2nsLu3cSeZq1CTcQliv4WWt9n6MHxzC3KH9R0w+ZyR7dqXTrvpN0MHDb3wwvPGDDtZn67p1LZsYL+x675f+M6iDZ9/ue6bZcC89Cd173XRDaedNm60J89tMqQMdt+D9z00Z8GycYrpuZkLVm5Ur7npt+deMs6gi+ji5nAMcDeqiXDjwjfG/okvZqspDL71eB5QWbI/A4vZq0f3516YiX/tySf+sG71tnkf7mjdtuug4b+6YNDgE7p1tNgNqAhWi3P02df/6YElP27dX9jTIrZrgn1BR3I4r6/sUFX1jt3l5ZV1jSFs3AQeInH03mRy+YqdB+oQ8KZ0OE35IudHWhDFMXLoZQ56lj4lYohZI3ZBWvCdnAgshHQ6n4HGSEqE2aeqSRdXWZ2nhBxuC6CItC5uwiZvyQ+GdN98uuX1Beu+3xpIm4rdHdot/HQ1nh1XYYe6hnIQaHlOExH5fQf0x+PGAbCJbKHYk+QERLrJmFzq03SG8qucHdRHqjtyU5SdwlxMzWUhaDNEKWavlJBB3gi7F9+BWGV/wsrLDoeJKQWF1CwxlVEsL5vtcOam1OR4NA/iPPOItZ2t0ZtvzHnh+T9PPufcrl27gQ7Rm4S1GDOipgDg38CAZy4tK2GPd/7UqTDFTH/kD5TGdospw+rIgnw8h9X/j2UjPGlnxhYtLLuSth3c94zHE8+yA7Qa4GLw0URBCHGIdxH4zuYOXG9JuEtE1KCwHRj0TjsjGY0lQhAJuPhwOOFwoiCFVbx5lnha58SQxVaEQFPWHUQ3W2hIjwQ6s9lDdaVjKRESi+KTgOYU1nmnEncpmToReCwYKzGY4B1K8CcTwm7BPJxWooTMkc0AYD8esNxUwpxMR4wZiYkGsygIHbR9LslYLSu+L6+tV41uWyzuA3Kp6u1w2Wi64rEdtBWGNbYEAGRj8b/FlR9bKcd4tVwx2QjRknynB/nCtMqYAbSHVI+r3+gpyz6cd8F1z7Xp0e3x2U+UnFBI+kFfujppSJW1ybea3Fs3+Desitz+/IZNW3dnjM4zJl43bdKkwrattEhNNbwx0KFj6969usFakQj4TKTiBffJZpJdZcqu6O379+9evWrN1MuvqSo/sOyTJV5/uLC4EENaKhFAU/WHorUN3vqG4KIVsW27a75dXRWKK1aDclLPPn27OM1qUNEftBWVrd0ce/nR995Zsj9jM193+72/efB+F0yAKeXErj1xZC/5cHHYT4QWuXKtaBu8ICOWtZgDq0r79u2ZzkgDIV5EMrHDxhQi97ks/t+cOhqUS0ZHni+XK9cOdSHajJhI/Ds2DU/2K58MD8kUhaZFf3NwRs5evmTtW+hJjAHkqdyMSlkphbJsPi7OKmfZcrgFjC0YDjQt1CweJ8U6F/NdPoui0DPwIEjJLteDbAUYiEwDruRGvmfD0XFzUGHchWx2KU1anqVkl+sH54kTxNEg99PUjYPC5UNlbakeZ+RbyCrxycEZLpZLBeGQaIHEVwIo5ieBP9Z20Fwg9dsbbwRzfMOttbWe3FwEGzQz2NeNWLEBQXG9lqKXBxE1Yra4TDZPLBRWTfbHX3webymvxsGDCNwvbNfJU9o2Ud9QUlJaWVtrd3qwhkTivo2V6ZG3riSaluOuO3912+235nty165dN2jgiOsf/qq2UQnrzaGa7cgXQrfsVkskCtMSKXRUt8sdCPrEo5lccE8kMc3Gzh05+i+v/DmnMAdT00cLP/9x/RaILd+YM1MkYY0BcoxMvWjQ9+sX3vHgSsgn+gwZeunVV4PaoYb0iFxc+ww44/Sxm55ZuPRP7y1w5nruuf+3p40a4YdY0u0KGWIi0BqHBa9O+BJwI7RKvRI+AtMW73CcDjWtV80ay1XmpB6dMMxY3I5fXHbtiBEjUH0Yt3II4RKxmKxgQIYOartpzMRHn/zMd/GYwf177d5fvnbLvnVbd60pTx2oYN+G9wGSdTouZRL+iGReAf6yglD6EEFv9D07e6CikMjHI/78/JzidmXQU6Hi8KxSwHz33vv7PzxXWFDga2yIp6M2swm2W1yJaDhXXDC5c4/Oqst5//3TR9z0o0etfv2FSzu3CtniZXsro8s2eV9655vNewJDR0286eIxHTq09+Tl3nbjTWuWrzBGgy60Z9XWGEv98pZfj58y2Wq2+FKZvNLW4yaeu/ybFR6PBUfPaaedJvcVclQzy+Qgp9XlnMqOf/mnvKzpp+yf7KTgTykEmL8cLfWevIZnSTNe09ulWOCTa0CUAsQkqpdZr/llM9Om3YyX86WZL8NZTzAA5TN/CaOVdxlEjKs4OXXylB+m3fzEs09XHzxUWNIKG7DAcPxbhvyWXuF/xHlhps4CsxidWqUBLTnc6YFDey7/+isLu80opgFCPViv9G5XLi2JMxu4ggAgagfdBA6KXTbbdaY2XaaZJy1VVbXWwiJYlsxm1ZrxWZPKqd1PTuhcSTX88uKwmo7v3XFow27fmq0V+nR09uNnju0r1u10wKt32URoLoTmOiObk+27y0/wdC4lxDBcJZYmQysllFFshPoeUODnw0fpcgaiMaPNokIRFwkQ8JhMGVRLTqPX58whgUQQ7SwZrDPqHYoRNzo5JMC/C986koUgQ2KAv9t/wrwvFkPIYsuYGuMWm8sM4tJAuheBqRQH2HZenFA45DVgNlY1dBnOIG8hlcr2tRWmFgNsYeqYiRNF/KoWUQbBBSPwuI4HeoFxzoKlrSMaU4lmFCd9UjwEo7L6i6mjfljzSY/eI1lc2MyI+HSBNTW7UKDDwXGXXPDa7Nmvrf48z5k76rxLx08a37ZjB4i47MRSszcMxr75fMno04aSm1JYJa0CBYWiQ/m6eI4gOrRbPvlsFQkJh3c/afwdt57Yeclzb67p3d+iml37D4ZWrd2+5sf9EB7SkqRMg5jt6lt+2+jdO2fWm7sOVPbu0ZMK/PXLDvMXffrlih2Q3U265KJrrr5i6LC+iXAV6AvB4pUw5HlcmLBiOjvpBniyPh2zme16OCPTmcZA9Jpf30wETE5+vuAXUgmrz/Bs4o3E5koPqdHfOqjZXjg2XafZIo5+ks4Q2TU0zZfvR7/46L9KHUuaWxDNzENAGC3dgp7EbETRyYpRns6foj5H3Nhi9h4xRFEsolaMaY0ahPksDWBS/koZKm/kmm7dumFR40/5a9P3QjQzBKkqP7F/QiME+cFGluUTUxAneRCjR6p9UocDkMvmHu0KMBkhh9C7cyOLinxfKiMfJP9s6X35lYPRCTX8nDlzQMFjOZNqnKw8laQo1BccJXyZO3futJtuImOAVPLAcsI4BwDBr79TQwAAIABJREFUYDUKbV2nI44LbDK2t9JWJUMGDspp04p7uZGnyGmGKsCzHr7zDi8hJxZrgHwHgicibbaoccIMFeX+++588MH70aKQF/hGx545asmSz/QWpwnrEXkNjSrY7vqG0EmdO5455gyL1Y2Rw2aVocKw+UNiqfz23t/ce8dtJgd2pgCxwmzgKFbC3fBviXU3lYJcY+677+6rqN5bXkXqydYdO/LW9B1VpXk5cFQRHLD262WdunQ+b+pUWLKEDqdFSJDr93gHQrfUX7ShtCfRnnQQZlcqzye1YsTyCtSce7mMQwwbU8FVt//h+8/7Lvrui7/Mn+MNBFp36tr1lKmuDnWff/Y1IAe322mzOkw4L8KNd911x6133LVm9WoCIxhRqLPE6KElY/7pfEIbRi9twjDW+K8Uf2P9wkULTCZDbW0V2jiSrcuJnc4+e8LgQQOKigq6d+kGQxAVWbtq4/tz32+IKx9/eqC2p+v1N+YdqA+VnTTwgqvv69i9n8uVD8IGwGAk4X/goQevuvCS2uoql9110sk9Lrr6ip59TvWHwyk9biFddVXVK6+8MnjIkO9WriwrLWPHwvtmW4mXpTWyM6ul1vuvn5fDg3aWZi3Z2hQrJwt/SuGAF575yxijuThDR/AdDlWYX+BGxjCWnZXyRi6QXxC/9/3uAfQH3PcvzpoptlXplMg7K2is/+9ghUohiL767NPSkhI2W/5gIBQJkxGyVatS/AkkA7A5XEGfH9HhYA1XVV9IcNVit8KazmBG+COd5s2b98MP3wO3QiFz5hcUekyLl+2f+dqqmoONn29RmNt9e3Vs12VA5wHnznvnpUdnLB3+1j16dY0lF3+942B16rvPDyxfsW/F97tq6pULxq+6986pecVqquGgQcUelqPYXCFSXtn1eyoiX328be3a8ng0eNmUYSNHd1YatmasjnAsmlPUSmymw1GTy2EUFBKWqkhxOFjdoQ2WsPp0DIu1TZew6WLmB+5/ft0GWAyIIIYjSk0rIZ0hCdw7jpzT5vhhbLvJREKnhvp6hwUCCF0oHJKBR2KhIcQSRcdkQkTc+7sHiQJBzcE+SoZaJj7y8L9lVDFTmBqMeXoTljvcQUxnzIdgw+VERsqx/IGqBGrCuuY02TG5WJ3WWCpJqkKxmgsfVBwzBIREMPzV1VTGItFWrYpViy3q91vsJlS5YGMjsWK8oNlscuc4R40c+sFn3+yqXpdXVJJbUNJnyLiRE4vadzwxN6/g5K5FAu/uymOR37L2h5dmLV8yf82+bfUHo8rIM4fOfv22Pv2HtOt4ApujTCxI8HQiLvgV4Y7v16/Pa2+8bTLjFM6QaI61nYmf63BcesnFhOGc0KUzGszRss4dtfWPu5olJRdruRRbfDKkjlql5n88LLw0yw2LBN1DLABLZvNXKwrAKUSb1DOYpYwGbhRLy5GDAuVXWR+upG5skmDrQYFALUATkrXlUx5cKd8CCKfEb8kSsqI2W7i8ES0QnUBKcK7hCw/lQVLT4mL8btAwQtWDyY21nzrjp6Oe0hIjH8enmGP/7JDaEjeyVDOm0dj27NkDRkTeJ+vPisIcQFnhQSBXLrzoIkeuh/IZQFx2+GWTKV6cSUuVCooKr73+eqfdLprIKhRQvvDJxXJ2jR49Wrnvvjlz345EY6f07nva6cO++uLTjxd+yB7t7rvvuOeeu9GWzASjsXirxrPGjflo8Wd5OQIK3egNxaKJ4laeKedMQlfr0vVEyAsb/dWzZr1KxFujL3jKKV2ZtBhyAV+HGqvsHoe2nRWoIyqWTAkdi6Sq0XAkv7SULmvwRYaNHMtJDtyd1JN25pNmYRgguBd89BGdW9iqOByN1FTXujw5uJBFJMp/07InRwJvxEGFaVKRgSSRQBLxk9jMaeNTtLz2GYhXF+R5+p85vvfwkUDKRGyRCaBucueqFXPfnM+04PrTTh90+WUXd+9G/xYm44HefXq++MLTvD4aPGsSLUNBglNDmwXRkMB48nRYGLp07rh+wx64984++5wLzz+vT59TS0qLOU92ai3lTpil4dxzJsx57a9mxfnwU1847Epp1z7jp543esIkKPkb/UFcrSYbwyYOOTKc1527d/MFAudeeP75F19k97gj6WR+jgfhS+TdNVddPXb0qEemP/zoI4+cNeZMhiKVofLyTfn+09nEyZ/9YLTLFpYzmvKliODpsjJy0uHso0dw8cvZwdAFnQkqdMGCBWxUwMJzsRiKmvWUfmR7xhkQBe3KWuOfRUubPeeNZ596+qbbb3XARnv8cco/e0MdpwIRRATKtW7Xvq62BuPHwapDDre7dds2f3zyCZfdQQAdFBt5hQU0LHYRpOjAkSMwvrJgY6SXCznfX579SjLgzfMUwAxQUe2rqEpv3ttQWpx3Qsdu8e3f9x3Q+6VZM4tKOxscZndh7uO/u2vuJxUndu+2Zs3GjZvWfrhgJzymbDRGjRrXJyd/7nuv9R/VcPbY1pncjC6FKb1wx57w6vXln26s+PLLcl+jUugpDHgjJ53s7T80ZbKZGlOuv767+sDu0Phx/QcOLIp4N1l1HiXhumvG6h1b1ky7dvi4EV24KhkOmdSkt7Jm/fpaAfZHfDX6uvc9KRioPrCvQphfMHAKcKpQVvILCxDR9eBMWGiAV4KG1TZCKOiHbV4ZBZCDxWofdvppkRgJGCE81ZOiA7aI49RN/7RYJBXdgWilp1iXmT5MGc6IYOgj6RaYF0LB0iDFEBgSOBCKkqUmacW4Ho2ZrJYD+8qrD1X2692HPCXPz3jurbfe9Ljd2IwvuugC+Mgsnty9e/dv2rylXbuyVq2KXPm57773Tn0wDJcEjwCQbrVY2RUJ7jBEZbRc4Fahlo3pT+ox5I1XZx88pF558a9/dfe1xSWtdGZzwNcYD3tNVjP7OdpdJQElELlkrLSs2GpTgyEvMJhAsMFsd0w+/4LRY87sdeqpsTjURMRnwGZsxcPyT9vkpxccdzUL6YlyITUMTaL9OzoW9aYEKX/5JB4QIUio0VHULBxw3IVlCOAFz5Xmgay+gijkpPxTyndgHGge2KjQn6APZVniifwkD67kelkBzrMccqUU0FkxLRtXCmv5HTnLldllg0Lkn1QGQYwmBCKegYIyNHHiRDC5+Di4hSdSPXkX10vVkKdI6d/SIiSrwTJA4WB74dMiWB37kKy2/GT08wXxRJu8/sZbRKF3zXETPxiOsmsTUBjuJVuIyAwlnJX6WCJud8LsokMKoHbxUtjqpI5IraQ39qyJZ485exJ5bJCMdpvFbNSjZv3yl9f+9r57kJA2myUaDpTv35+fVwgx2JJFSxYs+Rw4/uAh/a66/LJRo0cU5OUZrWa/F70n/8rLL0rEgu3bt2djNHDgIPROBNOrL77UrXunPgNOgcqXpxPbJRsnGgJsZ7J7LAf37Clt184YFoze6Me0AJXnkOsfix8VpubgGBxAZKMROp5fhQoOHymp5o+zsf2nU06eobV5HSpJm9PpsrY0KR3ET3xSSfpa9jtfCoyRcK1Pr4NwPI8APbK3Wi3gbeP9+g6984577737rtdfnz1p0jgtUREumCCEMiA027QuwSqexLuKiwSkMDqB2ZCIinRjlM33eCQC9O3xxx+d/+FnTzz5x+uuvgoaBnGBFm9KkhxwE3qLMRbxn3ryiSd27rB1x/42nXpfcMmUwaPG4TILp1OQNNpcbLXJPBkG0IQT1OywTbv91oPlFYznvFZF3qCfCAPwp4yx301/2G41A3Fo17rs2WefBsZElaiMnGV84X3lfGyp3X6u8zSpnFlsKiRwKluynGIMJC7AdoU5EGAlhkAu4AwLISs9S/7rr78OZR2zievliiJdWvAbk9phyUeL8bp7PO5bb7r599MfOql7tzPGnCmWn39XAP5cL/7/STnAqcratLn2uut+/8DvQC+0b9+pvLLigosvcrpyyJM85qzxC+d/iBLEyj1x6gU4AnJKilB2Wc4ZIZFE3Op0BKMRvLEbU0qj32/3eE7pNrB7r979+w3p3PnEyoqqxcvGwt7WrmNZLOFXlbzLrpo6/90Xb7n/DbOtxOuDVCE94rSxl11+fv+BPTt3bh2MeBcuWvLEy2trIFdXAt+t/AZayr0HA3XedH6HIfc/8si5k8/W60JTJw2rjhp21eV98+my2R8sLt8t2nLTvvDDJWO7n9Q52VAf99UtWlnlq1euvP3rUzt9/fTD1/bsUhKJ7jPlxqc/8cu/zJ6/dmMlbAXTbvn1a7P/Mv/g+5m4IZaux0DFW4OtqayuxWpyzS9vYHv56yuuYVDhsdL6CwILMmigG6jsrG669RaXyE0eF0gytic2o0jk+G8ZL/7rgwEhRo+ILZy2WWJ2iJ0u/gphrwQaRwyMSFuHE1QlQI9DRFiL8E9eDBHHXQA1VnzzLfs6uwP7o+6aa64eP35c0O9Ho0IGWez2eDDMOo5x/y+vzBw2aCDiDWHutqFfGXTgtwxslEPpRFSEJaYzRrUA1RaInt3tufWOmy665OJunbsSlrnkq0X1tUuHDR/YrfuJwJbi/gbiMw1WByFDAsVuMAwc2P+CC6a+M+/9QCBYVFz03CuviR2g3oDVjZ2mzWrhOl84KHjij/047mpWtkr0gSZSNaDQsR+sRvImCmH3w5SDEOGBBx5oaXgRwYQ2hlWZ8Gxp1JGLK4KSYUFRso/5Lv+EohDVhFGCIwA9WkrMpjpN9kFUgOU5+xO3N71MFiurKrxvR2iKuF3qJYDpCAaEkIJZBI7qtttuw9DKYEUES8WOArlY+jJkbaXi1bTkn7afbB9pwsE9xAWkZkPNkldmKy91KYFZ0exSPIvXoZLiESgyAOqNIjmjuN6gQ6hxhsNq/3/snQWA1VX2+F/3m4CBGbpEEUxELIQRi7VQwMJCWDtQVhFsLIxV1zWwUHBtERVbQbBbEbEVRDonXvf/c+4Z3p/fMm/WGQcV9bvs8zvfuN97zz3n3HNPeqkjQVP0kF9eoWNcF6lOStOJ8Y40m3h7OuwuHD9xbiO0xOPzv/ry8y+9+DxuQFtu1TMeiuHjsnLtKqxjhx52CKZDvECzcZIsZ4pwlUjU7rhDz3vuvkNKwHLgjO5wvDl7Nokir5l4GWpdpAaNEhD5g4BpQm2TyXvvvmfs2EvvvPeOQQceBmDpNge36Cd9g5gBLP0UhkX9KbOoi2EriYErwRTj9mRw8jc4VMaik3RVZcE8IinMhROZ+FN6KNMRtvjsRXCVZNTqchbbHDGqq7Ibo2pMgIK65a32239gIhVB7CElJi96yLCcjqUSMSaHMmCSCBvRjZz8kbiIF0j8RNHjTCch7khWjorWZbv02YmzrGjRRVQTVyRQkejLRIyJ6ti5zdSH7thzr4P6Deq396EHUBmD+Js0O4K0OGFQ9JfqZh6nN5yKoYRv0ap1WVlrBOW11TVo4Gsj4TbBYjYVVatXvfXGm23KW4F2Yl6XUkrifSgDNHjFLx/lFyBs6lkBtgCfKvIYMYkdBh/0o1A3shdQ4i4YS1JiBkJntGCDdhUSxgiCTRadK4/JWNa7CpBVi717UUmQ2DQw9uzRZy5Zvuy6iVcfsP8gsoYgqW3qcW0W7aOhAf7999pr2Jdf/mfKlK7du/UbUNlrm+08Xh+BmeTXP+u88zApVLQuR5AF5klbDnHK4IxsQkjNwO/xI0bssu0O7Tt0qOjUPlBSjHcmCzpBwx9/9gF4tHzRT6uXLS5vWx6LLtuyXdkl4y589IEHBh582MyZrz37zAvbbd9r+JHD8XRPxWq99uJTzh3z0NQ7Hnv6h+179ezQ/fj9h/Tu2K1T284VHcq6UBvU6bV89f0CfIDee8fyxutLS30tjj1tar89t3U5QxMuOW/wiAcG77f1KSMqi4O166qr7rnn0R6duz9076STz32sZ3f7BWOGlBYXzZz9zrqa6Ha9d9r/b4NIcbls6Qr2Svgm4lrlLyreumfPQYMGdduyO9G4qEtXryXjg90JN86JnwYTinSC0ZD9FRHK/SorAZFL6mywTMRgYlTMpBz7bzLvqomHWGDLyrKgYi5CQcyakljdgmJ2U8Rr0m2cR8lok4tJQfFYJEpUVuWufVlJ4vEYq2FbkggK/yG8nXgHG44Q7HPat2+FsRgmQT4hUst4yfNPmhhrUjy9CWomHQ+czkl2UtJieRMS6JD48uuPZr362oJvF7Zr077rVr0qystAJykHhIqRnK4OTyYUge+IysWabdmq4u677/zHeWPPOWdMTW2ovF077T9xDyRSZSlEFvN7SV74u9RmgSW6Lwf6cCLD6ptyCMc3vBhWiIyF5ITFDc8n7Hf1NsfDKKVGjBhx2mmnwd95nhbUIyr/PFc4lLfCELGy0VVSfULY+gx95q6uczSoz7OKgz2ou1Tu0evaN97Kv8LSDnJAM4pwXNeV9YUXXiDYiozzVPOgVzymTBxneUKieIVMjHyUqtJY90BcbVPb18brHS8XAS9dokHELNRjpM8mUj2v8OOuYLmxXYpMZlLMccUIXu4MJVwohEMLJjMSI+U67vDFbJtisbXVVeiKkPx0RYFsWIq0NSuG80iMBLvgKroihpBJZxcu/LHPzjs8Pf2Jt996fcSI43v12DoZDXuKioccOnjI4UNkLA5bpGqdvyjAjKYiEYxXDjc+02GyB6BIpzgP/guRddXjx47v168/Lu0SqpPNYL9H8cAQJDON1Ro2OTuOPfaI4ccf/8H7n7K2KZ3Tc6ChEiqd134S3E0abgZOsXt+GXsqbghGUg/+BofiFd2gzzqtwFzP83PNdcVPwTRvQLLgk/rYAodCOEtStssuZb0d06dP236HbQlqfu/9dxBqV69YefbZZ/fo1lmGSWw5Tru0Y4YoChwpcmvFaVZS71M9rAS/X8vyZStBaex+Ag6SpkYSXmqn4iAcjTlgZIDIZLMNx6oT8Zodd96Gqm6ZCAn2RSRySXZXYj7sBB9aM9gBcjDZkuJifgE1D4AtJcGi7778Yvrjj6GB7tKxg4E4G98Y42VoPMPf/PJpHbteMV3ehAfghTZJ5YB9ClgpH+B7YjQ39g4lcA0lAfPV6gEI4blEdpMA4t5778XkjRzGWzzMdWiZXBL49ct6kIxTBRLdzMSrr4TqX33lJRS6NVLf/a+D1RN9Rhp+dPIpp3708cfob8489yyIdF1tKBgIgABDjjiSJROoAkHhPCk8kLzCvlJpKu2AJ0xf24o2bfdr6/G5Y2SetDGb1KuLFvvIQCzZtdYsWf3t/AXl7TtL5u9U8qjhxxw5+AhrILlixdcvzMi2LqPtSLyaXQGV6INXXHnyOece7rZ5A0Gs2DbK4lg9ZE1LWWt+srhL06FE62DrseecFwlHDzv00L477QRnTGSr3Lbs1Ceevv6K2/557cRX5vy0777be6zRViW2fgN69+t/z32Tdj5v9CnPvX7vVp2Di8OOy6781y577p20platWRhNrkllQmDHdjv3O+3MM3C0Aick5WqONIGp5StWrqqqKkfEDAYlWjaZqGjblmKdpAGNYbYub52CpA3jQhgDV6UswybfldSPtBAOOA91sCLIEAwtcyVmmC1zBLchx49Qt/gnwHdyGEPpNtlQKH9DQsSFPy764dvv7vzXFVKKzei3VMbKwmB4HOVXIACRkqaY0GecHijbRlkdS4TAT3aPeKBLFACba4KiEDWz/hgAwa6yetXiRx+cmk3ZLxw/vlfPbUtbtaaEBfFG2WiNze7CEm0nn4aXKofIsKTwsSaI9PcGttpya+xUAyr3Io89nUHtBltDc4AsS8di0RiOYvUDosGrm1ybBXwN9ISZMhnaGZNZrnGHcuH8O2x0kCFwzyokZgFrPIeY79mzZ5MInjQHmnEH+tSm9ER5K/tUQr3QJ6HmIck7nJRVR6BsttSKOjxvJBJRqhF/hLuPrPdmbQCZdHngFi+yduoiCnJga1DZTpviLo5TfIIFhtb45VtEBVLNGm8PraDEdxHoyUefF4yEuRjQaU/qBRx94EWVMHgAPR+1F7HOsAMQ7YXuJNZrCGRhsNkQUntsty13tP+4YkK8Ju+a2LMUCDWm9DXCFjIy7TNMFRbz0JM9hc3K3pQjEPAXtyhlU0Pqig7tWh86+GB8U3gJ5Tblgwl255lJd97VtqL10GHDUOqSYYCib1IuER4ZT3j8AWSsXDLr9AWrV6w56KBD+vTZ+drrriMjQaiGFB6lZMdAXkAIBg7s9pD8SF1R1rY9GSqZPuw4zA6J5HTu6CEnOi8CQLRjTvwy0YGlYtGEJPr6vzH89UJ1012kb4okileMCLArLglvWm9H4xkFNWlkwuG1XuykfgnswHfLbkMvi4o04nQ55n767nHHH/3Gm7O322bb7l23bN2qnRNjqM2EqSJeS5y8oH0WbxSjsseyR8QD/EXK2brdtdWhNWuqb7/1jkGD9jvwoP19JS2y8TC6eir3kUCWlGmZaM6ecz4745VAaVmPbltT1RpPXXJuUp7VmpOEpWZGWJ7I/55DrcVOHb0mncdt1+fyhqtDV1155Zhzz+2x1Vbq0stEgUgK3jwRgWB6RWdt0wF/w5YxS5EaRslTCUFJSfGHxQPpSimRt9T7CkbBOfZEpEZM/1jnlZbhNrjNUnkCyexf/74ZYxCPESbWulXr2/99K3USt9m6Z5st69wlf53R/W6/Qm2DkkAQHbnd5bzpppvZZbEpwEvB5fUhgdWasCH0HCQNxvzAWu2ntDBpE6IJcmGhBELwgkHhW2mheh7rLXlNWWsdLLYOEpMu+eEHkq8Tr0iapd1iKYfHnUxHCA+DruzZEleuBIo4/IjDLLa4p5S43HgmsQr+0LJFMB2JxcOLPf4SUXNboYCaoK9FLob7XaC0xHn5pZfYKcCTqbXaI8nEGr+rZTyGaBe4cuIlA/bue/7oSyY98BnLg8+RCIeWBopanHjGyC49thx7zrjP539ZXO6BA9WEI1Sxb9+xw0mnnLxn3349u2/bvnsPNFi6a0XlDhTQ9Kxcs5b9zsrV5IiylHfswJ55wF6ViGKM2uPxRqJxrPAkUMUEIkSU4i8bOVd+k7lW9sVuFgrSfTubDVVf5ZctTqBxDnrIFOObRSSfLFXEdMeT8z//nN0gQcokcMWfi9TtYh4hQwpbO7ZhThf7cESfLXpsBTcBMYpKKTUWtzr9qDRYEsVrjXWN/Hy0j/DJSkStBae9VcuK++6aWoTGxMq3UhRSBENyoYQYRpzeXDJn9frJi5GrjRHvTkShZEIl8a01vWrlWvgrEyG1gGyijGBTjw8ZAYkeO3VImhJq8GuIWRgRFNC6fjQNG5QPymJu1nt1lcBOVKg1JBiWYbxeEFnI+Izyn/g7JC2e/y8mjoxFWCISCdEreKDXeeoZcUqJmef1FUUUOoBnlZas1hVCr/M8J/nFA+mK19U9K79+MArOWWJ5mB7iDXbTTTehvlLOjhaKVI2Y2FDX8SQPqMTAwzyg7xYar0KYV7Qb7LZRAhESxcIAP1Lxi2cgAP5EzEJxjXhXud++Lqc7HCWG35Mho4FY2URXx0DkFSnAaUeEkoJZUpVThE5a4MDCwi8UhaGIAFoEF6KEEnFcfcS2+Obrb48aeTTSrYUMMxSQx2CvNYYzmeuuue6EEccNJck+LpwwSI8/G8aG77GmI6I7cWCpIfG79cYbb+7QvtPNN90ixs1wWBR+NjshNn6fl9g0XpRUtx6PiFzUe/Z6sSB36NpDYatAg3MBNPrJQGRESH9OcVJmXjyoi1Mp3YShuC8E0k19nY4ALjoJSYNgnAN2VWjpeq9yLfhG/5GGSopIzBMNr1vrdfucNg9hTLgikGV92bKfeu+0/eGHD/vXLTe2Liu329zs3lE4pUIh2RWo7IJoBS+ORskPjKSVlmK9yDRiYcUg8d13P6Dcgk21a9fB7QumwryIRCpJzYhxZ6Zc7oAxFLdoU9bZYQlih6y1SBQC8hocUZIsUyHXJhZMt7UlcrUUkjPqVdYBwhRmvvIqF0eOOJGEtGIUpv6hydBtEKouT0qeRtRcvqmBT/u6YWCXjF5KCUcpXXvCXAA9DuZFnRp5BXTil8eYkVGjRuGajTs80bhopgUnMxlUqhTzARudDjthYn6fBEqxpfzboP3+88B2V0yYMOkhCZj66wD52cJ5KE4Ti+HqDu9E9wnOMBGhaIQIFQRWgImkRdyAmJkMFQvKGa7IjCixi5Uoa/c5/WBvIpIisUMiEnv/3Y/TOank3aZTO4ffk8jW2jxp7G6k20DQMrNqgWtBGtFIDKdNKsu7kk5LhGy6LtS3mQQ1qUiW5g26ShKWUMZBvTJcn0M+txc0x0hO3WgX+R7WpsLJWFmn8kx67T777PH6OzO+nv/T9x9/0LtX70BR8dx5Hz/46KMwntXhxTSClm7W68+Ud2tb0b7DytXrtu21a69Ouzqy3oitGkZKoU8ju1NlnKTqTnR7J51xOpYQYgKIjGldIWEiEApKLOQULa2DfxLO20JHZGv5jRyzlBYgWChCuRmTolSDhztMDIqAa3CXE36hKShIPPql8Kot4PPGQmGUETLGsjLZwTvtOAE7ADBpaajeGouhKme7wkKjCj9eT4SxHaOkNxoOvBkQuqntRdVcMIHPJcvcGe/LT86s3GtAUYtylFeJDPGeVoJHMf9R614ymUXjTm+AIM17pk59ddozNIM3PTpCh8uNCLtkybKuXbegVWFv6E1w9gVnTLIjYZGN1Q8ZUt/kYlaGSnRBb3XNOpx5MllkSQpOoTyEhTWO1ah0xSyCWPyqNKNhSkweh/JsFUe0aS7CIk899VTc4RGz0NjjCIU7FPtXHuNg2cbhHVkHb1awBKqWlJtGIyWEuD4BD+0wE/ypaiHyL6BWQYXLFf2oEjyv6GP5Ftim0KB2j1sq4vCn8nFGhG8HEhsiESlPka5wC6OR/OdoR7ux4YkOrd5fGgQzdMPNCfWCyBPS01w/AAAgAElEQVRBjW2yw/M8V/QBzpEwSiiW7nIVB0vCFLh1ER6FzkMEKVwspXGDTPyIEosz0Gu9JkwpBxApaUnWkLioUkkURy0Kr8tN2KtkSQD/LWl5P8fOwE7crNPh/fHHBSvWVe934D6YkqgtJcnFk1GHl3A/TJBSGApXROS2WM2a7XtvddQxh1rdkvOJTWsyBSuxk/apvKKkoryFDcuLI0uhHjyDqOvO+jZ33jwCsGkR6DFSRRLgDMzpvgE4NooULvpSVo0u2smCJ1ru3+qgS7AnxR9ASjd0rvVcEUnPtf92YtZlv8pCUCLBkVQtdVJXKx2JpFauWjf4wAOGDTnagh8olR8cBJ2kM9Gk001NWWLdqbDGRKZRXImUg34pRSI0XOKTOKmy+7e4vTEMgxbLtddc2bKiRTZR4zQpoiiNQcagtEWCJLLo3jyZb774cI89e+OqIm53aeRpo2GV/zBz6L0EYyTpNaJfhoxAOaR20s/UrFnx7xuuRPLwBbw8IBSK+ssuSTcYsgl//D+sK79RadTUbEj4nPOuwrbhRvTT/CrRbUh6+V6p7kr/zD9AzyGBMWPGYDecPHkykpYKjjyAz1ZlZSXfRV+oObToD9M9btxYYlOm3nHnqFNPxo7LSo1gwU4wGgrLuoIl/M90oAclkE7kKgxMauWQlGM4Zaa8pHpJ4GKIaINnIT6j7PdMNiuXExihBhMcFjKWE64aMkmyiZK0d05LPJM78Zwzxo0e7Sn2d+zSCW2HOwtyuiEZ0060TccKN87WqJUiGZ8nmIlFJPbWbrRBKOftJFLSsyQ53DFMiOtOMueze0gCAMMhOR25q8jL8PxLz5IphqnH9wP9vd9X0nf3sr579MGhkvrFn33y1Tfzf8ChYtGiZWeP+cc+hxzKEiO701jUY/cQW5Kypzx+myVJlGCOocm4DJcGhdicHztyVB4dBJsJDU7C3t1AgFWfP8U3yaQhy9lRsPyWlmhdzlQI1j5zLh1jo8JwjMeCVLRk4UN3QMXTZIKyXS47Enbcbbe+9/as/fbf3RMMLPj+O1giHBt4IuvCB9gT4pqFOS8aDW/dvZtMDztL/OlQdNmlrAU8BxGTPwAB3rv8y7ItSkUn3nLVt0u+Omv0uegHPO7SeCRm80kW7HgWQzCtuqSYdzZz9OAD99ih99xPP/7kw4+itWtDseRj057BleKL73/qU1nHlCB8ca43PFRH14Rf2U5u0gPRBC0RLkcIN6oo4nMMtbEfzYsmQF9Xeq5oCiUAkWepnMDUeED9WJlvZB2sh6j3TzrpJLLd4BrPXgHRmMzRyDfoY5GEyDSIRKJJEMggCg8VXY7ZnvKbF+D4E7kN13JOsFpyC7RQmzSvqCJHMYw/uc52BGMW2zKeBOcABc9ob7EP0n/KVKNpw6yJGxm90oVWmX5j4UOXIFHeym+4kdsA+GeffUaXdOFRGNITTniMjjE1jI4rOlIdS6M+Lep6I+MyNPgICjkmqFvXLbxeH0XfaJaUWvzKp10u0KBjxxbi02oXmY/th6hwEeCMPpldCzoqVMTe4mKk2F5YNrlrlGqyJXI4cPySHYa4dpETj8QzdmegiHWbQurrqqr67NSX6WhU5/8ADwON9QzOyBYitpjyebASh0i+TA0l0ACylIOA5RnTJE8qHjLxkl5TgCwoWteC+LWbMAhcx0g5HYkIWSWTwB8UZX4bgDOdAYtEdWazcU6br770MgQIrSlmKqbROFOpCNlcs6BILkMwhyCYGVG9h9KpgoJuAAGu8Fa9D9d7UQGImwE6dW2N17nIod9Vcuac6wCtS5cupCCe+sAUCTaRtUeIora22kOCRNU41vuZvy42CAFlbgpwoMo8soeEvcN7KTmwVY8eiXB4KRnEv/oKtDCisJ0H6iYIusA5BM8hw+3rPUSwMgeLiig22AfiisTmzWZHwGLhQBGDrkVxj8WACsS0A+6dMGLEszOeJWsaLI5VhuQ+vKucUPGExzCk1PvRP/BFAAVdcAAN5o4VHNgOHDgQbSGJ6AiBr4spkeUjjFPQvLlz1aIqux2JZMoIiytMpzyAKhHnh/HjLzl39FkIbUwb8UDXXXv9tGnTPT4JTFnw/QIciB0ub6vWFTv17YusfDv16e67D+u/1gJW5XQzzsIm12bBdBBQcQNiAVZnBQDdKHa24Wh5V6cH1ygAOnfuXCxTylKVwXFX2R8nKKtYDyADnsRbgihrzdaIsQyVD1weeyImAwISkQ/4CiC+6qqrCE5UTVX+uzwMl1Qhhskm9o0X+QrN6s4bouVPfQAE4joHbUJayAcgE3dBJrrE65wQ8o3nLAIfijTuqpKMRriVZ8280qhpVk5Na7QAbtEZFgBJSLN0qXZMW1Mo8UUOxgV8SMLEmsvrbjs9b7SDLnFtuKLj9YBuDB9Ef1GwfYdOFeUV2PvYnabwpo5GxMWHGiPxhAQqn3VWx/Yd4EO48qACky0C3kIiBMjKzw+g42pJixb8SSVedpOs/8LFUiky+zObMlLkNkrVJNP8ArcfFi4gOQVbQKdHfC0bBbfN/eEVK5fhJrpk6U+PPfxw1RpZ7z0+3+79+vUiZRoYlUUZ6ZYicMk0ETsitsbEWif5qY04QlpzgG64njUcjZYkgw4nBJuQDaLHlYoysymkXppavWwltQI7bdlL0ElVnvXBDrQ3SGgy0KJNTMSpNnjhBWO1tgGTq7Sv06SEU18zjb6mTIDXMJTzC7/mtwEiYhTKiOpWXKO9hgA3JJaNO5FvkLd0IHDk22+/HQ0327n889qmsgjtBucs/CRgnPP62z/+uLBjt65sfTCRI3KJCTWR2tQ1NDceyx/jCtwgj0uMCNxjBgE1CLDg+6/HXXDBwm/me9xUMfBfMO7C9lugEZHthNluiGgluEoScBh4YXC4xEPRvANvYYMXDlMtbcWqKsSsE0f9ne2HMFXYfiIRCYVHjhzJ6kBNuXYdusDEpj35FPIZ0UgUwGOhITMwhKAyGUTX5HWwcGd/73cE1FbZgOlKh5iFbMAOhNC/p56cznoEG/cEAsSYP0HS6R9//PtJp7LIQl840sheUcx2VvFCMTqFjQ826lRbougc7hO4CR1z9HBUy+Rkee65mXPmvIIqEFPkgw88jNoFv2H8arDStiprgbYeVKBxZIb9DjgAlyTcxDZuvMlX6u9rk5vb+EUACphY+HfYQRJZGb1FAyi9cQN1V/Koyd+wcjy72ZSgK1JwK74q5eRZIbtMVGhaxhyJGIJkCvGpQopCyIDjo4BR7k8nOWgQx3OkKG4p6WqzfE6JmZZReqF8YhOTJ2/6w/N0A7yRTY/xYckLPfzJJp7WeEDbRCWgXh0EzSmj119DqnWW1CaTn7agchsdIwEVzoMKkPxXDKJbWRU4UHfhxsMVuAh6eAGySYj38w92crqyQgN44cBZDjj4oEm33T5r1uv77DeQahDeYLBq1fLiolJW7lZtK0456WQfQYtxZC8vliyJcBT7OnYw2aFg2MeHCv8vpgMjq0ixbByNRAt8kQsZEVWmSDFg98lOFKMkuR2+/urbWDS5as3qVm07qiXr5/d/c38SpCUlFYJ7PFzdqX2b3r13qGjbvlu3rkTKkGTMjdkKdwTcsDGYkktMkjWwrEgFX0EDMmMY1SAzSJi8+rsg+ArYc6LXAZ8nXDkBnsW0gtJMCuZyaBmVVq6Qy60JB+FJ0s3gPvL53M+gwb0GDqQpvghiK2kwoTymFNFcU0DLUDTbJL6CF6bSuH5u409oJ3mGE6V3KLQQ7974da7wIo2jMvn3v/8NqyFnGxeVuLilo+M3z5ponNx4jz72JPkjLp5wGbBIU9fIG4iEw4Qy/bk2B/UCtEkXAS/Tp6uD8mS1xbNAvPzCjCGDDxw+bPB2fXYMr1kVKGsdWrs22FLqH4j3vNGUo5sVZyupdVi/IhxsJ9cOnJHeyStGYQl6H3PMyVdeeQGbRqgGxk0tPO62aN0KmZsU9m++9c6jj09fW1VVG4pSeJQE1M7iUja9PAMh0GFao8959GjS0DfLl2SlySHVENngAnRMH4dx/sn4/J5gkXijr121/JkZT5HsesjQWxLxLFYXuBzWJ1VTQ3hKU/WO30OSZFT4OcfIUSM48MlBkmP13377HXG8hlX6i4vxI0LVcuCBBxEcScTFOaPPuuziS1h3li9fAvKgwWFRowZdve037eImF7NAJrtTJAysBgZZjS218QeQpak8RbEwAHdipzWZDdfB4Dz0VaTA7wp9Eh5XfI3n6QPrNFOrUggPq4ylLlMIKBBP586dkaCZV0QQ/lTJSZkvn2C2CCNiqwS7pE2IRLe/PMBb9IQxcl2piF8RihMJ7IMizRgxDsmdgCPaBwOoh5NfA7TDvMtjdCx//efDKb8R127zIm2yAyAekwHSIL3V1rjOQZe4wnUibNmnGTfTJs0Ly4XFRLqI3dyKfDRg773vnHTXnNmvowr2Boti4eqSYqnQh2E9HSeVZQDJSbIbk+dYEhel7Flqh5LUSpzS8j0E8vInbZt/kmsFMS4eJ8mFJEqlbHsmh0wm6hmrnUwcgZJgq1atyQ3VFBH+50P59/ckHiqBkqJjjz3mphsnipeJCYIj6N3udL/8/HN4RPXv12/w4UM9ztJ0NIS9w0LxeZOwgxnhUJDLfiPog07hLy63DaWgAJL5yaTBXhCb/YlKISpSax75eoGhmlToHCrjnH38EYcO4ckNJRhwVXGv3haafJFBQd1kZgdflMYboCOlel5hyGyEoAi+myein98HEBKYYN3AsZLWlBEpremftMyfDF/ZwhGHDz3mhOPPGnMOqTVxwiVxGcXIyIcSTdW/zP/8nvw5n4TdGTQWyDPp7BC4AsxRe+OcgKOIz4c7pnEwTySCxcXQC3OB/47OOFxSNgC1tWwJ6gWg4C26YBM5xAO4NFBYkSw5Tz05FaoR70OjXP/266/Zn8PxWpTJ6jD8+BGJePqHhQt332PPQw8dcsZZo1eFoywcim8wNzBTOyBc7s90CC2wqcjK0pkk0DQWYxvGahuvDXmKiiJVVQSZUAbgonHjS8vLCW9y+wIrv/0WWAEo8lUKZYklxMQV1ndk4lIpzobIgYbYZuu53XZMWT+qxdhcaSid4NZItHV5xePTnnzt5Zcl66nVgpZRGIXTSQIBXbURDGKk9Gu+oykra6O+zgDAUXqPYpCVUv410hyW/5xKWuAoB2SDpIJjE/IND9C+TIPhlRycQ2ykw8EmqGKWUiP8lK8zwTzDCR3jBPpRXxOu01v+ZMvOt/gKd/WjvA69vfvuu2QQIPUzamFlmrp4sPyj4URJhgilTlfaDtsXWDBZsmhKtA6RCKHj7LYpz0TCJxHPjTCU7zZ/0iBfNINo3KE9oSlOGD6H9hwQqW073ywD16Eh5rPG6JN0mItNmBq/1wf0WLWFzXk9NeFQeZuK4Scc99FHc20O108LfgRoggAEo9mkSyA9T8IYYV0ioCHbAXY0LibJCjxPN446BKkqykNmWsUNMhxGcmWAcDrmSRIVMoM563cLFkK3bdq2ZboaB7XN/2nQm5wmJuSW2bOmo+FMMgEHu/rKK+6++55AILjbHnuQ6zVaU+3wBTOE3bCTNgs/IrYCGVJBw4qaEOpgq8edV1584ZXnnwf4JJsmbg5shxiYRHgi31JMKwQ5l6POFAJGLfj+h7fffhsa1BnUV5hk8/HGKU0LfS5/nWYZDn+ysxL7wkaU9V8t6KrJRfUYg64xiTY8tP9qgc8p22FFJ1SZPxlXnsogOuUhtKl8hiHzPCsxe/c5s2fFCHo1IcD0hLqf/3OAfz1QLwQUl5CuBPkNYwfsgBpnCTxB4W9s6qLV1fiigiGgNL5VAJwHxa/X8BxnMNgANsot40TI1OoMshV2BQIHDTl02LAhTr83GqpJRMPt2rWpqamaOPFqci9Ta1xEAbI6e7011bVa+FKLv2naP3pbR3oFZIV6R/qHuahkItORIfQ5ivYIwJINC95FYa54PApUJTmWyTyHYyjbPEQxgCYzSzgOHKww3EiPjf0dtSVBhbKUJLFiEdZAbHWIuJ90IoJTBA2nYqGB+1RedcPEiddfT9w9DkUTLroINTMbfzAHP4fmhfYmX5ZkZTU5qJDlf0nXmRVeZ4b41XNqiMLC0NByBcrZkHcrs8Miy6rARMLmlJB0G83dvIClTTGFnEAVrChIG9gilWXzy8NCik4nazwKYWQjEl/xRWWyDI1zZCkcrXgA8wGRjKiIuQgOIeIgguCEzufAleHDhzN/6JkxTapIp93gExxKeIxCx9g0WKk0mW8EQ4ZaS/OtMRZtn44ZcafOcMM5ndH+NOrTsVjChSYKtXnUmGWLS8ksusee/WqqQ08+Pu3qqyaSl8G93udUImpJG09SOYFq2mI3TtBSkVOELV2o2PizqNMHG7ZavCIMOXILFSCn6AtpgpKiwjHREGTR3KTQDEtSiZiRIf5kB1ICHgaLFy8ifyMQA5GQsXCGA8ceeezRCVddJTIHJcNZZqjGrTscIxBASwpwoEpqXOq5Mo0ALxQJIzS8/tabK1av4pl2XboIjRDg7vFwghKUuVb6KgRpcFsqNsUTEAKbfTIvw+9ALV7n4KNKjLyuVFaonUZdVwriFVkRzTCVeAs1AqXQJaiDB6iJCdky6kIP56/nO8wnGAv4xkFgFE6iint0Q78OuFhTdRMIe0FCpRHYVFlZix223Y5YnHXr1gAoouN44U+It/8T1D/zAbBRMQrI5xGsjpNYregnADqMPRuNwvFYzCORMBdbtvQjhIHegtvGV6HQ52QHbpKPyJpNiWFT7xX+kw5TONUWp8hBIOgOBFuVV0y6/Y433nxrzpw5lAEgjgpNCVUvXW62hH7WILbuYCZqEpoC6xTx8oRQ6Ot/vOtKNfxCC0BDyQcdBPxF5CcWUyqPxWKy+SE7kjE9IRDzy5wK9zALruy9CxwSap3NBUuKZHKpOIbvI/9SuMbxCopMMgHFSTPk9KOwJw1Nir0j9ItCi6+wJ2zbtoJ6MJufmKV4DBzF3EA2MIPWhYXRAsAzexTuIVfRIOdMD/mTQGgkUCxx3OJKnvdxAnlASEjKzJAKYcwTr/MYr+u0KdPUHnIRzssvy7lRz0j2atrhed6CIZLHmQyiRI6oFoqLEAlErvJKZWUlXu208NJLL1FIB8UVd1G90AIN8jmc69kx9+/fnzIdOhDa57qOiys8qQy6IAgavKGjoEGe0l0dnJ3GOWcIeoVbXOFJ+gzZ8zn6r5KZLk76eoPf+e+bNEg7NMJaggMQA6cs6JZbbb12bdVxx50gQZ1bbw0qkxSAui5MPD0RHNClWtZvGTqwpovSFPMr4dB17gvUOJAemwMwAjHUy7FQiMyrc+fOYzTsTGFhiMWiMoFETVGUP9WBtFpSUoQ2Cy9RjIbMBRNBxFPXLlsYdMqRRRuyAVRE6JBlWzj7etkaTBC1kgna4L+YXKLhEKaWSy6Xo13HTkwKDozAUyZIsEjqdvOW7i7qhbMINxbpAwSCXyABuWKetovnos6jIjmNyNebqtiu99MMgU5yi2ZBFRlp4YPuge0swOAPWzV2QWijGxjXxi0p32dc2A1RB+ZJTJ9kdEQuU4ICrs3A84SJeLtF967rVqxgIeEVbhGsHCQx719HkyAAnBFZlFcrgum8sGFmZqdNm7bip5/Mpi6rkRzYIi644IJVqyJkuuGDDq83QSR44QUJTOYxWqYFdqL8ck5iBhCaHSAp/tlA5BDWNSTC0JFknHO7iV+79NLLkonUmWecQToh/FvoJ9jCL40w+5yr8N2kcW+uLynJQ6cczBqMSyH8/Rdf4PR8+fjxd95yi5ASay7MH6g6nUuWLIE8IVjidZXKJD66wIHKEd8sJozX9VvMF8HPaBzNWsP0wc5IMppg2UF/BrYwm4cPH06GcPbw1M+49dZbkSsKNN/EywWlwia2t/FrZK7IZWqqqhkPeg4wHs1+/WbVjd+t7wpQ4zLYzCQRSsDqi1c7ewiVmXTB4Jc0Ddzq1KmTclumR6UBXs/zYlkSzAF75SJ4D9vleVXtqiimr7M1gWxgxHiva6dUfOEcLKEF/iTxOrke+vbtyzxRSBHOixsmFEULmC8p+EP6LnaxrDr0XIdQ3/iaeE3Bwud4X38ZC/ZK/P4Yl4qn2jSjZrBVNZFoLIbaQeq3ZMkvlyONksvVaDElayffS5KMNehi7ZmcFJVnim3W7Xfd6eTTTzl99JlSQIoPp5l9Wc4TcYvdW5yJpm12v8XmJt8SyZGtLh+qKSEhK37WeLW7Fy5c/M9rrl+5Yh2JonD5sjmcc958g3GR+Mob8K1ZuSIei4jRMGeb8eKslWvDlQP3g3MloyIT/KmOrM2xQ5/dv/1+6Y+LqIMWJDkyKYzdLgzHCUrtLF60YNYrL1D16MMP3yO7tIWMREblLllFNeDXaKqgFB/7xVTCDmUSbJrMON3+mc+9mAhFyc7l9JAt0IniEPdSfOlC0Vqrs2AYDvGMyayI9XjqeezOliWl4pqJ/nK9RKWIqnTX5JlSYs+/nv8zL1r9zw0D/dG36AnbJ2x5qP1AMHrOto2dkiqiIFXRZ5iDu7yiv/wJWXHOAUXzq0TNiT5Ms6RvYEvGuk6AIZwKjZc8lorvvddA2pr/yVzcR8hyjY9hc7qBNBmmm+eLgBQOzLxwMKfK5wG+Lxh0uDwkf750wuU1NescQZ8lEyOos3K33XbtszMrUDhOviq2H3Z3gMR7BWdAmJIxr9O4ROest6jkyGJnJXEXObQcZGUmfChDDqwce3Ji1EJ7Vu7+xtuzO3fpvF3vvhNvvn3/g4bBhxVJ0DiApSAVCKMSxuYJ+Cb2mmIRcBJ4AhAApJ9++nHbigprJv3ZvPnPPvfCipWrO3fpxipAADqeucRDIyFhUsdSJAxE/KWypraFhHwKK5OEZ2ZzpexFPEzEp8QSz/II3vT4plhQZVgzbrIqkv6WNLY2z8effPHx3C/J2GZxBMk4a8lESYT6zY8/fTDvix136x9NszWVLMTNeGxyMQsllmqDdKcIA25y75WW8q+DrDBTMo5ilYOR4evNLeWzPEkoAX/COvW7qraB/JgimSWzfeFE2SJ3eZFz9t88o8kzIDB9bN68eaSN4JnrrruOx1QmU22WdgYNDn8yUvKjYIAgygnvKzqGuIbvMFe4zsaF16mECE7QbZBMm2oyNOp9UUehawzDQfokI6K4f65XB+ZBxP4Atx4RiXQfZprTpaLelht7EYM3yvlkLIHGCVWKKEWQOH0+rO8vP/ssyqf3qMIK28ovwBTkASzkzkBd7HCgryKc86WXX2RGhcBylJqRHP3MAtOGyLtHv35wPdRxiJKJaHTRokXMC7PQ2H5u7s8zZNTdUkQIycbpXLZoEeACFGDC8iWL0aagPUUZDg5LBiwiaAAgyI80oDt4VD7pNC0gYPC6OxgUc4bLtXbZMpQxpO0FQ2gZyyx4wgShJKDcB4tOIbjp4sErtEMNSojC2CcLPl+onYavQ0R66GNNaB/q0Lfo4emnn07wERBTJRzRxEhFYKD4OJtD+QCg0IOPAmGUJYyRK4hZ6FPJNsKo+ZO7NE73QHJgOHnyZLZbaLLxGcBNB/dNoN2hY0dUaCgOVYZrlBatYcj8dVchAPyZTcqaoZctbt06Vi37fOA8fMQIUyZc0jiDlzXr1knSrMJGQ9Rd0VCIh1EGs3gx49KO0UhxAkHRiNcUYWT2TeoHazxJaZfMFl23iMQTGKMxdIwcNYrOwLvySw+d5LwJeLu5z68uuAxc11zoBQKE4Q898khcbkhfNeigg6A4tjtwNiaRyqqYpPDNkpWdt1AumiVY5pJfYyERnqaWd9kmpUiURfQ8khwpDaTkNn/iN08RQ683Ur0OxfLMma/u2nfg+HHjKPGE/YUSunaX95kZM9q368hXMGU2Ia9nw/OyyZcl4Ai3yuMTUP6Fkp2yPBoEIhwsJCgVKZUDr8SAiFQBujND+EVxF7FGFm8CFgyWAwtez+O39oq5VObIL1eYPJ7nl+eVb6LyRVIhkIRlXq/zCk3xGM/wltqYBQ8sFtyhUD+ykcUwryngkQLBJFRc9I0HgACH7mO0Sw3P0M+8S1fpAP3X4fAn3UNqZF1U/gIc9Os8xgoB49Dq16RjVrAwEN7VVMw/86MNPIaIOXfeZ/JFWXsobu4TR+yqKqfTj6L4229/4AFkLzRrkpMXOxTpRjF4+cnyQNLdJMse6VW7kfyJUCyWLrudYC4s6BAJEXNeKlXlSB1P6mfxgOErXbp0of9wvga69Ie8BUIiaDLZiPUVZSVffP7phZeOP+aYoxFw21S0ueuOSeyeidmRsafTJkcaVb8IzlpPBVTgDoXR3HQhXza6xmgIzMzGIi1btyRPYIsSspdJEmy2lSwwIFV5uVRMr6tEXR9AlTwhQErN4FS+47bb1PdU068p/ao8rd8SlmKEm0YdSvvaGovxhlmvyNGAThq46f6EZvUxqENpXBmIsiDuQvKk28FFQQON6Q+3lJo4Z5EgW+bIkSPxVMOj4LHHHpk8+f4oRWhTad7CmM5XINUmDKFR4/2zPYy4T/07dpJtiTRKi6WbCsZkhENAZjrI9CfbCVMPQ+q6oDwpkDEQBwsfGdEwF65PfCiTK0s+FkeSLKMLIeYk4ULT63ax38N12+PxWe2u62/4J1/vvXMfcKYmVMv9PMrxXT3/s02KkpImdIKEJZvf+kx1ssE28hYAh6fJ+shyZnTD6EqgEaE+uBb+7Ep+6DWYBQgfz13zmHADco+iU8DrVxZoSbiIS4RcJF4K0Sue8FMos6bmgosuIiwdaWHRwgWdunRg6rEzTps2ffvt+1DXaPmKNR5foElZpwrOZ6PZU8GWCtyAg2A+g4uJ0GoyfRd48H9czotHGyIr7wB9QriRgbAZoTQinTqrDhdZOfii0tKGulmdI6hOebTySn6ZWlpTNspbCFuixlgAACAASURBVEA0glfsoEGDEEqYEuy1ep0XZUU3ohInCJFc0Q8hu9AOvhpsoZDJRNFiLA60RgAUjUyZMmX06NFE/CIa/o8BN/K2yv76LX0VIY9OImYxOrrKr8KQu6j6GB3LA/3nOudc5FyH38gv1//4rrvvxtglnEcKYkgRPZI3+UpbYpcdMvSwF16cwRYfOjIuDjiVJghQo7AGe5R0Mo6ci9KrG05dbBYNF0NEQMegyx6joIgS1MiQeR6hDQMB6We5rAOpv0N/0KtMsWZsAuHJAIzvoDoWUGIagbVd586l5HPCjggSh8OiYxfwGROeiibZLEgLhYInhH1SixY5mzZ5rGWbcis7QjibOaqqaqhcybIEhjcgE+iuhl9egQB52Ogim038VTSWHubNN01qXCBgWqBvKmOBruAPcOI6CyT8RNFJn6kDmsEizsE9JX/WCdBSaUeFP57XxoGAbtmVORAlQzoYSO/mm2/ef9AgfOloRzmJPv8HxdDfZliCpXY7KnDWbxRNhNBSxofJQiOFiZw+CTMRPxZy8EZTtbUN9JIkyTr78mucgwUH8FakoqvRDaMq/uzTT9nqMOM4PNicPsJxbp9055lnnA0WVdeKtKckQwscvK5IoucNfPqPd0tRXQfOHOn6CJPHiCEaYNTDUBaJyjgkAt2JAxenambhRGLPtd4JaxYcjCuaNwDaUzUK8yLCm+iTSf4ne3g2lums3ePEXk9eZY9HMjuceOKIWbNmEp1TvWKtxeH55usfPvxwbr/+A8TPm6lqfJWahmdqk2uzAB0LIeGsontnSyEqE2TMX2REUManAwO8zNaRRx5J/Ve4GCYSjE1o5vE8JUEzykYegzA4oAH9zWM5J2ZCZDdM9ziHLCE/nOvhtnhKElrIUkFeadyqWI0k/GE9a+ZEcYUO0B9ex8MDeiOa10TXWzBj0aziBy1TYRBQwHbpLe0gZqFM4jF6pQP55b/K5WmHj9IfUhbxXTRA+ZaV1LkoYlYyydDoEh3AK0tymbB4rM/m8ss7QyXpZctXvvv+h4cdPAhhGBUupcDAb1CYqtV77LUX7ocwG4yGqaQs2+ItBDnF4/gls6ch1TLDcZEjjnLuuTRrElODpx0TJhzK5RQFC1UK02miQtAmAlj6/ydcrljsSXj90oxn9tur/4Qrr4SlsALguEYaIPZoJCojzBNJF/coR9CfjuBJanbVhkMJOeDCYI6OndqTxpoi0OlMnMgp7kbWkcOmCG6F4hi3FDKVQBoBrkjcAtuzOiekelGFlnkY2RdMY1kBzfLIWe/zjbqorSnZcp4n6kY18l8Pg0i6GUOO5JZSpfB6dcoxRKrYxef0nE9jeYfQuMIv7gE8QDs6Un1MKS6vF+ci6wKOm7v322P3/gMATo9evewuUWjx4i/p/1/vbjyh8DfMsgDXkgWxpeIqqkOr3RuJLAH9uSvcRlLv2W34pBbYCDCDeNbCRbtStwdHbEjGcCrhVxikyJlcVUUxj5dffrVT1y5oLvvstMvOfXd98513V65Y1aZdeyoroIypqglRwy/fQ0UkXT7+bBNnxi57Gw7IwVCEJHbHMVTYEkVXiQzEA9Ts5fB6R9JigpSs8ADmOiosQ5WyeEODdWsHy7EJzXF5iijayk3ROOYIUYf5iAdFJhYn1wwZ1LgmNkEcJCyWpcuWHXzAIWPHXfjsiy+179CuW9fu/uLSJOGMML1mnZhNLmapYAG6022Axe4ByDaLbKEcUNo0Yiy1ZfCIwsBHFU+S/XAXaQZVk+41eYAJ1u+qbKFglCXbKNh4XtZ1UxsHcwn2DsQU1AO4rpOMjgdUxoKx4orBwypCcQJ3xm6FjgqNGrsW/kQxgK8GOgZ0OXBtmmW9Qbml2jVyTPAnQqHgh9lSN8uR5+/0X2GuVUeIduQWAwfs+kX6o8IfI+JhKzXpzZFlwWqWrphGikpLioqLUQceNuQgqp6Sy8ldFMzFTaU8RKR4lG5g9xOwO41GTRKUYyL3somJ1UQYAkZ7FLxe3Ll9vm/nfYik1aVLF+QDGanNyrbU4fHVVlUhsPqCLWiHAYpK+U92IH2Wt26NPZpMpInYZdgscnZDX4bK8DZSpbpkycJ3TbRZxuQhqZjNbJsNBigtKaqxeoQibi8lclPUM/a3bJkJxXhIbNE5y8qVq9u37yjpIbQGeQE4g1rgeSwaDvq8KCyvv+bqVatWt2oliaya5chLbFrfRsbYpI2Kco88K8g3q+RDm5zQYaVQUMuASnT/eZrlFaUsfpXdc5dm+dXFQzu2IbfhujKrXj17wSWQXPdo2TKRzjCJAK1Z4PNXIwoBEBWfKpksZg2rUNrkF+VPI/EbdW0ObpOIVKNDl4QyBcQspkzD5JlUEIA5VWUBX2HeE9XV/hYt2NuffvqZpJrlySlTHh19Tv+Va2tY6dh1t+3YubsUmXNL4sD1Sqz8HCkS/gmnjHlh7ABTyUG5On+qD6guxEAe0ZhAaR5G6yGMxWWSSqKpoZqc28VKISsa04quBHnL7SYAK5OQxLOy1WF9QWIiNAG5iqT/lODBhTrnsvFiMoNXHWAvCgS227b3iSf+PZGxULxkXU11hufcHrFNFsCHpk3WJhezAASCTnR91Ux62TS2mOdu/zVOAAqTyudzp84UuijELJxYOSA2nLew4qmQoe9yLtSyQQ1BpDGuQIe0BlvERxJpiQRXOK3ziiqHuM45CxK/vCtUut4AChLAlHmL4pcq1fGwmsy4RbTRhs5b2lrTZquBtwSxDH9nIMAKB1v2ymRUYvnUWxsyfR5jNybKIfMKc6QEz29z2aTR4fbsuc3Lr7565eUXr1uzJhKqLY2XUbMllYi53AGsgZ6AD0siCckddpcmwSLfB/ZLeusrKcrEEmSW8xLahuuixcJw1qypFeuYukwSIyRFY8TJLBQKb997F96KJlJSvP1PdrA8I9Mz0ZPvnISvT6uWUvMAvp5LJhCt0GYJPhjTBqyD3FrU1ZQq0cw6qCI2Qdkg8ko4LHYTtv7klSEkXUwqRmmP04qQXi7HV9C/EsNAu1QOIPdMvZAWFDISCSdkc+BdrL1Ucq334SZcZDh0GNwGJVBXQ9o0wldUBmpCg/qK0ghkq3yfT3BFeY4KXtza8CJv8SS7R116ld4Zcp65aT/zXAJor29cJLZwJIz7JnfhPNSZ+kvGavLEFXpRQGr8rGHE6J9ElsKGGAoH/C0U2qwavCtTJlTApNS/Q0OjgikDrwu8rQVJrFYyl9MsOxV3URH7Rin5ZdLL5dIpsHDchZe+/+EnTz/zPLzummuvR5f84COPlrYoA5cUnfhVGlG8LdT/P+p1XWKgGgqtKe3U+dW4HUwQpi6mhKoiSMOUnRRYGXUXigwUHN4y8XJhxeK65P3R4C0oy3AqmA7ZKV3BFqo2xEqCocrp9bAnjyfiHsrfggVslDAdo98ih6nbFSyyT3nooW126H3hxZc+/9wLn8z/+j8PPwKdUoWseeG/ycUsOg1aI/jDaISFCWiAIe6DTRnIxghKswgxKiuwNjBneDgS3UPgIWY7AnrxiELly8aa2DfSOMGXEaHoCeIOizSiEgFxc+bM4WF81bFA8Qn8sVDs4+mFUwXzyjP0n6lV4UxPGBd/8l3+REGF0xXN6p9c4S3+RF3EM7zLUDnhc+JxaTRYKmzxLf2zKbCo7x1dbOgbmSO4j7gJbuX33Ixa8DubRc2GyNK5c2fuEn/MwFBlIbjAAOprtSnXGNoxxx075qxTsb163Y4RI47HEZuod8EBrVyhakinWK/kA2anCCmkEkkCcnidfnIZfQymRmLWysqKJE6TMGDMiHYbiuU04T9ig7bgs8xJ3eiabQRNGfWv/w5Aw1xF7t9g0I/wsff+eyMARUPVYBoRBjiEsjzkEkn2fBQpEs9INncmj6MgHvOeBIoSLw26ygN2g5AyIxJOZcvZbW6p3ICFEE4HfYFakK6gGbln6juYBagm4POlE3Hogj0Ge/pmFLPy2iZSqgp6NEmVxYtKehtS9IatQRc8oM8wIk54EsjkqRUAKuTpD/yBc07yDyiVCaqbQ/tscBWNMVZFV8AfYDc4+f6p+w4a5HQLe2xePlDfzPy5ri1cuJA9A1537D1Ki/D1gV2b6mpZCILNhoVlGySQrTJ2dszlBETXd+D5ztRASvwatJeCTkYrJknkZPNisxnGbkVBJg9bcMa1EZl+3rjxC35aTFJUNUPzrk4xuMR3FLUUT+r77B/2mhm+MBmzZMsmn50GXJ10xmK1N4uj/JJ+jBORayXlHlMmy6isHbLdEbstSR84EMLU2g7bqakhIflTM15GBuZhYLv11j2Io6po01pmmTohRoeJBwUlWSwZ4iLiqMRov02bdnhljb/k0sXLl9OZViWlteGo+XyzHc3aWH29Io8OtTNxA8wzHbGb1vfkz7m2MTMS1F+vz+dEpspkW4a/E2d31113Ec1OYV0iq7nO68h8qOs5uAunRtzB+sDznKD44TpGKKyEVMXh+fwuUze72oL2U/m7fj3/3fyfeqLP5N9VelM4qCZs4+Fo47/kF1YOWyeAnEUOrx2aUkkrD38wmzRgdp+fzZff4UomstaM+MyRQ4uHYQa/5Ov5d4FA507dHO7gv26799GH7u/ec7tMJERRHewrrP2pcNQdCKxbvebNt99CJbD7bv2yybgNryzhRtlUQgzBQofIiBaP3WV9970PtunZA+/FWBgzIvmCU0gATr/vmw/m5Qj3cbjDxsGL3RD086c6YFuxVNIdLLK4/N8sWLK3Fbe2kJeIwiyZ/YivSaF4IhE19UYImCKTI84O1hz7SGZa9ntOT5AEaggRxNUBc8OemAX2D9wSbkXdaXHDsjoXLVux656VZAZigtgoFaoeiUIY9INrppAnbNY9B1ZCgJnUOaIzaI5D0Rg9GccvaS9PqvXSIBc3vK7n+VeETAzb4dA1ANLGOp/vj2yI19MR53kOwGQhi0FibMD33GW3C8acV71qdaBliSfgz1DC/a+j8RDA7ZA1GAhTlBDE44Bv+IgUSyTJSHnzLf+a9eqLTzz+iDdQkovGWLItbt/y1WtYbddR5CAnTIPQHDu4Lgqteg7lh8hSci+/C+XE5SGu0CvLDYWniwQh2Hh7vF9/v+qVOW9PfeThhNPRrnt3Kd7KjgbLCf/Lv/5/jdH1fPWPewmFklT7SmfwFYEjoDby+tx2fB2ycHURZFl/EZFx5t6SMHMUFE5CC+LdunUtLgmyRZQtHwnKbA6kKzk36i5RZRnJFVfsrNVpRTHizAb93q26dm9VXGoli2Mu8/FH89C/FLVqKWUTAyR7JC88Xl7MROrBx/4zYN+9WRB79e5THaolvbbXjd6hOReS5uF9DWAFmwYkGKKd1U1KxdX1PKqB937pLWSmzz//HLMC0dqED8Dr8RNCX0XyX1wi2OKwhMAiUQPgNYVrC1ltMKIRrsWfWtNQNxy/tB+/1vsMB16jOjbMNKgoGLvy9w1vwf25BR7vts8gtmUoHiTFCBs9/r9e8dZcXUaJyKS7nI49KKsHReGWl4w7vP4IDg1UCa2uHj786MWLl8x47lnJGoDjIdoXY/okV4p4QqBrkVxQ1uoqpqv6oIMPiBOgQIqahGQkl7hekwAawwBzLcobY6jNL2nNNYrfeTu4nTCPsBayNKGXhSdRwyIbD+e9HMgWs+zHH3ExZOOBUVuXCtCAeVdZAXxgO4FQzvpEEBbn0MX/V88gf0vyXgu3dA8jq0VhUVxmxOh9cXpk7w8CMCOa1/F3Dskmdw+AMGpUGqoj1OFzrsQIKHhAtdeAAsjhVuiyO5gONMownH7dKsnLhDa2yR34M78InIV9kUw/FkfGwjsWUBMD8tlnn3bt0vmZZ55o16bMG/CSo8SG0zMZei1ZFiPYDEySOfOQhkFUHUTp1C9mFYItmZC91CEm2NBlnOpyVjYtLqsdv16MjMws7iUrV69FzAr4gvjaN1einEL92VyuQx1GrYd0Gw9HQiy1wrq1ZgOuDokEifvRiRCMP2HCBGEjJLA2Zb6EWfGfrJF+aMEIWPzKJTIrkb0sGMQ/e9KdtwmLyxCxnnBQAAPVfDyCOyrhccOGDRt5yknkdMglYljX7F4/LsIfz/3gk4/nnnLmucxXVU2NPxggCggMIhqsGUHaZL3Sz+0DhjM4uGY6EGwUSP3cd3/Jc/vuuy9rM6ZAGkFHNXTo0H/+85+EAS5YsAAy47pKzSSzefLJJ0kJgVs6gKYKLMyRGnm8JVrKzeeAg4vuwSAHoiSIwpoq+Gy8rzYcDk42CJp49zM1Bl3lGd6FSTXjkGlNStqtN76gTUECQDuFZORH9SJCHRoUHwrFFcuWO1ySGkO6YtYkqAg/LfFdNKZDLIbLl1ezF/GIzl8O1DM8Sbc1yEDzd/PnhvvFzWfqflFPAaPkzbfYjzrqaIoYjh07buXSpUQPoGoH+MwCQMHYisUcKgC363bkxneKd0mmAZmwOLVq2RKz60cffNCpQ4fp06YZu2Cd1pknOdgvQR2wPO40QMM8yXd5AFxC8kCgR1tM2e9fNMjf98sMVsUsxq7URH9VhOWEu1xUJZziJ368kByQRNIyqr664MTf9yh/v71jmxGJhvDyLGtREgnVZFKx5599aurUu++5945tttm6uMQfqlkrudpjNRY7+d6TbgceI5bTTzsF+Z/0Meh9k8YhulGHy+umthWKeXbvE664MhTGK6jojbfevu22284880w09CpAYKZk7RM741+HgYAyE6hDmI/ZiuDGg2eIeGiZ4ignnnjiu+++S0kVOJjwK9xwHQ72eLAyJR+hrLyqyeTE4grTyrvE8iQitelE1IIHPBqydCwTr8W6wzZ+9Jhz75s6Zde+u9x39901BPoEiyM1IbJvTLjyqh49e7VsVQ5nJPoQrkXzzWXSyc/5JhezgCZIxtJO7B4wFkWfsJ5NjnQaHsj+3kzV/z+YEnxZkDDYmkMD0AOHLhuAGF0lmq133nkHIoEzyiq1+Rw6CvqMqxnLamVlJVc4lOOrmgds1nwTuOOgacgvmSpvqbqiWUaMCEVWX/YFCAFkFsViJYJgMonrITvH8Jq1nqLA7bfeeuaZZ3z99Vd8EbFJeoivGPTG1t4EXnGJ5PBY3DnXUpK4ESEuf/SOySBvs2H5pfAnCKYyoi5mzdL/zaWRTJr8smmn29W1+xaLf1r6r39PGjbs8G/nfykbPqOUitXW4sA79IgjDjzsMOFTRopldHJuOB3LAJvv4uIgq01lZf9rr73mjjtu++F7svtabeLpK9IYRASo8zZ05Xf1ggiM4ssqrzMdSFpkjMu/WO8rm/VFZS8ARHVXjIUT/gQCKnIJPhthKw80HuCiz+vZukePl158ER6VF842a1D8Jp0nwTesDB7uc7uWLV3scto+fO+9G6++Yv/99h7Qf/dYpAY9Y7CkJJ2MeYJB/DmZhZtu+ufxxw07b9w4EFsSV2oQYmN7z57W4Xji4YcrKweRdo46ch9++NEZZ49BqQyn0qgsJlpTpilnbuwX/pDPg+qAhUNxHr6N/xx2DPWi4TpbvpYm1RGsnhhzKAdSYjeukEQ6k8gesy7XcTMkNpNeH6LCz8vtJlYwbUnHs5l4Jidz5PCRIci2/4EHknGJCLnrr79hhx12fGjqg/7iFpMm3f38i6+cOOokKJakgKSYR5VFyxLh0KzHJjcaspbDbeGzrLU77rCDQqfZpcWNYYIKDSkKrZUuEvwqK9TpNKCs09KrhKEtMM2otRCz2KPgWM0Eb0Yrt3YVUyn6OWIkGRdDZtlT/g4EdNSaFxHggOJAQx9D/NWTjSHZtCvomejJ3vvuu3TRgpkzZ+67/z60g9CUjicoSxRoUYzzRJtOHS6+7DKsh2QQEAV+UdHiH35A6453MNpHCr+QPYvENmhEAgE7hUqgRgRBVm50ddKrbBaby0477cRFilpxUee6aR3eTN+ys7CkMVoliZ3ZYafe22zVNVS7asz55z3y4H+YXLyAyUtLJDM4gDFRMOT/ZoRh0kFy9LgwK0wbRG38feSoI4YdLs7CDic6fKuUfbPX1q5D+wunQyZzeCQbZ6EAeDMtcuBIh28WT2I71s3VZgrhhrvNAAUaGxxKbnqdLQ1JldAXgqLsB0Dsdh3au/GcM2ycBSYE8os2JY57UMMf+utuvRAA2uBwMhbH/7xdmzbV61aNHTMa9+hRI06AG3j9vngsFK6tdrs4iXv8RSOPP/GL+fMfefhBlulYJOQL+FCYk5i3UKRhvR/lIqu/ze3HXeG1117Ybc9KeNtdd0/+4utvH7z0GhgRPCrgLqZvbhxJ7X/GtMmF4KbzJb8UGjT7DXgFM0jSKyP1EgKVyMSjHp/P5fMkQjUunxQMpbW6dQor4PpQTUhMLB7GhgOPUkUZqiz2j9yykzkQYwi7HWQo3N8z8Zbl5RdefNE55/7j4YcfLSouXfrTsquvuX7gvvt33XIrty8QiiXTsRi5/FPJqJvar4UG0KTrm1ybRa+QTylDQfUbAZCBaTO5WTc0YtaYfv36sQzzEPKETpXasHQZ4LqK1ZxAGCw2eldDxAlU5MpmpOzN7w9IHoZ9B9s2V3QBUL6vcOAKNlOWW8qJwPq5pVoufUZ3DA2B9WffY48OsyEj+eDBg/HHD5m4MGRbh5eItkguzhY/k6wNUUuHhO84EokEkEqxK6UQOCW6kbGwxLhEmRxHVsZtDkWj9NbtIdH57mQyY/8RiSDJYcmqk7r+lEZDlIXAlf0cqWNqakIdO3d66pnnjjnmGHBeGBM4QHIak1Y3TqprCI9/RqclRGh+6xhfNiUZFFn+bbmiliWptKQq5VcQw2ZDuoJqlBzy6FQvLnBX+SYn7OmJT0RVppma631+c78IAHUDw0AUMpAYF5X0gACbBLTLU6ZMIWcy8zJmzJj33ntPRp2z7LDd9qRuoqS0ponZ3EHxm/Qf9gWrB/K4Pf/04/fXXXtNx3bl90y6nRBOILxowcI7bpu0ZnWV0+N3e/wnjzp1+vTpN954Q0W7dpi0RXlPjiWsS+tT8/z8Idg87nhN1W4DBvTtuwtloBEDlq5c5XR72SUiWMN7wQolBM519fn5jf+Bn2SmgIxKAECGFQc1ORtvARGikkl5xX6bEy2/I8KC1QoP0QAy8Uxf75aAQQM/B+VgAjFDddRid+LiTnRwMpNOZEmFbrX7bE4v69Hbb76BvPXVV9+8//6H/ffc67ZbJ8VjqXPPH5uWeB4JsWYNonvCOZs7HGWTa7MYO6Bk30YuXZGxjF8CfmxEYGzSA2D179+fGEMApzYLZYJMZ373yblqgIg5J7sjCzy2NvSKVOyhEOwm7V6zN668nvI+TzzxxMCBA7HU5D+RH68+Q5ghTpoSlGH0sTan5HwDr7gLoGRv1xwHHcAnEaXgAfvtjWUdHAiyeIdqyEUqq774DFlcPnculUUNBd2hd4N+SBBP6g3NUsNGx1tUFK+Nf/LJJ8OGDaGTEFU2lUQrkwzXutx+Oo/ISLcRs3A15cjLms0xgs2jDcYdTyRKA0WESqHYw8CKYHr0sSekIjXAGXUU1St9fr8LP1NTZtX8I3LQqDlFdS98is23bjO4W11VVdKqleTOpsY5wm4iwtzwACSMRItevWGPRVlajP2XBtHl4AUIJijibR4AbXwvlaXodoW3gSe/ehFN3qWXXgpZAQFgCMxh9+wl0Ap6fH4CgduWVxCdsNPOfVqWi6Hkr6MJEACwhIZ9/OFH1119RcDrnDXz5W5dumZjSZSMN1x/I25bY86/MBFNjB174QMPPvLuW7N27LMzuztxwXG7yNSQIqkSLgqNXZASCY/LbUkn0cCQBfjd99/74suvb739jtrq0B2TJr378UfjLrmopEUZaX4pyEr7CfYtfx0qC+FOmiRmUPZjMHk8ofcbOMDpJTg6bapLZJORWujF7cE3i6VBShKjqcmboWRzKGm30rppFD0WFGfcvISnJTM2lzUTz/KQg0K6WXgXqR5qcIE/4IAD99izkl3NlCkPpVM5ihhSfbisVUU6m4vE4jAtxO4E/nbio896KFTcXMcm12bpKogoSlIf9sTC5WXb11z9L9gOmE3MIB/Fy4qHmFEOTuhPXv5VhsgijZiFjuSkk056/PHHO3fuzBXEgjzfLPiN39MNFSIRFuHjeGWBc/SOX66rmKVYyLI3e/Zs+LsIWFLNQORsntEh65PNMizU6eixcGbE/xpnOHbwJGhyYopixxCNCYUZfa/UCJMc2pJQG60Jnu/ydaNc9CKNyZ0MVk7dykiBCyp2k4OObSj1yIzZFxWLalkYi466Wfq/uTQCIBk+AMNu2L5Dh8/nfSG+dznZFLJfB8N9wBzPIaOcl0Ex2Up+G+SkxbLPLFidLvSLJa3LM0wQPgqkgohLSWN0jfApGlTXPYCshFMviKAvXuEXCsIjM6Lxib+C+rre3mz6i+oUyHjV/p7/IEBQ3bAmz+M6AARjCYYqCgQ9Rr9ImDNpKUi68Zc2q8kTBeYDvaeffvrs0WcuW75k6tQp3Tp3IQ0v8IenjR877v4HHsYhYfz4i269/e6HH3ocGQvRSpih3Q4nIZWAzIWj8esgSxg6GOI8YlFCR++57/7+/Su326E3e3vsCWPHjoXpaS0mEEP985o8xj/Si3Ah+A/whxYQnjgkTyyRUqbcpBq7dFemKxfPqw8xf4q6yri+8JgsVWjbye5rony4yF02eGzFJdsMxZDc3lQk8dyMF//+91P79N19l913O/qYY2Kx6IhRI++bcu8DDz0cTSTffvf9+V9+IfkgcpRz9ZDpml653M0f89t49Cow53VQMApzAYQBCvDCFycYLC5tVb66KrxibTXaOe4SJF6gmWa7zESSGpvJQHplzdbOcHHWrFmsGSpPqLGJWyQxI8CBWsvURjz77LNhiL9bwlBJIt89/RNog47g65133gkEsZaKULm+qBErKKoje46wqqaqUgAAIABJREFUmsxbb7+/dl1Nzz47k0wkpRpYWXZzEpaGNqj5gisTyexpo899ZPqzRRXtt9i29423T3L4qOKSIG7a6vZZXT4SqtExsjiw3KMspgMIVfwq9uifXHF7XR27dfho7of4BWVS6AOyeGtlkiQGFJP7cccO//cN1y1ftNhpcSUjVrezBXsYIMDiR/C2C6Kz5hzZDFlx8odiAsNtRpmyIaw1zk8+pztRG7EmM36XVFOW7VczHeTpkzBesgRYLXsOrCRB3ZxZc8jRocMUSjO1V4nlkfHyXSjUnCA8ieBlExWg7H9QMeOIWhSkJdkP+kos3qJolsLeLrsr8PRzL5IhPkm5xKykZyyQmlSGRIgDdUVQOgY8ng+IXchlu3TrnM4Y6XnzP5hKpTVSw5CTD7jBl6E7llIBponYBfI8w/l/Of7zDPyQx2DoKcrhMQl2S+tWpRQ28uayTpuTzEpEjFIUgZ04ZIJnL0lNSDTgcco6zfQliJIj0hNlAOlP1h8KVD6qx+YOYwWRsrU8JOXErKOitzb5b8mIAcSsWasvaX3j+ZcfuvvOEUce+ubMZ3bu3d2Sq7VZo2lHOmFNtevSadGCHw87ZNgLz7147523DRk62JIMw+fspCTNmiqWGZS74L6V7R/gZb0noEQmDxphByiqXwoqkAOTdLxZsjJStMeCM2Q2abGRJAJxLusLBPHlfXz6k4OPPjpmc5DPGg1MsKQ0k8oS7gtfljI7onARO7IejAL+wwTyy6dACa5zzqgVwTixUmc2Z2XqMTSQGwz1D/4WpK/jAd3JKI4pE9OF7Hc19ezxvCiIEATSKXi69pN9hoDY6SXAk8UmFapat2L5Nj22YgqAD2msZJolXYyIS1YHZIHHFRn3yN/LEoasggZMpkbgY1goQBMYGnKTTyDDyVMkz+KzYafP1nPrTsMO22/qvbecPepUWzrjtlLdIb1bv53cQfe+Bx68aFXNxZdd+uT0J9jZW9NxYV3kr7M6osnmMenkZ6TZxCwlCZ17Wtc/AQfiKt7Qsl0ziRIQWfXupsYJgM56AGvDMQi8pD9IVwSpIUgtXboUvKRvqiNRsZpk8Y8++ijWNIzroDJ9xq1EqX1Td7VR7St6qV6hDrcMtBkjLiBo77AcUTCRQQEBRce6euPwDacdk2LXrXuwjW7UR5vwMF9XWwmsapfd93jz7fc++3SepPGVI0cGLJZ/bEvYB9OpZF0m3/o+wyR27dxt9msffP75F3aXv3ptLfsUO4Ka0+4N+o8cNnTN6pVnn3V6uLbK73MlYiGZMit+4R6Sc5IcJU3NBtI0x8Q7ni4BKJgagg7rFk8q8df32ea8BiNAIceGG/znRKemuT4Ab/G63HzC4/MWF5f07tP3iSeeBCNkvXe7w7W1xJyjBVy1bBnQRlnIRlLtwgoNk7k6DWmgWmdXF6+hnrfd5fN+8tH7I0eOnD59mk4Z3RaLoUb0GBVpof4DW9G9k8DMZmeHs33v3vh963JS6JXN5Xp+dSTEZMSIEQBERSvwnIUfYSu/sVEirXdcegtI6l1SymHzImUJjcOOmC9gi488vzSI/QK8hReVl7UCXYOBgMavsPrq69paA5+rtw+/54tqWs0jDFgKVBm77NjTaVSDnAe8PjQcNVXr8Fw/f+w5Ey6/6IorLp88+d7ddt9d8lclMlaH5LoMBkrnz/tiwIABVdVrX5v9ysi/n2BJsp0ocBjtPvf4NPBMxONUQZBHsykrKd4JFaIULKWjKTRCriyvH57L4+6gPxEJXzFhQqf2HSpal9PDAq3XGRakPVMkkV+mmF+dO070XRYsDnpiZ+5tNowAPMCJqsSQzCEuIKCv59/NLweFvv7rX8fHvDaCng+fOQ8pkoVjGPehoN+3euUKEoGvXb2SGi1kuMJvW0x+CSk8yTPkfQXpxZ5BTke2hCYxjcwI4TgwcIpVYGiSrLD1H/JkVCqM6TNdu3dHh7LPAQeIDdC4oZI/5fLLL6dX2K8mTLiMEnnkflLwKqiBdrPDs9nELB208t/89IMQ2OyQsQjfA39xWFbGVD+EmvuqfnfGjBn0B0sK2cnGjRtHUhNCfnSNwfnO5GRaThTkAw88wIqO8zUiCPOKP9ARRxwhBRl+Zwc9zy9ygjVGqAeqLG+MlHN8QRg4t3TfQ30BLkpS7lTmx4WLpj/zdGVlJRi9qYclpSfMweaCGkd44z32xBPsxnDIliT9HjfKevYOVHXlGSsxtwUOhMOJE6/ze+yXX3YlMUMlrdqkk6SJzySiTE2mY6d2gwcftHzJT+efd3Zt7SoJ5TVHLBFn/5fOWtJZG8lRXD6/EPp63TInyqqUsRb4cvNcZhZYU0Et6jjBKSBgRi8KrWY6lKBy8DOWZ49n7733ff7FmcuXLJPmk8lAcXG0pubcs88G7VevWqVpMhQO3BfkMbXPWbRQpJBqhsQQXHlz9uwhhx72yUcf7LHrbtQhwfCHVR0jCEDj3YZJWIRXKUpmwzz99fz5gw8+GBtZM463mcDWlGYUW2688UYSJ959993YxHXVZ34ZNROtXKVh1QIwr5syg43s6/hF/mYnyFJbVoY6NldTW5VIxKiepM4ORH1qgmWCPZkFnme+aEdpX3+bMp7f5TvwXuDJMqkEq7DiT2gHwuFP1BSpZNzv87RvV/HA1PveemvmoEEDjjnm8CzOT6L1sUTjuVhtmpJ1jzz46I477tahffs5c15r267CkuWBwnSn+iSj+kUxwhdxQ0TFxMyKIykSgMMoLOEm/qJ0lGxb4usAsdRUVb322tsscPiWkiW4EFBpVlk3tKD8R//kXHeA+fHSLAdAeOvtN55/boaE6ovrKvxc6jHwMC3Qk/xCkMeEQp/+Ta6jASRxK1mtUhT3srLnEj0ufY6FqstaFH05/7Pzzztn5quzTjv5pC7duyVjEXvAb3M4pQ4h0q3d6fL7eJcX6TwogQ+u8BAUuqGQKZVTOBBQ6QIRGP/6cBioiUdvPA7WkLiR5FJvvPHWww89M3HiRCAMRmHEh4qVeBXBwLRm51fN5gLP6ARBNzj4E8gSI8C2jGUG8QXO63LKGkOKfTWybjoMyHMfZCkUVPh9o+yhG2TgQH7CVZxuwLbYPDGLcEYwIE/SekIaAnb5eP5uuk42rWVduRVraUFP6D+OWYRJEtynFxkXt2T5tEpdKC4++/xzSPpsoJmaZrNaFRgD6IDOCLbkcaEcCey6685PTX/mqssvh1RyMdTzKbICpFNZe7GPvVs2nqxTuW3UWiqe3LbXNhhDL77won33+RuWGjI7WJ24b2OBTPgC/v88cN/Qoc9ff8NNJx5/5OlnnNVj+12ISbR5RG4DB0KRKIIc844gCjS4Alh0vdwYYzf6eDNc4CtgFwybj4oXgnGYoyd15Tt++RcwZmAAof4Nlabstj4771LconjmnNePO35orKYGxkHGMgLcwJlW7dqR2YE4HCuGL7aPlM2hsKjNTnJXYLJi5eoWbTpg4Xx9zpyJ11137LHHXHXttYDQkpAkDsgBg3psy1jYWjIQDllj6jtYBlQxM+vVV4PFJSTm4Km88qa+NzaPa7ALoISGGyobP378zjvvrP3W1ZHzPMPJnxQamLIafnkXlRiMXgJukB+SKcJFMUc+9+ILRx99NKD2eCmeTj2+3C2Tb+G7N//7lprqarrBPipp0nH98Q5GB2oJgzILip4wTDDZXM+gueU/0drqd1+f+9Jzz5w8avg1E68iDWKoBptJMWamo486vveOfTt37cCG85yzTzt79On4Q7DTTCbDwNxhq792IWow4yyaIZWAFNRjYXSIg7x4xmNMgkHh815cunrpUqReb1FJGl9pUgYYrCgr9S7+6UcIUQXueicFumBEED7PQ1AMR0VJCFM5kmIFf/IYR6im9vPP5pH90YXwIZWrkkgDUBZowpPamj6sghe/9X73t7oYTwpkmEWkQ3YOeB5gdmW1rVmz6svP5yE+1lavveTi8y8c+w+8FWAqlF9zun0kCE3iuoBJV0TqRDgcmv/F+6TwRYkroo8xs+JHzKAKURkKe3nG8Fg2kFh5JGA6nXZ5fRRjjdaGx5x3Qa9tesAnCdGGtxFLrfIWbYJgPLkh1jUX9JpNzCrUITKS4+ZZW1OFmIXeCAWG4bnNbPvc+OuAjIkB0EwtdaD1Af4kkT8zxF2wtmvXrqTGBndJKMcv6w2C4Msvv6x5sVEqakrMjRv/ba+AByoI0g2lUk6wjZL44Oabb1aFpyzk6uxP2qRM2ml3hGrC999/P7V8K9q2IY4Myt2ko2A7gasJi7/VQUitbcBe+15/9TXf/fBj9+7dkLSwb/F1G5STlFLEqXjMXaCWuJW6VjnH8OHHlBaXMI/9KweQsv+ggw5p17Elb+Qy6Xg0ctSRw/YftO+woUdcPP78Lbbe8dhjj9tjz34etw9vCnTUfAflFpXawYc8CSmPy4Nx04ECbI9LwRkrQWe4hAsZS5LhZpNycVJJUBbXIQoV/HkqOrQ/7oQTpz359FFDB1FLVOrkxGJ9dt0VFsKWTkpHr4+gARQ6asz6nK9aU7UVRaYtlp7bbPPwgw+2qKhAGYZOxe2RYuehUAzqUHxruPOk2MbBgq3+a6/OJGh3m569OLcZj7vN+lBJkekjSkYSKq4vFA0iqcSpDJox/hyZMg987EdoxSQFAAk10Iolkw8++ADlEdu0KSflGVJFPJ4hK80rL7185NFH4dwdKC6CodWamkh5eOZb26whnO888ESSUDRTYKJgwO7kInqGwqtUO4/HHn7wP1PuveeGf153zuiTsyl0S6R7dUvVead3l113v/mmW6mlPmf2a1v26JbDR8vlIHoNPtQA2WGY5DYpTFnFn3vmGdytSHlz2JFHWpJxPifbVLszEYqcM+a8b7/9jh27yw1Ks4nNtmhZetTRR9w2aeqSHxe2qujgxAO1voO1XwQFi0V1J6CNMh+uc6LsWs/pBifrqtZNm/bEtdde9/obs7F7YjnEn4kSirFkghZoSjEwL4bW983f8hrLEOWP3G5ny9Li6qq1X33+6auvvPL4Iw9hvmhRVnTaKSePHzfW66auITVYa1F2Acochl6HKMBYNxYvWDjprjvvmzwFOyMAiYQlwxZ6LUJEQQ8xCBbY5gmLQ5xd7yKJjIXIjFDLSpmJI/k5ly5ZyVe++ea7nttsZ8PUYKsLiRP+aYRgPtfs60JBJWdjp2hjUqe7UAsYiUmOHQDCFmWkBFi/ygEew4kIc6NjqDdIl4JQ/MILL5C+iy0pOi2EEjaOL730EslhJ0+eTHgIpmIcmxCcUX6QqIkMNw3R5a8yino/oqgAbLmrCIH8ytaNHTb+NPRZ+RSCo2AMqUIMd3l82hPA/7AhQySeXN0O6m29mS7iX0/vUKzzLYnecIt6af7nX+JlwEqP+W8dNix/kBo/uUTa7QsW+qzDRk2qKrwa/3bI326741bE4tPOHLPL7rscd/Tx0594ypK1ETWdiEVLi4unTr531Ihjv58/95KxY8aeM/qj996hCHU2maCSRrFfZIX8FpAVkc9tCnLaeBSygTZ2EEUt/bMZ8QqRhsWYofEdDLX4Te+73wGvvfGm2LuNvqSOMI3NAo8T2JOwZv4w+INpF4YYDosXBc+jP4FqWpSXp6NhdpluVnqzd2SrjEDAizB3oNcAG4LAGSz0hcL48CFD+YqsIcnCxpqNQfa7vGKiBCQ2EObA9DHGDSeRPwE4VxTaKng1MA7VPfA8CwDODGjNl/y0mKz7sKZPPv541KhRrVuW4fyORIXMSuKA2urqVi3LWF/XrFwFSauKXSdXv7jheQPf/f3fYiCKMyASHEwXPx0d14Gz2+X41003Tr77rsoB/c4ZfVY6EsJjiSrRUrPA6518P0629yGn/ufByVv22oIqK1a7NVZbLXEfolApuN6B+6Lit9qfffb5f/zjfFKRVFYOFG2ABCGKcgUtC8n89tln388//+612W9if4/HY8wffOS8Mf/o0K5i8j33BgNs6goeynaYYlZDxqJ0xIjgD7yjTFsRg/HWrMNwnGjTpuK1mbPIhcQYYaRc4QHMiGAjrysJc6LCaMEP/xY3rEQgEZ6TTX45/9Prr7nipOOOfWnGtGOPHDLjmUe/+fLzSy4c6/d7Ke5N8UG8Q20+N9Vvqqtr2RI7nK6bbvrXNttuj4x1xhlnUbENC8Z+++3BHhXdIQG9DrR6sVihMaGPIrCUu7gGA0aBOWyQ3SbpT13Ol1+ZSenLstYVxx997Jdff4VGnwN4AlgeNlxUMOR/0m+hrxe6XhDtCr3Q8HVlPUr59Jh+U3wA/RDCDfmQ+MWEx8g1WX7DTTXLXY2Uhs+Dl0ghRNuiVIBbwSvZnWtv89HU1157LRosOClkQB9/NYmwsSMFsHkWrwTGbhgRCu6srhushUBecQX+gh8tWopHHnmkZ69ebJ3JjNzsaLTxEEzCBnF9ZP1m7SdchD5Uk4+UKgqxKKIt4QhSeJV8TkSPFE7WhbrK43UmwtW4mg4eMviDj9976qmHt+zR/fnnXj1m+Mjddt3z1RdeXbViNZywfcf2d9056aN33xw3ZnRk7cpzzjh55LFHvfL8s6G1q2vWrUZ6Zk5V0lL8bEZZZ+Ph56+Ae8wXM4KASB9UwFVibuCtn39LEjFgSGCvJjpO9mxZOFEkKnmoJV5HPfmM5E2boulUJRaDV68+kmOJft6yYNGPJCKn5m4QRSOmELywSWND4wbZMLswBFrjYeSwBtg6/WF1lOIYsRi0xkeRMSXKejM/VAnBINR6BXjBJSYXyBuTdHbBggX5IQKr/zlcRUIeY/9JaPAbb7xOwrPXZ88+9NDBxUVB2RzEIi1KpBAyvItk4vDPSCiM6lEW2rCk9ddPcKLn+ZP/+enf8wN5aQMmzIaQQUEyAJ99mtCONYeD7wvPzdh7r/6PP/xQJhohbM1CGC059KnI+f475503pkvXji/NfGHXfrtk46F0nFCbuBjoCUDGwZqY5kKHWa3Q+A4cOBAPE/xMStls8EVsVzh8af5kC9TAToRdRBXNYC2gRepXdOzS9bTTTnv9tdlLf1pcqHnGRfvMJr4osravj7/BfpKXk7jIeMEl8Mfrc7cuk/rTffvu/P233wWL/AG/V/TE2Sysnn01whkP61rw67CyQkOr9zohsl99NveKiy864agj1q1c+sTD93/56Yf3333HgfvvS+nJLKHH6aRkzkqyCbeLjioaLy2vWPDdt0OHDLv2uutOOeW0t997/9IJE7bcemv2IShB+u62GxItnC6ybh2pE+v9qEwK7MnvB0qwQjyxcFcFZML5sX3YHY8++jgy9E033rLPgQdi+l++fCmgY14AppKz8slCjTf5erOJWUy5Yd111gH9k66T8JMsTeAW7AkYsb4yJHUVanKnf/6Lp59+Os6JoPIpp5xyyCGHkLJBOwZn1Eb4UwmApFkohCBsxBEkLXI3QxI//0O/2pN0mG/pLycAnH4CVa5UVlZqN8A0/mSM/PJ0AuNPMkEQIvlXGRomUaLSNnWHmW76xnpMZzhp17YD015cVEIEdVFJ6fKVK6ZMmTp33jx0yNBAA6ngxOWAeEQvUlqKqB/42iGDD35t5mvLl6949tlni4tLDzjwsF49tz1v9Dlfzv2MJDY77LTDxCsv//LrL96cM2v7bXrdcN3Vgw8+6PwxYwjX0r0gXfo1eRPYxfAhezQQwETkoQLq7qbNCG4NABZOwuv/j7m3gJOy6hv+Zyd2amdmky1ql+6UllRUultBEGlQEAlpQaQsEEWQEunu7u5utndhO6fr/z1zKa/Pe8v9f31u7+d+rg+Os9dccc7v/M6vQwiRCkVmdlaxyAimSW1SwYBEQWQR2Mt7BfWRNunvgS/cJbmf5syZO3v25+QNEK2FtkzqNCwFpyzcizHjupLaivEcHvJPrKEibMhmL8ovIBCNvBPijf6JDP3fm/J/6i7J6iBpj9j2JLsdJ5kysCV8jU+BzP9QyuH/GrCEANInwAT+nTt3xqBOLWVc/zBsruc5yBYIc0jGwglQWAj+cCWbnZ/+SGa5WGzz/0oW/lMg+tffCw7zEKYJjhH4D0AI81i9ejUEGUxGvPhyzuwePbodOXo4yGQQPXJwwttFMMCP333XsOFbkyZPOHzscLFioU5LnlfmUurUBFfBlZ1Wh8wPO/orxX3ex1ogagUYjXg/0FXo9CV2ltupNxqhoH4qaik7t27bERgYDCuxWYuIkbcW5BORTXOYIYMHR0YU+/brb14FAZab5WNSGB0wXiJICU+WTIbpAe0LpOJgZZkIEOA7Xkv+JKeSHrv4qUnV4jwqDFiHgUdqMCrRFs7/vSTlVVP4S+fXrV21Yvmy6lUrnjp+9PD+Pd16douOClOS2EAjZ69Tg9btduLjwGUnorTl8uy83D6sa7cepMlfv35zwVdfEbFDEhORoUDDFBSEBYs1gr7pg4PRz185GDQcj4cGyndu3aLvhRDksK9T4cztTk1K3LfvQM2atSmYPGf2XCJWRTXH34s9sfqAUdrd0m565Sv++g//TMzilTxQYhKg+Esk4CTjkDCDL4J2wwoVIi+AoGYMs/iL+JPvOKwsdlvJmNJ9+vbNKywIDAsFe/76IP+bdzC2mJgYkeQokxGGhfsSg9acOXOkAUsP5TsTxI61YsUKLiaBCEc4NmcMiRLF/G+++992m4QBbLaXZPrEiRO0BkKWpSLoy9e+RBSl16PzV83/ahFVpN7p0a2QPqkqtdL7t8XkAUAJhoALJGFgkA+opB9lX1zUQaFHlQO7iMNuhgXFxhanhAyVdocOHRIcGjxj1sz8okLMHbLfE9T/DGwKEb/lllGERuZ0oND52c0ye4FS52z6Rv1ft6wZO3GUSq/9bvnKOk1aVavXbPHibwrsRViCG71eb/OmVTu3runX8+07Vy++277j5SPHPIVmBbGZfnKHk7o2ZO7qnH4qZDekCuIESPZFwWIKfnIRbyvpN8wOVAdJpE9GCGyfp6Reu3xFgdBCzQir3d8rp2wVFxCZ5Cyy5qVnkW0HjSasDOs1u0CtD7C4HXUb1Lt+85rKTyYWhc1iFS4AUiG5F+GLxzIwYq34pGQlj8JtxCfdTEWRfp+DGNhKViWpYhNvdLoot4QspEaM4o18mnQBlcuXg1UwZhgDd73creKMjMo1MhQeCmryVhJyQg2qVcvmWQsdM6bOnTRx2oO7DzX6QJIFRRQqj7UVRBQLnP/5p5tW/zz5k5FnThwpLMxnjGJEfr6ICqRgOYWdyNw2Es7rsBPIIqeIA6/IKSi0YpdXABxC5jHwCELBeKRVFr7HPw+j/zMs+LedY6GlzfL/YoL64yikIEjO0D4VKzL8EvBKvPOPl0n79I/ERBKSWCyIDCsIQLCyk2T11dy55ctXoBmbnYQGPkWwnSwt/sn+PdtN4YFKtdzugWEIkZoUItId8MtQ+p8vYNTOrVu2b97EGbANXgwbI95R6y/KB0mFi4iddlIESsHCyVk1MnEh0fxj7hJuMwyJbTP4l9TjH6HOsIU077OPcov0XeCV7zkSKZB+5d5/wv6lK/l8ydik2zGZ2lxuLA/Xzl74+IPBa5d87cpNuXh067iB700YMvijQe8XZL6YNeMz2jh5KBuu8fOoXR5/z6O4xJFjptepU23Cp5Ooh+AnM6t0oQpNoKXIKVcHuR1+KkMQ+QUUCwBvRTUsWJsfUgv2dkpaqdweub8WK4DdaS3yOqwk2MikT6IO3Gwi+lUY0Q/nz51/5MDxGZ9NDQ4K0aj0nkKLWqEiFh7WZzSoG9atefb4oewXGV6HS8R+U0lGNGf/LWUSCsbDTAGG4uGRX82fp1ezNp7niQm3r1w36ERsO9klcE0O7qKuys7d+7p270UvJqPRhMBx4dx5Qp1wH2uoBHn1SojJ6LZTPEzO4jIVkYSI/RmDn9lGlS+dSouzVCy0XMGsoT/8o2s2cehKkv7Q+/5rojmQf3lAsqBFov6zT4FndURVdI/X7iQ6TWcXRYuFk0IsrosfiDFHFnJCwaxOl6h3haBYUDh5+NANy7+e9smQ+XOnNGxYy6BVyexmKmiKkkKIxlgHBbYoMLp7FVqvynDm/M0mTZoifa7+ecWkKZ9FhJjo/axy2xSOQo3S7ee2yJwWfwXBeX44Gcl9FgqPH5sD8uEW/SgJ/URWUykdHlLoKYGm+/a7FZM/m6vRhkB5AZLXVSRXay9dv2nzqgLDSzm9OovT753O3dp26cKOwNkCJoiyaP5aGkizTGql6CFN2RS2LSjqQHQT68kO8pVF9RExCbclzId0/COq85OE20z2lWKWtP8lLBHU3Cd9s5f4wjukL3yXdpe0r1gV6Xo+JWbAr5LxADJEVj+VFEjuk4b+jxv47z0jkQwc4TjUsFFhTluzZg0lOii6jy4CgWOEjOTy5ctYifEVYunBBY5PjclSSIN0vJdk9O8d2L/4NIaHHIBiBJB5FFNAD2Y6VFVF/X35cFbk5feLFy8vXrx4+MgRkg0PT/TfaKiThiEtNDAHaDwcg7+0bxkqA+ZAIw8LCyTijdYW/KnVBwwdOvTw4bN8cguxBn8VLIS/s+lCQ4Lnzf3iwf27G9f/0r1LJ6ul4OOPpvTo3uvxo6dOmwgPe7tN+++X/HD3zpVhw4ZMnzF19MgR6II4tgKNJqedPhsOlQikZxv4YXchqQd5ith5psMgX+4c5gLOS3grNo9Xhqlm7PDhpHcAUgzTgom6PcLS4BAF06nLcvf2HU4iM0HtuMViFcm2Op0GgdjHYIS+DuhOnToFmWfubC5JhJJUW2CC9YhdgxFOUF5fSWu+8MllPJAMNZ4vua44z3duYTomQ8C9e3drVheqxZ8eAjF8lOI3s5bXGxge3qdPn5u3rn3zzbydu7ZRdo1KM2fOnEV7ZK/7aXQyfy3pOStWLDUXFE6dOH5Avz5Xzp8tyssl1VPucaqZgNuh9EO0BhGXAAAgAElEQVTvzPNXeCDKLjtDlZcoXfrqlUs0kOZlsH4GCTzhB8yFl5M0jR3u1fnvfzr2v/Mkg/nj+v63Hw0ZAfLkU9N9AUkLzJHIo2+OdjamtEEAu0AS3wEEuIYv0n7kO3pdm7ZvAx0YKnYyaCbWHL1Wd3D/fjwmmHDY78R+MWAu5nYKd1FXAmTgCTyWL9AuzB4+zyZhvKJinEajAx95j/SFYYCNrBUjBEuxjXEb/yRpj1nwKJ7MFwnfXgUQScHjGmHp8W0KHsgAuJc5cpJPxsmf0vGq50hvkS7mOfz52+0eZ4BGdf7MyW8XzRv70fATRw/t3rXz7Okzc+fMefTg3vPU59mZecT8vd648VcLFuKkEzkeFufsz+ciGNA+hfm6HYRLi6YIuVm5Or0xMS6O2ki9unXDSZT5/DnmELEFGLRkKcCpRNIfOf8Ou9IQoNJpydeRUQEZIZaV9HVTEDGmNsvNG9e+W/z1jBmfDhgy0OO0UNIXzi0syTpdPptUrQ4LL4Z8RwiRtKz8IvHHl5DhDOB6//33cUriUpBCrNjmommP0MYYuWBJ0CJuefbgASeBNvjQr18/woiBqoRdsaVjMG5hGGMiXIlYBE1gCcAQKAY4gA72Ut2lBptEHLiY8XAXNgXJwyDg4Dt8wPBpchAikMTXwoGUPbEogMBnidCpFZSSlrkpyJCd+SI58dkTpZ9TnDIL4Q+rG/9ooepwWkeNHpacEr/34MG2nTsLFZBN7q9GrVUGGK15BS67qNeAOgLt0ptMPHn9L+vatWvTokWzX3/9tXqtWoitxNi57b/FvUmj+sdPEtzESYixbwNQCJEBCxTy9ycpCv8Vk2Vi5FYrRK4u6rATgygjRPeg/xL9W4X6IfBVbEamj1mNg7x4HgI8WUSEB8RidjeY/Rt+8jrfwTWSYMMQuItreNIfz0uwZWgcXPNKqwbvZl15Op/cA9x5Ma/nNgnuPvz7P7opDAWqTKVEFptVxLXMPKlwwmUsOWIg0ehEIZw4chiEgN/8I+D+3jNMngcyeDCP7wyeOg4tWrSAbBEI/80339APgdkdOXIEVke9+HXr1iGNSQSC4PcPPvjgZczW3zuwf/Fp0p5hRQGuxJvJ9EaEbdWqFU8G1Cw5iyUxY7HwMr8VK3/OepGBNMnGJrKGJoZiw4t6un/DIdF9MAQgS+/lk+ejVwBefhU447AQUYHsxUHOIyNHJBk5ajRhv19/vezcsLNNaAXt8hUD/H8+IO00hyFmi0qkxUKCOrZ9u0uHtharnb1Kj17KEUGbyLtEVmI/kzAfViwo0Gi4cePy44mP23bs1KNXr4jIaCxBCi8WOKd/gKYgNx9U8aDzafxtxCEphA1fwiKx/3wHo0NxoiBXqVIlJs+cPnzE0O8XL6GnE7uP5JeiwkIYFzZRzuDGrdOgHiVuDXojbgtboQWdlfCsq1eumM1FvAjJ7cz5c8uX/9SoSUO2MRKHpbDgxfPnd+89wDAJAIEVIhdCG1Vz33vvPfy8L7ch6wiQWVw2moC/UuWiOg2E0uOKj3u6duXP1KR5FSClTS0QA1GIftKiuZ6OJkjhKvfIMcM7d2rHSp08ebpTh86BpuBKlSq179iuVes3y5Wr2Lffex07dbv34P7BA4cWfD7V6VXSFhPEYzCoT9iMDxw4wJjjn8VB5QECi35w/95O7d7BwQEmcAEnGRUjZ9gQKbiGUG3/Q4e0mrycsUlDeHnmL42IiRDlCRygKojdmPEkCgvWSdWPAbVEPHmsRIj5Il0j/SkRaNaFUIrSJUr6yiPJ1Qrl5g0bF305d8SIEYlJSXsPH2CcIKQ/1NzjIfFQVDiTyahKCDC///57Hgh4Ia0EISn9RUt44ecSrZaMYBGkzIydBlLsEHUBMITYLEUibU3Y7L1gI3SDeyVewmMlJv2ncJCgJI1c2vVAQJoOw+O7wEMf7/nT21+e5Bbp9pe7TMJMTFRnjh/e8uuqvTs2V69eBVuFraiAuKTu3TsPHYZKJp82bQpcGf5y/fq12bNnZ2RkPX0Sn5CQ0qhhM8qFfz7rixMnjyPcxyclRoUXgxgyx/r16nXs2B77hGgd4RNWBLT9NSBf8rNnaICkQ9WqWZUwYqqPioICjNInR4r0NBE6jdnPU7ly+fXr1zV74w0olRwbiwNxiBUVHSdMgcHc0bx582U/ruBpJLsAQDas4Ca/G8V5KSjBMxGp3333XbrpzZoxg7lnZqUXmQuoDYGJ8eKl85HhEVUqVExOSaQhKewSePJkBgYRkMDLUoJsCHNI9jwwIzOTRFRRo4dgKCE9uukYw4IS/2o2F2p1WnSeAIOOygiwZvAwMz2DKmJEsClFHqtYKemTtZDWlDFLaySJDnaL0BMEv7AX7dm548qlc1nZL5o0apSenpGUmFY8sviIseNozZydnoHgnpGdMffzaXXrVJ39+cyoqBJwf6zscU+eAI2y5WIxH1IIAxpF6BlrAZrS0eujsR+TF7V31+7atWogdbnMFsQ8AksFZfCVJXsVFomSG762iNJSimnggMRCbKaknPzS5QsD+g+k0QKODlt+toaiXHKlTqtxOx052emRJWKz8rLUOjWymlAOBNwYEYYwj5L+AB7awtHiUCGFY+bl5/GFKSBCSHKzeJVPqZAQiS/wOMbJDpLOMCRO8gQBWwyJvPtV05DOv9w5ktoEuKWn8xqewlu5gC8cDBN5VvTn0ol0U1pm8m7h8qCsK4zWbuPdLL/0hH/+0r/lV8YJFiLbnT17Vno1UCAyCZ2GYFXhffeRLYJPwY8BAwYgY/Gn2Fo+eBFqypeXZ/6WIf0tD2HY0sCkpaWqKhgAueFPpsne4NeXgjbLfOTo0Z9XrKjbpAnkBY8Ujl2mSOa/5MH514cEm+eJfEoSFYgBdxFKPJUcRHk/JXSKTlLpGc+R0qECKGxoCpbCQp2/Ydr0KVabmWKMPvPvXzxoV0JMN1FoDnJJHAoaUbncOq1y8NChOHGQsZYvX42pku/Xrl1LS8shkU6rxf4lg8Fs/mXtzetXP504uXRsbFpicvqLtEf37uzavqNT126du3QnElxQAQIzf+eLkCcJtoDaz+foCtDr33777WdPnmIHJXJCr9EWFBaGBQUTpJyZnt68adMx48bmZGYZggKdDjwRTgJYYZ9GgwF69zw1jWJItLXbumlzubJlMUGxLwpy84ICA+d9MbdC5SqgrrS/eBHMG/MbGjBDYul5DiwBoyAoylrzabPbhFUfVdjpUKuUB/bsSkp42vx1UfTyT4/fiArCGWSFGoyIO9QmYBf7K8wFmZFRodGl2mLNDQkOi4tL4F3DRo0vU7b0po0by5cvF2gyNqpbm3+jhw1ev2nnpk2b9u3cUlSEVi3oIYj52mt1mrdonZgYv3XzegpwPLh/u0nj16VhmIICPvrooymfTYNnMWzQ1WKxYuD7g9X1T8f77zop4PD7Aery9Y9n/upbEXEgekSESDfyQHYB1INncpKqb3BKLOXS9uQaiaVJNIolQBKl+ydZNykpyRRMCjAaQKRFs2eXr1xx9qzPZ87+XLbfnZeTG1MmFgwEG6Fgs7+YA/XnLTx/2/r1E6dPBz2geMIP7hZl/UEqQZ+xI6qUheYinb9Cp9PmOx14j6h9cPrkKWRodsfcRYvg+hBGhGOexpAYvCS+/ykQ2NEMXpLJGDkXv2TML7mLxIT4SZrmnz6Hi6VfJYLGn4yWG51FBVPGj5s/5/PqtSp7bRavA11C0LQJEz+pXbsKdXb79e/vtFNjyT8mpjRlpRTCYe1s1vSNhIQkymWJyPFioZcunXm9WbNqVSp9++2P/fp1nT59KiwcqFNJjgliiIDE80yM6FgBCfwChit/XibGKbnDYJNCexEKIV5acjoEWLyuZm+2oOQly6r204tGeOLAAGH3UxJyoFPie/LK6HzAAjERgCOYpjAGCWuQr545Gp3wokCdgDkwFCaTrGwgAAGxuUUdx7DAYEDhs9I5WQ6s5uAMF6C5kbCPAOew2jCAwdQGDhzocDoKCwoI9kKHUWlF9RaSjYmXR/8pFhGO5QZDl3g9xkKf7RrBECNIhXLlhYfsvx7/ZaX4wzdo3gUlDw4M4nP+zMkYgSZ8Oq55s8Y8SKvRJyekzJu3oFfnrnPmzn2tUQMCOkcM/9DPbd+15ReWAJfl5m3bd+3YuWvXTjx5FSvGdGzXfsyYMcXCgnEdwn5QBj4cOJDYu6vXr0VGi3AXDIoeL8qGWuESoi1OVjf+cRr2/NmBtEZ3HgglgV2QHqfVjl8UmqbVm/bt3v38eV7ffj2FEUkoDyrkOdC0R+euC+cvnjd39twFi4w6nUKtKCyySbVDEJoQnSjuANjxTkBVMdFhcQwMDuIlLIGTtiU+aQdbn6RCSAjM0KTtIFDBR1I4D/C4Rlp3kSXxT5yGLC2XcgXIAZTZeFBGEIjzkqgElkgbg2vY1VBPxOeiogIpCCMoyORzEIjuchwMVDIqIIzzHG75M9D9zeckbZLqfxAUJi/JJZgKCAbv1asXL2MimD1gxv3792dIkoz1UpMDTNKZv3lY/9rjWEtJ9uUx5MxLPtB27doxfolgiU3lE8WYMiv4y6/r1DrB4ZCuMTZwL1uMa/61Ufyfu1++i9eBJGxjgMZJ1BGBiDJR74TX4fgg7ww0QPZGBdTp9G6rTWcwLpw3v3WrN4Rh+S8eRKTip/PhNlnDdiiy3VJAcKW1yNKmfccDBw4VLx557dr9ffuOpKbmgIcN69ccNXp4bEwJXDPs3Mf37g4bPLB31y59unf8ePiHq3/+oSAv44fF3wwa2J+6eTAkBi9NDfznFZJuJ3aBSnnwwP7bt2+xe9q1a5udlpbw7Bn7S6NWYzZ48ugxxb1AMPySGK6hVuxSvJI4yNJfvEAFqlSh4v0Hd2k+f/vmjevXrr7z1ltoyli5g4MCszMzj+zdC+eQsA5IQk+3bt3avXt33stSMiR8iNjq8CAAVTYgBz/5oE3Yhfx5Wsr2rZs7d2xXtnTJV4ETPEGXFxQBHPB5iMjNEZmAHjc2AwDlsVFEwDN+4qc/LF+2d/fOZq2aP3uW0LRZs6iIyEmffpqWmpqemqJVKceMHnX+3NmUhIT3+nTr0uGdsaM/HDFk4IZ1K+fMnrF+3dpO7dvm5WaRVTRm1Id7dm5Yu2opouGCBQtmfT7DR1IEfrI9IeevGue/+7xEggQ0ftfpJXL3V9/LQrAukp/o5b0SweXJQBe6hzxKj6933nkHzz4bgfO8C7GGfSFJNhjUs7KyQ8PC+ILRNUCjO374EKWwN/7ya2CQCVaKdQj7B9IY9+Lyg4oSbApZBh9OnDgBIaMoMZYtYY51O9NSkxctnH/61AnMlUWF+UaDnuDIXTt33L1zW49a4nafOHzki88/NxcUrF25kvraUHVoo4RgEpOQYPKnoICAcF5iIdzCn0CAT2bKTuFGiceIve+b5p8+RDopvYsbARcXS2zl8P4DpoCAfn17yrzk7ZhFMKFCdfTgkSOH969etbxf/3dxU1Ehl71vNVvCwyMwy65YsTIxMSk+IREIgGMAB7/4kiXfR0ZGw6wpkCvMJDarE+uOyVc4xktyiB2xjup9UhZbXEICjXqoFIChBXs/HkBYJRfCxek5wfAQuYToaRcmZHWAgeAErIZOu5PcXdZx1szZiGIaPZIWLkQdswYULI20N3kOZ2CCrBe/Ah8mDkvCywzcMPnQYYnEUqrJW4qKoqIjmV1SUiJLyYHyD2ohT2Ovwk7Pc7i9MC//0d17PB+BAJsWopCo5oKMoPA7cfIYuuvRY4ehMCItxo+GmEprUSG59eAAJx8+uIdhCfsWE/nTVWb9mC9rIYJESVoyCF8Qwuit65fWrvypzTtvKv1cWlbVaSkeGbrku6+mThw7fcqEI3v3/Lxs6fPkJLxVpMfCfGZ/MZu0MzjUoEEDJ04ch6nv2LFjlCK7fOW6HD1WJhs/buzqtZsxxEZGRIq86ALRaBhkYH19vZx9ERF/CIP5vxDpt/FTxQZ40qgHE4POoPLXmguK5s2bN3hwnwqVKqJ6IoSQqeDnT1dbWUhw4LKl312+ePqjUUNzstILSQWjTbSvYAf0Wa9Brsph1xQW5RtNAdjmcXCJMAyTyWkTPiJwRqSs/i5OSTxUYnZ8FxKY7wB6rP7L3SSADG6/ahu83EhsQsyS4AcVxpkMLxNo5zOa8TgIPX7iS5cu9evVE2wgDhZFHwzIzsoCP1JTUqJLlUYk9/pqw9Gyo1xMaUDJqP7dWixD5UXMTtrwzJ/vrBwEBfRlMLAxNiQ7oVy5ctJkpVskjZMtwfjZQkzqVSD6T51nXiweU6CgCHt1yZIlrLFE0aQ9zHfWRRJnqX5P7lL5CpUQsIssNhG0Qby5CJD8ezicNBLexRgAL3o24C1dujTONTtKCW54P29OQZ7NbG3SpJEwu2B9LioSngu8ii46WhBZqXBazKJX9F85yIGj+Z4ILBUB7CKiCsuWHdu4NgwmUL9hQ2QdAqEwBTFCANL6rZZ1Xqs3aviwiZ9N+XXdVnQyJGyb3VmlSpmmjZtQjCckJOwwzR9Gj508cfyceQvUAToJZ15iO4Z61ESPWw7C7Nuzt2b1Gmy/Wq+9htyzaOHCmCpVCNJHMKpVoyY1OYEGGfliphrRXefokSOQzp7dezRoWA/t840WLRfOX0BoJQZggz6Ayxjt6WMnxowdi2NRIn+kw1CIleBozGZCn8E6SHS0vzrx4SPIK/Yw7sIQW4hU5CcEa0B9+eI5mmrPmvaZKPbzCvsgaqKknQN2UfSabSL5UDQqlFeVkua4Tn9dAEENRL2wwY20SjTqqUVEnNG7fQf8um4tqUA4FiuUr8o4kagLCvI+GDywr+B/FmoDEvFGxZruXTt6XTacLCrK8cOYVYq+AwbRyQpZAd89maEoY4xYQtq/sux/27Usq0SpJVL2336uRC4gFJAL0J7nsAeleTFBiCep1lg42Bd4rjnP7uC9kBc0H0gQFYO5ETmsY+f2Hwwe0rFz9zQCW+Ljv1q4iDpw1atUthSYgTZSBbEjrDs+dywZJaKipeA8zDCEZs6cPZv3ChnL4zFo1dO++YoUqt7duwYG6EjJKszN/nbRQvhrzapVrObCX375Zc2q1WRVr1+7Blvpqq3bcGNJpE/6ZNhsZGle/wgWXiEpHhKbYUaQULAdbIQhQXZ4CLDlU+I6/PSPD+EMN/IEDl4nfXI90TBLvls8ZuQwtA6XtUgdaPDa3QBk6NDR/Qf0q1iJttBO0UzZI8MlpjManz169NbbbcuUKbdy5fKRIz8C1EhayJ2fThgHxXv8aD5Gq9KlY+FzdFrRBuiRtATWQS2Etx2NQlgNRN1dpZKaWJJJANsRS8gUhN9QDF14ae0W6g4I8xVGbrILtUaTTKr/6HChK8YnJkyZPsNfpceOyG7lSujAsRPH27Zti+zF7Ni/OqxNLhe5k7Q+VGuCkJJZO0GCrFYyTKk9i8CEYhYaHAJ6bN606d0BA6RrMGKRlQXlgZSBGJXLVYBtEYGE/ZuTxJhiiYTCAHCiu5BjzlY5lfH8BZAkjB35t6jQDCW5f+8eYX8IDeTRE5rMTnf/Xq1VzPT347cdAW+A0dMumwQBhSIpIXH+l/NWLl5YMqakoygPec7lJCwESYgb5WPHfFiqZOTAD4fATg7t21Mmtkx2ZtrHo0acPH911/ZtLVs2F0Y0YC2XWQsLSRrt1K37gP79Q0KCKIu1a9fGd9q0tVvMgkT6q1gjDIByO63hbIi8On+lk0RO9Z/HFymIGfVVAhJOOSURpKLEw60bN4YMHRMQoMP64HSYaVKEF5icJJZULtwdrjfefnPxtws/GPrRyBFDflrxs5+XbtzIolSZ9Zpt5iuXL0NyZ82YiVt21pSpTVu2BKpY/tjFQtjVCNukRJxfMgW+cIC6kizEQkt/chlfgB4MD1PAK7UN8QLfpewcEAWTDy/jWZK0Lu0x/oTQk+CGBDZ58qQ7d25Ta40I3Pv376Wnv0DK/PLLuRAXjCi8j6GgjbGlAQePfbm0/6YvvFFSNKVXMxfGzOAZBjQOcICsGOGYJgPgV+Ru0qqp+CCdAazsiv+FMpYEPQBItjzVRIAt5jomJVF2zkvkgFlzJRVZi8zmFi1aQQQhAawgV7KqolTV33QAVQmfeKNEZHHS8SJAypAkbRZxJ8CkR6HBksTFhsBAggaJWIS6IYlg14Xw/dXh+GkNIKZMrZNrdHaRxUM2okcdYMrMzN6ze+/G9RufPHlWvXpNiOygQYMnTZlWp05tc2F+dMniA/u/R2Rg2dhSc76Ys2jR/IED+8aUDC8RE6nx93bq2mHL5l9TU+OWLVssoSizkJR1LFUAE/2B88VCw5gRjJO2P4Ql5WZmEgQmhVKuWbUKOgu7DQ8Lg24GmwLx69BMkILOCLamQAPOI/TuQ4cOsFmgvJBInERQzw8/GEyV5L69egNDaRERoFFvCBOU8JNlBdSIesXLlIExSMgMDnAxPAPvPK7Pk8fpRdixbKWK3qK8V8LTZ2sUv/owH/LgU139ZU4IgtyP+kOoX3IZhgR/HXNypiUlTP70ky6dO3bu2J4grgYNX9+6bdenEz47dPj45SvXIqOiE5NTZsyciUEO5xQOYlRLnO3YUexkvJM8Jbpnut1m0WUIHkBheTiQ1DDER7D+Njx85Xxf/QOgkxAUasAqc6G06K++489/gWLAC1k4qZm0RGq4VBJB+MIqU/UKCzq2E8luBCFCNYWtQmcIiKYb6cSJE7iGYIYZM2ZMnzqtTq2avXr0hGpSPxnjJYuCGZ4HQkKJf0dg5aVIQujcIAM/8UCezK+b1609d/wotcuP7t+7feP6/Tu3//Dt1wd27ahSviKukIvnL6z44Uf0iof37h8+dOjLuXPh5TwKksjcJTLCl1fJWMxFQh4JUFBIaTqYxGjZCRh/Qy0fnPgusYk/hRpQki7gi/Sd2wEjAfuNmjQh7gEm7rJaKOWyau36Z4kpHw4aSFCp22ZFRMASq6Mij8ezdfPmtOfpS5cu6duvj9liRpEzGnUer+ztt1ujhlF5Qaf1Z2AgIOknFGgQGSkoFVAhDCc+76co6kYdsvx8m1lQSH+thvc6SJLHD07KJnma+A/dfuqAQNGej1xNGZJAgNtK9rRHpdEJ8TrAMHPmLII3Zn0+Jzw8kkQECZ5E/SLz8Z1VAw6QRC4mwEBSR+Gb+MsAOEBAYGIL48GkriaAxWPIcmCeBD0I3qdoNmSH6wnVwrbNd0zmkHICAXkmsLUUUUkqR4SE+3kpCImahJWDjD7+5IGXL10kTAvPXWpy8uXLl9LSUpvjaRURSOKQloaXSgd/YsSSNgViPYuLOgcTJOoUwgUYfVRIuKFZIPF2+Ii/p2u3NiuXL/lq0fxmrzcF6zdv2LZp04GlS75p3PA1Qddd5COYneYCrV477qPRc+Z+OffLrz8ZP239po3Yd9lylJwRDkOn8LRCbVHAsByac7IIacQQ9afII05Kg/eKuBS5vxDFEp89I4QD4Q8rVGSJ4iK6SyF3EO1OMVg8CtgnXU6XOX/Qh4OmThn37PHjLZs2Q+Aobe0rKuFH6qeRenX5+XhcEGDgo+xW0lBYL5RbkFMwVrdgdhLceC9fYKzoJJxk8FBjNiAnJQogpvN7dsgrxSzpcdwDIYCR8wieCCmBHknbCfwAG3gHxAVPB1bxyZMnY1+hKSO7BdmLywjdRYDlGpYET6e5sJBoACDCw18Jvr/pB2YIsXi57SVAMB3wHpIEyNh+uIoZGy/kMsrEo9sxSK58KXv9TWP5Ox8DVAWlcLtBJhwQKDqszssXSBjAJzPiSupTYA6JiIxkG/MnS8nEWYw/UsN/cXA+uU3IIjwHmQ+BG1QDqrjVOc9LUdlhBuR4cviswZSzcXGDKH8iiJTQQqSN/ZdGUpidt3nL1ptXr5ForQ0w5eYVbNq8dfeeXZAn+Fm/fu/Xrl0PN+XAgYPwGhTkUkceL5WG4N8K5csSXnXuzFlzXq7HTuFBoIHCYhbNy1y2Jo0b1KhRddeubUCYQ0IbCA24hIgjjHAuh0brTwEboae4HfXr1ZWrFHdu3UB9FBvSB2emg6IJZCTH3+7du66eE81loYbIQ/jWMeqUiY3BNE0HXAIYkxLjHeaCDh3awe4l+Z5XQ15Ja+C90jAknQGBDDqOK4El5nW4SKSUJRQG2PalSxc6d+4oMq1/Cxz5E4iSj8S64NWQaIFYDinUFC+sGnXf6m8wWPNy1DoCVM13bl/Ly8rs3rkTtQRhEhaLs1hEJEB5f/DgmjVqV6tW48flPx89epSsLpLs8FswKlEP0O7A7Qhj8NIJ1kahZw+km1kwfUKuQRKJpgOoPxnf/9Spl2+HpsHPWFyJaf3V9wNGuCnTZ4KsPrezuV7St5dbgy+cZ/eBFVxD0BvbRGr4yEKjfMJEQSGk+dvXrxXl53fv2g1eSEQw/BuaK7xQvjWF5D6+c1dCAKYApUV4ZeER1L777jsI2sJ588qVLd2gXu29u7cvnP8F/7Zs3IjZcs/O7R9++MGET8bCfU8cP7ph/Tri+lJSkhg8z5GovbSXWeh/Tp9ZZTD8JQ1BbkYDgetzowQ96XY+/8kSg70vdz3A4UZuhyabzdZatWqDlgALyQYsf/T4GTVIA4OM2JQUPtcYRFzUzpXLARfcNiiYblHuunVr7NixrXqNasBp1qwZrCbxTxarAwBKo/LXa9DuKFmJT5B7f1toOBFBVCYTNS2xxSJpYoLADoTrUHwRNf/8FRqD02yn4YQ6wIiv0EYdFuEbUhB2qQ8MRD4rV6EiS0nKMU5hRBMwCg0LbGeO0ublJNAASQCaJJtCtDFAYOakI8nrTclqV125cqlkyeJM5PSZky1bNkc0B7Co/aw4FgF4VsuWLbF7sd9xChF3AdIiJXCASCKWyBc8wMXXr1/HngfkgSqGTwgImMN5MBw7OnZQDsRiSbwNmagAACAASURBVBoACNJmfLninOfgT8bM4H8r8aVWi4AT7NtIMRxQTAw82GUhHRY0OmeXTu0Gvf8uMiuW8o0bN7dv+3a7d97BweC1W0SrItQ3vdaSmy3zV77b770OHdvy3jNnzlGlD4JM7DbLzesEVH3O8b07d8IdGIagTq84eJH41ccKYTP8D4AcOnRuw4ZNERFRON3E7b6JkAMlniF6SPsTEEYp1Anjx9WuXW3Lpg142wCgtGRczzbE6QugZs2aReoJkiVLCRil5QOjeJokPPE8vgBk4AORZ035RDFm0blYWgseCEojNYGuBLNR4I2wygICoymwhPhDkAuJDxTeEMWb5QpfCR9F9y6dZ0z77PbNa3SPwg9C0iwpWhgWyYBPTHp49/7Feq+1+nzmglUrVtarXQPPOvtBrtNXfq1+2ZjYaZMnZj+Pv3jqANGXbd9+Q2wR3vtvPl7izR/fI1EHZs5JjC5YCyS9DWCtXr0abRLGJhFEAAd2iqX6X3YwKqbG8DD+M7Rx48bxp49Okc1pd7voQkD9EvL8RHT0ul9+qduipV2hcvtpvW6N1+PvdHjUhKIrPV5/V4E938+fGFOMQm5/fPm/Vd/ABSDyY/AGoNvwnX/8ggJIdStMHhYynzUqm8PqpyDGUnSzoYmd22lR+PHCfOLcMUqPHTfh2qX7eoXRY/XoZPInd2736dkFGc/qAPJcLNgwBhPSOhgpZlv0DCd1gbF6C4eAW3xXq6QzmN5kVAcivl3EMTr45E9iGxV61f5jR95q22HmFwtF0L/O+OuWLZ26Drh15+HU6dPPXTy5dNk3ZSvEEh9/9fqt0WMmeFwFkH3UWWgW/N3O+OVuQh69NpYYZFWJ/coPbpcJnHC4fJW8MOjicfcVU5CrCNDMSM8BMsXCo6rXqrl1306lXlm5VtWSpUuw23f9uj457unDZ/eLlYl0qN12uTslKdWoMtw4e3zV0iVytSayeHGtPrBk6TI1KtesWLpMWHiokswbbTGl03/TuvVQ9lo169GFtshpT89Kf/ro4bVz58NNwXKPknB8p0yLuxU47dyx9Y1WzZ0OK6Tp6tXzN25ccmJ+ctuunTry5WeT6r9WsVHzeoSRytQBTnkBiiYcSQ47A7S4CN0Wr7wQ1wZWK3gGyipOAbYiOp9YBdafcjrksVsQFkPtZo2fssQ3i9a/3aZDqZhygIiemBCHTu3ayV1u3JdVq5bNz0unzQkmBpNJrSNew2vxkdki1i49Iw/PiJ/SIFNqbG4oKYtW8Pj+tcAA6juwnCqqoDo8Ct4H6vqwF35KVDKmLywGfLEjotG0DseWtbAAL4LQmwUWIJk5xV9emZUa9SATRWvFQskcXpubWrfCQ8kn8xH/RN0yYU2T5WcUWHIR+HzmM/5R9QBBU9wu6g3t2r23Q8fOOXm5kCary4bPxE6bPOFTgkD73itscqTxgL2+EXpQKtA2Ia9FHq/jzt0bac+T3nq7VaXK5bBcOF1YhnyJn4KHUYIIfKVkkzAeivfjoJB5Fyyan56R3rV7py3bNu/bv69N2/YaleHx/aeIuWyNfn169endk32xcPHiQ8f2btq8uXqlmsf27/c687ZuWSbzd164ctbuKHr+IiknI23bujUTRgxf8+23t46feHH3XliJyJVbl6w58sWBuyt3X91Y9526hmjVJzMGzV/6WaNWlU1Riv7DunXs847S5A0uYTpwav8HA7qdOLybvHe8YB6LV+lWYvCnFlKh2+Fv1EIcKJhADLFH4XHQQJnlwpPmlbusbq2fTmGXa+XaC6fPpySm9O7Qx88qS3wQ/+DanYsnTl84fuLulSuPb91Ki8uMe/DYVphLbSIVGfRWf5VdrnTYAuQ6r9mtsPvx6cy3q90Kk7/27WbNI8JDPv10PPm2clWAXEXvGm/N6mXlHuv27cdlMoMvJJp4BBfmCRYkLCiISk7xSS+wZ3Tv2/NpWvyZq+dqNal75OyFDz7oUbFyqXff7XHm9Plhwz5+eD/pwrlb27cA7JMnTl3KyjWTmIbIlZ6R/Dz16ZFDO5d8vX72jMXzpn+9b8v+BzceZCSnJ8Yl37/3aOeuvd8sWkSU9+QpkzauX5WenqDUkCJr9XmshLGC2IXc3LxrN25rDcFvtekod1vVchdp900bvpaV/pyMax/1cir8LDdvnqXKhNyfEmb28BBTYWb655Mm+mm0JWPK87vMqS4eHuO2uZGYO3ZqS1Tz1s2/Usxv9MhhRNQlxsUhJGGQ27h5Cy2Pw4oHnjx7zOun9nowYAUdOnI4I9fi8hIWQr2FFy57YW56mjUrb9vaTTVr1KHUAUb/TdvX3n107aulC4ucth79+q/6cblWTnwr1alcarnGafWo/DQUtyp0WV0EakIt5G6X2x5gVN+6eTkEo7y/aEzKxocAi55eGh2WHGL/bTI1e9xPiSTH7rAfO3koKz994owJpGRThZ+dIopSCQ+rRzRvFgqXLDjQEBZqQChJTEndvf9w9+6923Xp9e3XPyXGpQ8fPvbUyYt16jT0Wj0KOc0VqCDIdsGNSxQEwSG0NmJwBFBgrRPsCaUGeiK8hl6/iODQw3s3x5Qyydz5QJPSZTInkxKWOxKfZGq9x+GhnBBqkN5geOvN1tmZWSjK+oBgqxlRJ8jj8icQje6X0JyggKCOPTtYPGb+FVgLLHA3ssdUcgf5pR5SIoR/VkS8qVVbN67LfJGo9LNdOXHk1oULNSpXdznRLoQfEjy9ef3CB727USxIKbO59doAnkFhbmIHQQlqc2FDJzmW6JnMjByMVRj0IiNLfPzRJwSXde/WsUaN2mGhkdDcsNDQ/ft3nz134uOxo9BX87Iy6tWps3vnLvL72nXqCpEBCoM/GLZv33Y+Aw3a4CBDuXLlRbUcn9fiP3UgbCKmoAnxBdmTYVA0FU852o8krnJG0tUkWvmfGuer3svgEZNTU1PReIgTki5zOohaIL4ciogIjy0axTdfr9OfPnnk9cYNWE2tRgTxaXRqwi2piYyqFl0sGuk7MS5erzeg5aiwoFqs1DpE5eOZRBSI/USJO+IrKTVqw4rB3veGBgYRYRAeGoKGhL5CoUS+6DWmrKz0yOiovNz88GKRC+bN/2LGjMSEJ+3avL125SoowRstW1nNRVoN/Bby5hOyeYEI3iJViCQorRRGh6yDbE/koq+7BZUgRJI5Rv7fVkRqL40G43DqNPq1q1f9tOznMR9PeHj/wYaN65cu+TEyfMbyH9ezgevXb1CzpjAPPLg/EwmOyGK0jkBTCIBB7UCbBauZF5BUkhgPO1b7E9+KpwAqTvhacFgo5Tpxx4AACOVo+ShklqKC1OTEUpH18nILPvxgyMiRw/v26BMSHIxRJzkxbeXKn4nGwMYWHhIKhyd/kpqsTx49mDDhM1h5/boN9Fqjy+EtyM5/8jiuwWt1XfIim8OCSJSQmPDo8T3kzPOXjm/Y9OvNh1fzsnPkiJMW1+yZk0kgql67Tr1GDWKLlURdS4tPSnmWYMsvJIRr7U+rWjdtYfDXyl2y779ZCkyLFy+FD0VXOsCWmRUQEmIrcnz/3dKPRo1WBBgo86PQFxOKncop98cjwha3oqISzaZ0+Ix2pCTYrVpjkJNkZlEG0d9jzX34+FaHzu3laiQG1/4DO4oV05UrXxL6lp4ad/TIibbt3kHIOX7sTGhIeEzpCkh3bHmGgyBy7vxJqASiG6YHXABI4R6X9uGDZ2+1blOpYjXKC1msTr1WZGYRGnHo4FFSqELDgoAPj6D3NMrA++/3Z74YCVyiVqfKbnMwJJDHjRLor6K2vG/jIpNRPpIKrhSeFIk1ok6Fz1DBIoK8wnKkFOUJFnw3/+LF8xje8FciNPuUK6p0CiWKwXTu0h7Hi81W5PEEaZQarEcE+qGqavy1JDSBkyLvyUu4cwCYQsyyWqMm8I5sUW5Hmlq6ZGWALnTunK9NhhAuI3wKqYzHinReP4QS0X2I0pHSqAi5vXbt5veLl2K8NBdaRg4fZTIGjf/kk4zMnOkzZtkczjKx5QYOGhwRGfH998smfTZl3NjRHdp2OnLo3MbN66dP/eLM+ZNzZi9o8vqbFkvRxLGTe/d678jhQ7euXZ27YD40YeSI4eVKFFv6w3dTvviYAPCcTBcWlJGjhn388RDgYgzRfjh8AOZeoPTZZ3rit/bu3f7r2k2zP58ze86Mrl37NWjQGNKNlBUTU0pV5MxPy4KzPrx3jz0YU7YsrJTNQr1hm8NtNATi5ArQ6e/fuf3LupWVqlQc/Wn/9AxhEWR3ligRTZECLHfsncxUm0zpLFUqslTJspUq1KZsy/kLJ4uFm8qUq4prhnDj/Pxc0A9/CJFVRBG9/vqbv6xbfe78pW1bN1WoWE6vDxgzevze3Uc+nTChZctmESUiLIW5OkMAjj24e+cuPcd/NnfNT2vr/FBv9JAxm9ZunDzuMzyqpbuUpmymXKFbtXZDx057evfuvXL1OlQsRHlkcJNJHxMTQzowEKNEOQSBok01azdv9dbbEaFBx48e2rRt2z28qo+f2KQ+ID6TCkYyTNc9e/aHcQva5c5T6VFxPBo12qM1OfkZmcX37l+PqVSZaFGFUl2sZKnk9IyqJBiK+hpCcYh7ktKmXVsP+rsgJwRf6wpyzTIjjkoVtPHKxQvo+Xt27U18Gl+9Wu20lPRtW3Zirm7RogXtLih2RRQX2LZjy4aQsICFC758b8AHN66cr1a9bnpa/OWLh7r2GWApsu7euads+Qqv1ao5ZPCHZouzbfuOxBQZArRPHsbdv3vt59WrI4pFHjxwlMSkGvVq5tsKsFE55Q6b16IMkCNMqE0sMNkQSupQOai6TAE2mysvJ79cbDl/8j2x/ImZQZoIPpHLAwKQtDRGvcNcCOHUG4x0qt2ycQvoWrduQ09Rrsgg0Ko9VitGJ7fVrtQZLAWFQ0aMlrzkLDfpkw8fxmMxJMunW4+uX34x9+Ch/WfOnAJXYA+uIrNSC3EWeg4GIeJ6yXWSDB9EhgtTjc8IIgRu4p+U8uKlS0QVj8TAADpxCOnjjxkYhKbAa7Qac26+PigUPPetKTW0KAnE1Ggv5rXZHRCfpIRn3/+wgjqu1MidNX1Wn959CQ6hANjzjOeEP9rkdr1RD55zL2lIwDz+aVLlslU+nzVn1Zp1EA1tgBEbpm+cctzWaObAChuW3G62x8c/wmXW//1B1LmvUasmDAbScOPGNeIrsZdwHUJJpcoV+vXtPeGjUavWbSgWEg4vLLTZ16xY3e/dXlpFQG5W6ro1P126eB4Ldt93+7Vo/qZSE6DWE1Hr7dmj77b1mzKeJ9V7rS7dUWx24iu1PjD8Bw4osWS3J6JQ+DV88WcYbwEQvlixbD6H5h8//wOj/P97JYZNrMeYkaXK74xWpSRYwTfu3+PtSFzq1avPirXL273zdt06DexOO5uKMi1YlXQaVVE+BaThrbLlS1fg242JKsG60DfY4jD7K0WeHewIsY0EUrgU96rlerfNEWYynj1z9sypU5QYOHnyZOOGjQymaJ024Nixg0t++Gbq1M+CQ0OQ/2rXrtu7b6dJn06KCg88cfzwmBEjK1ashI3A67C4bb7YQIiWcKH4cIB8RMqWUCmUTB+7CxoGOcdMxi9EpjIjuUiYEOnJ4mqfkQDG63Zgc9X36tn960XfbNm0ffSIC3Xq1V0w7+uTxy7ATbOzs0JCgilMMPvzL/HE4fLOyS0IColAfs7KzsVVWL9BA4qp4JinyDDtSygcTakL6IKl0Jz24kWrVm8a9cF2q69YiZ+SAAX4AZbC2JgoAib9VYpiocUKs/ITnyZG1oto3LDJsSPHq9eodfHypUrVqkKYTKZATCopSYk7Lm1muMi+jx8//Oarr4nZOnHsSF5edl5BXo4lMafgxZeL5mRmZrgobSyXrdmwonyF2IaNKxQPj/5xyYaSMYH93xtw/c6to8d3Hz282+hvKiwqZJizZ00VyeH+hB4601LiTl+74s6zFOXkahXarVv2bd2+LyLCGB0a7eelsJ7yxp3LYcWjiN0JDy8po+a8TOt0vCBYAcKkhgbhWNcHIFoiiYiCF3ojoKWft5dMao9r89Ztt+7cW756haB0ckUqHuoWLaKJrfR49u7f/zwjq32HLlS6hiMGGEIUiCBOX1Sw25ubk3/l6q1evQewgMJUr6TKtnPGtC/y8+3jxk5CWnLYPFo11kE7kFm98tfp02YQyKLXGbXYR2yyBfO+xQO1bfcuopToFrf3wEGwUCqwgis2My0xLDzaEBgk93fBDqJCI56npT19mPp607pIEgJD0A7kUF1mJ8OO5tZS7EPxPOf5zQe3qSFLpA0VzhAIvTRTE5KaB+4VUSx0/LhxYvAciFPwRfpYyFWQKEgz/1nMVjWWj3T2XE6lSrEgIuY7VvbSpWs/Lv1xx86dTV9vmpb2PCIiklR27hDBbz7eDArRJ4rd6csnQIYXAyTcih3QoUOXbdt2UfaJWAt28bDRQ6/euBhTPjY5NaF1u1aoAQggwK9Pz15qjeL9/gPWr//19ImzyKU1qtVTeHWFuWnwv8cPH926ftUUZjJ7zNMWTGneoalC4ymwEF+ipR0luXivv964U7d2+UWZiNJ1G9YKDQvJyE/Fj9R7QLs6jcrbZVn9B3WrVrPc6lUbz5zev23TOqEAu2S6YKPcqdSTn0XESVoa7NYfXdxgCIkoVqNRRYVXXTq6AhsZ/erI0f0Jj+8lpd6r0SBm+Hu9kAkMhgCipPF94xxHjXl8O/3pswfHTxy+dP7k6WMnhSlC4X3wwEv3xtqNagcEyvz1IvJ9/brV69cJ0yG2BkCfgKbUuCHlDN9o0bp4VIlSMRVOnjn/5jttp0yd1Lp1y6yEZHQktCZDSEjFMuWJTZbZMD+rhw0ZTj2XQ/sPUB1DY9ImpCRt3bLj2NFTNoddEEYoiAfZTI6H6Vliwp2l93W6ACjYG2+0xonhUhE4YDl9+dyOg/suXDiXk2uOjgktW6F8dNmIRg0ahQWHHzt0bMUPq9eu31StYjW4YfNWjfCky5Tqp48fb9qyPTkpKzgk5MLZS1Hlquj1IsXqtXqNDh87qlRrCq0i8Uhr9ztx5Ez7dp216oCCvHzK6VFTyiaz+7mtZEeHRpbIzsogjnPT0aP1GjRiwx07ehw+BYMnxqogNwez9MAB/UsUj1o0b36wyVizepVSUeGL5s/9Ze368FBTcGAl4mNUAbrLFy5Wr1L9008nHjlygpAsxEq6TMhdCpPO1KhB0/KlypOXtGfbtjat36pVtzp7yoKqZ7fkF+WrtRrM/PS28fdoKdanR/TDzkKFCFHSVjiBsBgBQ6rhoEWoAvS2/AKN0l+uEW5BFQgug5VYcfs9exLHiyDhyJqI5c4iM+5COeREEG+/L774km4F+GEQ6N/t1+/hg3jid5Cwf16xilr7+w7uHjVqZHSpkvbCfCGa6EQoHh5e3Bg+AU+E0iPEi32FMZwSshiIxZsxdJHv6gJJaUH9W2qCj4mLw6d7cYjwX8DqduuNBqLzYsrE8kDhkKW4hx351Uaqkq9IgqAexYtH6HUBMLIrl69260puH2HchWvW/NK+ffvYSmVsLlEqQ6+BTnpLRpe6efF66YjSAvxEgaC4CqeIsLf7upYrUcJJYRGBAlmZmatXrWz1xpsEiny3+CtyR5EuM7KTbty6fvv66c+mJRBVEx//DNsJKwGb2btvZ3zCM5PehPGEwNtg+hhYnF8t+Py116rTQ6BVs6azps26e/NWlVp1bt++GR5RPDEhjl1XUGBp364jZAv9Dm0aoP8GiP/Z/0nyE25vxEo6HvInkinbskqVKvjLES9grKwKgxICyx/F4f/Zcb7qbYyN7UdUFuMk3IfLpDELhPMd4B66CPo6Y69avRoYOW70JwcPHdbrTEX51mBj0MOHD0qUjjIZogpy8p4+fEIVjvKxMdAgUCHu8WOzw4VOiTCOkieEDF8wAaDAMwj20Glz2dLFo0eMxP+7cd0vT+/f79y7b1Jy3OWrp9ISnyz4ampwaBA6YvDOUL1a67AVnTh56MWLtKjIcJkdVkuQo4zUD4aIhYB4EebyEsjk4uK9xqoqhEVScFFdLBZsPKIMIwqLrzEfW527xNJodIgGfKFK76hRYyZOnHTl0tWGTZrgeiNU5fz5c5LSQ3INz2HHUlzq4YOnZWIrwTJv377L8hLTxmNE2S2bQ6H0RxTyJcqp6T5y5969wR+OoI6fPkBnMGgLC3JevCjIyclISXly/fp5WgdVrlglNDC0ePES927drluzFmjDlgoJMRnInHe5UxOTjj86gtw4b/5s4aMMxfhuj4gOyC9K2b7r1POE1NCowKt3zvobZMVjIxNTn966ei26XHCrtxo0bozs1yCoWDCdsP0CPPVqv9apY6f45MSPcgbnFxYUpXmJh71/O67h6zWo/ZadnYnXmxi4W9fjK9RpGBYQlpjy7OL9c/0+7JuUlLJ59Y6Y6Ep55vSQEkFffj930U8LG9Vq0vi1N6uUqxURrVGLDBAnplziQnzwEbkLNmGncV68cJk9npeXv3fvfkyAk6bOrFy1HvRBuE2VxtCwUidPXQElTpy8XKp0qfDISIpAxiUmUcbl0cPH3Ij14sXzXPIDnsVl3Lz1pLBoJ4aNkNAgiit+vfj7SpWr0lvp4IEjcfHx9RvUwd935szJKVOmkdx+6NguMoa2b9+J8n3w4GFCVtv3eDPh+cMDx3cQDwf9YZxMlqjhuHsJ0PzGzZvUeq2yn5zOvvIdGw/lZjp++nEx+nFMTBl/OntIByq2v5C4+KvDO+23b9o2e9YXeLQZHgpVdESUyyGy4TQaA21MkOSw2YMP9+48ii4eFRhkoOIrNmF2AXYjtJrbDx9PmjQhNTGxxZtvNmokgjbu3b9DEAzlwSJKBJ8+dyx1fDziLNZlZEF2UKihGIF0u/fsAyGr16zGw2naocJMKFfv3r2dSCz0acJQIKp16tSYPXvGL1tWdnm37aBBgwAjwTestcdqiYwNnrtwetMmrakz6pVjFXCUrVTG62e7duui05KuVFifxN0YPXHIO+1bexWuklXCZnw14eqlSzXrVoXoFxQQGGId/+nYoDC9y52Tleek6FSXrp27deuSb82Pjo0uVb4kVes8Vj9TqO7zLyfjuEiIT0lMTE1JTgUsljyLUW90mG2bN24BLStWrpCSnkb7GOJDZC6aNF9+ej9B2AV1fpNmjqlTr1rl+mUg8hDMh4/uo/TjMlLp/eDudQymtu0avju4HeVRt285Omfm/BEjhtnshWvW/Tp20rDWbzU1W3OQWlD6c7MtR4+cshRCjy0kEr5IS3c6bCtW/ZT5Il8Y4/WBd+896d1vAJsXRTK4mD/aHUe2OfvczZM9P+iKjejazRtutSzPbm3Roam/FkqjJ/DKYrHjPQ+JCKxWrXL5CmVz87NIXjEZQ4AIrtACe8GUWdOmzZ5hLK4IMgVrVXiOArsP6FK+YtlGzRqHRxazqNIN6kDKXTV/q17JmIiF332Z9CypcoVqQxKGg5kPnzxc+NWCgnxLsfBovS5w2/b99Zu1ZPpspeTEhMKsLIeFjF0nqEu+nsmkunz1zM27F1OTU4joMtsykftVLtlXi+aQzvvk6f3Va5bfuHa5WcvmaGXHTx0NDDTeu3fn0oUzPy5bSix/uTKlMH/4K7RPH8YdOXBU6eefkJiSEJdIcELrt15PTHiYEBdPsZj0tKSTrY7l5ObAYHfu3lKiZGzLFs0oBE1r1+T4pF27dty9fn3YoEFui6fIZaaYKkJPhUoVMKYQs3v29OlGrzU6tG8fJbJeb9SYkPCc7Ozk5CSHw2qx2uApGmMg7TVpMqYi6hw2jgiH48tgchRa/HUmu1lU3hc0XLQiILCDdkZWdCz6mim0ujs3bhw+dJSc5W7du1+7epVsgGrVKsIsxo8fjwf/8sXzEO1uPbqRzaQkSol6QAjHSFC08ZJqFfkkKsIeBadD3mL3+rL0eBH2RYg83gPRjlrx+/b3MfGXrJy7qJ1lzsk3hYTCR1CYSDcJMBmJQDAaTMhbsAOlAvuitX79pjEx5Qps1pTkZHteYakSJal0j4exUYOGNavXyrHn+MqgkkhntlltZWLK7t22OzriUuu332F1UC3wqmN7U6vIsVdUrVB5ytTpPXv0gBTJjIEmED0mNjYsIvzqtctYFPRBRpW+EAJRrVoViBdaBQoQcXOYoG/fSCLfITszB21GBCp4SOgIy8vNw+xGNZxK5SuVKhVDXekt27ZTuJ4+WoJreuUVKlSKf/yUohR169bGx4n54j/lOMQ0A7pgt0SDYcmxyrAYJHBiS8dC+7tNUiRi/C+UsRiqNDAMNnQHGjVqFD03JDGLPlFSfLlN1KsVVco2bPiVPDWz3VOxQqUvv1wYHBIGHTxz/syMmVN+/nnF40fPnr9IJYnp8oULlK62i7oA3rvkNNFZK0BEUzJ98AZYoVWzGdD+KT2DTZXYlcioiOKRURg+MY4qTbJy5WLLVihdr371ClXK46rDSJWcmnLz8t0nDxMun71x6fTNHZs3durSyVWQqdQR7gbHFIckY0k7AXkWcVAsjdHI/yC0oJBQPoTXx498aLLGiZrHnUnRCC5jeESt0ywkKLz4zz/+PHzYqK++WTRi9GiUrarVa1D16vadW8QKoCWXK1uJsGssVUeObG3RqnVRfmGnTl3YVPv27QkMMRbm5xkCTC76w7O3sTaotEOHjVy2bPWoUR/9uGZlqdIlED9ycjOLcgsCi1GTvSi2TLTZ4X4e9yIqPKogu5A2YUuXLb1y6/LSb5eI8isEN1EcXamG0RqDdfcfPZi38PMO3Zs8fRpXumRssCkMy//Z8+eWLV9KfgCqV+mS1bZvPbhn/56Zn48PjaQMtChEZybshHAnt9sQYMjMzQxA41YjouWEBUTNmDMD2YiuQUBYICeiMTX3Wn0QaSi+d9O+I7gV0AAAIABJREFUxOeJ836YPemLT3EGjRn60fYN+4ePGTTy40FvtW9x5/btI3tP/bJ8c2YqdahlotYOwZgFluLFw3HMUZOZk4RABAZpWHHsLiw6cnxRvuP15vUxtGCfBpLAnFVD7EAiKci1CVsPhZrJVvZ5gJHqYdmiwoZdkBRgYTIZeIvdIgx1PjurMPAoKT1IXigWIy2GKypxy95s24iAbhS21Su2v9Wm8aRJnxGZcGD/qZOXdiFdUfVg8+bdS5YsRI+EMqIXdX6j+4YtW0rGlPpiwfRCc1bWi8ytGw788PWakBBRRoTdERQUTOvSypWqojhx4PiTrHG7d+whOwdOwdQunL8UHG7EwYXDQoz+98NicdSpWwOvU58+vTZt2VhgLrxw8VwW3qD0/PCSJqhETEzMpk0b8jIc9ZpUZtfQpKhE6Wge2KVLl+XLlwMfBC+kK6ynz26lUsaEudNsIK8wOya2JDayxJR4awGpYEBJpg3QUeONNxNwQnb8qh3f4EOBc7NzgwKDPhlPNc7aCIXrlqzatePwjZvxwsOpkBlCZehLjRu/2bBOpTPnzjRr+XrfAb0cXmuBLY8oPMKFDOoQYshgdXdvPxz64ZjRH43p1KU1jlCXMygxMWHixE+ji0d+/fVCLH2wBBSDuAfJ3bu/N2fOZKYgKVSE8AJGIi+VMn+b2d63Zz9sVGPGjXbS5w/HB74kuV7p0o8ZMWH/3r2t3mryw/JFukD/F4VZEtogKXLQ8AospdaM3Ovs07c7RnGjPvTe7eSObbudOXM6ukTYTytW3rp9ddz44WViSmRkpweawjBkatQGP5UFg4WdXV7oLBZSMiut4NmjFHO+3WAKjUt8/PxFwomzBwmp7N23R3SJKCD/4OljYrrBjdca1GNTxCfGkfiCLRCFDCaj0xnV/joi0+Fcu3Zvp5qjn9Kdn4dDH56qDtAE3r59b8zocT279+r0fjMtKSAWF3YmYcP398u35NudFm8AJUpc0QElEhJTXVDBAnff7v1rVqtptrrOnT6vCZCHhIUizxFIYLWQx1aokIvNyzqazQXgfGz5si/S0zjDjNgyJctE9Ovfj6ouVPPv06M7dWT8XJpKlarkF9quXL5OWdrwqEhMoY/uPgYxikWHZaRkil2jBI+oSCDqVvp5jU53gUAbkcVLB4JiObnpWr3MQgSSy/N6wyZIA+Dr1u1bylcqn5SSnBGfg3SCMgXTRejwhWPTEUuh1oZFREUmJMSRUjNu/Nio6Igdu3bNmTPHEEKpHbeFVDDiT2hkqFXRtYyJNKtfh2uod1A6towI/fV5h4WZS7RRJbMYTZVAOkXvbr2TU56vXbsuNqaY2PYq3A50GsADoPl0wuScnILlP6/kLnYij8Ibw2YhzB9esG//9unTp184d5ZyDAySe6G95CV47SItlJFLQhVUiLnzHVFM2LHAVJ8VAEmLK4R3XsTz/SZd8UXiNfwPBVgkBinpW4sVXN2pa6/EpBfLlv1slSluXLsCfSOpMO5p/PIfl48cMQw1TKmVk7eYkpJKqhlBIIwWrMasdeXuFbLKiBnQ+asD9YZbN2716dkTm1/F6lXnLZwPMiSnJqEjTRg/0aDRnTlxqmfPbtWqVlX6aWVTZn1K2Z61azco9c4WrRtS4QVAbNizDnLMQKmVB7n3+CtLVAgtXj6kTefOg0b1cVisp46dmTl1jjVXFhphdDgtLVq2DA4MjnuSiOYXU6ZMRIkw0LTFm6337zhQo27lF4kvQsMCoVNS3XmW+z9kzIIfiBxRTFl8skYQNTYVyRqYLmFykAZoDdNnef53SlqSgIIkzmhZNWYhYZ5w/4rwYJdGq05KSSSr6NCho/waUzb2weM7I0cP7d27D0VcDh06mJuZ0rNPF6fDIpbALqtet1pomP748cvgrinEOPO7sbGxsdAp7uUVEjSQz3Je5JOUlJdXcPvm7eXLfzWE+nfq3Ra1Wxvq3bBxtdFETRFCOwkIdeXkZUWUDO5YurVaadq2fu+lszdFLIWbKCgKk+K2FlVh2VeClPsscOLT52ghJQZjFS0zNYGB7KQcysdpNFl5+UyTBSKpigFAWLFEohXotWpi0mEJmdk5xPyv/nWtLlBz69aN+PikVq2wVImGcVIitNWaxSs0NH+VKROT086evzR79qxAEXflMJiMqAp4L5UKDZFJe3bvXvPLukpVqy5evMRUWl2zfhn2fJmysXyWLRtL7QakBrlOdfzw6Q0rNl5ITYNyvf/+ezC/0rVLGOX621ce6oyaPj37Ll66eNrMiZ5DRR16vCULyIupGqVTKQqsGbefXB44ok9AhH9AQJDH7lm87KtvvlrWvXc3Y5jG7CiErJDzhASC/Ggw6VLzkqkX6vQ6n+ekhwWHpRQlDhk7MEAbkJmTEagxQRd0pKKo1WOnDu3XfuS7Q94LDQ+KjAnzqqxlKxf/ceU3qiB7uRrFo8sWIzImpmw0xbS0Aeo505bVqFuLEBB8oETaDhw9kCcIpqKUG8OU2FFwUrDipDVl52QhrgFzsg4+GNMT6wxCDGo6K8IS4PZKiE+DPiB2YJUBT1gRST47c+ZsYKBhyNBBQnL2uO7cvnvx4uWUlDRCjkqXjlX4qe7dfZTxIp10qtKlQocNH9L/wz4s1vMXaat/3d5nUKdq9WLmffdZri3xux/nY+wZNKxvlVplylSKJgJ34/GdtRtUfm9o9/isJ0dOnLR4iwIjjIYQ7ZAxA7bt2tmm7ZuiIJDDCUMtLDTvPL7px/UvAvTG2LAYOsKiMdauXWfdhrV9+vRr+WYLZCzcAzTYBbu2bNlStWplEaVhNp88dfwhaQzJD5f8uATOFlMpom792tVqdkXPjI4MYfpA5v7TyzwN+Y/ATjQQjVGVXmCr2bB8tXplgoOCq9cvC3pDQDau2Dtz5hdt23UICgzZsn3Tu4N79O7T6cGTu0U5NlyNKUlU+cgGRUNDgyKigt56q1VszXDCQ412wePzbY7+g3sCW/KzR40f0ahFs3bt+0ydPq5itZjwSPz2qOO66JDALEtyljnVqbQWFOZYXVa9UYMBy89OZBhOcDLE1QsXzW1MPwB/V3Zerl4TXKZc7M+rVlLnzGqjl5SIIsMsXKp02ZKlIo4cO9K4aX2qGZFmsnPb1tCQYrWaVEfGCg8s3qFXexLcTvQ+umLtD1aXxRAQhIEBNNAHedXE0UfpbV5zQXYW3abQOiLCowi/KxNbnoaYtP9o2ABjVZYxOMhuLczOzw4OM5ZAUXHm5RZ6+w7oYdyjCgoNOnbmOBjVvXsPnGc0v7Lbs3DXQhF0IYYXOUmZWYW4txLiUzds3rR7z7ZhIwdt2bmuwJKNPxNBqbq8Whv1OxRCMGqMBTYRa1uudgyeIciLBtYvVzjsNrVB93aHlqcmnX+Rk6DURaFZBRqDiKrOz8vWGJU3Hl70+pv7D+3mUGc6LPkavcHptmCnr9ugTlTJYgQyOiyIQppNO3bMnvFlvdqNp0+aGRwZ9sHIIVVfiyWoBsMn6YHQJYS5/JzCoUOGP72ZPGXS+NjYmE1bNx08dKpEqYDqtevjdsCMeersqQqVK3Tt0wZvp07t/+O6rwrz80uFVKPuzPdLf7p1/4bNU1g8psq8RV9eu3EVKte0SbORw0bQwv2n73/q2/u9L2bN/WXNut17DkJwqtctj3/17tUH2fmpZaqV+WzKJ8FRJryrpaNL2q0OKtu92b7Z10u+SkyN79Wuf2p8VkRU4OgRYwP1Qfgrq1SstGXzxvUbtj95ms3Wo4jbzZsXV668eujIQWQbosHffueN4sWF8rBl005CfvWhSnOO6/S5axERpoysnMiIaCIWcIYismHVQQtWYF/xehCY1q1bf/LcqRfpeT/+vHT+l19QpYwsEpVorMW+98/NzS8WFiG88L5u6xANlHyp2JtGq7XZXI8eJSxbvnLcx2NEGJZCrsEuJUKy/IX9QFQFQwEV/WcRwrBeUclMsHJsRrRURYQSnbvwfNCMUshkv9XE83EZXsdBZ8PCnGxtgFap1iWnpuLIi49L6dCxY0ZWunCTU7eDtuIWNED56tUrjh0/2LN3t5vXL3fo0Ilq1eBVQtwTl8OakJ62e+v2pnh17bas/JysF8k37lxQBcioPFu5SgUknKdx97bt2Hbl7KlPM1NTniajMDx8ekem8gqhv++A7nrde4XOzGbNX+/Zu8fNmzeIjTARkUrejdWanpsOJc3OyZScAhZXmsaogE517t06tmzkhrXbX6TkxsU/mzp9Vr3a9WCbVG/Q6vw7dG8TWSpMqVVOnTu8d8/3PnxvRGRISdE2wecvJJNTQfD0f+gAgzmQTrDYQzdhJxhIUHyFnRMtgXWSeL9PKJZEgf/QSP/ktdJ4ELOg0Zh80Zv57huw+Jebl0lgwQ8/Ljl58lSbds1R7Jau/LlxizpyP/8rd44T6W/Nd/b+oHPtOjVr1Kz47Fn8J+Mmfjb94xLFY442OgJO9B3Qt1Pv1jBaAMLcFYrfmm/wPSy6VHieKTI0qk3XN14UprRs1qpXzz7Etz1MuKUL0hYRbu0R+a4kBFLqhuw9qyNTSTcLFzHXsjsP7rZ+6w0hWuMZ8vVfAvtx+hNhBIypJ4NpPTHlOWwG7y0oxwDYBlwjosI8fg8ePIyKimRTcbA6DCYzJzfJTJFoV3R0idQXmRTlEumE40YWFbDBZGx4kpVgMzBOxBGAw0anc9b5c5dOnDiFDQxnIg6V9PTU1LQkc76Na7Lzsrfv3HH6zOWQsDDKE+Bb/G7FLBoxSZYZbkePzMvLIpivwJvXplPT9u+0Tn6UMm3qLH2g7qPJH0eUCr907MoHfUZFl4xIeZGYkZ22cfu6waMGGML800W2gTzXkm/UBY4e+3H5yuVpeZ2Wn6GyIZaa32jTdMCgPhZ7nstj16gDkEUXTPuqXpPards1QxSVu50qL321PQlpiVEVwjA/0LE2UG/yOFzorgZNABOs16rG97/MGz90SlBo4E8bv3bKC2VKc+16lQqdzokzxpMZdPvWw1IlSiQXpPV+v2ejNxqGBkVXLFExw5weWc74dqcmGN4gIlSmcJBd56uwkPE83T8wIihK37lP265+7UlfN2gNSHs4BFkXoFo+IrZinZE+lGMPiep08DMWS6kQWevdB3SKi38cEk1BeUHg3qnQomX7pr4KEqQ6UKPZMcz0weTpU9MyS02ZOvnNVm88Skl49OgBMQnjpg+q2ah2QkZ8eHTY2KljJk+amZL+PKpUiX4VK1islh3Hd2/fswv/QpH3/2PuPcCrKrN//9N7S+8JJPTeQUJviiCIDRuCoCD2hiAWULAXVFSQYdRRx4a9ixQFURQs9N4hIT05vZ/7WXs7/LxjmDvOf57/vXt8MuFkn73fst7V13dVjzx3yPGGihpfrTU9q8lb687Nfv6lJ+p8VT2GdMCs7HRGaw41m6h6YSv3VcLNvvzhw427aNqtMWdr/fqGG+6aydjat2+HLAHzrKSkCNcR6IjMYu79N2/bsfXjD9Y8s+yBM88egWOp2luV4Up7bvESCpOBPRw4bBAOgAcfewCtDs37eN1xV45rweMLmqJNyWDSZDcFcQwntRdMGrd9/xZ67eUUZy5evqhL19Yn/UfbdC206FwDRpwRjdCqXMd51BniQ4f1p2wwFIu+8vob6LJ0pGCpM3PzIPAYQZeEFgdqWbvSs84d48kwpyhTCUaoS/clAq7stBOVJ2LETzTky9j83ojdmh4hdhIPo+kWFuV17NiB3nb80+p0+eolgRdUTqczi4MDFybcKd4RjfGNt17/4cdvgf1WasBTFRW1qZQVEyLdnUEips3ivG/ewhXvvR70hQxmbb2vzmK0kRF8w+wZ02+e4qUVaLjRle5I4BGOJ8xW+7XXzDAaTDhhSW1p37at0dbR528gp8bpdGHI9ejVtb6pNq/I4w81nX3OGLrSVdU0ojGEqe21kMFG+YWH59dUnUxzOtf/uvbeOfd3atvT1+hv2S572cuPtu3YipIb2iMHw6E476NalcpjnW7n3h1ieVLFoiAOYDjQ+pgcKcocGnxNF19w6YEjB/fsP9C2XXu9w1hTVYMP2+qyQfMbN3/nznTqSOmJRVGIwwFkk2bZC38LxxMzpl9Z7a8yaywhX2DVl6umXz1t6pSr1n+9PmUOt+1aYkhL9Rnencad/liNPZNMoaQ7N/OO+667dsqc8rN6dezSsSZ+1JgRfeChhWnpZAAnEn5j556dX3vnza17tvY5o7evsb5rn67EiKzh/C1bt+47vPvFvy93uG279m115xoGjuqOto2ruLB1zsxp1zWFGmhy6UrzfLryC1O25pprr776misAbPp+4y+vv/5GQWHmGWd2sdnNfm/wx63fMrvOvdtcOPkcjSXszDHdeMeVe3Yf7N9rCP9lpxdmuD3bf9l2sqomZgpNmXqZN+ClEOGvK55lxUZOGEB8/7LLL0cUojy9+/77TeHKy6+YVFiYj1fy81e+btW6bcuWZWYlzoCIgBXHQuF9h48BOYkT982336iu8rZsnWfwNq75dqW//g5HhicZpabKRAosVVUFRSXff7+Rc4cZACeH4xw9WqHRVODjJzkYHxjznXX7veecMz4JMn7Ae7KiEumAMY63G8YLp8oib51wYTImvZqBLcVLlgBmwyZiW01BwUsinQOUC1+J8n3khciyWJRMPlwrW7b+uvjZJYcOHqPLAp9fcMWY3r0600ks4As99cTzmzf8EozUnDjZNO+uX3jq12u/BPEfLrF92y/vv/f28ePHd2ze8sTCh3xB376DO8lPyMzxZBQ4T1bWE+Q9XLH/5183UYRrcGjqaytBECTXa+XKz1H7tRqbZm8Fnox4Y1P9h598OHnyJCQVKxjkJCkxUbQO2Cs8iJkp0hHUNkrx9bQk0AHnpndv2bTnjlvvGjViwm233J6dkQVWyC/bfnjq+cfm3HOLg2C3LtpYF+zVadTCe+bPuWOeLIjkOf7fcmb9lskE5yXB5XHAu1u2hHeDjQsPRXERr6NSwqRe/286tBgbjBjXIEkGJJqgDfAJyut9989buvT5qqratHQrpX6XXDLxmmuuqY8dfenFv0GEoXAUvHJXmuuxxx+WY5+MnjxZ1bfP2C8/XeFtCl8wYRJCaNVXKwu6SYdRGCK6BbSqWgPQA458Sv9iYQStvaqi5pOPP5869SoTTYu11J3gGJPkRAqRfN6Qy03/B4JitamYJe6zzJv18GfvfvHSsqXjxiC0HBIjEYgqGXJtVRW5z3hl16/fGIiB4ujGjUzjIEK69MMmgR0l8vjJmt27dwOXTPSKYaiuArbvu7U/uIhLeYBfMPbu18PuMLQsy3enu566fxmnsr6BhKIq2pmIzW4EQozlAb2aXxIkOJO7RqhLnGjA7AGujYlj0BUUFc6bv/C2WXP27jrQr3zwy6vvZhE4rAAiOp3u1avXUu+zcMGDCXvAEDVmmnPfeuldkiLvWXhP3yF9vVGvryL4xcdfjR99PvkoK955c87s+Wt+XZEwRC1ZhGDNVikgoNW3JYIvXEutnz5Nqwv4ExlpubUNVYlUkOqVaFi37IVXFs/+68pv3+3cp7TaC6aLxm1Jf+n51w/sOnbXotlM3+fzqkeS9FVsaD4J2wLF1vZv/PWDvft2znnwxjr/YYGr8WtoypVhz3xvxQdzb1v4+efvFrbID8cDJrsRGBvFX2XF0oDU6QEHzbPXkagNb/TSvzz/+ONLP/30TSwrhBjP12sM0ANnn5VHISNhAG0YfKZ4SqB9cRShFsPyeCaGIBzDZsm59rrpWl102bLnfX5vNJLwuLNJcDJaAtQAWQzOhlrf7bfOfuzhR1EBqbB5ZcUnXbp0un3WLb37dA2GmogFRyIBckkP7KxijqoDCXqg0TuueKJXTf4D7vS848frPdmeQLDOaQNDQmvVu6JGWo4IUBmnGLtWGbO0erXrLYwc2vZ5g5AugW8sqWtnXu82mjj+QKkRKEFbXfTUk/g+Yei7d+wHpvLnLZs79+jcqWv7Bn+D0awjgfaO6ffAK+bOnYP/m8KnW265BZ/WlbRm0kmiNy8iT0hFilE4vM5O/WNCf+xYVX5+Mb5Jf7Da7TTUB6v0CSv1tS5H1o7t+wlmFZfk3DOPQF5mJGFFYVXJmydwPPjJPz9848uv1274atWar9d/kZ5jiSTIDhYvVDKMX0DPMSGzrVWrVsyX4kZGorMJKIkhkTJrGQDxIV2Akn1NLMNK7z9sJ9wEuPNRRCzVVdAPmcbUvZgcTmwSH7ku4H3odXTH0xj0DYCZrPli/aMPPkn6Tqt2LRoC1Rp9LGHT0WQG6A8TDgoBEcUtC/R7zEUHFSXlEqxbjCkk4EsvvUxp0cNPPetwGpPxIH8yap0nT9ZkZrlTmiAF7yKnowI2RlWbGhfik5+3H6UwuUeXrgTgFj38xMvPvHPFlRMfeuARnb0Cgmz0e3/8afPGTZtat+08ctRoXBhOjcBCEk1esmyJJDlYLY2NDTxTa9FWVJykEvnMUWN69erjcbqCUa/f7wPFmIieUkov+TMExBnYgDP6Y59s3bzrtZdXzJx24z333DtwePnNt13rCzcBnKXQkjQoVGytRoYqksJkCtF+m7ZTSpvYcDCMQx5LwxcQaMms7HScarj26YFF2QTBypNbQpOmXnHzrJvGXTgei7SpqZ6mSuiFyx95c/FTLyEOZ90784bbrqOUti5QKVWw4onRxoPa/KwSYgJPPPx0JJjCmH367/cPG3EGNQ281mx1hUKot0GjlYixvvpk7YRxlzzwwIJx54wDVSGuixqsenvC4TCnbf1l/w3T79i2aSeDbKzzvvzXF+9cfMuiZ56cMOEcHCj+ICWHNoB+wLjfsXkXaIt5BblQuI2ePEofcZAC177284wZV8OECcaTcEnDH1z7NID5ZdsBBp+RlTZq9Mhp0yaXtWn1l+UvPHjfk4N79rrl1pv69OlFDgjeI0zqxc+98N57H3KEIVcsYfqhQeSSgwXVAfiOWgDeg1R/J9M9djKf8vJynGDsacTNTG4DzApcKzzojAHZ16JlIcBj/Il/4i6BifE02EWPnp3ZDvgV94uz7ZSiAcZVY+M7779zx9y76hsSbTu0Lh8wdOCAoeVnl9qtvD3stKU998xf7539xO2zp1519RW33vjgZ5+unD5jKuFOnPpr1qzFmpEBJ4UTXnzZBTWNVem5rutunmFz205WHf/m0y3ReBADe9Dg/j26dY8H4hdNuDgRSj309KOXXzIFjwN7mozZAi6rs+LEyUO797bq2C6IXUKHUZujocm7cs3qM0cDQIwkoiozYNRQRqGPhqNJA9lL0VCitmWfnDe+XvrTpp23Lbzq8vOmHdp+FHF+6dUT84oLG/AAJxKvvvJmi+KSyy6dKmk20TCmjiJl/zuXqgnBX5g8T4T1w33gegRiyYFDoQW1g2IJ9SdEgwUeJF2pY8cV733ENxoa/O+8/0l2XjEnB8pWdSxFvgqv5FLIXdA+T3343xn3/+kpDBUjnqbi+EhJHqKGXPkGEMfgkFD5pcUHC8dsU9YBkKmNGzcteOzeL7/4IqfQOWv+dJNNt+aXz4ecV76jcmuLNgVxc7Ip5k2ZEn1G9SwvP8OXIjmhyWlxNfljaR4nYrf/gM4zbj3HGwi26p3RFKADoFy8jLmrHF9Whu5R0WTIH0pzpCOPG2oadmzZIT6ASBMdonHx1tc1fbPx26HDBse9jQ6rKZS0U2vvTrffcsdMv7dhytRr8rPzhgwcNmXKRM4GAolgDUh6yDZW/u6592lLA5RDUoWe6czZeGjD6CuHz517x8+//Ljlp32URd8663rcIaTC48BHTXj9729/t/77R56bXT6k1w23Xn/9/ZMKSgoD8YakNjD0vGfJ8AgGqCBLLXr86W++WT/njtt//nnzui+2tmvX4csvVoaTsfzSgtbtiydefG5NXUXP/l3yM1tefvH0rPy8noM69xvVae/BfTPuvDJJakoKxCxp3A6AnNvhLi1qSazcZUIKG0hfWvoqGUJte/bv7w1WROJ1zry0y68fl4ylGuurX3n31TbdSm+feR+Jk2+uWa4FkwslwKYNxxqR91aTJUafWL0J4KfaQGXCRCMdIbOQt8FXe2zKvedldnDVhqtINgCeCQzAA4cqGvzRlA1MpYjZAWqozmVL//WHbddfe9NZI8+8ed4V/mjVuEmDgkEw1qOJoMVkcYYMASMhXFNi+JAzW7d764mnljz9zGNUSAsskzaFfkPoFhXLZLEZTTaUGxi21R4Jh+o7lXWM12jqjjS2b9G+pvE4Zd7gV7Pz1BQ1VHsPnax4/bmPKFeMnOcw5IYE9gzgPI0uHE6azU4c7kDSArs1rHz4XbMe2XPd0dZtygz6IAlrVlAVYh4EuS3T7PJorpx2hcPtXL/2uxeee3vsxEH3L5xndZq8oWOU6NAJirJWfdjStkNJXV1Dhsd15PjxxYsXz7/nfuaydMmybn1KB/Rvme4GPhXsKyftzDBwY9qgNkTcIGbTmsKNAcaF/YuHjh60otxFdGaDlXSKQFOoIKuourJ236975j9xkyXDQN5Ldknx4UMHQPIyu2I7DqwbMfK6p59dcOW0yd5g47GjlXjF8vIzYHTZhflnDO7fEKoBlhK33Zz7biJruzHYiEMWXHLgIzXh2IvPLcXRRcI4/CdEtp8hUVzmTiA3g41mo/O79duBvTA7QBcz4KWiqGHmdZNJsly/7vtJk64AIQjvDCoyOod4a4CWllJgjVOv81ZVpepTZw8dt+ylpV16lBpNiWC4LmHCkVp4bGf1rCn3L12+4KwJQwJAielj2MeiqxlIU9aTEoyZ4TBTQUbKHBBHIPQC4RF1WT1zb7p71aerOcvdx7RBabZYsxFvaCcMnCxbim5BqNPoYgPP7jfw7LdhBbWRSqWWgJ4puKcJzUiKQlhgzLhIydM3Nuk/+PCdc0af6XHCWxClAAAgAElEQVSZEUUzJ93wy6a9BbllFw6+4s57bj1r7MD6wDG9PZKWBW54OBGXkBCQIkSAYvEUyi7OJ1KggHZ58q6n6IVn7+x6+rmnjx47/Pjy2X379QoYDwYi+lRE6zYXPXLv1RBw746DgRMliBkzWKsaq4vLCosKstH4GTTxxKRRkxHL/3HL9rcXrxzWZ5jHRji1OpGKguFk09qoAmYCgg9ut/fq2REbAyDJPd8dmzH55tGjzyYMWFtTXVN53AoSINXFwJwZtRFQOUICvqp2RWTunGbUXTCKgcfRWVhvmkICjRI3OFLWNHsw4kNKElujtNqqdwI9ltsq7+GnFuzY+WucvYumsm25J482XXftbJvL//CS26ic2L139yuv/uWKyZMBKMNOoN4HmQO2ktffYLHZj+w7oYnrbp87d8SIvrWN1cgpXCz19TuJD4KLzBDRyfDsTJkxud/Q/rXBelx8RnqHAvOk9zb5I/X1tRQ2oqqvX7O+rvokNRyRWryVHopStbak3WGhuiKqAae38fmlizt17D7uvLM0lgaiDOGwLZYMWA3+AZe2vTdx+6MLlnzwKbFFzFMoIGrKMJ45deSwEX3LyzuVFBYGQxBE3eQbJvj1R198ZM25F01GySE7XYASBVVfaGXV16tWrlnF70YLuC1UOpsoB+G8BBJ+fxO1JtXgJNYlAvc9cfu4i0bHtCF2hyq/E4dPHDtcFWyMrF+78cW33tDwH/qXxRTzAqhBkmWIAlJgjgABtSUs2TmZuL7If8jKykRqK5mhmr1bjv+8/efjlUdKOuQ88pfZg0b20dsg8jBd1QHXiiQAEdVl5BdA5IPPHObINM2cf177QRkzr56W7sg5caxy6KAza48HJ5w/ZvPOjYRN01o4P3rtvZyajC27ep01erDdldVh5sW+SPiFV14s7lKSXuaqPlLF6dAn7B2GpqFvE1sVZxWjoQqXFITPV35xQ8d27KIB/0coBCQaKDVCXlYr2JL8JINV9ETlQjYo02CLouWDu7dvU/rha5+OGTH2gSfuePYvi79a161Tz/aakPntt94fO+LiosIiKdoHmEOy26ia/u8EDVWFQB2MbKNysTe8hYRQZADqMun2JtWBIn8Ey0NebRKuoclIc8y98zaiDGII/iMlS25S9AwunoyOxS/qT375/8fFRX0GzVikzZPEwaX7uug+AI3GJP6y4cfvGhrrSBs6UrH//kf/hlcgHI9cP2vGlCsvLSzJPXHy2IFDB4KRwNnnjA5GvNTZQcfwsjFjxtBDlGCKw4n81GDVMWNMNHg60YozBgwEglmd9R9/wkGwhHBy1NTWZmfmtm7b6ttv13FCAJLgWwQpUPl5IDqhy23DFtGihRt1gWB9cevs+x+9a92oDd99891J/8Hr580kjweCoZfwlNsm4YYlQp/VLr3fqCF4yzDRXn/31TVrv5o16zZgHlu1KuvRtZ/PhwWp9foILiTIcHQ7Mk+cOKZzatp1apWdnzl42NCGuvqsnBw8APyHKxh3upX0Lpfn6UWLX37lxb79euTkeo4fOvHA43MmT7/g8KEj/Qf2c7rMFlpAIU5w8kY1VhzP+iiVSW07FE6cMapX33apVBD6Z0aQEStGIUjrslb4rmPxOjjYrt3bY3Hv0OH9YtibgqYh9EMehy5lYjHzi3Pm3Db7g3ffIxeb/vaUqpFuQl9Y5J/NYkPFRNrRIoNAAN+SVoU6MkVCeTlF1117s466JpfHR0TM6AyBQSx0h5sGhD5g8cDZihh15kZvHbKwb7+uLVsXQuqgIzrsHt4LGWPP4fHCP4FCDm91OjIfefQB/LUHD+3LL8ggeQ68NM4s9GC12H3BAHwNJw1qN2n3MLjefXq265z73Xff9hvQU0yLOMSeQquuq2n66OMPjhyoOHR4L810H1/04PTZ55OwxUYjXSCtUFBanQKuY9UYzjtv/O7dO8j8bdGymD15/rkXBgwob9e9o9FsjUS9dIXp2bsDaRX9+nddu+G97IIcIA/8YR+nVZsiy97gcmZRk+AL17H4x6qOksw7bNiQ4aOGUmPe0FDz+usbyR3E0YVngsHRBJc15BcSg1xOJ2n1+/buvfeu+6g/vWDC+TEd/jZpQREKhOji98P3P9FQq2Vxy5ZtSvoPOANthJAoS0EQjRAGBM5y9ejVbvfunYHIWVS4f7XynSNHDz+0cH6t78Q111xN7gXbzWliQ/BPkMCEw4wVYFtVMw8igao5O2LsIYQVO4X8RpKXMcffeOP1EcNHjzl3AC43epiRQT9s0DAqXmGnDMEfDoIbwlC5/9X33xgyZEhWRmY8pjt/4rkjzhzx4MNPrv9+Y25BljPNc7xqb2aWMxyTlxJv7dajFb5JXA4U0bMSTouH1cA88HrrQWSCY6Pdsi/hALqgk5PisApmes8zuvfq3aNlUZklL8WhViK/vyWkMvhT9tUf+cDpPoG0fv3158ED+xUW5J08XtOpc9uyFu23b9tnStmuufpGshnbdCr20hHPAJwHpQ82+oGayADH2QaiZpMf3xKFvbjBBg/t8+PmtcNG9ujTr/348wa3b9cWdwsv5XhxdsDxHnnW8NalZTSVOlpzmD5zZLbkZON6uR3Vze+LILZAWkZTt7uswMZ26JnXoXN73GBAG8SxgTQg60o3AsH7Nuhk1oIviC9Nl1eUOf/Bu8aMOQfvRY++XTf/sqmqvkb8hopnkYs14eepf5KwT7CHDHCUZhze+DI5gGJvkuQD4ouRgD+gcST+O3GrE0SOa8M9ekiqBsi3Vrr0BL1PPf04z6dLComwxHa9fu/mn39iNWAyHEyryRwINliN+nSb3ZGmc+TqbUZLl54FgUiAg+mwOei5RNIq+YuqG5UmRTzn0ksud1iduPccTumaBZIFLI5IQ0lp4d7DO88cOxScTqvd/OuOTWVdckHTjUQDoIyTFQpJgCEJM5kzZ67AnoWbSKeqbwgazSm6C4YjXpM5dMll540cPHrtVxvzSM7PzQhGG7Lz0jIKigwm8jfqyf8zaG1kuUKWN910y6RzbyRGtHb1GnKNMJ7TXG6CyJSdFbbLxCPIEWCaHHC8U+wFG2HSGWOReGNDkLBSVm56SdsirTWuB+Y5ZeQeo9ZUmFfSurQd+CZvvbFix45d/QZBva3Xr/lh2fMvDhnc5+LLLyhokXXgyJ7t3x04duzIhg0btu/5lTQH9lfwHzWa4pKSlCmqsWgeffLh3uVdU2T2B/0JLZq9Ha7icUsvbZyyBrsO3xgh6bLWrcpatdGZDEcqDztd7tLWhf7AXrLYKxsP2ezO4uKScy4YbicRJM0Gxu7ufTtnXDzLF4mcd8l5pa1LwnFvvZfGEvWaaOPGb3fpNWZJPtlesS5OKERvC9WHvl//jd3jSM8t7NSmlJVb8sILV181gyp9vGrBiB+1NxoRa4mlVNUO9Rc5luYYZlOwzoeFBNX+vO2nkCbasVuHfRtOThgz5f03Pzt75GhsKirxmQMs7DfiVUn4v/dTGJzSSwuH9B+fimdKOk0qiJdo2b/doCbKaX+LFZ5SsFT3lXrPqQ/55z8FFv/4lv/KJwJFHSXyI6iGXJLYRGGXAtn9xusr5t4z5/DRg1a3gcQC0BmuvmZ6aWmL1m3bLF++bO26td26d7nksgsLivOA/uO0I3rJPMB21Ms5ElefdO/S6oM+DVUz9827t+8ZXfYd3NGqXftwhGahKiTfP08C7y4yAE6NbZGTlUta05ZftxFeJhupS+duSGtqMebNuwd9haNrAXkS8FElkET9Drnq3AmPgsliSKJnSGjdYnEYHY2hRkL7SJrSkly5Tav/8YefULymXTWFoSaSEaPGQSZAJBYi/4eSWM4nkQKiIZVH6gE5dLpNyMjDhypXfrn64ksnZGTayNigOnrXzsObNm6hNrY3hWMjB9LLqrrmZEF+Cc4JqnkJAYAnAY9ramqEYVmMnovOvdzjdPzlxafXbVjTun0Hpyszqo3iXYDUxaOHY4gEScoRYzG3y4YY8gdC27Zt79mrF6WXDd4GlFeMybg0RaC7L7g4PrBRTFi4ZkN1oJbZQTPwFH7C00VXo/tbEgKV5AJ2VIHCM+/Zuvft19+55d7riWdWVVaibOXnFOERvPvOeV27dh8/dSSSUrpv4beOJ6xmW1NDg5QQxwnepThQ77//IXx26JDBXn89KwZMAyWEVrOHTVCQbNPsTiDQgliiHBD2BoFx5PixDRu+JzgL2plGG9Uk9Jmu7E8++hKBMXrsCBDBMcrh2oglp81txFTRGj/+4ONwIDpuzFh9Wpy5CCuQJFPaokjLBI5JzI9Cb2OCYPehiBA2WrToaaChyjrkSWsuv9flcvCogD9M0g9rC5AHKGLUDQH6T5HXsUPH66u97Vu1NaQJxB/hup07d3fqAKADDWuTlJcDfo2qxBSQDdzAcrOq8B9ejSmd5skEBPKSiyc31Pn69h6QnZ07fkKfsjat0SToN6YQTxJkV37JyDJTGuZ2ZX/7zY8PPfTIpMsvvvTSiegK+Kigc+IaR46eAHbu3vl3DxgEjnZjmquIsgASzmx29FTiBxwHsrylIJdDJeqyVoubFv1P+DVDksg4ITsxYkEKaKj333jdLfPnL8gtcolQMRHCkzgjmYJ8nQW3OK1+rw+QAnoaTbxgItiNQMtWVFbYcDbY3HX1vsqTNa3atk5owohAfA8wBJc59/orb7l2+tXlA7v5Y/WBZMRkc+qClm83rP/7G6+1bFk0bfpVqIbAbVhsVpBc8ZGwNRAnu4YyBx0ytrhW6luVuJj4y08xN9V+/mcucPp/A46ATQjkLGBddovn6SeWrP3q+zm339Oua8mSpc9cf/OMtEyH0jrCGAzRc8JOLApE8Ti4AroEJAG2FElRjNCisW7fsaW0rDA9QypVoW0+F0w7M8HKOCgNH77zAZL4hhuvlf4GoH/jRpKuBsaF8+5Hig8cVo5HN5qKLLrv2e3bt1448YJpV02rrDkhvh2LEbXz5b++htVEWWVWFkW1MdR0cRyC1h+h1pj+fU6S2RqaGo8ePdyqXRn2AyvEhqo6FrPnTvXSJ8xprrSTdZXgwAE9Rc4i5iotqoi0cxtdYzgUP3y/0eFwAs2FYiGkoEXJo0QvhMMZsIKvVn57Rp+BBUWe2vo6oBO4B60RwsaxhwcDcCZsJbpNSnuhlOHoweMoIi1aFNPKgO2DhBgGZIwSw1dQpvk6mhYVf/yknVCNt5okWHi+zmQFKs6gNd5x651gw951x10QwJ2z5/Yc2HHBg/efrDthxT+P9UWAMxpLoaabC0KRuty0nBdfe/tvr7z94kvPW5xJi1XvDzS6LB5D0nH3HfP79j1j3Hlj4ik/lirpALBD8IYhAIsxbe3q744dPXLNzKlBP83HpCuS2Wh2OdNPHKmYN+8+AvSuQhM4qAyeWUBjqk7PT1007nGm+X3RRx96/PwLL2jTuXUw7o1pwPFypzsz77xrdl1N3V9eWL7mqzVLnlv6/OJnnbmWdFP2z1u33DDzRuBn+/Tv3b5Lm0g84NLkvf/++yQ2XHghAOkSlGQHJd9Jb62urhp99oT1331eWJTz+KJHunTpCOsDbyMabQJIkoj27u2VY8+84Oln5l986VgKrYmhShI5zE1r+OnHn1BqZ1x9TVzfQISDBApxF2qTGP9UT7M4B7dWZ+Xlt2jTosF/ElWeeMfl46/FDxgxRg7/eFJN+hZVHRM3IzPz3HPP/fuKN6oamzq0KWnySQPa1iWtyTaFl0JVJKYBKsuHsi5KooyQlHI1hGqTMaIPWn+cyEiyVccyvdnkj4S+XbdJytk6k4WtMVk5yXFoHVcNNvzpz+yf+4soef+wOVTlj7ElOZx4pHBEMXTlnLCxottJMyypTRdMCSIiQJmLU0fxhCgX68AXeSA3KR/8s9dNXGW/e+NvX/tv/x/vZolYSXQiUBxFlPGfXvPZJ6smXzmZcFZaPvVq5iGj+s+aextRDBwPcUPgyMnDFdUVj09+zJ1h94e8SR1pN5izAVIWmBTDhqcwUk4iCGcNtdVVVZVkocLucWkozSolwNrsBbGiJGFmwZ1pS5KengYIOL2rm3Z427bpSARTbflHNEQC7QjZcNLmwBWU9IelKy2Ljd1pNnCWY0Y7QY1kINZE2jKLWdqumBejgcDDDAbrsOEDBw/pj/UJMHk0hIERoKQOODp2FpcAckK22qBp07mstv6E2WFHX8N2ef7ZVy++8DxTypLU4We27tyxe8Hcx0ecU37RxPE8h4yf7PyMSNJvddpQ5Roaa1ELyOzWg4wf1QDxhb8dvAYK0wYOHugPhYgvUO3CsjAwthqSgOA5dTjq335jXbfunbr17HRG/27+YCO5KExBp8V2BBmZHH8B6tu286fGhrrBg8utKQF8ZtlZulBQcO3tdgPbIYliWlGumE6EbiaBSFFm0ZZfP9y/74jTgWco9svP27du2UE8AqdUReXx6TOnEmeEJCFMOu0gfnT6OLvvDdYgBAj4sc5kKqBOde/eFbe0MDg+SqIOAsRgbt+2VU19JRIdQRj0im6UlpEOjy4tbQU9ICHQO9kX1h8g73HjzgYHFenGsFlzny/khpgs5rraWjTFs8YO5XOrSesNSdd61of6UKaCOwl5JyLECgCVuOsQALjTQMwCi6FNm3Z05uE1qEF4oSIagq7WQDC8dOmyyy67xJ1GcjSHDl3L9tGHX3z20VfLn1/usYtSizqCzU3JkbepAZaXme2hYSV7gaQEjABho5ClWH1IxIZ6/CIN2TkZn33+yfffbd6zc/8vv2y5Zvpt6em2Zctf6NKja6OXVifaUCScVZzhq61KT8/Cu9O/vO/AgeVPPb2YalbQEXPz3Ym4h/LVBQse4FCUDziDjjqYBJTNmy3gMIqEQ79EneKNnE30ZE4WC8XnHA3GxrCFHQkx07JMPB7BALk4TSSc5eVnErciUimtjkjTVjqsw2cgoVCIrDIqhEhRdz755FNXTrnqk08+HzFiVFRz/FjNIQRV+66tvQH61AZsDivfpsIqGQrXNFTR4RtNJRwD+sts0pvefu+j5cuXjx03+pZbbyT+wP28F0+Jy+gherR3++427doxfpvb6kt4YRFWnU1V+5gFv3D2FZ5DxPMfVmiz7OAPH1JJJ4X3GiKPpu9//BZAuLn33T56xDBfpHb2PeKZbmgCDpuqPcHzo12JB/9rCElGsVic3skYv04AgSP0d4ieQSVsiLzNSofDlcQsSxqunn7jTXdMBeCD5qLDzxq6f98+dCadeApJ6Yk4TK7jR6rffPGL3JzCc8edV+U7Avvp0LlVv4G9xo0fG9eESTaQqohY2B/wl5eXw0ZQtUWVgV457IosM9kxSwJ1vgBywZ1l75zVkfMSikclPqpcp3i+qmZt27p3164dE86fgJWEiYHmzeeMRxcjesjQNE67/es1X69atWbFm2/h96V4BbsxHIvgB1XyPYzjzz2LgkcSW3GO8l07rAl5FMPfDHCNJRGQjEnaZqACg39U2qaF3WLHygpISa9cUCAvUomfNE1PRjpum90793z2yZeEJgYP65+dm64Fzp1WXfGI06a/a8Gs+qq60o55JE3klWUMGnZGOEa3HIK2eFDDFiPErSdVs7amwWjB31K7Y/vBnZv3sm5gqIE/YjY5IiQKmXWVNRWYOuMuHJlIhGvqm9D2jaakxWTEm4g2vHr12vQ0N6IklGrEmWoz2gIsaUS/99jejz/4dva8AD2xCJ5xrmF6KofBHuOfRnu8MdRgtbkBsH7gkYeXvbRMLFZOSsQA0MGUKVNoyOYLNPTq1/WxNg94sm2kwUAstjRzr4HdhowekJGVEdWGWP24MbT1wE8c2JK2+cwL1z49hYRFWy3MtnxUp6qm43nF6XwiYVaQaulRS99uoFx0+qKS/A5dS3fs3RGMDMX/iVMXpQVybQrWI5Xad2vlpa6LJAEgu3SkCvix2Rh5IplypeX2HVACRH0w5AN7EaWNerAXXnr27Vc+//DjL1FB0NU018+eFtbRp9oU9odAdM3Oy24IBDu1bX3k2LHdu/fCnkTeI2aM+L50gVCAYanaDGQBg1M5i9OZicAQ81RAluFlePH1upT50PbjX3/17azb7/K4pK+qVCiIt0nMwD8c1f/wA/WcKA8Xy4NfhE2AoC+aHPxOiRxiOknXddGe1A85F0RrgOwXbGatlhY0TEpV15iXqGiKbYcZzdP4Xf1EPWzqbf/hcP+9r5GQxRHi7QLDyyHXAvCpefvd966YfCHZG136dnjx1aWXTL1wyKhynSkRSQZQuUPRIBmIF028kI46+NhxpbjtTkif0RLpILIgUyVpQ+oYxOd0cP8RcJ7A30pqIlanNZpIOui1Qm1gcxd6HuCfxC5ZQAlOpAiL6LIyMygsLS0tozf5pk2bSUyx4ddJJm302XIVSUNPSuJS5AcYTMgQqwWoAgdKltYQ8AbwyoBwK1C5Kb3VZE3pEFkgD2rpN0L+ZyAkUSQqu4EwgA0hzwhyIQacLrGJOdB0IHB70CC9cTxzemvfnt0GDSj3+RpoMe/1BTMJuGhDd86dU1CQA/iN0+1AH4LCI6JqIOMtBBclIocLM64LBZPvr/i4Vy+MtF6QhFaSpkGDpKuplALIzUlUGdsPG3+4+OLpX3+0eeDwvh06tqPRG+4teAQ+ZDQA8U2TdmIyHT127MdNP/Qv7wPglYWUc5LuMdE5sNjdnFHxp8Y5ZeQLQ1KRKO0dCJXqU1rdG6++Of6c8e06F2HslhSX9utbTs9vgCQGDy3v0KUdAkVxonCjlv4eApoFWHtKTiXoVCTpZ2fnoBZ4PG5GRSCDh6MAsp4ut+voiSNEUsAktjucn3381dat23r36YMSxmTz8nJV4kf75BNJQZWDwWuSwQiVZSYUZJYd3QF1nPtJ5MQop5MlKiKZWCheMbpK+wM8XIp6pN4QItMrcWqwRazHjh87a/RZDCPoBVHaQsch8QAJ/qCFhjk06nG5jWWty/gKApM/VJ6oPnzg+AUTLjS6cTcSjglTLg4sNfsO1w2C/pfScirlJbyFcnHiTuKbiYFx5fKAKYo/NsbWdOvWbtDgPqPHDr1gwvjyAQOKW5QYzXqCVqTp4zmorauSn7X1ECpjGzXqTBJ7ye4Hvr+sTS5iZ83qr7/9buP9C+7zeGzUbJAlaSIcotcFgyG3K11KGSQOL62iZKWY9T8c/AxJObZwSlIXTOyyHGGdEaU24PeVlZXGaLRGS3XCEyCnsdwGAyRJ1RHKMaxK2eVUSVELOOTjjz0+ePCQtDyzlZhgNAJsgWgD4OhCM2RDgbQR1+BRzsnLJHZjsZmwEz7/bPWXn62eP//ec8aNwW6huwCvkt1EnicpKk/efssdQBt2bt+JrDJqBk1OE00MGS0TgXkyEVRn3sLvKrtrjhM0/xl2EVNoqK+H3tLS08afe25ObiZ5C75QPRsHJ7bZ7Bgr+KugKKTa0mdfaNu2jUNcvLGM9EzIGPBFLBmD3vnlV186nC6X24Ps1Wos67756W9/e2vqtPMysQ0QY1ZjYWEBg+A5eMrpvqdNEvyNrd+whjF369MZbdho0fXs0RMAC/LdqmtrsNOEhwuIEGVrGWjDnFMEMPOFj4mRQQlIPGaxARiWstgtXl8Tkoz+SHJGfjddFurURQB97tx70MLB/cfCZSvxVCBr8BuxmLyOlA9KmD/++OvevbqAYExDG045/JNVRrXhFHNbMOiVcmuLGaQr0icyc7JRviXyQBzDbAOmTGoRhCWRJ2o6crhy48Zt+UVZDFi0RiAQlMa7/EJYDbyMDE/mS8tffeu1t4Cth+ZDII+BsEMuqIlCTp/NDky5JRDygqr585ZfzjprOBhAOjMNJSBi6ZhK/iJJ9NOvub5FaQ4gmvv3VX679ruzpCGBG2pPamFTVGem/fLzr1TITrjgPBsAV0qyM1ol545YBDo2SFRjxowuKysiGoA+4BOTkr0lqB1ft3H10OEjsjM80r8tqQV+nl/obaUlzKozxfSAuFJzY+3dk0baNpD/kXywa2qvsD3SPG6rDY4RxaEAZDStS+mMxuZAVGgjpa3w6RgbA36sLsAliPO0atMyLcsZivjpuQQfRmEGi5V6vTNHj8zNzcHs7o6t3LELxxkvHgxZDqk0CreD+9izTxeH25KQTiWoz2wYLQSQduQQxuwO6/LlryM18vOKkSZGI65DqhDw45iSGlo6ioCVrncGfaAp4LRlLF685PZZN3705gcIO821t10R0QI2b6NPCNlq7ow0m8sdT4Q96WkZaVmwbzIusHoPHTx4Eni444eZGCNAAkGBCr8TGCS/LwzRQzRhavBTWFs28JcRBWlW12svv3PmqLNalbZgemwplrbUfjd/Wv+TTxmJ8DvF4OAXlWugl9CevY7wMiV2IJJhRaIUJrAAQ7V19fXEY2tr4HcELDiHHA+7gzpKRJ8UO4jPAG8KnTINPE0+gKBPvYLnn7Js/pPh/nvf4Rg2NTbRiTAQDFAds23Htrn33nHfvLtdBcYZN1758JMLnFk2gPRIryaYi/jCe0FuB7V3sBKr1dJU37D8heW7du5BJhFLUrgAHk4sZkpn0Ckjdgd1trHuXXvt27Pn/fdX7Ni1Y9/+g/5AJDdPwNL+eJGEgAbLAoqWIDJHh1sClkogPxQOYoIToGnXrn26I726rnbPnn20Wzl29ERmdjaBLb+P4vQo7TqQNWZiUbEExhOtM4E6RHZjggf9pDWIQFKCP9JnXgm+SFVg5fGTd911zw8//oTIgayVgwHVQdDwREyOMHGWkqLSzp271TfV2B3GpKjUWhj9gPJ+8CweAnSTZEubMP6YghIylqoCEFkMqSQtO5x11U1FRS07gUW+8rOjFUfr6hpD5I9ro/S+YDQQLTyEsVH2VlycM+O6a7p26woKQF5ePu01VJUdosK9IP3ikylsZWrQsrIzzDZLXWM9vReZNVnHrSoAACAASURBVJIUkOgfNm765pu1njRSnGk2I/FNyuqMNDdDc00k1q5aPbC83J1Jpg4nP5WBqphB5kNOYYvCusZqVduWwYgJQfIH5z4Bh+a7fn8AqZyenoH7jZlJWFGPbsRDZBt9Pj+LSeUNS4c7obbKiz7RvUf3ooIiYCwkHC0bSgxZwIvpFkGgmVwWXodmiFwkIwQmLFKBhsIU2ygtrDHjdORymM1kqeOZpOQTtwDTRxnlpaL2OdzUOSCzO3XuCO0hgB9e+PRLf33x0OHDpS1buj1p3ONOy6R1D2ZwekY6ygXuNG5s3ar19q1bX8Qfc8GZEihMJJkqw6NogmPndDmJNsJ/FLVG7BBmCrVwNllGthW9M90jMH7Ar/qDtXpjzOXJki7dJoISUYgfLyvqDnVVZJghq5gOqhsGfds2raiKovE52JzSECwUGzdufNt2peF4UAn4uoDhRo8hOEv6V0ODFwQgNXDDaVL1LX5RTw1SkIHg2sECBcb5yOFjxUUlOPkKC/PS0hxkwJHsokBgkBODGsQmgZJqFZh4JksFAMa9QQ+7HzlyaH5+TjBKSp/0rYVKVC2W1/CLXhsDAYTWh0UlBZ4MGxuE1kUjvMsuvZhvgf4aDPkhcDB0OKc2u42yGQyVzz8BHWnV+Ann42lGggGSpEMNU0xK1bYU3qcEdPjnH5nAv/oEvxMEQXoZh0WU9ZjDZfMFvfjevD4vh479hZey/qAucXKXPr0MnKf2bTplOwu27dxRV1tPNiXrf+xo3YzpM1iQnj17AcxEOcu+vfsBNSwv70aypFF8pWgqMCEw+PSrV651Zjgw4HJzsnv37FlYnNuyVTF6NgwTBo53Hs+jQ0xNOjvFib3iX1TJUhFeYEwQthaLWvx5egcF1B63hHSBBREC9gcw9BTBIpe6v6d2uaigGESYlau+GDJkkOK2l4Q2mCTiAg88DBKnaceOHUpaYCmVuT3uiODdSEACvRxrR8qaIiHS0SABTjMQnW+/+05BQZ47zYM7UKgCIcr+8RsNVy0ofNo33nz/7tsezm/hUruVIJIojFUHhnQ22S0kvQ3sM7CpNpifm9+la6eqxkpnmlOXgmxo+YBNQo877MwoCfVkO0jnQoILWEzoSryGiG3KVF/dUNa+VZ8zekBsHdp3zsrJTk9308NDsD9pLw27xQoPhBAW5f37o5WI4YVfneTWJNCyrqAv9sorr1x40fiCwgxvJOICHTCJHQHAYTwnN69bl65lZWXJuBf+gd5iIsECuqbCAD8VYF+alNnkwi9DN4IunbsTimUNRe/HJGXZlFR6+B47H2XQOCANoJimrGZLYX4Bu6lSRWZ6ThDoHLerddvWZK1I3ZhWQ4IaVh81tXANIpi0fKCQKzMza+P3UmSanuFi/qK0010hHClpWUQ5diDsg62FgwEkkvJaI0mcWHTkWtRVRkhNzs/LJwADXhdpeZL5jQeK2pOkYdOGXxc99sywgcPysvMXLnioe7ceF1w2dtHCpUTyNNsqvw4ZGs0Wp4EKUJMeMenIyEom/BQCGHUWtyP9p00/79m189iRQwDMtO3ejjRP8ZUpvlaxB5TcJgQn/A7piZEOBYD3BTohHCdUExh71iWjh1z49GPPooeK8kgFS0wrXu//0sXrWAvc8sRNuIihErzfvP0HojNkWyN7MF9AVVE1sOrqk1iWRLJVbsI9TIR70mzpPIR5MTuyU1FNqP6gaAhexsVIVTbET7546rD9l2bQzGMO7T183Y03PPPsorJWLW6effMzi54jUnbvwjnjLx8KN4MqFOaOByuEtJCYi+Ti4D5KprndvkaQlLX3zX/gxNET+S2yyYDOycuVXBZZchDjwsByUqzksGQaU86K4xU+fy2uETebnjJ6PM0HC4D7Jq7MEknqqDQnEQ2ULCsHaR+Ae5vsklqhM9HoEBA1jn1ZO0pPCklvhAbwq7HOhP9hKFCzaitDPFyMmfXHKRKK+XD5IJ4QBuJE1PE2AWd3GF3kUH/62UqUrWHDh/v8dTqK7eIhDZWM2pDdafL7Qpo4BqE9HGmyOfSUT1IJWV9bx3vTXelUki64/5GfN/8KS7r19pt79u4UDEk0nbMjppKOngkNuRktg01xFNMvV35EUmRJy1ZpGXnuDGNOFuVXEiolHRURi1mZlZaFdUiM8oKzpnzx3YqSUmDig+SmEzGJkQpttGB9Ikuw3hByoUgwMzM90FgPwrWvKbrum+8xWHv17tqlW1uYVTJupoJJXCE4tqIxtzN92+atrVq2IpneZLESNyRmQaoIK6BFB6NTbUiDesEOyuECBg3NQ/AqNE6zdFAlMUIVi1jm4DL7fE02eyYhfvQJVpiL+xkY6U12k/u+++b17tuLdrnYQQKPTHYwHiAT0EdhkrXhyuxxiGCDyUg7tnSrIxKHOYtjX3JrJP6rZSTWOAjaW55Y9PiwYUOumjGVqnXEA3AyBDrUM4LshtLUAeAvPry9evXqVXlFWWePPYsE4QYvdRiAvyNyaUUcwsmEfIJdZ7lyaK29c8vO7sO6070I2iCfy+10KUkNQiqcRx6rsB3xQ2DpQmzQDxYiBxyq5Mg77VQNE4YSGKi4hlYzUVRCkayJOCNHqEg6jlkSqsCzJjuHWCN/zcjIgtvTOpy8Fzr7cpEFpXgXWHUUxTAL47Cnff31t19+8dXEiRPBi29sAn5PuJ9KzDyEMahUTUSY2qXDB4589NEnN15/A0YK7brhfgkxA8UhB7UrHNwsx1bkqsgMhsRfSWvkIR6nGyMQ2E/GD/IQvN4GJiR5zeEopKg3x7QpNGBWAPLxcY/HnqXT2uNxYObjaCQSalcan+NMkmbbyYTd4Nz368FJF9G69srpN05PmuP+pN+CV1qxk2ENjF89m6pJ2QxXOv1H+BaC4jJ3ME7ig9h7KPGeNHcwQMTKyRLxZCYYAAIUjdFg+G7VloMHjhSXlKGwLlr8RPmAXtdcO7nBC7iAfvXqryZMOJcxsE2iQIv6ZvY31hP701m03mAAg82iczRV+2bdPGvWwptaFJRg4uDDQkMC2d0X8FJcwkghAelNaSDuhkpqP3ToyIljx+lFyIIzHnQwHouvQqiI9pTr9ixd9tyTix4BaZnCX8mcc1FMQOaa7/eTPsX5KcwnVHfr7beRk0r3FF7NY6FhwboE09vhoOMkSbEMn2R/JGNUlwBUAjWLSXFEJbpq0iGzbFYPe00TKuiZ9g84/bkZ4rEybFL2UWSk47UAFx87Uksnq86dBUFQJTP1pRwi1tyfDNv1rlB17KLxE6+88sop11wWMvhrfBVOowd9DhpAERRtXqn2AEyVPAq0Q7LKWAoqqQm8Htt/Ijc7X5dGEJFEOSpl4+muwj07j+zeueWccwfVUZ5Jvy3ch/Hkxu++b9ehvVlJSNWAG6rBMKDni7uu2ge8+2WXn9uuQ1HK6GRBRNbYpfWQGT8l1Q+QvUHaPyucQaQqk8UYg/DIDCU6nG5NX/Lccnbz+ptmNAZqgbw2pAxwOZgbq4S3iO9KmT1cCGWNJLZE3GG18ViQt2FZ1Ke4rXLSWR81+Yf95Z/yCjFpJD2RNeZnxYnKa665dujQ4TfdNI3nsZKU7SdEAMXDMR+9tuh8iUiFCfMnwsJ8F7aM2pDrLPtm/ZrefbrgeqYkS+gBloE/WtuU6269ZMnf77vroQX3z7l6+qTp06dPmzajVfeiTmlDYSCa3fUb/Pp6mIiZjlCJKP2eJS8x6kV2Eo7ZsG7jirfemTzpih7SR0XvjcN6hMXzAngWK8hisc0goUpgjtweFCiFU8BWqNclbvv63z5+7P4lzy16YdKky2jqoiMMrPZQPf2h/ff/AnIMUJYAePDz6NGjwmpR1HW6vsM7wnyx41GbIHc+JPdCKbKz83CyeomXsz1MhD2QU4dZTkMuoqSCIu0je5oCOjrV04rh/PPPJ5bPQsvu/u/1Jv/+OP/snf6GoCvdTeIIgFUbf9g84ZIzJ115edeunf2WSoaByWu3kBuOlJGYBRI0KXQV5ThBT2a9lWNiM3tQlBsjJzHaKDtg79ga8e0TMYxR8glsoYmURiRQiuw5XZLuwckkDQT/N7ZyatjYdRAcaTzQvFKgC1+lfSYgQEGqIky0I7ZnfPrJF2+99S714Ywzaqgh5xMrIejzEwuQw6wEVtDHFd1FAj1sCpaoP+jnrzi3kB9gTNfV1bNf2ApWm5R8mxJmfAk7d+0Dgam4RREofLWNlenprlgIB1Xc66+x2ByEyBV+REERqEKUg4VoSo/H3gSMndET8Gl2bN8bDNa3btOiqDhbK9w4gK7AYWM4emMoFtRb9ZmIP/DqsOkIL4bIUaEUAJcWgKt4X6OYgwC5G0RoGVxHj1SMGXv+u++ucKc5eaPJxleCNs6Akfa6HpQQrz9Atj52M2Ru1omd9vyzLwX80ZkzZ+bmZVTXHrGQlhonGmWIoG9pET8msIgoCEjGQCGSCkeXJ41R4n8l4soqYUVadFILI3k9ehOGMt4NpAgMNxUl+4rfCfqIsEfzZvqUvxktYukSQCEDWkJ7sQRKMGsOghdnBFMPeUBMAfHHGqFm+cHBpNYOpkEKHbsMIpo4pc0JfwAWxklBBvB1SEgUGIN+76aD4Ot07tLx4ksvIkspIR2bGQCJC5JphLJBOjnEJgJFMNVS9lQa5iBiKxSlbWaEZ/r8mNcWSI/BSGSbuiydIRZK2M2ojuYm4C/w26HwEJKIiizEHOeIEm1EUEEhkDvzxEvENOVU6gXBy2l3oFyijmAMsHfcmbJIJiUFIDajmaeRViEGOBo6cQtCdaAERIOEMJWbw5wUMU+1Ziki0xGml6oubA+LKS0Zr0WHNtKIyuy8+abbQ2Ef+HMokSj3zFfkh5KrwDghZjYCU5fyz4pjlQ8+8OgzTy+SeGDUT3w4oLSn5Qb2UTaUVVZcuHAXccOKLROzmAzkVIHIxBVPuBmu2YgyjVUuiQ3kMyE5klpQd5BwZkp6BTmJQ+3X2MzpSW0tjxe7H7mqJM7yf5S8xPDzRo35rsK/LXnlL8v++vZHb+qduqSZDyWTjCPJLORQKwFQhiTi7E9d1HLAXlBJcZyjz6aiUIV4BQBQSJG0F0ZpBtjF6SJZR0pGnLriPbsOgvKDoLjt9psmX3VRde1Bq00XiCYB0yeJiiVFt2XV+AmVmhJuk83UEGq0OCzUmgAz4tC7Lp84ee6jN3dq2xY9FOrFWwlSCg53aSgjDIfWqDR7ISEd9uRatmQ51dCLFj+IeoSMhzhliZIS+WXKTScsEy+74OoZky67/IJgGNepeIshAxxhLAMrw/X79UjFlOiwiFjC61Lgwi8I8UhKKgwwRMmmpxc1fENChDyOHtI+H84IzrQNuQlSBKoCNQBxydHkDIr6RRk+vATHJAYtSwhdaE3sEC0geVosorNZ6KRUz05xA0uqRnj5orAIwNITlsq9NWcOmbBixWvdz+hUFz2psyU0QTEtQiE0YJL9wzwQhsk/IUWpUuIwI8cNtpA3csP0G9u2bHfnEzeEAvC9MJsJ8OGsmx/G5770Lw/UxHxIipA36LTYcfnSDsTmciJHKP5mGcDEldRrk5PKXIeDrHV9JCkT53jCxzjcEBjKIGeqMYaHVdQGBl9RUYGcJZOMoCcIgNFA3GZwNtY2QviudGpICXGgS5k5GVzkVqMjShWV0cJ7SYYUUJEYBU8C9MhemeyS56oVC0WsdxR9EQEogBKRSFCqQ7yOgKn0wJYDYtp/6DDeNb2GBtvIUQlbkYSB4khIBGwJoi4wFaVeyko8TFHz9Lt27/3+q01vvvPa3155oUOn0kavIBdygmGtIAXShuCe258M+eInTx4ZOWog0YULJ14UdQR7pI2WHIKd1RvCFtokGYxE8ziS5F7gkiOtMpTyexOjRo597bVXO3Zqo9GFkilykpv3dqBohnyxnPTiIweOf/rpp1l56WePHw6JWDROgGqum3HLL+v3Dxky+KaZt517zjmCZKFDtKPMEW0VRhny++kEqpTSyT8VSSyubHy/Mj84TRK+D7lLwhW+vprayq+++vKll1/csO17ojD9B/Tt3KVDxy7tO3RsDV+maomeRH+KSwCAwnvQXpFYkBEoUCtXrvr8889//vDQmLFjFy5c2K1rZxk2mackwBEB/l0lI3mwEKsIBHE/isNXdoXcTtHJCGLpSfuDn0tqjpJpL+IzlSIaIihYaPFcEuVGLYH/yw3epgBN9264ZWZdY2NaS/PTLzzeq293wJThDhCQOi+WRT35Kk9ERxBZKLov2YV+jiLMDhsCUyMUxYmNPqQxmqFvjHOiLSz9aXLd/9SqoWHrYtAJcqixITBkyMgPPny9U5eyJm91kqzw5i5aPpNvgVvdoLejFtNGt0Vp7oTzxnBQ4HqnmLvK12SCSS8TdLvT6+qahFSQjKhHCi9q7vGkZrEOIATR3FRMH34nssS6UZqFGLbbnHg7lMxRE3/l/1AZm33O6T5EM+FU4+RH8yY+qDI72BwmEYwMlqFEIkRKcbb5RBcwv/vBu1aHcfDwAUZCOaQTkfYuBczSJ5stwy2dnpa5e9du5C7PjOpFzYXHKkqqqNFc8kCJdsqMeCxbz5/4UNg3qQ0inIUNIIAJwnL6YOjjJo6DHkUXjsdYRL6Lg5krpRcj8o8XePnffP39nt2Hu3XtSTceYsqY0xAPWtMfb+YT7BNUCtWwlucqUHOiwCm9vf94mXTSsJqNY+UFlwT9URC7ST0R6R4nloSYJ8EtJhCdzC2u+a1og0epVCGsllMDhpHwP1kKXsgv6jqQUQix4OshGzceie/auveLz1ffNWdeXN8kVKUoDUJOyrpxEU9GV5HjieuD8rdAZNeuPXTjnjp9Eqom6Y8sLHJBmpejRUXoTiMuBKapjgeBXVBQIKFtwZpu5kIrRW+sr6p/5qnFc+bMAfsxEKUSxYS/uZm7lewL1bKHNuTwKiSkCtRm72dn+ZxNV/kAy66qStIwsrmLuat7xE9exCJDnEL/4ZSohuRwgWgeDmN8UpNrdzqI5KjPh0Q5PhgYDIZB6oxxX5OfBHYK1sgHCIbBFSYZDl24eTpJgdgFb5RLBIcgpip7gfKE/4egM2fHnZZO+hErybtYID5RIjjiG0NS4i665OJLu/ToyLdEWuNVVXwhnL6nnnoKBGYc1YwN6uId6hnhjaFYiqrneBgbT8JhuoR1wze/3Hrj7C83rUCo81gxPoO0+JRRyQlS7Oc/XqeWV50Fg+dOPjzd/f/0uUpy8lhSOSEe7EmMOQqFAti4BLqNrM4fX/offJIwRq1a14nd1eNGnf/ss88MHT3Ir20IJptMGrEPWRyWFK+8GI0x9FErVhBHmKIfZe4Sl6AMEMfh/Q/NZ5zK4RKdmy/yUzbvT5ZEnG4KrA9P5mnsFFVTL7/8MpUNIA1B9qf7Cp+r32IYDIbh8QvzEv6ml8gGfAfKoXKdhCVSqRVnoVRxc0bgNvjGhCkp0bNTu8MY1AtxztN4JvdzEGC8Kn1KSX9zF8oMjhigW6DAU8TGV7C4qHCErvBzwxwQbUCaEROD43ZJG9a8zsTzYWF4heLxpry8bKXmTry+MVj2aZabN0Humzf/OH3aTOCU5i+4R5lqHPsjpyD3qcVP7Nl58Ns1G6+95ao75nr69OyTk5FD0RBLDNuhks5KiyzhYIBnUDyPfg/6oIaAK9lw6nOwUfbt2/vVmi83/7Rx38E93kBjv/59Jlw+dmH5HKxgojOA0pLlCisgWIMJJ1rLn7lgBew95ETIlQ3Iz8+lBmr8+PHeuVEKf3oN6jJ00NCenXsW5BWPGzu+pKQYK4vHq0dOcJnlH4pgFKBY/sPxIF4Q9GOYGojbtI+gqpyNyczMdrmdpGUQfUFbS1L6LSoZNC2qGd058LuCjX78+AGSNm+759orZ16eNEYIQlFaRWUMUQZeyqVSA0PljTyBLB/Qkzk5CjIrJnWcyAIYwcAnWo14jCBiMh6Vei4EuJqC/WfW53T3Qp2k5bJyCMiiImkXqpxMVqH5b3DK0A8x/jZv2nL55VOHDO07ZerFzEU9AL/nX+o0DRrqqihdJiPHLpuqM0hUyO3Bam32Bfg8RBgofFBOo7BsEOBo5gHj0AV8fumFBj4nhhxODok0/Tk2h3DClcIRYjdh97yLYbALsC82mmdC8yItwGOxk5XlW3DnveQCz7zuKvIzaupPujyeOlJ9sXGBwIrgxreT8H68snLV6rVIuDF5uZx3nkeyp2Tsk8qLf0i8WkkjHrB/sCf+qe473AG9iWOJ+khkgsQXTEaadrUtaoHxJ4KDAUkkQ1XikeXSULfZdcvMzhk95uzyAdRDmQnui3sejYBDeJrlQbAJ3SqRJnX7GJK6ic0+XwAdgVtUVDElnif5wuwT2gKqDMUCpKPh5cImJvWGHK9QiOgSVdNimKItyp4qWg6+JUXhZNkpsJBYG8/hou4GA8du9fh9TRmuzGRoz6fvfVbefeigsd0Zj0pL6sBOHRnWh9WRkIpZR6AZRomfY/WqtaNHj0ZvRUHnf+w1PRJslrQYJVKKjsWjMMfxkcPuhIRkv5q5EOGES5DoOM5hu917doOJiyLYzL3yETTDu/iWhIaVEBv3I/wkytncBbNiIiAkoS6oGgOyk08U+mnmEkqRilcRb0IUymaJaqIBprzRHwiUlrVE7wGNjzHjLZA1VbQWLtgXY+OfyEKMKnYHc5SUN+IDKI5wMbgZgadm3oo/VQnJ8XbexaOgLn4XmapF4TCSjcRY0LaZLxwT7q3Dh6JYkhw0loFFplK1dZtWv384I2eh+BMijVOmkuIpalRnxwFkC9VZ4MLMorohzdXoDdPL4cILL2TFVLWMG8QneppF5qWqYqeqcSqdq580O9nTfchqw5ZJDKL2DZ+XXmNctvQvV06eqnWYNeY/Z+ad7hW4DPGMIQfhNoGgHy9OIoydYFasMHEwwznxsXH+WFghG5eVXzAnOIhQBcxn2rRpaqtcdZrKERPtn4tVYlVP++o/8wcGw9PYPn5pUdxi6tSpKgbK6Z4ho1e+Atmw8upc+BkNRpu8DZ50l+osZ8xi+FmArWfbJdiCrwQjDC8+LgwmCFjFP71CnREJXlAj5I1xJTFcYiPKMSEbp9khgaqFfQVVw9s5cVARa8vvvHTEiBE8KtudbehsQLHhHqapOlYYiea6WdPiBsQwMT8YJ5ESMZ3Ba8ddRlic2EW37t0sVoNoDkAIKkZJM5fkKNBF3Hzw0OFzxp8zZMAgf9yP6xgPChoAlbwtWpYMHTGICixvsHbV15+uW/PT0qUvvP3OOwfpcmNzZGRmI0IpQ8EGxAEPQ0OdgyXgDtyyZRvtYm6+Y8bCh+Z/ufaL9FzrpKsnXnXdpJHjh5a1L9JbQkAiAuBBeSpQRGF6qmOGEilInEY+NDN0+QhLWvkL3EdYHmPmH6yjPVNPNV+/8p6od+99+N7HH3z+3gfv4gpu07oTB1ytTVTfRLsLtIGfvv/hw/c/enbxs/fcfdeTTzy27C9LH3nkAayu1/728t9fe3XZC8uWPP/ckmeXrHjr7T27dp2sqCbQlJVDvV507TdfP79kyfyF879c9RmZLmefM/Shx+8fOLyf2YFXGU+mRdA0BNxVZBtkdGoe6u9sNoQIfRDXE6YWxq1KdxTaB1E0TqN0MwnzhNVJBIbBglEj1Sv/jQtjHqVKstrMpPFGO3VuhxuJVRTPXHOXBBuFI6Bh2GpqT158yUV9O/eu9p4k5qfO6/dTg+L1GkumK7fJj+HlDogekyTiQAHR6eQV6wJ980XiqnKbsqGyYBJIwdElkUrlgMnRlRP858iElmdSDIaCwE8qCfiFMjRyl3gH/EjdAh7KGGDfqMs/b/r1ismXF7csIkaLvkhEkARYdAuL1aHUbKLvgcXvTs9IK25RnOZxhWMoOlxkh4qmw+hw4EpIIgWIQyocwcWN6oz9w/yC4JMB524lUubzA+SOBcb5ycnPLSguRElimiJPpbgAtR/LA6AX/Km/eUP/aXNIFAXmw+a0op6JoQADID1WErGapxOV+fIQ3nFKzWpuw3/7jEprxgCD4dEiWWX9lawgykjp7ATRomdR9sQexZP07KPLkcSe6FonhZM6qm74BdwvEj45qDjq2Vo8N2LMYAES7YY5UqJPQ8xw3GZx5GUX0m2O/ox9BndXtvs3g/jUCEm7ZbN4nUFix1Lggthu2bLlmq/XZKbhpslQ9IOUtyn00vI33M6CnHyXepsqnuEMbJJIi9NYvZSJoP5SQuvzShSpVesyJg2pwNOaXSXuge3s3LkTPg79oGCx6arq0Oz9mOzwdBBVDh48SBYpo2UXmJHqDv/jVxRSEB1X1TxU4ufDbHfO4ucW333PPBIkunfp1uRr4kMyWjgbWBEqV5G63UScyfJ1G5AkesBOo9TPkvkr+dOAEdgd1JT88aV8QtsP5ZSJ91Hawv/mGiE5QUruAPfhEJGHKGjSWIbETZXKTS4CyryRDcLFy2oLuKiqFyrKn6q0KbgMiuL+D2+lkLxaCCXhvAj8GadRSIo/KAaww/9sHgONnPkKq8d3VaWWaapP+OMU+BPym90RWlUsN+7h6/z+x5tPfaL+VZn4b1csmmS56ANNYKG2uvGeu+8bNGhkQUELWlb+i+f8+39KUjKdMqQ5Mz756LP0zPT+g/oFY1IDgcSGh8CLYCTQHqV5W37dQvbCmaNHQfBYSFLbRH4PwWmPBxQW9OhTg+ft6uj/i2qWcujEgS2skqRBJbGMFWZJm50sh447uZ+/skfczMVJeWjhI/v27x08ZBA2PiVteTl5UuimgzDCcE4GzPdAD4L9SdsdYOrivwV/1UnxUyUVRAQKGUoqlU9UoTY2eJH5AFxTMtrseCB7hqHmfJNr+9prr7G2wOxRaKLGMfwUNQq+jI17GDlSeMkjfztt0BAwOJLFyG46fkx6jtICD+cWZ4MMkGZfj1TFEZrlyaG/XvUs4wAAIABJREFUrdjxkoeI5pIgrMkhwXARzUUwCemiJnkzK9/d+tlnn/3444+hJkEQIOWPUAWIAEW5RWLZpBJgFK1b9w1JV6irLGtmgf3cc8dNnT7F4jJRrAYYXiQFcjFdBqQzo0r3bBqHh4Q1Wcp/Vl6bHfX/fEgTcd7Lv/EGYHSxlEyVK2oMmKjw15pivqS3JrDmi29e+etrB3ZVpqVnDxo0COehkkgUO3z4MK1j+NlQV8lD0rI8OHhatS3t1asbObbZeTn0AMa24E+HDh36auUqUvXhe+QMIhpR51le4H3Jke3YvdWll10E3wQP6sPP3i/tUHLRZRd4Qw3+QJN4KYU5/cYo1aEzQvVUkH4BbcGmyHByEfIxURjlxR/h9tgbGr1AH1EnwruQ0xS4YsSAWfd/WJF/78/45IMBaINIfRqBdreHYjf0AMbZPJ2kEuKXCgUTdht5zbBUPEqEgcg1+e1I89pTLIzTZTdkY4Ci8Pfp28NiNwNYCg5WCA+EQXLs/ngBLCBnWPH9queZX7DkpCwEUBIlb0+xXyVoyCf/QpL98eF8IrXpygVN8gQxmhUuoD6cD1UZwBHgr2vWrMnPakm+ORBBDd5aziG6j4CZaA0kn4Ksw8TxJbidDsQLIWfkioFSNyUcRsBX9WMrzAI1+Tddgb9yqQQP4QWjkhmJl4APfX7QpJyUwyB0AQlSwDPRrjAEJUAm1WrS6/50gB3oo0xEYDWZDk9jZXAqgwnZ7DqonFdlVeoNKits9mY+pKqNn+raicGmaIEwFDLg+KI8R4nhSvBI2RSaoapuAz5kMMxU/acYDUoWlGjOAlAk35IVoRrDgZM4arO6iGq5XbQKqHr7rRXTb5jEH9Vxnhoh/1TPO8soc4yJfwVuy+oB11RdVVdW1rq6qjIrK92gM02/6rY+PYdde9s4Vc9A+eDrqioPIQEO1OyUcfOQBJ3lyWaivAWKpTOMIK2A/dHcxSw4Pt98882wYcOINTBUNkvo4TTRA6wV+AZQ4CzLqFGjoENV8zhd0JC1Yh1+/2Z1NQwpI+998OGHOnXqMH3mNfBqEvuIgMNJmB3SgvnyRZ6vCg/KttlLEpOpi6LXFoWE9b56Ar/4oZqblrSjUQ8IrlnWAZJmnDwQyBESRnk+Wyb4HsR9MP7YPqP45FDImLg440l4FCc9RRIinhkDf0U34k4uRRUW6cuO8DlzVN/Fd2ErQlbJKJEyfG+ghlK+AMBFfbACzw2T4os8gWcK8Si01+z4eSAyCN2XTeHtcoIU5YPPm72fkfC5+pNfGBI3K0vNIJFTxmiQtKGMGdOv3bvn4OzZd5YPlWDo//eLrEdEjFnvuGHGTYx27vw5SV1EYAhiWmQuM+XtRFdcLs/B/QeID949bzb+ePgkM+JPbAqrirNSnOC/Gab/2jn9Hw6ZdeZd6pqw7AyMJVJXtdknylYqTJW/qhyAf+KNAyX1mpnThwwbRLWfFB4KedOvinx0SdXnHijNjUGb1Py8+ad169Zdfe109aXKXvy2QcIHdAC5CdlQkUrOwNNPLwY6dPjw4RpD8+Yoth1Ux6hUI4cDSN/rSZdN8gXEPuG9/IlfOC8cXoW8kwQNT6tmcSYQ2JAFiWOcNzij+CElf7P544QV6bK7wr4QFey8DP8/aPKBMFqqqK6EckiXxnLHW8Y4SFe/ceo8fDz0gEThwKm+adMmEuL4U1Nto0gss0FBNzHQnKhfvz60R3Wk2/DqsyaBkN/iJEQQC4IMriPGQMBEusFToQYyk1AIngZSu5SKj3//EjcepxIupZxY9eLXqBUrQYuJ7LK6Sd6lCJpEl3Vrv/74/VVQCftNUIB15xCi0jJOijEYc9u2ZdIZxqwncxrIRNLxQN/gaahKPB/AHp6PFYfxemJPxYFDB3EWut324tKSQYP6p2fRa8V32XlXDh45eNbcW5vCjbEklX00kZJKelLnmJQ6vN/PDrWQNEnMAkQYviWB9E1JK01xAIhfNPrLr1vJTCdXT2LB5K7pmxcP//6KqXfCyyBliXhqpbUwKaWCLContHlrgNAQiix/pck0W8xMBYVOcSX+/gDwO9TP6dqwejstsZ9Y9GjHTu2SWrAMNI1NtS6Pi4bBzQ6VfVSPMV2N0U4U8SyC3Olw4SFIS/dAZsQ3MzLShFEirE7jdWv24Xyo8nHGpjJQaIBf+Fzy8hS/jshUpX0HMpvtSPfkVddWsuaSMkhWnF54GcaThY5atGAniCPg+AaQhISYufSZUC8g7zztxIlKHsuw+YTKAAXMPau0tFTVOcTRrdXmFHlwCuF+QLHEcwlGKBk2uLLA7VByGSUWDndngORF8RzzaebLvWwcY8AM4jbV1ocLn+pD8E8LwpMZ4T9o4H841+nWjRaRLI6AAyuFBUqVtogeKpogA6DD4TNIYgKubBwZ0KaEh8PF3IlYYXHBUVq0aEHlb9gAyqXg30JwkDF4j6qmS105shlSNwE4RIYlDFRgbSwx/285HypFyTuVCzVLdlNRx3kCN7OqUl/msFHb/8nHX7773jvPP/dkujvj5hvvOnnCv+x1yVlRd1/dZX6yy7yz2Smz2ISnaSD4zdpvLrroooamBjyJag+WZu9nwDAHslXgJLAURq7SP3vR7P2cMwiMv3IxEmbHFITw0F+au3gar2D8/FRJl7tkE6ManuOXElFjiGIW2m+ieUCgirtXpYT33nuP9Am0OhF44qw2ADt53czriTHdfsdtBqshECYW39xbMUskHUKy8fnBqeeZPF+CWUKuVEhom7xeOABGhqq5glzKCNlitobhKYqKDIOYohraQ0OSU6M4tPiFx/IL7+ah3H/qePIhD+RE8KHNTDYkG4XXzZnQSm8x/sqsFR+PhMy4h+c0OwFehJqFZsbFoeCf6p2Mqtn7Tx0KfuGx6sWdOppuSs0wXEL6GZgsjsZGjCK3RvuvcpKafUXzH9KmOoVv1vb5JytZhNFjR6E7RRI0zzBjwzJH1pxqJAZC3S4rAOy6Ohd1mMyef/JFpsWYGfzvJ6LSTPPv/ZOfsiksOw/kdbxI3UGewaubfRI3CJ38Qc2qOdEwZOgg4BUpRsGRr1AF0geqJe1X1HFsJzRssv43rP921apVCx5e+PvtUGfHT2qBYKScuKzMbFqko/PQZALNHjppdjyYw6qXF2pkIpAEPFnNted+HsiAuYEn8Dpx+uhM/yo3i3VXZigeI2qGzUozDZGmzVOXJM0o7wCHFZ0skZ2V2RDAacY0wE504hTmlfiELUr+7+FjR4hglrbPyci2BOKudl1HnTtxpBwl8fyzpKSgyiR5F6vP+ZHMMMSAnoKSCNPDuIHKc9y5jcGmkyfqCwtte3cewgOkHmEKHFmL02iDzS6dfAjpK8dfyTIWB7Uio9BCY6JH4/wn2ZMG5gYL9Q6hoWMHDBpezu0MmJsYMKTAUBlbExl59GGiggr8GLMhBW8F/dMYAvuHJ9dHKllDc7ogzDCzLp52gwf0FseuQaDGMc1xTISTXq0l0bu8tzvNQck9aqXdBSAZbboZiqAy8iIepZL+KY7JJ5ih2CvUpdfXklhqJhJ1sqJq957tvXr3PXjg2IF9B5FS1GBJe2EjQKPNL4XMublLpcs//oXpsA68XfLG0IMUlodwh+T+eDOfQFTcw1tsdpSDEA0Q1XQrJq588X9OuHoqKiqPOhyWdu3aIv+q6ytNKYmg8RDYcbPP5wGQDbEGBky5Flo+ZgqkVFFRzefsFAmM9KyQh6M+4xlrfpjNPls+VHO50EiQzWyCynll5LxPOWNIEuprIGaSBbEWahtrCGGDDkxqCPE6b5MvPS0b3Q/N3ZAAl5UEFBAhDA7y53y+imONR4Cn27d/3779eD137dgp+mitEiFluogyZbgUT8vLKNW02foOKgE1w2q39ivv161HVwdQ466MOK1VaFwK30wloVuq50gDhkylkehp9l1qDBkoWympozqbmdmhsPOA5pdCeME/1P1TNHM6IlHWJwqmkCyfFDeDBCWtdlGz0iny9wWrj9SFAieOHz95YM9+eNaBA4eO7G3CJy++n3+oGTaPlZS4AWd2pD1ZUXEBmwhUi9WA+SdcNQ58DxlfVNZQo0oBLI1GokGjmpTW3AxwYnGOUH/V887ysFkcfHLCHGnp+/cdrzlJCSFIlQ3UZ1w19X+xdx/gehVF48Bv7zU9EEISukgNEEroVaT4iRQRpIsiVZCiVBUbXYooRRRsIIiIDWlSpPcmHQIBUm9ye7//35wN74fkfSMX8S+fj+eBN+ees2d3dnZ2dnZmduYIApDtE8aa9rJ66vPE/fNVj93LAFDa2tP11FMizKwyZfnJfbzserucPc1bXm1kSpXrCtLCpv2ZLXv5Ga6RsjYkw6IJlWTNvDWnh6rN8Qo34NfxGLghRyy58gQ2nHfj09LauoALPC1mEHO22+GtpZKMwJFfHAExlN7ecMMNe+69+zKTl43DqrRc+S60l2EMfwvxzu+MGa+/+uqra6xKzS8OmjjvzA9iv7V2iTXO4o8BdocSy6ITO2Z+hZlTPPoHYa4vbtSWiDDdpz8TkJ4bmiCKzCJsAth5Gty5kYoAJ46cvDnFg5tsicl/Ad7GxnB4nYqpUN/zl357r+htmhRvIy30g3BHPIyjPiX9XNTqGllOu/H+QlUN6zktuyWMxmr7nbYzQJQb/G34GkMTz1QUgpNkusneLINCfVuP8MOi/aXNNjxj3c7zcjaK7JaaBnniwH6zcf9gLjtP9cOk0XSlhcxvIZQmveM7J5pe0MMtP3FlnpSSmYQ80Nlpi2I/glhTBAe1GXrypbd0vdtuu22PtDDZletXurGvxcwjjkZ350QBGCcvx02ThUHY1LwdxsBYQnQh8+nk7GBv0xHJ1jLfL5bKOLVkR50ChYgKll0FyYUwSGYKsW4g4jNlM4Qa1lqYH+Mc6hbMn1cn45f4NwP9LW0t+J2kx5KXMxfKYoZeDbZIrVC88fQt2hd0yRRRWllcUVPez9ldltRsdFt7u+vs9JMK2gP6m4iSqO2QdRzBFl++prJeQrQH7nnouWf+tvHGm7ARPP/Ms+uKVh+nuIMxh8PQMOWsNJDBehwBi+NLMaWDy2RxrTOxNOzx0i84Ud3eL/Z3ucOjLqDF6iGf+1BR16DUJYjSMVQhiEjg+m5TW26IuwfCwM9wGBNvcEiQRP2VULOvwyDVtra3wY9zpm0dEUfEOZzDjjj0voc5+784ctwolg3b9tg88wTJ0X4m3gEy0SvNGbEBV2YrBLUjJLfefNuDDz7MyXTllTruvPNuzeEv4aqV7eExjUQB/+QvKDJ2xurP2hWCsiuYWnZwPc8VkRfCyzUcMPlsd9NfsGRH4kIQJt6Um3v+3P7jWzsB+8qrz00unaQJ8JP4W1vbJGbJU3k2ZICB6szuUEGJZUPz5JNPkzg/8pGVF8xveeqJp9ZaY3V8JXbYgMxOtr73K+Fcl3UT5jUEbBfxAdj65fLQBRL34j1zeRoqqTTEtlnYAWdgI9VYOWZu2/zXZsx94vFnXnjuFUEvHXZjZnKOwfqqlXU/svF2G39C8CSGdQLHptO3nTp1qgMs9913n/0TRkPNY6xff/3ZFx+e7djHHb9/uKq+ZvyEMcJcj1+ad9Z4ssjEyRPrR9TXV9Zzi+qNsPYpZk+e7vJFFx20ZdbCBx54yNAICgXtfL+67JAKXIkSvUyD7mYJHLm7TbSORhGPHG2bN2fBm6++MvO1N+bPXzBv1nyCL57YVD9CcDKKh6WXXm7UystXdT05ZdxynG901ozAbSnzNPHwX158ro5dfrCusZ44S04aPXY0dJkmDpc0NY8QI6S+iW64pq5xzJutr0e80ex6J5DGy9CoMwSaGlurWGOINJgmHAmw2VA7IjQ7EeOvd/U1l994kzUp4Lm+AsCgp6FXpxV6EadaDEWmM/kWTF/84he1gh4Wti5oGtnY05lfO4UrxkY0U8/4DbV0pFGKnNCL1b3oQfhyZH7BSThzH+togZOzakuTKzdMnsCDtA16rJLwkojDVuXYkVdgBgmo4JYqS0/9adFipmBW5uh02OFfEEl7pBwvQ0gk/55HW/oCMNg2xOAUsvDee+91GLahymA1LL/i8lY158RHjR6pFFHKyGrRygfeCDRKCMuUlzhfYrb+BDZgVO5JUECm9k5D4ze9dU7d2RG2GPzASuRzqkQBhzmuJAwACTw6mMg4Vbg4qq24aeVKXC6xF1/5fPHCuSc5VCeqC3yWNxNXIrJGbzcvKInscDOeA+UCV34QF3Q5TNLawT+kWcI9EeyoJoIe+kMLCJ6MVuMwnYSPofUsQ+2sCuFLYICSPT9tcnPgJArxp5sPAsaoI1UF20ACGPJ2Y0wL1Z8GyJgCUsnEeNMEoV6lzRKzMNUTCjI5ydnpRCOVjozLA5EHmRQHMcc5i7evNBfSuHPvFK9UDV2d7dOmTUUt/HM4v2ZBA/JcaaOVOqIXLoiNtVv4w4wzIEV/ZktbaFJTFQW750Ay+S7ydg2Gyo7UAeD/namLAaD/4Twk2ExPd1V1ZVsE8m6m0QvFnRxGYl109eizUyqs+2LP7P6Zz2YyY60lMU65O0CXDTJ9NF8AtWExdFLkcB0wjVhliDjk4BAnK+r/9Ntbzj3jvGOPOXap8WNeeumFGa+8IBuHkM3hASe4dwAbuRff+2VUzPMY8kzaA4DuGs6hnr7SSMNl8WatDVQ6FoBYLJUUk+x4nGhIQN0OSWU7P9FGwr9EMLdIgiO6isAe4cpaUtEfRyEEtZU3V1gjmgXh2tpDaJs1bz466KHMks6gptGhOLTFr3+TTTdt6wn/WYICEdM2SM2GFXjqS+wGPGlEK8qqQzlj/egR9n38k489c8YZZ33mM5/ZaacdRzaOnvnazOmbTLfIzW1pr66p6IoI0R+MmJXFduu1UFEGOEcTsWpCc1IQ8dQjPNMFMe+xXxa0iZQdir1FOyfw+xIZIN9EtdzMPrnLzrgSdsqogRQdBV3CtPRdFlzbNl3IE37BRbfd9pfvfOc73zr92yuttMrDDz/IE8WkompCSMHB88+mJcEfA00xGwf4wt5kmoXuM9N+qhCEaV1xrxfY2dwW2QCrrUxOrtULAN07JDDjL3/461tuuU0Ym623+PhGG2624pRVlxo/ceLEkfyEyw1NmCAJ64MmfNvCLseCFjkbenr4Qf8LXBTKxlGw457+Rx9/9KHHH3zhpefv/8uDVz1/bWv7QpFNJq8w4eP/87GdPvGxSStMEuBSDJ68fROLvqe7/4nHnr7k4h85KbzBtPV5wsj0bBuUt3waqTRYiXXmeEre8kuPnTTj1df/dPftd99x3+svv1Vf07zylFUluj/79G8LdnXmmecedOABQTX+N3dNPtHcDJ6Jn2157X/dZH+i/qJ2B2r7ema++drjTzz83IvPPfP8848+dC25c9bceeJFrLbWKlNWHL/5VtO23Haz0ppYRdIKndhrNBKwlhBTPMc3DZkHSnlK3Usxs966G5x11jmi9m+0yUerK8s+s9cn73vsQcfOM4qKSyUmqd9CvlDBjmUI7o5oCNrVkAUgnKkLa7MUAElyB4ZebUX5AiuQCmOyZ8f30kxB1QR0kYLz4j9YULZWASY3XhlvCcd2yMzkqvCVzmaHuBgRTTDpEqKb2YdIXSYFhwacnJ40SRjnldBYnKzljlmS3wlBJTpiw6MqqhRC85577rnDx3dsbxl6/PFHX3vtVanBJ0+eTB41ro7DSSYdokDYiQK9JnvqpqEBpyfpN+E/TbHU39QvhT0ELS7iPhuosIoycETMXk4c2e5OJWnmJjT6zVX7LuzFCp2t7um5m4SHJVB7UFe2viY8+4WEc77zw5mzZp50yldEPZVc0tHajq7uyAg3XHX6u+B7+0+nCIUb5YdpRPQFccaSTcNLc2kHlfWXoRliwRYoHQqf6SC2yABGRLPHFzjqf/e6Oay6iQlYQKtaAJyCjw1uwie0GKk0FqmJvN+kYTWgvkrDjeYBQ5hBqx7qkROyhjiCqrrYGQTFCu1sqDOYNajMQ+KhyP97eTENk+XIVsLuXbgDmRhQTQaYZTz/wgBpsAEeHfGbblLNGVShkUk0n00raI5uFfTNYurKe8khpWoqSvRsFDNYRXLuL61YNNuj0mwgE+Fec+UNxvLggw/q6G41TWxRqItCEVCK3Lsa66vnzZ8j3PbCBW3w0ljXKAF9CFhDRfNbWA3ecLqbTaS5eYRM1wN9rVWUS0O13a0VO+24y9HHf3GHT2zC7vzUU0/96Ec/OvXUU+3DomPZVszkz3UePGD2HFROjEvGxyUoo8UQPJPOvJCPRV4kLOGhFHBsUxAdXDgCfg6KZgT1EjEAI4GUpl9C0eP3P3vKKad87WunTttwHVHR6M9JAKEq5zsluGvE+HYMXlq3zqoK4hpPhy5OvqXlNa+/NuuaX10nqP3On9hh1VVXcVbU4TBq0pryRufPz7vw+wNFXQcfdkBvWwRdFF2G5v+0007TdNClPUTZIr5vHEFC9wPt2HS5xHO1tTfeeKPfzTbbDD51AdgDJfl34YVQ4aSGXYW3bx+sBVtsbck/MJ8te1l62jh4GG40Rb213//+94kjn//iQd3i+nV3ZIGvbLBr5OWRgZH0jMv6jmY0junKaxGpBmvtgWe/NefN12eKwLTsspNLl6roae+ssdjampdVvzVz9j77HvTVk07ZYrv10QAXwJ/+9KekLk3rWgDPepeF4bH3dUOvZpjSRApjd3b4yzKQ9Arg5COSt8vSH8gQHFG5eSEhs8y269/OwZYqU33AMb/KkbXjnn/qtQvPvvT6627cZJ3pBxxwwKqrrkqm0QqKBY/6033ia8mJkpLf5XmKDiC2vrdWi1RGK2k++zbdJxp7bcabTz39xI033vDgg/c/+NCDTU21nzt4/7333rth5ZK27s42DvIEQif7yLeyLpZUdA1zfHuLeyIfBcExYkl0Sz0JHkBSljoYmDl6ddNtl5fVUrE+88zzT/x+hiMv0Mhy7eTzhhtuqDyC/N73vnfIIYfstdde4deYCaaJ/eWQrFOJn+SeJBTl/szhjcKJwZEfK0dycYbFVeLnNG3LdXff839WXm1y08jqWe0zIw84xV1xUc1gKNcpuUgA6D/iSwSXoNJjxeHPXXXCCSex21555Y8qq0pa2+Z/73uXH3ro5+2YsqOyOAnrKkUIlXb+IwViNYGQPsYURjO2ZOnshCR1GlJDuoydS48MhtbFSUf7DXUSOSxsrG9CkBimeiCB9ANgV6goLBsFcrwLUxwIibxSYoNFH2PJcejWZjXTFqfp7FcB3C8nQLyLqhOzSrT0d6/UlLF3n3ueIS22PYUCW6R6crXlblLH0+eATKPsYar2XcAs+c9E/6pKtaVKUv26mWpOvU5zBGdjb6ULoQxWLLhQJkksuZX3+DZ1MA0uLPnKYJnI9NC6SZq0l4J2HNhb8Hj4HmtecjHRT2LEKyrmzp2NQlhItaJpur+EAZwNGLgcXrcE+gkf27f9OnJEEtDGBmhRAN6EcMXcqFNDSeIxu5GTr3QtYsMPpBMDjhJn0c4y9/Dasn45ZF95adZll/5E6CJHiuUjEdtTgsold/Bdb7NgDbGChCIqiwNnEmX8Of84OuGG5AXJI674kARiQSF38XkZVrvDLSwWzZJ8swpVZyxz3r7Z+EVoujQAuorIEmUrljBOPzxx4gQidn2D1KE9HR2dAtORyYIXZFs3RE+txcg11F8stuy4UeNR5Asvvig/pWyrW2yxRXXNFJEauEUV94to3C+l6A2/uv5znztok02mp3bRDR6txYTopN1hbVW54UYEbgD2NngDP7joYuOx5557EPE7OtpQgA8Lsa1CeCj0PDhw7C8H6QZiO85GFt5CofFKMxlp5rCkEqvmjjt+nKEnRLEsfkywxYjiH1yRJOoJjaCZ45g6Y9moptEPP/TIi6+8+uzfnpcAa5999xo7dnQ4YGcaOOcPnGxiV5KZ7vNfPDAk68yhYbvttoMHAOipX6SJD8uFR2ynNA52MCTuSBcX0fqahl9d+ysHxXfYYYe6qrr2Ii5DmUFzmJemnaTVWYuHRmOrSkvDzbZnkSo1ukfuzJYcIGFFTzzxmOy/cUCyOGRieOjsiQx9scPm7TTAmBNrBmSKeQ3PJr5MQc5PPPLQw2ojFNY1V3czPmbiLNzzyrr3/t8eeeQR62+wHhpAriQVYg3Y0szMuEFs+KAOThDSwoXE/VjSPKQdufTSSxHn4YcfDgP64kOkmxcTfFCEzxAnLQKgFxWjK+Vpj2ole+kdqCqtFuP4Jz//2dU/vW78yGWvuOSyPXf9jCkAz/ruvKpGIUfNOuiX8wqJkFMPcSGpWzgG8UWwPOhCGkEuI5YKAZzWXXddbz1MjFU9gGdum7jsUh/72LYw8Zc7bv3Zz6668cbfX3LJJbsevPM+B+4zcdmJbyx8Q1guznyYpbySAgHn7Vehh2RJbvfNDc0dreT45q5u0Tbamkc0SnvJf54Lf0VdvbPhd91y7y033/ncMy+sscw0GyFHiXOY1MeXXnrpzjvvFGMGrvzpIhvpr0t3nn/+eTeIJLFvrwwQf3n7rpiwxcWseDRSyy23HFSY3YyqoCXDyS7lLQbijOqf7vzjfnsfuNFm622y1YYbb76+sMkLO5mBYmU1xcSJoPiMVSSkTituiS0If/j6ulph81588UXbADIAHiWDheS1ZJssur3g5JaxCv8WcrvIfOtjm8QwpLwu4AuxvGVGfh0x+oapojxOJFWGul44naFy6gjZ0doX1NVXz215k6DPTcJc8EnQXrKGZ1bCQmKNU/1VFBSxz5REhX7C9GM2KeFmrnX1+DaJAjCQLcP5DRoazTv0qMtUAr8pY3SyfoXIBba85WHBcwVyjaZiIEkPUwFv31Ugb22LP4RGnU3QqiHXEArJAQY2zwHsiRqQmUMVMqqlvUom4+YHfvEJjLQ0AAAgAElEQVTm/uGTXH9TyRjibEY7R2+gQZhEq1Tsg5Kx1M+k/sgjj1gu8QQ9NcpGJ5aScEAMCYwiAxlLI2jPZtQyg0+eC1dtmSe/ZBOc2HWD3yZKbTk8qzx95klO24oeEol6lbFoXtVF9rryL5lraFt/64Sht4HukHx9VE3NQsLnn//8p403Wb95ZH1b+/w8oCzxkSZAaOwSPIl4ChGtmqzIPM+6u6gtrUSWM2luBWCi1/jXilmpE8PWZqUV3RYQv4nzn6GXA6hE2iGV58g93QeRDdbOa5k7dtxoGdHtzOA/MlZSSvB5EujGbi9Udr1OSVD6TR475cY//fHaX1+3zjpr77LL/1TXVrEcSKmmNsl8Rf0f2djwyP1P/P6Gm4859nguhG/OeVl6FijmoGpdQRZJ66Bd+2pUpeZE1knmzaZT2S233IIspk+P5Fb814LmCLoFojkvcazzvCS5c7JEcwTQTB5lhcxkypqkyg57XzbqcYF8RM1Y+IkwSaSDUqfPuuUsyHax7FLUP0IwdBKzpM2RQqK5adTM12ZdccWP1lp7tc222BR/QyWh+HVOeKgnomjLULCg+5RTvr7PAQduOH3d1u4FcugknGTzLVyzjZFpY7KlBZtFMkQ4SW/a27VL1QcqsoWNl2JEDWiEPQmq8/R2CY/iGEJs0LUr8FcQSUYwUp74KJsb4YMSjmLZvK2rGM3BSGywpqZGp7QoGrkXKMCdiUzE5c+JEstGWB86bGIqRtWP5oH7699ct83Httl+h+2dE6+uq5YFvFxu7KKiqqLyxtrGO2+/g8UQqbBLdnTPA0nqkRNSeFBivlbNWLR6e0W/ythuHDyhFPFWr++++25Io3pZ5Dfa1uawQt5OG1a6N19pRY/C4yfO6nYLMsxAdu+d95947GnjRi5zwTkXrb3a2qRLdCi64z777HPooYeyRimpuVTzQQcdJAMrtFPzkEsIUmkDatEFtqHRBG8tB/EIIo7rQpJQQEceeaTaUPLbBBbLJJUhv6DMDjf0xps+en3vg/Za0DHv8GO/8NmD9nxr/syGxjoddwQ4RRvJ27W8D4XJE/BFiK2e8E6kXexraq57a85rDTUkA6yr+omHnv3O1896/ulXTj7hlL333HvMyKUgOS05KszBCbHG8Re/+AVKw9wtErZMScMHIWxMaWVCw1Cka2a6T0wogfiTZOboqAhAG3PS3GQTSbstn+9EJoeVp559+sxzzvjxz64SQfOiS87c4RPb0k71FcVxM0gGDAyggbTyQWZsyAeK+TxoCPYEHAFvZUUd5yqBWyMYiuV8kENxQ1dnt+iwefFDTRZxCEvJnJEJR4biIocgK2pqs10NVOidX6MJBlNvIWt+dWWtXc4IGZx6WMw6uq1K3RUl1RlIgWU3vvUQtIWMlTarStZW19hEmYAO8DdWN7Z1QtkCLYZAmV06mxhjoZXpnc/TGqabbjB83yY6B0ZajP2+F0/uXD2qWrzdd77Ni9K8DxMhJdIChhu/Ln3UhCH2C29wkrqsEtsVIrsEzGniw23gs8BJt7yNLuGh5oI8sgsMIFFY02Dw66GGXAlCN8osobb3/mrGyzNuu+02oVxFKI0tbiZVm00WDguEsSZkAIx3b4KndzB/+E1AwgY+A9S0YUsk51vPk1wYVJCdz01I1pA60wzy3FsojRBIcXRXWq3YvrYsXKBCvnACJFMplZfVzHj1LZN65ChBBMWqFXYtP18thAFrgbYgUHMJ4QmqQr6SjiZRvQu+aK3MAJMbpauhQcLWD0abWAjOpM16H2JWbP4smZY6XTUS6Cqc3GvCCoPKoT57GFeMxECcb8xkCM/NxhCiCTcRjRyBOWcSblc2kYMCKb05c/YPLr502+22mT59wy7Oij0dlTWyezpXaGGqwjUYjg77/GFbbbnd3vvuPXv+W85oEWW0AsWJfK2UYEh0bBiAiotRkCSRwvAT5pqbGwGJ+GA7lv/YsMr6+cFItQ7Qwoamheyj2KR6YQhQf3vvgsTdgJdmXWKagz1FVpeWlvnkM0cYyJTZ5O8uKubTTibjl1ZEbYA0hcp/683Z5519yXbbbbXB9KlCA3Z0LORCZyB6uvuQrjxJleU15599vvBd5114wfyFcw0K468WzTfDkTYfbgBAAPale0uFKJqm4R677kGy6e2LJCpp+AItEU63gkLLKbRClJT3ueFmU/YKeEg8pl+wnUiklQDAi2IaUw9k+93Otoj47LiicOohHGTJsAIhvdTY4bZHm8U/mtKIWdNsefHx56+/4foNpm+w5RZbzOua6xgXPVNre2tNVQO7dKlVrb/4oP0P2GHnnXbfYw9R3KqqQ+gJZGXJOvQrMThHQjJssIKH0a2lZeGUyVPmt8ync9R9xKMksrEQJllHaPb8/S1i2g9fRgfcJE1PrfAMGNcw5dab/rLPXgevusIaV//8uuUmToms6o5xhzokxDsltQsG2LDoHnXUUXQwnI4PO+ww4U5gPtCROR/4TUtsWjZ8CLDrr7/+61//Oi9ycB544IEXXHBBhvNYjxOcyeMw+4tJeeDVl97cZY+dHn3qyXMuPel/9thhxqwZY8aPae90SnR4G3o2Rn4zr854c9lJUwzWYEm3sMz1jfJQcv0e/NVPb7jo3MvXXHnqd75xxtprrQ0hzpW4AoiM/CwzNvdXX331l770JbooCjkKV+oonBfwiTLhhy7c/dZbb53K+9ZNwobPUQiM0Vr94Ac/IHV5vv3220t5kZCvsNrEqOQBI034HXffddo3Tnz86YdOPOXYvT+7hyyuvAWCIjNdJr5hP+MTFkOfU2qKUKr+bIBimiBSROiVr4wUOtIdjDsOEue7Siqqe7slMRRQyspCJK2vKm94+KHHrr78al2AATIc4LEmYD/33Kv9rWFwXm3N5dZeb62+4m7O8l884gscrTrbW4I4s9UaMHCi4/4spH0f6i0+cP+DHMn8xknfeO3N1371q1/RcJtZFSNKKE1Brmm9UBXEpqmXD/x3i0Fp7JQkZiXSylARiYdToIf3slzlKklkAKupaRV6lXjOO8vkBexdD2PIslU/jSPMJInck7TwJyaWqlUmdZ8YYcSTeslDqEAD76W5f1gmIScReaAru9ygpXfOSnAqo9FU/h9W+w8LiKZk2xYRR7OzR2kzEPNoMEYc75r5+humCbpNZzIKxYWyECR2BEKwwR4gM7IJUNOQqdBbD3EnZADhMOmVJyFgZXRVX9X45WOP9clZZ53pPByQKjLJj6uHOIu00rYcmKqVodeJ4ApySH6fwkIdt7aCMzhFZuLU7iJGWkBas9W3fSJj/O53f1BYDM6+fmbM7rDN/SuvJGaBNn8U+EKti/JYWeEAYU1Xe4fN8bw587EcM41uHLpRNsym8UijxRhUWS2mM48NAeyxrQh4w0cN2xdKyJ/lPDy6ehvrm+fOWXDaaV/nss3121G/Vl7P1ZY0wQ744fADG2qsbRYU5MH7Hz70sM8Xlw8t7FzYJC+EECDZngDjSPwrkbj7RAr33HPP+eef754fjHE1Ksq7kvMWtgHJQT0pkM8/jXGhOxjHePrbZF//69+4Zrw6wxEqzuuoEIrSxAsJI4OZqoaYydISxqa0DPnlvzZIvRwegmpzaIE5b+6ceSeccOKEZZbd49O7cgyXt7K+oU4FomYLHGK3S8aaP3fBxRd9X/LmcUuPtZm25dWcNdxZmziab8JDuoXK9Jb6JCNToR/w4l/96tqx48aywlQLN9/ZEcmJsXKHRsNjfdAx0fDyHtalF4uOHA688frMZ599vmV+5C/jaWgs/KtCzI5cZU4Csq62bv6C+QJ5yEHNT85GhcEVnIGH8HPqFUPZWifdcVPDSOnnzj/3vK2323aLrTab2zqvvbujRLr7toW27kWss/1DtRX11//6hheff/mLhx3CiCIhKHOzVpKkFbM94wjGnYMBAPBcSL/jjjsuuuj73lrvgWf2wo+1EMAGzlgoBrK8aCBSVtdUG05hxZ0G6GrvFiJrdNP4h25/4pgjjt9qk+2uv+Z3Y0eMaW8LTT7LmhXUEqvCRK6JZx133HE///nPL7744q985SuEb3vuxOO0iHQ5IHI/WmuttQDmz8Sj6bF22mknljLVUgu54fyhvM5Cr1/6QMNuIw1wvLG5ccSuu+w5f/6b551z/lbbbL78isvNWzjfFCsNz7dhXELCPf7kk/vv/3lHx6dvtIG22L9Y9ue/3H3M4V/92RXXnn7ydy489yLRmXU2JLxscw9myHTDT4uuTk/5ZyBXZzUIW1ABYG/1zqCo86tf/SpWTkdlp87CyMKu714Zi9R96wcRTagbUtpjjz1G5PrkJz/JhGrgoNS+gpr2umt/87kDDn7u2RdPPvHU2W/M+t5ZF6+84koTVhprTpmApr6xplk3HXwior9o+BEEX8LqPrPA/jAOWiMHVQJJ+i+YxD+Ut1B6lRdram5qaGhrFXNYSpURc2YuuOOWe0756un3/PnJvz3xykpT1mioHlNd1rz0mOVGNiy95qrrbLbB5h9deY2WOe1//P2tj97zt/vvfGL2nPkbTtuiqjaxqzBkJxana8Fg87ZKK1zVyFcVMXx0jdXZQX/201/8/ne/U36l1VYwuyEf9nyaiN+9V3lr8jzJB4lfpfVVSYMHDIgyECRabbH5hiiTlV/88knuYa4htYHEn7kRVyY1kRrNC1Leh7qQxtqNK22qKaET84eH1F9l1J96HRMw0zClyaUkFOet/J95mHqk0dSvtDLmKkzQFkL++2i3u6ubKoG4g6NqKzzBs77zXTFYmNiYMWPp6e+7735qYxbMvoH8caGsh4LYNdTVsyx0dzLwyR2SBfvKTlTrFFwlPGuLHySfjcmTJ2vLlFQgTaIoOVDx2xtuXGfqOsstv1xnRySB5pDOQBPpQcJtqFQUBsZsyjVsQ43m/bB6raLcgCYqAlWQd4ETgloXvliM7ksvvezWW2+dOHEZiTfEgol8Yv/Ki3JBFPj8hvkltAvRmHV/Ty+ud+df7uIlKgRUc2PThptvgFFm0nQIPYZWST2vawi1vG1hBLOinikLOzF3B6sRZVJNFdWCwM3E4a6TTjqltqp+k802EBqaOoENyETo7O5k14gFqbza0bRrrr7+M5/ZiwzR1t1Cwd7Z3VtbJ+QEcYHbQvgcGGy/xlGjGDTKs4cDKkbA3GASkivsR7NeRKQ9a2qIExFhaAmdHsYrdUoQgoGMGTNaBAFdAPyDD96/RvGqaZLnplaa57yRsC1qm5Q5FQ2Gp15kinD2N5yoBH9KISJlW+MscvbZZ5oILS3EL6rdUNwRc0nlZCjLwyOP3LnqqqutvfaaHUxsonZJmDzkmHeVblJX4zVg0HUb9NAhDsXpG3G2jjv+2B2fesYk5IE+f+EcsxQ8GbSE4+DLRmq4HEGnImmjBHQlJXQDQuS/9uprABgzbhQ6oaeZMGEpa6TDHQkPc9vn0B8YJhq1IB6qXarvyipgwKEhNmTUVHzeZ8+ee8LxJ661+irrbzxNiFo5YWh66KuaGppb5y9AJ9Y+UVJ+ftUvKIRGjBzZ3ts6WCzXQvgOD0lV7Di6RGxUo5F8lw4/zLhYhvC2dACzZs3BMhgN6bGrRLuNGLNSvxDNmbkd4owDOfmpIXLuleqOI5993QMNdSNFZP7NdX86/cvnrLXm1EsvvkwsZvEampobI/V4tuGDcL9GAVrcUG+Ij2fR2nzzzfXXnwAmcMAJCCGH/JSUHwoTwmA40NXWxtGb/MHyCLGOESSlRdi5KkPTnM2+0Jy5CX5UVDSyuemS7//YWH9x/6N/+usrRk4cJc1A/k4VfjpQWrLqGqtdfe1PIt11T1fpYGlDZdNjDz962KdPZL6797aL9Fr0PoZvMjpgklygXwD+7ne/S+smdSCpaNKkSWAjvniV45v6C5kG3AgqwMpPrcV/XxkQEXmVVxj9wI9JAQObbropuY29lU8b6oIZVGS+k7klA93lU58cJQrGuDHnn3eBPeERh3z53NFf22yzTQxnMCVBZ0LHjOCLRUnNZC/6t/4Yennouu1Jgmx4k8h24OCw1u0HrDgK8MbLiyS79vmz5o0ZtVRfV9FFZ1529c9/vfVmW+/1yb37t6qigCwdqDzuqK+utNJE9ha2Yt1ygLicE3Bx0cuvzqxvqrvltpv322+fjjn937rkML2wTOpvNpRxJBBmjGXedp0dOfaEYyMaU8kQr+cdP7EjjS9FdVdJawiRmXuQqqBXPSZX3kpyD1Nhf0aL2aUSKHN5gggTv83GJf8yGfh9+0pdSLXFdH5bo+xJehX0+XZDua+WfBMra3blvgUMqDxP8miq3FuQpF/Dp+OoLslb7tOrJTf0Ht8mEk1dU20OMM/TvYdgQ5+ASRP/Pdb8D4uZWdo1QNpKaPGJcIPajfBO3Z1T11l7pZVWwkN47haKC2UWjh+79G1/uc0eT22A5DLBy4LTSOqamj10ubE8cV2A7YRYf1posuljd17hrO6rr7585U9+ssFGG6y88vIOglAY23yqlsqNt4atddKHJRXaP+zgOwtoIsn6afgsARhmFCjo/DNosauuqvvyl4/GNOQsFq1GiLhCJ3OHBcw/LFxgzSj8HTGFjIU+pk5dd43V1hRkRjreMG2U9ZNpLAyxvmYXRPilvYwxyHRI0ikkZTsVyiCPqzCUOCbQU1Nd9/rcWbPfmn3Gd0+IjIJ9A129HbIrOKFaPhBuSQ1NoyoHB5596oWWOW2bb7a1pCIDxb3yRHZ0OyEUJhUjDemgMtJJmnHvIrkbAOHwQRJbrpDDQthHeZx268olpVnkYSqjY+FOD+MNJZklubddxqH69aZNXWfdqVUVYYOb3zYPbOYYMECYZkJAOxBBCzPVZaiOyOIxTzJ7q46FRCvFWzUgi3XE5r6uobinryOLnyVDXFkN33DRn8L66fRK3/x5LdM32oR/VZ9c0dnx7RSdOWrLligY0Lo/e+M8Y0ldvVivC92sseZHDdzC1ohorxh8pvJeQeN74cjvwhEWbzPkIr4QHVZcYSXGQFXNeP0VRIJBAyMmZFH4S5mxek1/SaQiSDlazLVRhcTVmNXZMWN4qyqvoZ6TcMpcPuCwA3uKuiUQlRaEMtBZuaLuoYaKRiZ7dtsXn3vFvm7daRtYn4qlXS9ZFDBanUBSG3ZgtdZHl1FQublntXbkzatYyXiHZ3KMt6jFh2BWpoBOOtYJa5i+xNJlg11UfetN9x5zxKkrj1/13LPOp/01Rk0jnDrurqqUQmtRdB/AHH300YQDOiqiklxjZ511FtsfLysqHIiKMaoLZqQjHC9iRDPjL5DcG01UAUXAox+iXebIBZPK//GPv7c8k1E+8pGPZoMOJstMtmnk8NhbdPgXjjvv3B9cdtEVJ3/nuHmdvRJKDYPKGbCE4CsZWGrZsfTS4j4sPXrZRx945sjPHb/XrgedeurJwlE7BAAAHe0Oh7xy3kyQCT9krLPPPvsb3/gGqUhfIBlOXGn58evSNWg0QNSKOkgNw+/K6Fgh0hKFPgmdl1122RVXXCE5hqrU460uuPELCUF7HLTLijfdfJOtt92ClEwSNsuO+/LxP7nipzfddPP06dPDZyILOZvNtTgAW1KKKlLMFBws1GbmTQjakSmtmtHh3nsfoC0bPWYEB4SMQvNThI2ekFwDXcVnfv2CH3zv8j0+9emLz73MEDgTM3Wd1QU1eOzxB2lP5X7o6uIgTw/IRYxNsHzyshGd61M77Pzb7Xem2tx815Xo50wcsKW+Jxoo5IMiGxRrA3x2ye/a0fvk356c9eZbO31ix6HykOMTtasN5rWSuHTecU80r4ArlUw3SAsY6jG4CNKYKhkjG0Jinit95UVaDtKN3yRzpA9yr3KF81RU4BFqSVX5Nrh6VxenUhJ8muC5j7xSINdx5KEXHuYWCz0q0MLwHifqTd9kyFuEPX1MrSc692dqeni1Fy6NTWELiXvHShfxhoJt8mTwUejXw+zDDaOmvih/iJZUNxeXBx984LZbbqUelkzJERxP2ha2Oin9ThxCr7ao0nlSmqFJrlWDFrWrpw01TX+9566fXPWTPfb4FNmOh2IEpMxSy/CIyngXbUvsGYyFh+Zg4c7leZNoxre2xFZ5Hpmazqg6fz34OUWsMNEjRzU1NePD0poNcPnN1pl/+TVso6HgAtk8l6oqNhCCP1kGILqhuT7DVwScTQwrTemS4sFIiBG+/eJCCaBQJcqFAeNCC8VUNdX8/7t7ncbfbJOtll12Slff7J6BnsamBrUxMUZ0Qdqt3gFZN2+9+a8yx+yw4/ZDJV1FchoyK1lc+V5kBgIErXW/AAjy6g3HGq+S2Jd4gbdepbUzhVNndEMuOpJSMv/z+LYJrq2hhwvhj2CN5pj8xBITHystHpoAhgYT1fKTj1hgomOEm1qmyspO9VOx4UxyzdbX10UQz/7BFZdfacUVV+kZ4C9vv6IC232aXCFgwypEciOFPPrIk1PXWrOmtjJy2WmFy2NJMWEhS3UsSm5oaGEVFggnWo1BUYyLXERYCTOlE0zSvEEoXY5tV2LGodQdJmrkIo2zW+KIheGPbwrTX/C1sePGQLhRALNf63EaOIxXYEnkEYe4YqJGnr7gFKEd5mwUkoRMo60LO8aOHr/55ltUN9Nt2dDIXxGyKYVfJDzn5NffxXPr0YefqKmsm77x9KFSi6S0HX0VJeEIlegE4eELhBgEk4gWk8oEOOGwAzbMGlYSv0hrm9H0p3tK7/yY4O082FtXU93R3jG6eXzbgp7zzrrk6fuf+e53ztt4+kYogZO4Tlus0xlJ459Rae/ll19OhrBy+3PLLbd0I+TEj3/8Y7+O1BEmrI6AdCVKRkVJnQMkF9v0H//4R1KLS6wE2iy9wxx3223XSy+9/Pbbb9t0083EMg0tfuS0dIQ1JAtRKejMn3js8V/f8KuP7bD1uKVGOpKWv18Fnnagtxravt7BgZ66qlq5Lw49+MuzZyz81Y+v4TvA6JZpeiRkiAzwqkajOgiH8qlB+w9/+ENMIx01yJgjpU7kvMv4b2BYYWIrhV/apCr86KOPOnpJjtRrS6mjVZwBKPBovHwLD6RVw3rmmWfSqasExtSjahy8t7+DwaKrJ47WipL6l9vv6iib8+k99mRLZl7JhpW4bytinhH5KbjCZ5RRw86H3gerG+ijyqpomd/2ta+djk+vtNKK0XcKsEV5Gt+NpuLernEjJvziyt9ccuFV3zrtrDO+9a04E4JtlvSussoKjP5X/fRKjG3LLTcHJsrhgcp90GKg0SIBAstKJy01/rprfvla5wsczvAxmPGrXwEtjBXQ+piorOeyeyFYxaatP22TzTYxvUVQ87kJlpiP2qBRVe+G++2/TdV0q7zLcKSLOQm2Rd7BT1Qonp8AeGOkbmT9yXflBlQluQpjXPJp43JlCkG1+PPERdGVxvUuzVPFQKsJf7oHp2IJEk/SeuETT4JFve1ytHjl7+OJylPvVKs7CY3pxpOEdoCly5P30UTeT/re1ljHOoK9i7ayKH4Y+dLqIItUHdKSRZs+1pNCxjU+THIr0eszLEKRvY0uBOSRbW/RiU4AeOU3DXhysVfG7PNQZzGoN1+be/llPzriiMPWnrpWD6+gvm4HdQnXxZwaS4o7Otvl98QfonxmAS/AVfP2NR5CLmS6wQeYSujb0qY0v47X6jKA+TveFVspqwnEO/VkiLgaFmzjg3iRjIbDd4H/INpeQh0ONJstFDMI0WjNmjXbWNLzV1Y28FzZaustttxyUzIppVRNbYQdp69ZQm2LvzLN8G5mxMmTJ9uZpSmXE8YXL/9he0IvQJ0jj6MUJUuNXebBBx/5859v2W+//eqaqUBbr7rqKvf6iBXqmoV5uC5+Il9bpbiUmTZcj1VlUSSw9mZb/A/RJal3eaUwMBzQGhqaHT+cNy+OB45Zuh7k1AAfya60w/O84AH4jMm6UtcSo48lrTgWNqTC/yDbjYVYpoz4Z9KiCPJZW9PY28kRuZpz18BQOxm1N2ITSRHSWye2bFfZp7f/3OP3vrT0UqMFLaOgwgh8njh71JPpeqE3SQPvRKwAqoJ13XXXXXwI3ONuRtNc0Iu0cyAF6hcpxK8azA5mMjt4TloANu5YCUclTfC5I7px2IoeZYtNSBBFPY7AGc9f//K6PT+7++/u/sWUtcYVcmEWZY7o0ZclgNeiZAP8Va3RnL9pIcPyGqrEhjNPvfCH5/zsyh9dvdfeu76zm2lVe2dPad1OOOEEkh+dFplS970VqIJV1Ie6loYjt+KqwQoBIfvuuy9N2BZbbIEgE227UQO0cFnjSk+ZJyIaP620MCSU6jg0siQee+yxvlKbt3Dy+IvP/PinF6y+waT2nnnk91ibeI0In1BCnHXON3ScbZ0d5WWOf7IYlg/0x4FclhQiLNk3RdDQdHGFsK59kQOA9Tl85OkPurGkERWjHn7w6UMO+vJJx33rwH0OiPiPIRuRosp4izpAyv2f8lLkMEdNkwSf67J+ad3k5Y136HFHX3vjFVOnT57bPhMYg1JOEPw4uhRYl8jSZLX6WvHWW90RkPQ3TpoMxegnqkvk59dMkfgFirIJkCkD7LGS7FXSGiL5YGlVSU1NZWN7S+eLz74kfP/LL7yGcxovIjKwsVCVgJxNijoWfaotqas9h+2xK0xgNxB0RtxXagyHlhd2tCjW51RJVyhaiAQs2b6SgjOUMbzuhgZi6+hwQXdJU9WY0086c+pq07bZey0mHlsEWsnq2vq2Vuc3ReMkuebnS33dPSgWALqTqCWED9a6Ajko3zkBPwz3QDUX0o4UcmDY6MR4FfANHS7MIhaic+pZFbIh2P9pDvfo6oiUAFDn1yt0qPUEQN4maE7EtSf5B9mIy9PV31DXNG9uy2lf/4YpufzyUwRVN0scYNKD2Mb3FyDcvLWT54QyKC3raO9y6LgDsWXaB3joH7B2R6iSmVAAACAASURBVAxSprAbbvjd/fc9/JWvnOj5QGlH3pqwKWSAjWOnqCIhNjTfBVKe563kfTx8n3Gz3kdLw/rEaCV7rZCk9q9f+cpXWVWo98kQnLTGjYs06YY/Fn4xx8ttf4dVfUQE5rbpXBJE4/UxvT+44x7DA+V9lRaJJJhUb19dQ/0LL79w8qknTZm0HNLp6uq0BpiKumNuuEksplA4zUKNq4p9CjnCDyo035TE951DL/TJv+W5FLn4Ak8aVhJwPvPsM0ceftTZZ5/bPGY5LAkG0vqdhBioKGSzRwBpXTdFExfzJyLEe5KMJWICsWDSpEkeQgstqTmOisz8xtqxlCYLWmbXN0TEVLq5ODRAziLd9gRdEYAsOSeeeCKxDxlzn8IsoMsrc17WEaoaKigNeQjs9JwSC2Vuu+22jhAiVAITwDj0mAKmRiJ+dljCn70mpT0fcN0EdlqntW4QUxApb1GLyjW3qMAAd+/SHj5nFZXZCdNi4XZW33DXnuw00OIX0Qo7C/7bJaxarR1OnEuQZq6qAa1RBos2wgFQel2KI4fk1ZAA0Bfx226++WbRd3WTqslFvqGbQU4pNOs222xj70RBlURYnsvw7E941iPFDJxGYR4An/rUp1JPk4ORzQBU0G9RB/LFhhkGRDKWAQ2On11pClB98e7iOZCkuttvvx1WHenlCffNdb5KtKBtpSQCP+Fl7ryFEyYsTScqQ7mc9FlU6CKCgo2wfvGLINEaVpUDQ1ucA8PpNIRFEWcYGYlcoSvu6So+5qivTp604n77HBAyfJyxGXrtlZf33Ht/vaMwkE/6oosughwI0Wtj5zm5mW0a9YLcIOrOqd/55h9u/MMa077AlZ5oFYNY2FIJKgWsoEjFiBMcw6tsiK+SFFWxbdAKWlLGr8JB/I4SV4b13I5VfotYzrPQ4T1ddaOax7S1dbz5yqzrr/35jy+7auEcGW+Kxo4abZRzEoxKUp3z58/l2m/Q0Ylf8KeblvYFmYDeMXbcSKnrOcTIrkNTMmriaN6Zjc0NkYRuqE/8E+4T7Z3t1GO2T/JkqGFs83jx6Gsbqw790hf/vPG148ePFePayTYnZ/SOurS3r6D/MuxpF2zASPMCVQCsEB9IBPOh+k2T2tC4EmAIPg3cPw8nGqhvaGJugyUu7jbTI0aN8qdoRNCVxlS7MPZO6XzxdtWTqM6NQAN1ddjC0B/+8AdbXD6Rmb9jUH9WZQSvSll9Fq+n0JNAwsBgXX2NcUQSo0Y2SX1qpowZG84SbALqN4Pmz1vw85//9JBDDp3fnl/MUtiKln0SdqSg/EyP41heoaY/wOfDc8j4ABsuVBXlNpcsHG1Ba8svrv7l2uusvZp4khxUh0RxXN3MpL+HIBdMxdBlgUDe+4VuOO1yE7bgGTYDBvXGMkfK772qf0tJaYtaBReorgP2o48+svIqK37lhBMzT4MKi65dsq0/MtI14GUkPrwLfixp9B8+w6rwfUiOvfWHTJtFjyVxhlAXdneV5SW/+/1vP/bx7VZeeUVGWizYEFsLdT9xJQhhsM6LCIV1MNESJCI89yGclcYRCiZ/h/6WW245NSAVr6xJmvCJTbL6b775z8VFfetvsCa2n+qPkaAYH4xTpSutNO66a3/x7W9/mxfR/vvvb4AsqDxaLLEct4kdwiSyD3II8y0+koRa96BKjIC0RIGvdUrKHJM1RhkAi5x/FfbEL2nG2Bk1gHmi7+7VRiDQo9TTiHucyXm/vvYGuk9KY6dYHBPOi5xEA+aHZdueB3WphPnXWmx9zvT9i3SBmnBGVStJPkiSlrhWVFZ65yOWTf0FtqY5G5EjiUeck4Su0FOBsmiz7rzzTvih3SFoQgXtiAqTM5DZusceexC8eM1DlJ0ADZbLQSdOuL4iyLK9AlgZklmI4JlC16jxe6NCC01J9vbCCy/08OP/s/N99/yVj1ptQ70kUbh1WHRLSk456dsbbjRtn/32rKyoZ8qPDUaEOI6ob+5BpVqfp/llCGzjyTJBYGQ0VvpB1s8aPfr218+fN7vzmit/AE1WyZtv+vMKK0ycOVPo5Rli0vI2A4we0ZWKGeu4pT89h4Ef/OAHKget30hNs/sef7j1us/N/kzdyEbCe6xaQsuHKTM/PTshyTRIK8Uu3OeUbgwQP6oaEXM0Af9RQXY6z41hch7GmbJG4VDLanjZVpc7/VK7cH7L7Df7fn33L2/6w83yN41oGr3zNp/eZPrmq6++5ugRI6E3yb4pbAgegw0nTsM/guVdteky1jIUk0Wt33fccfvMN159/fnXbrjnpp9VXjdYVynC0/IrLLvtx7f66GrLN42sW3rCGKdWB0rCMbm+yXHjvnltc0c1jN9p9x1/fNWVZ3zn/HPOPbO2umx+y6yRY0YidSpdThHE37ykq4+mGEJK00F/DcoS+EDeSv6ND41+EFeG1iRvxWKX+bR9IFBR8cFhtr0pIdjyaWiZt6AyQskv0pxpDuUnLlSI2BI8GZzgCsBgu2XeQjvDPff6TFNTQz+3gYhfEzMrDHdmQgE+XLhTIUh5S6tivzR79ixeAXjCmed8s6er0zZbDPOxI8evvc5ad999j6PBherRHZQJjNylWlziX63NSvB86IyGKd4pWRPjFg2IAy+5AV/DBC35DY31htO8pfCMPZ8Fb5jxrsz/0SNHt3VEZHMVmn7wbthyK1yhcfqQPCcZ1tc3ohj5NGhQ8HieIjrS2y9oEz/r8DyALtAmTloojGGh7ggLbqqkGY5LutKK/kGFby3U7nCfm7bmtalSGRlFBp564sm11lob5O2dEYZRBEICB8hN7GyGF8w9pwwupptKJl7sXj0y5KAKVUGF9dVbJa0uPSwpQ939gxRptUO9Fd88/cyNN15vs82noViOSHRYQyX9tRVVjIa7bXvApDEf/d2Nv/YtexZ9D+4jDwzhwPQmuBgmddLUEl+IArQ4Vl+sRKNgRucJ8iQzATL3JHUqsV1dSzKN+UL7RSFEcBF8K32riSRe5ND7xiszvnX2t5549pl773hg9ZVXe+yp+/c5YreTzji6pS07p7PYZT46lPDoI09ce+21xxxzDNNPlgCqv72TN0yxc7XJaHjovl/+07V3f2ybT1x51aXJ/JegZZ231EGsBNgiqpjLupMgd4NurYV+iXqMcfBMw2dJToxVF3TKBSif6IhXRFUD5B6iCGe0etRLYpMqo540XqkTKqHfJdJ5yAhu7Lhx8GATRYLxcb1pG2y706YXXPHdTbZZr7coorU5AyU7zZnfuOT5F5754aUXRX6/3g5HZGKYCFxZWDUdSZMCbGl+SUngOYaEkWAlwoYQs16f8fpumx/y+YMPPfWkUxz1kQT1R5f9ZNlJ47fYfJNZs1so1fQUVL4z6BAlUhp5moEYEljqQW4iG3G9vue+e6dvscFxpxy6zxd2l5neWkXq9Ulu9N81Ymy6fPNDcdBf0lg7ylGSgUGBWFlYagCssJp1QeVpjveV9tOScZKpKnYyufLlZ1++49a/PP7oE0uNX2XNNdZubmyeNGnKqiuvWlcdOlHrHZsbNzgkpwaYiUMh2TkM080TLIhZOUpm0WPC48YkjYAAskAEpI5BzZk7y5i++tbcZ597+s1Zrz/w0F9feOWZzi5KxHGHHXnIhltvMlTc39IxJ+KwMHcWVzRWj3zgvofPEYZjleWP+8rRrW3zhFzk/2fWO40d1th812MPP0JmJcgy1qsHe0ce5vX/FaMhGgAtCtE5xObGE79LkHjyoaHgM3bkjJ5DDY8e6mrq4jQZQi6OCDtadKVpmADwMG9d4UtchiFENHaJuCVpFUbHofjP7rcXquBpnsFMGxIUi/aGvV73O10hxGOEv7EZ4DBz51/uCAtAs+g5/cGQeyLTAYYw663ZeIKEMXnh5PyAnyuWmDw06mBM7QJJq/JW8j4efkiNhqRLbjQGtb6pcaONN14ozWZnJ5Y02N/b2OSEQqijE4+AKXqW4U4bX5GxTDlkAWsoyaXC94HBf8snDU3NZAhRnquqa4ba42hJa/sCW239sngn3uceAtMUHa6SHOFaAyAnzXPsKd0PF8//auT0MX5RKBWH0xXBZ73118W7u1uFvY39OlUWJhWbleyKNamAYi+JpNCV6MHcS9jLieB8UCztqlJGYZFiZfh1jJ9HTl9XBNYnIVEtWRnTypd+1QYeYpOvwGM15dDDr0geGJtIwsfjjz+OcRA+XE4XpsHyLdGBSYXcwHjkTy7eNHMYBPVPDqWJA6pWKz40RlY77keOXjscRLWjQJomWmcgE7eQ+udPf/qTmCYP/vXett428NdWN/B2OvxL94GzUDp6LaqnubEKEsBASBoYjISYsFVTUx/LeRaVraauRgeLiu7+wx//8DUu4qefrmQiG/CrBDJ1CqiJg3uSbqzKhCR/0tjBpBtfBS8uLiYhWc75AEGX7uigwp6nkhb1JEbncAIqpJtqUF5JFzCcQyTFgp9h8eSTTybP7brrrvRqIVSVVv/m2t9tvOU0kf0xFvZeGVTp3k7/5mnRXF3YmOixXBzSWT/SsqfanIyiR8W4SJDWIBnLKwaO3q7+Jx5/1qGLQw46lIAvoSVRY7/9P5uZToZyMpbhgwRSoNgWu+++O4ct8mhy4FNPxtxC87faKqs21TZcfslVu+21S2lted+g7AVZfKBCyx7X9DjAJZxw1QvPv/rc357fbvtNk5cm2QjAkINg3PhTPSydlc4r19bdd+dD3zvz+zOen7nLzrt99ejvTFtvPVRBO1VdVc338JFHHmSfvf22O+79613UhyoxKYwUXhRIyHCCSyNaS51e8N+iCdajqZl+3TILR3bFwBo7YTzTxJQVVths+gbtHR3VtfYzC6/7za8vu/ySvXY+co/P73zMCUeNGj/u1TdfHDGm2THs2QveWm/aOozLJ518AmJeb9paLa3zrN9si8YlRwDvujHo+BhsGzU35i9kJhor9MmH7Tn0IhJQLeLkmbz1QQHZ0R2p1dpbO+rrGqorah9+8JHf/vZ3++y199gpI4xmahF5aC4WyALMMwGjMKEFQaIBR5TshTbffHPxYvAHYtsiZiVoH2N2ppAb1mVSU7ICwI2GRo5sZmlBZq1dC8urSvXCJpBWVmzq0eNH5RC1eBOQmfZ4qS8Jt+ihUA7ExWv4Z5586IyGOLjpasXEkl56+SUzVuTJfgnXxNDqdB7VFpDCRjKyiOH7rp36e0FEkqiSL4hRwZ09Uc8SRui9VPv/rYxIp1QtFVU2Z22cbPzyF4mNWmVsLh2YinOzRI0spxqScrhwWLB1ZGGrhFfFhSOqf0cocqA925l+iC6bsHCBDMNHJH5+443XkUofD9lsTAGaJlJarpbAJiw53uIFiTAwAvcqYUu0DvK3FZhNCiC1eW5a0uB0dbULLMYrPFN3VUvH2d0dsdrLwmjG2rjI6wVbZ230VaoQSEmdQD5wEJpwlrAJz9Z+ghdzGPWtyym8dBAvKVn1i5SgKqPAiuRPXIbGiCipOQAbfTIEl3nxnenGbrrpJtkDCShAsiJS4bgBeeKDn9h+h6WnLH3muedSTfHNv+RHETV+CcSvif7BcLgh7alEsBWySFLqgFx2Ur3L1bDhBhuyeVHdsbQm5zCvzFMsMokFCsM2ZCZUpG8TYPrI3coTI6JmK7TL50lX5yvFjCZQlUn82vKpngRMqlBbaWqnG8Uo9uRBhxmqRNtrJzH1OjA/WLTW6ms/+djf5FcYLIl0OnQuhNa6+orV11ils2tBXcNIfIaQp2Yqokidk8XsiD8X5T4PSEyyzAFKjU4jElyqKytqX3/1rVVX+cjokSMjGmO48YKco5Qzv3Q7kWYHbagHbo2X85JElrSksYFqhajtT2SMLznGvdP2O1/x0ytff3XOqutMWiCGzRIddEyHAJbSq6Tilz+7/vbb/7L+BmtVVQt/E6nucuSdAAjl09CoZ5762xWXXnnXbQ9sNG2zc77+w3XXXi/wE9uGkpmvvf7zn/+MwVdaJ4yF1MLGZzRJ1Ty0UDIgCfGo90tHHb/ttlsuv/zyXP2uvvZa67KpwHOhaVwTN53jjz9+u623IxX1ozUB/MTDHRy69557Pv3pT398x50oF/f/7EGf+sRnHFP44Q8vfP7p58/5/reXnjJxYddceJPUcc6Cmat+dIXzLzib6aJbbP3yUn4/9ImtsrIWMBrqoJAoBgjpoigD5zcRYfTuQ38l9RsKQQ/6ksgjkfoHArsVxFRqbGhqW9juZMPhXzxi+SkrXHfNDQd+6TPoMzFMv+lGyQTA4k2jKDujxGYVUx6XwKz4vAM7ApA6GJLibnPcEKR78SqW+AQ9h8k+/BOKxAu2Na0oCx+G0MFmcWoUcJNlqY2BLiQQgg3dYjLmlA4iDGwzdnSFJfUlwjW8lx86MUv/M/4SDrDLLLM0OcFSYT7DhmXf5EVqUJbpD4L+CpynLoiFJHwkLgbdkO6JEfq/stEJkTALM9jX3zeiro6DAiFAFzo6wicpw8yiGK36CEXDJWt48JW1TZ0qNByQ7NcMKojTf8eL6tjlhKnXUQBhQ5daZikTTdBIMdgTEsAPFYlNxG8BKREjI83oYCbBL1K3JN6B6ggrSfwi1lhx1QMnfLRsLE3a+bNji6whQr+BiOasupkC3ZYAL0iqwUxI/d8LsVneQkZ5OyYZpRd/dkcFAeA54xHNgaWLqiBd5gL9iraoozj3uE8aR4WNsnr8kr3Y9bhbAZKAolFyGNlol1128coCaX/vz5H1jR39HW09XTaF9pZplBOW8g6jTsEPAYU7I8Yk2ECuGFS4V4MLDLJFU2Xd8NtreOvTXfFLFXpHi4QG/dJl0jCQ0ugo71vtqt89sVIACz7pdH5aSTvX9CpNzESThjv3lSc5xCZIvNIKaCWb4hamHv5kdHhkF8A708eJ3pKfYC7pK/nIyqvd+8u7Wltay5sFMclOchWX1TaVbrnVdHnWSFqV1VWZeEokc5BwUfx6TeivsQBeQBgiFicoAhXiGeJpzm3tySf+tukmG5WVL5p8ihcLPZMF+3WALodA9Rg4ZEbYslnynE7LCURyYQhAmXqvqLd/l513veLKK2/6/Z8/us4hcLWEwVIcToqLbI0G5cxYuKB94jJTJo5fdmHXq05PaCvtJ9PO3p9Uhtdf4hjmQ/U19RecdenHtt3BQVRnPdXhWNhfbrn9iC8dxbed1+PnPv/56dM3qq2ve+H5l9NYvDlrbmt7D2XkWlPXx7EbmsZSwS43ZbmWBS1p1pDvnYF44vGHGYKPPOSw4449gRLRxLFRgb2hkr4VVlxuy602JzAhCZA3NNR8//sXLD950jfOOO20E7557iXfbW4aMXfBbINuTW1tnz1hmdG9A2aco4WDGGBnZ+/oMeO7OvMbu80yZJ9mSkKa39RQDv8f5hu0AXhUkROtEk9OE+efhxx+sMrBUorPqq997eunnfyNDadtiBKove3l0lKSpnYSoZbQogIQ6xN0hVtiNYDMvLLednuw+c/W6yDd4Su01J/ZFirqannF0DuH7ywVgtlnmlC7uHgUisJt/4Wy8oJqXqStsimAIeDnuC6WnrfwB/7wQydmUb8IM1VbXsZbQjhTE7i+scFx9v5uhtVQ2Jh1MsegOewJrSzB3pEXWSjAt0mAUECFnkD9kplX3qr+LQ9xKPBzrLBiCeZr6RLdtLIM5wpPSauvvqQJCTxdK2BbWBLs5gxsIGKFEloQaMHo50uq6V/4ztA3jxxJ0gJae3urVTvwUCGIXgQh1HEX4KEr/VkoqQJeZrGxpDF2KK/v7uOTskUeex6qysoBsSFUDcRpZ2JPSXHg2QVRTnL5xPwOkbTcWlsxUBVmFOqZJArgFOpJ4khSt+SkBzhKT4ydwiqnJ1hhhRVSu+/EYPrc89z4pmXDczAkedHS4q16tJgqVEPSi7hRMgTEitrzzztfQuR58+bjOFO3/IioZoWGyicYsdU0iRdx4mQwO1VOTUqXJgoiX+vs6unsJVQ5mMlFzAFDYg0dUq5a8NDDYW3oNsW1Qrp8LHzileXEScBsMxrWAV/BuU5lAC+SBZOMpXCqM3F2YijzK2Lg+kYdiG8KomOw0tpAucJQy8ecdJUT0dKHpJ3RI8f0tg0tXNg6bkQdfVVnl53EQGdv+5TlJtgka5qtSdho7k3lFcIIRzcTSBDrxojHHAmrQ2Aj1F2lcV4PSHfddfdZ151JS2jIlUFQtIAPP/zYZZf+aPz4ZgfdDVPqF7d940WFCSowM+MyuBi+NGSwoZnpG200duy4O+746+G9B6PscEUptGcP56c+UeJiZeppf+ut2Ssut7JQHVTU9fWjga0V/UrkYYx4E6/etM2px317o402Qr3cXBjiKqojAdkLT7662657T15+8gMP3jJ27AguXm++NfOggw+RAJuekhhdXdssbHFxaXVbBy7d9+k997WveGt2C6poaBwNwlU/Onattdcv7g6HuWOOOfaoQ46eNWPOiSefKCiDWGoiq4nL/8NLLrHXgFYTyyel5aVfPuqYLbfcfKNt1rn+muv3OnA3pk9eRIYjMnb0tPb2A6RXQIeOnu6RI0ZrsbzACmZ+IQaDDh4YhpA0VYfrRJEj4P/PN3wWUxx2pIKEkjpAX9KU/+eBgRlBDUXbuviiH2yz5VboUKDBeXPmNbZE6jxvE6nHoGQbuTQT87YL1fghCNEBYSh5TxYJns2fOiQwdcR9/JMlpRjuZeAye18xyRpU0nl60l8a7vbBb4UiLC7p7O6K1C887AtYb+CNrKZrPnHWhFFbkB3gDVcNMVzgU/kCRPr+KvtAvhosFmpSLH7RMtgnIslF0ZAzBekgqCnJ4w1T404Rx6OGb6pGLklUzyhgkX+08f9AYP//UIncUMEpxKfuEs/Cws86UCnkjHUJZjgYZviJ/EGhfhp+t+KEd2n5ok8tO1FLpCMp1LXeojDJi/KoCKNJeO1E+r+u0uK6vJ/0SGJTUd25sKs+kqWXSmo4WEb901MVS1goNnJfxRq2SDLIU1OVqAQd7UwGvGE4GYCTtw1gnfqKFauswiF8/F2cPvWIO1BSFlq6NNDRUtaWa8Zzs3bZZZ8bb/xl6QhHCgg6ig1AMFzCQ6bCs9gXlUJ1IFluTWkxbaHCADFY0rXUsk1dA2FmLSmv6Whvb2xsILYVUZWwP/V2LjNhfJLzch3wp15rHSQqcB+8J/tTJakYJpIpURZxgFTAq4QchXG0XIU5tquqJLoRU4jF/kTnCYHpeVrIdYgqxuSiFqZ/Y8WSiJubdB4Up0fhK9krNUfvYObo5vs42yv8QaZO7uviuFNREmcm+DgLVg88AHA54qJx5JFHUmjZOGJwKSkHkSg7LjSbdKsy6ivlU39tgs877zww05z5hKzpSdr/eAI5ZCnY0wvHM1944QWWVnXafKtKDWrDi0kSrLEYKLmBSEc6TNhOXVGD9UMTMXa9JWPGxXG/116bueyKq3X1tvEF5wPPR7c7kjBGH3UJPw/C7u/O1Oa9VbU0Iv1FMVYVg0X0iwsqKsdKUzFUbLz6ZFYY29j0wBNPja+euMzk5SMma0bOFJDcwn75y18CT+skQqo7N2ADcziaZPHrXUaKXlMf07JqxAfKBsuqqhur6me98ub8BS3VowQYLjMUgxHzNc9VUV1l60GSbutpWXENsSEWtPXNragZGeRU3tNfxNusvmKw+cfnXvPNr3xzm403dQbW2qMijtBVlXFQNNHhCzOenLNw5siO+kcfe8AaDNrG+oZvfe2bBsX+VjGjb1hDPyfbI4Gyv6tooFtYLGd0RAfwtrqiuLUl8oH2lxQdf/JX7nvkgQsuuWDvA/fO3PiCsWTEH4RnnrOp0sn6aqBiYO2pUz+59e6333Df3gfuO1TRvrCzvaGiqXeoLwJZlFSWlQjUBFFytItqlgcD6RETsJgvi6LB8RzylP2xYPF/2wu7mAgWXNwfOx0DP8DJzxGHonuufbK/tHX91ddiYxWbqqc/4vtm2vrY+iKMxFjgMKke0hRYvBsRbaQktn8ZI4yId2GHVYN521n621/cVFZc94m9PtHWPUfNI5qbjGxiR0Bxk41RcKqK0qrWzrnVtYw/xQORHK56IA6I9PdIM9uHp0W2kmCYJB3B4cjRxaF4Zm6nLeH/Z3Sxc1ukKJDvyhKphUxsjiTTvHtgGzicmhLLR8nAJzGVFclstNygHAcsnONzeGXJix3lYE11VX9PSW3NqPmzcfoZjlV2diwsKh1eyup8sP/jZ4Xp9B9/+98S/8WAOYVBlCH1vi57DrGn+wZ6hOyvi/mR77LGmZ+1NRVlRf3z58yuaawvN/cG+yvKwnZgPpvVvktT3b15nq+ags+sB4kvxMKfJdXxGytrvi+UZJ6bOnXl+sY6s7q80pbX2f6BjkiJk19MTHbAJAOxcGnFMmm96ekNryALucixWNisljebR4wRjz7JOhoKJpfJdr7V07TK5vRMoFMV+YNZUDHOW/5MgpE/fZJkrMU7kfCT4EllktEtVZjDpErSt+KeB8OjeOvsFjcLuwofr2Ee182BEa0PsCOG5dRD3fdLi0CnxaGHkY4HmMOAafHGNMFmRGADJ6Vz0t/bbrvNJ0Ql9z60WiTV1B133AFFPnQRPlxufGuUNIojU4lNmTKFhizl+KL/Yxm0SVW5hjx3A4F+f/KTn/iEb7uv/Jlwgi2LgWnrK6yAJxmG+cHkXwMUILVKH02/5QRfXfWIoNX+obr6ps5IzRu6cHFAyUzWG5ZK0LrXKb881WRjJFoJVOHGW0EuuL2TQTUKJEZVgw5CYKcRTL+5QVebMWpfENF3vepsb6sYqnqH7TE3GnEDSwlvjQ2NxE3lSWxcUmoqaxi7K2vKaysbHrj7iZv+cMsxRx97+qmnFJWHRRsdJkJK5OpPYdvOOOMMycj3339/R0S33HJLGkESkgrBySAIJHPBgEKFQTFe1HjkWmc1PAc8ddmVVAAAIABJREFUSBRWoVEjW4t5xobIhz2JWZojJfMjJIh7q2QiktQZn4huyG4+atl6DXW1dJdkBxj/866wVg+Q/+IQRlkxD9GIeOu88r333T99y7XkV2ntaeWAK0OBLAXFcTAphB5YTdKw+eKCvdwEfxeKwmCdxTxK5KRkxmJjL9nZ3nn7nbd97+Jz2Md5z9BLS9ZSXx9hUFIl6kzzxVcL29pGjx3VsnAeLb78OAOZQYkMRgjKOyg+NL5GENlMnDBxXkvkmgMD/pO3PObJ2QAT4Ntgp6Gk+lH+BxVIyCS1HXLQMLYBfXwxI/wvHEb+4X/99V8x61+P4//oFirKS3u7e+j2Off2d4XHfWPdKP4xRUJg5rvIDj1dPSNGNrwx461Y4MtKRC2qKQvFfjb7QxxJy4l7ky1fHUt6ZpE2Y31rqQi55u81ZO/8MnGQnXfecYON1uMFOG/+XKcU8fqq2iqB1DI1Xp7LGhOyVBwkjgMZvKD8mXEcCct52vZWlEfOlNffmDvzzdlCPOQWD33JwWNlSkwkJ4R5q2bBn7hsc9ISzZyklWNzXuE4eaDJHlmTkn6LNghIBx98cGpUnTCZGlUsraOhYueY2ttTVl39/Isvyja4xlqrd3S/Tx8F/Ff8TuBlQ8cKOU9DzHa0TZdeeikBAgykDehKo2nEXcrAAHMhaHUWhJ6AWZnUTcjxxK+aE94gyicJ82mNSd3J9U55n/uTA5AjitzUVJXQy1XLYNF7EYhVqIznKOvxxx8hrEhm1eXU6OAQjVxgs8BVPFAsPCK9WgRNYy8tpunsdjQnUpCnMHXFvTXlEZb6wfsfXnG5VVRDxvJ7zjnnWGwEbKRmAz+ciJTGFw2cZCwFGOCcGyCjkDb8mfqegA+cZhHS3dB4kWkqR4Rir7K4smcwf4igRJaQ2drWSgDVWZPRjOjtGWpqDKf+e+5+4NsnX7TbjvuecOSXM/3Q/wZs05Bzr2KCEI51iiAopi6D5jXXXEP9ZkOi+0QuakLFxOyVeVP9xpGYKPSXDjLREn+Jy6FIztb+NGoyf5OoQAX/+pjmNbd6jmiAFLbXwzRYLLCzzJzZs5NEPn9+38jmkOe6IoPkf+YFSzR5nJnCSsOHaRAX6nfWZeLESeTjslr+/k7tCf7ZLlVMaUlEZUtkDMMmfprjCaWFEKSkrzJTQahjtVhVWnftH355yGEHDRb1OhVoOtCpPfv8Cx+bNl2FqTbFsnkdCjEngQRQYGWqral56435M1+buc56H+0fbCvUotEEJDFdNGCSOtpODLmQAQrNaNSUcWkuTfyYC0ualIUaz/M8gv+wTVPRFQ2sv+H6zSPqI90QW9nwl5g8tf+jR/8Vs/4Rhv77fokYGOrtrygtl/aloba5srLm7rvua6itb24eWTc2P2mVDlWMaGzsbh889+wLdt/t0x9dfdXa6hGiZw+WhpOTptLETvM8VvFh2nPLyyr9R/Jg8Qkfz/BJz8S1LD3juy6V42lLTxhPxhI+pkZGRclH5JaJRJn5xRrcyhJi3bJ6YRyWw7SwFQ3S6DtIUWnJrhH8vbaut32AJ/a0dVbVqK658A7cR3kLrYWKVoP9JT1MHNN6Y62ybnEqSqAmnCxBxtI18CS5inbKDpLaxrL0zp6CWbG07PnHST8hCvC7V159WRDzpSfIAjRscRZgtqZ8sxKEWLOBsjpCKed6oSWSsItR4ptaV0wvQJKVDCVlkpNigDLxKCdxglzJBHBaQnJ9ISfpqYf64qEyKvTtoq75e3CQiJB8OFIZxU466SQ4J9NAddIBeCim9F333vGRj04eNW4EO2FZkVRrtgAF8UDUIWSwU7S1dX39lJO/dNQxK668TEvLzMpaAZyy7hRXEq95tzz00CMH7rVFgl9D9FgC0hrWlDcJAMI3OO1IfKF+U4AejghIUrEU6U4aa92EkAy3tuCRXhfwqcued3d0F+cnz3CBT+sizOs1uEASGCutJKc11Tc8/7dXH73r6elrzI7sQINhZU+YJwJCETA4bNEwkfJ9qEWnxmSsB7COmFZHHHGEWK8w7PCgXEDeolUKS7/sicyjtFDJBd7C6U9mYuKUX/pFIe833XTTBJ6ecvynt0h5ERQmf0eLJUWOqZodm22/kZAQf3vtsTqpMx1Vy89OcqTxf/UGCbOpRVbbkEpLuR2bi50dPY8//dQe++0UUQ8HKFzYVBUYGmD0qqxLFJKELV8ZXGOdo/Z3ISI8lrJUmtAOjelXjOWOlr6x48ZPXmEitS7nnO7O/tb27jffeiuxjjT0yM/lPn7jyHBXY11T0UDpH2/807PPPr/qasuXxeY6P+aZBVZccXlZ5G29JFninw7IDM78A1lXV7PDDtujXtUljwKh0dD8cOM+5ofGLk5aZArd7h7BlXfYcbss7pp9XaHiH/Dz/H3+gBv5b3X/uRiI7Rc/jKowEzgtf+45lxz6hQP33Xf/gaL8SQ9KhmraFwz0tPe0t/QtnNf9wrOvz5z9xpx5c0YtFU4qeG6ouDIvJdW+D7QBwyxNag8MyFxSCR6U1s9s3YrrfyvnXxQHB4fqxLDIsuGKRVleUsXlK2/ralBG/YmvqQe0nnDfES2xsqLagXvL28TJy66wxuSLL79g2y03TP7OasNllLQBFYWSbcWynYMkyWrWqpyA5UnOB8vylhjQ4iAlhqhaN5QijqrRhEmWp34QAi91+e01O7iiszgkUHczXn91hdWm1DbU9Q1RFRT0gl+80fRE5SE2ZcHTY6keKrK+as7zJGO5BzbAFKCc8KfnvrVH565Oj4WNvtPPLNeQGnySMPyu1nNykueLl/HWwp/kBti2IKXf9CT9Jrn2jbdmPvrQIwcctZu0TF39XD/pXeAmv0VDWw4d9gjkQYYvLnv6qb9d8L0Lv/3d08jb4XcSXj/kmEDCSy++0NkyuPJKqya0a50uja3QaBI3oYscTH2lg+xuTGyKUf+gUq5mJJvUZRjzob4QUPqK+j+y/CrQ2N0RMmXQSTlFZHX3wKKYcO/Cjxqy9SMCNqJ/Ny70wxwl+1tpcfmj9z9hIb/4/IvXX3vapptssNSE8QmlyaIqLSYXZoJ+Qm9aYt3zliM6q4rhT8gGIXaJU2CmtmQH5GOnJDMxfWqCHKgqNE0Ydl0kS0cchPVP5KrCJByY7+pU2KyHEEqvC394wXNPvOBPIrudDNGTH1BJbxk8vKun/xl/IoDYAwkLkult7PF4QXV0tLw56w3B7mNQynq7uvEivqfOP1TFBjKTyVyJThafBe/CTIZzojZvitgalXG0LC596L4HV15lJXpRLm51tU1lQ8VnnHvuxCmTVW6CpHEHmyuAQ0J9fc6+drZ31ZRWP3zfYxMmCgIQUYPymwyzuWnzYBx1AUGmK9hUgWEjuKPDOD6aabLTRqtA2ffz2MRmJZGotnegZ9TYkcBb2NoSTHXYZ/HfT+v/FbPeD9b++00OAyUVlZjpyKaajo6up555UvzztdZZs6G5tqUrv5gl6lJ9Y1PJUAd/ye+eefaG0zdYd8P1pq6zbnVDnM93mdhpnpsJpqXJPCxsYynmdqXkzaGx4JgVh9gtTll8xL+7Us1ljJ693aFoKWKT6qisrqGgybhe/iutEyr0CfCACmDcoaJ0sLIsQkLowsK2BaPHjd73c3t+9fDTxSMVFshS6hNCRuJfnqjdh0kIcB8TvqiIYQhXSstekj+SgJXe5gUIDFiYTzA11hyeDQLNp5LqTzdYZ7qhM3js6ec23mBdwsH8OXNFNJ2+7bo2mkOlPFnzVv8PHupOSXaWINoaChefXI9yvYsyJSVWWXGMBJlUo3WayYl6g78OjHmbayYHc3qSxig9TKjO9eWdkOVWBQ/TALlJyrOETL8agiifpydvvfUmxclWW28iqH0nZckgqw1N2+JksqgdZt6urramhrGlTRUXXvC9/fY9iHFt6603mt86u6K8TtxPwTzKq2qefuJpeFhr9akJZoPCGsiyHGfiMo0U/SXpJCkkdDz265lCLpF6Ah6QlAo+pDp65oW/PXzPozz6b7vndpWMmbwsAbmrtauQNstkRC16aiDQkhFRsyew7Ixe70DJy8+91DxiRH1FZDRv75hHAHK2kb8UmS+d5NcWqHQ7t+AlIMEPTjTsfKgymlCzJ2lp1AsUq3WFjZqOE/QV1lNlEomqME3qRCSe+0pn5QVnaEYbujxphWXt1ro62g4//jDG3ymrLT139lsjakYV0pq8kwz+L94zW8nlngg4IopIflRRNeutuaPHjWka0djTZ3NCJJV4oZwDF7etoqrgY0nYMiIQ68/EiPJ238H0bBJJO86z3u6lzHZg3twF99x97zobrV5RayNa0tHaM+v1eVf++Opbbr9BJWlKGh0fpl83ZRX2U2W8I6sbq19+7uW99/psdU1NT5ETUHmbDS0c38cFC+cjgJraiJ+sjyyPnXLO57to3eLYcpwczDKIh79ghIhz9ihf8WE/o7RFnGFvLx7sznKLAWy4i8uwW337g/+KWe8bdf/9MDDQ3esQeNUCTprlFSeeduLx/f2Txk+cPf+tQqmmSyoGFrYLhNZ4xjmn02qMW3qc5GV93ImLwmFWhUg/3SxavIeJZjoD08mCRIekhlTJu9byVGWaY4O2ZE5ZmeA9g2WCj2a7N7u58gJyFo6mtiQwpXo0gTv4iuOLdUzsWA7lYiZ9cveP3X/vfZdffrnFw0EzZiNlUu9Ukr5NS777JENYgxMGcjwurcdpNcqLCa/S+k2SU4Aegi3SE20lNKYKtWs5FE3qkEMO+f0N109cJmLKky8nTFyGVOlsWElRfpf/vI16GPWLm54x2cBYtjDrF4CTaAiw3L3Fnu4qxQ0HG39qiQWTjGWV9blvE7TvvPcQHvyqyo3KvU33/kyvEnjv/DZhLK3r3Ik0zQnXeGko1xZob771lvKaoqWWHtsm9my4xUQcSARYyAm+q7ttzCheR/MZ8TZYe9oun/qfV156cXBwGt8sgPnQqmSNfOzRJ+tkuB8b6FUhZY9e0+IogyyTDA0/3lJrpTJkDm8JnXoEQgAn1FHkEEalXm4e0ZAjGHW2tbfVV0Z+w9T3d/0mgldPjuZ9omZ2ofD66Rmc8dIrS49b6cbrb772ul/ec/9t0hDxY4NYADBfcr1iAXSSYNKkSWx2CeFazwGQI8XUkNbh1pXAyPksJn1YGiyv0rDmFjY3ntDzEVUJWABwelQxitg99/n00qMn/O6GGyL9HfE9y5sZY/3uXVLe3v/fe2h0ssHKUsSwW2cRCukK27sWDglOID02Yu0rqiyt5BrldHlfRQfCSFM+9RaSc4OyeP9T/Q4muUEIVGLun3nm2eWXm0xN2N3dgdzG1E888PjDvnjofuMmjOwpimAlaaYYoxwPiWxURcWjmkfe/9eHXnhmJj2uKB7F1bIvLd5mPPEhqJANUFG+CnFm6slCYpPCSipmduBUMVezs9IFXGTzN7qEp2GQDVeQSNaAHjFsgfy6u3oLePAvoab38+q/Ytb7wdp/v8lhwLFpq6vzhu2CDHEeLy2e3fpGaSWWnh9JvcWt5dUV3QMLhbAfMabWDRf4suqKot4QVnACn+XmucUyN8/zV7fYUzOZixKuLbWfk4Dp8Frs7wf/LtdVaij7erCyptICpPUsymiPRUl5SWUWqzse+BBUlhNWMLBZMECbrUIhAWBkeIST6bPnzRzTvPRXTv5S8+CEK664go1s6623FuZA0M6kZsjJEwkSFaQnfhNnTEwqdR/HyQuMh+mVz7EnwCifPkm/agt5JLuwOXq+/fbbj7//QH/v7//4x67urqlT165vqO3vnldovAq1q2aKQFo/0AI1iVlp+Uy6twRAWlltT516U1XafCsvRoBP0uKdSqaG3nkfy0JxsX5RjaghxYhPD1Nh9eQwoDYmS80lUyyW7S1PcwELeHDzjkrNqV8N2n322WcmTVq6aWQTihWNY6hoEf4L9be+trJlwTwaTAqveR1z99xj93vv/wtVgRbVnBkcB9v7I3YDzdCECSPVA3iZof2ZhDzwgxDeCDRogEpPGXCm4U6SCvw4mUgy8y0gBfwMV52Ia1ru4LnNQ2VF5ZBUrr0FwzL7yqoGXXqatEcJQtoIISAWRASM3g3XnLzssmOOOuqwo0o+/9KLM5K4I68iDypyD6igjkQIJBZYiivAeGh194QQBsP6gpZQFKHQn7qgOe2aF4kG0tAA24fwAx4d17byZF/Gwdtuu01zOWybFzYAfBPj3CpfpIhOEspR4cq00tvV+5/qm2XtF9Y8Ydgv7Xt3Vw+D7IYbrk8MmjXvjd7+wTdeX/jo/U8/8fBjCxe07LDnpptttpmxgE9ITnSSeEhe0jV0mUyGq2ReVuLg9HQzRu+2zafo78WKra9s+uMfbl55+VWOOOKw1u5ZshioE/7VqXyaj9FKxFcaaOvsOP+871VWFE0YvxQKaR9sLSRAGHSVaDrpU9WGFSOVbqSb70I26EdzSdhKMADggxKvmSeqaqopdJ11lHC6G0n1izD3tsI/H0gf4LNCWPoAm/hvVf/JGKgQJUWMKWavslL+TFwWZQ9dwppdNlCXXGBihaQ6GODYUpntzBcJWAlZaTV9H7Ngz12+OHr0qEMP+/yYkRPbFlK5Sz0ELlriv/M9ytUsfI/ALlrHE/pp5rJUOYVkrHiVpe6ygKUlJC0nausvotyOtjL4K0srKls62qpGlJ9w4UG7HbnlA/c8etft9x96/CF9RxaPH7mMIwJrrrbyGqutvtJKqzh6Vl9fo/fO7BX1iADDL5lEmMWIGeiOGGnFgzf9/vcnn3auY1kTJozHGEgXYd5KN28b3Bz2jJZZFkok4BPhq4/na+zc7NfwGDdDRROXWfboQw+57dY7zzr/2/c/evcBR39q9fUndne19rUPlf1dpPo0CPHbU9I12DtUW9FQWVJpm1nKo7akWDiiYuEiB3q4hzBC8NBeZ/ra1//2z1/9zlfXXPn/tXcecFJU2RrvVNW5p3sizBCGnAVUsooERVEUJahrzq6ru2B2DRjQdY1EMyouK+jqW0XXgIAoRoxkkewAw+TpHKq6+/1vFc7j6Qw67ggDdumv6amuunXr3Ft1vnvCdzqPGjNaQAxCrMlQ5+LUbUlBVSDcuLxEGXci50XTFkH9pNM/gYGhSRcb6JwfIQuSjHFFRKyTrXnx5VeeecZZEydOEEbAvV+MGvqkNAS3Ccyd8eCDcFM99NAjp4w7nb3orJtuuOXMs8ZhlUHX4zQWFDtCEsYX5r704msvvPzWHMqi4S80pKiQqZoluyAtMtSf0YZ2kK1ajiT/p2q9LeUTTj0uyvAncXYTmhWj1E40YFr1+c4zx/zBkAynzHZ0BplWRHmjFAEWmFeJvgJIsRJAqWC51CePkIRmBeQLhXfINiUtEWyhPwJ0DrcS7rxkQuAVYIdAipqo6t04C6ExS3X8zcE6tIWrJEtuNXfe6+a4NPWOKclUFJd80iBC2QCC2BexnIECUXWY2bB6EhqFsRnVCBgiLp4Jr+MksQLRVgJC9WqBhmxckXsRWlwbHZCxTpYGLOPeaZbTaU1PlkTvYt4jBvG+++4jar64uJjlEPYz/XZ0s1U4EDOmMIgTnm1KKWlo3pQGwuaYS1hZoqHoulVAk8FRJQalIhXcrdqD3Pw3GAYi8bCEZ83h9ldEcl0tArHoisWfTzzl0uULv35g+j27du/qcXjf0yacPmhy3+x8R9m6MnPMFgspRlvCwvqIkCaj15RwJIBSggzdpsRE3gMh8+JNRVaHzOML5z6VbhKYygCxWzbszHe1l4rM2LBtqnX9mu+efHzuk08/VatEjVZBN+y0ORkpVhR22UoZSodNBDgmLapVtZFZ+MG7K/sN6+0pciSoR05wlpHnJe1wCr40pM1bFBMRED2uaIYoMmV/YB+UrHYwFqWUsShhvQPxMHMw0QkKNDgW4DnTso40JiDx1qCycRMOn8gIRgwGfJMGlXB4SSahQLwe98uWgVn7RcyZi+wvCfxl0hWYZ/oe2UvYl7RoUVz+gnxlH6rpt+ybmg517tH2iN59L73sgk3ffv/5x19+8tGKdWs3zJj1NpeV7Za+h/VBPfTtDSnjEbi3WKDyqtJ6BKARceUpkSPj69GrPZaytJGiBYTC7ulx2ijcm/BQiL8FX5SIfRGOB+5dqGOwmPglGApv2rwZfUlU0LwFz2/+bpPkMUy+4arL/3SBxWGoqNnt9rDKrP+lBqM9i1u40CwuC7EyvhyvxC67jcPt/GN11OATVcvGjj3JJrnvv2/6mInjCPch1f/oo4daRewai27CIMQdgUgwHfGFiHHsX1jAUNApeo9q5X/9prRcBdA30WOQhfJKdNlNf7tnClAJLsqEAl+GLHJHof0R1n+Mn2lxPmKyGG+8/aYRJx0vCPRZt2siLGhd0LpNIWFKuDQRC+iOVSyI5+I/ndepd6uWLQvAAcFYtZJKWGRBqYVVaq84MdHCz27MMAFB0graCAcMjeAvA32AbjGpQrKPIY0DoDMAcBD/hBGIgHH2YKnSkRBWAc0eJtYdeoAUR/IdyEJrotNaXUg+dSjGkYJHvZGbMBWkg2QL9us3oFu3bug6TK9MD927SptAJcxs9ATURZA+zes/8QXYxHd6Cy+57vGk/5imyJ3ELgJfOZhMhH9pG7pTLwkFpqTb+ASxYRCnReNgKVznEM/SAR2H6XltRBNiRSMJEdExE7hh/d4ZHc0drVoJ0GnAmwtHHRR302ZP/+fc1xYterVN+1bBaMAOg+t+SdRv5CDUc3gsrPp82aFIzF8Rctm9iWjy/feWl+8KzXr0kSEje/3x6vOOGkr4oAsYnkgF0oZIUf+BFG6CSiRcq0ZCMV9OHrkRVJoxpPxIngeeUCzqRZKYxEzG/0Z+L180PEFsuyJbDVu3bThmyHBYRa1mR9lO/7gxFz748F3Z2XJ5de3Xq1a1bZPLE8SQQTEt0JX2HmFYNQuXpaq6hlUJsFgMit1CxQAlJeyU/gD1hcVCLRKF5gaGlAafIx5trZCGNRlNxoh2ZwamFC3CpP73Tz0iOwh3NfpxPQjvMdPl35EEjh3e3ywR82usqamCo4E1GZpK5IkfqMWtnApGqwPpGtlkbVHsHNdh5Glnj4Qhb/mSlaT0r1656tNPV3w28wv0pjfb1qG4Xd9eR3Vo36l79579Du/H+9dAUQSbeeiw4QOPHoDDiEKWGKv04eS7ViRHK6QorAtp4iAE4BDZy6Ag69rVK5e9v3T5x8vXr1/LmjgYCPEqy23jPPdP4048+YS+/fuY7ObKQCXcO5oLqv7XnBJXTaopy+Ur21WO9/OKP13q8rmxWQobCWekDaCEKMVcYtUjRg1q1bZg6l9nzHtx3rwF8wYOPurqK64ae8rpDofEkelUAtUOLiIOG18CmMcM9kpjO0pAGZ00AR3EphlvMN8Q68uNgNGER/KwnlohwmSMPD92mvWCzOLyol0+MVwFEyrlLQcPxcsm+MLjXM7EVQR7qiRKjAN7Ul+u+eK6myYtW/JRUfucq/78x5ZFLWOJMEqC8Fh0iKJi/Ws0GBf2NrEUF66ZOPWGKBT2A5sGDkQ8yxhsAA3QoQEa0FvYhwAr3A4WHQGYfgjsI0aKgHd8qbSj24o4RjMOkQqbBiTxJ3qUT3FW42GWIOlPGgg2P3XkeIECAbIazOJyeiwdfeNy/Mkl+A6kQyZci08gFH/SVRCYDl84Uuvb/23oXfZwMMYq+olJDMcif+IDhRkLtc0BuqWt7u50QZF1e/HFF0Mhcfzxx4s2BZURd56CyYx4MmIdhYShOfh/xui9LpwSlUJa5rWKVxq+Xbulc+cuwZQ/Rd3DBogD9u5zc/jusPriIbJnnGoqumzphwtf/M+i15djG3943p1HH9Mvy2svLy3Pzs0J1Aa9PlcgGF2+4tP331vxyosLPT7XA9Pu6NrD4/B4akIh2azYHFI4FATHM1vIH2QU7A6Kgsjw1PgD1VaLTMmMSCTkdtpy89wJQ6CmInTm6efdevM148aeuHXr2snX3rbyk823PHApww0sZiwYKTZGXIQ0kOFhljes3wjXKUQkrHEU+FyIaE0Kz6DZYufxEQMKt2oqZbU5lUT9KVCyzUz3AiExwWAqoX0eH5oRNO6H7paBWYfu2P4u78xIRZFkjPq1vNRljCW8sXnjQvDy61Lp/msZElpBrDirTIJOYoawkhRluQxS+ugTBgw7eQgagmIvJP3BSYNtIFDr37yu9NV3Ftx5/yqrhapFLl6i2dn5+IxatyhEgdEdnR5C6EiDgVT5SERYGnh74oqiiDhaHKKa2trqspqdNqcjJ8cLK9iosUe379C2qHWh1+uxeW0kJBJaGwj5KwJRSsax1QZrXeSI1rfJRoi+qEyT+uiDj7FDtG3bujoQNMMmLlI4LdFwwCqZ7C5rjb8cxtauPYtnP//wmtWrSzaXLH132ZXXXXLFVRcXFhRhqxvQVxTCw2KHd0Rch5SHaFyyE+YBJQQQAIDDf7zZ6wAxi3IAEEF+WCLNpPnhXODLD33UQSGi3JMc6GJhjXcJhaBpfys1KUV+Rmzzul3bSra8vfg/r731yo7ykpNPP+7Zf89s2751cZu2yXQiFAo63GJu4PwQGyH9jYTjOhARLl+NfR5nJaiFb0bJAszC5EOrDBC2HBwxHAD4wPaDvQpzDv0kCueee+5hZDmYI/VgNVAOOnKPD05QVgqFx8G69au+Ufr5fQKsxKCTqCC4SuAYwcMhHLa0jFqlY6g9vkNYhRevLlmhrl3dpEEH+MJO/Wb5rNujd4+EDzye1LIkfkjgV5MJy4feeT7rztVb4E8w1oQJE0iGmDp1KvhAjIBo3BCOhtweqFUEhpZEprDy/zDdXrcLlCZS4Zijhj5e+My/Frx84ujj8Ec5PXKUMlIHwxYNJb797jvMzCy3QrXRgX2HKP7Uju27R5w8TFUizKfWxW1XA5HmAAAgAElEQVQrdvnvuvWe9u2LSr7fvL2qole3gY/Nfvyi8y9457VFhx8xmUhQizXltWZhO8TfFwoEEKPPk+Wn0qvw56arayrgS0vEFIxe23eUdOzQGf73qJqcdNU1E8ef9oezxgf9Ab4XFLab+fTVfQe2YWHAfCAvicGVzQJeC6RlMNMdniIWMfi7BQ8XO01mLM5igcd8MoqSGwR+eX2eQKAGr1y94mdFxkDHRXVNzNlijMDVe6zu9Z5wSOzMwKxDYhgzN/GDBITXnyhHg8HpdGA6x18koigb5Gf4zQVHdovQjpic0sJ+QIgJC0FRqdMSIzyBSIWsAkdBq85YqpLq4fAh2Mys6kwl23ds3rRt9ddrv/tu09dfrfr0s8o9oSm61ekHm4vsMCfiBGph4tGsUUZDYXFB//5HDhx2+OBje3p83vyCHLgBQTGqMAzg21Ilq7OqtiwdpkyvxWwFV1DCRjCIGhoITSVUtLCgQ9mOmuXLP7rjrhtQsuhnfFyQMmFfEstcgmjSJqcbnndlZ/lWh8vbtW/hoKN7njJxRFlJxcovVv3rhZcXLFzw4oIF2N7at++ITu3du6/Pmw3gEJTiLfOdXJ1mdQcnYwX5BqpcFAbAxwHFrHhHyTZBuEo+lugAKndPghAve6HyNTVAELsIBcOQBwPT+g3rV63+Bv/ghx9+iGmEwLDDjuh2wZ+vG3fWqZ4cZwJ/RTwSjUVIb2eLChpPPZ0NLd+QQq9/qgCJdGwEltIdajoYYj9wlu/YrvgOkNJRFPYtnIlQPKDMUGAcgNahaVxmtMOvWAd1q9Ue6GPAliBsTjr+42Zpp/6u7HMvBl28u+g2Ugn1A6EmFULXWmO/AKhGI4WJQOrQ53JFHR6xUzdQ0VXddcge/V7qLsiRnA6lFnYpECReY0ZEHxcdn3Gk3j5fdLClX5d6PkTEv/zyy/riQaSYcfsm465dO2BmysvPMciCKkySbCrcAfVtZIli5uzes8dp48Y9/fi87SXfF7T2RuM1VD+s7/Bmt491wltvveN0O6657toObTrEAmpladWIY0eIJAdJBg6F/YEN60peW7D0hDHHXHLpxV36tzWoznjAXNgq5/I/XmCA9wrKBoMS8aclmzURjVPgK56IBoNh5pYwMZqg0XeGQxFjGhJpdcrtU2+87qb1FZsv/9PV06fdd8zg/jhjH58xtyCv/cyZMzArpy248sSmZeTtgfj8mVaMu7fXLn33A7FAisW1arcpmwX3ZTCdMjvsbsgKsVlazGrAX+7JcsTrp3Uz2DGtYdwXTn2Kn9rBWtFYyJPlohJOsxubputQBmY1nSwzLTUDCeDPwihAADbwCvIg/EAsj5NpRQsKOgCbzewQmiaNSwVkg/tSROFQqjmS8LMfN4tstoTiwUC4VjMnwKQVIPMot5WzoG2focf3t0ukNIp6f6a0YPdGe2k2dhXTCD5H9Dr4BoVNUAtRqKgunKRgJvxTgUiVsDuY1JBalUyodAAgxp5gMEE0lIhRxUhlTNvtNmz40UjI3kAMPGWhYYqfOe2xpe++P+maywxWxerwROJEWAiOLOEvMMl8ETQ5VmtWti8YqYGj1R+tIECkoDhrdPvhI04eUlNdu2LpxnfeWbR48eJvX1r/jxefF6AhZZCdjg5ayE7XLt06dOhEQkBRYWt8HU6nSzGK+HdrguW4IIPGw8Dg6WoefY/kECO3EAoFsBhhyVv79codpbtWr165es1KqEdDoZjdyQo7Pe7CE7DADRoy4MjBR5Csh7au9VdRqhwTGoofaxk4nFFA8kiXKzbW6skpAqNQmNNgACTxKUrcYAYwSdwXRqwtW7aAIRhB8BPjRVdxqDFejD73RZQSJGrw5uuV/hg4HX/oyIbWcNaIYDZGTgOUbOK7iONq3EazBKkzNFxCj4PjTnEA0SDdZs7orkN4N4iU4mBEzYXQr3roGLLSxC420Stt44u+R+8zZtQjjzwS4xzuv707x4n6AXr/9dNpkNsHmZF+C+jkO03RN5GHljZs2rqpQ8diq11SLalQIOGlwGi6fpiF65kMi2gidMLJw194ad7qdd+06jgywtPWOPEcsKMhdZ98/V/sRCDC7husNKnmmlBFy7YDiK/ENp3tyzInrV98vXDQiIEPPPxIlsceM1VGwrHzL7z4T3+5qFVxTihRDc4k48aSsi19+/0161eNGj2qa/fONsmEiVoYs0yJYKiWt4dshuK/4pN3194euAMQdtNfb+4/qF9UCZXtLJ/3z/n/eWsRdlhVqTWlRI4qBk7c+2JtYBI8t8LeqaQ2bdgaDcMLKGo5CAMrmY5pI/Cf/BEMXdQHTSfSweqQw2WGIQaDcr0yNZGzkDQX5LcKBiIJSpPxtLtz4rGwMGodulsGZh26Y/u7vDMRQoCJhchYIgdSwAjtpUB+slL/a/q3FpIxSVg0oE+oD8xYvP1RNiiBH+JshKcJJhvsW5q1gBRrORLXuqoAMWL+cBU/ZbegXo3QaLq6QsO1TPl6HNnBZXPFUmLZKGx4IvaFg4yJZCASrjQZJZCmXqoCREGADacTpoYPgA7ghdG0ZAqbDqFrbqddZYFa35afnfvvl99+ccErbdq2IfaCBWuVP+DKKkxGypx2K6lDWP4tskYqS/Ya2ekEfBklYtXZQ9oXjjvJITssjokXHXfymUcHgzdVVdbgW4hF1d27ywGLpVtFANPKbZ/Pf2tebW2AHnMfXIgkRXwTWnWdJNCE9CX6r6PMPSpf5FoCHRROpyA1IV0FLTw9e3Y/4axjWhYWgKDatGvTpWtnd7adu2cOJJL+sD8CliVUhcbTVhEEJoydKSwxwl9mTOGS3EeObH3S+cE2IyLG9JIDJkGYTs+AKQS4YNcBtYA/+JVUOyw9mLIg04KsleZQY9wLd8etAdcQJX9qo7mn5I4YU1FWWIuE498fwEPdl/r7VN9eTgFL0WDJ9zu7d+oC1BaptSJzQOyvOwNKBZhHkLMOqrAFQiqLva3OUKfjIR1d/eg6nEgIPzY8TucA/UZop+4wfT894VcdR4KrxIg4RJ0+dgojiizv2LF75cpvTj/vuBSlNzURCe9SA1o4rCR8Lhfe9p59uz757IzW7VsHokFcjHL907k+0RzQfUmz4sq2ReIUzFSsNtlmt6Ys8badWloMSjZWqGClw+rt0q1Nly6dPbm28qoSKWm78cbb/IHAKeNPrg5W2B0EnzpTSeuyJctnzny0R6/ut9405bEnH3Vm2b3e3MqqcsmScLuyKdKD7Xr5Bx+deubws885q2O7YpNPJrgTZt1TTj/+ppuuS8sR2ekxgY0AtloRAmCWNlKCQpnRcTu8X33xFcH0JJ8Aq3jVAHAZF0m1+hxef21sy+YdFF/auWvrjJkP2HIcIgqgvk0mmxH+1R0Vq1dugEOEqut3T701xctHJCIfslsGZh2yQ/v7vDFesNAGkLOL4hRhvyS/xCOsyA/U6hYdgWsI1gCB9ng5Cd8Yxg8J/U4PUSFsKGWKjoEneNWmoaOSnQQWhcMi7R9GJ+AQv6hEPe9VmpBWsL+U+ivw2em6WQQYYepAFxPparSQvqMnB2G6wPYhLsehnJSMO+1oNRW4h4UCKxQvU9LCLeb633O1Nf6PPvzk1ptvGTTk8Ly8bH+43OZ0EoIhC8pmss9km8jTJkSZAjtONRKmxDIGRZG4ZhPMikqSgsoSsLEitg07nuy15Wc5jAYPZpVe6U5CWyfTsmRLKMru0koid8OhGPALsNU2pyVEAAht86YtZK5VV4vCHTqzDh3mlrHZgWNatS4C1iAoOZ8SNNa8vBze73ElChURBjxsXYFkkPd6LE6Koo2I4PIyzGzGgoKWwUQtdNiC9QEgk4LgGpwLR1eESpiNenDAH1ycgSMvUmAL8x7Uolu5cKLBaY7vErxFt9koiAR0oKYNg6VDbaySKDYsOtwU9yvgtgZN2Mkejd1jDyG7jl34k3Ya1UkOpp9waoRrI8Sko3Kx8Go6VKOZ1SCRZsAQoJ/b0Rsni5B+0nOqgOuJhOzXJxtfOJitrjNIgBPBWHzRj+GL8HVqN6JP9TrIJSCFFnx26623fvDBB3oj+jHUlVmyZAnFfB46+i4uWuWvynLkp8L162xOxPcdjIWsDjmaCA88pj9BXZTlETf4/2jy9Btqjp+UAE/i90upsk2KhYOUmbQ6jAWFVINJxqMU/3ZUVVZW1e4aeszI2uhui025bMINPfv0/tsDD8STcYuNnJgUNcQfuX/Gmi++nvvcvLyCvG9WfzV9+qzrb7wWn7s3KzuVjESCis3q9tcGsSVPvXtK66IWCSWiwKIQtsye/dyxw0aOHjPKm4sY/bDEU9qT0dHmoaAPFDQIqgoO9tfWrvhkBS7OhCJmiJiBRmONv/bLxSuWLvlo1Tcbd5SUYQqd9Me/+pwtsdMa5Pq9hmu+Xv35im/KSgMnn3QaBrCXX3jtlhuvFTb1Q7SYkj7nGvdOaY7zNNOnjAT2loBF2LD10B2UFbV+HWSDNykFS73yFlWUAS4i+VmQb6FpoJyBIQBeKdgkRWQ35STAW3ioqGIdJzxL05Qq/h9VC0xCkcB4RJdFsViy+21EawnmGaFx6yKGcHXxuwgS5tSEAjYg7sioiqwfrgmwILkILKLxJ4vIDLLU0GdpYJDGqSMUI5FVSTQuDYhiz+hNPuEerPem2FmrhP944wWcyxaGbMnsBEhZUhEyGcUp6TSvbG6F9pRoEOp8oeKMaRkDTCTk4IomSsZiq5PxmgI2dbJrzouQD6Bt6FqjMchb251j9Rgxufk69SzkT/YXGwUx+kBTb3CABlHEq11cc4+KFy5UXYVzW+gGfvKHq/VmdfYrM2tkfMdxwA9FJxFjypuTzQHoNitkTKKcuMhkFBxfCWQIrJGNspMEN6fdHI4EkDCRLtFIkjJKqqF+tWGFazdKFLmXmPJoIopfkrAvWCYE94QsA55wHYK0xo0bRyzaQw89RDQSxa319EPdhAOIBI7o4AYgoiMt7ou7FthFK0dAHUFu3W12GCMJyS6FSLpsyLyz5/5//I9PdpbFg0aH4fVFr11yyYVGvOjkK2LSFJgKJC/mFeIVuavCzElNBkNxp043T5mybOl7azd8e1iP7hFQQDDYokU+h8HGQdAc4yHiCzXuSuhEdU8mdjkaYGaRtcgeCDqItef5IxSMCElO5B75CesuPsjRJ43hfy0RWJ/YxocfefjOe24+4tjuLdr5EtGII4m1Jp2w1M8VTD/lpI7kBIMAKxP2SEhGu4WDYnOq9pSk0Gno8rJMvnBNvLh9V9VlSiQJAPAIAryE9esPV0844SJj0jz78dlDRg244PIJCfNO4S1VXVLK9/EHnzw/a/7SLfNNzlBUSnY+rF3n1T0kyc3SxShD/R+1WLKScdsXn3zFWyK/TXZ1otJgNVqjnlgo9PTcJxctfsfmdQejfmo6SKZ4sqTz+ReOPe/iMcefeiy1fSK8u6A+ViP+7cnVX271uHM6tWtrC8u2Csf/vPnOvfdNDypVQ4cN+vONV/bq0y03z2N3Iv4gxWGxoLM25DWE099fHczLaeWvCS9778Pnnp87dMhhl15+elFux2ceU/r2HJA0WOOy35rwRo2GhJks4ajTnOJck9UdVM02KQTyVCMpl9sei0NqzXMq4aVQ/emc3KxgpMrtsVX7KwnixFfAMpKFTjMc9wZfr82wr5kuZSTQbCUgVvYETok6PDbir1BIRDKboRJIEuMiYlPwSoF79LAY9FODy/NG3qGw57vdySi8NdaEaopH4sKwL2K8hD1P9ErbdAOD1o3GXRl0hbJHC3Ii19JQkcBAezuD9u6ysGFoLFmFuUW7yndBrQWAxPplF9Q49WwCO2mb3ls+9T1CVj+YbQTA0g7TP/Vb0I/XT6z7SW/ql3yCbMCjiIUwNd0jpvvOvt+ye0fp9126tndjcXOIwkEMInBVA3j1bJo1i/jfkMvmxdeZjIhMQ9gSgE1YrfB7XnDBBXfddRcLfYbpzTffxCtHYW9dqro1C94pMkkxGOh2IASLE5SmmEKcApwGbe/cWeLMtpEoCoiNxiMS2e+NrEISVdSi4lYXXnbGyy+8fsKpJ94w6boRw0doKmnPuOhskILYkg3sD3el1XbbTTdMvvpKN9kkhuSuku0TJ05c8K9/d+3SFVyF3xk6NMhp9QEEqHJe3Uhp7m1tyGDE1JyhjJcwlVGFijArNW41SIL+AXAlILJKUvDGTVunTZv22FMz+g3tfeGlf7B77FU1fiYusFVkNDYg/3qG5KDahZx4mrBmRSNxn8WxZcs24vZ40HiIErGEJUV1B8VudyJAMNb3JZtvv/s2Fi+SJRmNx1jwsD3wwN+n3v9XbLoSUU/xNLmBiVicgMUWrbOgz2WExZLLJFNUHtIM8XgCfwUYcc55Ysa1k/7UIs8VjtS4HE4lLqIMx0w4Jq+Fq2vv9m63vSpQ7XR5SBCBU+al1xczU44eeuSwocdOuv4m213mUDA5CofjlKt92Vl2EcweJ7OEIcb5LuiICeCXBZUaGRXZ2bgvdz83Z96mTdsefOjuVoX5lrR55apNr7/65v2P3kfcHUGicB5LIthAWrd6Q9/uXeyyUU0nIUZlJwEG+XkF5RWldoeFOomGONnZ5bMemn377X+1OUX1C5wVGkUgcZbN1IaZgVkH1UOZ6WxzlQBIyuF283YLBYIiaFSyEV4djUTtDhFSyuuGFxwvAkLUuQOBIX6AF//tDZlNMUUwdNMmbkO7zcEX7dUjrE36S5wv+gENYaN99KEOnwnD0Q/03zrcqfcsu1WwVZExvrJkdXFxMe4ifJUkj+E1rff4uqZo/KcH1CEqftK/68fsowM/baTePcBQoeW1eCAND3lBXcuWLZsy+X6MNR+vWA6FBCkLRCLjzYnGFQxf9W42qLIljdoU2yHwxAiRGJYmAWdpn5vCdoUc8BUSBT9r1qxzzz1Xr1ypC5aRouoOMEu32HE8qItqUZdddplAz6hJE2WYq7/f+X2v3j3cOe60Kayid13uVLJBA0+9/WTCVQdq7rn/jmOHD73l+ikjTxzZqXO70fCnHXdi++IO9FCY04ShVDvbZIDhMx4LIWc3gVPxBBO3S8fOndp1WPzO2wW5OdnZeTYNTIsNM1XKIO0RUD1iwjUNaMOsQaUiMYUMaZvFRo4ryAKXH17a7SVb5r/04pxnnqG6wKMLph0zdKDLawlEakjLzfL4AkHi/IRhes/lDq1/gKGMMqsREzGOJpnCR607tdXCy6OgWzWcrK2Ob9u644X585YsffuJOTNtDmsgVCE7sVwTHGBat26tJ9s9dtzJ0Wg1BnXJYMN9Twgg7L7MQBzihCDALeyvqfp2w5qzzj8F0lFiV1n4pRJG3lEnjRqpRimRaWU2hWpSd97x9yOPaXftdZNatMwNx8IeVxYRXXElDsR9899LMb2vWffpytWfEMPYpkOXx56d4c6BbQNTZEpRQ7zhCFcQcx7btrDr23muuDsWDPjiP1vxscGo3D31dofbVOsPZntanXXuhcNOGTTy5AHRhB/PJKwqa1avvPCKa6JVytEDB9x77189hbLZAakF/XRu3Lg5Lz+bGUoMg9tZEKwKr1272g4jsNUYjQWolkZyJSEiLEiaZyR9/UvMQ2smZ+4mI4HfXALgHAhRHTar15uNZxDMg27I8eXCEENBCYxYRCPxDkKpU2UC03dTdYg2QQlatITwSKKMCPT2OLJ09CCwl47AfkBIjb2ujn54ZbOhdEEDbPuEayJ+FjavGdNnA/+Is+ZPzUf5Szf9WlxC3/QrNvRZd9gvbf2H4/QGwb7cIJYkkDEajlo9J404sU1Bm0BlKN/XUpQ0hzlRjQsTTAMbd0cqKJg5ocRE9W6zAaZ13fQFkKJxLjR+/HhY4D/99FMIpcBYtFk3Lpi1CJCnA7p42Y/Fa9KkSTDFc0F24lsjUKm6tgJ+WtIYgNI0K+jFGrlB3kZSfmV497EnDPzXf56/4qZzdlZvn/7YzNFjRvc+slf7LsVDhx31l2uuevFf87eXbKVSSyyCu9kly07yU80U2VYxF1gfeWBmnz69snO8qMx4PAgeTaWg3yC0DRMVZLM4HC3CB44NRf+TT2Ets+wqKcVnhC+V1AiLUdI85CaL1fH999um3HFr/8F977hjSsIcmPvSY6PGDLb5DFWBMsWgWOzoeKxs4Ifm6Alq5AjUfzj2ZWAWDi+73Q0P7aZNW5iKxBewMgnWBk1G2/wXXvnyi2++/OaLOXMfc/sIlg+R6ycZrYiR0jFvvPHGlCm3yHZRIcBshr6XkKvEsmVLKTcu7aHCFwmtlOPs3fswSnU5XZidBGEVCaYV5bta+FpkWfNDleqb/7PkkguvKCstv/nO63KLcgNhoJXtm8/Xv7vwvSw5973XP1m3djP+5PxC5xWTLhw5+jhfXkFuQW7aHEkaw6l0xGiKW6xGDgDkacsljEwJajNr0AeuEBMlGs87/2xftpPHobCo+Ok5zw8cOvDhx6ZabJEsn0e2+ELVyXvvvv/SCy9474NFo0846eyJ5ythYKLELCDcbsb0R7XgQh53bHXJF55/ccTIY8mjJB6Di/GUsYjjVaMvXeoX9AHdm7FmHVDxZy5+qEjA5bAHg+J5j4UpLy9t3rilpGQH3NZZWT5ByhwXNeoxZUmyCL5hg36qaW5drFhpW6rYXfH99pLevfoUF3Yoryyzu+3AL13N6xfiIB0zNeq6QgdoKEksjrUYKR0QaAigno0iHhaj7PV4N23Y8u7bS06fMNaqxNhZ55yq5xxtV52BSv8iRNTw9tOrN9a+RftoJhwoaDhskGgFiks+/PDDHT3dH3/yidtuu23q3+/OLcqJqKG0WfUHat1aQcOfbljEILBG1MAHKMrQM5+t+ES/HaTNex/1wKeuAFB4egv0nz38CR0oMAtjkt5/VCzkDpdeeqlggNSOwfIJQTwWoyMGHqEaCffDR2knaKyxxlD8KQ6XPRIJxGuCeYU519/yl7POOevLL1avWbGaHhJnvX1byXPzP3/6+cexhRTk5Q/qN7yoJf6rVvhSW+S3xErqxDdjc/bs1QfkhyqF+FtQlaEKBRWD7iBkFPnx/ya2ljdKMLVp1qNPl5VXTJ06tVXrFlu3lcHgVb5jy7tL3p7/8j/NduNh/btOOHvskGOHeHPcgXilkBsUBXZbwB+MkxJitolifA0C3Z+OycG0h+eJoQcbmZPmVDi1auWa8eeMBzko8QSGPsloe+3VNxiGu+6ZYnWmY4rfYncROyic2Kq08/ud5aW7O3Vtp6RDVskGu6kkm0q27ty8caPTbgMI0wJpzAwPuSD9+vflHFpmXmFhrg1vT6jB0h1VDtn3+sL377jtnk5HtPrH/KcMEpe2uBxZ997592dnv3jUMf2GDTn5nttn8ALo0rN4xlP3tWrbbvDwwPD+x23ZsrljV6/RAg8sxjfaJN9FYCwMaCLG0WiGBS1NjQeLiRUIA5id7eUxMSSlVxa+NmfOU4sW/9skhUhVCdXEt2ysOuekc+6fdfewk4/C43jKKSOn3Hr7svc+OWn8KLfDtnjZspqqGrJUKFztcrhLt/lfm/vmK+/PUdQoRIBAUoJxeVJ4ogmF1YvSNrcZkIFZzW1EMv05KCUANwE4BqaASCKWn+sj9PPVfy/85/MLJl8/uWPH9jm5ucTn8t6B3Yr3jkBdUv2ZfY2+ebMpHAg47S7sIs89Mzed/AdZge3bt6+Jl+kBQLq25pPu8Zrjs7GX4DUtXs0arhKvaG252hCsIROAMGq7wzV40NGzZz1+/InHE7cRjNaI8jk/t+2NtHRE8iPstXcDen/0Lu2jPw1dE4zFjWCLAjqAJDAyIhy+RA2hMeNP/J+3X77i6j898dRjkFyiw9AQrK3rbYpGME+iSFx2u3BEOgwwes958vGLL79Ch6c6xtJjYnRlUDcEHA9jAjcyaNAg/XbYQynARx8Va3fuHSFQ0OCNNxbmt87t0LlNiprdZDmAsICgjXxzaxkVonChKFqkRpRoOK/QO/GsU8dPPEnY1gTBByVqkjC7wmUljCfrP5n372+D/pASEvy+oqJ5XHxp064TEJAbAXghLpyqtMmfPbt3gTAMiMZO9tAaqws9yIx56PS5N674+KSxJ4L2tmzZxAWx4Rw5pPfl1106buKYnJZZSUMiEveHY5Ww97NmQFyKP0LpaOJ7BCvJPjF3veNysOwEIogwPuEmNEXCiUAgBNdaQglADut2Zq38fB20YQ+98GAqLVjuZIKVCH2i8hAZvk7PPxe/evxIQXvBu8QfDHqz8gJV8VtuuW3ixPGkuZDySzIy0ZRUSuKFk+V1YvMhjYGHk6rcWbnuwlaFE8/4Q7zWVF1R2+/YvtOeuNfmIXsgq3RXxT/mPvXs0y/eff8tp59yWik8bzurMdPeP3NOdlFOVbiqMlhhsBlmTZs+c8a9cYOIARXSFjPBrPEUsuEaJnhQ1C6kpLSY9gZjhLBRo2XNirXXXH3TPQ/c7PHK0Thw0gLr6enDziQztP+gwUoqTCNy2qYkDcVtO4ZjcTlle+rx50aeNBKLbzwRwDy2Yd2mNu1at2vfmkUf0Rmk4JD8iK9ABL5izm/0621/zJRGPqz7o0uZa2QkcPBJgBITNZU1hDtgkKDsTZ/eh19x2R8XLHjp+utvPPfcs8ePP92T5U4Q1CrqqEgCAO3LWNOI26fBohZF5RUVudl5V13159tvvn3i+DMmT7rWmpeiIjUXQuGJoFeNKUBX/I1oXTuUsziddvTT9bdqQzBLYJdY3KjKJ5148gvz/o2NpGOXNsIk9gveNHXISb+o3s+GLqTv55SGDtj3baLHdaQlmMdR7BptFTur0mWuFlkznprx7LNza4KBfIcvN6uQ6toSRbbr25AJt0wLdANN0Ldv7y+Wrbz66qsdnix8hTSrgyo+aR99o//JqHF1jn/nnXf4ThlpvT/8qqT1zFwAABe3SURBVI8UA8cXjt++vWTz5i1nXDrBl5+dSFUBsWiHXPtUI2OV6F9VFcRd2UT0AIAkM3UHzFW1paopBgIz2QSfCGPUoVerrn2Kz0tPTKomKvNUVVSXlZV/t/67ivKaUAAVKG3dsAOije9LSwNVEWG7QqtqLG+vviZMWUaqVtZFIfNTnQmK0QcceAzdu3cYNKJ7l66d+g46fOixx7bw5pX6S6rDFTa7xR+s9XqzKMbJaoWPZDpJt1KJlJKIEU5EPZdDcgPcUkkSs5PRIm/cuK5bt+4YDYFZeAAT8dTsmbPbtyvs3KXYnmWqCpTCQpowKLIZ65cSCfuXLFrywMMPpIzJULTGbPaQFLhk8fvr1myeNfM4YBuecH84pKcORKKhNp06OZyyAUZ9WY5AJyy5L7n8qoF9Rjxy3yx/uHb244/ktvFWhyu/+3zttddeW/p9+TU3Xj7+jNHGVGzjllVkFRcUZxd1bGmQUy6n3eMLjj51+JuvLH396EUjzjiKmU8EOxzQxGQR0M8jSSaQiNUzYnXFQYmHkqfA6rA7S3eVn3/W5Tff/MfTThmFuc6UIqfQMfuRaSSqFrTNNcuqw+0I+xMzH3oMtNa6QyF+1Ir1lV+vWHPdLTfElQRF64Gh/3jmH6OPO1nL1aDchyitwTNIH7BNy0azqtSfEXxgJ88hOnkPrFAzV//9SSAcCKIaeaewGIPCoLbaf+SR/akqUxOs0dCJCd0mluYQIAgzPgqqaR49NHFVsIZLYzno0a37/Pnz/7Xgf2C4kQuShx9+OAYGtDgd0O1YvwKR8BbTN8BE3RuNBvle7yATISLKcKhq3z5HDB50ZDwa5WAKJ/5sYtzeDf7oe0PX2vt2GntrOnYUQ7OH5lTgSGBEwhyrjdV487yTrpuM7Q50UIYHViuOWe/GYt1hF/SewLVWRUXEoHy1fNXw4cMx+dCasF9qFaN1kw82KlC4phKEbe+rr74i2p2DMWCwRz+MX/VgOx2Qle7cRS8oxWOz28Kw7+OjS6gOiyWBTaMxG9Wesr0+9B5XoUoA8YKxGC4bc9KiRFPEQYnRJARKEUVShEECEgZfkc2Z4+11RPtho/qZTXRbs4bGktwFnOD6jCIIj5g22gxUCn8ok5DiQlh29anCHtnqLGiR16Iw3+G0tCpu2aJlDvlw2dm+mhS1OMMbK8sQCNwS4WjUneWDt5YCWXggJWBHEiZMUaTS6qCOUxLHc2Nu96A5lhkYJSkY7jw1tWLFFyzPMAJaXZIxbqoqr1z61seTrr+MqoU1tRUujytG2jJxbaLwphkeLEojkCdB8UBKC5Jn8s/n//nYtGf+9dILTCeoZ0nxI0+Qag2M165duwb0O5x8WMkGjQsG6XQ0bve4bG2Li0p2fvvMcw9SQXLDdxunP/lo5bqa2dNnpQ3xboe1NZiClF8/7IhO98+Y0umwznavvSZQRtmKolb5jzxy31mnfHn7jVOOOe0oCco4KksKUvgUxDQi+I51ixmiPqocRp0Od1oxEXa2c/fum2++7ZUFz3Xs0YZKiBu3blu7etvQQaM+//hLTG/5Ld0Oj7Rh46bFb3320SdrFi16z5ttC6c3/2fhpy6XtX27jhDRGI3EQYaXL/nqr3++F58AQYHRKD50izAHxrDTY0NT9UzZ5jb8TfOub253lelPRgL7WwImWfOlwcmUAEFhMw/C12Qw2N17rOgwB4kuiZAsVupN1juKV4i6y2gkUzKS8lucljMvO/Vs8+mgOq6BLtTeqindciOu38igHt2+wokABT5pSixeG8BYHIBNBDqqaDoUSvrve3QKB8MeKao+/xCW1NCd76Nj+/ipodZ+dr9QVfoo6P+iHiAgI85IFTWn914TUw6kIYzFVdySgyRS2MjIqiqPlk28+ITHpj/RqWO3k0aPgrjA4UBomM0soXDs7rvvPf208QMG9NbNWpwLCzbiPf/880HJzA5W40osAi2WFU+lEoLglQ4+v3BB/xHdjj2hayy8U07bjaasiBpJyoIErFEbF9WOh2XdJup8wpIkUgRVs+L4PzfL3tNSlbUql1Z/UFQQgt9UvxyJFkYXDCXwpwmOSofRldcxj5/06aEfs/cnU0XfmDlsmOhwX5cF/foxdquwETKb0MsiTcyisXiJQlliGSJoboGAh/RmsrpMai2Lk4hfXfDkP6fNvJf0AoqP2uFhMBDqJ72/8Kve7fuOGDM4GKiWZGYKtiIF8v5tVVtr1F1WH7R85njY+8Hrq+69deYb78zv0KUoqlYJyg87HkaIfI1qxLRp5VZpvKRYVegcoIJwUvpTiUiq9/JzLpl8yQ39ugyf88jzD06fNnj04Nnz7wb5QbWlmOLUJoDu3ZZrO27cYCYqPjsqEorRhDhCDnQZ2vrZpbNkyIYNCVFElrnFV6aQRn5isThiyTBkKLyIjKo5Sy4494Irjx4wrMeRXSmH8NmK9ReefU3XXm2G9B2Wle2urKms+i5xzrCrvly9KquFYe6LjxV1N5P4UF7ifuTeObfPuCnlrDXJ5nTMUbqhpFU7Z2E3gyqKjENOaxXvUribxcxJk+DbPCdLBmY1z3HJ9CojgcZJQIc+mhrbEz7VuPOb7mi0rw6M6j7Rr03XfPNqScAXrA1J8vHEgj4/P2/kqCHLPlwq0uOgqIUtIpF4/fX//P3+B2E/uuGGG+g9BkjdrEXuISLCUsUntSqFOQ1foZY8JUlOWsYj+s03X596xkhfdnZlqByNAg8CGfJKIqKZSA/AxgSrG9a9B1pEN9e31fVTn5/6IZy495/1nfd72Yc5ULALq7GdO2sRCw5ZpkcCMl8TM0rQl20u2XDlpCv7v9Rr2AnDrC7H8KOOkyQ7zCMUMm2d0+WV59/Abvr++8tf+9dbT86d3qNn55pwmcvjJMsgy5sficWtFqpRqcwZBkLMKOGhZCGRkqy2L774esPWqg1bNvzxz5d99NUX191x9dkXnaOaKn86ZGJ+ao9w3ahxjG6RbWicYH2TrMKfLltF4s+qlavXf/tt28J2ry58+9VXX13+7jfDT+p38cUXd+xe9MD0O8k4Wbl8G+zxdz4w+cRTR7RsW1C6u9zmMq5bvQbK34ED+2MShi5OiURJ7jll7Bgb5UEbKCXeUH8O7P4MzDqw8s9cPSOBppGArrp0m0Gd/tu7aV07Ns3FGm6lTgez/GXT38uHMMwSjhItRJto7Xg84PI6xp81/rJzJ69bv7Fz586YjmKx9IMPPoyCeuqpJ7Kzic8TUVkYJaDRotzhRRddRNFo4VuEOUmsz/EnE2FC/R+o+eXPPv+6vLb0+BOOgxYISXJiwB/N8qAyGx6A3/4XfUz5rJtR9c43vSO4yPlSd8A+jvztO94cr0AkFkW4AOUQwWARpC6kyAMUFRqSlMHuNbDTC/Pmr13/1bQZD9xxx3SghdvxcCgsEO2HH7770L0PMqmWvPUOXsI3lr7Q9/CeZVU7YCZWFDPRApTwEd60aIiK0VCxa20K8ghZRH3FUpK9S8/uf7nxvCdmPN+rV9ePvlxsgX7BHrMkBSTQR/ZHULhup74fOAjY+tExdSJmhpMnSREusB1UekWtWvQ5vNuiZW+9/u5bXQ8rvuOhG847/8x4IrKjfFPX3q3nzJsWCjrwJrcs8qqpWGnZLofLDf3el599Jp4JSwpfoWTFYiVv276l7xF9oLZtjmPZcJ8yMKth2WR+yUig2UtAf83tDaHYw1YHcfbzHdATvQO6QuUTjMWevXu4n7v0m14OTQPOErG/UBtARhQPDTjqyPZdiyZdM/ndd9/Ch0F0/VtvLvL63LgOoXBE86HqsP1AjtWxY8c777xz9uzZL7300tIlbwvSSMLbcRaRB58gU0udMmVKVrazVfvC2mCZUdAaCMWGPGGmEk7PA7Exr/TL6hOvrgs/+rNuP8r4R8c0dOSBuJsDf01gt5KOUYmVBwRWkfXrNhQfXiRl25JxYdnq3qerxZHqO6Dbcy887a+NEoBUXbETQ5GqJtz5ZoczdeV154ZCp0IBH1OTVcHSZDqWk+cL+ENESJE8Cr8WibT+2i26zIVnTStSnkxYQjFKbmddeMVFZ597NmRakkPUNBSx+JSr+clG33QTF+3oj3OdUfMnx+7ZASNtkDxBO2xqpmp/bU5O/hPPPlq1u1rOdmV54UOVaiLVFintzqM4WEj2mN1ukZMRUUKxaNjj9chmWygY7dG96zmXGMj2pUwTWQKw/paUbM8vzCHTsrFO84b6uX/21yPT/XPhzFUyEshI4L+XQJ3S0l+F+mdDq8z9g3X0d7FuV9O7dwhrVlF/Ge5rowUaU6skh8N+d4597Bljlix/+857p0biqt1myc33KazrDSQkCspvRmfOnDkkK+BDxA7Ro0cPKLuI3kVKMCwSqIRtjGC2xYtJQ3y91+HdqHANnwImrkg4JkKeiYI+cPHgOnpm3upf6maUPtw//eRm9z7lv5/wh1gLlCIFwwBGN363KVAT+8MfLsO0Cb2ILDm+/W5Tq3atJbclZghHk36n15Lfwl3cq6jvMT37De9jdCeDhuqYFLLmmquV3aF4NfUEHS5HKCjKn7P5sjyEoiN8MD0BUoS5McGYfknhOTQykYLhYNqSyi7MSloSNaEKp8ca0PJ16sZ078eW7/qfOt5ioGlpH1ZqjLuU/YnHYLSSs3zZwWjA7jIXtcvz5lmpqRNTA7LDzMKkuraWREHWDGlLLKoE8Z86vS4MYBCrUV3htNPH3HLn9b5cYJkVg1aMLCKHRDEDv1a88iDaMjDrIBqsTFczEvgZCfxI+dUdXafqfub8JvqZN7K+6tVfzXUv7iZqvhk1o+LiETjLnE5QYZo6fQTaRIeOGkwY8J133PbMc08koTkwUnJE1D6KauQRoKfJkydDSTpmzBidzWHGjBnk2cO2rkflQ6xQXVN9xdUXenLkP5w7MaqGCd7hdBQb8tTosA+YBOr0ax2i0hWwUOz1bahModq1nuuT4YB1vVleGMlo80cqLS2lg23b5sI+BvcYrJu9evfsfliPYDxoIvPBZqCwoZoMU5HHaJXIuwyS3SLJcJklTbJBIp/PVVVbayFtU7JRIQdcRYkb3HDEfhEUCLRi4mmsoaLaKRwLpJQKI5bNGAhzlgmzE2mePo9v7zHa+7HVB1HHVXVQbB/PNSY3gBaXZgIA80zkjjrMajpidRhJV0ybEgZYYtIqrLcUH4fqFnAnkVlBdD3x9BRmcFMXQYklQrLLmEjjJE0B2vLyciZMGDf8uKGenPq5gpvlCItOZZyGzXZoMh3LSODnJVD3pqt7P+p79D/38R78+aZ/7RFcVF/yHpCr/9pe//rz0AoWwuAFkwVls41RNVJY3OLxufc8NuuZP0+6ivj3Ky+9qn1x8ebN69RE9M13li5cuHDChAn4CrEoIChd0eo0CsTTg7VQjf+Y/0xC9U/9200DhvSr8u+GHwi/pFmW4tFEUo2R76/ndv36Tv/aM39kwKgb4oYMG8zDugn5O5kPjRItAIu5g2TIv3O45ZkzZzKRAEmJWOWwkUPSZptqjDNDMGGGo5E0EVVmqbq8nLB3p0PQ4TpMHtkoB6OhmDXtcudEY6pG2GGnQclsjEYF/1bLli11qliQjdVmNyrUQkpZJSkUCEg2UhKNkXjYbLDAEJJOwXZVfwqrPlH1W6NxfSj5bAg6u52uOFVcYYSXbdjnbCQ8pqMpUyIaSebn5oG9RCUDDFmQd0CTpialtFHQqVBF2kgOIcRbVGKMZmV5AjVVZqeNpkxpczwShepZlVI1Qb/joKq/lIFZjXooMgdnJNAcJbD3y66hF9/+6bd+dR1m6VesU7T7pwP7+SpUOlLjosCzTbZHoK6wm5JpxWyzjT55OMaqWY88+7fbHln81hKMezbZrCTiUBeMGDFi7Nix33zzDZKByggbEKoxGKqJRdVQOEFM9DcrP3/yqSf+cv3Z510wocRfAT+Q002mFQSzVjLWbVBIJEN62cT9fLNcTteve3/R+1C3/0dd4u7qpsGPvuz/zjfDKyI3SMiYP6WlZSRDdOvWTZVjYRWoZKQwgWpiKtmDobDssCqReJbTF46U5fvcoBQlHJepWU6RSzUO9oJQKxyF+thqt8lUveHfZDKBvQoA43CkIPf/7rtNtjxzQavWdpivsIyqCaqeR+IR2UQlRKsoy4NlLIX/jjpOIsD8RwOqj2MdmP7Zlww2V+gnyJ6FoFQY0mRq74RgTI1GBbEWd8Y8F5mPkFMQv8jCLEWJa0KweD7IiEzLdjkVV8KxgASrGkGNkQTPVzQQcTvdKmQOkN01U+qG+qcY1bQN68o/itkCWLakpMUMkDRCgkYt9fpPyOzNSCAjgYwEMhLYtwRki+CCCgaib76+KBpReaXuKCmlKkC6zEDpX3QYhS51mgtW9MRj7dEaeAO1/ydePHrSdX/25fgSBt7Mme2QlQC8dwAOqmpix8rPzz/33HOZG2xJkVnRBJvJ6owHlIvPuHTlh9/dP+2OE8ceb/SkY+koxXyaoPVMEz8nAWPKfJhveMaa9XNyyvyekUBGAhkJNFIC4WgcPkVq/J00ZrTH5aPAdCKmnDp29Oa1m/D4EHxTZy3AP4I1qyA3LyvLLdskIlHUdCK7wJedm11bW01QSyOvnDn8YJKAbsv0er1nn322z+fDjwzkEqWWBFFIE2wJJU6M1PjxY1d/eX9efjZFjRSTYiDUL90si/81wR03xyYyMKs5jkqmTxkJZCRwUEvAZnOQG2UMBAiLV9RIPBWy2x29erfvM6STRavvCJc3Lhj8KcJ0QcXJaJySbeCtJAzfFk8iqVQHSmNq3CV5D2o5ZDr/MxIwGQWDraoUtW6FWSsQDOI5E86zJjI2UQOTkPJjhg8cdlwfb64jmghSUpp4sMy2PyWQcRruT2lnrpWRQEYCvwsJwHEFZoLBkZKJapLQ3iRGBe48JQn9Ca6Ct5MAF4wZwCy+2AjXIAGMonCwCZF4TzkcSeZXivn9LuT1e71JSi0TyAjngl6tiDmjBy1RDalpRGJKSwaLzeIo31nuy86y2C0xNRRPxc0Ge9O0n2llnxLIOA33KZ7MjxkJZCSQkcCvlQD2CQJciefVeEsNMCORP6Um4mbVhlo1i+wyK/V52DRQlYymKGRntlptJiP4DJ+OQUmYlERabiJt+2vvI3PebysB0vuYBhYrBS1lQsItRhmAlUo2GfksORPkZNQGq8h+ragos1B9E1sqgVkHGY/6bzsKv3XrGafhby3hTPsZCWQk8LuTgDBEJZW4osIlSqqgJSXAlSQ75LQTXKVvopi4FqJFGRRBvUW6VdKUIO/MLArBpVRh61LU0O9Odr+nG2bUKZUNZyhcHhg4mSVQHWAEbaoqoHigAfFWm602VO3wOGgcV7Vddmh1wTPbfpJAZq20nwSduUxGAhkJ/H4kkMIblBb+ILgXYfROps1p2LXSUlihnpwKZVDSbOR/1UQCfZpPIwVETNQQgX0yLWEAS6mJWFCJHmRs17+f8W2qOwX0iEmiOY75xHW4B4I30QWoLIAvGl54HNIwOZgssgbgMnq/ieT7y5rJiPuXySlzVEYCGQlkJNAICRBdZUBriux8IxgLhhwLSCttMybltGJJJsxqzJiIGuJxk8KfRlMaKiNchca0oirRdCpmk9OQgTfigplDD0IJiGh3k1EVbkJq7jBJYMJKip1NtKWTYH0L9KR2p6OquhYMJ0s2JRPw10Ti/YXNQF9sSCWsFgO1GlNRVTCeJWJhO/mkTTjUv7AvmcMyEshIICOBQ0ICZuGUMVICWkTCpGKCERJ+bUoE/9RZQ6AMWtaAbYsPiqmIQwWrkdESjSmZtPtDYjo0eBNkSBgSKvyiBlXLdUgmbQRPJRn+pko1jDOvuEoyGndb7eQd0q6YYk3UfIM3lvlBk4CaghMPil7qXuOoNUcSBsXscJAWY7dCIxtJp0URrsyWkUBGAhkJZCSQkUBGAhkJZCTQWAmYUwQEqBYBpgOqOye70l9BpUdD2hpPYNPyGYyCBT+zZSSQkUBGAhkJZCSQkUBGAhkJNFYCppSDOpFGi8FlMkUTkPvbDCkqYSdxIwo/YmObyxyfkUBGAhkJZCSQkUBGAhkJZCSwRwKywRK3/C8w3Ir4WXYbvwAAAABJRU5ErkJggg=="/>
          <p:cNvSpPr>
            <a:spLocks noChangeAspect="1" noChangeArrowheads="1"/>
          </p:cNvSpPr>
          <p:nvPr/>
        </p:nvSpPr>
        <p:spPr bwMode="auto">
          <a:xfrm>
            <a:off x="155575" y="-1423988"/>
            <a:ext cx="4410075" cy="29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8" name="7 CuadroTexto"/>
          <p:cNvSpPr txBox="1"/>
          <p:nvPr/>
        </p:nvSpPr>
        <p:spPr>
          <a:xfrm>
            <a:off x="857224" y="0"/>
            <a:ext cx="6357982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dirty="0">
                <a:solidFill>
                  <a:srgbClr val="FF0000"/>
                </a:solidFill>
              </a:rPr>
              <a:t>Peso  efectivo e ingravidez aparente</a:t>
            </a:r>
            <a:endParaRPr lang="es-E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9944" name="9 CuadroTexto"/>
          <p:cNvSpPr txBox="1">
            <a:spLocks noChangeArrowheads="1"/>
          </p:cNvSpPr>
          <p:nvPr/>
        </p:nvSpPr>
        <p:spPr bwMode="auto">
          <a:xfrm>
            <a:off x="285720" y="571480"/>
            <a:ext cx="6500858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D0F11"/>
                </a:solidFill>
              </a:rPr>
              <a:t>Pasajero de masa </a:t>
            </a:r>
            <a:r>
              <a:rPr lang="es-ES" sz="2000" i="1" dirty="0">
                <a:solidFill>
                  <a:srgbClr val="0D0F11"/>
                </a:solidFill>
              </a:rPr>
              <a:t>m viaja en  ascensor  que sube</a:t>
            </a:r>
            <a:r>
              <a:rPr lang="es-ES" sz="2000" dirty="0">
                <a:solidFill>
                  <a:srgbClr val="0D0F11"/>
                </a:solidFill>
              </a:rPr>
              <a:t> con aceleración </a:t>
            </a:r>
            <a:r>
              <a:rPr lang="es-ES" sz="2000" i="1" dirty="0">
                <a:solidFill>
                  <a:srgbClr val="0D0F11"/>
                </a:solidFill>
              </a:rPr>
              <a:t>a hacia arriba.</a:t>
            </a:r>
          </a:p>
          <a:p>
            <a:r>
              <a:rPr lang="es-419" sz="2000" i="1" dirty="0">
                <a:solidFill>
                  <a:srgbClr val="0D0F11"/>
                </a:solidFill>
              </a:rPr>
              <a:t>2da. </a:t>
            </a:r>
            <a:r>
              <a:rPr lang="es-ES" sz="2000" i="1" dirty="0">
                <a:solidFill>
                  <a:srgbClr val="0D0F11"/>
                </a:solidFill>
              </a:rPr>
              <a:t>L</a:t>
            </a:r>
            <a:r>
              <a:rPr lang="es-419" sz="2000" i="1" dirty="0">
                <a:solidFill>
                  <a:srgbClr val="0D0F11"/>
                </a:solidFill>
              </a:rPr>
              <a:t>ey de Newton:  ma = N – W = N – mg</a:t>
            </a:r>
            <a:endParaRPr lang="es-ES" sz="2000" i="1" dirty="0">
              <a:solidFill>
                <a:srgbClr val="0D0F11"/>
              </a:solidFill>
            </a:endParaRPr>
          </a:p>
          <a:p>
            <a:r>
              <a:rPr lang="es-419" sz="2000" i="1" dirty="0">
                <a:solidFill>
                  <a:srgbClr val="0D0F11"/>
                </a:solidFill>
              </a:rPr>
              <a:t>Entonces el peso aparente vale: </a:t>
            </a:r>
            <a:r>
              <a:rPr lang="es-ES" sz="2400" i="1" dirty="0">
                <a:solidFill>
                  <a:srgbClr val="0000FF"/>
                </a:solidFill>
              </a:rPr>
              <a:t>N = m(</a:t>
            </a:r>
            <a:r>
              <a:rPr lang="es-ES" sz="2400" i="1" dirty="0" err="1">
                <a:solidFill>
                  <a:srgbClr val="0000FF"/>
                </a:solidFill>
              </a:rPr>
              <a:t>g+a</a:t>
            </a:r>
            <a:r>
              <a:rPr lang="es-ES" sz="2000" i="1" dirty="0">
                <a:solidFill>
                  <a:srgbClr val="0000FF"/>
                </a:solidFill>
              </a:rPr>
              <a:t>)</a:t>
            </a:r>
            <a:r>
              <a:rPr lang="es-ES" sz="2000" i="1" dirty="0">
                <a:solidFill>
                  <a:srgbClr val="0D0F11"/>
                </a:solidFill>
              </a:rPr>
              <a:t> </a:t>
            </a:r>
          </a:p>
          <a:p>
            <a:endParaRPr lang="es-ES" sz="2000" dirty="0">
              <a:solidFill>
                <a:srgbClr val="0D0F11"/>
              </a:solidFill>
            </a:endParaRPr>
          </a:p>
          <a:p>
            <a:r>
              <a:rPr lang="es-419" sz="2000" dirty="0">
                <a:solidFill>
                  <a:srgbClr val="0D0F11"/>
                </a:solidFill>
              </a:rPr>
              <a:t>Por tanto si el ascensor acelera hacia arriba (a&gt;0) el peso efectivo es mayor que el peso real, </a:t>
            </a:r>
          </a:p>
          <a:p>
            <a:r>
              <a:rPr lang="es-ES" sz="2000" dirty="0">
                <a:solidFill>
                  <a:srgbClr val="0D0F11"/>
                </a:solidFill>
              </a:rPr>
              <a:t>S</a:t>
            </a:r>
            <a:r>
              <a:rPr lang="es-419" sz="2000" dirty="0">
                <a:solidFill>
                  <a:srgbClr val="0D0F11"/>
                </a:solidFill>
              </a:rPr>
              <a:t>i acelera hacia abajo ( a&lt;0) entonces el peso efectivo es menor que el peso real. </a:t>
            </a:r>
            <a:endParaRPr lang="es-ES" sz="2000" dirty="0">
              <a:solidFill>
                <a:srgbClr val="0D0F1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85720" y="4786322"/>
            <a:ext cx="8572560" cy="132343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s-ES" sz="2000" i="1" dirty="0">
                <a:solidFill>
                  <a:srgbClr val="000000"/>
                </a:solidFill>
              </a:rPr>
              <a:t>En ambos casos, la persona </a:t>
            </a:r>
            <a:r>
              <a:rPr lang="es-ES" sz="2000" dirty="0">
                <a:solidFill>
                  <a:srgbClr val="000000"/>
                </a:solidFill>
              </a:rPr>
              <a:t>no está verdaderamente en ingravidez (hay fuerza gravitacional); pero las sensaciones de las personas en caída libre son las mismas que experimentan los individuos cuando se encuentran en el espacio exterior sin experimentar gravedad.   </a:t>
            </a:r>
            <a:endParaRPr lang="es-ES" sz="2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74" y="571480"/>
            <a:ext cx="1928826" cy="2742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CuadroTexto"/>
          <p:cNvSpPr txBox="1"/>
          <p:nvPr/>
        </p:nvSpPr>
        <p:spPr>
          <a:xfrm>
            <a:off x="357126" y="3571876"/>
            <a:ext cx="8786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D0F11"/>
                </a:solidFill>
              </a:rPr>
              <a:t>En  caso  de  caída libre:  </a:t>
            </a:r>
            <a:r>
              <a:rPr lang="es-ES" i="1" dirty="0">
                <a:solidFill>
                  <a:srgbClr val="0D0F11"/>
                </a:solidFill>
              </a:rPr>
              <a:t>a</a:t>
            </a:r>
            <a:r>
              <a:rPr lang="es-ES" i="1" baseline="-25000" dirty="0">
                <a:solidFill>
                  <a:srgbClr val="0D0F11"/>
                </a:solidFill>
              </a:rPr>
              <a:t>  </a:t>
            </a:r>
            <a:r>
              <a:rPr lang="es-ES" i="1" dirty="0">
                <a:solidFill>
                  <a:srgbClr val="0D0F11"/>
                </a:solidFill>
              </a:rPr>
              <a:t>= - g entonces el peso efectivo es nulo ya que  N = 0 y el pasajero siente </a:t>
            </a:r>
            <a:r>
              <a:rPr lang="es-ES" dirty="0">
                <a:solidFill>
                  <a:srgbClr val="0D0F11"/>
                </a:solidFill>
              </a:rPr>
              <a:t>que no tiene peso. </a:t>
            </a:r>
          </a:p>
          <a:p>
            <a:r>
              <a:rPr lang="es-ES" dirty="0">
                <a:solidFill>
                  <a:srgbClr val="0D0F11"/>
                </a:solidFill>
              </a:rPr>
              <a:t>Un astronauta en órbita alrededor de la Tierra en su nave espacial experimenta </a:t>
            </a:r>
            <a:r>
              <a:rPr lang="es-ES" b="1" i="1" dirty="0">
                <a:solidFill>
                  <a:srgbClr val="FF0000"/>
                </a:solidFill>
              </a:rPr>
              <a:t>ingravidez aparente. 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28596" y="6222705"/>
            <a:ext cx="8143932" cy="492443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600" b="1" dirty="0">
                <a:solidFill>
                  <a:srgbClr val="FF0000"/>
                </a:solidFill>
                <a:latin typeface="+mn-lt"/>
              </a:rPr>
              <a:t>Ver ejercicio 3.7: Dentro de un ascensor</a:t>
            </a:r>
          </a:p>
        </p:txBody>
      </p:sp>
    </p:spTree>
    <p:extLst>
      <p:ext uri="{BB962C8B-B14F-4D97-AF65-F5344CB8AC3E}">
        <p14:creationId xmlns:p14="http://schemas.microsoft.com/office/powerpoint/2010/main" val="3807959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 build="p"/>
      <p:bldP spid="10" grpId="0" build="allAtOnce" animBg="1"/>
      <p:bldP spid="11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6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D7968FB-ED44-4F4C-891E-B7076FAB6FBD}" type="slidenum">
              <a:rPr lang="es-UY" sz="1400">
                <a:latin typeface="Calibri" pitchFamily="34" charset="0"/>
              </a:rPr>
              <a:pPr algn="r"/>
              <a:t>7</a:t>
            </a:fld>
            <a:endParaRPr lang="es-UY" sz="1400">
              <a:latin typeface="Calibri" pitchFamily="34" charset="0"/>
            </a:endParaRPr>
          </a:p>
        </p:txBody>
      </p:sp>
      <p:sp>
        <p:nvSpPr>
          <p:cNvPr id="4403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/>
          </a:p>
        </p:txBody>
      </p:sp>
      <p:sp>
        <p:nvSpPr>
          <p:cNvPr id="44035" name="AutoShape 12" descr="data:image/png;base64,iVBORw0KGgoAAAANSUhEUgAAAyIAAAIcCAIAAACFKI1gAAAAA3NCSVQICAjb4U/gAAAgAElEQVR4XuzdB4AmSVk+8C9M2NkcL5JFooKiICoYQDAnwIQYQIyIovwVcwQjmEERzFkw50AQQQUVVFBUguS729scJ3zh/6t+Zvo+dmfudvd2Z2/nqneur7/qt95666nqep9+q7q72+30tm3ffuz4ic7MdGdp0Bl3yp+t1+zrVhGoCFQEKgIVgYpARaAicL4IdMfdYXcKx3rJS1+6+9prT5w62e31N83O9objXqc/P5w/X4VVviJQEagIVAQqAhWBikBFAALdfu8RH/rQKXEsHKs73V8aj7dumVtaGi0tLk71+v3pqQpTRaAiUBGoCFQEKgIVgYrABSAwWFocd8ZT5grFsXCs3sz0cDw+vbQ4OzONZi2MFi9Aac1SEagIVAQqAhWBikBFoCIwXchUf8p6LHOF4liDTnd+YWGqbLML8wudXl2cVTtJRaAiUBGoCFQEKgIVgQtBoNvrjIbDngXv1mMNlwbzp073u73ZqdmlhcV+t3shKmueikBFoCJQEagIVAQqAhWBTmdhaanT606hWb1hd2lxqcwVNhxrtDTaPLd5abxUUaoIVAQqAhWBikBFoCJQEbgABIY9S7OszSqzg13zh2U91vyCOBaO1RmORqPhBSitWSoCFYGKQEWgIlARqAhUBLrTZWJwqtMbeXeD5wrLmvdeb9gZi2PhWKN+Xp9VgaoIVAQqAhWBikBFoCJQETg/BHqjkbc61HXu54dala4IVAQqAhWBikBFoCJwjghUmnWOQFWxikBFoCJQEagIVAQqAueHQKVZ54dXla4IVAQqAhWBikBFoCJwjghUmnWOQFWxikBFoCJQEagIVAQqAueHQKVZ54dXla4IVAQqAhWBikBFoCJwjghUmnWOQFWxikBFoCJQEagIVAQqAueHQKVZ54dXla4IVAQqAhWBikBFoCJwjgh4PenG3HwTu1SsW15bMRwPHI66Xsc6np3ujQZDm5TpvrexdjujsZexekfrxgSi1urOioC+Xbp3p3R7PdzmoL9lbn5+3vHs9CZnffKhXAjT04PmGqlbRaAiUBGoCFxcBDYszUKk+v0+v4JTdb3wvtvsep35Eyd9HHtuZnZubm7r5i1bm22mBvUubreq2i43AsORLl/+srnbaFjW+D37bzp9+vTJkycXFwfdqf707Gyv1xv55NZSpVmXu81q+RWBisBGRGDD0ixxLE5maTAcd4a8yXg8HAwG/U5/y9Tsjh079uzZs2P79ql+adJKsTZix76z16l/Rrf2ofhOdzzu3vO6aweD0YmTJ/cfPnT4yJGTp090+r2eK6RGc+/sXabWvyJQEbgkCGxYmtXt94du3jslpjXTn1pYWBLXmpmZvfs1+7ZsEcTa0suNfnOXX8jW8u9LgnJVWhFYbwTOmgN3T6Gjd8ed6anepp3bRHNnZqZvPHRwfnFRqLczPivDeltcy6sIVAQqAhsQgQ1Ls8aiWZ2xCZGpbmdpaUEsa+vc3FX79l17zVXLzbjyzcZKsDZgv65VOvvL72JZYOl3OxYmdvtzs1N3vf66zVu33HDz/iPHj3W6zVrGulUEKgIVgYrARUVgw9Isa7Os8C3Ls0bDpcVFq92v2XfVdddcFXJV/I3/yt19WSEsotXpNzOIdasIbAwEVunOTbxqrKt77MMzH73pTmffjh1LC/MLx0+ezco2Bgy1FhWBikBF4PIisGFplucKe53iO/CtqV7v6r37rr5qL9czLM9djbNwxQRKeRbLdGG3P/KjbhWBjYKAPr16VcaDbneq0/Pw4UCo14Vw9fZds6PuW268aXX5mloRqAhUBCoCtwOBDUuzvKthPCwcC63atGnTVVddNdPvWaHVn53qWYnSbO1zWFwSxnU7YKxZKwJ3LATKw4Pvv4V4Nc8VmjQs9xalx4/Grou9u3ZXmnXHar9qTUWgIrBRENiwj9n1rMvqTnVHY/ftd73+2s2zaFdn02x5omq0tCSsZT8ysdi8VUhrSvGOreyxMwdL8/P2Ze6l+bnqAeU55SBiUe442vxMeitJPsIRcDwuj0DeUlwkk5i8kSSTxDZjW3QOsh8sLBCLkslCW5lYGFWOI6MgB23RZ2eMJckVVa1Vbbk5iP62Xi0gw8VFAinFPulJafet5Tnb5m2Nd6CC9qsiE7G2oFZt0ieroHHb+qaybXWSPXklrgVF0ifNaCsub5TkbKswZqjjZAumm6VSbXO0OMgy2eixKpafbfDpEycIJH2qI2bV7QyGObBfBmHsGcTpXqfvhQ5lEOt1+9OeM+zd96537Zw+3R0NtdCo1x26Fkwq1qnEjTLQ13pUBCoClwuBDUuzytSgNb/d7uzs7MzMTHlPIybUMCovY8zeyi2vavSiBz8duNH3PiF7PyWKgQmGUUJMyhJy1hx47VAOsvyLZApKxigvU5G93qI1YU1ZEUhBOaaBwMLCAknv8VKu4rw0UhYpypLIpBREUkreBEZbNEcsyvPCyVOnTvkpi7zOxrwSz2s2yiMQk8iwxHFBpslFIMf2OSCQ7E4RaCtOXl1SX4b5SQzOxBy0CKTciMmuFU6cOCFjlBOjP6qCiT2rUqKDFNHWmvIIKwhuFDoVDKWTjwAlCrJnrfTgEJ0SWRt7oJ2z9rTZJ71tMik0SIyRkxrSKC1ubV41Ikae5WyQHlRzzDwFpVKT0MUSldKIaY60Pv1Hjx6NQnljRjpMGsheFgLRT7M3wB0/fpxyGlIpsDBDpexjWAAJ1BLbzYOHLIlhKcup1HFSrB5XBCoCFYGKwHkhsGEnDbkKzglj2rx5Mx9motDvsgB4VF7xwIPyK0GKb+OiyPjJsf35n//5p37qp8rlZ/zZjTfe+NrXvvYjPuIjdu/eLSUZ3/rWt7773e/2M+zk2muvvc997uMnD0chdyX95S9/uXd0feRHfmQK4vN4wVe96lXEmBevdv3118voHROtjAMyfOcjH/lIx7Js27Yt3CUy8saz/uEf/uG73vUuzvWLvuiLlBiblaIKH9hs5OMy//3f/51hH/IhHyLlT//0T8mobygdO5369E//9CjPPuTmv//7v//yL//y2LFjj3rUoz78wz88FSf/F3/xF4praSjbDh8+/Nmf/dlx0jSQOXLkyL/+67+GSylo7969D37wg5ka/SynUN1BoTnsCSMNH/3RH42K/cM//IOykMLAQpsD8vL+9V//9c6dO5nk+Oqrr77vfe+r1qmCUv75n/8ZvVC7bMjrvn37PuzDPkz7kgnnoJ+ST/iET2CMaipaRf7oj/6I/uuuuw6wJF//+tero0I/4zM+4wM+4APoBFdaVo3+7u/+TlmPecxjkt2ePbJQpSCN5az+cPe7310tgomq0UzJ+973vje96U2KILl9+3Z5nbrXve6lIsHzjW9841/91V8p5VM+5VPud7/7qSZ8tAJVzNCaSqHTpmN85md+JgGJ//M///PHf/zH1MryaZ/2aektAAQO/b/7u7/7jne8A1xf+ZVfGfxJhiw6iLYtm2fV99j86cEYUxTkKuTbKRPvyVL3FYGKQEWgInABCFgoPv3q171WRGXRUqZmafhMb9rnaEb9M9d2XID2y5mlCedMdcbXX3PNXa+7ptDJ4QjX8r5SGz8UH8mR8Lut+/+v//qvj/qoj+JBf+M3foNM+NDjHve4v//7v0d97n//+0uhiev6qZ/6qWc961mJqRTQZmaI/eqv/qpcOJz93/zN30jhTXm7uD3lIkCf8zmf40C6TUa+/8lPfvLP//zPx+FJQYNQFj7vhhtuCLOJcw2YiuaPncIF3/zmN/spHZnjmx/2sIdRYpPr+77v+771W7+VYyasgk94whMUhExQxfUmBKXWbCOPuGCNXtmagsKxVPCbv/mbaaBNjb7ma77mR3/0R5PXnqSMkbeX9y1vecuuXbsk0kkzuD72Yz82NgNZ6Q95yEOgeo973INOLv9bms0p2dXikz7pk5jx0pe+VEYciHzwiQYs8Ld/+7dZAmfpwEFl1OKe97znr/zKr+CjbH7Zy172iZ/4iaBO7WhmjCb45V/+ZdSHHgU5hbJ88Rd/8a/92q+1zFLpLAfXN33TNyniK77iK37pl34pnMn+ec973jOe8QzFhdoyXuk0ayZMiFrg/Mu//MvHfMzHtEVLVPpTn/rUF77whawNvZMo14/92I8pBT70xE4lfv/3f/83fMM3OPv1X//1L3jBC0gmYveiF72IEhrSfwKFU6xiM7jcAPip83znd37nzTffLJ0SVv3Wb/0WI9M59S6VZYNTD3jAA1Qfu3XMQgopD81Fpt757vfddPjQwmgw6vT6JhnNuQtnVpoV3Ou+IlARqAicJwKew3vkQx62YaNZXE6hRE3gJ4vbBQGsW5maKl/gCRMKYolqcDycGSL11V/91T/0Qz/0jd/4jaJQnNk//uM/Yidf+7Vfy0XFLcmOu9hzVGiBEBdigRz84A/+4KMf/egv/dIvDTcSyqLtDW94A2r1yZ/8ySFtTJIRfXnEIx4hu58//uM/zgt+yZd8CXoX1oKfiaz80z/90ytf+UqEIxlDEWThVlEK/lgsjc/+qq/6KsEV1mJmAirXXHNNJqqIYVeJrKig7H461bC7gTp+wRd8AbOl40xieHhSXG/4hDgQEMSf1J1OpO17v/d7H/jAB37Zl30ZzTRgXSolbziZyAqmkqiP4uBGD7h+4Ad+QF24/Ne97nWMfM5znvPiF78YPuSdVR2SFEqxCYmFkTj+nu/5HlEo5rGK2Qqy0SkLG7BGsLz97W//kR/5EcdYzl3velesRbt813d9lxIDlAqKGAGBwVTRozMwRn1DrBlMTziNvMoVVPvFX/zFJz3pScjZ/v37v+M7vkNjiWkJTaX1sStV1ljaV+tIlIthmhLXwXT9hN5v/uZvYj9MlZJaqIgDm+LQIGIp3V7ckcH/8R//8XM/93OA1az657d/+7d/+Zd/OfYm2KknqJ2M2BhJpxBrpUgRwBOjUopuIJT13Oc+F42T8Xd+53eU+PznP1/vghLwESxYSXdMSZo7nZBVIregkKhGzYXTzHSf55hSxSsCFYGKQEXgDAQ2LM2KtxiPinMVl+M12kfceRFOjkCcSsgBscwKfdu3fZsgBE/Gj3K9z372s014cbcBLjwgMSTHn/VZnxV3JRiDkQgpCT+EDfDHKJfIwe///u+b3Akd4bq4fBxLwCwZOUhhCdGyhz/84bEZzcKBzDqZ60FlZJQeiuCY8UJuZoi++7u/W9zFz4/7uI/D8BiA86GDhJWiUgnhJAbD4EREyNvucpe7iABl5jS+Xy4el23k2f9v//ZvAmYoEY7FTtzFMY+OnwUHtEM4rfjjlZVnDsLAwBKHTRU6IqYVXmJi6yUveckv/MIvBPYgCWEZIW/TKBQy1YbSydjGgVQnFrINmVBZpiK1ImRIlUAX/iG7jA960IOCbeSTMQEbKSyRUSktGU0iEFTfsflEMjiWY0+n4lhCSr/3e7+Hu5BhDwGGaRcVwWloi/10skd9/bQ5+PVf/3XNGpqlOFtOMcm8XiExDXrZ6BGNg4wgomNdQghNZEunwopCweHJSNOgupPs6YRIoWnNsGGJcjESGvqtuUhzhaxCypWOFJpc/pM/+ROdhKqWZjFAib3p6RbtmBSB1sJ6UBGoCFQEKgIXgMCGXQLPScSN8Uxo1jLHaqIjCbQcOnTIKYuEEuzhXLkZZzn+//f//t9rXvMaIQSMR5BAtIDHDd0RIIEyPkE5PRLjniUK5wgw4C58mBU2FjbxcBgVtuRsjKG8uLQmlmCTnlgaBxlPLJpiKtC8DwKBS9Ev3dk0bVw1MsdV41jtKZNlYj9ITMRaf5lpKXbiPbZUoUVGdikMY0/qFQSkC5ZQZSGRfawVk8MaU+uU4phh4RlSRMvsU7T00LUsoor9Vj7BnIyfjFEKwxgT3iMxYlEo5hRV+Qlwkq1y9cqxWgP5b//2b/1sJWNzafeGGPnZEhoH0aPo0JQgTNgWe7SIJpDLz3vf+966AVYUs2URpvIT4CZJhejkSnHUahSGpVlF0bR1UFWo9JiXOrYmKT3paRrVRIzsyQtxaWhTzIBK88kldMqGZMmtggCYGBU2HJ30mxJ1rGPLiI+amdUWGoJaxEtQcNJmkssZm0dDmNpiRVV7HLG6rwhUBCoCFYHzRWAj06xgMekqwjBCVngsjoSfNtdDhu+x5+04GzNxfKSlVzZuCeuSUS57P/k5kvLyXhITLzHB9L//+79iV5wfH4mfcbQCLSIfnCIeQD/JeLgUF05jWs1P0RHKZRT/UASrOEikxGJwJoUrhDOpFOYnRmKaj0J5wxrJm6BMlZWYgtRFij0N4ROpu59yJaRBQNHx2Y5lVLUP+qAPYgMPLSiCT0g0AaoubJCLQkXEDQc3GcNWHeBbKc4xEBQUDmQa1FIqGdlAD3uockADAVsoiCwOUtnUfZKI0Oln6kWMAJolwpSWhQbloSz2+RneE4OVZQs+cKYt8mSAyR4rmagVLvrZn/3ZcESRJHUPMqqgdh//8R/vYQKs+tWvfnVspoRaJUa/A4Eu/cRsYwxLEzi2kaHNRkDGYIUDWSvGAKE4ASoPEBB47GMfaymbg9QIg0/Hk8UBVaaJacgaf5ZIUZCOreOhgH4CRxBLQVA9ePCgeUzVSXPEDDIyFoUNRabWpsTUK8extu4rAhWBikBF4AIQ2LA0K34oc1JtJXtNZChUg68lw/14uo1Td8zR8lL2HJVpMit+EBfLk51qfTOHR2ecEALBm1oibS9qxTU+/vGP1waERbCs7xHMMBVofg3Nks6VpoU4Pw6VGEvMTlqxxG3HQ5v/sk6Lfp7SohyTQbE2apNdSlhRFMYXqkgWPLGq9fqRJxCS0RI1c2HyssFGWGyGzCSzkdFSnnBQD8FhgYI6XHKMIcnseGUpVGWVUthAy9gosZbcSiMQiQCJh+GvLcmQkUJ5pTgIWVTxtAuGwaRCvpopSGzPATEGp5RIKiLVp4RVZDwUiT9JzBSkpmlLDA5KTN7w42ggkzYVctNYjLFGyvSckOF73vOewEjA44dm6CxZY+QXfuEXmjdUC+U6xbYswKeKGRbUm8kl6WcMpoRMKpsGioVqhJST0dzmqRlpRZfolPlZi8+Sl7z0kEvysYcqy94JINypY/aMkWL9GbG0lx574MABvQ411HDSWWhP3hYA/UwtGEmnsmxplBRX9xWBikBFoCJwAQhs2LVZ/Advka24kJW1WXFFUngajhaXapfycMBZruQsJ/eTP/mT/JPwBgZTNKzM3AXlOCp8JemiDhazCynxUl6y8J//+Z8CTnlJgRCX6Twryp0SV+AmLb3CXUwPWfCEBzz96U/ntp314Jh10JiZZTrs9DielTQElChj6B0xkTMMICbF+6omM5hk3xKRuNjW8jAqFVRNtomdxIXLYh1YQkSUJ5efVqSZtcQdPWDoaT4rsXAmlqf6aJDV2TGJbWgBbclrH80kTbGFvTHY+jaLhII/Y3DQHBPg0XEOueLymYTlCH2lXvR4HMEpG8cfGtfSjraawmlUIUamxiSyilr8VV0gk+ZW9wTbCDimv2EaheelQWmAv6Z5xSteYXGVhVlWvIkpWhCmaDNxWlNMK43u8cy3ve1tiFfoyFOe8hRxL40uiyX8+kawUlZrA/wVJ4TplAO1gIP1ZH6SYa3YoYgmAify5MFMb39QYiTtCYdshbHBX6Ia2dOQRJVij+pQGE4mLGqBl7zeSxKTVt2TZ49XnwjVOvYKU2pdOKsK18SKQEWgIlAROBcENizN4jByd85hAKJd/x6Hlz1Hy2ViMwT4V+6QCw/TEhGxTtzPcKxESojFqdPMk5F573vfa7VyyzAyLfgHf/AHfLypHxNP4Rz2JnGQG86PKvEqE3CcIkJgbTUOkfXv3gdBw8/8zM94QMzZVMFqdG44JKBhGt2HPvSholxhJ2ljif/3f//HScfRFu/YkEJGhnXFYOlqpAixJTOhxZU2EbVI2idXewAfi7Q8pyY240FLISXvRwhdE77KqnBFxwZ5k10KnYpGAjwHIIgiHSChR47Bpeg8AKhe4Q0E0lJhDKbtZIxtaazUhbA6pix6/LQGzhSnY/EbRVvlDec25BPCEXIZbfTLBYQAGLXMoFZFnE1xHhEwOWhZnjjlD//wD2tNS/hxIFPDeZ+ZdpcXgTa1mpVk4lseR6AEQfRspmMty9RAlIJACoev+7qvs8+pEGi5Uq4D4VXdw7MUwmNCYj/xEz8hV7LL5YAMax14vtIBKoxCORXo1EW3ZDwQ0h9U1vOGFvKLZqWxzt7rLtHcWNu8llb8DEEcNy+Lr1tFoCJQEagIXBACG3nSECBx6sv3481b4MNX4pBQE7Eij+yR5HqTyF3F45o65Jg5v3As7ic0gnDYCd/G1xIglhko7pAeMQ+0CRMSBTHNJCJFoegI10UgnIMGlnCluBqXrAgxCfIyoiZmkaw3MnvFUzqIcKrjWGSIH33nO98pxbSRqSWJAmAf/MEfzBJ25o1KzsrOdypIPAOtUUrbSZjB1NbyUIEQETKm+ei0mgdVcsoklMkmTziyX10SL2lVhffEo1MbtpTXOsibn1BN6cTY46z19WmL1MtCKGEbxxELwn6mLShJ6zibJUotJl6lkfAVDqF0DRGOlYyhGqEgipP3bne7m72HFVSfNgKeqYyRsLKcHEvTsml6x0itGTenNKXqmNcDtcZFXLyxVumMJA8TRaeHPPOZz1SWkJX0pPjZMj9Fhy2lpiClQQN97ud+rhZ0nKIFCxXdYi57eppcwVDTqLhYmneOZJ40nVAWHdsKej0qnVZIjM48n9i22hkHuFU0MzhQryVZ0ysCFYGKQEXg3BHYsDQLBLwFN1Ocx/vP98WRcFqWUvFGXsoQX0iy3MSvhDRyc89B8seTHItAqEZYQrIk3uCUlz+Z9BHYEPOwvsqMpNCRl1ohW0q0fEp8KLxEoeiLQBEi5cFGfpQjZ4zHDC0wklE4hIWmrqjlsFMuV2rtDg0m8mgwQSmW4z1JyFaW3RAzw4WoOQiN4GWFxARIVATDQHFUDTiU2GK5U47DNhxYlUV5Hl1Ud3WkweIhOh3z2Xw8JSFnVIUByEjAWXnVVEFx2BFTRM7aIxAqG1ogL8ro2UxwOSYcbkQMI/ETztmU6FSWriuCJSYlTfBBWEZEjTAb0nCpCzEp2VOI3wCHhVae+ckkp+DvGMGlXMVZIj5EVUgnIitoBCUv5tCOokRiVNa2ayatoxZqmslThqULIXyeq0CXTdJBoGWlDCNAs32Il2aNzTi9YCSGJDiXKmspNFcgM3OC6WZMEl5VIxpYzmxM3cOGCDowQ+LNVzpr8hT+BGijOdPQjqWstUUn5WzOtZMi1pKv6RWBikBFoCJwmwhs2ElD3qJxKuVNpGVF1MqndXjfuBCLzU0D+QpNXg1FOE6Xs3HAC2b2sHVvrYsKpSDggB9KNCJTP/yoxe+mkHjrsIE4Py7cSh1BkbwbM7EHbYNGPO1pT7Nsy4p7wQxuHrtiAAtDVqyh5t3ZaS1X+I10S6kstREsQa0QLAEYS3msIRPYoFOJ3rxgtgsJoFzcy6IxRIFmZxGChM2suCKJdqgXooC6mSRtWRFhvlmcz3Ixc1hWjFmYZfaQbYxkieCcKsvLniQ+8YlPFI6SAhN7ETUFAQRQYRUBMLX4/M//fJaz09sHkAkviMIzLLQnHAKnddAdP5XCbHoQF0U7sBif5U5ZF2XtFHJmxZif6qJoM7bW22l9wn5C2ItVY0AMY7BCoWo5nXAUhud5UmGkzPdR9dM//dOaz3MJAHGMxlnHpizTvsymWUEQEx20QA1LzqvtqcXzFMpaPQfyNGhZTU8+jM1ZHYAZ5gEDGm05JQDmmQnpCJz3WgFf0SiXaGvYUsRwPgcqq5RwIE8VKAWtpwEnowG9M9WYglJlGKJZeHZ+rjooDEdl/R+B8qbShpyZZ1/+sWqGmlgRqAhUBCoC54DAhqVZPATSMB4OOFoxg+0rNCsuCjJ4g7c4ejES7yhCwKmLcyBYNm6SM0MUcjAJI2oVDYW6NT41IRbkII5TGAlvy6JmKUiYLHwnmiUuxZ3jWPIm6MIX0oDN8JGsNZ/ltZyJ+kjn6ayF8rpU1A3JiKONp8R4mIE/CecogvsX3OL4PRdpj8GIYFlfj0zIJcVir7zFnlpeX/xGGIb9ikBZGI/PYRU4kJSQLdQtj8slOOTYqy/Zhjxx/H/2Z3/mrU5qIYUGKVZ/00B/FAoIMYyAFGqJhfimFkihiS1sAJ1SHEwwLXUnqbHYozrJG3JGwFIw6bQJRCndgclTq84tnFJ6Qj6UWw+nrPAqyIsdoqR5DZgsNgoxVKusYEVMClJlBjCEGFXFVDAzvDN9AN3xZIMFcyS1Y5SE+qiy/uP9Glmtr9yQSAgTs2ZLq1kRT39SVE1lbTpDjAxx9HiBDmAGUDMp2oMCGldIDIlUNJ02krKrsg7ggMLgwxLzmMDRmdVXp0XZFc0AAjIqzmvA0DXGtF0rtZjcHz16TG8nPCrkqvnIevmGQsO56lYRqAhUBCoCF4rAhv2moYkivmq8tOixq7vf9fp7WPfjm4Z9Lr+80IEHsr7YK0A56UCH4qARXHJ4jMS4zOJpmshB8UBNhCzUBIeYDNI4FQH7aIjbbpXIFULGRybQ1TZZImHJ1Zbe8rlWD83xmimIpEgVD8rT89CcvVXtghYtpRAl8kIKWdRUWayVUd0dyMtts5lJIYiTDthZRqKABLz5HQ1FPuADz1QzJtHTEotUTQr9sdNBahqx7FPlYOLYI5MCNrRZUA+fQO1A3Z1ti2sNbjNGT8yIsOJkTHqgyz6kMOkxsjVVoE7pomhoUOpFLLlYImYmZCXElUk6Kek2apdyo7OtV9teOWj7AzFZ2rMpXWIqS4xax/SEtTvwOi7pGDnbgNAqjKpoSJ+JDYTV3cOtInMMpietMFnrSauSfsb+be98z/tuuAI9NekAACAASURBVKE/t2kJPeuUb39O9aYtKRh1C1GuW0WgIlARqAicLwL5puGGpVkdL1zkfnCk4cgHh+9y7XVX79nZYLT85NS3fMuzxHs8k79r564XPP/5T3v6M974pjc98AEPXBosTU+VVUTD0bDvE7p1qwjcARAYNG8kQSRH45F3LrRrKksPLzGnhmLmoFvuEBDqVa0ejRdlx/087Wk/1Z9ycPr0wuvf/vZV5WtiRaAiUBGoCFwYAhv809ElalX8UnFDwg+e5No0O71j6xYeSSRg86a5pzz5qS964Yvvdpe7C2a85lWv/rzP+7xrr76Gs5ppOJYAg5xlbVcTzapbReDyIuBpDgaEXVnnH15VeinOtBLGKz97RUw0y36y67ahvn5XtNUzDeXx2E63fO7z9OLS/oMHLm/taukVgYpARWCjIrBh12aVDxma+2jW4gxHo0NHj5h/mZqenZvqbt60xXzQfe9z/5e/7JUveuELvVng2c9+zhOf9KQ9u/csv4uxWcRdQlmFadXFKRu1819J9UKw0hHxpGJ3E7haJk9tNKu8WLR03dLtz+i67c3CGBEbe/UojmU68MTiwg0H99986GCnX+4u6lYRqAhUBCoCFxeBjTtpWN5nXd5EgCuVxTEeoe/1LCu+3z3ulgUxo8HyxMrpEyfmPPre+KHh4qA/MzUejLpTjTMbjjtiYnWrCFxuBLJCqolV4ViT1mBWglhiWs0ZL7BoTvdRqbM3S9sHS92pvvViw27n2OmFGw/sP3j0yPzS4kx3+Rs+Z2eqKRWBikBFoCJwAQhs8EnDsRdg9Xma8jbrqbIEZeydRQePHHnjm09df821u3fvNFcyt8l67U7hWM3m/UrFA1na0hmXT+mW9b+dZcd2AQDXLBWBi4fALf2whKoaphXmZel/+VVWbpXSmknEWynWa0ucXxp2jpw4ftOhAzcfPULNprnNo/n6tvdbga2eqghUBCoCF4jAhp009PLK8qHo7tRguLgw8ARctz8zzTcdOnb86MlT+47tu2rP3tleZ2HJo149fIwby7oWMuOejAVQEyz1OasL7Fk120VFIAGsct/gOcDy9KK7iI7IVemn5grzaaZmgbyvY7qrCNVaWbVVnh40tVj+ep1jR48fOnz46KmTp06fHjS3Fr6ouVrs66JWoCqrCFQEKgJ3SgQ2LM3q96aHA3yJD/IagkG3Z86wPxoPurMzVq8cPXHixptvnp2Z8SIia1ms2ppvXtfkNQ1+5g0CWUdshvFO2TFqpe9YCJj4to2WBubBddRdO7cVItX3r2xOhYcdO3Eib+cadqeycqss1Zp4Ff5NzYeDmldjTE/NbprulO98Ly0MenVy/I7V4NWaikBFYIMgsGFpllc6cSdu38ubh0bFBw3GI98L3rRpxkIWMyblbeOj4XtvurE7Kl/3m+r3Dhw6mNcg5Q1J/FPeSLRBmrpW40pGIO8MsxewssRwanZm21z5GOLyi76aqglleU+Yt5EV5tQtLxIL0yqrtxqmVfrz7Exnquek2wcfVyorF7vdWa91MFVet4pARaAiUBG42AhsWJq1OJrvTDXLV7gWe+8XHXfmpmfKwitv0prdXFa3ZGal3/HVw6WRRVz93kyftzEvU56dLwKrv3zoYrdC1VcRuA0EfGpcBy2vzJrqHD99csvcbM/soYcGyxWMX3k7LvZkYfvUqU5vhGJlCXxiXDq6rl4mzpdXdJXfTefHtW6j4Hq6IlARqAhUBG4HAnVJxu0Ar2atCFQEKgIVgYpARaAisDYClWatjU09UxGoCFQEKgIVgYpAReB2IFBp1u0Ar2atCFQEKgIVgYpARaAisDYClWatjU09UxGoCFQEKgIVgYpAReB2IFBp1u0Ar2atCFQEKgIVgYpARaAisDYClWatjU09UxGoCFQEKgIVgYpAReB2IFBp1u0Ar2atCFQEKgIVgYpARaAisDYCG/a9WWtXeWOeKd8P9j278hGWsuWNlA7Kt1l63kC5/CpwKREbl48+1u3KQWCqOxoONbCX7m7eufPk4mhuprT1psGUV7yVf83ndKYHnS2D7tJwON+crVtFYGMgYHhTkfaNu44NcfZeq2t88yXa8gLewdj/fPZDyrC7tDEqXmuxARCoNGsDNOItVfCa74w+SSqjks/YDctb8B32fVa4GZ6GS4Opmfrm1Sup6cv738vXCwuTHiwsHjhwoFg/8nbSsdfvatPy6YLO+NjJY6e8nXR6+tY/IH0l1bzaWhEoXzso79HNzaSDfN6gXBFuL5ovGLg0fPDDAOd6KGNgXj1doasI3AEQqDTrDtAIF8mEMwhWtM5O95e/stIV1iq8CxMbEl1avEjFVjXrgYAvFCjGlwx8FHo4WDx86IDP7BQCPbvSvj4X1estSeyNZ6anxqdq+65Hu9Qy1geBTdPl01LGrWw5kuLD523a0Lc8Os11UjnW+rRKLeXcEKg069xwusNLGWsyG5j7vFCusjc52MQ7yj/fsRMO8ee7LE0Qvm5XCgJlSrBsw542HY2GS0v9cafX7w80qwOfhTJhMhr3cGhNPhhs6tdo5ZXSttXO20ZgsLiQka3smyuh9PuVRRHuMDrdnq/WjsY+YOt2o86Y3zakVWLdEKg0a92gvuQFhWYpJuGrMhJ1OqfnT/tI9pbNm+1nZmZ8JHt2dlZ0vYTX63blINAToNKgQ98ubMJana7PnWPKfjTkuYM2mxteGpTGb7xQXXt35bRutfS2EOh2ym2Dvl0+i760tLCwYC+ge/jYUZ29WSoxJGHuvPk5rJPmt4VoPb9+CFSatX5YX9KSynQgZ+v2rtmMNYVLTU3d5ZqrNm/evHXr1umpZpyyaKH5anBlWZe0OS668sXx0JefB52BNVgNtRotX7qmSaxa0aIc0XDsm9GWqGj97tT0RbehKqwIXC4Eci/RjHBl8zOj3J7Te44fP37o6JFT8/PD0ajr1mNlJLxcptZyKwJnIFBp1gbpEuFYbRxLyGr79u3Y1VVbt4hhtcOTYWrcBD/qlOGV1fBTzeKs3lTjRhz0mnlgfqV5rKFsolmW35UIl8Nytm4VgQ2DwPIU+Eqv7rupaO4bZ2a2bt+2ZW5u7uCRw0dPnFgYLFkM7zIwpV63isAdBIFKs+4gDXFxzCizRc1DZyJYe/bs2bl1riwcRa2KRy6P6rQTi2XNVt2uHAQaWuwRqlGv4VUNbx53G+eDXYVGj6Y8V1r4lZaeqZOGV07jVktvG4H09dLrGwK1cuO4tDScnu7v3bNzy/ZtN+zff/OhgwtLi+44arz+tiGtEuuFQJ07Wi+kL3E5C6Oxle3mj2aWhnffvedB97zH1VvnZkrsihfueINDefi/1/dsmp/+FpeGlk3nT1av17KQOmupB0OLG7jussaaWBIj6VTS27wOkt3B/MKS/cKiZdllTbZ0S4UcpKzo9FNZ0SOlLTQKkz5p22RBNCf78prvxuAc0zkpSfOkEjKxJGIpN6qSK5a3FrbGtAVJcTwpkCzSY7N9Spy0bVL56fnFyZ+TpbcaJhMjHG2Oe+YGy5zgFLZ8+vRC40V6ecq9WZdV2tQ9k+dI7afL8pTlFoyGlJ7E7CcLBc4k8i2qk7VWu7MzttWPtYG3tTmJk/u0QlImGygtewbCrfJV+0NbSnS2TeOgrTsNk03mJ+HIJ3sMTlOegmpzReRaSN42O3wi3IoRoGRSG+G2YxNu+2Rb6xbniLUCZyMmpQVzsgqO21yxNnmzj2Rr/9lq2y5KpjW1xdlB26sdp1FSzcCSEttqRoPElNte5vmZKuS4VdXqlx7zJvthhKXkIIZFYEmYqttZWFxoglV5TY0RrDPTNaDp86Ot0/27Xbvv2r27Z02uD5fcahpx23vLsmCrhH6bu5W6VQTWF4FKs9YX70tW2pTXJjVrn3fs2GG6UDmatgQ/ej3pVr5bp2XFqL1Tp0+fthzeAXmJ5f1+/bKqJ8NQWf3TvAbTT2L2Ga1OnTqV7ImZyU7G3tkMalbZSzFf2Q5nyrVStS0rwrLTc/jwYaVElT0xZ6XTFvkUmj0BZ2ku9WrWgEvPYtjWZinqEqvIUJJlatEcS9iZn3I5G7OjWRFRJT36CxzdLp1tdVJ0BFQ2VjmbGsVsPxVhHzGqAot5DWLz8/PJSG3rCYJqSkl7qUuUO2gRiDwBGqi1JaPiUilZWkjbFowepZN3nOaOwbpBAE/3YHBbheRK3aly0PYEZjAp3Sk9inAq65QDFYnNKTFgkpGooFYzha1YWlbGVJ/MWv0hTUwgCDugU6FpGmdzTDMN9jHegVPAT02Z1KJNAzydFQB2rAOrRaqQ7IRlVF/pLgFiirAEO0rSBPmpLD+PHj3qICjlAkmtod2WnlxkZFSKjU57OmVhjGNng3+wDSDRzB6SJ0+ejA1+Bo2A0NYuWezbBspFQZjy2JAsjmNq+ioNtjSK7MEqifapJgvTeaTE8igP4LFBKdEfVcTaris95qV2MSYVTxHBRNFOpeFgRQ/5mER5MWmFTo3Go6ne1K5du3Zu35H6ppMQcRB7clBy1a0isI4IVJq1jmBfyqIMOl6nNN2fuuqqq3Zu3+aWz2ZYMUK1g29GQ6MVp+s4w1xGq3aUd2BoIxOPS4mxjwbp7bDrZzuwxgPZZ5iWKy6nrSvX4jj6oyoDsQGRkqQosXXAGQrJRyz+I/vUyHE242+M5MAin8E6iTSrmo1m8vLGEscpwimmyhhCKZ09tgCi9OTysx2m47mTMca0XtlPx4GlLagFgUnskZ2bCeyti5Ie/WkmhaZoiWyzjxnJlX2qkGMClLcgRz6qpLMnx4RpY3kgShtNlpuyUgv75HIQyeQKyO1Z2aWnRJpVxCkHcEjbSWFqfrZ5HRBrFToOqg5iT2q3Vn+QMe2laiRtVkDbRy0NMqbWqp9ayOKAQHw8qyLcgqloGmJA2+2lyBhCIyOCRQDHQm7UMddC23YEpMd+9zkBkyXR5idtYbqUMNg+wEYPhQQYmetOuVJyVyNvoLDXzwNyKrJlyxZ62nqlW/rpoO1j4XaUSwzU0eA4eSPpmEwu4UhKUZ1J4UCUHi5Xi1jIevImMcrRTQeRT1nt2RSa/gmBAEJD4FJ9OqHBEhsNqS9Jx2niKCyFNgNdGtrhtk1ze3bv3rJpLk0QS9JFlZ4GSmLdVwTWDYG6NmvdoL60BXHKBpHtO7bu2rG9hHuaNdAG75km8mH4Pnbs2H/+539ed91197nPfYye8T2veMUrrr/++rvd7W4ZyIj98R//8Zve9KZt27Z97ud+rnR54xEz+Bq8MqIZQ1/ykpfQuXPnzi/5ki+RPYMyMaPh//7v//7f//3fR37kR3It3EMG0Ne85jXKdSzFwcd93MeRjNp/+Id/kE4beYnMsD3qUY/i1V71qlfxN/e///3vfve7MyYjNXkjNcM++qM/mmQc2Ote97pXv/rVhD/pkz7pIQ95SMymU2yPzF/+5V+qPuOf9rSnqZ2K2OLk2tHfQWpH+J73vOd973vftsRUgeVUvf71r/+nf/onKQp68IMfTCa+LU4i2Gb/3//937/3e79H7cd//MdDg6R0VeZXaGDk3r1740jsFXq/+91Pc9x4443/9V//RRvhuBaFOnWPe9wjYKoane9+97vf+ta3Pvaxj4U8AyQeOXKEbQ9/+MNTZXkPHjz4L//yLw984APTlLEzIZkTJ0789V//9Vve8hbCT3jCE/bt2xfn96//+q8YQ3gJr6YJWMvUa665hnK1VtBHfMRHtFhp6/e85z2q9uhHPzq1Zvm//du//c3f/I3ET/iET/jQD/1QFsql9BwoQsdjhp6jQ6qUopUYR2j/2te+Fr9ZtT/QST8Nf/VXfwW0z/7sz9af40dZS1WaTL3+53/+59M+7dP8/Iu/+AucHizE2A8WXUXeD/uwD4PAXe96V9j6CeT0BzAyQNcCXWxucWCbRm9hVEfVp/NLv/RLNZyylCvF5SBLWkQTE7j22ms1wd///d+Dbvfu3WlZelTkz/7sz1xEOlKuCEpsAIE8VW9/+9s/9mM/lipVa4laKvKLv/iLhw4d+uAP/uBP+ZRPIaBE9rt4AfvQhz4UgMyQRYqLms5cFw40vYdj3va2t73jHe8AgtJTd70FMo94xCMQuDRHLiI9U+kKTV995CMfma6eWyxFMOM//uM/MrbQn7PoJgG1c93J/tSnPlUfSw9hgIJAkbi76/Hmm2/+wz/8Q3o+4AM+4DM/8zPpzJUCcBtUXUrsZ0OUKyU8zBd2XLTlZ9f6AWNed8fWbQu79xx/302EcznngB6oZsBpMK5bRWCdEDDPPf3q173WjZsnxjvj0l9netNWaozqoxrr1AQXpxh3eZYO3e8D771v+xajjRu78uYkQ4sVRU1Ig7N5/OMfb/zl4fzMwOr8j/3Yj33DN3wDIzjLL//yLzekxiAD8Y/+6I9+2Zd9WZy6oSq+3FmE6bM+67N4I0MhDQ972MP+9E//lPOIbyb56Z/+6fR83/d933d+53dGm6Hf2E04LMoB2vQbv/EbyIex+DM+4zN4LGMujy67LEbkX/iFX6CHpDGXG3vBC17glJ/K5T7ZgGHwtYTV5du//duf97znOSbAjK/+6q/+qZ/6Kcey3HTTTQZuw3oqwvf87d/+LZvBQkAWB6pm+A5QZjMRGpZ/4zd+I1VJNECHDXzP93zPD/zAD0Szunzd133dD/7gD/pJQzhQ6wagRwkXm1JU4UUvelHGfWarMgaGhYTgoq33vve9v+ZrvuZ7v/d7Zfzmb/5m+PNGqRHf8EM/9EM0eKwheLLquc997rOe9ax4o9Tiz//8z7WXUiiX4tRP/MRPQIZfVOWkMMB2ww03fP7nfz4MmS2dr2US5aIIX/AFX/BHf/RHqSDEKGEJSo0EfPInfzLWixDgW4EFvM985jN/5md+Bj6tJaz6kR/5kdSawDd90zcxPviQefrTn/5zP/dzClUpiS984Qu/4iu+wk/HAYfM53zO57Bh1f4Az5QY22T88R//8Wc84xmBRXE2ep797Gfr2Lq0Y/UK/9CpwsOwXs2kUh/zMR+jrTl41dEPM2/43d/93T/90z/9d3/3dx/yIR+ilBB6VinCT52Nzv379+ucOpVjeXHQ3//939eZn/Oc53zXd31Xaiejrpt4kmsBbtrlT/7kTz7xEz8RODgNxq9oCiPPmJe+9KUYYbqTREW4LijUiG0/VBe3GbiXmsIQIPRoAvJKRHYVmuuCzd/2bd+mOwUce106l4ljjeKs/qaXUqVQlOhJT3rSr/3ar4WeJhfOjYdRFcDhdpe73MW1qT9EQMPpit/yLd+CBhkHmJSegDmpL8JKzLUvo7Mf9VEf5efLXvYyPV9fwrSk//M//7Oauk6d0kBswCCjPGRRWarMWqYCnKlqTdKBgDjJpuf0BqNh3+cNy6KIhTe89W3QIOBUupaDSrOCat2vGwK9zvCRD3lYnTRcN8AvbUFefzw7O71ja5lHGFgq3sT8s+DTkORnRnxBFEOwUwZre+mZDXHA/7m55yeku9N1lyzFnWgGfXuDlLHesIvxGLkSnTJ0utfkRVI9g6wgBD1cDscjUS4KOTDH7mi5GYSPc+V++DO2hWeIl/z2b/+28fflL3+5/c///M8jB7GQmzfIlno182tsMHabG3Ug0Z4jIY+jcH5CQV/1VV9lmMZ+QnF+67d+izv82Z/9WZa4J77Xve6FScioRjYHbG6G6eVJK35OFVK0xAzTcc+oG7XI6Pve9z4yeI+i+Rgyue8Px+I4lciBfeqnfuq73vUuwlwaTglbCnkO4LPN7X7qLtGxzxQq2rFTBMgjxJDk/DQZXhuOldaMs4nx9rETL4GAvElhEiYnVANPNA56ctkcfNEXfdGb3/xmQQ7tiE/8+7//+7d+67dK10nUSyBHFswMV37lK18JQM6bqdne+MY3ijoEfJDKLhoRSyRCA8f6yq/8StXhaGEFIlsABAuOhZuCSEFPecpTvvZrv1ZEJ/aXHttMH8u7Vn9gKkqBumHDui4NWJ2oT+xp21TdCeh10CCGmiNVIcrKclZZ4BKwVEG1AAthSmjQ2fSuBz3oQWTwdUQHDtBAC0BBUjqeIX7z/Oc/H4BiiuRZomm++Iu/GNmVRevrDMgHJFHGJz7xibni2CALG5D13/3d30UdNBkL8UKxWN1YK9CjT+o2rhQ4aMR0MHtKUGQ09MM//MMFutQR2oh1aJZ65UJTI0U4hS+66LQXSDUK6qkrOpW2VhHX8jvf+U61dj1qX0ClTwZPkhgSYe2oH7o2kVp9iR6JNmKaErZilolQSsl198u//Mua+8UvfrH6ajV3Ea6XFJ2GdhfBYNXH6sT8wCgdkQJLqkOYMW699LEP+qAPQkkTi6IwHIsAGuXpHSny+mar69nfptlZOKSlyGRr+0abUg8qAuuDQKVZ64PzJS/FU4R8pAfSykDjQZyuJ/8dGvTKyoaMiQYa468IR0Zh/j4hHIOUWSpjKLZk3GcrLvIHf/AH+I1hmgajm1GM/gz07rndFgsISTdhYTPOEpCRTs5bFqr4oTe84Q0GxAzHzvJqXLi7eUM/3sBvxQDyOIR0N/Tud00XOpu5DCXiW4bg9773vXHV6J2h/wEPeEBqQeBXfuVXxCf4POEKDo8nQPL4j5AebM99Nu6lFPVy688/mQ+CBsPsGRaSpAoJLaSa7VIYGcnwQLygiKC96AVuwRmoOwIXtxFCGZLEx0Dvl37pl65uNvFCcUQsDdSaI0tPYJVukUIdy5uyGMb3uInHbxgPEJY7xR+nUvQQZqd9kJc9BwSCDPpr8k70Ap/4nd/5HTojjzrjFjgf4+UCuNYUw8BQYwMNEm1Kt2cJfBTNx4t7YYS6ShDjcfWcNibHKi5f2wFfdFObOhCokEgzA8yasQHrSrvrJEzljHF3DeFUANG+a/UHfYYMjgJeHVLYTy4dMn07pSjIKceATdPYC0OaZtWFwGhjKvyxH1XAYwIdVaih4IoqEKCBGWoHf22hH5pdhYOyUAr9H7MnIx6mfXVRvd0UZOTRIBr0dnl1bOmMUa5CQYfj6jxiVCJVOm0I2eMe9zit4Jrykz2ZdXUr4t7AxJ+CtDWdSBsG9qu/+qtmIZEJsT3TphBIZw5FC6HUCRWN16LvmsMF8pjHPCahxDQonRr9N3/zNx2EuEDAxlR7NmiX9CVkXfDYVabKok1ultipOqBAlxFlxEsuVskVqoeb6j/YJ1WmAjF7HRJEipaRWG5v9A1MC4fTw5mBZjkwngQuKRitjocdmuJE8dNP7EGhygREsMonEBKcNgiNysOIulBGLZI2xdkckK9bRWCdEag0a50Bv1TFGVNmTXsVqtOQhrJKofwwxmVvSCJjyZEAiVFSIldkUM545L7ZcCl8JT2DF3Lw5Cc/2fCXQcoo5pShjXIMw9KrSBq83LgbXil3FodAs0xIcTbxx8QynsqIXig0g6z7V2TFWRqcymhYatEsdI0NcYpcu+E+sw/EssDFKRsxjIGH4y+pSkbpbr75D/6ScnMcvJoDULDw8z7v8wSHuA3y4QpxJKlaSleKe2jIxCVQCCgeQtREICG2cQPOfuEXfiH+h7RJJKaU0CDcy707fiMxmr/+679eRCGTdyxZ9gqNzckS+51SriwO6LRnTAiZ4zZWAShQJ2/rPBjpmJhCaUOUiWkIvpbPI6+mytLWZKyLIuOAjJgN7qjFBRgSmoKDllKdqKJZ0WIn2hR03KpTjBQcZZuISyxEPsRBtUVrkgM/JcoS29isabI8yGoezcf3q3Kqbx9VhG1n9weWkBGAsVcdxF2QQ3iScEy1lyvMVS1UkKlCKbo3zieLFHltAMGc/BQs8ZOYPRJDkkJK6AxosUR9CaQJ3AOIU/qpOiRNp0KYMWk4qmRxivK2EamSHoViwCTNdZKJmD2GIeAki2OSaBZOjwrTr8nIazvHWJHiPvADPzD9ljz6LryXzqz6SoQh8orWoESyUJgquL0BnZ5MBjgSISPopYFkl0iSWqcA6Kx2CZ45FdwkYpbOsocYe5BRN0i4qYBciqMHsUszBViWCOy5GKPEPu2lA+iiKCOFwRMddLGk7aToY6LCZNiQyyc9hFplDYbLTKuobUa/8s6scXlMksIUXc6sPGzYSNStIrCuCFSata5wX7rChovNKJyRauz9Ul7bMzUur1JaXvVimDb2mfMyJppnkR5nEL/FC1o7IkIg3YCbUcnNqwUTIiKtmzGu0eOOVpyGSxCvcsqYy1PKEgfGu1vUoiz38dxJCvLTxjMZKA2ssouyuFM3TNMpQpASjaTk6YkqP43FihDR+cd//EcanMX8jLkSbcS4E4kG4kkPyg+xE6EkI0hguEc13PErC3twXx5nGYUpugzZTek2ef3McSyBUua26MmpeDWrT+RSIz/jYu0jKaIWhQFNoRQifPYpV9U4DPoZmbJiA0w4Y8wyJE+9/EwzEQsm0SCjonkv/AawoFC7PLdF0uyVRWkORFY0SjL6SVIDsdNx1GpBxII9Sow9ORvDkGNOixmpI6iVGPzNr2maiMlibgiYwI95qamfDliodkgqggJDc0mYlizWGKH+qX4aggEk1+oPnsxAXoFp3jk1RZWiQZbkirbs1ZrZlqyJrPzwD/8wPiFdTdOsqIC+lLiRWsjOqdOWJxtIppqtedFv70ZCcIUZgHWWSfSrGssnswS0ZA8rggwZLQVzV2KEU7QnFUyhUs42e1FYNxgg0oGz5oke6W4eSDpOD1RB16lGkZIiHBgKBH0daJ1cF2lQlVU6Rihv4moaQphWdJAwM3Kb4diBfduBBYChpBHJY6vicM7a9EwIwEG9BPzM+0tkv+LQazxPiZgrs40tBgShuxSUvVx6o/UJQUAueXVXVQ5RZrzsmkO6qGqWsiVUmZuK6f5MeY+WPxeRy8ifMa/X2bZ5y2Bhcco0YtOsnrC1eDCL5WN53VcE1g2BSrPWDepLW1B8/2QZhh23ouHriAAAIABJREFUcEaunHIPalATQzLPwtmYOswAJNGAK1DhYSjjUfxu68UpNKsivQxV/T6Pa48eIWoGXG7AHbyFUEqhzaCc9Vjuwg2LhngkwCAui590CnrxBxySVc+GTqOz0VwupMdoSyb+jyoxFZbEuxtVPSbmFpwAAxgvL3u4ilSBkWqXIuJ7uJloo9xNtlANBsDHq/5P/uRP4o4yZkyXl7DjKPRTRmdtrdOSyEkoWmLukqWolFwJRMWHSQlrtLqZzTwQYxgQ6HhiAlbJyEsJgdCp5I0x8crOapHc39MvgKRcq85FWWJeu6eZiwUjB2ZvYgVhTTjKCh6O1lmwm+qSxdQY/bLQZhapDVYFiuDGZkWbE9Qi0v20Nw8bwxxjNtqCp4/BDjJ3HECURb9cAYeMBm0ZLSW4BR8v3VIwduqK6kU4/c0BuBIjWas/mH7i76m1wAtNwZ90sMmWYsnkliYgL3SkZQV+nIWSshywVhgGYWofKhTozYMXWsdZi6vkTbfULkiDsuCgU+F5Iqx5SNMMoNZRryBwhg2TPwkwg82mEaVTZQO4TZjWPj0Ed1EQTkknHon86VQpWgOJAqYdaQjUuWzZmW5MpwNn2+uCmBS0kkIIw9kpCkUi8WCTlUDA7HPRMTIK0yscm9oDi24mTiyQhgZRTon5Pi3o4USSrneJVlbZs4Ra151pPk+D6kLiu6maXM6yIVPnhD2kqURbGkXPdByep9Oqr8CwXMBXVrg1Af0qYa3AC9Uc2Ktpi0+bWA8qApcLgfpCh8uF/EUutx1YM8rYo1miP9IdG5Uy7BoNTQW6rTfqcVTOGp4ykWEgM8zZEr2QKw5SepQY1OKb/bSqho+0bIKDMfIao63hNXqaj8Mn3PsmbCPFMgtTFRm1TRwYoPlX4SWrvvAecRE6Df1CCLiX0rk3RmYRkhKlyGuFkKkNXoFjI2DAVYV4HT9DjDJGS0yN2K90Z7kTzthIjeRhgaZXhLWyLCwcKE40o7wUpcOKkgzcjukMb1NEoGCSlMAVwFXBqTYGQEAueeOonJWiCJyJvHoBOS0iVxAmKd1xsGInAT9THROsgE1TyhIz/BSxS/UFh2BuxZUsap1pJqUgW37iVVy4CVM6mc221JRJbFO0vfSUaCJJk1Ee29gDIj9V2UHeL8DhWRKERpsyznwugeCZKscqibLE2jSQh8vER2Wxxt8qOrEKjYI3B9JW8lb6A2JnuZKMgitIs0lqJCnv+1DcGZsKSgEsEiCKxvFbpYdthLMqThjPbB1VFs/hBHiD2wBZNKX6ImH5mabMJFoU6q56vvVPQrPYGH6mLVxKzqYFzzSl+R0QaKMf5lLYoAjpaQIxSLFhZNQtgevIlDQBCjUoU9Nn0rvgHJAlMlUdlU7JqteFPqDEoCG7vEHAxWiGjnI9x2US/dRSyLZ0P8cuH8zSpWrC15WL04suU8JOl6omFmOmCv8zA0tSFsIWZhltNLRNKaYXc93Jws6UpZSMThBQBTrVN13UgXYxl50XW6iXTi6gpXM6FQzPAFli1OZ6zM90qmRZtVFqYkXgkiJQadYlhXf9lBtWMmorMsNKc1BeJ+PAQGacdcDvGr4tmxX291CYYchoKN2y06x7cJwU2iwZ9tNi87jAsLF4TQOxUfX/NRvyZIz2jBUlGIwxNA+EZ7jnfngjQ7wsghnWmtDmBt2ts8lHoSlrfZjnlAgZexjvJ2HHSkyK22VqTVG5rUe54l3odNbITsxaMXfMrRdEOCgxWEtREQeycBUciZCPUIoRX6gAj2RMikuJ8UNptnhEKarM33Dk9iJhJj4CkQpmjRpPEDcpo0QPqSnUSizK4zOk89+KEMNIvcjzKIRD8kjazDrFd5KHRtuOfiq6tapFSQrGqawwG5V1r88VQYbLJ6ahFRHbOMJkBDXvRXmYVpRjGKIUgnaUCKRlWjnIEEjgQROkHZEPbMBZRXvETKOQoTzvjoKJarZ46kVO4XlSUhbYaRBpsybMDFEelFOFNBkZBq/VH5xVR33PdK0pUb1OdA3Fzyr7QDS5p5PN6QA8PbPx9TCMiOm0NuluG7AB3QmPdErVtIiJMBQquKUjBU9VcEFRi0bYcE1L7HUqfQyw4ShnGyOFTrB7bs5DCbI7ttdYTgkNWhEvr4LwHovxsZlWGzLqQiPmenTVpIgYpl0EL7MyjPyq14VEBru90cfC10OdKVRHxEhw2hWUNqLWxjYywUHfaOeChbdRVQsiXbmibq4FjJM9qkbbr//6r+NhDtJ52GMVIH4vjqhTudUxmaitAyYx4JtbVBZgXcgO2Gl1QVZPqrXrSNEBinxoloPJq8PPyU0tMvhIVJGcIl/gOkO0/qwIXHoE6qThpcd4XUowDBnmsgS+FLi85HO5bENM/Ho8rqXuogVolnRjtLx8Hu/o7jmjUnyJQEieUWrdhrMcgFxZkqJEN6CGUWqN4G5k+fjv//7vF2DArvA2XtD9bvyxvVkeZYUTGLiluFnPT0U4laEzY32GRTLSDeW4ixto2sQkEuUiZrAOAzORhB+ESjqbpbjIXG7iv+M7vgMQjLTnNbkc4bdwrHg16YqzpaYOEm2iXyl+AsR6Jl5HpcKxQOGnRTPK5fniNso43u1a58uTQUNBFIq10M+RkxEyIaBox6aBaIC/XPZkYr/6Bg2FEpMOZyg5G+eRNrKPbU45Tl7CmkwuczdcPmqlXF7cSjhQC2hRpemFB8jL6Cclfpo88sCmRCmsojD6lShFldWFPOPJYDZUiUjBRF1ah4oBk9H6aVPGONBV5HJKRnEaBEsDOWVD0UxFKT00jiUpt0VARmKT/UHgx6aCTimX2dbAhexG5xn74MZ46TLqq7iUGWQIp2tJx2bUBQ8Wi8WxEnFMoeEi7CGWvRRFU4vbpQdqO9PoBGiwdzaSq9qjXHm9bpewy82xuoBFuTbHriD93LOEmkzD6WAuJesgNaW2oBOF9eBhMAw+FgAgJboZe0Io6TnjupAXCCpovlJbsDADQqiz0CnNInMSwUItVUxNTWWk0CbRFgLEfjYwz1MgxgRBa9xdjBmFNfupONlD1lM0Fgs6o4QO48DZlOW6FhlN72KDRA+i6hguYVcQjiVgaepQ2Ns17oZNx1Muw9iTC2ES51guRY+aTCfp1Nnyq7ZRTawIXFwEKs26uHheNm0GEaNPBl9DoQGlmS1ZXm3tIJ7bsG4TDDACul2WK6MqmuU2N6OtIdg46N5ahEB8PjMRNHCTlGA59GcVrZ+JJBnyLMtFQYyhlGSCxl2yeUmDLGHZuWqhoLgBPw3K8gqcMIBJYRLSJ4dCxzGbSco1RWXkNS4nUWVlNOjz3O6VvYsy/oCdhnvzUAZrKbyXO+ywEFncOju2xEe59DhWWfrbcuPps8IpzMxZxuNS/LSghXVssRNxsUAHX0Q7IglPm7MeX+d7EAgl8pcInxVs0LAAzlkTZxSa9nIcyiW24RgJg6TigMYqm0SbatKjLimladzSuq3ncBDXJVGN8oYCr67gv62nsVlbbaYMeqos1kg4q56DgKfxZVQ7RVDFAFsq0toQfJghC2xRAXEFBKV1wDSYRuTC1RRLiEvWKH5iQtBTC40oo47nLHl7S+4ErsJcpaQhFL1Wf1AjWbKSnbAsprHMcjq4lY029kNP8NXeIqFgyCS5LB5SL+uTzGZa265G5IOwYwJAgCpwJIbpIjFiV7nQtKCe4NhdhH3681rGpOLIZVZJEmOPUqDqgRJFuAyFhAWWvGVDZSFmL+zHJB1GDFjwDIa2FIGs5+1oEE7brXpdqIKwoil+xNR1wYzUUYn0aDVFaDWQpuISU3dAkXQcy6UrmrXYHtJGHgV0vQsuugzBi+Vnwb6+gXulJzMMRI7FruyzKYhavdEjI6qsLYItui+myCT6oUE/5fqwMUoUDX/CtzQH3NJFg0N7/frJqty9tK0webZNrAcVgfVBoE4arg/Ol7yUeILyQP7c7uV4ehMsb8eXjJ7xTAZi02eoiZceibuQsfRHmMciFRMTbk8NuGYVzYWZX3M2SozIBlwjLLrgBppy63/NHZAxFUhYhB+nMfwpxaDpwJget0HA+ChmwKMr3SBIgxX0butjpNtcd7G8iOCQveoYtb12SIl8MONRE096swEXiXujn2GGWgaYVrDSKx/SEVqgzd1/fLapIrNL3CdvyiMqBeHIcl0xLc9GqThrFUFVFDJJEIgZmcVwyuvEFGoZtYzqwiepl6kiGji5tK7JlCxX99NtN8/BR7qJB2leA2FehkLVt7fORsDJEjcUBGlwwPmZAWSA+tqzU93hwCpOBT/L0pl4cXsyvFQ8a1wOzYp27NaftzMf5yfEQhFQPYEczYoQc13whwO6KaZijR07EVZ+ThZMVDMpwgZDfYN35OxpdlaJjqVrTZSajESWxKHSr9bqa75Suoip13RhnDGMvxSc4DI1Cq6mFN7XjJWz9EA4FVHEWv3BVK9pX81tfo0ztsRQD9QxaFhr07iwYjDlZuvMcMmluFRHLkCBgmEkdTPpNuBrJjEVfBSGqaDOb/7LvQElmDRi6o1ZibhoIE9+yKUWLSM52ySWaA6W6zx6EQ26itLxbHwUdzFv63ZFZ5CXcIzEX11faIcrDkVD65kBARTfG1PxM91Y36Y5WdKNJ68Llqugts6HdzSW2gWE5NIB9E/VVGLbFmzIRWG+3kI6w4sKwt+1qUvotEaPdDOS8uquamQc0HtZiBVpXAduWjzj7OpgPBlFpPc6NtqIopF09yLOqiuKTYbCqlSov+HCRUE/WHBZ1yY96W8xNViFdUkhn2i0lCQGkLObo6ZUBNYBgUqz1gHk9SjCgHX61AmDSyjOGSsXjPtxMxmPjLAOuDqjm6GTdzHUim8ZyIyPxjhnjaTWWIQ35KbfuGawdgqPUZBYlwXFRkx3mTyEyI0NZQmNyLhmyLMUQzDJCM4GYa1Etigxn+jJ8EBDDNUw0LcshD0GccyAQLid2JgqoAJZAMQkCjOGoj6cDQdPp3JRNwO3m+nYwCWLJ2GQeVuYJVYYWB4s56HxJ2ED9SKsrLaOXJ14G0AkGuLZ5gCBwI3csnONrBJEUTW34xnx28kmP3EIwR4EK2+w5Ca5T/6Gq6NERfAPbEYdU4Rn2kGkCGbAlnBKVM00HP6KZkGbchWXK40iS4uDvLoBwzA8dMQpwEpMxMIznlysVWtolpaFMCYEQDqxIjgku1yoT+h1vBQlfCQKqGW5VT4Mh2OwdeiZSFWovOEWYA9zxTmo4jgRiJBaeuBAlTlcfc9PiGE8oeAh01GiCmv1B6EvjctyU6IQoMHdAtuUtdYGwLj2KNd8Ck3VcrGojt6FHLAZm0kiWEDEo9smNWtZNCsvA9Oa/D145cK2saUW87WMka6zaUSXnlyMyas0oCEFMtiGmx/sTUq6twPgKEjzuejQKR04DE83gLzpS10rZPpWrgvg62NZ55RbJoBQnu4BWHGy9qnh2G9w0BVBoURbeqOF7SgXAReUu5dIhmO5M2Gn7idAZX5WRzKehGSbSReNFsNTd4UCQaPI65InrzqulHR1NA4mYpb4lqGGvCqTTJO5ZXINGjpkT/XTrHCwkaHEFaQL5WfMc3wrLVJPVQQuKQL1m4aXFN71U97td5YWFn2a/vprrr16z64ygDWv6RtPEOnhqJCG4pXL62VW327afxO2ZFwzBzG3ac7b/6b63r9VBim5HCSvdHMQQg7GTRERkk7FP0XAY44pwJCaQu2bgW/5fVRnFF8sO2ujs7+2qaNxo7nrW45eed87dfqURR5ShNA2z21OYitz84GbrfLmUcw5btu6LfUi/KhHP6q8BWqlaiDKZ9HOsuWWhNPzpy36BqO4WgqKGatmecUrX8FPPPYxjz167Cj/gd6Zv5uZLmxVWRwJGN2gc4GbZjctDZamp5YnClfVdvsT2wouLi0qPSv6lX6btT7HoqN/fmE+6+LFXdRLIrjiCBV08tRJThQt0Bb79pYXKZ37Fv0nTp7gyPU3bb1rZ/lC0Tps7VWgLMccuc06JCxNRbZs3hLbbrMR5XVRBHBQuIgEj/N1P+Qjl89kWatWTfMJYqE1AlrXXXsdGaUjGbkc/DzH62JV5Rcx0XWXyVCBqEAUtpQr7txxaEeeM2zrDobitxKXBsOp6b4R4diJ0+94xzuPD0pctm4VgcuLQL5pWGnW5W2Fi1a6N/b0uuPpXt8H6q+76qpdW8v9X2cwHjVe+2xetSbPalaPGu7dwrbGxUHmrnHSYp7SoJkQ1xk1MaOVe/Gzarj6csCzbzbjjXxE6CwNZya0t62ZNUusbvJeNhnUy+147qGTwn7hN+xHYmrn/ljFjf5nVzZZckpBBFat+JnGrbzsVEZeObaRiXkSEz9bA6uzlV2ElBYZB4nDXYrSoc3WyUVXwJ9sKVCbID7f+sRguYAJveB5K+11vvrPXV5dElNsTYoZ6UJr6ZHLqTMAT1RGxzuvhsAylXgrnfAcr4u1TL1Y6bigqk1elYlaXQAOapStzVuepPZ2QMHUfhfHOnl68aab9u8/eMBlfLHsr3oqAheMQGhWnTS8YADvWBnLkNqzlnZ89PgxZAtv2Do73fEWZKN6GZmaCYhmdXbz00cP1yRaQlONWMczZlyjh47KNxKb4SzZeQUHXkgwO9N8pbiR9P8wGGdLwKx5IX27lRKbba1ix4NCy24xsqGGtHRueXhyUt/7KRoNlDmcmZ0VOClC485is0KWhbcYYOZlpV7OEnZquDR4wuMerxbW4irP4vPGxHEZu9cod7C4dEZBRdXaUxIlwmdyBIBjX7Td5MArszJNUwIO3V4wZImSi8Frq3r/+l/4r9IwTQeAcOJqKtVOQV643uQ0a+N98dPTLdr5KSZa+o/ootAjp1ugaEI251lf0T5YASqW06DVCm5rtNftrU6b/6yOC71UqtwJjDuq2SDK3TdXylr1KtfpskDYFaxuCSWucrdxdlKxCcEqpeMSLQIOzTM2zxZkO5frYk07LxZwvtgzt7lc9uOOq6xA1Cu4LZvaAHWuOGR0KCDfYpxmB0V/ygekO4NR58DhwwePHF4aDvSxi1WDqqcicDsRqNGs2wngHSZ7GciMuOVz9dP9qV3bd1x91b7t2zaXMHqzFafWrF1oXqTVTCmuurVDGAF5MsFoNFyTlTVazhIYrx60WlvNWvas7mVW7Jkstz1eNXE47oT5OShjfbF6uDjoT0/dYlNkkv1Wyx0sFCaxnDHI3Ir8ij3jEn0Y9WfWuLdZS8OqzXTBiUpJ0zhoj1VcQ1+UjZpJzZpVyhm6U9NInm+hctGJqAwaSqEugfdSozdZhZQYy4eFJbxfm6bKa9VrVSjahpBrUnl+rqWqTV/RWTCZalp3Ukl7vFbibeq/nQJtQ59R90m1ab5bweFsG5osVhVk5JhfHO4/ePDAoYOny+se+m6Vzs5RUyoC64xAjWatM+CXtrheb6pERIRHxr7eNTpw9PCwM14Y7rlq+7bc3xp13AYKd/UyZbHWKNSkl1VPpPOJxGFDziy2GpY1JZ4gdIpAub1vEstar5ZUZexzi9ksnGryFY1Za1JSznS5K7CcYc+KnlLKGhsSyB7c0ZqMItJKrhwMlprVKmWlvEiRV1c0a2JMzTTWsrx4x644RJkoLInq62ezyGONMpdL6SFn5FdwWEZj1TwNSoqgsyvMWAjCSsYWtGQs4TTmnZG6qtLbkdjwElAUwErrNDWaKsGGi7L53ozQQlEVhQ2Q6qUVGvD1vvdvqfMvtywP9Dd9C1Cl0EuMWwn/rRRY7lhGTbdvoLslaFruZMoaqWb6bw04pTdiuXxu6bQNYtol11oy30a/akFudTbIn991sZada5h/3snR35ZSPv9VOkMB87xwaOTltbEBwsKGDrKm88iJU/sPHDh46JA3zfVnpgXzlyPT521uzVARuPgIrHFjffELqhovLQLjYZ5LchtnkZbnpYdHTxw/cfrUYG95ZXl5PTpXaqRqVjDYJuYW3s8wX4jxDoEyGbHiKLvJyDnyKJ1+3OKAnzDY4Qy97qhxe0Y/43tC9ZT0+uV2kvCKGzVpVhjMJixttU08Jb5n2bCVcfnWvbBSTPeZLFBu3hMW3ZSUic0yFi9XpJw1tpNbYRSqs6xcYpn2WXb/pjTKu6Jbx/D+1lJbdKzkRVoxlmbWaPUNFOZd+zPLuDULijzbVaCUMc5YxUvhJbJc5ngv+aa9Vu71LSBmemm1Nep7vsbwoKlCJvFSjnrRo7HOqN1yZzvfMspy74ZpxWa4rRR6/prOI8ctxpdOtNJ5GgUNs1nu/N5K0fax1bU3ZtNW6NpK04d1pV0mC1qrPyguc486ZJkbX9GZEs/9uljdwouXemYTN42V6rc2nwsO5WIRuyyZl9kuZIBw5OQpXwU4fPSoIJaJ/24JTnfLCoC6VQTuMAhUmnWHaYrbZ0gzH2gA4sS7o571H1Memz61cPJt7y4fSPFUtocHrUK1BKfcCBqs1l7LgqeRMRViXVFzb11eYWqTK4+Ll6VeeVX0qIQoIhbzs5Z8cbDYXShP0ZO0QJi2LZvnjHzTa3CsMuw2Fs3Pl0+RlMF0hQaKya0KTBZ7qZHggW26c8srRhnMzpTb75YPpdHQBBhKZIuwU1IcUwKcYv+gvFS6XQ+e2dVVyy1oLCw/aU8g+DiAw6ryViifXiyvYLClXJZ417oilJvH2qVnUXCgXlXPxUpMY7XtqNYMg54V5RerCFWjU10obLtKwE9HSlsounSqwUqM6NyKZ3lp75W386el0qznpuACpVKQWqTjZU9XWhaqjnX49nJI9c8ujOWqn5VwQSCqWvkcpKAUeraSlEuPnkOJcsmzoZU/9+tiLTtXLfQCEtPETGVbWg1iQem8cJBdxuhRUw+vuK512lPl66DzPiAqwDw9M2u4GLhj87qTC7C1ZqkIXBoEam+8NLiuu9Z2uBRUQnz8NCTNbtrcG5uwGhw8fOjw0SNlPXvzkQrbWk/wNSSgPD8Yf6YeRrcM3/bGxxwTSInkQxFaGpFhFE2L1+EJxNK8j3H37l23co+JpBw7ecr7wb3kM1SAHqWv9REy5nmBE5oSq5QVNyNLjFcuDY6NxSimsxnlpcTgWF6KaF4CaSMpC1VG8DjCs5vRWfgQlit6yDiQfrawFGbweQRsrAUgM7IEXnGMUaIUB3TGwlX1XMRElmdTtC3Hac3bXwqFQT68008HaZ2UpQgH0FBukDmvQkvXbZ5YtMlYeuFKg56XntsvnKJ1Bs3KKgpzyTAs3WPVIuSK8faOQRGxNn3VXGcnAjldNEr8pDAvtj3f6+Js5RcxhZGuJkY6SJdw7CAQBYpzwYEMqyL/fuY1D/ngWGLKC+UlDuVnhC9iLaqqisDtQaAugb896NW8ayJgGOVKjXmNK+9t3jTnZYy7dmyeXQ76NBNm3TakNup6wVe3c+Toybe++51Hjh+f2rKlNz1zamHeQ0prlnFnOuFRUUvjTD6OfLtyfv6aPbsHpxf6lgj1yyu4BgsIYn96dvbk0tKJxfmpudm+e/q6VQQqAhWBisDlQ6Augb982N8JSk6woSzbaqI+Ivteb+0u8+ptzdsiyuIW+zLL6X/YlugQ4rVly9w1+64SGTi1uDQYLzV3pncCsM6tiiUk4N59etrsrxeRz3W91KA/tN6sxMzAiIeNbzh08+DmAw7OTWWVqghUBCoCFYFLi0CdNLy0+N5ptZtcTN3Lk9XD8fziQufoUdNkezbf3Wdylk+VeZOy9gqBEJdx5NS+fXtPD5bm9988WPL9xFkPBN5pMZysuIhgZpu8ZNxFa6Jq1qNWMGv46myzxtzU46aZWc8llOUpdasIVAQqAhWBOwAC57f+9A5gcDXhykCgrKJo+FPhB2XZfd8SMetVjx0/uWgZSfOklSUaFo6XZ4+amFVWVOBgO7dv37Fls4X6HnmsWxCwfngZiuaZ//JqCBiCr3nAc9jMvmJdiGyzLLp+aaR2nIpARaAicIdAoNKsO0QzbFgjmoWrhT95v0Oz9PXGAzcfPn4slMGDQ6FW5TnD8qKJQhkwhu1btuzZtXtTf3o4f9Eef7vSEcZaXavNG8Aa8trMpopvlQfcy2vLMgkLP4+ZdnxV+0qvb7W/IlARqAhsDATqcLwx2vEOVwtzheWv0KbybB2C5Vlr+4NHjvggxrHjp7IUvkwXNifaCjQsobN7+/bt3gExbL5+UzcvC+iXp0QLjF604bvB5Um95i0SzeOf3qohPFjYrF15/2yFrCJQEagIVATuEAjUtVl3iGbYqEaUJfANhYrf99NqomMnjnu62zTi9s3lw4KFE4zEZEqEC+maal5iuXl2at+evd5rf3ixvPWqbpmExaJm+uXr14V1gav54E/51yx3ayJd5Y0bzXq3illFoCJQEagIXH4EajTr8rfBhrSAsxd9uWVrXi2IXXlVktVDR44cad6P1VQdIShzYN3BcHmK0GdwJO/dve3qffs2JDgXUCkBK4FBGctatyas1bxHXELzCaHmhavZfDZorZd+XUC5NUtFoCJQEagI3B4EajTr9qBX866JQPm4zORrBcxtNT8XnZjunxwuvu/AzWYV73L1Pp8mG/jMWfkWi+BWCcJYshW9V+3beeNJfOyombKZmU1l8nEod1n9PRhf2fOJ2FJhTg0mIaMlXmWtVXf5ksxzhVa15+zp6fI+T9wVI12cX0zMz2I2r/wvT2v65FHBpLM07pYHDHxDp7v661LXbLB6oiJQEagIXCEITDXLTMr4We46l78gVwZIj7VPDKpO+WmkNd5exppVmnUZwb8zFi0KU3hS83L2Y8eOHd+ydcfWufd/xcMyx2pYxXj3zh3evYlpLQ5P9fvlvQXNZ36u+CmxcCwVPKMu3kGqW5QnApo172JWZXLQW0in++WzlWJXZdQogS3jRvmeXfPRxvK2h+b73eVFD1MY2ai+0+HOeHXVOlcE7iwIoFbN8ggjYnMnmg/PbvLGAAAgAElEQVTR+m5taNbk/vJyLA1SadadpVfeQerZ9HhfnHaJDI6dOHHT/v293jXbNs+GNzUcotx5hHz4uWvHzqWFxebDZfOFZpUgEI5Rvs57RW+FQk5G+1Yq44uUzYeJPZpZUCCDY8GkOxg3DwuUm7dpr8ZqtikRKxOsK6SzhLG80MHfYDA7m9fAXtEgVeMrAhWBisAqCIjqGyfLg9Zl2UTZOATjoyUTiWBJzwDbcLAykK6iZb2SKs1aL6RrOQ0CvqU4LC/OGs/4BvBgcPOhQ9Zzz22+bnKKq1wzzYZp4F9X797r2boDBw6WV3Fmrs2bOK90ntXMFQIk+2agKNuUd46OEcnR0BRgczaMsrwoq1veiuEdGLP9qbIYa7bBzOscmhdoCX7l60az1seX5zev7EnVprPUrSJQEagIrIKAtRJSrTYxZpbTvfJNWHfho8EtD6232ZZlVlGzTkmVZq0T0LWYINAVrjHhhSVNTQv7Li0tHDp+bOrAprvt3V0ulpUvGS8LYxmjztx075q9+xZOnT5y8sR4VJbJF+5xhW9hV6lEOwqU6jbPBRgvpmanzQDOzW7ynenyYGZTZdiVjGMr1VZ4aYmdl3dngXTT9NTuXTtkKDJX/rzqFd7C1fyKQEXgUiGwYFnEcOjD7b4vYnOH6XfzQfpmrdbKpviMrmVIvHxbpVmXD/s7ZcmuBAEtnb4sTrLee3rag4emDvfMzc7NzWW6MHGdyAgEi2Bt2TSzdcuW46dOesG5n5lMu6Lxay/7SY5VEpeGmzdv3rFjx85t2x2I+Z0xPDSr096PRFn12UBRHhzYOje3ZRMYi0zdKgIVgYrAxkRgZUX70mhUPph77Kin10+ePDnqT8V9qHW4loOy6KLSrI3ZD2qtVkVAhy+PCpZJMfPrvekZYd8Tp0/deOONe/bs2blzZy4P+/CPwh2a5d57du5AyA4dPypQbE7tSg9otewqgwJ+WT5I1O/v27l92+YtaNbMzDLBGhpI1NdjApa0CZADrVnbViAqv9rbtQbusnirzKeuPKy5ahvUxIpARaAicAUjMFgcGjN7UxZS9Ga3bNkys2nb9KbjW07efPK0r401Ya3llSftSHsZa1ujWZcR/Dtj0ZhE85BdCcCUqFSzgNGqo/3791uk5Xqxb+88cjBeWurOTG/dunnPaM/8cOn4yRPDpaFptCsavkmalbuuvFfsLtdcDQFzgIVDNS9573uTa/kYUVPdlXs4VKpZkuBbhh5gzgIv8SsPHHoacUXoigaoGl8RqAhUBNZAoIz/hsTmVYLmN2am+vv27t412H7sXe+Vku+OJGsb01pD03ok1xF5PVCuZbQIeLVTtze0ntsfquHbMYVJWLq4ddt7jhx57+EjliYhEIWGuYKWhpZy41ghGTu2b9m7ZwfSMdUbLgpp9bplqfhoZOlSWSE+bJ7Ru1K2/mzHX9fb3HtTnfHUaLh3y5YH3fteVmK5SSv1KCGpXnlhgwOXaVf9yjeLUj/LEcogM0CqsNJ+85xNeZLZzR3hpcHSsoboOWsvGFZeQdake5DRPllKkKxJLE+CdsYDqx0spZ/I3gokV3tKelJagSiZzOuYtpSbfbK0qlLW/MJ8lGRPMgceoWztbJU7y3IazrBTeltBwgRSoyS21ibXpEmtwa2FkWk1RKBVPgn1wuJCzrbGTFZwErHUJcKtzCR0rRmTVZ7UliLOqDWBtoKpdX5GrIWxLSiYkIw9xE7Pn/Yz6LX4n1GdCMTCFqUIM2CymjmWvUUpYlJaACMjPYVOGpMq2MeAFt4U3Z5tf06iesbZtri27jEpnYdwfrbVkdJmidrJqrWnJsVaBFp7Js9O9pMW9knLo3PSjJxNehBoIWpr11rSwtjqnDRyEhmqYmr2be1aZKKhbXSwt8olOs6pyRq1xkdyEivHZ2huLYwe13tSkrcFrbX/DDsJlJRmSCwjpL8MUJ6vmpp68L3ufv2uXdvE/q1O8XD2qLuwONo0t+3yuoVKsy4v/rX0ZQSaV4+Oza8fPHS0rD1KrMqLSpuXkZazzQulfOpw965d+AT2UQhKs3TJK7hEid213BHiw+fYoiWkh2KWAamsG9i1fcee3bs9SbhW9hMnTiQQSMBaBGysrHKbKtHogkaDEj20iZmLh9nnVLM2NIu3Oo4jQFIWP9G1wuosurdIbnGRqsTbgyf9NiseCJSZy+Z9qk6lLHvZs6eQnuRKYrLYR6BQ6oYQpzils8pxqh+xaPadgBicWGZbaw8ESGcn4VTEgbMl+Gf2YGqK/TEy6U4BQUoKakOGqWCwkqtFLxjKS499KhvNZGKqRNlPnfIKtwK4Y6VLjP0aZX5+njC1wV+u48ePpyKOA4JT6tKiHUDsiRHQuCmd8mypMnkyQcaxIpgR+xUqS6oZuKiSN60cYQJ+kpEl9khRXBJThLzWR6Z2jiPmINhSyAB79U31NbQDSqJHvQjESCn0p2rk6ZdRSmChMBqIkWFhTJVIDDhRFQ1kyFMSeIOJU+m6zjqVJptENRjap9wUl/4Q4dQunYeYA8i3VklxnLZIYqpGGwzb6kfMvt1aiJISBJjaNqL0Fv82F8sjSYyR0a8gtXOcrhjhnHIcJPOTgOyE2+5BwM/U1wH9yS4FmMGEGX7GGNkdJD34tG2XG79IyhtJ2mJqCpI3rexs2i5qY1hb3/QKWRSRrui4rWybRQrJGBP9AFQFzZFqpi5r7Y2lu3buZF6KCw5rCa9PeqVZ64NzLeU2EHAx2I4fP/HeG284cPhIM0g39yslZlPG9+YiHG/qz/jW4da5zX7wn1KdcjGLiZ3LFXgbRqz36eKei/+Yntm7d681WbdyNW7dutVYY5iThS+cHOvbcapg1utlfIljA1rr0loX65RCbU4ZQzOqygt/2SXK1Y7mxMzkZsBy1tgXG5Iiu4z2fnL2OZUxXXHyLlewefgxP8MJpKeItGxsQLDUMbSgHWRJSmmdShxJLIzCCDAgPmC5P5BrOJmfyUIsW6oZZxDzUmiO6WR//KJSHExmZLNSPJpAzKCf+hJjLXZCUhVS07hVKdu2bWu6btnUXcacCs72qRoj48k0blIiIFegDlxUqVEQduCsFIU6ICBjU+98HnTZa0Y4StpaOwgOKihjLJSReWrnVGyAfJomFU8PDMIEotmBs229KPEzdETe4OknnTZZ7HOWzRSSb0mAlEDqILULJuT9JKymrUCrKoC4D5FLYttFSbbHLHHMMFuLnqIDS0CGvJ8kUx2WS3Eq3Sw9gU5ng7ODnKXZAQylEybDpNRRigMXSLK0bRGdKdeeJbKnC6WCgTEABlu2BXk/6UwvSuvI66x9Cw6dtvT/GJaUCEhPWQ5s8iouILftmCrETmeJOc5PFU/2QJE+mfZKD1FWi0lqF2DTzSiBQ9BrK+InmdQxdcnYIjvNjklqDvpzNtVZde/BIct8rXB1Vs+e8oWMy/1A0K0M7KtWoSZWBC4JAjx7uVC7Xe8svfGmm07OL2FaJUL9/9m7D3DNrqrw/3dqejLJpFEEEhUsCAqKoqKCXVTsgNgAOxYUC2JXLNgRu4AVe+8CiigqWEBBLKiokEISJpOEZJLp/897v5P1f70zkx8mIbmT3PeZ58w++6y92t57rbXX3vccyZ7F66IWryhgDPirM04+7cLzzvcFZe/fOrT/QJ9S1nbxwZnjJoPeJjzfFqRej7WwLCsHvarhjDNOP/Os02ErY3c8tNlohobFWahlNXApxFGT2cpTZnYzqVx7tpiKclrslIaZbLSgdathziDqnhYPZaGypB5lTKcwMRMALhAbkQCAnzwBzG4zoNW7AotQTxMtcSonTukE5hUqTSCpvmvUKUST4TDNAMjQazW+LYpQIVplmRtCuVU5FlyNW23HQWpLn5CPY8vou0Xao2Kv1JWWQpjsUOFTk3GEweRmEi11AculpSvwuRYSRavO8rSoNE1GN/0kYPofJWASPwVkvr4AZjGlVkPkumOi5Kj0lFr8aCn8mAkh5sMQ/zCoueqqq9IwYE8xoG3wGrqFc9QVwviJgYalsuxp3a2cTlJa13J4ESIRAA1RsQ5xO/wEoEmDBCfKmIyuqzJ+EtNtBa0aGG6hDUnXFIX/SGgOYaNaoSAPM+pxiBOVjT2F+rSe0hzyGcDKgLs1hNIPimogRxRvMJgICrGNRE8Dcx1BlOFPhHAmb2qMyWDQUsAS6vGTfsIWpBq/YQZdLIGHs1i8YeAW2+pBNircRjGt1vXxA8ZTeFyVYcBDmlEOSa0aOSBpDyROPKUQYLVVefRvcQplZeW0U08666wzmVYRKW2sHnS9M38bR+DvTO1v0B4NmE6bfNXQTFs5cMNNN121++qt519gnqwcWizfgfEJCovP961sOv+cnTfetOLUvCyH+exg1j4HDhYY+mO8E0CvCwPtFPvBQ16NtXPH2dbFhFwY9uNHiqwPa/vCF77w9a9/PXPzqZ/6qf1hZjb9b//2bxXe533eJ8MK+H/+53/+7d/+7cM+7MOo47d+67f4Ia34ANeM10d8xEdku5kwlo4d/MM//EMLwXYJWVLYPAKDrls4X/e61/3mb/4myPvc5z6PfexjuUmPRA+XX375a17zmnd6p3e6973vjdyiLzZtQvTd3/3d73e/++3evfuv//qv3/d935cnvvTSS+FUo980hBy5d33Xd4UwQ/zyl7/8xS9+sUcf+IEf+J7v+Z6wMbiaZKzzCg0JLGn7p3/6pw984AMvuuiiet2j3/md33nwgx983/veV8MgUf+zP/szAB/0QR/08Ic/PEhMwsAN/9qv/dp///d/089nfdZnUSkjzjRTCA5h+N3f/d1LLrmE3j7+4z/+AQ94QG1p2wa3TJXm8HhqO9v1vd/7vbmo1772tcAgVCbI27/921NLqgZMEOr6lV/5Ff5Dq0/+5E+mc/AAcKt3fFrqN37jNyjqvPPO08uokFqrfBjF7tq161WvehXFvsM7vINH6ef3f//33+u93uv888+vRyB8xSteQWo4P+RDPuRBD3oQDKiDj9U/+IM/+Pd//3eK/fRP//QLL7wwh1osqK1balTQBfe85z2TGul/+qd/uuyyy2B4v/d7P9hqhbR0LNmLIVCE3JUa8VwsC4PmH/zBH9xIMxJe+cpXPuIRj/BHtQmO9Mte9jJP3//93x8w5BE13nTKPe5xD6MLfl0GIfyUTFgd+s7v/M7a4iR+sIdzxgHbn/mZn2mIwokZP4RAwqC5fsFPA1WPe/RRH/VRIP/iL/5CPd3e61730kSZCCqNWFp62MMe9h//8R/pTVuPDLO3e7u3K8h74xvf+J//+Z9krDeRNkj+8i//EpO6FXCKFeb+yZ/8CTBqTParr7767/7u797xHd/RMMYDosQxeRGi53POOUdb3ffmN79Zn5pHZ5999t///d/bj6ZhEuEf8/V7PaLcQDIHMWxyfczHfAwdYqCYD12EwPzXf/0XQqmCvJRJq8RpUDEI97///Q1gxgRk1qN5SjTaoCUKRwLmmlC7JhGC39z5l3/5l8Gvradg0MIJAI9Mkz//8z8n+8UXX1zlzL5//ud/NrqAfeiHfui7vdu7QetRcWTDY80VNkNHt1HR1ddeu/ctN4ivV9/0fGf+/FnStpf9zSv06r7FpzwW/mz75m0OuR1afPt347ehgTtIA8Kkk7Ytzuugx6Rs27r17LN33OvCC46cKVi1uc1V1s0UvWHfigl81a5di79X3LJ5/+JA92KNKFFzB3F828jkOA/t33fu2Wff/x0uFmY5vuyNYreA1TsvGNNXv/rVaYnx/aM/+iOeVRPOXhBAfFY1f8OMfsd3fMf3fM/3sI88GYvfIhJw/oYl5exzD9lNxo5tAsBcuvJGSPzSL/0SQ5/V+/7v/34Ir7jiCsg14bx/8Ad/kG8AzBR+7Md+7CMf+UgRUiJgiQf6/M///K/+6q/mGx796EcLHf7hH/7hm77pm1hSXpnPYC5xZVPyy77sy771W78V2q/5mq9BJROMxJd/+Zd/8zd/c3kjpjYTDD9IgwGff/zHf8yV8g3iiYWFXVnhCdjrL/3SL/36r//6nCgkP/ETPzGx4+d8zuf8wA/8QBho4FM+5VPETG5hoygqFVwWaXkKOYngQZ1CvuEbvuGpT30qSMLyQMjRtlt644Yp8xd/8Rc5WuJgBk4ApMD/137t1z796U+v01/60pc+5SlP+dd//dciCQr8mZ/5GdFMEQBdiYx5YphhoOQf/dEf5fWV1egI15e85CVGgrCG+CUREcL8V3zFV1BX+qfJ7/zO76RJt6564Vu+5Vu61YOf+ImfyP0HKcj7+Z//eTF36sUVKoTSRxjG6vd93/eNzsXNfD8Of/3Xfx02Ytb12EsckFSBYSKE35UGOH7A+Xg1AiyR4ld91VdRKVoekeUTPuETaP4XfuEXdEqsCn+FtgC++7u/O62Kz57whCfobuTUc/N6hODREqMbaRgoBnroQx/6q7/6q4X+OAynp8IO40HXRFpbcYzx7wpG22c84xnf9m3fph6AhuIkkbpOh83g0ZXFNwB0+kd+5EfiWb9o8nVf93Uk1SmweWQ+ftqnfZpJJEowhEwKj4wxIuj0D//wDy/20jXPfOYzdah4rrlmGD//+c/HhtELJ+T6QhiqibhTiGaR02THHkF0lgH/5Cc/GWMNM3MNwyI/JEikR37qp35KCNtTnFcwSAwVAV9DTj0Sv/d7v6dABGPDhDV4GBNsEEErPwhF/1/5lV9pYPeouawf1VsbsAzo6k3TmbrMcRI1QgTNEKpslsGmc/FgWdVaCFizm+zPec5zCqzhNw6/4Au+oE6su49xXSxd/YnVFnPv9W+89LI3vWnrtsWq8s7a6PDh2Uc85GEbm4bH6KmNqjteA3YUVhM6RxLgvmC46+rdV+7eHSd9UHnx1HMR1+GVU7et+Nzh6VLfq1+0Mi3vxLl069TlY4UW+zwQsReS+4ucxV9XHvvHGHEnHCS7Q1JG3xqaR1GjAdvNbcy+D23k3eVFWD0A3Jvwgifj462k2etf/uVfbs1ajBUSVJ74xCcG86xnPYsdLCpiMf/mb/6GZbQgtjYFxp3DxjhqaFXNdDL3MHMhCYAlGYWiEwzzPZBwn3yDwIUB9YiLtYrlsNllrXgaIcXjH/94ASVfKMvCpX3Xd33XaESTYhcMkBFCxlcmgMOGhyB+5JXsyXsB4wN++Id/GH6qsP6GnAKFdIUIHI9og0vg26zpefTP+IzPoCto8YzJF73oRYD5WlkcS23ygufzuBwUJdI4UZL+7M/+LKF++7d/+wM+4ANoQ1tJR75KJRLCzR/7sR/Lrwvd9KNQDAD2XCUDIOHkuBOSYoYUMj16UziFCiWMa4lt3GJSPoPCNVGJJW6sXlCDZ3gICy38NCkC+JEf+REd6in/TQq38MhDcMAkxTP1AqBY4mNGl/G+hgo+i1GoWnQIA2Visr7ApKwGhRtREMIj6BRuGkXE59dlFnWxAMKAqV8MWmjVSzvRbR1XGC2yJzseUIH/H//xHxOKdCqx9yVf8iUoGjmJJg7QF6ZDg4TDBibYwoZwRIb1e7/3e/GfllyRE4/SnnGug+hfF9dZePNUQ1krozSEFItbeAQKwg6agd9PX+saIabIRjb0uc99LnhtXY0HV/O6q35XJt0AKNOkK4pFtDiRkSVFQxfD9I+csfTjP/7jRY20RPxCYWzoHWqXaqVVUbJOfNrTniZMoTRsWMN83Md9HGC60ooqTEYWwNIUnjZSFVILbMJEspi8omodh2hhorbA6iNS6GIUU5omxq2x5yktWUT91V/9FSQieBGkeYcNAnoEv0ATn5gxMES9BqdW6omP4dLexqSxiiWkXQ1vU9XQpUDimMLsD+PjEblcj/3zTdjFFzEWvzNPO70+PTbkHVi7sWl4Byp7g9TxNdCcX9m89dDKwZv2y6Ycvmn/PquRC888w0ze4sXx2i4CrEVEtSiKtE462czfY9dGjt251P4G6vgk1tUT8vpr4+3bGduF/fVbjR+P+3vDG95gm4n7tJ5jmCx8eRTrzp/7uZ/7oi/6IpadzWLRWiAyXhlTqvPLHcrxSEJkhVlAwK2bI1lZJTCuEcCjHvUou5PPfvaz4/B5z3ueHAAzesEFF2hinQ2Gt7OVoAl/sCrCJukuS22P8KOGS8MSovjhPEQq/AGWchjyZLIamWlug4Bu2WjwfgIUQQDLjhYe4lBbaLuqQQVmPliIJpcGVY4cvEq+qpyBbFZi/uRP/iRPA7Olv+YsOx1+7ud+rqf2MmwacjN2o2yxAeMbxJq8FxK253gXMFwa92bjJoScAaf10R/90d12xQNmMJlomJF7kDOTFKFAaQYemqSUQFdcYCkKmTOEeK9v//Zvf4/3eA9tBW3SHi94wQuKvWgVQH2HEPfDHSJETLpFhftJt5iUPoEKGGbEVbpJuGaoqGnHykBSth/02Z/92coCGpkq+my05OlJKpQUnpbm5ICNNNk+bOTvicBHwmAmgiQmnCol2xRy50JzObn6pU5sO9JgxqRsKx4A58tLiJJRjasOMhrFNKRzK1bQKVw4jwvAcKVJw1KUYy8Y55y9uFxqEDaLkCc96Ulkl1DR1o9yFvNu9ay6kJrao+KqksjFBNQuchIJiflAyh+76ilXaIFBpW2dS1J5TQGlIKYAKw3QZABum3Qa0pJr0wE2j6iFBowNIQjZ8S/+w4ZHID215DCGpetoVWWsuppxMlgU26zHz0Me8hCTFJ9qBEPyWDKj8nnIGZ8iXdouLsRnHQEPWWCmq8qag6TVz/u8z8NA1iPbYoY+5jGPiYe5at6fyMBQrk5uz8i0tmEcgImZ4MdA4wpC2D7pkz6JvPhxa+GBT5OLdTKWvvALv7CVIQCdZQEDbcH0T//0T9vtlbrOtqzh5MitkSOD5H1aq1lkf120f/8NThLe8rHXY6O6/Wo3slm3ny43MN0GDRz0B4WH7aEf+SMp6RgBlcDpX9546XX7FpWLRM8i12MW2R88YMFy+mlb73XBeTvOPtNh5b1ab9uy/xYjldvA3e3fdJG52rR57403nX/W2ZsXL64SOmy9hTgrl8mfYYVtYt0YKX7RApTRZMKy/hlo1hlMJjLvolUe1C3jlTwBL1R785/oM775m2DgacOFoWTvGEeWHTxarqITDRllZZAaCqH4WhsraLXiFOsog69JzLvm7fihcUWWwuIboYanUOFTQVggySSDggEkkrHm8QyPynd5l3dhlDngfHkcCj6EBZpbEFcDEmY6FHOIKrSVz1PO4aEoSmDuiUwzIhXYJLciAYbT5baFferzeSpHLiT6eRrCiLr2x4ZI41koKUwROhA8b8Gxier0YyJjyU4ZSDxAzlcJszxKJ+qLEqCVJMOtECS6wwmpHaGTaQhhOrF7K4UmzQNY7GvjL7fnVtpDFqQDWLiC38jRSt/ZxyGLfE+opFsEXmB4PnEPDLoGWj6ej9TvwLCRXApg+GDw0y8VBCXGkjhepqq8ERh6RleEJDfZWzBgA4kHqAC4yoVgT1CYsJqQxTgUPQDQHEKiKdAe9iQO6ccjqJoOmh/pp9X/0mfSTT1HrrmRrKGCqJSAtNEtsOBdVbp1hE5g4Wlj0jUNKCAKgB7QjWetghwYU5sUYjuRSknZ4YTy7SlLyBml4CGZ3qdYvdAU9siwEaCI0uLN6stJJsqsiUpqtKqhqMbVzP3pGlylHFGvEHNkiRlPK8zYThBCKSRawroVKco/GTbqiYaW+eJpAOwVmKFrzWPlJl60yGkjfkam5s0FpKUYDWwnzEIyKlpTME/s1RsYbNxpJ61aoa3bvGTxePB3TP1GmHXH6HmDyq3UgMWQOS8hsmjPQi6875FBu0honXrS+TvP5VAPHTCVDm6+hTjlVtJfL83spFivl0lipNgaV5GWcIGtd5vxyiHFtMpMOVvD7NCkmoIGYDkYj8LmUdaNQbc/aNXIuDPW3/iN38jCOojKptvl0Rz8qhFbeBfxAcY0zIxKM/BzjlDwOkhn0EEGf0xVgslXWdCz8rw1/Aq5eZ5YK8Y3QaI+0ikw+la6Ek5iIJkndIcKtoVumoREITbcIiqsQUVcJSJhu0lKCjkb5p5ckMhhcFSMu1yOhvihNH7LfpnFN37cjqs4WrScAf+quQgVk/wcisQUZinAmXPSltQCpjyfeAg8l9lpM6kap6bAl6nKEaKONG3rdLu3lIAceXN4smVwGhuAOxFFtNJL4iRgvKDkqIM7QkbdSkYO2MFnrfCQH8Wb5tCKCIW/DQ8sQYs0uvEja9IwoFWohCZ4mA6CoYEBGMIeKYg1nSn0SIjJ8atBF2NIG2Pwi2w8pTohlxgawoaTkWlzjefO66cNiw1ZLttJmktGSliKpGUZwcieyiBCXnc0wtXjH9H0BrmnmNcjjWTDQCs9pSGeZdTkhIQ1jZ8GQ61YHvPFHysgpK/rAo+SFM8p0wgnToFpPNRfMWCFQA9qDAPBfQAhEaBLWktodVAMz8BcU2ZCoeWHK3rAgEgaWhNWAil+IKQoWjV67X6qBJzqQOqaknDxbHjbH++Iev0IEgZNgAl/4UlL6unHDzMqNR9r09/WwKOVvV2PYluBLMJxs9V0MDgBOPvPssHWIi0ZMWnzkbkDJrOof+lfApieR72xd0JcN8KsE6Kb7r5MsgIOve66Znd/gnfkbd6d4lq8/8HS/DQvLHV4/NC+vSdtXfwtz13yx1LnBpihTKQrK2zV2Jkedpz5Y+8yfG4ZNVfw2XcBU6tqMNLpcvvOfKgBQ2PsmgJDaX+NZ7WwtnXFnwlBIOxv9bn8jk2ADzPLaMtD2/L8PK7dHB6O/x47Drjy8folK593EaUBRsUtuSAkBXM8FHMtoVIWV3EMjC+6Ik7+2yMMa65hezT9Hd9QZ+IxrC0AptximqG340MEO6QkjduOtGuFpTIZ6u1/wdzhbs3j+ZhyEQo89fLZlvX2UMD7CR2oUU8BC+QAACAASURBVMHTaY4lUuBKDbdqv6bdQH+A2QmqhHLVm2BAcpDwOIAsXQcYNhQ9Mkg8BanvXGlApaekA9AxZyGR/RdSP+5xjyORQ9BWMoDr3JylW61QEY1JsShTgiayWXRuVjaouEwbSYjasRKuiRhSPoDU4hFhG3iQ4E2CyiMBLkICC6Ew14tJPaItJg2/MlL8NEi3BbXKOgXDDWm32INQDRL2yDSX/HO8mnRCCizRHrAUogDAuHUVVNmJpiIs9XNqsHUIMMzbFBbhRYLUHLxKVMKGrtlhtDi5aB6JWYVlHhVt1Edu/TQxjFEkAqI4UaCNggnwAgjqbSUAlSZ2VJuSVCesoV6hLYlETto2wfFMXa7g4z+EKg0wMM6TiZvdUmxsg5T+lBzCzNTEsEcGkq1VCxVDziChjZhfFWIRhsJfRI4cxojg57hVYEWTysAah3SLEzXNQbMAXU0EcAR0BBMej+wYupVPxZIkpTEmqNIKsDSe/XTak+EWbzmTJ9xvJCwbgThc59eNMGudd9DdnT15hD037r3y6quvu3GvP4T1XZ4jzunmxBVLc86OHWefcaYNw+3Hf4v6ia5HNo5NZF/YOBa/tA2zlVxlC7KGaqgoi5zBcmXFmHJrYpbU1c9WWrGRVqx/Ho597wi8yEA2S4TRoQqkIUHF3kQBVs5YkMeAKscAPBIJ3J7zMWIjmKGN+vH0rwkwzSHBJDMNEpVcSL4NCXYcANnDAyxINh2G6PIrToZhT1sawHOxqSb5rURwDQ+6KNKDg7fCIOtmf8vGq1G1ek24AZjd5inBl3iDGT9EuwVzzwFTNZyCD/kVb21IIl1W38VhDi8lFGrALB0o2iOLMpagImw8u6ZV2HhoARn8P/RDP4TbWAKZzhUiBB4wQgSREkh8rksaz5EmAYRz/bbw6lxPm18RgkTAIRIShxX0iCeci0/5tgvlcvSOdKMj7cJZOUJUkCOma0OFdNAmPt7skYGUfHIonidGV7oIk/oXpFtRhbQZBuST5EV0MTy48hRaAMr5dU0gFIuQq8GsRpKP9igfJzad+ysNDNAADI1k5FBxPk+0ZKyKMBBquQKSdMSUmUMID4AdhdS87k4/4hI5VLTgFG/pXwC4ckViBip+jJlkJ0jUh3moJPNIhH86lBXTm3Y5tZp+xI/A0a1ehhwwbDjxSyIAfiiSF8JIuNItAPVUhEkYohu8a6sXc01DyC1U/HQNbdgkjVCcwwMeVwAcggQgNDcsvWIDxdQSTIJDaNnggAG6AMwjf6ZA26aD8MsajLoanAaMJnpQj8sf04NR0WzVUJZLpb1Cf2dgLcGCtdff8BtB1n9h4wj8+u+juzWHvqhjaeNz0W+84vL73vPep53k6zqbff9s9cD4Jt/n8Ze6p5+8/dxzzjG39+25cWXLXXNIO7ErVTD2Ln9jBd+7ZFhVboYG2CzWk10zaMYCZpUETFaE2WhPVcLmN6a/guWsYyLsI+vMLjv4YlnfWxscSGcoi+04D27JOXEHWcKTIRaZcT9O7MqK5R09zRAfcxyPjS77InRg91lb9QQpb6QGt7EXEmLmvIt1XPl+fy7HDZT+CS1mNLSCl3ULHvMiA5VJgTeo/PwdE1PO6XKf4gBnsOjBzinMtIpozckLsxV5gUtO6Jhy+Vt3aL2wQJhiX4/bJqC2YlBq1BBCtzTMe+lHfzeqAJUaknJR1OjH/ft7KwetDAAdWggFDOcQklqkBb/IjFCpRW4MgFADEs6SpGiVxogEMADaEtnhMyGmYM62qVuMFa5FQlv9i65Egt0oiSVUCkBVigx0kHA86vjhXCWijMnGHnJiC+RwG0J9yrNqZRNTpY5Gkd+VPjGiwAMW00hKIWQjlWdFTiUwV9lNf5ZBP3liOBXEE3y2R2mVikR+NG+0iyYFBEJ/540gTHt483PefCKwBjNsFAW56aPXwIv/bLPa5C0CSwpsNDXcDs7pOM3Vp8OC8gSvI4gPFZ5n2PsbQ2Xjrb4D3N8HuIWcQrAkFJZdFqyLgSBv1FWoKyF3668UNRf6wH/RRRcJ2sIJPyQ6wsDzlxzGs24Fn5UQ4gCT/cK5gpSe6QbPTJD4RxRaoZJbGGBTmFDMbcpBiIwFcDBQlIZuGYRYtSlvW5xW9ReEupiYhp+GgF0lpP3BR+MHCVxJoPa3IAaDYMsEBxY2ACfEbyObdUJ0092XScHAwtasbJLQunL3ro4yWptbHZuKgq1t1uorKzvP2nHuWTsO7zvybvG7nr7YTekHlpTZsnUiGcCKMUlOdeRyGE25JYKXpVfgvC2Ol03SGC8FdiojCICJzAO5Mp2ZPBj4flduDB4M2A0sMgDAWzj+bLvEiRAwsDGI3CcAvk1Y5lVA6iEcj3jMTgkhMy2AUxbiiBerJIhT7Vo5rwMPnlnkuA1zLl89EkRwnomPsW6mIo/A2PBS7q0HCn4q27QqlCSFU9Iqcyo2khDiclBxHMd+KJ3nddT7aWv/wt8bKoM5pkRV5uGUJUsswWULCIVV/lLihwMuVjC2MS9e6Wg5pys2ckCHOH6kkDPgCLGk+ShhOS0huLRnKnmTgAThldGlSfAqEVWQLcAwJSMtCulPDpHABr1RtUEF0g8GzCOHOgDBE94ktASdMHsEJyQA7O9A2F/4C56cTxfXGpMaeoocbIYTYAUsaWgIif/EsnJF+oWkHdwGXKIUmL+yBG9RQduC3TSfQjhao06Gid44b5UKIAW+Agg8NCkgwYNBJXzRXD+qUXClOrz51U0wKBR21ApA+25iSkxK6xZcNniSArfwq8nZk9FtXYlzAiojQSKbYpqIrZGQnnSQ0W1vJQUJg0PrNEC3NuAoRMCqIzoJDoOxgW3YaAxRh/biHMXGfFxBTlitzFM7g/pUHgg28ZDmqYK66NOoBtlQITucA9B4wzMNzNIicq4T1gDTxLXAESr4W+ClZPPXVrKyTVvXUGkODDkLIescm4YtMIwW4s+bNUwW2ut9HCaviQ8DhrUVFot3JVCVm60enSi/jTDrROmpuyufhw4fOLSy+rq5w1deveuyq67ct+8Ar546zH+e0yCW5Drv3HP9u6uqSZqdufE38KwMt+Hsud09yQPZJlaYseOcBD1OZ6cBRpBr5HsmGrBOZX81Z3DpjaHk/7LjmgeW2c2MeuQwNUipIFbSyQlLSX4CEgCeCkqYVEkyzSFnN3lZ1MvE2GbivPGce7uFfglA7MKS+ot0q3DAqDiyg6K8gkPQsYQNBeRy28CwpyavJjVie6UUAjE99TeD0kgCPmGKtn7cntyPcEF0qCGKTDxs8PAHAlMasPnokWNbkgeCNpLmR7lzP/UwA8sD3bJc2HDW25kbGaNCZGV7lG3zYVsI5ZVaOtTbZRGlTL3joHfeC8PKvHLn05NXJeXUlRjzNKl1KEFcaRIVp3lksBobSBs5jivJM4ksFYo1UQGPn/DATKhiOI+QUyaCkJQLd4TIGAMPRs/qce7QI3kparTNZBvOT1ySTuomQsEAcwiFYuJUxwR1gZjJoRx/XwZehFSfQk4ivdP70mS21GBPcwX66a1LAno8qBS3idV0CkKWHFB1DB9FdGmAokqUNjDcEqoQB3AacPUrbkDFoPWIlswgiuoNwDTpp54GAMOfftwWpRkn4lFEBUzwJw65UBcHQ64LBKZGjoGNimDX2SMFmVRn1ARzFCL8leYRE0MeCQU/YZOcnAkeWlKYeq7ljfAg+rTd5iQlMbEnSWmo290Lj7EtsjGzenEDHtIApUGC/+xAqlZJA7QEzGiBnFAexYkrAFetCKVQSlIh3hgl6UkrNApMOTWEgUSyWbpJRkoP0oYmdu0bPGSUA4bNRipIzR1Hc/QwEchFCkEkZsamDUvrvHDX3GFZ50rfYO+t14D5ttdboE7eevJJp+65cY/X+p6ysuU8HyfZfGiz/cSb32VsTXrGqSfd5173vup1i2l51/ux1JZ97CbTxiWzTfyoxXp7OkyYM8XiHmaa0xUf2GLIA7GYWUPuh0kFWYhAsU5Al69iuTKd9CaScGX+2EFHTzhOR63V2FFyOlv2woIbMwIgS3C0BGHMH9cIJk+mrZ0sb2li+tuSYG2P1yP54K72yPhs54Rs9+AHOUk7fo5D5Qb4PDZXWMmLZPcVYtXTPCXvwoWLlmaXRxpAzGFlzIJjg/MWVQjmCiipURMApT0cWRMpUi+0vKONJwJyJ0IBS3A7JgS0sViosex4jikdrjhmerZjwrUIpzDDz/EfHbfy932iKIxhQPfRG5yUQMO6TGBt7Q5SBqK/tuP5qCXxlXOQSNOJUFIaQEd4Co8Ul47Tv705XR6FhzZg6gi7Nh5hyYiCh8/Dp227eqGRoAxV/At6+ktMOFUWpstYaOsNqDbsuEZsaEg09Ry8uBB7dRAk6MaYWE3kBHhiiM7Oey2IN4SlRmhpyfiBTUyGEwMgzu2HGoeOB6nUccJTKkVdBKMtirRn2AAmoOFHe4Kk3h1lSNAqusUWkj3GQEzizSODgRcv/qBJwvrzCPBCSVfTofALabSQAEm0ZaVpIsa1IPEU53bbacPQwr8m8sHUKJwyrcwXMSvNG2/Y0++hwg/9SHH1cuDREipmt3eAxR54andazkgWQ2Pe6AJDG9ESsVGsvVc8MxHmkWEmCiQjDMtdrK0f6s2IEkX4x4mfYDoBG1rzXQGV5gI7IHWtv8AzTWAURL3IibTqdJAFbQ1d1HEirMS54W2cdO4NkkizADDoYpPORBA4GsNU57UmVn3UMuPqmJNufVZuhFnrs182uDqigX2H92/bvvXAvv02MLZs3nbj/oOXXPeWk87beebhzYe9bmrzijeXHjywz0KJrWTNzt95jtSFGX7yaYvD2gf2L86EHjh0cMv6y9tiOD+0Gi2sLqxv8ROnbBxrKFAQ4hDKyt57Czme/maKyWO1hQLcM4vGaPIxuS56YHwtkf0Y7jwEQy+3IcxymzXnPmGz/vbDj0r+G1EAbj3K+qt0y4ugxayzj8woc4xEHqie42yEF7WtPmELPrBne4LNXR7oVrq2Rdhr63si2AHxUqX+hguYw7COrQjg8o7hYdk77AKg8FFs5GfnJZUKJjhLGSxqUWM3k6uzeo4lX3cRk8kt8cqeOsFDdmkGjPkJVuiZC2f3PRUJ9SbYBMnh5R44qtnIULPoytX9rEIQfhpFcmFeBCyHwf/Jk8GAeXGDPuU4kwhRQomSHW7TBc5m8aCoYxgz9d14X/W1omreCxLUgfGyeNZ35AKsl+0hFi7AQ2oHqjh7ES0M/L0EDKkNgFJENImQcn97iHk9YgenbCXp9I6T2nb0jLoEz0kLZwV8xmdxT2qsI6iI93Vyi7xq+sW8KFPIXkaqzhXYgRcWJDjGSJGS6Q1jgl2JMWzoX8oUE8eAMAuYwz06nSp0uhATEpoheKwCgE34LtIiJnF6Km/q0z2T2qEuiRlRWu+KM8h1qNhCDyZRvbDcF+oNYKGM4AO8fnSojkLiTUaTjFjS6b2gwUjQQZ7CTBVQYVKU7+9erZFIp6YhhEOrHfV0iwo2ZLMYOh+VAqatKNmwB9PgBGPDnZacP0tvhi4A9ToFNoXI0YA4NQ7TRp0CoLGd0rSidtgKyNwCMMzk1IkJoXGrxk/YJE1V0rdZhhCumhQgJTKNE9YJMLYRVQmtW6wKVWWzrKksQox8qyaLAY9EwGaQ+Ey5Qb5K7Ri/pGO0SInoQt6bdz+OAX2HVG180/AOUfMGkVurAZOQHTFdTRjTlQlwK69+8bk7HdmENW/XK9RNv2v2HXzTm67Yvfq3xJu3LV5p7ZD85q2+dXhLJ2luLXe3vp3IZfExRq9iercHbVtkKBaoDntl6c1vBVuDeiygc6zsGiMrYpB5EmNxeBaFVEQ//KJwxIYdI8VxagWYfXRsK28xRlYgAgCVGlY/YOqXbVnUVcLvuJK21sqa1zZWB2EmWyXSbDTZBlUFSMRYTsB0RB3bWe3so1PwshTSYIx4qLryN6wz7wg43xZ12SlHc0YudLXt787GeaDrOLNH1DKr4QGTqbKwZug9DfOy8uEXHHDkDH0aG6UFJs8hZs05RbHh6imJUp0r/XQ4XT1ZoJV/glb+A0sqG9uaiCrsdkFrqHuaLNGKSjijAj49FCQt8waDlxEAFovUfLpGAXUpLm1lO0YuYIMnuZaHwXQHMLxNj4c8NmYIjbeedBewweBpGcdqorXcibFRH6l3KxoIIGXqFBTFiOVveGhqpA3kJHgkPgll03zGGOpk0UQAtDzOl8ceGBFMO2UVmpko9jM8INePR2Zskv/vKxICSsNYDkaAS1HzXKUcm9nqEOFoQwHPiA7O+pdmxHmiOrpq0I5KNSl4UjDLSheBIYsfBgrRwPiLATqkOllnV5jrJrQSEIa0EcLp7p4uK0p3G65hMFmWOyseEhN+vXA8/HV3FmDUMqMiXRmZLHyceOS8PJyWQKXe17QdJBXGhC7WhptWXv6qV/vzy8UifA3cHXXbNw03wqw7St8bdG6VBszqCbPYEXMvW3Pfc86WUPEH3T4UuvrF5SN5kX0rm699yw1vuOQSs/Gkk08VtjAfi6+HnuBh1vhgGijidOV7KJWbyeQtXzOm2euxyFXOrbZjKxVYtNaUgfVUfbaPJfW0SCge1OcL+UhOwi0YXAmtkACc28iG1vnZ7jUeYtiGtqUzMJ4D85EDwL2JhCS3LJqhDcMY93EYEyIgl+cmS0MIEpUQ4geGopNlFzgORhMA4NXkwpfRag4hfmBQ4CCFjK4g1SwG22oSAq1xisMnzFFPz8uBSM2Xp8g81UTDSRotUy+GHn2m6um+sI1co4FGhaca4rkgj4x0TnBPPUr58HuaOFEJ26ACEGP1dZibpO0kxsPywNMW8HTiBGF14rLD1jbN19w1xlwpedwtcnXHsvZGRgWcE83TRtqMFg0bADDTg18YknTUOPhHz8uE1pRrhZDuiygGlOu1VJ0U9d3AD/U0PPzPYmCoE7zZEfP1FJxQNbCVjQTXAGYAKABu7IUfY5rgakZ49V2nx9PbMD+aUe83VNIn/BVgPho/rlQSVquoTI/jWT3kMyCbfcN/ql5zu0b/G2HWGoVs3G5o4P+tgcxTvs30c5uj8qUPi5sLLzi3I/Dcwqqh91WFha289PIrL7/ySqfmLWQWU930LV/0/yZ4B0H8X7NZ2Mq6LRvN7JEasjNbWcPAUlQAOSRgeaMUuKquI94UcAYOwJh1etMc8JjXrCqY2q7R1Hiv6gHnucEvm+PxK5CEZ9luLrsKS/kOL0PI4guzrHHl5LSaEAQ85kf2SPdUPbqFCMPbGibBj9FXxonryKsMw9h9CFPUCJ7CXdUjNJrHoUpgtBpMIhSRKI8XnIGtMC6/hilnmYGhq3C0s8HDGn0uR5+QJ9fwMzocVpN3RoLbJFLgC2GIw/zi9CN4qIjvhyswrvnyaCVa1wBS4zC8RjmxkSxd1Uyf1vt1a9fUAptC8IN5tDqiDarCuyBdsQp4OiicKXmwTUePDgNbczVWKSHelGe9MXyOUMtx24zkWHVFdw1LbrFUNAzALVSNT9d6Z01vBrBq/xYBtEINsbesq+nomEzAZZaqHzBswBC2pKiJepUejdIqrMGfdJqkpSHnNsgZMyCTywBQblzFzDGv6zPMWn8nVo6pvI3Ku6sGzFKim7oKTXtT0cTbe+jA7uuvu/6mfR5zaPsPrn7S1XL34GGZhHN37jxz9cDBwX3OYdxZCePbuc+YMPaoWBNqBXEMV6pAISlHfRobU+623RlgmgPLB1BpBjH1znWOTOUeIje9oC3MOEk2Hjez7jbbqoAEywu5fIbKbKiGArieRku9DoLZI2WFZc6RaIci8wrGPkvvRsrjotKjbH1XChnPmhHHCXI0AN4vVVSJHBhiQq4VMMKmpaSLzzSgTPCoKGuYXMHkLUbnNU+cgF25cELFNopJDaGCp67gPVWGbVCt9tIiVtMWkxXA4Ir4sa1SjSZu/TyKgTa/1MgKVJnIqGgyNfAPueRKHEgirZCWNMynKqSKeg3zOchw5gt1d80TEBsYVo6WkQMtcolMOfWmHowusGCSJZzJqwwziukkAJyEGU4F2BSQg7+O0ETZL1Ql21IIeNjwEDMx5jqaTC2jqGSP7porluCZuTA4m7yAZ1SgVVRXr2mSohI/AQMQETbjAOhK3NbjqT2uahufCQVPQ8KjYNxOf416wxbDdUFMKs8w0CmjxkjP4Ilb16lPwOPhn35P53Uo6fyGk1EpzpMLmF7zG+2tUfs6v90Is9Z5B93d2TP3qMCEN7HHTCxM6rZt195ww5uv3uVQPIBtW49sbWw5vMkRp1O3b9lx1ln8J8iFwfJO0xP/N6tYFi3zxOZypQwi50dFfmMcwdDYQlE3v0RKk+wyTeTzRiVsX2ZOTQpX0Davk9WGcGwczNl9LOVy8hnaqsdGIcUalXfGKLsZOWVN/MYNaOs2WnAq5xSz+ONdYA7SVdv4V0kh4czLqhk/t6qexV5erNJAdJPOI4XcTL5qmfl8zIjvEaJ+8RMkhKkC2kZd8IGFmd4QSgNaBQY+DArDJMwpP0V5pK2G0Q2eZkIVMBIBhLkOSkaPYEvkxkBKThuubhtRnioEXD2KbhMNe/QJGPLYS2/zNNKuWKq7aw7eUMFwwqp0G9o6RZNkaZ8o5JXxY3gnTt5dTbpNJ2kjWdCNGbQqgBwNKyMHBgZXwwZMnRhFtxGqbZXpsBpXSJb7fahXiMNUFypywZP5Gk1iYDgBkNphTq7UGBVMighDSw8NpNgQfkGY3mrYbZg1b9gMztCONtrTTAlg1NcXkCg07xoYOkJNAJFOwFDFGzZavUQdwDHxq6yP0m0UDSoMjM6VYWuMhdOtyiRao/AT4nYjzDohuunuy+TMagWzOpOxmHKbN/kzwit27br8ijfdcOMin+zHXS8+fWhtf3hl546zJD+2n7R4U9RdQH2t8rN6Yw2Ta3WZd+QjtXmysVlj6EGmuqnJGrLacE60xPoDyN6Bj5BbhdF/1j/bCrjlKYD8tPoUnvUfv4KB/HfIgSnEjGttAcekRwQZez1cqVd2zfiOS8N/5OKNRJrHiZrhLR5CC96jDPeIlmsZzsEDyHUFjLpfVDxNlphRjn/XgNVQjqcQhpl0OQ8w8KTeWd/Xm6OBbiGJvXCqrJWCvgsYfpWRiA2PUk76T5n5qvx0AwkShWRUqOMAhzYGXOumBAeskMKJBtItGPUwu6aTMIQZb5hR0+0IMr4zWfLZyiCXGQDGDU9f1x1RGd4U1CA09TAsD/54q2fVK4Dstqu20U0J9Wm6GpZCiM9hdVQ0BdoARkY1SQ0h5BBq1djzCFHI47m2agCoBN8vWerupr+u8fMUCcCWWD1VE0VNPCJIAoYZJK7AKISzTuxpwyZJw1Y9+IboVE7HweNpYPV+f9gbKvWoVK98NP5YTYeu9TWw6pHrEe0pF4HBE/MjadRPlOtGmHWi9NTdlM8MUybehDTZmm+SVowW4+Wv6hx2trq2u+gVD4tXItjFP+C9L1suPO98/sCh+ZnzJ64SLSgz/WP1RjMJlR9iqtISe6TAeJE9/xFAVzVM4bKVh62AYPxZFnlUN8YxIxhawK1ZPWXZs5jxUznS0zbm8xkq80Ou2rqtczUPHoloeQomy55TbDMl3xBw5BIfBrKARy4p4g1MzasEpjBNohueNONRhVDBpnkYRkZebdbiABIhutpSTqymB60I4heqdJsCY2lZgfWva64FQDDJ66pzkRs9V48fTcbhJV0w8IBHPebTbawCUIiipyNmOBNBZQwEpon62FD2CFFXVOIhcoAhJGnCRi6wAJQ1T29glntZw27rmtE5+JFruiNWPYKkcpKuQehp4oDRdjmQSpm6A5LamnSprrBmVDdcxdLyFU5gKQoYKmkAUbeFVuChbW5ODxbDaa5GE4WkcKthPFde7agjedlUMTU1rGdTeNfpu1jFnpqkqC9ib1nPoQITUY9AJhfGFNSzvd4gKqnm3GSEgEX9ePgHIOm0Al/b0BYmopvm05VrNbgafpLlhLhuhFknRDfdfZlsHppazbrm8GKKHtqy6RBjtP3AwZUr3vzma67fs8hjbVk5uHnvysmbVrYe9hKqU7duvvge99l5xo4thzYf3HzwsDBgkzfKL2zoJi+X33tgs49Rr8vf2PGMbyYp20oD8h95F2WVaSaYjCaZsoMJN+UgM2pp0qMaFi6ALwYqpHOLUDwMZI/CmZfKFkcLtvgEgFDNlZGuBlg+w62ytjEQz8DU9AiH0+9QjaTxA/7/Hwyr8mqbl1IYzYQ8DoNfbg5tDaMeRZWjzBSCdK1S3TQBbywBVpguG/cwNbE69W7hidtx8ypLeEAVFRQRSp8pZHkwqMnxJJRrMPhJ/MlPJBT8M37ipKAhSXPqyiEBHPPdwqDJ6CRartNxw7NWfmHOI0LVcK1VqbsUEueEraAyNiLdMBulDWN1sdvkqq0maojsFkBPIUx7KWQknU4cncQPJI2xEU3DgJdTMnqh2RfCJJr5AlVNFLCRzpWjNeHv8mDwKKWpBD9aHRiVRHMbQJg1wQZaqGBpuS8qR9pTrQCPklMvJCGMsblGYkSIn1CNjGED6RV6XuzijVxedlW/zORalfjIein+pwfDGfOu7Vriud4PD5hBVUO3RIi0p8MhKio1X66J+vq5rlM3s34UtMHJutWAWZcRMVG9zOa6GxaHavleaa7VrcNF3v6M007y+pxN9hF9bfrQwvv67HQ2izPIXK43ATP3uGI48liJiVuPmJvyH8os3TgbMPSgMqHU5wC6zURmYTNS2maYQMKJkNP0iHYgRiSkOUVpUiRhzYoEc4a6UKxyqf7YKErIJg7pWb5n5TGDFhhoY0nNmFHUPc2mI6QQw7AlxbL/AFxIMZ2oLYmSC2PZ5WiFM5VGDiSWtAWf6hoGmXs16v2FZgqZHgEPwCO/9E+KECKhMrbjc/xEzKwHNgAAIABJREFUEQ8wFMFHIoXUv5EuvaEcdQDhUYNWHaG8hhCiuiNI1+RSk0ePt/DXKQGkHPAAXP2Qi26o0hjgGSSDKrnqx+msesFtdCFJRZobMKQOUjlZYAvhsh6ApRAaW+Z/HHyCLF8nmkwzMa+MelfjFgm/xp7KWKUNvOEqATVUPnq8NcZmz67mgBvYlBCfrRzwOWM1DUMe840Zzd36kR0GnCjjDWm39XhjMuZTsnJTPoBEVumPDLAHg+Ypsylc24DRDb9C9mFEXtXKkT83TvCUQNg6Cx78h9mjmWgZBI98ztK7Yb3l9UlPehJgfxrsEZ5xuKxPkLSEVlQwOWNJq5hXg73qEzDFAvDTcDRQTVoie50I+egtgHV13XgL/Lrqjg1m3loNbF59+5zJzE4cPHzo6muvcUBl67Z7nrp9dUhLUy3M7CLoOu+cc659y3W733LtoQOWvOWcF95l25b/tcn11hJ+G8MxUg46+DzZIx/5yN5mqYbx4vK9oNwLlL0bHQtMUpZd2SsEvTTZK7m9wS83w/r4ftnrX/96T1mojKa/1PM9OABk94pR7wDkgTwKj8+y9ud4WWE2y1M7Ar56e7/73Q8e53DjBGlfuPP6RwGZ14jDCeFrXvMarxtl8nIMuS5se6WnN2u/8IUvRAVm1P1Uem+kmhC6qnzpS19K3r6DlvVnjr1T9KKLLgIc2zB4Q/QDH/hAGLzA05tatS06sap2FK/OQbd3GdADT+BdkZh/zGMeQz8wQI69fAa0YAjCiPtCH79F7cQJwB9d0jlsvd4TJJ69LJGivBUTrRe/+MUPeMADvFhEf3mK/z6Xm7fQBd5FiZC3qAPO4XlBpS9J+2aRE+LDBibh8SZSYFgqouJsXvKSl5Au2XFoc5yMfTiPIHpHR6CLZ5UFFslVrKyntHrta19L/8peaw6MOKjkDl29zNbLYH3SJA7Tp7ftU7sBg0qyGDA+7eL18XUZ4AjhkCB6reYIUXXfWoa8HvcoL+u95F6qrhe8D1bfqY+TIniv29XRYfbqUbq95JJLfBjAmJ+hXpPlK8yUQGNeHG8oKqQuM4LX1yMGNniv8PXNg4svvpiwhi4paIaWFIBRi1eGHnO8Qe5LR7rYO9u8hBawZVtKoHB/DGs0kjph6crowoYpo6YBQwkY8FZ381rWhyz1VGGEQeIF/cr4pJw6Dn7qTcMmPvz0YDQWptQQEpr3DQPfL6IokvpApOFRpxs8wEjk28yGnNeg+CTixLthxlXGwSg1zo2uRz3qUboyHqiR7CQqMiYOYMh9DEdDnw2gTNrw1KvsNPFlIfOCdGoa6sanl/sL2uDUifhvLPmko943+LWCE59ekOstshrCTCINUceka6agWdZo9OFwYwOkN8gbS5kaqk5jt/whjaPHzx1Ts/F60jtGzxtUbmcNyEw57n7w0P6tmxbv+HVc059dsTUXv929ZGgd0lrkaYVgm1ac1dz1luvecOlli6Xe4i8Utx0wF+UwNq2+XH4Rr90JP1SZ5GO+BZ7nY5W4dh9Ey1ExJWzKy172Ml6NWc/0xDQRfP3NmlITviR/5pFvjPi2BrsGgAFyZZR998PXORhu2NhQwLMyFk4hx9aHXEOfavFtDQFBH7LNInMVPv/CZ7hFxRtifYHHV0p8E8PHW7iHuBILMqbo+twHhnnxmmd/wfhsiE/ckK56cnEknorVOLP8Exvtte8+tsOm4wpL6tniZz/72b7k48tCT33qU5l1lRAqMPfIKUdFHOlTJ1wUX8gfEN8n0p74xCd6mkKQzmOx5jw9WbgEnNBkrpFT4Qm4TBEYJ9ErAHwZBgZuCV2YfVXGJwJ9QUWYKFDgA/KjGKY9OoQBdRTVwO8TSWIyH//xtcS8jmHJO1Kgb7cVAxEhJwctHjR0m2IFi76whK7vkFCCyjoRD74NnIsNsrIPvPhAZM3hefKTn+wzPuVRUF/MgtXIgN/iYjXUyhV+uvJpIE/9sM1b07bPbHtRPmw6mpg4F9wbDz5uQ0BZDd9CUe+bhn2WJ2dfNKlsjPkokG4Cb3BSqaG4mI+rX15S3wdYfE+GONhIG75d+NznPjehjr5qi1ucYM8XhFKpSjElx68rDQBPkTbyjX8jpM8g6vGwaf6UpzzF12+OOd489XkfUbUVBeWIJGAr5qAHg8FI9nUdKkrJGFCgcwqEv4FE9uIPX/ozFygcdcPJSMa2IZ3asUEzOqVWCvRspNGAL0QVCsczHnBiWBohxnlTQJDqC0u+dZPCfQBAn1o5NELUE5CFjDQ8Tb36AgYDlRS+bOOjkJAj7YoH4rhGF4zOpRMiKAvgyFU3CVUhxy0kHvnoEFTkylAYJD6OZFRAa0wa6s396VDj2XjDhk7UQcYDPNo28c2jvtz1xV/8xZqnH4+wSoHJeyT2vflDGuvqLfAbm4ZHz9yNmhNAA45e5SEOCp34YCe4D+6/aveuK6/ZzSMtjv2s/pm8jTXFnWececHO805ZvAt+4a5EZq7Mh/eXrjdRMfWgBz3I0pNLK0dCTEtzt74rZ0UOIMuF88wfFygU4OQYJqpg0wEwpp6KpbgZVytmMGICMEwYkyTvYoGOhA+rPe95z2PgGP3WiygCUG8Zaq0s9ElLjKbgxgdcn/Oc50BuSSqccj5DWy6fCxFqMIjMLt8jOJN58oE2Vh7PvkcmClTpe2c8Fpv7yle+Un1xJA5FY6jw96gUqbgSBIfCLAU/NWAK5gjCtcsD+SS2H+XgH/UAKMGRkRe96EXCTX5IdoSnxFXpJXYZXYyFCmYhLITkpUbikwhvLa/lP3wgj1OEk9RpGBXMAOPwyku5ldJL7fWLiE2OBFoKqQYG+pS1EpuiotIvz62Qu1qMytV9Q9S1feYzn4klP/1ID0I3Tg4eXzAUSfhiDx6ECLyUronhOivnLbB4+MMf7qgy/JQjXgGJEPz0bOQo+1gh5A0qrfzg14R6gannNUXShgG/TnUqCUt1Yko5RXFwYYdRKi0BLWXy7iBpOBeIJXqDM72ldgOMNvh+Y9uno30HMC2JwOR1xKbYePrTn/6CF7xABJlQR18xqQt8bclHuDEWgBpJR2yHUEGqht7oFrwfcsaGoaWP5Ng4eJDHHG/USwoxyswjYOIefaGGSgtcFEit0gAW+ugLohljRIBB8IEx2UEqogdlw0nnCsVglr9B3XctBRBCzGIIKlKJNEiqMGe1gspVjxgzPmhoFQHMWAJJHDV0qJsIqBeKlqROETK/nFIXvkSaHjCGkOGKcwNA8ERpon/DwyfGEdKn+o5mpDYNP1PbdPajRvUNTiulwCCUMFMPP20LcHEiv9jReNEztTAU+ASPNBgzlwJhNrnE7gaqrDzdAsC/sDJlgsFAX0jUpz70KYRFyHeifFvaZ1UlWcGr0bDuPnqQ3Ok1G2HWnd4FGwzcGg3Y++EETDCN9x7w7qyFA/Qyn8suv/K66288Ej0d9mFpVu3Q5pVD5+/cec5ZO2wUynuxUyakGCuLdmvIv83aZIUZRGaL1Suw4EdZNymryOahlQHzc5at7LUyg8ukMs3kKp1gk8JPoojptyh3gu0Vr3gF2VklEYDcg/0dew0Mlp9sFpwMNADbEPwWuspMXvEQZjjahz70oYIqNXYNLFhl+P1wK6LiM9hW9k5WTBrMYtoKO275GHtnkeNOeI4CGhShYnO5LkteIhQr5PVbiPOyOppQ2CamR0ho6JZ0CPH0z3/+84UdIq00wG2IIaQu+jgPNkjn83DW7ulwohm3sEkD4FaSj1NHgqT5bMzQgBgRQmBauU2BrtqW4gJMZNtJ4khcueXXqRrOYZt3EVxqorN0mY0zhCAkznQonNFNfG2hJZ1tQZLqL8GxRzy6PBDvJUkDrYW+jS369Gg4pAdbriIbYAYPulIIfQczzskoPIWZ5oUda+YCzQfWgNRQiC+S1hEwpzS9RicYc4u0BIYslCysyEnomfOboAGkch3XFemytvahDFHblGgJF4Roz3rWs0QSZMG8DWKi1WtHXzGJkFBSBGN4AxAiYEBfW6545DYRUk7dYSiizrvTLa364nIKP3q8QahHxFKAjU/ZRDVWLBgmuIi5eMWkwANU0BqKxoDVCEgI6VlA6ZEpZkwSqnBEkCpWEEb3LWq9I0gV9mEYM1SErkJjHtsaQuXaj/IFMa60BwY/kNsPNcboxLh1K4Gn1+AxDm34Gtv1nZokxaSBLZNqvQQtC2OLH2OepmrKf/SjH625OBshE7y+bi0kkpPQomQIsY0ohhUEi+a7BZXNVpzDbyaagAWUALAhEQityUstMlIWDHa3cS5wJA6jZCD5kQtdYwPmPm4oHsWDwFqMZRa0gRi3dXTldXXdCLPWVXdsMPN/0ICJZ8cvF+X9Dr4PLXKyPnvTVVft2bNv8XKHxabhql9cObh988rZO3acceppK6sVTcjFwa519sMYN8OsW7Tx2eWEmBJWWCjjEbOVe45xDlJExW2whrJTlonqWTGQxaC0xHJp1SvUyc4xFIp5pAyeDjvYxMAx5fBzqPwc3yA+s+gHkLmHU3KoJsCsMi06+eCMo7YALIvjTRk5twoYcy2Nwa+wyG5ZdpDWvpJMvBSny6HmCQLGnm0p2Q4uHCQpMsTLnVZvYs82nJ1KgSC0QkMwvD4m62tacsvhgYec7MDI5YoiDdvOE9OIfsRA2kIIkktw/oMvsXCHBwOJAENo3SYFVLICFv0cJOTW/Wo4ufw6YDqnK8EorQrI5BeTCDBCSRTO/Kh6lfEQUbcFK/ZVoXVeCiS0fpIQUpWNjRRC4X0QuhNsHZeWqBDBYwwq+DnCPCgYzjWdeAQAJ0UDylHnF8GAbIzRDGVygcaqsnpenzMWSUMrjIZnVfeLv1LEWBQbGyGsMmETHAye6dZxutEq0dpMTEVrrkirMUiKGtFSsO0uMVnWNiniZHpNE9SRaFS7Pd5409AgdI1n8ChSeGjRcpsIrvWjiWN4A0hYo0swJJ7zM7qM9oYfoppTGuSQqBSfSVKqTDMAPILWIzyIbNQgUQRG+ZY00n4IxbwosHAzZeoXYc0wbL2hib4LD7SoFH8LcWBuLohQxT1JnaqVEW3MFB/HoVksiJ91CxjyAvZUzskWp9DNiGoYw0knBATQe2unCxSw6opVvLXKcjtjPoZxSwnYNhlTuOAYtwLfNOBp+o/tdXXdCLPWVXdsMPPWaiDDZw6bflu2LZZTYqb9h5y12mryX33NtU1vu4Kr2azVRP3Jp7C8TBLgsftvLb07Co6lyAxJ13M5T3va06TTWTRRF7vT/hReiJBTlJAQnXgkl2NrIK/DVGXoQZIUTmeqBAqaA8s3MF502LKVrXfih8EaP2RVza1qLn1SlisT5hgKh2odX2KGfbTipFXmO+MexbGVKuFkFnHIGiKHQ4tg1PljUkArgUFAHhoqcZIkENFyJ+BtG4mQ5NVgzp7Wd7mfyLmiwo1BaLPG1f4dhKWagoeKMy6fB57DgKFRhKJ6avQTywptBzk2bDVaUluOC2swoGFKIxHMaPkRCiS1SAGW3rA0xw9It2kDvG1TflEN3aKiSTpRwAmiGPODMFcagP6CJ50EI4bgYgVMtkTtaXLkOJdiAQNPHYGcvpPlss9oD6tMD5309wSoiAiNCjGfFIUgGz/EqW2aSUWJDJ4SXEseAJCJETQI7pVxyIUbrpI6olWBuDRJetCcFCRKtOm7brWtZm6Jhmdjnv/m/o0TanQCOoCjr41zpEUYokD8U4IRJatkxYV6YwAP9RGuKDMXjnQDHhvHG2/qwbuSUVvweHAb28hhQBnRmTsOKWIbA+It9biifAshUTg+KTCpzUQpH70jPhY6wCnK708rkBi9UZ2yK2zqp4OMc6pGCF1UCu6l3GxQCneQkGmWBpbQMhfc0qH5ZahguB5xtVOvy0wxSTUb66jIqMkw0Q+p4YwNRD2CJCrYQFEKilAmJuuhJs0As0qB2VEtSFSmHAPMcgUJCLGnsi6A0F4hPsVkmC8KhIRcQ6vpo/tskpqexoO9b3ksGMwjwz7SGE45Rw+SO71mI8y607tgg4Fbo4GD3pC1zXuvVv9I+JDXNKxsOrDp5C0nr2zbtPfwgUuvvuKya3Zb3XgxPJe6cmjrof2HTtq2+b73unDnjh2HDloVHVg02LTuXhDPUrBENCJjwfw5wMRjSWUJZdgd9YydKzCmys6UBImFI8PE4mjoHEO+NjD1wHgIcYydJsn8dM1ycasZJqg4Ni6Ez2YfATje4UhEm0GyL2qkXqJu68GWnxW5s1BiLOdV5+RWNg4GpGHTatE1N6cNLLVhYBCRfsYznsGscyoZcR7abh1IPkYkRAQ8wwaJnzWrwzpMOVucyU6EXGNiVuPqlrAKPL3gDJJlALbeLQM98AqUgCLvkoeTn3NYJz3kCZT5QpCEzT3UQcRJWI/oGav8hFwahABs2PGC+Sd4QFp5u9oNASDEtMnV+SfAavw89Utp+KQrV3qrrwGgIkKNK3EwBymBZ+sWIc6VG8beiFZ/ceoCF5kMYOIknZ63Bmbk8HxJjStxtkq08IBQ8boabKhR0JxKDYzklUZt1LmqEUEaGwoQ2uIhLIYLPgDEs6cqXfWRynwwnv2Miv6uzVPxn/0+eR1Z0nhOFo8opA6djCnt4dlPcGBYgsGtbBblTIClMtKJpqesN+qadCuHikNswGYz3XgTQRrn0a0VDKPe6uspGDzSTSQKm915B56oXT2EukYoIORF16yxPZ3GCGKNJOy2VWeQk1SfFjGgWAEGwI0NZU2mrWFMaYHFGH5Mc1FLXSx6s0gTkSAhxlLAgDiGpPisa+DEHl3ZgANT9I9KCEEK5ZFYVfAiTSU09KjeBAY/DI1JAHgzbHojvICyCUIWTZCzwS3cVNbQbQszTcxK+XJ/x1PEjApUPSV4pI0N9TAYzxBagvqDFYe9LPkArA6KhVVsYiqst9/GCx3WW49s8HObNLA63xZJeO7/tJO27zzrzFV0h7ds3Xzw0GHvc7Aeuu7GG/bceJO/RVzYrCMZhNtE9PZtzK6xF66smPR7xm5I5KjcgrFLyJZxOZw6y2VFaI0rUKAEy1YGyKEiVo/vl2Wx+cKbaghSW8DCHctoUY60gTW3sKmkvTMcNMMgcgPYYLVFe49//OM1ZOOsku2+yf8D4wsdARExoDgeNCehJteFDUS9WUcexXLWiVe2208fMZ3OlnGKfCQfww3oHTssjl/kgzWUk2BPhTgq0YU8VTDK+EElx6MS8+OQNIffNfuLk4w+/4pKrTAGmysjzj/1BwcA/B2l08QOfxTZwG9njR/VF7wRohOpwBN+1DkGwZMmIgxbaQIayimRkFe29SlMoWpZMYLrNZGKP/3DJJZ4zXGWChgLs1yaENCWH6LAeMQ04FZkI/kndBaA+qsCYYFzxw2Muk+ZDyOdtwbofT8pFkTFQ5A4Bsf9i2mgxZgDdt4AIhpDl04msoHEbZ0lGjZa9Ajqes2WqJcX0K3NKUqDXCeCF70ZmU7kAKMuzDQGFPzSPyriAJ0IM3kBOOcEWFmlYI4HlYQzuuJZKFl3pJa6QJn2/GjPqkDsrmCsIiFqcbTR4qRe1tbwiLoa4akgzCwgpplimdHIgRADdG7JIfvLncdbQ64QQd8VqbhVoEl4/JEgVVgM2JZ1sMxpOXIhB9gWKoV0eFwTpx6pThzpqRkn2JUXRMu8kG2yWW+bHodEmJkOVXOWpPUvAGVjtcHQ8AaPf2iDcdufG2PJbCWU2JFOmgg4CcyMs8xgLUVLQm3pSZyY7Iks2Sm0aq6h1TZ0Y4NodC6hZQSKLDEJTGUNsTF/0phWNbcsxHnZetNZEwPGBrEQUC9rSCiyEFbU5UoJKdmw17N6UyxolAqLRauWQ9QlbSysR6LBcHgdGnRypZSN64YG7hoaMI1N9UP7D3hX1uq7HrbsOP201bc/LMILH5E+4/RTzj1n52VXvmn/Xn9lvdXZ+fUmOHvE3ORyGGgGK+vpGqs5LTA8N6skV5GV8ZT16c8AW8rzE2yfpxw/ry9cEA2wkpDzkQ5M0JXmHLkwiGsMWKymiZgGWBS5ASYbRZaxGn8L6cdTMtw2EG0mFqIJCPIBfM+iI27ObD32sY/lRdxauFvrM982sKDiRxlTDtXBcJ3VepTLz/NBhSUxkAQDU86BxTw2Rgnx03E02uC6IEFF2ORRXienIr7BnoSZ+uIG8AJQJ8PkDjP0IInJM8kg0lW2G0K31v10mIOPT8y0jasVBlxtwHGi/V0YnQuzYs+Vu+VmbHnAIMZy5XpFkAHQVZ6Vd8w/4RCMyKbdOvjxY2wQPLeKnDjJFhWnzg8JMgqz8IyxsDkj5fyNc802PcWIQhnAom0pUjGB8Ag/GAAPrd1h8QcSfvSm9ytEGkJUxJra2u3S6e3kaqshSKEwVw1bAgqgpaOGk8TkLBHCOfxyhAq4VU4uIqspvBCUQ2h0yQPp/VYIaSbxIaxz3eqyXicmoaVD09gAoFhERSJ61jvQehqeucaDesGE7qYuG5fYA6CyAVOh3lcOoYKkr+GtQGSDRMAtWesWM5YWQkYrFmzAplKUIMwS2YhuEXVOXMxBGzaCtZWcNubpDST4xnkBq/Jq5yzsg9jCSEsDrtijN4GUaK/+imFxNu1ZsFl9WXSZ8jjENgzwQ+VKJwZJPJh3BpJAHDZ9QZNYGs3gR7mhhQrN2JQkjiuePaIZHQenudaEUq5/KaFO1BB1f0ZjPONNrOY1Df4iMmFdMePFK6bk0EUxhcDmZ4uctv0psU5nTMR56WGBYV3uz61LptLlxnVDA/93DRyye3hkLb7JO0svu/yK3W+5fvFSB2fkF68sdVZ+5dxzdpx5+hkyBiug19mPBcwcs3FsFkPDKi37PGUADJyfMIu1kv6xKLQsFqm035fB0pbtA6ZgY4KZk8/IWjGskLPdqDBnElRWtNIelMGi8ZrWvm7hdMyFdUZU2VPAToll1LAq9FFmUj1qyVv+AFFmOq+giafKpRNYfE34sIyyvIVNDYIgJI5xW/iYJwbT9hCz64+eZssM/wlCiqIBJlt6BhWJMQ5GDIcrkURuEkWQ/vabE7Ir5BYGXClIxSmI9uxH+Ik1+XWVEKrHhiuWxIX+Is8CWmqQs9cQXT+Rk6eYUQZp3xAS+7OEqkYl0jpI1/DuChJClGn/iM4JmHJcCy8A02REO2QTTPxQrA6y1kdRKgsYrQpDZVP0bywRTTQDQJhib0XCErcNKtGD0MotVRNNPoyPpHkZOMd0xASd9cm9AcgZx5grNwmteFErj5yVwQxgQlEawdVL4/V3i6VaSWrHeeKSAgh86pd0i5mCZpU4F0mr71A28UWxYkf9CAyheq2GKVZbBVwBsF8prYuuDTsUrTQ8RQiAKxgNURFqq/GjE9eweQp/qlbj4JGhIoRVEwDSPdWE7KElDo2Fre62OJEHNd06GUYzMDe5TCjDG5N0Qm/+qgMDJXhIKrYTrDhpF854I1RdQJzingYbikYaYeMtzWiiK41/BVGdmWi4KuMEmGnLkoh98RlOSHrTmL08REEaSNLMFjmEJSBIfCYdEm4bSJ6qhxMe4Y4OMvWkM2lbjfjPIke8i+cGMAwmo91Mo1E5zK0ZIGEQDF1DOquFjXmBhXIDnuyYNwf9pOfdoiXot240nlHBT+zF7Xq7boRZ661HNvi5TRow2fbu3e8FpFyfxfiu664RZnGAQipWIVPIRZ939iLSOuxFEOvsl3kdc8+g5Fqwyca5Mpqu6kVXbI3lqf0sTp0BsgPFwNkG0rxtJpYu7yLLYtUo+cSkLpzJ6p6Up7lJ9p1RtvfElrHUngq8GFA4LWe5HEigRc4OAm/K9uEBq1bPynaaoIIQhzBUSAQKzyx6VPSgxnKZG3DwvNc68NbQIsdoImd7iKeEnPUke47EolwaxmEmoSFmsA0thJ761a1yD8Rn5flXAYEmEnU5BtzaFbXqtaafeEWlthJXT3jCE9DFADZQ11aeiaLyBzlywLBJP+Ahp54rKnElrCmaFG0QTbTB2+GK19FTrhDiR1Qq/stb9FeQIpIUNYGIW1yRPcHJSxW0igFSw+ZXQk64hjdK0MRf8hMcZK0KduUV8CCi0pYsKnlQuRNlftGrX40cOic18aXNVNazEBpmadUVzv5yUIQq8UkWOEnqrAxmHIMzJGQrZS9IJ9NgI4me+1NK7tOPBiBEl9JCqCFx1OCtgZ0GoEUdQo/0I2C7bJJ2npIOHq2CB+YWQr8iCQyIPPwkOcKcn26sRk4r3aem3kkz6da1YIsSqF1MLDJQ6Vesr77h1Agf166yWYZJPFsSePWAH/asWGzDGVR0ot/NQYoSZgnOZJVwPu9fgNP2md4pKxxLEDYeEj+hsgCCG1nYEooI4c0iRJRm9BoSVKGJcQhP26M219T34r1UDVt70P2NC13RiVRlXyOomzQhpkcztIp7cB5L+tGSjPh0NTPRTLEPaMZRI+UYpWIpY1juVvPsQM3d0g+1SEoRPJXiWSsAOITZTxkqOUIpanMNQAywP8akR9jQpKlUl62r68am4brqjg1mbqsGTt5+yk1795iWDn5v3bb4lIrP7Jx6/ennn36KPzncumXz4ujWysqOM89ateA33fyKrdtK9/Zqz1gwLjlLVkO0xCpl8tQTp91ANXluHoWwQgdXnp4ZdWSK8WWG+Ab2l3XzFEL7QY642lVsNxAhT7HNunHA9iwc1WIZ2VzukyPPbDGv6HLDjkHYeNLWMSDbYdInbKJElwy/bY5QqSnswLmGuMUG0ngrUEBOfkJYI5sl5uByPLW9UnNNAEhFCLMsf0HC0N+cq7cBal/DyQxgRRs4713bOOTLkbBhiiJg8ZDYkadEAs98DDtusS7N4Ck+oyi/JVPSX7Cz+Bl0wQdVUO/jHvc4SgBc59KtzRTHXHIn9ZFshKfKCUhRZPfHVkJeTOK/5vIZnERuI2w8nMBLPok+NbFRC1gPYoO6KCet/vnyAAAgAElEQVRBJCBlRKhCj/uBoTr6t+uky0Da5ZGF8oJZXha3DZVICKTwLGKW0BK+CJSNDX/ExznJPTh/U9xQxMM9U46g0w6O5kRom9gIxEl/BGBE2R22i0Qobh7bpNZZiArX0kM8kE7QphONTxT9nA+jJUEYJeRQhcU5XbcqHRa0c02BBoD9ILk6zNsXs02p79K2dQIGBNPgc/zpRMehLsizVMAtVYPPVbvFrVs9roawICGMNDxuZZLERh6p5LNBQm5UyGZJtGilssEMmNS6Cd3k9QiS+UMQhNpttJYQ+No17pxTDEPb3qLZJDrRd7JH2tISSYUm0kvFzSBjuMjDtNVl2FMpWyaxSkaxlClpdguMhFw24IQsxoZRAUyX4R/zQl6hqpdimGiU3NhwRUJ8Y6fSKTralh7Dg4NZZhlCtEFGY0/vNDEpWZmi5PloQxkSMJZwppijgWQkvrYytQawQ2aiKwPVlJHjNAZMwGDoEIeGE+1BYgXFNJnLRmAGBA+IYt78cnoMFYs9Q468olWZOUsI6jKS+7OeTm4temf9HQLB1UaYNaNuo3BX0ICZuXXLdi/KMp8Xr8Xasvn6PTe+4ZJLNp1/zs5zdvqsdEJ6benZZ+24ac+Nb9y1e72JTQSmilFTYENZNAVMujLB3B6nSzhpJwEBA1TEoIbxEvHYmGCRATN5bDQM2SCncKRYmHX+I2tYMNTi0kKTaROXSHj0V4EosnS5be964DXtl4kz+A9vAXUYBV0GlwFlBwtcmGaLWoFRMQeWQqJQ0MA0IweeD2DcnVa2fOdjcoRxxZiy0cjxslrJo4SHROoFW5RjQc9AY4+BRgIn9mIYXwEcdaU6kmrC08j6aMJ/8zRzzB9O3qhXYHA26TzrzzHIz0k5SLNBxQdrTg84h5MfQhGk5uQtFhT7UjIwwCJUoRuHFwARbEFKM/R1HQ01L/YVBtkt1VAftT+bwilQKNPelh06EmlSMIQfqiOv4IMC28CFUyVVUCOwRkJdr6fE3P5ktbCA2wOmo2Hgj2HTFn63XL5tWdkCYRk2RJl4q/vwI6oWW9C5OEmBONIzaGkrQBRPiI2ggrAjR4YH9iRcNZT6Mmag0jvCL2ohLxKU2bDREHtSPhROXQ4CGofUpYkfhgUQCmiJ/CRu8dmYTzOUX4LHCDfACCJ+BU8PAcCP895Bj3rqMtjSCWbEH5NoMd6KKvAm2hYMFU80gD0lvr+Q0Lz55fWeEiqhxRWi1NKiBbeQdCAJJwihaKAKEUxSmAXHekRYpjmGkRNfKsy8S2oCziuCYTBcTcP2BDWBoX4UpKLYdCajuIRaxLIOtqMuOrGHCKFHyGE+q4KHAjKseqpc9jqjYRgYmYTyw5W2bIhoCUutf0KCbccrA3ClfzE9uaS1EKJ8fPpBAr64jSDFWJgReuo7gZpeSNsBI9ewxzyuhNc+FWU8G6LwWEoZ3tqadwVn2p508pEXq5Jl/fw2vmm4fvpig5PbQQMH9i9WVKb6ocXHDL3PwVRdbJDtPHnz/e//Ttu3bt9/cP9JW478OcyePTf9/ev+/Xag+n9Hwdk6L3P0Nw1XPx10JBYMK/7HfjFJTHmhT9dlyj3N1059EZtbeBYKWUU+MBm+rjUZeLchVGCmczPVcDZ91pDFX2ajpxagXFFlVwYxWxzmxIFzCBV7xeEa2eNzNIDPvKOr5tAqTENgmMkBJwt4nsZJKYdCpHOqXCY9zMRDt3GeTkZwrWIm34xP1JWBcXKBaageSw05haObw3O0tkfPPSoIW9M1Qx3aKTs4LK71dxJ+tzBOHJSxByr+ENSOdOBjNZ3Xj4MkXbklZlKUe1ATBq2Wua3hMKZV/QuMbgXo4lExVqhqmM5HGz0Kg7KT4xJg/rJMUAVJRGU7hMt2ObXCMM1PvzQMXAEnSwx0NQzaOzM8EkHbwJbHdt06omkL3i2uwLvl9We4zqb2MvLlzh382jYF6n0I/dKYGtuL8Esh68QZz+pnMKf5mS91zYwZx61kDS0MRG/hjMOmHh3aB4QZgAhsWqUumKkFz9LYpi0woUzB4vT70F3u7oZocyGel4d6gqOFtM19kbGQqOZrlJ8ssb3M2yS6AEwvxLOrHBsSsmgi1+nHI/jX5TcNN8KsOnrjehfXgFTPPc4796J73HO7MOOggOOQN2wdPHzokjdddenlV+zdv+/U0073Kq09e/d5wSljurL/yMnWt5FejhdmmZBZE0YnLzLmeMxQrmgYy54yi2Pip8ka5pd9QFSYe4XM4i1LOlSGjYxsDiNTC0NPh5BCTiWep37ZpEYXzwqAj2ZGK4+OdlTDsCaeJssy6ZqskTpg5AZhqoh519Qeh4ChBbmGYbdEdg14OKmwhqLKZaGWOxTyVBdXINNnmGsV/LRa7twhFOToYdhOqKgsc3W8jlgWc+iuEXNZlmUfDD5ZwK+hGFhEXRsSo/akPp7qqkdUwaahJJBds2nSsFnGMGg1WY65p74x1oBJxpF6mTdlvzUYYmZYgiqY5Z7ydFn/0QU2c0R5RlQMDLxbTzUZ4Onu6dyaDydTfzTkwIR2YrjG2OhHAc5GcoIsixm5UZRH6QTk8AkmgOWePZ6e16AatpcJpbT4XOY2QjPZl/ms7AzuzSbUXFp5+atebUPaaux/rVyPbvY2q9m8cvARD3nYxhH4t5mCNxCvJw2Yn9dfv+eqq3bZNFgx6XyZ55B80mYJ8AvOPe/k7asfzVg97YvrLN2dwn4G0XX8t/IRC3JzYcIvli4jNRFDwAwTz5FJAlMZkgEbsxhmUnOEypqHc2Qf6trWHHD6UfBTmdJqvsYt4SRUi8j15ozaMifoDs8BD5PYzpSrQdHPrZ/CoNU2DVTT0yj2SHmAq8etmqgMvBo/ivWLVlwloIbjWmKpJAfgYTLky1cYRrpREYDwhxPRbuMK8sQJPiZFqEkRS5EIczWpRT34hB22PZoOCpuGaTJOll1mGFwJBXOSQgimcuSW8UxnVYA5uYb/UEUlmFSdFJVdp7MGIYqNyfiE0M+BJFmfY2IIPukCmKEIeYxNw7QN8/RmDYd6qlgzmOO5a6Ek+FG4emWd5dHoP40N3dgYLWkSwDJ8kg4tHDZCBkkUByBZZlDFeTA48YuxEW2wjXQwZFI8Uo6r5R4Pg6smfmGIT3qbMTbaGPij9Txsh2puFaaPqhwGqIg4cYvE4Fxuu87LG2HWOu+gDfZuHw2YqBLRV1x15a5rdndAa3VWbz5l+/YLLjzPJhdL7EDXts1ObR0+dOBO+wvE7OPYxKxwKpjAKxjXLE6WEcyymVPZbdYwhERmvHJpYVaTMwt5OHuUc1KTvcsIoqLGo/Cs6ZsYy2ON0awSPIs/SEYudAPwqEq3+eZMqnq3jGy3iTPNoR1njBlPl51HmNUP3Rie5smoEh5xdk+jnlZr6Fph+gVkDgy5IONk2VujPl0GfvhMgfEwXZaSPYpn9SlZw2WiKvult0gDSOowjyZBDsLcYSoCH2MKgJGOeuK7whaqcdIIja7i0LUeSXuuMRYSCLvVcHjoUZg9HXJrCrXVcLQ33ecQVTxrMp1S8+AjFzP14yBHMTHVj7yDDa307NHyQD0ekw1IT+uCKGprOTH9lSCxWuXoMLQIpY25HR2m+fDXNrUHOQrpVqvpizq0+uUrZmqFYcDTQaMKwMN5dF2HaGin16a+cVg9GMNsOD+mnsMZM+EcVMsCDud10Mir4TLDR4u5Pms2jsCvz37Z4Op21sDWzdsOH9x//U1733zNNSedespZpy/++I5nsBoVaXmTlgMNe7z00l8jbvK+eG/fup0ZeOvRjUVmUJie7HgWOaMz9ZnL7E52NlOVB8r1Ko/1VM4PjW/wKJyuFuI5j0x/wMN2TcI2zYsqxtRq6Jd3zGHEDw7jYdgbW6leZQwrhDk8Absuo8JP8LmWCaqW1esR/Muoxj0EFmaVyzHZCFXibRAuK3A49DSJPI1DzcMQ9eSKWzVgJmjwSI0OVZgmFYaHmsTeMDls9xQGBU0IG0xSD9jUYxJ1t5oMCbyNlpa1N+VheJS2zF7iYyAewOBBOeDp1phRmby1Uj664wYSzIy9ZT1A4qSzRwrVa0KEylEMPwCPRidul9ULZsCmkDILtpYrj+YzASNaucGMIirqZ0iogUqN6/LEGfwjcniWaS3DpNXQqtdq9FzDZTyxcTTC5X4fhSwXZpwvIyfajKJIazK8DfX6S/3yo+XbqU9va5iZHgxhV01iydPgp7AMdkKUN8KsE6KbNpi8rRpYWKIt23zH8No912+68opt2+556knbWWtreb7OXx3euGfvTVdecWDf/i3bt/GcLPltJXmr2o/nGz8BzVg6ZRYna66c3RkbNNaWhZqywhjQ6rPXy2gzgoUXAzyc9DSEy7ZYzbInXgMwDKwxjtCqmVBGoLbGtw1dhRgGgK5fgsPs5ykR4m24KlJUH0wyTrkOaZHtRH9axcyod9z/8BChqKgMVZxUuUwr/GDqkUSDH9pEUAbjKZhRXfCxMR2kMIwBCAk3rLxMN8e8XIOo2/CM2w4grjAAGzxxQqjEiXlXGEbqKKoE4xpXKSEMlQcnSZWnVTC1XY4hyJ4qIrpcVqPVsBppdOMKEthcE2G6KbAILbMXz7EXrakZzOl2uiNmOkq4zPM0rzCi1bnd1rZW1USFOHKlzmsDCAbnDfvBM8O7gT0qWiPODMLhp/EctsjVBKHpNTWRTrHqGxLBVKlm6ge5R8t9oX74V14zwNTEvCbAIhFLjZx0NUiiErfKqWIw1Dx5l5tgEvI1XIVq3V43Ng3XbddsMHZ7auCwI1l+W7fdeODg1ddee/V1izdBb1p8hGfhcLZt3rTjrDNO8col36A+eGjLnTctxrgw9BmU1tnpopMfC85v/mX1qsloZluzVtVnQMfwua117ko94IHvJJCGgyfzZ8tV5YAtl5d3CrTyUzMMj/VEqF/WOelyb+plE2uSq1bDkiqnBzx3C5tKV0hUeoqlMegK/bLC/h5KIXljDAk1/dVk5DQfSeHMaaHeU4SiC2ZQKSRgDZUrTKu0lOCxClsSabtGh+lkJArMbTVpQ3O8qUlpVSYjbDHgEUnpcxgeARVquExajVvA46FD6xYtKlJILs2RTroKlSm/ArBpqxWY6UQAsR0PINucHTyDdplbZRhCUufGleYaxo9rHREGYG497eep+umIqa/5MmY1kagyNhqiy+qqfq6GFvwpHIbauio3omYPOopirIRy1WqmwCCsf0PYU49qOzA6egYhVdQ7anRWIqiJq9p6lE4i6lFNAMcw/ABG8JCsoavVjPZ6Uysc+pF0amBenoy3oGetPJ1fSh4S8VyfNj7VYAlAla7VjFrWf+HO8yfrXzcbHN61NMDgHzjs89Gb9h0++Oard1111W6HNDaZwocXO4T+sNlZ+FNPPuXwwcW+4Z0leuaJKcn5uWVrWLSstiRQJphlHKOD1Sw7YIbSlckDln3M8oIJfqIZ78XJK0SR5er1yv7qO/cZhjHfxUPAQlirtJTNVcakcjy4hSeDWLiTYQ0hhnESkj6DiG6mNgHzBwA67NKLuHoUBuLA7ykS49KG22p6U1Eigw9nTkU56nCWWhsSEEbIeytSUUKRyJ/ux2TaSOHgo+tRyN0iFxJajZBHeZT6QnnUQpARYbq1uBaSGoYkFzUqQtGvoVLDYW9o1UexVBkqFKGtd6Zh4qQoAIABwKPGo4Dr5RmN6nuaQnp/FZjlngqm8YANMcEIq9JTPwWEGjCeNoAh6RFWR7EwxFv6maiO4Fp5WhNIFBquSe1pSLrt2phPtHhehmnALMNP2dBK1cGn7ZSAdGI2ooYfbesphaG7PJuaFJ6GuUeuBvBytx5zPMcYukmhU5rFUwAww7jyoFXfGFiWve4Aif/kmilD8zM8RiFIm0d+4Jf7N4BledM2mMDqIyTwMAyk+RlykCgjoZBWh+4JUdjYNDwhummDyduqAVN0v08Yykls2+p/HnT7wZXTTzl56zabR4uXOIgOzjtv51u8SmvfkS9s3FaSt6o9+5XnYK0YHS/49mNZvLnR31gxiAyQl3p7/TGXxhRmiUjnlYBee9NLO8F45B2SPvjFmGZ5sQPn/e53P2/Q8bIlr7f2mlC3GV923MtC/am8tw766AcLyB2i64oNMP4k0zt1vDa9r/jBhor3MCEKhon0zkaffIEHS655Uzwj4fU52MBklhQ27IlrvcvK2x29gdrRZrx5uxK6xAfclTPzqmutfJnHq3ce/OAHY8Yj+DGp7GWPOPHmIawWIELuqbc0ecuoq5dn+vsG5VwF9WISFa/TrH9IgTEq9f4hb1ulgbT6/7F3HwB2HsXhwO/u1etFOnXJcu8GbAyYGowphhAS+NuUQAjFgQQILfSEEkIPJIEEQgKETigpEIgJYJppphtDwN2W1ctJ11+9+//2jfxxkS1iObJ0Mu9Dfny33+7s7OzuzOzs7CxZIrI2Emlg5FRWACq1gBaamZxBPS9CWLlmx58CO7kfMIq4m08A7qOPPhoc9aol5Fk0AYncwYyw7qtRl3Cscembsoip78TsRkABY2UAmazSO4gWkceh7Yl2qeUrX/nKhg0b3BJ97rnn6qlMRIWYj2aCrBViY4r3LacQo6oIkgYcKq8IpZqJaCivIeAEztroq8thhOASokk00YgJGePKr8Zed911ENZelXqiUpQU4lLzNUF8cBTW8KxUEMpvyHURww0w9QqDGSGdwDEeDABkR0Z/Ir7MkDTmBUA3hAx1YVFRwyeVGgBqgaTxk406JNLFgp4LIStRjQqaR7CFcwxyA0NIVSG79LIgvW4WytDb50WPCN8KgjEjzHpE2lSv+wYAF+7LgERkv9FN0DbvZEbPGGzmhe72VVvgjP6mpBiqEnU9UFmXKSICqvwIsr/xbFREo+CpLIKImOXFnyDra+HHooulBGSoyqCNBhX0oAHbiIcng0ejlFI2xlKMdnkMdaCE4Q0T3ULKyGMQqt1UvVU6B5Lq1X0KCqUGlETVabXxoyOii3VfRO6IromCeIUuM2XiRqD99c5iS2/HzVpsPdLG55BS4O53PVWkgU5BTbvSkmO2Url608Ydk3s682kzZa6eOGAxX+oSj2UuLQerjb3n0f6PWNqUsoRnKzj7jLvkc6xQLWuTQ47NX5rEXWHhKonQV7AeIY9dhELkiCr+oAc9CDIYEDQig2DT7smRmCEmXLJAzCHtItG7qOgijLszThBw12sI1owzYmE+eVzYIoilC2pIdM3HDSUqCzchy92vTLLK78/gjD6J4U6I4tSXXHKJaKVSiDqyPH7doQErsddDfQy+T4ZphQykmquCIUkSwzzq8htyHSj8XUF1edFMUg0C3hXUXhxfDHoZsPtMJnlRUApNWhNkpjEQsV7Uq6CGaILQ5Kk3bw4ZjyD0BjcMit4eoGBIqglHLvR8UI8eIxo1mkOvJYb2nifw1eUnmqmId+ogfYs41xBR5oElj9FBl0mPRkHAixYJdq8jEEGgdr/CnQfpoAcThKW0kfdeojuiRe4UetrTngY+/AEhsdRCM4uupGNpCLkboFQkPWhLNRfGnZiUiP60AQMAwr7KA3/IEORRl14Tp0rE7SApvdZtNnSg6HoN1ByiFDViPLgIBa2oRwgFFMSAlZ+6RoMPGhKQAosbM9HLUVA/6i+lXM9Ch4ucYlrGdVIIDiXU00dARe1+PWo0mDXBV/2rCfELAoKjbRaQE6FMH5HlXbPjNwaYggBSOhE5UEVGekaMRiPNdHj6058eYEPYKyinlQ/4VKJoxTnnnOMyJU3zZ0wBNzToMh0XQz1aBDfjhB4pmijKu1dH8PTQC7UFZEPaJ8HQNScgG6LSIQAxzfkV49lI8xXZo8luwTKWglZqlwiCIZpNEzNR1R4jDR/wIhsK07yju/0ZxEQBVw7AR7pft4y7agJkVIpSQUyfQkNCNKHkfwWdwcHBjENVxIgN+ghhrzcDZ5BhGDcWBFjIyBYzBZJxU2cU9JsN9XbcrIwm7Zc2BRYLBTbv2Cpell2ihNB8R3dPugqmkMt3zs37l3g5t/lGw5z3hBy9Q1HHTUIXcakcHesP//APVYqhE6vEA1GHY+JocBARG1skJEgjvM9XTBm7Cd1LBrjjvFbnstGB5MH6KRnSiUAMjvQi29QYAINREqVuvhM53bVrAFL1cDTF6QFKYZEwAdCjXpwRnm5HCamgUkw2vhI8gPzFX/wFZcW1d0QyOWHxSgy7QIaEowokkt+8UwAf8PF0eJJS8quUghJMPFi/G+tgG7qFdLI52Kt313QoqGptpHu5nETbwVcQQeISEtlC9qOwpvnkT9RQNZieCF4vRU50Vhy7V0X0uBaxsigI88gTFKO5aprrQcBhCGEfIi9jqARZAIEDfMStRnN4EooaiCwsT9FTfsldIbM1UI1hr4IeTOBJkCulr131Q8YI0Yk4NBgZmFWIPcUpwTLLpiHuSZSu3kADTAjDgR7DyKFDwTQwDCfdCklFZHjqU58KPbdD0lAZn9xtTOzpX+TylcwDkIXGn4YNu4JbI4MyQUNEoBvpWVXEKFULpUERN7rAjTEJcVymhFAKZiJWPzJRqIvh0JiB53ve8x6UdDmPdwSP/FHXPr9BLolULjSJAWD80N1D4YjxEwqBlroThq1FfunxCfIx/p/ylKcQ/5op3V2E7CXozFAaAh4aSsFH7+gpeRjYNBDFmBuDjBKDFBD2SRFooDaa6HFTz3XaAIIc9+2EFqUImHCQM24c96452qKUQWJIG13GD5ieWx3PvqpUk2NsR4sU9yApNmLS0c7Vpa/hqfdltqYCP4gTrQOfKmMGwTnYhWsuqZ4xQoBFIpYqcGAbU0OiUop7QauYYvujc3S6sWoqwdlFWFJazLUOGtUWYi7/xnzgjJlABpWiC6DtviAMCmIsgmqMer1kTdhneCySP9ubhoukI9poHB4KbN26vdRZ6Fk6SnXhldWZ7xoe7F++ZGTbrjGnDlvOTgzaHTy6mJyCL9+hiKoC97EDQpKFVMBKbH7hs2QPtYOR31f8iEnAqhcy+BQ2hPl6vHgACfmEc7FPhJgMVhXIs2pgsmQwNcjVJT5FHqDYNix8W61OO492DZhwlAqO5peQiHoluomMQkPSeA+ey4hiPy7bTQgxb1kfEihuxmVCiE0WZgwFfQqlBw7ET1zUKD2Tf4GzzC6XpU7FZWqZvURxjy2VuJowMme/msYyZ3Hvcj0KtHS1QC+T3Ejhz9iNkjOTpiHVsG9oBDQaDGuEnO57tk8UapxPrgik1ljBywkNNyfKRuSjfOhJ8gRYGQiJ6CCJmXyCjJwkhy6OBX20Dj7ykHDqYnEJNIToZPOQUy/oDmKSRmWnz3gAhxJGwrlSkNLj/ke9rDjgytrwpdvRouTxJw3PlXN6xBiw+0YHIuHc74tQsNXLjB/2Men6LpJDYbJNTikqZYpAbW1ETLj5tePDqEYTVbV0GpJmaq93FflTjbbMtM6VmnJSuMGUGBAIdRYvY14rFHRpN1XPbX02tgj1yBnN3+fXqDCWFFEQVtmYiVERZIewx4xATFtaKBYKohTQAjhDKYpRRFiYpNjM9SeYjE903EBSZo311Sek0AQpKqXm0mZ0WabYwSfelTXaowtMFiONBgPshRdeSJFiEIqNV8MM6cwgJkw4a4V5FLNMddDOhuv+xjMMtTGGlnfIKGXmRnHqr66ntzGHa4JPxjB8jEaKSzAQbYnRbv6yb8WYxG3sdVJbs0126pqFlvYiAsUx4GdzBBBoSNwfnWEog+K0KBNKq93PKDFqNxnNmuhiLxgdG+Tzn/98iCEOmzT3A2XVa41HLdZMvR+9A+xCNPYZJ4f3z8Pm6nt4m92uvU2BoECzMb95y7aNW7Y35zo6C0mjYr5au3LVyNAQI898o8kdHhfAmLhv2Ue8o+mGWeAddB2sSr0uIcbvcF4eJOQc8UOucCUhgGMBF2wOVrHmC4alCGYa7z4tfPeJdAFfLbHvY4Uddfn11S9ulS1eo72KSPTJnzCM35BwJDRQPpEragwlJvLIJtF7pk/EajtTwrwoEswx5EQUlJIhHwhIsc9Cn7DAzZiySkPG+xoCVWZwIO8lWuqXnEYuy2KJgac8WRXYtHcM3adATGOBDUxCW/WOv1NusH46io7Q9hDSjBPK4vgQYF7SUluu1EGmoIxiEmUGhIKoamgEQdQYuqkWwZkGY5+XYuFrpOjiQBg+0TTNofjGHiWAqmAYoBOQ3DIoBSBbGvHJ2BD9FeT1lYCEhk1A76FQMlV+8IMfZG4ElrqsUZQMDQFEBo53zDlx8baC3IPITjCDdLZTqV8Qoyv4hQbq0RKQiPiEiSLA2lVklwp1Uwr11FdGFECCyH7VS9hrPluO2ilYUNJGeMpsdGWdK2WfR6WKqwhhVYom3rMhpyGRErPDO70B5nozG5NBJftiBieRH8QBhE9SYIsUQf+oWkG6EfNbUFuirVKqbQz1IA6YIPgUgyTwXzhuTT1fP/zhD0ft3q2geGVZY8BZoswgxFe/MA/KS7zV8QzDUKbV5R0y8ntgC6CBFINQRUD5NYatr+hhTHFMdxKjioxcoGk47ygjM+aFjpbZLKDx62Uakk/RQMDB9KvGGNL7o7P8rJu80CjfNHX9q/uUVUoPRnu9eOBMI6f+ctlUyp8yB4mMcLqyUrFa86JgRi5/LranrWYtth5p43NIKZDLFadnqlt27BifmZ5n0FL5XKM7n1+9fGV/d29sLbQcs1rs+44PpoW9YijYCqsAqYwPWk8T5PDClYi6kCv+xJhizYqzk0xSsDmcEapYLT5lq5Hphbe7TxhisDPwQ45io3/8x38sA+uLgiGMUzT8li6FU3sJ5uvPkBPBr/0JuPwwIYPDdCFFOhIFHAX9CT2/UlQNQiZ4gikHg5YhRLIXItl7NMqfsmVwiI3HP/7x+DtjDLEdIiHgIFdkiz9Vp2mAAKemH9cAACAASURBVOUBh+WAYYDqQ0JoVHDzyBxyyC/4StkQsXBnnGNcwdM1UOZolDU0Fk8VIJxoe9yboqWME2qRriLU8w4ZqgylEFiSSTZ0Ux080SEUTd0hJ7XMn95l8yfDkn5kPQIqekEpCAAYdemUoDNTh0SbQQCSkWRzVkQt8jC0uAxYcVUrpQmoDWcKmZz+DCMK3Z1PuoarnQR1niC8zgGRwfhhjDH27C0qwo4IN4qXbUTQlCVrvRB1msBYwqgjGxsJM1ioccCCTyMxdEllrQCWV1OMwMDELwRoq+EV58+wVloJoCoLXGgM0m/10Vht1DUMIZBRo1o8aOs91ItQkmIMs2ty5Lf7DFqkeEFtbaQZ2NP0JySD4FQBfv10AomapiI5NVb/IgWjDuJDQF8/6lGPiq7xG5XKZjzHFICJgqoGFkz1yi8bhUMfwQd8BETP0JBiPAPla9aJXmLK3Op4DuLEePZuRPlVxK+KuJZz3aM4ggkZI9wYxlvsYiMdy5CccIMzBDTTo6DBwFJrFsgGso42363xWDp1qA1uPmpBw2g7CIGwxP3R2Sczy9rMOsS4xZ10cSAJz2gFHDwaa9rKb2xEOq2UmQ1JrSLMO12c5feiSLQ3EhfVb1vNWlTd0UbmUFNAvPdcoVSfm981Pl5r0gk6SoVi57xDiKX+nl5OWtSrEOp0rEMwjbEz3ApzwYZIJlUzOeDXxBt2HwtWEkUGYok8CL5GPNjFwJhCQoRwxctwMTZ/ecgqQLzYOEBiHApLJSl5dGHBzBIS1SUxOgAO5IrqFPES0sKfINu+xHmjXtY1qg9vm5BkyuLdPvkT06R22BmRKD/g+Lv3EGCaGX+CDL7mAI5xw4fndQCXiJvLAPnYXuEB40+aVqAXukggzOFXjWDKrHhsZ/gkBWT7DhCwAaEgCHKGxJJTnghDoO2whT/mTlewkqbEBEx5OIswdUDJ/gt5zAQIFGpoI/zhLE+Mk0Beoj/DVBayLQ7x+UqNCCSJPVVAT4r86iWDObrRePwpJyQhAI66orGhc8QiPrY7iU8dDY780X2ITxBykMqojQgwl9+eZiADJuT9qih6RH52MtX5Ux6gNMpuNSBUDfXaFWW2+cAHPoACjDF2LaEUA0Pt1FPISwltiRRUEHCrhbe//e02BFkgAGRTJOA1OWRqDBs1GpCoIb9SHrVD2CajfSJ/RmfFp31+QaANIAItHJJAeZCCf6H2widgalGoDnqWdGe7crQzPsksmx1bCGR0DuJnlk6VZkob5F/1qldxurL+oX84cBekgIniJiAVE2SkM545w8V48NXYZkhDuhiBCMWCqAvkpBOzW8dmrrYrYlpJj7LoZi2kFJrsbzzDUCsiv+4w41BYdfQk5xiotkjEOAcCOrCcaWxselL4qMVBVV8RyqSOie9POOt02nbQyrDXj9ro1CeVXUE1RlkNybrG+/7o7BPDJ41crzHLAcKeqiD4C6ezlGzYxyKNWYtWimh6mVeDAWOjXLbQ8AKNhThkyCyGl7Zv1mLohTYOh40CzfmOYt7WjJiljlB1rhkdLYn4MN/MdeSGBgcrler41CQGgOPMd3S5/P2OfjK2hX1YtLEE2P3hBkETYuePDRdsjuCheFHFMkZjnYcFx4I+1IiQVaRjpGOdGJljaH5DLfDypCc9CSP22KPBv7ByoiLa6Gtw/NCHQA5WS0phu2QYv2aBGLBakDE4mJMlbB42GiAAf4nh0ouzh5QKUQdOwFRRmE+yFI4sBAxqBx1IGlhFKSkUERnUy+somgMCJL2rCGdXo7JQhYP8wHroN3DGoFkg6KxqDMYdWIXckk1FPIe0KDbRGJZYYuQEjd8S1Uft5BO9ik1RR9D2NDNUXmiEOhjIIB2wYAY+oRUhDr0WAr6qGp6+EocKxqEt+R1rYNWgl8TuFZRADr0hGxhewrppGPjqTwDB8R66CxwYokKDyUQX4NqlUyJd1TL7Gt2tjaCFeSDLA2CoYgEEMgQ25x6aFjXF8EMWyj1QdNAYPLzCNYd6ZIMSwREBNEUYfqSwRlCUeYDRyUIpUXuMWD1I/ZIYtXtRKdqyaUU3xZi81d9Qwrh/8aAPRQFN7HgiuxcpSsVvvLBFsU2aUPRCFfkEDQSkHsmAUJFZu2Jgw0Sitkjx+BPp6D3Pe97z0OHv//7vkYKFlTpiuOoadJY57EmUdQoNPVU2RyU0XxUqhTOlCinCTc1wggOKGW/KesC0dkJVTUBSw9u7r/sbz8AGHQCXEzR0o9Qq4t2st8YINU4TrN8o4jzNnWMwnll5nXiQElXTxihAUrROMy2rUMbwMAXsGiMUbNXCDMaSrZnoHP0FsrrQxwsa3iqdaZOWi5qDralONxnw0enZWPWi1cHEtNcY0DpTD1gHUWlXCAJtXBHFVJ2NitR3XWktt9ietpq12Hqkjc8hpQDX9nqzkW6LrtV3Nut92MeykbBbjQz21eoNd/A068kzyZYhRnYIJgxuggQZ+2DRYWLhMWqriKkDv8Y6ZRBJi7ojW8iA4E0hITJRIZEhJ6T1QrKGF5GK8EqOxrg/pQHzCsmdsU5FAiCGmBXHIpmOcMZATMHw2sbWJVrskl7IFflDbIQSIEWNuGdoDImY+bxKpYOvuHT6EODRluw3tIewOb3iFa+gh5EZlCf8HRCykGJBB1IwGD2AMPELDQ/hJxvPbpsjXLwRJ2gbekaweL8wocPZE0QcTFzx0H4giaHLoKXoHxoSgPx7WCYQ0LvDa0xB8kBGQcYbG3AaBR9gpXvROtLORm00J+jjq96BT4BFWw2hDoYCrcmAg6OBkT8aSCOBFW1PIp2GPdKLdgXZ4UCuS0fA6L4gtfxEWkCQMyBTjJhkZCPwnGQEJ5N2ABLDUgKZKAiI7uY7z3pEb6Cm2zIDVkMMpCC7IvSY6GWQNU1P2eqiylPoGUjoW9QI2cAMDKnFzC1SgmjREAYMntfIFXmCAvv8QjJ0KfB130KhK6c2ao7EQAZY8M0mfus2kTUZwoEzclnGKBIIq1SpCIJlm0ypIEuGCcytVZDC3GGxc5TVDNVMgy2GdBDf2QjDFZLsiHLqXLZAaMRQhx7rMp0GAVloYvYpKN08gid8UA8yfqWbR79iPEfbI7/ZQTthoQwVP/ouIBstVCi6jrMUaXq0RoL+Yljy4k/OhaahzOhDjTbNrfdAMH3oW6YA0iGIR12g0c9iUkdx6b+CzqaSUc2VDZwYADIzUzGt6QhlJSKO6rzAX0oouwhlFjAixlzQWIo7RTCKyBwdzb9jnxGyGP5sbxouhl5o43AYKVDrmK/nOpNAqtSbG7bv2rJn1un2RgfvhMZIf2nVkpHuzq7KZNqAEOThYCHaNdcstg6S75ken09Bs0iLJrcwvAbfURfuHFb94COs9Ngu4xYEMqbmE37kV36wcHNfI8VLpJDiYAaHDeQxR/xaioqkEA/kKPmHc8mJiwVrjsyZzAhRrUiwOeSiTkGS13YsshPDvtmvWdmoUUUhxqSoNyRB8FAQMlR9jVYr5V1dfiNbtELBkHAqJQbs14RLRyCZ/WZEkD/1V0u5CQTsm5DEWDOHkoCslK9yoluoR9FY1ogACKXAhACmNhEzzmdZwVvNy+BYnF/puoNhwHu0zgvJBEkvcAgtKkitp0LHkh4t9RUyaskwp7uAw24UuCmSEVDOgMMrC5IhF4lnhgF1xafAnNSkSUS/qwjp/NrrZI1gpfMus0SmFGqlGiFAiWedYmwIDMFRtc0ssj+iD8CK33FgrjhnefjYa1OLCBfUJloaMxUq8cuRbt9QBtCov6BpqbJUMfXaTcu6wCcDA7ZMO961GhqscTRXJiI6nJyxd8lQpN4gggyBSYjhIGB0enQZUDFiJUaKskEiRWhFMtC5g7xAiS/AUsJgIz3UGpjwZjMXwqEtJiY9A/F9gq2JEDhQnWFFcQEtKgXEiPIeKX7ZX+nutAQ5o6/p5Sa4bThwOEuxIQXOsSaJ4lICfyhFK/Y3nrNBEt2H2sgVEzm6O2gbneg9AsEYzBpCzzYvJHqgB1u1KMUMCY4d0iirCIT1r57V42aBbAxj2YDJdFD5FfcbdGYSQ/nAn1GKeqcsODQnv7IZNvJreHAwBInO8lUKA7M/bTUacpzDqKQwwXb0BR9KCEfbIZPqbVpf4R5zzc55hmgJOG3hoLHtFo0O/GmrWQdOs3aJOxEFTE6P3cB4wQvM3kqN5mNqdBVKyaWppzcdiGOOPoh3HaoubSl1/PJ+iWRCa6kpqOsrUU2TsM4LvgwBa2sLx6B9sM4QOVKCqcmTvXvxFQfEg8AEMGRMLHZDGEjE0XB/wo/cipwBRDafvMdSUs4ACGZoIYloc3P2TaxN+W5HKSkgB0uVIdhulFUcMllbohVyJhrc/ODpkSeIkDXHC7CJYi09kseJ33AcDgUiPsHZS5TSFu+RDmZgoqDm0DNC5EeLkC7gQyYEBjiBkeoURBmc3QaiJb6HyUTXUNrEQ1eEQYslRjirKKIsWxQ1gk6suAxUNy9qAcqf0YRAT5HIA4HIIIW1g68bJFFGEU3wCc3BiR6kJhIznH4AkYEXGuWJ1In2gsBcxAoFQ81RNiCApgm+Qk9K6MqCWkGYMQYc25QCbBoJ8khEcDoW5yH6gRTNASpOL0ZFVDRSXBESVytkIz5Z4/hx2y2STjeFMIMr6oUlUkG+ViAzicWIlSEGpIIscBFKzTY07YruQvu3By0PFRAOYWwDxDuhqyvjvB46RA9K9zX6OvpOXRoeQ0KT/Rn0Z0Bi3dRNgBsMSrENy2mxEcoT0jkPwViCIFFEiuUEpVNZ71oHgeggbl4gcIIEHw6ZxuMdfA/ICjLEKhXaebTCWGJYoosARd+VH1nQSpH9zSPI3Op4jikDQgAJ+PFn/CoY6FHB9bXlij4NDyqaOoWSiTTmRRjLEQ1WLHCUIboUHZThky6oCJ2YRxcIbHWGRIylmNpB4ZjUIOggupEWSTGGTSULEmuzmER+TSh+WvodwrHNCtvoQWANP/vsNGDdLd0ANqqV8rCn4szURLTSdq2LEdVqeCI4jp6QmXeA/JfhjhcS5FC+H4I9kEPZnHZdbQocGAXSmiscXEzQuU4biCScSXv0utG8KxI6Oru7S47jTVUqs82aiA5MJAdWwf5zt3hBx2y1dcuyvct6OuYT2fEO4lPwAu6oVBlSh78OxQJrg1ssUol5Z3Bgjb9IoR3i4yG0Agh2709AQJOioBcOH6IP4GhKeYKjcZ2xI0ZaZClYeUgvEKI4CF4ybhi7XbgkZk3NAiHULzISyw4hgc9aUlNuAPEesjAkU2CIAtmmBshgWlvHef6QbYrQJ2y4BGL+VBA1yEgqQuqxloHHQ5ZneVQnG9sVHh0VwUe9zBJ8ZegZMiirCgCDYr4C5d0T5oSQSYrHQh/lvaMb2aOUP/ms0IPJACoOJYPgoRkIH2UjiaqEyIGtUoEnejLP6EdAdLRHe2kh5FYmmAMZVgSVhgNWkJ2VxT4pCquRqPaJLgUCnHUBHUXQbc2PE1i2lcnsiD8UOPjkxeaXeFHsZKqTgVWGdkhcIQtM+NF711nscHqTPiRQJ8wZYIKGvkZ4WCNTQxwX0EyhGWwAceFn5wjkZTZ4SGIxGtjJUEN+W2AIAg3Et5kVblvRKapQhGcVV2i7iuy1DLd2V4n2OA8YYFnLeFNRvLicUyt5HFJ3CF1lwdE6hkanBakIaokRq4N0awxUfY1c6vJEvTbT1WhOoaEnjmtQqmwZUxNZ9VhxtIutF/AAEmCZ1nS0Ma9qaoecrDUEPzVLihpj6MYvfKJSZTWBnY8JTY+DSY2g34Aj/qczlQa54oEkfPY3j6IvbjmeFfFJLTGqA1WJXmQGNkYCrY6io9Kss5QydPUygts59SdSoCG09aOItQaeEcU8iVYGlQbG7JaHKReRdVkY/GIC0tUA8a52QAwbnS4FYka1FL0fbEeiP5EOi4OYmYUbcE+M89H4G9pGnGHKnESTRZEMc3NQDxqxoP1yrnW16N/y0JqaqcAhn28FZzmsPlttNUt3tJ9fXwqY58mptcVWOnJd8/XGbNXmYaO4dW7dyjVYFw1lZGRwz9TU7PZt2NjBotRcZxf9iMkpGc/qdU6kwRlDufFui4dIJurwKctBSzd8n+EBAs4PymCp7bfFRxLjw2iIXpwx2FCwPJl5V+D1wddkw9QIPOxM/nCcUiMuTLTw4Q2rg99w4wUqkeVm1ka6ZxwNM1UcZ4ReRG0mcX3FUuGgouD7ZJImxKaPRPmlh9CKX7wbJhoCYRXZPSH+ozl+pYgIFTf0RcEQGPgyGQy9IBrGas2toLaEeGNN4RDtoTOhsFZEF5MKcbwL5KysdzIPTdQIeX8q4k+cXTrI4BDq0iVGBxHwuoNkovNZZPMiQj1/ykPXEeUyCI6SUQQCiEA/QC55UE/z5aH02LLRuaEzqV06PQN8MklxbUQfHjDhPU0E6kGtCIkITyk80Amn0IfApKwAKx1tVRqyVqXgEPMGT2hactISwjQY2Nrdk4f+xIEGGVXEhzqEruL0AwYPZNfFiMl2ZQdHOlFnMeBl4VAhAllNGN5o4YaxGilS2sjdx7YRlQ5hDYZMZHq3fUZbpZbJhmj8tb1TSfU1mlstWAYgsoKoxExCh1OpJ5TUkOX6NOtr0AwDLYKtdEM6xlg0Vp/S/8hvxWMk0EH5h2kOjQ3RaIo0SL53UYuykIzM6E8bU2NUStN1LEA2zUG3GIHq1ct+gywK6mVtQQpLApoxaIaKlvJAMiUVV4Wyinj2N4/2N56VVQoCqAcU9KK9AEZKDAM9688IJxHzCzUoSeGKTqmSLWZK/Oop2qGFhKFogoc1XZFgGvodKej9RiNznbLSVR01wgcmTgDIxl6FXZihTL/hCyGzRx6qm442lrzrbt0adKDE6wvDRiKrVSwbYoZKQTdjTCkR6s0gFfkEsUCb7d7iFSaYSi5XqM/VDhrjjtFwgL/tOw0PkGDt7HcuCiRNp7XqIuq1LL3PJXlfyM+fcPzxA929bFqUrfHJmc07tu0e3zPfeXBWJsEOuubn6BfHrj966cig6pNG03oyqwneET4utA1mgNA/YBvs+ObsCW1PyA+QPSE5JHoJ1h8KhCKRiOsFyw7H2wxgcKv4zeB7ifyyhSQLMRn1SlQ1LpkBia/+BIc48StnqF+BZGQIIsjmRboXFcV7VnVIYgSB7UJBHnVlNcofGkmgF4zYV0WCFHDIalHXwgaGwhfKZSb4ZY7WkRmBp0+g+TOQj/wZnpb79tFsh1nihxCiA6FtZJYte4kiYMYLmFmlkRIdFL9SMlQjW5Y50M4QoIVEUAZmFU2O/vI1wzMryHIgJ9HIOKT2bJCEXLSVZruQISekV9SSleU45aF72ciLZgb8bGRm+ARYzQRBzri1xoZRRoroOwVhG30khSkU3SivNCQmOqhSixe20X4oqlKzdKJehnOmrkWNQa4MuGxB+RgSQMXyIGq0jRWnbqVHS6mhduqpRPoxxkympqBVjECZ1cVyyeZnWMae5sJODFDRBUElRQIxa5U4OgcC4sA/0I7REi3NevaW8yij1T7jWcFsLiwcftJBpnLJHw2JKrLMUa8/gyDZeIhsQbSFABc2KtIzUBmFo2w24CObxiKRzspIEdk030vUHjkXVhp5pENMV2ajOqtUBu+Ag7AXeSRNpqzqVddeM+1uzZ5emAT8gHYof7s6mvc78x5tNetQ0rxd16KjQFNIUlPUrc3kcctyE3/OzddHhoZXL1sx1CfmE0fKjula9eprrpmpHZxNQ970PL3U26hXVy4dPXr9OvrcvP+1LlKEBs6Cp5BnGbfCEK2PF6oI+EtCuxXoSDqGla1oM3mQUVxm7zIHSwrmvrA/IsVvMDs5Q3JI8aLqTN5HqYWSNQMe9S5kgpn4Cfhq98gWOeM9a0jQ3yfp3rU9tMOMJj6FQgYasbGwYGAVABe2KwgYyCsVVUe2TJ7tgzDIgV4GU/6FnDqjlRf4LKw0PmWkU0rVkS0jKbCRzUsglrVUvSFLwPQJYrELkwmYoIxfj+6Ozsq6Zh8i+xoEzBoYPRUaVSbFA5pWB0Ey3OIlG4EBRF2QBIGCRckIsgQCIbOV0q5oOOJEG/0ZRFiojmSNkieE68JBJVGNcIuxDUKIWy+efdTcDKusgTKDoFFBIrVDO5P0kRi4qSJTQbzLGWsG+aOUPzP4gRUEfJUoAwoHMvuMxqAegIrI7CUGFRykRL9EHn96gm6AZMhkveZrRrdbHc8BIXrBrz+D8pGeVb1QNQdcjeoKyBlBspcoG38GhIX4xNf4zRQsmdFKM+UMBKKLM5TUCFQMvwyrhbQFMOsv7/KDExhyJ4jQtUHtW2pjqe/SvWhd1UZz2/adN27exBkjVyzUG3P2DhYifMjeQ806vLa0Q9bYdkVtCuyXAon3tZzbs91DM9Ve/vj4hF2SmSqhkuxMvcXS8tYR+oP1CMSlXrXvmUwVcTtWTwgnVWB/dCxsMaxBkRKcK5i1FNxK/vgU8injxdicFHwHzwrBE9xNWY/3aAUuJoOcfiV6AMzAkgTSpYRIiNqhpGww9ACiUkWCvUqJiqIKrFDZ4K3QiMTAQU7p3gOHaIg80brIQ8NIEvVmz3E0UQtZ7jdEETSiYGDiV8EQY8HZ1RitgDzuLHM0P7KBHygBGBSDjPy+Kh4QSLVAKfCMirTLi09Re8CMtgfAoBjqSVQ1bCOn9EDPnwE/qOoXkCAU3SVelIKhWhQJjzFCK9roF84BPPo3EANWHsWzlkoPymcEicbCLUwLEFZ7oKG66AK/HkAiW1ShICByBig2EhWBD70obivHn0FnRSRmowUof2pL5IzxFo2KeF3KBiYKBonkSaOqVWlggiCKB4XVLlsQKugQBJRTER2U0TyGShAkmgyNSIyC8Q5VNQIShA16qk7BoIl0VQdWskVboqMh408ZZFYwG+cBJMZP/KpFEQ+YMbnkUTZKBZWiuN+o0aeF80hZBSG2cDwHxaJg4KxU9FpUFH+Gyh50y5oZTcgwRw3ws1ZkTQA8mhDYApv1VPSdnEHz6Ed/aqwujuER/a6WGDMZNNl8il6OerOuUZ1P5nvMmvA9AA215VQp+DIDFc2Xn45lSDJJjo2nmzO6CvlqLTlURCsO129bzTpclG/Xu1goYOZ7TFHTNTStwMxab9vOnYz8LSNXR61RG1265GAhHdUFHyEXd43tma0lVosHBT8KgRocB5uQTkIEG82Yrz8Tzq3zfXLiNcExwZEHHPCl35LLBLuMtsggZ3C64MuBQDBTX8GP/CFcg1PL40/pflUa2AIYKHmJBmKFYCKv9GCI0j1RkfSQoAFTRYFqNDPYcVQaqEpX1p4RASMFqw2pGXTzm3HbQECGDHkpIdQDiN+gVdQCn6BYVOQ3aAKgKkIcwjaIrCwcfApbTrQlGuU3gxBloy2RHm1Rb1SqCl8jMRqe9azEKOgXAlFvNCFABemiLVKAAhMmUmAFTjZ+gIqmRbdGcSlgyu9r1pWa6ckw8QJmlIrEIEuQPfQnXwHJWhRYEYdqVwQFQpEN7U1xbZFHEbUHJqqI5cRCygdufiXKpohskaiBIBucXtQbMzfoGcNMfp+ygaeu6CAtjRe/mbIFvrLyaxQkVeFFYtABwEBAjZ7okcAqiKCsJ8BmQzE6JQrGbxT07kUtQToAgZIS48RXKcDCP5oQpfZpjuqCbvIvHM/RBYGwT/EEzhLjqz+hCqw/AfEOAbVLiUGiVDQnOj1rb9DEp4CvpYEGgNncBzCbqtFfoGmskSBPkAhATxAw6xQpMW1V6hMgAQeQyBNzLfo69GO1R08F31B1VoVKq4367j0ToYMCAlpGsYwyh/ilvWl4iAneru7IoEC6Rpqoa871lMrLly5dvnS0lMODOvaMTVx/04Zq5xzZxUCdn881KtVyvljv2ntPyG1sXrAwv1iVIngB4cRddLS3lGxaVqIp8stei0UL5sHZrLyN6LWzHRwKhNVwge41X5+jE+0FHndotvo617l3MzfMjHW931qaG3S3xCQTeLf81E5pU+DXgwJ7LUSJkbbmV8yTPfXkM2dtHHw1U+/iz0NPmdg0PDj+vIce+3aNbQrcoRSw1VZw8HA+2fNtavR19xQGei1uh4YG1syvuXbjjUKJWo7WqpXuUrlRb6QTiQfyxLTP1qbYQWydFJYtZRIvFvIkLJCEbphH5g9MizsQVNp57wAKpAV0pl0tcAvpzKeBwgDCNa+1F52eXFfO28I1t5TkqJesC3vTY6hk9pV5t0S1nzYFfl0p0NnaBnRayawJBaveSFevbti2AyMNc5cMlDAZYk17GEnVVrMOI/HbVS9iCjQ5qZsdbM7V8clJNmo27d6eUi7fMbJkaOvunXumJrlV8ikwi29HMzCC4AJhmYiNGyfwr61MjQwOCSVA2doLdi75WNj6ux21tIscLgosHBMUplCSkoGqo+VV3fLJgxt9y80ClKrAM5bm8tuwltIyaO1VtGVrKV7+vzP9dxBD5R4uGrXrbVPg9lKgdRw8TQb/b6pMTU87NMrJdWI2+Qlg17HnmK1jF65hbm+dt79cW826/bRrl7wTU4C1iQjUwKQANZtjrZBRXYXlfQUOK/Mrly/nTzCb/NPT1b9mdbNlezjQh1iN9RbgHu/VWnXnnvHp2RTGabCvn7Il1jQx3Iph2n6OJApk9s1keGKcbOnjSWsKL+nWe9KrUmraXCQJ0so7pVOi9lqzLNf3DqyWKnbzDuLeFfyRRI42rm0KHDwKMP+aF7X6HN+viekpC9Tp2Rk8uSufLqMM5zCeGMFd/Zkm2uF72mrW4aN9u+ZFTAGHAElHDjOduXyuo8tZrzH3n3R2HrViueNESwf7Z6dGNm7ZIhwDyZiiuR/gLA6ZGuyAscpL7AcViinK1O6Jid3j41tz2wvJkT0dw+Gjv4ip1UZtXwos7FMsPpyFCYB1q1bImsbL3F4lPpW0c/dKpwAAIABJREFUNk/RatMT9y9NTk/zLyE8OgvpLGSMFhkjj5cYLfvW2v67TYFfDwo4z5DmjdM/6QSCrYd0RDoxzxYfTkk3L5Klmz7hVn+4aNNWsw4X5dv1Lm4KsDw7W5T29Zu0KAeDK/Xatp07RocGBnp7GSpWLB2dnpraPjZW6u+t1mu5AwxbGudfkoWsdYrKE1xDWAUqVbG7Jxk2Gk13y9UbKdb5fNt+sbjHy/6wC8VIb+5Vl3NzQl/2Fl1HfvO2X8uQpbg8fvnC54o5wQ8s0wUK4hoYY6OlaqdFeWhdh1ds7K+x7fQ2BQ4NBSyDzQubhml5WiwxFdOrqlweW9WnTzefLsoObx4axG61lraadatkaSf+2lNAQNIUPitN5ST/OtOOHo1nx9gO87q/3F0u5VaMLqvV6xXWLNLxAAmWLbBC01I6hKh4Xczbrjy1BqN68dxJipjbLeZTyMH2c6RQwAlzqBozoUOnwTPfwUt309YtlPJlS0f7y8n3Lhm96Fe3uMTJpqGTp75unZipV4mPpki2Ef0HqGQ7Pax3tB0pvdDG885KAQ4cbiYS8Q+HvvlENtXL9sPe+MMYLMZpNeKxRIkjR4eLGm0163BRvl3voqaAKUq2zXc4EZYjB5O87OzIF8viiDaqtWPWrC+XisODA7W55tUbb0xz+GavmdvYKk5XIrsk08T/dBqgdVl+Ec7iCxVKxXwK1Mww7rzZbQTczrYoKCCeZDD6pKS3zFR7+zrXsWPnzpmp6WVLli4dGi4Vii2/9l/6ZtkEkZlJa6B/wL/pDZuMrizSUhqHEdP1sPqaLAoSt5H4NaZAtRXgLUVl60xrlQiAYqKZIDHd4heFIluE/jpcBGurWYeL8u16FzUFmp31jnxyRk5ux5y0TFfisDlXL5a3TU7ltm07bu1aytVQX+/K4cGtu3Y08z1pc6eZtC0rLSYoelkSil23boWyJUSTkzlTs0J8unynoLLk8OUij5vLZkf/FzXN2sj9kgIOpv7yD6w/9gRdpDPXke/MTczWZrdsm5qprV6xsreUT+OL3bJlEfVVZH4L9JacmDt1zepNW7ZtmZ1l0TJYmh2dDQcNafwtH5TQ4YgZg4eCzoQWQWXbPdGmwJ2bAiaLNbDDSdHMxDMlWHss0LRMiuCxh1fHgtkBRvu5c3ddu3VtCvxvFEimpvkUbXxieoakK5aLfX0DXJvnm3XbOuGvbnqHA+Y+lqr/DXb7+52fAnEMSjsNJJc0u8J590SKaN+VT1eWc+WlcXXlUoT0lvKUvLZWrFi+du3auLSE8h2BTINSYSELZQvAuALozk/EdgvbFDiiKNC2Zh1R3dVG9nBTIO/CtPmO6dnZzVu2NJvLhof6eTTzjt+4bUdyoEleXBwC3F+RK+YJyQPcSjzcrWvXf4dToJliYvHH4uXufMP2XbtqtfrsyMjyJcNJW+KQl64pT2tzmx1Ji0ovHaNLh7mhNOfnKi5YnJ/LJYvX3nW8LC3nvXTpTbKntp82BdoUWGQUaKtZi6xD2ugsbgrkWvffEI3EIxf5YqnU011ctXzFbLXBOFGv1gqFdGtb2gxshSdOArP9tClwMwWS5sRmRTFyWWRXV61a3T0xPlOtzMxMj4yMDA3wi0+aVtoYTE9SnKhaBtSK5aP2ords2zY9M5M2JFvH1H0Gz69BSdOKP9vEblOgTYFFRYH2puGi6o42MoudAu7aTQpUvuDo8NTs7PZdO2crdVc0rxgd7SmV0k28jVqhi988m1ezwz5i+2lTYAEFkt9e3sW9uVrL9pTLF/1XqTc279h209bNO8cnW8cI2URDw0oau4GUNK3OjtGR4RVLlvaWu+dc7tR6fA7vkzhR1d6kbo+1NgUWIQXaatYi7JQ2SouXAvlOOlWSgrZ9ZkVsd8XD2BiH5YGe8pKh4Z5yuWXGSmeJ2RkWbzPamB0mCoiFVuhKlif1p5sDBMNyf2U+56bo8enpTVs237Rl28xspWXBomGlIZSu4jHC5jr4+a5cvvSo1auH+/t5YvF2j+hZcqYxeXPkrcPUsna1bQq0KXDrFGhvGt46XdqpbQrcKgWYqRghGg4RW6HMdbhvZ8+e8Z5iyYbP0iXDhJ8QpslMke6CSIfH0vnE9tOmwM0UcHyU+pSMnexVtvtaxqukmVO2OjsnZ2e5sU9PTK5YumRocNAtS/yxulyEmHJxxkoRTZcMDRRz+dktmwUEoWbRsUJpCyetOHvRpnebAm0KLB4KtNWsxdMXbUyOAAqIiEfu8coqFMXq7mrMzEyJBT/X0dvrKBhla2RsfM9srcaXueW/nETjEdCqNoqHigJOGsZBVH57KcwDHct2oHgOXNqFf8/nnTCcmJiYr9d8XDIynCLk0rSEx23FI63VGm6aHuzvWd21etu2bS7kScPs5iCoh6oR7XraFGhT4AAo0N40PABitbO2KTAvmFaXn/nOWmOu4hqcfLNY2NWoXn3TdRO12d6+7lVrVidn5PpcrqPY1SyEFEwaV+tp+TWn50inZNaQ/b1EA/dp/pHe6v87/nNsWCmge4rizjbln7HkX1EwEKHZ5jsbLtDs6hqrN67ZvuPH19/Y0XQtQEsRaz2Fortx5Zpb1dt91MiS0d7eNMIa9RQuqJBrdKWtxjiiKHNm5YqQ9P935NsQ2hQ4xBTgwWiLXXwsDJQbhvd0UDeXi2AnnDO8+OdFhiyM1iFG8n+trq1m/a8kamdoU+B/p4Dtwp07x0z1keGh3p4e0q7M3MWl5k76ZPpTpkHeSRt6iJoV9IzKaK7+DO+rK6+5dtvOMUImRlKzwba1V+cSJH50dLSvr0/mZqNGCikYvvAMZmnn+uYbnA57eMZDRMR2NXc6CmCksQ+eDnhTpIQ1aT3SY8rEuiKG+qJdTrQ3De90A7PdoMNBgWqtsXPXrt6+geGB/mXLltWqm6u1SrqXsCUeM/MV1nAnMGVpUWhX+7Ql9IPsazS8rYfd9vGYUdVLSJSZWmWyUZ1p1peNDPe4fCnX4tgNseRTPC0eXGnzemd+9549bunhLB83ukUXhKalU7zcOUbdbadkO+edgwLGbahZXoK9ZCPZqDZNQt/y7sWzOFvdVrMWZ7+0sTrCKFBPVuzm5q1bBDAaGeyfmRnauHGjXRuHDvdpyZ1J7QitcaHueMvWtQX8bRnKIUIiZ1AMJZN61F2eqMxWt2518cDq5Sv6SoWWXcsSf57/n91Eflqd+RVE0Z7xcR5duYJoEenJFv0he27ZL7cFq3aeNgUOLwVSwOfWQVq75v4ZzPlW2F4JXsKsBUPLiNC3Fuf2QVvNOryjqF37nYUCDAkdneN7JnJdW7qPOWbl8uUO3O/ZNdb89fCAz/StO0t3Hup2ZKqVikNPipTO5DLfIcjW+OSko6tDfX2Dff3lstBsHfVmPddVcF9af3dpdGhY1FMXZVZaZw+TNLo5WmnAOdTtadfXpsDBoADGEusE4UuMZO9+Ywlhi9BLrB/CXmsp4ojJwaj2IMPYd6l9kMG3wbUp8OtBAXEmXRs935Vz8HDLls35ro5j16/r6S6FyFxIA3zhTmBaWKgKaJ0WJW+glhl/n9bdkgK/HiPiwFq5jzIUEoVQadQt1Dn+Fp1w3T62+8ZNmzbv2CFsvAyFfCFtkohx2pFu4xFPa+XoqPTYbQxlK7pDvxwYNu3cbQosDgqIM8e5Pe77FMckObo350SeK+UL8WeKQmfHoDnXOliySI8WtdWsxTGa2lgc4RSgYDFpW2ARaTt37hwfHze1li8fjWZlQvROoGBlLdqnUQsVrKyZ+2gPR3gn34HoB8VCJc10Iy/pmGGjI92D6EqBzo5pgdnG92zYvmViajLFgGD6at00YPAN9nWvXLacX2CpVAqVN3098s+03oFEb4Ne9BSwWojpwAVeyBxLiEqlAuvgtP7MrpmSU4bF2aD2puHi7Jc2VkcYBZqNeeG8HQhL5oRanWPWXKO+bMnSqzZuPcJactvQ1UzsL36VyHSstly/bfTbNxfFKDZEQt8K+xNiFt17OJeu1uliIO0qNToq09VKhY1res+yZStGlyxtbQ52yC+KWzHfuXr1CucKd+3aFZFLFWz3yL60bv995FDApLA/YOG6Y8cOkXt/+MMfbtq0qVwu20PUCCuKU089dfXq1bSu9evXL126tBXBd9E9bTVr0XXJnRshsT1DhDDwtiKq00bqXsr5XK3uxpGUODVTcUzd0XVPfWKLh3HITPvFL34hcqNJ5Vm3bt3AwMCS5avKPb0z1UYTtLRtN99dSEt8BbONknjPFQvVSs37QO+ASNyVmWqpVCaimjO7wDF7P/KRj/z85z8XX/S888678MIL6wIb5RRpdqXN/vlcrrM5V80Xu+bEJrq1p2u+3pliIsmZV3RsplrdtquaK93v5NN+9NMrZm3tlAvT1Zo4k13NTlEomyly6RHwdLU2A9OasitHldQ/c81OdOvqLE9O7fzx5Zdt33rTlo03/fTyn3aX+rZv29VVGl+5Yv1DznvUbzzwEaVyT6U6WewWz2aqM7+82azPNarCbSrdMu+nMK+1xjh3irTf2skik25NLuRLdXV01eqVOk+kerpRpmGPoFGvdneXZ2pJ58giQsFNn8ZAOgKouX8UUdjH0LHMgkw3qs9XO1veJs25emq444Wtk+17Gs2ZbTvHq40Vy5b3lwvicCXX+M6OgY65k9cu31zq2rJjZ2WuMde6xqczVyzX3MW591FcWmh1cYxr/3gtli+2hczfgb5BAVqFCC4WzSAtSr1fKJZqc/N4AOk7OztNHS0ZUUfG9Fos5L3deJRy3W4jsH3NSarUXWRqYn5NhqXOjkq1Vu4bxMxN6p6ecmV2ulTIzTUa5jslSf6enh4HOdLsLpUqjZKbOquVKbeob7npxok9Y7u2b/vSl77YrM5Yz9144/UT45NDQ314db1aM1EazUoqVa1/4wufrtcN/dzSpctWrFrNb+vEk0+665lnnXDqyctXre7C9kkFcedqld5y7wuf/ydPf+rTTjrlxNnGbGfRZR6NzkoXNLjWa0V/3+DkzHS53MPHkTy63TS5ZUFu/IVvfPcyjLM274qtNNWLXYW5RnOufUvILanVTvk/U8CNy+YV625leoZ0dI+umWnihYJlpnmvVGZKxeLVV199ySWXfPnif12+fPnKlSuHWg/1a3JykuJlZTM1M7t8xar7P/Dcu939noVSeZYWxT+ydaluCCq/uHBIlNna1ODgoIX+7LQ4C139Pb2yWSFd8d1LP/GJT1x++eX9/f33vOc9zX/K1plnnvmM575w7dp1tbrDW00qWlIR5gUkbRRypVulQVJEWrpdSC/OmFQBCJ++du3Y+MTVG26cnRd4Mq/tvcUevIZKdqtwFlsilgml6mytD0+s17C2nTu2XXbZdzZfe8M3vvnlUmm+u9xx/HFHL186WqlUV69ctac2/p3v/HDTxrHjT7rLb/3WhaeefhcnA/LFwizSJSZbE00wn0uqNotMgcYw3wkmYY++qbOS63ZeL+Ty6NPJxdsHXwUh049YYXdfd/i9hspgCEnPDhwtNurdcfikET7XNN57u3u4ZI2ODIZbSr1WKRTLthmv37hxw5atSesvlSv1WregqK0YuTEdvGTD9Y5D8iBCzpNUHTkLraGB4SWjS3v7e6ZmZ2jmpc7czOysNYBWM3u4jIGrDpbiiu6DWHsb1P4oYHVpDhZL+ZqIVnNJ36G1XH/DtcsGhtO6d35uYGhk97i7CprltJfd6JzL4fDGXs4ZjnqdaWr7ti3G5NaNN9x4443fu+zbtdnp4cH+Yldnf29PoZj3u2LFCox0xbKlJ5100oqWG0Zi7B2uSchNTk5v3LT5hhs2XnfDhu3bd1gHGvBXX3v91ddcO7hk6f3PfdDdzznn6GOOW0nf6uycmpi84NEX4PPv/+AHy/0l7l3TtcpQqc8afnJiCpMfGhqxtp6amqHM1aqz+2vyAaVbHtzvzHu01awDIlo78/+VAvX5OQZeixFzrKe7G2f0Z193z+Rshe41tmvHcH+v37//27/5wsX/ea973esR5597//vf/8QTTySYzS6ZI2yjuX3llVd/+jOf/fZl3x0cHrnXOfc54eRT+gfd4DxqDtN1SGsvIYCTvWS+1jqfUndPHM1hdmbqa1/7yvvf//5dG2988IMf/PjHP/7002lEa5Vi1nrLW96yc7ry2te+4djjThweGq3UqsAxQ9UatVzYFm5BhlCzojrvXiAM2okrVg2NjmzYvGXzzu3UhhZ/yTdqta7CrVvFbgH4MCc0c0nXqU5X+krdnY3Zz33mkx/98HtPPuW4R9zvfscet27t6mW9ffmB/u65JutgKa1rB5ZMTk1PTVdf98a/+udPfO1JT37K7z3l2d3dw7VcuhaGHUt79GDSsAsFL8WOvtShjTruHApW4qHJRJGUp2ql3nLCoJo3+7pTHM65rmpYsMCRARzUptR6OcyUOrTVazvnX+thgUmdPVy1csXS4eGktXIZzqclcqXeuHHT5p27d8/h8VKYT1vHspALrRIlbw47dGgRv521MW32lLv/9OWvcL/Q2//2HZOzM/mecqGnnJuerlSrVlBU80K5ZPU1W62Qyo1a25x1O0l9QMVK+XTKZ3p2liWaNRGD/d73vveC5zzn9JPPOOaY9Vg6Hr581YqjjjrKJKXQLBlZtX3L1v/+2RU//9nlV//iv7dsummgr/ekE447aln5nvc8e8nIUH9P97LRJYUcU3daslKfMRa+iSDbCqDJpSOHlmQdjXzRjnpiJDJZoDFa4frj9Ua9Ob9z19jV19745a9devF/XdKc67zHOfd+wpOf/tPLf/KWN73ZyH/xK1720Ec8XJS5ck/32OatF1988Xve974neB7/RBKE7RdHOlh3pLXVrAMaTu3MB4cCrCMsOmZmvZZMI166i6Xdu3cX+/vdGfKTH33/Ux//6MYbrr3o95/4O4965PDgoO2l1l6AO5orvb29IYmhQkjgrTabbCZu2bZ9w8ZNVro33HjT9l0zSUgXCmY44LJ5J8J7+0ZOP+PURqO+4YZrbtp4/aaNN46OLjn77LPud9bZxxxzjMxUhDgPTK4zmH34X//9M5/+3P0f8KDffvRj7WbmSuW5eXtmc/a5bpUQoQWqWqVJj2th6OnP55ni+oaHLNZ27x7Pl4qNanLbTDeuHAlPvZCvz9S68yWa47v/5s2f+vgHX/eaZz/mMef3p0uxxWLumJjcHWYqDdehUzMdI0uHx6fHmRbf9Y8ffee7/uURj3zCE5940ehRS2q1OiteqdhdLJf0ZqNR6+kt16eTvQzdioU8Tpo2fZyf6+oyJKwpYxutp7uv0eys1+fKpZ7a/CSyqctIoDd4D3UNhCOBnAcNxzSwu5Ilby5txTYN2iUtc+/oYH8ct0KOamN+2/bt23ftRKgGnWyBXhXkUvxIodtg7/BVP//vF73w+Tdec/WHPvnx0848c/v4uLm95b9//qlPfvzC//f/Tjr5hNTkeqN/cGjP+GTaXW0/dzwF5ufS0pf247EXUS4X8ep3vvOd//7Pn+xwRGOuRm2SctpdTpucogPPjI6u3HTTht1ju4Z7i2fd5bRz7nG3+9/n3vc466yp3RvweYsEjLNeqzaqte6eJB2aHQKapP3uZNNuNjgb4A+xuJKY0locV9dbjElp5BKH4UNSKPR2Fnq+/4Mfv/c9H/jcFy8tDw6Mj0/c777n2A+5+Itf+td//+y640/47MWf//iHPnjF5ZfbcH/737/rNx5w7q7dY/39g9TBfPfBsYa21aw7fgy2a7gFBVrzYa67XE6WjGKxOjNL6xoeHh6f2vNfF3/ub//mbQ9/yHmv/rOXrV2xtDozbXeJLUUGRWIJThMig+lbZiJlSIg6osWCRrqqzL9d7MjT01y4TJWtW7cySsvm0/XX77788h/t3rXj3ve5528+4qF3uctpR61f29fT3ZyppK2o1hkWAhtwBcHsHV7yiU/9y2Mf99TX/MUbHvTQ8+c5EuVzVVuB+2Hf5nvSDhZcAaFS054zF4Xg2GOP4xd/3fU3qsX6jCWHH8ItaLMYEyrz8+VCUYymq37y4xc+5+kX/PYDXvnyZ5dLZHuddb1c5oNBi+1DH9gjQnm+ODG9x02P+FShe+Bf//2Lb3nrPxYKg3/wnBfd/ax7Fkt9e3ZP9Q0MWixOTe8plfJdjblkxdy59ac/u/y73/n21Vf+bLYyhUrVSqO3r4fiZc/w7Hvc66wz7z08suK00+5a60yGq7Sr2LJjGRiJy7dsh4uRfHcYTgXbqUnLTBZTL/YKvaDk2qXLRkeHW2OPMpqq37Jl24YNG2bzSWygWMwjRUgnAx6p7zAcDyZgG6R7tm990mMv6JpvHHfSCS98xZ+tO+kkgS1y07NPeNxjB3qLz33Os88444z+kZFtYxPDo8vmakfG/DqYNDocsKycjDIDr1zIY6QcbZeOjFx//fXPfcYzNlx/7YqR/j+86Ckz05OcqLbt2oX1rVu3rFwsLB9devLx6084+qieYm52aqJRq/QPLBsbG2s0azb1tKNZqxvPFKzqfIpB6p19Ky0JWGVjv5uLUxzBaQ3yFKu3tWYodXFBKc1W6zP8HPqG+vqHbtq07YorfvZHf/KnK1cuf93r/oKa9ZwX/snSVeuGRtd8+rP/1VGbNk/e8ra/esj5D9uze6KWzOp95sVsI51n/L8/bTXr/07DNoQDpoBpWSwULGusXcITq5gv/PjHP37X371x5/YdT3vKk579rD8s5To5QlZnpwf6+pij08KdwaQV8zcW32RDd29/WMX4BpucZC0RAmyhJ238p2nZ8vfyrqCv4xNdDqts376VEWv9urVMKfYNfS3kOpXCJhRPLh0pbnvyypyYmVqz7ujnv+Bl7//QJz7w4U+uXX90pdYolIrzrWNft3yUkhhqFg3SnyHPuvId1emZ0SWjx68/ZseOXTfedFOpt7dCKTxCfLOoxbVqdXLXzoue/LhXvuy5v/eE36xMbq5Wd9ctKjsZ9Pt37Zi69BuXffY/P0/TZTU87ahjz3vouStWjvYOlDvzXaLbbN+x+wMf+ND7P3zJ/e/3oEc+8oKTTrkbp40cV6v8/PTM+DU//dEll3zx29+6dMnIwDn3OvP000489ui1AwN9HfMWwVNzXY3NWzdd+o3vfeY/vjA9Pf/o33nsY5/2DJ5I6koKay4XyrFflL9lp9yJU3jC79UsLfCT1TYtRbS3J19csmTJilHCLBHEf8zGfBlv3D2RqVbSUSymyZGinla4/I/tePoTHvvU333sd77znT2z9Re96s+POfFU1uUvXvzZV7/0Bf295dPvcsZb/vodzUJPfa4rzw7Sfu54CuCzJiNTExuUu1wx3HqlamPh7W963XkPOGfd8uHfvfC3lwz2bROoubPYa293Zif+n++y+VdxiVSjVuVHQPHaOdHBem1MpoV04p25RuvwTb7cS+WyjjDInZ7xw3I1N98s5Mtp6LZ0r6TqdbXOwXR0lJuzUvAdDJjLgW3EUnc515X//Fe/fdxxR687ao09yE99+nN/9udv3jlpCedOhdr5j3rUS1/+8jQdnBRJtrdq8mooHhxraFvNuuPHYLuGW1AgLBDGdG+52/Klv7fvG9/4xste9rInP/bcF73ghSnqjxN5k1PMFSMjQwxLpVK3zCEYyAZqkIfAaDSTl4n56hPfHiayYtH1bsWZ6i9XIQpG2TRFu5L6xb2D+jU+ttsUtWyanZmpNpMtjcMHsLF1CIic3eW5ialavjRw4WN/v9A78srXvNZROB6d+zsvrHhoV7BqmRmSyqWWplvmxNOb7zp2zVG9vf2btmzeMzU9U6syad2CNosxoYjldc2/8x1v+dbXv/DF//xkvTrW1THjxpdKvcNi8cqrNrz2tW/hiXWXM89yJqE53/j5T37xsyu2lMsdf/jM333a0580OFCcnhkbWdL/kY999e1//e5rrhs76uhjhkeWdVqpdtZ37dl605Vb1qzte/j55z35iReeduoJ05Nj1eoEVbdjrmfeocb5Sr5U6Owq3bR596c++fm/fcf7H/uMF5x//vmrVq3SR3oVzYPOv25qVoddwNbWs8HmlifNRw3+V/P1OXrXyPDgsqVL+3rKDkzlOo3Dxg1jk2YTV8gYmbFiSZLrCHmYKaq7dz3ziY97+mMvfPhDHvrUZz7btvT7P/aJeq68Z/uWFzzraY3q1NjY7t/7g2c+5RnPnag1S12/XtbNw9WNfG2tVHmk037KhcJ1V1/zhf+6+BMf++fuXP0L//Evx60emRrbzKJP72X13j09M1iI1XIasczRSmKSGHux1GtM0rGcGE+7h3M4TLJb05bkSRy1OZcsWlZTrXBxibE69W14U8jY1tNWRnL67Kh1lLtLstVqFZAtzzEKu5ZDw8uKpdzGTTc4QFHqG/ryN3/0t+/+yFcu/e4jH3/BM5/5zKVLRsfG9/T1DdivsDeS5ogmHYwn1Kx2QIeDQcs2jNtMgTA8OJ9Px2KW+MmPL3/jG9/4mMc85u1/+RKaig2+mQap0Ozp652erZhyNJvQWvKFvHOJ5owteC/OUokkxNuEWYhLkJlqjvnaNZeMWNAJMZxufWu9E9hOL9ZEHZrdeyre3Mx3lnJ9JQdhenp75JmcnjLDk/Cu1aYmxwv57uHBgYc89MHv+ocPQLvcUzbVO+bTufpbPoqHmhV2NRlC/LvQt7/c3ZytXXfddScdf5LILjt22ywr8fS6JZDFmFJr7N6z41P//NHfedSDnO7hhOr2YkcByl3lHZt2fvJDnzhh/XHPeu7zRpcv7eh0oXFj47apid2Tn//cF//1k5/asGHj8//4KStW9OzeuemCRz/wpBPWXnrpj35x1Ub2/EZnQ6SMY088+WXPedqpp568ZvUyR8K3bbk639Eol7rq1dn5ZpU/WK0+5aTc5ER1zcpVf/KCZ44M9L/0NX+Hhg8XsP64AAAgAElEQVR60IPSMezYlkXolka7GKl3h+FktZBGdUQoZc26ech3FUtc3XbsHpuamly9asWq0VGLf0Oah7wiVi8R3THmiF9A7jAcDybgiqVUrjk82Ds7NXbSCev/5i1vfPWb3vah97z30U+5SHgXy7MzT3/Afe9731e+7o3k7MN++zErlgwezOrbsPZDAboOG5CFMQfzL3/xiz/50Y/PPOP0F77whY2prY36zOSeZq5R6bLQbNaw63K+Iz9vocqX3SVRYsV0ptAtyXbVOV+bYKQa6Ol24nhqfKxY6u4t91TrtY5mnf0pHYLpbORxe7LBfjerVaGv0mx01BspQMK8uCUiwdP0Gp3FIUKh0WTfKnD9TSeY57gflCsz47PTjRWjw9PVyY3XbPkpL+DvfYfX+5Of8yzbiBN2ToYGWb+6+3qr1RaHP6jzon3ScD/Dp518kCgQ6g5gwdlrc3U7RkLe9Ja6t264/nl/fNE97376O97+ZsESDqhCgXJoMjSzBLkjSdl6PW3hN+cqxaIDL9QzAYasnNTPnkwm7d3Uz2oJfGhFXAroPWEXIbABsaiyPAOExeu6624498EP//DH/61veHmu1NM8wD17QqyFAMtMk5xbtTzd8kvl6unvo7pBW40w8SJbvB8QHQ40c1ehb2pqwtFOainLHqM9npSsgLkJCORz5dYRLXqsMDYppIJYZt/+6udf89IXfPwDbzr3/ncfn96NyrbohvIDn/3sZ7/3vcte9/o/n5jcY8+2IsJNp/MK3RxVhwZWXvadH15wwR9ccOEDXvu6l09O7bJRYCO3u9xvuy8tOvHL+RqPDqwSQTyhJ6GAFoXsT/io6+YNQaUcevjnf7v0j5//+pe98tW/+ZgnVhvWnIYTtzyuesnqySm8ZbyZw7fRnFbRkStj4o1mlRYIve5SeWJiMjORHij1Fn9+oiaGUyJCLodi4qEM9JbKqMpPa/uOzVu2VWxqiy1ixM115st7Az1oWhAfwXVHzKxD317S1DmyJImbaf7mCqWKMFnNecdQ2STe9fa3Vbdf98G/eW1hrjpZabzola/71lU3veC5L96xbc/fveMtn//PT/b1FJ79zOd8/3u/eMt73nP8yacVegbqzq0gRbPaWxTbrlIt9Ka5ls3Kzg6DxPhvxy/61X0d3MnAkC1U/NhbEFVhZmrqda/986994XMIvWZJ93vf+bZz7n6XQrNizZzy51LInu6ePkzVoIppDkiw319d6cH8WnX8qK9Z7G8UBt753o+84S//uqOzuHLturve/XSxEh/6sIcfd8Lx9WQwK83WxPSaKzO/HYwnrFkpSORTL7rIaR9KYRJYWKxj52bgr5erw8GgaBvG/6SAiRTPwmQyr1apWM58+9JLX/riF/Z0F/7yza9ftXJZtXbrVqL9EbVUTudQCIaZ6VmTubu7N3QUSktSkuZSBEusAUdtpe81bmV6TDbJTXvv+HlU5D05BxD2KZBoR6PecEjxS1/+qkNbp9/1rPFJ4ScObPqF6ErAYZP0mOQoxhLDhKZSSAYmsv0y5/7afDDSK5WpHmc7i7lKdcp6Mp2GFnO1symCJY2HuxWbIW//tGp0KrAE1cKLX/Cstat6X/DcP5ibE3Fwxloy8dxmTszAqemJs8++e3MuBQxM54ByQl5VaL21ar2vt2/lysH73/+cZcuHaTk+zUzzSWtSiPpEPertmZ6eYmusk6ELHNhbREoPagRHjndNl03iUeuP3bjx+n/9t/948EMe3tc/UK3Oglyr1opc/ZKhUW/CpMqFritH0yJE693dTj9N9fXSLBt2zRjDZmdnbFkcDHIuOhg4eDa2g5LI6D7EHqcNurpK5W7kotKabph8qeyMWFqIJM2jtXz3u3fSHrb9xHRYn04uxCh9r1KrwDMdVZlzv0p5w4Ybt9107aMe+kDh7+z+nH7XM6/4xVUf+8jHfn7FFRPJA6HrEQ8777xzHzS1Z/xt7/y7e97jniNLl1SrjaGhFDCvMlsVXY9LmmYybKsm+WK2jiSb8ska0n72TwGcCr+KEWWExIsRZZ/vyit/8c6/+st8uYRd8ra6+xknnHbqSRNjOxHW7LO37YCwMAutiZzcAbIBlg3U/Vd70L4M9fOIrafx3Wzyvn/Yb9xn/cqR5vTYd7992Q++891LL/myuF1D/QOjS5aJ3FPKFV2scFDqxiz/6d3/2FazDgox20BuhQJmkXkYcymYeJpgHR1k7OU//OFLX/Qnj/md33zvP7xLlBRBQ9MC80AeACuzjsF1cHjy29KNeEeR9GknUb0yMDUzU2EQsZ0XyCyc2959SqamlrIVi/hYpRH+BSEy55pLR5fftHHLV77+zfMf8ZsloZv24wL/q3GPhqvFyhw+vMGmZ9h+9nKr9PVQSTXxNNI5nprge520LQGrak3u0HNdHb0txzPnOr2LiIGlWtTVPvvvH7nsm1969jOefPZZJ1dmx7t7S83OtEPbXeh1WHJwcGD90esoWFqG3ijpjGBBMNKZ9OnEk45fuWrZrHWkA4X1TiHdf/bTX7zqla/57H98TujX1WvWzM5UlEW6W1IgejDj5vLoHX8ODfSdcvKJX/nK137+i1+cedaZThJhhwyXjeYsQVkqpuPfchYwS3sVHO8c5N4z1tNdnp2eKTluXkyBqlvV3UnF6oKQIi2Z0mStScFKZmedby2XS9RNB77EktWJJGey+t5M/6A20sQS5VcP6Tvoa4rzUkwrqBSsjutyZ6439d3UfK5YrTe3bNr83W989TG/+ZD8XE1U0oGBwfMf+ZvrVq25/Pvf2717cmzbtY98+EOGB/rvf859BNZ64xteV5mduce97jU9M8tzp6d/oMMaB39oKVjwtxuFHaXrItNZgWRiaD/7o0AyDLeemKp+Y7Q4huzAypKloz+9/Idztcq5973bHz3zqQV2rXoVQ27tZdvZS7ZqBwDrzYawhQsnu/f91Xhw08MrkSeYq9BGeovHrhm9111PefTDz33iE55+xonHX3/11V+/9OuXffPbN910U66ruGrVGpeJHhQE2mrWQSFjG8itU8AkjOkUs1GmJNloP/X6jm3b3vSGv1i/dsVb3/rmkWHR2JsO/bln/dYB7SeVQWJkhFnCBkhdpBMbUmwwZH1LfIZul6SF6c3gYSUWW+3BHWLtHuiF7tWyh6WYDrFoS6u0FKw8GQCwgZ27dr//gx++65lnjy5bzjtgPxjdejIGE6wkuIubItTC6t7X349z2QfxlXYCAY/qbh3KwUst8Hfr4rRqz4iAYV0r2Zdh0i51lPhPszXt3LH1umuu/O5l3/y3f/3nT36MjvX5x134W7/3u4+en6OdiPLsGhx2PvG383waVq5ari0ENjtISksB371iwXTdJleJemOGFsSwJHBT2RnL3r7Ojvzg4NDxJxw7MrKEoobNajUKBJWiU0LxjUZHeowf79Xp8fXr1p162in/9L73/efFn4fKXe96JouFsFt5hvj5TuciWeh6e3qnxidvvP7Gn//8Bz+5/PJ//Md/pIKfcvKpzHHMOcVycY555M74pO0wQ9awNeAcXuhMagTxNjkxYU+EOcdJke6y072FSnV2cmqCyoUMuiDGXkxb714OC3n67S7Zya4S0un59je+IVLAsuHhGXbl3p5ly0a//82vn//Ae69dNixOJfuEi7VPPf6Es+5y1wfe58wH3Pes449dt2vbjnKhfM59zznx2GO/dMmXvvPNbx9z3HGuYeEQOFttVKYnSg7IdpcBp9JRueiagq1k9uzD0urFXylyIVE2SLLhwY3SMabLvvWtG6+/+uUvft7LXvi83mInW6PjSDyrkgGsNbgMM6ROp4ta3oTZc8iGmTmf9DynobtLszMCTzQHh4acKRybrl2/4cafXXnl1h3b90zPXrfhJtFA7nbWWYmZHYwn1KwDk20Ho942jF8LCixUaDLeLfH6q655zav/7PprrvrIR943NMifpjExsWegr+dAfbNcjLBz55gzwMS8eCeUre7uHrvsk5MTDvdSWUR58MkhRCtX4r1SSYG1QsGKuZ0pgi1XofRIEdwhgqa6C4ItgL6guD2+6YmpzZs3HXvCKa6VOKD+i1rUmxh60gSofVUhVVesXhUqXYbVAYG93Zk758vVmSrK9JZ6mKCY8IkrlqIrr/rhj374/W9+6+s//vH3ibmBofxxxxxz7LHr/+pNzzrp+ONmpnZPTY07pplOdObZQqZZDFm83P+V9v727rqmjScH7NGTFG/UWaqaDlQ6AKoXsNqx3TuHBpc87WlP4bRht3G2Mq0gDhyKlLLRL9mfC3m6TyEIBcjZsuWmu556/Mc/8u7XvuGv//atf/6ZT/+LELIDPQPr1qwRbHpyfPdVv7jyqquv/NH3f3DllVfONsY0dnayvnXz9gsveMJ8Y7armDCkEd5uGi7ygmgV1tkWefd6/rHjjE9OOhnv3MnSJcOibTcao8ySs8nQkDTOEKJZ2cPVxsnxCWFT+gb6zburrrryFS9/SX+hfNfTz/h/T3jcmqOPX7Nubf9A71VXXTNUPNq6qmj5RHeard/t1BPPPuOEyentomoN9vewwjanKw994Dnn/cb9nv0nL/29Cx7zexdddP5vX7hq3fqBoeUO3zBiCxmPPvHESDtcTT4i6k28q8UhY7SYU2HypMd/9tOf/od3v+teZ99l7aqVNfekleZLxbS+5d85PTtDtSqW7R5SupwnnOeOkLU3Zno23+9QOtTE33JXWLE011lo5jr2VOfe9c4PXfK1Sy+7/L/7BsonnnTai179qhNOOyNX6h5asrww1NOcsT48aM+ByYyDVm0b0K8HBWJOZhPJLP3yF754/dVXnXGXkx/6kHNLxY6d27fbQWPRtdQ4IJLs2TNBeWIDfsub3/rOd77LnD/77Hs66u9ewtWrV7KX7N49RpqyuAA7NT0pzkpIcX9m0zu4RmIExaKIpimsfOtQccuw1DpGPDc30N9HC2Rmckdvd8nF1Ae2yg/plURZy6xFhwPfQ9PyiYs9cQJPn/B6+ARuB0SKA8pcb6Rt1nqjUq9M7RnbsWXzhh9+/7s/+MH3rrvyZ8uWLz3ttJMf9sAnH3vcesGrli0XgGnJ7OTW2cntvNa5uUwLJJgcp+vd6SiA2Eu87NIlGJQtaDuCoAlJg6ERCZ7ZycO9G27YqxWtjdm+PrdN73ECDrULKczZXC2pO+nEXPZEW2LYeJcun37w7gXdisXBvsHyjm1bjj96xV++4aX/9OFPveNdH/vrt7yyPsMzt2N0CQMn2+j0yMjgUevWPPJh93nwIx/QXRr6/ac965kX/cH09CyPXRLC9tMBEe1IytzazcnmnX4J2gpgxkVreqbS2LKFZrx0ZMmSpcNLR4Z+ctW1MQK1cTFYdAwtI8ums6BrJ59y4iMe9tAffuuywXLxtS96Zs+SVaecfrcrf3bF+IPv1dNzqm3haYcg5l24VJjYvTNFSBESn0W26fbxfFncpfosw+ubXvXio1aveNd7//Gm6697yZ+9WowWqybKQa1SdZwZcSj9TMvsHEdSLx9yXA0SEzDTxdEtjPGveOHzfvDd73XMNX7y4x///u//0atf8oznXPSkXVt2FXt67fkafgyo9qzLPb2i8wspEogv5HJAHYLWqEWl0CBr5ru6f3Hdta//63+497kPee6f/vYpp5x27HHHFQQYmpjM5Qu9fX3bd21f0p0Ex8F62mrWwaJkG87/oEDwd0mZAhEnmGYnp5kRXvXKPy3kOsbGdlhWz87MJmPyAc41bpVLl69625vf/O53/4O7RVevXism3sUXf5WF7CEPPe9FL3rhaaedumtsRwqIVchhrFwwAz/MwhOiKPbpYMjs4X7Dhz3sYbQ0igJJ7HbjVKD1Q1ez4Idkkl6tCBG3/Qkhl6ix14kbp0pbhLQ6pjgwkcUjQ0ax2w78duSszU33FTu/9vUvXfbNr+zatuGoNaNn3+20+939t49a/+x0Km3pktZBPZGd59x7M7HrunTLcyPZ4fDZ+Y58d7m7gydWfa5Ydh4TddIpxVbjWue50qV6FCh47d39RDDql/Ws7T7BIKhW8ghIDhrH+VKpYJ83WqFTUMB7UMyf3sGM/op3/Pqyn9940onrVy8bGd+1ZUlf3x/83u9c+Ojf2rBp5+z05K5dOwRIpHy7o8kJf5d1jAwO1fOlV73mjWeecca97nFPtyJ2FfM3bd4wumKkJvDXnfEJGgYZM2IiqcN6BI2tdbEc3Zgu/O/aVauF/zV33GtE/iF1CLwMwmEhj2mXDgKm/eckyB/wgAdMbd3+py958WDhaZdfueHqjTuOWTGwds0qe9Sz9quq9d6ije6Znp6R6ZnJcm9+anp8+ei6bdvGu0sdtXqlu1hY2lt++fOe8ZhHPfLDn/zM71/wW3e730PdYXrve9/bysYVFKWetBLgnXhYGnsEVRoKVliwcEiP9YyRc8XlP37Ab9y/p1z8wuc+f5dTjnr4+Q/dtWOneY3v6z4R1c3fQj4tqq644or1648RhGefwRl/3tGjLq1vZ+uz47vxqcElQ+vXrly7dvUFF1xw2j3PaTEc/g0dvcUUpDrXqA8V0076QXzaatZBJGYb1L4UMHlCfBrIYSj6r4sv/uNn/ZF7rGr1mf6+nkplRo59i92GvwW4+uqXLvnMZ/7jJS95yfNf9JIGv+aOnJn8jW9866/+6q3PfOYfPfvZf3jf+917xYqlnIRoDNbqoMInqTmtIzNMI6EZUBR4Pr7vfZ8QgOe8884jy2WznyKbI3cUAvoHBcAmF/WLw/htwO6XWbQ6KqVBUKdoI8FQ/PoUep6KvISQOyDgtyNz/3Dh05/553/4+7959MMf/OqXv3pkoFSYFwiQ/3ihUkGnrY4MttQmAWuq3Fa6OoRRLjni3DISlLDOvu6yu+6FrIE2inZ1dkmMmH75fFEz6/XafN7akTt8ugmnw0ZBuvN1CrXLKYID97xqLs9pyOCgp+11qg0+HmQJY0zQJ/pLij9t6T77uS/+yAffvXLZYNoYqk0WcyJCDSwbHRbEY2ZqknVQtlrF8cPOZn2Su/N7P3DxP73n3z728Q/BhN2iNteggbnPp+tg3Q17O/rgjiwSoyiUVPVkg0oHVRuzuflOMbgrjXqyKzQbyLVizTrZ9KBxnok6L4dmNN4KJVp35NU7m7W5tOl/n3vf61XPf/773/e+N734cUvvd/Z9c64P78zVJoVBEpGOcWK+vofpevuOPQODfc252b7+wclpN0wIgzfpNr25eqWrIdr41GknHPWaP3vx2Xc/6y/e9dGvfvWrF1100e885tGGSro7r+WUmVHsVlBqJ7UsnWn51YpBgx7YL8UF0T760Y+uWbXqB9/77tcv+a/XvOrVq1as7KiOzzuP3DqBxGpoobt85Sqc+cUvfunr3/CGM04+XvHQ6QNU/N7RNG7WZnMdzVJ+3pGoPTs3n7j+uDNPO+ED737H6844p+jIxXw9HU6y0uOtX6l1Ow5/UBFqnzQ8qORsA8sokA782Z4XrIarabVzvjEzOfaqP3vRn774Dy666EmlUs6ZfztCNujKpe60ft3P05Llvje4yKe7itNBwjk2ixtu2H7egx92t7ud+da/fls6ataczeUbK9Yuu/tZZz7ucRfSil7/+tf/7d+9e/PmHZ155uueoYHBpSvWTuypjO2avu6Gze9574de+4Y3MGjf++53s2e/ZHjJo37r/Hvd4xxXlwqqNDNdpQU4aUjnKJeKN23a9J73feRRFzx2YMmKA40OnCId3yztEisnwPxNjrViZWFb5FloogjgPRN1+6HHbU3OxAaAmaarxv76kve+8+2nHD381je9rDk7yQm/1qzP87ma76/OVefztf/P3lmAWVWub393x3QywNBdIt2pgigiKIoIqEgKotg00tLdICWoKAKCiIAoSIeCQUgMMcPk7t7f791LOf7P0aODehS/WRfXsGfP2muv9caT93M/kPyF5bCIqWREfrTaYFgpGM24L3F7hKNkAbgSoGMWGFHsY6GPI9cnqRcJfEFPHokV8g7/sI4w2LAw/fAFKjVkDyP8DUFKAnkScW+mGLvXb3P6MnPthw5/dfDwVzY76HQdxYk6vdFkNlK36AUS7QvEx6ds277z4x2H+/bpGWWB/YgrUqkQUmpULpedS4o3ZNSf0mXcB11WWGc5dvp8r34zatxZv919nWMSE3Lzs0H22J12vQ5c2j8TAi8W10/WiLTWmB7mjjnjL+hJQZiN1RUM21xeR4ETpFZqcgKgOnBRRL2gDhbcY2LK/3Wln66i37oEb+m8sDbs9DqsFrMzv8AMKkCujE1LnTJ/njk2pmKVqiGfQ+YpALIe6UGuCyNCdHqX20lP+VCQnvHQXupdQQV1JToWIz6NQu2j2zv9G/w+dchXtWzxzvffE7BlLZk/7+PtW6iPS04tEVZqw3JokuREaSN1yoITRBTNUBCjlOvwOkJ+hk6MoYRhA94AqdItVRzf0pD8LT4EEA5mDQZVQxpCrnC5vQo8GzmC1XryxOEpo4ZOHfVcu+Y1HXnX1Tp1gdurF/SjsOpoDOaYazdsA58frjInd+re1+Gy7dr3xaUr15KLpUbEHaMdpJeHVen3uGwGPflcmseqBWbU5bLotbQ4w2USSHqoTCGOoSaaqUCG/nSV/6YRIpou88OGqNTT1R6MSnJs1JI5y6Corl6jkkqvcoY8CvF1fjWg1aDCIyP+KwolhZuHt43ZKMSLUnCgFuYogsAXZrSKzi3kCKB6fT6vyDfJocBhi/r79+9bqmTxdu3aAVQn2iypZwlZ+V+uTSfopKQE4hCAJ1jwdpuLmBPgd/zRxMT4Ic8OEtFpOz15oBWW++wOcutJxVIHDXqGvMDqtWvefee9uQtW0GuracMGVatWP/nl1we+OBhpyBP2+kIdOtBjB1IlL6mmChUqmKOs+F5en1NvUgveJdEMFRYAecaVa2qd6vPPP08vXxn5+1/u9rf/SdJhDAIHn5J+/lE2lnRB6eLSON9Uk998fSIn9+qTvbr5fKBTobFBxwTOf3/G6TDUqVv1yrUzVjN1CWRIBesYfFQRM/cPOETeVmhHKAoVWq2poMCelJhCL8uZC6eRw6L4sXjxkqlJKUaD+dDBr86e2ZSbf417aNioLrxcFStWLFY86btvz69Zt7VJ05rF0pLsBZm01lDq1B5fkJoCkpLQTBOT01BFSJxMRsyf6kbNjGnzwSD16NEDriyWnGiaphDwOFadiCwWHTIZO+vq1auMD4PDmGRlZZEMIsDz0wUpLSTJMP0Dl+jPDj/fTt4mIyPj0IEDZdJL+gg85thMWv20iTMrlkirW6s6pWqoLr0WKgqcLmFIqTTGQMATwllQK8AkQNzgFhWEwkyUHAzunIOIHYfRGPVM36c6dOiw89N9W959a+vmLY1btqpbrwGtvQx6PQluYIhE0WARD8igt+V/mnOT2RfRGb4Kh04E4IUpUGg9/7PPe7u8yQCyPDSi8QYEDX6GKysnF0foyN7PX3p2QN/HHuzSsYv9xlU2HfvSoDHTLQNwAFPywbaPZy1Y9NW3VypUKtO3zxMex43zZ66WL5fSuGkzaOBdjnyTwUjS1qsnIB1HtLnA4bx69WKlcmXDmrDNS/pYjaVDrEmh0AFUiPilQPCg9Sycm6RWiwbzYdxAREOYR/BWqFBu7OghQ8bPTyuZ2uKuu8x6PSadSquj7YTH5yINGoCQHlGIg4LZJdIgAtVA059bmLKipOEtDFrRR37TCBBYhlKcxRkM+DZveicn8/rcWVOR5pgyEvG6iGtEECEsX0ms/+d1o6wxly9dI9FjMceQ19DrrEi+VW+u+fbbr6dMnli3YX38G64j0xhDbqdIPKmVIY+LDYV65hg4cOCOj3bu2LHj7Jlv9uz5nKI6mHOgimrXoU2HDu07PtDBbnNS9078BRJzmx3qAfyWgMfr0arMBXZ3crES7LrjX35jNFmaNmkWIU//gT/mP2/1Ft7hqSXt9UuPfwvX/OlHpMtKI8z7jPO162crVEpr0aoBwHbRbhhPUiFz2J0vPj/59QmvNGhUrSD/Oo4bIQ1YEgCwikjhH3JgB/kgg9YI49sts0YlLF22fv68penlq7dt3anrQw+XKlcBB1J8G6EUb+Ds92dmz565Yvn7U99YWb/+HSVKpF+9knn2zI1nnxvg9tjUGjlF+/kQYpnMUDcje9GAerOuID/bajUHvAGDNe7Aga927Tz92vhpjRs3hoSJcaa4jIXHIimw2SCo/EMe63a/CKNBNQbDgveC/8MK4Vc2mkx0qhOWBD9vbs+bC+nPe2qdwUCM9PzZc2NHjZZ5MMqVsVHRepm6ad3qdABWoyUVWP8ebhszWaVR7/38qMftaNG4ntagox+xOuDFDtJA7CKs7R+8F4ytm8FdmdehlYUrl0qtXaNP+7Ytp86aN2PscK7Td8DgRk2apaSm0QWCAgm443RaMwgBQrSEb2mzx9VAzZP9JpwjBE7hwyl/3qD9D66MhGYM6Y2jFcwpKghgjSqFLSfz1cHPPHLfvc8+3cfv8HrsgLEMeMI6g8kbdOv0ppmLls+Yv8LpkZUsmVi8RErnTg+0u6f9yOEjtm/7UGeMIfYckqkh7Ttz4cyxsxe/4zhz7vSpU0GPZ/G8WfVr1/A6HXhRKoXG7/NTwEEveiREhJ2nsJVIkTSlCE6ha0TNMtY8mqhz5075Mt3YMcO+/e5Un4FDSJfwkE6vVw6xnMsuQgCIwkh7Eo3OyCUw06V1VdgBL2q2U9gRKzr/N42Ay+NkHfucXp1WfezgoVdeee6VF4b069/bVZAjYcxxGXFNEFiSEJdk+n9e2mH3ArRihzz+eM8mTZpkZFxasnTRrl07hw4dSstP4sfwLkKDBGWSx2bTWa3ip85AxFo0bw8gbVWobafdRqfDU19/QzOZr7/+tkevnk880XPW3BlXrmZowiDQ1fUAACAASURBVKLvFcYELdlxjn0B9LEAaqgUVkpjPvhgy6zZc898f3HK9DnFS5amccSfZA/954P/znekUZXuVtKUXJBf1yycUr9uueZNKwfo0BzSokc0IlAfeKrn+IuXv3nr7SUx0WoiCMTpNWoDxolc8cdAxSP8GmQDBCJerTWd+upyx/v6P9Gz+6yFc4kfqCgvgKc7gqpREPuEx590s5o+Hvnvbnx79erVOz7ap9er2re7d9Hi4XZbrj0/U6MMkNWFBQwwD7CxkCcftJbFbCywOYyWRLtT1fnhp1OLlx8+aTrrjWWm0oqO4ADyKJcSSrewNRe/cz7+rh/HnkblMD7gtDCzCPUR38IRkjCI0sr56d78s9e/Nxw0ajUAZb46evzEkSNrV7x5V6uWLzz3fPlkjT0vWxb2KWU+Mk2QPkABo9SqR09bs2bl6g82rq1crlTO9StxURZbfrZRbwD9d9PHkFb+D3shgK1vBBDo8Yd0RgtcvDs+2bVmzdrdB07TtDSteHqj5q1q1alnjU0yRUVFx8TlO0HT6wQykFWqkOv0GvKqBLRYpX/XKf0T74u0ITYKFM0BjzshJmryxAlnD3669s2laqB0XidcN+DqvEF42sIyrUJvjX/0yf479x2aPXd+p/s6RJt0cszkgGHL5s2PP/Zoy5bNmabr166cPHmCXWlKLlazZs3mTZudPHFs/ao33121tHLZEjLc9ICLaGKEbEu0QQM9yhQA7pQrCjn+0PiJFRCh6BN9I0hBsgAMPoVp7sJF85YstcQnP//KyIbNWuXb3TqdUe4XnYLQUPST5iYwsAhuAdL1CmLnQhxSs50iM6sQQ1Z06m8fAdBSAsrq8hi0umEvv+i03di980NKC4HrsNrRcz9IvQgS/Ka7/J/X1+ssY8eOmzp1Hj4uaiA7N9dkUq5du/qudvf4XQ5orYWZZTRRF8fmp1hfBsbCKxq4aPX6oD/IDtEbLQIlFKCbYlihM/hcvurVqytU4Z2f7NDp1H6o5CE2FU1vgEH6pNQAJiAk7bNmznljxiy9wTJ+8tSKFSvp0PNkGH1/TDTr5iPfHAee/b+Mw3+OzH9/5+alJE3JtzDOSJYZY58bP36oPJRj0YM+UdBIG5PSHGU+e8bXt98Tz7/Qv3Wrhm5PHmpFqdASLJf9UWBQgegSjYxkUAtoooYMGXHmzI09uw5aYwVfg5SAIRmAFOS5UGlKrQWJptVRsoTPGzh/7sKWLdvmzJ7XvkPD7o90KZYSlXnlYlJyXE6eHfA+ADJl0A3uCmlP9DEQNjz3wusbt+xd/87W6OQEKY6FsSWsZzi03IhRkPhFSUOxgkSQQCe4OpkaFgnpQg5UUU6+SOtLh7QypYXEZP33hfd7/6pSYm3HWKwUEIa8frrobP7gg5ysGw+2rduieeP0tOTszAydFk0po12VNTo6P5DQq1ePCmVK9X7iceDVudcus64BVjojBOTSPUt7QXoW2r8TCSEvCQAQawCeUpQu3QiOfn3h6PGTx786/c2Z81eu55hj4uvUa1i/YaMyVaokJydzBaLdjIxQvV4fpcd/lBz4vcP1v/o8HLcigafTe9xYuoFYg+HTT7ZOnTB+6bRXalSv7rbnA6SDK0HgmbCAgLeGVUtWrVuwYl3DZq3XrnsLjg5V2C8ntyuPYrGNHDl87969LLNyZcoYjfpKlSo1a9s6JSUFppdlC+ZPnzh26ztrlX4XHaIw6EhNqJQUhPI5BWaW2aLDzHKHRHzxtx/U8lB8wwHoEPHOEhGNgDgMRluBY9/Bo0tWrs13emvWa1KyXIWqNWumxicw3XQHI/GMAMEXRW4I7sNCgigkM6soafjbZ6rozEKMAL4DmQi9SpN59erBLz5buWQBsX1ZkN6AQvyh8/iJccMK5mBBS+/85xcAsUlOTgS8W+fOesWKFateo3Kr1o1r1KwqatdCUGC66BhDqx2MN2QAEV4kLDTneCyYFSgRkEBBvyCm0hKf0mipOeTMYsVSjp846nI52WR08EN0omModIdNnrwSGbQz5y+NHT9ly4fbmre+p+cTvROT02Lj4zMuXTAZ9VgJ/3mTv+cdJPjv+fh/+ax0ZemnkC+RYj1C+gV59tQkI3V7YX9IqxYcQnZ7QbESSQOf6QPxY+uWTTB7gCHgsut0gsniDzngHfeKhkhgJCyXL2du235w27btlphonz9TS/Qx6BOmMP2M3U4Bg6BxZNBDr8WgaLwognCly6YP7PtU2fQSDz/a/fCBw/NnTY6Kic/LtZktZofHB/hPHgg7nH6jIfrqtfwnnu779fnrk6fPtcbH8/gavU5CYpFxYiUAqwGcpy1k14E/ZBD+hhfBx8BPR+ER/SWsWOCw45lgRuAjsWCkeLNkoEgmy5/9CCFvEFYO6E64B7oLVKxVo0ylCgTYNr315soBz997V4vePR/TaeT5eTmxCWlsW/bvfR3vnzJlyoc7dkybNK5Fw7p+rz3AkqAIMbLmpQN9yjPyk9pDYqp8EGNLb6DHPF/ihRiveYM7G9xZnWBNboG9wO68kWfbsvXDmWOH5vgU9z/QsXv3HsWKl8zNz6fltt5ktDlcgqbr/6sDFJxCyRZmGei1xuPHDr8+7LVuXTrdUaOyw5Gv0KizHQ6DycIedrrduTaHV2bYsWtf5g1n7yefxFUi20hFTcQL8pMTGDVuFIQQhIhMUTFiFIWUibivIe+BfXtat2xqJs5kp0+BS04lNMU4eiv0gjho9KFw+wNIa3qeF2r4qcSigkr49xFiHZxqHekLldLptifFR9/dvFH7Nq33HTgyY8Gi7ZvW293eBk3uqlKlSu26dSpWrkxjNMhFhI0VSSMW6nulk4sqDW9h0Io+8usjoFSTdQJIHtyy6YOk+Nhnn+mXde1yNLgZ+sICVY1IPXaspP/+i6lBmCk3J3/9hve7P9Z99vz5jZo2TEmJF61viR6bzT4XXR20hHSVGi17lYi2jI1AeFfwLdECFICJqBhC0bL/aSmDjQXI8eCBA0eOHOn2aNeY2GhSVTi91qhoQmyXr2RtfHfL3DmLJk+ZRYbtsR5PPNmnf1RCqkqjBaadlpzM/hYVdH/o8b/RXtwyWoefB/bsjo+zVq6Y7nEUiC44CjrT0MfQozGoSBZt2rTl3vYdqO7HrmWaGEY+98c8rmDVonTaJJPrt374yeUrGWNenyBaZysUWZk3vth/EFWaGBMXSUnI6IQjD4u2QBjLFChCcQgJEkCxshUrl0mvMG/uMgrCWrZoZqP0QadxedzcKv24dchin2bM6zP37Ds+fMzkpne1wfqW0O4sM73BgHIlCIH+FlbFH2U//jGj85ddhaHD9BTWJ+Mb2ZiMFdgshojZlwys/+XN4SJReGEyGZkpKBu0JgOeky7aXO3OBkGVZuOmTe9v2gQgL71UOaPJ6vYEFixbhkW1bOWbcII9//KwlNSk2nfWBmtFJwOeSIQrInwx0uLnhVJjsIHPo52hRk98Qi0CNFqSpKKEwusiKWnUyuOshvRi8Y3qVOvcoW1iSsrGDWs3f/A+VK6ly5VH2vhQ1uh74EH/Px1ySvSUGjcbjMJwv3/a+DHughuzJk3AWPGFFDpj7LVs5/ZPvpi3eNWSlW8tWLz64InTTre3eFrKqGHDYGvzOexUBQvGPDjzaPGEM6zHktcESEY4ndQTMJ44ujnZOXPnzn+s++OJiYkGk4lxtslUec7QlRvOdzd/MnvRytmLlua5PU3btg0UkqVdAEgiDaiEO4ehhTgS6L2wWqvykbmgqlQWKl08pd1dre+sVTkh3rL94/2f7v7kemYWAN/o2FhQWxADUZke8d4LcRRVGhZisIpOLewIIKwRb7SInjH9je1b3yfMGxsdZc/Pk9N9GR7xH3nPkewIdMS6cBR+7gAPDbsSGwJkLrsDFaDSoHpDOpPRU5Cvj4oKub3wDgDAAjFBwki03lPBpiQwW2hsNLtIc4BdpVsLOp4kv1J5R82aCxYuP3r0aLnypdRqA4ocWpdRI8dt++jT5KRi/fo/M2TIa2rwGyq9E54lYI8ypdUShR2AA/vHpppu2pe8uKkJfm4YbuW9f7ugpG9MekvG5WtkzChpxiZFl0EIic6hup8G3AS8sm/kWKNgdXdjyZJN/S8WcKHuKfKAFBtozp69uGb1+pEjX7+ede2TT3Z/99VZmp9cv3b1/vs7VK9aW6ZmIqkvooqeUkI662hCbg8RTZlaG/YE5HpFx45dN7+/6aPtu/r36Wm1Rnu8TrrH2Bz2r7+7dPjQqc3v7/72zPUpU+fd0bCh4HTWwt0lEK+YithYiHVsf15gQADZK9T9/1NPZjRIGvJ0vCC6wBBJhhe/3lw/Nz0BXkQs7z/xgLINfwjcMYETo8VcAOOdkoC0T6U03/3AQ7CV7tq6cemKNR9t29m8SWPo7sBODX3xJXN01CvDR6aWKD5v+qTde3Y2a1incnoJsKHADMCciRxxBGfDT3dIpjfhUwVhNxXAPpkcrhC4jgm4gAbE6YIsANve6wpSkJoUpenTs1uTerXnLVkx7Y1J+w8cua9L15TipYnD6/6/C2ZhVwZwOBnDqxkZlF2vXzyLqt5P9x7Jt7s+O3Bk+yd7bR5/aloJt1devU4L4obHjp5csWyxVq/x2fJF7arfL2ydsFtn0hJVhpyHNl+sKKOJ/hyQacD3oj1y/LMLV7POZWRmXMm8dul8QU7WueyCE8dPR0elFEspbYgukfX12UNfX8zI98cWcg1KBjeMtUS1hHMnBBsYBqCASppRGAQ41OcqsBvNxjbNGlSvWu79j06AU6xWrRopFOxycPrY7i6XQ6ssJCYscp8/r9sK+QhFpxeNwL+PgNIP80Fw89tvVSpdrExaAr6C0w9YWXQwYKOKcELkQJQj/lj31A8ajKItA2X8vCMKWwRdCmFq07QZixDtbds1lqlJ+UE0SpqPDlXgsmLDNg+CEh8lFPaElBhSEF2JIBnpMQIcQiWQgBIUm3wdhpcj0iY54PK5QQN5gnzAeuCLfQsWLNqydVtaeqmXRr3evEUba1SM3eUUcCFhkom4B7FsAZMH3yX6Uv+Rx+83rXjYm/66FH7gncjIqsiRMNRYTuDkeINBJjSo1sVDpkC1pcvnkCtNSrXerwq7Fe5EXZWN78wvU7ZUdIIe7kfOF0WbEd7UQj2wN6QEOuNw5kdbLQ5bgUGnIz6BcRvWRfs84bfWbh01YmqrNm3b3935o48/ijZF9en9GN2WuDOtDlIGr2CmIbrmC6hVSEDsaZVCjwD0yQNuuU4lCxQoVKbJM16vV6/W21u3PfRgp6wbrnXrNn/22f7t+88xDhRJTH5uAtg7t9cDx6VOJoguRWgzMibMIv/xD0VeqIf6B5/MFEsRZUkPSVYUr/9tZUq//v7l+qsjGZAH5RpFIIzpow16fTqiH2IBKtVhV5Bp1Jvad+vX5oEel7775oVBA5JjLSdP7RepQb8d/d2je5e7WzTYtm3bxx9/PHLSCor2o8zmylXKV6lc4c46NXU6TZnSpQx+D22MzSa9LKB0u+zKsJdlgWHlCprJAxJbpXCZUCpFjH7Y49hFOReqploXT3j19Jnv5y1f+2SXB8vXunPCGzMNpmhqHjEWwirR2CDoD6lgmPP6VLo/WET86oj9j05Q6ZgOo1pJx63Rr7yoUuvnvPkujTcyrmWmlCpFMe/QSdNLlSolPBkRtdZc/Pqb61czIYWXhVx0twr4XCoQCGxApVnQxLA1SSDKNOxvMgzs0SD0OQr1WxvWX8rIHvryaxBGEEaqVavWuGfuiY2x0B/MGJNE3rFhndqJumC6wpan1RKMpIydGg6wmzRIZ1NHiP3+ZdL8dLkGQSDI6GdIGQPKQvhx/FUu04SVVDiA8s3XWcxhpcIZ1PpCUZMWLs++kTl15qw76tZ3erD5FVo6YAYDBiAptzTcRWbWLQ1b0Yd+bQRwBVz2/BMnTnTv2ontl3MjSzSwgeOKpgY/d0BAKrmbSqWW4JbBoOOnMcq04Z3Nez/74sWhA+hXGKZSXxwhRLAMcAUqEwokNGgYMCOIbS1Uv8BaBbVlJEBMRBrudpwkr8NBoRmJAj/VSWhZtcpsouTwm9eGDSOgkp6ePnrc63fWaWCMsnq8QYA71DFRtvZzt/m3ew+NKEYk0jDx5sGbwTDPShZVsFWAS4jYXqJ7SevWTXftXEU0kWyJUqZzo2XkyujohDUr3ty8edf0GcMpWfB5HETwKeMqrI3F6OjhzfF56DsIsFQPxYLB6rS7Cgpse/fvWLJ4xbnzma1aNR8xYpjGqG7XvpVcSYIQ4wmKIpHbVeh0fqdTbTBg3KFeRZw+UmKEOGR6I22OYCZURZkTSqdXGj1q1to1H5w9ewGmNL8/dM89HWHwRy7zwFCcayC91YuGtSCx/nZzVnRDhR8BP+l6ldJAx0OfN8piOudzR0UbPt65XQgBVDs6kwB5MJiYlvb4U0917979Rrbn2LEjkG9dvnzxs88+e+uttZwZGxNFnyjsrZo1qsXHxFQsV7ZZkwYQNPjZ9oKlN0z7HrMR+eM2Wi0EaRREb9QaRFZ+VlZ6yeLjRo0oUar8yvUbR7307BtvzFOA71PROlHmdXuMOmPAR/d6vR+77Z94QIKDSAcEsnXr1m9PneIRz5w9W6ZMmbHTZpCFj4qKgsoBISPJIuTGoUOH+Cv2VtBrU9JKmtpD2p76ggqVHzks6pZEQx4BlVOQOmT8wacr5A90uLdRvbqUHEIvkpSczAky5DBzRvSLvIJHSIOq1WqotXqFrcBMTEqh8CCsgmFabIlv9wtaXc6RDKyI0Pv34+afJO+UoKaBVrVGc77NYbBEEe3esnXLrp0fzZi7oHLVGjfynWq9Xq4x2D1uGgYpQeLfUrK4yMz692ko+v0PGQF2ms2efyMrS7QPI2Xocxs1JsE9CMHRzx3sUlqp8BMKb/YtGTq6rdEWY9SIYb0ef2jY8FfVWq3TlkceQUYaD2ochQaiSYFMpFMxJY1eL3qZJJfOaGSTOZ35YI60lqiQy+33uLUmo9iocJcLQjw7LYRtDs+Gt9/t2u3R2fMXED5RkZOSK2wuJ54VIA9hn/zcTf4938PGYrRFJDwShODgnRCGlvDtMJVANtNHQgTmiBXZbNfpGy0CAzIY3jVmo7XA75w7a+mGVe927dquRo1qzBpXoMSPXpMQ4guKmsIcHme+ga6robDJGCNXGD76+PMdH+8+cuQ4ad4qVWr17duiV69elByCeM0ruIrPGgqIjBW5qE8/++zixYsXLlyAwPaO2rWZZSk9Je47EvukTJyFpNXKs67doLje6YIoK/X+h9rojdFNmrZIToomPcQKEKaVUnSwFgMhRbEKc/9F5/49R0Dk/BU6+ithj2/9YOP7G1YtXjgngd6UXqfI4kRWCC0N0KxiIyiV1ihd2/Zt2t7VChAepYuEyREvhw4e3HvsFBENAqVnLl/84qutuw9/2bxZ0zp16ujlThS2JZpmlw7sANo8WqzRTq/P5vToNNqYGBP9tuVq/3P9n6xaqfzU6bPmz3qjQ6eOpStWgFOEIBbmBcsNKoN/apxU4KgCAafNgQ/TqGXLapUrV65UqUWLFlkFNswvBh+vGCkkgUAQP+fPn09NoUGqqA/ETyIrKIj79UZkL4aLxmRy5ediwuLLYR+TsgMkjk94T5tWXIpfBXQSV8/nU9F0kmgSwwpozwddj61kmbI2l8coD8NHzA7XcxGjgfyv3eag+RIljXw7c8F1JLeTF0IS/Biglf50c5FzDgWSWpVco4Xewbzj0/2TJ473BeVwN+Tm54G9p0DH6faoNTrCBCww9S0FK39e5/09d1rRXd1GI4DEgW3ObDGVKVOqoIAQr0jq/6x7IT0UlhhM7mwGDiytxMTkjIwrXTo/kpSSMnHSeOCQXqcTI0yUY5N7VFOQ71OBkxKdFyJbGetNo4PNJfPiVVgroXSHe54WL4AoSRniaALDdOfns2c4d+Wbb7Jtx06YWKNGLQ9E9WG5B9o7cvZqLR4zUSDhzka6wfz9D6SGpFoQcNwtwoxx5hkFqinCX6OQqY2ic7Pc5XADuJk1c8K97ZrA9Zp5JSMxPu7c+SuLli8+cHTfiBGvtbu7dWZWBkoKMkDki16jVSlVXkamMIfZoCUpaYlOgU7/qT79j538/u572ixe/m6tSpVURr3PSd6WtGCoIPdGTIwoZcCeXrBgAfyxKELSBEg3LCQMQ3K10mqRHjBSzU34AG3qK5aeOmPm9DoNG3d/8umylWqodAaH02u1gJxwCfOS8BUyFhK0SCV2Ye696Ny/7wjotEa3C8BAIO9G5q7tmz7c8l58jDnop9AYOKYoiRTLQy/6QAvmkkBAa6AmhlAtG0Cls1jIJcWmFEsrUea+bnp6f1F+gwWO2b5g4TyA82lpafMnjymempyfk0luCKo/4lJsFsLvWmu0y2aTu1wkv6mVdudea1yjQtkpo+/vMejDD9+dOHVG6YqVo+MSnA6afUWqm38ugvL3HdbffGdSE46E5KQePXsydGI3ymQ5BfkwpZOOY6vi0gi2QbWgK4NQR63TEGHC/JUHQGt4maYQHrFMabRaB/XvX6d27UcffywImQ74EELvPtHRIeAsgG9FWMxS3TFchkS7vH612M+k+Xy5Odnnv79Ik5+wSgdpj0Zn0pnMkL4d/fL0jl17zl643KB+w8ceaHbTkJLMLH6V3hE3+SMVNi8k4aDVaP2ibxL07qB8haXoc9ldnsBD97VLK1nCHJNYv3HTcpUqFyuelpqSpFeKbmK3cBSZWbcwaEUf+fURiMSND4JCpY8HfoDf56JyGvIFofl/7mDR4zC53S72KpDzjMtXH3mkG/iqiePHx8ZFw1xJ4BmhiRkh2qlQW2s0CyZSDC+V6KzicrsO7P58zpw5ez+DqcFRvXo1GPC6dn0ITnDQlSoNdDkuvZmYFgkoemj4a9W+M71MWRdspGHB78VBeorsAFWK2Csx0VYv0ZLb4WDcEB8RoSecNg5e49CHgypUjI5qAIWcTs8H9+/bsH798SNHy5ZUPNDxXpfHa7Im7Pvi8MuvDLdYDAvnzi9TqvjljAsaLVX9Xow0BJ/AMhCxL6T35vOHY+MSs244nu439PLl7Hnz53fv0VMkcO05dBTT6PEIbVqjwRod77Q7tmzZ8vrr47GJH3u8+7333hsdGwdHB0/E/YeoX8JgEhlhIRElckEeDeeTfoUpqbEUdduceSFWFg2DY40F2TlMot5Iz2DRCltkSdGj1BNFRqbouN1HgGAJyb68GznTp4xdv2ZlfHy0oCqlbobEcuQQKz+iRDngz3M77RR54CfQAZ1KCJyHABVttFIJ2PHQwqSpsclC7oH9n+5wV6vJkycPfXX4mFHDShVLkvvdokpRRnsEFdskKPObLJagx+n1uHUqtd/rAO6ZnhI/e/Lox3r1Hv7C82ve3WzLyaOoGRtCkAb8Q8NZKqWIZhFMEsFCCJ+ddsoLfE44cUTkWFpdvJZsF8LPQuZDQ4jwDUM6pZfRck2Lserp3fsJwHMVypXDcWJWcAVFaYzY5hHEJDJLJG8FCyqfRa4RpsJwDot6BdiN5eA4FWqdNS4Z6plL3507ePj4/kNHvj1zMSMzm1adfl3C4w+24DYkScjPm1LxppMvrZCbfyIryd0KAROSOVzutm1ala9Y+fyFi18cOLh3/8EC140FMyZzkRGjRye1bCZcWZXxFrZSkZl1C4NW9JFfHwHcmEjiJgitn0BU4F/qdTiI7Jaf/TDId2DmnGC1Gsn9Pf10H+L2H2z68M66VTwuB9Sg2D2wg4p9iDijE3HQq7PE4GiuW79qz+7PDx05Rms2m82tUunBTR84cPTQoaNr39owoF/vzl06kVVjTwdcpCxp2KCEBrpu/QbQWhqMZowRvtQBDoOmWZRcRRr5OTxeKTj0s7f6t3pTiKSIlyalLbg3pIZ4B7J1mcyZn73rkx0fbHz7/Llvi6ek9O7Z8ZFHWpYtWwqhs3PnrpEjxjaq3+DVYc9HRRuzczJpYhETbc7KyqSfl5B6VPhDdlVIjJraEOWX68dOHKdUm3bu2li2UkWvy07BooYS+LCHDKRWT8M4YBbe5cvXbt++Y/HixeQfKNEHiZWfm0O+GDnOjCCwhbiMaFDpAXk0xC4XwT92g7qTy6KjrXoIDOXBgrwrCeY4MY8OB/40c+eD+d3nI4bKFf5W81V0M7c2AgCd83IzB/brNeyl5xMTosM0FhSoRBaySJdTDiMaP4gW8+LgK9RqyIRVkK8Kjet1Q9oEVbKKGhm3PaL15SF7LpghCmJKlCg2e8HcTg90fnXUmJEvv1AhPQVxYDaacnJysCTshNm9XtSkKMAUdE3AtUgp5jWrX3PpvBmP937m0092dujclYpkFjlUUOC/b+0B/+afYhQZAUjoKNZTaulLqrZRBKqQadS0mReGkcAkRMwsXpO09fp9Z8+ezbfZoqPNTFYwFHa6A+3v7fjdtycnTZrUvVs3SlvBOkC4RYICNj2fVGxOszNMK9SGMN3IIgrLGStLdIpm8rRas8U6ZeqMRXNmHfv6rA12Lp+sRq3qYyZPqVmrztwFC48dPS6kROTgNm4OKTcmmVm8f/ME6TUuKL5ZgN4DZovL6Qa3EB0VVadGtSYN6g8eLN974GiPp/vpzNENGtYjl4LbB0nrLRxFZtYtDFrRR359BNiThOIPEA8R9fM6Ig2wBlBA+0ufZK8iFjmwdd55+73Dh4/Si7Bi1eqycD4xfPCPfJCiEG+BQw6qXa9HmR49dGTOnHmrV68zmq3YZHqD6cHOD/Xv/2zJEmnduz+2b/+ne/d+8eVXJ+iH2KhxA689XxsTK/OFQf+c+ubr+7o8QkVhXgGNqzRIabkAA4RETz3aV+FAaRQ0n/2lW/1bvX9TpiBHkCYIO16QgAs7C95av/bbUycS48zdu7Vu2uiVuCgznqFKo790OyuWzwAAIABJREFU6dKIEaP0OtOMWTNr31HN684BsKXVmKBvzcy8bjULMClEgmgUQgiUfRXqeQNK48Tx0w8fO/3pngMJ8UlhP4Yv1KPUbBkwdpUaLCf6E+fMmD6vWfM27218RqHxYdp6XE5wFVFMEPZdJJoF+lgITJoBRUj6kcVoO9I9Oo0hFFaf+e5SclJKrDkh5CE9pAF/yyOTpBABUTgqAoEIoCtibhbq7otO/ruOwLXrl95Z9+acWVPbtm5ODTBd5+D7IMuvUotSFZCXkh5lC7B4xEMoDTTg8jm8OqvZnn3dHGXRGiG/zSUqwx8DTnrMq+DJ9Dupg9PRSXjpm6tGvPLSwGefXTjrjRKJCYRtWE4IJcSCUa8PeEE6UrSsESgsORkxQ2bG+eaN6syZMe2ZF0fVuLO+IcpitBgxEv6pB/GpiAmF4RqiGxYoK+Ezy//l3UmWTcQtElDRypUrbtywLjo6xu3IhdB1xbxFi5esbtf+vmVL55UhlMUUeqkTpB9aALo2socak4WWgcBFdCaTqEUPyTQGA8pDFL4glUllyGXJyUnDhg377ptT3oLcDo90hzu+QtlyKJqo6FiMs7QE03m98Mt+amCJhRDB7bEqeF/6q3QCS4V7NpkMIFDzCmx2pwsfjzc1grXEe/ayY9a8Bbv3H+rao0/bezvoohPzvbhtLJ5bkShFZtY/dV/8xc8l0O5KGbx/bAOWOCEiXEAQD5FGnD9zUEuNUAOac/1a1vjx47s/1qNi5aowBdPIVWj9YEhrNHrp+GuJonbX73TPXjQHTM/Zs5ebNm86edIbSpXOZrM3blxP2gQff7JzzuyZ06dPuXTx8jPPDv70091Wi4X2CjKFNisri6xC+QqVsnKyTeZocJZsLdjywHeQfMN/CoR9tNJiX/7MXf4t35KcSEnBMFYYHAz1gF4d4QYcNOCpdnc1hQXD7bwRDmYRpsrKdQ/o3x+45wsvvla+bBm3J5+2kBra1YTJE4pSqQAPDwEj1ekEIDV6fyGZwjJzHMtXvd/z8ceT09KDHgg4vEqFLxhyBv16pVYX8JO4ocIo3O2xR6pUvzNITgbxSeOLgP+bE8e+/vrr48ePM0EwaVmNBpqclC1bFnYG6Jj1JrNWRyWRnxkE2X/2u8t17mhULLkUOs9V4DAY9AqtAL8LSBaGZoTBAWHqcLsM8NYWHbf/CLy/acOAgX0b3lFL5nOEvRhVFL4Y2a9AEcT+BTcQ8THEtiViAQT77MX169ddvvj9lDcmmuPigi47kS4yWVhLPgc1MWaoGLDbtQYL64T2iDqjfsKkyT26nse76/tkD9GdGBtLtJzi4sJXxD+g4SYBMHrO+DAC1AqY6Js0bpienr544aKXRwwTxj3g+l+Qb7f7DEjBciqDsD6dHidNdYjuILFxZRh2yYLhGZE/TAS/3nHHHe++s47QeEJCzI0rV06f/mbEiBF3te8YDhSAYPuB5JMycYQ5uHKdPuhj9ER9MJe4cP4CQqBixYp8F4aRGDpSkwUFcr0SveD1OnVaJgXSDyKIalw0mR8SU6VZ5TcpPTcNKe5Euh/ploiERQKdiBBhOkvTETknBCOjKSoaFQOoVI8oDAW+PHF8wJg517Pze/Tu3+nRHg4aIGosYdLJ4aBOBp11oY/bRpcU+smKPvCXjoBRZzVqLX56D8sQhZF1TZ0fKtfjlegQSRGyGyX8OuteEdIQWFbrzPOWTM24ntnzye50d6W2QybX0S0H8qsg3VdMsAgqDx/7un+/Z5NTE4aNHE+JEAWJlJj94MEIlS0OwEWDBz/zxBM98X5mzJgxcODLK5fMQDTK5OqTX33bpGnz1NRiaH1KV8j3+wMiAwUdOjofPNJtZGDxpGE5qEwv/HcwfxLC9zs8xqBiyHPPNqyS8vrrr5P1cOTcIFoHWglLNBBWfbLjwrWr9rVrR5UvAyv6JRnuIq27/GEEF1EjlEQgLLK62Cn0ZsWIUfioSyDX51GARIUoCKyFHE0Gj5EYaYZdTOKPdNu88F9za4OyOGsiAUi52guiVCU3KvxmLkRikwATH0pOSUlKKomH6fW6dmzbvXLlSkruydHgxIq5i2hN4FtujxNlx9Gj56PPPfds5crloVJVePxKg/ng0YOVa1dzyLDC8TDNtO0QKpZKysgtCRsrsuKKbCwG4fY6AFuBcbZ7/HoDqEpfwOPQKQIXzn6rzM+sW7EMMRAmFjSNymygcZY8RGkLjRwEnhI3yeP1XT534e2330ZJ7z+wjxrnFm1bkpbywycvp8+4TuShYZanUSbwrHBY9Mvxu1mRWtQtQCK17rlXx8+dMpGoq9ftpHWEm/eAgHm8hM0YxkiEWwgJgcMipqUMKuTuxneUX7jq7cFDnjHExKPkJZqv22vMf8vdwhosiVYmBYya+Ig/qCFrKNX0/eQSwnZBIMjU+Tco91aTHIxPThj3+iitJcbnytPoqLDxidgS5YOi3kimNlkoBve54HJxYvG888478+fPJ1K1bNkyc1SM2ptDv+4wJDuUHMq8YfsVHUBbVxBhTqWSUgdPhNIT8FMh4dXocvzMDraxCGZrdHoKEkNK40e79h469qXMZatV+w74vWKiEsIBN2TWSnAVXhcQErNepwpClBoGt0IM3+4JzFq44uvvM0aMm3BPh/vz4Sw16EK+XAOUjIqQL3wrbluRmfVb1ljROYUeAZfbWbx4ccKw1Bs2b1I/EFQ63E4EohSKF54fPVQixXF4DyLgLwsQyoJcePr0Wf37Pg3nCmI0ojdDSrgeCnIpNiRKsXXL5j5PD7rr7nunT58qCvgjapWfku8iqfwIWla0seOEAQMGvAVnztq13brc07J1G+IovB8bS+dTA9XaQOwFtd3tfKA4RJVVmKrnoM/jRKiNHTm0a9f2T3ZrxahCkk5DZazJiCUEd5jxyNFDzVs0LV++vN+TJ9qEKfX8SfijPyZJpZGUhkSoIq2SCj46xzEPFMXrDHooXknRRPTN/zmkwccwcrllRMWQdkQFgbaiOEHLcVl65njcNhjZyQOA8Jg8adKBLw6f/u4MRnbdyMGkk2hmdlgkBr0lLz+HagbKVGfMnHrPPfe0a3/3zJnTFaGwLTd3//79T9WqK6ilZfQ8Fk93O89h0b3/awSw3knYqXUmj9sJQwnggOOHDm3dtHHu1NdVBlgA8tnaTHcAoBXKXlT+y4Me/5at71OsCj66evWqZcuWbtu29bixo/RWqyhMptbN5WL9iqZSXi8hL+nL/s+aIaAFk5NZ8D99HznKFk/ILcjXmaPC/p/nz6PnTF6By6A0PtjxgTff/mDJ4oV9hjwPF534xqIjUvJMdBlRHDKpFdi4SBh6DAhUXIjKFihgwbDjWZ0+fRo4FGYxZxC+QiMkJiUsW760dOnSxUqnB1xOgJYBpxsoCdhcLQFtkxmiIDSCINtDjkSEv+S3M6FxsbFw8xgw0+0FGG0xcYlXbmSfPnEkiffNqvff2TBr5nREX+8nnmhQr7YrP1tvjAJ5h/zxgOED/QUnbTAUGxP99NNPh2O3TR076tihg8+//CrCBYknKiwEg9+tzG6RmXUro1b0mV8dAfquX7t2BZIVHBT2m92RDxsKko6VSsyYLYHWZ31z8FqITtCQGg1FKGwcVjn4KIpVqDphW2I6qFVaupHNmjrjhZdG3nffA7Nnz9brI/5lpJUpm1MytniHC3I1EdKIBEXQ3PAwLVmy5PDhw23a30uloeCu1IASIzVGk+lffY6/+wnEsvDkwDSIWmp9eNSYlz2uzIe7tA6GXPTh0hsgysrlYbE4EXxuFxQ/rmbNG/BUUgyABBwvZBgvkeiUNGjSMzOSvHB57Nbo6Pw8OGksSdYkcsEOtyMCf/lBnUjq6kcbC7NMfJrPAmvVKan789Kg+gfyZKIEhMjCMo8vWK9u46+/vbBw4cLF97Rn+ihH/c+BxkAky8PF6tWv8+GHWx94oFOb1nd17HCvOzvv2rVrRDHRxzB0iO8qMrP+c/huz3fo28D+VWsiuMCQr8CW//aGtYvnzy+enkp2iQpVHkuYRAYjvx7cs3fVqtXnzp3DRu/fvw+rKCEpHnuK6IgcdAIulIfW4wLdo6DyRlD1/iKwRkRDQ8ESJUpIpH1yeSKLHBHxS1qVy2MBUBSdViypRGrSoQP7n6ZIVpTG3Z7j/kffdW5OHjk4SlKSU+Nkfq/KaAw4/ceOHPzmzKmPPvoIuwohDCQAd7dCpUp9+/cn+ZiclibuAvsJkAktC0nwifoGcomqAOldvSjxC+Hy6XV+CtJVzJioRBaIT1pHINwczpJpxUMkT0KCpMtqMbkdeanx0cNeGESS2YS51r/PZ18cennYiIcf7T9q+DNdOneyB3x6sFuYePKQl5yJXEFtjWCWqVXzjUrVpkWZV7/zftvWbWrWaWA2mG0OB8zJOLO3MFS3v565hYcu+sifPwIejyvSHg3HA4whpFkmcjmo8mBAND8RfyACK3o9Y3VRYRhQyVXoTiLG9erVLl++AoEZ2B/ChEMQdlCP6vRvr3/nvY0frF61unOXRzDUJPuMvSo9yk3flKtdv369S5cu+EbUaeOewsa0dOlS+kJwJrqfXUTYTLLGfHCd/5Ic/fOH6A/5BjEOoi+RGnP0m9MnPvlk2/rVb1itYYdNxHiwlAxmncYP4AAVAICX2KEntVhiXl6OTsyABi8OTIs/5COCz/mStcSN3TSbjFZjns1ujYqzO6gNXH7w4BfFS6Q99VRP0KI3TVvpQaRfIXZOSlIfOnTA7/HRNZF7I4JIThbhSOkfSWGq5QcO6Ov2Bj/55GOyt8wJH+cpkIzcAKKT11wKs09qu0TpOPN111139+3bZ+PG9zu2bSOqgaKj6TXmhmVVHCQg/qGImD9kidxWFwkEw3q9zuko0OJaqZRrNqybPH58qfSSMrI8EbWadfUqGxwqEDpMIFuwtqdNm1q5elWe0ueGhCUkmplyEDPx+1hMon4CG8vrJs6Ec3dzhQsIV2ShR36EIRdAdJAMZPlJ/QMIqdrcPs0v2E1UyxD8wIE0GPVtWzSbumi5x+2yRBKdt9V4/1k3C8yKXhrHj58sW6E0Q739gy07du7OzbMnJyc2adyM3pQpKSkmwo2R0ce00Ru0dCyPuN8KsPD4fkDgafeO50dYjJ5gzCwjTkQ+7BFkoYIJNhKYFKIDImWj+XrGFew2Og86bG7mDtoJB7ZaMOQNhqgipJKRpdC0SaO5s2aPmzT5tdEzU4qXbNa0sS83E/gdrDdcitVB/3mXy6nQyxKNupee6V2Qn7dw5tTpC6opdAbwCV4fbeJuZcSKzKxbGbWiz/zqCMDNGx1jhXeBM5FfEcNIFPoaDSa5zAU6HgkF2vpHnJaoksNmgmcrMzMTMvC01OSgyFUJGwvla7e5evV8esKkNzp3eRhnBSn6IwpL3IhwOiNlI7zGB0X4ss24lKAzlckAUGPnEfkQIjWSkoiOT+L8f7MSfvWJ/p4nYLDa7U6DFqyob/36lc8P7tGgXlV7zmV/SB8XF52Tm4UY0mgIufv1OuONrLwzZ0/FxT2Oy06bCy84J4qz1Ur4wijokwaE83lSaTAZpQKHz2KN2X/g6Pw5C6yW6BYtWvn8gmdZMo9+OiYR2yickBjd/t673lr/8ZWMq2klEvArQXIxN16XC0D96S9PP/XU09GxCUePnrBEhKyk9vi6n1rMvMlXS7NJf2hBrx2UvTD0ZVKHzPWxY8cwvDhfaE1p9ouiWX/P1Vn4u8Khom4mOSH2+qULr40d8chDXe6oWY10OAD2devWnTlzBgXMjqZarVGTJvXq1SOxiG3udTnZCCxL1tsPW5taNaQEkGrUs5deLhEGNRFs+jHc9JOCf+GQAOjRqa5eyaQOQ7oU8AJh2P0Cph2+Ab1WQyMpiyl8V6umsxctcdttOrO1iKdNmvOyZcunFSvx5elT9zpbw91HoUCfPpXKVKjEhhdcshG4CAaxcJK0sA6rCZPrjaLjrdvp0CO+I8zyFOXgoAkGH5kS0uKc61fxDeMS47GtmHVhYUGMJ/rMItgVGZcu169bD7UiZk0GcMuD2I+GksMNZs+nFc6ePD8nt0LlShMmTdmx85NXXhu5cOH8mqVSoOxAE/EpYdupdVpQ8H5urSAmOuHFIQM7P95n+5YPHnjkcUgWYWKjjLvwi7qodfQtjFnRR37DCIBD3LNnV1yctUrVSj4qeUKh6Nj4b898d/CLA8Qh6FqFGQQDeETLQoiioVCYyNNLL7308CNPbty4cfDgQSGJ/QEiFY1u14cfazWGKpVroN1BUv/b9yMlOSQ1zxdxnQ8//FB6kzMJXLPlRFpKCFYRBmM7YY1BjgXA4nbHZpG2UAlBgxYJeJzZT/ce6rHdMOr0cl2xi5cu2B25ySlx1MjA48osQCSWlBwbE2sRZq6LQSAGDtmPG/5GCgqFsvkxLHTT0LFYEj78cPuYMeNatWg2ZtQoIkx0kKTxSDDk/ukscL70K25km7YtFiz6gNhkydJpoaBHKLYQrGl6t8vbteujbm/ovfe308lEIpzkS396HawoYUPL5aNGjSDXOXr0WH4SXYi0/RGkRdzt5cuXOYeoJARowv7i2SPV2r9hVRad8ncfAWosMKCzM68vXjD7oY739e7V3eO04Yxdv5p9JeNanTvrtWzZEjVMGSD0CuxksfYVdKLTkxEkgEUQC0uLZRwGDkicl4INrCsqaGAkR23b7fDK3Ixg8c4Pyw+DnRbaEf6nxMREtDzvo7DDYBV+4SBBqEcyqZS23OyKZUrVrV1z3+d77nv4saJlKA0YwWlqCOhUqKP1Vthfpny58+czvth/gE6ybF7gngDgMJoZ8Pj4eEBaZGypLMYwoksPf+XjiGhh+oiItWigFAr4Tn55tFWLFiBGdHoaVEPiLyZaozXQzdaedSM3OycxJo43KfdEtphNgqzx7KUMpVafmlbCkZ1JQ4uo2IR3Nm2lwdq0aTM+/mj7yOHDF02fFBMbBXu2kYoHujL5nERRqVfWalW2grzixVLLlCm5eMn89p07Exa45Z7zRdGsX9hGRW//vhHAP3jvvffuad2cwANRJVb8+vXrt3300bkzZ+jviyADiij5nZyJUOMErK4WLVrUqFF+9erVPR9/zBplDTrtAQXgLd/u3Z/mFTgrVa4OUBtxSrER9djcIPvwpmUgPJsIRZ60RSXsEefgBPOTAmPR91Cnxsg7cUps9QjA6LY/sEsQOjiIVzPOVaqUTrFMwBNWhdXnz+fMW7CkarUyHUveA0gckiAi8Yizbt0eRnzZ7fmqMI2ItB6KuXAuBXeoiIb/1OiRDJfduw+OGz+la9cuffs95Qs5bTkOsgGYPsTvpbHjIzdNHF5kZ2cmJiaYzaqLFy/Xb1wfP5WqAxESkCvg6P/y1Nk9u/fGJxDlEsBV/EhOkAJX0tWYF56IiCPVRkjbPn36pKWVYGY5JyEhCQUK1I9zEKN8Fy9EoEzkokVU7Lafy6IHIJjh8caYDTZ7rqMgt2/vniDQddQXB0KpqWk9evTCAnM4XNeuZRKO5TXrhPoZcId+wDsYXkplUlKCUgONJAtCAXKTgn+ZSuHIzdUGBVBBY4qSBURBvgit/7hghB2GrQ99sSfABiFCRko67C1gyf0XNDsspYB1LMCGggGDRtnu7razV26o07RVUlJK0TQyAmDXaF9YYLdFqKGVez7Z9WDnh/MK/k9GlcnCxiKxyPk+t4+tza9YWkhmJpf5wkOGw1QwVwd8ly5dToiz1K5Th1ykmo7U1IpG+qxFchQKru+yO1KSk81GUpAQWVM0CETE8PamNWvffr9bj149H2yfmJSccTVr3ITxxYqXLF06/f727V59ZfymzVse6/YwaGHSLXwqgtASNhx4Eu7bG/CWKFn84/2Hvj9/pmKVqh4faLFbmd5/gqa5lecu+syfPAKnTp3yed3PP/88oQgCDytWrJg4ecrr4yZMmjDRZiuAaECYVvSl0mhQl7wWLyLtF5566qkB/Z7/8ssvG9W5k1/pdWXPt3/wwZb09NJmswV5KMFwJANLsrEkPS3JTcnG4n12KdbArl27+GrqVtq3b0+jMgwJvNVDy9/EpNMaTR4vpXa3OWaVFqo+DwizY0cPwQpEcEtvNF86c67/oGmVq5Rp07o9uUI0kDQs0FvggPt8+cgRnUoHmRluvNFg9AYd2EqSjSX9lAaTn8tWrHv0sZ69n3o0HHJ7fHaVJoTQVCl+SBr+p1mm04OOiIY4kNQPcQaRz42YYSG/DwMLio3GTRpBOgimjjyyaGH2IzHEzUsxs9ytVKmAHuUKxDtZrVmZ2YT0qUOkGpHp4x1mWbT6Fu3UbvNJ/JM34210eYPB5PE4t2z5YOnihVhI8OR6CvJmzpqzfdfnwu5h0YTDGRkZEfY7OYj1WEsMKw1HjlY8RDpr1qpesmRJAlEEQcg1484hBDZv3sRnOz3YsXfv3kY9S+4HPBbD8sOqI47r9ej01iNHjiA30PSCgg2fDVqmX6g0xC6LpLlDcNFBoHXPXW3Hzlyw5s1VQ4a+cBuN9p93q5gsjDkBKuhiqWRCAlssUUazfOLEKfBFU1E+duxYoFQ0gaAgnVmgDTTE0Qhn0U4nwiYvTTeUxFRT9e379LvvrH99wvgePR4jNM5E07JCTBDgz0BQHgrv2bMHnghSFmHvNcwyKLEF3WiUrk27+7/PtC1ctvrU4f33tLvvrXfeqVy1+qhRo9RKedPGDeJj5Xv37n3qqSeAHkAugwNJ8QXf6/eKPk50tvSHQ5WrVvGuWHf69MmUtGLCM1f8YoDzvwxmkZn1Xwan6E+/PgKiP3MgTOGPOxIYgUPcZcuzWswfrl9Zp1rFCmXS2UKbtm598dVxkyePeKDTfQGZJ0ZrRayhecHBA3/XKFUeWqDjf/iJ94fvbnuX1frKt99+26hJI4CrBIYhuNKbtFk3bsClqdHFBHykFSIlQ0K7Cv2KI8K3sDGAbWGp8SeRK+DvCtmSxfM1avngQf3S0ovLILLTGcqWLnnx7Lljhw40bNyMWkdQApIJwhWQyOwxdi8vkKGSf3xzzyPfORNQAN+oVghGPqVc5bTbddCQczLkVX/F4ZTbdeo4fdhoz7Kll4wLwCslM23Y+V1GdubiF6YbzP6wr0AbCtNjyB12yWXOALg4YZSoodwT6HM0F1jSsBaOK7mPJ7HYHXk6o8IdVri80b37vtqvy93t7m/u8F7yhX1qjVHmE90Gcfd8PwkeSbpK+gkQBoodP1ITsq1QAJUVqcrWuF0EonK7de9FexMxRQLsziRyJ6hOEVpgAqUr8Do2NnrZykUxUbHQ52BliTKFsGzKxDG1a1Y0x8W2bt16yNDhYbxZHbI27CEvqZTr5QKaI80AV4hcUBwS5owOS/wJY1PKRND0UC0WSNHxl40AFgrbltYlULnASiVa8pIAohrfHdi2bWvYZU9OTRQhjlBAZ4l2B5VZ1+07d30SHx9nt9vmL1zw4gsvsHamz1lQu3pNQpvYVUAFmO5Ixy0bO9fhYM0EKb/RG9SgtEaNHt2sWTMj9bYuB+DNo/v3U5/YuXNnPiKtvbDSGvAGFs+aOuSZ/i7a2GPtFeQYIItQ6oRtR/xckJ4KTk6CNKwiFW32fB6ZXpdjt+PJJFvUM14Z0G/wGJNe33/gQF/kqUSkmSY/PhfJS0Irf9lYF+qL5QLbhNQVVk6kekXalToF/rBIxmGD8gIJGYlG+38sHRDCmC0vihQUgs0hQP8Hrw1IloB5BIJk39atXtrmrvY7PtmFaZWYkjxi1Oivvv7K6XVo6DMZCoAuLVexAjIB4QQSgCC4kOKyIKJmwMA+CxcsfH3Mqz0ef0zGmFNATYBcoQdcKtdoKUz9bM+nsxatHPTsgIOnvv1s95akmJjHO3f2u66F7a6yceZZY164ej3r/j5T1g0ap5V5Vy+bViLVlJt7RW+2pJaqdeT4kex8u0FPcB9aY0GLI5lE9F/FTdeFQxWLJQKoKFmqskpjVEDbVqjB/PHkIllzS8NW9KEfRwALh5c0OMHUMAvMRADykr17Pt2xY8+QIUOQfcTh33jjjYcfbk9vYCJbggMzHCYfxO4VwiriWUbANz8c+Ka8LzxFqSNpMGTQG++/v4PL6Vy+YimeqJZOOEhfP7XWwl4Q+ahIESOvVRETghf8npFxaeKEce+//17zpk169ejOeXwXdM7Vq1Rt167tsFdfOX/+HLxz4s0IWoufyBfpV74dQcENiUeLUD/wV6GzFfTyIr4G+Jo2MAIihu/F3d5U8P/7dUHY3OVwEtDCcecpPC7oFoOnvzwcH5doMlk0Sg3MfzyXhxnCIA6K/OzP3mSQWkNSNl4HUQF6W+i1UUOfH2K1qlu0bgR9q5MarrDa4w7qDVGYl8g/6ToMl3RI1+Q1EQA6u0mTK7ib6Qcn3FlBFXH9ehZxCM7kNKaIF5KRxZ845+aN8YKjc6curVu1wfbir5y5YMHcOXPndXmoE+mI4iVS6tStBfJPlCL6/CZRS6nDsMZ04x+l+xQiiX5JkRfS12HQEaXAlJcCe/oiavifXQT/wzfZMlRgsPGZehHyFKhl0cmlwJa7f99nQwY/i672wbQELFquePWlFytULDN50jin02axmERpCyRJcfFly1QkY0imiagJaUS2AHodeACsxa1aNmjevHHdendQ8rxo0cLBg/uNGj0CaDNfZ8vO3rBhA8lBkS4E+KPVuh0OQrRvrVmdn30jJSGOkDDBVJXe5AwgULixIFa6if7TYT/UAtHIMK8N+cCCYsC4AYwPwquwoT7V84H1by7+/tvTcVajoyCHUAtxF4x/tVasw9viCPghDdVhVGIoAYvFzvK4vPzqdLnwUhgxTFqkIWk72A751eGGuBh5qARmDrlUIIKGI0SdlZnpsNvr16/LUzO/bL+69Rs+/HCXZUuWPvboI/m5eXqdtmzpcjWq1kJcqBXY2TJIzyLNAAAgAElEQVQ17lTE8UKwh0QfQwWnVShfdtmypc89P5DeFZDKIk9kACAoLg4G1dTxILqdztGjR2MhzZ079777Hpw+fdnez/Yh7sxRVuB5Ll75Q/HJqSlxeqPSxyrbvGkj4iw6KsHp9B46dCQpKdoLPQRYFNGsWgh5bpi8pCTWxOIkmaiRU93M+5IsuoV5LDKzbmHQij7yrxEQejACkGIvCWYGj+vShQuzZrxRp06Ntm3b5uZlsweKFUudOHEiEjAr6zpN2sEYUrM27vUJNNfDTOGzHFgzHKx1AM52u0sg1lHP5ODZoiH/8Nde69Wrx9DnhtatUwuOyoDfHWFU+uGQwBUS1oJd8tVXXz07+JmSJUoMGzbq+SGD3313vcFsRLcT2fB53FarefXqVfXq1O752CNHDn2BuMQtw6LiHthjGFjsJRG1ioRG+Mk7nHDT0sKO9NIJFcIV+tJAwMk+D3gpg/qr1oQiqCyWnMK4i+JLmUKU4CmDpUrG5WRnX796jSdiVDE+kBooIekZJTvmpzcsHlxtpqba5csXTKJKw4L5K/Va9csv9kFBeAJOIXlluihrsYxL2fv2HwEfwyjxKS4rDRRXkwQTKgnLG+0SiRaxKmA+E6zQBpOFFtErl63YvWsPfeUYYObLJ5xD8X3cOaYzAjxifhFh4zNMvSCkIHq4ePGCQQP7P9CpbeMmdcIBl1yt6NfniRnTJ125eJ5cETllKKcB+DPDXBYKscjF6VxOIkDUOqAOmVBwHkxiJNEDauRWyoX+qin+Z35vWGE0m3C3mBQS92wqsm9sq9VrVnTp8mDJsqXQacyd3+UUHbe06pdeGLR23fJ+/Z68euXytSsZeFZewphOLzWpLBgQftLKiXRuJl1IPMZ7+usTL78ydMiQAQOfeXry5InQIwWCHvT91q1bMYmKlynDVwBqBLkliExlwdfHjqlVrVL1SmXZ4LT+JFSiNCeAwUJwcCfC7yLWQqDW5bCK+DW9UGlj4GUjYPaxy1JTU5988smHO9zzxtgRXx09EG+1UF4jlDfrzXUrHVr+knnX6YwOh9tgMBOqZyMTT4y2RMO2I2qTI5SEHDwyz8WAMAIWcxQeHI1EjUazDlJiITVFG9Ivjx9r0bRJsdRkKpmI+7ltBcjzYcOGDxj49Mb33h76wnN8nH3KrjfoLDBvUB3Ia4k9Q7r+oUOHOnd+CNP76d5PPjd4kMlsxOyGucoDGkE4asEIQ0f4832fHT58sGnTOt27dx88uC9RUblSB6LL4XH6Q35rdNT5768sWLDClXl+1qTX5rwx9I4alZFJKqVx9ar1Br26x+PdY6LETIn8iBxPW0gSoZCANGjUrM+I+0pczCnwoBHn8BaOoqThLQxa0Uf+NQKsd+QhdbZ4MgSTDHrthjXvnf/uu77jh0XFWN9at27lync2bFhGWAsbS/TmRGSqlBMmTKCcsH+/fsSu6MCOHqZAF9XKvj169CiGAUl6bBzcFy3tWolUG8zDXn0Zbs3V694aPOjZtWtWtW3TjsiEkNGRghT2nTDIZLITJ4/s3LmTv1SqUPqRRx4eOKAfNpYTEnmtsEIADLCjrBbjpInjevV6YlD/Pg/37I1fC0pAbK2IHBEuSzCAy4wYgIlHYzJBSQW0SKuSCNO1iFT0tFFnJE0ImzkXFfnKW6Kt+/0rSRmiIgbCVRWQLLsjE63kddk6d753zrzNZ787U6Fsfcwr2mw7Pa6QR643R4XcAt0ifa/0QnLgMB1VVrnJaoLJ+uMdB69dzRkzenh8ssGdn6dEoZBBCBkuXMh+fvArXm/OO+uXSUYV1/mp0cabzCElOVevXmMkMbOwhjG1KAUjVjFrxswWLVvd1/7elavW3Hf//fit2LRcQWQXMWdxUvkAxlI4LPD1gF+UytNffT1x4vh3NqwdNvyFV15+XiYX1EeygKtd+zaNGtbu0vn+pSvXVK1WKzMrW2fEWNah9jx+D9+FaSUIu0RTarekG0QKB/GMMR2hjS6i2vr9a+/3XAHyUPiQMIGZFC9zpFV7PY5jRw8rFf7Hez7qceTS+4oZVOuNIlhr999Rp+rnez959NHuzZs2ghAkEmVxZ13PTEtJ0or4q1RlIWIhREQwh2bPmTFkyIvDXhv61luri6cVcznztFR8aNQjX30V2fLwo4+KJhOYBV6vKSaGwPmsWYsyr2W16Nsr4BU5PpMlOsvmPnPlsif/BnDA2CjQEEaNns5WNPbR0tDCp/BIRSBoX6PBnG93EvCIi0uc8vqIoa+OfOzhrvd0fGDgcy8YzNEQwCGpWNq/Z7j+Z591OX0mk9XldLndnmirVWfSQpYhNqaCEmOyeX4kNk6pKDvweTRqCn69nIa1KZgURH5BTi4PEvaxI0du/mAjjSGxhPRRUUyP204iOGXWzDfatmnx1JN9IVA8efzErp2727RuJWhehU/GKGlpqXr8+FEUxPubNkJ/+P7GN63WKIH/8Ps0THQoJJIMWnqDhX0uh8ZsRXQDzKpQoRLQWwohZkyfbzRZhPBR+Sm99gX8n+37YvyUhW8vn9SkaX2X2+71ywymuONHv1618s1OHe/t2vlBjVYB1RaEf9w8wXAnLiJ1OQJmgFJSRzpeyBLik0xmq14ls7tvBRxSZGb9zxbwP/OL0NgRaFTEzJeH8nJysIFq1azatWvXG1lZr732auXKJRo2bOhw2NCaaFOTwTRl4qQFCxZOoOKjWLHs7CyjHsCpBx8Eg4nYO8SD1aqVxTVky6IZuS7MTs68nNj4+OnT3uj6yEML5i/atGnT8SPHJVIueE7gRZEGF/EKaLVD+/aDBg2sWaMa1SqgtT22PKMFUJEnEAiSjAQz4SzIu6NW9f179wwa8uyqNSs2vLUKy4k4ELmGGjVqSJh9vd545coVkPi0YcZzZTPDNM3uTadIpXRpIjnQZqLLgS8gR0Qy7i+aXiQBAg5QS3KxtOXLN/Tv94TOqgt4QlWrpLsc+TYbViyB/MCxI19dvp7x6OOPhOUCPH7TSLp514SycnOy4hJjLmZkLVqyonfvPomxVkdBRiggigSiYpM+3XNs6HOjU5KSJ08abTBbHA4Q7j/YWJKhJhltRn3MruO78/P9JUqksTSwWakFQ/MF/K70MqVWrlj+1NO9Oz3QcdiIYY9371kyPZ3cKx8XfEYYf7yAjzkYys/L27dv37Rp04DKalQKmm90fgizjJSoA756jd6o1anmz5lep36T6VMmvPLqyHI0As/NCirpSqZQgnHGWvO5hOmm0ehNQKo9xLXwTQm8gmnl68geiiBf0fHXjQCFwnhn0L4QLcilgaBKp1GqM69cfn7ooAC9geEuoh0qhkwwaCCgqlQEfV5W1Gf7Pntp6CtTpsyBs8pFrNLnxcYSDcUjS5GENdbzxx9/vGjRomMnPtv76fbad96hocWTy24wmjEXxo4dR3KQsIfEbEn7F+GnsXBDoQ+2bG7SrDHABmoTzUrlhx/vnDB19qUrWeSPoq1RtoL8YilJQE3r1q7dulULgykBsYJvQ/hDQoZhdqh0Rjj/4pOShgwavHn7zvfffTe9fKWODz4s7YtbjYP8r2cIEReJVIVoO5p1/VpUNMADAUj/7tSXhJeQz9Q2gX578MEHoRgNqRQmvSk/74bZYMQscbtcKSnJgN7GjBxJlq7OnTUj/OpBv9OmhtDFbAFER1/C9vfctXD+7I4dHwGH3vuJXkxKenopg1HNDJ47d2bevHkHDuznG1s1bzZ96mRrtJWGhiKqRDgNoyngxcRj4iAlhb807HUnJMSlpqUB6/B7PKR6aX2RnJjEtPIprFujSdO6Rcu04qXvrFEuJ+t6QBaKTyp5/vw1UpCl04u//MIgqnmc+TYhqZSsNahhBGiUCDhQLTqXkFQ5dHgbc0AQgXsocDuMlgilaiEP0TL3s4MHgMn4cCpFAFamUaiRjCER7Cw6ikbgV0ZApNjANdG6TlR9+D/c9N7EsaNWLV/ctdvDg58ZAG84tA40GiOLJDq2ymQjR76xdvWbw4e/9syzg65lXKBCCMJ3LkJIi8Yph4+fbNn6/mnTxg3o14cgP10aIiwMkU5hCpUIa5mFuPzu27Pnz11GwOFnshN4wRblBdH7sMyfgokm1HaQkHSElDlC9AAOjL0nEgph2oqKhvAAdMLhs5gVWVlnz56l9yK4e6pdUMCIfp3OQEUM4TfumbAWYhRrBkGTkFK6W7duNe6olU2ugQg2gIUI1dNfRUuIkcetel1euy132qTRTepVebJ7p6DPfvLE9ymp5oQEiitlMMUuXfHWm2vXrXprVbReRLMimuUH91oykkL+UGxSAgH2ESMmGgyWCePHKGQFMplNJo+zO52z583f/tG+qxmeieNGtG/XxO/P0Wr+TxxLWiVC1WmiB/R/6cvTFw4eOhQTbwn6XUqZOgwkTEMeJ6DWG747/c34CZN27txFv+dGjRo3qFsP85r7YdgZYQQlWWMM3AuXL1auXOX+eztwpJVMEw183QWoYhmIEez1gFeh1e/59PPhw8d6feGKFaqWKJWOfcyUsQxEsgmmQQ2BSJPLG+InrRhZJOA0BDpQobA5HRLw7lcWd9Gf/7QRkINypogYBaxRamEW9Xm/OXmSnsSPPnpvQV6uNSqalkygdZz5ecYoK6QJBDhZouDtwM8sWbLsrfXvnj1zrmTJknfeeSeVp2x8ZhwhQ4881DxiYcTYl6tVrW7Lz7NwqaCP90+ePHkt48rgwYMBY5Fahg2ZD6iNRmIvLJXSFWq+MLj/g/fec/TA59u2bjp09BiNU2vXqwfZO94Ua5JuXcSrCGNHRcU899xzpRP1yLuwCG6pnQ7Smnq3P/TyqyPcuHImy7ZPPnX5ZXUbNRk3YaI2QoACtdefNpZ/5IWp28PGxZ9RqxQE8K5dufzN6VPQENoKbjBKcO7jAPOCnAP8Cy1btqxSswHeMrE+Nq/LYYfcddfOnV99dXLDmuXVq1XBdsHcyc7NmTFzbkrx4v0GPBvyORGnGr3how+3L1+2EjaHrKwbwl8VDXICaWmYTGnppUp06tSpWcvmYGa9rjxo0kBLQUgjnhMgLFk9ka+k4aXea3fC/46WwDCi59oH7216sOMja5bPbtukrj3nChYe9PHuoMwSnejMu6DWGHTGqA8/2rNs6erz3599c+Wi9JLJPpuDRAi6iRasJEcMehOYW6wiEL9Bnys6Nu7lMZNXbt49fcnacuXKKcMkSAvH6ICj0LhWnSIz649co/9/XguGSHJFxORd9rxXhw6pUr70ovmzvzx14o47mvbp040ez8SZxX4Lh+Hvvvvuhxs3rD937uzrmRmVK5UPU7DjdoGXkoVUmFkT35g2dfpM9nCJtFQQiRhJuBZ8EjmLg6IF+koayO3WWSwCioEXG0Gh4tyw8QRfA3lHYUop3PYC0lXUBikxBziCfm5SlBYLWme51+lEy/p9QergoDDkynBPi9NCQRJwmEx4TtQz0q808iahEZ/0+uqlS/WbtKNMZuzr401WC1WK1KyJ7lqwA/8YUfsfrwFwTfSUAO0OfuK7UydHvDi4y33NB/TpHmkGbfN7bdDAmIzJu/ac6DdoyJgJY9q1rCLZWP9mZgHrNVmKTZy8cMuWHR9seVupcMr9doL0Dm/S8y8O2rT1eIkS5htZdnqWNGpQdtnymUGv42YQiwvyWsreHj56rlevZ5974ZWXXnlFJnf5vC6N2hR2y+Ug2VCEXr/JGsMc5eXnHz1yHBMc4wdCQvQQKhMgM/qSF6C4SqanxcTEKuQaDLcNa1f/P/beAz6qslvfzvSenhBaqNJ77wgoVQEREEEBsQIi1Qp2QSlWFBVUVBTFjqBiR4oIKoIgiPQWIH16n/mutTdy/P4mviYHFd+T/cNxsmfXp6xnlXvd6w2Krsydk51dRRu3+Pwus9WgNRsAAsbjhmeXvLB27YaDB47gd+Q6vBfX5JFU7e3iYWNq164NLDo9M4NlmLoC2OsCHVNyDyu2f6oFNOS6ErBLtBUW5aYmJhbknlj06KOPPfxI9ZoOEzRuOj3gGrwKmAhoYFoTQsBA2TkwQWJB6Y04t+homCoPHDwM6o6FHwkAFh6lHAyAzHQKIgYCRrNl57ZtTzzxBCLowQdm12nYkNWzODcXDAMvjmaGmsWX5S++OGrcZLtZ27p5kwN7fureqd09s2YSJwRZiBAJBkJ4YsKxuCMp7Zf9+ydPmQbd5cIHZ0ZCAUw+Rix+E9SsQCQOsfjrazaNu/ZaW1Jqq/Yds6pUZRDiRMVHQk7lv2LDsUyUHwXFZNQdO3Rw9gP3tW/T+qqxY1o0roectDgcvAW+Yeg7jx48CBXigicWEzKw2sw4ezwuN3kIwy69dNasWSkpNsQppY/kU2cYM2bcu+9/8MSip8eOGYXZKuyyRGwDPq3ZXHjyJB0hnWqS0rSgdRPgQBbZrhNtmGiyyylGURzsBqSz4rwkVzTm94r8AWqi1QYhBjKYMdvwseUcOPDi4kXV0pLCHieaOdhO4Hs64sU2ayxuee6F5U8989ygQf2mT7neYojoyGmICysHmlZQqZIE2SlvT1UMwig2RT+++b65e3KDDy1cwqCy6jUY7mXqR1XNqggalqnRKg7+XQvAdgUNuUJpk5eXu2XLptn33gE506effpqZab3hhutY85iBmAuItnfeeQfv/rYftjdp0rpO3azPPl1DVQWqinKMNsFIjsqWLVtYYmFSEXJ2hUYLeCv4Cb3FDEWdoHgS4maHNeTFYy/oeOhu1AcymBnJYJ7hO7EEPB4LmHcIpTxundYccjtJnBOvm1JnmpmsgDmAfRhxoTCNgR3Bic51ULhIY+K+UbK+jbao28VZOJHJJEwAoKDTVamcNW7cuHvuuQfvV+t2bUmt4SzUMl7RoPlnphK+KYvN4vED1UzKrt3w9lkPTLxmrCYhPPnGK42IoDjc1lIirGnzVhazY+V7a1CzfteF4peisKHH4/1px4Hze/Yh79PpPGbXa0x668y7Hlnz4bY5sydfOnTEL3sOf/H5pymJEqYUFz9iTrRQ2WgoNqzSjRs2w2lFQJDcgNOZAZJ8gM4sjQ/2KxIEih5PTnac36Nrr969BC4lUFb8YKL30AV8Kt/J8o4Cw12y6KmlS5de2KtXclKKltJmIWRsIsIzIUIOo/TPjROuv+nGG4M+Abmrr6Y6xkiwwIHx4MKlOUePNmne/JrrrkXZIrDEryx+Esis2P65FmBlTUxOcjqL8D76XMWH9h9AvT6vXt1g+BR2DZhHbB1xYJDwxtDxhwmLy0IL0YDV5C0utKUkhb2eqTOmMI/j5LcpG6spGCC3y4XPkllJR0+YMGHDuvUzZtwy9srReKUivkAk6k/OzCQCJPgBBhlfTKZvvvlm9OiRaSmp5MRMuGnq2FHDYz6nz1WIcNJHPGh2EacXxFeeq7BO1ayL+vRatfpD3FokHSOFmAuMXVEZk1JvvvnmD7fc0KBxi849elGcESR4FG4IsyHiD0hCz79hI/iGo9tutRw/dghG4m6dOj391EJmuShMwJS8borUClmVx1W9RvXp06d26Nzjqy+/RIvNyEhr1qRpm7atkh2JQtAfDfHuGLVag47KNS+99lrG1Bl0R2aSrf+AAcA9Iz6XXlrGmZoFNi6YAKk+d6EXY2HUHCmb5BVPYdzrNiU6EO3hYABfOLJB4rzhsBYoJxmP8IEIz78WV9benTs/+WTjovm316pRtfhETirg2mAgGAU6lghDx8n8wtkPPrXqw7XTp91806SxHudhuOIJNEaFdA9chYDw2RQUHZUToZxRGPnicV6tXbvuUnggGvWHfBxTjm78d/R9OV6s4pS/pwU0euqphBwWGxLzrmnTRl8+oucFPTZ9u+nlpSuWPv8S5eudzhM2m9VktK9ZvW75Sx/UPy/zggsuwO6kMBkOJ8FMs5YS4jNYd+3d+9HH6ydOvFpsEK0RvwQcEXF/kIkKFp4aoJhQEV9YF9IYtXZA6eTC/M87kmFCPIk90TBwWpUMAmROQihqNHGwHAhU/fTxssKSqqIwMuEE/pVCCRtauFrE1UxCb1gLOxcbrCkKtBOoGFrAmMsvWfj4/GWvvNS6Ywcq1ZgtZvCeJsyvf2hDvQuHwladAfMOLFqTtm1nzn8UvvUN32+74eqre3RrC1VQsfOEPS1p1NUDH5r76r59g1nPEBaqboTsQEjxlpGYI+DR5ecUjry8eTBwSvgQzFXXbz7y8vKVM6aPGDrgAofG2bKusX2TId4QZMhkTgXiUcpPJ0aRUPqgVhcJhEjztm7cvLNP/26Vq2WCjxKGLINNkM56nIbChJMQhJZGqvqC1ZLOAI8KSy3YMvyUJGsTgqE0rAJ+Dwfia79aix8CBPQjj87t0KVL1O+VUuJaJWlLIIFK1W+clHRQNGIyQ68mJSyVTb7UrFWpW/e2Y8ZeiXJ/35zZU8aPa9+54y133J2ZmU2VlHDIyWLM6qhqh8piKbWG0MB+vUjF///CFoAyz+9zQUYK/SfOg8/WfPTYvPsSQkUJYT1L5pFjh9CuMtLSbXYLSrnRaic8pzURLI5RHFPhRyDmbw1TDifBzTKLdi6ES3FFRTCh00PeRlBP075164nXX9uyTVvAAoQO9VpMNdQ1pn4Yfxe1qSHaS9CYc066x43o0bFt+6hvMKPRFnIFoz6dzej2ucz4YvVmhkWUZZ7AltfTvlX7lavWwSNgoV4eBGyMXavVCOmWr/C8Ko45t05/7fVlnbu1jxv0rkDQarRj3MUp7HmODSt0UB6bDhZPkjLyVYFAmdMkmx3w+NKnFvZo12rFshcoUSRBAK0eEbz/wEHyuKF6xq1FpWcisFmVa956660GEHIBj95MNNajwQTCMPUGIX0gkZPprtGhu0Tm3DfT784feMlVt95885SpN2ZUzohHfVRSVaB1Gl1UKh2h32BiSdFDgHt6smeoIZacEJDorExMvTHkcaF7Me19cYdVG9JS8itE+mEKRtzOH7Y3q53Zu2Nrf1E+1ZW8CUo5MJ1JEzOgY93y0DNbvl4/+4FbR18+LP/4ntSkRPyhxHdJc+LuZMUgUWQpUHMoEsIObcTj10QsqUeLwudh11H5jaAHNn+55kQ5ExTLda+Kk/4LWwBHlBKF8S1b9tLxnKPMQCIyzz79jMVibtmyOS9MNTpmMttzzy1mUYexZv78+ZMnTxa2QIARSryPeW42Ejk3V62ctGjh843q1xsxbPjD8+Y/9+zTuQW5YgiKloMPWeppAK34B9sRT1uPHj2QNVg5PAZGLdCf8pk4Z+UtaBcUBWQQX2hMvqDFPv74442boVI8cN0NN3/++RablVJfsaGX9H9p6RxAZqqOhVBTzxVNUuScH8YrQGupaUk4wUDMUEFsxi2Trr2u/9Bhl2Rkpnp9Trj76Fx8k/CaqQ9P3/EFAc35EF+cPJnHM4wZM0bw7OT0KVXnRD4q0qvEjXURwgz1IoQGcIiRdnDfPXffMfO2vLy8++65d9myl9GxUNqU9aB0ecUzlPSP9x1zxah1a794753l9evWmnj9NZs2fCUrrpKNz31pPa6M7ObuigSv2P6mFmD6Y6Lgpfju2y0UP5GsF3jprFa8kuSOrVixgpEA+SQIu5DHI0hLfN5m47atW0eNGvnNhg3C4mBSiPdIWFXItxh1DDlVPtC5qAIwLLRs3x5VAgCWvJWs3hgk4ETNMp6Uwojbt23bvHlz1UqV3U4njKMWm7nAWfz5+k3bd+1zpFWP6Sw/7dn30IPzxOOu1cKhd/RELuB8vYHcjjDIesgtV3302Z5DOccKPDlFvvoNGx8/kQN4Ky+vINHuYGpwotUhEM9zahNHkcq3rBDZMB3YJGUEBkODbvX779mttldeeYW+IN/oVM7JgtxcfmWDKJ9Yv7Bs6PUTJ04E0jp16uTjhw8SjA+4igkC0qoBp1sKPCiMd8xKbhT1+YwOx7x581a+9+ahw79ccGGPW2dMAy1gMFkJH6MNoVvTg0KLJaJeoaFRAgUCkQp6NWKQE50g7ztZqzeHIcrQoJ0rZDFWG0MI1yG5U7fdfgv1RdCc0J3pLFRrfKU5OcdmzZz5xefrWrVoThqTElqRMcYFVQlQYr+Eo3F7YtLefQSlD3U7vzuwLeW5SpVjJV7kzM5zTMf+44et+PXcawHqssosikbffusNoO59+/XevOmbl156e9J14wCi5pw4aHdYwGhv2fzDmo+/HDRwANnUakyHFZqzOFdd26jAU7NmjcWLF0P08N6772/cuH7Llm9OnCh6uPaC+QsevGjwxXAjxUN+jdHiPJWflJaB1+ofaQyEOyU+PMWrAM5Xqmwif40Zq3izStcA/soHpTGZ/IgUJKAan0XrJS8yu+pNXbr1f3zu7NtmLpgze0bnzq0yUnU9ujQLeNyqYsECoAoOuoCNPLyTxfnkQFPStev5TfOKDu/86fvsmsk3Tb3BYbUCpCNIp9OZ0KdgvQeESv4RwhkdGdJPYKFYmga95afd22vVqjVk+HDWFpY2o/505Tjo8xUq9xI2iQ9KWCiks9hyT+S8/da7ANVRZOvVq0+Gl3i5JE0xAoIPvgaxqhXF7vcbr/D7neyB+QfO/qpZ6VUH9e/T58LpM+64Z+aMK8dcfdXEiTQXB9AaDEUEujqM+bPE61TsPLstgNXExJH6vgH/7h3bbp12E9hM0oFDIX9iaurIkSNxkBAVini9DFRWaEHheDyMq/Zduw4/dowa81TlunTYUBkVIeAAZDyYGB6RAFAcESnQxsAgQJKKEDeQmEp8yOs1W224bUUnYyUW40TyOFhrKWMfC0WTE5P8XpfH5zbbHes2f//dD7ueff7F9ETLPfc92KhhPY4XiI816aVXXiNubSUXklljNH/yxdq7HngyOzsdaCBRNZM5Nc9ZlFazJtaXEp4WEKGw+55jK61qa50RAmrn0nTAmU7kHFn4+GOffvQeiNWigty7776bhrP4lNsAACAASURBVEJ9IX+zTv36D82Zg6YiwX2zuWGDBosXP/PNpo0OQBr4EsNhCAaBapHNFIM+WtlQs5jFIQjS3G5bauqAQX0GDLpw2dKleMIeefjJqVOvu/HGG7Nr1MAZBk6OzhJRILl+4tYSw8kA152J8jp6m/21Jc/v2bd/+7YdPXv2nHbbLVJDAOuw2GlJqXTbbbNYd+becwcZ0Gp2C6uLlPgKh0HoU07HWmnt+6s+Gzzwkldfeq5ju5aFucIpCGyOOGWJA5vKFJAYb9r8bctWbYi9AGVgUEk4uxQ5U+JFzuw8xzr/jx+24tdzrwVMRgsw5107trvczulTbzLpdc8//zwTZPhlQ5xOqWon/+IaKgHz7BMn3sAUwgPE9FbnkjrbkXRmswUMZffu3Tp37nTLLbcgx8hk2blj1+uvvYZT+ptvNt13z11CRegPJqWnQ1qIu+WfaQx4kAMBDGWekPlsNJs8HvG6l2v2nYU3UFUlxdODQSgFZ3A4ifQ0GBs1b3v7PfPuvWPG5Cn3vfn6s3VqpUOZjDamaiTKM8vGwUhDMK91atdIT6v85hvv9e7TPbNKNUqR9O83mFdk4QEDkZKSBFMRZNCOlHSiuGAvSK6Mh2LCLapQNoNy+P7bnXj7eCsuSwY3XngdcAolHlfqq2o0BXl5q1avJucIeGnrVm0vu3xEanoG0Vshu/W4Eeh4NFjgkJkBj1cYccq0IeGIS+k1AafHnJTyyNwHdm7b/t6by3sPHkxaoupJZRCqbjm1Zcp0+YqDy9cCsIzA1OByFhJLrpKZ1qhhg4jPCcoKVvHCI0dwqVStmR0NBCX1hN5xe/CkmpOSYr4gYaNhl19OWgOuFPxhA/r1ZdiT3CcuK1/ARGowQ1oqN4RVvLZ0cTwgiCJgXiSToWVhKnFZkDsBioHG8cfg86iamVWYm2swgAyImCzJw0eN2fjDXeMm3Jzh0Hl8obvuuisSdOPQWL3m0/Wbt02YNMlqtRR7YdfVHjh6Miu78nVTb7Y5Ek0Wm7egAAhRdt3aNpsdlY16UKIlhH5bm6p8DXaWz2LWM9pV6cGlsXjZwwYC5IVnF7dq3rgltfw8rsyq1SDIoFgNeKzsOrX8ziIResLMqg8pjDbw6Zx/fjefz4sG7EhKCvt9itmMDSZAK65M+4uXzOEIud0ozVojrPHmK668vFGjhkuXvrh06UtPL1rSuHHTO2dNgc4a/RW03OlXVZ4HPICwzCNwgsFKlSpfc/1UIAd79uzr1L1zx7atEqIBS0rajz/uembx4tunTAC5jwJtNVs8CtcXIrq4sABGD8pzNW/fo3ePrgsWLCDJasHcuZlpDryjUSC5YP5K2nQmK27L1R+sGTLmekoPwSGDCGOdKl/GaIWaVVIbV+z70y1Aej1y8Nlnn27dqsnFA/tt//GHd958b9ilg1u3aQFpk1DohkJ5uYWAkTt3bn5evVri21e9wcrcVjfWOZwdIB88bicTOFGhUahVo2adWrWHXzaUSp8Pz3+8evXs6ydO9BQWUDUM9rg//YBn+0CNhuRwso4xcQAfYNipTH1n+zZ/9noISpQkZBkiCQGnbpwciEU8QW+12rWffGbp3bdPv3PW3Pfefi7vVD5rAEdyiqpgqZ+0ecAPWCo4cuTwaTPuGD503IV9u5NcLeW600w1q1UFcOpR3GAmq+CZIjEywAgFUqsEfhlxCMU0WnDKP27fPWzkGDWRkzhALBSGtZAuFu6M0jJ0tFoMZRyENWvWJqvAkZzGwxMFgH8S6Sw5EFiQ5CgAwsKRJgmhJVufpWlyijMDlHSYzCm4SqkX/uRjD/fpN2D16tUQc6gKljy/0iaq6vlnm77iuP9FCwDAkwpRVvOzTzxy9egrokGvYNJ15pz9B2BpB1YFt3DlKlUlzRC3Ewu7ODKjWotRR+2XcLB1+/ZrPvzw3ZUrp0ybxsI/ZMgQiN1he0HBUonuOIscCGdRUasO7aJeH2s8Kz2VVD94dxUX6933QuA7HEN6Mvh3DD/SRRw2eyhCTqzR5XS3a9ehR68Ln3j6eXMssnjhXNKotRprsctz9/33d+/WZsSwgahxjBayPPYfPtqlx4XtuvaEJ4YV3aGP5xcVWuw2p9sHxTEtFARmGIff/J8TWSV1k2pRqGNejSqo37d+/+2Grz7/bvPG5cteTk6yDx46NC0rKy2jklCX+XwWgW1J8FS0E0oKanUoWFbyhhy2KOm9YdCZFiGt8/qwPzGQuIsY0sopimc6wQ9PLIA4o6l1+7akpEy8YeJnn31B0nFJzyj7BOoeJ2HcBJ4yvVLmgP69Bw4aTBUKGPKwu0CM5R0/efHgwS6X12IyE3QkK8brc2M7UmgLrV21yqRsgNExasSwqpUrjZ84aeGiRbNunU68WZC4pWw6k+XHb7b/sHP/+MpV0J6FpBSmLpjeSjn+j3dXqFl/3D4Vv/6HFsAowsWxfevWRx+532Qxff/tt0TML75oECsXQX5GJ3719HQzKb5169RLS0stduar81ksFWUTYWcw+P2kRktNG04hyIhLxuv1cIwxaIJO8I0Vby16avHll4+iFKxAgeIRckv+w5P9NT/D6QBn5oAhw3lmVbkhNMCsJgjy19zwP1wVWU978ImqxKHoQPwpWis55JFQXrGzcnrlm++4a+zIgd9v3dGiWQ2nBzYsYduXVvyNOavTE9fz9erd/v7Zdzzx2LNPP/UaDBUYcCZHwsUDOo+/ZmzdutkBr4s9aD2IT5QezFXVGYl7nwdwOv2Hj5xs0KCBiao+gQBcgrgNWEpFKCu6dYkb0hlPQ49evdCqQMMS6DFZZBhQQQ5zk4fkImQ/QbIESkMihmVcrnRoZgQv/V4dpAA6o7sgr2nrlqMuv2zV11+PGDECKUyLqUvOmZYs8Tkrdp7dFiDaTvrYF598ZDUbunRoy6QWopakpCbNmjVp0QIoFenAxJoZPDJKWaqDflmzzVbUoxB19MLh5OTEq669tkePnpRMnTlzFkcyqglE7ty5m2gw6zLqwXl16jz99FNkMGoCXinmEo6gjWH+sWwLCT25FxYx9qCDgnfJ6XQT7yIOlZqcCh/9hrWfjxx+yYXtWrVv29LtLErJSH9g/qMEDu+8dVrdKqnegkN6i4MB6nR5LmrfAfpNDzkgCRFnsROiY5DdiQ6Hn1mgTkYlMn52G/B/eTWZlczhX8HvSDPmMk3x9fovBw7oWz27ygW9epIoSb9g8wCCi/iFXQxQo5hVEEpDspCYSHKy1S4codJHYv9gcgt8QJQRnOVKBTYwj0gomhpPO7cDqou4l/giJPJGc8MWTRo2bUyKUiTsxpWFUcQxp19NeUSPy0c0Y9KkyQ2aNqNI7tXXXDdm3DXKAX7qi2vM1hN5+XGyTeMJ999/f+9Ob1RJdQBpQDnjkTxeP88M0bS8aUL01PEjHTt2rFevwfYdPwkFjz9AQMIvuVMlbBTM+H77Dp1Rk5SSRieyVvEwRIDx+pVw9H/aVaFm/acWqvj9D1uAEYj12ahx/cEDL/Z7nD9s+75eveqtmrckvkRRZ7Ql/CykdGFucmRe/gm+qxOJWX3mwkxCBjF+adZQCOACUQ/nEp0nY98X9FWvUaNNm3ZvvfWulDVNtQd9xRTNEO/GP7EtW7YM67lfv37q1AOBAR08JYZ4zX/icURhQmRxa7VVVRVW9AbyMfX61KpVi4tdqVlZDZs23b77pybNs1XByvGqbsHpfOFdWMly845nZlQefGnPZs0bFDv98LAXFOStXffDO29tbFy/ab2654UF1K7FTnWjAcf1CGGuFoqC2QJsqnW7PS4ntSbJ5GJ9BLOlQywZUW4oyx2OKMUrStg4ElQUuUVkKgJ2tjhMxArB0AinzumaOwlxjzgweErcWjxBCVf5g10aohsBKHkorMY9HGlpYY8XyHNSUmV5VEXLl9dXQqisCqq2+gfXq/jprLQAHe4pLl789KLN6z8nh59IHqHhEOOKpC8lp0RMFzoIADSIAjtEWWFDchL0tSar3Wi3xKmEjgYW9GfXqPXY4wthtYVBZtOmTfRmz14X0on1zqvdu3dvpgA04gorhFJjQK/HCQ31AE4vmFxsNmH+xiENNgvvDOoRKPjk1OQtW7697a57O3TtdtvM21M0CbCc21OSVq766P0P19w5c1aH1k1PHNhjtJiRVvl5hUQeCZTDvsdSCmuu3mwBMuQpcoIsFO8oCiL0fZJqWPL4PyuNWb6LqBJAHfy0Gz0CvfvPu3fMf3A2DqRqVavgsnYW5CdlZqlzU9K3FRphSsDK3CGCxtsp1cbiaDYYwNhDHg8/4WDH+8Xri58M8DhxU3FLgwMQ/gWoWqQclpiFsajPBR0H/UV0mORNXgQyahEfCBBaT2qt2jy+8K23z0Jhql2nzujRVzid+UjdmB9iW4ZHtFnL1steXd6zW+daNapRG4DRgjyM42gz6Ikewt5OARKwZfi+MlPTf963P+fkiUGDBnFDKmALFVcp/ZJX4ASY1bhp0wzAxJEo8UdNFISYGz9cOVq7Qs0qR6NVnPI/LQCVFWS+N024Mju7WmHBqZ9//rljhw7goJ3ug2geyC+4tym7KctowIeOxcRTFQI+mQ9MbzwKfKFgO+s0c4kZSUEURCjzn2nMxpGg6XFk+Hx+Lmey2oL+YpO2PMP9f99zr7/+epcuXXB3u/xBRWJEESu8lNhL/8RG06kNxc3FdqSWH/lQwEhjRtoNnD7Ni2erWasWm7duuezyC86oZepZ/MlZbFqNBaej21MYiedXqZ6aWcXWpv1Ik1m78PGv7r7znuPHcrUalFtzMOyBQQdqDCV3PgrXBsSxSh/pIGlUJSZS0ogzwaDzFRZZU5OkpqGI1JKtRgI9uBm0mLzRwMnjx4oK8Q64EWoZKcksVPI6ZoNSIkmroVJH6ZmA6prx+x6giCw+/0DATTsYrHqf24MftNBZ3L6TLMY0lKqY8p1zf6v6//5SFXvOYgsgHD777NPbbr01K6uSRIQDQSje8UtdPGhQw4YN4bKCvAPctJFyDDYbKWHUDE7wSYagpFPAvIvWBDMV6oCiIsPJd9mIEZeNHClPqLrJqeaOX0SW9jAVuGSEs+6TkK+AswgnSa6c0Qw+i5IDTZu0QIXPL8hLT850FhYn2ZIuveiiSy4fHgsWe30Ru8Xw6IKHH3/+7XHjr8JcPLjv5xRD2A/3iF7LiOfWqckM8jAJeoBHQ0yNhAToghlasXiMiUCJY9bps9h0Z+VSZ+QwV1MFMiYxub2NGzbsfcGFUbBN8bAuYkjKyMCziO8n7pdKG1h1ZvQMorc6vfgamZjaaMDtwS4S0lFUYUBv4rfTRYN+GhxXlthz+PsVZx6guEg4SlyPS8kelDGcaHBUYaeR9Sk+eCGjZlMhpDyk0Z6xZPHS886rgybdpVvnnBPHKleroqTXcKSY5qTHEB3GlTlx4njCvmE/SpVsxHOpzIP3UdQ+bhcMvv32m3Mff7pxizZXXXUVYpPb4WtPwJ9Z0rZhw8Yfd/4yctx1UMygjqGA2s3oivryGdPnVsC4pPet2HdOt8Anq1e5C4+3aVXf6cwj/u7zRbJr14jovJgxVouNqcsoR3PCZUDwJ0Erc49Br05sfmKsqyM+GCaxH2pQPaYOmdlS4BdTMyFKdSkSuU+eKKAVdHrYlvHchBMiuEzIOMOdwrAXYavwXTHtpAi1Quqr7GGHzG7ZGUsIyQXJY2FqycWxrrgA3zgYiSyeDOhGpRoPkkPgmxo/VYAM4pKjaqrUWNA53n7789257lETpvpiGlRBfMhasc5OC/Z/qp9oUkU0QRQrJLG0J80b08NK7TNYdcFoBBdQenr24QOF7iJ5TQ47o5lhi58+EYvVHzHpHRadI+gJIJX8oEuK/Cq7fbuOLYIJnmiCDwidASOXorHITFLpJTUJOz6ug6gfPGkUdpmgRoeXwY1pK8CIAI4KwBh0QWICJn1MakIDSJecQcK+xkSf0/bBh9uGXXJ9jZqtGjZo16FDj549+nXt0rNO46bZ9RqOvGrCN1//lGBMhZUW8BTlLaVD1Y5We5lOxio9jd/9/+VO8o70iCjjgMO4r9YEYyIK3N79e1yeQr7gxlBVfLVB1DH5T3Xif+t9dXGYD6j9h2qEkkP8N6Y1GhiTjojPn3/q+quvAi0dCPphy0Ivr1mnZloyFFlkgEZQkcQVigGDYaaUFVeIXaALljWL0BVzn9nH1ARzJ/xJGABBl/zjC/+4SNgvo1EiUkGWbelfwUghXSLUANDAhqUsnz9s2VSrajo5G9Snh5NUa4zXrVNp0g1XVDJHzb78aGadpau+euzZt2fNuPb28aMD+YegNYacAEcKi+6m77a179XPmFKJAowKj4BfB7VbJIiOItTAvC/WYQSi8XPOnSE8ZMJ4oI0wdxF6kWi6zfblBys7tW8J1RTu6gmTpuQcPxEPhIneUlFSmh3+fSmmIc0oElqB0yaEKfYF4bvIUUosCKZAvNySLSgNzhz8lTiG2/Fd7BlF5ZJfJReQE8Vahd2KBlMic6jGCq0DckabhHT+Yv2XUCq8snwZ8PbHHnkEAxxXp/IkhnAo7nUWTh4zYkSv1pf16RrxFihONF00bghQZtaYHNTYnVHLkeLo6DufGHvLAmt6lSk3TbLD5+UvTogFZBhIbFOSl2VNgjNIoYWx25K+/H6/K6Tv1X9IBL+9Vpdst8HfAYCvfPP0nOv+8r1GxVn/VAuILycSA8VMKO1ETr4k7ygTjBw8gIomo40VFWhoKEz+CDOgzBBC8TfEAoUUEDQLsxFzQkFsAAJQTFVZcYUGWELnomkwXZX7iEiVIBAfMn1EoJCGEiElW2emVGIE/y/TXgtwBxJyUEQWE0ID9mENrm/VjxwOWhNTYiGf3uwAC0IxLK/Ld8ttt5LfBF6bS/LiHCnObfRI6qMpkbtzaGM10cVhWYhF4yi7NCNyH2e/sDmXtEmL/bqp36U1Y7G9+3ampiU0aFgnAiMg4pBGjEUcFgAQp8NtYuHhUQCMkgTk14wMZIk02ZJVpiuTFSRsCLqjqN8p3NDSd4aAN2CGcFKjff/td6++ZgwaT3JyUpduDdu2bV2NIkusgHotQOYNG775cPXq9999Z87sB6bcPC0eNUYgB2dtREVTIs5gPqSvBRwdgV9CdsrzCaCHVxClW7C6Osl+MppBAqHtAcZ//Y138ws9sOMSepD4gqKe8ikX/E0jlNRIFfvK3wK0LX5NJguzCcfPwV8Otm/flv5hBiEx4A5g/+WjRgdcheK8ZOn7tR+lX5TeOTsb/hXoUAWaLVRzdD0jmT9DwQD5rAmogMGgNxghFo4YoBbe22tWPvvME/fdO3XclSO87mJMMZ4WlnLGCk948ODBpOxGeOZInMTXgSj5h3hdytw2dARaL3SvIseotxCNHD954ssvvxwxeA7NkZyePnz4cBIwZQahmwoSoHx+nD/9YOLcIl9Z6ysqFpqxmNCvG0y2g3uPzJ49+7GHF7Ru165Xz/OLi4ukLkiYIpJG/OgGi33Dp5/7QglDhg33UNkWKxw3ld7o83pxiCKO3nz3/eeef2HP3lM6c8LUCWNHDB9SPSvdU1xgNxm5GbWScKDxiAwANsaDujEGftq9KyMzk3WNX/lTVC0C2bK6lGerULPK02oV55xpAdZIg1FPISqGKTHBKlWq8ImyxfpVpXK2zxfc+8v+zVs2XXhhz+QUuwKTLNtIZRUnD4jSrcx5rqxOBvQa4fjFtBXTCkWJlZJZKs5hfF2QpYgYxVcMvEuNIChTRDw5Yn5hxun10A2A7vR6DNbEcCQB/DePJrVcogmffPwxtbquu2ZMmzZt8Hp73F67I2Xt2nV3zLwnEAn37dsXpUo47ggH/IrsVh0n59SoYP2gQAX6Bi9LgpVQMWuIzgVwEJS4qRqG2rxidyqih4WksOhUjRrV0tJT/H5XkoPybT6rJbG4oIhG0GmRdHEWxXDEp9FG0jNSataq+uOOXW06dZVKR36fwGJRhVleg17Iq/CDEQeG78ycmLZ7x4558+cj1qfcdFmLFi0aN26YmOTAHwBfJSo0KBm/xz/4oh43jr9qxYr3n372sa3bt9x1191169WPYYYiEGl5FCmurDj/QXBAIk/oQcxrlCmsanZyDPnpAeGwoEaZ+FQNekoOL1myrG//IVCLsd/tlvRJXlaNodAIvHWJ7VOxs3wtAOM6rP8hieDJxBfbKBqOxLXLX3l54ZOP8StQaPLyik6dSqlUOR4MAcySGa0YLWfGYfluXeJZcWDpTHVCe8rw5hg6HFWDIeP3U5wlbLbYQe1Y7YkAqF987tVnX3hu1GXDhw3p73UWBP0QQBAnNxqYVnGMhdC2HTuHtOwKdyVFZXCNMB1KvOm5uZPXl+wCsTFE3Tx16tTRQ4fq1q0rtpDR2OuCnko0gKBcBIzlX/0KYLgEwQlPFnowvme9Yd/BA7fcfMexnOOQmlKBDa+1xWEH/UZ6jdEOWD6os9iLip1vvbdq/I3Xte/aIxQojpLGgxQ3GBIxq3SGY0cPr1v7pctZfPGArldfdUXTpk3xmRYXFZhFw9QEfBEzQUaFHJu3Q4bTCGz8iYZHObUmLVqjZvkJDkTjdLHkNjJWymWJldMJ9lc3esX1/y0tgLYRDgmjsurdYd1CJQKSlZGetWrVh1deMeaCC3rfNOmWbdt2pCRneL2nSxD++bfj+mQPcU24IcSOFKJL8WQw4FnClf/J0ihVSonYA6IUk4h5IQwqYoHhmY5SOsIDUkLCEnoT0Xo5Hi6lKM+si/iDlqQU3CRSMS0UeWrhonFXXfPSS2+sWfOJ1mwlE9zuSD9w8Pg110/YtOXbhx9/Qn0euYKy8dZMS1Ve//mX+huOxAGOlx/tAb84zM6AQ3EUoSeVdmtV1qi/qiYdb8d7nTyZW7NmHb3OYtDZTYbkA/tOUK5Er1NYQyU6e7ryF95/aIPad2j1w9Yd+I1gjARRxZIp8AgT+o0BwQ3nlpYlymJ7aPbsLt06aTT+115ffPVVw9q2rq/TUCHjaMhfSJ1JCmkU5B5NiBQX5u6tlmW95ebr58+7Z936Lzp06nTk2DEtKRSybCu+KbOZhDXwMTzMaU1XeXRK28IeJh0PPySgfRgsQefEtA/NXTBmzHU9L7xo+oxZdBxGKgerKBDelCtU6FilDY9y78efLBMWTR/WUHADFIYymXfv/Kl2nRrZtWqAB2AOOgsLSBPLOXREw+pIKpdiJgmNuEQJ/8fJWu5n+O2J9DheVSQJ3a2OeW7CnyGfB7sBcpYCUgXTMou84VvvmvPwk0sWPjpv0o3XgR2SIKZem5qcHHD70LSwXtw+7+HDh7OqVOZpxY4T+MC/aWPMqxJVncXgOMnKQ7GgWUhAQfeMEv2UDTH7l2PLMHZQsARKZUnkm5i8Fsv6DVsOHTqO9QU+L//UKRIXbCkpgrNyuzU63KLBcddc+9KrrxW5vTdNnd6778VOXwj5TL843S4SctLTU2+9eeo7b694dMG85vVqhF15hSePaKnopUhs1giyYtR3V7UrVe7xCUatoKCgfv36yBnkAkk/0iaqxV6uHi7Fti3XtSpO+j/YArJQmYTaAIgiPi1oA1999dXktMTDvxx6Y8W7SmAHGZQAM0q/fr2VME3ZNC118UONU+M7SDKcUgrWR0QbeSkilwntg9Kg9AYV7/xhADdGk+CwOBe/FcWk8RgDPQqyNMdiBCywd0hTZgGApVCwQoiTYPDztV899NBDm77+ftAlF11yySX9+vYClmRzpEWisYmTp/uCsRdfXV67YT3iCcxJFmmeh6upahZ7zrUVmpgZCgT82II5CwXy8k9VyUoHTJYghb5K3VShoy4/assXF3mLCr1Wc4YmIXnZSy++tnwZ3BzNGjeJafIJysIjQTMrMogk6njX7u1m3r3oxKlTlbOr+pxFNnOi0eLwuihDhkfDgnZ2/MSpW2ZM+/KLj++47cahwy7GSA67iuSpwFdFYiTc47w0aOE/NMeiTrvNHI37co6c6NWr43NLnrz9jnvvuP2WJU8vstgdRgqEk5UWQFE2ErFJIJWefCbULepQwsgv3gXxUeg1oQQTiptm5fvv3XTTjBMnC6dMu3X4iCswDLAMeGzVfmX0qnJWBa6V2joVP5S9BaTcM6E0EQSgG8UfQHDtw1WrWtSpGvK5TDZyBv24CXr06FWlcpWYz6+YBkq+pxICxlqSc8t+31LPUC5LjA/iBr1RTDiq15N8iPLn9HrjulhaevqJk7l3z5775boNjy9a1KVLS7T1wlN5aVTxi8XAcjFUxPep07icFFv3pxJTZxeKWjiArPm3uLMQXOQIIyKCXr9WgOSR/fv3iylLKFXqCFHZxiVcZfiVhMr1L1ezBJEbjcNWJcTu+LSdzuvH3/Do47N/+H7buKuuoszGxRcNwEyO+EhhAdkhyPrrb7hu5crV9OSry5cnhOLZmWbSPBljDB54f4iohAL+lOREXsrpKjJGPPQSiTWsAVDg4n1kmVDCEacBnaoEQADyBR0LPApUfkQtohqtGbYP+OIRd6WOqv/wQ4Wa9R8aqOLnP26BkydPor8wHFWFY/DgwWvXr33kkUerZ1a9cdL4Af0vXrduw/33z6ldpybXgQxLBGhZNmYC2htImtzck2CMktPt2CAyJXRk/uPOBcEtRogechTsVP7pKSgbCIAL8/lAdHEKEajKlStTIkYPKovwEBlxVIG1go3WRHxevS31wM8/L1q0qMjpuv76a59atKhOnTokNKHG+b3+++6eueLNle06dV7+xtvWJBvhS7NJ6pTJdRSgifqF5ynLO/0dxwJLE7gSCdKQVwX8JPF1blvT64GX/z/LijMqIw2blpayefN3U6dMzzl++MC+PefVrZ1VqTK4FoHFKU2PVagVQgdW00CDhrV9fteDD91PgY60SpXoBRxaFnMirqz8/IIXX3juhecXp6XY77/35p49H+e2ugAAIABJREFUOlmN4YLCXCOOMXDJEBlZFJBygsDzubbZnETfxbWBlNTEw4f2tGpRb96Dd42+ctyMmxNJ1B84cKDZlogvhNKwJrMMgBj51pCy+qTCJldATLOCYqDv+OXA2nXrNm3a0rP3gHYdOjdv0YYllrRyFVKmdh8vwnoj71JKJZ+/o8P+e+8RDIWMGDaA5vB563R5J0/t/XnPonl3Gq0Wn7vQYhK/xcVDLkVXRlmh/2kJGQkSXSRWc5YpNnCViQ9cTC0RRFTow8SiAhhly8UIjFNcOrbq/fc+/OArJso7b7z+2Qdv9ezW9eK+vSBGBm/K4m2yWTHsDAk6XCbyqEqYSQYPuGso7f8lepZqRCl6hmiJ2JzoFshMXlCaR7ImJY+Y5hKaK8rAa/9ankJhLNMal73wImmhDRs0fmDO/Z07d77xppvC/lDNmtmS392pI1grQZca9UR+QXxWzsgYMeyS+g2bXH/ddXffccvmrz6jxpIkoIIGCQvZBAo9ZY681A8gXdAo+VikMRPUkAhMGFZBMbRULN0Z85JmoTWQ86SIgitAmMCqh1FGDhcO8/8sOkuZxWVb80q5SMXu/7stQMDbarNs2bKlXesWPq+fggmbOm0qKM5Lttpr1qjNyFy3bh2Sp3v3LizD8C+X1fPKBEhOTunVqxdE8wcOHGiV3lxJ+oWTKS5c4bI+U5hMHBgnTpygbsbnazchOrdt24aOReyIjqlUKZUJM+bKUXXr1m7fro3ZbgsFfFHRAGystWGvMyMrbfK0SVWrVqeqA/VkQG1j4hTlFcy6895XXntnzLjrh10+MkBmDsasVkgo2JiKbHK6EuA4o5ecQ+MgSkImqezieHMFivLyc1u1GkQuQjBQak1AEToKJEt9C/XP+Y/cTQXZn3ftrl6tyt13LaldKzsaC8bhBkQKC5JJTqElyMinHqLNljx52vjJk+89dOTA3LnzCRyHwvEff9z5xgoqhr9cuUrGbbdO6tWjE4Uz4rGA1+nJSEzxRVh++Q9xryYuiMJK21KnxGROBo4MpMpqSfC68hrWqbr4yQVXT5rz7nsfvfjS6zweEAqiPMSpeWYWDGQinc7pyEoGAwsGX+o1bdWr54ULHh2TXbMmbBEK6ZeXHPxwROFU/E0sQP3zHOrB/4pHAbMkbEkMRDZCgRrtd99ubteqZY1aNeFC4zeN0Z6gFJd005sp6ZLTgIxgKCrTSp1ossKdpeghmhxWgUALGCeR8LfffuvxyrqLpsHg0RutRCov6nshNYaP55wsdDp/2X9s1t1zqlau1rJJfZ/HaUtyoL5DcGDQChUqT4hB5zCLj0T11f1bOg3BhSKCion7mOg6ogzSHBJlyDAmXkCX6almpkwrREK51Ys/3xrcCN2uyOWePn1WRmbKk08+MWTYYDgZAFHdec+9xXmnkpIcuBVlJITR+eBYjM2Z/5DfQ90zqRtBOdQMAKRJia68wyq8BLGAVwuwBPiOoN/jjZLvBGuQye/1kEiuSG8iHlhcp6OBygAT7AECk4ex2CjAmErupEmDLApQjoJWATNWPjW6Qs368yOh4sgSWgBqPnQgwm3k4w699HLMURwDVatWRZ86dvxIWmrmho1rqauaTuFiMsgMulCwbP5nRjwTAG+Wzx/avXt3i1YNBVwVQqxFmDaE8AkeEZFcu3btRx999M03O3VGIYKC1rlPn/5EMElY27p1K/6Yrzdstli0cKvMmnmbPTkp4ncR6ZdQo8ngMMP2gjNDSMjNVovLXUQJ+vlz5idoTE888WTDJi29YYgA7L6A12wzxQNqiECwHcpCIH4RnlC1C0tooH9oFytHkDCNJgHLbP++Xyh25JCILeGbUmUm73JG01K/IIyyqjjumDUZbk8KTVDxxO9zxShkSJRNxxJIMIFT8CEKqpgeQXcZcFHfYDCwYMGjTZt2dNjBmJNXLT6qoZd2nTJ1Yv16NfJOHrbAtsMiFyKYFIqYSNuS5xQuUhFzkhwqerPOrmQGmiRHEms65NEbYx3aNvvggzUke3700SdwPdO0WVmZ1L4EWFW/UX3QuxlGM4sH+laN2nXho2/Xrl2lKnXoMI50u7xWu43IhNFs8PicCvJXVnF+4gvdx6eCsPmXuCP+oXFV1tsyrWhVhpOSi0HkMLZj2/ahQ4cyAqhQaUlM3PbtZrSeZs3bOFJTiQJrzTKnJLVQMWNE32JySQ3ms7dUQUoO2hoYkEkY+5KT9CjrCRqnLTGJTGUS+JMS7SyxDc+rS8U+bzxl394Dq1Z/1LxxA3LcwP1Qb4qzCK0xAmGfkbAjdBBRctHwCTEmS51fZW26v/p4nIgEPUFOet1INiuSnJ6SGaFF/aLMtgTmoADFBykJQzgB/8oNzxmzv1WrVkT6n3n62YFDBuJFwv9k01tDHk8y5Ud9HpVNDTg6NZ+hzEgIeC32xKDP5XZ7P17z1biRFwHrE6QE3lOl7CL2Gz1lNtGNhpDOHoD6i/mdoAB8E2IWIyW9A8QZVUkuEBRFtedEGoGLeEjicQMwJTUnQoY6S44iH8rTCmdv7Jbn7hXn/OtbIGQxTbtzzn0zw5OnzfF5ojOm3RQI+hA9hAesibZjp45t3PzNFVeM/vb73R99tObw4aPjrx/RrVs3/BCMXZZDhjWjnEVOXfB+3xzCMRdw9unbYdbMyXfffQ+Fja+/fjw+MzLzjx458uqrr7z11ltbf9hRo0bWuHHjJk2dnl01HQA+UhKbRvU28TBs+/cdWfX+R08+8cyaD9YuWfJs205tnEU5SSk2vDCQdaEzaHTARKKfr980/5EnUKqmPfAEuY1wD6KLKSznUYvBHPEJiEedwKpqxZ88/+8f+2/bgzigGbkd7alqCapiqtOHAi4fDRENeTdu+LxWLfAnqQFPXiDmsZiROFBkWRBGSKtwxBPH7xX7H5q+M8oWl8JPGCPBiiApoUeFC4KUKtQgxE0Y2hsdWpSk92kSLHJMOKKLFo4e1qdN4+rr168/duwYjYP2g/8/uwYslAnuomMmWHhI8mIpxbLEJRamoIVCkC14KoqUiBiLx8N6HcxbKkOzIqMouAiEzleclJz/2quz3nl99ReffT5y1PDOXbr9uOPg8BETRo2b0L17d7pD0hsZVJIbLu4xXJByOo+tMwgiR9LGhcCJPfyqKlXq+575Uz2+4vOstADgYRyWGohtpQYwrHiB1DT7xRf1ZNU0w13sch09ksN6LwR42nBMF9TGlJWeTe04xoNKtnRWnkbGATmCHpxRlCD0huM/7NorZDQRINWiagdg77PYCUYnGQwBd64xpKecdVFBbofLB0Wol5cAstMQBrZPXCmuycyuzsil1p9FH4NXD2A19VulKtS/YYPNnFpAgCZhKbPbpFBplZq1oB31FHgTsuFvlYYKeFxUW9cApo0aYpCToekqslp0EatoP0DmgbVKcR1F+DCjqJiEeBQ4FwmdBmHREZILGM5kWoKKg8sqHg2GdTAGQ2pqAxhAzUqdyWyNhz0ao+bbH38M6BMatG4ewc0ZCSPBo1G/0WZKCBL6C8JAprCmMVS4lw1d0GT08wz7tu6E2KdRo0aCMROrD2FI7E/kBqq0Wh1HF/NZ2BEBP8du+ckfhsLNwvIjFpdUl4BBnrVAA+ydu/AOUBmnV6qESQaGBPsALwHvIXKq7FuFmlX2Nqs44zctEA74bWYDtaLWfvIxIComId5amXIQIgcCFqOpaeNGS555+dWXX/X7WUgT+vXpgJsBzYBjUBG4El9UP22J7Wqz2vFIVa5cdeq0yUCCHnnksY8++qx58yYWm/mnn34qLvb36tVp8dOPdu7Skcgg6lRCHL1IfEuC7FEENJQTyPHs7Jpgetq2bT9lytRhwy99883X23ZqGw35hHGOddcEs3xwwWNPPvXMc1OmTe/QqQuBMRxCPBvqi2ru8Hjqqlzic/5TO3k1liUe8ozGoKoX/mDUnpgE2OJEzpG331i+5Kk5yFNkqtlkg7wdRbQov/C991Z269opJdWGJ17E19nYnM5ixNx556Fc1VFhUvQy/RuAN1K1FnnQX01Cxcdx+sbs/DOKjjjPEjQjRgwfdukQI9IvrqlZp2r9+lVggqYR6G40KXoN6S4qV/lsz7PRDhXXUFuAbAMWMAK4fIKFP5VzomatGri3JA2WIoYOx8WXXCIaVSyG78Jos0E68tc2HcMMHKciJRBHDM4mjRraLFanO1evM1J+WDRwA5Wj3MmJKegHe7f/jI8EkSUJbgIy00EBwKQjrpnkgH1JjzHGLDNarITeIGQWHuN/w6YKSdVKZOJYTCaktyUp6Zc9+xo2aWJ0JEd9TvRg8K3WlMyw20vZQJQX7BN8xSGv93TxQcwwBZ8qAp8tHhc+DmwblC2DJeiF65XcYvEqUVQb6FXMTZGuuN6WGHBy8WQOg6OBPggHvAayVbTG8ePGbNrw1UP3znrhhRfiUQIHFBO3BCj7TaoLHsdAUFQ0vTZGzjIJzIwWrZD2rfn4I7M+oX27tiEKRZRxOy12FKQBp54RR7QPL8Wn+ALQwdFA4evimHLJyXKdVMY3qTj8v7gFzEgareb7b7fUqVONKjTisDVQ3UUAxQhWXCiTJk06r14VqiXceeet7763okePHriIlKX2dMiGU3DtltZEjGyuQ4Ytn+PH3/D668snT7mBuj1bvv2uarVK99w7Y8lzz4y7+sq0tOTc3BOBoFuQUzhogPsomYZ84fpsRUV5Tlf+VdeOnj37vuM5p3Cw/fj9jzpwIRRbMFp/2rl76IhRX2/+fsFjC7v16A1DtJQ5U9zOXIR3YWMGsqe05/yn9tOMPCSbKiN4SHWDhZqcHbNJN3fOXbVrZHRp3zIe9ksxZmp5G2y5pwruvWf2pq83AwU2GqzUVz1bz5+alkhUMRD0BBHGPidhRP50ugpoRja13397L3X/mU/1AD5Lex4Iw8NUvQwEiFr6A060N5vNbE+2UTIFgaiq7+KlU2HUpV2lYv/f1QLKaCRhQnRoKB6//XZz86ZNDEJqFmXBZqFVSFjIZ5PN55S65n/pRlCasqlC3sdzgTH0YmhpyD6GAp5fiDUVF+TC1iC8Laz+Mf1TTy60WcxVK2dFghK4ZGSy+nIkqDKqRwR9/rzck5hx6PtKxKnUcfuXvlT5Ln5mrqkvBTYLRNq6jd8kUE5H9Ak8RghyAzoNSQrqu6uJn9yO3hSCK9xDABGCp5UbkUL8o2fRukI+GtNgID/FlKAjaQC3ODl7dr0tpTifDNNEgOUSBAz4Qn6PAUcTtwuFYPWbe/+9BSeOO3NzAHXAI43PXPKO8U/7oYaneAeudJ0WtCbAqnAkikc9rln9/soOHducV6c2hZXK0RSqeEcEqe9Fa7AHPZtVA8QFf6rSifHC/nJcn1POuWWjfK9RcdY/1QJIqOKCU59+/NG9s25p1KBefn4u8TcJHhn0+JOoZjho0MXwfCYlJWMtYfZpAL4GMQulGoP4HpTB/QfeLBy5SUkpDHoSYUxGS9euXc4///wJE24I4f7V65NTErEsi4rzgvilJNqgDyl5iGyqgcXEUKUJFA9gtHOOHRg6bNCu3TuXLHnlsssunzXrzqyqqfsOHFr45DMNmzafcdtMrz8COSH5ijwhUoNzuYsIZGUr9zT763pHfUiuz/uqEoFPaVKjjRjIxvWf/bj1x5eefyAj1VZwItdhIQzioIbGmDFjzqtTa/78uTarCV00EFAqPZ+NDe1KbTQ++U42D51rNGkhjz9zebUZf9uYavNywH9sYVz3DoqiFDnRLuO6kAmCQcmuT4BZjfHGvaDRossk3KksimfjnSquUf4WILjPbEdroQoUgJgftn5349WjWcUlSzcWg9VMaquEKTDop+upBgDldvlv9ifORHEQJltmNAX49CaH3YqVaNLrihlNep3P605NSoTg2B+MmBNTt2zdsenrbdNvGgNu0BX0pyTafH7ATBZ4TPFskNtK1RdXUTECTdb+BI1f4Yj/E0/xzx/CBKEL1AmCWYK4w0QhT3z+rFvvuv9eiKLIHDbrIkZ7IuV0wn6vwW5GCIoiFRQaCCYqJqzMdGpNKiWlVUHEHsmLoRGgCjWZIlhEsajdnoRW6/O5SYDwO73J6ZXIPghRyiwSIgPQGNNHPU5UMRILKDVZq36j1994W5hI4e4ymdGc4IjWUq8oQvARByQEiVKNQvQ5hLzWAEPp9h9/vnnSGJ+nmC4QWEBZNnlg2cSbpRK8sIeWoTVIUWfcyrvASqIQv0lzlUvRqlCzytInFcf+rgV87uKPP1hdv17dK0ZdDqkMv5OFDUs7eGjYq5h7Hrc7PQ1OOU1xEVBlKHdlsKoznKmuXg//E6rM764tOxBbSkaPxmazcpHConyOTE9PI99NTo+BnMgHfm23WZkneLnMZodMBmVTJwafnIjKh3w0240Qay1c+Bim20MPPT537lzAIh27dIbxYfv27adO5mVkVYEJQcEUiFpwRhc8o3KV+JD/4E5VrKuKoOrAUzUVFoCCorxFC+fNnTP5gvPbOQsFAQNTwpHDJ8aMvXLgwAETbriG8jjOoiLQnQqOoWzi6Q9e+YyCizg+Ywj+9ni1R9Q96tOqn//PMSXeAjCM2+mioLDZos3JO6yzWHz+GPV9K1errGYYacPideAZuOaZkVDipSp2/g0toLJs0x3UJDhy5LDFYKiclQHQj7I2BSdPpmVlsVji0xIFC7PA5SIX7K99KoY53pooTGsxUKQAPzu16wbcitVTND+NBuAzkejs2vVWfvjppKk3D+rfediQwVDVQ7eHEGCjjDKrvMOqr5ZVqW2blqQ9swSb4HgTKmCh0/trn/8sXZ2JyTRRBDLFMvQBL84nIwh0KozNuvu+hQsfoXnC+JkElBmjbjdEg9z5tJTmRCwzwLUOBwgtroDAR2NG8ZKJrGhgWovZk19kT0yjAtfuXT+vWr1y57bviwvzvL5Y/wF9p8+YZrRaYeTTW80w24mCS5aRzhrXB19ZtgLPdK1atS4aONAYM2Kye11OMzhSsOpBP91EjQccXVoc9Xi09KaNGz9JcmguOL8b5dLwc0tN27JvIiuEykF0KIQGopLBIO8F2iEi4N3/pTApzzOV/S0qzvivbQGdJrbitVf79elTUyFzI6JtsVphUmIaMw8Zr0Tt+EeeMLhmwE6qj0FVgNS1kD0i4ErZAFzq4ROHv0R8YAGoU5gRkDNh/rKHmJ5oQjpJweWaKFJ8UbUNdYlV/+QzKTEdlDteMYJNHm/hTZPHr1nz7ksvvbDy/XcXLXzymmvGHdp/4O03V4C9cDqL9FBOKaaNqjGol1JVrlIe8x/bfUaTUBUaGhNxyWdezpFbbrr+0ot6jR05OOgrpFK22+ezJKa//vpb9es1nDZtGpR7LncBfIoE4UpRccvzUgKQj6PqYJdCfyE1oiWTsPQiJOrSpXaZ+gp88mdp9zaR76jREs8pKi6w2RMrZVbbtfvA1q0HySoV7yl0glFI4GVJqNCxSmvDv3M/05QhiemFLvLtN5vO794VBwZrdywYfOaZZ95cvpwFm/ATFhLYLEL1f/WzYUSBpEY1AoW9f+++Ezk5nTt1hEuP5ZwAItXg9SZrRpXsnT/vfXDevPTMzCmTJmVXq0LlKPBbuHwU1SQGmDRE3XGDtlunjivfeyc5yYHTHc4pv++vdcWdxcZhdjDRkHJsTBnVTkPEDRh4yVOLFr/2+gp0C8Q4AFVeNh4KnZGBomkpeAwzfiwI5+x2pDehQ0xSfqKJTgdPgwGA7bijdmzdPm70lfPvvyfNbrh65KXtWjabc8+977/1DvqQLSUVYzmohA8slsTnn1/atXPn66+++s7b7xo54spWLdts2/4T6Unk8RhN1oDPi5qHDkemIfU5yMjxeaRO7sqVK9u3bdO4UT2fF4ejMIOUaeP1zxyv6lK8qVrtFG1PhaDQPupPvz24THepULPK1FwVB/+/LXD88KHjR4+1a9Mq6MeTZA6EJWYnibhmwSuAHDTDyh2LoI1BB4DJoE7pMxoMwW8WxT8wAQGwM+4Vq0vcLWhsJE8Tx9PDDqElX0hrQmzrjJR/5h9mpqq6IQU4i40bIQXQ9tyuAPV2qAAjOl/IFwx5OnRsXbtOdlqSw+9zt2rWtHmzxiteW37owIH05CTCaKpYUZd8vnNZ9cr/7/v/03+fUVB4SKQAD8kX/H8rXn7e78ybcM0V4WCRXksQJJiYXungidw9e/ZMnzGVNEGDEY9dCJ5RswXfT7lc4SW9uxo0UFgeTpe75wsLrSLP/2f77ansVccDD88X9aCSri37/B63uN/AxsQ0yUlpu3YdeOGFNwx6R9euXRl+9DV+fg5TFXcuVdp1Kvb/PS1AdiGZL4xSZMJPP+3o16+PxH1gIDKbSUkhBZWoEwYZB8jQ/YsjhryyKA1kvYEKCgbfeO31Zo0bVauSJQWpDAlgsHDRxPTmdZu+m3bLbQCTXn7xhdo1q3k9LimYHpcsY8YXXm4e1axMmu5du/3www/MKcocWJlI5x52s7ReZmqoahbigsZXrV/kcO++/arVrDVl6rTvtm4l6dJLdF5RMtS5ySkoOuQVStwwFlv93nt+4HTUs6KCqs8nzi6UMGXCYycZHIk/bt164/gJ277fcfvUSY/Mvqtr20a3T51y0YW9nnh0QdDlot8JG5usiRqD48lHHpp0zXXVUmwvPTl/zZvPz5k5RR/29OjUFi3q1Ikcron+CzaWviNBEhQXt8ADeirnJAx5lw69BIEGm21aUnnUdFXUq1JIXjAhQfWLg0PgO2vH/75bK9Ss0sZhxf4/1QLwKVjM+qZNGuEo4gSxbCIxhiZmDVMO2coYxT3B8EW/IajHF6YoY5qfmN4siihSf7Acetxyypmlly+4M6TuAUWtEHkxZhwyOk6WEPMQr4mqdqhzhgdgCqGi8TBGAyVpJaURX49KlOp0FoDWQuiDE8iqlLH0hedqZlcbfcXIosI8ePDU9Z7T1YnHq3EdnvlPNcrfeJDaMmcakKelIxA9az5Y+fLSxQZIrVEZBfdujGm0n3y5AQ0MmnuAMjjtzBaDkF2FQ9BVnK1Hpl8QhUq2AE4LxAseQVyVJaBHaVs2if79ujES1LRQdpb2PLwIdi2f5Cjs2bP3wTkLNm74bvGzy3Cm0kGsE2qPc7oqPUu7TsX+v6cFbFYHZReYTQw8qPkbNGgoIJt4nPhg286dq9SoEfZ6ZVJbLEzOv+GR8K0LfCca/fjjj6n9MHz4cPQCfO3RkJ+MQp8/eP/sucNGTtCbbM8991xGeioRapL5ERqg3VE1VFnEJ2FEn8eLila1cpUHH3xQbEU4dsHG/0s2RSOSWXlmmvCFaZWanrlkyXN9+g8YN27chnVf2RITKYkqUDYFiYF05VNEol5P/Q9AF7y7r7gYpVlEkGrVCHxeqzPbFjz0UP9+F0FP++6KF0cNH3Jk7y563V2Uf/edt+M+fPftd0i/QTwsfXV5285dli95ctmz815YOK9Xx5atGtS8duQla955fdr1Y4cOHTt+/Pgtm7+Bh1qckAqAj4bmFoC0Jk64ce/e/Rf07AEKOMluU9egMvXAmRZQRagik6QdwLpAdo0XQD2AnWpzleniZw4mm0A37tprkYuSba/gu3QISnwBFQpY+Vr0v/WsMEOcQhhoJZTSNEBnha4U9voenbcg2eG4+pqxGBuCQydlBGs1StUKoUoBGErtA3iK+AbJEtxFDFZmKaNWNREYxKrkKq3ZFIwNP56RX6AgBWQJHgv9iJuxlCtshlLgVKUl4IQzc4Mvp6VJApoTOhN6E9IFhweOExSCGABqhro/6K5bNzstLenLzz45tH9fr27doX4JBUI2S2JIgl+QRCvhTs3fQYhcWlOUuJ+3U0UDb8oTomeguWICtqxluXx4/1jEgyIFNUw8QVK2Fy16Ic2ROHBQ92DwJEuGUZcUC5mU+iA4288STFMDO5XkceFtEhuYLDNGTDxqAXCcoCUyZLGbyeVnobPbbMjN3ELtwcO5+w/mbdq847UVH3z6+Te5+UFfQJ+almq22uKIJR11Gb2ReJBse6DHZvyVBuloT9A0cfKCn/YUP/P8i7UaVgeUQe6FsBhx419XhRJbrGLn39kCYMkdFnPYV/zOq0tbNTnv/B7no5HoDFaSDaX0JE4sFRHDmBEvU6lbJBYW9Dpz1WAVDDtFV+ACjXgTjOn+QAjqJZgDyGXjMmC3BWsImy3f0fj5QslqHGh6nejgTHq9/khO7uCBgzq2bDr5qlERdwGESAENACQbluCJIwfO79DktikTKiVbg+5CKcmj1pUivq4IIYQNUw55AMFSpfQU0ENvLV9+5NjRnn0G+KSqJnJPB5cnz+AlYIqshFaK5zh72MdS26gcPygucM4T1RNRDCVo0Fe5SpVqVbK//nrzAw/MI9ekRdMW9rQ0UQ5IkyFJEymO004Hp3NySqWaN0699URhbv1GjdMyq8RpdoMJnfpEXv4ddy18cPaDPdo1e/zeGS3Oy4oG3HRLXGe3xgrIW4obLNdNvmPfwcOff/LFvXfc27J+zaWPP1CjaibqK7IiFCb3PGDUxTq1bV6lZu2Xl764+v3VDRs0qlu/GVXVwNZFtZYv1n//0JyHVr755p3TrmvXtF7E7eE1yGUtK+OCJhChhpIIFB2kbmRphEHv22zan34+uH7dF6OvGAVBh15nZuQIyz9tBfdeWTZOWPrskrMkW8ty44pj/40tIFEYUgijUooYQamJxqgYRXkKn8/Tt/dFQMgjURZBwWOp6375MjL+/pbB6YKPzeawHjt6dMCAAUWFrqlTbnUWu2fOfigzsxI1RyGyL3QWoy9QTou3M5xjcQHV2cbywResbZXrC6d3tdSaATRc5CY5RFYLqgfuK/x26Vk1WH4UxtW41+u2GpNicdTHcrIbl9BfLEBEiFHuiDWcLgLGAoemir4atVkTYxrqsNoO7j9cXHjsqy+hQu1wAAAgAElEQVS+Wr1m49GjRcA8mjVrlJ6e6g94d+/+GfKtrMzkvn17d+veOTXNkZKcDiyPwZaamq6hvkYw7HAkf7T6820//vTw489lVatO2qkkBFVs514LMCBV0qwDBw5cO+4KdCmxr0gIK+NGDQJ0MnB+KFCCrfIGNFoKwtgi/mKCOjBhxgNeAsm4VRIiVCcIACHQWa1RsHpiVqHTEfc3keVMDdPCwoLLLr0kNdE+b84DGIAwgqMfkE4MsI9saJJweTT8qbjf1FBaiU+KOoAT9sTxnEsHDSxw+WY/8vSzj80df9M0Jh2ikiL1rMmJdvHTqy5wgxQ5+BdsWMIFhcXVatQYP/FGxN3CRc9u+HpT3759LriwZ51a1YFYWKgyVOw6fHz/qULXylWrNNGE5UtXvLHs7YsvvpjSkPBO8/qffPLJkWN5ndu1mT59Kr7znCN7aU8AT8Vu8FXRiMc/oH/fH3bvW7J0eaJNM+++GSOHDw07T6oKn2o00lKq52z08Evq164+4+ZbBw4YesEFXZq3bkNVI6pJvr7iTVdBcb+e7Xr16oF7m54CPII3i0IjZWplvUkPpg5FHDUL75qWkjxKNlWlylW8G74hCb1Jq7aeIOV9KBICe22QzMgyXV89uELNKkej/V88hUGPtGIwizsqLth2xMaGDRvcHneXrp0BRnl9bsnWYLFHIYsrBWD/JRsigGIyknMeDl566aVEMG65+fYpkydOmzajWbM2Bfl5docDFUHNeQaXcE69lurE4pHUeBndxGqBHrx1966x4wyREFyMVvRIg0mXlGRPSrQcOnJUKu5QGkQft1ghPvahOVNr6GxlGkpVXknYwaMQoxwsKyPPhux2htClUnNynd9s+fnw4byfd/2SdzLvhx9+4teuXZpcdtkwNKqUFIcMJC/VM9y7d+4HgrroyaXo8V26durfv09mRnXKhzvMcUuivdjle+zxpy8aOLR563aAaKPU6jmneqXiYX5tATEDNLHigvxdu3Y1qFdffEEo4Lp4mftLSg2gDWEUBalGCjwKbxZql94m5oIGOgj2kGUW8lEBKoGsNdwzQRfcmMCwEkJxDcSVlCG0OPILC8eMGmk36Z9+dmGqw0zwDx4BJozBJEhwcqUJW/PsfBHPV+nFl/Cio+7b7daQ33XF8MEYNk8tfmHyD1vadO99YZ/etWvXcXs8cEJZYFgXylNdMHTO4Q1KHKQWR7IbK9Pnb9Ck2YPzH9m/d8+6tV++9tZ7D8ydV71qFYfdQmAemeP1BStXq5lzIq9Pt67QQHzxxRefvv+Bh2o2ihwh8wVtp7jg5Hebv67s0CUr9WoIwJktJk04Fgjh5LPeOm3S2JEj/F5Xy8b1ivNzUM647BkdS7Ub+fTlHOzQpN4LTz3y3fZdG775bs3qlfsPH/P4wvjfhl3S58brxlbLyig8dYK8Q+Qe7VziS/3BzogmqjfjQYALTXvwyMkP1nzSoFGTIUOGOpJS4IT/6qv15zVpTgIHqwNBYVa9M8xhf3DN3/9U5tH++0tU7Pm/0AKIy2gYT4SEqATqpCEjz0nh9Fatmnbv3pWSo0wkQO4SoUsAwRBR66Sc+y0jWcFSQtVPXBD7NSU5Y9y4seB+pt92+9zZ991++z2t2rQPhqi3HCep2B/0YfKcUy9Fs/M8NDufdA2fyJrq1asvfWJ+r96f9r6gXTgODSABFPBmvt4Xdl/89FvEcWw2R17+sYyMNKSLTmeMJ6AZlzlJp8R2oPcVEUkVMHFrSWBXYixRe3KVPXtPvLJs1Vfrt+eeAlcbg1W7SZN6M2eNbdiwfqWsTLfbmZt3kkYGMQbIvW+f7qRu4YPYsvk78B/r1n4+b/4DSQ6Sm/AjaIpczvxiD1kQHhLEDXBPm+J/MXl4iS9bsfM/t0AsSimIY0VFHrdTdG5BW8OMgEviDyKEJV0VSohA0GCz64i/4XEpyHd5nBaLKYsIFAkW4sSiHE7QYLbFSYyDSlQT0ZksCZTvcfsNeouWAsNhqQ911ZVXbP/+u3Ufr0bHKs49xfJJfUOzicJ2YRQsbBVWa26PPcnCL3lzpWyMX84qLiwkBGaIxy7td36n1i0eefyJZx59eOMXH/Xu06/b+T0zKleDu9PrC7Bml3KZc253sctlMprAHwRDQaPd0ax126YtW9Mse/bsgrlw+7ZtRw4e6NGjV/PmzVPSMkAvrVm6aMiACwf17blhQ19KQ3LksmXLKCnbe9CASMCbapckcUX+MN+x7dCvzWC7qB2CTlynWnrQZ4r5ihzGBOEe/ZWKnS9nVK4kc4LfmXtejcrn1a095JJBnmD0znsfeOudj3v37HDL1EmVU5NOHad+l2DmAAvA2PMH2VQltjX1WQXkRfFGo33Xnr2PLHrV6rA++cJbVbOzDGbD5i3fjbkuinbFueBZoemi/mo5tgo1qxyN9n/xFOSOALME2aRFHpn0RuodUAbnissuqlW7en7+KQL3EokKn67CqxQM/hdsmLBgAWC89AV9Uho54EZ9vGzopWkZqVeNvfa+e+988qlnq9eqE6Rcmcqy+BeXUC1rkwm2/ddCY3yhd9ARW7du3bZj+5tvv69O3SVNGlQLeAuRbNGI7/xuXZe99P6HH3wydtzl3CgQcHIKlDTBAGU0ynrnko8HC4dEAnqFskXQEqlkMpnRtDze5DfefH35is/8XhQ7rcNhaFCv9uzZM5s0SML3lpd7CMFKRIKLQrfNZ2HxYZstiVBtl+4t73fcVlxcAPsjSebhADRF0dTUlHr1a3744ftAQzyhgIKv+3eMt5Jb7b93r8gNioRHQjCM28iM8XmomqKNlV2nh9HUaHbm5y2Y/+ihI8f27P356LHD1BkYPfpKCtX36devVau2JJziZJJMQIFR+SVtMBqzJlJMU1Ix9h3YM/rKsQcPbF302KPJDmvBqeOAplnPUbM0el2EBDZKCygbvcHo5U8+S3OQoDrIXEuyozGgkIHdrJKR+NSjD42+5sjsOQ8+Nu/hLz/7dNjIK8+/oI/O7hAX+L8jZphghZpfcn28CvzACEUCEVqzzV6/cVO0qJ69+zNbTXoUS6nPs2vHzjrZiQH3UZx5Pbo0obkQRw3qTKEAkctP6SETk9nv9RCFJJcTfgeSkYT5OUAVRVOYxCRvUIc7ETIIuPmNYr6qhiJfzgQQo6GgGaaycMjpdOvN9pSkVGKIrZpk3zJlQu1qma7CvOQkOw4AyW23J1IKuqzauwkHFYUsjRQhk4rgJrN2wCUjNn67/cc1n4aC4Z/37ysoctoTBY9hoWUQTeUSlBUQ+P9eCXdW3wzwN/HrEHBkIVnRwH18MifnreWvXTSgZ9s2rd0e0Evi8kWuYWyKXJPqo/+CTReTSiDoiHq9xq/Q36EWFBUVNm/aKDu7+quvLN/98y/n9+wJSYzX77FYLb9lMz8XXg8RL5aisvE89A5fEJFNm7bevmNbzvGjXTu1FRxWBEINYoOmIrfviYWLEu2ptevUAe8p1TIiUrDibFFniR7OSEgACAtCK27QW02GpIJ878uvfbZ8+UqvB81LazQS0vE1b1Zz/A2jfa6iSDiq11KzyQrhs9cdgC3cZLTZHdqCgpORSJAQdGpqYrVqWaBbcMlpYwYUuaRku9frX/PxxgaNGteoQY6hIKnPhe6oeIb/pwVECkTDP/34Q+8e3YDfCZXDH0LdS2tAQWibLHknT02dPIVc4AF9Lrz8ssF9L+zudvnWf/XV5599vh2SpV279uz55fjxHNLEYCjPyy88kXOKn77ZtGnDl18uWbKYENWcmdO6tGvjc+OzgWHOAJYoLT3N43axiHJrRSkUvINAUZVP9c/fPxXaht/nMVGUQKqB4mHTQhAfDISysjIHDujfolnDA/v3v/nWWxgAiVSxSE1HWfn9Rc7BPfhsEBP4HQlQMIUJ8xHx9/n8OA4Jkrp8/qTkdIAi4Cu97qI3XnvlikFdagrnRTGSxOdzoVJbLQa3q9Bhsfo9xTCJoY2hhOEclIHA1SMRQFrAM4TrB6yC1AMwGUzm0G+SNFVRpn5iksHE4w8EU1LSAiSERkKtmje9eEC/KhmpAY8zHqaMd0KQ8rUi//Tw9MAiW6ZWJVEdxwDud61G+8v+wxu+3Xb7PbP7X3Kp1aQ7fjLf7faMGjuWirqBAHmmPCwgrbLZoyoEvkLNKlOn/B8+OMpSjDCRxD3Ek0KDEKL2cNfOrTq0b4szWIr1ylhnucOFy8H/jrYykqOERSvp3BGr3cbzI0DxEntdhR3adw6FI2+seMtidzRq3MgAxBL5IjwF59CGj01VrXgmuoYOwBjlMy2teucunRY+/nBGSiKsZvBch4OCrmvSqunnn61f/uoHWZUqNWlen2ISiFQJ752ld8J9hW0PHAetT2iG9I7jR4vfe/fjF5e/efJkLuQN8Eeg9pkMscy0xJ7du5JvpjgbREdnzFgs0IBTFkli0GYTxRbJnaQMCJ4DnccdMBisDlNiMOCKJYRbtWm9bsPGrzd+33/AQIvZSlbZWXqDisuczRbALAH8/enHH14zdrSVftRrggFIXliryjbiiPhBkpeUnp5z6OAVI4YOH9y/Ya1qtatndm/Tvn+v7hd065KZ7Dh55PCWDeveXP7qy88vWfzMMyteefXZJ5/MObA36Mp35ucMHdhn+qTr6lXLohShGIQJmoKi4qysSvl5J3gwQnt4LFCzmE28P18Up47w0ZTcHPFYWmoyjhnkHksvi7XeYouiC4YDVpO5QcMGvfv2P3jk2EsvL3tv1Qe1atapUatGydc5x/ZCcgjHC24nIGXMR4/HTT8xK70uF8oQFIQoPQj/9NTEj1at3PL1+lvGX4GFA2AL0FKiI5GDA36/w273Ov8/9s4DTIoqe/vV3dU5TmJmGIacc5QcxIyLSjChLEZUzGFdI4oBxYiuOSOiomJAEAElCEoGRZA8hIFhhkmdu6urw/e7XS7//XYHF3AUVqcen7aoqbp164Zzzz3nPe+psshs7Cww9kUVBdpXlg6KFmF9BEoRi4AFkf+T48hk9RNanA4p145/tWkFo6orI1uJiWgedHTqxr7NQDRiFOeDzm6GJ5Y01bLd6ULHwtFL3PkRtSjyXBjCE0gbS1hVX53ycWaD/Ladu3Xr2HHQSSedePJpzVu2As+HMu0gA1F62BxR+XWRhkfUXH/2m5FBQFchBMWyCs8nOxIkJbOI7SB8MwijQHpHCKxGnyKGH8DQUTmxf/dmZgsKEtwoyQlAP5CXp5CwkJhHiaOsPFB64Xnnfvb5l/PmfDlq9Gj2tQQiKZFDwjV+97qLF2KlRypxILNQs+gm1gmq6guqHk9evdyGXy34ZugZg3UiBguyZlQq5dlnn+3X+6yi7cXkHqryVWB2RNbAwlF7hyDsQCIBTI8o6to1P770whQvoHiDFA6z66WWpBs37NlZEg0msjLBrgZ1KF6Qg+sECS2xQmAhqqsZX0l/oMrpdLhclriqczlt0UjcF6i2uSzRmJ9A/Tv/ftP5o278cd33PfsOYDNde/WvK6nWWgDJAMkGUQ2UiDqSjClmh0MkpDuy1VAyWWx+r8/l8WS43flgCpMxf/UBgM+6pOKWWAKlrKaFvTu1lXQXlJZXYFYKxKSg35ud5cnPyzbpifsjWl9RAiWAp/Umi2w0+8PhHCLjAn4GGD4pPGLMIByFmpeQE2qugY1qbAsMw4S+OslhLHJ3xmWLDTRBQifbDPH1a1dNee/DnSUVazdt97gykgYzQrLGQo7Di8kEChBTENcFiq1IoU0HxpQI7e71h6ASRbygRe3cufP1l186Z+jpupQlGlbNRhf7vaBfRfLYbB6w/w4L4Zaoaz/nK+Mpdk5mI8qr0NIoluLhsiaRZChG9kO7lFQO6liaQOOfnNicmWElzs6eHb4gpQZHpUah3XLakAYRwALE2bAwaQlIiJEQLCFHcuggu4mrfKSqRAAtYLIi/tpo0UtRfX5BfU9OHqq24PYzG3BxOOyYPI/MmqXV5RCq+pFUtO7eP0MLYPEhlpVwZbxSJovdHw6BxTLZrcuXLgn6b2Ag2q1OZhpxr2oyAqGNLB1fVh9JJ0hzUEQwmiBPBY4MehtVNdksgagf74BBNpMVSFw3sOsSNJfAYVs2a3DrDZeNveYWGNUzcwtDQRh6jq/eTkR0MuFUAs2AiBHgcwht+KeaUpD7zZq327bhm2Ak5HHKQne0OGHSMhlC778/nqyOAW+ZIQk4wYqQOuSu/Qg/V5gBlIjNYSoHNpFVH4D6K9M/PpA0SSrZlkRZCEq2j4mEqbgkMuW9hbfd1tthsYUjKcni3rx1d0VFeMPGbWvX/VhVsQfXIUGRFosNj+HAE3u07VCYU89lsJMrRReqNujCvh6dm95/12UTJ9w6ffrXOrfgvKWLqYCAj5jNGn75UNiaI/ysutuPsgWMupi/ymu2WQ1mm2S0EjOveCvNNjs6dEJVMR+xadN8c5g+tfGBIo4fW7AgGeVwwGdzOSUw7Qmdy5P1xcxPFy9ZctH5IwPBqNmUgdEzIfjG04cuAXSB/7MU2i3mXIIEcwXUT4qFBOmRwP0wR6yMRGH2VGN2lnx4bnUGsSXUEXIochEeHC2cMJZ+AU8N7Mtktiri5ewmjFhZEAz8FzfZ9vkCH89bFpX0z77wRsfu3Suqyp0et9h2/NMdifzhXASvHTqXq6j5sTjIBS0aQpZI+ihox2gfdBm9HFchTRATzGa0Eiv49eyZbmtizPmnx1QRQSkyV+LF4D9JD+cz59GUmY9kRwWYSfQmxm2TJYi81RNHZYgKNx1gO6uIqCKJNS4QJQQKPcFLmcIGWRUtJOayGvHRUEAvsXwJFnhJHyOYndw7sHoYLek8i+n/xA+I0CNOdgSlPVxcpBbBINnAnd2lSf70tz4cftFtdvLxwsohpL3oY0K8GLSYVI/uqHMaHl27/emegsUhGAqZLQ6DbFSiUdLmAW78ZMaMqP/AJZdcwlKthe6n1zlBts4kOa7aKCGkepwdkYksM8LwK+hJ03htAbdE/WJKU3nOtRNsdgJdDqO93b5g4SJ2ch06dwOmUFvEB7XVOAQ+sovGFMfaBPwXcr8EqIdUHKsQVu5Zn36QUKrPP2+o2Yg8YUWL6wwSe3Rg8jk5OcgvDfarNUKtVIm2xP0K7SuIFDVumPrOJ3O+XIJrRZBJ6iH6E1VklWGJiqmJzZs2e5wug5wxd+43j0x86pmn31y+YiGIsfbtmp038tRTThrwlyGnN2nUcOanH7/+2kdFO34YPGiQPokkZYgJYA2qfUzVv/f+LKczt13XDvSd5j+lH7X1UuvKWvmuukKOrgWgRs/IyuL3jddf79i+Ayu13ZMJmIbShCHCAvm7if5Md5yeX/B3TEigMGaHCFuzgB/HxMyoTcYfeeiByU88fttN1zUqyGfZBd8nlv1DmMUYDLyCkaBV++DJ0X3F4T+FXbZ58xaNmjRdsnRZl24nNGvVWtBPYGZhRLKFS9ubtf3AQVFz+IUfwztRK4mzY2eNn7Rk144nJ9739hsvFOZn6dSarchoVuxXxZGm9ASUgD/PTJw2yBO6GFVJawWMT+l/phnhZWQEna0ziJQVEI0Sj8qDKFwclMTna6Z67bxWWkMvo7fFyZ2ECHVlOCr8vnnfLOs9eGC9nMxaKb/OaVgrzfhnKQSQJ55voYgIxA22emDLRMKS6UaksmH08yf0EjZqnPxuQu3wW19mB2R1phPUqlaLXUzXRNLlyggEqxB82D8oionPtxwUglxHC2nVqlWPHj0+//zzC0Zf7mAHd3QRvYdf0SO8M5FSNBmUZlIQWHitABAH+4p3rFn57bgrRoJtCoeqgPYbdYKLlW/X7Ad8NT3FYsZTBx88wvf/++1qIma1kg8nAAmhLLt2bt/pq4aT0Cy2uoKzVMSLoe6Fo6GszGya9293TqbGYGHPO3/o2Csvb926cb3cDEHNlgxiynI6PK2aFph01y5ZurhJ04Y5rqxIrBw4v9glS4SFKy1bNnc67fPnfXH26JEabPlfx15tfdS/f2Tdvw+7BUxQVXl9fQYM+mzW55269+rauf2rr7zcqmULKRXDoEHociymYlDF6SbULoqNBSWjyWaysKISSYGOdaDKN/+rr1544sGCvPxJE8b37tkt7PeRsQeucJGF8BCQvIPD4F/HA+e/+ZCIRTC9nXvWGSWl5U89MbFD926ZufUBLrHL4+N4u+bcR1FgGh52Kx77G4XJh6RJahgnxcP333Hb9Ve3apivBIj/rdkhxl47jbfEWBWXiZ9iQpP1K/0dAoYlGIyFBEbtBgFPswTIPc1VQbnH3lb0ExtfZrSAfaUNjQc7jiIRXKw1tdIocUOS8UbOL3hKzU77wBP7OV6d+uPape3bNK+V8rVCam6jWnxBXVF/jBZg2FutdhKCCag71iABQgx6qysvuWBo2pQlDowHiA8mFhMjndLuODr0OlMoSLhKBh9SVlbGjolKrl37Q6PGeU2aNDlowNfs+Xwk05gvYm7zRe3atZv+8Sz++a8i+zj5trjQrGh4I7gybAbICuoZj6kbNq75+MNpzZvkjRjxF2AQJGhVhAYp7PB8I/fw+eiReHs1+cWVWvkinC2MECgfdQk9GPZ62fXYhNLsfthrcTxHwwTCY81KSQwln9Nt7tG9377iPT1P6HjHHbdkZ9vCgQPknFTjhA5FUNi9lcVmk6tv7w79+nQk9Cns9xodOBRYfpHEiXAi6HLld+nUfvmK7RUVFbD1aOarg91UWx9VKy3z5ywkEMFV7QgrifH3P7xq5fLvvv3mL8POP+usv9SDipY4UkVhBDIBGYppGBCA8wRSxeNy7t5ZBKHlnj17thftZG938YhzoFnBtOGvKLVZ4IqMuVw2ME+y1VFjw/7rVP09p63DaqyG0U0NXzVm1LyvF9103biHn34mr7CxzOYgbZLhqzVNi2ozI37PutXYUId5MSE4DaR4xP/qKy+0aph78blD48FqK6agQ4gNJa4C8EJRZqVAAjBb9enc21HBniBEK62hGfa0YWCyu3G8isqkW4mDf7LIYN+ilbQ7eUobJ9yl6V6HWflfuC2W0H8yc+76rUUep9Vu1JMNNhSSdhft+IVHjuJPdWrWUTTan/ER5ktYieKrwUgPVbdNNsz87BOXzXLttdd6PB5wgkwGbeizV2GSHG9txGRmiq5evYZc13PmzGVVJs90OJJ45dXHcKJp+CTmvzbDkX18Do9YTBZwSwQkQxXGeiDk43GGzZINdni/RCrXlMEGyCkY+mrulxxrVi7q26vtpEfublhYjzj2GR99Bq3nqIsujkd8fBrfkrbEC1MAv5qmVTtdRhbLdMwpLYmQHTSw3+zZX+/YVWpzZhOOCks3XEcQaZ12Su9TTxt8Qs+uGR6nEg6xfBpNwdL9+8A0qyKZQNxqM1tNOqLU4iqxTQp9x86Wj4xEVaMOrAaOX8SxQIv06NFt/vxVu3fvzszMZKmmj/gQvogKHFzPaufT6ko58hZg4sDpbzHhJbaRKaVf/4Hw0BKVZjPpsRxD9M9M3FtWuXHjxgMHDnDFlZFZvH3rhrVrLhx2ytDTT+3ZoWVmVhZJlmQ1TMLBCPFlBpltBAZarw9CI0c0vTT/53Gs1Bfo491OT3V5md1db+I9d5wy4qIJ99zx8GNPAYVEPGKeYeppmxzqrE3A/6z8cXhFR8SoLnXbTdfb9crUV54zqLCFyVBaAJCqsbYi0yxzEDUyYYhhyRMaEmYsWQDrZUJY4IAFeqeh02SbA+8/Ge6TBGnSuUBjjSlDPKWadGSPEHtdTTLTp4wQDqRBbS0xibjpjSkf7KkI9enTRxePbNm4EXfn/n1VNX7UUV+sU7OOuun+ZA8yQ8hpIjKL690u596dO15+/vlxYy9v06YN5OnIC81Mkt6jCJvW8dY6doe1sqL6nXemvvvuB23atOzTp5fZbIUtHZ8gUZPUlpmMsoUo1Nbmgys0UxrRiWTkr5GYSH51XH2axWA9EPDl5WSqSviDaVOnTnndW1XZrWvnN1+bePKJvdCmyvbtbNSoWVVlaOGSb4cNHw0ATbPxILwOnvBFtaVpoWORuoJmRGMNBbw9ure97vox0z/4eNu2MkBZHbu36kGodKeWgwb1gWsaD2YsVuJyWeF/CIVI04vAdURDAHdkuCHTNlEO0DsGkRhOZKfTJ0SqOiMJCbBnGUSUuFQvJ4OSCfuiyzRXgtDw0mrWcTgOj6vB8ztUhsB7AvCBGRB2BpouGAnbXW6xVKpRR2Z2U6e7UUJkMunY/QQ2M2gh0Yj695uu7dGl7fVXXd62aWF1VYXNZq2qLLGLBTie5fYEI0EAV+R1cbg9UNlBYHs4X1Fbw/u/votEw4xMi8moTygdWzf9aOrL51169VsvPXPvw0/w0djnNKWBsapNQGEj+l84kBvzZ39WVbrrmVeetRsTIW81/BpOuzOSdob+5wEXC0l10r4/8u4QIyg8g2yYHNk5zOtAXASpEPMZVIWBykhWaqMBnge92aYzWhJqDL8IoYdALN1uK9ACpj+3oaFquBSEQm1pqA6LJTOjXo/B/S69apxRn6woKd65p8Sekf2fX/RrrtSpWb+m9f5Ez7KTYCqwiHLi9/k++mA6pvvLL7sEwaGxy2DEYg5wzgRIW4OOr8aprCzPzMocf989N9x4XVZmDhhw6slUDwSr0TY0JDjzn3NtH8xftSltc6YzkqYndlomHl/Qfhjec7Ksu4s2vvLi5FUrvhk0oOfws69r165N/XxPJFQOhaLTYUa/bNK45eNPf7R5y+4enXKxzyHx+TpNxGufpqlctdBnKT22fjabpM0JsRhGq4YNP7nfgC4WsyscCoCjysrKCAd9el0s7A1hFrWbzcHqACzMLocbFTcQJCCRgURGDgJaafBUVAlDIk63EFWN2gTnPTf83EcEh6cSZQdKqTYi+KDwFdpYuh+R7MfKqlELLfmHKN18GWwAACAASURBVAJMksgZjHcPGAH9CpFSOkIevZ7cXUkdeaBTsMSbbU7UL1w2cz76wJRSXnvu6aZ57gPFO8SzFeVOt0cNx0xmExseDLDgyUFMw3LEkiwyDvy3Q9OxtN/fejykUCXJuqiXlWhQllIDena9746bHnjs6WEXXgL2gK2aBgOlGtqW4L/V/Xj5uxqoXvnNV5MffbBV4zxdQrBd2G1uEXl9iNxjILGg9bHaHKDuQko8okrRWKLKG1jwwRwMzyS41KQQ6iZdzLnNmYFq1bJ5s0YNC5s1atCiWRMHLgSLwa4E3G43r2Mzj3zWRBYTvLbULLc92alTiwOxgCoA9/r8Zk1d9QuSEEOIUJtaO+rUrFpryj92QbjYgKsKzSOmrl618p1pb99wzZXNmzeNKiH8AqxqEKII6Vl7dpHabU+SvApCFKMMTTNTVCS61umCIT9zm8prTjSULT4Q3QstRDOEaKs1v6CL+KvV4UEzqN2K/crSFKX60YmTNm5Y0/uETm+++eQJ3dpLyTDZ5CPhCqBQFhEKDfme3KBhcww/JBPU6/P5NKQ8kgsZx5dSARqktrb7lAwLF2GNXm91pifDGwqQNjEz0xIOVubluSIhXEbRJOlNwFtIBrPJloym3GYwf/EIxN0wGMoWYkGFX4A4I+BimEV1BrOgpSYmHJsWRjKJPN88jtKP9EbNgsKHICY6iE7U3NZ8IJ/GR/GNv7J56x7/lS2Q5XZVVVc7rMIOIUzFMZUUhzESOZuscKrRU3QvihLL54EK79z5C39YuXTypIkOk+7Avt02s0j2AqVtPCESG4SwhNntETWGaSRtbDZg0/yvtqx/1bF+5bcc1uMGwI6QcMqx6iqzwR72V/71wnP3luy77bbbHn744c6dO1MIVdL2onzF/8oQnfzYJHy4g/r2DFYW61IxYX4OKzoSFB6Crw5clkmEFSd3FO2av+jb5WvX7yret3vvPiCkzZs3px34ZftaXl6O6vzDDz+s21QsmQwVUcOSNZurqw4w+RFbcKQN6dl8+PDh3I+GqqnI/NJuh9UXh3FTXKnK9Mjvz5hz/hVXejyuCrEDxGGjkYscxvOHd0udGDq8dqq7y5QEdCNYRlT1yUcead288S03X6UmSAeLE0q0DhKT1ZHFLx1DfZzZskQksGB/oWb/NNtg7RCLuKZhaBfTlf858k4EHLNnJn1sJPbV3AVXXDLWZnfDmnCsBgL2HIvdFo6SbiLlsNvVYBjrTdgfeHnSg4r3wN3XXzFyxBkwMAe9B8CHw50o62zg5Swul88bKKifXbxzafNCT/P69bXMuKxqmkaifXJt6Vg0DmHZMEEyHCBXC0ZjBHjGFcHAY5atSljV69K5V/Xw3wirYExwxiOnFXh6GDEEVoj+iKqaVMI9C5MhRKZkeKJk/maU4eMhDUZKD10YoUlJW8Sv+2HDloKWjTt07IjpDE1L60GWMqxe0DKJdHJ1x7FrAdKzyPj7JCkSS3uXDHp0IzLUoFKjYRAtgzeKrQ7sMDol/uWnH0978OqGHjHvgqotlEoKjxNRzfFoLGVkO4clDEqARCxihf1SjdgMBoye9DgHUxhNjl8OBpEtFUFfJyaVaRxRk7IpnSLaatfHSXUoYJqMeaaAUPcppPa2Gcb0NiykxPQ2RygdIqcPVd5z9ejPvlx8+9WXX3nNuFEXj1Zwf7P9EZmUzcmkAtoMbpm4cLEhoowqqdaJukzW7Iz7HXpSbHIMBoxMqEG8Dv3m9ddfnzN3FuileydO/X7Nd6cM7vK3Gy8t3b3TYaFTa3Z6RhNWvdU1+ZUpz736Fr5C1KYGGda7r7ly2NAT0Zgpk6mqWZ0x79EjXyxZfdd9D8nx4FvvTHv19SnvvPVmk8YN3Hbri58un/HNpofvv2voqYPC3nIHUs+gI+3sxTc9nF9QcMO4qzq1LPDv256V4Sz1xfSuepaY74iaKBH3NM1rVrXznYqdO93tu6TN4sZ4NCwdykx3RKX/8+Y63qyjarY/30Ms89CTEmu7bevmd9+ZctstNwzo30tRwmQF/kM2BsY7NjUpybB48dJXX3nzqutvMNkciEFW/mPyvVBhBUNhl8uDjScWCZP7tnx/yb13/V2f8k2a9MDgk/pVVJSQUEykMRHqo4Fc12azkZA9aMKi0dCOHVsLG+afddYZSsx/TOpfWy8FrgGKQ9YlI+EwueK27ix59sWpl15+TYu27XkFgpvNMTENnLOKH7RK1tbb68qprRZAAw4E03kjTEZ/dXVuVsbbr73csnGDc08fAGUdnQhNMLZntGQM5cLYLOzlcVZowJECqZNO18MfyTihS8ZN5BYEyQPBTCTEuctuVdD1UeSMRl8w5HTYedZpt/l8Xi33pbCipdF7AhNEfos0Uqq2Pq3GcoYMHbFu9cov58zCnNu4YROnGx96EI4V7LdQdQo7DR9GWmXsumqcNmG/UWM5v/VFaqI5JTDea8oW0QkPPvhgQgkvWfrtujXf7y3Z2axRfu/eXRxW0j8TMlxzuxnlpD/kLa+qaNqi8aV/HXX5peefP+LMU0/qJ3C7aZ8+2hWvQNPljTR+py7dGzUq/HrBgo8//axoxy6uP/XUU49MmgS73tJvFs+fO5+OO3PIGQRM0FjUsKI6PO29DxYuWtija+dmjQvKD5S5MrMgLj5S9VQml7XF/sGnnyX15u69+tjteDCDpiNPBnWofqnjzTpUy9Rdr6EFmHJMDNDN69atbVRYMGLEMCwNKULr/5haFlYvwVYM68DkZ55v0aZtg8JGCiQEJDeuWarU0GK1e4kFxm5zkp5W+G2TKtlz77z9hh7dOl91yZm5+Y6K8mIi/LAPQQwmG2DJUrHG4VSJgM1ywYWtdD+hrcXcIxDeX7u1OgalpaBq47uCHo87FIutXP09/sMBA09DWNMyDFF0LJBAWD7E0lV3HK8tEAkGsjwZYQwdsWhubu7q7xYu+2rWC888qdk2UJE17UesyToBi4QWDiZJJR2hglEKxzQ+RNI66BIqnkRttY6pqsct8PWkjtbZ3BhJKN/u8OAGkiU16K10W8wi5VPabUc5mg1bs2z91u3UIMvy/hvPLf522ctvTL1u3rx2nbt379O/R8+ejqw8NA2sz6RHZgCnrcsxXSJ2KPXlt66nZuTT5g7tAyKK9mzfvn3/3h1aNGlbtqf0sUcmFBTW5zZfMEheNQxxNVZJJ4UzXRZsVwk9H2WWsGkrgXgMmn7h5hXmx/Sh9QW/8YqS4UNOQXZdPu7WcFwaeOJJoy4aza6Wvsa8l5uXO/nFV+bOn3fHbTeddGJ/b2XFbTeMzczyTJj42MtvTu04aTxuPvaX0HrVWJlfuAj7TMPCgnatWyxZ9NWYK8fyRqOgrRa8t7V41FmzarEx/8hFEe8F1RKo6Zeef3bwif2Gnf0XcDbpBBZ/UD1Lp/O4M6d/+MnzL7w5dtx17bp0CZCRBq9V7c6/wx4ySgwa0hTxdVDDUonFX39BOponJt2fmyNHIj5VDYGzEsToFruakGAqsllBlCdBjwqB6POJzIBuF/HwLDmH/c7j8UYAgjarEccoyK6U3vrAo/8Yctaonr1PTOlxKQoycQwkLNIYK1geEPDH4zfU1YnFFoOkoIYhhaVJCfnH337zhWeffubJfaNh7K8kXxGMHZi1zCYzLJd0JaMae4/ZQpZwMjQbguGoOyPb6c6QGeeSrEpGUjcbbW6S5CUNFps7WzXYDUaLwYS+bSf2lngdJg/ii3Rhmh2LNR7tjYMTXveb90k0YNLrWrVoeurJJzVt2nT16hXT33/vu28WN27RsmFhIWokpiwH+Y8DQaxEhNrxsb95lQ7xArGdJkl7eqPCkZ+ff9JJJ7Vq36pN6w7QCq/4buHVYy/Oz8tAFkF2BvtKjcUYAV/EEqwagCtDQV8qpvD5OENEOp201RntlkN0tGZHhGs4Gm3cqBHJvJVYdMWq1cDnZ8+ZP+nRiY0bN/ly/ny70z3j45lzv5oHf1CXLl1UX/nAE0/Zsrv4iy++HDns7IYFuUBvMQFio6yxPoe6CHuqxeko2rV3/qLvBp04kMKxgNYi6KXOmnWolq+7XkMLgG3CpV5eunfnrm133HYtswsNHbP8sXGh1VDBWr5EKOL+soo3p7yblZ8/6JQzSsvKHW4HfE6IiFp+0+EVB4RY7Nh0MPap5Lb+dMa7zz01wUDQp7dc+D3M4NnFHh1rlhLDriPvLa4sLS1pUJibmeW0mN1oV8GAYtBj2frfxipZTPrKykp3Ro7JnPHhJ/O3bi+e+OSFKhIfpsQ0NFCLmcf4978CLj68/v+j3SXCTSwG8HYwhJNzCdKsYcPOAaUkOs5Imt5qgS9Mh/dCFs5ibM3IBSoUDsX8QcxY0SpvtaJs3bBhw95KYW4pKSnRglR4hE0FRLVArpLxGIv84H69+/c5QWeyu6xOb1UFWZ+0g6HCgU1LA2Zx8TdtYqJCZKjro0GbXnfOGSedPHjQux/MePOtKbeOu/yyy6+6+NIrJVlkmGYq4x4VCZJ/09ocunBagzZEkmiRgFoTAaUisHBvcenixYvyc7LbtmwRCweMBlOK9KSHOFJJC4SsSgiiQZ1VT5YdRJfQq9O5In9O78ijmr7F68xmQyAYMhvNl1107hlnnHHLnfdPGH9vIBRt3771tHffb9a8xd/vmZBfv/7fbrrugYcndevcuUWWOeCtPO3kU8jP8eOGnwqyTxBmToJgjlC8sTslH3WvHp3tb7zzzVfzuvXo6QuGjWYrVT3Elx3N5UM209EUVvfMH7gFkrq4Evtp04YmjQs7dWrP6MRQzyT8o34xWVBXr1679vsNd937AAlinRmZQiKTmO8YHbQ2Wz9WFJyB7019Kzfb1bxpvqpUyGzFcZ0kkVPWSCTKFjCiKDff9rerrxqHAIJEm+WDHMwQLIMnFlly/8cPfLYY6my2nGnT59z34NNDR1xkc7pgMgRGJ6jh4wnAPi/847mQPyBjIDgEcOR/vA3+CNXHQcamxUL+ZlWZO29O3/4D128u+tv4hxcsWIAGhrKFqUNbjzlBzjz1/EtX3XDrRVdce+0tdz7x/Gtjxt40euytqzcUWbMLG7bpqnPkzJi9oDpm6DbgtM59T165sei9j2a2aNclrOoeffr5s88dfecDk+YuXWmv1wifshYnwVSifM2a8lvrWHQYfkuy8LCiG2Wdt7zElIhePmrEFx+9+8qk++bNmHrXzePWrlxmBU1pBNqvYpU+Vn1Ma9M1mvZDQ+GQpSaIPq8vhGl8x7btqFlOMzkekuRBiuHeO8QBu7qZnKMmKxzFuoTY/kWiqFwi54RmvtJMiVrIAr+hcETQFsbCFfuLXWZD13YtlRCMGPHGDfKJUo0qcdiJr7jqmrOHDY9GpR07drhdjmCgul2b1rnZWWiEVFtsq47cVI8dMxoJdu/cbsgp/WbPnFFRuj89Mg/xVUd7uS7S8Ghb7k/2HFZeAItBv69Dh3b1C/LUEF4qTMB/2FZg6k6b9t7Qs8/p3X+QiE1CSSELDIHohmOWRAhspsPm3LV9+3PPPj/tjUeTatCoV/S6TLZKoWgQ0QhHfyga8XqJ7oq8+PIT9XKzZWMK/DuIFrPJKssWiKz+1zsMOKDbVW/pkvX33T+5Wauuo8eMBbZjtunxInLQUaWlpSzVl156KYuEJtD/1z/5D1l/AOp8l1EnRZTIgvlfecsPzJo1G0SMJRUdMLA/ahb5L7UP11xLm3ftW/nDpseffOqC8y/cVrRz1IV/3bZtx533P9q3fy9g41OmTPl63tyLLjj/mmuuCoejJEsp2r592IjzH3xoIskqhp8zfOv7s79cvPzRifaBHRtQOHoVOHp+NZPn76BmwfGVgGVcSegIskyStKbKaDYxQIcP7tWs8Ilrbhv/91tuePGNd1q1aoO1ziQfy+2r5kil2ZlNtBL6qGCOlfWVxaVbf9p4/ZhzzYRnmqwpHdGg6CM1E9yAbIglEDwqQCcjSrPJEFPBZ8UMKeG05aB8+lfTpIW+azAp5MdVYgV5ebv3le4r2tyjQ9MTTx3y+JPP9ejS8fShwzv2OGHpNwsXfvm51SAVNqgfDIY9nno7t+zxVVUQZghQGAd0LJVgRB3RYYR6Q4lkeLIvHX3R4u9Wvv/uO1dce3MtOg21ytRZs46oU/7UNxPim5OTw46LnOpMRWgFlEjNc+wP0Ex+X3DhwoXnnn9hlNhsgzESFiIDP8ax+jRezfKAyJs1e2brls1ImZxMROCHkuDZiMOyDFECuWhQAfUNGhY++eSTufUdsbg3ngxIesKysMMp4YjXajtmgI/aajeH3TV71rxLLruudevuEx+ZbDBaY3FC9cMIbvbEGANINNSrVy+MFpphoLbeW1dO7bYAc4oC1Ziy/od1uPmGDh/x4GNPyc4McEv467mipTtEzjDvUIbOGnGeN6w2bNL8QHXw0ccmb95aBN/67Llf44o6sG/Py889w/o965OP1q5YftuN1838+CPibUddPGbO/AUHKvzQr9WrX3/X/srb7n4QljV2UBrYnAowbLDc/B5qFswTVgfKJbqLE+SkRdapEYxCUrSqR7tWTzz8QE6G68Pp7/HVeXn18fzXbmsffmm0ttYgmi+VvQqNj30RrEJFRVVVdWXLFs2TMWKdQyFf0AKT+yGOFDJHF5NNCZ2ROKJQIhnWm4gDFP7fg09ojU/5TFVYTOHNo1/KD5TmZnn+futNb7zy4rVjL5v25otdOnT49LOP77nzrjmff96nV69pU19r1bK5WIGSyQ3rfwDy1bJZUwIpSBZBXohDVOeXLsMt76uuOqFHt9NOPeXD6e/jsP7XSv7Sk4f9t2O2bBx2DetuPC5aIEmmBJUQmGQqqrPqrGHFC72L0UbmKSGqdBIxuiIuV+BU2aZAbHQIFl2T2YCuwIooAocEma/Y0KSHdTqqOS34ODjXDkFj+VsecR1pHRKyTtB/pc3OchIIlNF0+10TWrTs2iC/wGySlHgYsiad3gzx9JHulmqr7vFkhpSIxiNV369YdNrAbg0yM6lXLJqMEw9Oc6d5HFRFsDObTUaS2KghTszJaMxhdZEVkFsMUHLI2A9MakKnqFHM+QkDYe+gmuxksrHq4G4Vu3x6BL4wRBj0Q4g/Rf1ZMmrdROdqK5+2Gf31XxdXIfTGsQC/swT9hIYLEa4EgzOpRq2gd0ivQ4YngzMlu9Z8v3HqJ8uWLvvu1GFjRo0e7cxxgKilmiaTnegyu9VaWV21+adNY8eOpeZUWNT211exroTfoAVkctgZjNh4Cpp3evKlt9u1aGKXUy6r3Kf3Cax5mZ50Qh6SnRuENziqqD3bNr75qgtvuuZSONazc/NuvemShgV5L70weduW9Rt/XJfldp477Mwtm3467eSBNodr5Ihz0Axmfzl36JAzdLLRbHf4AyGT0VBZvv/cWx9/69lH+neoFwv5JZMlwmSAp94sC3K33/Iw6EBmkZoTCSkrJERGzhktsSSgbSPZpbp37fTMoxOuufn2Jd06nTH07KNwftVW3ZmATHBNz+AXtU+b6YQdwLUHh1lhI1dI9cvoJlDiSaoxJpgIAZNpj3BOe6ddgThI/+VgmYhDsfX/IeA0ga/9SkqEuBVkD9ooXeyws2OMpQL7Tu3dum/H+4qKisA/4LVs27YtqUvD4YDfUi/qDb31xqt9T+jK/tNsdQR8XjMK8yGsWQQ88nJVVUhobTWT0TWuopkZDJt2QVWxs2WzPLfD2K1rx6kfzH560uPjx99vsBIyIVlN8PDpBCOu2agkGI0sD0ezHtWpWbU1Pv/45YCRKD9QKbYgRtlmtydTEOhBWCqFgqHs7GyS7oi5JQveS07AZdfYIsxbJiTx2Mwu4XZkf5eONIFfULufv3Joyzk31FhILV5EraAmhBACaRI7W1IXq/Ev53399ttvT3ricQx4Vcxemx0kmgGwj+DN+o3l8SG+DeJ6naSGotUlZbtPOf2mlEGt9lW6nTYUJmpFOhpajHQ0ND4LjNFizci0IhjLqgLekKREdZlui92R8PpKjSYrH2Cy2mSTI6lYEjFFZyQFG4F5jmT8Z/L0tCRB8RUMilrKNTqUvuBFtJUYALUXmUW+wkRCcOdQf1QuUClpyW6iYgBxAZMZdOakZCIA44Ppnz717Av9T7vgjTfecDjd+CDQpfBLoJILy4dBqO9PPPFEvXr1WrZsSYXxd4D2IDrzEC1ad/lYtgA9zuIYCcXorwyPK9fjfPfNF7t37gh6ndFF39GDaUkgjB+cs6v4+7hLx44+zx+KEgKckemOK+FBXVt+u2bLDWPOaZBfL8NpKysrIwDC7ib7QGZJZWjd6hXFZdUNGzTYV1qmiESZyaxMz749e/Apt63vxviZ0kHCjo5OZpVjxgWKTmM1mcJKJDPDU1hQcP+995rtzgEDTwSlcCy75z/eDTAU0iyHU5+VU+jMyKCpqwPVe/eVtm5WiHEOxEIk7BegN3ZxBlkhIbPmxf+Pco70AgxqTPMWLVo0a9YMEaGZqIU4SinXjB27a2fFhPvudrtchMV4XE7CVNHLa3yFQXAKyia9gL6BvkiPLDbV+gnPjV+15Pu2zdpluurtKivBj40TY9RfxzRr1YzAz6qKchGTYTLi2qZkALs1Fv5fL9apWf+1iepu+LkFkIwuj7tsrwSZSgJDcDhosZj1cDyTtUpIMQlziKYYERYrwmtrOpghCBBtmWbWENTCck7JLN/atolpAEMf52mblqaD1VRQLV1j7sUFT17MarUlqYPRLKd0Tzz5TPPWrfr07QvUCQiFpgRQJRTDYwaq1ivJhBIM+ULRaL36uWanM44iAQxVD1oJJiErhNegJdyerDXrvidBdvtW7Tdt37rq+41hRfL7QqeeMmjCfbdYPI10ukB1ZYUNjscAeq7dZc9V1MpEAj6bLKiJZAO7VqHxsG1Nh1WKgz6glbQeQTjRGlzUfn99J8BTSCGMhJiSAHTFW7Auslia9IrZiNYIY7ityhe9d8L9M79cds/99552+jA2rHAeIdOjoTAmO1L20H9oVLNnz14wb94HH38seiqZQEXmOoTjv76SdSXUegsw1fDLG8xW+Bo8DkdFacnLLzw34e7b8Rhq2es0BUsbfoxFW9wPqT+OJxcbBWvKEK2OVFc0yXa2GHmqr6pSlgIpX1WOOdUoy1NWXmmMxOtn5JxzxslvTP0QvDkc8vilGLGBIOzeevg29foRJNWKYXRPZ5pia4IRpda/8XAKxHIcU5Wy8urxd92z/vsixMvkyZM7dupGXPPhPP673aMEw7t3FQOgeGPaR7FweNXatb5gZNPWXZPuv/GC84ZHiKB0uqhMtc9vsrsls12qJRpkeo01Be1K8AXG4xoxPeLIYTG1bNGsT6/u/Xr3UuCp0fJrSVDU1nygZsELgl6FbgWnINo1MoelKGSU/Ql9iVfdU/KD119l1uO7UFcvW92xRy+vr9qZlYNzlKgFfRyHAUQ62FaPJga0Ts2quVfqrv5bC6B/xMJBsJDVPp+NPBIBkcEQ9xpk6W63SA2rLcbMBIIQ/X6vpjP9ZzPCpIJcS9ulhXU67TTUKJiF2ZlCNGOJdi7+/FsfiTi6Hm4p3E8s3ma76f77Hv5p6/bX3pzGCo2Jy+3x+P1Bh9sVjYhUescqdbROIvOuDCzYZnc989yb5w4/s12rpnqCCE1oVzhc5ZKS/bt27S8vr1qwaOnsWd8ZjSuzM1KnDGhL8uXSUmndN/NGX7Tt+lv+1rJxVuMmrcmEGE5GjVIqrkasZhHckNBj1ROGPR3+XrCkYErTacJJj0MPcMLBidZB2knt9Iw+JYZTUDHI1vLywNq1a4HODBgwwGMnID+lxllZ3fc99Pj2vb5b7rxnyLALyYeYJvAWkB2hk+n07E05IRntp59++uqbbxYUFKBdMawwbqHuE95VO/WsK6VWW4DcoaSkZOohLzA1ffzhNLfZMKhPd/pOW1bpU07ECEzvyThXY0m9yeqx2at8flzJTqeb63gYyasUj0dt+MrDobgqZ2W7Uacwr5x1xinvT/8wkPakx9N5b0BfWx3C6EWZpCNnE8eqCfD6EI6mWv3gQxRmskBiYMlwxVs0abTq+6LsvOzS3bvXb9jQp2+vQzxxbC5nujN7nNB7T9GOLxZ8i9Jjs+ecOrivfcXKjT/94HZc5A1XB31+ttAuzMypOGD2Q4K2jrD69B1PaEZ6IZ3S2HlOYJS4987b2fwFSZIaDrkczggJAESQYM1LhkgTh6FLB7MNurUO+3dSioF1USIGo81zx73XtyjwJmOr9+zaOW9e+bz3p504dGhOXo6QgJDiskaAHtPJZFMFBnuEXyBur1OzjqLR/oyPsMVEmY8lkqtXr/b5/UpUEeHyqur3hlatWj1gQH9uSPPaGWw2l5Y4r8Zm0iYJFqz0/NEzfzCiMIhjYDVSmFBYy4WKhfcu7ahKokbUWE4tXmTq4jrkdbAx7d5X9tJrb9z/0COt2rVB4uMbFRMSPYbcY4oikmQfYhrXYn1qLEoY+FKG9m17Tnz0+TdeeeGCi66zW4x9+/ZOKSF03ypvcOvWHZWVgbAISiA9dqN9ZWUnDmjz+F0nuZJ7ZWfet9+Vj7pp2qhRY5vmNrxo9KmXXnGGxQpncrVscgaC1RluVyihpnVefvBXoGzxH0plMgXGIu0lTKuY/3doWleNVT2ii6SFJoFGbr2GX83/5tFHJqFgnTHkVJvNEleqcX1aHJ6RF15R2Kzj5Bce1bMwA2Zm0MVUkaKFdB5UNQXnpH7//pLbb7/9oYceatO2LRVjjFkI48LcRfD3saLtP6JW+PPdTDIoh8NFTKzVbCovO/Dx9Gn33HJtg+yMsJ+U5yIvOE3CWKQrxfSkm63ZGH6wbXoT+qhBcsCC5XEvX/ZtUrY2LMyXQVnpUgoGB6PLQEIeHbQNDtw96V2BRPoapApzmfGgaW8HB7P2Lky0x8priB/AomN8mAAAIABJREFUEI1lup0Pjr97w+atJOa78777cKQebyPCH/Ceeurp/fv2g42MmYUpKCnJX3y9pF/X7rGg16jX2Z12IcZJUqYoZoxKtaS6atMZ+aMddB+jgh0UgAab2cYJEkukPYUjLW2wPFS7wVnLX7GOw5pK+IXwH0I5bzL1bNl845If/nbd9f27S9NeGnlS28bnDT71uhven/z4gxMffSQYUWWryIaJlYFQRraiRxdbX6dmHapf6q7/fy2Af9phMYN6Kdlftnz5yiFnnFxZVWZ32l596cWJj0z65pv57dq1DYUDuHsIRYSOHA2pxhZkKWesY6dH8JmgIwSFAzYnTcGlyT7tn/xyhXgxRfltOQjSPkswtkr9+g32lh4Ye9U13Xv0PnHwKWQBQd8TaW7ZAVutfJcN5AFZsmtJfNTYOL9w0QJgNhYrD/pPOKF/w8Kmy7/7ds7sz1d9v9OmU3ft3ktbu5we9pCsNyA3Kyrx2DoSkbBFLZXjWyXv1r5dB7zy2OV/vfn1kv1733x5aq8T2vTr36HEv9NiJVbPCL1QNB7k7bh9Qato0Qzs+xBMaeiaOLTe4QRJp61Vv1Dbw/9TldeXX7+w/ID3kUmPDfnL0FtvvSmeICN2NYtkwiA/8tg/Nu/cP/Ef0yzsVmMR1lxFSdjtTr+vOk1liatROXCg7OqxV3Xv1rNbt27+YIB6sgzgGPrxxx/PPvvsWo/NPvxPq7vzF1oAWxKLnkgbmlC3bFxvkpIjzhoSDVRqehVLKRJAe5whx8n+QGrWl7M3bt767bIVhNl07dypWZNG774ztcIfzs3JPnfYWTded012rvuTz2YuW7mm34CBbRrmzZr7tS+cysrNTvojUdJOhUJsAhE12DjFW1KyKoxlApcZIzfrMXIug0kAja1EwuCyB/Tp9cq7M9q3aVu/eQtMb7/Qer//nyBlCClRfqlwMIT1yLRnd9GBsr09e1yj15tsbgfmxo1bty5evLh/3z4sE3xRrVSSkcAhtOV0fiSxLdcwDHoJ3yVbX3eGB0ZBgc60aLDOmt2G4RReQpRDontI1kXwY8KgpqJx9YbRZ/bu0POTT+aWF802hhyGeLFLX3zNxa37j/vyo3caX3ndLb5wjF0nmj857WG1OLpeqVOzamUw/AkKSemDgTBrOVDEN6a81btPdyEgksk2bdqBU/7hhx/Jz0VUmNVqxmOYtvPXrI8wT9BatKC2VBLQjzACC0cjG5R0JldmC79gYJk5acdQzeXUVovzCtJ32GzZ1dW+qW9PW7lq9bsffU5kk2wV7gxq5bDZhTUnhQpCBF/0aEGQv7a+4YjP4YBBWh8knV9OxomnnHTSaSdRw2Xz5j7zj2erqgQNjy9QwWtkixW0ls3orC6vIseuzZEjRQNSqLJ/x5wpk8+a+vmO+XM3Pvv4K9kZ9zRv1biiusRktEdVo8PhBjMnKCFSRF3hRoFQxiokmj3EgsdBX9NWHJrW9Wu/55/PW632QCC0Zcs29O8LLzxf6FjBcraOBpN78bdrPpw5+6FJz8tmmy8QdDrkWNRnsWUHg6F6ufkV5WXk1vnkk4+/mj+3eYumt9xyC1YxBzDYaLS4uPiBBx4YM2YMu1WCA2qrqnXl1GILmCw2xhKG2GjQ9+O6taMuPM9mMoQDMaB4vIXBxi+SgcHG2MMutWHjzpden9JnwKDTzx5JR384/QOL2TCwf7/Tzhz5/bo1n8z6atPmIofdunrNul37Sl94473CHFdpuZ/NXFhFYdFlZGaizJD3PRAKN2jQgInDbo+wYk5IES8W8lr8tiMpig9EHkYCfrvVdumYi9779IvJzzz1+HOvHkkZv8u9+hTRNjqMQsxYGiwRWTB3ZstGuXn1mxeVlC5bu+HbFauXLVtWUVp60d6qifffR8PXVrW0PR6rA93EYEAoMTCiIbKaeoheiITF/pC/an861EvXbtmjRCIF9es1a1Qok647FiENDkMiz2Y887SBr701Nbt+PpFdUjgmmQJd2ued1q/Je6+/1KNHj6ZtexC9LeFpEYiJQ1rLDvVe7XqdmvXL7VP3159bQNhsZTkVj40cOfKJxx7+/PNZ5547PBjynnbaaYMHD5hw/4O7dhW5XM5RF52HpsV+ASxRjW3HDAGbjBK1atWqbxYv3bx5M0IT+vJEMobtqk2bNgMHDsQsQegi0wZNq8ZCavGi1STIqJjAjz322JOTX73h9luz69XTG63+sJd6WvTAs6LEU0IWgOYnmKsSx4YqzGIFLRUmnpjJjiXAZBP78q+//ur5px6lYgajrqLqgM4kMqHFYyGT3ZDwhzt16WnLzEwEyw1WVzyyz5YdGNA91KrX6H3F9y5bseX9t7+875GborH9Mz799NJLrlNC5ZWV1ftLDuzYvmf7tj3VVUQ5CB9u34ENEGesTGCeNDIqYaivvdgEoVibHaBr+/btW1BQHx0LSlWSdIN3fveDj0acf0HHrt0UVUSlJdSo2ahjJ43yxJhhhV6yaOF70969/e+3DezXPxxJgJ4mBwtq1oizznriH8+S+Eyspsdq/azFMfpHLIpRRBQ+uDrYxHcUbbt61G2RAJQc5gBBHWkwFqACTuhNflFEVqxYQbjZpEmPR2Lqju07v/322/17911++eUjzhuNW3jqW2+NvexSk2x4e+o0vdk87robqqvL0LFat23fqWs3lv/dO7ZneBy4mYJKDFIAvP/RQNRitoCOZ5AglGq2vf/2LU/MtaKQNFoOhvwFebmXjPnrxMmvQhvmcQv69ePnSEgpq8OOnAwG/Q6LZd/eoldefKlHt7Z3THjkk1nz6jVpPWLUmLNGX+s7sG/i3bcNP3db+0YCEf/rD03VRuBomjejQtO8TUY5FAzAyKznL+R7SGvkInhQqrknn3r+tRXLVxTkekade06fHl1aNm6Ql5OZiMmGaLLUV7l606qxo1sZnEEJGtXqqMnpueuWsUOG33nP7be98cGXZocdOxp5zmApxOJ/FB9V81p4FAXVPfLHbgHc0jj7nFZ7vQZNognjP158++xzRhkMWXuCVSl77t6KHx5+4oWMwtyRl47zGCLmyE5VboFhNgWei4WfhPNs2mCgM1uCKeWrbxa9/ea78+fMCwfidqPksEpWm1FJqntVack3P7786syGTbOeeXri0CHn7N9RZrRDsqWysgo7ipRkucWNyJRj08E5MCLwRMIXEItIyRhpGdJkKMJ/j5QGLub2iMAlHicdC7cpsaDFasKtFlHiZPozQfwlp8rKyh+eOOGjTz+7bNxV551/IbCxmBq2m+wAwbHJkboLCxZGEZ2sO1Y6FkMrFTOQpyNFyAFUWQTjRdUVXy967sFJOp2TCGV8L0TA6FK2hKDI0lmlfFXaM+yUnnp/iZSIxGSbwZkrhVRbRGc3bT6rZ/NCd3DaZ9MCWQl/0L55zfbNmydu31lFUDSp5WguzSzPS9F0P1tgIPLTbDEOOWPw+HtuysuRA6HtTpsupjq5TVQsfWjnvzAF6BHNhImGjYUS9BWKtSAVhLEs5Qz6IV6z2q2CMcTlcisRWzAc2r0rdPG40XSC2RiVUzJkQzG6VoqLAGu9GA9tO3R89qWX0QKxMSJgeYQSr7/++nE33ti7Zy+xfAKVP4TY/YWq1v3pKFpAuFVgWUvvi5huoDNRZfinNhm5qClPjKj0fk2OJlTgWdxZWravfnZWg9wsixTRRQKSwandzIChB7lZKza7oNmCl6c0bNTkZ8hdOhrjor9eftf48RApWcy2KNYvs6UyHDp9QP+Vq1fcO+GB1195ZfyE+0eOHDF//ldA9zasX1+dCl7Qv9nwwT0QKRHYMJMRfOTsJQR53lF8c208kkxEiSCGyESkTo6Ehp52ytPPvbJ/y4bsHrDbCwO/zWGnMaHAoeloN35r47VHXIZZItYkTF/gImQLnZRsKZ159U/7iiPhy/92x4A+pziyPFFdOLPQVpWIfDF/UbfbRyVC5TpsRgmPIscSFp9Rh60oN2nek1J1ZhnFJZ6UEWNJiy2LnayFWFFoIP45cvh2bqCvITZjiwsRoAGQiZFgnbARaJVJDqkuVVfKlj4SEckeLJZwXCUfXLYpFSJsR4d8SIjBg38QrAsUWbGYrWmOlOXwPj75rag0s2nD+mcM6dG2U5su3Tv8uG5PKiq1yHcBdo9WpyzGTClZYTIW2IzSgRICWqsdzmwlHnc4HdGI/+ignnVq1hEPuD/nA5qFPxTwsxe8Zty4F5995oYbboC1YdmSpf5Kb65ZUnSSWx+vPFCW0bieM685NAnwNmClIoYtw5NrM9rK91Vs+GnHHXc/+tOGlQG/b0CPzDEXDuzcNtNi8totyVjCoyYcq9eVvDN98YLlxX+7dpz5JWnASYMqKxSDCUilAZgUKlUUyz+Sl41wIoU7EUUOrQLDvy5pNBtRMuJWq0lTFFCqsL7EYQQQeUmxQokTgtqA+PC03eiwWlxLly7/ZOYnc7+cv7u4GK6UK668Si9bDlRU5OXnAyY/rjparFJgyMICn5RC4YzFJk6cKFTJUEjUM23MZl1K1zkRCZR1bSHZ9NAiJHVGeEhBnyQEganZnGOO3nDpqXE5/9npM9//as66732AVEo2xVPWLLpYM+yJ8tKaEwdOG3wxxEN9/vkXAW/ZbTdf3qNLs/LS3UbLzzoWN3Nb+r3/5dBWTeH6FNHXMUFFZgDDl4CJAqOFy+XARkUC4ECAnELZfn+A+nAn6zTWfjIdsWz7FB/EWqw0/InrmBuRy8hi7cWcTJgwAaKdM888E/uHJqmPUabv/9IUf7w/C8NheiTQOxzMOPpIsz3868dqpgiuMKh8/mA8Jm3Ztm3X3pKUbInrCVfg+Z9v506tQE5Qudo1yjr/zIEs80KpAiWZShHdzMLvj6m4+/1V+7PcJtBXt9987d23myHfYljB6vHuG6/M+eRD9g97t2+26JNAy6+++ur8/HxEBIVTvfQIF35JTQv8/fsFnCqhANFgAGGV1MvZGa4hJw+e/fmMLr37McL5QJqRWlFD6qnNiN+/krwxvXEVrC4kswWoyknP/v3r168/5prRzRo091YGwBRYbZZIJHn6kGFT3vvk7NP6dGpbEItyHUZQoxJBZ2KzSupvg9vmTsaQAEHgcGajakh6dUpMB0lxWo5oYoU34SCk4y2yIRaNCAY/WQ+CFhXLbLMJCW/QZdlzosGQPQqbjTXgDxOJDdYOfVSJqrDP06HUmXoGw1EUaYtUPO7mIf1PaLRoWdGib/euXbNh5usb3lHZ4esC4VSOVerSqiCOgTMDKoowAdwzZi0IqKTzlhYsXjhyVGM9tizCnmUQWkfT/HVq1tG02p/wGRY5nFPMNObShRdeSIpNUv7RDp0L5WfvGlE/OzH/q7Xvz97z1xEjm7Xr1qpd+1YtLAWFTZ2O7FAwVlG2bsuPPy5bvGjzhh87NIv87Yq+g/u1b5hrchmDcqpSinslAn2MAUgzG51gO6vXBT8URSc8M33sFZdO+ejL7q3aIWJgQNXrTPgU0qbjJEBGeE+ojC0lTDtIHwJhEly3yAC64PFCcpL0ir2OUBckkXEZ35SI/AcHKdjRbStWfn/v+AeKinZ369lr7LU3dujU2Z2RFWWaxmMZ2XmQUx3druU3HRiwFzhlWGHjvsrKxx6ZyAkGARUVM/1WnWBOBW+gM+qT2W711rGDmxWYSPeNOVGHESypU6D4REcL7k8qpZZc302XnFReKZXs2AQYNBGrqApXUoi22BxcC4XgQ74kEj5fgMac99XK0n27H7r/9v69u/lCldpCeNifnF5DRfSo8LpywpJptdj8UUwaFvB8Nlw4VmxUggKHO8OhKNZTzCG8hTuFyBWdyMcJEIYm9FnLucLNrPF4mJD+pNkZOnQoqykaG35nRiz0zYddw7obf1UL0Cn0BQsb042VD9WZ3qFEbZyImZgOWeU2jpDf53Q4AUE6PdlF+8ouvfbGJlmuv980LsMjnGXaI9yvndPjZ/Tt3L1lAX5hyhSLPRQO6bDBQEIkoULlqqysQinBMo1SxfXN23cM7tOFmuzfvys3K+vK0SObN28ONLtjk2wu8ixPicGdTmtImZqa+Ku+/6ge1gunIfZiKOKj1YHKvIYtx111GRJp7969jRs3poaariByqqbJL47qJbXwEKJFU7OQFiZZLmzUELMxbtygLhYic7MuwSwOROH2M1x2xbWffzD71ddnPPbwbRBNiWSqTNKIHJOA4rH3s6khBVAJtmvJiNNOIo2Fw2GFhYseQT6lJ3uC3RWBVPQjuXQUXQJYh5ADZkDuagDrvODl0itBBRB7PbfF5/O6APmh0JEmA0dgWh2U2Ienhx9Ju4G8KwfKuzbp2ygvfO6JjpEn9Y0pfSrLw3tKw9V+czhe3KC+1Kt9Pb2fxUgXTch7S+Iff7lSlSWzxfbxzM96DRxUWNiIaBsBFD6qhaFOzaqFIfhnKCKtqRiTsZ+XPfIeCPNKSoJcpFefgkLPgb6d/zLydOnGh95a9MWML2bOSAGRIE0VjsNYGPpyctTkZ0mdOmd++tSZJotRUsvYwBmwsIA6TGQxuFPJKh0ACX3EmNravV3GpAnDr7591oVnjnvtzdsHDRqUn5PpryxntuK9Ki4ugVRi9YoD8MzXz8/KzsnIb5DTrlN7m9OxZ2+xRbjnhdsC7A6LNDJZVDuR9IWq4b4ymiwbN2+Z/sGMV197i23RPXeP73viSXgNkHNJ2QjJL44M8kOjyplqDlg5Zl2dBIIJPgKidJ30xKOPLZn/tc1uFbixtLmGnDQi064Oc4Jsl9VT+jU766TmJimY8vl0JotEX5hFbh2R59XgNBkqlaqNMbu8b/feYECJpQSwk/UPQZbWYn8mx+KfHLwuLdwxK1FIauNPZY8/+UqDJydl1xPqDjewEmiLAQ9qhdTYRniKEFKsa8Tc6wX0GLmpCwbgocFvYyrZX9y6RXN0MGxRwmkYIwG2F6sDxi3udBBsoZDrN2rxEJYl1nIkKW+hYlolRc3h+0olh/zlTGH08vkICAiEgngXj2rzWeMX1F38pRbQbIqalNC0gfSqKRCE2mP0kTZCNFVehiISl25S6tm7z423/P3jaW8s/3bRpVeOzcoUeph2M/drmhBXKkuL0aljIW/on0n3+KsAA8TZXZidxmRGQTb/jLdqyiO8ApJJYcxOjxDqwEXu5zwaFvRO1JYhhLJFyZxof/2lz/vN/kYeDBxhHpuNHVKGyw2gO9vjzsnMmDNnzujRo/ki2kJMq3S02zGsp9aPYECog0ZKV79BAXM6GTcy3XI8Lpx8ajSRkZWtSF6oqWbOmnf1lRe1bJJFBjD2PznZ+VD2VFSWwDPrMrlNFjv6VEU4umnT9pIdu0acfpbTKXNbKKrQHTEVAIEDnGkQXtlEmM0Ye2kULEKfZTwbkF0lEk59KpbU2TLd1clAzBY3gvSIJV02M0wPJN4GQEbnejyZEVU1210rVi0rqO9sWN8jVa7XhYJme9BulTMayA3zbBLV8ajRSKVaXWxOmJLGlNFR+PHUhUUlIdJj84o9O7YuXbJozJhLEgxk+Ibq1KzfbC7UFayttT/jiZcuXfrOO+8gxfDefLWqYsW6ffm94snyH9q3bvfpG5duOVA9/5uVP2607S8p3bvvgMMmtWuT26FNvR5dm/Tp0c7k2y15Izi9LBBAs7VlAxIHZsWsa4y8IW2MpIN78ECjnPwJtw4bfcVr515847BhZ6NpYaD2+ap59aLFC3/auJUMLAhOLaCxUWFOm47dB5069NLLxxp1lZiUowrQEBfGDMzGLO1MXbNNLOelpeWXXXb15i07u/Xs+fhTTyPF04hbvRkfU5wYOmjoREIu9ssYT46rXmfFElzEuvgXn81cPH9evdycA6VlSB8UVAnfGggk0RzQxRpclsjQ09qYMBOGBcoKxApaJmw2aMU6THtho+R0shvcVFT9w6Z94ZQ9lU7TqEtrLNonc8KDNAu/ZHuk9aDlw6BIUgts+KtXb1ny3ZqRIwC4/KxmHU5DURRrHsSn8DArKoR/OpvVTSadevUbzp+3uKho+yV/vQCdmLVZLNUiyNGQn1eQk12PdEFIWKtsI9oHR6OcDq2gNVggqQDFUltNvWNAoqXR6SjWnEMYLTRsgHh1x2/fApobl1/aHCWGTqRf6CBhV/gngE8bV1pd6D6W55TBFFFiQ846u6ps3/ZNG4WT5l8OTavgKWHRMdswYbN26mQzirZWVCSetBv1kZBPm8NqGGGSzp2VtmdUle6jAmwIg14v+orQD7C3kTIlfRyEkfFCbSD99o1Uwxs0nQ9bEQnQSb54xz33/rStZP3mnQHTsuHDhyP0QpEw9xwc7TUU8ftcQpLQssw1mjadAJv9jACNWSzOzIyg35dIyh5nVizonz9zaobFF1GlDRs2dO44ojpSnA4/DyJ7snDX6p02s2n3lq1zFiyetXD5irXrU0B+s5qdNbi9bLIJKJXbE4rEDCaLmiBnLlGN5mqvV+QsdNnC6XgF9k5YsFXFb8/M/WnXvvWbN/fr18+Uklx2OAS9IQicLUkLwF0TBm42n6lMZ8bCpcvzG0csDr8UJRyoUEpYUoGADrwnt5AAIxCwAMA12aV4RO+2F1WF564qInsZu1oJqKskffXlnKFn/sXl8WCcix0Vc1adNev3GaT/82/BC4BgIv1WdXUlSeWY9swxAmQgZn78hRm9mp/VINst+bY6rZ7WWVK3S/rFQjIbSlw/iLwsj12nV1ORKl3l2pjqNtkcupRFiYSQeyhYJiNgI9UfU2wWmCfDOhJ0sk3VR0/skTlv+tCHXyreveqLJ+e86/E4EJ6snc0aNrjoxvNyG+92IHlVuaoiUlYaW7pi+eSHv14095MxV4wmZs1hd5WXl4Pdwa2EaMb9hJzFy/j2O+8X7y17cOLjPfv1NTtcfAVGIGxCNoMADOF9l3SJdCa/lHqcmUHC0ZCNXEaR6Iv/eC7LnVFZVp4WIuRaRdcUgo/FAks75qrcTF2P9hgID4DlR+SAHAU2QYo/skywnuhtnpC/SmfP3lYcL/dDQsrWFIPAz24aTV9Ji9O0SAVEhS9WwpqFoNDDsUFqH4IZeYY/HRzT2nL4X4a4eEJoemlO0aTLlWU2urZv2z3xsccXL17arl279h0EHywLCnexjKIn7U8fVpeDDSQrDRRrShJwxs/WDvqOAjUXA6+mDow3ohZZ49kVh+H+NpvA8/2XWtX9uZZaAPkgWEXSKHjOxXIoFjExSLTff9MVoJS0OS062QIUL+wNbfzxh/ZtWzYqqJ9KVDPw/rNSUcw+cGzphCKetkLhSpbpfkUJ8iIO1GvGAGwDmk+QGAsjCceRO0qEE4tJTiuCOhRzCuecA0WBR46hjkVNMNHhF0vEY6QZ9Ufin876tlHb1v1PP3PevAXr1q2jPc1WuEBhZhURdtrxn43zO1xBftJQWieiQZOMwegworMS3en3V2GBq6qKksXmpzXfbVz20fsvjp3++aqFC2ad/ZezzSab1ZzwB2KuzPwKv3fR0s0LZ79TUrQupKbW7Kpy57eorNh77xOT2jd7pHmzFmGfP6zqtxQVT313+rYdRReMunjEGX1d2bnsJZWYgrOS3M9KKOB2ugC+L1u1/q4JT/60fVtOTvbgfgOuumRk+3Z5clgOh3y4lGEwZijKZuvWoj2z5i58+t4uiLBECGyFJSU79MY4mH4lWmnVhZNKQm8mtVEc18rWXfEJL362cge71rSDIJXMzPRs/WnjksULTz79DKPpKMnt69Ss32GI/hFewQRj5cPTt379+k0//piR4fFXV4VCCU+jrI0bQt+vq24wuD45DCSDVQ6HdQG/WSlHQLgyDNCtJINCGYBVXLi1TFUw1cgiSzrZRckgReMg62S73pdS9GaTPUGqYJJYuc2hfT+2zbO++VBbVW2BYMWRxAoKgBpZg4lC765PVJ3NaJXi2WrMarjutHlL1t/70GfDh8+/+uqLx48fn51VDzP1rl17mjVrgnJGgB54nY9mfNK3/4kDBp2EIqfEkiqwTZMVIzPxewTrAWJC42NlIMyb/H7HVbfhA03F4itXrCA5vY2mow1EHOTPdUQnZPkQVySpbYtG9dxxiVQ6KEQJvLFQfklgmkgoBHotGa2GDlvnKty09XsvOGAgx/qYjvDEf37tv2lamu8UBIkax2Mc9WRYYhEF0yB9xkFf8Ks9qp3XuEZyA05Hkonh28NTpNmi1q79/tnJL3+3av2gQT3uHX+n2+2sqBLmB740BgIjEEBR9nr9do+LDlLJdCSYUUWn8AqtkryaEx7RXs1Cy8LJKiuWJahl0xBstLHjqh//qJVBx1qyZAlsLHSK5jpERWAnRvuzQtMRB8eJ1gJEcRBj6vdVOu128kd8v2blBUNPcZgNavD/PIYH24pnzbJQtlMJhoEI4k8bpRh7SUM6XbpIfWki4syACQTkAbYPcv1SARFcDKQGHjZJD18yckOwf6dHhaZdMWa0t3DxmHQNeVLZBoqvMVoqSstlp+3Gux4oaNKqc4/PO3ToIHDxkggQQc3S9hX/1oy/W51pY+pIK4kEyugriMu01ZA8gJluR3lFtSejUWVp+dMT7738rNy+XWSTu9voC15bs3x9775tfcFdnoy8nfvLn3r+lY/e/7R7U+n6y09u3qr7iCsf31m2H2PY7pKSuV8tzqnfJKd+oy/mfnXnvffvKfEikVasv3/v7ouGDhnSskWTQHWVRdZ7nDagWkkl4DU4brjl1pg/9P4/rly0aNHbH3y86OuZdz5w5xl9BwHgC/twTUDi6NDbM19468XSKl/7JoVSFOIbIykSE8kI+S0JrbGQYkRkHPEwGCKRaoujzfRPVn70ZWnMVqjXFTOSkH6MG6PO+PFHM3r162vPcOOTPIo2P1ZxrEdR1bpHjmULMKNY9qgBfFc2l6u6ilRiYn2NViaRT/v2mKV4BuFCaiT2ZTpTAAAgAElEQVRkIRA2SSriXClsT0UtOoNbkp1YUSRJ/GdiXylcWFFBDwhlgg7+5YBkCciJiBGPkEq0osnokqMVu+3OHCmWZ4KCQQ1luYz1s5yZOM6jfv6zyklzuckWtktlQclbaQwV630bT+6e+ebTJzmd+ilT3gEGy4o7ZcqUm2++mXNWbv65fPnyLVuK7DYXUhjBzD5RNprRTUDTq3FFl0wQMJzEmwXWUiS0Pr4ORG1paenrr78OdUMQrnMcZ/+cu+m88SmQanh2EQstmzcxGYm2QYWyxHVG1rN0LGYUeS6RaMIUBcW0d1fZmlWb09xmKgTcdIy2zCDKkZ4YDDAE0mgskCRNdNhcKrni8LnarKFICAdHKCLI1o+ogSgZSc0vOpBAaAlVSMQrvPjiU88//zwYrNKyEiwQHKx8Tpd9+/aievVyGzZsyFuEiMcwkX6jhrZJFyJ8QPxT+CLT1RZrQBocrS2ifIXmGDqietbdfHQtMGPGjJdffrm6uhpTFl1DR6B4aRkq0broEYrlOgerNUd6JBiZlVw3YWKIxxo3yLeAr/unKUvr7v/7Z1IVltR//scGQo2GxH9E8ZMBOj2kGF7pWDOyJSb0MolfMPbqCOXjv2hMBVPNRU0pp1jt4C0MOcb50X31r3+K+giYmiyHItFyrz+oJGyeenprxrBhw2Aq0ZQbKonCyD3aJP31Lz2KEgBp0mJMLsL9xJRLJZmnVN5hs4qtkctd7Q1s27qjvOTAsDNOSFX/mJOpOO3S2tXf28iK5HEtW738iquvnbd4xSMPdH9nynlnn2pu3djXrrlNnwyHAtBfSQsXf0u21g2btr765tvoWO5M4i4li9359PPTJjw6acPmbY2aNKOnAj6vUZd02c3zv9tc7Qs9NuHMof1ik+44YfprF+cX5F1944MjzzsX4C6aFggHpj9Mxe9P/6Bzl+6Nc2NSbIckl+kM1UazimdDSjh1alYq3iAayTCYM412a1Uo9tGna82sO8ZKtp/g55GpAb83Nyv7p/U/whBx1NzUx0aFP4purnvk2LZA1JvMdXv83uL1q5boI6ohZQZ5gXSUEzJruyEjpBhK9RGf0dI4FVB1NndKsuks+N78OuA4LPB4pkj1ihMRaedysSfAO0Tchs4YkxJ+JeY1J9xSIsjOTeCxA0Ak89V4zGDz6eMApaxJhUmOjSlmd0HZpJdgUTGkmUv/GcwPOlGOVbcvcH76bNOb/779ovNvePWjp/KaNF2xbOvSb9YNH34Oi++HH80x2xydTuimJmAcxYSTgpQA2zFMNMgv3Et4rEjQLIJ5avBa/E7Nbyb0WCaAJqw3sxQJXjCzXiS+De8/8NC99+7avi2JyQ05gZLKDp09MGxSZJonwTNaVwqbeCi/CT5Zv0VvkeKhn6d3gv+nTxEbiiwZcqpixr3VXp3slHWumLpfdoVzJX2LFo3btc7NyQRJGs/P9lj0em9V1fJtWfOWLXJn6wvNugsGNe/Ro8HH3+35cu73Y0acYpIViFtlCftWxGUR0aK6kBy04buEZkOVYK1K2QSSQacAtAiq5QbZloybMV24MFUqZY1auF9/+wm8AWpiTyIRdjjlSDBos2RYLe5V3/5w5d2QHk0gxpSoUhyFpBkWZN5pIkK+Q1t+ONH0NtFj6SxArOi0idZV3MPi9Dt125/mNbQzq76mo2jKLhsArFYffPD+5MmTGxc2YPUN+P3r1qzdtGlTlifD4c5u2TILvzMxZWSJELAeMsRBs0vMvQKJXlBvsmzesT2a0nft2lUJVh1sSF5x8Fy8kYg0ZqfRKvITkvmEf2PJFiMgIexc9D88SWnNHzuVtgNBFSeAD1OaVg6zCUUdNQ+1gCuMDbQFTS8/+KJff4LnSSClaaUUsFAxhXGPCtJgkV2M2De9koyhsojkysK/GXfq81IpvxoPO52ust2lJtWQ8FZY8zLY/DFdtRBEXOFUlfHMzuHX1/DoSiDIhkMzZYkTpmGa09UW1itshVU4yHSP3jzi1YdOaJZVqYvn5BmdDRpKM1bO6F86duIdL1ZumX3FufnDhjTOy60Pnl8i242+eOyYfgtWzQmD6Miw/7AzdPHVt+/ds3Nn0R6oubw+AqOlSDIQtzkWrdlRfNPdY0b+Zcip/QsL8pB+32/b+eIjzz1y94DhA1IsOqZg8uTO5s4vdF+4KOO9hf5Lxo7v3ndg/1NbnXPm2c898rxaFvjHix1MxFxLjRPw2rDqsB3FuM9BDLp1txzJTARko8P1fVHVgZgO/lv8iQnJkhDkIpA6SPu8JfL/Y+87wKSo0rWrq7pCd3WanIdhGBhykBwEyVldE+jCuqIImGFVWBRRBMUAiBhRUVCSgoggUUGULCAZhjCJyaF7OlVXVVd3/e/pVv57/we4v66rc9epZecZe2YqnDrnO194v/c1c/lnCvom5UBP41cMYIOb9SsG7c/4J44YsdZ54eDBHbV1FWBSBsFkmPID1Qh+BEzEjGwHj94Qhg85FUALKUY2aI6gq8Zowe4X1s1WRoivdelVrsDe7cWSzxmQNKSNwBFoFpnWrbPBp2A1l5l40nsre52sQWVYkVFZ1RXmzEEYKRogG6Mu0qgzQroUDb2Wq3lCHdu2fHxy53H/XHnbX+5avfLjTp3b/+Pxqc2aN62pce7evVeRpNatW5MgzGIBfh+5K7gq9ep1BuGVAhdAkygc+SO4KnV17sS4+Gdfm37u3LlongY3HN3qiL0DkwOQV6R8iC4YhqfpmhI3JTuu+lAwl3ogJ9V6c7/MpCO1wBO3ad2+VZv4G5rG2BwmiwU20Kchs4jyHDyggO3vYUfFhOF+g27nhVhORn/2RX/S66u2rdnUasSN/U1WC3ofw6zmpiSr3aHArwuSbRctDmbOSjBckfuQZbxQM8sAUxGvAiwjO0E0axattTU+k2AAjwMAp5gorBCj0+KuA0dnPP18VpMmWVlZwC8D1U68ScKLGKlW/EH0jFcdzz/ZD6JJpuhDR10uhCjY/t98fVGjzEzQdeDfihUr4BNA/gi/IGsM8goBCWLzYD+i0GtCfKGISF1kGdrQEoF8M/6TN5vIK4Yz9b/6CINQhlC7gRGTJ+VvjeONAPtbrSDkRGJNQ8LOyPB2XgTLskFhNKPfbGbAMR7UZI/PDeyiaHeoMHfAQUZI48hoRZgyMM7/1fWsJ4MUZLHGWYdofXDS6BuHt+3bq4MeKoPCERNb2b9X522v/DC8d7dGSdLLzwwYfn1TzeNTFZegw4MEQp3p2K5x86bCiUuo73NOqW7foYOS5EVGWlMxCUj/jSaBAxXk0taLBTWzX35/5afrn5rxj65du85buNhdfb5Lu14MXaU7PYaYNFVyOiy2kYP6dBmhPTt76/IvNn25fedrr28N1pY8OKFLi1yd8kgahbynjkmIhCoBS8CPR/OT1iikhhgOF2TLikttloSqakBfMLqA86J7kUg1sQIr++Vvv93RqWMXyvxrXKZf8zf15AU33MbvOQISyJZE7ssN22tqJDSIhSgkhEJmkfN5y/r3MOc0sULvV6tVbfGJkr8crJhGoZA1Q/zFFKAcecXBTd8e3brj7Ll8T0SBirgEZLuP5FhY9igit9ZtEnJzUnp3bZqdFhdj8ifaNFEIQZ0PMWpQ9SD+YDkLJYMLBWcGwEuilCsnKkwGrf8NOd3bN9t5NH/ShIkJccn+QPDJ6U917dipqrr27vHjsxple6QAPCxwXBKmqQgBRP05GJ74WHooCh9BXYyy2+MKCkuAP4C1hQVHXPtf7xZkGcT7IJaDpHrYMBtwo/MZiM6raIrRbMDrNKfyU+7p7Ludgyl32HRwilEg0VIYQOVIhpGMCboBGJA1U0FXsghO9pCFdVBqHcVwvbITuyZTUx5ZsGvXCXAuoKXgUlmhyWro0un64cPGNE4Mi5zVLxEaM+ITIRsHX5GwtFvzL5Tt37u5oDB/0JCenbu0RcUQ6kzoDvO6g/GJaZIclFV9yzf7Zr84v6K87plXZ4GVB/tK1K+K7jT4z+jGU3/eV8OdYPvHjpiTmYVq8vm8cy+98vKo0aMB0vJIfkxXM2euKa+EobCYRKijqAHSzAu6NwZcGwzB9yjwygPouwc3kvof0LLA0jpKmSQwgMywRqqlktcnCiY4WDA4AmdieEZTNAVtKDodA016hI0S4lXZKPABRUIdNBBUrYwxrBISimhoEXVnMfOxFv6rm1sf5p4MKWaJri3JL8nbv+Afo2KgX1+tIRhjwlKP9s2T2R8Eq/TCU4NuHJzmLS2wmjOh1kPsjBpUFV9Cgt6zS+bh8+f0cJItllcVP/KQOOBm4dGMBlQ8groS9slA5SKMNx0rLJ3+wqLszC+/3fn934fHN04xgpGZNProcNRCpqDMKDUZTM0bT/UfdaPy6VfH9+w+1uk689Pje9Du0yolossU+GDMOjJuILRGUi1MsQELQyP17sFJkuMSJO8+nRJh+uDlgSgrGr0i6Wi22AHtBbaEjZYFfuHQ16895hfefMOv/34jENYD1ZW+gwfOI3ShNB8VUm02k88TuL5FzPSHhqRYw6gRUg6jLpUA+ySDb4SnA6rZ6Y158/0da7cW+tDAn5jx1wkT+/brnJ6WGReXiIJYIOAvvVS4ZeuGzVs27D+jfnsob/2W0rC/1s5RD9/f8c7bu2nBSqvZbOSVkNcNhBFltpKSg+YLA8BFXTlhowV8OlUFylKGEo4cOZucWM5ypp07dx/e/0NmZvrwYSPdXg8BdKsg2eOwide32Nmv+gl03YCeZQbdyAygJ1po2UcfR+EjUR8LlgjmG++eeCHIfJuoIIoQiM3C4UBYd/mRTIIgxlXcLLOd8gW02ksiL4gO/CWKjvBZPZQlCWU/oGhwXRDq6+A7UwMgNjOGJZR6OM4UliXK76E1OjMj7r1Xh81bWpF34rtTu9S4BEdmanxdwL1yyfufvPvZu2/P7Nq9DY8sBmylIVIpQSDO8iXlJa+8Or8wvzI3tynic5rRJNkHcFhsTKZfCqzf8O2Px8+czMs/nVfY6/rB4+6baItPwL6CVBa+4nnxpEhoYSf+/WZ8w5WuPgLRzR4v5bIHgOxrVUUFFLv7DxwAkliQ2OkBaEDRHpertKQYFN8A+8XGxuElop4GpxvAKcKDpaK3VM/OzgGFd0BSoJkDxaSrX/Z/wU+A6kSlH3VuVQ0BxEToJHw+NL0GJCJRjySfFJBj7CJabsAoXlp6wW5pJFpN6LbENMdgYlVDcQEOKwYKg4xljvlPPo/we9XD55cMmpWLWfPZvPtG53ZrLYQ9l9DWifVNK+Zmmca35veLi3V0bJVO1ZRRgHUay/D2KcaMxwMhmCqVDenX5NNN52r8pIWc41gMSwgJJODsUXcNw4bDxvEhCuoeTrmOZm1xBZfqCi4WtW7W+KmHexrVKgIjMImaHIDeIm3Ug/5aNmQzh4qHtEro2+YGr7ez7i+nqWrKb9JFdFqTOjTIbXBW3AQxszhYH26GUg2K25uTbWmRy5Qf9dLGzKBcDLMDq4veK0iUSKr3XN5Zye+x236N1mR9fHP1cDI13BJnSFqx/EOUkRjBGgrysVZr0OO6uX+LBU8OSorx85RHLioREuD6wEtwQDTicHHs6wuX/PBjZbdefd9YPKdLrx72eCtSNUpI5hmijqKAHomx5DZP7Tew6zPPTAlodDho9DnlkoLyE4d/2Lh57bz33kxNiRk9Imf44OsyUmKDtfksHQIvr0GzsDRPha6sKs1ZYk7sO3PoSIFJSAnRUkWF2yTAaYFKj/rq/AUZGRkaDRgTobIk6RY4K5eR5PXjHQMGHozEckFN55BP4pjPVny8ddM6ZHUIHiuCiojaX3wP+ysDkwXyCURoaBlELTVkPHWxvE7tEnOVx4F6B5hudERvyIqFAkibgV0fYHmfrAO8bMRYkY4s8HPJYH40gE4GoDWtjjOjWVSjsDsEBdnvzcxKeHV6vInrUOfyGjkbD2VKE3fgaPGUyes+XLqyWfNGZgu4nRWBFRBsQsIHVi0p2TF12iOpKY3xgP5AlU+qhUYYcDVfbf/+9TfePn2msE+/AT37DL//ESIhUOf2InDHga0lGsTD5DXksa7ySn/XjzHlcD3MQBzR7T/6n+Ahfv6FOQBpjRkzBj+uq3VyJpC2yI9NmphfcAFd+KLNduvtt930l9uyGzeXwjLS1IS9lEF1mk5KTZF8vsLioh5ts3/Xh/k3XAyBEPZm5D9gWATWVOv0JCYnVVZWCmi2Qc8HAFuC/ZIz8N3u7zp16dC8dTe5wlVRVWaxgtaLNPKh762wsLBtUjyo0zG8UQwiJj++iY78v+GW/9VT1lYWnj2y7dE5vVm9CuE3RVtCaCZXOYvoGdDHjDSeXleuy7o1No0CmV9QRJIb0RclWjnd061N4rDe6cvXl6AjCa0rVBA068glwbJppMuH+EPI0mtRYJhBhV6P1CiRmjG1f2aKFHL7AaXFqdBOjX5qMKHxsRYq4EB8CvAm462KF3kqkQl4SzlTEq978ZwYQ8D4yQMjlxjp0w4bvLQCcvoETtMyHNoz/xzsfubrw3mQjgPCDkyOJK5jSECu+/3uc+dOd05J+RXjhbiZGTd+PF4xIeOKXBhsI7hpUsNsOBpG4OcRYJT4d9991e0vBXic0VhbWO/UnH5z3pgEpkjQkfCADCj2+bBBTHAqSWs3n//bE586JfOCt95/8vlZOU2yTVYAL1CTAgIR1S3CO47gAisQnCWgsuEFmyjECLQhPtGelZvWpU+3oTfdkpjZ4kK5vGTpzuKSysyspPhk4Lwk5NsZykoDL2+4ctSrUuymnVXb95crFNiEIeAAtdGg2cIH5WCz3OZNW7TChJeDkD40q0rAJIrRmlT9ec8aoJoYSKxBTRd53ll5adYzT0g+MMFEYU4kzI36W7hnstcZY1D6BOmeDkADHKcQrXqcfx/V0UpfOZsFzw1+GvZKICp0SqBZK8VbAgFdhJlHpBnUDHDmiH4PKBtEIKhk1lqnilUezY3sFGPhjVYOEhlqIUehmusyM2HBpDOeEpbxZWU0Mmn+FVvO3DbqZsGMiokCmhmITuJ/SGmpmpScnKIoMs0o6K/3+z0Cbyu4WP6Xu6bUeQPPznnl7nsfaNSkRXxSWlVNtSCaIT4SxWNFCo8EU0zamyJUDvXnZf2Z7yT6Isi+FXG8GIGNi4sbceNIR0yM1WIBHx04zZcv+3j7V+uDQblV62aKIu3bs7esvKxTp84g5oDoQjgINR6y17hc3jWrludkJPft0QVQ7//Vowq8O6gqwGYO8a4fj598bdGbGY1zsrJz1WCFJCscZ4uJa7R6zeannnnpZF4Jz8c3aZTBQUPMQAlm27Fj53fs2t938GAN0QxvioL0Mc44MPnxFUONFV+vxge6Gstef9EWzBt/ewdarSQUezqPZk90kWsaRMvqmFCQJVWIMAJr4hWBLRmUMKC1g7NBqzAFaYmZeccu1LhVqCWCXzlsAAAXcA6ktODp4HzolSJsNRYhJhxwJ3HSpLG5d96UobtLWQbJeEIaqBt1cB8SohiEnQbJaJLR/QOHlaIh4Oal7WY/zQH3izwhJDFAb4tEooEzgRSbQpZVMKJnB/z1sFTIOSYn4W3E7dl5iraywO4irQbkIYRx8VrRfo5UVqcevX/R+IPU9cN332vIZv2iQfvz/nJ+wbGqyrJQgEIbmpn3xfPUI/f0STOVM4C8+tDJBsl2Tudi8qvtzy3asHbLpWG3DVu4cAFYjD2uSltMPApPITQjMkIYxDgRYklQmACfASoc8g+wb9IwBBl4KHTWqaGAPV68+76bxtz7lx1bD0+6b9TgO1ZOntjiwbsHOUTkQSosaGT8bwil//teVNq+eWs+bUzSwk5w5xE1GioseaAUT82f91pqVk77zt1YeHgQwFLReYRcfSR1XG8O2CN4J9i5wHUc8LiWfvAm0J12E7KFsLrgNP+JVQi3je8RN4OOQQoHDQFXpAcJVkd2CJS75nxq8pWLqgxeITBcsDIaYDFBRfWbaZORATqhAr1bAIKhBgld3ZJKtbTcXV3ru+hMAQ1tSYnb76tMcIjNkxN7tbV27NCEZAhJ846R8sFdZg3+kK4q8JUTE1JNAhxiSFwz8PsQoAIfDaIbnrMiNITQDhpIAV5JSsx0O/XX5y/vekO/u+++t1177K/YcEOSHBBFk6b6UVWI+lV4qug7wh5DTtUAgf9D5ypW7uVXEM1p4XbwTSAUvK5nNyCKeCPn9/oEhv3wncXbvtz4zFOPJyUl3Xr7LecL85+Z+dw3O7/b8fXWUXeOkVQiFR1CEowygDqkS/fuFwsKMJ0BJPhDn+9fvTi6UND5z6KLMEQtW7lm0/bDjPjJhIkPNElBXgc6MHzFpcJtG1e3yImT6/JmTHvg4j0PP/zg3ToaZI1onCRdteGA/M8pU+bOW9i4cePLsPf65l1dHqbjB44e2bvxqbHtGR2GxYqOcniCiIkQDTFhk9WMT0KKsxokpRRnVgIh3gDRD1gaICLQSAmxVVfnjq1fePKmp9/e9MNRPxiG4SwhZgc2NKIrH0RvqtkExILMBWvb5VAPjul85y2d1JrzHIiXFYECXY0RrB24ko1lBK22hol1hA1WjyRzbHxFTU3R2ZpKt6eyshTBPAwmCVDDiLFNiQlxUD4FLVlabHpCcsDI11G+MCVrhkDt3Te3DdRoT3ywD7bLJJh8EimbYJcD3A76Zr9ufjS4Wb9u3P50f1XnPebzODt16Fla8OPoW3PvGtqkQzbPSK6ATptsDj3gQRBS5eOefnmdZG69Yf/yPp2yCREDKBjMjnBACeuK0YyNFDUuK2ERJyoIClwlAtQADskIMalCwmWlCSjtm1izHgS4AQ35TK8hXfefPPfJO58sfHZa+YUvn5s6MCGR1b0nDHTOFd/B2fyysnKDHzkvACgRJMKy0SoyQWZwPkn+OXPmfPjJSkiQghsCtDTQXo7G4lc81R/yocDzRoZ11UmiyVxTXbHms7XTptx99tShjd/kk9UewcDCTGBnIpgPozGWU7ITwf4idWvb2hHnYGhz63R/8ywGLQpXPCBTQSGyDKEkgbYvVlP8KB0iGqT4VoCIulz6obzyXUcuuYKJra8b0bZv374pIMtOpHijykiSYty+dvfcVe8mbK64+xZbxzatNI9fQHbMggZ1D2sNOAPF6RlZuCtCUMmBVR/AG0L5o0pIraEpHXVJwe3x2ewObKYb13936MCF179ab7fFScA/KJpoMsHj1oJ+KKOgOQGvBvsunhfGMeppRalHr/hcDR/+PiMQ3e+jSSy4XFFPC9+AAhxlbTQ7YKdEVXvl8uUL5y/YtGHj4IGdwHQOYbuunTtt2bTphgGDli77oGWb1olNW5Gcpd+rG+iEpMQuXbqs+3AR6mUxMfbf50H+TVchUB4DkRx2eaX8guJbR41Yt37j0VPntq9axoCjjmYKzv949Ejex8seuK5T1prPl06f/WFh0YVO1+WWFBavXbcVVfnCixcAUEKdEaRxmP/RcmF0nOthNuvd197MaRR304iemr8AndHoUQHLM/oZeJC56Ii8EBohMYfEFQNXCRINaLKhOUhPUNgQDGg5BMFF5dmuHVu+vXDGy699snnXuWq/gYNOmuTXiB6XqNCcGgi2zW1035hWNw2wJLKVlPMCpyWGNB8AE0YAHnQPxHBpjvXWeGSvvPbbw5dKg7v3VZzPV8JGc0ajVHBopSRmprXIwGwF+xDo3CoLS0u/Li0r+6HO5R+SbR95e+yoO9qAHVAtU7gEh1Rz5r6721bau85bsAgAYrNgCsiKjiKOKp86deLXTZsGN+vXjdt/7F9FQZd4vMv+B7Z2LPUfjpeEg7aCw3tmPNDqkfvbAQ1NQffXFAPQuy5XG+Bkmdou/uCb9Ja9XnlrCf48LAUoFrlWJIADgLwiaIUKllGIY0jGWIHQTUiWCEccuRCRT6UNDh45MRz4CO2FUEc3GYFtNIcls2iZPPWxxs0aj/nbX/xv573zzAgTV45+WwpocQutBdDoLFChEsqsK1z2h98pF4NOlDG4MI/mHnJlUMYbKND5xMbFVZdf+vj9tx57/AmfX4KGIR4NO0S9epc6zbgCBqPNBPdz/cerBreiZo8RdGfLDf3SoDyDznAwOsJBRF6HAFtYtk8b0nwHc4zvCTkF0uuIBeFX4h+oxTgV5UEFnBjIeZNMksQpSRQrk5JrRMFGxy+HOeTS65iY3YfOr936ozeUOOKWCSNvvDUuNpYgLZD9AqmYopgpa5zIjZt445AhbcGQdNfMVaNuFp+Y1E6rOmUJWngAMsAUKaTKBo/BBCeOdEDqQP0youz1GBm0XHGwsR5vkdVulYBk5+xzF78/4q932ZD6UtF6RJkAXkEXEsldQeqbzAuSD4vkrrDHROdFfUs91quZ8/vcDF7E5SUTfSm4Lr5hlRDonUJk1kG9yrfo7fmzZk8dOKgTGsoAJUAbiqZICtLUbl9lceXcmXNefX8hlBzUkGa3WP11tcMHD3p/4fxLPmNsEg1gAGR0eJYnknmsUQkDTonMBpkJv/+BhyVGKUKpcNnXgW1UmKDAmNgwIhQN5XbQxwVQqGJ1wchBeJNjLfl5Z5pbnO8+Ik68cfDND+5/4Nln5i+crPPGdZsOxFuptk2C9sDW+4dkb9npXbbu62Xr9pgEv0gLFnvCirUrlIAvIz4eIAoU0lAyQ94vCLY8tMmRFmBiIH//g9GILBfQBCCZ8csBC5TRUC+orXUe3b10yb12upziXBRlDekOI23kdQ8CP/jgqNJRsECYE2g2YlEORlkQnhZGCwf6+PBsdoJEl4uaxFTMntzmlkFZa746+f3+QqdM2ayWxo0zslMDrZoydw5pkgjyNVctxcYT9QBeZmg35eDAm1jjsR84XLd998ldB4orqsHHxXTqdF37G/rd/PeMLl075ebmWKxmAakvDBtIavqmQeIAACAASURBVEjy1ABSY2wH+fn5W7dunfvq2q9ePldBxz0w2mpP1Cm/0SwkUIEzM4eldUvpOG3+/lMFsQwbbzTVyponr6DW7/EixMWGiCCBlHEJW40M84sg4xovpcHNusbg/Bl/FI1W8eTRyOmycdm68XOOct4xou3A/rkGVtGRhAVns7+CNjkQgRlN9oOHLx49VXr/tElhqBRDjhj7PSrlflmwWjGzg5idNmHXzh3tW7dE9w12eBIQR7K4IGFHAZw05UIW42d8N77HGci2CgwiB8UM3803DZ0wYfwHby5ukeCddl8WkZGB9wR2GZS6ED+G4efZXR4+/2JeZJPGFUibW9QqESiSDoVQL9oUT5w44alzYzPH1l3ffCzcNggVQeaCbySPu6ry/Lixw7WgF73hNw5OVZU4jBmhKIT/EWHWRt4oDEb4yEHGM4Jeiu4K6DNA25JBM5LGQdA5InEY1hnKpBpcHM6vgu5GZqCWJiaVVDEHD106Wfx9mLWMHffPvkPvMBgtOD9xsPzeEEtA6MQhRvMQZJQMhtSsrOeee27CA5PmPD35q6/OjBnYhEIblacSrmFtLTiak+mgSQ/jrrA1yOAIMlk5rw80ttAx0uMdKU53XWJK9j9nLPA4lQ7tev0Z19h/4jNj74FEHLx5rLuzZ8+iItO/f3/SqYW2MuxAEQ3piorS06dPYb0XFRXU1rgEk4XjTU63JyE2BtFQZnaTr7/9vlurUf6gFxLC2MvJ8tcpYJQA//6jxizqYEWLd9HFhTvBKjAbbZ46l91qMZhQ6ya1fJ43A+IsMAAohMv8oRcXvHvPyM6gyerQNnPhs/TdD29+im88eMSt67ZuG39r23grr0k2sEJZRN4EuXRSuEe6BDEo+j6gARYqLS3NyGqENgLQGSDhB72pgM+PzEoEPv0HHBgHhkVfC14FDR9LlRWvq+7TVasefrRZbgcbWmqCQQRr4Evwa1IQevPAPwFhqmtqRPwI1oPI3wITcjUv0eCqTBRihnRL7tQiweUH4B/WW3M4zLECsvsAvoMJSDGZeT3sQQ+1wcRUOZsf+vHcibwjp84jLLU7krNvubNf/8FDcrNbxMXHAeGOVmmaI/Au+PcgzQCRPhLmZLuJQC9gRdu07wAp1bvGjpv17DNz56wsPV792N+65aQGac1LhWORVb+hQ8v5M7LeWrLv2IkCayx98gLFWQk2DqVGZApIaQYiSJENCxPj2q+kwc269vj8SX96ed5gDsEXIfZO8vfulPzQhJ4tc/xqXQny3+BGYcxonGCCQGvQ3Mavjzslx/X9h2h6kFVpBCw4iWBzYDKC2kQUbdu3bvnkk+XvvrmI5JB+xjKTOADlfCSI0XqBa+E/I0TeRHwKBTJclzZBz440Z/CG2bOeq3MF3lz6cY8O9t4dUsDki2iYCJQFQeUHxKJl+7f5Z05fiM55QotCjp+gVyRpFQbIkTt//jxUazKzssDlgJxLfTtgAhDeQTz+zJnTrF45cujgkOeI0WDUai6BDh8chUQIEu4UrBoGBVVVWiQvizhZ5MDjIKOF8QuD5p7kEomOoUFHjyacMNAzcIwV2vYSD/IxACn4+C27C1ZuyW/WbuTdD93VqGlTpBBR9WB0eGFBCpU+cPHB3OFcigLNe+T8wXKELdNktzexxzz/wtLr2+Z0zB6bmxhkRTFMCYD/elx1COzgAIMoFR+4vXWyZqK5GEAyAIX3eSSRdxSeL1u9Yn23zoM6tumq/CpW5fr21hruB3MP65rnTOAjQp4AeKxu3bqTdmBMaCxkFGwAAITWE5rmVHnA0EEpKan4yAhWEaNQXl1r4bmZs1+c8tgjtwzompuTpck+gSUZaIRbLGtHQfnndfx7jzTq1NF21+huGrWHeAoNqjgmEeQLVbVVkIqC1DwyeTpkUoMGY2rSzCdfyS880bvf3Uqo2uhnbuxEvT37xgefXrZ89Ze9Our339PK4C2FemrYxjqs0NXDX5KKAVYogVGgBUanDuzf36V7N7SkRESm8H8Sc+JONCSY/4iD5SFVBDodcp8MEZPUv962bflHSx8c3XjD9tNdW8U1yWqiKlW67uNZC1UHY0Ca6dCXA0ZQguBExYLgHZCQu0o2TjNT/iClOuNZKj6BJIlCmsSgCCnjr8xQAeEcdilQF2ZZS2yzffuOzViwmeXEzl16PzxzVIeu3cHSroUQpYN6GYSOMlF8Re8NEqGR4QKDD9w7DK8RNhG4MCQRANKChBdlSE0V33n77YF977z/r+MO7lv91Zr74/gaWsFOJBiV6r6d09qmDQjpXImz7oGpK48WlOXl5WHPIiBROHJwiSO0yVHDe43XUr8qJte40YYf/T4jQBZ15Lg8dcgSJ6KsdPsWKS1zjJRUioZB1mgJBkBwAmcKi58JaNThk6VNcnvwJgfpSo70qSJjVVpQ9MLcefn5RaC1fB080Y0yBZsNQQBOjnNixZIzRKLDy5cj8KNI/Qv2GYTvFHroACsVBVd5sUk0T3l8hjNAHb+oQAwZGWwsGsRMMrDYvKXaY1y17nBllTPqP2GlInQCCglnJ94H9F8ihAj+Ojek1nDFqH5F9GHrz9eIdhg8KcPubza3axHDhcsJZyitG6k4Q8hBKRZKMlEqRHLQ8p1EGeIxXNEjOqRRnxivxABQE3k7BqCSCUEDa6B5wEUNQajQmsyUaK8MxPzzpa0LPzl7633PPjHn5fQmbcNGESgEgOLBkUboG6CvEQiQ+RCpqwIEiiwaPC34xIoX3lNNfEqTlu16b915SgEKlQ1JvjqBk1mLhqAW/aTO2hojTTlsSFSYgn4TiLJIfAvXSxCqq2sDvtBNN92kKD8J99af8W+4k183Aojvo3kCTBgs8MhJUA1G22zEfGAWqWpGWvrdY/+KH3Tp3MGEPg8Uib2QWgnZHHFoRotJToHU/KI3l6AKJ6nB2rpadI4JJj6kqNjUf91d/et/Fa3O4/5JEBNJFUftBscAva9WO732uMwqZ7DWqwgmM5I98Yk527Yc3rhm3WNjumfHCAgqJFctbfTeMSLwypPtrm9eN/WBLmmJoEoBLgnkf87EWAF8piQxgjwWbteA/C9YLugDBw6gETtKD4FFjeFFvhBX/9ef6NedAak23AO5AUMY8kExDvsP+w/AzixfW/fo9B03373iwae2bzsU9jKNEKpRFnDMAKynhcEGCq+GgLTwt0ioXz2tYwJ0nQsqoHSFa4XCs0ir8ZSUbGCSASTlzAxVV24W48prHHdNWj3k3j37Lyhz3lr93MI3OvftYhBAAVsG2wY5NprwOoNBBhKWpHeauPfIhpHkFnGJ8C8IKcZIqQQGjczPABUOBm65c+Sr731QKiVMmbHepydQIoJJyL75qJozcYbSRIerfY7pppHXIehESQQXgMsLZwtH1MfCa7r2qDa4Wdcen4af/jQC7joQW8mINkI+H2ewGdhY9NNQmglLCBEC6lEBVXfEJyOnTJjfCO9n0Gg27/j2+7kvvlpSWnn8x2M+Sbp/0kQ4X0AXoUqIAJegdSLoKEx6yKlgDWAfxoGElgReSogdQFkWBQfYFk2NSYrTgoGEpJT0jMwqN6I+9AnCHyP1NZQhsHtXu4In8txYyaRoSHQUCE4JhpGk4uCnoM2anAZ6VfSe775Hix0Ye3js/PXsoIlDhNZI996d23q0S5friiKWCX07hKECX8O0rON7BhQ8Pk1xwYRgKEmUhiQWnhEbEgj4wFVDgkg8LMh6wF3lh5i3pnkCah1LW32qY8+p4JRXtlIp/VZuPjzsppuNlIcxKT7PJZry2K0oDmCcFKIXKZiJjxoKRhwtVIMDsIIAjfGIWJFtMFJtOva+UOJmrYLGBCw2qlvHjOLComPHz9isaTEx6S63V5KcgNhZeUT7CgjLNGBKacOZc2dA0PXxig+enT2tng1/w+38yhHAKoNHgtwPnH4oWQHBDU1DRP2YulimiKbgSIh267h7/xYXY1n28UfeujqH1QIdecwvj8+LrgyL3dG7b9+1W77dsHlHSmZ2TGIqOHfR5wHvDfvZr7ytf/nPog4W9lES/kVSSjjwTZDysLzR5khE0X7Oi2/MfXmhFAqKMaYqd8U7r827tXfcfSObUuVVlIyWHo4yOLAU75s4ZOXiKX069zl7limtNemIdigpJV5ENBKxVoRRCZ4cLoT+j8qycsgeR/WikYYhRhDFyUig+IccMAoMzCxxXGBLwwf3Hzh18rhF4H0s7zUm1GpNP/pCue3+7ROmfvvtqToKBIro+wsBDBohJkQNkXAUI9a66nvUGClkCqHCbLSQnijYb4BFgNgkwDS4TmhpcjTftT8w7sEVuw9Rf58w84135rbrkCOr1V5vGWjcQe0ATkdgIwAF1pHIJ5yIGjYhyEkS04j2R1KtjHxI8BPocgQnoBHkDRQaNnRaUsv+eu/AR55+csN3ld8eqFRoXlLdtA2kDwJ2l7CrOhTydurWBj2HANSjAynqbeMryUH+f7DMNLhZf8ikrb8XvZxVwsKI3mU0jIPHY+SxlcPQWLFjkg5b2D7g0KGEGkY7H5uWYgPpQwgbPMkm/aQVyLHo6Qt/8vHqWbNfHD9+QnpaGkA/2KWRpvJ5vTAqAVSmIklXyA9DHFWTJDJrUY0UReROfjxwoLy01CRaAjK6hQkOGi4ICCQImDsEiTSguFHgAjoV1YlApdOr6CaiT0yIViIcdxHLFRXWIxX+iBVDKHb06NGqqqqIR1fv5n+EU0w9cfyw31nXLM0uAtZAJMC4MIeMHXJ7msGk4fuQMYCv+P6nmRQpLJB/kWfEQQJhkn9Cwh4hOEDwOm2N5eManSyS/vHcqjXbah99ZsWs+e9ZY8ySp5KGzo2/zBYD90mTPDVAxpBiLrKFDGqLRHsOA4XdJfoVth7k7G+//45uDPS8obfbx9Z5SZeZJtW1aZoayzGvPvvKqo8300xCfEoj3sYbOCmoVaEbOqAarI4kuOMrP13rV6kLRecHDO1Xf1dCw539khGI7L4/kZWjRQ7KJIcPH8YSJk4/5iG2TTI5w61atHj++ecA8X78kQfPnzwBzQbgd6ygr4OsCkUNGzmia5/er761eMvOfYUltfa4dJMlBgJ/ZE38QUd0NeHiUXt42SoiPQ/HAbvspIn3f7lp6559B7xyqLCs5h+PP9u6ifml54bYc/wg+MMq9RiyThY2nf+BZ/K0NU/O+rTPoFn9/rLq7ZXfhkRbQENnGzQPSYoXYxVNVcGcQpYZi3f79u3EvYvktBCaRsuXf9AwUGqIgEGJDEOkyLDsoyWKX4JSlqYWK1pZeV0B7LhByP18Z/WjM3e8t6ZOhynmLDDlMEVEMxvBIp7v6hXPoApuUiB+oSqtUrInrLoMRh9F11EGV9hk2X7Sf/2Ydx56ec/4qe+ev3hu4bwpf79zgK7VciHwW8WH3XDEzJHJ5iM8QXDuSSIfB0wiuTDcVkT1cGAxepzFggBek2U8DCkdgh8QHCWqbKBqbx87KKVx2qPTvvjxrMGcEOcFiY0nSLE2mhdxJpMZREBkGuDAeyebUSTHiZlP2o+uedS7beaad9vww99pBC5bk6jpxEbr16UwS6CsFNitDCCdqqONoAYIkkgFYiy0oW3LpAt5ezXIBkP8nCE5JKRwoQmdlJCyZOmyysrqUaNGkYhM18sKC+G0WWw2zNnoBMXlOFGE4AYeD/gD4i4YjZ6amqeffvqVV15SiZaCA5dEcCx5agNuZ/tWqSBrIpkbdPngjkDQhCCGBuecGeiGCPIdV/pprEgPCIiBI51KxP+A3oXHU1BQQDTUwJhX7w7wv/s3b/q8WeP4RFBgYWUHgVBgdY0NqQy6C5AlxPf4SutAsFuIUxvJYJGv5JExlsQdQnM1FDuIED32OAPHisneYPyRM/JDL2xp0uVvc19f2aX79bIPyTBZhKIkOEuRa8JOZzCZzfGsQdQVbH9IXeH9hhnkyiKBLL5H2RFBrVkUlr6/5pZbR/btf0Nhkf/ieR9vdGh+haeppx4cWFdS8M8nZt13/5RV63aWVMOSxXCWdI5P83jZCxfdM2YsOHikrGWbFm+8/UH/ocPq3fA33NCvGgHiEIRCWM6YfI0aNQKW+/Tp01hvoEiCIAph5YYQaiDAmc0TH5y0ePE71SVFjz4wYePna/1uJ+ZoCK3/VCgxMWH8I5MvFpePm/TYY4/PPHDktGiPgyyPErwKPcmvutVf9EfRChESdVFLhf0VB56U4zLd7uCTTzxUWn6yb6+mXl/gUlndE08t2r3rh4njuqWmchcuamsPep+ct3nomLc637ZgzqJ9768v+uTrSpeeMmp0lxt6NkNvopGJS0m0Q/qVZNyjviThOkCqhahxb92yBc3FuBZ+ikoijBpCxF9087/hL0cfn4cqBcO4XU5ks1ANAPEs0T4NUYIR4NoKWTuPDNT5S9yTz+wtLq4B8wzpMCUFNfwUws0B5MOvdksw3qDNN4RhsuDNgHYN3KFoMg1Qsc1Wby14f23BdYMefGv1llHjx/AQuAiW6+C1VsJIfBEpVwEoCAtBiBA9RFwI/mCE5hbYFYJkRbQNrwsAQeIioqKhKQECzEAqCzE4a6ZozWaGH8g0Tmv8wisv1crUkuUnqUDIBI/MDvJnCLOhiB0AioXDhqOB0ItUDPGC8BW7FQxu5BmvdVy9Vnqtv2r42X/sCMARiT5b1NOKBnP4qlJ+wcoCAQnOONpsZdF7D1QzskFk5SNhomZlOSRftc/rtpkSKCA10YZtNLVs1SY3t0V5dfVDDz0EWwHk9tSpU48fP/7BBx9kZmfJPh/6EEMK4QgNoWuDqE0YQXPuc7lQd7DFx+NODuzfR3JOJCVFg7d9z3ffQFsvAV3AWNzwLWiOhpcAsKQoJCZCidWkYJVEgg401l1+SZGwgzhfkLBQgCoFC6LPb+IFZOdJoF2vDt0AMcHd3++8b2Anm8VCuXyUMZHk93ToC0VaKKNuKCqjCuI/OJARy/sT7D8SD0fTkCCwwZMhIwX7ZRJlzbJhy5FXX9+bO/SBR59dyLOS5M63WuLC7gBjMlEg1+BjwwAaAwZG4j8Ca8AIQ1aMAi8zGhQi5yfljIiVMZrMby9aNnRkn0enTHY6w/nnnV1bZUCyDbZpUC8xa8m49V9XzHtv08adB5NS7EkJqRnJjUCJ9eORY0XFFdgvHMDiCDGNc1r5pTA04BqO/4ARIKkD4uATYBZasfBEqBuSGYuZg1gfBAgcRwQBVNSdkbUaefr4j/dNfHDBqy/vOXBw7iuvAECDLQv6AykZmUmNsioL8/cdOTNhwqPzXpk1oG8Pp6vqj1qm1dXVAEXBHEWB8Jj80SLmsdOu52dPO3b81KpPZ+3/4dDOPeenTpt19oLrvVduFfj89z7IW7KWPnpREYyB9OzGY6YM6JbTuMRjfPm194qqznfv1GRADyulVDBqQnpqosnE6P4IjvTntYAAx2ayVZWXV5SVp2Sk44roBgCpBdBRFPvHLBgYYUmWSFJNVuD8ofhAigiULiD3ptOcBsY7wK9gPhQwt8g+5tgJdJvGIx6Tgz6S6oG5hsvDXtXfMJjhhNHYNjh4TmilITJftNcvTZ29Oe+C8vCTCwffenMQdAuUW5b9gjHeoIsMHQDinTLTwYBTkymTGKupkBeA38ei4xEkINFkKgp7yDeFNZnmecTqCEexC1DI1vul/fv3O+uEEbd2oBSnHk6GJEaXTn3hMbn8ViokgHBRDfgRXXIW8IswSIKBnNTlcuFdkA2FqAGRWUk2LwC/onb4Kiu5IZt1lYH5s34cTf5f9rFImEWRlh9jIIgeIXSqkWocAoMQgDY0hWwqq6tBC6O5+rSlM2yGgCRI2Np1NMgwEFXAqps+89HU1Ji2rXOPHfzhiUn/2LN/3xPTpqKsgK1cMJk0yYddG14UAD8GHZTyWAZBYKYQhMCh4Cyx5tg4I80BTKmbODetzJk1r3/ruC7ZQNQKxOFAiBGUCVePYswVyjbPjpkwqkWv1jYHmO/gg+kmyihSkIMRjSHRjCZjCMMnJllDmvzZl9sOHT5Ia2X17T0HzVre/ksmjzz5nmxNOwOyKoRsBmMtQi6ijoN/RI8ZIK0Q+R5fSZSLrSwiTgFWfaL1QWBoId3LQPXZCG49KWRjFny6++m3T/79mddWv/+MKVwLHINZECmYHgEvCyfhEeQBYgdzRBBgRphLwEjR6Um6oIALI+QZOg02IzD34z8pJdi5c4utX20/fPib/NrSU5WUn8lR9DqKP6fVac3ifNPvdZxdO+D7hR1fuTvt9o5Sj6Yl6eaisUOMS5/peWL94K2Lry88sPfcmeOq2V3fxr/hfqIjAK8Cm3o0NUrc6whmCMaBRyUZ7b3IIcDRh9IviWdIhV7jQItkCIEji+grhc0mq9cNeTtkrEGPhG/IjMS+hPoNh+KRUheXFrtu3fL33553/Ifv161azhtQuAZyj7dy3J13/FWMS1m67svRDz/54IyX312xWYzLBQ6AYw0o7UisxafpFsxVGRxyFp0NgReCRGGQWddplJ6w3v16GKhPCmI+yP8wLOYxIIqgHAeLpQ9dzkYzyQRrUF3Bto/bl3VeFULA5IMpPED2dxsX4EPvfLax323T+948tbAaNUusBB+Qi8Cjfn/6wt+mvzD3gYl9mmo7PhvUuWXt/j3b4ET8eLY4OdO+P5/fVTAgrsNzsxfNP3n6q+KKk4cPf//evFfvnfTwzKmTju1b8/Djj46buWfkI8V3PXHi4KWEeFto3rTuZl+F3dSe0uNgbW2gmqJUl6cqJjHuqZlPn8svYAQuTBuAbmRJDZ8ccLx+9muJ3OH/WLT612e1F2w7RLIG1MOhL1Z+arNbYf7xD2h1qNh6iSiHhtdgQC9p0Ax6MCKmI4CHFHwXRhBlGSgzpGu0iJrtFQ+asjEy3DV0RsNn8Xjt7LLdyiOv0C17jVuydtOwv9xAK5Ws5GZCYKOB2ipiaTexUQjyFXhVogl2XlGQ5yeuKsggiFcXoaShAAnF7oKvKJUgE8/TvEDsI+ZbWC+vqr7tzlu/3HAgZMhB3dFgLK/2VYCbzKgXqXQVpYY52kycKbQkBlSo6YIi4sThQxxyaAg+iXoJqb1gymMiXfGhLn94Ve/y2n/W8NP/7BG4nNPCY/60sskDg7kB6VfMY8AKCWUAitpYFJhz+AyxS8sWTQryz2fn9AQ5KVDYRLlMCx4+/OPIG4fv2rXrhVnP3XbLX3bv3g2oO9rfgr4A2tZQKCQ92xC/CxJ9BlwLUV2kg4MF+vXkyZPdu3SFIfT7pRUrV1RUVeVfODv31b/SjE8LBEnqK0J/RYKJUEgQxfT09Jeebpx3Nv3Q4Usn89z5hb7SSq9XRvLY4Fb9KEtgNXgr3VhlJw8cmXL6zKLXZjYHMUR9OoB8Ki6+kJspOixmUiOAjjS6oKMJqiveZyTfSEobkVxX1PhiWNggShHIhwdMGa0/WnXmi41nvty8oW27gRR0x36LAw07HTt22vTV5ldemLX4/Q/ZUN0TE4fJwQSGK2QNCZTbHMsl9+qW2suoeGRNsILJBnuzh1ZA+lXrdFGtU00ndx9Ozs4Gjr7hqIcjEC2OYOJhauH2SEY5ckA+gbSqkDZWhpAYBOHAkOWvykGraPG6PVlpqSd+PCwrvjZtW5DY4GoHism08d4JEzZu3fHZZ5/ddOsdrGBGISYoe5NTU+A3pKdlOiyWJe++NfuFF5Ejf2jUCDbsFzVImCMvbYR8Q4hPfGfN5sbxMa1a5KYmJ5GapOTVNYXWgiIACyGoQEDOBfDEMP4Cf4NOfo4TOLMn4Kkm+B0jD54qPBfHWmW/4jegVRCPYvFJTF5e8XMvzr54qaS6Fs29FCu4DbExspq0c9vp1159+XzRkdwmse8u6pGTkyRaLd/tr/l+jxzUTcOGDR791xHDB14fm5CIhwY6gbT6RshQUBKFvYIOPNQNZ896tmXTnMcffJjTqCbZe9tl2/r2zhhwvW317jyDQ+B0g+IG2zJ09MJSlU/RtTdfnP/83BdAlI9zwqNCxStqDfBecPMIg3EA/3AtE3G1V/BLPsfLDcoK6JFrysoPHjxIQFowOHjz8FjIecgsAUIBtTizxVpbWxFntyE4Q38ySa4T14fQq17jgmqd02wAvorwpJU7hdWfFn702YHVX2xp0a4DoeAKoTtQAYKNENkg8ofawC9sPiW118hkjiafwMTIW63Dhg3rdN2SF1984caRw2VvUGCRIePhqtkg5Q2AF4n1Q8he4isGHo2lwAQjk0fotc1mnAcbE4k9ULW8nIe8yhM2GLmrDMyf+OOfturICFyOmfA9zFTE/YosK6Jmilo1Fg+mfKSipAYbZThOnzg4cPD1MMYGARpeOugBduzYMXr06HvuGTdsUP/MnCbhINIkhB8LvEqy5IerBMqlkB8UKZBNQHEMwQy6ncEgR124kH/xYtk9dzc7m5c/aszo9p06y95AVgrVuYs9HEaztxApWYKIhUYlC4Utck4AvDwXumRYuzS+Lqxb3D690llX66lDL/LFyqC7yiWahWq/tnDpflxv2vSns5q2rG/vOSQHz5zY37tnSysQl2Ej3FiCmkKEFSkYXuH477tg1D8mNT7YajrsCgnvvLVr9huHl61a2aZ1exQHI7i13+AA5bfq9aSkp89f9HZOTvb0x2esXHNq3gv3D++TGAbTB13DQP8LecawBhC87sw3CDbVX8OGLAaLHis4mjfK+mrdN8PveYyiqn+Du2k4xb9hBLCrwd2JbuFRNwtfNSD1jAAOIJGB/RMxPUhoiZdvN1uVQCAhJvbsmZOLXp/fq2eXCff/jQpdWb/8p5vF1A2FJk+e3H/Q8B9++KHH9X2wgaHUjQ1MVhWoWyalpd1y+x3vLHrjpVdfr6msemLi3RnpmSUFRVD7FUxcXUB+Y/GSmpKaVs2yhg8bOKhvz6bZaVaTEQEAUhZBzoLbDKt+enUaygAAIABJREFUHbpPRhYY7FqP98jxgz27t4qLTfC7AabyWkxikBTGNZ7lQlawyjk8Lvr1eYs/WPFR6w6xC159fso/5qg8v+dM7covj21bt9FTXTSgY9rMB4f17pGhxbrOni/Ysv3cgSNqt+v73vvg1CEjegmcInskeEMYm2h7INYj0sv4x5stQcmr6hryfOPG/b3o/JkFL78lhWJMDlGpqRx/Z8+N+zb7wJIfJHEscEYS2ouYsNnInT60b8mihf+YNk2G8IvVhtIrRi/qK5C3EPG0oqv+3zAF/u8p4U+AAQEDBVSry+kU0D6JA+kr8L2Q73T0HelAAMCnpcHUSqUlxzMkAYpGvgiqAU4hiRWjKP8r3KkZCXWkxKzWGklcvProqg1Fazf+kNs2CY8W8HrMiMhRiSYMiQoniLoEZZFf5roQgmX4ZxEQFUYM9RmzEaTa9jmzn7tj7OgfjxztcF2rEFoUw1CIplLibPgtos8IX5mHmwVHKmgzGdOSRRQNcUvkQPBOk3IhAVj8Tz7fL7vXKwxPw0f/WSOAqCi6aP/rN5iXKMEhRQ9tU1KhigQoEbwTuDQjOCeUDdVA08bxR8rOk/FAMh68dKB4Lik5d+5c48aNFcmX2bRJ0OthRYvP7TGCLlmELidOCKuBBcggTEHsA6eJzGDEHBx75MhRZOq/+ebrRYuWZWZnzn/pTSCuu7WPS06SqBpk8eGRAfdN1i18NfJH6ByBjaZQC0NJ0UUbXDFcKCYdPAiE16AvnU0pqfh13Z5+5uL59buruve+jhcJ6qteHQZVr7x0osewPki1E55CHJDyIHHVVW8UjmbkjRD6ip/ofWB/oX1jEpevObf403OLV68dcdstgKBSek2kTfq3OCQv3Fo14Ib3PfGxxzOaNHn/3bfGTV08ZlDjIYPaNMmiU2OQxDJTTg1FBQMlBgMcJ6YBQU+FPJQl3Gtg1pJZm89cOtwa5eOGo16OAHbxKFUSWf4/H0aWB4BGDYLUP8QLcLajcuaU4vNVV5efq65cuPBlkWfWrFmRmBQb1iLtwFc6sGcz6JanqKysLDLHaRqILp+kIgUOatPExOQAumzc3tvvvOvokcP79u5b9PGag8fy/nbLLcOG9uetep2zUJX0UF0dHxd/+Hzh4YXvLXjvvc5tWt80eHDHNm0yUzJ0CzhHBGTTIUcOJwCPcP5i0QMPP92zZ/cbRw7t1LFV82ZN65yVl8qLMjPS4KgUFPi3blx/4eTZ2qrT82b1gc8069n3QzUBDyN98vbCBFG5tW9cz64D+/Vto+m+HXt3Hj4RU1xSl5LeZfrse7r37Y/lGZQ9ITmEhBzMF54r6pjCisIPIgOghViLBazoXnetaHVMfuKJzz5ds/LznTf36nV9p7h+nWLHjWj59rYLQS4mDAyq7geSG06XiTaIFn7TxjVdenQaMOxGNRSMmmV8hdGL4vHxaLhWNOl4pZH+bT6Lnh9Pt2vHTjjfmBjIDQaR04pQPGMjAFQksjVQbmdp57aZ6YmxkH1AlymDejGKtuhYwoZxdSNGZHCEsCfML/niXKEndd03y1q1yVEDHsgakTZMAjMNoUudlEdDIN1HUuqXPRc6n7BJkJwWCiCgCImcDbfUp1+vQQP6T58+/cvP16IFvvBiMR4iK92BnQ37EiTiABMjrDhGYwxnbNrIfsKlRyu2oL+GfBnZcVAxJ4ojV57n0btscLN+2dv6s/02plF0SUP/HCyhwEeT1mwsKELRHk2M0GHg48OQPOaaNbFsOpTn9/lEtJwRhJZeXlaJPHP79u1BbRX0+1mB9Xm8Fgcy8aibB5AHgzmCGAKqY3CTsByjFgolLzWgfrFuA9LSe3cffv7FeY9MnnLpYmn1pbNzHx/oqb0gQJgYBUkksSJJYOR1o7dE3k7YQxpMkBYj3SVkhSNGQl2RMlyE50G8KjXcoWXq2u21e/fs7z2g1/9QVP/d33coELIJctvmsVTQRzJYhA4LutsQTbvWMia3SeIrVHPJ2yHfC1JBpX3VF0VvfvjFDcO6ewPlsYwZghPXMHS/7Fl5CEJ7OehOBGU5KA+9aeSQG288ffrs3beMe/fzLxsnU7Nn3Dyiv10WKkTyFOiegEolo3lrDYYAo9S0b2OxCFRxwdkGN+uXDfvv9dtY9Vhc+IpNDntMJJdBlhsxCDr05kQNrKEIbRQFMG0ESJ+vXrtlyyZvnXPGjGl/++vtjTLTQ7I/0h535XmL7ALJQAv86tWrgTEHkbrfD3+cxeVQNFy4aJHJYgXHUXxs/EsLFs576YWvtn2Vkka/vGjG60tfmzn9pVuGDFHKSmKTU70eAHRQxNQDrHnv6cJ9P74J3y0xJm7svaP69urWskkaT9trq2tgf5LTMiCvt2nv/s179jXJaTRkcP+KkuImWen/fPzxc3ln7x01NSG29sGJXUcM/AutlwWkww4lf+qovu1yTb36p+nmfMYmeJSM5xduXbPpVN+htz0/5ZWElFTOwSmqF9JSWsDL0mbKYKcAUYuyW0Ua26L2k4ykjBqiCJ/LIoqK7I+NT3j/o+V3jRqz7PPCjs0cZuPp2ZN75ldVbNzrNMdm+vzogAvDMwtAJxSEgiburXfead35OqvNFqZ4nBOvA5s9juhLwWv6t8+LUBiMsmVlZUB94B35vOD3J3k1YnIQxZJ+ZvwHDdZooxK6sU8zm5WjULiI/AqmQMSTxter5eSB9ZNosenzL204dNH81bdfAK3u9hdzuhVpM2RP/S4XuvrgTsITCvq9v4LfI+r1EpwJxirSxxMt6eLeH3r4we5dB77/wUeTHn7k6+1b4RL17N4krIElgmTACOUWer0I8MSfFk//UC5HB5/sVpEDT0fc3MijXu34jUoIVzt9w+f/20YgumLJ7Pn5wCeYlBabw+V0kyQxSQJjuQAPiy07FA6oItDlsCzhUKyd8jgvgekK+SVFAd1DGHzfaWlpMAeYsqxoCiqBiI8FivOdyHKB/A1JYKPJQrwgdMbyYOaEl4DSO5eXd37Llm2skZ85c/pjkyfjsymPPSSynpbZdpsgojqIGyGsvlgIOEiSingYqBtSPMQNgZIEkBUeIZoQQXDqoA1JNIvWXB4MxZrfb1DDAkPFiAlG2lLf3k9pfnFudnxaEvxU4DchwwoHFJjiq6/TiIXFjoVXQJxUvBWCXWD8fMKsebtuGjV58LDewA3HmoK0oYbSxN/sebVghFLZF1IhtQasjEcLSu1aNz947scP1q42JDS5d+oXT8z9rsCXHYxvGoDOLO8NUZ4Q52cg4xr0x4tquo31XfL8ZvfTcKLfegRIQR8BjMEAlCR8oEg4wxLKcjC1SL68M8e//PzTl+c8O3HcX/8++jYt4Hp9/pyLecdmzfxn46wM3AtyLdfy6SOkxOdOn37xxReHDh3aoUMHnBwFSkRlaOtzxMbYHA4Q5nmkABLm9z/8qBgIPjK26/L3bs9IrJ00cfwdY578eP33RV6vv6rCauENvKD5IAQVgg5i0MTXqP4Zc+ZPf+6Fj1Z/caaoirbGCbZ4o9mKnlp4KWKi6UJJ0RvvLl2z/uvCS57t3/ww/r4pHZoHPl85/vbhVqP/rEmiYg2mOTNv/sc/k+B08YbzYUP8Z195Ro7+8OTF2HnzPl/y7mdpuQ6jA5ArT0B2o9LEGu1UmMc9INfy0+4byWnhiOYBDSLUwAC1ggIzIkoQWEi9+lw/5m9jP92c7zdaKUGxxtU8fm/X4V1jDd4SuBEc/FBSOmADEgpyXFl5zYJ581XFDxcH7X64RBQ8R9yFCIPLb/3y/9/zRQPa/Xv2EsJYIvxBcmnEtYA3HiGhiDwqYzLqOUnU0K7JBIceJrTGUVxcpCEdCaKrulmQO132+ZnFy8ufnbvIxANsUi3QaB40IG2mSH7RZgO2BFcgsToYHJHf+oUHjdTmz28EfhL5PrJroP7YtUuXbj06v/XWO5Aq3/39jsQYKiEG/bKEIQz7DlE+QsQOPsOgt3G62el0gggeY47VgZNET/U/jn9DNusXvq4/wa9j7mEa4bj8rFjMSOMXFBQqclMo6xF2cfTMRiQwyM4OTqWQEbRyQG3H2Fjw5eTkpgJiSrE8oSikqA0bNkDdaujAfrb4GCAnEL+u+PiTe8b9vUXbdpFoIAKohy4heudI/Eeuu3PnLgTP4+8bN236sygl5p2v+G7XtgdubWJlA1QAnKi4JOHWImFEhIeX5G9ICZ1WQibgbkkZDQldiMiHVTgd4OYMSKwJjF+K12gXmjZurAVPuaprUGf8hSX+f/vr37trT25mPEgtiJ2iCMc9uF4YBvvD1Sm+fvaJf3plAESo6tq9/O5jtZPnDiWwVKeXFtGcaAC1O4sz/RYHbg5OLjrPEFBTahBAMFISkP2SWjrqlj69r//itfnvrFn++bffr+/aKaF5M2vX5pa4+PikpHSeaCSpSalCSpJ4/uwxirrtt7idhnP8xiOANYUtJLqFY5WBKgVuEMRAq0qLSoqK886cPn70CNZV25Ytnpn2eO/evaDDizYuTYEH5iG7DkTtWDAMAzxw5XmLeqRRRHYGIBgKfgM2bwOY3gyMAIeJsEkygYi0C+Q9GZ61McYuvXps+nzDnKlDVr90z2fr85Z/uuqdH1b4VKp9MuVI4g+dqfVhrwe+U5WBcJIMVFxi3Pc/HN29/2ib1k1GDhuam5uL3ZE3CYxX9tcGsHk64mIDHtcXaz/f9/XngpF69rV+MVx+qNrDh+IpMU4OVBscjDvsL69gt3zj3LG/yOlLvGPs/IcmjeEsIIs6Ay46ABdYI8cjK4tHhP/Ahph4iNkDWhrNY4URnsK2RSXqg6TdEqwVAgwgXCiQz4G17tFHJn26+pMjF5iWqa1rq+oSHJb1Hzy8bNU3u46fqy73ef3UyXOKBJYnSXbExu7Y9HVmWvrtY8fFx8M+EGbUn5KL/91W/8bz4OfTcSwLD3jz5s2AZ0V9brBOMEYaFhbIJALQAhGMETpb8q2DcttmoGjgRzEBCCp0SZD6HrHIkfD8KuDQHy+xC5Z8/8ysl3v1GkKFq8zoVjISlUMjmkXxt6FQbVV1XEoKZAGwX2AMWf6XeVqACWPEMFREgyfi4uOmMMmBzIMS0Lhx4ybd/9DMmTPzzh6deEdzlqsxhMyEcNFIpHEJeT2YzIzUda2zVLUMEyk2IYFAsshEjWBs/qdsYoOb9W+alv85p42sYoPDHltccoREMGggIfLG6AnRUCwwWuyyVCmIDl2Skd/lWXr71m0DhvQ0sw5QukOn+dTJC7NmPTvmrlG2O+8oPn924oNPpKenYkJ37d4dLbgcbwoHICsFtgBCMU9gRuiTDYX27NljNlkmTpgE3ymgSveOG49kSc+eubhEyAVdDxQAAa4E0IfEjkiV4W+JvxUM8mYBWlU6TAB+CuQr1jXJlUGB2kzpMgHLK3UtWuWAEvDQoW8H3dQDsqD16lUdOni4y2gwhaL0CSAtVB0gK0tS3Fe9yZ/9VPILJHjUEdTDDj7yxO63lrzavktb3WuwEMkIiFEyrBXiFb6rnuoX/cAIiUQYPCQ0cdFI+RfXZxgH69B9xpT4lnOenz/jmVknTxz75IPlK9f9+OLJr0U71a9v5pDObXt1tIspFqNoQ4P0L7pmwy//biMQhf7A00L6BNsSSLBAMrRy5coEq9Clc8c7R9362isvJibFIdNSdak4GFQYIF9UH5IcSEXDn9AkBQS5OnyOq+wwSEhAGTM5Pf3JJ598Zf6ij1d+OuGBh4aNuBkuCEiKYA9IoQ3Ej0g8KGHBaLhp0rNPjRr06K1yemN9/GB+wl1jj+ZrH2w89tdereIbtZq/+IsVG44owEcBEgoDFdRrqsGBAvlO7vjZ/IKSD2Wf324z1Tnl1Lg0Z50XiV9vjcshav37Nxt0Q/OunZo0izuj1umcIYdi1aB8lo01ncy3LVh4ctW3Vdf3aDN33vMdu3UHft3AiDJg80aLSbEzeiAE5wlTGFSY4Pll4PXJtjB0ZrAisHAh2x7RA0XHIxHngbKCAENH9MEY4LicQKYK6YkDBw1/eMoyqAD6ql2PTmqbkxK+54640bd1VuREl5db9eXhI2d95bXMyfOlVtH20eKPctt1QuYPCb9oBiXqaV32G/590wOJxtJLJUcPH7aaRR+6MSM1MlhTPDiSQlj+ID0EOB3SpgN6tac5L4UGbwg2M0h/wk5E3ZprldXWbS5p07PLI9Meg1RtOGBhEBb6PBQD2BwRwF26dOm6dWuXLV1qs9uBNkFp+Zo1uisMA07CI5lJcgSEXRYWFa8IEwxUy9ApuOUvty1d8smr8+abeWrs2FutsceoOhsV8uLWI9VAmF/sJobsbKQPeOQRcUDhDJchhZpwhKPxmmXbqyyCK9xnw0d/ihHAur28gKOuOiYlnrxlr3br3/u62muKSSmDNAETdIRD0BqOgfyewMVrss9o0WW375beXcY/u2z6yy+YBZ9RMHs9ckaj1KUff9i5YwdITS96fVmsw/rmotdYkQ9KbtYsep21VksMUmI+2ieQmYv5TxJjAW9deuOEptdlg2x+6mMzLuzeNCDH0K95CqUUGrgQRcdBqgqlMkxumGUSJJGO7chM93nQQULpJuKlwN4h3NIlgzFoNBwJBzJpJomhKuNMxclm6ugPJ9yyakGR8Y84MLYYWGIfsaUQIYgwFjAkgMr9he1yOyg+Ha1JYdVJ6VYAmyIcMAQrE301xExEPEtVluFxMoRyD3klBvyiIbqMTkldsNAvxKpDhg2ndI/OoeoAHhme8JWCbe8qYDQ4piR5IIoBl9tks4UCKvgk4bmSFmvYmEi4Fv1KRgs58whYh4XRCYeMHHpt0NZMo+cZjjhphgq7DEHVwrLd2rfq9ubcgN9/5mLp+i82rFq16oMvNtrtYtu2bfPypUTfKWdFhYOUh0DfH2FmAml4RMsCj4sNHrl7PHK0nPRTfYQi6NXI0JFaNnIu5LbBEBhUUMvArXm8dZeKigMBCf3nKEwXXDiND7EtAWGdmJjYtGlTBOUoRLTr3gt4IFSa0XNks8cgm2LkSTYFHgNOiM4mss3rIJVWec5EUjuEruxPdKigmUJzPU0XnT2+9/td4BNOSkm57cabH39kYmqka6GsuHjRgmUQhDlx4kS/fv0Wv/cm7AQHvxmsjl4vXllYl8msQQoZcxUS5nhlHC/5vGj4RxshS8ksdAqC0rSpk/v37j79qZkfLpx7fPf2O8f/IycnR7SaQb6NlDlaWqCSqDFspjWILtn1P9be1zTNaHZQmrd1gnvRI50pXw0Vd2LahCxFql39VTnLxwQNTrItRjJMGhwhfKug0mRQDKI5LsUVcsmEEU6GZfCEqNats8eNbGFwFVJ+kCQZSZuIHVnwmG+PB8c+9nnI3P7N1yeMHTsW5PWUDCfOzZlUzAxouYZoD8nPAFCK/yR04gaBihF84I8ANgucdkQxlWzP8DNIjp4yK0jPCIcP7IUM0eChQ3g+Bt6X4vEcyC8vrtZH93KNfbRD355dw+GKsMdsohUhKNnjah8dm2g2tNFcXr+aUug3PzbzyxXvL77hvQ987jqoaAApwBg5VYNOA4DhVyVY/01mrdnIuGur4S5xEfoe0pyDekIEmQQXCySKgkEMefx/uT2zSyeWqguAUpFcVwsRXIcGUCxyR/hVIxp6IjwQNN4HYwDwqTgsxjil3G17z675dDWru4jsBJitGJMMCyDCnkD8Q9y4afvmLfvA40Z6rg0BwiUEGBxqILAPAK3iEkjUY7bhfqIytdEE/89pflw80rHNQh2INYP5D6E8AoDIuwsl0kFvrN3Qo+t1u/cekpTgy+9+JzI1ulweI7ofHdcvxRLQZI/RapUkb2JccEhr79Ed32TntqkLV4tsguoP86xM+ONIVfSqR4ObddWhafjBfx2BNq07fRqgKsu92bGIFk0GzoE6HOXHvoipr2HLA00c9OhTkoTM1JiqS86UVsmqrF0qKx06dEinjh2w4FiBG3Pn6EY56aiy66qfbNJ62OpwaLKG9iWeEUlcBHI7r58xiIWXKtIymnG0uPHzr5e8PXfgdaanHhsmWELQMzTyNpKsvcrr0TlQNKFLG9o7EGlH0MXQgGdpRgNnpukUKDCCZYLiY3gHNGtZGm3J1wqxrnKN3+LjaLAeSVMRZAOCRez3Fy5cUJweOyfyCHmh8KWAGRv6spzu9xhEuB8/tRP+VCSF5oMAInsVmSr0wiDLCOJFmhHd/lBxUeVtt90G94UYQ1LBiXBMI6gkl7sylZFB4EF6rHg9ptgYguElNjRM81z4Z56e//bQ2IkAz4gUlohEksGAZn50XMOYwlkMg6s60moehaUgq26yWq+7rgP+PfHk5G3bvt6yZcvX23dUVdWAMWDS+HvS8Kab52ZnZ6ckp8UlJsTGxsErIjcM+BdgEaT7FBSHsM/g+ghB3RI1JtHMwVXyuJ2AU2Dc4FQ5a2pLiy+dOXuqsLCwpqraZrM0ysiAN2Y1cxjbmkpvwYVzeIQzJ49j5HGTHyxfff3119vt9kaNsrKbNEFNHJsWTCUPsm2jGelA0WxW5CCpZ3kl0uv0JzvAXRcMqE8/+/TBvd8nxDqef/75e8ePR4I5GKjLO3UKOGgkt4qKipBZGT9+PPiHAJuB1JXs8QCqTJwSTA0laBRMIZmILgBSc+ZM3qYtW2688aaWbdtCxi8kh40mIaRAGMLXuXv3L9evW/bx8qVLP35g3JiOXbuOuOnG6zp1tFpt0H4SeBOcYEtsQnJqo9Xrt4wcODrdzGt+l9EsoG2PsHmXeZLtSc/9c0hC8oH3Vpx0q5YQB5oJ7KukTg6RLdAkQ2ydNnqDIReCGwN07CIxA6o+VVWFsppi0iuCiNlMAZVOO3lW/HSdc8UXe28d9/fpc2akiBZ0AQTq6kyiyNlQlAQfDUltEFJA+PdGhriP5L+B+IYjjuwOeFjgBoT8Af/qzz5D5gQZn4EDBzZv1sxTXf3ee+8NGjQI6wbAdki0QBy6zlnUqmnKnOdvSYsNUwFZlurgfPCchg5DZ7U3NjFdddaAfdyeiCxe01bXORevO7Lr22+HDR/uleFtkBVoFkxev1/4N7PDYxGVlJTgybDusBQIADy6IogBI4IfIc3ZqYPloXGDddlFmQl294orBoQ+YcLdQDxQdDwYwLBOm4sKqi6LB+DFaHIAxTrBbkekhBEO+CXU6R5+eGJCUhLo9+AuQUQbd6BKfnjzKEKiVI3aHVSikfsEf2n0uj9Zy6jvRUgc0CfBsJzgrkFkV5aUlOCIc8AnCwYvhULSohcW7di5DXM4MdZybN/3ySJVet7co1OCrzpEW1gD7Cu4hxjcrHXI4K7vfrKl27DbkpqnaBKabQ2iYPL5Udi51kbS4GZdcTI0fPj/jgAWF6j+aqtlKixixurQWgAfL7Y/JhAC8JQVVL+BowNJSWLTRjFLXv8/7J0HnBRltvarc+7piUwgDDlHyTkLImJWRDFnV8Wsaw6rYgZ1DYABARUxi4qCmBCJAiI5M8AMEzrH6u7vf6oQveuM37ff7+69u+6WY9NdXV3hDec94TnPeeGp5+/zh/1bt2274k8XYTWkYkEq5XXt1lUBHVFD/QoHYov6nUK3wkQxWy0ZSzBY7cUBYrfDbFpdG+01oP3mn/Y+dP0Vxw3IveuGwT1aWRI1B20WVAemU8xS/yzGiMXlAypCScUgBTZYQDXh6ohQkZrLcDn+hPrH67IeDsYduLX/l5wURz1DSEqEBSl7vEGW5ftihQVYwwEFK9USzoJugPsZJ7wxR7MbRXfhX/w9WgkLNs2gJP2L0ARWpckVjRn37Ky987qTJSGAomPiKkO1EkpZPfv6b7tW+0yxIxPQWhIXcEpgb+JgB+MVh4uyfoWWdGh0RMQucVgJ2mobeWd4ueSmIK7Fr86/KCg8FQXCodVQFJfDdvLJJ/B34/XXk4X6zDPP7KuoRLkEw7dmxbevb9lyuLoWHQgFccCQ4RzP+TWuWtn0MBaPixJGSGbLli1r167Fd6XrQDCO5Bfkdu7c+fRrruzbt095ebnb4yIJkqRsfsv9RCMRVgj0Ks5JxbiZr749a9as9et/TCSTeLmemDatZcuWlMSmCjqVLtGxcHpx6Ugs7cv1ShLc7xmr+tP/oV6jZLupic8WLbrkgnOef+45nm3H9h0fLvzordfnovSMGTPmnnvvByRkdTgYCRUVFe+998ZJJ51U2qiYWgF0t5R7c7moZ2KyOJJBRq8BmoaXX375xRdn4ABr0aaNcJyqMlSksmjA7/LmXHr5paeffvqqtavmzH39qan3xhPJXn0GnHDiST169nYR2TFaLvnT9X+59aplK7ecOaarGjlMTq7F4sBH7iIana5t7DHdeuUxxMcf/uvyZCyHRTeZ8f9sUljwvFPnh5kikE6K4RlscQJ+amrHlr3xSHdHKpkqLE6kS2e+uurh6d/HqBlqzr35ljtKC3wUPEjHwiQqagMAPT/J4GFcYunhZtWwpBiHQNAEvYBCJt5fKFvtli0/rPv+++/79x8wbMTwXF++Eo8DRJswYQIqF+lyTAqOb9ux4/mTJ3w19xWbNRQ9fNBJESvC+nGSr2O0ogs3dhzwFwihdMCfefrtRe8uXpuKxcFgtO/QATZmjy8XIREM+i02EJcNosv/u8bljh07mINH1CxRXyQYKiVl7YZ4NNWiLPPna/u1LozaQMMmA4pJSqX9djNR9NIgIQbNDEO2ONS0Y/WarT5fHnOThQJPE5abNKYGVCd/k4K6HHztlKtxlGYSwOq5tBQOETmDiFOx0qUjqGJoRmoR0tU2vhT/FpuGMkTKzpkxC9zwli2b2rdvf9fdd1JWIBmJWt0FieihSZMunnDqRaRidGnrmvnYtbb4OjxUBIW9lgPpGHRgHqSIlaTDuqoTxh7zxLNfvf/W25fdfENCDZhsWX8wbjT5JB2x4e0/albDbfOfb363VFe+AAAgAElEQVTVArt2b8MVEolDpe5EUEUjIZYiraYBXoCkyeIyGhzxaF1Oobt7h4IbH3ii37AuDrubuEyfPn1Yf0ULgFzE7ECV8PjySLQRzQBadqmmbq85cNBhzfW4vRRDBGy4f9/hZCK1Yc3q3l07DWsVnn7fVU0bByKVW11UDVWz8WTM4mJU1289GI21sUjKafM4nIVMsFSoxmKKaF5o6HNkWludCoXj85ymHQcDtpia/FlF+B/ubYlzaXE3EuMRClYYFLNZrFuvl8TlrBKPUY8b3EA8QTvFLQ5oIDU5riOxNJocwQewoW2xEzJEagnxxgSrviEQTBN5AeCPr5xYqmZ242w3ZpMcVP+D4hnLxCDCRrtiySCokkRDspDtQ52y+jYEH4cJRTJqn9mMKws7l4diP5eTeB7pCNGoVFVVVWdODtXsMFitdls0VItleestN6JLsVDluF2d2rY48cRxLIG1VdWr16yhbAB283sfvIeTit9ycS6kZ72hXKIyxuNSvMPtdrZr1+7EEy/ElUI2K3KWY1jdoXKS+wWfFwvxrHjARDe1Wp02i8MCZY7JmKQMS+K9+fNXf/cdSiyqWMXuPffdfgea2elnTmzVqT3tnIjGwKAIFttsCGghMACD9TXDH3YfifR11bVejxd08LKvv3788UeXLV9Bt9503bUnnHBC81at5Mmz2WBd3bPPPktI0eezjx8/njGTDAc1H614aGlJYkD4rhSro5HVOmvGjOEjx7/66it33/+ArpqwYAKu572wFiuG3FzPqKF9Ro0atHrFBY89/tT7Hyxatfy74SOOPemkU0o7dOk/dCi5wus2HTx5WEf8CrKIJlWzNS+brDNgHwRTOYXmKye3SWei89/Zt7kqKGaHwxanLktGsOrMlVQ6Krk64nVi6HpJFdm5MxwOWHMbtVr+U2baAx+vXrfz5DPbFrdp/sSTn6BNKqlc1miGD3XB0lEpvSpWjeC4synYv+El93rlUamUBz0UGlcSBgaZpjarDe/so48+mpOfrxGXm3GH0BhjjxtDPDGbkIGdTKt4rUvzc4N1VQ5r1on1lDFmIpAg2ODNVFMBmzsvWVVpzQkr7pKVq+Nz3l5V4Y+A4se3c/c9d74wYxaM/LQvDleZjHjt/pEbzw6bA9eKBAOiv4hppw0BUidVqKYTwwY2HjWgibpvh2LOUywoTA3cjRh7/CciQmJ3UkrMtXtPdTqdh2PaA4QDtAe+/GQiXBd0FxQiXmJRqLOsxcVFiXCQ9rc60NSo5IaYEeNRLsMsNaSAhpHbjlGNvNNtUe3+JCWTbdCg4UiVCRPGP/HEU5R6owoAWr7V6laT1e5cu8NlL7U3OnnC6d98/LwpnHCoCZcjB7FDUFsSvQg5C62DVU2pvpxIr66N3npz9oVXTZEuRy5nUnanI5UKNfDAsrsBofs7v/jPV/+WLWCyM55Yrcj7YJYlXBIggqnYRHkpeF3wuBMqMALcNkQH925ZnvPt7bdeV1LSvHFZWbs27WPRapxXChoaS21GdZidODgckGixSJtMh/buvfee+/r1HHrOZWdT8h3zjYIGIX/lxjWVJT7lzhv6Ny1JhSsOuixeCkVn0jFCkynJH6zfnQWcw0JpP4V7iVIf3mLzUr2BWGHG1DhGQY1kDM0wQCEaiyuRjJDCY/L+73A6SDKBOKeExJk3fEQLobhQnjk3x0TYDheUjSUKImLyJXHLi4GmmWX8hN9I+E9DHohwpYocgg8WPYEaIAosgFkwDTlei2hoc1w37H5n6JKfLGqZOL9IGWMxwLee4/XpK2a9v0NURYNB4kclJSWdu3cX81TEmgY1A+KkFcegf8G+xUMhes1hB5AXIgqkpe0AQZV7JZNIkLRJ6plZ8grzR40ZxR97Hpn6ED4knohH1tUsGgpxmev16AnVNjvJTxa7R6g9YoGA3e5AhZLGiIUzwhYoTKiK3W5CtUbTkiLh2MFGJRFBt+W0N1x37dDBA+mBNT/8AHvIjl0762qrP1/02aXX/mnYsGGljRvj5UK/A04Eaxnl+DQO63+jDTgd+StBf+3ks88+WLEPY+mNefN69OwpxpWmQOMY+Pzzz0kipheeemp6hw7l5S1bhWtr6V9AMIlIRIiOUO6RGjZbIuS32V39hw6e/cpzc+bMiQYDgIkADwAwFo+jWbCGDAfcS6YsDjDTMb26z319bqDGP2Pm7GlPP7Pww/f7jB7btmUHnK0HqxJWipTXVgZrI97SUjHeJLZMXqNDqa705UWvu6RXiya+qa+u2bw1HCfnENCUjaI7CCuMEI+SDRltBWB60LG4ucJcpwlfVCgwbfqXa9cdPnVk/m3XDX1+3grY97zuXGaBgBCxHwh14UUH2sA4wu8r8XoHGk5tVdVLM2dSZ+yc8ybjBIWx04qP32z6cvHiG2+8ce5rr6FmCT0YYTVxtEjSJWPV4XZxBtjCoCqIBYV2EOC/hrNGgSA9M1dJBMxWXHRJq9egOLyHa72z31m+80AKEFg6pRYU5q9dtRqa0N4D+ot5RhY3ruX6xeF/24hF6aSKNrctfjyNMko/NZE0s9FXUlg7+cReyYOH5fEziWzWZzBE6r+2Sm5fklr0Vp4YIQcewE6IEY+1sIcwVEjVzESjRo/X7fDQ8ug4FRUHmzRpwvyz2cQWRcOlEpHF5ZUJLpmCiECZ2mSkhmpqPLjE6tumTn0IPCjJzpqamyDwXVl5ePDgwWarTxzzVuemjTtU1bppG3g5JaegVI3CEpt0eqVeGfBA0ZTMhB3M8dDhMcM6vP7xFzs2benYvbmqhnAqou/+vrP7P2pWfX3yn32/aQESulHdnS4voaVYdS2YiXgsbLe6YfqlilU8kLbbCJpbs/5Qy5KiW6YMueCeL/fvrrviqsuNBgwU1CMygGBod1A3DH45SbfB+QLsOZH6culXM2e9fvnFVzJ5Q5GYz+pds2oFWJj+Xa3XXnlqjy6Vqbr9LksuKkcmEjOC4MI3Jsk7DcgVkKms3C4rrJ4Zq3fvwfDB7cmamtjCZUB2qqOxgNNjduWVLt9eV5MyhZVM/ZPyN4//374DexCJgdgyS36xsCGgTPj9/tzsQYu5TrFlTDwlaFAqv+Phy1IFwsNPqHAEnbGoCzQmSpUIOxAmwDlJOsakJy0BK0/cV+htrAqE/ThGjhcdjewYWq9+MzNNjNUOiE3dtWvPp59+euEFF+U1KkEeSarN0e1n2coO8ZBpVwHSy+IiqpIWzUTi4xITbxaOKKtVBF9+vqTnEH+EIFvqzFnJLeVZSAAVXBd3KLSDJIomUM60mhhCB+BwWmy4SI/6GmXBFtwtXkyrJRceCRZ7leol4SB16hyEWtCs4A4QOmqKXTIGuKUkFbKFUwAJjWLKK+3AJazUfjUMHjIIGoIdO3Yt+XIJnoX27dv26NFz586dTz48deumzZdecTmIb54I7FduXh79gk733z4G/plPmJfnI5mXbjr22GNPmXDCkJHDkrHEnn0V77zzDsZATY3w4eEV6N23Lx+nP/NMzx7trrvuutyCwnQsQk9RME4ciimVVRjcnDOvANifNW0/6aQJHTq0wykiAzIu7i7xZ0tdEwyJDK5GwSEQp5MJnsrJy73yqovHjBm9a++eGbNmz33lBZJA0mlHLBq1pdPeRqWcJKnW2uxNsPgUFCkSKUKq3V579gmNylqe/OEnG77+/uBPe+qiMowFmohZqFjzHFkzKTc5duWYrk3HDWtc2tSk+ENXXT7YMjEwoJMLLtAVn+zM8zTy5TqzYWs8XUdJFoY39xkLhJlKNpQ86JYiiUcfeXjp0iUnnXQiG/NBSrtSWDGtfLFo0aUXX/LII1NbtW4dC9Q5oB4wKkmcZg7y4zKOHDdBVeYx1H02p0NNgln1ECEFiMFpEylVFHuSL7L2RPiwLc8bVnOfe2vjW4s3JchpTCahUYC6KTcv/8mnHn+tT2+K0NQGgmhsR/Wef9CgAofHLGB2c37xRomfUow34HoEcI/rV9q3bb414BfUllkc9LpPuZ6byZLjAnATDAduZlYPKlIDoTdLg9icmmvcmgxH7ImE3x9+6NFHt27du2nzT06HafeenS3Lm2leNCAqYFQiVhCcEhxMwYgmnKXxpCcnFz1UVDE9aMjlNYIrhvGwEYNEZipKpK4GMlyMwJtvvhGh1abNwGbNipo2K733gamhiLCCvPLWotNGtw5Rd0mJ9ujcGvwEvU+9dMrhKua4PZPTv2fjru2tr8585pHpU1G/0qoRimZnA+AKvQX+o2bVMxL+s+u3LdC0WauCfF82jaRwO+x5uCKwM7JpnFuwDwBTxmcgKzpjXjHWHH9c6bmbu3/44dpGuXlfLPqitElR0xYlDrs9VOdXE2mAWcisZEwKGlIvvbi4+LRTj+/QsWUiGsjLLTxQWf3stKe6tbVPvevM9i3SWc5KPoowYUYtOS6qpMXCUQepRg0RCmN/oGlkHbWqdddBw0vz1n69cncwagzEANKGWGYBiuUWgOvw5Jbk5Rc1Am7524f9H9iD6YaOovmfxGGjUyqzqEOfHaZKUVqpy+ZEo4lAmKifqXGO2xarlapetJiOAhF0iMQnkDlawSIkH5nTlG4jRiM1IcEtjRp7rChY2mFIJ1GMGmYJM5hN0UjY6fHAV/TQ1Kk1df5bb71VI/rX8nd+s6HDxcNhfGZg7UXeEfyMxRxQuxuxAhNAdnjAA7t3T58+nRhTr169UAxFmiJbo0SQiTC7BNgVjxPJlAiEpImiCNIMBE64GHYuCWEiysUZwFOoqThlA4Qh04VPjyR/sBLCUsi9pVPC7kGNS0io7UKzIx4OTecTwUrdMUifWZ006md4D9H5eC5ucv3GH1Eof/jhhxAjIxRZu+4HHIq048L330UKT7nhel9+Pr6ZUDhAEqLeQb9phj/sDmBq+KseeeTh66+9es/OradMmPDJp58RlW3eslW/fv1GjhxFM5LKgNYFCh6K0W5dWtLjyXAYrZdsDpRsUoBZ4oBFOvPyMtGwDfcPTGsZQ8fu3cWjY7HR79L1rIuCs2Ega4aTwYFsYSEFRZWiPoTZ3L5zm1btmh8/bvQrL8178blXdm3/TqJr4hwyRVQ0DCcEVMSEMcIwMSwmSZI1qKHhHRy9m/dbMTj6yHMfLl2ZgM7F4bCRzVDkjRY5zf26Njrp+D6du3S0WvyZ6D41Fu7f2eaM5CjGRDKQMjqLcpvAdRw2GPMc7jy0xu3bd7Vq14670hzwlp/Wrz9n8kW46+6+645jx41F3WcOSyAMr4bD9drc17v16H7yaaeBd3R4cxKBOtpK5kgmDdmKTSMUJYwei4QdFiuPjnMrEg94bEm8braM8EkYTAlKP9AGisn75Yr4m5/tiZLCiZtZNZM9id5WV3MYneC7774bOHhwjtvDfGJ4/0PHIhaIUHZq+Pdfb/Ra+9bqhae1t0arscKVpCmdUe1OPMEN3A6RXJBuMESnqdsNliSRpH4jDBdxsTOzSaIZRmJ4Cv5ucxz1says2YGDFQX5npKSRuAm0UMxz8j2YUq+MXcORaxbt25FKqjTZRfDEoyEJqxkXLGJLigRTow3FPJ0QrINXTmuTCLWpWeP55//67x5b1TW+GtqN11/0+k5RdYXZr699PMl015aO3PmWjTxvp1z7rilWZvWeN9xhWJlZGxmrzFuKMrNjBjW7uFnP92/5+qy8hKGm8tlg3yrgQeW3f9Rs36ncf7z1S8t8MPaTYdrwi/Pmu9MtOnfuy2BOYenUIlilCSSUdXq8EouNHgpTz7GjSvHcNnFZ7//7toZz/31nvseReu/ssPFxAfeXfjhHTfc9uijU08+ZQICSygAEomePXsOGDDIYIiaLSaiOws//Hj/ngOnTO7duUNeqvYrs6m5yhqeipqAgmbTsWDMkVukxHCK1D+PU4kDFmeTjTuqZ7256oddmXW7o3VRrcph9jA2JeEwZHEgkLSS1otzug4T83+H0EGPhdG+osiwyZIkVteaHQVPvbajYtPuvX7HwerQ7r11bqdpQOcWf7ncXWIwUBtbW5vEMSPGpIa/5QNVTyQKmU2jY1kzxF1NX3/99ciRw8XJnxGeGLiIJKan26ANjGsWA6zLDh079uvX/957HyFRf8qU6/v07iqi6r9qWqK3YX2y1AFCFZTDER1L3O/aUyAyUaIkYVBRwOeZJR8+ge8d6chXBoiRiAsId4M8ttjGGcGZSWaokN6Kn09y5eW6nEa4G3heHFKCu4JiAh+YuLXwrooLTVuh0TVNRLIksx6tPI26SetoOqKgaTSjlmNYGDXiCc5qsppXrVo5/Zmn8Q24XcSjs02alJWUlG36aUtVZeXiTz/lWtdef31Bo6KoHzwyp2rAe9pAY/6r71aTqVWrVvXv2fWmG2548onpMAadfdakU08/zZdXuH79erIHyFog4eCJJ544+eSTJbFADWh6vDgMeJV0inhUuKME7q2lmdCpZOQThIurqONKDA+BdC9faGVPpIAi5HnGDMFfdCzpNAuamXQodb0yeCHOPX9SpC4x59nvkrE4QHESKuxOVzKYshcC39lvMuZZDB41EjNbOHmuYtjiVh3De3XI8Zzx6lvrkAVOj7Vrt+bjBrraFBeWNWKy+OOB9VYnEH5yJEtNoZgSdym2dNAQPKwE9gbVWKbGoYaXfrNz4cKFy5Yte+mll1q3b09gfeWy5TfffDNPfcMNN8DSBx0r2iehRLPDhhqFg+SSSy4hFQDziTGGE8tG40TDmahq9rgNmjYhupqW28HTbd262eY0+3JdmXhtOlJNzBAlQjEns3FUSXMwZvnrK59s3BdTULniMVvWHVWEkd/lcUfC0TfffBNvIhM7mTrS8v+4UYf/UvqCLpbCaPQO+qFczWQx3HX3Kd07GpQQTFfVcdgYcn3R0E6npVH9N0MYED8eSCdColYL5hX1bAnbRsIkTmaEEAtmCkZRMunOy7vjjjsUU87778xfseIrLMA4iaUWu8AQzOYZz7/48MMPgs4k8cKVkyNZFwCktHiuXFeXV7z+LLgyWfJebcloHPIZRCWu6S7HdO/SrVtGyTEagVXVTDxzwoBRo5o3axdJK7f9+cqxo6xx/44WTZMp/35TinSvAvLpU8hXEPqG+MjhPZ55efOGdesLihtBq9vQYnS0Bf5N1SyR4L/a+Cjs4xphD4sN32DOMhnEW6CRmB3dtB2yiYX9B91kuFMtC1wn+fkWK3YSD1u9ea3F6V6wIfXuLVt6dQhcc/7g4b1zCz1RQ6LGaq1QIri087PGkEH1m1H5k/HA/q9Uq/3EC05VIqHRIwDBxHas3vk0CtfUe4cPHwiTApEjmpIzu1xUn00yiEmozqjOyr2gIZTGzcKpeIVF7aika4ADYOCgKhEUc7h9CkQSRIW0AoiyHmubrKbaR0tR3zc/2TVtzg9b98VjkUw0lLBaxbyV7DmKrZIhbLSokKzEDTm5HrC59Thq/mu36pdgn1yFLSUxODYA2qB3aSv9cGCyFpsVBAPjh2CeDBFtZWmITgUWPqvJSlgQNxIgSpIi02qiwOddvnXp7dNxrMOSEEgRBQMYHk7v/37v8jXJ7xePLDRuMpCrbvXGstVOlJKoJ0OaOjVMDS58CFlDLJ3IdanFxzSpfemt96+++Ta3jTRFmxDpUWreoiqpGiWbJ4AtBrkeg0MPSyaJzakq+HRHPJa85OLLv/xmJbSjbyxYNP/tJceO6nru+eedceYkBGs8EQcVn02iA5HJGZa6RkkyGRG+KZuDiEncZGbx8+I4sjg9RqaSxfng1KfE5Y6lJxoeGZRilCtqHEokmpLAbkpg9BaB9pNGFIujJKEP4Z0CqiXqnabi4aRLRBI2hzNDQd20MGmJIEZFIxItzKjIbF7iUniAJVkUKe1yuidPCn5YwA7KfCURUqSw0IGYjLGLzztjwvGj9lVUrFi15ttly7ft2Lll+08tmrfq2qUL2XCfvP8uyXEXXnwRyqC01R93vtcrxpxW89VXXnXJBecVF5c8/dzzp5568ptvvDFj1iuR0CFSMi+64Ixnn364vLycxU902UwYzjQRiPyvcT/S1KyfojeL80GIvCE2Yz/eC8lQw/FKkIXJK3gkwcogeHUaCMWaghTqgw8+Lm/WetfOPThlR44afuyxo7KSHGNr1LLt5n1KVdiek0tQOGRSnFI2MWB2GEsB7KQNISOkegojE8WukfgQgvuPKVWOuZqst18nvtVKkFEx2ckfFOHmIMENua46Qkk1mevMP6axad2G8OiRNzlMVaiSLVu2mjZtWus27QloPjtt+scffXLD1bd07dXxsUf/sunHjehbJ504wWh14Wc3wdgXj/WHv0bGHrTvZMKZ07EQVyITIBmO4uUVLlOrvXL/oWgiAx/Wd99uOH2I3QrVVtrHXM0GYiYbk9FlAKvvyJ3+2qYv16poBslEFD9v1BhFvQGPFQ2FHTbnWkg1li0bPHyokEkxu7RMEX1t4hUBpZflqbd/G9rJ7MNrxXnEB0w/pmUtIFa4eMlKCMy0lQ86NeKXOb5EcvzwVnefW9ysjVOJVipmSkzY7FkLLFNWe1EgmXJaSItRqS1OrC0ZD0H6YDB5oIVPI4SRfeBG0gabqUnyYOTScU2fef8HMo7bd+pA7JcDFUMVtSLi4Yzdm2nestHs2ZuzCDCTWzzekHOkI6eePO6Uk47TsVaZeFiEUJy0RPm33kcDQ6bE01ZiL2l4Su1pghhg4uAPytRJtizUOQlnU3d6wvAB3y384uxR2QLDdsVtSu9NmK1lDFElFrOx6JjIfMDtHx9WXvfg5WUPPfVk136jChtnM7gb/otC8be38G+nZrFYivL0s5KrtwcfdTWLUSReAW1DNOj75fXnztMXdRH0f9CNh9Wb6Mjja1omE3jDj2soYmF356hJ28qf9t35+JwPO+UP6tv64gldjLY6raJCTKxSBTeXK6mSPJ8uKiwGB5pDYDCnJKP6mzdv9sILL7Rv3wzyAj2SdSRPDZ8Ghh0NH0tYnOYuHVtxlu6dWkFgSEaYaqV0KLPOmsgyMVQMGRQSIKVoNfTAEdXnZ6WZm5/+/OJ3F+9auykczTCjBK0pRDnahuDgHV0p3hMtU09z8zTYkfrJ9dbgIH3MGE247yTw5HQL/55kEWs1fzC66+rqcnJ9CCl8LMgmqhIB1hSzr4FNG13yLWFDyrzzhvM4LY6IMa6BuLUogJwZlFnWBdlCtFbxCLaJ3VLvjIdRkwTdRBrCi6GVtjBkVQqBDRzYdcbUNTOmP3vL7beEg9V4qSTlO8zCVqjYuWo6C4hU8z0A2IJf1CrUnE41lvTX+seOGX311dcSRPt++YoDlVUL35s9eeKVn3z49ZQp13Y5pmMy5mfomyEPTJPHDT2RLJoWyU4wzXt1Hk16znmn4+XiXg1WR1XVnuN7937ggQeOP+UURTWR/0BClKy4rMToOQgvaIew/wGE7diBAG3TsRPJO8JR5M3BMSCH6bapSH0Cilo0UQO+gnw9EhXElATrkUySScZ++UrrbU05kwZGkyPiLL0OAZg0Gd4xOQ8qGh+IRJSUleESuOqqK9etW3/fA/e/PX/hiJEje/Tsvmb12ldnvzzpnLOlo+We5bT/PhvxZQrUQDXEFMY9M3TIoPXrfzj1pJNfeO4xMhuABNHjtLaISy327QAQWd+GyYEGJoo5B2ieTuKJUsYENRgrBV0ANoe8PAqRxgMB+tlstm3atOmmG2/2+yN4wUqK84YMHYD2BjUbHq2iAg9UdwwN4OfcAGUdcGhKhwvWB44sDsND4pJSYA1kyNZ3j7LPBAM8fhWGSCbRsnlpKnkwP8d12cXXwFBlc4CmwiakuF7w+PFjW5SXg6fevndLx44dx44+9piePQS4nYS6SVPHWYyZszKoNeccs0UTDmgqsJCr8ShTbeW335416dxde2sdHrsh6Wh0agci4BITsJgN4CPNFhltFJSJWGvqanHDJBJizMig5iEBvGMy/Zx++/BfHmzToV2jslJJhdN2sonwgR5WE9261GroqX+7n/vkJ0xShDknERFqMBBBDkR2qbGA1ej12PMCkX0tGqdPP7b9lMt7eiIB9BWBoaMXZvHruWSCqukcT1iBlZ+dqJ5pB2qmlJSNJondomORoZRWo+iWOLNAVhWXtejUcvcbs+fdec9f0mY8UmoC0sOoYidim6WcgLmmRioJekkv1fRXVPe8/HyJYLKOw/an5TjrtA7a7K9ng+qdUIYGAWQBofiik9A2uAPyj/ELuhxACcnVcJY1a5kxfrFu4+4hncTeM0kiKdYp+FHsAVMkFHDZyXZnlTOPPXbwU3MXLPronbMuOC2RTOjemXourO2qf240dPQfbP+vh6DMf02mHx2aiA/mih0kx69WcVmkNRXt6M4/XpvoLcArm77UMY7r6moI8cUTRKmJ4Li2HYrsq6nZuN/kr02dc0b30oJM4tBeMkEEwYo2YzXD5mK12jzuHBZwCSolEg6HpysiCeWJjxqzjlgJSeaMUAiw6Ip8UJTFi95pUWosK/QoiYOYRwazlzZnjWQZBhSNRcMUJGsal+N/6QJZU6VfPl56ePn6UFRxi3KmxDDzNF1Lekmr5HNE6flFzfrd/tP1abkBbVXnihhzZrsFgnCc3gwPRAApbWAWXBDV4WFhHeEvTYlqayQeQydrCKOg3e4vNpB81LLq7GY7CF00WlGyuG0YYiifZjEdd2yJmwIUSCuYIFBt2M90J5iiM9AgZEEm0YZqDGkwZEibTnPWPfXg3aedfmp5m/Kk4qd6jyHFuQuy6UN6u8mjaW4kwn+Sc47KYzAWl5ZMGDfOCUOpogwe1Af/34N33T979ux77rnn048W33TrTSeefGx5iyLFGLRavJLzg4ktsCqe3PbQ/Y8Al1bOx3g1wL5tSsYaNy1b+MkHMo9iQR6FHucpEd9HNHgNy6/vJPxBzK5N+w6w/8NlCo244I0kMb4AACAASURBVIUlJAEyWFeYRDMWRHxW1dFauEhk5NC+RiSspAVxNlF5ZRCJNiUal5j5HIN0xRRPa9U2oL+RVCVBE4qnjALnKGlQaFq6du382qyZV7pvoebmOZMnFxQVLfrk0wP7K1q3bYMuKiXb/p029KC41AAwpTKpq666Yu/e3Y89MvX8iy6SMlCiT+CAFu2KsYTDW5yLeIjr3/ABCLM/Y0wlzQJNS7g+JEsjTZ4vMByHK0veHyPfRRqg8Oj2GjCAWluUT2TR7ty5o8VpJxE1lUxYvKnGpfl0b03toaiPis6EjyxZcmKka1DYrQ6TUSrYMzGyWjXQv2czGKkxn9aCVtGiPIvXrpxyyriTTj2FkZRKhiW9jrC7KVvesll5s8Z1/sreA/qRASBweERBGLIG7bekvYEQ4ikQAzwOuDMqiTGMSVHU9HTmgtnpACYB8DGeUjy5+ZdPvqBdyyachJbJqEgXFEepA099SPzmVbV1BrxBaAC6110XGtpzcVRho6LKqsNVhyobN23KJKaRxXDS8pFFdmvBmSOGyv9zU3Ab/ISpBApBTpWURXDjxo01ew/muhVXOpLvMg3vXnbexIFDethdhrWKtSnJKyajQ3gJVdIXxIYVcCRasddF/DalBs0mkm80l3PaFk9qGTOQUtFl9KXEkYByWk4YVv7ii8+eO/nq8o4lFTVbGuc3VUOqEokpZCy5XCQ5VkMvkuMTAa7n9CBPHA7KivGYkqPAEoETjhM25M1yeA7t3w91GU8H9IL2sLo1jz5oAvAnJos/EPK5fE5fcShl3l+dMnvyyYfF7+6EDAijDsJmBVCxG9dsNmpJhGPlLfM7tXV+vGD28BEDmrUql1LTDW//XrKDdpCB+vNGDx19z7RnnOpp2wwyLflJPqLdyxvtIwdro1c2fd1tuGH/Vb/h0XhYno4MOGkuDWkBfiVYl7C7HOBrsKikWFXWk1CTew5mH5652prruuTUVviLZQ6Qm59NWt32w1U1iCFOhQyCrxniE/SAdByaULE8sJPE9UVNFYHKmkXDgMnS4as4sH/BgtljBrXPy8nLRg5inxLz1/L0iaMRUEokUyCkweg4yfuVJv5VD+otfjhqT+DUNtqyhqjVglGIWszvRSnR+o2HEgtPlyaiJDWwiUKgnZw3+pjRWwYPmDyUFkhl4ysxXFU1ZkiQNwSnJYY++9Gx2CmP2cD5tXsXsShykHZDYdE8qcG6oOZo4epiu2LyY762aFp41qk9c1xZBdFDzpxQaGmZAcRTNakqYAe0PKmlFk0lqkuKPDMfv+DCq1686eopT89+Pa8wL5E57CbjPRLL2n8pASmlKjTVRB4Wz5oU6gJUY01Hg0gtPQXMWeCZfMXpZ1100ttvfHL5xbfdevOjQ0d3u/fBKb269yLn0Q47A+TVgZozzzyrQ8dmt912LWILh7z8lhZPxUvLinEmSVzSKGoTolCyyTRbGfUuEgxS0Jto0fnnn5+Tg0GpomNxmAhiZL2mYOlauLTSke0o/aDWQcJjJC0g4RimMI2YFI2KY6Xx0TuTUfxmwDKIxOBO40k5lZbhKCAvNRbj8cHnZZIJ1Aq72znzxeeKi/JnzHrprHMm456cNeOFW/98R15BQfwfzEvU8DD53/nGCNB78ybWoalTp3qdjvffebtz1y7ZVEziuT9v+gQR3Uhr8IY23AYyzOgPbVRIn6IxsyJCDAFkHne13tdEcKCxleK+VhL4m7ZqI2dWkxrZh9lmKMQhioeYc7jzcp1NPBn/YZUoOdqz0ZmNkctnBtSFIyhlSFiop/J7q149d4pX1eiwpP1VJp9nQJ8OXvfyDespe386rLZa2WxjLBwASSQonGx20vnnaIxNeLhijCgWavExYwLhVGOZl/KqaRy3OPB4bi6Wggqf4nycyuvNkmZrszPgDTb3nr37G+WYG+Xb1VCl2ezGchODE5YxAauF0wZnZXUojSWARSSOWhpZiw6KeSBzIxGLFxQULvzwo06dOmGCcCG+YjxrHsYjMZl6HvV3d/FDOkvrJRGSdpLHYUcLBj2K7+zxbTs1M3Xv2KRJY0dxDjMopERsYHNxpEniN+YWoCtQBFJmgzhyiZpwHqwDcGcqKnM7zbEMfe1V8GWSFA0ZGTTxwjWGayobRHKdcVyLD95aesLYEc+/Pr9n/46H6yoK8TCRNK1m8vIKGCSAw1o0b8Ht0aiivyYpKwKLi/C5QJ9G8pCMMUoSklxc3wZYnkK6kydPhmavYudOMIV0Kyi3HLP7xttvOFBRdeOUPxc2L1y+endKsReUtglHUdrIZ/VLoEbksDAXgl6ArsJgpsYmKmDlhWf2++a6995+/fWLr70KKVLfZY/s+8MGv37nmfmK4ahvR0UGb8TA0hgj6UveiyzQrG19MeYrfWPYySD/g2666Dz6gHorwf8rjwulHEKEcZYK8Qd8HS9FzFw8Y+5XazftNedR5Ua4kiX6njICt4hG4ix8kg6m5flnoxRXl6kLCbJECVFQdAJDLZSARwu14b13P6z2+2uD4ZjqNThaK7amRhFhmq2cFLQHEX2kaTxSj47FSWSm2RH5zLQgBEosyFrMDr4cWaTpXdZh/dGQ+bLcNqxmcTaO1IcBb/ST84rjBGkImooAHX8pFZlucnucwKrJcnParGgRMDCtXb3S7QRq0eDyozfs0bHEnXM/3JWK9qQNLbll2hML2xBvXmxs1cSWjoeFvkfAp1LfQzPb0oAcuEnx3jCV0bsEaxVR1EC3tsFpD56+9NPP7r/tAcjIXLa8tBpSrAGGPk/Fq3QBzY5DgtQnYYqnrIRbvIYEE6GkcjpxGqWi4Zr0brPN5PG443F/Vqm2GOuWLPp0xMATxo+Z+O7bnwdrWM0cy1dvrKjxP/r0X3OKS+LhuAn5aLZi2EvGI3eGYCWtMplQU0mLB1B89uuvvlzz/XIUKFd+Hu0AfLWwsFCWB9LFUYZYa3kKbQ4SD2AySvtrg4TwCQ5Ok9PBR7lzlhaRbmRl0dJaLxGnIdXN5bE63Vwdpd8kRQUojEaxFRORU4uNGgYOiSNT+prgC72FFwFTFMpT2h1nrVG94vKLg/66l1+a2btnj68WL/lpw4/gwbU++TfaCOx16NBh1muzWWIHUjy5W5dUJJCGnRzNQeBw2swS2iMOpFBNw0oNw8sMmgjWBgvBQ5jq8B1SZZheiwbDNiLcmEx0n2KU4jySqKGFx2y2wxUVO7dsQYUGNagmwqQP4z5OUcQh69i4Pbl5q3F3VaNQtn3WXKJYfQIQMAUUq18xhyxqxAB88+/cRFXAXIF8IZMqK84f0L8zSjY36XR5EPtaFq0HUYa3VWV+kQZLjFIjvICuCTUoGQtDFcYbBqAUv0JoESS12k2AFh1uMEtMN4kr6cYb9owmeUgV9DlVnxuIonbDACHwzImvGi3JQJGnQxShQXFhlOr8CTL3xbDgWCowBoIBGFI+/+TTRFiUDHbqkwUhIJJKY+v9O5vhyOG66UgIgqAuugjeLG82eNnEvpdMaterbdxr3JkK71airAXQAuOAEEMRa1AqqJqCaRO0CGHVZ3vkpXePO2f2KRcuuuzm9Y++tO/rrSoIf4ujvWIoTmVsUM8Ys2SSqqyvhlS2kbv63ltHh6t23vinG8wZW2GuT7HDCC/jCoQZtIu7d+0Vix+xKIILS9uOiBAdiwfXMjdJxCaDtaHnfeqpp0pLS6HEy8nx0Sykd0D5hnJWVxf4+utvylu0hKD/m6+XrV2+gsZ94IFnnnv2nQP7Ey5naTrDkLAALKPtcWpL4ekMtTHsoerKsUPajOxb+vkHb+Nsa+i6+v4Grfnf/9kf5ttf9AkSWnT3g/itZImFV5d1WIwXbW6Icay5N3RtTB/Wf5h2OPog+jPyUdcAdH8eg9LhzIFyUiSRkOjpUFcprmLx5G7feWj7Lv/AjgWS22UnkQP2ZEtxcenmzVsQVY4CHw2Lskq8zURaH9aG7sTSoulyXc2LA8Ddacnds/sQC9onX+656tbnxg7p3rZxq2ZluY3ySbQOZyM1Spw6f1IAkYi6zh8h00y7V14kJmgwtG+Tu2r9XpJCMPtQuFgRyMAmCRi4ge5P1oUUohPxQbzf6ZMAWUObpsFw1l/cWulkwqEZ5XHMHaw9Fm2zFT7VvBxfdaVU5lq2/LtFixbt379/3uuvk2QXa2CF5pzofKCyaGeGnvmItW9z5eZkIvhdQEiIfkhM0GnOtm+KUz6CKmowY+FJxQ98UCaYAKlnLOAyggoSecXiYkmjA9ihRncM7t3v5GEl82Y8XlbiuP7Wq21CVkSiuE0iuFGp03cUG6cNcXKIKBIiaYPRYJQlAW0Jye1RbN9/s/rO6274cfV3V05uftoZwyOR7IwX3nl/0aLFixbl5uWMHT8+HE9NvuBPUBWRAOp0Gj79cOFbC94kDwjlDN4vGTaptM2VQ2E7FlQW2s2bt+bl5bVv3xGAj+iXZvN7b2MTzp03/y0Mf6B7aihMZgAaEj+WyDKa1s/56olQzArdM0oTj2+ypBNJBK3F6dVL54pfS3M/c076iO4jj1vrfD7inxWUn/yWpUpiTfZMPCIoMZebJCQAJZLVFo+UNWv8yNS/XD3ltvU/rGvVti10mr169VYaJAJqaOz8a+9HE3K5vS1bt6JFS0tLcB9YgAdGNc5J3cjUpKJMOm2GNBSsETlJX4DHkrQGQsFE1piOkoQh7LUWy+b161mloPywMz4FL2hZs3L1qpWrYeuGzOzN+fOsbicpZniM0IGiscTuKvXmez9gBHjt9tJmhT3a2vr0btmvV2lhI58SrwbmrFiotu5W0uG/qwNMOTY1FJUCDNgJTmuzZs2XrNnDuFv/wxrqnQ8c0I9lGL3cQdhInClYkvjJMfagc+Pxs1QXzRIpQwIJN29CmsVqXbd69fz5b/n9wdKyJls2b7jx+int2rbWyUGYg/j4lyxZAjgCBi+r8DxjZgLRlhJ9iUzUVpC/b3syFGbcEgHktkR+4f3R9X3OzxTnRiJhdJrsN19/PfrEE9Ee0Iq4NcFUadvR1e3/vSl045MfQr7BRtCQTq6srCwryuTnVGdDB8VrT8UzjGnCs3LPRNGE+Y5qg5TotoKqzLJoOg5G877fru4IwABYsuXL2g+/qm5cqOR5sicN6NSufVGfXo0LGoHXraCOqjCyqgaH3T+8b9lfHz/9+rs+uPDMUx+Z9ueC4kLo1xmH4WAQQf3VV1+dduaZTHYhCzVgEMVtbvfhAwd27dpFqgr1slhEvFRxbaCE9jNPPcXjuH0+QoGlRUXfLF3Kc0lbkbugUgwkefaksyecMf6Ka+6c/9LLXdv50tEkDk7+pDgj6ThasIsqnJgWybjflHaQFa8kq08b03XBko8PHTpEkvLvNPK/nZp1dMnUR6E+EHmlACSNfnR08h6NnoGrxSHEBcJGP+mGwv/fCP6dbvjn+erozBQ9QMt+Rx3B4xqOiaEglQzSsGIfuV+x/2sOeSwmv98ItZtLcNwstTGrsSgeYylHESGzDFOPNFoKXoDtgpUZOLtVEAS6YaedSRw5DhOSa8uW3UxRa455wWc1X6/6PB39vKy5cdSg7qP7tO3VrrnLkzEED2BMSJkG/eeaxD/yXrNs+nRq8+b8deIREqc+xyGLEEQqmWs8jpQhFtNZlmNMGWJ8DalZPL7eFNpSciQ4yK+8hJ/MZn7Iz8vLyxFA2ysqyJHZu20HguBA5SG/lvncu3//fI+XiIPk1tW3HT25/iUfGWQivc2q6AUYpjQyWqvN3LaJ9fjhbTU+GCHgzqJvwT4lQDAtGHokFipBRmkH0o0Frokt7c2EDj7z8LnmO1546oEH9u5dO+n8y9t36p7nTUOvIAwLwPPFaSTKHk4dGBBS0SDNZXd5nTZ8TsZoKLKv4uCrs96YO2N6Y19k2p39xo9pmlZ3ehvn9n9g1I6rG327fDV+rE3LXztYrSz/4u0NK79o0bpDPJJ84C8PnD3pzNy8Yg3OBAqDlGdLsLbWm5vLWkLcZMJJJxVRBdZkioWkQgVqK41MznzV/v1FTUqBRUttMrHps1rN4DyOlGgj+d9kpRmsehSyzh9EXayqrKYvPB5Pk2ZFqG4s3qRI0TXkbTJ5cS3QqjYn0I3s9u079u45AOIHPc9upwWU3j17UcGDr8z4y4B4YSSwXCAEMurEiWdMfeSxnzb9WFAAxcNPdTW1vrKS+rrxD7uPcD6eqtUrVtBlBKeEeDMSEhZdmXBHNpnDR0SjgJ/rbQsoneDfx5lN3+GTCfnrGOS+/ALeUJKPWCTcEAMHDjymdy/RxrKZV2fOmjv39WAgdNNNN5188okIHDUWsbsIUXHh9L5DB2zO/AhV67PGw2Hzri2hL9bsK/p0+6B+rQb0KOnQzNWjbWOv1xat2O/0/n1LGxCiRDrl9npIQlyxfNWq1ZtX/VB95lnnb/xhBbwkx405DmU+GoXy24VmL9aP4JeMuOrIoBTDHKc7E1asAnJ0NAMpS06Mf+vW7ZTpjMZSXbt2JUMTnFEKBnw7hTCclQcOAEm8fGQLQwbllVaRaSiWqonS0YSr7F99uyUcoVXpCISY4NlEBhyxKwWsz1v0A4obvjLrpS59++KtoZFp6qMLFv3z97oDWPWkV0VUyqZ/BDTSoohys+iC3CQkecakGiaJ2gzeHViHeMcJ7zJxHIqt2Q9rDx4KpF5e8MniZf4YMUXlYCYdBrK17YDbrnhW/bSsOM8wclDnYX1atGni6Nq6CUz30T3bKDiftlSNGdJavWPYtX9ecPq45ZMvnjL2+FPyi6jBltO+XUdkrNi7NLhU786Qd8x1YRUhrYpH5tmbNWtGTczWrcrrHYc++BRxgwnWSsNrGqnDGLG73eRFou9CqYU4RYwU5jgLneYbr55c7qI4gTEZrDQIdYiVFpGyZdCCkSTvFDoKp6NACVR1bw+ll8L62L37MfVeV9/5943F3znRv8pXR5dPfTDpI5Kbx/2ATorWzIaY1r2veCPAXurvcV0S2qCuSH5+vtTh+oNuv17+pXEMhP8S+3fsMNgAsWqF0TWzSsSB4JwgRSY6Z6irgQ4gR0nWZRK1VjtedGa7SluJXaVpq9SOA7UdqK4MByNMCRAWmBISvUJuCCESWHjYMVMbNvyEsywUN8OtVJf04uJZtT20auvql15bff4JxRefNqB5E4eJOAVxAXQObRNZr6tcmprVipOzlwwXVBC8RAY7nHeAKuhF/WDRmoQizwIrov6wv9OTuo6ljxnkIPP5y2XLoL1mXiF8hw4diuNq8+bNInCTAHyZkChGduIoA/r0hYrQZbeHtWf87SaXFnJy2VSURpRX8TFFKREGR4GIU2EVMhC+Ky9zDujdVgluFd0SWQwzFqAzSoykkii9FKuQHiHfUJBZuLQQAUhqO1wPMFco6rbHHjzn7IvU+x5/b8jQ8d6i8gsnDoZQFInPLYkVoSVF8ixJVThF/YerKw5UVdcGPvrw09ffeGvHjl2dm5gfuGvsyaOL7IkKJU44MlepA/sW7FS8v9MZvvNPHJVQiirrLF8u37H02xVvfPbGTxUSD1qw4L3du4d36Nh+yJABQ4YOQm5feP4Fjz32GDw3yMoiaqRgiAcCLg2JRbSF5LInn3ySUsREl2ltEdxGQ6CmZvfu3dwoNig6lp4wgaA9tO/QK6+8wvJMFQ6aMQlU2KCUlHlg0Dn77LNhy3R6vNLg+ExUNRiMbt36wwsvvPj6vAXIZ7uNh7Z7Pb691XtxRowcMej+++7p06c37YAni8UulYzbLJb8RkWnnXbK08++WFrWjOlPmeo+/2ZqFh2AVsvSZXPZd+3eAfcVoWRRH+AjYOjq/mNteshyL132K/3rV8OdA/BaO0wmgAcvv/wyHccYACUzYNAgxjcmHCgl1G5OSOUZ5tGpp54+duy4wkYlzA2gnBIiw0yS2DMVVE179u6NYO+ZYwqJNcKbhpJeuK829cYi/8eLKwtsoQtOb3fppN65JcAQ/744b9aYcud7UzV1Fl8uNQtWrdkD5n7n3orXX3+r2zHdUyhK8YQrN1+vOiAoRgkvSvoFybqExdFHkA9mm11qY7jciUgcbMPQYcP6DxhiBT8kQiAByIw3GGnSXKkUcoN83mNHDrFYoOySpFoQAWDmLZCkW5UDlbVLlqwOEJijhfFWH92Immklt/HCyogVBGRqz+7dDFHw3TpTnb6oiRqo2Ye/6o3/+1vdE8azcJP6b5kwvDGamimm/HR6H/ACnkXUJ5IQjI6MUbgwpKRDhkydHP9h06PTFn6+ImowUt8dCrRsJk5NC9EO1XhdNBvOOI17AsZ5n+z//PMD+faaiSe2PndS18JSoxLKx2WXjuwYMdj92UdTpr2w8crL/+y+69FzJh1/0UUXs+B+8cWXlGUrLMwVdB5BSk0dHHPCCf379+cNnlEW7oJCaiA2FL+WQrE8P4uORGzVtB3XFIs7TMe45DLA9JMQv+AOiBDXjlYb7Mi6lBURShQY5C3hA+G7SaRhhfCpsVDSAdBMyfrc2bISM5Uzfr9l//FqVlp42Oh4PMXCMIhvI63V5YiptB1jLhqXyhs8BV3LUJPKktomx2gb33JYFqtYVhlJnQAZw9hhpziczDaOZInSXU0czwHEbgidc36ang5g6KCPc2newFvMToYjl1u3bh2jEzHKr3TtSr8l/Vdw7unRd67LAUDw0HYxnYFnDhky5JxLL+PM3JsmaiRHnWM4krA8r6yXXIvbYz/6GR/dhPbNZqh7fTl5rMf4QqmoJ27zhuE7+uP/D7+S6Y/vAd91kvUGTGg89u78ecTohORWmkEPoskrWop8lrxu3L7UpotDHqqYC8APWQzh6rqwJzd365YD+c5UeeuOkNLU7N9z/iVXHDi465tvvnFaragsoBWQEYAiaUOKYCSShw8f2pHnc8Vi8ViWoF6NKE74QhSqEBoefzfw44Edrz4y1mdaRY6ZBkGVTe8CeSdxs3SXNrt6t7BuqGhcmTgEkxNDRb7hTjVpA7WVDBWTORoJEBdb8dXSCeXN9fHGsOFU+qjTxhhlWRlwTDxrzcGqVStXLvns8+++XVZcUjBo0KDzJp0JaeGjD95P159yyinsefCe+1KJcHmL1jt278oranT8aSebXPa6aEzKCjW86ZfjBnSBSJs4s2biYGTrGc2gf+G48HtdjbJqJfE2l1U1pIw4nISRwpzGq0M1UwXTimwmTElN4IurT1LrRalNp3IgFrKmQgOaJefc1W/+x7ve/njni9NmP/PUq6T5mI0uYLO4jHwFeSi+FHWuOlRVe6g6Hq01KzGCMj265Zx6Xu+/XFAst18L+EBzV/AL2ZBQUt/GCjhMOQjgqtVIy4UjuylKt52HbFv2Vi3bUPH59+tembn8hRfmmnHoAY01hKc+8iRlSWh2CuTx4I8//jjon0nnnE9rk1FksOYYnXlIWhZtwD6kSHz2+Ufvvvvuq6++GvJHMIG+//57iDG/+m41vKlMKKbnWedeeMYZZ7BUs/+9996b/uycJ6e/Sl/gOWDJwRMGpoS4DM1LstKQ4WPOO++8Hj3IdaXUoX3TT9tmzHxh/vw31q87/a67bz/vvMk2u6ACKLeInKLpA5E4CtyP6zewolG6UXIypTxMglORYsooQhokQJuZ7dwMDyXfxpOk3RGgRG5IKOVfeosnTTZrWVHZcWNPXPzpJ6/Nfefsc8/JppKAE2XhF0/KzxviEVmNpaRLbF7FL5UF8U3Pfv/tD4TU4YufO3cuwpDW+3zJ6u07r/hx3fdIyImTJskKbMhG/X6n8KSrJofR6cll9lP4TpZ8tDTxJYDWwoowbdv0g1GJmTIU7CJdAyc14h6HKBPFFDKm/Cnlrpf2rNltffDeTi1pf+3GdFuOexUhI/oN+kA87bCkVHILXWo4AfQwa01Z41Saqk7nGuLOoqXbdot/V0mfMG54t2M6pdUALBTiy4DcC5S30bJl09ZvV6zYu3f39i1bKTp0x+1/ppQelpZCkRlK08eSNimrKuLIilYU90vUyRhJhHx2Z9TgyiGObTGZZz39Wguv0rW5X0k6UukcCAqthmAkkTZ7irGlpr69bW0FxGButzE3lDlE5EpYHLJeyfQUZxrahKR5gihOpeGSyKz77ruRgwdFoxGrwxZLpGT8B8JcRUPR/R0bBMViO1PjIZWErkPgd4m012aN1m5Q1H7MSpmgGYsVZzkhAjWAAaukvFDoRbP7HYVFb8/f+dXmdMqXG/aDbBM59MurLB4pR9QUN6jRZHC/aqsyOe6cc6gqUf7gDc2NqTr0INrckQ01tm1/8NrS00YMfHHW4heemPHMEy+rCoPCuq+muqC4RFHBwNUas+Q7m7KRmNfrY7yRWJDHG/RRLYhdzwbqgOFEwTEh6yMSamIkA8p0pPPlV6Q72kM8dyLjRU1LOeEtQ9CRHhoGTJE14FwHehKzmyGZoBKJYrUllEy1YmrkMBd7vJbdh/dQ1oxGY6FhlUdRY+Rj++Md1328/3g1S/OHIoN0FRs9HG+klaK+dg86B384h0BFIitx2LLMsNBxsL52itDT0qAQamBsuHU+En62O6yck7C0z+cN1EIcQGKJ5gIAwatRaKDNseDs2rETRYozIwcRuFjGqEpJfx3fMwpZ2Di4cePGyGVy4nBcIXxRoZg2KEY+nw85zlU4jItSzmnr1q3sX7x4MdGN19jemE+ZetzdHIlU5R7AIVVUVOT7chH6aGP0NL/lWihtPDua2ZVXX01hmcM11Xn5hVXaKzcmZN7/TBuiTZu7gjGnfcgL+Hrpl9L+vxasv75hErsUFCa4Q+Fc4IsjFfRoqxWrVgwaPODpqXde0qEbo//LL7/EadF/wDFCmqcDCHBxa7KYKDtgS8QxCxWFdaDB1K8gZrNEj+SV1JLtu/b9uHFb//b41sVjVe9GlrDbY4+CZRZ7T1QvSWwz43+T4jY8CL+iO+hT3gO7xttKdAAAIABJREFUGXjceDqFjmbscSea5DJS18XlsNI7X3/51cYNP378wYeRYOiY7j2eePzxMyaeyojl+NGjRw8YMIDRSKejMRyuOTx92rN7D1Y89PDDkETTjNCxwIPXgDNLF/ryBAxvXrmuPry1MIzsEEwXxFJGe2VVOKV6nLaQiAMYz4EUwMBApE/NsFboRaURGuLkl/EmMFt4TS3ZWpKU0XCyyQhpMfmFvslntTvtrH6b9kZ3bN+za3eFPwxsjCqRsaRaZbBUuw0WZ2OXVQKK3rLinM4dylq3LszNtSm1/xdD7W96oUXjSOPi/LGju9wQUjbtrNiwaf/GjXticcPX2wtnz37zvfc+oNlZa3Fcbd26KzfX/f4Hn3Xs3GnBex++Mmfusu9X0kXkBcqQyCroWFhHZ08+FwWLsUG+BNfq078/hJCoa5R8IUoohoqikD0EvdO8efOWLl3KTKdbOQOXYFZS6qdVq1aTJk3Cy6W3tj5bmzRuMnTYYIKDTz897U9/uvbFF5+/+ZYbR40awbfEv7Zv2wmtg9vt7N9/4PbtOykZtHTZN+NOGN+6devaqmpfXi46Fsg+GSopwgdO7DqaP8fjZRQxNrgu9YD+pmX+tT56fZ5AnT/Pl3PRxReHw8Frb7jx1Tmv0VxlJQKCwYCkhUVWaHEl9jBzmS/g5dFumRSUwMNbQ7P8uGUHwhbozJDho5CWcE1hZT3+2GOwlPXt2ycVJ3HMHIuGpZ4dDuZwwuIigpOgYUnCYPYK15rktdhTSfHlwseJHKKFaUyUPfk3EyeYhYtNTRJix0LM//yz9W2bV9x3wbB6GlwTKJQPsJhg8yVBJya5aRDpqlQHMpucrTZvC7324ZI3P/opFIfgyTX/9femXHUZ3Q35La4jWXrsDvJCduzcPm/eHBaIxiWlXbp2ZjAwMYVtRFKG8Y3ImifyEkeIkayhNKhEgz3mcBa99/7rCz5477HpTzNtv1u2eMLxPeGhkowWgTaQI6u6nF7yfLbv2PPmguVg2UzWVCB5iFwOh80UY0CpvwwqWl5fVRFlLPBQYJyyY2dZ83Isex6cvsDgl2PqaYXf20W3irzVlmBxeiBZUEiNxrwch9yknJvt57NiFcVEkUAa2bwdFy899ODUj2kkqKUbusYRagpJTiXNFxXNumbd+v37Xc18drJyWMGFKyQN3XGmf6+u5U2bDVy+d826A198u23bgeCdd975wnMvNCnyYNyJPYbIgygwTfEu1QBT2n+9tb+9AdBsMD64AXGqWpldYywYlmoEZE4YTaloxuYS5qDq3XtxUnmoe01SAty3Niusp0RbWE2oyiorIz4iWHfEscBArGQFO2FUz0de3cLEx0dDRR7ajSGtWf+irugr6T9czaKHmBU4HxA9TEtGKpOSd8FwgBvx5npD1H8V8JoX+Uu6gh0dU6Nj4ZXf0etsfAQCGY8K77ZVsDFUp4z7PG5IeG+acg2DjJlM/W3c0cxziIMRtazEuk6GGkSwD8k+euhw3hTmeqHdg9sXKcxg4rdIav2KdAwX+pvu0b9iJWbjK1JneWVMt2jZFiGy8J33uCLQAxwz3bp1Q1fzV9f0OaYnb1DpuAHQeTwXkmj+2ws+Oe64e+65d/CwoUE/LGeOYKCO4IUwUf0zbfSXKDVa3jsdwOjZtnUrmUIa02Z9G24s8vaLvZiWZpL5BQMqQR/meWlx6ennnDnp7IliVmYz48ePP+GU0ygxR5PSIJwLJyT6LHXQeGNzeBDQ1B2TEq34ZoWQSTOPNVVJQy4reypqNvy0rX+nVhpQ44iz82/uiTIUTVuUqev2y35tTqNoiWEhfDrSv7ps0kdjVVXVJ++/jzsKbRttWNfIuXP2b9r00+JFn1UeOtSqeYsrLr504IABI4cNd7ocaTAqkQgOFdwkDGbOuXLlStT0N+a/3btvnwknnnjqGWf27tcXPyZSOCr64t+OqPoa8YiaxQRBxHDPtCSFlDEt8PLtqfDvrlA6gbDE6Y26aHeIh88I8EgoGTE3od0TMx1El0RXRAIKPFzJw8krSDohuTZnI+wM+pzxge2yvZu71FQbYaxmrtE1wkRvsMAdRagRe1OI8kluR47tStRW25Qm9d6w9Gl9Wyp9yGryZitrclzmvq0ifTvkKhcMOrArff79a/x1IZo9mA3GosnamoDH7TKbbB26HxOLx3v06Y/tVFFZzSnh/sBiITbftHmrHzd98t2K1QcOVqFjjRs39v777+/WTdxR+jLAGxZ4WYa1DWQG/ipGEVOS0cu37GTi66oYwoSBRwtzD3xF0ilpGcQZKUn0xJOPPfTQgxPPvABYD2fj5MFg3OfzPP7Yk+eddwEQZpSGF16c+ebsOT9t2QwJBdTnfaWu30hir01atkjGWNK4BwvlNmGqQM6JfdKgIVBfq/3z7YsRkrabq/21JU2b3HHv3V99seTdt9+54LLLNM+wNqj5+3kKSuVyKa4gpSQJPTdv3hzpWtysJQruRde0RXIin9GJ6QJMrFhacea+MunsyWvWrPHmEFXIOCh2hEZCrr7dnQiHkMmoXCpwdyHbc+BaQT6QyhYOxfiJ9L42yBntuogAtATMHq46CDABOSBZXLYmmsypb4iy4oEooCQmtyzUAMlMAh3IaPCVz3h1xfyPDq7bEa5OkMFK9D61a+ueb79dNm78eCSSw8V9CYiQFA0S1sZRLlrmjgb9xKUDSB8HsSaoBBSOKscbDNCE5ACSUIk9RJGZ8vJym90Ep2Bdlb/ucOXgfmNMMB2ouAZESghFixvazMTG9RsTmfxg9CA4LWwtXNVqlCVUhq0+Ujgnd0J76hOBEV6xZy/VOctbt0qpST4mohQdsv+iF/2dA4zTSieLtMzgzsDa6dcmz4bA4fqiRYoDUmSROJQ8opWksos/2/vI00sP1gEWZej/jtAT0gvMQY0lWK6yc+ehIMELH7AnpJlkptCRsWA1xR1L89znT2h20ujytRN6XHT9a598/HlcOPShOYUxmBismOgw0LBCwE8mSoJUumzoUZmg4E8BbsZRIV1uj83liQIaNscNKYvF7En6U8Q6PvvwzT6dzfluqs5bMomwkXipYPuT6OBwMnNpKm4wxyk2oaT9iqEWh9eI/l0fmv49S4aUnNKcRIwEDBFNf0nrhTr/4WoWadxIOi7Pgo1sAyUj3tgkJqMMFIxX3mjpG1mElExFjUsBachI0u0kDmOT5V8QmBKWxhDhxzXV1bf/+c8nHjcG7wJLI2rNhtUrGWEjBg24+rJLgFGx+KFjcfUjs1FzJyKXxRetbfpg4o2c/OeNnUcHmX5pXpnwMvk1YgIkBTgSEhP4CFRz/vz5GLvrN6xvVJBPgMOXm8N+YLYOKIVEzdfzcZRrrpuCwX3bTTdecfU15190IX7Fgtw8hq8knvwzbSJ4iOLhHWGumEwbN23m7mhDP1xtP2/63KZZ2KFhtZTiEocYToRM2YnzxGCvrjl8xpnn3nvffQ5bHFdQNhtzk6Mr/FVJsSrodbudIY+dJ++1vLB9+/bROxSLPtr+Mg+FQkrrKYs9mUzVhWJGBxWso7CF19ts5OGVlfoyyhYlC3sWAHyUFW1Kk3/3qx5HRdYX4BenPx0PBFHQUc2xs/fu2cNhLMW4Na+55prjx41r3qxc2gKBwAJjVOa8Nufpp59GtUJjRzkD0sfgeeaZZ0Yfe+ygQUOMFutll18O5AimeDyaWlG2+mT9b25dH3W8MuYxMsAdyGJCcAQDqy775feHOp1Bzl9YKgMix9QsNQppScUADzJrBl4uDXMgHnO5nADaDQ48DswmuBnoSMQhTNVqBHbZCOlMmMkij4TkhmwB8ROIcizCkYlH2F7JRGCMpOn47W/u9Xd3pM0FFnuhARRXnAgyLgbDupV7Hp2+eOV6oUehyLMf7lisbWrlejx2p7ffkOG5uTnhYIgFFXYMdCA4r10OJy47vMJLv/lu9579A4cMue66604Yfzw/1E0vlltmMZYVr8xNhC0jh4nJAZxHzEoNc83Q0seSrtaLFqt5F/nIhRgD7OE2/nTVNbhbnnrqyc2bdzB+9dX5maf/CoiN0+Iyz8np/Mz0J0FmMES/X7kCR9d3y5ev/G5ZKBi8+E9XQ8Yjtx1PuSBOCwuoH6eKxuP/L7yFY+FGBYVRa9gfDgGuGjF27IAhQ3n8RYs+p21llGp8N0hs5g7qFI2G1aH3BToWcpiWx9qs9gc4BhuGqFsMtuxItLxN21vuvOvuKX/66OPPJk08g3rJmApfLl5CVLFHj26XXnmJ1N7RxAK16kS6cD2A3t68nzZuAXMOug4hAZSQnmSoMjzxDIl9Qc9By2GsG9jZfcKxQ5Tsvvo1LUMWTRu6UxvRT/SgoF+1uqw5jRYur5317oY125hRPihsKd3OksMUfGnW7DFjxjjcOfGIH+mGvzgdCzt9Xjg+8MegXtPHYPxpCiO1npAzRk0pZOoaqPuD15xKyFLgPJXIGhKhrn36Pt+zI8Cu5UuWe2xKj84lanojOQLymBIGQAziXyBV0BQMH0BhhRxUWAREu8EFoUjwnX+10JDufdDf88qdIb7GjD8eSeewm7GZuDEZ/H/n/JUTygQQMcJ7PAjE6/fu3dt8RAep+y7fyNe4QUT+k2CUJuhRGzX67n5k8daDFo+3rDZYibpZvxEsT6KvG3J6zRSxxCCrTthVJYxPKpsCLSCUDVh5qURNKikAhrxc1+CuLTs39+ypDFmdkAdyeWwhqjPBJZtWIywulNm2g5pIhII2yl3Utwm/MEhZf+CmW25hGN9/31+69ujhdNvUJLLQM23q4198+/XVU65VLcn23dvZPJATqXF/1JxJWIkSCl9MChcYuZQWXIsmFqIYBJFmX2M1464KKqFoctuWrS2bt6ALcV8xElgHJYYiQlw043+4muXAfNGMflDQ4tUir0eT4wxlbETQxEXFjdCTsHgK8/NRO6hiwqRiGCG5mGm8QdLxGolHmGBowWo8RkzQaXe//OKMiu077vh8IZE+mWPaBuiVRmcIZkWjYxwwSkmOkIRT3oMK03UsxIRMDG2ScFf0PJfgcnzUVSv9bLwiOBAZ6FgcwK+Q4JdddpkcqdkVTpv9wgsv6NG1G3GipYuXdOvc5fbbbwfU6XDYQUESM9JcO3LpFs2azHtt9lkGw8svvzRi9ChUQH9dDa6bI+bJ0ev9b7+RGSvOH5nMNAXkIjw+wTZtcv2y8ZHW44B0LI7CnptDU0OVi6wBlQ1+nRYyU+NUeOETAZcXX5clEwobne5oOIgHK0HARedcFgGEToIYdaCyIL0xTHTZIDXv9Y3ZqDmypY8lc5DXhoWHGisrdbsd5EiCeECDgBmBNrZpvjkJAbPpViBOKR4N7XD2qy/Tv3Q0J2YsnXbaaRMnTux5TA+NCEDMU56MJ0WKUdps/rtvsXiwstLL77zzzrPPPjtixIjhw4c/8PCjGL7nXXoJHnweB5uJxaYuKDbur5rtl7cMJ5QffbAJgEQkp2xIasatKhgC8noyCZDBivnjJZvPOrZXLuCD5CEwnrJSGC1iWkIBbyUlABSquKiZ2TwwUQP+zJYQfF5KBoIGvseXBewfik6A5FITQ2NklrGOz1ckpu6qFCkP7RZ+cRQzDyfTVOf6vZh/Mx5+ebCUIxaA0dGrxDOKvWRfjWP67G8WfO23AGdICioOJVCzhSU3LRyG7N4QYgjZHYFQuKAgj4WSVbCq6jCUzTNmzCR/B4cTTe3xCHFzIpl2Wk30FIrOggUL8I9eccUVbdq0YWLq8/qoEYX0QAiwQiBY6A7dg8UZaGEGgKbMybxmD9/SoZddekWXzt1QtRkJX3zxBScHF1BQUASigDOLdOFpbLbWrVu1btPq1JNPgboT0iMc52/MmeOvrr7o4kuKSoqBQLgdzhgMYZiR2jr3r7t5Xe46fw29jMRjvoSj2Jn28latL2vTQddZaV7203q8EaUqIzxSukRlzNNoaLGBcBy2sjjcZ9gOxiwcVByPsTJ4yLCJZ018ctq0bt26E1ucM/tVHJAU4+rUufunH3wEtK4Ykc7ZE0eI5u1uL8L3tdfmcmaAR5qqjBxg0gghqCYY+Eesjo4djJdd1L1VmSpV7TWRxRT79VgVvLbJJiF5+icSzFLey1O2cXv4kb9+89O+aNYCuQCMlIzKtEW0nNiyZcvX/bCxR69urN96zg9BQ7LPtMLnFE6QsSyReq08ogaNh20VOwYEjyq1e6zWXdu2vfTSy0MG9R0xbIx45gVSlqk8cLBXN48tWyX5RAwV0aMgypGEIdIQe/XqOvCY2g3rg6lUntNeGIlXAU9lnsqvTUdwwNIEeqQoLdFMj8u9ZvVq2hwmXj7KMi9mU4PqTkMj87fzGhcGWJzyxnlIDe1XONO1AkdsoETNqs1tDIeQSgoEIP5EddqUwAmP6ljvJh54OD6RqMxFOgHe14Rh6+7qPl3yFdL9MP8AoZDLiYwT9hU6MVcJ+C2e8OiB3Zes+KryQGW+1+ymZYniQSmMgiUkC1mCy4xDFtyjHta/uTpHQkYGJnvcuHGUtaAodfeex0DH37dv33yfedjYAZ+vWnzauefVxJU1W6o3bfc2s1b6SsqVWBUagAwVjSQW+1e7t6DFjreyeM9++/xPf3z5o/VRq33nzp2MNLfLBUQJFm00f9jTZMXRxL+2aP0jN+Ye0h+5Js+Jf9hmJ3+bRqGu0w1XX33/nXf+6ZJLeK2uPIS7OM/jZsYysbU2ORIO4O5lRSeSQYaxqiIHmcM/rF49d86ca665thE5KZKUxUrB5MOMFyo8EPWiY8mGNJcJKQ5t1C95L5voYT/rDbzn/PpyKPeobUfWPA0ty/G6WsZTaDJXNgYbVDCw5DKWu/fqsfDThTfcfMP+g/svveLS+/5yHxY5GTrSutyF5kNlbbHbLM9Me6pd27a33XwzVDE0BQ5I/X7+iV614i20A80Si0TRLfiIcKz3DqVrDMZ2bZTCQjCewibAYaijyDYMsn379lRXV2/e/FM8GtKmnaToA3SFRM7m8fDbr5cu3bBunYWwjuaHoE20ziK8dWSJkuUNnQvVCoGJuix+JiNpHhSyqvd+2AmOOdedkQI/sZCQKvFzSd+VLj76E31E8ZGOFkVQybRq1WLKlGsWLJi/bt3axx57pFOnDprag7c4sXbNmkefeLSkaelxE8Zt2r6ZuBUsYiRMDR06dNSoUVgIRA+PP/54Ais9BvQbPHSo0+PGVYmPBPeqA0vodzcZSNoms+PIqiAmAUOZkSwthiPVoHy/Yc+Xqw6qGY8oSVrFZW350KqnoT/RVcAT8RXhCsSadnhsUD5y5jTQ+IiS9BMeNMK+JZ4wWEPRYhMg2YHIkyVEfVbFTIoN4R7gLXK8kdoXxjTyngRIbOffvf16voSS1ZKlSEU1+YGheNGCj7YvWLgRPmvcD1K0AiAF/SDsFBkYPxKpeGV1JV4obdbbGG8k+q1dserE8Sdcf/2UCy88/8uli6+55iqv90gzQv5KryABpkyZMmPGDBBaPDoK01FdVu9ljmE/ywOH/fWvf9V1LD5yuxypNRQV4vFsSYaK9q0RaFH//gMnTpw0Zsxxt912+8yZL7EH+B2ou7iULpC4tRimmtfQ7rR16NBu1LEjL7rkwofue2D519++Pm9uPMJhMmo09/k/37yup69+bxcdgZoNoh82B56LEUX9N0YEWgroIxJleGNFO7a7UCoATum6F43JuGSZZ73Xz84e2oTljf3s5D2NT3dfM+W6cCQxYuSYO+68u0+/gZdcdmWnLt0vu/RK8vNRdjUHrUwNIAR0GYvBtm3bcHfxW7HEtOQbTUzpq6pIeLomJ8d63IhWJ44ut8b36zqWfg9c+uhEA+1LNxKUFycYy0Z+2eYDxr88+8XKDf5AAj0CeDX0CgCcDfjeCJtWVdXNmvUyXhAaATp78ESY/7grGHVi5+B/AY3H2I7HU1peJIVBJT8nBVen4fuVK8cdO+bYY8fYnY4BAwYR1YyHw+JXttk/W/hpt46lBTnAzMFvMQKReOCgSK4Mp1KRwlLfa09Onvh/2HsPAKnKLP37Vs7VOdCEJmcEFQEVEQETiIg6CmZFRcU4BjA7mDDnMCqOETGLoogIBgREEUFQkEw3dKRD5Vz1/c59m9Ydu/yvu/rN7rh3mLL6VtW9733DeU94znOO7Jar+WypOJsiE4o9kLhV64PQk+rpaBgdSz8DFkTvQdGHzlDJEyVSfm2Yf/EZvapmr+o0Rkp2Pbu9tMgtZSLpO9Bm4pTSbWCUJRDySVNjQ8qdU9IcBD8j3txfqZjAb1VOqi7kxJEez1i37GggzBSLBOX6hI8ZeRHcwj2WCRNCJBQYOuLQ/oi9H9Z854Juxij9BqZCWK+o6kPutStXelLfgNo8AHxGAvjXDeOOPnruK6+88fqrPbt3/WTxoi+//tBoiQwY2HnO3H9ceskVoMZ/3LBn/DH33PvQC/WVdQTP0FXEFhXct8QlaT7MWwZP6cZax7Qb37lv9urvd0QZ0Y8/WrRl02ZmBd+gA2HPR035SS612abf8STjwVBxe1YIENGqXbsefvChC889/6svlt8/6+6Kbdsrt+0Y1G/A5Ikn3nDV9O+++VbhKpT3iJmkBpvm6meShBVoW3Nj46OPPFKYlzv9mqus4iQ04qzVtyUdhcOfOG2Z8WRJEGdEwRGuZ2NK99Ko2cll6QuE7D89KecR0ErxUrON77TKcZ0XWPY3kSmCwsCjIJ4XfA+8v/b669au++7CS6bdff+9R4w96osVyyIMUYJgAv5imVzUVWtXWvzM35/8ccOGKWedBbt0OKjT/f1POliZ0gniltVIwww1+wRwoB9qLFobq/5Eqz34oIFgkbH/5HfimGHMMwhWEGwTJ04AtWp3ukRptpPtLH5NCb/qaQ3EWEE1NtbUMDHj0QjMKICyxQjVXWU6JE93X+mAL31Na4V5ZEdTWSM7oC0aKsg1tSuWWAQTwmEh145WwcklQRxGn7HjVU0DlGZdRbHivmJDBVstaFZdt4Zx+vEnn+jZu9d+g/e//a47z5t6/trv16/+bu2MGTO6du2qZg4obFC9yLiqqqoXXnrx/gce7NW7t3jm9Ho7eGu4WWt3/cqblj7XMzyINWBRIMN0EcmTw5CXaIpm5i35viFmS4FLEPybKICQ8GNaUZNWweb4PsaBGQXLaguFI5WBDg2JXC03j4I4KWt+fcS9ancoU9JZSCbhg8ENkcLZh05Nf7NtxTHHdTdmWlLlAXWIbaBnkWY51Oj/8pWdyuwkZOKniNInq3a/8s635KRr9hAdT80StEHeiCKOtAoHPR5H9y6dd++uhHBVSioaMsuXLr12xvQTJkz48ovPzjnj1GgowH6Isx7wL6NIvrtatnCFkFOCqwl0lEynvQej2bqolUaFdxk9mM9VSJFZx3vl+tKnl8h63SUjQAKGjOghlhsIMJAA55577o03Xk/MiKwX8XBAtaoTxxM3vOueu9d9/31eQcG4I484bsL4fzz9zNNP/R3DCWAYz9W6BWbpvP8Fp3H/SuwATQuMj9XBzh0Ns3lLxSs2HexDlAykMZm8SArmibI/1eKi5xkINauRuPEYqdVhliBi2GGXMgnAUinfd/JJp8Ip1b5D585duk0+5bQrrrj6gmkXg8EgQImswYPCWDPPxVC32Tb9uKWpCdgW/KZi9+rkcHJgTiOwGEeCc9aMdVDPclsyqDW3rWfImhLgvOS88x8QOs1NidmvfvHGoip8r9xUSOdwqfA+Q6XzVJgAkMH4zarVbm8uueH8nMATGBepAC2oFqkKyq31h5WQCH8CBkQPxMrEEjvnnHNgxFiw8EOEht2ZQ7QRrgcm8cYf1m/9cdPowwancFOBcJLcDpjNpXyn0E8lgvFoQydP4w0XHDLh0JxUYrvD2uTx2qF9iaJT/Ey7Uj3cOplg28JSpRkyFqxsPSLxW6ea+om+NKQ5vOGVB8xzW9Mwf3JBzqBcKYcWN3E6ElFXdUWyYsce2DzZgcVhnf2QAZA9U24gaw4HhMkRiFCVQTpUrHHc57Jf2wBhJQHb5To1tzOTqOtYFhs+1PHjuu8NqKuoPDGSUuGMMLz48tzHH31i4/oN1bV7cCJlvXM67nRYkmhawviAozF16sl/uf/B+8ePPYZhToQibrOHEmndSs3zXpnx7H0TO5QX2akZz3wF1aM3lni10exmK3J2H774y8jVt3+0aE2zH/5muAbTqdrKSjgUWRJ0vmIbQNSw66j2/GqXZG3yb/tAHMWZDJl7WzZtmXXHHdFAaNasWROOOQJNBWnPLofT+NhxY8+/YOraNatvvOf+Pn364MaXTtdHWslNUdjx0+peLlSx1V9/fe89d7drV6J/h38tqgCwAexUmfd7nSJq2251kHBZZiqvaodQM4lb8BNkBK+cl3Wof4Fv8ooc5yMOWqXwHMgRPDPi0wQPkIijAsvtLOZefXo/9PAj+x9wAAvskOHDH3zkkalTp1oAGuvWipS+0jTQ9w8+9BA4rSuv/Osbb7z527ryj/+2PDVwUwGkJgDHoADpovOf9VHVEL5MGZNuXTvhyQY2lE5hZ6QACDImuHn8gc0AAydNmoR3V76PG8DloM4oCoi/ocFbWEjEjUAh0A29Dp1BabHyRR0egLGKSBHtOU0Eje07Q1ZQaXGeGeU2xvRtG9NG2bWhBww+63T3gs/3fP3t+nCokfXrsNhhcEGdaoWPqEnFcEfjEbRk3Cq4WxgpHnz7zm3krM2d8yoRbUopoz1fcNFFJe1KWWfE3yRHWrdX+PToo4/GZQUUmkKwxtw8ZDcJgLiUuFGAdeuU8Hc2f7GafvoEF9Egs11P3eKlhYRCjy8AgEUsmM2OxctqqprC7qIMrHz0MLqW1OUgRov/AONVoJfYfkKr7aurX7ny62ufSI0YVnzi+P6NDYHNlfWffbllzcbay//qvPwoJ4aiRDskrsC+N1SMAAAgAElEQVSqEbnGvaNpK7dhfYnqxe6CoksZSXGY/ZTc9J+afYbcUNznKs3bvDP06vsUYYobnHkwNSJPI+JOExuVmxBK5ZE9Xlcw5O/UsX3Q5ycH/pOPP75hxvRpF11E9h8Nw6FCsVamA63lZ7JP/8wJTb8pEcGSVFsvvU3P8x3uok6iYzFASBvQqfvvvz9TmrWM+ONr+j4iXm3WOH/yPh5LA0tgD7j9tjsnTT4JyBHl/HC0Pfzwo6NGjVq2bIVAwZhCseill18OOI9oV9eu3Zqr6qaee97nS5fB49WjTx/wAJSzBPumQzL+Fx/6Jk3VZLwyrFcsHJMeZAAOTI1IOWTiytSlIwWbAUsnc0pA4PpORx0D5AZGCzm/OESUyOUVHZRJzrCaYqkjjj6Kbly0aFFNdTUrnUF0OT2CZMKHrHsoMa4QwawULki2KbKZYU2IU1sOGsPw6UxxKWHCM0E/k+xWVq75KjVTEWkM6of/NAaYJQZgikxC3jjdq1dvmfPWOqOzSzxcIWuRtSayGqgQbl5sPnOu275u3fdNyKscBwnR6VgUpgmqcELroIwouQvVw2BcEPCxgLGpTExWWv999nnrrbfZEZiWmOQAI6UGhhDFG8l5x7QpKcwxm6o1M0pb1CyGFVWwUmYHUBlOhLXa2rKizrffPHHE1w1Pv7p8ww6fJ8cdjISJ6atpT2eq7Uk9pvJg4fNr36kj1J2KvV0cR9ktpX/qGfUnT0C3inAQZz+eCiH7jYbDDnLJgZ/L8TNPLftfJGW1l73/ziuJKL/AsSSgRBx0mHBtXl8PBIrFzpwRjZGtJYNaS88osBeBI3KNgY9aEjGhjEhbQlR8RDN3OH0nThz5zCsf+2pn5BRanBZPJBByuFzktrL0brvtDsCyd95559gjR7Z5Xz1cazSDn2M7I70DUUnVi0gI689szTdRny2YCuyuHNLf1a10x6Di5IEjTzdnfNHmKjvhQuh5qddIjksw7PS6P/l4w033LvlupzdjKwtHq9gwbXji9mapywaqQ0DoKKRNCtXz/wdsFoAQYI8QZIUa6y+fdm5RUcFny5fkAtYRrF9aEiZ1pefkyZPYye65554rzz931JFHnHH2WX369mcBST0z+NowVkzuUCCY63GQwBnwNRFwmzZtKuwhZIEyZCrYxPPoMSA5WtaivFGq80+dr6Ypf7e+UaK51cWn/vz5F8TNoINslECXj/Q7cGkpUK8fshXo5v+Zp54GAvkS0sQvvmTn1m133XWXWM+Y6qiMyRTXmTb13I3r1z755JO1u3YUde7u8pLyEIH9T5Lzk8RrSImAzTNrXEzd7g96ZWITcaWl7IMbflhPVd0ou6PehbRfIrG6o571hYCzea35TZGe7RyxppgTTR92GTN5uaZkOFBWAsRU69RzaMJpMwO+cYFmjYCrNlKsBkKNvDykEt3SuXNnxDFTE/uL/d7hNgtcRxjAsWykvpcHJCK3s5VSp69TiXbIgYXpBECAMrOl7fJVEWdxtGHDOeMdUyb0eOfDyOMvNK7bimQCCh+FdpZOkxHSSwZxhAOBLsXaljrz1upoxpSsq975wKNPPfn3f/gaQvle8/XTr5o69cIOnctpDG4MIs78j8ePReMvvjRn1n33mN05t0y/9rBRoxB/LGHd0sNqkGuz0cbwvGaPHTH30IxYjzLZJDdHZiMd4k80iTsJ7SoBC5YFSniNtBVbM3JAbDyXDao8S0IKr1Ljzei1aOA0DWRmWQ05Bd9VNr38/JffbjSt+tbkD9dt+ij8/Ce76V6US1YZCeqzHlt5QPtxw0fWGGoZxYJMEuXKlsj47KZCewpmLlrBALd6Cv5LIO5YFe6zhojjyVfXLVi+k50nQyxAtrWftgcZgSRZxrmRcIKqvDh8IWa9YMo0KCpemTNn0kl/oSXEHSxQEOl6aMt+qYcbOaGWp3rl6fauYuxIEJnQKYn7044YTWt9uvV6/8P5q9eshp4AlB4K9/IVn3MA6b1g6sWoTSheal1zHVKY1Z+HjjwYmUkQk3/33ouP80TcrqjU06ZNmzJlCui9Y8eOm3HV1eXtO2CxFbYr9ubnPPrYw/fdf//MW26kLk333j0FRJMWRQRyCq4s00K34vhT5+P5X3AQEhNPkS7QSGOi61QkQTYn3RCSZ9ir8Mh7yU8CV7PXfUsan8kKTI1H10GWwkbMq6KRY6fD74Gb7Mobr28M+7787NMrr7r0kAOHdevamdqEAAdtRI5MxMICdg8ZRRbYgJ978Q2T1UUa6U99JwY0ehiRIuRqDlNq1LBUr3ZB9oq0xd8q23/e10wkRKyAg1nHKGWGkrnvfUMGYDS8XdBRe2meSHnSH4jth5oUsMPEzz33oqefedLrcRhhiBKaVu3zT5djjAEcHDVqFJjUTMaKcwVaCwgHAW/T/P0HSU66loiwnCV2bwolI2mT00WE/r77Hy8pDhR4aoF3awZSAvmeQIq5ZTqeRPDDhpd0Q0SYLknUnz3Kffbow5Z8teuldxre+Kgy4pD8A75O57MYhMNY3qLXwNMbd7YvitoxfQNOZAIBHQMrKLvj/+dds/c9jjDdBIViKgU5DkHR6qoKAr82S6OWRobT3WELYSK8f9jWmKU2y+uLtn+0MdVE10CAHwO8HkjhhWidCLolw9Ox0Gg56B6dvwLcAqFVM8xONmNDCMBTgnLTzDMq3CEQiT2ZnPiwUXESNZqn6+5Il7fm7Hh94bpvNlZ/vGLBCRNP0OJB6rphgV966SXQuEy7+NKTJ5+q785ZAkT4OIAVZUiKEvx8Clo4h1AymI2eiGFz3MrmlLNsxcILJ3VzYHImgy5tQyxOYilYeHYiqlg2MM/sBc4Fazve8ei7326JRzLsS8DhEfvxsDmRY/EuWbAAjpgAmdpUrKccAJTc+Gv0NfKHe7OIi4Ftr95ZceP06Xg4QFTkerx4BeIUCtVxEhzKDB05ciTcNg8/8ticV+fe9reZEyaecPAhw/OKigT+o38nH9KHaBj/LFSEVJjS+/R/osxiMZ9++ulQP1AGnKw0eJXOPPPMI488kvmjFj8PTogKy4PAxJ0PPUIinivHiyzjILKeIbjPRP+NVkhbS+a/co4WsiTQxpv9fpBVeEHFw8EuKe4T8UMIlUpGnHmiCMW0g4a169a11Omq1iJBPsVSIExghvnYHvI6TAcOHeK0QD9iXLZ4yVMvPrlhY8WSD9/l8biHUq8ZWjDYqBixCE7KACAPPCi6b1KUFgQpUUYhKI2Q4Gkcd/jATIQGAr3L6mKx+2qdKPFhsm0Dp4zrM3HUgB93NW3bVW+2l5DuBP8ZxplyrzIcqDW99hly1mUvLZj39sFrFm6GB8Tm+uvVM0YcOHJA784FJULhIa0VmnpB8mJk/+1vfyMIBaD3vPPPP+yIw6OxWH1jAxRoWJO/qbulk3XvOYd6L5Ywu37aJGTFGajg0Bti8BqSSGeIuU6Z2K4k1w7Y1Qh/IF1P+I19C/SV16e5ewUai1944ZtnX1/yQ6XmyPU2BRgtqSbEM3JZ3bQSBw9vFixc0bdvRy+1a9HXsFApH8HYYoz9XpKAsKDBlUgVbN7W5I+CwnGAcdHHlJu3rFalNvGwJAITywP2Pnv2bETw/Lfn9erZHaVE6mmgVOqHPhlbXBq8141FkdpKzWI2KD1JNhpAIsh00jB5FfqqFOEurjCw/0BZegbjd2vXjj9mAm514oAqhsiwct+9V5DIF1dWS5Uf0oF8TUUngbgy9HC/zZ8///rrr1cii/kQ9geYvfn5uVdddRWsaUBr773/vrIO7cGaoROkolSAc/CkfBPTNh6DzvT36mjVPf9bX7GHAz6/y2G5+aa/nXXa5Pnz37/h+mtzc/MyoQAJNPiX8TcQRWP8YT+g55FFKuDLA8so63OA97r5xyn+Ey8pKpSIlEySrPYNLjICW1CTG5zOmobUrppkE3ady6ypavQ/60412ciwLiwonL/gA8zml19+EbEcad5DwajiksKa2qpzppzFDGHC4CslTCHkt9lgApJ0aEWEfPHlqq+Wrzh9bLmTNOQAta51v0CrLbG3AWgyaH6oZZReiGZ8ow7fp6Sjpa7upYUbTJDeGB2CeMFxzorCy8hWmKrbQYyLsl/Dhw1PpCjSx6wGxW/NUlI167TRxYUocPQwuQboWSyx1gUofS2CmV4Xoa2nOxUt/OyLqlo/+mcs6iN+D59zWC8lzrfUGKmbcR3WF/ls8pFittfjj4kkCBOnRnmhIKRZBmFQQw2K+WmEiVxCa+/KGuOdD897+f1aT34R82L208+eMHFciqAhaAGDYdeOnWjhHy9evHT5MiInY0cfnPXZLOZ4OEpReRxalJ8HiiqKP4B9oyWWNP/w3brdO3eMPPhYc7Iu5otlrGGIcojWCFaMBG27W/MU76zxPfb3l75d16zr5GJuyPxD4Uwj9NJgbLDfcouKeXAelp4UGSWT9I9XswCEVu3aveKLZWTlXHzBVDgeuS/BfXTJ1u7Aaa/sSHz7115z9fXXXffSyy9fcvll991x57nTLpp4wgmIY6PFgI7ltFqWLV36/nvza6p2MYRgteCjzdqt/4oPeBDZkqNR8mUwgvHWoGxRuwp/JhH61g2GtYEGRsHUBe9/cNzxE/Gl6z4smdAE74F9xv9FUQcZCLhIbPaGSC2oXvaGCCaILDxiAir5j20PPyPUzKRVp/bpl5/nZcJBSgyBkx0AHKmd8DZ1al9IGVOni3WXJhvxo4Uf767cdc5ZZ6i11yolZYiYqSZTU2NDbU0Tt2Ixsqlip+BDt5rtkQykAzZ3Xl6iYeuAriUeV74W8GeMzQaDQDR+eRi1fGoqCmoSK6+h2WFIDupsH9S9RGzedE4mI7S0CAi5qf5mZ4Oz0JnYVLtrt+a++KLLzrv4kg6dynFWW8wqM1HqDTNjIdV66ZU5d911z9Bhwy68/PLBQw4A0OQPBYEGevLymwN+J6ip33jQFao3mMkivXTcmMPcLm2ktqC4sTTwbIl058J0v145U08ZWZJjiPrI4gGeLrEZxKDE1XI6rv+u+flXVr787sa0KSdh1aK+sIWtPSyCUmbT3oOboBys2VAXTQ6BcJHOwWgUl5pE53/62m98iF9+HfLHTvM+2PLN2jocUpFoAE1S4q168UUldpXg5j3rPeQLkFLw8UcfwrAPKJUHS6CL4NsXtUkOFdHjNuq3SuLLIIpTUhdk8KegfWJM6yCtcIw9RlIvMWP4cnFZMTBBtjR0qeLCkjtvn0WqUfsOHVoVXKVj8crV+DkXVNfkduygqg/59B//+AdQrcWLF7OciUXyHaWE3XzvDU8/NRu2NpRfIsXoBLPuuPOhhx4KJUJ6aNJAGi2tlfCBntH8y/76c55BZyIVt7lxjyfHe+rppz35xGMXXHjxHXfc3qWkFLEC7vW7b78DJ1dUXLpje+WCBZ+LkacfrUuG94yO0sYBldtS/t49OhB0J5dDJ8TS97dfHsKxBYqFVMHcL7/d9cMWCKmgrGz85Rc5wxzAFguGQ9SQJu0UaCnsbg7yJUOh3j17UescOA5BT1j0Xpv76q6Kyv0GCQVu20fSQk1rgyH0yYIvUpHE+CMHoqVoqWiLmqUmxs+ULcAX+nUQtBahGgxu7VVedvu1wy1P7K6voyxFPfhL4CxIp2i8KeSLP3j94V/+2LB9/dooFTPwu1jNuLcoTPRb1XpdYjBhJa8GywRqAlYBwV+14vaqWfIVGQmDVtvcDN7CYrDRRTSXJRSGyt+am078FG1QOocgKOTglwh4uZIgAcQDCnky9Gk+K3pnAjUWqFqEAGvakuOPm9Z+b33ljc/eXVIb1WxxH2LBuWLpV1s2bu3eqyfFT4lmdujWZc6cl958820kWZ+ePdrufIlic3cTHBmIOmiYvMX5wMUlTS3qA8HtcRS99/qd3cstXltUC8ZttrKkthPVnXihVNcwxQ3Wgk07krNf+2blmgqc/EDt0SZBKBkgbMJBR1TAZYQ5gdTmwnZlrHSsPwyB1sb84ToKwggnFpo+merEpNnFgaeDw1BCTZ/HAodCNVFCk1RgNpDTT5ncpXNnVJNnHn188cKPzjvvvKGHDEfYJeOZN16bC7+oLsLwRmTr1X/ZeR5EWbqqBTNnzhw9ejQ2LvAdvCkgvmk53+HTLl26gP946jGh58H9KT4auzUSDJnRM7LJiD/+sWgcmz371ndr1u7YulWEG2MkEoE9WUDWKssHi4YAPPHqHuU2Q7JBA3YqEXl8EGiKApbIcWQghtmyeUM0FXU53ZdeftmpgZN69tk3GfaB9GaIGXrZOPVX/PPhELIrTE4LilZKBwHwGRRbcBCZbDnJ0O7u7bQD+hFq9OPLkcTabIfdKjSdaFBEpYF34Hci/hFJZEziPBdhoSSavn9y6wKnqSzPHIh5P1m0uFe/fugccRhZBCuBpMGHSnKDecPGzdffcANItZMnTRp3/ASmawg4FIBXQt7SP6SeYRv9Zk1FbbrSCWrz0MV6irYC9KaAltlW6slMOLznhMM708ntqeYcqjILOx9wJe4qTnswIi+9G7l11vyaoGZ05KGaw84o+MVwS9Ck9eLqXrxurAh9s9ZfNqI4Tf0bEgktOu6JfIFfpINk6+D/x3lHzpdrap9+/osan8Xl8YbgOZMeatFgJHC2185jOePvefLxR1+bM+c+sge6d+PKCAFdxxJYugJa8Qj8ipbL8v+Z50kpQEgPfsKe/ckni4FPkUXB4qKqNCdXr17D9zuVl3GXju074F0mIfSss86CSRgNGiS76nZeMYpQg5R2pYtIsXbUn+q+NAZ7CU2LA+uIL1x33XVYSvwWBzweXIJHhxw6gq9t3rp95m23vjfv7YknTpZnsQu7B5IYxA3+Tm7NzP9/dOCf42NGE+BmSVEBlsLYY45DNj79+BPfrP2uU2ERsyASDR148FB4g6nHcdppZ7jtVviiGE1dCWhJY1L9JI5vcF1mk90U796V2niAswk44mPIombpiDOb2x7KGDftqK8NUlOoMKW1rWZxC24Ktow3DDqVhlOxsAkKeamtlEa169Sl89lnn0UifbC5mbbhh5P8/7YPOxWBoLz7ZNGSIb0Lh+5TkgzXS6a5vvx/eUgint0aa46k4wmH2xkLwSJRMbBHyesPHNzU5Ktv9EUAv1HfPZZu8Pl9vsCUkwYb3ljz7oqANWOTSrQw7kl6C7rFb9vidatDAhrMXtgT2b5BQjOHRetCeOpunNaDr7UrSl12/uEN4aXLv6uzOAubfT5uLujSvc/FdbimWlP8UCxoOLG4DuvPwnKIMlblZW4CFIlAFIAdhPuxuN9e2qu+0fPCa8uffHVrRXUzSDj00Xiy2eN2BILNTz/+4l0P3w6ECzWTERox6rARo0bJHZHtsZ+FlX/WVPKLUBjuv+e+Q4aPOGD48DgMW15vIugnA9Fmyd1V2TT3pafPHl/qyYmI/RkzmSk1zcgA1kP3tcFh6vjgs43PvbmlOWYnMVRsXLB9ggzQtz3hOraGolRnFb436OPwsdNjTAkVNBRZ84ceAIGxzOEFQJARSkMIgt0HdYL8oh20iTdMZdqg5BprTE8r0w4ZfvD8d9+jpkGuy3PD9GtnXPXX6sqdm374ftlnnx8xZhQ0IWhssrX/DzuQ+PS4zMi94oCgA0w8lG+jdC7ES2rD45HpEBLcfE2Nzzz5JAVtkwmSMWWJQiUCA9W/6rFkRYH3s9kQguCMYN9AMVFeLCXjpMQgajHzSEt2KsvZt2+ps4W2jvw3HMCCuOIbLkuqvMyxetVK+NySkSjEaF3KyynVKaNMF+w9WKhyWd2xQXI4IG59WFkwAJ+NqON57rJ0uKF3+8QNV+7brSMUAw1oBmTwZusfXO0mQOFa2J9plKp9dg3cD1aJIeUypN3U1MrEbPzTUi6jIcdkzIV1eb+B3anW3rFjF/QNhJPUl8horJn6xqbHn3p67DETHvv7k8edcMLDjz02/viJsOmABES4C6xVTBYgn6qEa7YWtX1eTQMeXx38yZzhNao1FJYUWZO2Mm96xhX73npdn0MGxNo7o1ocJEezJKIDCJC9Rc/XM9k3bdX8IQAkDhOIiYQ/GQmTDocLXmkh6t7SSP3gzS5/4r0PfwiF6BkdPCRRNkzL/yg+227yf+ps1Fjw+PNLNmwD+OkIBXysT9nyfuYtU0uDNUJ7QJG/9vIrl15y2RWXXsLVdftd5zEm9KDD0pkM9AkzqlX14RH0GaIrZBYLEXl8SzBrXH31dKxJWHCmz7jukccf69mnL7jPQ0eP2m/wkKuumTHmqKOfe/7FCRMmnnnOlFfmvgpuSE1AlqG+j0pxUi6rthPeKxGJ+qWGiRvxNVBZGEtYR2DqP/74Yz7i+2jeEK2tW7cWMi0K+5x5+qknH3/iw/c9gBygqRSuEGmQ0VD1kHX/p2O1ziEGFC8jWC7Y9dxe7+TTz5p05jlbNm39ZOny5mD4oUefvGXm7QcNH7l27fcbfqBcjzDI059qsaiLqImh612wQQLlSuR5hNcHtC4rofVG//xGAtAscUEddS4vwjwius7MU/NBvbauSt6QgqMTuhvenf9+Y33DBx8sWPftWkE1wAYCuy8JPcztRIy0K2+OJ0lQItuB7q4ZKiuqV6/68pjRvXKs4XQEk0mC1G0exMa1eFg2S6s7nXDZjEVWc36m0W9u+qLIurlvJ9/+fZJDeyUP6585/pD8Kcd2y0Q2JQO7nDj5rQ4yvWOxCLqOnbzj33i0rgt5dh1QyCpgsJR0arFRuSY6jS5itKaaoX0tT8yacPgBeXHfnpKCQuXoYrazatSezkW4rLoCalaLnSHmLttFsEup1r+7F3wbylgi0qAZk/b2XSuq0w8/u/yh2d9uq4kkzU78Y9CBChuzgeC79vJrz+2pqWE24Gjh4kAp4kFIZGJpWJGzHGxpNL5iV+Wdd82qqazAQhZwsM0aD0WXLFq+eNHigD+x3/7dkrEGzQ44rhkZy5XFtIuH0VcBFX/93a7mhAdaIXxYKPyCjUGbFVgtIys0yMpyUA9Lz/DITFrVnD9czUJ4ceOVy1fA6okk4q7cW5Vb+qkRulLCIdF35F0yJo2XVE/DpJNPmv/evHfnvT140MBLL4It4UK2hCMPP4JrynauHKtZevZfchrlCcuMB1FTE0Esc1HT5s6dC1fybbfdBoO8Gj8Ghj6ZcfU1z/z9qT11dXxf8j9BmOo5Af+SxnNT8rdpGBYMRAwgSyIKNq4D/nV3sr7FCwaLxJJUt87O8mL4VGBdYlOExpDFB6YgwRg73NY+Pbt8v37NnuY9IAF1wCs8cvpjqfXJm72yjZUpb3UjSrZ8A0njaFpobYlU8479yjPXXnTYpOOGRpqrpPoEkz57egBeXEh5nVan15kfxVsDFUiBU5N8NcnjRRiDLNN91aRVQBPAEzaTTUYOke7zpvtZPpIls/Cjj08/+5z3P1xwEmRKp59OznluQSFci9grrUuIqJ2ZlU6DAK7+xoNHVR2gXtWIc2USIqO+ipHDMg/eOuKsY8vcqR2ZcK0GGw0lWtFsQYVTOlqAqDpTURSqKz8PRnYbJWYE+o3pIuWdW1w1LcLxZ21LWV1ff1fjA49iB3MKswZAFdLifjc1a9m6hq/WBzO2fKxoWBztsOzwoIAXdBcRDVGvLBPEN05TePYfevB+MRmlkbKPhiLB9T+sA0XH36xx1VHICvUsvHKSZUVEHh8SKCtqeOOmev3V15566pnpM2Ywge6+576V36y66daZV1xz9bQrrth36NBxEyc+P3fuFdde+8Y7886Ycu6Yo48BCM8iVXa26h62BKXb0bFqDaJ+QeVAaUXmJt/k+9z6nHPOYYGzkJFs0jwtferpp6B7UWodsca/aRddAFjmheee52n4FcgzLguKpYWf+Wdj8Wd+qwd2JYrtcHsCJHC5vBddcsmEk0/Bi9zoC36xYsW0iy+HdveVV1/DqxzwhxgUNRNaO40/ReEWxIEF9nBgPBYT/ly8vJafkPi/7GJsNLMnEzSY4qFDD2y//wArqS+6eGv7YJkxUSl0u317Jdr8rbfftmnLFj1ax/cpPRwGIiUZ5wJzwFPb9kXkrOC9Tau+WU/t6cMOLjQkwnjpld/on36jhCLZAoB1SbkxiqfclAgBELcabDDnlWmpfC3o1HwWLWzXkm5j3KnFQBEF3A6NvF0UepRN2M1EyuplQH/TwULjoG9ZaMxe1imrgAmslq2oWXvjmy2XBSQe3Nkpb9sjtx196+XDS901XhugfsE/MDqsKSXZuCZXkBGENwyBiezH/IqFPRbt6IPL+paZDDCqki3qckfMeTuqLE/PWfvEi99UBRwmB5tLGJeVbDEZayAYcngtuxv8r77+Ok5ENg5WJWg1VDRyXeH0yPawyXBMs9qvvuqaLVu2IdHfe3c+3Mg4yVClrr3upvOnnpebqw3cf0QsUxTX3CmneBn1pB0yCUSRgo5/e2W1weJFC2QHYaBFxyLZSzR64adhktASLD1pj+7HaukxvUG/Mi+yNfi3nQdDTQvIfr/pxhulx3UdWXmzuJBaOWok+JPhJM0MOcowwAakMMLQxI87Zuzjjz7y0gvP2yzmMaPHQFYkauZvD9P8tqb/l77NExHJZnbS3cwz5dnikQmbknfKvkIYEbJ7ZSgT9r75huuPGXf0Rws+ZNYhtekhrCRBIf6LDrWfMSL1NbV2l0siSpIT+rPWMKfE30i1Cm3w4HIyUjS0njSpcaSdIBXYshOybcf87UsLktEE/gaHxytx9ADscy32KL2ENGnRrvR1y8dwSuNvNlth5cEOEL5Bm10b3kN7ZOb4scNLtKDfquVIiRjUI50ao+3DFMnYcP6UfrE+/sTcH15esKWi3qx52pFIqKtoCPdoMhVOkyqDiaKxMu2BGDh/XGcURJNLfvjBwkMGHzLzzjtGjRlz6+239x8wELlA/Mtic6CjwSpiJS0YqKBYMTT3ORsAACAASURBVMgKA8nHEEa03ZjsZ9Ui3Ktn6lmoevArHYhff8mRzzxw1LhhaVNTTarRbXZ0QvnVlVyUQwjiwRKggAjPCJ67XY1+8AwosdSsokU8W4wq3joQSnpYP1rvwnuSg3bVhmoam9NU6U5T5ItZ52r9Zvb2/mc/WbB0S9gIog6x2AzTFeqFSFVFCaRfgwdXwpc3ROIeffghdlymGWqKyGWz8e9///tBBx2Eo5ccfr6vekZsKh2TLsqlpr377ruXXnop0FfcS6hBwM+7devBZS+77Ir77nvggGFDb5k588CDDjJaLVxa/mUyZZ3LJ5922tvvz3/+lTklHdoTkLr44otBrTLVWYxckzfq4gyEelrIIIgSkq2idghQ8BhLkGcCFQULT1l6NYgHH3zwo48/wkqPREJkQ/fs3uPsM8947rnnaJ7av3F8qIJjgr/+v0PvAaYcHW4x2xDzdqc7GI6S2H/e1Gkz77yL4vHXzLjhgwUfnXLqGa/MeZ1qUSEy6rMfwpiaiHct9+ZT6RwbiYWuI/baPDJS89BuiFnNyUCHoqbT/tJvv955yIxsSwBSdbxffioOWYAQlbz+2psnnHQS9PTYOUSb7E47GeICW0WnJtaPEM92QDyfDi1a+PnxJ5T17IGnCho2K7TndELr8qRHRLLq/9LIV4crnQiFGyopbQxoCBdVkowgA0aUiaycjCRjsjxS6WSELGoWWfeePapqagIRv9FK5T0peGzM/Ga5RGOY1bSKdacylDmD1c3SkHXxH0Oc0mkpKUCpRetK7PUXntzrzcdPf/DqQ4/oZiA6QU8o9zBvuCCDIheX/uGRqQJDop/Wu9w5+ZiDbFqd0WQN+0JGZ+mGSvPM+z977s1NzWDT7aZ0JO12QEvMbiCOQ6YM+hIPvmDhQj3tNONw2hKhgFwR15RPbLM2DxOVRsOh9l27fPbF0osuuXjVt6sD4RBJM86Copl33JI2xut92pVXPfLtWmvMOCBiKRX1HR0rRSsJg0gVIJjjYhQQQ5Yko2Q0S/BZdilYuXGnSrEvegwjXE1sUdJ+5i75w5c98vG9d9/Fma87n2iRgN8Ui5XqdzpFtall6xVvhu43ATyh7xMylvwonTz88NHfr1//9ltvuChsJNQ7f3jj2xywXz/JU3DwHXZBtTcwO5UpNmTIEGrXwA51++23YyKIKYZm6bABQUMog55TPjAiFmhav36XP+5T1gP9DvVzdXW1Ghp1r5YIv3S5/N/psFJKe9iwvsS2dWI9KzMSs1IEBbYdapDFUFyYy3fZbOQ35EEL/FAWcKtYUdeXvSqdpnKcyw0xD2YQ4HIWj2HQvr2PP2Hc0w+dMbiv0WlsSDWGTMYCzeqJpeMWkpCyHDUB4ysf/3jG1a+eefXntz7VfN6Na8df8N5tz+5oiqaCCS2WMUPtnIZH2OE1OHN4JURd29Dkysm1OS3ffrf26ulXTj3v/CMPP+rWW28dMWIEAxmKhEnYiMapcE0qJcqQmODQ0shjm8y4xthEURSyNCfrabVzq65Q/cAk4cr5Vm3fXu727rgh2GwyEgrMRxQENArCQ5VlThstLfArCoChw0ST6zZEY0lHNGlLCL9WWvxTgF/hA9EVGmVEqkaoVca4UEyaqjUi+ixOCQebwXL+bvNt664wih8OfJyREl6mGYJdkDUuU2uvvc+fTBf4Xcs7dxY4ZkaKDOrOoQxUc2+99RZOI/jzVM/wTRYLz4JZwhqBzoq0L56OQoeUi4Yvh5MgpYTtbO5c9CekTV5+PokbssoEOefEeANSHIiGvQV5ZR07nHfhBWQLsui4zoYNG7i+UrAw3rgjK1dkjqYBKqUePBdh6EG+o06h/OE8g9yBpkKkyQ9pMHRrdpswMMOrV1JaxAw+47TTcHTQGHxy0MKxS6nh+JXtP+tE+ff9QHn6o5DqGQ0Cc9Qy3ty84YeOYBTBsyInX3/9TcYlEmujeqmaS2prwEvC3OjerVNpSaE4lah0lN0Mi2MAMNktbso7ZyI7Jp849OSJo5UPRA36P/U3KXvIb06CiqSsU3nXriQGibqgCwJgg6gSUEvJXkbFTN0GaPsw4WryLV/29bHjD3I5/FqUNSL+khb/kNKumHUifcVj1NgUAykPDMjpgWc5kU76wplmk0tvigUNSsA2eLSBdqOSWWwmdLD2Hcsrd1c1B5qTGJBSIJCgQ1Z1s+1G7j3LYmQtsEhZVngNeMNAKKPipx/qinISEHkiZTJ4zSmTPVHTtbDurLFlz806jTVIioPaAfmJkkWyMwpFiCwu4vZOqwau/4AD+mu+XVos4swtaGhOz3lz1VsfbN/dCDEEWSl+C7IsFIOsFmYtSColudpPuLnbV1+tYtCZQrSBpgqCgvKEjqx5SHSXiBe98inF1HB2lJSUyIinkvvtN9BgSQ/Yp1s0VjL53KcvuPihbzf68PKI14AONFE5UdIV8vOI4IoqIo2HQ0qGilHAac9/eTKhYefivPKwSrC3rvffTVORIgjC+tQCuiKewj+2oppNPz55/72XXTRVkjZFyxJw8T/NRtqkdl95AKS+5FAyGgo9hmmiK1tSkcBcXNLODZPKXs/lT0P+P+Zd64O0toi+Zh6oNUzqL+BZCkpACtA6Bfv06DV86JAZl1+ZCkVgwLRR1ULPmVJziDdcgfdqZ/qjH5QsYGzD77/dmIph5UuyetLkzZhdUVsqYxe2GaO9zGMrsUXiowaUDu5IhBAGThxxwj5DlqGJSi1pGOEBRxWPPzqERbNhNdYHlp6PcGOMEnusNB3zLm+I2ct6w+uRtnhAu3sSsXaGdJ7HqM26bN8PHz7g+b96ykrCyXBUS3lNLlPcXJvMNGFDahi3cbdmzQ0K3RO4JRZDWHMavlqX7jpx8Zm3fZ/bc8Izr7xe3VC5cu13ueVDbnzwo2P+ujDs7GqzJWyxBksKMQR7YcgUT9TuSS3/YlcmnDp/8tlDBg564KGHZj7x8IGTJuYWFhFGxKFKbW+RLwYYpqRCPUPJEAtfD158mAcI0+M5Fnra33iIuoO9AUUvpYGAwprs8O7gLsvR+pT5tabaTKJIElqMmEd+TxxuKfBDmITxdJTyqMh8f9xqq/DZYvUpqwaJctBMBcOkQE3E/Zj0ejQ9lZf1ja8dNzfxK6x4zkTz+3S3di3Kp1iUZqhHe4uHAlJemr0H7x7xBiElTELZEScNCv8fBrHQl2JAx1OmiGaOpDUfZBlhMkDZV1DnIEtlI6Sikcnqixi27ZGcI7fB7E6RgEreDlSqeLZohj2ZNqWh84HmnirglCNJx8+cepouE2izAG9F89MseTmFY0YdSV6IV9j1WjwTtIpVQPIgSMdb9GPp0qU4vcjzx+ZmcUUTyccef/LMKedBKh4n6EGJ37QxQuVshHUMMjjEIZ4yfK50IiNo7n/wiJn3PbBo0afnnD6lpqKKjo5GQuzRahTVauWmJN+QJrx9+3aqHBKjRP8jYxr6CZqBFiW6owb/Ek/AvGCeaHaHi1rL+cVFIw4esmrZZ5i/Tf4Gu8dBGAsace77G2fJv+3XbVTFYgqm4OYmI0GcQ/hjiaxBXxZL+2+acYMhWWKyFoUNIZsjidQQNmLZAWSaWBxkgMKRhpJLUYRyXNS5Lt9hQ8uijRHC+kaU6ihklzCvyat6AwiIP8musUKhbPFrpmYtXZzxl5uCib8cXnLOBPhTvIaMG/orbA8TNbIwHa1uzZbjsadzcvJiGaJ17nmfL64N7DLbY4ZUkKEUjJesLALKtEzKiTLE2QYsZSt7/flnPYF1o7oXasl2WoFJy4ngKqNaRdpijRIp83mXb3M99m7TtHvXjzhnXqdTl/Q/e/6nO3I1b+9ExG5MR53WmIH6ptyJXRyAE9asMOnpahmNSBUnwpvKcnOizY3GRMAYL4CBMWH5baRZNF6QmlASk66LAkcGUUbr0qN3Mm3dXGW2UCAj1ZTIWFAqkXuSLwjdQSZk19yGJOVT2dgtWgLarkhRTu2L13U6dh8fXCZoYDZPN40EcJFIZEkXGZ1lTnuBMRgbOyjvynOGZsI7krZCzVqZ9gy85fnNsz/a7OeBtGaLOeZEFzXCGgTLlvzDNMR5B6rTEK+LhuLr167HdicGIHUIYL7Bx4V7PsvBVGObIlpiI0We7MJEGE2ZvovaqrfVbTOFMrdO6fbWc/vefvcRW+vNL/1jhcWSB7cWQJhQpFLLpURssiy/yACcLsPcMCHDMHPxSUJ9ILT1OoEF0E5cdNjKwiCnu1pE09WPrM3K0tqsp1XejRj6uvOGfRRdgf0JgUhxEsxWJJdCM/BGWY1Zr/Vv+oHo8ppGrpOqw4Bni+wnYQ4xaRjo4ycef+qppz734ouYxpSUYEvgYEenS+mxVsfYH903Zoes4i+WfWrIxIngsu4kQubyxkJJ0AIYgNZ0U6Hb2rdXwdB923nsgWxscCTZk/1QkKut+WYlNGnMBzLbbe58Ld6GbcptopHiAk9Odfybc4/teuL4/UbsX2InzTDAvp+g9CPcx5FE3JFTmIoQULcKRt3sjyXiFFCWjGU8ShEc/x1uvP8x8AxElEBRiH1pMBCrhWWNBPt7b73ljbdXXjS5r2ZLanBWpN2U0LK5jKuW7vaFNH+4+vm5LwCem/63W7t370nwHWv1D+1q2qYMRJYib2AxYLFgRBaVd8GJohmChijBCHHs4t5DsAgLLhaKDnFFZPD8bPHfrllXH2ySlAGp+BQwgINCQjFqxpRf6jpG2YsQhdzBZM4DuEXdHi22fd9+vfNcCESCK6T3ZoQSBV++xZyIYSPJroF5KOBOWBgQo4KpAOyNhkSpPsHfEy+mZ7BE0ZJxPgoFN1Q08K2Egjm5ntF9mwrT5i07fOEEfPXWYCTQkp2UkpQiVU0A+UVjDhx60Ihho7J1slJ0+BR5wirARty0aRPOJzxG+JNwDDO+BPv4VEmVZ2bPRiHGAUlEr7KqOr+oMBiKOJyOVKzteBNdPXLkqFn33PPC7NnnT5360MMP9OzbRwp36/ocS5UGcF/e802aQZlw+AV4w2Ahvgg4UpoJhuELL7yQryktkI9oJ5+yZmF/+PyLZZS4vujyywnpwqSN85NvZnveP9t58G3/tBEo8ejI8WjBDFUiyEKxUN/G7A77ok5DLhs+ehi+rXQ6lo5ECaITti8p9ea4G7q1LxzUzXlgv1K7IZ6JRNldNNLrRfmVUJ6ownQ7Ggmu6HgCs0b0eWQLtaQQcOk97YuKLjn7qFXbNwHW2VPfhIlBuq4lz1BaZsvJdZpTjuo9idqmUHUy2C6nR6Q5ZLA4DGT77nUVqIkqt9HD+tmGOBjIvPbWIhwPW2oLfbXN1TV7IinT9p3VgObhtd+5q37D1qacgsJddb6OXXuXlh81omOosXr79Te/NHFUnyknjclzUxBxj5Z0aZYsmYwmzesll8AdiYQh2RdnN6tT4Oa6++U/fYhHwAS0QnxXPBNRMEFJplKNzUGUCroUXLsEmqS+IXpV1osX5aauOG/cwH3q1mwJVDX4gcnEghGcQNWR3ai0/bvlDu078MjhfQf1KtaSJFBzqfbvvf/Nlyu3+FqIIJBlIi1aXWh0rHqvPA4ep47a1BsJKkrAOZSdlhqLPwe4/PTYMkD6kHEdDv5SA2dPdlzz2aIu+drg7t3dyW0nHJE/auhZjRX1kCqTUEpc0OUppOgIGLJjjxzy1Zr5G/cInyPAQvE8Zih90qLIckFA/2r5C7RNqVkiT6UNv5uahV+d1iOVVExICiUYjWSrkWJ9xhln4KDjZnyKTFRf+0+P+7/JF1sdiT169IBOGp8WCugbb7yBfo5ZNmBAv/vvv/eE446f987bZ58zRRXJ5smZCgwYv6XrWifcH9ojNY2NLrth6/bNVi120AB7u1xXnqcU34bT7IWxjUqdhfmeHp079Oua174waEpXaOCl2jygJfd6Rw3v/Ny8RRU7djU3VL39xtvHjDth6NABbX/d5j523BhzYO2V5x7eq3dKa9qaDkAbVaSTDphhkzPBCUd5PACJ2Kfw7lrdqXjIYvCYcDqhPxhzX/5g+6eb048/9SQVf+ku7kKPEcph37388svfeXPJs698ccyhvTuV5Sfrghbq9mGCWOLrN0LxCfbKPvmUiUceNrZr70GEIGIharBLuv4fd9BC9mYGl/WCDi2FpAwGctkyTaQEg3VgxxeKWn25srDRbXDpCerEYLaDysWgT5lcW7bvikiZe/0rQnAtQhU/MFzSfE8nOJREP6PBgToEmtHhNB1xcN6ksf2s1rjmB+NhF3GDKy0WCIDlkIqnZtQmiIsQJShftAx5arTY2Leg8EtSRRELUOQYLknki9EkxDOJZDhldoLYjQAMvv/KQ6sak0FTp6fmfPngU5/ZLC4eh6xwSNnZ3QRZh9DBW51MXfPXGQBbsvWwkvL0iRpKsKXki4BwAiyFlwvUlC4tRb/BwEPOPPDIw8Ti0a4CoSB6amNTE5RmSZhRs9yAPif/ARaGooL8S6dddOXV02+9feaAgfsgwOTxdCmsBDF/MoXUZZBy5MfxnrghbCw333wzjIi0B9AYsRWEG7sUsg7wJfzJXbp0wRN27kUXsQOoxSuhyf9TtPSubIkR68KtdU/i/J5AfYnV8+ar/zhiZCfQMytXN8BIB/rAawrlep1uj8frzSsutOfnOzp0LOzWpVOvIpOHMoNaxOIxa831Uu6HualzyjB15E6yWeO2EJc5/8JwpTAIUp6H04Z4oN6QiJYX2eY/tU9dTaCpLup2FBbk5UIla7UTkAr7bGOuvGbW1s27c23alMmndO7YlRmcbA5AEKqmR+skUTMk2ysXHHPUUbNmLh9+3G0Yn6AMyjp2yS8oYWNmnowbM2hKh47N/vDts+7qte+wKedNLbBHKnbUz3nxqTue/HDH7tjNV47OZXUK1iqLmhWPQFuI//3HTd/ve3A3cWwTh6A3socx22yqWBE4pXR1hCoISF9ZgJRHC0LCoNcEEAQZFXJExeGzNi/CyUTj5v79u/TrWbKnCQwDlepxX0cdVlskA61dtDDH7baiJ2P1VSaD1La3pLROb7236MctlOhmrICXkMuEk/4/HHR168JUAR8WKqEfEfTi4aOYpF7lua2Dx+HRWn6O2s07pWmlnSs/fv+CM4cU5ZE3arJHd7W3+zp0L8kkw+jTsWDMjvYGy5IzfsTw8o2bu985Z2cIMSi8hchXZpeeEibFyTKIFFolgv0XpbN/NzULYUe7uRN3RdyQJIa9olCieLOwO/lIlDDdnmt5wra649/1HPMAEawcGGBKKOZFAAI16y8n/oUeY7c45uixF1128Zy5ryGgBT+IL0GvsUi/6bNIwr1qX/lDu8jlLbGa4r1690jUrLr75hO7F2cQc9AKGxJAHSNUQODugAEshoiWCISbg05HFjXLZgo3N04cO+zVeTv21O4pLCqg2BZ1Y7M13m5r6tGvfN2W5IJPqqKRkk4lHb3upCbBtETM32jTYsTdQV3gW4DA0mxNaND52gs0c54WbdBS/kja8sBT88+45BqiPMwupcHQ4UxLgkr050133DV5/IGPP7/0+kuGeUD2p8kaM0E5XbET5cV+8mmTLrx0siVNRrjDH2jIcbnIh87W1N/lPI1UCgQ5IryhrAkaIUPs8wdhxIHyBI+VZFtCa6FjNcRhhZ9KR78TW0HEoYtbyBHI+M02t/A4CEpezFcK84XjZpslGoZwGUXEjEcnWehsHrlfu4P2a3/4kZ37tsvRQoQLoahBnkppI+7mcOVR45cIplRopiIZQQEMgFjIYGuS/AaDJwOfFUUlcX3BUp+IZjIu0fYw6PC5cp004o5SbjFzqr4gEyprZ582uc/2jRs/+Kw2nvRYYT6LhWgcVEMUkbQ6XSeeMOm448a3ZJ621aFKUKhPkCfTp0//5JNPCBQC+KBQN+elz3QNFS3n3nvvzcnP692vLzY4BAF2uzCLAq+m/qCir/zlHajjjs5UVtqu/6BBnXv2nP/B+0MPHAKl8D99U61BbiR9qxdE5wtoUSCuqGUJPwt5LVdeeSU6Fl/gPfelhg/Stl1JKXHPe+67Bw0MkIfaFZRn7peN+ROeUVsmI8sbhpK+ZcR5hRmhoWrX0oUvP/vE+Q2NNR8vsubll+QVpI8Z1NWFJLKTeJcxU8tEQAgxu72Jmnoyi5ChgXQiGrbkFgiaKpOy4bXiAwHVoHZhHohzCxoHgyUvmgDZwHJJEFG0wu6N98uo5SUC+YU2rcirme1aIphMBKUUrdv+9pIVC5bszs8z33H346dMOSMRao6Hw678onQ8oHYx9cpTIJ1lHJX74hcjajY3zLh2WqcupWedObWs94E33XQLE6NX3z7GVIj0QPZK0FCbt3y3eeO6ndvWfb920b1/u7N9xy6nXHDJsjUbZ7+7bfwxw0bv49Yy2QkjDCkb/DcWU0XFDjzgGbxNoBKQG7/Rm6U/Ac8g6q8CRIptwFKn3B2Q1nhjGt4E4oPi5IbEWRldv3hase7QemvolCKy9hAaiFObwEBT4YAJtJk5jH6ge39J8bGBN6j3a99+vzVtzsMvn0GjQ9yBPdNzjdXSk1bt7Vs6m7bxJ3E6iwPODYARNBkvG/pTFr1SjLIWJ5Y8m4JPGY21FdVbt391xvH9M8bdhmieKaonFkT8BrdcykS14mhMMrITIbe15pzJg+YuqVu/JajpGxndgLpDPEoy2P8jJ45+N939pmt9v5ttxTPTazj0eH6WDdsbpqeKIRIxRGdHxLSOBufbGJl/61Ns+XhfeaXrkblECUHXUmyn2deo5jQr5Jabbh4zauQdf7vV39BEB/Jl1ZnMKqU3tM6zP66raBuc5hAN4//o3yUn11pvTVa4DDVOY8iphW1RPwkhplBQA+Ycx7rsla0lmYjPabF17+gsdGu11fVdu/eYev6FA4cckO37cKr3H7S/XzNf8cCHg09+5pDTXph2+0fzl/ojCbutfXkw5qMomNFIrJ7AVyQDVNoMTyncWBVaJqTl5FTuJldJ++s116gYq1LoZZbrxSjQtPYf1tOTV/r0K1u/WFOTAlMUr+TnBovrx40bkbI7d1WGYtHmUKBuT70UCKe6wh98KDHBEKspwZ+0nM27tq4xjrWETiPBUOXjFnOpZaWKh4qibHBkobQk9h/Up7AQAhgkixOGE/GXpzUgRhaDOYyoMmh5RdZ+PZ3HjSm546+HPHrTyCvO79a/kykd2kWpNW6BoS/2ISWZrdZMMGURNC1etKgWaxYaWJQrpzVq77U73u6HOufSH2NvL939zqJty39M1mS6JK3tLd6SQCwSS4SMYFnw44C9wAy15NiMruTObV1yI3dfPvr8k/q6KVMEmZo912zLgU3R5M4r6Fh+yZVXyNNl45D8WefTM1gjRN9wVvXr16+yshK9ivFloqq8HjDsAKemTD2vKeBjw0XU4AVB3WHQVZ3vNkeSpZRfWFxdWxNNJa6aMd3p9cx7dz5IL27H93U5LJNHaQO8QWhyU2UmMUw+n4/ANJ9++OGHe3MjUtRBB1k/duxYYPjkVgOZ52ekkqglzxVaTPA2G/QnO6l6mFGgV3l0Jj99y+FIel6fPXu/rq4Du5vHH+C549JR15414LKTO3VrFy/1+vLMDbZEgyneZE/G7ESeQ7BHUoyeQhGCrcb6Y5ngWTDbMc/ACVP0BWUoShnSVDrCn7iCLKlGuzFosSUMZOUmwZ6SJU09Zp/BVChgZw3MYaVmbjSTimJxhxuTs9/6AsdQ78FjCtt327FjFwvGVVQQCweYDQwoE4DG/ySW9T/bPDJxgmGxiceNv+CCqd+u/mrPnsqydq7XX37s8ccfR8fCzUMyRdf2HW+97orjjhyz4/sdtVW11bXbzZ74lEsuMtq8b7y3Ej+yZt/T5sXlJFVsdNQB054lIP4O3TbI+v0sH6gfKhuGtcBFuBrfbQ5CjuNA+5EC0kRXhMCP5ZtFp2HhmIsQH3IT5EnIr8VCwnsQD5k0j5YSULnZard7vJrDlbTYIqnMnoivLpg2OYCD4K4D7ytUHWhNbHwcPEhrJ9M2ZCMn8TFTyj1F2T54oJR3LctDyem9fgrecikORhBbbeUPK1atbazZ4zEU9oxiNBbkpUMgUO3EBUE/EWUQTI/VxW+i/l3t2munjNuPpE8JNYiNivNMtHjEAxdU+g+vdJrqwFad53dTs9QD0h2MDa/qBspAB/Iivb1XzaJBf0JxQ58wLegcZi09QJ+gY2Gdg9NiqyM1hny1wrzcv918y4qln838283oZOgH+vRoodHiV2oP+JW59N//KBapxWT88cdNJK6FfTEtCmNDrhYtgthTS7i0ENSfVqPZSa0BNJ50pO36zTLc8MTYHXnOaK5dW/ftOnwj8FvI7p7lMMZyO3Xsc+m10yeed3bXAw/Ynch57r09p17+7jX3vNUYstnzC5PxkNRfATVlckSptOMJao50Aiq+fHdDjem5V78advBRXTsUKCQNcx0hyK2YgbzSk4UejZ2YjK8PPq/IOMrINEpA6xA3TzrxIAMVEBua7TaPNyfHneMKhgOQxWRp5u92mnWoZIeS1LQW9Y70HCoOBYIRxJkISAkqiohhEqAMIWn4j5h6svTjlNU5YGCPs08eDKIf3JbN5ET3dDhydHcxVq+he2fXNWcOXvDYpDfuOebssaWFroZY0850oCkBvo3KyuTppGLEJ0F6EYqFIAJdXjis8f+Qg+kqzVjLG+Kld70QOH368pGnvDVx2oeX3732qgc2nj7987HnvPP06+t3+V2uwvbkNGmJsK72EZqhahYKXKHZ1lGrqerWMTL9wv1OGtfZnqkzperMhkYJ2BhSA/bZp3e/3tiracmub/tgBHl4PmPboHYCsEXi7GzG+I1I3GNY6UB8S3TOZZddRpxu0H775RUUUP4IaCPOS9QgEaxZXAtyS5hu4/G8omJy4/v07z/r3vtWff31O2/Nw8fAhwyHcZZNwgAAIABJREFUkleMjhogtfRoDB/RNsykNWvWUI4CnlK0K5rK/kTK8IoVK0h4hDGVnQClsLC4WGh+TSZ+iDamZmPbD/wnO0ufcNCZqj/VpsCZ5e8t+/y9Ny+fMtEQqM801bqSNbZUldawI5OCDobdF9Zt1DISKdxpY05Gy9VsBbAZkVqBt9UIA4LEtGDcTRGVJBDAVioxLt7bCf7gCCelrM5kBGwECj7DatHsXqDuRneRZvRp1rDmSIasxqAxZ/cez4tvbb94+gefLq8IxYwLFy098phju3TrfuX0a7Zt327zkEPdUrNLTQ/aj4/kV/jnLAYXZRccFtesmbd1alf65ssv5DgsDTWVzzz3zPYdOxCPEKHmFZWOP+4vF1/y1/sferistMzlgtCu+ZBD9m9f2nFXZb1e5TO7NwtfMtSZOiSff5I9IwjsrGpftunGc6ilp4YGyQkksV3Hjlt37omRhYXk0fmicNDqD55VjYvE4XB2ama3KFsGj2bKo04F1bc0OKLRW2MkytjAK0bCNNpEwTKymBhVuWCrN0ZypWT7U01VK7F1PSLnEZgqaqmWKt/UK+q0ffBQfMDPZaSUcq9vEAs//gQ/2623fvLUnE0AYqLJbUZPMk1GFxXjEFVMOf4rWAecbo54U8MpR/Xp10F/bgu7M+EpdTuJNSk1i8a0NrK1Kb9b0JCrt6wZvV+QSpxRGwlGJ/JFqVY8Ie8FsKZcrG33yb/hWbUaeWr6hB5g+uLNYj/48quV06gGiBNbL97boV3ZySdPAtKxePHi4447jo5i8BDZ/FBd4Y/umkwi4vLk+n3hdnlsmSnNBVMDhFIm8sukVCf6B3xgEb+wtFsNRoeFok9tHmaHNbqnoahdu2GDy9et/YHlaSbITaV6vB5tHmmLy2q4++YrCHdFEpGmOt/OTbWb1u+4fdZ5PeZ/f8np/TNR9j8X+TlIR81h8EdwtttcOc6GVGL2Gytmv7XrlPPHc2H6VrmIeE+Ptc46p9U1efKkZ597btEXuyuqPV0Lyyx5ybTfOOn4Lg+9sCTf7TWkLI2+Pe6cQri+KNKFQPhDD+UMlzUCFF187LJ54wAm0TtKhgvJy1IrA7ktOVUC0rJAJo4rS/IbhTksFYJk1W5xHjXM+/Gb2uaqcNII5DwdjgSgwsz1aEN7502euP8JY7pazdXpBgj92VE8KCekZpFiQVHWeDKETCYCKy6llEl446UsTJTaI/GE87vt0cUr1y38fN3n3zbj7yfMZ7TafAEYx0IYb/Cg3fLA57WByFXnD/J43fDBGqyCXsIjAeQlnQoZwbRiqqbiZTmZW68aPWRA3sqvNvhjpvxOA556cemgvl2RdqAaSEzP1snizNMP3EUgsShXhdHPNqzGV8GzeMWVBWMImg3E7tSeE3Jn3aIDG+r0uMVrrkNQf3kwMcj+w3Gbk+MJ+JsPGDpkwD6D4GgYOepQLqvWKb9ScplXxos/UfJ45VPkG5qWku/ffPMN+hZn+E55eTnIMJQqOD7c3hxoLevr6/VVnJYwJj/81xV4+GUn/AvP0HXsBWrXoBnKeQ+pzStPPzB0kHf/fTHtdhs0RzQawv7RjCQfoHYLdzGpovxQ9nqdyj8NbRzQ+ERcyhgznUmQAbVJvkw8abXnSBUpzH6STlHOcI1Qbo9dky8kzSlzbnVDbEtF3YZNO8WwcaA5mcOR5A8bd23eSljY3OSDERiDobrfgAGHjTi8qDj3o4/nPf7E8yu/WvWP517r0ymHuyuxrCSz2uyYom33qsEdDYbtjoTT7Tp0+PCVq1ZW1zUdd/KZg4cP79Onm8/XjLVDxmKTn7h3qkfvbonmKLEol91ZV7mrqaayY+8iMALJmCML9IgedMeD8DmRcueE1lV8LBmENm6ntpuT7ax6CqGr4NBSsRSRWUGPbdr6dSiSBHkkAAYkBs+MyoKikiVTyAn3AeUKRQ2A4odMSZFwGC/iPpRCgEBBxZskvK4YauFQ/R4hi0zCkyO6GPTX3AgJKDzvNEn1MC1S7/kTG0YWo+6DECGPeCSnASxa9vXVOkwyatwcOzMS2fp91YAeXlMmfMOshXbnmJNHtIcIOhYMwouKMpUS6nmSlhHQds3uIvW+o3PPkQeVb6ja2RxFbuPL0vUsiU2Lv00phfob0H8KVyrqUJY9L9sgZD/PpZGMTDKpF6YfrBz0Tc6rpBKeTfkzlTsn+5X+PT+hQwCo8eyMBD3DK7Y4CVPz579Lt3CGwDHzyutx3Tpz5orly9ldiEqgh6kAKz9XS1om/x95uO05gUAc9rgOHdsXFFMffmfIX+cqKsvAE5eJGcjvMVstpDrjMTHEodfKRlSSjEfs3jwtEy3Mda9as6XJ35zr9EomSLbDHNJicWrPa421bpvNXZbTsX3xoH27zn798Hsem3/smC6d3Xla0LB27ebl6zcHzakt2zwrvtxW0MmaX+Z5/8P6uFYUglRa83tswgKg9j+ZjSoGj2iI2wbu0/fwcePffO6pZ5//vF9pxeEj+nndpRljpcOSjgXD5EazHQLnBhhLtUCSdbO19Hc5z7AylAwrjWR7xnLCGqESLWyIsqMz2CT/YzLKMoYwyxxLJSTvVP9A+KZh0UJJSoSG7Zc77bwjH3hq9famoNvrTISj+/frevjo/tNH5zvceGx2g980WkldtKfDKSukD5K8mEbcQaQhrvFwyIZ+lkGlDljATFi8gXB02drdi1cFVm+z/lDdLg/0PJk1acokSt03qrkBJgv6mxKGrq+89fXoA70jBrpTiZAJTgsUaTDwCXPK4DO6jNFAxpgoIvO7yFl11kTDCSPHOfK7fvxV1fPPLd2vXw+0IRHXkgPf9pRQnQN5EtrMKaecgvpCRI/lwxjxEZ4hQV9ZLHiPKHGDZkNRAtQmt8MVjkZYR8h/FDKReln89RKlotSgDd3R7wbeEApDKP/M358E+FVWhiOBtEr5pRLNasRVk9QCJDhIhVYULF4//fRT+LRojDIm+SHTT1Q9s5mdgCgnI8to2m1ONn9BfvzfoUPr6CgGiDd0Kd1FdHXZsmXpaMWNN54ST22xMz3MDrs7h9R9UzLXYglKpAaDAD8vfUhQiegSWfrwmTjs5EBzEjIg4uapQHTH1t3YZO3atUPG+v3iR2QsmDncJa55q+p9K7/b8WNlYN2WhlofgXOnw5VLvlsYaWZzACR35HXdp19pl+7lffr06l5SUFrUyWH3RGLBI0fv98Szz86e/cbV19z4+j/uUuacWq0MKdPl14RzImbPcaWjeEPNh44+eMmKz1M2UOrmfl26R5sDEuCQYjNkn8RhrEpEQg6nxxcKum1Of21NPOYvK+nBbDUaKPjYtvz379y1tTlQX99QXCLcflYjSChENIppVodTm9OQQWGrScFXw/pEQRLzwAm6evWGJXA0aZReSzEOSQZPmpxdzdISMIXGwTYhZVBuRSFARwanD6Uf70Uso3sgyvTQoJbetKEGttGkcAYBSZXuhLiDjwEhqXaKQDSbaQxrk4MC8Dn5+QnyAaXyGY7OGEq40ZxtOxLCFbnkXiQAbUAC4PP+dNGnZ50Sv2r6ubfc/sljjy3PaTz42JEdHd56wsvg8ww21Djdz5Y2J5CfrjxjMnD6X8Yu3bT487WNNpMxFoQFh9uLLkmz1TbNCWaaSHZmuP4wv5uaBfpOPFh6sAZxg0BELQf1zI2RRIMHD+ZmKgqmeu3P9kq/K/2S2alPUJHFOLQA9q5ZvRYGINAECi5XVlb6wgvPjR515NdLPhlz5BFuqzVGOJzpSXJDhjT9n4Q4fYicYgKpq/0uXRqK+Wsrw5HmXWB4oT4zZ4rZg6hFTEK/wZCDUwXCTi0N0QLbY9xMneO03+LOTcXECLHmF4QDjRmUf3PamrDHjNZYol3Gtd5t3lOoeTMxc9oAJVbbsCdxbjhdiUjM4ua+aUPceO111z322BPxmKQPz3i4yu21UPlky6ZGcVXDk2Kv9XqdWzaGUxSnZkWam6q2bbZE7Wmr2DfK7aFEuZJ9aTPsT8YDB/Wam07e8eJKh82YfrAayTt46OBBYyaddOqZ8UhU7GAqm2OLmAg1tr39/y6drC6CgFauynAsKlIAJBFoUIO5zu/u2T5NJDNjs6aiCavRA9ung+ZIaguyRIChWqZAzyGKORubTz+h0OgacuE1C/IdRZdd2n/S4Z4OHuKzjbpHn67BAcMPI1K4Q78xfNaYi+L2iRpsRtGY+dNsyc8kqg0mpyfqsAfrzpo0yP/qD1+vgxVB4hT0iWA9UWSjLYlOycy2ij2e974MDRlUancKID9jIQ0cbAWzwgOXmc4gq7s62Vm0djnW5pjWPHfed0Z7pwH7DqM2iJbwEnwQnW8vIYLekpai0Uq/geQdniqg5coFri8d0K9xmxWMY2LPnsDb778//YZbArDfJg3kLQJsF9SIPnRsB9l0LD4VXj6mHCuRbwum11DerWuT308oEE4s1iatkovo/A68Uc4q3qjFy1om3F9RUYHLGbZ6PsWkVq5TdgIkuJ+icon4fvsMoByyxwaOiL0PXSCF7iyN+9Mf5MJrSY+B/TweZhNuboh2KC1+7/VnPrlv/3b5sVTcEc1EDaYwEohhMFkDQGES5LmQcAMTOqp+2Ge2eVMmr7EIRCFeKGsEmjSD68dqw6yH3v98RQM+3/y8oo7tO63/fjXxZ/wdRLNtFjduddBcPbq3P+igYdf85ZDyDu1cDnCNoLmTlK4nbYKN2OXyoHyhcmEAJ+BjT1Kcs0lstpQ2/dIrGmqb57331uffnjv28DG7dm5qX1QI/xfqAOB8MkiUtFGzVyyJVqvYBmUUBg+Ml5lRIyfccM3dWlPI5TH5hP4LKidMO8peyazEsDJjzRpDthxjzJJz2z1Pu2za8RN62swNQsKSAEMGTqrZaM8kjO5IunTdxui89758c3WCkkSNvvDh+yUtRpdmjOAlQmODOvk3zTVhqsJWAlquu5GUX+DAUaPmvPRMbVOipAAHGXWVc9IahQ4RB8J/3/YBHEHElCwhIdHgwClPDFF/IytU1z/0N/Lp/JWNUFxrtkZvaQeSgICYmxIRcslL0+33hJLO/CJI6V1asLmh9uBDhrz82js2Mcv9KGK66S6NkNTR7K4s1RK0LRKydZUYb6h9R8WGmBZoV9KnJLPlpb91+3BJxzOnvf/+qn6zHjgwP7GHbyBC9EYCpYjJ80SRqYauOY0fPzD23ic/vev5NUZvsT/cpJkTdpM7EIruP/gg9D2rnchDDEqtSDgoedy/o5ql3AZqy2fWcjBHcZgz7TBDdfn4U450yyzUH+FPciiprbRdXZsXM4560nQUFjlZAqp/6A1U9QMOOIBEcQIlAE0OGjEiniBzTFiKRG8XZ6scdDXXQb5zBX6lNoP/fmdy96Iil8vu8PuaZYnqFicGDluS7i2GaQbfLO+gl8E54k5Zvbvrgs0+w/Zt/spdm3bXBHxBMKms08pQPGNyFK1cXVHSvncoEXV5oSEBMZPV4EhJOipulYTF5Xr5+Rfuv/+JQYN6JaKmDRt/ePPNhayi0aP3O+2UKWBviovae/PFdep0uN94690nnnimrKTkhx9+gBDhwAOHHnbYYVRiYc9TbkLVS5TlBjHD1ojcAx5K75GTD1rug4UfrFu/YeyEE0o6dPaHwjYrDOkR8vuyGI3//Q5uuQKtkg5VGoz+nibhvBSPmhhw4pxXa+onSd3mzUm7TCeH71N40mFlXbp0OX3CoBJXvdYU+K0GVCy82+5sH2tosBUkDxl3yMvvV3/80U4Yu1QL27wz6Ux1dc1kf9rFYhZrTmqVZTuw/OLa5i1b+/QbCtpDJC1ue2YuPrmfHawCFSinQ6iE89JLLzFMABlxCKmWyI6oo6PINl+85FOgVAw0P1HCOtvN2zzPLdCo9VeZ3EpJIkCp97+4DdWrkl3sOlQBgisLzxnjor5MrJC8wo8++oiZxhmlk0lqoR5k1PUuMCgJPhX2LZ1/i3BCm435s52ExoZtmmqigVgI6o2uXTs/89BNhw4oaLd/UaSxGleyw+YSbipmFbEvA1HyBktxSarBJ9yhGbslp6QxbPphY/WPFYadQNMr6td+v7Wils0f1hdc0QVFef5gY/26uvpjjj503/37EI60GNzvzVtSWVfjsdtm3TnzkEMOqNq1XUgFYnGhm0rGC4tzrRY7HmXJptHz9IKRIE5IhhtyPqYca1Tp0yxcv89XVbUbLUTmiWTSUeQH16noVYx+y2j+PPIQQe6gYWONEjILGm3xrbt/3P+AvhpOeKEXoPZVkN9Rt4tZhLuio3dgwF/z3N9nV29bf9FfBvbpkBdvXg/cTLNviUfTJmdxOFPw9beNCz9fuezr3d9sqMPykDRkg0acmiaxK0iqdHZeq2zzTSSR7mLn4MExb3hkXhG/YTGxBBMgeYZE6IQYNZuSle3yWc+P6D6gat3OnU3htL8WTRNTCQxJntsTM+wuzjNVNda7cwpqm+pdZq13nx7URWtRgLJer60PsJdEn7YEcWC7vWa7fdWqVajf+eYcj7s82bDxwCHlN1817r5733/nBes5x5S3dQkchOF4ysdSPnfKYVv2BF7+YGuut4T0cHuhIxCOIcCBHMQJeSoxvrf/fzdvlpJKtAypxCt/IlbYs3nPxG1tcasy0eYz/BufbJ2R6o0yl4cOHUoXgaK9+uqrOc9JWdIWCwbxTTff8PKcFwH/vvjSS2XlnQgZQnfrdHpCwSALgG5k2bMx84auZrWzEn6X3gNfvX37NrL5crz5mH1Sgh62s1QcHm3kHTKEfUL2H+HQdcTDtrmLMvPmLd2wsWpPA7hqS0lJR3jTYzGiQXkOt7t+m7+q2TLhzGMc+fA++ONJn0NgFm0cglRl5lAARs+VpU8KCpwomrsr6m++5bpDRx50wonjyfDKyy0xGmzRCBt0kO4ivR9AtNNphU6pqqpmxozrCLZy3HPPPSeffPL555+vCrZs3boVxeuTTxaz7R1xxJhPP11C7R+KunTo0MHmtD38yFMbNvzYqVsvqRm9N4qhLKQ2Gvr7nWLEGT7RYvUdnWHlcfD46mFi2Bb2qlm/vjH/f+ydB5xU1dn/78ydXnZm+7Ksy7J0kSbVAtLsYEMiolGjib23xBiNKNbEEhv2AhpUULCDqCiiIAiI9N62t5mdeqf/v+ce2BDdJW7E9//GvPeD4907d+495TnPeervMThSTQ2lTtedVx5JJLjdUq8EkWVFYEG7WmrDXKbFVLcnYozsqU+/+f6W3ZUY+3HAtS46cZXqKLt2N0Q0UxbcVhQvRDaV2l9rb1bV6urg9h3NZ18yBIdIJh0Reix76L6+y98wp1A1B3+SIMJQgP8pxRfmDu8PP8IWT1la7kG+QVCG+IUy0E44WcmIhLS3b5yFrV13JTARzIjkY3K18glHBocFGQu8FeEn0ovF8uoBAwaAM9zi2ec6z6HBkKXRYOIeFjgtB3RMil96jv3/HQjZRKerjJI12xGKGTZ+ueTNl5+YNnW0QkVMg406cgrAttR7sHmJDaV8oFH1NzTEnY5ulQ3h6bPm+uPWdVuav14B+JsAF+/ZrdeAo88cme35Yuni/I4dJ5/76z7lWZ98/MWjf3vimKF9r7n2Umaz2Rff8t2GmroqAvzuvvu2W2+58fABvRvq6vJz87CYTn1gWnmXspEjRw4ffhSiNrCnxGdJ0Vnw2L2ItcKoiS+SOUxoAKWSiWYGyJ7KGSI3Bzz3pNBIW51dKkWYLNaQbxc1xzoUe/sN7r27dne3RDk1ChCuKG1iTjmE8JJRyZOlU6/MePHrVQuXfLV64tiSG397jNlYK6oyZBH1bzJnF9b4PLM/2PTqnOXbKrVw2hqlGBcZQjTTasG9LkkXGtY5TKvNafMi7Iifc/BbnsCfnCA6sCLrAF0oFdY4tgK5Lv7JXNfmI3/UFzdeWDRiwNAmQGhUOyq902HzOq05WU5jlmG3z3Xv0ws+Xrjx9DNPvuGq33Xq2IFYlB/10P1uwpOK8qxzEosrJweZuLayEuG7LE/pVmRTKiImg9WTHT73rN6mRJ23beAhNWNTnSYtVOHNMV9+4RAsnQs+r3HZ1GjaBjwyRM2+THAtRXeIzoRHgS1CKw6amMV88Dipa8oJhkaRrPnEA8qs7J2Y9g7PL+7+lm2VnqGmY9DC6QC7QRDWVQhJCmr37l2Xf/MNWNLnTJ48g2K3HTrgGtRCQYFkqUtXcHYexSHlrYM1TuFIBKEEgaO4INcOLJIWp5IzUyvqJLBmRdgLqlsEzSxjdH6xdM9lN3/Rtaz8mJNOPqzvoR07FbqzHQBtUo6LYlxmi23K1Psbv1p2xNFDib4Qfh8cWG1txFAkPcoAeU9+TQpHMxD5iEG52QVXXnV5v36HlXYqhvGRgAk2APWmbE6hXyLBkzkfi8WJiBwz5thx406ZNev1Z599FsA2kN+BNSLgBhsP1evgjyefPP7BBx88pKSYi198tuidt98l6OfX554/Z+67ooqLFne53OyFbJOJmG7Q+vkPuSgkO+MTdrZXzAKHULe1CK5N2pQQw9o8CAFWTbGyIurKNMT9ldgGBPtr72GwhBO1zvxeHyz0//3dRZ8t3UGCg/BxYTBv44AN19RHgiG1KBuHSMIgqlm0GQtFKNimzTXhmNJ/4ACRfC/KslLgVmjE8vEtZAxhS8PP9OnTQZoFH4FUPtYF9EOoDSxMbgDM1MqVK48bdwpCTzSBp6ONVrZxWWwkwk0jthPOGWc4FY3BbCZ3KX4nNxv5AASsMWPGwNCkM4VfCfEOtKZgUJ5wLh/FCfZ7ZhNbPgY5TFkwd74Scij6dHv3vTba/59+mdnEcU+cJ7QQiYQeuOfWY4cUHj84TyGmL5IwOHNDiru2UV2yevfqTTWRuDGY8NXXhrWIunFLw3HjRhd37rXorZdSlg6PT/3V8cceV1RQAN4bGDjNDWegjgqo2Lja9fyJh/fqkpvnba7fw+vIjTlh7PAzJp3SrVuXDz58e9euTT27lZCDSAkGkNP79B2oaZE/3HLb9ddfO+HMU/1+H0qjANcCDmKf7xiXIFMJLC1zuGP7tgmnj4NVmSwqHkNR94YaLGJ+9ViiH8wytd1hm06Xy2B1CESDtK2pPu51l6ZMKtC7a9du27GNf1urK/fs2bUb4hnaKz60R8nVk04cN7K3Kbwn2lxjL+weidk/WRz44KOF32yor/abGsJpEU8ChCGUSDytSnVQc2lpKXQrdpm2ko0OSDqSF/FzSbTsNawLohU9OQXVdX5F7SgKqyIhC7MW3RS60gGf92O/tKrrhw80K848NggsaCJbJA1SP9gK5mxvQTxQN2Hi6bff/ue+vTqLqMtgwKrHB//4A2cBifr4gCKo5V6Pv6mJfBeOGTNO75frUXwxxZIdra01ujMXXjAgA+B+W7iJSW8yFrBZshKhur7div5y+/hlK3crxqxr/ra638AueQX5BJ2gf8qGtXCSgyZmsY3BHOVzmRtpeIctMm1S1Wt58X+5vCXFLMFwdew1dvqpU6ciiSJmSbYOfXPCGA4cOABAoFv+dOu5Z0+mGOKV11yD7h7RS3jyLcMoP7mf0WacfzzNHehO1UQJZ56Vk+USIMIEwcSTJqfVgNGb/UjEYJsINib0hgKFs99dZbHGr7zugoGDDyf8NB7XAqFmFcwngzHLQn2y+I71azwO08B+PVX0IoICWRttWR10LQo7nl673gRT7FhSyNYbi4dPPPF4WCHGKoZIhFaINBdRPR6JpNkfRCCj6DACCp3KzvZgwUI2BZ4bFw/C6/z587nOEFFCB9Ngly5dSPYWhVA+W4QtBB/QZ198noinXE7UNRgKmU0iMv1A43OQvmMS5XTL5cA5nYUqhALEEOmd/MeSafulcVOc3EOSqmLVPmjAkltAfl/cmLS0M5cbH789L2fpusanX9m8YEkdmY4GQ9So2Ghly8v3X7nCsElyX1iprNW65YP6ERMKsGC9bcg7qmn7zkZk7M5dS3U7GyhfSPDCjyYFLDrOOZ/8yQniy44dOwhvR8Zi14S3IGRzEV8cY8WftbXVfEUxJble2npt2yO39xu9U/v6aDAQAs9bWGj/1Nl0GmGdUqRF1EvXg+vZe+QNRLhjr4IUaTZXOJgFZDKyF+02YZ9GMqO1dJz0L7GHtUX//7Khv6wbrCYyPWM2p6M5GFyzbFH97tW3/o2qRLsABzF4Sz5a6n9s+uI1W8J1PoHjb1eVRlHewJGOJSxm9c93/TU/P/fbVevmzVtcv9tXnFeUTgS0mC8RyrhUdCSzOaiGk00Uihjc/7AE5ZYE7ozRbrOf9+vJ4VSEPIpePa5IJEXZPsopwnsHDx5y2MCxTGJNbfXTz0wbNXq4Uc24XU5IziJwUpS4puFhSEQF7ADmIkGfAb/TicAE7Bam1QSWkA1r1+Xm5xewZ+tLpoWN7CUkEyjoYYsT6CngT212Y3YipKxdtu7VmR9v3vxdoH4n4eGdi5TB/YomHtPlsF7lR/d3WW1A4vnT/pWEotpzDp33VdP7S9a/+35NNWY9yJ0cYRIJAdbBBg9ulA4oCoFBui2v5kobq7FNYpJaxP7t5xwK79l7UH1TJVFyJB+I7EDexYIXzWjzUe37IiZKguKyYZrNGdUgwrzTIvveHNi1bWPt7qbHnru7Z49e6aTfCPasO5sCOO17vg64YKaystNISrW3oIAVvW1b9TfLNhw+fiigjMyL3ZujJbR4sMpBvgVYIa0eNjzH6LHUzkxEGyqz7K4Txh5SX9dM8YljRo5k4bPMGcM4aqcoV0tovHjKQROz2CHkTs8cy0NekRKApADex1f7869WO/KLvPi9jjNW8srw4cNZGFhT0EJkx6UqL2w/VishC9NffAnry7wPP/xy8eK77rpr8DHH8BVjC9FwoEnD8eWfB2XcAHyjYUQRdOlUosSgNpLazECCqgrZMAk9WYOWi6xqXyDz2ZJx9MGRAAAgAElEQVT6E44fOWxon1i82Vfvs7uc5gzJGRYqW6ajpro6X1NVcPyp47p2pfhDGNMBNnc9/LC1Q/cWiRsMxsb6ejS8IUOPoIN2u4VsZ36QDb5zMhkI+PCsxWJhFDckLcFHDAakeSnWk4OBdQ+H49y5c7ElMDgkpADtTUG6tWvXDxw4mPO/3H8fNqxnpj0FEMC1116/buM6ygmiodIw4cKgLLPwxrIvtmV2a63x/9Y1qS/yUwacTyl47aUTrghzi4CwPvAB1EYiaTZHUtbsAn6SjmmAsFGkW09WaMehunN8WsdXZy1auLwyQQitSoBE0ErZwDaGARbLPzIWNm6qGdE3V1RvFUWqyW9owwpoVOob4w6rs6BDvlCDibdhusmXZqPQk2YYeZw18CkpaeFuY2PDVbd48eL77rsPfyi8XlpwmXHEUWafe+ghU09C04H8lW0Mgxxq5EW9RpsA/ONGXiGnY/8f0UKuI2NBG3wr3Iv7hC1kMq4IS9i++EjmET6L2TXL7aVHvfv15wYSpogzkku7jeb8d122KRaUAV84CJbKJ7OfvfisstISNeGzbmw++pGnZny9pqJr76MuHnd05+LCriXe0nzv8F9ft3PzNrarMUN7FTr8TlPkvptPC2z/vLG+QjXHEpmA1aNmCAa1uNDuIrGEzWEF8QUx3uYg/yBILALBBrEESB9pn6/WamWK1GAYkQtodRUruZEygMnQTTde/dnnCym8gMzia/Q7HQ5KfkMhks8wj1ACdEJw56E9uovQMUKgknFmn3V33Q03dO7SY9pjfxETuU/SglYlmaXiAexeIA9bLNZINLV53eqtW9Z+PPuFrEKlb7n3mMmDB/Yu6VHm7ZhnUmKk9ALrUpHyQ+YAVCGe5yz6qu66u96rUQr8aDawBSPplkLdJfdIJYxNMWmGIK3ExMtBa3kLeCmJeAzUi3YRltyv5R4tGy/XxaAhI307XpDhXyBkYNZrr/34XzTD5UR9IZVAVMQWvC8DYJBCELDBGfRFOuYX9+rWC63/u2/XNdZVHnXkCNScf/HAf/4a0UpYxOHwzixqZpB0Sgjv8ccPf/TRLyYfd6onK6iE6gH/N1hy7KpHidhE6dvWjqS2w2T3auEkOc92R1YqRqRWpKaivrqqCh7FWImMA6MJhBHSdMQurwdvHEwxS1Ihc8P+Aa/kHfAaLgojxH6qOW+VlNdaL37516Qdi34yJqwHpCvGBycXLomWUeJbZCw+o1oUJYxAYLBM58376J67pt5ssaDcUxgRGYKdBu7P1EoucFDGjkeh3gGY1aW8UyK2A7hxMgi5CO2I+HfVQnwmJhdyOmqbQg1hpaigPBIWCJdk2hJ9kCRkIZkkVNMEWqDFHEslu3TvggiRJJQdEc2ItbyNzBfdDKABYez26IYlKyPDSX19LfsrmFuRSJShY4cTKE8mYckTEWmaDy9Pjx6HyPSuRYsWX3bZJZTRZChGjx5Nfd/TTz+dc+xYc+a8fcEFFzDOxGyBdYkZPJ5IEjVPuKIYbYvoYywhmKAgzh8h3/zE0ZazL4mBV9N3PqXoLC7qbJqLIth0f3PLD97K/u9w58cDQQBH0ykCgGKunOx0iBD49olZTYncN+Zsev+T3VFytBwkk2pAh7YVaiX5LxHs0bj92++2x0/3YtsRyXuimFfrYhb4OT5foqSsa04+JkmBvCMy88GrSCZx8r722mvPPfccVE3/pNMQKAe4B7YipobMBjk4ugQm5otfsQogDBzcJZ3Fr9p7CDYl1GfBi8hMhRuymniIVA5bntbCqVokJPZnvqU9kChLDwGRP/mUkFqwPlAJwL07Z/Kk3Jx8xKz8fJKkhG6Jas6Eipf+38EMhhJKtkr275a1GxyRyksnjQyFd27do55902uHHFI49d7rTztjDNgMiUgUYy3Rqq89eVssnPDX1peX5TvN8VhdZb8hfd+Y8TxJQtigm6moa8lavmqtw5I1bOiQpuoKUcDF6QTGPMCSwKnjcDc1ansqaorzQNlwhMPBdMrssDkhWIzZXk9eJBHUItohxbnnTZ6ISVs12lWHi5gEpwdUGmGfENK8bkoAqg1uM3rUMexjoN6J5Wm31e6qXLpkWf+BQ783ty30o5J5q1oSETInjfMXzAk3b7z2twNPHNOrU2HQ7XQ5HVboL6FVJJsQLfTigapFBdUTeSsO3q8xkbI0+lMhJ65JMAtFALiN+0zUCBZF9WKYtfBv8Bv73morolU6R/2HpfbHUZ0uRO5FkGe58RzWGs/p2qPv1yuaESqsdIBITF4rVO4f99AfcVcoECYaBrcr2jhGIMEDVTOmX2MmkZXtraioumvKbYzFsqULJv3q7NHH5YpM6vYcdIQ9I0HGTCrF3gpiliMr6+abbx41auXLb31y5ZmdjDZ7mppyFmMykjSrxJS3jrxtsmIuTQD6IfIAYkHV7E6lHTu3B0GXEKZuUSoTQZGpEGYUwtiklHvQxCwYDR2BGQlWoscioGvi0GHO9hez5Mj8F4pZgu71g5OW7nMOF8aahfFGfqubUsSkINMQQusAzy6RKOnY4f777rnl9398/vnnr7344kMHDaKMLmAQctkz4C0Pbw/htX5vLEH4HmWoSH7GLipAMgmqsnldip+oQbzyiAJAtZmwVjU1U+TYM+SoQarNSP08wXRipL3BGkCfUtP2OhM4D0YqHgc1nNkkhxDrScUo4SZq7WBQMtht7eQb0gCcgLiE2MlycryhUAQxi2HBagWj04uip7EiQGxAbLNtkbkGmuvMma9Pn/4Kmy859rgFcbPuL9GeftqEQ5cdynb+0bz5Tzz5BG5NqgXi0MnOy165ak1tbd1ANFyryh4vIqwFgkZrjTx415gyXXgVBx2nqfoA/AOwUWh02Ij+1RvVtEkJglwN3/MZTAaX00VGkJmL7TxWrml+/pX5lY3EhJEBKNL6BMNIwW7E+f6HJDbIGe2ZVIftOyvjqb42oWEjs7TJd0lP8jVHyjv3lWUBBf/HQUDOtNFE9BVZC8hVkviZVk5Id2D2peDFV/AQhotX69QuxCyMmtzDwmHoyIYimKOdPRa3i8Uow7N08Y4rWDSxByAz6VuUOOBmkpBoAEQomRuf3PDqq68iqVdWVrL1sh4l98PT9MQTT9TX1fzmgot4Gu2Uzab1MEnyY/+Ndv7yfuK2OpvSzVaH94F77r1wxOGdO6TCqQzQtTXN/hkznh0yrF9s1xprftHSRcumPDTtsEEjplx6isdbTLEDvIqJcLPVWdK4J1bUeZiq1SRrE25jiVnp8OGc2fM+fP/OO28cO3pQLBkwASmJ1Z9t0OXdtmvP1Lse/WjBihsvO+3aa69mboUD2spuxZ5ljmoYRJNA1sW1oKBK1QKEA9ERBbkFoYSwbjKzbGcms42pJN4OZa+wsID9FMg7oTHE49+sXGl12C+55DLh628t6iAT1gx2g93hrK9veOjhe8A7+v0N45Toeoc/qeDTjGaQ4LCi6cZ+lA8EzLTbAb4MuFBYQQkUokYhClCdyp06NaQ1FA6hJ6RtIAzjtFdIECrqWAxWJa3F0otfi4AwvKLtIh4oXPoNoXA6Ll6kK4EeT66vOQzYHGVJSXbH8SYEOKB0JFhDu97R2s12a54BhArxxiRhv3pUqJmahYo9fkj5ISVl+ffcN5XLL7/w4LnnX5yItdNWz5jqZXlcubmZKOnzBoH/F4sRcuAudGyu2Zmx9os1ZazZnqDWZDMDasGgCYt1K0cyF30pAWyNMZjOREEaxJpQU+9n+SMOMlaiiiGJXGYMFP+wh7WbHbfyYv0SPJGJkSyJT2Ya3kQkP1Wzu3TrKp3VtIEZYnb08uj/vUeLVMQJGwZ2FzLjHn74YUZEylhi39WLRnFI7ZkTb7brhhuvaQg23Xf3PTd9u+r1mW8c0qkUG4/JAiAkdUUOzpB6TZY9lRtsZlcyVgWJKyZvGnN3KBJHfk8rZqoRU2knZFA79Fr89bw+Q7qUdysPhELAllqAnBHedLyOtlhCw+3Y0Bx2INRHTRS5Az8O3CDM5oAJqTZijVUCEqk6RqgNmFfRcBhYQPZ3bF0oiBZnVu8+hz36xLMESk2YeDKlY0N+zVcXmfPGB2kj+AGuTxaurNzpN1liTb56YG4+X7r0k/EnlxTnTnv82fN+M0lyipZBZuh03Ug59NCef/7zbXfdNQXfK9ZBvIrHnzwO0+43K9aUd+vK2iC2DPIEmIzP/4EQGqksyiUjW8sVG6WEqGmYQonPGOGrLrKIqNacDf570mTY2aSGYyXhYFNJUWNHV1jFpWcmKI3lpRpTAqBcHDgULG2iZoBxDP+kGKqRADsVgTWiOEurw9nPf7RzSxAw0aio1ZUEnQ1lLZ42hEV0LSYqxCcR/aGvY92RaYXxA41nTG9rjgfCAKNSuSysuPerlbG3NXv/h9xa2j3r4xVb8CardsDsmWxA/6KK0YyxijLqLTIxP5AjA+WTBoFRk4hyCXQsbEh6bB7NQXMfe9JJm7dtx0eazlBHVjAcbmA8MXMiKsGCGFXB91o7AKyHDVktVoOmcy32Wz3pgcYg0nGF33JwIpckXyEksb/yFikOEoBPnXIp8HEPB8uW1yE1kvd6602/J8w/GEZp9jDi7NnJiFBgwKBrrTm/2Gtiy49GWxZjC83XOFL2hGXDohU7vv1i2HVjlYidQp7zl8Svv2LCkKP6ZRqrrXhmM54tm/xff7lz4Zc7G7esfvbpJ2zWhEJen92VDge8zpQhtjmd9CQNCYsdNCxf7z5ls+bGJl/yh6lTf3/DBSeDzKKFG1XcAe78WXNfmbdobSRtrWgAiis3GG5IqzYSqEFzEHEX7PBJG5ZVYa7iHMOVBYtOJqT5DYonTR6QmrB5qJJphkPMn/dZhw6F+IyovpdRwcsyWdXsGTPm/mr8uZ1LuiuxRlGeBbzKFP4vEY4n7LuI8g5KzSAUGf74h5tWL137wPXHqrW7rbZ6RS+f8M8HTnHqAJnSkSYT8HY20NPrIoZcq6UjladSola21NV1wkbQ0oSaTXQ+/e3crbvd443DOUQ9UmxdGs/6/uMP+DePkl5Cqfhxr6T/wqzgmkrnr6Zs6NHR3anQhlGwd4+S3FxnB/CrbCR5BFRK6ESc4O0rWeGQqdoTzT3ge77/pZqhEBod068LyGKB+I+ImYzY82zf3n3V0JEXvndI1y4Tx51KXee0DeDltvT17z95799UbgW6DMhiHsveiqHekPHkeEYNG7Nn6wck0asg+TWn3ZTJMEAYzcha+DiErkmVM2FQZcxJgQDiJoAfmXq+RqWAHUMxNSOPrd4eH3HCuKRI9DTrVCS0ZcaN8tY66zx4TkMxRLqdhgPhVwrC2CSID8QJBa4mYPti5vQAfnHP/0gmVxtD/r/oMpNBJTs4O+4PdHfJqfffcr7X1qlTpgwZNPjKyy7H+fXCSy9269WL8r2kkh6sLuGD21NZEQaP1GIWIlEqjlle1F6Isz1i9wZ3zWdwOnHprN9R2aXPKXZMCaTXUjbFpBK3AgZ3OB7Fm5NKu8KRAHGKFDo2mA2UxqEmlEAfRcYiviEiOC/4WMTMp7SMM8sD0CkuJyI2GZBYJHzuued8svCLp556bveOnadPPG3OW+8t/3JVMurTdJMDfAw6ohwCcQuCp2jK2JNGPfPYU7C5eFr44FvYuiQ2/pRbI5TJCTgRhx9+OP5EjGFEbaPZsP8x8joB01chU+ggxT/jITfyFkukXC80wGDTUmArZOeQ2R6JZZFM9N2y2m+/qtpdXb2zrrohbNISHn9j5cSTvff8fhJ1iUxtGLfbbDqim7AJgZltUWAgZkswYp83b8UXn4PNKQrAZVQmQngl6D9ZowEdYVTnfghnQgAljwbRRSxjpsJicdiBfqcobFAhhapNWyW/Sca1SFN9AgOPza7XlOXQXaX0/brrrmPeqQmItibjtDDxYujFVnT55ZfzFQYtQVTIQ0qGjHemjKFjCZw4bjyZWWXlnakEwvMYPylXScfH3re09j9mnDvJq0Vy0iKhLLuTOldQDmIWX8lfyEnhHJrB1sV12sZFmVrIK7jOTwjyIOavxfqFYHH00Ue/9sbry1eseuu9d6Qdjt0Wjic2sJ+XrFrr6v/XaxiBmBTJ0IQ8q9tIhL5tUsOB0CP33znxhC7lHYsVt/Ht2Wt79T3sNxfe9OFbn/fuUlhaWhL31Y4eefj77z3LoANUZXPnfLlw4bSnnrjqyssGD+gbjzJ3lowJZF1DMNTgdGZOP3Xs6FEj91TudHls4WA4icmBrS6VDvl9Hrvl0HIKH4WbKRNcWwHdebOzCKuiBAPyNWF+AqNWmG3EEhSHoE3YiJBU3Fn2UJh+ULjJ9vjjT+EIvuHGa0FhIKkhFo/bsjyz3pjz8Ufz/z7jBSUhZCxR9YcAI+oNYxdHu8TnaMO85LPbOz7x0DNzZ/z9+ssHnn5GqcHQoMTBIml9esj9UVPoqhQ/i5u9RZu374G10pjvUSZ/Mp4cOPr4BL9G2DvSGRZLjLRM4bpq/fntvepwFHtzu37x1aqvMxSkSACiUZCnUvB6WI+8DqXu8ScP6F5KuJRPBSo+avA4OwJ40t5XtHo/eqdidXUoLcdazZhHY9icbJlUsNWbD3ARL4wwtmNr0t2pQmNkjg0GgkErq1jHSaL1CDsWaV7EViJgEUspxlXigyGW8TOaYFXimA4IRFVTWpC4WKM5d+P22LqNifMu6AwnkdxMUjifgifoBv6DtuhFi3QeJ5+uk6wRRglDhLEKYFnd6Su+RenUk4n+75AjMHDgQFYF8NOIWWIjOaBbAYH1tPHjenbtRrkPXGMnjh93y+23UcLr4C0nB+RC2QphjwS3BrMwyMQG1YqyTlYNhlel2Z7l3bTat2az/+oLRkaaCTnJslhMMDWbS3XlOn2BxmC83qKVoMS6qJAjWBZpz9jSqcUO1FbAgtlZNwlAx5AEjsIkMOg2RyoSQrYTclY8duLJ455/5um33nrnzddmfbzw0xgZ05lUr06u8WN7d+mU16dX/4LC/Hpf80dfrLv7obnnX3Hd3fffSXEZgNG/t79Cbwwyn+KpOlKAvIK5uKysjDHH2cTgow9IiuVb3WYjVtXPeuicXNc3dNYuFw6zH4j5q0PG3eHCtSurZr49f+mGHY1NWKAKtVREo6hZ2uz22GOaUtK1i8NtyTQ36Fjw7TmSuETgJkLMSoAHa/fENOeXX20MRTCG0XPhgID1O0mW0Yy4CCyAuIspxAgj3iSUQKGeG9MmdDxqI1k6dcj3eCgrXsfPUhlqyLUeM+922JG3A34fcrhR0ZOxxQDQe7HPINzgTGSH4JwZlPp0586dgaRCzJKuQwYHmjGYjHj0EAfhKj279zhq2BEfvP/+RRddBJ4Qgwld8UDu5DmCwPQXiHf94IhBnSy0VJr9U0yB7i7EIEAca8saZF4gG36KbYzwPiDpZZQrV5gvmjdx4kSyK2g8720JakFR4U9yWh969LFYNCJCJog5YdQFCQtoth+05Zd8gTFkeOWik3PBpy79ZJYs/cZXufGWJybn5zhqfU2PvbTi2DOvmPnqvDun3PHay/eWlvVIG7ROZTllvQpTmZiaJDUv9OXXK96dt97X/PgLz0wrLOmk1VYZMJ0nI4Q5RKM+l73AZbUU5pZp8WZWPFqiCLJMJpwOSpeOO/3kUzNpU3319jzsUnGhDzY2NeUVdIgnMg5PXiJCwU72JWF3FK0VPnHdGkVgfZwUoIzXm7N7l//1WbOOOGLQxZdcAHRTWovZXF4M7XdOuScQDnvzKPujKXEnchs2poQAGYVc8d1RFiNidxS8+uLMKTdffd7pfW64+Gg1sZY6Bgo1GFpfLmzpcCaBUZxM2I2Z3BXfLYyjTf4z8TC2gl/tZXGC4MmCFNIimpAuy7KUEGsPCnklDM15JZ6169KIfzDuqGJp9GE2z6zbU6Maq95cuOOy8wedO67cbqgxpuxKMNO2wtW+5hDWn0o5v161heL2O7fvjsOfInEsfO17yj8UMJ3hiMER6F9YxuE5cAAxZKz0mJ7EjiSDqm8AOEZ4iPTti6hXAWTMzKIu4bYWoMpApKJ3Jm3frqnVUtkwAahaMhPaJudFPEpvaLube4DuMety4uW64py4BDjO5s2b+ZXoCe/TZQgRQ/1/x74RkLFrRGdzQUyM7qpoa3gQWMORMMW2Zrw8/bRTx789d+7OnTvYgNq6v93XjWpubj6zFgiEBIlRBSyiiR0rSnFWMwZys92W0JLfrq0Ka/YevYZkFXqoKrJl156PPl7ywovvPnDfq1de/MCE8TedP3nSrb+/GXyHJn8jbTCbkZ1whIHzrovaNptgARqFiq0BXxPGjIXzP8ZUDhtJRaPcEI+GTj5l3GN/e2TxonkPPXzvbXf90WRThg0rnPqnUyafVNinpMadWtm/c3TUoAKcWh53ltOO8UwYuhi9H3ZZXpRkKXdExhxMJoLlORArpaWE28QqRI09oKT7w+f/G1dYk/ItslVydTDOTU2pO6bOO/q4hy+4ds7cRYHqSB7lAxvi1aF0MIOoCieI7Rp7lPeMsb2TTeuMURHs377DaBEVUZGaQNZmOyBj2m7KzsdHDLgdGQBmTI88METlARQ6A37DRNKExMW5qFstqlgrJPmgMbOMrclIU0ke8B+EgSczyXBMZN+3fgAqZDGpWozwjn05EDrvkR2/9tprgSHlT0aAAYE2OAfNASMW8U9YjxDCuFMfnybmGJFICOgWyxFDh735xixZflvKVQysNJm03o59V3kaL+LJouiaRbBaGR9ZXl4u5bn9f85Mvf/++8ClcpH3ykbSJMxpnNMjfiLbzDMlsRHBA2JIeffuVrsoY7qXlR/k7KwDd/F/xbcoNoxJy9S0bD+Ef777+uyzTzukayG28PCSdU3f7cgUFOXfPuWO3Fz7iJHH434iGyYRj4CkpcbCWnOl2ZY+/Yxx99x/w+dLNk2f+SoeNJvdhpaEtZx6ydgj03Gq2ocN8YgdI6nYa8w2Eg5VU0oLe+1qaYGjIMswoE+PWLiZ+HE2W2L7iGV+c+67n3z+JYmHZG0x0RxMpdBFhKmVndQUCcdzsgtiWurFF18yq4bb7/i90w1GXcTotRHGtXjp1xs2bxkxZsSw4aOjuPszDYoaNJqAfsjYLHarOcukOGqq/Ccee+qlF543tH/qzpuPdSUbzBoNMMUBdWjjgIzFnq6kLI78ddsi321sxN28v8og9tr9eJ10kUPPcgdBMeAJcnG18Yb2XU4oAU+ONWOOJU0aYCzUICKAFVlF1Nxxlazapt50x1cvvrHbFzuE+Lk0kfwH6cgAN2YueH/hikgs482iRLLZ6HLZTG0ETrX9UiSnvWtTF6RaRgaPNmkEciTJRtSlKsGVUNvEdoCBKxk1pqJmYxxvjWB04SYF473VLMAMqQKbW7a7tiGpkuwtlEMeKx/Fu3iMVBc5OWjijpxd2U3eJLuBkQD5mtKqkWiE0lFCTSSImkiFn38ba3vA/3d9I/kOy0OKWVJ7PtA2n0kC/cF253Q5iOiaNeetXTt2lpQeEhelmg7CAdA2AcUaRcNIvMKxS9YFUj9pa1FShzNodSY7VVStgQbNXx+97YabCrzOVatW+hrqY5EglIWhBATdDh5nKoLjUag0Fbt2NQWa3U4wkLFVYIcHKQBXIlZ1YP1ETSwInXJDs15/Z+7bs4cdfURaS5ittgyNCIccLtdhfXodNuQImvLys4/kZSkGbZc9XYEnEgu1MR4ty8stzlW2blhHz8GCV8I4Zf4pw25/TtSyBTK8iFnYG/iVQGfRoz5x2vMn08EnvzpY1sG2pkQ2TM4+98i2sRu5HEUpLUTIFSGvIXKkNKq5pchSQuFKxSLMR3GWcsU5x3ZhLIINCjWh2zvtYm0CsxbH76pa4ZN+4gmOHdNj4eqNm7biGkH5BYXbTkUxAB2SIAQmBDCPUMdwQOD0j6UAzaHCCIEIhmTKoYT7dPUYklHMf+QSsjkxoq12OR5sltDKeOiE8R5AGZGEwzDoeDa6XMVoMBf8KWcEORjw3tdffx28fsxIXOe4/Iorzj333AkTJoBhyP19Du0dbPStWfltv6OH8y18jZGUz+HkAPKWFQwIHBu4Ap3OSDiIw3rFN990Ke+CaZkdq4ULS7aGFI6jmUwiaRDVyUPgA2/fvh1aksokT5Oim2z8kq+/ZqvD3CWfQEAb3iOhYrYpiLY6bP/xF+UUyBmhM3qKifDpN9VU2ZL+W64eqWg1FKWf/sbK4tLOfXp2Pf+8sWdPOqfeX/f6vA8vPO8s7E9U7VWiINcAdFVH4NxvLpxIRnIJEejmeDziNxhzHM4iLdhAlOfqVettFudh/Xv6fVUGPWMYnx3CQDqBWULHG6QMGKlyGIkocBGLurPzdu3e89as2SWHdBl71ACR6CaCBlgeRJeLXRYmYDLaC/K9NTVVM19768svF98x5baxx41OpX2RpNFtsjY0+q+55hpiGEqKOy1dtgEDpzkHg3/C1xgKYRvVlG1bd3388acAUDdVfDnxZM8NFx/pMu6ATZmN2QoLJh1oy9BBy83UNkcZcHdY8Nk3u+uIjkig9Era+x5ZQOpstQ0+6mE4hNsd6EE9pioWIzu7fRnHbRGc3dKxR/mQZPAdlyMrHA7tLXaDsmVORpprvDnFgaamKQ9/tXt3YMpNYxT3WmubhoK23tD6dYPRtnpL6JOlNUUd8mqr679bt/7YsuEpSpe2fnvbV4VFfu+3UAYjJuBb9UA0s1m3f+tmoL1iFsHlGbuwcePBwVGLDRosYngUdGQtqWz011amGhqSzeGAwbFj3vIdJYePkJYRIRzrwo/ga/sJwQdNzKKFLaIc3ZAd4q3wREIu1qxZM2zIUCE9CDyg9u4MbY/df/43csrZ8lesWIG7QfjUdQyhtnqGNYt0NLHYEumOxR1Gjx796cKPhxw5hFSKtn7Sruue7BxADY3/iwAAACAASURBVKwqEajUH6WUWIril0jJDpsD5hQLR4nCspudR/XtMqL3psWLPtyAU9GoDO2fw4ZX0sHSqdRVUuwsyvc0VFq27o7f87c561Z/azNnmQnRTgRVeAX+b6JM4wLLWxBiIlFY3JE9bMKEC1948eVhRx8FzcRDIQtkjY1AC6ORhkMYVOwOi8dmIOidpEXw/UxGm5aOCmTC0gJl5fLFwWAi103Br72rT9LY/oTOILANs4PKnZKivyQn8ifFF6X1gmAKfiX2V+FNZzNs90Ju1zjzUikQyKZKMQuJM0Yd6XAslEbSwlEqdHIi8oWg484o4XSu03jVb0cfP7xcCdcpGbeSADGnnasJCYdtR6+5Sm3KpOZnbxnar+D15wbNemvhO+9/t70irqXMmBJITSCflDElmDOMZwVew5AYiOpERiJ+HIk6PLCbZdSQEjthXnGnmQB0dLi2fGKZVMcOhaqyRRMl/4TJluHCWIDxhxmXmzEnXOQryUlIIH3ooYcAjZsxYwbQWawLwmLuvf8+KlMB9HDppZeHAsHRo0aBhPKnW2+dNf8jdhoJpSYnQuyqek2eVucFYhC+cFWNELnPbpHO4KC85vIrealsA5+SHmgPs3PeeeeJPMF9LeQibWbN8kllQ3mznFBuI2af6pm5eXnDjjqSF2GdI6hXuBsEr29rgFpt5n/8xf23HIaCAYfFMS/PP/XcUf29HYqTSoN9e4Ph40VN1143ecxRA4YP7Whx5d/553uffPKVfv37DB0yQAE2L2UV1adCGjPlyLJceuFZkRCVU7ErkJumaqCZWO1kj1XX+t6c/eJTTz/mzS2OanGcgFglVCKfRe4wiGdpXHiC2tLGWFKEbeHSzfN6rrvqSm9OfiKJx0hg7uI35JN8OtggWA/hSGL10lXvvvfW3Le/Gjp0wM233JKMNwMlaLGVbN+55earLg1WbT1j1MC5M2a8OWNGTk5xQVlXqLumqrq+tlpUTVeS+TnK0UcNvOsvV5aXOuPBrZlowIgaGSUx32Yz5bUVwyQwcoQFWG3WjJ8t3aPhfTISKCRZk6AKKHD/fVaaUoQ/XRcdGGSiIb/HAH8KMVFYqPehhysZi8eRhQJMdAEGQbi5IWECPczv321z5kTTrml//3bwoKJTxuSR/vxTXveP32bcz7708UlnTvrjLbf16tJn5uuvHHvycBG4plcIbceBTCuWnkDI41fCn8Y/oCATCQZNcAO4l4DfE/Au3CCMUQSCgTKK5YzQYYOj0qdV1Da+9ck3X61cX9VIwXJXOBgCYbKmKXr/JWex9qWuyKPgCVAXg69fEfJm6zyoHa3f71aIWpphmH5JBLwPlfSpp56CLQ4dPETOuuihcH7/l6l1bYypHJNBgwaBqEnAL0WjmbA27tUv62OLtCrQHRXl1HHjb7791htvuokkhwP96kd/J9DtcL2n4j64Wwes4haj2UDUejqpIdlYSZdJYMYNHjXQ8+yDv9par2U7gxReLczzcFVUISAAh1CERKSke7RHl65ffFn++vsbm+ojapGHqswoBwK7GHhcHf1I7q+I3uPHj7/8yktfefXliy+5aNCQgdRYSMYIlneAIZEM+5zZpW++92nlropOHUaL6OlwRMm40sK5ROCFNmH8iCvvW7Twk/lnnDZODwzaGwiyf4/lfimtFJA+ZAmy0Ycffoi70G6zkNqNDc/hyWn5iU7AP3rI/q0bWxYLv5brhfWJj0w1a8DsY6rRqwQK3UXP6kPSihKgXuhMnTKqnDzwmLBseRUA99tb3kssPTLHyfIDut2gJkMYpTwWxePacfGE0uOPPGTH7sTmnc0VVaQvJBGpfXWVAU3ZWBHe1cA+JaQ+aE/3aae9DsOEcX17dkLGSimagIdOJRCLWx8OTFnlZZ0c5iX4+0QMKqH05BKBnaVHc0q+IbZCPVxPPoKvQOUgUwG/ISekTLN5lJWV3X333eSLcA+/slttJ51w4qeffLJ8+XJC0fktYjQLhCmWT269NfpV4SZiGwsFHTbbpws+joUjOAH3bw/P4RWCBe+T0eVqlZ/cSQoFX2FykzPIOcuHBiDEb9665cKLfocBDCupyCBJG9i9RfWW/7KDsWKhcjBcHCiQXAFqf+lXyy79c8/Yns0ZZ6fF3yWIuTlueB9FqxP0HAk31jc1B5Vvvl19eJ9uZiqrItITcKxYWQKpQDPgyE6bWaQnA1+SUPx1TRabm52zV59etc89u7OmsqgkF2hOoTGJxAMLhEJyLRhngjmkgdWIA7xnddiC/qDd5j72mOE4jsJxYhvQYUVMKsUUAA7csX3Xli3bpr/y8srvdorMeANg6NZENGF2EG+aeu7p6Y/cfbN/T+3T95987OgBX40v/PvsRYu+rtq4sgryZZr7lpgG9y/p2d3Tv0/B0GG9LE1VsZooAp/R7o01N4Mazy4ugn/a4DOCVMTSN23aULFuU1OGhMSETzgRdaM7B8MoxSy5wbOsunfvhcQA+THOYgnsLc96cAhOi/vyC13l3Uurd+3IGLEQgltNrD8jTEpmEteeFg0YnPlOqxKNxNoK0Pw3mtLYmPz8y8rL7hleVlb691efrWr0NYcaPW4PLLJ9T9ONO4yV3AvQMGGtwDQSKlCW5RTqk16pUbA2wiq4V42IRU0egz0/GLYvWl319sLvvlq9NRjJq/YRTsE9lN/I5OW5oRpRe3Hfri1ZAZ9SqSDnkPcezGUvXyCnX3Iiyeww+PMm5l4QhwgqFJF97RujX+7dcrhQiBGr161bRyVauVWw2lvtNHsc4QL6V+lEPBkKB8xGJHtRzeOgHEwiyRc8Smwh3UgYMVKrwmyyoghGEz6i4g0ZuyhTmq4ozjHnd8izxBCG4kpzLZn51CdTQkQnMLnWjPtbq8V5/KhBM+ZsfPD+Rw4f1ve0U0a5HISVmogxJ/yBkBax24LmEArZXW4coO+8O2f27DcHDeov3ItGNQ4yltVhyla1RNMdd/6e2wcN7JWK7hG5bgoR9y7w+5Lh0LEjj1TvW7Toi4Unn3SsQxhp9jIgSYH8KdeV/JNz1gN4mIQzc46vFlNcfWMzdkQpZnGbiHREjm2nkejfGHy2cA7eJ3cgrCDk5JLC6bB6jAaMV2ArkEaJ5BgTxbpjZrfB3rPYXmhPqPEaBAwcsAmBxd7ON5OXJTgjJQXhFEwHRkqTEhDI0TnerJzO6R6dDCeNKWF3kuOmpgcE465Pl1e9+u63S1ZV1jeCL28kaTRqUctLPCeM6W801wPwAXqPwW4WVAj3ae3An+fNQmtMNfka5PfwA3ZOpkOashgHaSvivVId5IQxeemll/r27UsgPNWTwHdA8GaxCMmG1HaiFI3hcSee9PBfH/z0009ZO/iCeXiLbIQPhWXVWnMYPMFwRdqjwx4KBnj4sCOOKO/cucX6RRsEKeiBepy0rEdpDeWZePkBqacsKRH6jB63cZHQMd743XffcT72+ON4CPUmhWKEcB8X9ksRBP/fdIgR2Je/J7cigFSWLl1K4ED3rqo1KzftdC9csiEry9KrS4GSDChJE7t3JBAfM3rAoCGDRTS5i2zaZsWWR8kbgeaXoAYGtVaTFiNBoimDVp9b4EqmsF7FDulc/NvLfuvIdhjtRkuKBA5hpiR7GaR2EQiOzRVbRor8OCe1U4mWo0gSbrlwwEd01955FxoIgczxDZu2vv7arPc+XNyzZ86Fvx07dNjh77yz4OOPlo4adWx5ec/Kqj0Lv1jUq6Px9qv7jx/hMacXH3+U7YhBp1U3mmuCe1xWd5bN5bFYs+0Zs0VTkj6lbjllLGwYp0kkiiStOSWRhloHmABpv5L5IaCDoA89Lgj5PrV249Yq8o315FwobH/qgYD1O4UygDR/1FFHIWYRVUlf6B2cTV9c7WUQrVMngfxEwh130olP/e2RgoIO2GuBahL2WUyEONmJ5FQdImczpngdSWOCNd6+moOtv1VRfE3RRr/SpdthlBA5/awzI9G4zWFIRUiibKe3QbJ1hCGJB4YYRNnncJj6K92GmVG3AcxFRiELQrUTzZLWMiGrlQoB5q1ba976eMusBVvWVhoTliI1RMUw7PpMTYIYVaexOW6JFVhjkonRCyaFtvEpxSzZrwMaTtrqemvXJZeUrFmuK+7iJGa0nnDahK+XrxDMSvdTMO8Haer3tkOqm/wBs6O3La2TyrHsuaRIef7D5u//q5Y7uU1el1dk1+Rb+JQvZRtouY0TUApxj3KnZO5Ssmy5ueXPH56wf7AloLXLN7ZFQ/xQJBKT0iXyUY3A62EjjAWDlVu2YvsAy1L6NbBaChMB7W+/NIts1L24m0s1B5rLFDVLSddaATuj3k6C+ubZahpfUlSxRjNGl0HLsQRt6TAebgdVWwNEYwFl6aaBYMqlzdEulnD42CO8p4zMferJv174uz88PnN2gAxla5qMK+bKZAGehP6k7C4QdeNNjZGCvM5PP/3a3Lc/A6yLWFJTlluxWSLKIc89Pbty+TeTj3KVZQcMFi2ajJPFbTFHQMgzuZTcnN3DeijL3lulJq2BjAi3b5l3BlOM2D59msFhYBcuXAhuFvcQwoxYE2gOcXHL1o20AQBAfo73AV7Myc96WAxo6UIzBcUfaYNF7zCpYAvqjjT8WSF2AgHCDm4F48VokDdltySK0hmQWpLFaa0YrdWcaTOEts3GGzQBoZ/E7RpWVIrOYtZiUghBsSjEkhCrlMzYIpolELaC9BDWLH6/N7Fx4qmuh289uldRyprBKFkaitvO7BV48tZhXQstGXKrrRqJR0oqlCCWq43DFKVeWC0ZSEtW7hCQOAmf8KMRVKrvE5Ls5aecLym4oHLgCgSVFzxuTJ58uhzudDITDRNVFXe6XZgncgpzH3/6iY/nztm9dQsSfyIaIUdf8DjS2QjIIehC/wdvZEswEhOm/wOCgmVEnA6Ffi4974KanTuuvOxSr3cf9pguq0mxgPbIPklyEo5mPdZ1wYIF2EEnTZ5otVvAhBNTxapj5cXTM6f/feQpp3uLSyxODxVEzPijRXFrHEEC61IePJ9HSV4hX9TGyP3HX6aPdBYGhciDJsa/px574uzT+zSqPTQ0CKIOExUDBvTIsjnwZRvNtkw88OCUy+c+f+/Q7iWmjJqKEBnjobqf4jBEQk2K3Zy2mBAmRKFkgyljASgkbjK4HXyhRSacOLIoywqGUDIlEwaZF81kTBHdjnvLELcBF2dJC4ws4CnTiQhlKmIWWzOOxYwoZJlSc2e/v/70SX/89fnXGOJb5844Z9nrw/5ycfK8wZtm3dHvg4dOGJK3NbT5jU6O3e/c1XP5a5OuumhAPNSIY1CJZTui9T28FceUZg0sNHTLChXYGs3pRkULg0KnqIWiGiBwqUjcePmjTQ4ntmSWfesyFlOeAXfL1JTI2FesCcbh+QSKJE02EPHQeHWKoN6NELtwIqipKM4GxTT6pHFAGAqACsFOYhazjQT0g0U9VqM1GUufeOJJRostFMWfQIxmGgUxY45QYMaUNgOOno7Xqg5ypZyKISIsKfrCaSH4f9EStYK4hKTJk1TpOTzFQDhU2hjdEDC6yOBsqjUmvLzUbg4YoxE15UqmEzt37yAQGIESWJlUHIu/RaxCMCRFXAMypvhTXM9Qj4x1iacxIhyvql2gLqdB8DHPnPVac1PtSaMHG6PUNIwmKcxq8ySJ1sCTkijNpGubbQ3Pzdt99zN1m2tzSGg1xXenlRChgsA/2gxmq9Ozqz419pRfu3I6CgrXD9ayvvfu9dXIXh80MautQeStqJiY5mCLe1+phygcxEMqIjBW3kVvpQAk+Kzec14k+88JjJIhkNJYi6zD9ZZfyZv5Sn7LddlOdmh+qCsHok4zF3kpJ9jAcRNwG+fs38SRAJkDJtMDDzwAkD+ejkmTJiH4y4fIn/NkyVXlCZ80j9ovKOgU42vxhuw/PtwjWTw/lD2SDeNi9+7dkc8Q7+gvqozdIvCEUM3kTAvW1s4jkmqqaNgWSkWagcUlnYIqhSaQiprNVo1np4EcDltTCZfB7FbYO9J1RuT6RAxbvMNK9iBpfyL6Tv+wQ/1atPaay04ty1HUWP2LDz/78vNvJOIexZyXMtpiJC6CcZ82zpr19oQzzu1VckjDjg3mhO/S3/xq0sSzvl6yprquYfqsF66/5JIpN18xcVzHe+8+3wF3jGBKySEHB96KgZ+KsRRev+X6iVs3L5zx0nSHUeh8ktY5kaMkp5LZoZ40M3LFFVfgs2DzZgYZNGYQQwsnciLkUMsJaufIte923iilCkm0yBO0B9+6GED9aHnc3qkU1Jto9mds3q5C1QXOtQ17Z/va8S/vVt2qwRrZsbM0x3bdhSf17xS3RndOPq3z1D9fMKh/uZIMAv0vot7ZM4x2M9C1bR1mQ16uFzOsr74aBqyaHUKg1PmAHAE5/vwpF7JcxXIiiL5i7hgiQEzwxzGtEiOen7D60ERHjhw54VdnUVsp2Bzo0KGDjhrvZtwYYdBDTFQbhhXwH5IT8c/IO3It66I2lhWGndCrc86dnDxgPVp+jlxOcQLpd5Y1nYYPP4bugLdNPU1/oNnhcG3YvGnDlk1UJQdSFb4BNdJO2R3pD+U5NEDWZORb5l2SaFsj9x99nQ7CG9kLGQF6Sq9hVlG///np8667/vHKSgK7qVuaG/QTYexS0gj9VMyLu112E4ITBsBIEJmBgHXBUpICz52U13Ak6S4tJ9Bbi2lmJyohEO3UgRahSIgXnLjdWQhO8EGMU/iFcRHyWLMKgm1atVL0k3QEApwLrGqh1WjPsiSLcxJBU5enZnw46exz/3zrdZbw6vuuPfJvfxw75tCA0pxnDeelmzMGLTCkX/adfzzhpacnPf7gmBNOPMxkqU9Edzs9cNkk5fBUQ45iKRZmcLl4f5o9HCU6GQN2y7R9y+4sF+puCnxAFCKkBfYkIV+hrqYJrjSrSYcrkwU+uOD/erVNCIyhluzlYBEPFIvAgmLD+pLbqEAa58C1IFYxcp7IPATMsLKB6kDCf9WuIx4sYTtQ0w3okxg544RMhvzGHACz+odQ2x0u1M1gJBjjPcTmWqxvzflg3MmnVe2qsnmyMTSodsTWuIBiFfufiDpIs/SQB2CSbLgCnMhpdecmNS2TCpns5EQkzDb38qXbnEqypAgARpFHbbI5Ac1Px7UMYe+GUDzpttq6rd9cmTLEwxESsemhYMuyHDdrlnG2OZ29eh9KMMOBO3swnYatvknKEIhZNEv2v9XbfspF8WQdi4WHQA3ypOVPyeakdNIiprS8TjI4yexaLu6/y0JSjGZLTDpfiY1Zz+IG4x71mhJmeArYxTE/EqLLDbgMBCCTnuFJShSvkJxUbictTgf+hAvLzZLPs88+Gx8E0NISpHT/TZTm0YyWVtFH2R0+IXq2CkJxR407jQAj4ZjXS5GwzrhNMHTdV/vjDxzOqs2CMoBuAUYJIeIZg8vudCS1BlGTzWQXdXYxRwDikomZQU5JhDIEWgE2wBcsPOjQiD5BIpsX32KWLXNYuXrO+G4vzNhSt3n9H397/cxps4ZTynzMcd7cnPVrv3179mtLP/+UyO9TjlCuvO4sVsu0Z99758233509z+ay+8L+EkWZcvOYiaeVZamVGQ1GmQOxx5N+cqVhbWa3i4jU4YPKrziv3313XuoqSJ503JkCFDdJcFdMwjSAME48MrYHMSz6VOIr1PN4hbjMeXMwxAQxmIwwWzNskvOfxiT/9XgL+kRmRj7VD7ZigvG/+uor5l1e4RF6M/bmHuNsJ2J3+3bzV8saBncxmy3ojsTXxo14D3/WA9DpgmwL0KWJxlNGdOpacNbu2qohRw7ItYWUcGUi2EiNIjy8yThMDfgHgVvY6pGKBfK9+d3LlK8Xf1RZUV1a0hFKoX8idXpfzISkcLkfS6MRi4h5ZMoQoZivJ598csiQIZQDR4hBmQEgnotY/pG6Jpxx2ptvzXr5hRfPPf+83Pz85iYfxU94QQIqxlGn61eMt9iB0FXIck2woNS5b775yMMPH3PMcCBFaIbJ2kbrdUs5TwCbBoHvkUceodY40WB4DI855hhclyT/8mSECaqRPPv8c3369sWDSUe4sv9Cljsfd0rJg96hI9FrrssV3erQ/UdfpLN0UGgReuUP5FQhnjKjqndXRdSb2wsZ3mbL2rJpQzQUsbFbmYBnMKXQyZvjhBbAbITUYjERnkVpJ7JBIvH0nXfd06W88+WX/pbKyZFQlPg8m9GcjlNhMwqnwlZeX1OL9b2oqDAe5lrEZcdSrK9oxG7FJgxFxnDaStKLK9gQW/fNzh3bqp6ZPifYvLm4IHXHdZ0nnjC4LNemxPy46w1YPbEfwUTjlPxKuizWZDocboo4LEVRit8R2eGyYiLBk4CLO+pvktC19PSnTmg85bBmAxkweFDfRVtXK1YRfBYCToER0mtUEC6gB2fhVjUQbYopTgrxkBxVHhl2KFZfUO3j/20RGyQKy2I6Bg0d8vYbr1us2AR1DDhdH9QdVMDmUaPD8+36hqTWzaQIx8KPPyxWMO5rkZPJIscubsl3pE0FX32nvfHex7BpAIOGGxWHK0sUTcUemkq+NnPOpi21H87/9ILzzrE63QTpIofhCRZGBsxg8aQwz6cRmSIWRE8qDqUdqXhYL1LBzpYxW13z3/v4tZlvXnFGSa9yhxKvIGHACBB3JGwDEIuoXzXmcPWe+V7F1l1B1W1VgnFwzOAmIr6PL0XomwBGy88vIIYhrEUJ8zxAZ9tkKwf4Tbu+ghIQBVA6YZcC1YNd/8Ah3u16us7+JEFLPgh58QCp43ICp4P4+JTMTnLw/d/QIrvIi5LftQgxXOSGlifLx1ZXV5MANW3aNHrEw+W3WOyQseggVM7P5QlgFo8//ji5Szy25SG0pIXbwm1k+/kJljCcWRTdIzeT93Kdg+7wFQckLtaUfsjmybbxWVZWRpgIeBnsNzwcJSORSVjMZmlmkz/58Z9Z7tIOHboDCVJX5bMopSKhTCNjS7MZCtmukAXSWOBF3ABhdg5hBrcEBNKSkZiJFHV0sRwYiP5h42C9oItlmTMNu6+/YOSQQ7unTHkLv/x69sIlT65Y8thD91pMLkLLyKg87oic88751diBdSZbPcrmk1PPnDC6+vEn3g5osbGTRvQrsp151uC0tiYdb1YtBZH6gMNttTiMlPQy21zU1jZRjCK69coLB3/4xerfTL4ov+gOBoRwaT6ZEUJ2kEHZ1RgZtD3mi4LEjAZjyyd/SgJAVOUGsROzB4uEHgGY87MeNEmUSUU9hYCpFGNUQVNgHmmSlP/2fzszTtNgEBW1mfuf+OCRO44szSVfUFDHz9pIHp6xGnHVwHgULZRO7OrdK693t0OU9C6tMQTilNUM7pZNLwGGyJg6ACwUfrwsu+GCX435wwOfLF705cRfTeKnutdwb8A7fZSTIjcqKRPTANaI1ExuvPHGU089lVCt9957D5QH6lFedNFFKCcYdJlTXIoX/ebC5599hp9cfd212AYB00KICUSpvAmYiImoUH1JiYQjMZ7J5BVXX71u7dpxJ56A9FZYkIeWIipC7jvkcvveWgPVltkZNWrUVVddhbiANxNvFMHU/KiqqsLl9kx76uEPPpw/depU1jh3MkNyw5NbIFek+idfoq9scfCulhf93BP6P/x82S9GIxoNM7OY7ZlEZNPHHpx2SDaCd8e04VtE4YAWjoR8dreXUGo8BaIeF2tQOhOQKbhIvIGJrd2Y5c7auGHr/Pmfn3r6KV4vpiyHFkM3TNgddpKZRWxVIlVXUz/rvfmXXnJxcVGe30d4HAanNJIQ6MeJSByW5s3LBXLh9TlvP/fcG5vW1zrMzuvO9ow/8ayeXfOTkXqbiV1ZEyIETQAqSc/XUQDuw2wV0eBvHotHiSTthCykA/GmZkPGxt6OKcXuAK5IcOmfPqcCdIW0kXT4jFMHvrd8zaotfsWeS65J0uAX+TC6fMP/McJQAS0UDx9+2PHQGIQEievS1143zt494yfPOpo1UIeRsAbxv/3mLKYy4BfFlY1plcAPTvTCEMaEYlv23a4dVQO75bfzlWpDKhxX2VOogYEXxGD6dLn/nr9+uW1PHQmAjzz51BFjR5R2ycNXuW3T5jtv/8v7Hyyga9t37FHtrkQ0pPPHtAULKFj9uCZ0dgl/h6eLVAlCNkmRx7hpRRcy2CyFSly9e8ofykuN1//2mGxXVPOHzVSEwxAk4IsQreNJl3vxkpr7/zp/W52WUkOMNRkUsCqx9UEVBAHr2/GAww/v0qULe92Be/uzi1m8HksmvAbLvCcrC4sBoCRAhR24WT/+W7lNSp7IW+QWJctlQHC4h7A5EXRJFQKGY38etz9rg49LgYbP771a8kG5AbAT8ycR/ZLFkx6IPo0UhVL7+eef//rXv+Zd8H2QDFGvidslRZxEy+uvvx5fFbImT5Z8Vr5FqulSl+UK+jE6OioyghpE3NIvyadkM/ZvG03iHnYjXoEzZf78+cOHD4fp44uymkQynXhL+20yYX+4Y8EhToujaldFLNzNCnEZnVbSgyMJgwOPJKhJovSmcEfiYUmRGa0XfWPYdJlFcCYxGbjGEfDNicaAg6qFmYbjjslDGTnm6CEXX9Z32TebVny7R4uZO3Xscnifov49s/MKjApFi0NKIh5z2GvGj3AfN+hMFHyH08HTEk3fGdKgw4nsEofXinJJGJhqxhNJ0lAK7CeTGinICj563yVn/O55yIxDIknSMMaBUcK+xRQTSSPZHyMjN28h68CP5OAaDIRJkVsHQgWjKi3iP54O23unsI8ieqAFCs5InK4B5/LunTuznEJS/+HTBByAGHzH/K9r5izcePEpPV2wA1EU4of3HswrcRsx7yLBXbHYCXBIB5qwcpJOSC1wXcDCnAljYw+yYG8wJmMC5ai1w2A1p6PNJ4zocffDn3zy8byzJk9i8LGGBrv8qwAAIABJREFUMkGMNp+sWTk7/BoNQS5hRB9Mkqw7uVgw9JJmiDv+0UcfRSeZMmUKWczUELzgggsKigqvvfpKskf//ur0kWNGY/RCcmHhZ+V4mXrKxEIGOj1kQiGRWDr96edWLVs++Zyz77jjDmQsrJuI2ohGEmdI8hNa0sIlOOE5tAo4eHYaBCkpMUAwNJ5Q+nBEq29ouveBv7i8niNHDGfPodlSaOYGKcTLhS+ZCQQg+QnftjZgv5Br6H4inZdcE11xkXovLLSqZtuYIw6HSySTwWisqbxTBwyCign6oeYuIDJEMpk0v58po7wfUXWxlGK1m7Hqg3Lwl/umYvbPzs13uB1J+JLZ6muosjsxapkScSJsKCrQ6YLzz6e2uM/XCIUhqkNhLHQ2aWu5d+WK7QumL/jgvc/XrF1VWqT86fpBxx3Xb3B+XTLms4D1h8sJH2Q4YaQYhtWuUNEaSEK0XQelxhKUksikCYiESdgF3g1WNpS9jEfAyyWoS6XHSx2Mw8h6iUeMFl+v8pxbrzvx6j+9U1UXoq6KAKPQlRpoM2XAv8ZqFAHoo0ePZqWg60BU++hWV+EO0k4L6eK7RZoguKVbjx4Vu3eJ+RQBImgJosNieA1YuNK7K0J7qhq75R/IuvPDEUqlK1VXB4WiRw5jUi1a8FXT86/vWrmRGC/V5nCv27Ce3c3mMvTo1mX50m9DAa1b114VFbsXLV5SV11f0CE3FglAKbzeaHFGg6jiWRvXrSUC54gjjsjJL4iGgpjcTXY4PBAbXsAgF77/0abVqx+fNrGkiKq79SLlWCHgAYRsRFvy4W3Nqbxp09+qYlcSxiuykYh4w4oognelSAVDAFqyd+/eiDR7hcwf9mrfldZ5Ytv3t/sbuBuZtLAwYsN79uhB2GK7H/GvfiDlEng0VCW1Rq5gxgAWddasWXBA0qpRdgkzh71yG7wSMQguiehD/ITkd2L49NB1HgJJSYFsr7CynwFJ7A1mM7os90hBhx+yB8D9kbH+8Aeqlk5FyQad4YUXXgAJmno4BANhR8HRcNppp8FuuJkx4SFyPfBzubtwkd9yPzl34EhxnSv6Hvx9rLMWnZjm0U4y3u+///5HHnqYWoditNkMXE42Kt5FmMO/Grzvf282xTxZ1CA3VNb6E0aH1W1Jas4wya2qY/O6ihWrtzaHEh07duhall9WnNWh0GWKYoiNx8J+C7GXgEogNojgTGQXZAXMXBbF5Yk11lvNkWiD3+F1dvXml4/tNfmkw1GPqHZKQhvsKVFNFrQLeAKzhYI5pGhXUSFY7OLEWhqo6YBnnSwknkduS0xr9gMKDhw6ZcJUys/hSEgEFEN9SV5+WWFO1CCSPiAAGDqjJ7hDMgkNyH622IqkYM1F0iqramqxe/ErMfU6VxKy179SUL4/cO38mwageaNi8y6Gmx4iBSII0IaWfVfu8XxygOsCNRhtwDC7n/v7+lOP7OHKF5CXP7c5i4KVDqslk3JpUULy01T+UjHBwWlS7IjgFIiSbeiAIlM+AcwMCUdtsJQkm0KoOMdxygm5q1d+wwNIMoVymCCO/UUNzlmhcvrgG4wrV4RUqp9wYDn+05/+BPQJNi0WGnWap0+fzkOQty6/9OKp99x33TVXXfS7SzAPe7K9iUiYIcIJ1dDQyHpcsfwbNJk9O3fSBZQTFrKDxP5gUHSLEd5Py2LM91HCXpKgDSxe2D0KFW8EuR5PDd9hP96zp7JTWdlV117HE6ZMnYrxmZXIzLJUpVmOZkvGIlc030ohTP6p09sv85Aaowhm0B2j2Hr4xBBYsXN9tjesGqPYFoPNTWVl3UmFIQ4BAzmpa1owRA0umzcHoSct1gW7IKoWGALJSGPloQN69+hZrlpsr818fdWK9bfcfG1uXkFSC7AecP0QO5OXm2ezRzMxDWVAVR1IwPjWLfasxkbfS09/NOeN2euWbyj2KNef3/+c0/sdWp5ORLckUnlsp6LyHYzLbrCzqxL71ZxU3RGMVemMlZfjIDSacoinjgexm4mQD5Md4AUbfmkPbkunQQn7DZm9YTo/dU6BrgOgNBywuLVRffMuPbPv8zO+awpWUBgoFCFgQzgPYYjw0AR532YFOysExnahb0ySdg8mRUHYTCJLAID8Y489dtoTj3NFiLD7OJBOwmw3GijRKlnS7ay2wzBSv0jJyfKHErM+2vXMqzu+3R5MK0Swsz+E3B4nVXEbG7SG6iavJ0c12vZU7rbZLYTZPP7ktCl33k5kGigbNCkZSzrcSF2RHTsq58x5f+vW3cQb2O0eSlZEYwG7FRAc14evzbnh8rMHdldOPCJHadgN9pfB4iDtCUNVBqg0+ugpeuKFpZ8tr4+m8wAAEVuPsI8RIrPXcCGWLYZ+s7lDSUeECrOD6j8Hkq/b4IkHb4IkH6HiD+FZkvIOoimLZvJ8KRLBzmBqaE6VlZXPPPPME088AWvDm4CMDx7Vxo0bxSJPpbgBzZUfwubKysqQdjFijxgxgtvgCFJKkxyWe/gJ57ILQq/SPXdS1eZ1QnzWTUoEYy1atAhCR8+GylF2CQaiDaAGgIF58cUX4+aANaMHY9kSwHH6wcP1hSFEAU54IGIf3q4HH3yQDYOnSWWXG2i27KOcFu7nhPfyK04w1PGKvz74GIFiOFBEs9G+9K1LtP4AjpzWZtlpTjcHYR/uRi20s9lDKOLCxTu/Wr1h7YoaivM2hiTIdwWqypC+uaNHDPz1uOKOBXlGbFzRJqsoDI/eB5gT6YcolgmLy5sKaVYXuSdpuy1HCZHSjBk+kjSEqGvP5CXJuia2wJyPoTgZ92PvNalOgzUHdC5qV4EgxTypLCFRKdpIWXaS7mxZACgDh64QvNqkaR7Vo0YtioOAjqiZQmNpgQLAYNI5RqCliwwmbIJDXmFg5D0YHddv2kxcs9wOxfWUCOHaC3Pc2hAdlGu8gnBsac2CimkYRjhJojy/ZXIlBepvFFb5ZCaoZnfYUhHcsyfRpcCIRIqE87MeLtUUgx5UqtIwiRoBGKiF6VhCSoS8nhZiKsgQVJohaKLtQDFED6vJbQ2fPm7w/NsWvT5r/sQJY0W6pb6CJLkycYwDTl40ZqDVWYxMCgcLkz5ywirgTu7hEykKI/HkyZNZesuWLVvw0UcUniKeXQPSXTU/+tcHiNPKyc8jLD+hxZCziYtH8OncufPYESN7X9ab2CksXi6XM5YQsV/IWAmgCAFeEED2gqvIUZXrVIz+vnaylpHtWJ4gvAuGllS27diOIvf440++/c47r8ycmZtPTV2kYUF7UiOiI7S5RcySEhhPlge3ief8Qg/6yDJk7nAxi26SEG00gopu1FIF3ogSC6SjLpJhqmuq43F8u0YtkiKs2EIBJ7M56Pe7s7PTBgJEsUnD1ZImEI4woTZWmOAJGeuKZatefHnB+eed6+1dlozivCI4xB7VUqFgmBzSGDGc1KKz2hyu7MrqplkvvPDSy6/4G7UJp/V76Jrf9OxkIOTQrgZw/5lJqzU2uZ0diMHXQlEzQHWmOLRp8zpj6Zw91dG1GxvWb22oqsOzqVCRORbJhBLBJKE6KEpGQ57X1q9Hzpijigf1LVL9+2A52+9J2J8EtFTMavRkIimDLZOj+G4+f9SArsW7aqqmv7Nuz54U9SFIIjQa7KK8j8HYuawciV+3zQP9hTq2V0dkqA8WHxNbFe3TA3OPPmbEM09No9QVhmHpneOt+DGYZ6sxcWh3Z7dO/8jY/bF0nXBp6YjNY1mysfnZ2ZtXbI8J4GKMBkibSJLxVFxL5HvymkNhf1MzlcCQ7hKJaHaOB7zixYsXd+lSDiciXrN3n76weswr6FTbt29//8OPSRy49NJLd+3ZtnrNdyu/Wb544YLqLRsP76I8MnWyNVAPZAM2lSjQbGKRa7wrY8r+Zl3F8zPXR43OUIJ0bGqWwBHIl0INE2xYhMXpwQwwATZcu8tJCgx+nQP09GcXs1hjTDZilggV0qPUOaCDg8VYWLowXymIcILNDAgc+CAGHtRWxB2EKt4+bNgwBgUfHwyX9nCAC0X0OvOBYooRm2Ql7K444LhHDLjOVTk45xWc8ApYBq+QirUUuSSjJK+Q+3/3u99hG+OEd7Ex4DFEqEJyeuedd1C7mWl8HIiAOClgyjxNbi2SBUMZkh+df/75PA0BnC7wNK7LNrRMofwhb2lpFc9BKX9k2vNE9uDNBOVBCIIuJ1I2TRUAcu05yNTxegp6HHrEysVv3HjnK+vXByv8bKBEIbgEbC7wo27WlznUWPvpmsYv1yyo35E5d9LJ/Xt1gEMqKb0uAfJNMkN0RYoaLMgGJtS+uFmopVkKVUWVSqPNboyrabJrqThNKJIImI8nIrl2lyNjbNZIgKcikwkzfJC6PgZfjsFuI4U/mQYxxYzOkQinrCJPTUskNYvDGQkZ3OZsitI4bVYtEshkcP2IsZX7MY3hhE/2OTmSgl/sC4VhIrBxWt95V2aDMtowdA5OEB3aM2ztvpe3CCfgPjE+lUjSBkFmwiXwj323ZQPemx6dJjoj5rDlE3EiAOhE19o3v+1uaIxYYQJlwB+ElAgJRvYV2Q5IuYAlmCFPxN8Y2fMikUtXbYUO08ohEMCSiiVRVppbVxf5/S1/GDTore7FpUarMDdK+QkjFsyR5FwmCy0FsFB5nadJKzKDxoAwO0yifAXxpyxYRK6RxwwPBSM1dbUYyQo7dKR8U3VNHZJQNODjTqoWIrd17oTJqYwlmeVyE7pAmR1Mh1aLFd7KWPKu/VHIIBJ+uL8AJGV0FjUNJjpTBuA31jSw2CkgDRL9by+7lAVI1LSkQH5LO3ksz+FpkiZlZ/lK0Jnenf1f0cq4/edfkoyUT/qOvUlqwg6TUpRrJoTdouZ2KOi0YNGygD+V53RYndRsjThdrsqKCmLmSNw+cdw4HCKI95lUVAk2EzPA7ovUjep1ysmnWF15HQ8pCTdTYUJAkUq+LSBLyGCkbpTTZbDa35u/8Pd/nLKzMjFu3OgpEzI9upWanEklVE+EOwYhoB+M1gI3sRDNmmLSkN+AnQAOdOvOwBeLV3y7q2jz9rote/x+jFiGNOhc6QiRW8wp/kEB4afas1xmw7sL1i76assNV004tocuMcsd7idIWqyLdMhitndUghVKjjnj2zpubFEkbTph/KgVq7at39CwdXukIaBs3Vlb3xzo3b2bTHaDiuFu7FQ6xR1MziAEZaGpxjAPQvnsL7oyD7QQa0T4AIQURj1lU7JreUFxWa7iF+uuHQc5wR77jorIzDlrv9nQSDU1gxoTtVIBG0O+FiWjFZ+IBkNw1AUaFJx0ur7BR/7ysuUrPvtsMdfMpr/LpYfKxJ94CZCzb77pj488/HhlQ2UmTkaFubxUvf3PEyaO6eSm8GJA+F+5E1+nXVQ000x2SyStvjRzbkMzNcXDKiXOdUeh1e4m2yIjUE0FSjNkZrdbuvfqiTMkYVCag0EH4NttHz+7mEWNOWDtt2zb2v/QnmIuBCyQgH9s7yHXT6u/4itYGH4fXAmrVq0i/RuFGMlJWqry8/Ox90CFksFJft2y0WLu2rFjx9q1axG5CPjAYYdEjHELu6jM+GthgnK3pgEtVzjhacTkzp49m+wnorJk82C18BSeKQNKuI2dgzbgpAAYE80bh6YIVtBzcGiVNKHxJ09DOp43b94NN9zQr18/iukiPyFs7S9pyWZwhZv5lI3hjW+9Ov2CC39jVzNjTzjRaDKSYGNyWsPxmI1ASt2yJRm9ZO6S9bc6mGyf1AP1FhjDKdOStWo4LNKhkylRqTedjqZjQOcK3HHeywaLKPq3hbYvNnzywbSzC/8fe+cBJ1V19v87M3d629nO7tIRlCZK70pRkCIKEXtvMQZ7iUaNBqMmdjQWiKKiKBoFQRC7KKBIkd7bLrB9Z6f3mf/33AOTTdwlIa983v/75r3yGWfv3Hvuuac85znP83t+T34jWboyug4k29QbDypJN/lxlGQMJ7HRoOUOwsNtjKSNkDO54hG9BXa+hE8RpJZqLFhht5BXDkc4gAhjhqDlJDFBRqURbxS4hwiJCnUw6CSIF1KMenJaBzOg6xN6XSysWnJEvkVdKJgO18VyCCRLQ9/F+onrUvMA8oW9lkDpZwikT4HZRj/Q6c24uEo6dCpplZfU24IJK8tgKtpo0zv90M8Bezq+WpZGacbSqxriCXh9hFdky7p1Fl0moArwbwocCHE8mN4y1AUbKkhTYT83YlJqrCnzGF1FZYpN1QfXKOmSZvuxxZMUw4oEKBi1BwsUdRBiEjM/DYPlWzhmBOkpikeKfZ5NMQaVcGNG79SZHQyMDHnWksRtBFUTS5lRSLwkmVAETaHmJkbL0ikOmGyMybqUYD6LVCp5bbbV2auCjg0b9q1cuauqVmcxuxoO7l744fs333QjiAepM8npiZHpnnvuIT2X5DuQdixKZfgR5cdIBmHJn3JGMAjZQTHL0Jw6dOjAxWxjeCMW8nMmjOca6bGSHmS2HAgBNDnyCdOmAHloB4nD40Xk0zUZLV6CySV3U7IZOY8eRjMxhTE6PvPU0yNOOz1NzxF1Ho8iQO64515nQd65508NJ9kMYFCJknKTmsjNGIXLaSu/UBrFyjNZQSQf9L/vk15APaUjsBLzXUgTnQ5l91PVYo5sMaC7Fzp79Ejp31Oef/vr++69UB/1El2KAwh/8bdfbVu9onLsxEtDkX2YHdFJU3pwWogT3FUJfcI3dFDnoSNOiflDiAe9zg5HKUq2wQbjTDzq1sWT7g1bva/MfOu9N94ocydevnvA+ZO7mOJVSsaHhEAlENAGYTJBnAHJqs+kCnUGd0zxGdz5X6xO3PX7deu3RZzOKvqLjuPIKvfcJTpOxK5ApRoMAAIxm1fttV374Ipv/zyutNUupSauONtG09UWZlBSx38puC2ZZfGk8JsCn4K0Nq3HBGwC6YWDEkSAtjIKTwSIcn3G5IfYCYEZVRxMItgH1EzQa9Op7W37ygY6zhuep4TrSYbhj5/xi7tebturWDAVM241G6o8fi47liyN6EUtns7AfteoMwwfNuqTRR/ZdPaADtiThemfoMvcznR94OKxo5TAFiVTLG+UK9Q/HdgZdYfOPOKN+WvnLS0HCopstCZMYNFTGcC3MIlKlbEJEJXXpeMSSn1to0WFOdVqd9rofTXRkM54AlE1nAwm4n4kv8eSKbbFpo4qc7n1Xbvk9+vdvk0xqUT2w1gIMUQSmjv284gyklOYdaAilq4Lz/o0Px4jV5Jmu9KOWFhojWSVFK+T0VlsDEelz4BBcUgsdHpCKP526eE7/u5/x13NYmgS94jMEoxQQr+WVIRCajVXnxbPMUUpSkqlpmpHVv3CcAVKAyMWuTy5jIJQWZjPPBqJJu/lpNRp+FNTFPTYWpHsGLouuugifiUHC/tUjE+oaFiV2EtxUguRFTkiKFaqdJzkixQfQLIoAWwW22VZGaQ8t0PxgLMSy5Z0HKA2sUHH4gWzAHYLUPMyblGOQnmNrBtqInh2HI7UhGPatGlsoFG2pILIo3ku4ltezEkeyp8TJo7HGvfQgw9aHM6RY86A19xs0GMsYqDI1pCVl013dOGOQJFs2nzhceJThFeIxpdFcVJ+195Xt2NvtKI+neMwm/WxeKjW7MkPBlJwyjV/JO0E/ggdC7I4R07S5weaZc0vhSWZICCISdgzGUxsjcCZgjAlb89+kVonjDPHnEmHBSu0syAZogUQRqgKUEYjueD3spqTxPqQLNWED4IKamQB0pArRBgbErLKi1BJWgTxSp75JAtAIlxfTpYxOC3Fq+mM4LmQ78FYiGjJ5uv/M52VqywVko1JI0tftqC6Zv+EtBRxBGLvhpQRCfFMLl4dyuq+XZ2/unTAsAG2aN0ei7FY24wdy2FBpaAlMqBV9IKRP5bRkb82jjUKj1kiChofyhLB+5hON2DmAT+suki4ZIsEoyAfQNtBLyPmrkYh08xhTIejcavRptotSiioWDxrtwd+N+Ov5ZXxffsQlyhmGDFdrDjPPvOcx+O+4uIr6XG5IeGTBoFbYeLEidKJn9VIaBwECKRZqFNyEGY1LTFgtEx5nEcJky5jBjAXcMg9Bl+YlVxJheXQlbfzJ49g+nBk5xd1YL6jPDHvOPmHP/wBz3JdQz1TctbMmU8+8eS1119Hr1TV1DAT8dRf/6sbSDh9403TqAPuQsonHyhKWDON8593itagqfmkJfkEko3cQ1W1GWkls+I2J2sPXTiuzw8rvE8+/miXLvZfTBiFGwwolrvIPeuVp15/9a0Du38s65CrhG0UwYxQBZxRmHKFHSKcSIeZ7aZ4KpjWxy0edgWWA1V1O/bsXzRv47crVxw8sOPUPrnPzxhwet+SAijfg6ydLUyYpCuWqTOYM+u3BWbcvfCzVbGI3mCzO6SAldvUbO/JESg/5UnpFObMlys3nT+OJJ/YNrQwGqQKSS9QTzAHh+JWtC5IQ/CMZmJELJoIDwL/wHXCRIylLwaVpsgMlEnqzQLywdrJ7AeKhI4PGhU7FTsyeG2AEMFarjOnquv1m7f5p9wy5XiPLCYFbl/VpKIuwxLEDF34/vtOtwcsW0Sg4pSiwlJ/3cFrzu/Sq0e+gh/jGA+dtcP+/cHl328RkFxkbwJ/pGITKbmQkBL4gsBhtTlcbiplhMkCGIlICp7C2UfQeUSIJCt7UV9h0Umntum3Y8NHl53b+cZLhuZa0Y+KUomgQR80w56djqTScVwJ2OQNhOancqB4UXIJd0h/9V3tY89+o8todoHmDroYWDWLL/mhZFgbLSOAW9r2rKXjuKtZQtLpVGxrG1avYiyKHJ9C725hrLdUTe28mKVHjPDZC6W4xFE4Y8YMUsziJpCjXwrupmYbqZdoG1YBKJGTPytkKZBbMDtxYE/CrHXFFVfgQ0S2lpWVyadzl1wd+ZPb5VabVQEKBtQmTopdr+ZnBPYBKkuqWfJx6GqA7t966y3sbbJ7ZCwV6ysXUE+pxrGcsBhgisO0hjkNOxkKHCY39vcSDiyGu+ZhFI2pLRuUIF8T7NdXX399z523/9H87PDTT0PTEsFT2EOOkKFzMU/hyK4o2WbMfhE/6/VQUXBpVo5gd0vLqOYmN/Arh54xrijvfrH5hGt7m1MVZmNCSYRsZMY44tb5h0dkolaSEYN2BAsjdiO6hDWnMBWzrK90ffbpF+vXb2xdVjx6xMCTu7dxWAhj9DnsXuFeJNooBlARc1faV+9zuYlJqRadIEBU7OBAZevJM23Cisf+R9uDaKoVRC8SPAQ0O0LDibg8+CYwdyPw1TQI/s6lDgghiGSiNIPRihWHJLIAdYBM/rRxfsYzdLrYH4sQQ9HOsPFBKSQ6F4QQpg6NOhU5IIyQwi2YJtA5Gas+Y1DhA7ee0aNDUk3tgdNayeSJjfixHKEMBPqkiGNjjTmvUWdSdbY8RbUGicxIxeyOjJGsk5EAiXRVcoebctOmzlv27ayva7SqmX4nFycaK9MBL9YfA9HszR0puDYSllBUuIdFpl5r/vcb933+XZjGBdsH1QkGT+JhEZcVe8sfmf7YWaPHMR2Ed/sIzp0pIE1WsngaijZASQKJJQckLdb0ycw4Oek4ycBmWsl5wZ9SCNCqctjLu+Tt2ekjH82NcjpL+cAthK2wSQPRJRU4DMyvv/ba+HHj2SnxuLqGunpvA5f96qabG32BZ+68o6xNm/qGBpF9VtHB2uXUwPv/d0gpwaeUnBhIkcP0UdQfyy8wYyhVdaY8XcODtw6rr6u88aaH3p379jMzHlahX4s3tutQcP8Dtxj0YRHjksoRubxEMnURN2pAQTFBKINVmvQDOovqVBxtKg96X5/7wWuvv717dzU5mUeObnvXr0cP7JvTKhfiBV/GCyNgjqCcavaAiqCosKZR/eNLS5euiFlcuZFoQzrhw/DN5XLg/cN92XEo35EhhJBf+u3WCWcNddtwWhIUKVK66CARFbaruEGH0U1LAIpBDvAZ+ApEjTOSiqIEWA1mh4iyQ0YB2WTzHGqw2K2gL5OQWehC0sqF6T8eiFic7ZQQVi6ihZLlNfWeglZFxd2hJGv2tX62kzii5JFKxZNx/GWFRUWBRh87I7D4pPSoq6ke27942uWn5DgDip+0j8emacHkHxZc7RqRL/hIOjeWgP9fQKOEuVGD1/PBF21/pwotVKjdDAjB5SB+JdIdC6UuEU0e3LPTEIuzcxrQw1NoqjRCoa14BctjJpaKxMUeE4SDgZhWOOsjNl1eJhTQOaINSus/vrhkww6UjOYzhsnGJHiNFQerCoqBIBAh8yFeKZzOLR/HXc1iLLLUIapEINURqFPL9TnaLxQl1REuYmRLnYYywVcBe7rqqqvQseT9XClt/k0v4yfGiZzt2Zr8VA9jswXUA78hUHRgVXgDMSkNGjQIQU9pDIKsGYkv1IF9Mwcl82tWk5Nal6R0l89CiLN+wCwACEzWRJ5vWgHOS92LYtGQ7rrrLqIUefozzzxD1CS8iOPHj6cc6sAL8iweyicHJYM+6d69KwyNt99591NP/Al6CELcBZEVCZg1pZBbxLqutQCNw5dm25or8WWy8sm1ippwGfeK0Iq/P6ToSUUjJpv1tfdX9+1ZNmVwoZI4mIkEyCGqiLDn5g6xvUuRkkxvsqbDkMGkQxnr2+9smf7etpqaOnIXGQ0H5ny2sMijb1/malOaO7J/m6H94Cb1p8MN+pBBIVlYoSvoPcTW1JAWScoQQAIbQLKJTKJ/j7yKteFwCACTNvk4xKZXMCbZsZwlDACTVaAYmQY4cEYNs//unoG6mM6uV07s1J6dGoQOFoM5FPRZneqxx2g297Itn5MyWlt+hKkQowjKNK0thDocVQIAgOVcihEqb81XGiad12Pq+LZ9AH/4GkQIDoR4GKKOMS0p9I3h+qBKbkpTUgfUN7ds7z7jewvWf7J87ekD2p9/dtcMauDxAAAgAElEQVQOZaYYrl5zaSBRvOHHhidnffAjtN1hZXif/Kemn1Ngtovk1hA2trBawRhp0vEz6m2MzJYJnXnjtjqTrW1joFpsUjN43/ThKEtCuqigcO/O3VOmTMH8fN555zEs0YoYdVklSfSe5sNjeDNN+C7/zDaqHIFNVzsmKb9SDpOCkSyL4ouUA/zExXIuyJ/kroZ5IcUFBmzmO0HazA7EKDsc5iOlMQHnvP7GmDPHQJSFKNtXvh+eAijiCHnZtHULW6C27dvX1dfLh7LcEsgMarflzv8P+oWOowGF8irlT1IEIdGqHqs+EqlScLaQFFXf2L6t8eHf33DaOa8t/mJz/3c+O/+CM1uX5GK2icZwVUWs7InMCS1bMMMeWlFMFgRkWKKJtAFWt7hx3fd7Ppg/++Mln1bXVnXv5P7ttAkTRqpty6x2NZj012Yq7QadRzBoigC4FgauJeP3ut98f99Xa1O6nDLFkUngzUuTGUdaxP+xyxhIHE2lKIOTQfXD5hpfTHXbVaJChNCVNl+oS6HpMbsFggEYgImg3RjjBKBvzGiCLkrR54T8lk1bq7bvrm4MkOEi3anYdnKPE9u3a2tnY2IIpxONOl0ITmaTw5yqqTEQXg1jvrmovKYcnh2bR2MKPZ6HVLEwZaFh8JrsbqdeeMGMp59R8YkabHCndyjU3Xz5gI7FCSXoT6byjsCw/9U6AfdtXZw3asgJW/etrI9A5m9w2/MD/hCQBAx8jCIC2pm5wtAO8w5A20yIhK/C8xzXjFhmGgTHTsIYNpE2jbCHIPyIEaWguEhE5gCyMtTjm9W0Vc06hvWJOK1kxsa+KBTWuSx0yfItNSu2+nSm0kS8oqV683QGczQRP33EKMHII9ZULWj6qMc/+fmo9/5LP1InQhDQsdAPRGMJlIO2/h37IfUSeR9ykz85oE0HzIENEx4dZB9CUDaElMh856FcLOeDlMvyT85wO5dlf5W3SD2GkQTSC0ZE+EUBXaHikI5D8ltSAXYtUqPiFl6QXpfyXdaNYvFCIkrggpdn6AuqIa/hcdSKayQPBRdItYmiOM+fVEx+4RO1jEfj/cR1iHUNbQ+Hpgwj50p5GbdrJTPPdEMHD3n3nbmTzp0yccyZL878C97MRr+fy3gdKixrS/l8b0nNkvXhM46KptGbyfaUL/LTT2pNRGF1VHl65ieDul5Z4nDrLEm4BgEUNnuQ9ApRB9CH4Z4kC7rFPu/DdY8++0ONpyCsI0Udk8lUEzbU+CKbd1XplKrZb24ZMbjgpqsG9+9ebAIUyValrtaR44CeVEtWRWBIXJCdJPW5LsvFU4Yt3vR1xI9BmJoDVzSQDwhmJzxdGV+jWSgmyUK7adyorueM7XBSh3hRm53vLjxoMuNfPoEeIVGexW7TAD0iF95xPeSoIy6T5zKECHFn9PIFE5/mWmdiGolmURJk6EuWlrj+dE2fiWMHKkqd0nAA4x6g7mQ8hGcBsthjqmfKVwd8VTP2uSt9xg8+WD9n4YYteyHTzvlx57aGqO3Cc/vX1ySWfvb1+i3BWq+6+0AkknFiRti4M1pdkyxszYZbS7P6dxalv1XBlMEolhD0kokgA7kxEt+z91AE1g+iKjUfLsMUucfXuvqqvLx8iO8x+jLO2dsw0jjkNDws1rWti9x7cEbOo6bvKycLbUh7SrcUCpPUmeRl8oJssdl7s9Ofx8knEpe0YMECNCRglMxWOT2p21NPPQUa4Yk/PX71tddQgR27drITc+XkXHjxRfz69IwZgwcPrq2rM5HWx2YFD+B0uIkjaal9jqmz/ndcTO/Q/iIEjm7CWyPINeqGD+nWuqSD4qvBC0hsTcUe35y56012o8vd+d6HniMNxKjTBp13zqTOHdo7Szsogdp0KqR354Fpxxqxfdf+VWtXrN+4/WBV9aa1+3yNwXAgXFbomjiyy1kjRvfoonocIQyO4AyVMOAFp6DjAgaK385EfGILjWovfeqPy+d9GvAlnSklGKwmqbNIsd5SVkC5lMiyeDu+MIp4QW9ACUZJR4gepG0SsCwAfIhHhK1UqCgQVhB94QfJZPUUkjR25UbDl1//sGbdt0yuyppEQxgnmU3krFEC7UsrCvNsFlOiIM/UrtTTsWOrjh2LupQGHGYibYNKKhDMFP+w8UCrNu1M5mBLkSctvO0xn+Z1NEukGoUn3SZo1kePHYNzxmWJ1tcpuU7DU9PHjeyTVhr2KbZcWFzFZvFYDl28hmQjF4/vUlpsO1BH6u59fi9Bw9DYGVnTrTbIE5AD8Iy6WcsAM3y9qm7N+k3RSMqRUwrGQ+P0ESQSiVjc6lAga/TXB0b269C+bYlO3aOYyB+eozArcRPSH2AmxDaRzLz4Dcneg8EsUxtyPff6/JBYmsN0aNP+bfoeIC8hWAftMP7siWLzQDJMUPJ8OerrHpuMPpZ2O3ytWEUScfDpgCpYsaWORf4vFv1/ozRu4f2lpiIHN2YeOEix+vAT/SEvaKpPZG+RwpQ/pcz9hz85n90Ec4GUzsyNO+64A+wtHDnAzCG+ko+W/gWuQeBidkLLkdtizsgdLWAO/G6welCm3Ihrexeh8NEgUsRTCN3Dn5zn6dklpOk1EhZG1DpQX8Q9AU2EIgIZgUaZW6TjQ74Id6HvUVTb1m1eeH7GacNH3PLrGx9//PFThg3ndbhSqoZUj5pQq+zrU07Tg3L4lUNWiU/Rgy0rHQIvDdzdk796Y91Lc1fdcU1vh1pvMjDNmh9ayYQvFTearfmxSNBcnFcTUOd/8nUltEyNxNZqFUEqYTYWoRPEd6vBlHnRisZvV8+/7tKO064ckmdi75JW/PE067lcynDQYyYBkZhJ9D251QuPTVn/45Z1a7ccKIftQeBHW7UqyM1zl7oNuR57WbG7W6dWnVo7STmqhGoUf2Z7RUUwqfiwgMWSpExhlsI7EE2EoXT++4b5mf9iDMi2pcH5TsCE0BKwiTJdhdAWXIpKrN5pgjgjd8LYPhPH6JTAtqgvYbESChXOpMHKW4hzJ6PEMdUMXBwPMuaWrlwTmf7EF9+sr0nb8aeKunjjrnkfV33+7RKy+tT7oPUANQeOjfBAYyppaQgF/YEGohHMwl3o0gxpzR1g55Gw8QhkzPqctnvWx/Yd8IJeFuWIfSSDRfyfhYkGiMUjjEPMeLjmGZmgEhmocjqINflIClG5gGXP8EXOfbF4awZyDr6jp7IjIvYQ4xMzi5PcKCeyvEZOXtngcvwjsuXE5AIEFNZrnk6ZVIPpSfY9fIUAJZmAV155JbTXILRwPJSUlT00/ffYsZ559pmT+wyob/SC1ojEYwCzyNfrsNnw/+Iwba51/uPO0bw0Nb0jQH20raqjcRjtwzuFoj7MnnkJQyCk5j4358f3luyu9UUFZsuWt2nroY2b577w0tvjx40tKylIp0ioysAxBsOZ7bsqiHDyNYYACLrtSq9eHYcN7Dx8UPchvduUuKKG6AElckAJhRS1VToUhXpSIRkU8RlCmSO0JWgQjqZmjq83JOct3bar3oozSgnBRE+yO/J8a/TFRw5GTtM7s3/K9UKYWPT6TmVFLrvNiCsfLAPIxoxRUNhg/EHFTLB/xjoWIW2G1dO2stb8xbJdD72wo6qyNkLUkNkZFik1xeP0NmsgHN1eG9xZB0MX5mGkwV6RIkav69/D8si9U3u2z6TVZEMk8fGyrd2G9YiHUgJffzwP9oMyCxkvGyaFlN6Qk+uZNGXyG7NmkNB6yujBo/vZMpHNgigxQVqaY1ezuDHSWJaju2RCJzgPY4l2wXCkILcg4hcpRBlCrG988l2E7ySTK0d3f+7FA0u/ro8FDpoN0J57hBZoyJDC22gIN9TWlDqUK847M08NJGprjLZCKOKF+YK9NxNTh7MAGChuXPIuJQwuWziT8+7Sncu+CxAmnE7WC/HUgjpOLwOkw4wCOXkgHEaAwLUlfA8t3aB1SvNr4c/YX/QKs4vJdkqvntliW1rj/5XnStVEjn7e+ZNPPsHYw2tzr9RUUBHYzvKIpk+R36V+I7WT7LOy+k3Wz8hlXC9UVO2TuGKyFqLfkNoZUkR5uyxK4qUoSlqquJ7zTD+KYo87a9YsCJkk0ISf5GzMFssZuWBI/IempB9mIqBA+YJSn4OaAVJE8PgY2ADkQhSEpsV3uUiIkaddTzuj7QG/HdCv/6uvvAKFxC033zxr3rvt2rXjStQsLqNiPPQf5EXTZqf+lAOWjnD3eAyOZsFwcJStOZoBv6ZCkEDaX3xzVe9+pad3zzgJKsw0T52i2hyAoxQ1TPoNf9Aze87679eH4qZ8Y5yMLiKxurB4iGwSSaA8cTQuVbE68uoijU/P2R1OGm6+bEipy6H4a7BSqWCX6CARSoyuZ1QifrPRPLG/f0RXW2LyIDK8YxYmGlJDyyQcdmcyFk5HMQ55dWm/EkfoOpWQdeuBbWS60hutvCb5OoKRIOwzZI05xgiNpk34L32XXUBf4NRnBGIXEf2CYsGMpSH0BB8LO/zwU/MnjTxx7KjWSgPBO9hLzBn05EyCVQPDtx5gxDFCyFK2srQpd9b76x9/YdmOQ2AqihKJWk1VY/turqxLVtcbiaASfGZYG8kexk8ica/i8qhFRYQ5wDNUDyN8Sy+ZjKYAvxOTqLO5o8m8Dz9bd9DLGgMFIDYLgWOAMpchI+L2LHp/MGSz2tq3b49Cg98QCl/o5aQyJGelmMNHKEPl+abLHnVo+icTgU5k55Od0UKhPMKHLG+Xt8gy5a9cwE+w+tH+ksxFZN1xOJhKwD1BWKK6Af30N3ira2ocLmdJWenTz83485+fn/7Yo716n+r1+xD+8Mu6LLZQMOJyOGpr6rE3R2Dc+b9D6yAaln4RWY4EyZIOzwYQeEu3YpddVYIxvavDYzOXPv/e3kjcpjNEwzGRO9XhtIOCQDC++cFidBuLlUzAAtSkN7mZLgYlNGZox8umDOjawVNaksLca8T3H/sxXY/WTqpQAFiEJ5v0DqxCQSVO/lWTih1L7Et9Vp3gYPvpMWfJdm8KSA6gTME0mgb5oPmXjiIqs4VkByEjKjfHSpJDEA2iuswb3pgoYdxWwQSBcIx78BIGe+6hQ4an/rL6nQ+2ezOmMMG97C6xABHWw1zD/RX3I89ifNcW+4wJrlY3qbBpyaXr6xt/M++xu0YPHzNg5fxV9QFl+NAz9UmbYhIb4+N3aNsVYYlgSWKfLmL6BPpt1GsvvTCoT94d1/a2RPbiP2Rfmwywhwdh1oKe0lIVdTlCChFcHa+3ZCIEVtrIPxH2unXsKjnPrgnaQC3nBCMqkxncsarLAyNWb/F+9NmWz5cdgj7CgUSPKYGMQ58JXjq29aVTThncy2ZK1pmsrZWgNeMGiipAyjCDUBSdq4K+xXZuNwbCpr3BnLcWbTXC7ZJOYpwSalYLahNBpwaTylqMv4OxQYMgzQSBwlH5KY+7msXIM4lUrYJsQ3gMqY1YH1pq7H9+nqHGwXWoO8xD1ieQ7/ypaRhWOQ74kyaQ2pL8wi38iQDFSYEvD3otfATC+O9ygUxHE7r88ssltyfXU1up8cgSuJdUgywDWLbQ6lBZREdpPkfqgJhmmkndjvOclDOzf//+qFnEK1G4kC8aBYMU+ll1EOvU4sWLoU5ldZHM8lKHkxdwFyVTk6wyB1iEGEZYIfCQwgqBDQ9uVdlkrNZ6nfRLQsedPP+8X5QUt4KjC4UM1Bp2AhQsSmvaLC21NT4aTHFY76qrDgWDAs7FNgHvu2zV7F2HhQvBJ1BYRSNGfUlDNP7xN5tGDxioBGsUbPXNHbEYOqg+Eau15bi27Y/Nmrm2MZ2byAQdShGzKpmGABNJJzStTJq4P4w1oQjIIKvTH0k/P3tHrinvN9cOUCyHBI0ktAeCTTTKbhE2MwVKJyVmaAi4M8Tqk6UH1DwzQJNcAPjjjVCmomcKiAbTTU1mHJBxBVas2w7l88m9+9I1oYDfrJqJ4YF7DBXvuB60njzoX7qbRJliiCJB0hhlbUV5nhM75E4+o+u5I1q7TOVK3bdK6mTFEknrG6C5h8E1mSBiJkEgqYY+O4ZjV21ixsz33vponzflUuyIiQOYmYC6QMafxh8DcFWWxxin2WAhRdsSShVhYUkM5EKag9sFU5pufrlSbW6hJRuMMZ3xk2+3vzLvm0imACp/q2KNk2pMVBcuf5RJ0CpJi1Uw3jH12AngoMcvT9IqbMYgI5mYvBVjTwy/Jgk95dxv9oUxZhPGC3scycLZDqG9cTHly1vkrJSDVs5uprmcYkxMvnA7s5hnMd0QEWAiESwExGBpg82rwJML4BJmpunTpz/66CNTL73ktNNPF9R0VpHHiRI4mGJsZrid8wbwaf93aC1Aa3MItjWUIL2BniVBWSLqSCv1Bl3o3fmVr83fG7GXpeOA2Y06M4HpZJiOkwERDKnD5SAPAYPTYjJCWexwFSag2oqHurRRB52olBbWKTGfiMxnZCEQWBcE2XwwbQKumUgJa5SFxKGqgz2DNw2mSCRUEXLsp8fu6lClP2YyO+IxcraA5RHmVxwkCtwPf38clnuaBsng5Ec5tPjCSPPWVkUh95IgDlR8YoSSQMgSRpObVZAUF2wxFZ3z2+V7X5+7IZQ5JaKsQ/vCIg9FxeERI/UT1QTYRtRWR1ghWCAEozbXPV3W7N555z0LLt5cs3r3QYTZKaf0NZPxSXBMHd+Dhc8bIBTGTuMy5uHbPVh5KJm0lRSlCt2VSiCUjpuSyZCJxJRhxEcL2NwW6kiCC4o0Wy2xRh/MK8RdG92tMpgVaR3wbGIp5OWJuhabccSk4vPmWx2jTykc2q9D4E5DozeYAZGL6dTiDHm9J3UscNi88dBOKPNQqHROELl1WDT1kFGQ6SMFMEtLZUG4dIqUmIVP/fnjjdt9Fkt+JtYg2NdaqCSnzTZbTm7e4GFDsZ0TiBoRnhfsBofz8LR0339B32mpyJ+cZ/DhjCd6TgxQoScy8Y5R1W1SJmsSf9Hu9DqpaZCnknZB2qKaSmSpLfFQTsJKCsACLkogrmC5cCpjZ0Lzo1aIVECsEE/jF0A+Sj2Je+n17IxiDeZ2vIdIcPl0ymSOSZVLtL6W4Lbpq1Mgd+HQzJ6UpXEZ1KOk5UGrY6OMKAdehssZScSVFMiryd22vF5+5yf5Jyh4bsemBZMykH/43+Uj4OnGFat5ZQjqAiaqH376sCVLF5c47H+877efLvgA7kgkFEBCqPXQJJpWtel3Xor8IOR/6XZqL380jJ5OBpxUXJjZZMWy69zhxkF71GCi0fQhxZKY/+X+FRvhXFATZhZjVSGFVBLNBkw3gGgzMclGg0MJuYy63GDKM/P9PUFb60Q6oqb9QaU6oQS0tV0wOYiNoEirHkKTUPGeQ+0N26nZ+fQ7P2zYQ0YOpxq1KLjkreQCCqmY6IXyZE+AiDDkQ2Eq9ABdXdpSH1W9KWtGkFtY9JEo3MFE8pFs1SK4vzLmaFqNhUqsirPYAXN91GAzhnSQD8YNIgjy+B4Yr5OJkD4TdVpsu7cfjIQBjtgQB8Sk33Z13/eeHfn29O6Xj0y44puUQKMCSz5+WIydaYc9k5tmHRE7DUQwxm0yb7DrJUoZcK2gCyOSjyUnqfdDXAyYHXBoOB0gllJxl32/NTzx5u9f/LDCy54wHVBoVS3raQTIG60uJBirC7E6ENaI7ZyIVmBbjcvGEPGYXOZ0RImSwa0oBlctJGdJFjb+qXCr4hARrI7YHk2hdLhcNVoPVhf87vHP9YZ8Nd4ISibCQ0C8iT0+ecsYL4CX8XMInx0qJgmjiMAl5gMPHWoWOxO0HHZBDDYuoCcYe0wQuZ7JmYJFhLmMgZlfkQmaIBaIVMph08LskHdlpxK/yhHLNZxknFM4shI8A1/QySTykp+Y42PHjmViElgjskoXFfFr67btyCVx7rlT/vjYkw9Of+z2234DjM5qcZHcUzBta5S2Iu0UaEEaEgwqJl7BeS78TOx/hK+CYXn8x9XxHbXHXjq2LC3cHQMHqkAGek+n29VvQH9TenNVevTVz9Te/sKyyspwunGXogKvgehAiynDchGOxgIBf11DpD4crU8EAuF4ONBQuS/QUBNN22fO3z5y2ocPLTKlTIUZe15SdaYSLkWfG4Xzm/SaioXNGuKXHT72YTFQE2ZgVgRMa8hHcWTHg/gjk4lGYUzGZhY1KV6zEiUtgCYCQhiL5T8Klf8wfsp/bNzZhGD2Fgxa6E78oZo7l8XNzo4xg5qCcE6EwCFK9SZqxfiHXjVaoxQXzf2m4cYnfqzR2ULqOgEdJTesZsI+/I95xz/BPKNZ6mkN+Y95AH+qdzsAqb2Z/GnPfD/384aR46baHeBOji3cWLbAMX2m9GnA5mQl5kXBxZqNltrahqeffR7ql8Uf132yAvZSpx7KlDj5rW0JS3UAq5FAl8O6h1RHhmBitKSTARGchLppQFaFUoRJGfDB4QOE1z0NuJE9ts5MdCYINToDlkTiAQGThKDiyMQPKQ6CzQ060KjwXxNEj9NJSdrDDcWxmhNdkRNyQz3apLvmV/XplLCma9LBjCFepOgL8AsqqVo96WrhroEWUCDkaG66lxAiwi/SG3bWzP14e9SS2xitI8Ibvlpj0pa1gstWYrmXCx+bw3PPmWK1OdkDxFNpvMFqIm1ucTk93MbHfTlhNCMoEWpIIqac8DH9van/X+xsqV1RlBBnGkgc9QhOUQQiU1j+SlF8l8KU71ItkBtN9JLrrrsObQ8EBtANdCxsSBC1w5gAuouMs+hqMG8hoGX15INk3aRwRwpPnjwZA5WU8tmfsn9mVS65xWFTS01Q72Rt+aSrSAYCgRbqEfxe6FtEHT766KPAn2Htyr7F383/FlqHrT8sXGB1IUcFGo9lDmMeqh6VoeYMCFkHzqCTofCxaGH2w0zFeBZe9r8HGTR9CE+nEOn0pAXpMtm2fMqfKFkuXXyhHPYQiAcRqwylQkJfU5X4ZPG6WJ0xjDGVDHf4ioBHWADh6wMBr0KqwnhAMYZQKVatOfTBwu9iqRia3FFGoSiDAYPQE0E7Ga8/+ejTf0kpeSQ3JAmLYK9zEXMEn2EGcy/+n0TMx2wH7ZgidSR5eEhPHElb4Y73J6x5OVyUxuZlSBrMjaAfd271V1VX4ZAFWMPb8TbMLjbc/5VtQAs99o+n4ba02tllGyLxxO4dW1LByjY5jZMGFix8cfQt57frWZqyJIOpINEV5qhii4IUQfFEXgAWEakjBSJLgOIgDRNaKJthI8MLEBWQNqQPQ4vUs7GwzqwvVoJ6m9NpySn4y7wfr/vNJ+g0TQdwVmnO1k+ODTkItamE7wTiHx3ZdiwQHbGW4AZhY0nOWhiyokESrYqYSAtcnDh1oS9ysuMjHnfpN1u2H0iSsomIPFJ4QhyE30hz74qNFp0uH8HjcK8zonDbYcQCWcWopv4E8ZFyCsMtahAjjXrKjQ0GJzn8CONlOvMrpfETpckpNmrUKIy4MKpIsUP50l3OBVJj42IKoREY0kxSHHxyg8T8pUBYUTCq8RPCATJSfmXiYzX/9Q03MlsxZkPocPrppzPdAIjxyQaaxMgsP4SMEBNHPCQiDo+KiWGkcQTytnLvJ9/iH8fBf8DfUm7QyLSGlM/Msp37E2/M/XLR4rWNfsViAZnOinkkR0xzbcK6IaSNUEXQS8iiquzaGXhl1typV85duAzYeru0yxRN1VmAM8OPEARrjwlMxPWJ8Sq8dfgceESLdgqMX/QULHFJxR7TkfdewAriCBIwu9o/1AHtH45F8S+lWCFCZduGkSyTsurSDo+7GPKFHieWmvDlJ0XiWjKPaUFtOva9epF6Na3ktS/fm3nt9S/rvSTMgPe5uVc96jnehxhFX8Av8mdEo63btYVsMLv8HfXW/9KPcnWjE+kExjNlARdmLow658zauLJq636dtTAWhntCbNNhOrST84PcHw4PiUMIGA1gYrTE9PZYUhUwlEzGYlALMxlPPGwgsQWpIU0WO7alTEysMqrdYC5zNvh2Ks5AxFGQzmmbcXQO2XvurfPs9lrjdlc8E4yGYR/VKAaFswJGDJoZqEM0nSTsUeSmEJAp3BmpMPHOMGanFVdKb0c8EteQNrDVJi1bTOBfrbbq2ho4/oqLCo1Wq4BJCPgouyWBKaQTOeTSzPxlWSToERVCShs+BYj+yBJ5lPY97k5DMdrSwm4PvIl6iKkiNK2jLKzN11aKKrkGSM8gWhG9jizmBsaZhDHJR0gJzq8MDuCWXLl582YAFkSPM8Nl4BJFCSGo00FewEEyQRQXriRnGRYjqcxmVQqKpa2Rv/jswMmy+eaMeDXtMytAKVM+mvMkckGIg/ekw+geWXO0LpyJwKrQDpHg3AtSATnONVRGapCy2OZbQWMGknWDrIu1hDqz7QZxj/cQPZJQxKwaLivTtm1rlMhLLr/s1punPfnsjJ69Tg6EAO4J2tJmD54uJxJs+Hn5+f6G+mQMaCfr4mGTdvYFD98uDCqY30xsSVS9jff4dtl25ao+NnuGVUghnWo8nBCUVyaw0/jDDSnS6dRl1JPmvLfpYD2GI/Y6bPm0rVyzh0BIqEki0wTxAQw59s+/Cy3fFOzft+PuvUF/0N+rW2E6UQkWQI8sYy9scmfiCYFzZIJBe+EwKOEo/9cZnUlfLZllTa5WqUBF2hYD5/HBghUQOF982eXCS2hQoyzhpEHGUQaO5PDrNlunn+GkKrQCErspsUj8u+WftfEoLzxw/pBeuao/jIlLiVSx+QICZUi5MgpUFIQW1kJIBvsOWeYNmuuTnEWi5TDMkFEC0wqgWGHJlOMxDRWfytKFxDA5UhHTGx9s/t2zyw/4CkmXQO2ZTVI005vcwGdT3UuOVfmSwvIkCDEI56SX+YZQExYzRqKRlIQiA6BB4G4oQmWLmI6Eo3aLMZBUv/pur8GZn0gRkR8QIDkkmnYImaXlr+AuJlshik8AACAASURBVDKTETILOB2wS/ETZt2HHnoIMgXszYxbjLU4mGDMGjFiBPhLDmnupe2k0sP1GL2YX7wFb8Tgh8wG/ztTT05/3gssgSZ1RHiK3C3I+SjXDKFYqyqbEPQq9iRk6GLHxTaGGYr1GowBLHqk7qmvrQP1yHt//fWXP27cAIn8Sd27s2WiqpQvsmxFo1acXFYrUx6VMJbQniv6xxAliWci7XY6ed+fYej8jypCilAhNLRqs1eiEfhr2YboPu8yP4qMwRaNCDQPXJyCovPwMPnJSyJr2UyoRuL04okUwQbgeKoOJZbsdyzb/vEvJm6+ePLAE4qdFozooSg56AEBIjjkLGYLRnGHv/+kYHli6ClFDZXlOw9E0oY8ppFIgs6BYDKFj4gmTWJK6KQwYhmjQsJwim7PT0T9wfqqbh31IwedaCeDZQQRRA116HmxTMJgTBrT6GTxSFD98+yVa9ZjpnWyDTUoNoIhW6hRi6fRNcXYNkO1peKfoYVRMdj7tHjDz/EDT2EScTCemTJUACc7+40efXtVVu+Y88GaG68YyXaKVBG6MKZz+BX8pLsnu3LA5E5Y8g6Ve/PMqRIXEYOFmVQgmfYyX1U7EowcHpYUFOv2nQaTPaNnwciNKvby7fWhWOvvttRuqC731WX89ZkDtYE9FdVhf/Sa8zvffdtZSi1QMBEziIhjg03wMjATiEr1lICQRBppUVT8hO8iBjoP+ws2AZRpsliYVIHkEjEKAWhizVY7Rreyk/IG9Ol5YO8mnz9ksuRX7NuOlKitraXx5OBFSvDKvlC0faeO0hYqlyycjE2FZ7ONfdzVLPHCRiNSDwZnaiB0CGFNabYy/+QkRSFk6WDkF2qTJCMFWcVt9D2fcrfEp1S3uRhMFdB11E9kJXgjhKz8SSor8i6+cxKtCBCGjC1Cmje9OKtIoYoRXwA4g+GFfJcdwK88kUN2Bp9STyLJDyKYNeCIhBFAE/hOOeR7yrvQscgQQvJLVEBeLaveyUJ+2iLyAoplfcLtSCwh/KjYxl588UVWpquuugpPB7Aq3pTXlw1SUJj30cIF3Xv2+tUN1z/9zIxuPbprmILmMT1yLuFMoTIsHvVVlUgSXoHz0LJRLOsVyyQGXk4iMUXjiDcRUimNZ0rRH6rGL6e3QrgAjBruUoF7xomCEgT8gGwYOktezq5K04q1AYvbEwd3haXzp+/5tzNoTMApESXYZ/VJnTGsU95eumPmBys/WlzRplSZ9czVp7Ztk6qvNbhwDcDjV0DyKb01abLjBAgLDmVCqdl0hmKwmYsIuHh9xuI25nXdtEv/xZqanILidu3bo1Zh25c9JVoAc+nxjtzBOydAb+wOmOQNfbt7Rpyar4TXK6ayDKY1MK06eBOQqHCzBjWgWutIMgxrIwYsvdUFrIzmJYlHOg7cBCWGeSXwf2K/julHBGEwPhuh3/OGip6eteK5eZvCaj5uO7pKzpTsIDxa28vfxAjAzgcGQVAu05ha25DFO0kOaZoNZBxXiGGRiNrJoqmL4RLYvr0ykylJxBqEmqy6IIjk0TStgN5oB7MPQxcj6oYbbkCRgqmENSPLcsJ+hp+wWKP9MHkl/pItCokOoSkBKiDCvDWWLLlrkgNeliyxjLI35Tzi0cxxTF9chhOQ2EZmBz/hr8fATOQaYSXsA6Wpm2n75ptvAsTE8idiBrXBf/GFF42fOAFcUTAU2blz597yitXff79owYLGunqJx6IjASFQNyBcTMyi9m3j0RiGLrxRmO4cThumP1EN2vA/6aDpeF0hFTVFC1MHjUAXxER6JyjRCTgWoTnCFEHOwKOsC/yEIVSP409HogKRs06w3xrCOgvexFnvVSxcUnHO6YXT7xjvtHmVwCGdGeZeIYpR3NgBUg2+C3SU5k756fGb6091Gapnztl+MFCb1DuMlhySVAPrimVI33QkvF94mihASAiy4ImB7WCXQ/KLmFMJD+5jv//ec3sUYHIOsFFT9BaYZDD1a4yaaSObC1W3dX/jq+9ut+Z38fkO6dIgKo6ZwxYNkryrbAtZb/r07oOnwsx2i6xjWha/43ewSsqpJPVmHgTAhsXI7cm79pe33n7FRSu+23tW/1wlWE6KjwwGt8x+o7tdVJe/fGP9nPkfffJB+f03dL/x4v66qBeV0Ii3Dhr1KHiTehKNkTgtZi1NGXJ27PSt/GHH7DnLK+sUJFxObm6Xvm1y3SWnDBg6uLRdWm9/+Ld3vDpv+1ljhvRshecCGniUaZHwQzDEGC0ioJNxBBI+grE6iuRPxUS6CwuqfKDSanNgi0onyOWWzAA40fFGaYOjq94McxBsybscVtXnD4YhHAlUkteBuY+gkGYt5IZkBnA4yWbu4fUFhIvdpWY5EltHYQVr8TjuapZ8MpYbqWYJNMm/dTA5xTzRgFYUgEqB0ESrEEP+CC8oX7JlMxpoo/vuu+/cc89F80BtkqqV5NZifMgbKVMqLvJXcO5oZmxh2RPzIK7JLr2UzJUkdcaxCNJW0s3LC2hlHidHYbYC3Eh/8DhpbuUaOVK5koPC0ZTZPfMi33zzDb+CNWEXzl1ZXbDZdpJ7dJYWvlAgiw1KFVwPAM7wHkKfiKzH8SGbQkiZjEiOS1F/+tNjv5g85e7bb3t9zlsiL1DL0p7xRK57u8XSrl276oMHklHWiygyRTIuIrpQ83kFCPdQoHGa0KUpdqKouUlyFBLRroTiDSSaVozxVNhnyC0yWfPCQdLXxIgBSSdMiaTrrQVrqgM2sF8GB67GlvK2yAZA4yHnF1laoNNEapmDSf3sd3/Ma1M6/Jwrtq5b9Zvpb858eHK7IkesttzsNEWiFday9smI0Z+ylB9o+HHDxvxcz4CB/XJ0uyXpA1HggVDRyzPWvTDn20DCeNYFE8BEinS/6DRYIeDgwiaD6tySua/ZXvm3TtLXgmWDoaCq2FNZDITCbqzAs0KyDr0RFjGQTwaQndFYor7RkY77OnUgJ2s19iR0Gp3FSPJKWPe1OcX6AYxDQ1qhbIHgJazdZAtb2j44Y+msd/dbXR0ToTr4ybUhIQ6qLBUIznAw6poOXb7La7InGaJihAsaPLFsqZjLES/sGSmJICkqb1KtDgsM8gT86AiFhIVRNZI8nNpppgHhDqAEPhk8FM4nA4lJyrtjaWaGclLuDbhaaxWVXQ3pqgAyMiVhIQYfKUFXJEhAocGIy0hGqaIcZgE7Jf6kEDGAtYPmlPOOmcuqgDMRPQlrGUZlZh9oAYzBmKzk5o26USW2KwDepWylGtzId4p6c+6bc995GzQY6RnYKZFiCzcmhW/ftoWZu2/fPoJd+PLdyuWLFi4ALvni7NnYuiKEPaZSzFY2JJA9pGDu+Q87aDqGlpB42k4YpYfOomVA3Yw5+4zlX327Zf0mi9mCw5VfW1CB/tZkrMwo/NhutLybupgg6YVYRGd1tWoMRD5eVjN5QnBYX4InaoRGJosTRJQMVnEwNlpafly67TdecHLf7if8sNm744B3976DhyoqgTmAMBX+KE3HwxovpgBLOY4zK/TkKTAYVkMolWg8qchy4wUjTm2rEjGthGKCDwDJm0arJgWyGYkCttJgy99cXgMzb66qSyQDQBuE7/MYj1hMSEsyxCTC0X4DB4DBBe4mXVfHWNKxXS6nP/1Ib/L6dCLzgi92xdqlQ9du3brPnv3xWQOuSCR3Gi0JHbm2XCfv3Bt78Nm3Pv4+6CjoTOacvJKOaJ6CxJCYd4SCwymyixJgmWQfovvrIvM7781dvb7RbFEmTLnwvF6n9B86uKikVfuyInhfwECxZKYU29tvvbxs4fYV3+3peXYxqDZOw/1OB6FLa6ov9O77dFg6SQgGDtJoMLLORaN4ba32PCUZzcQbCDVUbeBM3LyEzuTcU2Nc8PF3aH4Br/fAvr25eSQV1wcjEQwuCGfekWaSshFxxJdBQ/qLSLsMsDARNGTGvMreSbNqHuU47moWPcEuF9K/fTu2yXpI2XeUOjX7kzZNxMsw0IFQsLtF32RTS/na0BemLPmF5pAnga8iu0mbg86EUiJ/ldxaUtAzdLiRi/lTylNJvgDkiwgjfuK8vEZWiSvZdoMdYeeNmkV9ZDmULAvP1lyex+IlXaXyKTyC81yJfwR9CJwHawzUCbwFgp6SpfpC/ZttAXmSK/Ez0tN8kQocEpwbpTWOfT98qmD5ZYIgrcU0VT+VnDzpnGuvvebll2a+O/ct9LmW5D3VoyVjJOqxWhlkLE5W8lpoh4jmY8xBwYU3kAOWbeYJKyiQaTnM6Ac13blrXl5RTiZWhXdcn5ufthRv3u2rravv3tFW6MSWdcK7i1Y/OfOHQDpfWPU18coo1xyHzRys59FEDAItkJ5+Nr6qLi+/yFdX+ctb7rzl5mlzX3//lisn//Xj72+5pp+xIC+VcRlc9TX+9FffVr/5zo+bdzTU+UFZKA8/3P66swrC3kO2nNLN+8PTn3lj8TJ/TnGXyy+aPHbiBBMiA/BrQtMDRCZjgSU/zjZ4wGMJ5K/TYa08WLVrd0W+wfHZ2ro2ua4T26EymcMp+879vnXb923ZE9h/kGBL04Yf3u55gvLSn6a0smAbhKIJmJQxHA3aTChPoIAEqykVx5gltgYwH1tiOmffR/707cvv7o+b4MvexxKHfQ+nKINQmFW0acIXMUM126ecCHLoNu0JAakXyChkOzFRImKM3XmcKFACqcA3sI1mxMJYmGHDnklb2hOMvXtjpMEX19ti2OfjEeK80/C+MgdpYR4kBlg0yooXieHP1bF1YZ7yRDlt5YZHbjaoDOex+DI7iJYFwsgIR0NCE4Jqge+iqFiMi5lcHNKFxycFYlVicjE1eASKDkITjYq9GT5KYPJ8l3exLWHbSt24mDP4KPFUStg7t/DaKHBgsLZu34JatmjRh1ipAXp26dwpGAwTE9qhfWvZVlSemjA3N2zYQATxnbfdjo15wOBBUW0/BEYIYzA1PLz2NzPS/zefEjNL0+8FtFlRaNLC1qXBUKCgMBcZzGDgJBHbDCoJ3ftpW2BREicFuI/VnZUVy4V2MSq8QR8gcXwibQopuw96T+lscjrL0lHBk8JD6UFhxGKNQEVA2W2JR7Ku2plrH9W7oP/JxXqbmdjp6qoGX31o3R7BPh2LCd5B7YvIqMMQ9YUcUZCh6aDH5W6bmz+8X5cRg4qUOAmJYSHHVSyTyQpjlgGEPLoFoyPj+XTFCoxfgVgdc0hkeRbQ1Z++69HOcDmNifwnXbIENUKNItie/qmKerRS/6Xf6D4OqW1wg1wZkyEyLhguvvKGh6bd8NeFWyZPGVixf09FTfzzb2tWrtmT22bUky9dt+9A/e/vvsTm0SX1hxLk2CgoUszOurrYrp2NuytiG7c1bN1ZdcBbsGFbZNLZ5z3yxz907Nw2nAiYkVQiFAIDPuGaESJtlq1YvnX7Tppt+aq6qyeUwMID9Ip+Rf6wDedPsuEmEjXwmeKDTMZ0sIM43A4l2CCgDo1OxW2CMV9oa85cr9e28rvKtWu3LPx+XUJnKW1TtHtfda7HWVZcVLthc9gf8OHf1RIHM4p4U3Zu9D5OJAEoMpvEgBBgZbHuM72F1ti8c+hwwx5tRf+X2v6fXUTH0EwoHOz2BOeEKmz1/+ymZn6Xd0kRDJCCjSM2KmSovPQf9CFOYkZi7ysVDmSxXEU4L5U8qUxIUa7pImKY0qbUkwbFlSCHVFbHkl+4BiGLN4GkHAhrZLEsR9ZBvKk2B/jkPIWjXAKe5U9+4jzC+oUXXvjoo4/AvGPsJa4Kzwg7cnbYXCAVZ/makpxCFvsPn0xyVp3si8h6ymvAlED0AOkDO3LQu9KlokGlcVSLjkbjtNucsAFNmjCxoEPHZsuXJ3lfKkzGnq8/+5Qz/MUqQftE0LocDshRcZvi63z2qaectoJguFbwvCEwhEMYpcWFfNNZy4j6qQuZFi7e8+fZnx4sT182yfXsY9fsL4++8e4uX4y07in8dMCQcAriUheG32YPsk9h1Emkwv74sCEnjxo9cfCg00efMcJ7aAtxLMOG9U6m1cVf7px6yYjycv/mDfXknXhv/odfrAgE4uaJky7t0fPEN159Ztp9bwxsM6FH7+5V3ugLby2Z/1Xj+Vf98oqrrrMAL7LoAuEIrgixZSVoDJ0D6cm26Dg7d2zOnEg8lIwFD1XsTWYsDYncV5fssRp8d14z8KMlP364ZOveykz7bv36nv6LEcO7FbQqfeEPf6it/FxvL1NttUoDiAH2aoJJJK062QviT8VmjiWRrk7Cw044aW7uW/N2z19anlA85MkWGdbYBOttkYTwYkulhCFHR/OdycJoYcRyJiuv5dJoNFh0cGXAexUHEZJGRoEYMxkRbcykOHtbsI6KqziWsG4/ENpf45/97l+LLM5DB+O1MbaUEahA0ChznDZfIoZJm80ALczk5ZMpyThnj4HSL2clgowZLaeA/JTTll+pDFKPUcdBDfmViYBJicrzK3B4ZAJbGl4ESxJ/rlq1Cl2H8hlT6FjIx+zgQhPCqcc2idnHVo3zmJMZzFjO0Mykw1EqWHLDIyfjeGXcnXfc+ehjjz7y8KPocPfdex8RuDSprLn8RHRwoA4C5H/l1ddmPPs0OlyrstJQOJxfVFhx8IDDlfPvyL5m58X/nJOMMbqbLqMTxZ5b04mvv+rmJx551AYHsc5EbCZvE8dMI+ZgCy8mfX0aJTGqKnsKruNah8FEoAheRJvTbhRp8RJWhz3esE9vtmMFx0nENSSvkeOHGGyB8Gr2sLRSiMNWAlYiYUn6pEs68o3GIle/vmIvrQ05YcoiaFT+GY/lQSVjNjEvwnYzudV1kbq9KAYGnV1YU7Dvi1swkotU9SLHvcW2eWvoq2/3swSqmaDVbAiHSIiiBRIe44GrPRKLde95MoAZ0O9IKomNPMZiju1yOcJ5KblN4k8O/hSOW4fasU+vmDXn2TmbXKXdXn7zm89W+K684a6bHn6osG07bziut5IDWrdj817DkK6xtsVby2NLlm55+69rdh7IdOs9+OypF95y7YBdO7fdf/9v7/7drR06F2PvMiZj2Mu1R2CVwjplbqyvuevOe/eWVwOG+3T5rqradoX5brQb9oxCkwYhioc3rjPmDKjyJbburK04VB1qrDl/0hC3JapP1iqFFrLGps1us6N0+Q8Hn3rpzfWbQq3bd73j9yC2L9y6fQ8g75pDB0gnGWzwZyJ/M2LRTExqxjAvK8ChvU6mVgwESNfxdrLqMbTEwG5x4Ip2Pu5qlniGhh1D/CHgcjx51OnYeli7Whu1hx18NTU1qBrolfKFKVD+ymXStMMZtDoOuUumjZCbNJYcK3xygdScpJpCyXzhdgYu+AwcE2hCyGJZLD/JR/AndxFviL5CoCLqkVRluFFe0/QLb42aheFNvixLC/oZZrAJEyYAB2HrzHiVmrJ8O6S5XGOoarZYeW/TT/kWnJEdT83lGVkB3CtYs9DkAJDJu5BbDFVGAa/ocjin//7BT5YuffGFF+770+M/LZwzLLRSi2fFAgXPGZqLioWiMTb6LHJg7VG/8IfCcU8lrBZHMIwqiUEevisTatO27eU/rN7mjZiWfbd24ZcBb8bRZ+j1CXXtO4u+G3/mwaWff7Z8XZ2nsLu3cSeZq1CTcQliv4WWt9n6MHxzC3KH9R0w+ZyR7dqXTrvpN0MHDb3wwvPGDDtZn67p1LZsYL+x675f+M6iDZ9/ue6bZcC89Cd173XRDaedNm60J89tMqQMdt+D9z00Z8GycYrpuZkLVm5Ur7npt+deMs6gi+ji5nAMcDeqiXDjwjfG/okvZqspDL71eB5QWbI/A4vZq0f3516YiX/tySf+sG71tnkf7mjdtuug4b+6YNDgE7p1tNgNqAhWi3P02df/6YElP27dX9jTIrZrgn1BR3I4r6/sUFX1jt3l5ZV1jSFs3AQeInH03mRy+YqdB+oQ8KZ0OE35IudHWhDFMXLoZQ56lj4lYohZI3ZBWvCdnAgshHQ6n4HGSEqE2aeqSRdXWZ2nhBxuC6CItC5uwiZvyQ+GdN98uuX1Beu+3xpIm4rdHdot/HQ1nh1XYYe6hnIQaHlOExH5fQf0x+PGAbCJbKHYk+QERLrJmFzq03SG8qucHdRHqjtyU5SdwlxMzWUhaDNEKWavlJBB3gi7F9+BWGV/wsrLDoeJKQWF1CwxlVEsL5vtcOam1OR4NA/iPPOItZ2t0ZtvzHnh+T9PPufcrl27gQ7Rm4S1GDOipgDg38CAZy4tK2GPd/7UqTDFTH/kD5TGdospw+rIgnw8h9X/j2UjPGlnxhYtLLuSth3c94zHE8+yA7Qa4GLw0URBCHGIdxH4zuYOXG9JuEtE1KCwHRj0TjsjGY0lQhAJuPhwOOFwoiCFVbx5lnha58SQxVaEQFPWHUQ3W2hIjwQ6s9lDdaVjKRESi+KTgOYU1nmnEncpmToReCwYKzGY4B1K8CcTwm7BPJxWooTMkc0AYD8esNxUwpxMR4wZiYkGsygIHbR9LslYLSu+L6+tV41uWyzuA3Kp6u1w2Wi64rEdtBWGNbYEAGRj8b/FlR9bKcd4tVwx2QjRknynB/nCtMqYAbSHVI+r3+gpyz6cd8F1z7Xp0e3x2U+UnFBI+kFfujppSJW1ybea3Fs3+Desitz+/IZNW3dnjM4zJl43bdKkwrattEhNNbwx0KFj6969usFakQj4TKTiBffJZpJdZcqu6O379+9evWrN1MuvqSo/sOyTJV5/uLC4EENaKhFAU/WHorUN3vqG4KIVsW27a75dXRWKK1aDclLPPn27OM1qUNEftBWVrd0ce/nR995Zsj9jM193+72/efB+F0yAKeXErj1xZC/5cHHYT4QWuXKtaBu8ICOWtZgDq0r79u2ZzkgDIV5EMrHDxhQi97ks/t+cOhqUS0ZHni+XK9cOdSHajJhI/Ds2DU/2K58MD8kUhaZFf3NwRs5evmTtW+hJjAHkqdyMSlkphbJsPi7OKmfZcrgFjC0YDjQt1CweJ8U6F/NdPoui0DPwIEjJLteDbAUYiEwDruRGvmfD0XFzUGHchWx2KU1anqVkl+sH54kTxNEg99PUjYPC5UNlbakeZ+RbyCrxycEZLpZLBeGQaIHEVwIo5ieBP9Z20Fwg9dsbbwRzfMOttbWe3FwEGzQz2NeNWLEBQXG9lqKXBxE1Yra4TDZPLBRWTfbHX3webymvxsGDCNwvbNfJU9o2Ud9QUlJaWVtrd3qwhkTivo2V6ZG3riSaluOuO3912+235nty165dN2jgiOsf/qq2UQnrzaGa7cgXQrfsVkskCtMSKXRUt8sdCPrEo5lccE8kMc3Gzh05+i+v/DmnMAdT00cLP/9x/RaILd+YM1MkYY0BcoxMvWjQ9+sX3vHgSsgn+gwZeunVV4PaoYb0iFxc+ww44/Sxm55ZuPRP7y1w5nruuf+3p40a4YdY0u0KGWIi0BqHBa9O+BJwI7RKvRI+AtMW73CcDjWtV80ay1XmpB6dMMxY3I5fXHbtiBEjUH0Yt3II4RKxmKxgQIYOartpzMRHn/zMd/GYwf177d5fvnbLvnVbd60pTx2oYN+G9wGSdTouZRL+iGReAf6yglD6EEFv9D07e6CikMjHI/78/JzidmXQU6Hi8KxSwHz33vv7PzxXWFDga2yIp6M2swm2W1yJaDhXXDC5c4/Oqst5//3TR9z0o0etfv2FSzu3CtniZXsro8s2eV9655vNewJDR0286eIxHTq09+Tl3nbjTWuWrzBGgy60Z9XWGEv98pZfj58y2Wq2+FKZvNLW4yaeu/ybFR6PBUfPaaedJvcVclQzy+Qgp9XlnMqOf/mnvKzpp+yf7KTgTykEmL8cLfWevIZnSTNe09ulWOCTa0CUAsQkqpdZr/llM9Om3YyX86WZL8NZTzAA5TN/CaOVdxlEjKs4OXXylB+m3fzEs09XHzxUWNIKG7DAcPxbhvyWXuF/xHlhps4CsxidWqUBLTnc6YFDey7/+isLu80opgFCPViv9G5XLi2JMxu4ggAgagfdBA6KXTbbdaY2XaaZJy1VVbXWwiJYlsxm1ZrxWZPKqd1PTuhcSTX88uKwmo7v3XFow27fmq0V+nR09uNnju0r1u10wKt32URoLoTmOiObk+27y0/wdC4lxDBcJZYmQysllFFshPoeUODnw0fpcgaiMaPNokIRFwkQ8JhMGVRLTqPX58whgUQQ7SwZrDPqHYoRNzo5JMC/C986koUgQ2KAv9t/wrwvFkPIYsuYGuMWm8sM4tJAuheBqRQH2HZenFA45DVgNlY1dBnOIG8hlcr2tRWmFgNsYeqYiRNF/KoWUQbBBSPwuI4HeoFxzoKlrSMaU4lmFCd9UjwEo7L6i6mjfljzSY/eI1lc2MyI+HSBNTW7UKDDwXGXXPDa7Nmvrf48z5k76rxLx08a37ZjB4i47MRSszcMxr75fMno04aSm1JYJa0CBYWiQ/m6eI4gOrRbPvlsFQkJh3c/afwdt57Yeclzb67p3d+iml37D4ZWrd2+5sf9EB7SkqRMg5jt6lt+2+jdO2fWm7sOVPbu0ZMK/PXLDvMXffrlih2Q3U265KJrrr5i6LC+iXAV6AvB4pUw5HlcmLBiOjvpBniyPh2zme16OCPTmcZA9Jpf30wETE5+vuAXUgmrz/Bs4o3E5koPqdHfOqjZXjg2XafZIo5+ks4Q2TU0zZfvR7/46L9KHUuaWxDNzENAGC3dgp7EbETRyYpRns6foj5H3Nhi9h4xRFEsolaMaY0ahPksDWBS/koZKm/kmm7dumFR40/5a9P3QjQzBKkqP7F/QiME+cFGluUTUxAneRCjR6p9UocDkMvmHu0KMBkhh9C7cyOLinxfKiMfJP9s6X35lYPRCTX8nDlzQMFjOZNqnKw8laQo1BccJXyZO3futJtuImOAVPLAcsI4BwDBr79TQwAAIABJREFUYDUKbV2nI44LbDK2t9JWJUMGDspp04p7uZGnyGmGKsCzHr7zDi8hJxZrgHwHgicibbaoccIMFeX+++588MH70aKQF/hGx545asmSz/QWpwnrEXkNjSrY7vqG0EmdO5455gyL1Y2Rw2aVocKw+UNiqfz23t/ce8dtJgd2pgCxwmzgKFbC3fBviXU3lYJcY+677+6rqN5bXkXqydYdO/LW9B1VpXk5cFQRHLD262WdunQ+b+pUWLKEDqdFSJDr93gHQrfUX7ShtCfRnnQQZlcqzye1YsTyCtSce7mMQwwbU8FVt//h+8/7Lvrui7/Mn+MNBFp36tr1lKmuDnWff/Y1IAe322mzOkw4L8KNd911x6133LVm9WoCIxhRqLPE6KElY/7pfEIbRi9twjDW+K8Uf2P9wkULTCZDbW0V2jiSrcuJnc4+e8LgQQOKigq6d+kGQxAVWbtq4/tz32+IKx9/eqC2p+v1N+YdqA+VnTTwgqvv69i9n8uVD8IGwGAk4X/goQevuvCS2uoql9110sk9Lrr6ip59TvWHwyk9biFddVXVK6+8MnjIkO9WriwrLWPHwvtmW4mXpTWyM6ul1vuvn5fDg3aWZi3Z2hQrJwt/SuGAF575yxijuThDR/AdDlWYX+BGxjCWnZXyRi6QXxC/9/3uAfQH3PcvzpoptlXplMg7K2is/+9ghUohiL767NPSkhI2W/5gIBQJkxGyVatS/AkkA7A5XEGfH9HhYA1XVV9IcNVit8KazmBG+COd5s2b98MP3wO3QiFz5hcUekyLl+2f+dqqmoONn29RmNt9e3Vs12VA5wHnznvnpUdnLB3+1j16dY0lF3+942B16rvPDyxfsW/F97tq6pULxq+6986pecVqquGgQcUelqPYXCFSXtn1eyoiX328be3a8ng0eNmUYSNHd1YatmasjnAsmlPUSmymw1GTy2EUFBKWqkhxOFjdoQ2WsPp0DIu1TZew6WLmB+5/ft0GWAyIIIYjSk0rIZ0hCdw7jpzT5vhhbLvJREKnhvp6hwUCCF0oHJKBR2KhIcQSRcdkQkTc+7sHiQJBzcE+SoZaJj7y8L9lVDFTmBqMeXoTljvcQUxnzIdgw+VERsqx/IGqBGrCuuY02TG5WJ3WWCpJqkKxmgsfVBwzBIREMPzV1VTGItFWrYpViy3q91vsJlS5YGMjsWK8oNlscuc4R40c+sFn3+yqXpdXVJJbUNJnyLiRE4vadzwxN6/g5K5FAu/uymOR37L2h5dmLV8yf82+bfUHo8rIM4fOfv22Pv2HtOt4ApujTCxI8HQiLvgV4Y7v16/Pa2+8bTLjFM6QaI61nYmf63BcesnFhOGc0KUzGszRss4dtfWPu5olJRdruRRbfDKkjlql5n88LLw0yw2LBN1DLABLZvNXKwrAKUSb1DOYpYwGbhRLy5GDAuVXWR+upG5skmDrQYFALUATkrXlUx5cKd8CCKfEb8kSsqI2W7i8ES0QnUBKcK7hCw/lQVLT4mL8btAwQtWDyY21nzrjp6Oe0hIjH8enmGP/7JDaEjeyVDOm0dj27NkDRkTeJ+vPisIcQFnhQSBXLrzoIkeuh/IZQFx2+GWTKV6cSUuVCooKr73+eqfdLprIKhRQvvDJxXJ2jR49Wrnvvjlz345EY6f07nva6cO++uLTjxd+yB7t7rvvuOeeu9GWzASjsXirxrPGjflo8Wd5OQIK3egNxaKJ4laeKedMQlfr0vVEyAsb/dWzZr1KxFujL3jKKV2ZtBhyAV+HGqvsHoe2nRWoIyqWTAkdi6Sq0XAkv7SULmvwRYaNHMtJDtyd1JN25pNmYRgguBd89BGdW9iqOByN1FTXujw5uJBFJMp/07InRwJvxEGFaVKRgSSRQBLxk9jMaeNTtLz2GYhXF+R5+p85vvfwkUDKRGyRCaBucueqFXPfnM+04PrTTh90+WUXd+9G/xYm44HefXq++MLTvD4aPGsSLUNBglNDmwXRkMB48nRYGLp07rh+wx64984++5wLzz+vT59TS0qLOU92ai3lTpil4dxzJsx57a9mxfnwU1847Epp1z7jp543esIkKPkb/UFcrSYbwyYOOTKc1527d/MFAudeeP75F19k97gj6WR+jgfhS+TdNVddPXb0qEemP/zoI4+cNeZMhiKVofLyTfn+09nEyZ/9YLTLFpYzmvKliODpsjJy0uHso0dw8cvZwdAFnQkqdMGCBWxUwMJzsRiKmvWUfmR7xhkQBe3KWuOfRUubPeeNZ596+qbbb3XARnv8cco/e0MdpwIRRATKtW7Xvq62BuPHwapDDre7dds2f3zyCZfdQQAdFBt5hQU0LHYRpOjAkSMwvrJgY6SXCznfX579SjLgzfMUwAxQUe2rqEpv3ttQWpx3Qsdu8e3f9x3Q+6VZM4tKOxscZndh7uO/u2vuJxUndu+2Zs3GjZvWfrhgJzymbDRGjRrXJyd/7nuv9R/VcPbY1pncjC6FKb1wx57w6vXln26s+PLLcl+jUugpDHgjJ53s7T80ZbKZGlOuv767+sDu0Phx/QcOLIp4N1l1HiXhumvG6h1b1ky7dvi4EV24KhkOmdSkt7Jm/fpaAfZHfDX6uvc9KRioPrCvQphfMHAKcKpQVvILCxDR9eBMWGiAV4KG1TZCKOiHbV4ZBZCDxWofdvppkRgJGCE81ZOiA7aI49RN/7RYJBXdgWilp1iXmT5MGc6IYOgj6RaYF0LB0iDFEBgSOBCKkqUmacW4Ho2ZrJYD+8qrD1X2692HPCXPz3jurbfe9Ljd2IwvuugC+Mgsnty9e/dv2rylXbuyVq2KXPm57773Tn0wDJcEjwCQbrVY2RUJ7jBEZbRc4Fahlo3pT+ox5I1XZx88pF558a9/dfe1xSWtdGZzwNcYD3tNVjP7OdpdJQElELlkrLSs2GpTgyEvMJhAsMFsd0w+/4LRY87sdeqpsTjURMRnwGZsxcPyT9vkpxccdzUL6YlyITUMTaL9OzoW9aYEKX/5JB4QIUio0VHULBxw3IVlCOAFz5Xmgay+gijkpPxTyndgHGge2KjQn6APZVniifwkD67kelkBzrMccqUU0FkxLRtXCmv5HTnLldllg0Lkn1QGQYwmBCKegYIyNHHiRDC5+Di4hSdSPXkX10vVkKdI6d/SIiSrwTJA4WB74dMiWB37kKy2/GT08wXxRJu8/sZbRKF3zXETPxiOsmsTUBjuJVuIyAwlnJX6WCJud8LsokMKoHbxUtjqpI5IraQ39qyJZ485exJ5bJCMdpvFbNSjZv3yl9f+9r57kJA2myUaDpTv35+fVwgx2JJFSxYs+Rw4/uAh/a66/LJRo0cU5OUZrWa/F70n/8rLL0rEgu3bt2djNHDgIPROBNOrL77UrXunPgNOgcqXpxPbJRsnGgJsZ7J7LAf37Clt184YFoze6Me0AJXnkOsfix8VpubgGBxAZKMROp5fhQoOHymp5o+zsf2nU06eobV5HSpJm9PpsrY0KR3ET3xSSfpa9jtfCoyRcK1Pr4NwPI8APbK3Wi3gbeP9+g6984577737rtdfnz1p0jgtUREumCCEMiA027QuwSqexLuKiwSkMDqB2ZCIinRjlM33eCQC9O3xxx+d/+FnTzz5x+uuvgoaBnGBFm9KkhxwE3qLMRbxn3ryiSd27rB1x/42nXpfcMmUwaPG4TILp1OQNNpcbLXJPBkG0IQT1OywTbv91oPlFYznvFZF3qCfCAPwp4yx301/2G41A3Fo17rs2WefBsZElaiMnGV84X3lfGyp3X6u8zSpnFlsKiRwKluynGIMJC7AdoU5EGAlhkAu4AwLISs9S/7rr78OZR2zievliiJdWvAbk9phyUeL8bp7PO5bb7r599MfOql7tzPGnCmWn39XAP5cL/7/STnAqcratLn2uut+/8DvQC+0b9+pvLLigosvcrpyyJM85qzxC+d/iBLEyj1x6gU4AnJKilB2Wc4ZIZFE3Op0BKMRvLEbU0qj32/3eE7pNrB7r979+w3p3PnEyoqqxcvGwt7WrmNZLOFXlbzLrpo6/90Xb7n/DbOtxOuDVCE94rSxl11+fv+BPTt3bh2MeBcuWvLEy2trIFdXAt+t/AZayr0HA3XedH6HIfc/8si5k8/W60JTJw2rjhp21eV98+my2R8sLt8t2nLTvvDDJWO7n9Q52VAf99UtWlnlq1euvP3rUzt9/fTD1/bsUhKJ7jPlxqc/8cu/zJ6/dmMlbAXTbvn1a7P/Mv/g+5m4IZaux0DFW4OtqayuxWpyzS9vYHv56yuuYVDhsdL6CwILMmigG6jsrG669RaXyE0eF0gytic2o0jk+G8ZL/7rgwEhRo+ILZy2WWJ2iJ0u/gphrwQaRwyMSFuHE1QlQI9DRFiL8E9eDBHHXQA1VnzzLfs6uwP7o+6aa64eP35c0O9Ho0IGWez2eDDMOo5x/y+vzBw2aCDiDWHutqFfGXTgtwxslEPpRFSEJaYzRrUA1RaInt3tufWOmy665OJunbsSlrnkq0X1tUuHDR/YrfuJwJbi/gbiMw1WByFDAsVuMAwc2P+CC6a+M+/9QCBYVFz03CuviR2g3oDVjZ2mzWrhOl84KHjij/047mpWtkr0gSZSNaDQsR+sRvImCmH3w5SDEOGBBx5oaXgRwYQ2hlWZ8Gxp1JGLK4KSYUFRso/5Lv+EohDVhFGCIwA9WkrMpjpN9kFUgOU5+xO3N71MFiurKrxvR2iKuF3qJYDpCAaEkIJZBI7qtttuw9DKYEUES8WOArlY+jJkbaXi1bTkn7afbB9pwsE9xAWkZkPNkldmKy91KYFZ0exSPIvXoZLiESgyAOqNIjmjuN6gQ6hxhsNq/3/snQWA1VX2+F/3m4CBGbpEEUxELIQRi7VQwMJCWDtQVhFsLIxV1zWwUHBtERVbQbBbEbEVRDonXvf/c+4Z3p/fMm/WGQcV9bvs8zvfuN97zz3n3HNPeqkjQVP0kF9eoWNcF6lOStOJ8Y40m3h7OuwuHD9xbiO0xOPzv/ry8y+9+DxuQFtu1TMeiuHjsnLtKqxjhx52CKZDvECzcZIsZ4pwlUjU7rhDz3vuvkNKwHLgjO5wvDl7Nokir5l4GWpdpAaNEhD5g4BpQm2TyXvvvmfs2EvvvPeOQQceBmDpNge36Cd9g5gBLP0UhkX9KbOoi2EriYErwRTj9mRw8jc4VMaik3RVZcE8IinMhROZ+FN6KNMRtvjsRXCVZNTqchbbHDGqq7Ibo2pMgIK65a32239gIhVB7CElJi96yLCcjqUSMSaHMmCSCBvRjZz8kbiIF0j8RNHjTCch7khWjorWZbv02YmzrGjRRVQTVyRQkejLRIyJ6ti5zdSH7thzr4P6Deq396EHUBmD+Js0O4K0OGFQ9JfqZh6nN5yKoYRv0ap1WVlrBOW11TVo4Gsj4TbBYjYVVatXvfXGm23KW4F2Yl6XUkrifSgDNHjFLx/lFyBs6lkBtgCfKvIYMYkdBh/0o1A3shdQ4i4YS1JiBkJntGCDdhUSxgiCTRadK4/JWNa7CpBVi717UUmQ2DQw9uzRZy5Zvuy6iVcfsP8gsoYgqW3qcW0W7aOhAf7999pr2Jdf/mfKlK7du/UbUNlrm+08Xh+BmeTXP+u88zApVLQuR5AF5klbDnHK4IxsQkjNwO/xI0bssu0O7Tt0qOjUPlBSjHcmCzpBwx9/9gF4tHzRT6uXLS5vWx6LLtuyXdkl4y589IEHBh582MyZrz37zAvbbd9r+JHD8XRPxWq99uJTzh3z0NQ7Hnv6h+179ezQ/fj9h/Tu2K1T284VHcq6UBvU6bV89f0CfIDee8fyxutLS30tjj1tar89t3U5QxMuOW/wiAcG77f1KSMqi4O166qr7rnn0R6duz9076STz32sZ3f7BWOGlBYXzZz9zrqa6Ha9d9r/b4NIcbls6Qr2Svgm4lrlLyreumfPQYMGdduyO9G4qEtXryXjg90JN86JnwYTinSC0ZD9FRHK/SorAZFL6mywTMRgYlTMpBz7bzLvqomHWGDLyrKgYi5CQcyakljdgmJ2U8Rr0m2cR8lok4tJQfFYJEpUVuWufVlJ4vEYq2FbkggK/yG8nXgHG44Q7HPat2+FsRgmQT4hUst4yfNPmhhrUjy9CWomHQ+czkl2UtJieRMS6JD48uuPZr362oJvF7Zr077rVr0qystAJykHhIqRnK4OTyYUge+IysWabdmq4u677/zHeWPPOWdMTW2ovF077T9xDyRSZSlEFvN7SV74u9RmgSW6Lwf6cCLD6ptyCMc3vBhWiIyF5ITFDc8n7Hf1NsfDKKVGjBhx2mmnwd95nhbUIyr/PFc4lLfCELGy0VVSfULY+gx95q6uczSoz7OKgz2ou1Tu0evaN97Kv8LSDnJAM4pwXNeV9YUXXiDYiozzVPOgVzymTBxneUKieIVMjHyUqtJY90BcbVPb18brHS8XAS9dokHELNRjpM8mUj2v8OOuYLmxXYpMZlLMccUIXu4MJVwohEMLJjMSI+U67vDFbJtisbXVVeiKkPx0RYFsWIq0NSuG80iMBLvgKroihpBJZxcu/LHPzjs8Pf2Jt996fcSI43v12DoZDXuKioccOnjI4UNkLA5bpGqdvyjAjKYiEYxXDjc+02GyB6BIpzgP/guRddXjx47v168/Lu0SqpPNYL9H8cAQJDON1Ro2OTuOPfaI4ccf/8H7n7K2KZ3Tc6ChEiqd134S3E0abgZOsXt+GXsqbghGUg/+BofiFd2gzzqtwFzP83PNdcVPwTRvQLLgk/rYAodCOEtStssuZb0d06dP236HbQlqfu/9dxBqV69YefbZZ/fo1lmGSWw5Tru0Y4YoChwpcmvFaVZS71M9rAS/X8vyZStBaex+Ag6SpkYSXmqn4iAcjTlgZIDIZLMNx6oT8Zodd96Gqm6ZCAn2RSRySXZXYj7sBB9aM9gBcjDZkuJifgE1D4AtJcGi7778Yvrjj6GB7tKxg4E4G98Y42VoPMPf/PJpHbteMV3ehAfghTZJ5YB9ClgpH+B7YjQ39g4lcA0lAfPV6gEI4blEdpMA4t5778XkjRzGWzzMdWiZXBL49ct6kIxTBRLdzMSrr4TqX33lJRS6NVLf/a+D1RN9Rhp+dPIpp3708cfob8489yyIdF1tKBgIgABDjjiSJROoAkHhPCk8kLzCvlJpKu2AJ0xf24o2bfdr6/G5Y2SetDGb1KuLFvvIQCzZtdYsWf3t/AXl7TtL5u9U8qjhxxw5+AhrILlixdcvzMi2LqPtSLyaXQGV6INXXHnyOece7rZ5A0Gs2DbK4lg9ZE1LWWt+srhL06FE62DrseecFwlHDzv00L477QRnTGSr3Lbs1Ceevv6K2/557cRX5vy0777be6zRViW2fgN69+t/z32Tdj5v9CnPvX7vVp2Di8OOy6781y577p20platWRhNrkllQmDHdjv3O+3MM3C0Aick5WqONIGp5StWrqqqKkfEDAYlWjaZqGjblmKdpAGNYbYub52CpA3jQhgDV6UswybfldSPtBAOOA91sCLIEAwtcyVmmC1zBLchx49Qt/gnwHdyGEPpNtlQKH9DQsSFPy764dvv7vzXFVKKzei3VMbKwmB4HOVXIACRkqaY0GecHijbRlkdS4TAT3aPeKBLFACba4KiEDWz/hgAwa6yetXiRx+cmk3ZLxw/vlfPbUtbtaaEBfFG2WiNze7CEm0nn4aXKofIsKTwsSaI9PcGttpya+xUAyr3Io89nUHtBltDc4AsS8di0RiOYvUDosGrm1ybBXwN9ISZMhnaGZNZrnGHcuH8O2x0kCFwzyokZgFrPIeY79mzZ5MInjQHmnEH+tSm9ER5K/tUQr3QJ6HmIck7nJRVR6BsttSKOjxvJBJRqhF/hLuPrPdmbQCZdHngFi+yduoiCnJga1DZTpviLo5TfIIFhtb45VtEBVLNGm8PraDEdxHoyUefF4yEuRjQaU/qBRx94EWVMHgAPR+1F7HOsAMQ7YXuJNZrCGRhsNkQUntsty13tP+4YkK8Ju+a2LMUCDWm9DXCFjIy7TNMFRbz0JM9hc3K3pQjEPAXtyhlU0Pqig7tWh86+GB8U3gJ5Tblgwl255lJd97VtqL10GHDUOqSYYCib1IuER4ZT3j8AWSsXDLr9AWrV6w56KBD+vTZ+drrriMjQaiGFB6lZMdAXkAIBg7s9pD8SF1R1rY9GSqZPuw4zA6J5HTu6CEnOi8CQLRjTvwy0YGlYtGEJPr6vzH89UJ1012kb4okileMCLArLglvWm9H4xkFNWlkwuG1XuykfgnswHfLbkMvi4o04nQ55n767nHHH/3Gm7O322bb7l23bN2qnRNjqM2EqSJeS5y8oH0WbxSjsseyR8QD/EXK2brdtdWhNWuqb7/1jkGD9jvwoP19JS2y8TC6eir3kUCWlGmZaM6ecz4745VAaVmPbltT1RpPXXJuUp7VmpOEpWZGWJ7I/55DrcVOHb0mncdt1+fyhqtDV1155Zhzz+2x1Vbq0stEgUgK3jwRgWB6RWdt0wF/w5YxS5EaRslTCUFJSfGHxQPpSimRt9T7CkbBOfZEpEZM/1jnlZbhNrjNUnkCyexf/74ZYxCPESbWulXr2/99K3USt9m6Z5st69wlf53R/W6/Qm2DkkAQHbnd5bzpppvZZbEpwEvB5fUhgdWasCH0HCQNxvzAWu2ntDBpE6IJcmGhBELwgkHhW2mheh7rLXlNWWsdLLYOEpMu+eEHkq8Tr0iapd1iKYfHnUxHCA+DruzZEleuBIo4/IjDLLa4p5S43HgmsQr+0LJFMB2JxcOLPf4SUXNboYCaoK9FLob7XaC0xHn5pZfYKcCTqbXaI8nEGr+rZTyGaBe4cuIlA/bue/7oSyY98BnLg8+RCIeWBopanHjGyC49thx7zrjP539ZXO6BA9WEI1Sxb9+xw0mnnLxn3349u2/bvnsPNFi6a0XlDhTQ9Kxcs5b9zsrV5IiylHfswJ55wF6ViGKM2uPxRqJxrPAkUMUEIkSU4i8bOVd+k7lW9sVuFgrSfTubDVVf5ZctTqBxDnrIFOObRSSfLFXEdMeT8z//nN0gQcokcMWfi9TtYh4hQwpbO7ZhThf7cESfLXpsBTcBMYpKKTUWtzr9qDRYEsVrjXWN/Hy0j/DJSkStBae9VcuK++6aWoTGxMq3UhRSBENyoYQYRpzeXDJn9frJi5GrjRHvTkShZEIl8a01vWrlWvgrEyG1gGyijGBTjw8ZAYkeO3VImhJq8GuIWRgRFNC6fjQNG5QPymJu1nt1lcBOVKg1JBiWYbxeEFnI+Izyn/g7JC2e/y8mjoxFWCISCdEreKDXeeoZcUqJmef1FUUUOoBnlZas1hVCr/M8J/nFA+mK19U9K79+MArOWWJ5mB7iDXbTTTehvlLOjhaKVI2Y2FDX8SQPqMTAwzyg7xYar0KYV7Qb7LZRAhESxcIAP1Lxi2cgAP5EzEJxjXhXud++Lqc7HCWG35Mho4FY2URXx0DkFSnAaUeEkoJZUpVThE5a4MDCwi8UhaGIAFoEF6KEEnFcfcS2+Obrb48aeTTSrYUMMxSQx2CvNYYzmeuuue6EEccNJck+LpwwSI8/G8aG77GmI6I7cWCpIfG79cYbb+7QvtPNN90ixs1wWBR+NjshNn6fl9g0XpRUtx6PiFzUe/Z6sSB36NpDYatAg3MBNPrJQGRESH9OcVJmXjyoi1Mp3YShuC8E0k19nY4ALjoJSYNgnAN2VWjpeq9yLfhG/5GGSopIzBMNr1vrdfucNg9hTLgikGV92bKfeu+0/eGHD/vXLTe2Liu329zs3lE4pUIh2RWo7IJoBS+ORskPjKSVlmK9yDRiYcUg8d13P6Dcgk21a9fB7QumwryIRCpJzYhxZ6Zc7oAxFLdoU9bZYQlih6y1SBQC8hocUZIsUyHXJhZMt7UlcrUUkjPqVdYBwhRmvvIqF0eOOJGEtGIUpv6hydBtEKouT0qeRtRcvqmBT/u6YWCXjF5KCUcpXXvCXAA9DuZFnRp5BXTil8eYkVGjRuGajTs80bhopgUnMxlUqhTzARudDjthYn6fBEqxpfzboP3+88B2V0yYMOkhCZj66wD52cJ5KE4Ti+HqDu9E9wnOMBGhaIQIFQRWgImkRdyAmJkMFQvKGa7IjCixi5Uoa/c5/WBvIpIisUMiEnv/3Y/TOank3aZTO4ffk8jW2jxp7G6k20DQMrNqgWtBGtFIDKdNKsu7kk5LhGy6LtS3mQQ1qUiW5g26ShKWUMZBvTJcn0M+txc0x0hO3WgX+R7WpsLJWFmn8kx67T777PH6OzO+nv/T9x9/0LtX70BR8dx5Hz/46KMwntXhxTSClm7W68+Ud2tb0b7DytXrtu21a69Ouzqy3oitGkZKoU8ju1NlnKTqTnR7J51xOpYQYgKIjGldIWEiEApKLOQULa2DfxLO20JHZGv5jRyzlBYgWChCuRmTolSDhztMDIqAa3CXE36hKShIPPql8Kot4PPGQmGUETLGsjLZwTvtOAE7ADBpaajeGouhKme7wkKjCj9eT4SxHaOkNxoOvBkQuqntRdVcMIHPJcvcGe/LT86s3GtAUYtylFeJDPGeVoJHMf9R614ymUXjTm+AIM17pk59ddozNIM3PTpCh8uNCLtkybKuXbegVWFv6E1w9gVnTLIjYZGN1Q8ZUt/kYlaGSnRBb3XNOpx5MllkSQpOoTyEhTWO1ah0xSyCWPyqNKNhSkweh/JsFUe0aS7CIk899VTc4RGz0NjjCIU7FPtXHuNg2cbhHVkHb1awBKqWlJtGIyWEuD4BD+0wE/ypaiHyL6BWQYXLFf2oEjyv6GP5Ftim0KB2j1sq4vCn8nFGhG8HEhsiESlPka5wC6OR/OdoR7ux4YkOrd5fGgQzdMPNCfWCyBPS01w/AAAgAElEQVRBjW2yw/M8V/QBzpEwSiiW7nIVB0vCFLh1ER6FzkMEKVwspXGDTPyIEosz0Gu9JkwpBxApaUnWkLioUkkURy0Kr8tN2KtkSQD/LWl5P8fOwE7crNPh/fHHBSvWVe934D6YkqgtJcnFk1GHl3A/TJBSGApXROS2WM2a7XtvddQxh1rdkvOJTWsyBSuxk/apvKKkoryFDcuLI0uhHjyDqOvO+jZ33jwCsGkR6DFSRRLgDMzpvgE4NooULvpSVo0u2smCJ1ru3+qgS7AnxR9ASjd0rvVcEUnPtf92YtZlv8pCUCLBkVQtdVJXKx2JpFauWjf4wAOGDTnagh8olR8cBJ2kM9Gk001NWWLdqbDGRKZRXImUg34pRSI0XOKTOKmy+7e4vTEMgxbLtddc2bKiRTZR4zQpoiiNQcagtEWCJLLo3jyZb774cI89e+OqIm53aeRpo2GV/zBz6L0EYyTpNaJfhoxAOaR20s/UrFnx7xuuRPLwBbw8IBSK+ssuSTcYsgl//D+sK79RadTUbEj4nPOuwrbhRvTT/CrRbUh6+V6p7kr/zD9AzyGBMWPGYDecPHkykpYKjjyAz1ZlZSXfRV+oObToD9M9btxYYlOm3nHnqFNPxo7LSo1gwU4wGgrLuoIl/M90oAclkE7kKgxMauWQlGM4Zaa8pHpJ4GKIaINnIT6j7PdMNiuXExihBhMcFjKWE64aMkmyiZK0d05LPJM78Zwzxo0e7Sn2d+zSCW2HOwtyuiEZ0060TccKN87WqJUiGZ8nmIlFJPbWbrRBKOftJFLSsyQ53DFMiOtOMueze0gCAMMhOR25q8jL8PxLz5IphqnH9wP9vd9X0nf3sr579MGhkvrFn33y1Tfzf8ChYtGiZWeP+cc+hxzKEiO701jUY/cQW5Kypzx+myVJlGCOocm4DJcGhdicHztyVB4dBJsJDU7C3t1AgFWfP8U3yaQhy9lRsPyWlmhdzlQI1j5zLh1jo8JwjMeCVLRk4UN3QMXTZIKyXS47Enbcbbe+9/as/fbf3RMMLPj+O1giHBt4IuvCB9gT4pqFOS8aDW/dvZtMDztL/OlQdNmlrAU8BxGTPwAB3rv8y7ItSkUn3nLVt0u+Omv0uegHPO7SeCRm80kW7HgWQzCtuqSYdzZz9OAD99ih99xPP/7kw4+itWtDseRj057BleKL73/qU1nHlCB8ca43PFRH14Rf2U5u0gPRBC0RLkcIN6oo4nMMtbEfzYsmQF9Xeq5oCiUAkWepnMDUeED9WJlvZB2sh6j3TzrpJLLd4BrPXgHRmMzRyDfoY5GEyDSIRKJJEMggCg8VXY7ZnvKbF+D4E7kN13JOsFpyC7RQmzSvqCJHMYw/uc52BGMW2zKeBOcABc9ob7EP0n/KVKNpw6yJGxm90oVWmX5j4UOXIFHeym+4kdsA+GeffUaXdOFRGNITTniMjjE1jI4rOlIdS6M+Lep6I+MyNPgICjkmqFvXLbxeH0XfaJaUWvzKp10u0KBjxxbi02oXmY/th6hwEeCMPpldCzoqVMTe4mKk2F5YNrlrlGqyJXI4cPySHYa4dpETj8QzdmegiHWbQurrqqr67NSX6WhU5/8ADwON9QzOyBYitpjyebASh0i+TA0l0ACylIOA5RnTJE8qHjLxkl5TgCwoWteC+LWbMAhcx0g5HYkIWSWTwB8UZX4bgDOdAYtEdWazcU6br770MgQIrSlmKqbROFOpCNlcs6BILkMwhyCYGVG9h9KpgoJuAAGu8Fa9D9d7UQGImwE6dW2N17nIod9Vcuac6wCtS5cupCCe+sAUCTaRtUeIora22kOCRNU41vuZvy42CAFlbgpwoMo8soeEvcN7KTmwVY8eiXB4KRnEv/oKtDCisJ0H6iYIusA5BM8hw+3rPUSwMgeLiig22AfiisTmzWZHwGLhQBGDrkVxj8WACsS0A+6dMGLEszOeJWsaLI5VhuQ+vKucUPGExzCk1PvRP/BFAAVdcAAN5o4VHNgOHDgQbSGJ6AiBr4spkeUjjFPQvLlz1aIqux2JZMoIiytMpzyAKhHnh/HjLzl39FkIbUwb8UDXXXv9tGnTPT4JTFnw/QIciB0ub6vWFTv17YusfDv16e67D+u/1gJW5XQzzsIm12bBdBBQcQNiAVZnBQDdKHa24Wh5V6cH1ygAOnfuXCxTylKVwXFX2R8nKKtYDyADnsRbgihrzdaIsQyVD1weeyImAwISkQ/4CiC+6qqrCE5UTVX+uzwMl1Qhhskm9o0X+QrN6s4bouVPfQAE4joHbUJayAcgE3dBJrrE65wQ8o3nLAIfijTuqpKMRriVZ8280qhpVk5Na7QAbtEZFgBJSLN0qXZMW1Mo8UUOxgV8SMLEmsvrbjs9b7SDLnFtuKLj9YBuDB9Ef1GwfYdOFeUV2PvYnabwpo5GxMWHGiPxhAQqn3VWx/Yd4EO48qACky0C3kIiBMjKzw+g42pJixb8SSVedpOs/8LFUiky+zObMlLkNkrVJNP8ArcfFi4gOQVbQKdHfC0bBbfN/eEVK5fhJrpk6U+PPfxw1RpZ7z0+3+79+vUiZRoYlUUZ6ZYicMk0ETsitsbEWif5qY04QlpzgG64njUcjZYkgw4nBJuQDaLHlYoysymkXppavWwltQI7bdlL0ElVnvXBDrQ3SGgy0KJNTMSpNnjhBWO1tgGTq7Sv06SEU18zjb6mTIDXMJTzC7/mtwEiYhTKiOpWXKO9hgA3JJaNO5FvkLd0IHDk22+/HQ0327n889qmsgjtBucs/CRgnPP62z/+uLBjt65sfTCRI3KJCTWR2tQ1NDceyx/jCtwgj0uMCNxjBgE1CLDg+6/HXXDBwm/me9xUMfBfMO7C9lugEZHthNluiGgluEoScBh4YXC4xEPRvANvYYMXDlMtbcWqKsSsE0f9ne2HMFXYfiIRCYVHjhzJ6kBNuXYdusDEpj35FPIZ0UgUwGOhITMwhKAyGUTX5HWwcGd/73cE1FbZgOlKh5iFbMAOhNC/p56cznoEG/cEAsSYP0HS6R9//PtJp7LIQl840sheUcx2VvFCMTqFjQ826lRbougc7hO4CR1z9HBUy+Rkee65mXPmvIIqEFPkgw88jNoFv2H8arDStiprgbYeVKBxZIb9DjgAlyTcxDZuvMlX6u9rk5vb+EUACphY+HfYQRJZGb1FAyi9cQN1V/Koyd+wcjy72ZSgK1JwK74q5eRZIbtMVGhaxhyJGIJkCvGpQopCyIDjo4BR7k8nOWgQx3OkKG4p6WqzfE6JmZZReqF8YhOTJ2/6w/N0A7yRTY/xYckLPfzJJp7WeEDbRCWgXh0EzSmj119DqnWW1CaTn7agchsdIwEVzoMKkPxXDKJbWRU4UHfhxsMVuAh6eAGySYj38w92crqyQgN44cBZDjj4oEm33T5r1uv77DeQahDeYLBq1fLiolJW7lZtK0456WQfQYtxZC8vliyJcBT7OnYw2aFg2MeHCv8vpgMjq0ixbByNRAt8kQsZEVWmSDFg98lOFKMkuR2+/urbWDS5as3qVm07qiXr5/d/c38SpCUlFYJ7PFzdqX2b3r13qGjbvlu3rkTKkGTMjdkKdwTcsDGYkktMkjWwrEgFX0EDMmMY1SAzSJi8+rsg+ArYc6LXAZ8nXDkBnsW0gtJMCuZyaBmVVq6Qy60JB+FJ0s3gPvL53M+gwb0GDqQpvghiK2kwoTymFNFcU0DLUDTbJL6CF6bSuH5u409oJ3mGE6V3KLQQ7974da7wIo2jMvn3v/8NqyFnGxeVuLilo+M3z5ponNx4jz72JPkjLp5wGbBIU9fIG4iEw4Qy/bk2B/UCtEkXAS/Tp6uD8mS1xbNAvPzCjCGDDxw+bPB2fXYMr1kVKGsdWrs22FLqH4j3vNGUo5sVZyupdVi/IhxsJ9cOnJHeyStGYQl6H3PMyVdeeQGbRqgGxk0tPO62aN0KmZsU9m++9c6jj09fW1VVG4pSeJQE1M7iUja9PAMh0GFao8959GjS0DfLl2SlySHVENngAnRMH4dx/sn4/J5gkXijr121/JkZT5HsesjQWxLxLFYXuBzWJ1VTQ3hKU/WO30OSZFT4OcfIUSM48MlBkmP13377HXG8hlX6i4vxI0LVcuCBBxEcScTFOaPPuuziS1h3li9fAvKgwWFRowZdve037eImF7NAJrtTJAysBgZZjS218QeQpak8RbEwAHdipzWZDdfB4Dz0VaTA7wp9Eh5XfI3n6QPrNFOrUggPq4ylLlMIKBBP586dkaCZV0QQ/lTJSZkvn2C2CCNiqwS7pE2IRLe/PMBb9IQxcl2piF8RihMJ7IMizRgxDsmdgCPaBwOoh5NfA7TDvMtjdCx//efDKb8R127zIm2yAyAekwHSIL3V1rjOQZe4wnUibNmnGTfTJs0Ly4XFRLqI3dyKfDRg773vnHTXnNmvowr2Boti4eqSYqnQh2E9HSeVZQDJSbIbk+dYEhel7Flqh5LUSpzS8j0E8vInbZt/kmsFMS4eJ8mFJEqlbHsmh0wm6hmrnUwcgZJgq1atyQ3VFBH+50P59/ckHiqBkqJjjz3mphsnipeJCYIj6N3udL/8/HN4RPXv12/w4UM9ztJ0NIS9w0LxeZOwgxnhUJDLfiPog07hLy63DaWgAJL5yaTBXhCb/YlKISpSax75eoGhmlToHCrjnH38EYcO4ckNJRhwVXGv3haafJFBQd1kZgdflMYboCOlel5hyGyEoAi+myein98HEBKYYN3AsZLWlBEpremftMyfDF/ZwhGHDz3mhOPPGnMOqTVxwiVxGcXIyIcSTdW/zP/8nvw5n4TdGTQWyDPp7BC4AsxRe+OcgKOIz4c7pnEwTySCxcXQC3OB/47OOFxSNgC1tWwJ6gWg4C26YBM5xAO4NFBYkSw5Tz05FaoR70OjXP/266/Zn8PxWpTJ6jD8+BGJePqHhQt332PPQw8dcsZZo1eFoywcim8wNzBTOyBc7s90CC2wqcjK0pkk0DQWYxvGahuvDXmKiiJVVQSZUAbgonHjS8vLCW9y+wIrv/0WWAEo8lUKZYklxMQV1ndk4lIpzobIgYbYZuu53XZMWT+qxdhcaSid4NZItHV5xePTnnzt5Zcl66nVgpZRGIXTSQIBXbURDGKk9Gu+oykra6O+zgDAUXqPYpCVUv410hyW/5xKWuAoB2SDpIJjE/IND9C+TIPhlRycQ2ykw8EmqGKWUiP8lK8zwTzDCR3jBPpRXxOu01v+ZMvOt/gKd/WjvA69vfvuu2QQIPUzamFlmrp4sPyj4URJhgilTlfaDtsXWDBZsmhKtA6RCKHj7LYpz0TCJxHPjTCU7zZ/0iBfNINo3KE9oSlOGD6H9hwQqW073ywD16Eh5rPG6JN0mItNmBq/1wf0WLWFzXk9NeFQeZuK4Scc99FHc20O108LfgRoggAEo9mkSyA9T8IYYV0ioCHbAXY0LibJCjxPN446BKkqykNmWsUNMhxGcmWAcDrmSRIVMoM563cLFkK3bdq2ZboaB7XN/2nQm5wmJuSW2bOmo+FMMgEHu/rKK+6++55AILjbHnuQ6zVaU+3wBTOE3bCTNgs/IrYCGVJBw4qaEOpgq8edV1584ZXnnwf4JJsmbg5shxiYRHgi31JMKwQ5l6POFAJGLfj+h7fffhsa1BnUV5hk8/HGKU0LfS5/nWYZDn+ysxL7wkaU9V8t6KrJRfUYg64xiTY8tP9qgc8p22FFJ1SZPxlXnsogOuUhtKl8hiHzPCsxe/c5s2fFCHo1IcD0hLqf/3OAfz1QLwQUl5CuBPkNYwfsgBpnCTxB4W9s6qLV1fiigiGgNL5VAJwHxa/X8BxnMNgANsot40TI1OoMshV2BQIHDTl02LAhTr83GqpJRMPt2rWpqamaOPFqci9Ta1xEAbI6e7011bVa+FKLv2naP3pbR3oFZIV6R/qHuahkItORIfQ5ivYIwJINC95FYa54PApUJTmWyTyHYyjbPEQxgCYzSzgOHKww3EiPjf0dtSVBhbKUJLFiEdZAbHWIuJ90IoJTBA2nYqGB+1RedcPEiddfT9w9DkUTLroINTMbfzAHP4fmhfYmX5ZkZTU5qJDlf0nXmRVeZ4b41XNqiMLC0NByBcrZkHcrs8Miy6rARMLmlJB0G83dvIClTTGFnEAVrChIG9gilWXzy8NCik4nazwKYWQjEl/xRWWyDI1zZCkcrXgA8wGRjKiIuQgOIeIgguCEzufAleHDhzN/6JkxTapIp93gExxKeIxCx9g0WKk0mW8EQ4ZaS/OtMRZtn44ZcafOcMM5ndH+NOrTsVjChSYKtXnUmGWLS8ksusee/WqqQ08+Pu3qqyaSl8G93udUImpJG09SOYFq2mI3TtBSkVOELV2o2PizqNMHG7ZavCIMOXILFSCn6AtpgpKiwjHREGTR3KTQDEtSiZiRIf5kB1ICHgaLFy8ifyMQA5GQsXCGA8ceeezRCVddJTIHJcNZZqjGrTscIxBASwpwoEpqXOq5Mo0ALxQJIzS8/tabK1av4pl2XboIjRDg7vFwghKUuVb6KgRpcFsqNsUTEAKbfTIvw+9ALV7n4KNKjLyuVFaonUZdVwriFVkRzTCVeAs1AqXQJaiDB6iJCdky6kIP56/nO8wnGAv4xkFgFE6iint0Q78OuFhTdRMIe0FCpRHYVFlZix223Y5YnHXr1gAoouN44U+It/8T1D/zAbBRMQrI5xGsjpNYregnADqMPRuNwvFYzCORMBdbtvQjhIHegtvGV6HQ52QHbpKPyJpNiWFT7xX+kw5TONUWp8hBIOgOBFuVV0y6/Y433nxrzpw5lAEgjgpNCVUvXW62hH7WILbuYCZqEpoC6xTx8oRQ6Ot/vOtKNfxCC0BDyQcdBPxF5CcWUyqPxWKy+SE7kjE9IRDzy5wK9zALruy9CxwSap3NBUuKZHKpOIbvI/9SuMbxCopMMgHFSTPk9KOwJw1Nir0j9ItCi6+wJ2zbtoJ6MJufmKV4DBzF3EA2MIPWhYXRAsAzexTuIVfRIOdMD/mTQGgkUCxx3OJKnvdxAnlASEjKzJAKYcwTr/MYr+u0KdPUHnIRzssvy7lRz0j2atrhed6CIZLHmQyiRI6oFoqLEAlErvJKZWUlXu208NJLL1FIB8UVd1G90AIN8jmc69kx9+/fnzIdOhDa57qOiys8qQy6IAgavKGjoEGe0l0dnJ3GOWcIeoVbXOFJ+gzZ8zn6r5KZLk76eoPf+e+bNEg7NMJaggMQA6cs6JZbbb12bdVxx50gQZ1bbw0qkxSAui5MPD0RHNClWtZvGTqwpovSFPMr4dB17gvUOJAemwMwAjHUy7FQiMyrc+fOYzTsTGFhiMWiMoFETVGUP9WBtFpSUoQ2Cy9RjIbMBRNBxFPXLlsYdMqRRRuyAVRE6JBlWzj7etkaTBC1kgna4L+YXKLhEKaWSy6Xo13HTkwKDozAUyZIsEjqdvOW7i7qhbMINxbpAwSCXyABuWKetovnos6jIjmNyNebqtiu99MMgU5yi2ZBFRlp4YPuge0swOAPWzV2QWijGxjXxi0p32dc2A1RB+ZJTJ9kdEQuU4ICrs3A84SJeLtF967rVqxgIeEVbhGsHCQx719HkyAAnBFZlFcrgum8sGFmZqdNm7bip5/Mpi6rkRzYIi644IJVqyJkuuGDDq83QSR44QUJTOYxWqYFdqL8ck5iBhCaHSAp/tlA5BDWNSTC0JFknHO7iV+79NLLkonUmWecQToh/FvoJ9jCL40w+5yr8N2kcW+uLynJQ6cczBqMSyH8/Rdf4PR8+fjxd95yi5ASay7MH6g6nUuWLIE8IVjidZXKJD66wIHKEd8sJozX9VvMF8HPaBzNWsP0wc5IMppg2UF/BrYwm4cPH06GcPbw1M+49dZbkSsKNN/EywWlwia2t/FrZK7IZWqqqhkPeg4wHs1+/WbVjd+t7wpQ4zLYzCQRSsDqi1c7ewiVmXTB4Jc0Ddzq1KmTclumR6UBXs/zYlkSzAF75SJ4D9vleVXtqiimr7M1gWxgxHiva6dUfOEcLKEF/iTxOrke+vbtyzxRSBHOixsmFEULmC8p+EP6LnaxrDr0XIdQ3/iaeE3Bwud4X38ZC/ZK/P4Yl4qn2jSjZrBVNZFoLIbaQeq3ZMkvlyONksvVaDElayffS5KMNehi7ZmcFJVnim3W7Xfd6eTTTzl99JlSQIoPp5l9Wc4TcYvdW5yJpm12v8XmJt8SyZGtLh+qKSEhK37WeLW7Fy5c/M9rrl+5Yh2JonD5sjmcc958g3GR+Mob8K1ZuSIei4jRMGeb8eKslWvDlQP3g3MloyIT/KmOrM2xQ5/dv/1+6Y+LqIMWJDkyKYzdLgzHCUrtLF60YNYrL1D16MMP3yO7tIWMREblLllFNeDXaKqgFB/7xVTCDmUSbJrMON3+mc+9mAhFyc7l9JAt0IniEPdSfOlC0Vqrs2AYDvGMyayI9XjqeezOliWl4pqJ/nK9RKWIqnTX5JlSYs+/nv8zL1r9zw0D/dG36AnbJ2x5qP1AMHrOto2dkiqiIFXRZ5iDu7yiv/wJWXHOAUXzq0TNiT5Ms6RvYEvGuk6AIZwKjZc8lorvvddA2pr/yVzcR8hyjY9hc7qBNBmmm+eLgBQOzLxwMKfK5wG+Lxh0uDwkf750wuU1NescQZ8lEyOos3K33XbtszMrUDhOviq2H3Z3gMR7BWdAmJIxr9O4ROest6jkyGJnJXEXObQcZGUmfChDDqwce3Ji1EJ7Vu7+xtuzO3fpvF3vvhNvvn3/g4bBhxVJ0DiApSAVCKMSxuYJ+Cb2mmIRcBJ4AhAApJ9++nHbigprJv3ZvPnPPvfCipWrO3fpxipAADqeucRDIyFhUsdSJAxE/KWypraFhHwKK5OEZ2ZzpexFPEzEp8QSz/II3vT4plhQZVgzbrIqkv6WNLY2z8effPHx3C/J2GZxBMk4a8lESYT6zY8/fTDvix136x9NszWVLMTNeGxyMQsllmqDdKcIA25y75WW8q+DrDBTMo5ilYOR4evNLeWzPEkoAX/COvW7qraB/JgimSWzfeFE2SJ3eZFz9t88o8kzIDB9bN68eaSN4JnrrruOx1QmU22WdgYNDn8yUvKjYIAgygnvKzqGuIbvMFe4zsaF16mECE7QbZBMm2oyNOp9UUehawzDQfokI6K4f65XB+ZBxP4Atx4RiXQfZprTpaLelht7EYM3yvlkLIHGCVWKKEWQOH0+rO8vP/ssyqf3qMIK28ovwBTkASzkzkBd7HCgryKc86WXX2RGhcBylJqRHP3MAtOGyLtHv35wPdRxiJKJaHTRokXMC7PQ2H5u7s8zZNTdUkQIycbpXLZoEeACFGDC8iWL0aagPUUZDg5LBiwiaAAgyI80oDt4VD7pNC0gYPC6OxgUc4bLtXbZMpQxpO0FQ2gZyyx4wgShJKDcB4tOIbjp4sErtEMNSojC2CcLPl+onYavQ0R66GNNaB/q0Lfo4emnn07wERBTJRzRxEhFYKD4OJtD+QCg0IOPAmGUJYyRK4hZ6FPJNsKo+ZO7NE73QHJgOHnyZLZbaLLxGcBNB/dNoN2hY0dUaCgOVYZrlBatYcj8dVchAPyZTcqaoZctbt06Vi37fOA8fMQIUyZc0jiDlzXr1knSrMJGQ9Rd0VCIh1EGs3gx49KO0UhxAkHRiNcUYWT2TeoHazxJaZfMFl23iMQTGKMxdIwcNYrOwLvySw+d5LwJeLu5z68uuAxc11zoBQKE4Q898khcbkhfNeigg6A4tjtwNiaRyqqYpPDNkpWdt1AumiVY5pJfYyERnqaWd9kmpUiURfQ8khwpDaTkNn/iN08RQ683Ur0OxfLMma/u2nfg+HHjKPGE/YUSunaX95kZM9q368hXMGU2Ia9nw/OyyZcl4Ai3yuMTUP6Fkp2yPBoEIhwsJCgVKZUDr8SAiFQBujND+EVxF7FGFm8CFgyWAwtez+O39oq5VObIL1eYPJ7nl+eVb6LyRVIhkIRlXq/zCk3xGM/wltqYBQ8sFtyhUD+ykcUwryngkQLBJFRc9I0HgACH7mO0Sw3P0M+8S1fpAP3X4fAn3UNqZF1U/gIc9Os8xgoB49Dq16RjVrAwEN7VVMw/86MNPIaIOXfeZ/JFWXsobu4TR+yqKqfTj6L4229/4AFkLzRrkpMXOxTpRjF4+cnyQNLdJMse6VW7kfyJUCyWLrudYC4s6BAJEXNeKlXlSB1P6mfxgOErXbp0of9wvga69Ie8BUIiaDLZiPUVZSVffP7phZeOP+aYoxFw21S0ueuOSeyeidmRsafTJkcaVb8IzlpPBVTgDoXR3HQhXza6xmgIzMzGIi1btyRPYIsSspdJEmy2lSwwIFV5uVRMr6tEXR9AlTwhQErN4FS+47bb1PdU068p/ao8rd8SlmKEm0YdSvvaGovxhlmvyNGAThq46f6EZvUxqENpXBmIsiDuQvKk28FFQQON6Q+3lJo4Z5EgW+bIkSPxVMOj4LHHHpk8+f4oRWhTad7CmM5XINUmDKFR4/2zPYy4T/07dpJtiTRKi6WbCsZkhENAZjrI9CfbCVMPQ+q6oDwpkDEQBwsfGdEwF65PfCiTK0s+FkeSLKMLIeYk4ULT63ax38N12+PxWe2u62/4J1/vvXMfcKYmVMv9PMrxXT3/s02KkpImdIKEJZvf+kx1ssE28hYAh6fJ+shyZnTD6EqgEaE+uBb+7Ep+6DWYBQgfz13zmHADco+iU8DrVxZoSbiIS4RcJF4K0Sue8FMos6bmgosuIiwdaWHRwgWdunRg6rEzTps2ffvt+1DXaPmKNR5foElZpwrOZ6PZU8GWCtyAg2A+g4uJ0GoyfRd48H9czotHGyIr7wB9QriRgbAZoTQinTqrDhdZOfii0tKGulmdI6hOebTySn6ZWlpTNspbCFuixlgAACAASURBVEA0glfsoEGDEEqYEuy1ep0XZUU3ohInCJFc0Q8hu9AOvhpsoZDJRNFiLA60RgAUjUyZMmX06NFE/CIa/o8BN/K2yv76LX0VIY9OImYxOrrKr8KQu6j6GB3LA/3nOudc5FyH38gv1//4rrvvxtglnEcKYkgRPZI3+UpbYpcdMvSwF16cwRYfOjIuDjiVJghQo7AGe5R0Mo6ci9KrG05dbBYNF0NEQMegyx6joIgS1MiQeR6hDQMB6We5rAOpv0N/0KtMsWZsAuHJAIzvoDoWUGIagbVd586l5HPCjggSh8OiYxfwGROeiibZLEgLhYInhH1SixY5mzZ5rGWbcis7QjibOaqqaqhcybIEhjcgE+iuhl9egQB52Ogim038VTSWHubNN01qXCBgWqBvKmOBruAPcOI6CyT8RNFJn6kDmsEizsE9JX/WCdBSaUeFP57XxoGAbtmVORAlQzoYSO/mm2/ef9AgfOloRzmJPv8HxdDfZliCpXY7KnDWbxRNhNBSxofJQiOFiZw+CTMRPxZy8EZTtbUN9JIkyTr78mucgwUH8FakoqvRDaMq/uzTT9nqMOM4PNicPsJxbp9055lnnA0WVdeKtKckQwscvK5IoucNfPqPd0tRXQfOHOn6CJPHiCEaYNTDUBaJyjgkAt2JAxenambhRGLPtd4JaxYcjCuaNwDaUzUK8yLCm+iTSf4ne3g2lums3ePEXk9eZY9HMjuceOKIWbNmEp1TvWKtxeH55usfPvxwbr/+A8TPm6lqfJWahmdqk2uzAB0LIeGsontnSyEqE2TMX2REUManAwO8zNaRRx5J/Ve4GCYSjE1o5vE8JUEzykYegzA4oAH9zWM5J2ZCZDdM9ziHLCE/nOvhtnhKElrIUkFeadyqWI0k/GE9a+ZEcYUO0B9ex8MDeiOa10TXWzBj0aziBy1TYRBQwHbpLe0gZqFM4jF6pQP55b/K5WmHj9IfUhbxXTRA+ZaV1LkoYlYyydDoEh3AK0tymbB4rM/m8ss7QyXpZctXvvv+h4cdPAhhGBUupcDAb1CYqtV77LUX7ocwG4yGqaQs2+ItBDnF4/gls6ch1TLDcZEjjnLuuTRrElODpx0TJhzK5RQFC1UK02miQtAmAlj6/ydcrljsSXj90oxn9tur/4Qrr4SlsALguEYaIPZoJCojzBNJF/coR9CfjuBJanbVhkMJOeDCYI6OndqTxpoi0OlMnMgp7kbWkcOmCG6F4hi3FDKVQBoBrkjcAtuzOiekelGFlnkY2RdMY1kBzfLIWe/zjbqorSnZcp4n6kY18l8Pg0i6GUOO5JZSpfB6dcoxRKrYxef0nE9jeYfQuMIv7gE8QDs6Un1MKS6vF+ci6wKOm7v322P3/gMATo9evewuUWjx4i/p/1/vbjyh8DfMsgDXkgWxpeIqqkOr3RuJLAH9uSvcRlLv2W34pBbYCDCDeNbCRbtStwdHbEjGcCrhVxikyJlcVUUxj5dffrVT1y5oLvvstMvOfXd98513V65Y1aZdeyoroIypqglRwy/fQ0UkXT7+bBNnxi57Gw7IwVCEJHbHMVTYEkVXiQzEA9Ts5fB6R9JigpSs8ADmOiosQ5WyeEODdWsHy7EJzXF5iijayk3ROOYIUYf5iAdFJhYn1wwZ1LgmNkEcJCyWpcuWHXzAIWPHXfjsiy+179CuW9fu/uLSJOGMML1mnZhNLmapYAG6022Axe4ByDaLbKEcUNo0Yiy1ZfCIwsBHFU+S/XAXaQZVk+41eYAJ1u+qbKFglCXbKNh4XtZ1UxsHcwn2DsQU1AO4rpOMjgdUxoKx4orBwypCcQJ3xm6FjgqNGrsW/kQxgK8GOgZ0OXBtmmW9Qbml2jVyTPAnQqHgh9lSN8uR5+/0X2GuVUeIduQWAwfs+kX6o8IfI+JhKzXpzZFlwWqWrphGikpLioqLUQceNuQgqp6Sy8ldFMzFTaU8RKR4lG5g9xOwO41GTRKUYyL3somJ1UQYAkZ7FLxe3Ll9vm/nfYik1aVLF+QDGanNyrbU4fHVVlUhsPqCLWiHAYpK+U92IH2Wt26NPZpMpInYZdgscnZDX4bK8DZSpbpkycJ3TbRZxuQhqZjNbJsNBigtKaqxeoQibi8lclPUM/a3bJkJxXhIbNE5y8qVq9u37yjpIbQGeQE4g1rgeSwaDvq8KCyvv+bqVatWt2oliaya5chLbFrfRsbYpI2Kco88K8g3q+RDm5zQYaVQUMuASnT/eZrlFaUsfpXdc5dm+dXFQzu2IbfhujKrXj17wSWQXPdo2TKRzjCJAK1Z4PNXIwoBEBWfKpksZg2rUNrkF+VPI/EbdW0ObpOIVKNDl4QyBcQspkzD5JlUEIA5VWUBX2HeE9XV/hYt2NuffvqZpJrlySlTHh19Tv+Va2tY6dh1t+3YubsUmXNL4sD1Sqz8HCkS/gmnjHlh7ABTyUG5On+qD6guxEAe0ZhAaR5G6yGMxWWSSqKpoZqc28VKISsa04quBHnL7SYAK5OQxLOy1WF9QWIiNAG5iqT/lODBhTrnsvFiMoNXHWAvCgS227b3iSf+PZGxULxkXU11hufcHrFNFsCHpk3WJhezAASCTnR91Ux62TS2mOdu/zVOAAqTyudzp84UuijELJxYOSA2nLew4qmQoe9yLtSyQQ1BpDGuQIe0BlvERxJpiQRXOK3ziiqHuM45CxK/vCtUut4AChLAlHmL4pcq1fGwmsy4RbTRhs5b2lrTZquBtwSxDH9nIMAKB1v2ymRUYvnUWxsyfR5jNybKIfMKc6QEz29z2aTR4fbsuc3Lr7565eUXr1uzJhKqLY2XUbMllYi53AGsgZ6AD0siCckddpcmwSLfB/ZLeusrKcrEEmSW8xLahuuixcJw1qypFeuYukwSIyRFY8TJLBQKb997F96KJlJSvP1PdrA8I9Mz0ZPvnISvT6uWUvMAvp5LJhCt0GYJPhjTBqyD3FrU1ZQq0cw6qCI2Qdkg8ko4LHYTtv7klSEkXUwqRmmP04qQXi7HV9C/EsNAu1QOIPdMvZAWFDISCSdkc+BdrL1Ucq334SZcZDh0GNwGJVBXQ9o0wldUBmpCg/qK0ghkq3yfT3BFeY4KXtza8CJv8SS7R116ld4Zcp65aT/zXAJor29cJLZwJIz7JnfhPNSZ+kvGavLEFXpRQGr8rGHE6J9ElsKGGAoH/C0U2qwavCtTJlTApNS/Q0OjgikDrwu8rQVJrFYyl9MsOxV3URH7Rin5ZdLL5dIpsHDchZe+/+EnTz/zPLzummuvR5f84COPlrYoA5cUnfhVGlG8LdT/P+p1XWKgGgqtKe3U+dW4HUwQpi6mhKoiSMOUnRRYGXUXigwUHN4y8XJhxeK65P3R4C0oy3AqmA7ZKV3BFqo2xEqCocrp9bAnjyfiHsrfggVslDAdo98ih6nbFSyyT3nooW126H3hxZc+/9wLn8z/+j8PPwKdUoWseeG/ycUsOg1aI/jDaISFCWiAIe6DTRnIxghKswgxKiuwNjBneDgS3UPgIWY7AnrxiELly8aa2DfSOMGXEaHoCeIOizSiEgFxc+bM4WF81bFA8Qn8sVDs4+mFUwXzyjP0n6lV4UxPGBd/8l3+REGF0xXN6p9c4S3+RF3EM7zLUDnhc+JxaTRYKmzxLf2zKbCo7x1dbOgbmSO4j7gJbuX33Ixa8DubRc2GyNK5c2fuEn/MwFBlIbjAAOprtSnXGNoxxx075qxTsb163Y4RI47HEZuod8EBrVyhakinWK/kA2anCCmkEkkCcnidfnIZfQymRmLWysqKJE6TMGDMiHYbiuU04T9ig7bgs8xJ3eiabQRNGfWv/w5Aw1xF7t9g0I/wsff+eyMARUPVYBoRBjiEsjzkEkn2fBQpEs9INncmj6MgHvOeBIoSLw26ygN2g5AyIxJOZcvZbW6p3ICFEE4HfYFakK6gGbln6juYBagm4POlE3Hogj0Ge/pmFLPy2iZSqgp6NEmVxYtKehtS9IatQRc8oM8wIk54EsjkqRUAKuTpD/yBc07yDyiVCaqbQ/tscBWNMVZFV8AfYDc4+f6p+w4a5HQLe2xePlDfzPy5ri1cuJA9A1537D1Ki/D1gV2b6mpZCILNhoVlGySQrTJ2dszlBETXd+D5ztRASvwatJeCTkYrJknkZPNisxnGbkVBJg9bcMa1EZl+3rjxC35aTFJUNUPzrk4xuMR3FLUUT+r77B/2mhm+MBmzZMsmn50GXJ10xmK1N4uj/JJ+jBORayXlHlMmy6isHbLdEbstSR84EMLU2g7bqakhIflTM15GBuZhYLv11j2Io6po01pmmTohRoeJBwUlWSwZ4iLiqMRov02bdnhljb/k0sXLl9OZViWlteGo+XyzHc3aWH29Io8OtTNxA8wzHbGb1vfkz7m2MTMS1F+vz+dEpspkW4a/E2d31113Ec1OYV0iq7nO68h8qOs5uAunRtzB+sDznKD44TpGKKyEVMXh+fwuUze72oL2U/m7fj3/3fyfeqLP5N9VelM4qCZs4+Fo47/kF1YOWyeAnEUOrx2aUkkrD38wmzRgdp+fzZff4UomstaM+MyRQ4uHYQa/5Ov5d4FA507dHO7gv26799GH7u/ec7tMJERRHewrrP2pcNQdCKxbvebNt99CJbD7bv2yybgNryzhRtlUQgzBQofIiBaP3WV9970PtunZA+/FWBgzIvmCU0gATr/vmw/m5Qj3cbjDxsGL3RD086c6YFuxVNIdLLK4/N8sWLK3Fbe2kJeIwiyZ/YivSaF4IhE19UYImCKTI84O1hz7SGZa9ntOT5AEaggRxNUBc8OemAX2D9wSbkXdaXHDsjoXLVux656VZAZigtgoFaoeiUIY9INrppAnbNY9B1ZCgJnUOaIzaI5D0Rg9GccvaS9PqvXSIBc3vK7n+VeETAzb4dA1ANLGOp/vj2yI19MR53kOwGQhi0FibMD33GW3C8acV71qdaBliSfgz1DC/a+j8RDA7ZA1GAhTlBDE44Bv+IgUSyTJSHnzLf+a9eqLTzz+iDdQkovGWLItbt/y1WtYbddR5CAnTIPQHDu4Lgqteg7lh8hSci+/C+XE5SGu0CvLDYWniwQh2Hh7vF9/v+qVOW9PfeThhNPRrnt3Kd7KjgbLCf/Lv/5/jdH1fPWPewmFklT7SmfwFYEjoDby+tx2fB2ycHURZFl/EZFx5t6SMHMUFE5CC+LdunUtLgmyRZQtHwnKbA6kKzk36i5RZRnJFVfsrNVpRTHizAb93q26dm9VXGoli2Mu8/FH89C/FLVqKWUTAyR7JC88Xl7MROrBx/4zYN+9WRB79e5THaolvbbXjd6hOReS5uF9DWAFmwYkGKKd1U1KxdX1PKqB937pLWSmzz//HLMC0dqED8Dr8RNCX0XyX1wi2OKwhMAiUQPgNYVrC1ltMKIRrsWfWtNQNxy/tB+/1vsMB16jOjbMNKgoGLvy9w1vwf25BR7vts8gtmUoHiTFCBs9/r9e8dZcXUaJyKS7nI49KKsHReGWl4w7vP4IDg1UCa2uHj786MWLl8x47lnJGoDjIdoXY/okV4p4QqBrkVxQ1uoqpqv6oIMPiBOgQIqahGQkl7hekwAawwBzLcobY6jNL2nNNYrfeTu4nTCPsBayNKGXhSdRwyIbD+e9HMgWs+zHH3ExZOOBUVuXCtCAeVdZAXxgO4FQzvpEEBbn0MX/V88gf0vyXgu3dA8jq0VhUVxmxOh9cXpk7w8CMCOa1/F3Dskmdw+AMGpUGqoj1OFzrsQIKHhAtdeAAsjhVuiyO5gONMownH7dKsnLhDa2yR34M78InIV9kUw/FkfGwjsWUBMD8tlnn3bt0vmZZ55o16bMG/CSo8SG0zMZei1ZFiPYDEySOfOQhkFUHUTp1C9mFYItmZC91CEm2NBlnOpyVjYtLqsdv16MjMws7iUrV69FzAr4gvjaN1einEL92VyuQx1GrYd0Gw9HQiy1wrq1ZgOuDokEifvRiRCMP2HCBGEjJLA2Zb6EWfGfrJF+aMEIWPzKJTIrkb0sGMQ/e9KdtwmLyxCxnnBQAAPVfDyCOyrhccOGDRt5yknkdMglYljX7F4/LsIfz/3gk4/nnnLmucxXVU2NPxggCggMIhqsGUHaZL3Sz+0DhjM4uGY6EGwUSP3cd3/Jc/vuuy9rM6ZAGkFHNXTo0H/+85+EAS5YsAAy47pKzSSzefLJJ0kJgVs6gKYKLMyRGnm8JVrKzeeAg4vuwSAHoiSIwpoq+Gy8rzYcDk42CJp49zM1Bl3lGd6FSTXjkGlNStqtN76gTUECQDuFZORH9SJCHRoUHwrFFcuWO1ySGkO6YtYkqAg/LfFdNKZDLIbLl1ezF/GIzl8O1DM8Sbc1yEDzd/PnhvvFzWfqflFPAaPkzbfYjzrqaIoYjh07buXSpUQPoGoH+MwCQMHYisUcKgC363bkxneKd0mmAZmwOLVq2RKz60cffNCpQ4fp06YZu2Cd1pknOdgvQR2wPO40QMM8yXd5AFxC8kCgR1tM2e9fNMjf98sMVsUsxq7URH9VhOWEu1xUJZziJ368kByQRNIyqr664MTf9yh/v71jmxGJhvDyLGtREgnVZFKx5599aurUu++5945tttm6uMQfqlkrudpjNRY7+d6TbgceI5bTTzsF+Z/0Meh9k8YhulGHy+umthWKeXbvE664MhTGK6jojbfevu22284880w09CpAYKZk7RM741+HgYAyE6hDmI/ZiuDGg2eIeGiZ4ignnnjiu+++S0kVOJjwK9xwHQ72eLAyJR+hrLyqyeTE4grTyrvE8iQitelE1IIHPBqydCwTr8W6wzZ+9Jhz75s6Zde+u9x39901BPoEiyM1IbJvTLjyqh49e7VsVQ5nJPoQrkXzzWXSyc/5JhezgCZIxtJO7B4wFkWfsJ5NjnQaHsj+3kzV/z+YEnxZkDDYmkMD0AOHLhuAGF0lmq133nkHIoEzyiq1+Rw6CvqMqxnLamVlJVc4lOOrmgds1nwTuOOgacgvmSpvqbqiWUaMCEVWX/YFCAFkFsViJYJgMonrITvH8Jq1nqLA7bfeeuaZZ3z99Vd8EbFJeoivGPTG1t4EXnGJ5PBY3DnXUpK4ESEuf/SOySBvs2H5pfAnCKYyoi5mzdL/zaWRTJr8smmn29W1+xaLf1r6r39PGjbs8G/nfykbPqOUitXW4sA79IgjDjzsMOFTRopldHJuOB3LAJvv4uIgq01lZf9rr73mjjtu++F7svtabeLpK9IYRASo8zZ05Xf1ggiM4ssqrzMdSFpkjMu/WO8rm/VFZS8ARHVXjIUT/gQCKnIJPhthKw80HuCiz+vZukePl158ER6VF842a1D8Jp0nwTesDB7uc7uWLV3scto+fO+9G6++Yv/99h7Qf/dYpAY9Y7CkJJ2MeYJB/DmZhZtu+ufxxw07b9w4EFsSV2oQYmN7z57W4Xji4YcrKweRdo46ch9++NEZZ49BqQyn0qgsJlpTpilnbuwX/pDPg+qAhUNxHr6N/xx2DPWi4TpbvpYm1RGsnhhzKAdSYjeukEQ6k8gesy7XcTMkNpNeH6LCz8vtJlYwbUnHs5l4Jidz5PCRIci2/4EHknGJCLnrr79hhx12fGjqg/7iFpMm3f38i6+cOOokKJakgKSYR5VFyxLh0KzHJjcaspbDbeGzrLU77rCDQqfZpcWNYYIKDSkKrZUuEvwqK9TpNKCs09KrhKEtMM2otRCz2KPgWM0Eb0Yrt3YVUyn6OWIkGRdDZtlT/g4EdNSaFxHggOJAQx9D/NWTjSHZtCvomejJ3vvuu3TRgpkzZ+67/z60g9CUjicoSxRoUYzzRJtOHS6+7DKsh2QQEAV+UdHiH35A6453MNpHCr+QPYvENmhEAgE7hUqgRgRBVm50ddKrbBaby0477cRFilpxUee6aR3eTN+ys7CkMVoliZ3ZYafe22zVNVS7asz55z3y4H+YXLyAyUtLJDM4gDFRMOT/ZoRh0kFy9LgwK0wbRG38feSoI4YdLs7CDic6fKuUfbPX1q5D+wunQyZzeCQbZ6EAeDMtcuBIh28WT2I71s3VZgrhhrvNAAUaGxxKbnqdLQ1JldAXgqLsB0Dsdh3au/GcM2ycBSYE8os2JY57UMMf+utuvRAA2uBwMhbH/7xdmzbV61aNHTMa9+hRI06AG3j9vngsFK6tdrs4iXv8RSOPP/GL+fMfefhBlulYJOQL+FCYk5i3UKRhvR/lIqu/ze3HXeG1117Ybc9KeNtdd0/+4utvH7z0GhgRPCrgLqZvbhxJ7X/GtMmF4KbzJb8UGjT7DXgFM0jSKyP1EgKVyMSjHp/P5fMkQjUunxQMpbW6dQor4PpQTUhMLB7GhgOPUkUZqiz2j9yykzkQYwi7HWQo3N8z8Zbl5RdefNE55/7j4YcfLSouXfrTsquvuX7gvvt33XIrty8QiiXTsRi5/FPJqJvar4UG0KTrm1ybRa+QTylDQfUbAZCBaTO5WTc0YtaYfv36sQzzEPKETpXasHQZ4LqK1ZxAGCw2eldDxAlU5MpmpOzN7w9IHoZ9B9s2V3QBUL6vcOAKNlOWW8qJwPq5pVoufUZ3DA2B9WffY48OsyEj+eDBg/HHD5m4MGRbh5eItkguzhY/k6wNUUuHhO84EokEkEqxK6UQOCW6kbGwxLhEmRxHVsZtDkWj9NbtIdH57mQyY/8RiSDJYcmqk7r+lEZDlIXAlf0cqWNqakIdO3d66pnnjjnmGHBeGBM4QHIak1Y3TqprCI9/RqclRGh+6xhfNiUZFFn+bbmiliWptKQq5VcQw2ZDuoJqlBzy6FQvLnBX+SYn7OmJT0RVppma631+c78IAHUDw0AUMpAYF5X0gACbBLTLU6ZMIWcy8zJmzJj33ntPRp2z7LDd9qRuoqS0ponZ3EHxm/Qf9gWrB/K4Pf/04/fXXXtNx3bl90y6nRBOILxowcI7bpu0ZnWV0+N3e/wnjzp1+vTpN954Q0W7dpi0RXlPjiWsS+tT8/z8Idg87nhN1W4DBvTtuwtloBEDlq5c5XR72SUiWMN7wQolBM519fn5jf+Bn2SmgIxKAECGFQc1ORtvARGikkl5xX6bEy2/I8KC1QoP0QAy8Uxf75aAQQM/B+VgAjFDddRid+LiTnRwMpNOZEmFbrX7bE4v69Hbb76BvPXVV9+8//6H/ffc67ZbJ8VjqXPPH5uWeB4JsWYNonvCOZs7HGWTa7MYO6Bk30YuXZGxjF8CfmxEYGzSA2D179+fGEMApzYLZYJMZ373yblqgIg5J7sjCzy2NvSKVOyhEOwm7V6zN668nvI+TzzxxMCBA7HU5D+RH68+Q5ghTpoSlGH0sTan5HwDr7gLoGRv1xwHHcAnEaXgAfvtjWUdHAiyeIdqyEUqq774DFlcPnculUUNBd2hd4N+SBBP6g3NUsNGx1tUFK+Nf/LJJ8OGDaGTEFU2lUQrkwzXutx+Oo/ISLcRs3A15cjLms0xgs2jDcYdTyRKA0WESqHYw8CKYHr0sSekIjXAGXUU1St9fr8LP1NTZtX8I3LQqDlFdS98is23bjO4W11VVdKqleTOpsY5wm4iwtzwACSMRItevWGPRVlajP2XBtHl4AUIJijibR4AbXwvlaXodoW3gSe/ehFN3qWXXgpZAQFgCMxh9+wl0Ap6fH4CgduWVxCdsNPOfVqWi6Hkr6MJEACwhIZ9/OFH1119RcDrnDXz5W5dumZjSZSMN1x/I25bY86/MBFNjB174QMPPvLuW7N27LMzuztxwXG7yNSQIqkSLgqNXZASCY/LbUkn0cCQBfjd99/74suvb739jtrq0B2TJr378UfjLrmopEUZaX4pyEr7CfYtfx0qC+FOmiRmUPZjMHk8ofcbOMDpJTg6bapLZJORWujF7cE3i6VBShKjqcmboWRzKGm30rppFD0WFGfcvISnJTM2lzUTz/KQg0K6WXgXqR5qcIE/4IAD99izkl3NlCkPpVM5ihhSfbisVUU6m4vE4jAtxO4E/nbio896KFTcXMcm12bpKogoSlIf9sTC5WXb11z9L9gOmE3MIB/Fy4qHmFEOTuhPXv5VhsgijZiFjuSkk056/PHHO3fuzBXEgjzfLPiN39MNFSIRFuHjeGWBc/SOX66rmKVYyLI3e/Zs+LsIWFLNQORsntEh65PNMizU6eixcGbE/xpnOHbwJGhyYopixxCNCYUZfa/UCJMc2pJQG60Jnu/ydaNc9CKNyZ0MVk7dykiBCyp2k4OObSj1yIzZFxWLalkYi466Wfq/uTQCIBk+AMNu2L5Dh8/nfSG+dznZFLJfB8N9wBzPIaOcl0Ex2Up+G+SkxbLPLFidLvSLJa3LM0wQPgqkgohLSWN0jfApGlTXPYCshFMviKAvXuEXCsIjM6Lxib+C+rre3mz6i+oUyHjV/p7/IEBQ3bAmz+M6AARjCYYqCgQ9Rr9ImDNpKUi68Zc2q8kTBeYDvaeffvrs0WcuW75k6tQp3Tp3IQ0v8IenjR877v4HHsYhYfz4i269/e6HH3ocGQvRSpih3Q4nIZWAzIWj8esgSxg6GOI8YlFCR++57/7+/Su326E3e3vsCWPHjoXpaS0mEEP985o8xj/Si3Ah+A/whxYQnjgkTyyRUqbcpBq7dFemKxfPqw8xf4q6yri+8JgsVWjbye5rony4yF02eGzFJdsMxZDc3lQk8dyMF//+91P79N19l913O/qYY2Kx6IhRI++bcu8DDz0cTSTffvf9+V9+IfkgcpRz9ZDpml653M0f89t49Cow53VQMApzAYQBCvDCFycYLC5tVb66KrxibTXaOe4SJF6gmWa7zESSGpvJQHplzdbOcHHWrFmsGSpPqLGJWyQxI8CBWsvURjz77LNhiL9bwlBJIt89/RNog47g65133gkEsZaKULm+qBErKKoje46wqqaqUgAAIABJREFUmsxbb7+/dl1Nzz47k0wkpRpYWXZzEpaGNqj5gisTyexpo899ZPqzRRXtt9i29423T3L4qOKSIG7a6vZZXT4SqtExsjiw3KMspgMIVfwq9uifXHF7XR27dfho7of4BWVS6AOyeGtlkiQGFJP7cccO//cN1y1ftNhpcSUjVrezBXsYIMDiR/C2C6Kz5hzZDFlx8odiAsNtRpmyIaw1zk8+pztRG7EmM36XVFOW7VczHeTpkzBesgRYLXsOrCRB3ZxZc8jRocMUSjO1V4nlkfHyXSjUnCA8ieBlExWg7H9QMeOIWhSkJdkP+kos3qJolsLeLrsr8PRzL5IhPkm5xKykZyyQmlSGRIgDdUVQOgY8ng+IXchlu3TrnM4Y6XnzP5hKpTVSw5CTD7jBl6E7llIBponYBfI8w/l/Of7zDPyQx2DoKcrhMQl2S+tWpRQ28uayTpuTzEpEjFIUgZ04ZIJnL0lNSDTgcco6zfQliJIj0hNlAOlP1h8KVD6qx+YOYwWRsrU8JOXErKOitzb5b8mIAcSsWasvaX3j+ZcfuvvOEUce+ubMZ3bu3d2Sq7VZo2lHOmFNtevSadGCHw87ZNgLz7147523DRk62JIMw+fspCTNmiqWGZS74L6V7R/gZb0noEQmDxphByiqXwoqkAOTdLxZsjJStMeCM2Q2abGRJAJxLusLBPHlfXz6k4OPPjpmc5DPGg1MsKQ0k8oS7gtfljI7onARO7IejAL+wwTyy6dACa5zzqgVwTixUmc2Z2XqMTSQGwz1D/4WpK/jAd3JKI4pE9OF7Hc19ezxvCiIEATSKXi69pN9hoDY6SXAk8UmFapat2L5Nj22YgqAD2msZJolXYyIS1YHZIHHFRn3yN/LEoasggZMpkbgY1goQBMYGnKTTyDDyVMkz+KzYafP1nPrTsMO22/qvbecPepUWzrjtlLdIb1bv53cQfe+Bx68aFXNxZdd+uT0J9jZW9NxYV3kr7M6osnmMenkZ6TZxCwlCZ17Wtc/AQfiKt7Qsl0ziRIQWfXupsYJgM56AGvDMQi8pD9IVwSpIUgtXboUvKRvqiNRsZpk8Y8++ijWNIzroDJ9xq1EqX1Td7VR7St6qV6hDrcMtBkjLiBo77AcUTCRQQEBRce6euPwDacdk2LXrXuwjW7UR5vwMF9XWwmsapfd93jz7fc++3SepPGVI0cGLJZ/bEvYB9OpZF0m3/o+wyR27dxt9msffP75F3aXv3ptLfsUO4Ka0+4N+o8cNnTN6pVnn3V6uLbK73MlYiGZMit+4R6Sc5IcJU3NBtI0x8Q7ni4BKJgagg7rFk8q8df32ea8BiNAIceGG/znRKemuT4Ab/G63HzC4/MWF5f07tP3iSeeBCNkvXe7w7W1xJyjBVy1bBnQRlnIRlLtwgoNk7k6DWmgWmdXF6+hnrfd5fN+8tH7I0eOnD59mk4Z3RaLoUb0GBVpof4DW9G9k8DMZmeHs33v3vh963JS6JXN5Xp+dSTEZMSIEQBERSvwnIUfYSu/sVEirXdcegtI6l1SymHzImUJjcOOmC9gi488vzSI/QK8hReVl7UCXYOBgMavsPrq69paA5+rtw+/54tqWs0jDFgKVBm77NjTaVSDnAe8PjQcNVXr8Fw/f+w5Ey6/6IorLp88+d7ddt9d8lclMlaH5LoMBkrnz/tiwIABVdVrX5v9ysi/n2BJsp0ocBjtPvf4NPBMxONUQZBHsykrKd4JFaIULKWjKTRCriyvH57L4+6gPxEJXzFhQqf2HSpal9PDAq3XGRakPVMkkV+mmF+dO070XRYsDnpiZ+5tNowAPMCJqsSQzCEuIKCv59/NLweFvv7rX8fHvDaCng+fOQ8pkoVjGPehoN+3euUKEoGvXb2SGi1kuMJvW0x+CSk8yTPkfQXpxZ5BTke2hCYxjcwI4TgwcIpVYGiSrLD1H/JkVCqM6TNdu3dHh7LPAQeIDdC4oZI/5fLLL6dX2K8mTLiMEnnkflLwKqiBdrPDs9nELB208t/89IMQ2OyQsQjfA39xWFbGVD+EmvuqfnfGjBn0B0sK2cnGjRtHUhNCfnSNwfnO5GRaThTkAw88wIqO8zUiCPOKP9ARRxwhBRl+Zwc9zy9ygjVGqAeqLG+MlHN8QRg4t3TfQ30BLkpS7lTmx4WLpj/zdGVlJRi9qYclpSfMweaCGkd44z32xBPsxnDIliT9HjfKevYOVHXlGSsxtwUOhMOJE6/ze+yXX3YlMUMlrdqkk6SJzySiTE2mY6d2gwcftHzJT+efd3Zt7SoJ5TVHLBFn/5fOWtJZG8lRXD6/EPp63TInyqqUsRb4cvNcZhZYU0Et6jjBKSBgRi8KrWY6lKBy8DOWZ49n7733ff7FmcuXLJPmk8lAcXG0pubcs88G7VevWqVpMhQO3BfkMbXPWbRQpJBqhsQQXHlz9uwhhx72yUcf7LHrbtQhwfCHVR0jCEDj3YZJWIRXKUpmwzz99fz5gw8+GBtZM463mcDWlGYUW2688UYSJ959993YxHXVZ34ZNROtXKVh1QIwr5syg43s6/hF/mYnyFJbVoY6NldTW5VIxKiepM4ORH1qgmWCPZkFnme+aEdpX3+bMp7f5TvwXuDJMqkEq7DiT2gHwuFP1BSpZNzv87RvV/HA1PveemvmoEEDjjnm8CzOT6L1sUTjuVhtmpJ1jzz46I477tahffs5c15r267CkuWBwnSn+iSj+kUxwhdxQ0TFxMyKIykSgMMoLOEm/qJ0lGxb4usAsdRUVb322tsscPiWkiW4EFBpVlk3tKD8R//kXHeA+fHSLAdAeOvtN55/boaE6ovrKvxc6jHwMC3Qk/xCkMeEQp/+Ta6jASRxK1mtUhT3srLnEj0ufY6FqstaFH05/7Pzzztn5quzTjv5pC7duyVjEXvAb3M4pQ4h0q3d6fL7eJcX6TwogQ+u8BAUuqGQKZVTOBBQ6QIRGP/6cBioiUdvPA7WkLiR5FJvvPHWww89M3HiRCAMRmHEh4qVeBXBwLRm51fN5gLP6ARBNzj4E8gSI8C2jGUG8QXO63LKGkOKfTWybjoMyHMfZCkUVPh9o+yhG2TgQH7CVZxuwLbYPDGLcEYwIE/SekIaAnb5eP5uuk42rWVduRVraUFP6D+OWYRJEtynFxkXt2T5tEpdKC4++/xzSPpsoJmaZrNaFRgD6IDOCLbkcaEcCey6685PTX/mqssvh1RyMdTzKbICpFNZe7GPvVs2nqxTuW3UWiqe3LbXNhhDL77won33+RuWGjI7WJ24b2OBTPgC/v88cN/Qoc9ff8NNJx5/5OlnnNVj+12ISbR5RG4DB0KRKIIc844gCjS4Alh0vdwYYzf6eDNc4CtgFwybj4oXgnGYoyd15Tt++RcwZmAAof4Nlabstj4771LconjmnNePO35orKYGxkHGMgLcwJlW7dqR2YE4HCuGL7aPlM2hsKjNTnJXYLJi5eoWbTpg4Xx9zpyJ11137LHHXHXttYDQkpAkDsgBg3psy1jYWjIQDllj6jtYBlQxM+vVV4PFJSTm4Km88qa+NzaPa7ALoISGGyobP378zjvvrP3W1ZHzPMPJnxQamLIafnkXlRiMXgJukB+SKcJFMUc+9+ILRx99NKD2eCmeTj2+3C2Tb+G7N//7lprqarrBPipp0nH98Q5GB2oJgzILip4wTDDZXM+gueU/0drqd1+f+9Jzz5w8avg1E68iDWKoBptJMWamo486vveOfTt37cCG85yzTzt79On4Q7DTTCbDwNxhq792IWow4yyaIZWAFNRjYXSIg7x4xmNMgkHh815cunrpUqReb1FJGl9pUgYYrCgr9S7+6UcIUQXueicFumBEED7PQ1AMR0VJCFM5kmIFf/IYR6im9vPP5pH90YXwIZWrkkgDUBZowpPamj6sghe/9X73t7oYTwpkmEWkQ3YOeB5gdmW1rVmz6svP5yE+1lavveTi8y8c+w+8FWAqlF9zun0kCE3iuoBJV0TqRDgcmv/F+6TwRYkroo8xs+JHzKAKURkKe3nG8Fg2kFh5JGA6nXZ5fRRjjdaGx5x3Qa9tesAnCdGGtxFLrfIWbYJgPLkh1jUX9JpNzCrUITKS4+ZZW1OFmIXeCAWG4bnNbPvc+OuAjIkB0EwtdaD1Af4kkT8zxF2wtmvXrqTGBndJKMcv6w2C4Msvv6x5sVEqakrMjRv/ba+AByoI0g2lUk6wjZL44Oabb1aFpyzk6uxP2qRM2ml3hGrC999/P7V8K9q2IY4Myt2ko2A7gasJi7/VQUitbcBe+15/9TXf/fBj9+7dkLSwb/F1G5STlFLEqXjMXaCWuJW6VjnH8OHHlBaXMI/9KweQsv+ggw5p17Elb+Qy6Xg0ctSRw/YftO+woUdcPP78Lbbe8dhjj9tjz34etw9vCnTUfAflFpXawYc8CSmPy4Nx04ECbI9LwRkrQWe4hAsZS5LhZpNycVJJUBbXIQoV/HkqOrQ/7oQTpz359FFDB1FLVOrkxGJ9dt0VFsKWTkpHr4+gARQ6asz6nK9aU7UVRaYtlp7bbPPwgw+2qKhAGYZOxe2RYuehUAzqUHxruPOk2MbBgq3+a6/OJGh3m569OLcZj7vN+lBJkekjSkYSKq4vFA0iqcSpDJox/hyZMg987EdoxSQFAAk10Iolkw8++ADlEdu0KSflGVJFPJ4hK80rL7185NFH4dwdKC6CodWamkh5eOZb26whnO888ESSUDRTYKJgwO7kInqGwqtUO4/HHn7wP1PuveeGf153zuiTsyl0S6R7dUvVead3l113v/mmW6mlPmf2a1v26JbDR8vlIHoNPtQA2WGY5DYpTFnFn3vmGdytSHlz2JFHWpJxPifbVLszEYqcM+a8b7/9jh27yw1Ks4nNtmhZetTRR9w2aeqSHxe2qujgxAO1voO1XwQFi0V1J6CNMh+uc6LsWs/pBifrqtZNm/bEtdde9/obs7F7YjnEn4kSirFkghZoSjEwL4bW983f8hrLEOWP3G5ny9Li6qq1X33+6auvvPL4Iw9hvmhRVnTaKSePHzfW66auITVYa1F2Acochl6HKMBYNxYvWDjprjvvmzwFOyMAiYQlwxZ6LUJEQQ8xCBbY5gmLQ5xd7yKJjIXIjFDLSpmJI/k5ly5ZyVe++ea7nttsZ8PUYKsLiRP+aYRgPtfs60JBJWdjp2hjUqe7UAsYiUmOHQDCFmWkBFi/ygEew4kIc6NjqDdIl4JQ/MILL5C+iy0pOi2EEjaOL730EslhJ0+eTHgIpmIcmxCcUX6QqIkMNw3R5a8yino/oqgAbLmrCIH8ytaNHTb+NPRZ+RSCo2AMqUIMd3l82hPA/7AhQySeXN0O6m29mS7iX0/vUKzzLYnecIt6af7nX+JlwEqP+W8dNix/kBo/uUTa7QsW+qzDRk2qKrwa/3bI326741bE4tPOHLPL7rscd/Tx0594ypK1ETWdiEVLi4unTr531Ihjv58/95KxY8aeM/qj996hCHU2maCSRrFfZIX8FpAVkc9tCnLaeBSygTZ2EEUt/bMZ8QqRhsWYofEdDLX4Te+73wGvvfGm2LuNvqSOMI3NAo8T2JOwZv4w+INpF4YYDosXBc+jP4FqWpSXp6NhdpluVnqzd2SrjEDAizB3oNcAG4LAGSz0hcL48CFD+YqsIcnCxpqNQfa7vGKiBCQ2EObA9DHGDSeRPwE4VxTaKng1MA7VPfA8CwDODGjNl/y0mKz7sKZPPv541KhRrVuW4fyORIXMSuKA2urqVi3LWF/XrFwFSauKXSdXv7jheQPf/f3fYiCKMyASHEwXPx0d14Gz2+X41003Tr77rsoB/c4ZfVY6EsJjiSrRUrPA6518P0629yGn/ufByVv22oIqK1a7NVZbLXEfolApuN6B+6Lit9qfffb5f/zjfFKRVFYOFG2ABCGKcgUtC8n89tln388//+612W9if4/HY8wffOS8Mf/o0K5i8j33BgNs6goeynaYYlZDxqJ0xIjgD7yjTFsRg/HWrMNwnGjTpuK1mbPIhcQYYaRc4QHMiGAjrysJc6LCaMEP/xY3rEQgEZ6TTX45/9Prr7nipOOOfWnGtGOPHDLjmUe/+fLzSy4c6/d7Ke5N8UG8Q20+N9Vvqqtr2RI7nK6bbvrXNttuj4x1xhlnUbENC8Z+++3BHhXdIQG9DrR6sVihMaGPIrCUu7gGA0aBOWyQ3SbpT13Ol1+ZSenLstYVxx997Jdff4VGnwN4AlgeNlxUMOR/0m+hrxe6XhDtCr3Q8HVlPUr59Jh+U3wA/RDCDfmQ+MWEx8g1WX7DTTXLXY2Uhs+Dl0ghRNuiVIBbwSvZnWtv89HU1157LRosOClkQB9/NYmwsSMFsHkWrwTGbhgRCu6srhushUBecQX+gh8tWopHHnmkZ69ebJ3JjNzsaLTxEEzCBnF9ZP1m7SdchD5Uk4+UKgqxKKIt4QhSeJV8TkSPFE7WhbrK43UmwtW4mg4eMviDj9976qmHt+zR/fnnXj1m+Mjddt3z1RdeXbViNZywfcf2d9056aN33xw3ZnRk7cpzzjh55LFHvfL8s6G1q2vWrUZ6Zk5V0lL8bEZZZ+Ph56+Ae8wXM4KASB9UwFVibuCtn39LEjFgSGCvJjpO9mxZOFEkKnmoJV5HPfmM5E2boulUJRaDV68+kmOJft6yYNGPJCKn5m4QRSOmELywSWND4wbZMLswBFrjYeSwBtg6/WF1lOIYsRi0xkeRMSXKejM/VAnBINR6BXjBJSYXyBuTdHbBggX5IQKr/zlcRUIeY/9JaPAbb7xOwrPXZ88+9NDBxUVB2RzEIi1KpBAyvItk4vDPSCiM6lEW2rCk9ddPcKLn+ZP/+enf8wN5aQMmzIaQQUEyAJ99mtCONYeD7wvPzdh7r/6PP/xQJhohbM1CGC059KnI+f475503pkvXji/NfGHXfrtk46F0nFCbuBjoCUDGwZqY5kKHWa3Q+A4cOBAPE/xMStls8EVsVzh8af5kC9TAToRdRBXNYC2gRepXdOzS9bTTTnv9tdlLf1pcqHnGRfvMJr4osravj7/BfpKXk7jIeMEl8Mfrc7cuk/rTffvu/P233wWL/AG/V/TE2Sysnn01whkP61rw67CyQkOr9zohsl99NveKiy864agj1q1c+sTD93/56Yf3333HgfvvS+nJLKHH6aRkzkqyCbeLjioaLy2vWPDdt0OHDLv2uutOOeW0t997/9IJE7bcemv2IShB+u62GxItnC6ybh2pE+v9qEwK7MnvB0qwQjyxcFcFZML5sX3YHY8++jgy9E033rLPgQdi+l++fCmgY14AppKz8slCjTf5erOJWUy5Yd111gH9k66T8JMsTeAW7AkYsb4yJHUVanKnf/6Lp59+Os6JoPIpp5xyyCGHkLJBOwZn1Eb4UwmApFkohCBsxBEkLXI3QxI//0O/2pN0mG/pLycAnH4CVa5UVlZqN8A0/mSM/PJ0AuNPMkEQIvlXGRomUaLSNnWHmW76xnpMZzhp17YD015cVEIEdVFJ6fKVK6ZMmTp33jx0yNBAA6ngxOWAeEQvUlqKqB/42iGDD35t5mvLl6949tlni4tLDzjwsF49tz1v9Dlfzv2MJDY77LTDxCsv//LrL96cM2v7bXrdcN3Vgw8+6PwxYwjX0r0gXfo1eRPYxfAhezQQwETkoQLq7qbNCG4NABZOwuv/j7m3gJOy6hv+Zyd2amdmky1ql+6UllRUultBEGlQEAlpQaQsEEWQEunu7u5utndhO6fr/z1zKa/Pe8v9f31u7+d+rg+Os9dccc7v/M6vQwiRCkVmdlaxyAimSW1SwYBEQWQR2Mt7BfWRNunvgS/cJbmf5syZO3v25+QNEK2FtkzqNCwFpyzcizHjupLaivEcHvJPrKEibMhmL8ovIBCNvBPijf6JDP3fm/J/6i7J6iBpj9j2JLsdJ5kysCV8jU+BzP9QyuH/GrCEANInwAT+nTt3xqBOLWVc/zBsruc5yBYIc0jGwglQWAj+cCWbnZ/+SGa5WGzz/0oW/lMg+tffCw7zEKYJjhH4D0AI81i9ejUEGUxGvPhyzuwePbodOXo4yGQQPXJwwttFMMCP333XsOFbkyZPOHzscLFioU5LnlfmUurUBFfBlZ1Wh8wPO/orxX3ex1ogagUYjXg/0FXo9CV2ltupNxqhoH4qaik7t27bERgYDCuxWYuIkbcW5BORTXOYIYMHR0YU+/brb14FAZab5WNSGB0wXiJICU+WTIbpAe0LpOJgZZkIEOA7Xkv+JKeSHrv4qUnV4jwqDFiHgUdqMCrRFs7/vSTlVVP4S+fXrV21Yvmy6lUrnjp+9PD+Pd16douOClOS2EAjZ69Tg9btduLjwGUnorTl8uy83D6sa7cepMlfv35zwVdfEbFDEhORoUDDFBSEBYs1gr7pg4PRz185GDQcj4cGyndu3aLvhRDksK9T4cztTk1K3LfvQM2atSmYPGf2XCJWRTXH34s9sfqAUdrd0m565Sv++g//TMzilTxQYhKg+Esk4CTjkDCDL4J2wwoVIi+AoGYMs/iL+JPvOKwsdlvJmNJ9+vbNKywIDAsFe/76IP+bdzC2mJgYkeQokxGGhfsSg9acOXOkAUsP5TsTxI61YsUKLiaBCEc4NmcMiRLF/G+++992m4QBbLaXZPrEiRO0BkKWpSLoy9e+RBSl16PzV83/ahFVpN7p0a2QPqkqtdL7t8XkAUAJhoALJGFgkA+opB9lX1zUQaFHlQO7iMNuhgXFxhanhAyVdocOHRIcGjxj1sz8okLMHbLfE9T/DGwKEb/lllGERuZ0oND52c0ye4FS52z6Rv1ft6wZO3GUSq/9bvnKOk1aVavXbPHibwrsRViCG71eb/OmVTu3runX8+07Vy++277j5SPHPIVmBbGZfnKHk7o2ZO7qnH4qZDekCuIESPZFwWIKfnIRbyvpN8wOVAdJpE9GCGyfp6Reu3xFgdBCzQir3d8rp2wVFxCZ5Cyy5qVnkW0HjSasDOs1u0CtD7C4HXUb1Lt+85rKTyYWhc1iFS4AUiG5F+GLxzIwYq34pGQlj8JtxCfdTEWRfp+DGNhKViWpYhNvdLoot4QspEaM4o18mnQBlcuXg1UwZhgDd73creKMjMo1MhQeCmryVhJyQg2qVcvmWQsdM6bOnTRx2oO7DzX6QJIFRRQqj7UVRBQLnP/5p5tW/zz5k5FnThwpLMxnjGJEfr6ICqRgOYWdyNw2Es7rsBPIIqeIA6/IKSi0YpdXABxC5jHwCELBeKRVFr7HPw+j/zMs+LedY6GlzfL/YoL64yikIEjO0D4VKzL8EvBKvPOPl0n79I/ERBKSWCyIDCsIQLCyk2T11dy55ctXoBmbnYQGPkWwnSwt/sn+PdtN4YFKtdzugWEIkZoUItId8MtQ+p8vYNTOrVu2b97EGbANXgwbI95R6y/KB0mFi4iddlIESsHCyVk1MnEh0fxj7hJuMwyJbTP4l9TjH6HOsIU077OPcov0XeCV7zkSKZB+5d5/wv6lK/l8ydik2zGZ2lxuLA/Xzl74+IPBa5d87cpNuXh067iB700YMvijQe8XZL6YNeMz2jh5KBuu8fOoXR5/z6O4xJFjptepU23Cp5Ooh+AnM6t0oQpNoKXIKVcHuR1+KkMQ+QUUCwBvRTUsWJsfUgv2dkpaqdweub8WK4DdaS3yOqwk2MikT6IO3Gwi+lUY0Q/nz51/5MDxGZ9NDQ4K0aj0nkKLWqEiFh7WZzSoG9atefb4oewXGV6HS8R+U0lGNGf/LWUSCsbDTAGG4uGRX82fp1ezNp7niQm3r1w36ERsO9klcE0O7qKuys7d+7p270UvJqPRhMBx4dx5Qp1wH2uoBHn1SojJ6LZTPEzO4jIVkYSI/RmDn9lGlS+dSouzVCy0XMGsoT/8o2s2cehKkv7Q+/5rojmQf3lAsqBFov6zT4FndURVdI/X7iQ6TWcXRYuFk0IsrosfiDFHFnJCwaxOl6h3haBYUDh5+NANy7+e9smQ+XOnNGxYy6BVyexmKmiKkkKIxlgHBbYoMLp7FVqvynDm/M0mTZoifa7+ecWkKZ9FhJjo/axy2xSOQo3S7ee2yJwWfwXBeX44Gcl9FgqPH5sD8uEW/SgJ/URWUykdHlLoKYGm+/a7FZM/m6vRhkB5AZLXVSRXay9dv2nzqgLDSzm9OovT753O3dp26cKOwNkCJoiyaP5aGkizTGql6CFN2RS2LSjqQHQT68kO8pVF9RExCbclzId0/COq85OE20z2lWKWtP8lLBHU3Cd9s5f4wjukL3yXdpe0r1gV6Xo+JWbAr5LxADJEVj+VFEjuk4b+jxv47z0jkQwc4TjUsFFhTluzZg0lOii6jy4CgWOEjOTy5ctYifEVYunBBY5PjclSSIN0vJdk9O8d2L/4NIaHHIBiBJB5FFNAD2Y6VFVF/X35cFbk5feLFy8vXrx4+MgRkg0PT/TfaKiThiEtNDAHaDwcg7+0bxkqA+ZAIw8LCyTijdYW/KnVBwwdOvTw4bN8cguxBn8VLIS/s+lCQ4Lnzf3iwf27G9f/0r1LJ6ul4OOPpvTo3uvxo6dOmwgPe7tN+++X/HD3zpVhw4ZMnzF19MgR6II4tgKNJqedPhsOlQikZxv4YXchqQd5ith5psMgX+4c5gLOS3grNo9Xhqlm7PDhpHcAUgzTgom6PcLS4BAF06nLcvf2HU4iM0HtuMViFcm2Op0GgdjHYIS+DuhOnToFmWfubC5JhJJUW2CC9YhdgxFOUF5fSWu+8MllPJAMNZ4vua44z3duYTomQ8C9e3drVheqxZ8eAjF8lOI3s5bXGxge3qdPn5u3rn3zzbydu7ZRdo1KM2fOnEV7ZK/7aXQyfy3pOStWLDUXFE6dOH5Avz5Xzp8tyssl1VPucaqZgNuh9EO0BhGXAAAgAElEQVTvzPNXeCDKLjtDlZcoXfrqlUs0kOZlsH4GCTzhB8yFl5M0jR3u1fnvfzr2v/Mkg/nj+v63Hw0ZAfLkU9N9AUkLzJHIo2+OdjamtEEAu0AS3wEEuIYv0n7kO3pdm7ZvAx0YKnYyaCbWHL1Wd3D/fjwmmHDY78R+MWAu5nYKd1FXAmTgCTyWL9AuzB4+zyZhvKJinEajAx95j/SFYYCNrBUjBEuxjXEb/yRpj1nwKJ7MFwnfXgUQScHjGmHp8W0KHsgAuJc5cpJPxsmf0vGq50hvkS7mOfz52+0eZ4BGdf7MyW8XzRv70fATRw/t3rXz7Okzc+fMefTg3vPU59mZecT8vd648VcLFuKkEzkeFufsz+ciGNA+hfm6HYRLi6YIuVm5Or0xMS6O2ki9unXDSZT5/DnmELEFGLRkKcCpRNIfOf8Ou9IQoNJpydeRUQEZIZaV9HVTEDGmNsvNG9e+W/z1jBmfDhgy0OO0UNIXzi0syTpdPptUrQ4LL4Z8RwiRtKz8IvHHl5DhDOB6//33cUriUpBCrNjmommP0MYYuWBJ0CJuefbgASeBNvjQr18/woiBqoRdsaVjMG5hGGMiXIlYBE1gCcAQKAY4gA72Ut2lBptEHLiY8XAXNgXJwyDg4Dt8wPBpchAikMTXwoGUPbEogMBnidCpFZSSlrkpyJCd+SI58dkTpZ9TnDIL4Q+rG/9ooepwWkeNHpacEr/34MG2nTsLFZBN7q9GrVUGGK15BS67qNeAOgLt0ptMPHn9L+vatWvTokWzX3/9tXqtWoitxNi57b/FvUmj+sdPEtzESYixbwNQCJEBCxTy9ycpCv8Vk2Vi5FYrRK4u6rATgygjRPeg/xL9W4X6IfBVbEamj1mNg7x4HgI8WUSEB8RidjeY/Rt+8jrfwTWSYMMQuItreNIfz0uwZWgcXPNKqwbvZl15Op/cA9x5Ma/nNgnuPvz7P7opDAWqTKVEFptVxLXMPKlwwmUsOWIg0ehEIZw4chiEgN/8I+D+3jNMngcyeDCP7wyeOg4tWrSAbBEI/80339APgdkdOXIEVke9+HXr1iGNSQSC4PcPPvjgZczW3zuwf/Fp0p5hRQGuxJvJ9EaEbdWqFU8G1Cw5iyUxY7HwMr8VK3/OepGBNMnGJrKGJoZiw4t6un/DIdF9MAQgS+/lk+ejVwBefhU447AQUYHsxUHOIyNHJBk5ajRhv19/vezcsLNNaAXt8hUD/H8+IO00hyFmi0qkxUKCOrZ9u0uHtharnb1Kj17KEUGbyLtEVmI/kzAfViwo0Gi4cePy44mP23bs1KNXr4jIaCxBCi8WOKd/gKYgNx9U8aDzafxtxCEphA1fwiKx/3wHo0NxoiBXqVIlJs+cPnzE0O8XL6GnE7uP5JeiwkIYFzZRzuDGrdOgHiVuDXojbgtboQWdlfCsq1eumM1FvAjJ7cz5c8uX/9SoSUO2MRKHpbDgxfPnd+89wDAJAIEVIhdCG1Vz33vvPfy8L7ch6wiQWVw2moC/UuWiOg2E0uOKj3u6duXP1KR5FSClTS0QA1GIftKiuZ6OJkjhKvfIMcM7d2rHSp08ebpTh86BpuBKlSq179iuVes3y5Wr2Lffex07dbv34P7BA4cWfD7V6VXSFhPEYzCoT9iMDxw4wJjjn8VB5QECi35w/95O7d7BwQEmcAEnGRUjZ9gQKbiGUG3/Q4e0mrycsUlDeHnmL42IiRDlCRygKojdmPEkCgvWSdWPAbVEPHmsRIj5Il0j/SkRaNaFUIrSJUr6yiPJ1Qrl5g0bF305d8SIEYlJSXsPH2CcIKQ/1NzjIfFQVDiTyahKCDC///57Hgh4Ia0EISn9RUt44ecSrZaMYBGkzIydBlLsEHUBMITYLEUibU3Y7L1gI3SDeyVewmMlJv2ncJCgJI1c2vVAQJoOw+O7wEMf7/nT21+e5Bbp9pe7TMJMTFRnjh/e8uuqvTs2V69eBVuFraiAuKTu3TsPHYZKJp82bQpcGf5y/fq12bNnZ2RkPX0Sn5CQ0qhhM8qFfz7rixMnjyPcxyclRoUXgxgyx/r16nXs2B77hGgd4RNWBLT9NSBf8rNnaICkQ9WqWZUwYqqPioICjNInR4r0NBE6jdnPU7ly+fXr1zV74w0olRwbiwNxiBUVHSdMgcHc0bx582U/ruBpJLsAQDas4Ca/G8V5KSjBMxGp3333XbrpzZoxg7lnZqUXmQuoDYGJ8eKl85HhEVUqVExOSaQhKewSePJkBgYRkMDLUoJsCHNI9jwwIzOTRFRRo4dgKCE9uukYw4IS/2o2F2p1WnSeAIOOygiwZvAwMz2DKmJEsClFHqtYKemTtZDWlDFLaySJDnaL0BMEv7AX7dm548qlc1nZL5o0apSenpGUmFY8sviIseNozZydnoHgnpGdMffzaXXrVJ39+cyoqBJwf6zscU+eAI2y5WIxH1IIAxpF6BlrAZrS0eujsR+TF7V31+7atWogdbnMFsQ8AksFZfCVJXsVFomSG762iNJSimnggMRCbKaknPzS5QsD+g+k0QKODlt+toaiXHKlTqtxOx052emRJWKz8rLUOjWymlAOBNwYEYYwj5L+AB7awtHiUCGFY+bl5/GFKSBCSHKzeJVPqZAQiS/wOMbJDpLOMCRO8gQBWwyJvPtV05DOv9w5ktoEuKWn8xqewlu5gC8cDBN5VvTn0ol0U1pm8m7h8qCsK4zWbuPdLL/0hH/+0r/lV8YJFiLbnT17Vno1UCAyCZ2GYFXhffeRLYJPwY8BAwYgY/Gn2Fo+eBFqypeXZ/6WIf0tD2HY0sCkpaWqKhgAueFPpsne4NeXgjbLfOTo0Z9XrKjbpAnkBY8Ujl2mSOa/5MH514cEm+eJfEoSFYgBdxFKPJUcRHk/JXSKTlLpGc+R0qECKGxoCpbCQp2/Ydr0KVabmWKMPvPvXzxoV0JMN1FoDnJJHAoaUbncOq1y8NChOHGQsZYvX42pku/Xrl1LS8shkU6rxf4lg8Fs/mXtzetXP504uXRsbFpicvqLtEf37uzavqNT126du3QnElxQAQIzf+eLkCcJtoDaz+foCtDr33777WdPnmIHJXJCr9EWFBaGBQUTpJyZnt68adMx48bmZGYZggKdDjwRTgJYYZ9GgwF69zw1jWJItLXbumlzubJlMUGxLwpy84ICA+d9MbdC5SqgrrS/eBHMG/MbGjBDYul5DiwBoyAoylrzabPbhFUfVdjpUKuUB/bsSkp42vx1UfTyT4/fiArCGWSFGoyIO9QmYBf7K8wFmZFRodGl2mLNDQkOi4tL4F3DRo0vU7b0po0by5cvF2gyNqpbm3+jhw1ev2nnpk2b9u3cUlSEVi3oIYj52mt1mrdonZgYv3XzegpwPLh/u0nj16VhmIICPvrooymfTYNnMWzQ1WKxYuD7g9X1T8f77zop4PD7Aery9Y9n/upbEXEgekSESDfyQHYB1INncpKqb3BKLOXS9uQaiaVJNIolQBKl+ydZNykpyRRMCjAaQKRFs2eXr1xx9qzPZ87+XLbfnZeTG1MmFgwEG6Fgs7+YA/XnLTx/2/r1E6dPBz2geMIP7hZl/UEqQZ+xI6qUheYinb9Cp9PmOx14j6h9cPrkKWRodsfcRYvg+hBGhGOexpAYvCS+/ykQ2NEMXpLJGDkXv2TML7mLxIT4SZrmnz6Hi6VfJYLGn4yWG51FBVPGj5s/5/PqtSp7bRavA11C0LQJEz+pXbsKdXb79e/vtFNjyT8mpjRlpRTCYe1s1vSNhIQkymWJyPFioZcunXm9WbNqVSp9++2P/fp1nT59KiwcqFNJjgliiIDE80yM6FgBCfwChit/XibGKbnDYJNCexEKIV5acjoEWLyuZm+2oOQly6r204tGeOLAAGH3UxJyoFPie/LK6HzAAjERgCOYpjAGCWuQr545Gp3wokCdgDkwFCaTrGwgAAGxuUUdx7DAYEDhs9I5WQ6s5uAMF6C5kbCPAOew2jCAwdQGDhzocDoKCwoI9kKHUWlF9RaSjYmXR/8pFhGO5QZDl3g9xkKf7RrBECNIhXLlhYfsvx7/ZaX4wzdo3gUlDw4M4nP+zMkYgSZ8Oq55s8Y8SKvRJyekzJu3oFfnrnPmzn2tUQMCOkcM/9DPbd+15ReWAJfl5m3bd+3YuWvXTjx5FSvGdGzXfsyYMcXCgnEdwn5QBj4cOJDYu6vXr0VGi3AXDIoeL8qGWuESoi1OVjf+cRr2/NmBtEZ3HgglgV2QHqfVjl8UmqbVm/bt3v38eV7ffj2FEUkoDyrkOdC0R+euC+cvnjd39twFi4w6nUKtKCyySbVDEJoQnSjuANjxTkBVMdFhcQwMDuIlLIGTtiU+aQdbn6RCSAjM0KTtIFDBR1I4D/C4Rlp3kSXxT5yGLC2XcgXIAZTZeFBGEIjzkqgElkgbg2vY1VBPxOeiogIpCCMoyORzEIjuchwMVDIqIIzzHG75M9D9zeckbZLqfxAUJi/JJZgKCAbv1asXL2MimD1gxv3792dIkoz1UpMDTNKZv3lY/9rjWEtJ9uUx5MxLPtB27doxfolgiU3lE8WYMiv4y6/r1DrB4ZCuMTZwL1uMa/61Ufyfu1++i9eBJGxjgMZJ1BGBiDJR74TX4fgg7ww0QPZGBdTp9G6rTWcwLpw3v3WrN4Rh+S8eRKTip/PhNlnDdiiy3VJAcKW1yNKmfccDBw4VLx557dr9ffuOpKbmgIcN69ccNXp4bEwJXDPs3Mf37g4bPLB31y59unf8ePiHq3/+oSAv44fF3wwa2J+6eTAkBi9NDfznFZJuJ3aBSnnwwP7bt2+xe9q1a5udlpbw7Bn7S6NWYzZ48ugxxb1AMPySGK6hVuxSvJI4yNJfvEAFqlSh4v0Hd2k+f/vmjevXrr7z1ltoyli5g4MCszMzj+zdC+eQsA5IQk+3bt3avXt33stSMiR8iNjq8CAAVTYgBz/5oE3Yhfx5Wsr2rZs7d2xXtnTJV4ETPEGXFxQBHPB5iMjNEZmAHjc2AwDlsVFEwDN+4qc/LF+2d/fOZq2aP3uW0LRZs6iIyEmffpqWmpqemqJVKceMHnX+3NmUhIT3+nTr0uGdsaM/HDFk4IZ1K+fMnrF+3dpO7dvm5WaRVTRm1Id7dm5Yu2opouGCBQtmfT7DR1IEfrI9IeevGue/+7xEggQ0ftfpJXL3V9/LQrAukp/o5b0SweXJQBe6hzxKj6933nkHzz4bgfO8C7GGfSFJNhjUs7KyQ8PC+ILRNUCjO374EKWwN/7ya2CQCVaKdQj7B9IY9+Lyg4oSbApZBh9OnDgBIaMoMZYtYY51O9NSkxctnH/61AnMlUWF+UaDnuDIXTt33L1zW49a4nafOHzki88/NxcUrF25kvraUHVoo4RgEpOQYPKnoICAcF5iIdzCn0CAT2bKTuFGiceIve+b5p8+RDopvYsbARcXS2zl8P4DpoCAfn17yrzk7ZhFMKFCdfTgkSOH969etbxf/3dxU1Ehl71vNVvCwyMwy65YsTIxMSk+IREIgGMAB7/4kiXfR0ZGw6wpkCvMJDarE+uOyVc4xktyiB2xjup9UhZbXEICjXqoFIChBXs/HkBYJRfCxek5wfAQuYToaRcmZHWAgeAErIZOu5PcXdZx1szZiGIaPZIWLkQdswYULI20N3kOZ2CCrBe/Ah8mDkvCywzcMPnQYYnEUqrJW4qKoqIjmV1SUiJLyYHyD2ohT2Ovwk7Pc7i9MC//0d17PB+BAJsWopCo5oKMoPA7cfIYuuvRY4ehMCItxo+GmEprUSG59eAAJx8+uIdhCfsWE/nTVWb9mC9rIYJESVoyCF8Qwuit65fWrvypzTtvKv1cWlbVaSkeGbrku6+mThw7fcqEI3v3/Lxs6fPkJLxVpMfCfGZ/MZu0MzjUoEEDJ04ch6nv2LFjlCK7fOW6HD1WJhs/buzqtZsxxEZGRIq86ALRaBhkYH19vZx9ERF/CIP5vxDpt/FTxQZ40qgHE4POoPLXmguK5s2bN3hwnwqVKqJ6IoSQqeDnT1dbWUhw4LKl312+ePqjUUNzstILSQWjTbSvYAf0Wa9Brsph1xQW5RtNAdjmcXCJMAyTyWkTPiJwRqSs/i5OSTxUYnZ8FxKY7wB6rP7L3SSADG6/ahu83EhsQsyS4AcVxpkMLxNo5zOa8TgIPX7iS5cu9evVE2wgDhZFHwzIzsoCP1JTUqJLlUYk9/pqw9Gyo1xMaUDJqP7dWixD5UXMTtrwzJ/vrBwEBfRlMLAxNiQ7oVy5ctJkpVskjZMtwfjZQkzqVSD6T51nXiweU6CgCHt1yZIlrLFE0aQ9zHfWRRJnqX5P7lL5CpUQsIssNhG0Qby5CJD8ezicNBLexRgAL3o24C1dujTONTtKCW54P29OQZ7NbG3SpJEwu2B9LioSngu8ii46WhBZqXBazKJX9F85yIGj+Z4ILBUB7CKiCsuWHdu4NgwmUL9hQ2QdAqEwBTFCANL6rZZ1Xqs3aviwiZ9N+XXdVnQyJGyb3VmlSpmmjZtQjCckJOwwzR9Gj508cfyceQvUAToJZ15iO4Z61ESPWw7C7Nuzt2b1Gmy/Wq+9htyzaOHCmCpVCNJHMKpVoyY1OYEGGfliphrRXefokSOQzp7dezRoWA/t840WLRfOX0BoJQZggz6Ayxjt6WMnxowdi2NRIn+kw1CIleBozGZCn8E6SHS0vzrx4SPIK/Yw7sIQW4hU5CcEa0B9+eI5mmrPmvaZKPbzCvsgaqKknQN2UfSabSL5UDQqlFeVkua4Tn9dAEENRL2wwY20SjTqqUVEnNG7fQf8um4tqUA4FiuUr8o4kagLCvI+GDywr+B/FmoDEvFGxZruXTt6XTacLCrK8cOYVYq+AwbRyQpZAd89maEoY4xYQtq/sux/27Usq0SpJVL2336uRC4gFJAL0J7nsAeleTFBiCep1lg42Bd4rjnP7uC9kBc0H0gQFYO5ETmsY+f2Hwwe0rFz9zQCW+Ljv1q4iDpw1atUthSYgTZSBbEjrDs+dywZJaKipeA8zDCEZs6cPZv3ChnL4zFo1dO++YoUqt7duwYG6EjJKszN/nbRQvhrzapVrObCX375Zc2q1WRVr1+7Blvpqq3bcGNJpE/6ZNhsZGle/wgWXiEpHhKbYUaQULAdbIQhQXZ4CLDlU+I6/PSPD+EMN/IEDl4nfXI90TBLvls8ZuQwtA6XtUgdaPDa3QBk6NDR/Qf0q1iJttBO0UzZI8MlpjManz169NbbbcuUKbdy5fKRIz8C1EhayJ2fThgHxXv8aD5Gq9KlY+FzdFrRBuiRtATWQS2Etx2NQlgNRN1dpZKaWJJJANsRS8gUhN9QDF14ae0W6g4I8xVGbrILtUaTTKr/6HChK8YnJkyZPsNfpceOyG7lSujAsRPH27Zti+zF7Ni/OqxNLhe5k7Q+VGuCkJJZO0GCrFYyTKk9i8CEYhYaHAJ6bN606d0BA6RrMGKRlQXlgZSBGJXLVYBtEYGE/ZuTxJhiiYTCAHCiu5BjzlY5lfH8BZAkjB35t6jQDCW5f+8eYX8IDeTRE5rMTnf/Xq1VzPT347cdAW+A0dMumwQBhSIpIXH+l/NWLl5YMqakoygPec7lJCwESYgb5WPHfFiqZOTAD4fATg7t21Mmtkx2ZtrHo0acPH911/ZtLVs2F0Y0YC2XWQsLSRrt1K37gP79Q0KCKIu1a9fGd9q0tVvMgkT6q1gjDIByO63hbIi8On+lk0RO9Z/HFymIGfVVAhJOOSURpKLEw60bN4YMHRMQoMP64HSYaVKEF5icJJZULtwdrjfefnPxtws/GPrRyBFDflrxs5+XbtzIolSZ9Zpt5iuXL0NyZ82YiVt21pSpTVu2BKpY/tjFQtjVCNukRJxfMgW+cIC6kizEQkt/chlfgB4MD1PAK7UN8QLfpewcEAWTDy/jWZK0Lu0x/oTQk+CGBDZ58qQ7d25Ta40I3Pv376Wnv0DK/PLLuRAXjCi8j6GgjbGlAQePfbm0/6YvvFFSNKVXMxfGzOAZBjQOcICsGOGYJgPgV+Ru0qqp+CCdAazsiv+FMpYEPQBItjzVRIAt5jomJVF2zkvkgFlzJRVZi8zmFi1aQQQhAawgV7KqolTV33QAVQmfeKNEZHHS8SJAypAkbRZxJ8CkR6HBksTFhsBAggaJWIS6IYlg14Xw/dXh+GkNIKZMrZNrdHaRxUM2okcdYMrMzN6ze+/G9RufPHlWvXpNiOygQYMnTZlWp05tc2F+dMniA/u/R2Rg2dhSc76Ys2jR/IED+8aUDC8RE6nx93bq2mHL5l9TU+OWLVssoSizkJR1LFUAE/2B88VCw5gRjJO2P4Ql5WZmEgQmhVKuWbUKOgu7DQ8Lg24GmwLx69BMkILOCLamQAPOI/TuQ4cOsFmgvJBInERQzw8/GEyV5L69egNDaRERoFFvCBOU8JNlBdSIesXLlIExSMgMDnAxPAPvPK7Pk8fpRdixbKWK3qK8V8LTZ2sUv/owH/LgU139ZU4IgtyP+kOoX3IZhgR/HXNypiUlTP70ky6dO3bu2J4grgYNX9+6bdenEz47dPj45SvXIqOiE5NTZsyciUEO5xQOYlRLnO3YUexkvJM8Jbpnut1m0WUIHkBheTiQ1DDER7D+Njx85Xxf/QOgkxAUasAqc6G06K++489/gWLAC1k4qZm0RGq4VBJB+MIqU/UKCzq2E8luBCFCNYWtQmcIiKYb6cSJE7iGYIYZM2ZMnzqtTq2avXr0hGpSPxnjJYuCGZ4HQkKJf0dg5aVIQujcIAM/8UCezK+b1609d/wotcuP7t+7feP6/Tu3//Dt1wd27ahSviKukIvnL6z44Uf0iof37h8+dOjLuXPh5TwKksjcJTLCl1fJWMxFQh4JUFBIaTqYxGjZCRh/Qy0fnPgusYk/hRpQki7gi/Sd2wEjAfuNmjQh7gEm7rJaKOWyau36Z4kpHw4aSFCp22ZFRMASq6Mij8ezdfPmtOfpS5cu6duvj9liRpEzGnUer+ztt1ujhlF5Qaf1Z2AgIOknFGgQGSkoFVAhDCc+76co6kYdsvx8m1lQSH+thvc6SJLHD07KJnma+A/dfuqAQNGej1xNGZJAgNtK9rRHpdEJ8TrAMHPmLII3Zn0+Jzw8kkQECZ5E/SLz8Z1VAw6QRC4mwEBSR+Gb+MsAOEBAYGIL48GkriaAxWPIcmCeBD0I3qdoNmSH6wnVwrbNd0zmkHICAXkmsLUUUUkqR4SE+3kpCImahJWDjD7+5IGXL10kTAvPXWpy8uXLl9LSUpvjaRURSOKQloaXSgd/YsSSNgViPYuLOgcTJOoUwgUYfVRIuKFZIPF2+Ii/p2u3NiuXL/lq0fxmrzcF6zdv2LZp04GlS75p3PA1Qddd5COYneYCrV477qPRc+Z+OffLrz8ZP239po3Yd9lylJwRDkOn8LRCbVHAsByac7IIacQQ9afII05Kg/eKuBS5vxDFEp89I4QD4Q8rVGSJ4iK6SyF3EO1OMVg8CtgnXU6XOX/Qh4OmThn37PHjLZs2Q+Aobe0rKuFH6qeRenX5+XhcEGDgo+xW0lBYL5RbkFMwVrdgdhLceC9fYKzoJJxk8FBjNiAnJQogpvN7dsgrxSzpcdwDIYCR8wieCCmBHknbCfwAG3gHxAVPB1bxyZMnY1+hKSO7BdmLywjdRYDlGpYET6e5sJBoACDCw18Jvr/pB2YIsXi57SVAMB3wHpIEyNh+uIoZGy/kMsrEo9sxSK58KXv9TWP5Ox8DVAWlcLtBJhwQKDqszssXSBjAJzPiSupTYA6JiIxkG/MnS8nEWYw/UsN/cXA+uU3IIjwHmQ+BG1QDqrjVOc9LUdlhBuR4cviswZSzcXGDKH8iiJTQQqSN/ZdGUpidt3nL1ptXr5ForQ0w5eYVbNq8dfeeXZAn+Fm/fu/Xrl0PN+XAgYPwGhTkUkceL5WG4N8K5csSXnXuzFlzXq7HTuFBoIHCYhbNy1y2Jo0b1KhRddeubUCYQ0IbCA24hIgjjHAuh0brTwEboae4HfXr1ZWrFHdu3UB9FBvSB2emg6IJZCTH3+7du66eE81loYbIQ/jWMeqUiY3BNE0HXAIYkxLjHeaCDh3awe4l+Z5XQ15Ja+C90jAknQGBDDqOK4El5nW4SKSUJRQG2PalSxc6d+4oMq1/Cxz5E4iSj8S64NWQaIFYDinUFC+sGnXf6m8wWPNy1DoCVM13bl/Ly8rs3rkTtQRhEhaLs1hEJEB5f/DgmjVqV6tW48flPx89epSsLpLs8FswKlEP0O7A7Qhj8NIJ1kahZw+km1kwfUKuQRKJpgOoPxnf/9Spl2+HpsHPWFyJaf3V9wNGuCnTZ4KsPrezuV7St5dbgy+cZ/eBFVxD0BvbRGr4yEKjfMJEQSGk+dvXrxXl53fv2g1eSEQw/BuaK7xQvjWF5D6+c1dCAKYApUV4ZeER1L777jsI2sJ588qVLd2gXu29u7cvnP8F/7Zs3IjZcs/O7R9++MGET8bCfU8cP7ph/Tri+lJSkhg8z5GovbSXWeh/Tp9ZZTD8JQ1BbkYDgetzowQ96XY+/8kSg70vdz3A4UZuhyabzdZatWqDlgALyQYsf/T4GTVIA4OM2JQUPtcYRFzUzpXLARfcNiiYblHuunVr7NixrXqNasBp1qwZrCbxTxarAwBKo/LXa9DuKFmJT5B7f1toOBFBVCYTNS2xxSJpYoLADoTrUHwRNf/8FRqD02yn4YQ6wIiv0EYdFuEbUhB2qQ8MRD4rV6EiS0nKMU5hRBMwCg0LbGeO0ublJNAASQCaJJtCtDFAYOakI8nrTclqV125cqlkyeJM5PSZky1bNkc0B7Co/aw4FgF4VsuWLbF7sd9xChF3AdIiJXCASCKWyBc8wMXXr1/HngfkgSqGTwgImMN5MBw7OnZQDsRiSbwNmagAACAASURBVBoACNJmfLninOfgT8bM4H8r8aVWi4AT7NtIMRxQTAw82GUhHRY0OmeXTu0Gvf8uMiuW8o0bN7dv+3a7d97BweC1W0SrItQ3vdaSmy3zV77b770OHdvy3jNnzlGlD4JM7DbLzesEVH3O8b07d8IdGIagTq84eJH41ccKYTP8D4AcOnRuw4ZNERFRON3E7b6JkAMlniF6SPsTEEYp1Anjx9WuXW3Lpg142wCgtGRczzbE6QugZs2aReoJkiVLCRil5QOjeJokPPE8vgBk4AORZ035RDFm0blYWgseCEojNYGuBLNR4I2wygICoymwhPhDkAuJDxTeEMWb5QpfCR9F9y6dZ0z77PbNa3SPwg9C0iwpWhgWyYBPTHp49/7Feq+1+nzmglUrVtarXQPPOvtBrtNXfq1+2ZjYaZMnZj+Pv3jqANGXbd9+Q2wR3vtvPl7izR/fI1EHZs5JjC5YCyS9DWCtXr0abRLGJhFEAAd2iqX6X3YwKqbG8DD+M7Rx48bxp49Okc1pd7voQkD9EvL8RHT0ul9+qduipV2hcvtpvW6N1+PvdHjUhKIrPV5/V4E938+fGFOMQm5/fPm/Vd/ABSDyY/AGoNvwnX/8ggJIdStMHhYynzUqm8PqpyDGUnSzoYmd22lR+PHCfOLcMUqPHTfh2qX7eoXRY/XoZPInd2736dkFGc/qAPJcLNgwBhPSOhgpZlv0DCd1gbF6C4eAW3xXq6QzmN5kVAcivl3EMTr45E9iGxV61f5jR95q22HmFwtF0L/O+OuWLZ26Drh15+HU6dPPXTy5dNk3ZSvEEh9/9fqt0WMmeFwFkH3UWWgW/N3O+OVuQh69NpYYZFWJ/coPbpcJnHC4fJW8MOjicfcVU5CrCNDMSM8BMsXCo6rXqrl1306lXlm5VtWSpUuw23f9uj457unDZ/eLlYl0qN12uTslKdWoMtw4e3zV0iVytSayeHGtPrBk6TI1KtesWLpMWHiokswbbTGl03/TuvVQ9lo169GFtshpT89Kf/ro4bVz58NNwXKPknB8p0yLuxU47dyx9Y1WzZ0OK6Tp6tXzN25ccmJ+ctuunTry5WeT6r9WsVHzeoSRytQBTnkBiiYcSQ47A7S4CN0Wr7wQ1wZWK3gGyipOAbYiOp9YBdafcjrksVsQFkPtZo2fssQ3i9a/3aZDqZhygIiemBCHTu3ayV1u3JdVq5bNz0unzQkmBpNJrSNew2vxkdki1i49Iw/PiJ/SIFNqbG4oKYtW8Pj+tcAA6juwnCqqoDo8Ct4H6vqwF35KVDKmLywGfLEjotG0DseWtbAAL4LQmwUWIJk5xV9emZUa9SATRWvFQskcXpubWrfCQ8kn8xH/RN0yYU2T5WcUWHIR+HzmM/5R9QBBU9wu6g3t2r23Q8fOOXm5kCary4bPxE6bPOFTgkD73itscqTxgL2+EXpQKtA2Ia9FHq/jzt0bac+T3nq7VaXK5bBcOF1YhnyJn4KHUYIIfKVkkzAeivfjoJB5Fyyan56R3rV7py3bNu/bv69N2/YaleHx/aeIuWyNfn169endk32xcPHiQ8f2btq8uXqlmsf27/c687ZuWSbzd164ctbuKHr+IiknI23bujUTRgxf8+23t46feHH3XliJyJVbl6w58sWBuyt3X91Y9526hmjVJzMGzV/6WaNWlU1Riv7DunXs847S5A0uYTpwav8HA7qdOLybvHe8YB6LV+lWYvCnFlKh2+Fv1EIcKJhADLFH4XHQQJnlwpPmlbusbq2fTmGXa+XaC6fPpySm9O7Qx88qS3wQ/+DanYsnTl84fuLulSuPb91Ki8uMe/DYVphLbSIVGfRWf5VdrnTYAuQ6r9mtsPvx6cy3q90Kk7/27WbNI8JDPv10PPm2clWAXEXvGm/N6mXlHuv27cdlMoMvJJp4BBfmCRYkLCiISk7xSS+wZ3Tv2/NpWvyZq+dqNal75OyFDz7oUbFyqXff7XHm9Plhwz5+eD/pwrlb27cA7JMnTl3KyjWTmIbIlZ6R/Dz16ZFDO5d8vX72jMXzpn+9b8v+BzceZCSnJ8Yl37/3aOeuvd8sWkSU9+QpkzauX5WenqDUkCJr9XmshLGC2IXc3LxrN25rDcFvtekod1vVchdp900bvpaV/pyMax/1cir8LDdvnqXKhNyfEmb28BBTYWb655Mm+mm0JWPK87vMqS4eHuO2uZGYO3ZqS1Tz1s2/Usxv9MhhRNQlxsUhJGGQ27h5Cy2Pw4oHnjx7zOun9nowYAUdOnI4I9fi8hIWQr2FFy57YW56mjUrb9vaTTVr1KHUAUb/TdvX3n107aulC4ucth79+q/6cblWTnwr1alcarnGafWo/DQUtyp0WV0EakIt5G6X2x5gVN+6eTkEo7y/aEzKxocAi55eGh2WHGL/bTI1e9xPiSTH7rAfO3koKz994owJpGRThZ+dIopSCQ+rRzRvFgqXLDjQEBZqQChJTEndvf9w9+6923Xp9e3XPyXGpQ8fPvbUyYt16jT0Wj0KOc0VqCDIdsGNSxQEwSG0NmJwBFBgrRPsCaUGeiK8hl6/iODQw3s3x5Qyydz5QJPSZTInkxKWOxKfZGq9x+GhnBBqkN5geOvN1tmZWSjK+oBgqxlRJ8jj8icQje6X0JyggKCOPTtYPGb+FVgLLHA3ssdUcgf5pR5SIoR/VkS8qVVbN67LfJGo9LNdOXHk1oULNSpXdznRLoQfEjy9ef3CB727USxIKbO59doAnkFhbmIHQQlqc2FDJzmW6JnMjByMVRj0IiNLfPzRJwSXde/WsUaN2mGhkdDcsNDQ/ft3nz134uOxo9BX87Iy6tWps3vnLvL72nXqCpEBCoM/GLZv33Y+Aw3a4CBDuXLlRbUcn9fiP3UgbCKmoAnxBdmTYVA0FU852o8krnJG0tUkWvmfGuer3svgEZNTU1PReIgTki5zOohaIL4ciogIjy0axTdfr9OfPnnk9cYNWE2tRgTxaXRqwi2piYyqFl0sGuk7MS5erzeg5aiwoFqs1DpE5eOZRBSI/USJO+IrKTVqw4rB3veGBgYRYRAeGoKGhL5CoUS+6DWmrKz0yOiovNz88GKRC+bN/2LGjMSEJ+3avL125SoowRstW1nNRVoN/Bby5hOyeYEI3iJViCQorRRGh6yDbE/koq+7BZUgRJI5Rv7fVkRqL40G43DqNPq1q1f9tOznMR9PeHj/wYaN65cu+TEyfMbyH9ezgevXb1CzpjAPPLg/EwmOyGK0jkBTCIBB7UCbBauZF5BUkhgPO1b7E9+KpwAqTvhacFgo5Tpxx4AACOVo+ShklqKC1OTEUpH18nILPvxgyMiRw/v26BMSHIxRJzkxbeXKn4nGwMYWHhIKhyd/kpqsTx49mDDhM1h5/boN9Fqjy+EtyM5/8jiuwWt1XfIim8OCSJSQmPDo8T3kzPOXjm/Y9OvNh1fzsnPkiJMW1+yZk0kgql67Tr1GDWKLlURdS4tPSnmWYMsvJIRr7U+rWjdtYfDXyl2y779ZCkyLFy+FD0VXOsCWmRUQEmIrcnz/3dKPRo1WBBgo86PQFxOKncop98cjwha3oqISzaZ0+Ix2pCTYrVpjkJNkZlEG0d9jzX34+FaHzu3laiQG1/4DO4oV05UrXxL6lp4ad/TIibbt3kHIOX7sTGhIeEzpCkh3bHmGgyBy7vxJqASiG6YHXABI4R6X9uGDZ2+1blOpYjXKC1msTr1WZGYRGnHo4FFSqELDgoAPj6D3NMrA++/3Z74YCVyiVqfKbnMwJJDHjRLor6K2vG/jIpNRPpIKrhSeFIk1ok6Fz1DBIoK8wnKkFOUJFnw3/+LF8xje8FciNPuUK6p0CiWKwXTu0h7Hi81W5PEEaZQarEcE+qGqavy1JDSBkyLvyUu4cwCYQsyyWqMm8I5sUW5Hmlq6ZGWALnTunK9NhhAuI3wKqYzHinReP4QS0X2I0pHSqAi5vXbt5veLl2K8NBdaRg4fZTIGjf/kk4zMnOkzZtkczjKx5QYOGhwRGfH998smfTZl3NjRHdp2OnLo3MbN66dP/eLM+ZNzZi9o8vqbFkvRxLGTe/d678jhQ7euXZ27YD40YeSI4eVKFFv6w3dTvviYAPCcTBcWlJGjhn388RDgYgzRfjh8AOZeoPTZZ3rit/bu3f7r2k2zP58ze86Mrl37NWjQGNKNlBUTU0pV5MxPy4KzPrx3jz0YU7YsrJTNQr1hm8NtNATi5ArQ6e/fuf3LupWVqlQc/Wn/9AxhEWR3ligRTZECLHfsncxUm0zpLFUqslTJspUq1KZsy/kLJ4uFm8qUq4prhnDj/Pxc0A9/CJFVRBG9/vqbv6xbfe78pW1bN1WoWE6vDxgzevze3Uc+nTChZctmESUiLIW5OkMAjj24e+cuPcd/NnfNT2vr/FBv9JAxm9ZunDzuMzyqpbuUpmymXKFbtXZDx057evfuvXL1OlQsRHlkcJNJHxMTQzowEKNEOQSBok01azdv9dbbEaFBx48e2rRt2z28qo+f2KQ+ID6TCkYyTNc9e/aHcQva5c5T6VFxPBo12qM1OfkZmcX37l+PqVSZaFGFUl2sZKnk9IyqJBiK+hpCcYh7ktKmXVsP+rsgJwRf6wpyzTIjjkoVtPHKxQvo+Xt27U18Gl+9Wu20lPRtW3Zirm7RogXtLih2RRQX2LZjy4aQsICFC758b8AHN66cr1a9bnpa/OWLh7r2GWApsu7euads+Qqv1ao5ZPCHZouzbfuOxBQZArRPHsbdv3vt59WrI4pFHjxwlMSkGvVq5tsKsFE55Q6b16IMkCNMqE0sMNkQSupQOai6TAE2mysvJ79cbDl/8j2x/ImZQZoIPpHLAwKQtDRGvcNcCOHUG4x0qt2ycQvoWrduQ09Rrsgg0Ko9VitGJ7fVrtQZLAWFQ0aMlrzkLDfpkw8fxmMxJMunW4+uX34x9+Ch/WfOnAJXYA+uIrNSC3EWeg4GIeJ6yXWSDB9EhgtTjc8IIgRu4p+U8uKlS0QVj8TAADpxCOnjjxkYhKbAa7Qac26+PigUPPetKTW0KAnE1Ggv5rXZHRCfpIRn3/+wgjqu1MidNX1Wn959CQ6hANjzjOeEP9rkdr1RD55zL2lIwDz+aVLlslU+nzVn1Zp1EA1tgBEbpm+cctzWaObAChuW3G62x8c/wmXW//1B1LmvUasmDAbScOPGNeIrsZdwHUJJpcoV+vXtPeGjUavWbSgWEg4vLLTZ16xY3e/dXlpFQG5W6ro1P126eB4Ldt93+7Vo/qZSE6DWE1Hr7dmj77b1mzKeJ9V7rS7dUWx24iu1PjD8Bw4osWS3J6JQ+DV88WcYbwEQvlixbD6H5h8//wOj/P97JYZNrMeYkaXK74xWpSRYwTfu3+PtSFzq1avPirXL273zdt06DexOO5uKMi1YlXQaVVE+BaThrbLlS1fg242JKsG60DfY4jD7K0WeHewIsY0EUrgU96rlerfNEWYynj1z9sypU5QYOHnyZOOGjQymaJ024Nixg0t++Gbq1M+CQ0OQ/2rXrtu7b6dJn06KCg88cfzwmBEjK1ashI3A67C4bb7YQIiWcKH4cIB8RMqWUCmUTB+7CxoGOcdMxi9EpjIjuUiYEOnJ4mqfkQDG63Zgc9X36tn960XfbNm0ffSIC3Xq1V0w7+uTxy7ATbOzs0JCgilMMPvzL/HE4fLOyS0IColAfs7KzsVVWL9BA4qp4JinyDDtSygcTakL6IKl0Jz24kWrVm8a9cF2q69YiZ+SAAX4AZbC2JgoAib9VYpiocUKs/ITnyZG1oto3LDJsSPHq9eodfHypUrVqkKYTKZATCopSYk7Lm1muMi+jx8//Oarr4nZOnHsSF5edl5BXo4lMafgxZeL5mRmZrgobSyXrdmwonyF2IaNKxQPj/5xyYaSMYH93xtw/c6to8d3Hz282+hvKiwqZJizZ00VyeH+hB4601LiTl+74s6zFOXkahXarVv2bd2+LyLCGB0a7eelsJ7yxp3LYcWjiN0JDy8po+a8TOt0vCBYAcKkhgbhWNcHIFoiiYiCF3ojoKWft5dMao9r89Ztt+7cW756haB0ckUqHuoWLaKJrfR49u7f/zwjq32HLlS6hiMGGEIUiCBOX1Sw25ubk3/l6q1evQewgMJUr6TKtnPGtC/y8+3jxk5CWnLYPFo11kE7kFm98tfp02YQyKLXGbXYR2yyBfO+xQO1bfcuopToFrf3wEGwUCqwgis2My0xLDzaEBgk93fBDqJCI56npT19mPp607pIEgJD0A7kUF1mJ8OO5tZS7EPxPOf5zQe3qSFLpA0VzhAIvTRTE5KaB+4VUSx0/LhxYvAciFPwRfpYyFWQKEgz/1nMVjWWj3T2XE6lSrEgIuY7VvbSpWs/Lv1xx86dTV9vmpb2PCIiklR27hDBbz7eDArRJ4rd6csnQIYXAyTcih3QoUOXbdt2UfaJWAt28bDRQ6/euBhTPjY5NaF1u1aoAQggwK9Pz15qjeL9/gPWr//19ImzyKU1qtVTeHWFuWnwv8cPH926ftUUZjJ7zNMWTGneoalC4ymwEF+ipR0luXivv964U7d2+UWZiNJ1G9YKDQvJyE/Fj9R7QLs6jcrbZVn9B3WrVrPc6lUbz5zev23TOqEAu2S6YKPcqdSTn0XESVoa7NYfXdxgCIkoVqNRRYVXXTq6AhsZ/erI0f0Jj+8lpd6r0SBm+Hu9kAkMhgCipPF94xxHjXl8O/3pswfHTxy+dP7k6WMnhSlC4X3wwEv3xtqNagcEyvz1IvJ9/brV69cJ0yG2BkCfgKbUuCHlDN9o0bp4VIlSMRVOnjn/5jttp0yd1Lp1y6yEZHQktCZDSEjFMuWJTZbZMD+rhw0ZTj2XQ/sPUB1DY9ImpCRt3bLj2NFTNoddEEYoiAfZTI6H6Vliwp2l93W6ACjYG2+0xonhUhE4YDl9+dyOg/suXDiXk2uOjgktW6F8dNmIRg0ahQWHHzt0bMUPq9eu31StYjW4YfNWjfCky5Tqp48fb9qyPTkpKzgk5MLZS1Hlquj1IsXqtXqNDh87qlRrCq0i8Uhr9ztx5Ez7dp216oCCvHzK6VFTyiaz+7mtZEeHRpbIzsogjnPT0aP1GjRiwx07ehw+BYMnxqogNwez9MAB/UsUj1o0b36wyVizepVSUeGL5s/9Ze368FBTcGAl4mNUAbrLFy5Wr1L9008nHjlygpAsxEq6TMhdCpPO1KhB0/KlypOXtGfbtjat36pVtzp7yoKqZ7fkF+WrtRrM/PS28fdoKdanR/TDzkKFCFHSVjiBsBgBQ6rhoEWoAvS2/AKN0l+uEW5BFQgug5VYcfs9exLHiyDhyJqI5c4iM+5COeREEG+/L774km4F+GEQ6N/t1+/hg3jid5Cwf16xilr7+w7uHjVqZHSpkvbCfCGa6EQoHh5e3Bg+AU+E0iPEi32FMZwSshiIxZsxdJHv6gJJaUH9W2qCj4mLw6d7cYjwX8DqduuNBqLzYsrE8kDhkKW4hx351Uaqkq9IgqAexYtH6HUBMLIrl69260puH2HchWvW/NK+ffvYSmVsLlEqQ6+BTnpLRpe6efF66YjSAvxEgaC4CqeIsLf7upYrUcJJYRGBAlmZmatXrWz1xpsEiny3+CtyR5EuM7KTbty6fvv66c+mJRBVEx//DNsJKwGb2btvZ3zCM5PehPGEwNtg+hhYnF8t+Py116rTQ6BVs6azps26e/NWlVp1bt++GR5RPDEhjl1XUGBp364jZAv9Dm0aoP8GiP/Z/0nyE25vxEo6HvInkinbskqVKvjLES9grKwKgxICyx/F4f/Zcb7qbYyN7UdUFuMk3IfLpDELhPMd4B66CPo6Y69avRoYOW70JwcPHdbrTEX51mBj0MOHD0qUjjIZogpy8p4+fEIVjvKxMdAgUCHu8WOzw4VOiTCOkieEDF8wAaDAMwj20Glz2dLFo0eMxP+7cd0vT+/f79y7b1Jy3OWrp9ISnyz4ampwaBA6YvDOUL1a67AVnTh56MWLtKjIcJkdVkuQo4zUD4aIhYB4EebyEsjk4uK9xqoqhEVScFFdLBZsPKIMIwqLrzEfW527xNJodIgGfKFK76hRYyZOnHTl0tWGTZrgeiNU5fz5c5LSQ3INz2HHUlzq4YOnZWIrwTJv377L8hLTxmNE2S2bQ6H0RxTyJcqp6T5y5969wR+OoI6fPkBnMGgLC3JevCjIyclISXly/fp5WgdVrlglNDC0ePES927drluzFmjDlgoJMRnInHe5UxOTjj86gtw4b/5s4aMMxfhuj4gOyC9K2b7r1POE1NCowKt3zvobZMVjIxNTn966ei26XHCrtxo0bozs1yCoWDCdsP0CPPVqv9apY6f45MSPcgbnFxYUpXmJh71/O67h6zWo/ZadnYnXmxi4W9fjK9RpGBYQlpjy7OL9c/0+7JuUlLJ59Y6Y6Ep55vSQEkFffj930U8LG9Vq0vi1N6uUqxURrVGLDBAnplziQnzwEbkLNmGncV68cJk9npeXv3fvfkyAk6bOrFy1HvRBuE2VxtCwUidPXQElTpy8XKp0qfDISIpAxiUmUcbl0cPH3Ij14sXzXPIDnsVl3Lz1pLBoJ4aNkNAgiit+vfj7SpWr0lvp4IEjcfHx9RvUwd935szJKVOmkdx+6NguMoa2b9+J8n3w4GFCVtv3eDPh+cMDx3cQDwf9YZxMlqjhuHsJ0PzGzZvUeq2yn5zOvvIdGw/lZjp++nEx+nFMTBl/OntIByq2v5C4+KvDO+23b9o2e9YXeLQZHgpVdESUyyGy4TQaA21MkOSw2YMP9+48ii4eFRhkoOIrNmF2AXYjtJrbDx9PmjQhNTGxxZtvNmokgjbu3b9DEAzlwSJKBJ8+dyx1fDziLNZlZEF2UKihGIF0u/fsAyGr16zGw2naocJMKFfv3r2dSCz0acJQIKp16tSYPXvGL1tWdnm37aBBgwAjwTestcdqiYwNnrtwetMmrakz6pVjFXCUrVTG62e7duui05KuVFifxN0YPXHIO+1bexWuklXCZnw14eqlSzXrVoXoFxQQGGId/+nYoDC9y52Tleek6FSXrp27deuSb82Pjo0uVb4kVes8Vj9TqO7zLyfjuEiIT0lMTE1JTgUsljyLUW90mG2bN24BLStWrpCSnkb7GOJDZC6aNF9+ej9B2AV1fpNmjqlTr1rl+mUg8hDMh4/uo/TjMlLp/eDudQymtu0avju4HeVRt285Omfm/BEjhtnshWvW/Tp20rDWbzU1W3OQWlD6c7MtR4+cshRCjy0kEr5IS3c6bCtW/ZT5Il8Y4/WBd+896d1vAJsXRTK4mD/aHUe2OfvczZM9P+iKjejazRtutSzPbm3Roam/FkqjJ/DKYrHjPQ+JCKxWrXL5CmVz87NIXjEZQ4AIrtACe8GUWdOmzZ5hLK4IMgVrVXiOArsP6FK+YtlGzRqHRxazqNIN6kDKXTV/q17JmIiF332Z9CypcoVqQxKGg5kPnzxc+NWCgnxLsfBovS5w2/b99Zu1ZPpspeTEhMKsLIeFjF0nqEu+nsmkunz1zM27F1OTU4joMtsykftVLtlXi+aQzvvk6f3Va5bfuHa5WcvmaGXHTx0NDDTeu3fn0oUzPy5bSix/uTKlMH/4K7RPH8YdOXBU6eefkJiSEJdIcELrt15PTHiYEBdPsZj0tKSTrY7l5ObAYHfu3lKiZGzLFs0oBE1r1+T4pF27dty9fn3YoEFui6fIZaaYKkJPhUoVMKYQs3v29OlGrzU6tG8fJbJeb9SYkPCc7Ozk5CSHw2qx2uApGmMg7TVpMqYi6hw2jgiH48tgchRa/HUmu1lU3hc0XLQiILCDdkZWdCz6mim0ujs3bhw+dJSc5W7du1+7epVsgGrVKsIsxo8fjwf/8sXzEO1uPbqRzaQkSol6QAjHSFC08ZJqFfkkKsIeBadD3mL3+rL0eBH2RYg83gPRjlrx+/b3MfGXrJy7qJ1lzsk3hYTCR1CYSDcJMBmJQDAaTMhbsAOlAvuitX79pjEx5Qps1pTkZHteYakSJal0j4exUYOGNavXyrHn+MqgkkhntlltZWLK7t22OzriUuu332F1UC3wqmN7U6vIsVdUrVB5ytTpPXv0gBTJjIEmED0mNjYsIvzqtctYFPRBRpW+EAJRrVoViBdaBQoQcXOYoG/fSCLfITszB21GBCp4SOgIy8vNw+xGNZxK5SuVKhVDXekt27ZTuJ4+WoJreuUVKlSKf/yUohR169bGx4n54j/lOMQ0A7pgt0SDYcmxyrAYJHBiS8dC+7tNUiRi/C+UsRiqNDAMNnQHGjVqFD03JDGLPlFSfLlN1KsVVco2bPiVPDWz3VOxQqUvv1wYHBIGHTxz/syMmVN+/nnF40fPnr9IJYnp8oULlK62i7oA3rvkNNFZK0BEUzJ98AZYoVWzGdD+KT2DTZXYlcioiOKRURg+MY4qTbJy5WLLVihdr371ClXK46rDSJWcmnLz8t0nDxMun71x6fTNHZs3durSyVWQqdQR7gbHFIckY0k7AXkWcVAsjdHI/yC0oJBQPoTXx498aLLGiZrHnUnRCC5jeESt0ywkKLz4zz/+PHzYqK++WTRi9GiUrarVa1D16vadW8QKoCWXK1uJsGssVUeObG3RqnVRfmGnTl3YVPv27QkMMRbm5xkCTC76w7O3sTaotEOHjVy2bPWoUR/9uGZlqdIlED9ycjOLcgsCi1GTvSi2TLTZ4X4e9yIqPKogu5A2YUuXLb1y6/LSb5eI8isEN1EcXamG0RqDdfcfPZi38PMO3Zs8fRpXumRssCkMy//Z8+eWLV9KfgCqV+mS1bZvPbhn/56Zn48PjaQMtChEZybshHAnt9sQYMjMzQxA41YjouWEBUTNmDMD2YiuQUBYICeiMTX3Wn0QaSi+d9O+I7gV0AAAIABJREFUxOeJ836YPemLT3EGjRn60fYN+4ePGTTy40FvtW9x5/btI3tP/bJ8c2YqdahlotYOwZgFluLFw3HMUZOZk4RABAZpWHHsLiw6cnxRvuP15vUxtGCfBpLAnFVD7EAiKci1CVsPhZrJVvZ5gJHqYdmiwoZdkBRgYTIZeIvdIgx1PjurMPAoKT1IXigWIy2GKypxy95s24iAbhS21Su2v9Wm8aRJnxGZcGD/qZOXdiFdUfVg8+bdS5YsRI+EMqIXdX6j+4YtW0rGlPpiwfRCc1bWi8ytGw788PWakBBRRoTdERQUTOvSypWqojhx4PiTrHG7d+whOwdOwdQunL8UHG7EwYXDQoz+98NicdSpWwOvU58+vTZt2VhgLrxw8VwW3qD0/PCSJqhETEzMpk0b8jIc9ZpUZtfQpKhE6Wge2KVLl+XLlwMfBC+kK6ynz26lUsaEudNsIK8wOya2JDayxJR4awGpYEBJpg3QUeONNxNwQnb8qh3f4EOBc7NzgwKDPhlPNc7aCIXrlqzatePwjZvxwsOpkBlCZehLjRu/2bBOpTPnzjRr+XrfAb0cXmuBLY8oPMKFDOoQYshgdXdvPxz64ZjRH43p1KU1jlCXMygxMWHixE+ji0d+/fVCLH2wBBSDuAfJ3bu/N2fOZKYgKVSE8AJGIi+VMn+b2d63Zz9sVGPGjXbS5w/HB74kuV7p0o8ZMWH/3r2t3mryw/JFukD/F4VZEtogKXLQ8AospdaM3Ovs07c7RnGjPvTe7eSObbudOXM6ukTYTytW3rp9ddz44WViSmRkpweawjBkatQGP5UFg4WdXV7oLBZSMiut4NmjFHO+3WAKjUt8/PxFwomzBwmp7N23R3SJKCD/4OljYrrBjdca1GNTxCfGkfiCLRCFDCaj0xnV/joi0+Fcu3Zvp5qjn9Kdn4dDH56qDtAE3r59b8zocT279+r0fjMtKSAWF3YmYcP398u35NudFm8AJUpc0QElEhJTXVDBAnff7v1rVqtptrrOnT6vCZCHhIUizxFIYLWQx1aokIvNyzqazQXgfGz5si/S0zjDjNgyJctE9Ovfj6ouVPPv06M7dWT8XJpKlarkF9quXL5OWdrwqEhMoY/uPgYxikWHZaRkil2jBI+oSCDqVvp5jU53gUAbkcVLB4JiObnpWr3MQgSSy/N6wyZIA+Dr1u1bylcqn5SSnBGfg3SCMgXTRejwhWPTEUuh1oZFREUmJMSRUjNu/Nio6Igdu3bNmTPHEEKpHbeFVDDiT2hkqFXRtYyJNKtfh2uod1A6towI/fV5h4WZS7RRJbMYTZVAOkXvbr2TU56vXbsuNqaY2PYq3A50GsADoPl0wuScnILlP6/kLnYij8Ibw2YhzB9esG//9unTp184d5ZyDAySe6G95CV47SItlJFLQhVUiLnzHVFM2LHAVJ8VAEmLK4R3XsTz/SZd8UXiNfwPBVgkBinpW4sVXN2pa6/EpBfLlv1slSluXLsCfSOpMO5p/PIfl48cMQw1TKmVk7eYkpJKqhlBIIwWrMasdeXuFbLKiBnQ+asD9YZbN2716dkTm1/F6lXnLZwPMiSnJqEjTRg/0aDRnTlxqmfPbtWqVlX6aWVTZn1K2Z61azco9c4WrRtS4QVAbNizDnLMQKmVB7n3+CtLVAgtXj6kTefOg0b1cVisp46dmTl1jjVXFhphdDgtLVq2DA4MjnuSiOYXU6ZMRIkw0LTFm6337zhQo27lF4kvQsMCoVNS3XmW+z9kzIIfiBxRTFl8skYQNTYVyRqYLmFykAZoDdNnef53SlqSgIIkzmhZNWYhYZ5w/4rwYJdGq05KSSSr6NCho/waUzb2weM7I0cP7d27D0VcDh06mJuZ0rNPF6fDIpbALqtet1pomP748cvgrinEOPO7sbGxsdAp7uUVEjSQz3Je5JOUlJdXcPvm7eXLfzWE+nfq3Ra1Wxvq3bBxtdFETRFCOwkIdeXkZUWUDO5YurVaadq2fu+lszdFLIWbKCgKk+K2FlVh2VeClPsscOLT52ghJQZjFS0zNYGB7KQcysdpNFl5+UyTBSKpigFAWLFEohXotWpi0mEJmdk5xPyv/nWtLlBz69aN+PikVq2wVImGcVIitNWaxSs0NH+VKROT086evzR79qxAEXflMJiMqAp4L5UKDZFJe3bvXvPLukpVqy5evMRUWl2zfhn2fJmysXyWLRtL7QakBrlOdfzw6Q0rNl5ITYNyvf/+ezC/0rVLGOX621ce6oyaPj37Ll66eNrMiZ5DRR16vCULyIupGqVTKQqsGbefXB44ok9AhH9AQJDH7lm87KtvvlrWvXc3Y5jG7CiErJDzhASC/Ggw6VLzkqkX6vQ6n+ekhwWHpRQlDhk7MEAbkJmTEagxQRd0pKKo1WOnDu3XfuS7Q94LDQ+KjAnzqqxlKxf/ceU3qiB7uRrFo8sWIzImpmw0xbS0Aeo505bVqFuLEBB8oETaDhw9kCcIpqKUG8OU2FFwUrDipDVl52QhrgFzsg4+GNMT6wxCDGo6K8IS4PZKiE+DPiB2YJUBT1gRST47c+ZsYKBhyNBBQnL2uO7cvnvx4uWUlDRCjkqXjlX4qe7dfZTxIp10qtKlQocNH9L/wz4s1vMXaat/3d5nUKdq9WLmffdZri3xux/nY+wZNKxvlVplylSKJgJ34/GdtRtUfm9o9/isJ0dOnLR4iwIjjIYQ7ZAxA7bt2tmm7ZuiIJDDCUMtLDTvPL7px/UvAvTG2LAYOsKiMdauXWfdhrV9+vRr+WYLZCzcAzTYBbu2bNlStWplEaVhNp88dfwhaQzJD5f8uATOFlMpom792tVqdkXPjI4MYfpA5v7TyzwN+Y/ATjQQjVGVXmCr2bB8tXplgoOCq9cvC3pDQDau2Dtz5hdt23UICgzZsn3Tu4N79O7T6cGTu0U5NlyNKUlU+cgGRUNDgyKigt56q1VszXDCQ412wePzbY7+g3sCW/KzR40f0ahFs3bt+0ydPq5itZjwSPz2qOO66JDALEtyljnVqbQWFOZYXVa9UYMBy89OZBhOcDLE1QsXzW1MPwB/V3Zerl4TXKZc7M+rVlLnzGqjl5SIIsMsXKp02ZKlIo4cO9K4aX2qGZFmsnPb1tCQYrWaVEfGCg8s3qFXexLcTvQ+umLtD1aXxRAQhIEBNNAHedXE0UfpbV5zQXYW3abQOiLCowi/KxNbnoaYtP9o2ABjVZYxOMhuLczOzw4OM5ZAUXHm5RZ6+w7oYdyjCgoNOnbmOBjVvXsPnGc0v7Lbs3DXQhF0IYYXOUmZWYW4txLiUzds3rR7z7ZhIwdt2bmuwJKNPxNBqbq8Whv1OxRCMGqMBTYRa1uudgyeIciLBtYvVzjsNrVB93aHlqcmnX+Rk6DURaFZBRqDiKrOz8vWGJU3Hl70+pv7D+3mUGc6LPkavcHptmCnr9ugTlTJYgQyOiyIQppNO3bMnvFlvdqNp0+aGRwZ9sHIIVVfiyWoBsMn6YHQJYS5/JzCoUOGP72ZPGXS+NjYmE1bNx08dKpEqYDqtevjdsCMeersqQqVK3Tt0wZvp07t/+O6rwrz80uFVKPuzPdLf7p1/4bNU1g8psq8RV9eu3EVKte0SbORw0bQwv2n73/q2/u9L2bN/WXNut17DkJwqtctj3/17tUH2fmpZaqV+WzKJ8FRJryrpaNL2q0OKtu92b7Z10u+SkyN79Wuf2p8VkRU4OgRYwP1Qfgrq1SstGXzxvUbtj95ms3Wo4jbzZsXV668eujIQWQbosHffueN4sWF8rBl005CfvWhSnOO6/S5axERpoysnMiIaCIWcIYismHVQQtWYF/xehCY1q1bf/LcqRfpeT/+vHT+l19QpYwsEpVorMW+98/NzS8WFiG88L5u6xANlHyp2JtGq7XZXI8eJSxbvnLcx2NEGJZCrsEuJUKy/IX9QFQFQwEV/WcRwrBeUclMsHJsRrRURYQSnbvwfNCMUshkv9XE83EZXsdBZ8PCnGxtgFap1iWnpuLIi49L6dCxY0ZWunCTU7eDtuIWNED56tUrjh0/2LN3t5vXL3fo0Ilq1eBVQtwTl8OakJ62e+v2pnh17bas/JysF8k37lxQBcioPFu5SgUknKdx97bt2Hbl7KlPM1NTniajMDx8ekem8gqhv++A7nrde4XOzGbNX+/Zu8fNmzeIjTARkUrejdWanpsOJc3OyZScAhZXmsaogE517t06tmzkhrXbX6TkxsU/mzp9Vr3a9WCbVG/Q6vw7dG8TWSpMqVVOnTu8d8/3PnxvRGRISdE2wecvJJNTQfD0f+gAgzmQTrDYQzdhJxhIUHyFnRMtgXWSeL9PKJZEgf/QSP/ktdJ4ELOg0Zh80Zv57huw+Jebl0lgwQ8/Ljl58lSbds1R7Jau/LlxizpyP/8rd44T6W/Nd/b+oHPtOjVr1Kz47Fn8J+Mmfjb94xLFY442OgJO9B3Qt1Pv1jBaAMLcFYrfmm/wPSy6VHieKTI0qk3XN14UprRs1qpXzz7Etz1MuKUL0hYRbu0R+a4kBFLqhuw9qyNTSTcLFzHXsjsP7rZ+6w0hWuMZ8vVfAvtx+hNhBIypJ4NpPTHlOWwG7y0oxwDYBlwjosI8fg8ePIyKimRTcbA6DCYzJzfJTJFoV3R0idQXmRTlEumE40YWFbDBZGx4kpVgMzBOxBGAw0anc9b5c5dOnDiFDQxnIg6V9PTU1LQkc76Na7Lzsrfv3HH6zOWQsDDKE+Bb/G7FLBoxSZYZbkePzMvLIpivwJvXplPT9u+0Tn6UMm3qLH2g7qPJH0eUCr907MoHfUZFl4xIeZGYkZ22cfu6waMGGML800W2gTzXkm/UBY4e+3H5yuVpeZ2Wn6GyIZaa32jTdMCgPhZ7nstj16gDkEUXTPuqXpPards1QxSVu50qL321PQlpiVEVwjA/0LE2UG/yOFzorgZNABOs16rG97/MGz90SlBo4E8bv3bKC2VKc+16lQqdzokzxpMZdPvWw1IlSiQXpPV+v2ejNxqGBkVXLFExw5weWc74dqcmGN4gIlSmcJBd56uwkPE83T8wIihK37lP265+7UlfN2gNSHs4BFkXoFo+IrZinZE+lGMPiep08DMWS6kQWevdB3SKi38cEk1BeUHg3qnQomX7pr4KEqQ6UKPZMcz0weTpU9MyS02ZOvnNVm88Skl49OgBMQnjpg+q2ah2QkZ8eHTY2KljJk+amZL+PKpUiX4VK1islh3Hd2/fswv/QpH3/2PuPcCrKrN//9N7S+8JJPTeQUJviiCIDRuCoCD2hiAWULAXVFSQYdRRx4a9ixQFURQs9N4hIT05vZ/7WXs7/LxjmDvOf57/vXt8MuFkn73fst7V13dVjzx3yPGGihpfrTU9q8lb687Nfv6lJ+p8VT2GdMCs7HRGaw41m6h6YSv3VcLNvvzhw427aNqtMWdr/fqGG+6aydjat2+HLAHzrKSkCNcR6IjMYu79N2/bsfXjD9Y8s+yBM88egWOp2luV4Up7bvESCpOBPRw4bBAOgAcfewCtDs37eN1xV45rweMLmqJNyWDSZDcFcQwntRdMGrd9/xZ67eUUZy5evqhL19Yn/UfbdC206FwDRpwRjdCqXMd51BniQ4f1p2wwFIu+8vob6LJ0pGCpM3PzIPAYQZeEFgdqWbvSs84d48kwpyhTCUaoS/clAq7stBOVJ2LETzTky9j83ojdmh4hdhIPo+kWFuV17NiB3nb80+p0+eolgRdUTqczi4MDFybcKd4RjfGNt17/4cdvgf1WasBTFRW1qZQVEyLdnUEips3ivG/ewhXvvR70hQxmbb2vzmK0kRF8w+wZ02+e4qUVaLjRle5I4BGOJ8xW+7XXzDAaTDhhSW1p37at0dbR528gp8bpdGHI9ejVtb6pNq/I4w81nX3OGLrSVdU0ojGEqe21kMFG+YWH59dUnUxzOtf/uvbeOfd3atvT1+hv2S572cuPtu3YipIb2iMHw6E476NalcpjnW7n3h1ieVLFoiAOYDjQ+pgcKcocGnxNF19w6YEjB/fsP9C2XXu9w1hTVYMP2+qyQfMbN3/nznTqSOmJRVGIwwFkk2bZC38LxxMzpl9Z7a8yaywhX2DVl6umXz1t6pSr1n+9PmUOt+1aYkhL9Rnencad/liNPZNMoaQ7N/OO+667dsqc8rN6dezSsSZ+1JgRfeChhWnpZAAnEn5j556dX3vnza17tvY5o7evsb5rn67EiKzh/C1bt+47vPvFvy93uG279m115xoGjuqOto2ruLB1zsxp1zWFGmhy6UrzfLryC1O25pprr776misAbPp+4y+vv/5GQWHmGWd2sdnNfm/wx63fMrvOvdtcOPkcjSXszDHdeMeVe3Yf7N9rCP9lpxdmuD3bf9l2sqomZgpNmXqZN+ClEOGvK55lxUZOGEB8/7LLL0cUojy9+/77TeHKy6+YVFiYj1fy81e+btW6bcuWZWYlzoCIgBXHQuF9h48BOYkT982336iu8rZsnWfwNq75dqW//g5HhicZpabKRAosVVUFRSXff7+Rc4cZACeH4xw9WqHRVODjJzkYHxjznXX7veecMz4JMn7Ae7KiEumAMY63G8YLp8oib51wYTImvZqBLcVLlgBmwyZiW01BwUsinQOUC1+J8n3khciyWJRMPlwrW7b+uvjZJYcOHqPLAp9fcMWY3r0600ks4As99cTzmzf8EozUnDjZNO+uX3jq12u/BPEfLrF92y/vv/f28ePHd2ze8sTCh3xB376DO8lPyMzxZBQ4T1bWE+Q9XLH/5183UYRrcGjqaytBECTXa+XKz1H7tRqbZm8Fnox4Y1P9h598OHnyJCQVKxjkJCkxUbQO2Cs8iJkp0hHUNkrx9bQk0AHnpndv2bTnjlvvGjViwm233J6dkQVWyC/bfnjq+cfm3HOLg2C3LtpYF+zVadTCe+bPuWOeLIjkOf7fcmb9lskE5yXB5XHAu1u2hHeDjQsPRXERr6NSwqRe/286tBgbjBjXIEkGJJqgDfAJyut9989buvT5qqratHQrpX6XXDLxmmuuqY8dfenFv0GEoXAUvHJXmuuxxx+WY5+MnjxZ1bfP2C8/XeFtCl8wYRJCaNVXKwu6SYdRGCK6BbSqWgPQA458Sv9iYQStvaqi5pOPP5869SoTTYu11J3gGJPkRAqRfN6Qy03/B4JitamYJe6zzJv18GfvfvHSsqXjxiC0HBIjEYgqGXJtVRW5z3hl16/fGIiB4ujGjUzjIEK69MMmgR0l8vjJmt27dwOXTPSKYaiuArbvu7U/uIhLeYBfMPbu18PuMLQsy3enu566fxmnsr6BhKIq2pmIzW4EQozlAb2aXxIkOJO7RqhLnGjA7AGujYlj0BUUFc6bv/C2WXP27jrQr3zwy6vvZhE4rAAiOp3u1avXUu+zcMGDCXvAEDVmmnPfeuldkiLvWXhP3yF9vVGvryL4xcdfjR99PvkoK955c87s+Wt+XZEwRC1ZhGDNVikgoNW3JYIvXEutnz5Nqwv4ExlpubUNVYlUkOqVaFi37IVXFs/+68pv3+3cp7TaC6aLxm1Jf+n51w/sOnbXotlM3+fzqkeS9FVsaD4J2wLF1vZv/PWDvft2znnwxjr/YYGr8WtoypVhz3xvxQdzb1v4+efvFrbID8cDJrsRGBvFX2XF0oDU6QEHzbPXkagNb/TSvzz/+ONLP/30TSwrhBjP12sM0ANnn5VHISNhAG0YfKZ4SqB9cRShFsPyeCaGIBzDZsm59rrpWl102bLnfX5vNJLwuLNJcDJaAtQAWQzOhlrf7bfOfuzhR1EBqbB5ZcUnXbp0un3WLb37dA2GmogFRyIBckkP7KxijqoDCXqg0TuueKJXTf4D7vS848frPdmeQLDOaQNDQmvVu6JGWo4IUBmnGLtWGbO0erXrLYwc2vZ5g5AugW8sqWtnXu82mjj+QKkRKEFbXfTUk/g+Yei7d+wHpvLnLZs79+jcqWv7Bn+D0awjgfaO6ffAK+bOnYP/m8KnW265BZ/WlbRm0kmiNy8iT0hFilE4vM5O/WNCf+xYVX5+Mb5Jf7Da7TTUB6v0CSv1tS5H1o7t+wlmFZfk3DOPQF5mJGFFYVXJmydwPPjJPz9848uv1274atWar9d/kZ5jiSTIDhYvVDKMX0DPMSGzrVWrVsyX4kZGorMJKIkhkTJrGQDxIV2Akn1NLMNK7z9sJ9wEuPNRRCzVVdAPmcbUvZgcTmwSH7ku4H3odXTH0xj0DYCZrPli/aMPPkn6Tqt2LRoC1Rp9LGHT0WQG6A8TDgoBEcUtC/R7zEUHFSXlEqxbjCkk4EsvvUxp0cNPPetwGpPxIH8yap0nT9ZkZrlTmiAF7yKnowI2RlWbGhfik5+3H6UwuUeXrgTgFj38xMvPvHPFlRMfeuARnb0Cgmz0e3/8afPGTZtat+08ctRoXBhOjcBCEk1esmyJJDlYLY2NDTxTa9FWVJykEvnMUWN69erjcbqCUa/f7wPFmIieUkov+TMExBnYgDP6Y59s3bzrtZdXzJx24z333DtwePnNt13rCzcBnKXQkjQoVGytRoYqksJkCtF+m7ZTSpvYcDCMQx5LwxcQaMms7HScarj26YFF2QTBypNbQpOmXnHzrJvGXTgei7SpqZ6mSuiFyx95c/FTLyEOZ90784bbrqOUti5QKVWw4onRxoPa/KwSYgJPPPx0JJjCmH367/cPG3EGNQ281mx1hUKot0GjlYixvvpk7YRxlzzwwIJx54wDVSGuixqsenvC4TCnbf1l/w3T79i2aSeDbKzzvvzXF+9cfMuiZ56cMOEcHCj+ICWHNoB+wLjfsXkXaIt5BblQuI2ePEofcZAC177284wZV8OECcaTcEnDH1z7NID5ZdsBBp+RlTZq9Mhp0yaXtWn1l+UvPHjfk4N79rrl1pv69OlFDgjeI0zqxc+98N57H3KEIVcsYfqhQeSSgwXVAfiOWgDeg1R/J9M9djKf8vJynGDsacTNTG4DzApcKzzojAHZ16JlIcBj/Il/4i6BifE02EWPnp3ZDvgV94uz7ZSiAcZVY+M7779zx9y76hsSbTu0Lh8wdOCAoeVnl9qtvD3stKU998xf7539xO2zp1519RW33vjgZ5+unD5jKuFOnPpr1qzFmpEBJ4UTXnzZBTWNVem5rutunmFz205WHf/m0y3ReBADe9Dg/j26dY8H4hdNuDgRSj309KOXXzIFjwN7mozZAi6rs+LEyUO797bq2C6IXUKHUZujocm7cs3qM0cDQIwkoiozYNRQRqGPhqNJA9lL0VCitmWfnDe+XvrTpp23Lbzq8vOmHdp+FHF+6dUT84oLG/AAJxKvvvJmi+KSyy6dKmk20TCmjiJl/zuXqgnBX5g8T4T1w33gegRiyYFDoQW1g2IJ9SdEgwUeJF2pY8cV733ENxoa/O+8/0l2XjEnB8pWdSxFvgqv5FLIXdA+T3343xn3/+kpDBUjnqbi+EhJHqKGXPkGEMfgkFD5pcUHC8dsU9YBkKmNGzcteOzeL7/4IqfQOWv+dJNNt+aXz4ecV76jcmuLNgVxc7Ip5k2ZEn1G9SwvP8OXIjmhyWlxNfljaR4nYrf/gM4zbj3HGwi26p3RFKADoFy8jLmrHF9Whu5R0WTIH0pzpCOPG2oadmzZIT6ASBMdonHx1tc1fbPx26HDBse9jQ6rKZS0U2vvTrffcsdMv7dhytRr8rPzhgwcNmXKRM4GAolgDUh6yDZW/u6592lLA5RDUoWe6czZeGjD6CuHz517x8+//Ljlp32URd8663rcIaTC48BHTXj9729/t/77R56bXT6k1w23Xn/9/ZMKSgoD8YakNjD0vGfJ8AgGqCBLLXr86W++WT/njtt//nnzui+2tmvX4csvVoaTsfzSgtbtiydefG5NXUXP/l3yM1tefvH0rPy8noM69xvVae/BfTPuvDJJakoKxCxp3A6AnNvhLi1qSazcZUIKG0hfWvoqGUJte/bv7w1WROJ1zry0y68fl4ylGuurX3n31TbdSm+feR+Jk2+uWa4FkwslwKYNxxqR91aTJUafWL0J4KfaQGXCRCMdIbOQt8FXe2zKvedldnDVhqtINgCeCQzAA4cqGvzRlA1MpYjZAWqozmVL//WHbddfe9NZI8+8ed4V/mjVuEmDgkEw1qOJoMVkcYYMASMhXFNi+JAzW7d764mnljz9zGNUSAsskzaFfkPoFhXLZLEZTTaUGxi21R4Jh+o7lXWM12jqjjS2b9G+pvE4Zd7gV7Pz1BQ1VHsPnax4/bmPKFeMnOcw5IYE9gzgPI0uHE6azU4c7kDSArs1rHz4XbMe2XPd0dZtygz6IAlrVlAVYh4EuS3T7PJorpx2hcPtXL/2uxeee3vsxEH3L5xndZq8oWOU6NAJirJWfdjStkNJXV1Dhsd15PjxxYsXz7/nfuaydMmybn1KB/Rvme4GPhXsKyftzDBwY9qgNkTcIGbTmsKNAcaF/YuHjh60otxFdGaDlXSKQFOoIKuourJ236975j9xkyXDQN5Ldknx4UMHQPIyu2I7DqwbMfK6p59dcOW0yd5g47GjlXjF8vIzYHTZhflnDO7fEKoBlhK33Zz7biJruzHYiEMWXHLgIzXh2IvPLcXRRcI4/CdEtp8hUVzmTiA3g41mo/O79duBvTA7QBcz4KWiqGHmdZNJsly/7vtJk64AIQjvDCoyOod4a4CWllJgjVOv81ZVpepTZw8dt+ylpV16lBpNiWC4LmHCkVp4bGf1rCn3L12+4KwJQwJAielj2MeiqxlIU9aTEoyZ4TBTQUbKHBBHIPQC4RF1WT1zb7p71aerOcvdx7RBabZYsxFvaCcMnCxbim5BqNPoYgPP7jfw7LdhBbWRSqWWgJ4puKcJzUiKQlhgzLhIydM3Nuk/+PCdc0af6XHCWxClAAAgAElEQVSZEUUzJ93wy6a9BbllFw6+4s57bj1r7MD6wDG9PZKWBW54OBGXkBCQIkSAYvEUyi7OJ1KggHZ58q6n6IVn7+x6+rmnjx47/Pjy2X379QoYDwYi+lRE6zYXPXLv1RBw746DgRMliBkzWKsaq4vLCosKstH4GTTxxKRRkxHL/3HL9rcXrxzWZ5jHRji1OpGKguFk09qoAmYCgg9ut/fq2REbAyDJPd8dmzH55tGjzyYMWFtTXVN53AoSINXFwJwZtRFQOUICvqp2RWTunGbUXTCKgcfRWVhvmkICjRI3OFLWNHsw4kNKElujtNqqdwI9ltsq7+GnFuzY+WucvYumsm25J482XXftbJvL//CS26ic2L139yuv/uWKyZMBKMNOoN4HmQO2ktffYLHZj+w7oYnrbp87d8SIvrWN1cgpXCz19TuJD4KLzBDRyfDsTJkxud/Q/rXBelx8RnqHAvOk9zb5I/X1tRQ2oqqvX7O+rvokNRyRWryVHopStbak3WGhuiKqAae38fmlizt17D7uvLM0lgaiDOGwLZYMWA3+AZe2vTdx+6MLlnzwKbFFzFMoIGrKMJ45deSwEX3LyzuVFBYGQxBE3eQbJvj1R198ZM25F01GySE7XYASBVVfaGXV16tWrlnF70YLuC1UOpsoB+G8BBJ+fxO1JtXgJNYlAvc9cfu4i0bHtCF2hyq/E4dPHDtcFWyMrF+78cW33tDwH/qXxRTzAqhBkmWIAlJgjgABtSUs2TmZuL7If8jKykRqK5mhmr1bjv+8/efjlUdKOuQ88pfZg0b20dsg8jBd1QHXiiQAEdVl5BdA5IPPHObINM2cf177QRkzr56W7sg5caxy6KAza48HJ5w/ZvPOjYRN01o4P3rtvZyajC27ep01erDdldVh5sW+SPiFV14s7lKSXuaqPlLF6dAn7B2GpqFvE1sVZxWjoQqXFITPV35xQ8d27KIB/0coBCQaKDVCXlYr2JL8JINV9ETlQjYo02CLouWDu7dvU/rha5+OGTH2gSfuePYvi79a161Tz/aakPntt94fO+LiosIiKdoHmEOy26ia/u8EDVWFQB2MbKNysTe8hYRQZADqMun2JtWBIn8Ey0NebRKuoclIc8y98zaiDGII/iMlS25S9AwunoyOxS/qT375/8fFRX0GzVikzZPEwaX7uug+AI3GJP6y4cfvGhrrSBs6UrH//kf/hlcgHI9cP2vGlCsvLSzJPXHy2IFDB4KRwNnnjA5GvNTZQcfwsjFjxtBDlGCKw4n81GDVMWNMNHg60YozBgwEglmd9R9/wkGwhHBy1NTWZmfmtm7b6ttv13FCAJLgWwQpUPl5IDqhy23DFtGihRt1gWB9cevs+x+9a92oDd99891J/8Hr580kjweCoZfwlNsm4YYlQp/VLr3fqCF4yzDRXn/31TVrv5o16zZgHlu1KuvRtZ/PhwWp9foILiTIcHQ7Mk+cOKZzatp1apWdnzl42NCGuvqsnBw8APyHKxh3upX0Lpfn6UWLX37lxb79euTkeo4fOvHA43MmT7/g8KEj/Qf2c7rMFlpAIU5w8kY1VhzP+iiVSW07FE6cMapX33apVBD6Z0aQEStGIUjrslb4rmPxOjjYrt3bY3Hv0OH9YtibgqYh9EMehy5lYjHzi3Pm3Db7g3ffIxeb/vaUqpFuQl9Y5J/NYkPFRNrRIoNAAN+SVoU6MkVCeTlF1117s466JpfHR0TM6AyBQSx0h5sGhD5g8cDZihh15kZvHbKwb7+uLVsXQuqgIzrsHt4LGWPP4fHCP4FCDm91OjIfefQB/LUHD+3LL8ggeQ68NM4s9GC12H3BAHwNJw1qN2n3MLjefXq265z73Xff9hvQU0yLOMSeQquuq2n66OMPjhyoOHR4L810H1/04PTZ55OwxUYjXSCtUFBanQKuY9UYzjtv/O7dO8j8bdGymD15/rkXBgwob9e9o9FsjUS9dIXp2bsDaRX9+nddu+G97IIcIA/8YR+nVZsiy97gcmZRk+AL17H4x6qOksw7bNiQ4aOGUmPe0FDz+usbyR3E0YVngsHRBJc15BcSg1xOJ2n1+/buvfeu+6g/vWDC+TEd/jZpQREKhOji98P3P9FQq2Vxy5ZtSvoPOANthJAoS0EQjRAGBM5y9ejVbvfunYHIWVS4f7XynSNHDz+0cH6t78Q111xN7gXbzWliQ/BPkMCEw4wVYFtVMw8igao5O2LsIYQVO4X8RpKXMcffeOP1EcNHjzl3AC43epiRQT9s0DAqXmGnDMEfDoIbwlC5/9X33xgyZEhWRmY8pjt/4rkjzhzx4MNPrv9+Y25BljPNc7xqb2aWMxyTlxJv7dajFb5JXA4U0bMSTouH1cA88HrrQWSCY6Pdsi/hALqgk5PisApmes8zuvfq3aNlUZklL8WhViK/vyWkMvhT9tUf+cDpPoG0fv3158ED+xUW5J08XtOpc9uyFu23b9tnStmuufpGshnbdCr20hHPAJwHpQ82+oGayADH2QaiZpMf3xKFvbjBBg/t8+PmtcNG9ujTr/348wa3b9cWdwsv5XhxdsDxHnnW8NalZTSVOlpzmD5zZLbkZON6uR3Vze+LILZAWkZTt7uswMZ26JnXoXN73GBAG8SxgTQg60o3AsH7Nuhk1oIviC9Nl1eUOf/Bu8aMOQfvRY++XTf/sqmqvkb8hopnkYs14eepf5KwT7CHDHCUZhze+DI5gGJvkuQD4ouRgD+gcST+O3GrE0SOa8M9ekiqBsi3Vrr0BL1PPf04z6dLComwxHa9fu/mn39iNWAyHEyryRwINliN+nSb3ZGmc+TqbUZLl54FgUiAg+mwOei5RNIq+YuqG5UmRTzn0ksud1iduPccTumaBZIFLI5IQ0lp4d7DO88cOxScTqvd/OuOTWVdckHTjUQDoIyTFQpJgCEJM5kzZ67AnoWbSKeqbwgazSm6C4YjXpM5dMll540cPHrtVxvzSM7PzQhGG7Lz0jIKigwm8jfqyf8zaG1kuUKWN910y6RzbyRGtHb1GnKNMJ7TXG6CyJSdFbbLxCPIEWCaHHC8U+wFG2HSGWOReGNDkLBSVm56SdsirTWuB+Y5ZeQeo9ZUmFfSurQd+CZvvbFix45d/QZBva3Xr/lh2fMvDhnc5+LLLyhokXXgyJ7t3x04duzIhg0btu/5lTQH9lfwHzWa4pKSlCmqsWgeffLh3uVdU2T2B/0JLZq9Ha7icUsvbZyyBrsO3xgh6bLWrcpatdGZDEcqDztd7tLWhf7AXrLYKxsP2ezO4uKScy4YbicRJM0Gxu7ufTtnXDzLF4mcd8l5pa1LwnFvvZfGEvWaaOPGb3fpNWZJPtlesS5OKERvC9WHvl//jd3jSM8t7NSmlJVb8sILV181gyp9vGrBiB+1NxoRa4mlVNUO9Rc5luYYZlOwzoeFBNX+vO2nkCbasVuHfRtOThgz5f03Pzt75GhsKirxmQMs7DfiVUn4v/dTGJzSSwuH9B+fimdKOk0qiJdo2b/doCbKaX+LFZ5SsFT3lXrPqQ/55z8FFv/4lv/KJwJFHSXyI6iGXJLYRGGXAtn9xusr5t4z5/DRg1a3gcQC0BmuvmZ6aWmL1m3bLF++bO26td26d7nksgsLivOA/uO0I3rJPMB21Ms5ElefdO/S6oM+DVUz9827t+8ZXfYd3NGqXftwhGahKiTfP08C7y4yAE6NbZGTlUta05ZftxFeJhupS+duSGtqMebNuwd9haNrAXkS8FElkET9Drnq3AmPgsliSKJnSGjdYnEYHY2hRkL7SJrSkly5Tav/8YefULymXTWFoSaSEaPGQSZAJBYi/4eSWM4nkQKiIZVH6gE5dLpNyMjDhypXfrn64ksnZGTayNigOnrXzsObNm6hNrY3hWMjB9LLqrrmZEF+Cc4JqnkJAYAnAY9ramqEYVmMnovOvdzjdPzlxafXbVjTun0Hpyszqo3iXYDUxaOHY4gEScoRYzG3y4YY8gdC27Zt79mrF6WXDd4GlFeMybg0RaC7L7g4PrBRTFi4ZkN1oJbZQTPwFH7C00VXo/tbEgKV5AJ2VIHCM+/Zuvft19+55d7riWdWVVaibOXnFOERvPvOeV27dh8/dSSSUrpv4beOJ6xmW1NDg5QQxwnepThQ77//IXx26JDBXn89KwZMAyWEVrOHTVCQbNPsTiDQgliiHBD2BoFx5PixDRu+JzgL2plGG9Uk9Jmu7E8++hKBMXrsCBDBMcrh2oglp81txFTRGj/+4ONwIDpuzFh9Wpy5CCuQJFPaokjLBI5JzI9Cb2OCYPehiBA2WrToaaChyjrkSWsuv9flcvCogD9M0g9rC5AHKGLUDQH6T5HXsUPH66u97Vu1NaQJxB/hup07d3fqAKADDWuTlJcDfo2qxBSQDdzAcrOq8B9ejSmd5skEBPKSiyc31Pn69h6QnZ07fkKfsjat0SToN6YQTxJkV37JyDJTGuZ2ZX/7zY8PPfTIpMsvvvTSiegK+Kigc+IaR46eAHbu3vl3DxgEjnZjmquIsgASzmx29FTiBxwHsrylIJdDJeqyVoubFv1P+DVDksg4ITsxYkEKaKj333jdLfPnL8gtcolQMRHCkzgjmYJ8nQW3OK1+rw+QAnoaTbxgItiNQMtWVFbYcDbY3HX1vsqTNa3atk5owohAfA8wBJc59/orb7l2+tXlA7v5Y/WBZMRkc+qClm83rP/7G6+1bFk0bfpVqIbAbVhsVpBc8ZGwNRAnu4YyBx0ytrhW6luVuJj4y08xN9V+/mcucPp/A46ATQjkLGBddovn6SeWrP3q+zm339Oua8mSpc9cf/OMtEyH0jrCGAzRc8JOLApE8Ti4AroEJAG2FElRjNCisW7fsaW0rDA9QypVoW0+F0w7M8HKOCgNH77zAZL4hhuvlf4GoH/jRpKuBsaF8+5Hig8cVo5HN5qKLLrv2e3bt1448YJpV02rrDkhvh2LEbXz5b++htVEWWVWFkW1MdR0cRyC1h+h1pj+fU6S2RqaGo8ePdyqXRn2AyvEhqo6FrPnTvXSJ8xprrSTdZXgwAE9Rc4i5iotqoi0cxtdYzgUP3y/0eFwAs2FYiGkoEXJo0QvhMMZsIKvVn57Rp+BBUWe2vo6oBO4B60RwsaxhwcDcCZsJbpNSnuhlOHoweMoIi1aFNPKgO2DhBgGZIwSw1dQpvk6mhYVf/yknVCNt5okWHi+zmQFKs6gNd5x651gw951x10QwJ2z5/Yc2HHBg/efrDthxT+P9UWAMxpLoaabC0KRuty0nBdfe/tvr7z94kvPW5xJi1XvDzS6LB5D0nH3HfP79j1j3Hlj4ik/lirpALBD8IYhAIsxbe3q744dPXLNzKlBP83HpCuS2Wh2OdNPHKmYN+8+AvSuQhM4qAyeWUBjqk7PT1007nGm+X3RRx96/PwLL2jTuXUw7o1pwPFypzsz77xrdl1N3V9eWL7mqzVLnlv6/OJnnbmWdFP2z1u33DDzRuBn+/Tv3b5Lm0g84NLkvf/++yQ2XHghAOkSlGQHJd9Jb62urhp99oT1331eWJTz+KJHunTpCOsDbyMabQJIkoj27u2VY8+84Oln5l986VgKrYmhShI5zE1r+OnHn1BqZ1x9TVzfQISDBApxF2qTGP9UT7M4B7dWZ+Xlt2jTosF/ElWeeMfl46/FDxgxRg7/eFJN+hZVHRM3IzPz3HPP/fuKN6oamzq0KWnySQPa1iWtyTaFl0JVJKYBKsuHsi5KooyQlHI1hGqTMaIPWn+cyEiyVccyvdnkj4S+XbdJytk6k4WtMVk5yXFoHVcNNvzpz+yf+4soef+wOVTlj7ElOZx4pHBEMXTlnLCxottJMyypTRdMCSIiQJmLU0fxhCgX68AXeSA3KR/8s9dNXGW/e+NvX/tv/x/vZolYSXQiUBxFlPGfXvPZJ6smXzmZcFZaPvVq5iGj+s+aextRDBwPcUPgyMnDFdUVj09+zJ1h94e8SR1pN5izAVIWmBTDhqcwUk4iCGcNtdVVVZVkocLucWkozSolwNrsBbGiJGFmwZ1pS5KengYIOL2rm3Z427bpSARTbflHNEQC7QjZcNLmwBWU9IelKy2Ljd1pNnCWY0Y7QY1kINZE2jKLWdqumBejgcDDDAbrsOEDBw/pj/UJMHk0hIERoKQOODp2FpcAckK22qBp07mstv6E2WFHX8N2ef7ZVy++8DxTypLU4We27tyxe8Hcx0ecU37RxPE8h4yf7PyMSNJvddpQ5Roaa1ELyOzWg4wf1QDxhb8dvAYK0wYOHugPhYgvUO3CsjAwthqSgOA5dTjq335jXbfunbr17HRG/27+YCO5KExBp8V2BBmZHH8B6tu286fGhrrBg8utKQF8ZtlZulBQcO3tdgPbIYliWlGumE6EbiaBSFFm0ZZfP9y/74jTgWco9svP27du2UE8AqdUReXx6TOnEmeEJCFMOu0gfnT6OLvvDdYgBAj4sc5kKqBOde/eFbe0MDg+SqIOAsRgbt+2VU19JRIdQRj0im6UlpEOjy4tbQU9ICHQO9kX1h8g73HjzgYHFenGsFlzny/khpgs5rraWjTFs8YO5XOrSesNSdd61of6UKaCOwl5JyLECgCVuOsQALjTQMwCi6FNm3Z05uE1qEF4oSIagq7WQDC8dOmyyy67xJ1GcjSHDl3L9tGHX3z20VfLn1/usYtSizqCzU3JkbepAZaXme2hYSV7gaQEjABho5ClWH1IxIZ6/CIN2TkZn33+yfffbd6zc/8vv2y5Zvpt6em2Zctf6NKja6OXVifaUCScVZzhq61KT8/Cu9O/vO/AgeVPPb2YalbQEXPz3Ym4h/LVBQse4FCUDziDjjqYBJTNmy3gMIqEQ79EneKNnE30ZE4WC8XnHA3GxrCFHQkx07JMPB7BALk4TSSc5eVnErciUimtjkjTVjqsw2cgoVCIrDIqhEhRdz755FNXTrnqk08+HzFiVFRz/FjNIQRV+66tvQH61AZsDivfpsIqGQrXNFTR4RtNJRwD+sts0pvefu+j5cuXjx03+pZbbyT+wP28F0+Jy+gherR3++427doxfpvb6kt4YRFWnU1V+5gFv3D2FZ5DxPMfVmiz7OAPH1JJJ4X3GiKPpu9//BZAuLn33T56xDBfpHb2PeKZbmgCDpuqPcHzo12JB/9rCElGsVic3skYv04AgSP0d4ieQSVsiLzNSofDlcQsSxqunn7jTXdMBeCD5qLDzxq6f98+dCadeApJ6Yk4TK7jR6rffPGL3JzCc8edV+U7Avvp0LlVv4G9xo0fG9eESTaQqohY2B/wl5eXw0ZQtUWVgV457IosM9kxSwJ1vgBywZ1l75zVkfMSikclPqpcp3i+qmZt27p3164dE86fgJWEiYHmzeeMRxcjesjQNE67/es1X69atWbFm2/h96V4BbsxHIvgB1XyPYzjzz2LgkcSW3GO8l07rAl5FMPfDHCNJRGQjEnaZqACg39U2qaF3WLHygpISa9cUCAvUomfNE1PRjpum90793z2yZeEJgYP65+dm64Fzp1WXfGI06a/a8Gs+qq60o55JE3klWUMGnZGOEa3HIK2eFDDFiPErSdVs7amwWjB31K7Y/vBnZv3sm5gqIE/YjY5IiQKmXWVNRWYOuMuHJlIhGvqm9D2jaakxWTEm4g2vHr12vQ0N6IklGrEmWoz2gIsaUS/99jejz/4dva8AD2xCJ5xrmF6KofBHuOfRnu8MdRgtbkBsH7gkYeXvbRMLFZOSsQA0MGUKVNoyOYLNPTq1/WxNg94sm2kwUAstjRzr4HdhowekJGVEdWGWP24MbT1wE8c2JK2+cwL1z49hYRFWy3MtnxUp6qm43nF6XwiYVaQaulRS99uoFx0+qKS/A5dS3fs3RGMDMX/iVMXpQVybQrWI5Xad2vlpa6LJAEgu3SkCvix2Rh5IplypeX2HVACRH0w5AN7EaWNerAXXnr27Vc+//DjL1FB0NU018+eFtbRp9oU9odAdM3Oy24IBDu1bX3k2LHdu/fCnkTeI2aM+L50gVCAYanaDGQBg1M5i9OZicAQ81RAluFlePH1upT50PbjX3/17azb7/K4pK+qVCiIt0nMwD8c1f/wA/WcKA8Xy4NfhE2AoC+aHPxOiRxiOknXddGe1A85F0RrgOwXbGatlhY0TEpV15iXqGiKbYcZzdP4Xf1EPWzqbf/hcP+9r5GQxRHi7QLDyyHXAvCpefvd966YfCHZG136dnjx1aWXTL1wyKhynSkRSQZQuUPRIBmIF028kI46+NhxpbjtTkif0RLpILIgUyVpQ+oYxOd0cP8RcJ7A30pqIlanNZpIOui1Qm1gcxd6HuCfxC5ZQAlOpAiL6LIyMygsLS0tozf5pk2bSUyx4ddJJm302XIVSUNPSuJS5AcYTMgQqwWoAgdKltYQ8AbwyoBwK1C5Kb3VZE3pEFkgD2rpN0L+ZyAkUSQqu4EwgA0hzwhyIQacLrGJOdB0IHB70CC9cTxzemvfnt0GDSj3+RpoMe/1BTMJuGhDd86dU1CQA/iN0+1AH4LCI6JqIOMtBBclIocLM64LBZPvr/i4Vy+MtF6QhFaSpkGDpKuplALIzUlUGdsPG3+4+OLpX3+0eeDwvh06tqPRG+4teAQ+ZDQA8U2TdmIyHT127MdNP/Qv7wPglYWUc5LuMdE5sNjdnFHxp8Y5ZeQLQ1KRKO0dCJXqU1rdG6++Of6c8e06F2HslhSX9utbTs9vgCQGDy3v0KUdAkVxonCjlv4eApoFWHtKTiXoVCTpZ2fnoBZ4PG5GRSCDh6MAsp4ut+voiSNEUsAktjucn3381dat23r36YMSxmTz8nJV4kf75BNJQZWDwWuSwQiVZSYUZJYd3QF1nPtJ5MQop5MlKiKZWCheMbpK+wM8XIp6pN4QItMrcWqwRazHjh87a/RZDCPoBVHaQsch8QAJ/qCFhjk06nG5jWWty/gKApM/VJ6oPnzg+AUTLjS6cTcSjglTLg4sNfsO1w2C/pfScirlJbyFcnHiTuKbiYFx5fKAKYo/NsbWdOvWbtDgPqPHDr1gwvjyAQOKW5QYzXqCVqTp4zmorauSn7X1ECpjGzXqTBJ7ye4Hvr+sTS5iZ83qr7/9buP9C+7zeGzUbJAlaSIcotcFgyG3K11KGSQOL62iZKWY9T8c/AxJObZwSlIXTOyyHGGdEaU24PeVlZXGaLRGS3XCEyCnsdwGAyRJ1RHKMaxK2eVUSVELOOTjjz0+ePCQtDyzlZhgNAJsgWgD4OhCM2RDgbQR1+BRzsnLJHZjsZmwEz7/bPWXn62eP//ec8aNwW6huwCvkt1EnicpKk/efssdQBt2bt+JrDJqBk1OE00MGS0TgXkyEVRn3sLvKrtrjhM0/xl2EVNoqK+H3tLS08afe25ObiZ5C75QPRsHJ7bZ7Bgr+KugKKTa0mdfaNu2jUNcvLGM9EzIGPBFLBmD3vnlV186nC6X24Ps1Wos67756W9/e2vqtPMysQ0QY1ZjYWEBg+A5eMrpvqdNEvyNrd+whjF369MZbdho0fXs0RMAC/LdqmtrsNOEhwuIEGVrGWjDnFMEMPOFj4mRQQlIPGaxARiWstgtXl8Tkoz+SHJGfjddFurURQB97tx70MLB/cfCZSvxVCBr8BuxmLyOlA9KmD/++OvevbqAYExDG045/JNVRrXhFHNbMOiVcmuLGaQr0icyc7JRviXyQBzDbAOmTGoRhCWRJ2o6crhy48Zt+UVZDFi0RiAQlMa7/EJYDbyMDE/mS8tffeu1t4Cth+ZDII+BsEMuqIlCTp/NDky5JRDygqr585ZfzjprOBhAOjMNJSBi6ZhK/iJJ9NOvub5FaQ4gmvv3VX679ruzpCGBG2pPamFTVGem/fLzr1TITrjgPBsAV0qyM1ol545YBDo2SFRjxowuKysiGoA+4BOTkr0lqB1ft3H10OEjsjM80r8tqQV+nl/obaUlzKozxfSAuFJzY+3dk0baNpD/kXywa2qvsD3SPG6rDY4RxaEAZDStS+mMxuZAVGgjpa3w6RgbA36sLsAliPO0atMyLcsZivjpuQQfRmEGi5V6vTNHj8zNzcHs7o6t3LELxxkvHgxZDqk0CreD+9izTxeH25KQTiWoz2wYLQSQduQQxuwO6/LlryM18vOKkSZGI65DqhDw45iSGlo6ioCVrncGfaAp4LRlLF685PZZN3705gcIO821t10R0QI2b6NPCNlq7ow0m8sdT4Q96WkZaVmwbzIusHoPHTx4Eni444eZGCNAAkGBCr8TGCS/LwzRQzRhavBTWFs28JcRBWlW12svv3PmqLNalbZgemwplrbUfjd/Wv+TTxmJ8DvF4OAXlWugl9CevY7wMiV2IJJhRaIUJrAAQ7V19fXEY2tr4HcELDiHHA+7gzpKRJ8UO4jPAG8KnTINPE0+gKBPvYLnn7Js/pPh/nvf4Rg2NTbRiTAQDFAds23Htrn33nHfvLtdBcYZN1758JMLnFk2gPRIryaYi/jCe0FuB7V3sBKr1dJU37D8heW7du5BJhFLUrgAHk4sZkpn0Ckjdgd1trHuXXvt27Pn/fdX7Ni1Y9/+g/5AJDdPwNL+eJGEgAbLAoqWIDJHh1sClkogPxQOYoIToGnXrn26I726rnbPnn20Wzl29ERmdjaBLb+P4vQo7TqQNWZiUbEExhOtM4E6RHZjggf9pDWIQFKCP9JnXgm+SFVg5fGTd911zw8//oTIgayVgwHVQdDwREyOMHGWkqLSzp271TfV2B3GpKjUWhj9gPJ+8CweAnSTZEubMP6YghIylqoCEFkMqSQtO5x11U1FRS07gUW+8rOjFUfr6hpD5I9ro/S+YDQQLTyEsVH2VlycM+O6a7p26woKQF5ePu01VJUdosK9IP3ikylsZWrQsrIzzDZLXWM9vReZNVnHrSoAACAASURBVJIUkOgfNm765pu1njRSnGk2I/FNyuqMNDdDc00k1q5aPbC83J1Jpg4nP5WBqphB5kNOYYvCusZqVduWwYgJQfIH5z4Bh+a7fn8AqZyenoH7jZlJWFGPbsRDZBt9Pj+LSeUNS4c7obbKiz7RvUf3ooIiYCwkHC0bSgxZwIvpFkGgmVwWXodmiFwkIwQmLFKBhsIU2ygtrDHjdORymM1kqeOZpOQTtwDTRxnlpaL2OdzUOSCzO3XuCO0hgB9e+PRLf33x0OHDpS1buj1p3ONOy6R1D2ZwekY6ygXuNG5s3ar19q1bX8Qfc8GZEihMJJkqw6NogmPndDmJNsJ/FLVG7BBmCrVwNllGthW9M90jMH7Ar/qDtXpjzOXJki7dJoISUYgfLyvqDnVVZJghq5gOqhsGfds2raiKovE52JzSECwUGzdufNt2peF4UAn4uoDhRo8hOEv6V0ODFwQgNXDDaVL1LX5RTw1SkIHg2sECBcb5yOFjxUUlOPkKC/PS0hxkwJHsokBgkBODGsQmgZJqFZh4JksFAMa9QQ+7HzlyaH5+TjBKSp/0rYVKVC2W1/CLXhsDAYTWh0UlBZ4MGxuE1kUjvMsuvZhvgf4aDPkhcDB0OKc2u42yGQyVzz8BHWnV+Ann42lGggGSpEMNU0xK1bYU3qcEdPjnH5nAv/oEvxMEQXoZh0WU9ZjDZfMFvfjevD4vh479hZey/qAucXKXPr0MnKf2bTplOwu27dxRV1tPNiXrf+xo3YzpM1iQnj17AcxEOcu+vfsBNSwv70aypFF8pWgqMCEw+PSrV651Zjgw4HJzsnv37FlYnNuyVTF6NgwTBo53Hs+jQ0xNOjvFib3iX1TJUhFeYEwQthaLWvx5egcF1B63hHSBBREC9gcw9BTBIpe6v6d2uaigGESYlau+GDJkkOK2l4Q2mCTiAg88DBKnaceOHUpaYCmVuT3uiODdSEACvRxrR8qaIiHS0SABTjMQnW+/+05BQZ47zYM7UKgCIcr+8RsNVy0ofNo33nz/7tsezm/hUruVIJIojFUHhnQ22S0kvQ3sM7CpNpifm9+la6eqxkpnmlOXgmxo+YBNQo877MwoCfVkO0jnQoILWEzoSryGiG3KVF/dUNa+VZ8zekBsHdp3zsrJTk9308NDsD9pLw27xQoPhBAW5f37o5WI4YVfneTWJNCyrqAv9sorr1x40fiCwgxvJOICHTCJHQHAYTwnN69bl65lZWXJuBf+gd5iIsECuqbCAD8VYF+alNnkwi9DN4IunbsTimUNRe/HJGXZlFR6+B47H2XQOCANoJimrGZLYX4Bu6lSRWZ6ThDoHLerddvWZK1I3ZhWQ4IaVh81tXANIpi0fKCQKzMza+P3UmSanuFi/qK0010hHClpWUQ5diDsg62FgwEkkvJaI0mcWHTkWtRVRkhNzs/LJwADXhdpeZL5jQeK2pOkYdOGXxc99sywgcPysvMXLnioe7ceF1w2dtHCpUTyNNsqvw4ZGs0Wp4EKUJMeMenIyEom/BQCGHUWtyP9p00/79m189iRQwDMtO3ejjRP8ZUpvlaxB5TcJgQn/A7piZEOBYD3BTohHCdUExh71iWjh1z49GPPooeK8kgFS0wrXu//0sXrWAvc8sRNuIihErzfvP0HojNkWyN7MF9AVVE1sOrqk1iWRLJVbsI9TIR70mzpPIR5MTuyU1FNqP6gaAhexsVIVTbET7546rD9l2bQzGMO7T183Y03PPPsorJWLW6effMzi54jUnbvwjnjLx8KN4MqFOaOByuEtJCYi+Ti4D5KprndvkaQlLX3zX/gxNET+S2yyYDOycuVXBZZchDjwsByUqzksGQaU86K4xU+fy2uETebnjJ6PM0HC4D7Jq7MEknqqDQnEQ2ULCsHaR+Ae5vsklqhM9HoEBA1jn1ZO0pPCklvhAbwq7HOhP9hKFCzaitDPFyMmfXHKRKK+XD5IJ4QBuJE1PE2AWd3GF3kUH/62UqUrWHDh/v8dTqK7eIhDZWM2pDdafL7Qpo4BqE9HGmyOfSUT1IJWV9bx3vTXelUki64/5GfN/8KS7r19pt79u4UDEk0nbMjppKOngkNuRktg01xFNMvV35EUmRJy1ZpGXnuDGNOFuVXEiolHRURi1mZlZaFdUiM8oKzpnzx3YqSUmDig+SmEzGJkQpttGB9Ikuw3hByoUgwMzM90FgPwrWvKbrum+8xWHv17tqlW1uYVTJupoJJXCE4tqIxtzN92+atrVq2IpneZLESNyRmQaoIK6BFB6NTbUiDesEOyuECBg3NQ/AqNE6zdFAlMUIVi1jm4DL7fE02eyYhfvQJVpiL+xkY6U12k/u+++b17tuLdrnYQQKPTHYwHiAT0EdhkrXhyuxxiGCDyUg7tnSrIxKHOYtjX3JrJP6rZSTWOAjaW55Y9PiwYUOumjGVqnXEA3AyBDrUM4LshtLUAeAvPry9evXqVXlFWWePPYsE4QYvdRiAvyNyaUUcwsmEfIJdZ7lyaK29c8vO7sO6070I2iCfy+10KUkNQiqcRx6rsB3xQ2DpQmzQDxYiBxyq5Mg77VQNE4YSGKi4hlYzUVRCkayJOCNHqEg6jlkSqsCzJjuHWCN/zcjIgtvTOpy8Fzr7cpEFpXgXWHUUxTAL47Cnff31t19+8dXEiRPBi29sAn5PuJ9KzDyEMahUTUSY2qXDB4589NEnN15/A0YK7brhfgkxA8UhB7UrHNwsx1bkqsgMhsRfSWvkIR6nGyMQ2E/GD/IQvN4GJiR5zeEopKg3x7QpNGBWAPLxcY/HnqXT2uNxYObjaCQSalcan+NMkmbbyYTd4Nz368FJF9G69srpN05PmuP+pN+CV1qxk2ENjF89m6pJ2QxXOv1H+BaC4jJ3ME7ig9h7KPGeNHcwQMTKyRLxZCYYAAIUjdFg+G7VloMHjhSXlKGwLlr8RPmAXtdcO7nBC7iAfvXqryZMOJcxsE2iQIv6ZvY31hP701m03mAAg82iczRV+2bdPGvWwptaFJRg4uDDQkMC2d0X8FJcwkghAelNaSDuhkpqP3ToyIljx+lFyIIzHnQwHouvQqiI9pTr9ixd9tyTix4BaZnCX8mcc1FMQOaa7/eTPsX5KcwnVHfr7beRk0r3FF7NY6FhwboE09vhoOMkSbEMn2R/JGNUlwBUAjWLSXFEJbpq0iGzbFYPe00TKuiZ9g84/bkZ4rEybFL2UWSk47UAFx87Uksnq86dBUFQJTP1pRwi1tyfDNv1rlB17KLxE6+88sop11wWMvhrfBVOowd9DhpAERRtXqn2AEyVPAq0Q7LKWAoqqQm8Htt/Ijc7X5dGEJFEOSpl4+muwj07j+zeueWccwfVUZ5Jvy3ch/Hkxu++b9ehvVlJSNWAG6rBMKDni7uu2ge8+2WXn9uuQ1HK6GRBRNbYpfWQGT8l1Q+QvUHaPyucQaQqk8UYg/DIDCU6nG5NX/Lccnbz+ptmNAZqgbw2pAxwOZgbq4S3iO9KmT1cCGWNJLZE3GG18ViQt2FZ1Ke4rXLSWR81+Yf95Z/yCjFpJD2RNeZnxYnKa665dujQ4TfdNI3nsZKU7SdEAMXDMR+9tuh8iUiFCfMnwsJ8F7aM2pDrLPtm/ZrefbrgeqYkS+gBloE/WtuU6269ZMnf77vroQX3z7l6+qTp06dPmzajVfeiTmlDYSCa3fUb/Pp6mIiZjlCJKP2eJS8x6kV2Eo7ZsG7jirfemTzpih7SR0XvjcN6hMXzAngWK8hisc0goUpgjtweFCiFU8BWqNclbvv63z5+7P4lzy16YdKky2jqoiMMrPZQPf2h/ff/AnIMUJYAePDz6NGjwmpR1HW6vsM7wnyx41GbIHc+JPdCKbKz83CyeomXsz1MhD2QU4dZTkMuoqSCIu0je5oCOjrV04rh/PPPJ5bPQsvu/u/1Jv/+OP/snf6GoCvdTeIIgFUbf9g84ZIzJ115edeunf2WSoaByWu3kBuOlJGYBRI0KXQV5ThBT2a9lWNiM3tQlBsjJzHaKDtg79ga8e0TMYxR8glsoYmURiRQiuw5XZLuwckkDQT/N7ZyatjYdRAcaTzQvFKgC1+lfSYgQEGqIky0I7ZnfPrJF2+99S714Ywzaqgh5xMrIejzEwuQw6wEVtDHFd1FAj1sCpaoP+jnrzi3kB9gTNfV1bNf2ApWm5R8mxJmfAk7d+0Dgam4RREofLWNlenprlgIB1Xc66+x2ByEyBV+REERqEKUg4VoSo/H3gSMndET8Gl2bN8bDNa3btOiqDhbK9w4gK7AYWM4emMoFtRb9ZmIP/DqsOkIL4bIUaEUAJcWgKt4X6OYgwC5G0RoGVxHj1SMGXv+u++ucKc5eaPJxleCNs6Akfa6HpQQrz9Atj52M2Ru1omd9vyzLwX80ZkzZ+bmZVTXHrGQlhonGmWIoG9pET8msIgoCEjGQCGSCkeXJ41R4n8l4soqYUVadFILI3k9ehOGMt4NpAgMNxUl+4rfCfqIsEfzZvqUvxktYukSQCEDWkJ7sQRKMGsOghdnBFMPeUBMAfHHGqFm+cHBpNYOpkEKHbsMIpo4pc0JfwAWxklBBvB1SEgUGIN+76aD4Ot07tLx4ksvIkspIR2bGQCJC5JphLJBOjnEJgJFMNVS9lQa5iBiKxSlbWaEZ/r8mNcWSI/BSGSbuiydIRZK2M2ojuYm4C/w26HwEJKIiizEHOeIEm1EUEEhkDvzxEvENOVU6gXBy2l3oFyijmAMsHfcmbJIJiUFIDajmaeRViEGOBo6cQtCdaAERIOEMJWbw5wUMU+1Ziki0xGml6oubA+LKS0Zr0WHNtKIyuy8+abbQ2Ef+HMokSj3zFfkh5KrwDghZjYCU5fyz4pjlQ8+8OgzTy+SeGDUT3w4oLSn5Qb2UTaUVVZcuHAXccOKLROzmAzkVIHIxBVPuBmu2YgyjVUuiQ3kMyE5klpQd5BwZkp6BTmJQ+3X2MzpSW0tjxe7H7mqJM7yf5S8xPDzRo35rsK/LXnlL8v++vZHb+qduqSZDyWTjCPJLORQKwFQhiTi7E9d1HLAXlBJcZyjz6aiUIV4BQBQSJG0F0ZpBtjF6SJZR0pGnLriPbsOgvKDoLjt9psmX3VRde1Bq00XiCYB0yeJiiVFt2XV+AmVmhJuk83UEGq0OCzUmgAz4tC7Lp84ee6jN3dq2xY9FOrFWwlSCg53aSgjDIfWqDR7ISEd9uRatmQ51dCLFj+IeoSMhzhliZIS+WXKTScsEy+74OoZky67/IJgGNepeIshAxxhLAMrw/X79UjFlOiwiFjC61Lgwi8I8UhKKgwwRMmmpxc1fENChDyOHtI+H84IzrQNuQlSBKoCNQBxydHkDIr6RRk+vATHJAYtSwhdaE3sEC0geVosorNZ6KRUz05xA0uqRnj5orAIwNITlsq9NWcOmbBixWvdz+hUFz2psyU0QTEtQiE0YJL9wzwQhsk/IUWpUuIwI8cNtpA3csP0G9u2bHfnEzeEAvC9MJsJ8OGsmx/G5770Lw/UxHxIipA36LTYcfnSDsTmciJHKP5mGcDEldRrk5PKXIeDrHV9JCkT53jCxzjcEBjKIGeqMYaHVdQGBl9RUYGcJZOMoCcIgNFA3GZwNtY2QviudGpICXGgS5k5GVzkVqMjShWV0cJ7SYYUUJEYBU8C9MhemeyS56oVC0WsdxR9EQEogBKRSFCqQ7yOgKn0wJYDYtp/6DDeNb2GBtvIUQlbkYSB4khIBGwJoi4wFaVeyko8TFHz9Lt27/3+q01vvvPa3155oUOn0kavIBdygmGtIAXShuCe258M+eInTx4ZOWog0YULJ14UdQR7pI2WHIKd1RvCFtokGYxE8ziS5F7gkiOtMpTyexOjRo597bVXO3Zqo9GFkilykpv3dqBohnyxnPTiIweOf/rpp1l56WePHw6JWDROgGqum3HLL+v3Dxky+KaZt517zjmCZKFDtKPMEW0VRhny++kEqpTSyT8VSSyubHy/Mj84TRK+D7lLwhW+vprayq+++vKll1/csO17ojD9B/Tt3KVDxy7tO3RsDV+maomeRH+KSwCAwnvQXpFYkBEoUCtXrvr8889//vDQmLFjFy5c2K1rZxk2mackwBEB/l0lI3mwEKsIBHE/isNXdoXcTtHJCGLpSfuDn0tqjpJpL+IzlSIaIihYaPFcEuVGLYH/yw3epgBN9264ZWZdY2NaS/PTLzzeq293wJThDhCQOi+WRT35Kk9ERxBZKLov2YV+jiLMDhsCUyMUxYmNPqQxmqFvjHOiLSz9aXLd/9SqoWHrYtAJcqixITBkyMgPPny9U5eyJm91kqzw5i5aPpNvgVvdoLejFtNGt0Vp7oTzxnBQ4HqnmLvK12SCSS8TdLvT6+qahFSQjKhHCi9q7vGkZrEOIATR3FRMH34nssS6UZqFGLbbnHg7lMxRE3/l/1AZm33O6T5EM+FU4+RH8yY+qDI72BwmEYwMlqFEIkRKcbb5RBcwv/vBu1aHcfDwAUZCOaQTkfYuBczSJ5stwy2dnpa5e9du5C7PjOpFzYXHKkqqqNFc8kCJdsqMeCxbz5/4UNg3qQ0inIUNIIAJwnL6YOjjJo6DHkUXjsdYRL6Lg5krpRcj8o8XePnffP39nt2Hu3XtSTceYsqY0xAPWtMfb+YT7BNUCtWwlucqUHOiwCm9vf94mXTSsJqNY+UFlwT9URC7ST0R6R4nloSYJ8EtJhCdzC2u+a1og0epVCGsllMDhpHwP1kKXsgv6jqQUQix4OshGzceie/auveLz1ffNWdeXN8kVKUoDUJOyrpxEU9GV5HjieuD8rdAZNeuPXTjnjp9Eqom6Y8sLHJBmpejRUXoTiMuBKapjgeBXVBQIKFtwZpu5kIrRW+sr6p/5qnFc+bMAfsxEKUSxYS/uZm7lewL1bKHNuTwKiSkCtRm72dn+ZxNV/kAy66qStIwsrmLuat7xE9exCJDnEL/4ZSohuRwgWgeDmN8UpNrdzqI5KjPh0Q5PhgYDIZB6oxxX5OfBHYK1sgHCIbBFSYZDl24eTpJgdgFb5RLBIcgpip7gfKE/4egM2fHnZZO+hErybtYID5RIjjiG0NS4i665OJLu/ToyLdEWuNVVXwhnL6nnnoKBGYc1YwN6uId6hnhjaFYiqrneBgbT8JhuoR1wze/3Hrj7C83rUCo81gxPoO0+JRRyQlS7Oc/XqeWV50Fg+dOPjzd/f/0uUpy8lhSOSEe7EmMOQqFAti4BLqNrM4fX/offJIwRq1a14nd1eNGnf/ss88MHT3Ir20IJptMGrEPWRyWFK+8GI0x9FErVhBHmKIfZe4Sl6AMEMfh/Q/NZ5zK4RKdmy/yUzbvT5ZEnG4KrA9P5mnsFFVTL7/8MpUNIA1B9qf7Cp+r32IYDIbh8QvzEv6ml8gGfAfKoXKdhCVSqRVnoVRxc0bgNvjGhCkp0bNTu8MY1AtxztN4JvdzEGC8Kn1KSX9zF8oMjhigW6DAU8TGV7C4qHCErvBzwxwQbUCaEROD43ZJG9a8zsTzYWF4heLxpry8bKXmTry+MVj2aZabN0Humzf/OH3aTOCU5i+4R5lqHPsjpyD3qcVP7Nl58Ns1G6+95ao75nr69OyTk5FD0RBLDNuhks5KiyzhYIBnUDyPfg/6oIaAK9lw6nOwUfbt2/vVmi83/7Rx38E93kBjv/59Jlw+dmH5HKxgojOA0pLlCisgWIMJJ1rLn7lgBew95ETIlQ3Iz8+lBmr8+PHeuVEKf3oN6jJ00NCenXsW5BWPGzu+pKQYK4vHq0dOcJnlH4pgFKBY/sPxIF4Q9GOYGojbtI+gqpyNyczMdrmdpGUQfUFbS1L6LSoZNC2qGd058LuCjX78+AGSNm+759orZ16eNEYIQlFaRWUMUQZeyqVSA0PljTyBLB/Qkzk5CjIrJnWcyAIYwcAnWo14jCBiMh6Vei4EuJqC/WfW53T3Qp2k5bJyCMiiImkXqpxMVqH5b3DK0A8x/jZv2nL55VOHDO07ZerFzEU9AL/nX+o0DRrqqihdJiPHLpuqM0hUyO3Bam32Bfg8RBgofFBOo7BsEOBo5gHj0AV8fumFBj4nhhxODok0/Tk2h3DClcIRYjdh97yLYbALsC82mmdC8yItwGOxk5XlW3DnveQCz7zuKvIzaupPujyeOlJ9sXGBwIrgxreT8H68snLV6rVIuDF5uZx3nkeyp2Tsk8qLf0i8WkkjHrB/sCf+qe473AG9iWOJ+khkgsQXTEaadrUtaoHxJ4KDAUkkQ1XikeXSULfZdcvMzhk95uzyAdRDmQnui3sejYBDeJrlQbAJ3SqRJnX7GJK6ic0+XwAdgVtUVDElnif5wuwT2gKqDMUCpKPh5cImJvWGHK9QiOgSVdNimKItyp4qWg6+JUXhZNkpsJBYG8/hou4GA8du9fh9TRmuzGRoz6fvfVbefeigsd0Zj0pL6sBOHRnWh9WRkIpZR6AZRomfY/WqtaNHj0ZvRUHnf+w1PRJslrQYJVKKjsWjMMfxkcPuhIRkv5q5EOGES5DoOM5hu917doOJiyLYzL3yETTDu/iWhIaVEBv3I/wkytncBbNiIiAkoS6oGgOyk08U+mnmEkqRilcRb0IUymaJaqIBprzRHwiUlrVE7wGNjzHjLZA1VbQWLtgXY+OfyEKMKnYHc5SUN+IDKI5wMbgZgadm3oo/VQnJ8XbexaOgLn4XmapF4TCSjcRY0LaZLxwT7q3Dh6JYkhw0loFFplK1dZtWv384I2eh+BMijVOmkuIpalRnxwFkC9VZ4MLMorohzdXoDdPL4cILL2TFVLWMG8QneppF5qWqYqeqcSqdq580O9nTfchqw5ZJDKL2DZ+XXmNctvQvV06eqnWYNeY/Z+ad7hW4DPGMIQfhNoGgHy9OIoydYFasMHEwwznxsXH+WFghG5eVXzAnOIhQBcxn2rRpaqtcdZrKERPtn4tVYlVP++o/8wcGw9PYPn5pUdxi6tSpKgbK6Z4ho1e+Atmw8upc+BkNRpu8DZ50l+osZ8xi+FmArWfbJdiCrwQjDC8+LgwmCFjFP71CnREJXlAj5I1xJTFcYiPKMSEbp9khgaqFfQVVw9s5cVARa8vvvHTEiBE8KtudbehsQLHhHqapOlYYiea6WdPiBsQwMT8YJ5ESMZ3Ba8ddRlic2EW37t0sVoNoDkAIKkZJM5fkKNBF3Hzw0OFzxp8zZMAgf9yP6xgPChoAlbwtWpYMHTGICixvsHbV15+uW/PT0qUvvP3OOwfpcmNzZGRmI0IpQ8EGxAEPQ0OdgyXgDtyyZRvtYm6+Y8bCh+Z/ufaL9FzrpKsnXnXdpJHjh5a1L9JbQkAiAuBBeSpQRGF6qmOGEilInEY+NDN0+QhLWvkL3EdYHmPmH6yjPVNPNV+/8p6od+99+N7HH3z+3gfv4gpu07oTB1ytTVTfRLsLtIGfvv/hw/c/enbxs/fcfdeTTzy27C9LH3nkAayu1/728t9fe3XZC8uWPP/ckmeXrHjr7T27dp2sqCbQlJVDvV507TdfP79kyfyF879c9RmZLmefM/Shx+8fOLyf2YFXGU+mRdA0BNxVZBtkdGoe6u9sNoQIfRDXE6YWxq1KdxTaB1E0TqN0MwnzhNVJBIbBglEj1Sv/jQtjHqVKstrMpPFGO3VuhxuJVRTPXHOXBBuFI6Bh2GpqT158yUV9O/eu9p4k5qfO6/dTg+L1GkumK7fJj+HlDogekyTiQAHR6eQV6wJ980XiqnKbsqGyYBJIwdElkUrlgMnRlRP858iElmdSDIaCwE8qCfiFMjRyl3gH/EjdAh7KGGDfqMs/b/r1ismXF7csIkaLvkhEkARYdAuL1aHUbKLvgcXvTs9IK25RnOZxhWMoOlxkh4qmw+hw4EpIIgWIQyocwcWN6oz9w/yC4JMB524lUubzA+SOBcb5ycnPLSguRElimiJPpbgAtR/LA6AX/Km/eUP/aXNIFAXmw+a0op6JoQADID1WErGapxOV+fIQ3nFKzWpuw3/7jEprxgCD4dEiWWX9lawgykjp7ATRomdR9sQexZP07KPLkcSe6FonhZM6qm74BdwvEj45qDjq2Vo8N2LMYAES7YY5UqJPQ8xw3GZx5GUX0m2O/ox9BndXtvs3g/jUCEm7ZbN4nUFix1Lggthu2bLlmq/XZKbhpslQ9IOUtyn00vI33M6CnHyXepsqnuEMbJJIi9NYvZSJoP5SQuvzShSpVesyJg2pwNOaXSXuge3s3LkTPg79oGCx6arq0Oz9mOzwdBBVDh48SBYpo2UXmJHqDv/jVxRSEB1X1TxU4ufDbHfO4ucW333PPBIkunfp1uRr4kMyWjgbWBEqV5G63UScyfJ1G5AkesBOo9TPkvkr+dOAEdgd1JT88aV8QtsP5ZSJ91Hawv/mGiE5QUruAPfhEJGHKGjSWIbETZXKTS4CyryRDcLFy2oLuKiqFyrKn6q0KbgMiuL+D2+lkLxaCCXhvAj8GadRSIo/KAaww/9sHgONnPkKq8d3VaWWaapP+OMU+BPym90RWlUsN+7h6/z+x5tPfaL+VZn4b1csmmS56ANNYKG2uvGeu+8bNGhkQUELWlb+i+f8+39KUjKdMqQ5Mz756LP0zPT+g/oFY1IDgcSGh8CLYCTQHqV5W37dQvbCmaNHQfBYSFLbRH4PwWmPBxQW9OhTg+ft6uj/i2qWcujEgS2skqRBJbGMFWZJm50sh447uZ+/skfczMVJeWjhI/v27x08ZBA2PiVteTl5UuimgzDCcE4GzPdAD4L9SdsdYOrivwV/1UnxUyUVRAQKGUoqlU9UoTY2eJH5AFxTMtrseCB7hqHmfJNr+9prr7G2wOxRaKLGMfwUNQq+jI17GDlSeMkjfztt0BAwOJLFyG46fkx6jtICD+cWZ4MMkGZfj1TFEZrlyaG/XvUs4wAAIABJREFUrdjxkoeI5pIgrMkhwXARzUUwCemiJnkzK9/d+tlnn/3444+hJkEQIOWPUAWIAEW5RWLZpBJgFK1b9w1JV6irLGtmgf3cc8dNnT7F4jJRrAYYXiQFcjFdBqQzo0r3bBqHh4Q1Wcp/Vl6bHfX/fEgTcd7Lv/EGYHSxlEyVK2oMmKjw15pivqS3JrDmi29e+etrB3ZVpqVnDxo0COehkkgUO3z4MK1j+NlQV8lD0rI8OHhatS3t1asbObbZeTn0AMa24E+HDh36auUqUvXhe+QMIhpR51le4H3Jke3YvdWll10E3wQP6sPP3i/tUHLRZRd4Qw3+QJN4KYU5/cYo1aEzQvVUkH4BbcGmyHByEfIxURjlxR/h9tgbGr1AH1EnwruQ0xS4YsSAWfd/WJF/78/45IMBaINIfRqBdreHYjf0AMbZPJ2kEuKXCgUTdht5zbBUPEqEgcg1+e1I89pTLIzTZTdkY4Ci8Pfp28NiNwNYCg5WCA+EQXLs/ngBLCBnWPH9queZX7DkpCwEUBIlb0+xXyVoyCf/QpL98eF8IrXpygVN8gQxmhUuoD6cD1UZwBHgr2vWrMnPakm+ORBBDd5aziG6j4CZaA0kn4Ksw8TxJbidDsQLIWfkioFSNyUcRsBX9WMrzAI1+Tddgb9yqQQP4QWjkhmJl4APfX7QpJyUwyB0AQlSwDPRrjAEJUAm1WrS6/50gB3oo0xEYDWZDk9jZXAqgwnZ7DqonFdlVeoNKits9mY+pKqNn+raicGmaIEwFDLg+KI8R4nhSvBI2RSaoapuAz5kMMxU/acYDUoWlGjOAlAk35IVoRrDgZM4arO6iGq5XbQKqHr7rRXTb5jEH9Vxnhoh/1TPO8soc4yJfwVuy+oB11RdVVdW1rq6qjIrK92gM02/6rY+PYdde9s4Vc9A+eDrqioPIQEO1OyUcfOQBJ3lyWaivAWKpTOMIK2A/dHcxSw4Pt98882wYcOINTBUNkvo4TTRA6wV+AZQ4CzLqFGjoENV8zhd0JC1Yh1+/2Z1NQwpI+998OGHOnXqMH3mNfBqEvuIgMNJmB3SgvnyRZ6vCg/KttlLEpOpi6LXFoWE9b56Ar/4oZqblrSjUQ8IrlnWAZJmnDwQyBESRnk+Wyb4HsR9MP7YPqP45FDImLg440l4FCc9RRIinhkDf0U34k4uRRUW6cuO8DlzVN/Fd2ErQlbJKJEyfG+ghlK+AMBFfbACzw2T4os8gWcK8Si01+z4eSAyCN2XTeHtcoIU5YPPm72fkfC5+pNfGBI3K0vNIJFTxmiQtKGMGdOv3bvn4OzZd5YPlWDo//eLrEdEjFnvuGHGTYx27vw5SV1EYAhiWmQuM+XtRFdcLs/B/QeID949bzb+ePgkM+JPbAqrirNSnOC/Gab/2jn9Hw6ZdeZd6pqw7AyMJVJXtdknylYqTJW/qhyAf+KNAyX1mpnThwwbRLWfFB4KedOvinx0SdXnHijNjUGb1Py8+ad169Zdfe109aXKXvy2QcIHdAC5CdlQkUrOwNNPLwY6dPjw4RpD8+Yoth1Ux6hUI4cDSN/rSZdN8gXEPuG9/IlfOC8cXoW8kwQNT6tmcSYQ2JAFiWOcNzij+CElf7P544QV6bK7wr4QFey8DP8/aPKBMFqqqK6EckiXxnLHW8Y4SFe/ceo8fDz0gEThwKm+adMmEuL4U1Nto0gss0FBNzHQnKhfvz60R3Wk2/DqsyaBkN/iJEQQC4IMriPGQMBEusFToQYyk1AIngZSu5SKj3//EjcepxIupZxY9eLXqBUrQYuJ7LK6Sd6lCJpEl3Vrv/74/VVQCftNUIB15xCi0jJOijEYc9u2ZdIZxqwncxrIRNLxQN/gaahKPB/AHp6PFYfxemJPxYFDB3EWut324tKSQYP6p2fRa8V32XlXDh45eNbcW5vCjbEklX00kZJKelLnmJQ6vN/PDrWQNEnMAkQYviWB9E1JK01xAIhfNPrLr1vJTCdXT2LB5K7pmxcP//6KqXfCyyBliXhqpbUwKaWCLContHlrgNAQiix/pck0W8xMBYVOcSX+/gDwO9TP6dqwejstsZ9Y9GjHTu2SWrAMNI1NtS6Pi4bBzQ6VfVSPMV2N0U4U8SyC3Olw4SFIS/dAZsQ3MzLShFEirE7jdWv24Xyo8nHGpjJQaIBf+Fzy8hS/jshUpX0HMpvtSPfkVddWsuaSMkhWnF54GcaThY5atGAniCPg+AaQhISYufSZUC8g7zztxIlKHsuw+YTKAAXMPau0tFTVOcTRrdXmFHlwCuF+QLHEcwlGKBk2uLLA7VByGSUWDndngORF8RzzaebLvWwcY8AM4jbV1ocLn+pD8E8LwpMZ4T9o4H841+nWjRaRLI6AAyuFBUqVtogeKpogA6DD4TNIYgKubBwZ0KaEh8PF3IlYYXHBUVq0aEHlb9gAyqXg30JwkDF4j6qmS105shlSNwE4RIYlDFRgbSwx/285HypFyTuVCzVLdlNRx3kCN7OqUl/msFHb/8nHX7773jvPP/dkujvj5hvvOnnCv+x1yVlRd1/dZX6yy7yz2Smz2ISnaSD4zdpvLrroooamBjyJag+WZu9nwDAHslXgJLAURq7SP3vR7P2cMwiMv3IxEmbHFITw0F+au3gar2D8/FRJl7tkE6ManuOXElFjiGIW2m+ieUCgirtXpYT33nuP9Am0OhF44qw2ADt53czriTHdfsdtBqshECYW39xbMUskHUKy8fnBqeeZPF+CWUKuVEhom7xeOABGhqq5glzKCNlitobhKYqKDIOYohraQ0OSU6M4tPiFx/IL7+ah3H/qePIhD+RE8KHNTDYkG4XXzZnQSm8x/sqsFR+PhMy4h+c0OwFehJqFZsbFoeCf6p2Mqtn7Tx0KfuGx6sWdOppuSs0wXEL6GZgsjsZGjCK3RvuvcpKafUXzH9KmOoVv1vb5JytZhNFjR6E7RRI0zzBjwzJH1pxqJAZC3S4rAOy6Ohd1mMyef/JFpsWYGfzvJ6LSTPPv/ZOfsiksOw/kdbxI3UGewaubfRI3CJ38Qc2qOdEwZOgg4BUpRsGRr1AF0geqJe1X1HFsJzRssv43rP921apVCx5e+PvtUGfHT2qBYKScuKzMbFqko/PQZALNHjppdjyYw6qXF2pkIpAEPFnNted+HsiAuYEn8Dpx+uhM/yo3i3VXZigeI2qGzUozDZGmzVOXJM0o7wCHFZ0skZ2V2RDAacY0wE504hTmlfiELUr+7+FjR4hglrbPyci2BOKudl1HnTtxpBwl8fyzpKSgyiR5F6vP+ZHMMMSAnoKSCNPDuIHKc9y5jcGmkyfqCwtte3cewgOkHmEKHFmL02iDzS6dfAjpK8dfyTIWB7Uio9BCY6JH4/wn2ZMG5gYL9Q6hoWMHDBpezu0MmJsYMKTAUBlbExl59GGiggr8GLMhBW8F/dMYAvuHJ9dHKllDc7ogzDCzLp52gwf0FseuQaDGMc1xTISTXq0l0bu8tzvNQck9aqXdBSAZbboZiqAy8iIepZL+KY7JJ5ih2CvUpdfXklhqJhJ1sqJq957tvXr3PXjg2IF9B5FS1GBJe2EjQKPNL4XMublLpcs//oXpsA68XfLG0IMUlodwh+T+eDOfQFTcw1tsdpSDEA0Q1XQrJq588X9OuHoqKiqPOhyWdu3aIv+q6ytNKYmg8RDYcbPP5wGQDbEGBky5Flo+ZgqkVFFRzefsFAmM9KyQh6M+4xlrfpjNPls+VHO50EiQzWyCynll5LxPOWNIEuprIGaSBbEWahtrCGGDDkxqCPE6b5MvPS0b3Q/N3ZAAl5UEFBAhDA7y53y+imONR4Cn27d/3779eD137dgp+mitEiFluogyZbgUT8vLKNW02foOKgE1w2q39ivv161HVwdQ466MOK1VaFwK30wloVuq50gDhkylkehp9l1qDBkoWympozqbmdmhsPOA5pdCeME/1P1TNHM6IlHWJwqmkCyfFDeDBCWtdlGz0iny9wWrj9SFAieOHz95YM9+eNaBA4eO7G3CJy++n3+oGTaPlZS4AWd2pD1ZUXEBmwhUi9WA+SdcNQ58DxlfVNZQo0oBLI1GokGjmpTW3AxwYnGOUH/V887ysFkcfHLCHGnp+/cdrzlJCSFIlQ3UZ1w19X+xdx/gehVF48Bv7zU9EEISukgNEEroVaT4iRQRpIsiVZCiVBUbXYooRRRsIIiIDWlSpPcmHQIBUm9ye7//35wN74fkfSMX8S+fj+eBN+ees2d3dnZ2dnZmduYIApDtE8aa9rJ66vPE/fNVj93LAFDa2tP11FMizKwyZfnJfbzserucPc1bXm1kSpXrCtLCpv2ZLXv5Ga6RsjYkw6IJlWTNvDWnh6rN8Qo34NfxGLghRyy58gQ2nHfj09LauoALPC1mEHO22+GtpZKMwJFfHAExlN7ecMMNe+69+zKTl43DqrRc+S60l2EMfwvxzu+MGa+/+uqra6xKzS8OmjjvzA9iv7V2iTXO4o8BdocSy6ITO2Z+hZlTPPoHYa4vbtSWiDDdpz8TkJ4bmiCKzCJsAth5Gty5kYoAJ46cvDnFg5tsicl/Ad7GxnB4nYqpUN/zl357r+htmhRvIy30g3BHPIyjPiX9XNTqGllOu/H+QlUN6zktuyWMxmr7nbYzQJQb/G34GkMTz1QUgpNkusneLINCfVuP8MOi/aXNNjxj3c7zcjaK7JaaBnniwH6zcf9gLjtP9cOk0XSlhcxvIZQmveM7J5pe0MMtP3FlnpSSmYQ80Nlpi2I/glhTBAe1GXrypbd0vdtuu22PtDDZletXurGvxcwjjkZ350QBGCcvx02ThUHY1LwdxsBYQnQh8+nk7GBv0xHJ1jLfL5bKOLVkR50ChYgKll0FyYUwSGYKsW4g4jNlM4Qa1lqYH+Mc6hbMn1cn45f4NwP9LW0t+J2kx5KXMxfKYoZeDbZIrVC88fQt2hd0yRRRWllcUVPez9ldltRsdFt7u+vs9JMK2gP6m4iSqO2QdRzBFl++prJeQrQH7nnouWf+tvHGm7ARPP/Ms+uKVh+nuIMxh8PQMOWsNJDBehwBi+NLMaWDy2RxrTOxNOzx0i84Ud3eL/Z3ucOjLqDF6iGf+1BR16DUJYjSMVQhiEjg+m5TW26IuwfCwM9wGBNvcEiQRP2VULOvwyDVtra3wY9zpm0dEUfEOZzDjjj0voc5+784ctwolg3b9tg88wTJ0X4m3gEy0SvNGbEBV2YrBLUjJLfefNuDDz7MyXTllTruvPNuzeEv4aqV7eExjUQB/+QvKDJ2xurP2hWCsiuYWnZwPc8VkRfCyzUcMPlsd9NfsGRH4kIQJt6Um3v+3P7jWzsB+8qrz00unaQJ8JP4W1vbJGbJU3k2ZICB6szuUEGJZUPz5JNPkzg/8pGVF8xveeqJp9ZaY3V8JXbYgMxOtr73K+Fcl3UT5jUEbBfxAdj65fLQBRL34j1zeRoqqTTEtlnYAWdgI9VYOWZu2/zXZsx94vFnXnjuFUEvHXZjZnKOwfqqlXU/svF2G39C8CSGdQLHptO3nTp1qgMs9913n/0TRkPNY6xff/3ZFx+e7djHHb9/uKq+ZvyEMcJcj1+ad9Z4ssjEyRPrR9TXV9Zzi+qNsPYpZk+e7vJFFx20ZdbCBx54yNAICgXtfL+67JAKXIkSvUyD7mYJHLm7TbSORhGPHG2bN2fBm6++MvO1N+bPXzBv1nyCL57YVD9CcDKKh6WXXm7UystXdT05ZdxynG901ozAbSnzNPHwX158ro5dfrCusZ44S04aPXY0dJkmDpc0NY8QI6S+iW64pq5xzJutr0e80ex6J5DGy9CoMwSaGlurWGOINJgmHAmw2VA7IjQ7EeOvd/U1l994kzUp4Lm+AsCgp6FXpxV6EadaDEWmM/kWTF/84he1gh4Wti5oGtnY05lfO4UrxkY0U8/4DbV0pFGKnNCL1b3oQfhyZH7BSThzH+togZOzakuTKzdMnsCDtA16rJLwkojDVuXYkVdgBgmo4JYqS0/9adFipmBW5uh02OFfEEl7pBwvQ0gk/55HW/oCMNg2xOAUsvDee+91GLahymA1LL/i8lY158RHjR6pFFHKyGrRygfeCDRKCMuUlzhfYrb+BDZgVO5JUECm9k5D4ze9dU7d2RG2GPzASuRzqkQBhzmuJAwACTw6mMg4Vbg4qq24aeVKXC6xF1/5fPHCuSc5VCeqC3yWNxNXIrJGbzcvKInscDOeA+UCV34QF3Q5TNLawT+kWcI9EeyoJoIe+kMLCJ6MVuMwnYSPofUsQ+2sCuFLYICSPT9tcnPgJArxp5sPAsaoI1UF20ACGPJ2Y0wL1Z8GyJgCUsnEeNMEoV6lzRKzMNUTCjI5ydnpRCOVjozLA5EHmRQHMcc5i7evNBfSuHPvFK9UDV2d7dOmTUUt/HM4v2ZBA/JcaaOVOqIXLoiNtVv4w4wzIEV/ZktbaFJTFQW750Ay+S7ydg2Gyo7UAeD/namLAaD/4Twk2ExPd1V1ZVsE8m6m0QvFnRxGYl109eizUyqs+2LP7P6Zz2YyY60lMU65O0CXDTJ9NF8AtWExdFLkcB0wjVhliDjk4BAnK+r/9Ntbzj3jvGOPOXap8WNeeumFGa+8IBuHkM3hASe4dwAbuRff+2VUzPMY8kzaA4DuGs6hnr7SSMNl8WatDVQ6FoBYLJUUk+x4nGhIQN0OSWU7P9FGwr9EMLdIgiO6isAe4cpaUtEfRyEEtZU3V1gjmgXh2tpDaJs1bz466KHMks6gptGhOLTFr3+TTTdt6wn/WYICEdM2SM2GFXjqS+wGPGlEK8qqQzlj/egR9n38k489c8YZZ33mM5/ZaacdRzaOnvnazOmbTLfIzW1pr66p6IoI0R+MmJXFduu1UFEGOEcTsWpCc1IQ8dQjPNMFMe+xXxa0iZQdir1FOyfw+xIZIN9EtdzMPrnLzrgSdsqogRQdBV3CtPRdFlzbNl3IE37BRbfd9pfvfOc73zr92yuttMrDDz/IE8WkompCSMHB88+mJcEfA00xGwf4wt5kmoXuM9N+qhCEaV1xrxfY2dwW2QCrrUxOrtULAN07JDDjL3/461tuuU0Ym623+PhGG2624pRVlxo/ceLEkfyEyw1NmCAJ64MmfNvCLseCFjkbenr4Qf8LXBTKxlGw457+Rx9/9KHHH3zhpefv/8uDVz1/bWv7QpFNJq8w4eP/87GdPvGxSStMEuBSDJ68fROLvqe7/4nHnr7k4h85KbzBtPV5wsj0bBuUt3waqTRYiXXmeEre8kuPnTTj1df/dPftd99x3+svv1Vf07zylFUluj/79G8LdnXmmecedOABQTX+N3dNPtHcDJ6Jn2157X/dZH+i/qJ2B2r7ema++drjTzz83IvPPfP8848+dC25c9bceeJFrLbWKlNWHL/5VtO23Haz0ppYRdIKndhrNBKwlhBTPMc3DZkHSnlK3Usxs966G5x11jmi9m+0yUerK8s+s9cn73vsQcfOM4qKSyUmqd9CvlDBjmUI7o5oCNrVkAUgnKkLa7MUAElyB4ZebUX5AiuQCmOyZ8f30kxB1QR0kYLz4j9YULZWASY3XhlvCcd2yMzkqvCVzmaHuBgRTTDpEqKb2YdIXSYFhwacnJ40SRjnldBYnKzljlmS3wlBJTpiw6MqqhRC85577rnDx3dsbxl6/PFHX3vtVanBJ0+eTB41ro7DSSYdokDYiQK9JnvqpqEBpyfpN+E/TbHU39QvhT0ELS7iPhuosIoycETMXk4c2e5OJWnmJjT6zVX7LuzFCp2t7um5m4SHJVB7UFe2viY8+4WEc77zw5mzZp50yldEPZVc0tHajq7uyAg3XHX6u+B7+0+nCIUb5YdpRPQFccaSTcNLc2kHlfWXoRliwRYoHQqf6SC2yABGRLPHFzjqf/e6Oay6iQlYQKtaAJyCjw1uwie0GKk0FqmJvN+kYTWgvkrDjeYBQ5hBqx7qkROyhjiCqrrYGQTFCu1sqDOYNajMQ+KhyP97eTENk+XIVsLuXbgDmRhQTQaYZTz/wgBpsAEeHfGbblLNGVShkUk0n00raI5uFfTNYurKe8khpWoqSvRsFDNYRXLuL61YNNuj0mwgE+Fec+UNxvLggw/q6G41TWxRqItCEVCK3Lsa66vnzZ8j3PbCBW3w0ljXKAF9CFhDRfNbWA3ecLqbTaS5eYRM1wN9rVWUS0O13a0VO+24y9HHf3GHT2zC7vzUU0/96Ec/OvXUU+3DomPZVszkz3UePGD2HFROjEvGxyUoo8UQPJPOvJCPRV4kLOGhFHBsUxAdXDgCfg6KZgT1EjEAI4GUpl9C0eP3P3vKKad87WunTttwHVHR6M9JAKEq5zsluGvE+HYMXlq3zqoK4hpPhy5OvqXlNa+/NuuaX10nqP3On9hh1VVXcVbU4TBq0pryRufPz7vw+wNFXQcfdkBvWwRdFF2G5v+0007TdNClPUTZIr5vHEFC9wPt2HS5xHO1tTfeeKPfzTbbDD51AdgDJfl34YVQ4aSGXYW3bx+sBVtsbck/MJ8te1l62jh4GG40Rb213//+94kjn//iQd3i+nV3ZIGvbLBr5OWRgZH0jMv6jmY0junKaxGpBmvtgWe/NefN12eKwLTsspNLl6roae+ssdjampdVvzVz9j77HvTVk07ZYrv10QAXwJ/+9KekLk3rWgDPepeF4bH3dUOvZpjSRApjd3b4yzKQ9Arg5COSt8vSH8gQHFG5eSEhs8y269/OwZYqU33AMb/KkbXjnn/qtQvPvvT6627cZJ3pBxxwwKqrrkqm0QqKBY/6033ia8mJkpLf5XmKDiC2vrdWi1RGK2k++zbdJxp7bcabTz39xI033vDgg/c/+NCDTU21nzt4/7333rth5ZK27s42DvIEQif7yLeyLpZUdA1zfHuLeyIfBcExYkl0Sz0JHkBSljoYmDl6ddNtl5fVUrE+88zzT/x+hiMv0Mhy7eTzhhtuqDyC/N73vnfIIYfstdde4deYCaaJ/eWQrFOJn+SeJBTl/szhjcKJwZEfK0dycYbFVeLnNG3LdXff839WXm1y08jqWe0zIw84xV1xUc1gKNcpuUgA6D/iSwSXoNJjxeHPXXXCCSex21555Y8qq0pa2+Z/73uXH3ro5+2YsqOyOAnrKkUIlXb+IwViNYGQPsYURjO2ZOnshCR1GlJDuoydS48MhtbFSUf7DXUSOSxsrG9CkBimeiCB9ANgV6goLBsFcrwLUxwIibxSYoNFH2PJcejWZjXTFqfp7FcB3C8nQLyLqhOzSrT0d6/UlLF3n3ueIS22PYUCW6R6crXlblLH0+eATKPsYar2XcAs+c9E/6pKtaVKUv26mWpOvU5zBGdjb6ULoQxWLLhQJkksuZX3+DZ1MA0uLPnKYJnI9NC6SZq0l4J2HNhb8Hj4HmtecjHRT2LEKyrmzp2NQlhItaJpur+EAZwNGLgcXrcE+gkf27f9OnJEEtDGBmhRAN6EcMXcqFNDSeIxu5GTr3QtYsMPpBMDjhJn0c4y9/Dasn45ZF95adZll/5E6CJHiuUjEdtTgsold/Bdb7NgDbGChCIqiwNnEmX8Of84OuGG5AXJI674kARiQSF38XkZVrvDLSwWzZJ8swpVZyxz3r7Z+EVoujQAuorIEmUrljBOPzxx4gQidn2D1KE9HR2dAtORyYIXZFs3RE+txcg11F8stuy4UeNR5Asvvig/pWyrW2yxRXXNFJEauEUV94to3C+l6A2/uv5znztok02mp3bRDR6txYTopN1hbVW54UYEbgD2NngDP7joYuOx5557EPE7OtpQgA8Lsa1CeCj0PDhw7C8H6QZiO85GFt5CofFKMxlp5rCkEqvmjjt+nKEnRLEsfkywxYjiH1yRJOoJjaCZ45g6Y9moptEPP/TIi6+8+uzfnpcAa5999xo7dnQ4YGcaOOcPnGxiV5KZ7vNfPDAk68yhYbvttoMHAOipX6SJD8uFR2ynNA52MCTuSBcX0fqahl9d+ysHxXfYYYe6qrr2Ii5DmUFzmJemnaTVWYuHRmOrSkvDzbZnkSo1ukfuzJYcIGFFTzzxmOy/cUCyOGRieOjsiQx9scPm7TTAmBNrBmSKeQ3PJr5MQc5PPPLQw2ojFNY1V3czPmbiLNzzyrr3/t8eeeQR62+wHhpAriQVYg3Y0szMuEFs+KAOThDSwoXE/VjSPKQdufTSSxHn4YcfDgP64kOkmxcTfFCEzxAnLQKgFxWjK+Vpj2ole+kdqCqtFuP4Jz//2dU/vW78yGWvuOSyPXf9jCkAz/ruvKpGIUfNOuiX8wqJkFMPcSGpWzgG8UWwPOhCGkEuI5YKAZzWXXddbz1MjFU9gGdum7jsUh/72LYw8Zc7bv3Zz6668cbfX3LJJbsevPM+B+4zcdmJbyx8Q1guznyYpbySAgHn7Vehh2RJbvfNDc0dreT45q5u0Tbamkc0SnvJf54Lf0VdvbPhd91y7y033/ncMy+sscw0GyFHiXOY1MeXXnrpzjvvFGMGrvzpIhvpr0t3nn/+eTeIJLFvrwwQf3n7rpiwxcWseDRSyy23HFSY3YyqoCXDyS7lLQbijOqf7vzjfnsfuNFm622y1YYbb76+sMkLO5mBYmU1xcSJoPiMVSSkTituiS0If/j6ulph81588UXbADIAHiWDheS1ZJssur3g5JaxCv8WcrvIfOtjm8QwpLwu4AuxvGVGfh0x+oapojxOJFWGul44naFy6gjZ0doX1NVXz215k6DPTcJc8EnQXrKGZ1bCQmKNU/1VFBSxz5REhX7C9GM2KeFmrnX1+DaJAjCQLcP5DRoazTv0qMtUAr8pY3SyfoXIBba85WHBcwVyjaZiIEkPUwFv31Ugb22LP4RGnU3QqiHXEArJAQY2zwHsiRqQmUMVMqqlvUom4+YHfvEJjLQ0AAAgAElEQVTm/uGTXH9TyRjibEY7R2+gQZhEq1Tsg5Kx1M+k/sgjj1gu8QQ9NcpGJ5aScEAMCYwiAxlLI2jPZtQyg0+eC1dtmSe/ZBOc2HWD3yZKbTk8qzx95klO24oeEol6lbFoXtVF9rryL5lraFt/64Sht4HukHx9VE3NQsLnn//8p403Wb95ZH1b+/w8oCzxkSZAaOwSPIl4ChGtmqzIPM+6u6gtrUSWM2luBWCi1/jXilmpE8PWZqUV3RYQv4nzn6GXA6hE2iGV58g93QeRDdbOa5k7dtxoGdHtzOA/MlZSSvB5EujGbi9Udr1OSVD6TR475cY//fHaX1+3zjpr77LL/1TXVrEcSKmmNsl8Rf0f2djwyP1P/P6Gm4859nguhG/OeVl6FijmoGpdQRZJ66Bd+2pUpeZE1knmzaZT2S233IIspk+P5Fb814LmCLoFojkvcazzvCS5c7JEcwTQTB5lhcxkypqkyg57XzbqcYF8RM1Y+IkwSaSDUqfPuuUsyHax7FLUP0IwdBKzpM2RQqK5adTM12ZdccWP1lp7tc222BR/QyWh+HVOeKgnomjLULCg+5RTvr7PAQduOH3d1u4FcugknGTzLVyzjZFpY7KlBZtFMkQ4SW/a27VL1QcqsoWNl2JEDWiEPQmq8/R2CY/iGEJs0LUr8FcQSUYwUp74KJsb4YMSjmLZvK2rGM3BSGywpqZGp7QoGrkXKMCdiUzE5c+JEstGWB86bGIqRtWP5oH7699ct83Httl+h+2dE6+uq5YFvFxu7KKiqqLyxtrGO2+/g8UQqbBLdnTPA0nqkRNSeFBivlbNWLR6e0W/ythuHDyhFPFWr++++25Io3pZ5Dfa1uawQt5OG1a6N19pRY/C4yfO6nYLMsxAdu+d95947GnjRi5zwTkXrb3a2qRLdCi64z777HPooYeyRimpuVTzQQcdJAMrtFPzkEsIUmkDatEFtqHRBG8tB/EIIo7rQpJQQEceeaTaUPLbBBbLJJUhv6DMDjf0xps+en3vg/Za0DHv8GO/8NmD9nxr/syGxjoddwQ4RRvJ27W8D4XJE/BFiK2e8E6kXexraq57a85rDTUkA6yr+omHnv3O1896/ulXTj7hlL333HvMyKUgOS05KszBCbHG8Re/+AVKw9wtErZMScMHIWxMaWVCw1Cka2a6T0wogfiTZOboqAhAG3PS3GQTSbstn+9EJoeVp559+sxzzvjxz64SQfOiS87c4RPb0k71FcVxM0gGDAyggbTyQWZsyAeK+TxoCPYEHAFvZUUd5yqBWyMYiuV8kENxQ1dnt+iwefFDTRZxCEvJnJEJR4biIocgK2pqs10NVOidX6MJBlNvIWt+dWWtXc4IGZx6WMw6uq1K3RUl1RlIgWU3vvUQtIWMlTarStZW19hEmYAO8DdWN7Z1QtkCLYZAmV06mxhjoZXpnc/TGqabbjB83yY6B0ZajP2+F0/uXD2qWrzdd77Ni9K8DxMhJdIChhu/Ln3UhCH2C29wkrqsEtsVIrsEzGniw23gs8BJt7yNLuGh5oI8sgsMIFFY02Dw66GGXAlCN8osobb3/mrGyzNuu+02oVxFKI0tbiZVm00WDguEsSZkAIx3b4KndzB/+E1AwgY+A9S0YUsk51vPk1wYVJCdz01I1pA60wzy3FsojRBIcXRXWq3YvrYsXKBCvnACJFMplZfVzHj1LZN65ChBBMWqFXYtP18thAFrgbYgUHMJ4QmqQr6SjiZRvQu+aK3MAJMbpauhQcLWD0abWAjOpM16H2JWbP4smZY6XTUS6Cqc3GvCCoPKoT57GFeMxECcb8xkCM/NxhCiCTcRjRyBOWcSblc2kYMCKb05c/YPLr502+22mT59wy7Oij0dlTWyezpXaGGqwjUYjg77/GFbbbnd3vvuPXv+W85oEWW0AsWJfK2UYEh0bBiAiotRkCSRwvAT5pqbGwGJ+GA7lv/YsMr6+cFItQ7Qwoamheyj2KR6YQhQf3vvgsTdgJdmXWKagz1FVpeWlvnkM0cYyJTZ5O8uKubTTibjl1ZEbYA0hcp/683Z5519yXbbbbXB9KlCA3Z0LORCZyB6uvuQrjxJleU15599vvBd5114wfyFcw0K468WzTfDkTYfbgBAAPale0uFKJqm4R677kGy6e2LJCpp+AItEU63gkLLKbRClJT3ueFmU/YKeEg8pl+wnUiklQDAi2IaUw9k+93Otoj47LiicOohHGTJsAIhvdTY4bZHm8U/mtKIWdNsefHx56+/4foNpm+w5RZbzOua6xgXPVNre2tNVQO7dKlVrb/4oP0P2GHnnXbfYw9R3KqqQ+gJZGXJOvQrMThHQjJssIKH0a2lZeGUyVPmt8ync9R9xKMksrEQJllHaPb8/S1i2g9fRgfcJE1PrfAMGNcw5dab/rLPXgevusIaV//8uuUmToms6o5xhzokxDsltQsG2LDoHnXUUXQwnI4PO+ww4U5gPtCROR/4TUtsWjZ8CLDrr7/+61//Oi9ycB544IEXXHBBhvNYjxOcyeMw+4tJeeDVl97cZY+dHn3qyXMuPel/9thhxqwZY8aPae90SnR4G3o2Rn4zr854c9lJUwzWYEm3sMz1jfJQcv0e/NVPb7jo3MvXXHnqd75xxtprrQ0hzpW4AoiM/CwzNvdXX331l770JbooCjkKV+oonBfwiTLhhy7c/dZbb53K+9ZNwobPUQiM0Vr94Ac/IHV5vv3220t5kZCvsNrEqOQBI034HXffddo3Tnz86YdOPOXYvT+7hyyuvAWCIjNdJr5hP+MTFkOfU2qKUKr+bIBimiBSROiVr4wUOtIdjDsOEue7Siqqe7slMRRQyspCJK2vKm94+KHHrr78al2AATIc4LEmYD/33Kv9rWFwXm3N5dZeb62+4m7O8l884gscrTrbW4I4s9UaMHCi4/4spH0f6i0+cP+DHMn8xknfeO3N1371q1/RcJtZFSNKKE1Brmm9UBXEpqmXD/x3i0Fp7JQkZiXSylARiYdToIf3slzlKklkAKupaRV6lXjOO8vkBexdD2PIslU/jSPMJInck7TwJyaWqlUmdZ8YYcSTeslDqEAD76W5f1gmIScReaAru9ygpXfOSnAqo9FU/h9W+w8LiKZk2xYRR7OzR2kzEPNoMEYc75r5+humCbpNZzIKxYWyECR2BEKwwR4gM7IJUNOQqdBbD3EnZADhMOmVJyFgZXRVX9X45WOP9clZZ53pPByQKjLJj6uHOIu00rYcmKqVodeJ4ApySH6fwkIdt7aCMzhFZuLU7iJGWkBas9W3fSJj/O53f1BYDM6+fmbM7rDN/SuvJGaBNn8U+EKti/JYWeEAYU1Xe4fN8bw587EcM41uHLpRNsym8UijxRhUWS2mM48NAeyxrQh4w0cN2xdKyJ/lPDy6ehvrm+fOWXDaaV/nss3121G/Vl7P1ZY0wQ744fADG2qsbRYU5MH7Hz70sM8Xlw8t7FzYJC+EECDZngDjSPwrkbj7RAr33HPP+eef754fjHE1Ksq7kvMWtgHJQT0pkM8/jXGhOxjHePrbZF//69+4Zrw6wxEqzuuoEIrSxAsJI4OZqoaYydISxqa0DPnlvzZIvRwegmpzaIE5b+6ceSeccOKEZZbd49O7cgyXt7K+oU4FomYLHGK3S8aaP3fBxRd9X/LmcUuPtZm25dWcNdxZmziab8JDuoXK9Jb6JCNToR/w4l/96tqx48aywlQLN9/ZEcmJsXKHRsNjfdAx0fDyHtalF4uOHA688frMZ599vmV+5C/jaWgs/KtCzI5cZU4Csq62bv6C+QJ5yEHNT85GhcEVnIGH8HPqFUPZWifdcVPDSOnnzj/3vK2323aLrTab2zqvvbujRLr7toW27kWss/1DtRX11//6hheff/mLhx3CiCIhKHOzVpKkFbM94wjGnYMBAPBcSL/jjjsuuuj73lrvgWf2wo+1EMAGzlgoBrK8aCBSVtdUG05hxZ0G6GrvFiJrdNP4h25/4pgjjt9qk+2uv+Z3Y0eMaW8LTT7LmhXUEqvCRK6JZx133HE///nPL7744q985SuEb3vuxOO0iHQ5IHI/WmuttQDmz8Sj6bF22mknljLVUgu54fyhvM5Cr1/6QMNuIw1wvLG5ccSuu+w5f/6b551z/lbbbL78isvNWzjfFCsNz7dhXELCPf7kk/vv/3lHx6dvtIG22L9Y9ue/3H3M4V/92RXXnn7ydy489yLRmXU2JLxscw9myHTDT4uuTk/5ZyBXZzUIW1ABYG/1zqCo86tf/SpWTkdlp87CyMKu714Zi9R96wcRTagbUtpjjz1G5PrkJz/JhGrgoNS+gpr2umt/87kDDn7u2RdPPvHU2W/M+t5ZF6+84koTVhprTpmApr6xplk3HXwior9o+BEEX8LqPrPA/jAOWiMHVQJJ+i+YxD+Ut1B6lRdram5qaGhrFXNYSpURc2YuuOOWe0756un3/PnJvz3xykpT1mioHlNd1rz0mOVGNiy95qrrbLbB5h9deY2WOe1//P2tj97zt/vvfGL2nPkbTtuiqjaxqzBkJxana8Fg87ZKK1zVyFcVMXx0jdXZQX/201/8/ne/U36l1VYwuyEf9nyaiN+9V3lr8jzJB4lfpfVVSYMHDIgyECRabbH5hiiTlV/88knuYa4htYHEn7kRVyY1kRrNC1Leh7qQxtqNK22qKaET84eH1F9l1J96HRMw0zClyaUkFOet/J95mHqk0dSvtDLmKkzQFkL++2i3u6ubKoG4g6NqKzzBs77zXTFYmNiYMWPp6e+7735qYxbMvoH8caGsh4LYNdTVsyx0dzLwyR2SBfvKTlTrFFwlPGuLHySfjcmTJ2vLlFQgTaIoOVDx2xtuXGfqOsstv1xnRySB5pDOQBPpQcJtqFQUBsZsyjVsQ43m/bB6raLcgCYqAlWQd4ETgloXvliM7ksvvezWW2+dOHEZiTfEgol8Yv/Ki3JBFPj8hvkltAvRmHV/Ty+ud+df7uIlKgRUc2PThptvgFFm0nQIPYZWST2vawi1vG1hBLOinikLOzF3B6sRZVJNFdWCwM3E4a6TTjqltqp+k802EBqaOoENyETo7O5k14gFqbza0bRrrr7+M5/ZiwzR1t1Cwd7Z3VtbJ+QEcYHbQvgcGGy/xlGjGDTKs4cDKkbA3GASkivsR7NeRKQ9a2qIExFhaAmdHsYrdUoQgoGMGTNaBAFdAPyDD96/RvGqaZLnplaa57yRsC1qm5Q5FQ2Gp15kinD2N5yoBH9KISJlW+MscvbZZ5oILS3EL6rdUNwRc0nlZCjLwyOP3LnqqqutvfaaHUxsonZJmDzkmHeVblJX4zVg0HUb9NAhDsXpG3G2jjv+2B2fesYk5IE+f+EcsxQ8GbSE4+DLRmq4HEGnImmjBHQlJXQDQuS/9uprABgzbhQ6oaeZMGEpa6TDHQkPc9vn0B8YJhq1IB6qXarvyipgwKEhNmTUVHzeZ8+ee8LxJ661+irrbzxNiFo5YWh66KuaGppb5y9AJ9Y+UVJ+ftUvKIRGjBzZ3ts6WCzXQvgOD0lV7Di6RGxUo5F8lw4/zLhYhvC2dACzZs3BMhgN6bGrRLuNGLNSvxDNmbkd4owDOfmpIXLuleqOI5993QMNdSNFZP7NdX86/cvnrLXm1EsvvkwsZvEampobI/V4tuGDcL9GAVrcUG+Ij2fR2nzzzfXXnwAmcMAJCCGH/JSUHwoTwmA40NXWxtGb/MHyCLGOESSlRdi5KkPTnM2+0Jy5CX5UVDSyuemS7//YWH9x/6N/+usrRk4cJc1A/k4VfjpQWrLqGqtdfe1PIt11T1fpYGlDZdNjDz962KdPZL6797aL9Fr0PoZvMjpgklygXwD+7ne/S+smdSCpaNKkSWAjvniV45v6C5kG3AgqwMpPrcV/XxkQEXmVVxj9wI9JAQObbropuY29lU8b6oIZVGS+k7klA93lU58cJQrGuDHnn3eBPeERh3z53NFf22yzTQxnMCVBZ0LHjOCLRUnNZC/6t/4Yennouu1Jgmx4k8h24OCw1u0HrDgK8MbLiyS79vmz5o0ZtVRfV9FFZ1529c9/vfVmW+/1yb37t6qigCwdqDzuqK+utNJE9ha2Yt1ygLicE3Bx0cuvzqxvqrvltpv322+fjjn937rkML2wTOpvNpRxJBBmjGXedp0dOfaEYyMaU8kQr+cdP7EjjS9FdVdJawiRmXuQqqBXPSZX3kpyD1Nhf0aL2aUSKHN5gggTv83GJf8yGfh9+0pdSLXFdH5bo+xJehX0+XZDua+WfBMra3blvgUMqDxP8miq3FuQpF/Dp+OoLslb7tOrJTf0Ht8mEk1dU20OMM/TvYdgQ5+ASRP/Pdb8D4uZWdo1QNpKaPGJcIPajfBO3Z1T11l7pZVWwkN47haKC2UWjh+79G1/uc0eT22A5DLBy4LTSOqamj10ubE8cV2A7YRYf1posuljd17hrO6rr7585U9+ssFGG6y88vIOglAY23yqlsqNt4atddKHJRXaP+zgOwtoIsn6afgsARhmFCjo/DNosauuqvvyl4/GNOQsFq1GiLhCJ3OHBcw/LFxgzSj8HTGFjIU+pk5dd43V1hRkRjreMG2U9ZNpLAyxvmYXRPilvYwxyHRI0ikkZTsVyiCPqzCUOCbQU1Nd9/rcWbPfmn3Gd0+IjIJ9A129HbIrOKFaPhBuSQ1NoyoHB5596oWWOW2bb7a1pCIDxb3yRHZ0OyEUJhUjDemgMtJJmnHvIrkbAOHwQRJbrpDDQthHeZx268olpVnkYSqjY+FOD+MNJZklubddxqH69aZNXWfdqVUVYYOb3zYPbOYYMECYZkJAOxBBCzPVZaiOyOIxTzJ7q46FRCvFWzUgi3XE5r6uobinryOLnyVDXFkN33DRn8L66fRK3/x5LdM32oR/VZ9c0dnx7RSdOWrLligY0Lo/e+M8Y0ldvVivC92sseZHDdzC1ohorxh8pvJeQeN74cjvwhEWbzPkIr4QHVZcYSXGQFXNeP0VRIJBAyMmZFH4S5mxek1/SaQiSDlazLVRhcTVmNXZMWN4qyqvoZ6TcMpcPuCwA3uKuiUQlRaEMtBZuaLuoYaKRiZ7dtsXn3vFvm7daRtYn4qlXS9ZFDBanUBSG3ZgtdZHl1FQublntXbkzatYyXiHZ3KMt6jFh2BWpoBOOtYJa5i+xNJlg11UfetN9x5zxKkrj1/13LPOp/01Rk0jnDrurqqUQmtRdB/AHH300YQDOiqiklxjZ511FtsfLysqHIiKMaoLZqQjHC9iRDPjL5DcG01UAUXAox+iXebIBZPK//GPv7c8k1E+8pGPZoMOJstMtmnk8NhbdPgXjjvv3B9cdtEVJ3/nuHmdvRJKDYPKGbCE4CsZWGrZsfTS4j4sPXrZRx945sjPHb/XrgedeurJwlE7BAAAHe0Oh7xy3kyQCT9krLPPPvsb3/gGqUhfIBlOXGn58evSNWg0QNSKOkgNw+/K6Fgh0hKFPgmdl1122RVXXCE5hqrU460uuPELCUF7HLTLijfdfJOtt92ClEwSNsuO+/LxP7nipzfddPP06dPDZyILOZvNtTgAW1KKKlLMFBws1GbmTQjakSmtmtHh3nsfoC0bPWYEB4SMQvNThI2ekFwDXcVnfv2CH3zv8j0+9emLz73MEDgTM3Wd1QU1eOzxB2lP5X7o6uIgTw/IRYxNsHzyshGd61M77Pzb7Xem2tx815Xo50wcsKW+Jxoo5IMiGxRrA3x2ye/a0fvk356c9eZbO31ix6HykOMTtasN5rWSuHTecU80r4ArlUw3SAsY6jG4CNKYKhkjG0Jinit95UVaDtKN3yRzpA9yr3KF81RU4BFqSVX5Nrh6VxenUhJ8muC5j7xSINdx5KEXHuYWCz0q0MLwHifqTd9kyFuEPX1MrSc692dqeni1Fy6NTWELiXvHShfxhoJt8mTwUejXw+zDDaOmvih/iJZUNxeXBx984LZbbqUelkzJERxP2ha2Oin9ThxCr7ao0nlSmqFJrlWDFrWrpw01TX+9566fXPWTPfb4FNmOh2IEpMxSy/CIyngXbUvsGYyFh+Zg4c7leZNoxre2xFZ5Hpmazqg6fz34OUWsMNEjRzU1NePD0poNcPnN1pl/+TVso6HgAtk8l6oqNhCCP1kGILqhuT7DVwScTQwrTemS4sFIiBG+/eJCCaBQJcqFAeNCC8VUNdX8/7t7ncbfbJOtll12Slff7J6BnsamBrUxMUZ0Qdqt3gFZN2+9+a8yx+yw4/ZDJV1FchoyK1lc+V5kBgIErXW/AAjy6g3HGq+S2Jd4gbdepbUzhVNndEMuOpJSMv/z+LYJrq2hhwvhj2CN5pj8xBITHystHpoAhgYT1fKTj1hgomOEm1qmyspO9VOx4UxyzdbX10UQz/7BFZdfacUVV+kZ4C9vv6IC232aXCFgwypEciOFPPrIk1PXWrOmtjJy2WmFy2NJMWEhS3UsSm5oaGEVFggnWo1BUYyLXERYCTOlE0zSvEEoXY5tV2LGodQdJmrkIo2zW+KIheGPbwrTX/C1sePGQLhRALNf63EaOIxXYEnkEYe4YqJGnr7gFKEd5mwUkoRMo60LO8aOHr/55ltUN9Nt2dDIXxGyKYVfJDzn5NffxXPr0YefqKmsm77x9KFSi6S0HX0VJeEIlegE4eELhBgEk4gWk8oEOOGwAzbMGlYSv0hrm9H0p3tK7/yY4O082FtXU93R3jG6eXzbgp7zzrrk6fuf+e53ztt4+kYogZO4Tlus0xlJ459Rae/ll19OhrBy+3PLLbd0I+TEj3/8Y7+O1BEmrI6AdCVKRkVJnQMkF9v0H//4R1KLS6wE2iy9wxx3223XSy+9/Pbbb9t0083EMg0tfuS0dIQ1JAtRKejMn3js8V/f8KuP7bD1uKVGOpKWv18Fnnagtxravt7BgZ66qlq5Lw49+MuzZyz81Y+v4TvA6JZpeiRkiAzwqkajOgiH8qlB+w9/+ENMIx01yJgjpU7kvMv4b2BYYWIrhV/apCr86KOPOnpJjtRrS6mjVZwBKPBovHwLD6RVw3rmmWfSqasExtSjahy8t7+DwaKrJ47WipL6l9vv6iib8+k99mRLZl7JhpW4bytinhH5KbjCZ5RRw86H3gerG+ijyqpomd/2ta+djk+vtNKK0XcKsEV5Gt+NpuLernEjJvziyt9ccuFV3zrtrDO+9a04E4JtlvSussoKjP5X/fRKjG3LLTcHJsrhgcp90GKg0SIBAstKJy01/rprfvla5wsczvAxmPGrXwEtjBXQ+piorOeyeyFYxaatP22TzTYxvUVQ87kJlpiP2qBRVe+G++2/TdV0q7zLcKSLOQm2Rd7BT1Qonp8AeGOkbmT9yXflBlQluQpjXPJp43JlCkG1+PPERdGVxvUuzVPFQKsJf7oHp2IJEk/SeuETT4JFve1ytHjl7+OJylPvVKs7CY3pxpOEdoCly5P30UTeT/re1ljHOoK9i7ayKH4Y+dLqIItUHdKSRZs+1pNCxjU+THIr0eszLEKRvY0uBOSRbW/RiU4AeOU3DXhysVfG7PNQZzGoN1+be/llPzriiMPWnrpWD6+gvm4HdQnXxZwaS4o7Otvl98QfonxmAS/AVfP2NR5CLmS6wQeYSujb0qY0v47X6jKA+TveFVspqwnEO/VkiLgaFmzjg3iRjIbDd4H/INpeQh0ONJstFDMI0WjNmjXbWNLzV1Y28FzZaustttxyUzIppVRNbYQdp69ZQm2LvzLN8G5mxMmTJ9uZpSmXE8YXL/9he0IvQJ0jj6MUJUuNXebBBx/5859v2W+//eqaqUBbr7rqKvf6iBXqmoV5uC5+Il9bpbiUmTZcj1VlUSSw9mZb/A/RJal3eaUwMBzQGhqaHT+cNy+OB45Zuh7k1AAfya60w/O84AH4jMm6UtcSo48lrTgWNqTC/yDbjYVYpoz4Z9KiCPJZW9PY28kRuZpz18BQOxm1N2ITSRHSWye2bFfZp7f/3OP3vrT0UqMFLaOgwgh8njh71JPpeqE3SQPvRKwAqoJ13XXXXXwI3ONuRtNc0Iu0cyAF6hcpxK8azA5mMjt4TloANu5YCUclTfC5I7px2IoeZYtNSBBFPY7AGc9f//K6PT+7++/u/sWUtcYVcmEWZY7o0ZclgNeiZAP8Va3RnL9pIcPyGqrEhjNPvfCH5/zsyh9dvdfeu76zm2lVe2dPad1OOOEEkh+dFplS970VqIJV1Ie6loYjt+KqwQoBIfvuuy9N2BZbbIEgE227UQO0cFnjSk+ZJyIaP620MCSU6jg0siQee+yxvlKbt3Dy+IvP/PinF6y+waT2nnnk91ibeI0In1BCnHXON3ScbZ0d5WWOf7IYlg/0x4FclhQiLNk3RdDQdHGFsK59kQOA9Tl85OkPurGkERWjHn7w6UMO+vJJx33rwH0OiPiPIRuRosp4izpAyv2f8lLkMEdNkwSf67J+ad3k5Y136HFHX3vjFVOnT57bPhMYg1JOEPw4uhRYl8jSZLX6WvHWW90RkPQ3TpoMxegnqkvk59dMkfgFirIJkCkD7LGS7FXSGiL5YGlVSU1NZWN7S+eLz74kfP/LL7yGcxovIjKwsVCVgJxNijoWfaotqas9h+2xK0xgNxB0RtxXagyHlhd2tCjW51RJVyhaiAQs2b6SgjOUMbzuhgZi6+hwQXdJU9WY0086c+pq07bZey0mHlsEWsnq2vq2Vuc3ReMkuebnS33dPSgWALqTqCWED9a6Ajko3zkBPwz3QDUX0o4UcmDY6MR4FfANHS7MIhaic+pZFbIh2P9pDvfo6oiUAFDn1yt0qPUEQN4maE7EtSf5B9mIy9PV31DXNG9uy2lf/4YpufzyUwRVN0scYNKD2Mb3FyDcvLWT54QyKC3raO9y6LgDsWXaB3joH7B2R6iSmVAAACAASURBVAxSprAbbvjd/fc9/JWvnOj5QGlH3pqwKWSAjWOnqCIhNjTfBVKe563kfTx8n3Gz3kdLw/rEaCV7rZCk9q9f+cpXWVWo98kQnLTGjYs06YY/Fn4xx8ttf4dVfUQE5rbpXBJE4/UxvT+44x7DA+V9lRaJJJhUb19dQ/0LL79w8qknTZm0HNLp6uq0BpiKumNuuEksplA4zUKNq4p9CjnCDyo035TE951DL/TJv+W5FLn4Ak8aVhJwPvPsM0ceftTZZ5/bPGY5LAkG0vqdhBioKGSzRwBpXTdFExfzJyLEe5KMJWICsWDSpEkeQgstqTmOisz8xtqxlCYLWmbXN0TEVLq5ODRAziLd9gRdEYAsOSeeeCKxDxlzn8IsoMsrc17WEaoaKigNeQjs9JwSC2Vuu+22jhAiVAITwDj0mAKmRiJ+dljCn70mpT0fcN0EdlqntW4QUxApb1GLyjW3qMAAd+/SHj5nFZXZCdNi4XZW33DXnuw00OIX0Qo7C/7bJaxarR1OnEuQZq6qAa1RBos2wgFQel2KI4fk1ZAA0Bfx226++WbRd3WTqslFvqGbQU4pNOs222xj70RBlURYnsvw7E941iPFDJxGYR4An/rUp1JPk4ORzQBU0G9RB/LFhhkGRDKWAQ2On11pClB98e7iOZCkuttvvx1WHenlCffNdb5KtKBtpSQCP+Fl7ryFEyYsTScqQ7mc9FlU6CKCgo2wfvGLINEaVpUDQ1ucA8PpNIRFEWcYGYlcoSvu6So+5qivTp604n77HBAyfJyxGXrtlZf33Ht/vaMwkE/6oosughwI0Wtj5zm5mW0a9YLcIOrOqd/55h9u/MMa077AlZ5oFYNY2FIJKgWsoEjFiBMcw6tsiK+SFFWxbdAKWlLGr8JB/I4SV4b13I5VfotYzrPQ4T1ddaOax7S1dbz5yqzrr/35jy+7auEcGW+Kxo4abZRzEoxKUp3z58/l2m/Q0Ylf8KeblvYFmYDeMXbcSKnrOcTIrkNTMmriaN6Zjc0NkYRuqE/8E+4T7Z3t1GO2T/JkqGFs83jx6Gsbqw790hf/vPG148ePFePayTYnZ/SOurS3r6D/MuxpF2zASPMCVQCsEB9IBPOh+k2T2tC4EmAIPg3cPw8nGqhvaGJugyUu7jbTI0aN8qdoRNCVxlS7MPZO6XzxdtWTqM6NQAN1ddjC0B/+8AdbXD6Rmb9jUH9WZQSvSll9Fq+n0JNAwsBgXX2NcUQSo0Y2SX1qpowZG84SbALqN4Pmz1vw85//9JBDDp3fnl/MUtiKln0SdqSg/EyP41heoaY/wOfDc8j4ABsuVBXlNpcsHG1Ba8svrv7l2uusvZp4khxUh0RxXN3MpL+HIBdMxdBlgUDe+4VuOO1yE7bgGTYDBvXGMkfK772qf0tJaYtaBReorgP2o48+svIqK37lhBMzT4MKi65dsq0/MtI14GUkPrwLfixp9B8+w6rwfUiOvfWHTJtFjyVxhlAXdneV5SW/+/1vP/bx7VZeeUVGWizYEFsLdT9xJQhhsM6LCIV1MNESJCI89yGclcYRCiZ/h/6WW245NSAVr6xJmvCJTbL6b775z8VFfetvsCa2n+qPkaAYH4xTpSutNO66a3/x7W9/mxfR/vvvb4AsqDxaLLEct4kdwiSyD3II8y0+koRa96BKjIC0RIGvdUrKHJM1RhkAi5x/FfbEL2nG2Bk1gHmi7+7VRiDQo9TTiHucyXm/vvYGuk9KY6dYHBPOi5xEA+aHZdueB3WphPnXWmx9zvT9i3SBmnBGVStJPkiSlrhWVFZ65yOWTf0FtqY5G5EjiUeck4Su0FOBsmiz7rzzTvih3SFoQgXtiAqTM5DZusceexC8eM1DlJ0ADZbLQSdOuL4iyLK9AlgZklmI4JlC16jxe6NCC01J9vbCCy/08OP/s/N99/yVj1ptQ70kUbh1WHRLSk456dsbbjRtn/32rKyoZ8qPDUaEOI6ob+5BpVqfp/llCGzjyTJBYGQ0VvpB1s8aPfr218+fN7vzmit/AE1WyZtv+vMKK0ycOVPo5Rli0vI2A4we0ZWKGeu4pT89h4Ef/OAHKget30hNs/sef7j1us/N/kzdyEbCe6xaQsuHKTM/PTshyTRIK8Uu3OeUbgwQP6oaEXM0Af9RQXY6z41hch7GmbJG4VDLanjZVpc7/VK7cH7L7Df7fn33L2/6w83yN41oGr3zNp/eZPrmq6++5ugRI6E3yb4pbAgegw0nTsM/guVdteky1jIUk0Wt33fccfvMN159/fnXbrjnpp9VXjdYVynC0/IrLLvtx7f66GrLN42sW3rCGKdWB0rCMbm+yXHjvnltc0c1jN9p9x1/fNWVZ3zn/HPOPbO2umx+y6yRY0YidSpdThHE37ykq4+mGEJK00F/DcoS+EDeSv6ND41+EFeG1iRvxWKX+bR9IFBR8cFhtr0pIdjyaWiZt6AyQskv0pxpDuUnLlSI2BI8GZzgCsBgu2XeQjvDPff6TFNTQz+3gYhfEzMrDHdmQgE+XLhTIUh5S6tivzR79ixeAXjCmed8s6er0zZbDPOxI8evvc5ad999j6PBherRHZQJjNylWlziX63NSvB86IyGKd4pWRPjFg2IAy+5AV/DBC35DY31htO8pfCMPZ8Fb5jxrsz/0SNHt3VEZHMVmn7wbthyK1yhcfqQPCcZ1tc3ohj5NGhQ8HieIjrS2y9oEz/r8DyALtAmTloojGGh7ggLbqqkGY5LutKK/kGFby3U7nCfm7bmtalSGRlFBp564sm11lob5O2dEYZRBEICB8hN7GyGF8w9pwwupptKJl7sXj0y5KAKVUGF9dVbJa0uPSwpQ939gxRptUO9Fd88/cyNN15vs82noViOSHRYQyX9tRVVjIa7bXvApDEf/d2Nv/YtexZ9D+4jDwzhwPQmuBgmddLUEl+IArQ4Vl+sRKNgRucJ8iQzATL3JHUqsV1dSzKN+UL7RSFEcBF8K32riSRe5ND7xiszvnX2t5549pl773hg9ZVXe+yp+/c5YreTzji6pS07p7PYZT46lPDoI09ce+21xxxzDNNPlgCqv72TN0yxc7XJaHjovl/+07V3f2ybT1x51aXJ/JegZZ231EGsBNgiqpjLupMgd4NurYV+iXqMcfBMw2dJToxVF3TKBSif6IhXRFUD5B6iCGe0etRLYpMqo540XqkTKqHfJdJ5yAhu7Lhx8GATRYLxcb1pG2y706YXXPHdTbZZr7coorU5AyU7zZnfuOT5F5754aUXRX6/3g5HZGKYCFxZWDUdSZMCbGl+SUngOYaEkWAlwoYQs16f8fpumx/y+YMPPfWkUxz1kQT1R5f9ZNlJ47fYfJNZs1so1fQUVL4z6BAlUhp5moEYEljqQW4iG3G9vue+e6dvscFxpxy6zxd2l5neWkXq9Ulu9N81Ymy6fPNDcdBf0lg7ylGSgUGBWFlYagCssJp1QeVpjveV9tOScZKpKnYyufLlZ1++49a/PP7oE0uNX2XNNdZubmyeNGnKqiuvWlcdOlHrHZsbNzgkpwaYiUMh2TkM080TLIhZOUpm0WPC48YkjYAAskAEpI5BzZk7y5i++tbcZ597+s1Zrz/w0F9feOWZzi5KxHGHHXnIhltvMlTc39IxJ+KwMHcWVzRWj3zgvofPEYZjleWP+8rRrW3zhFzk/2fWO40d1th812MPP0JmJcgy1qsHe0ce5vX/FaMhGgAtCtE5xObGE79LkHjyoaHgM3bkjJ5DDY8e6mrq4jQZQi6OCDtadKVpmADwMG9d4UtchiFENHaJuCVpFUbHofjP7rcXquBpnsFMGxIUi/aGvV73O10hxGOEv7EZ4DBz51/uCAtAs+g5/cGQeyLTAYYw663ZeIKEMXnh5PyAnyuWmDw06mBM7QJJq/JW8j4efkiNhqRLbjQGtb6pcaONN14ozWZnJ5Y02N/b2OSEQqijE4+AKXqW4U4bX5GxTDlkAWsoyaXC94HBf8snDU3NZAhRnquqa4ba42hJa/sCW239sngn3uceAtMUHa6SHOFaAyAnzXPsKd0PF8//auT0MX5RKBWH0xXBZ73118W7u1uFvY39OlUWJhWbleyKNamAYi+JpNCV6MHcS9jLieB8UCztqlJGYZFiZfh1jJ9HTl9XBNYnIVEtWRnTypd+1QYeYpOvwGM15dDDr0geGJtIwsfjjz+OcRA+XE4XpsHyLdGBSYXcwHjkTy7eNHMYBPVPDqWJA6pWKz40RlY77keOXjscRLWjQJomWmcgE7eQ+udPf/qTmCYP/vXett428NdWN/B2OvxL94GzUDp6LaqnubEKEsBASBoYjISYsFVTUx/LeRaVraauRgeLiu7+wx//8DUu4qefrmQiG/CrBDJ1CqiJg3uSbqzKhCR/0tjBpBtfBS8uLiYhWc75AEGX7uigwp6nkhb1JEbncAIqpJtqUF5JFzCcQyTFgp9h8eSTTybP7brrrvRqIVSVVv/m2t9tvOU0kf0xFvZeGVTp3k7/5mnRXF3YmOixXBzSWT/SsqfanIyiR8W4SJDWIBnLKwaO3q7+Jx5/1qGLQw46lIAvoSVRY7/9P5uZToZyMpbhgwRSoNgWu+++O4ct8mhy4FNPxtxC87faKqs21TZcfslVu+21S2lted+g7AVZfKBCyx7X9DjAJZxw1QvPv/rc357fbvtNk5cm2QjAkINg3PhTPSydlc4r19bdd+dD3zvz+zOen7nLzrt99ejvTFtvPVRBO1VdVc338JFHHmSfvf22O+79613UhyoxKYwUXhRIyHCCSyNaS51e8N+iCdajqZl+3TILR3bFwBo7YTzTxJQVVths+gbtHR3VtfYzC6/7za8vu/ySvXY+co/P73zMCUeNGj/u1TdfHDGm2THs2QveWm/aOozLJ518AmJeb9paLa3zrN9si8YlRwDvujHo+BhsGzU35i9kJhor9MmH7Tn0IhJQLeLkmbz1QQHZ0R2p1dpbO+rrGqorah9+8JHf/vZ3++y199gpI4xmahF5aC4WyALMMwGjMKEFQaIBR5TshTbffHPxYvAHYtsiZiVoH2N2ppAb1mVSU7ICwI2GRo5sZmlBZq1dC8urSvXCJpBWVmzq0eNH5RC1eBOQmfZ4qS8Jt+ihUA7ExWv4Z5586IyGOLjpasXEkl56+SUzVuTJfgnXxNDqdB7VFpDCRjKyiOH7rp36e0FEkqiSL4hRwZ09Uc8SRui9VPv/rYxIp1QtFVU2Z22cbPzyF4mNWmVsLh2YinOzRI0spxqScrhwWLB1ZGGrhFfFhSOqf0cocqA925l+iC6bsHCBDMNHJH5+443XkUofD9lsTAGaJlJarpbAJiw53uIFiTAwAvcqYUu0DvK3FZhNCiC1eW5a0uB0dbULLMYrPFN3VUvH2d0dsdrLwmjG2rjI6wVbZ230VaoQSEmdQD5wEJpwlrAJz9Z+ghdzGPWtyym8dBAvKVn1i5SgKqPAiuRPXIbGiCipOQAbfTIEl3nxnenGbrrpJtkDCShAsiJS4bgBeeKDn9h+h6WnLH3muedSTfHNv+RHETV+CcSvif7BcLgh7alEsBWySFLqgFx2Ur3L1bDhBhuyeVHdsbQm5zCvzFMsMokFCsM2ZCZUpG8TYPrI3coTI6JmK7TL50lX5yvFjCZQlUn82vKpngRMqlBbaWqnG8Uo9uRBhxmqRNtrJzH1OjA/WLTW6ms/+djf5FcYLIl0OnQuhNa6+orV11ils2tBXcNIfIaQp2Yqokidk8XsiD8X5T4PSEyyzAFKjU4jElyqKytqX3/1rVVX+cjokSMjGmO48YKco5Qzv3Q7kWYHbagHbo2X85JElrSksYFqhajtT2SMLznGvdP2O1/x0ytff3XOqutMWiCGzRIddEyHAJbSq6Tilz+7/vbb/7L+BmtVVQt/E6nucuSdAAjl09CoZ5762xWXXnnXbQ9sNG2zc77+w3XXXi/wE9uGkpmvvf7zn/+MwVdaJ4yF1MLGZzRJ1Ty0UDIgCfGo90tHHb/ttlsuv/zyXP2uvvZa67KpwHOhaVwTN53jjz9+u623IxX1ozUB/MTDHRy69557Pv3pT398x50oF/f/7EGf+sRnHFP44Q8vfP7p58/5/reXnjJxYddceJPUcc6Cmat+dIXzLzib6aJbbP3yUn4/9ImtsrIWMBrqoJAoBgjpoigD5zcRYfTuQ38l9RsKQQ/6ksgjkfoHArsVxFRqbGhqW9juZMPhXzxi+SkrXHfNDQd+6TPoMzFMv+lGyQTA4k2jKDujxGYVUx6XwKz4vAM7ApA6GJLibnPcEKR78SqW+AQ9h8k+/BOKxAu2Na0oCx+G0MFmcWoUcJNlqY2BLiQQgg3dYjLmlA4iDGwzdnSFJfUlwjW8lx86MUv/M/4SDrDLLLM0OcFSYT7DhmXf5EVqUJbpD4L+CpynLoiFJHwkLgbdkO6JEfq/stEJkTALM9jX3zeiro6DAiFAFzo6wicpw8yiGK36CEXDJWt48JW1TZ0qNByQ7NcMKojTf8eL6tjlhKnXUQBhQ5daZikTTdBIMdgTEsAPFYlNxG8BKREjI83oYCbBL1K3JN6B6ggrSfwi1lhx1QMnfLRsLE3a+bNji6whQr+BiOasupkC3ZYAL0iqwUxI/d8LsVneQkZ5OyYZpRd/dkcFAeA54xHNgaWLqiBd5gL9iraoozj3uE8aR4WNsnr8kr3Y9bhbAZKAolFyGNlol1128coCaX/vz5H1jR39HW09XTaF9pZplBOW8g6jTsEPAYU7I8Yk2ECuGFS4V4MLDLJFU2Xd8NtreOvTXfFLFXpHi4QG/dJl0jCQ0ugo71vtqt89sVIACz7pdH5aSTvX9CpNzESThjv3lSc5xCZIvNIKaCWb4hamHv5kdHhkF8A708eJ3pKfYC7pK/nIyqvd+8u7Wltay5sFMclOchWX1TaVbrnVdHnWSFqV1VWZeEokc5BwUfx6TeivsQBeQBgiFicoAhXiGeJpzm3tySf+tukmG5WVL5p8ihcLPZMF+3WALodA9Rg4ZEbYslnynE7LCURyYQhAmXqvqLd/l513veLKK2/6/Z8/us4hcLWEwVIcToqLbI0G5cxYuKB94jJTJo5fdmHXq05PaCvtJ9PO3p9Uhtdf4hjmQ/U19RecdenHtt3BQVRnPdXhWNhfbrn9iC8dxbed1+PnPv/56dM3qq2ve+H5l9NYvDlrbmt7D2XkWlPXx7EbmsZSwS43ZbmWBS1p1pDvnYF44vGHGYKPPOSw4449gRLRxLFRgb2hkr4VVlxuy602JzAhCZA3NNR8//sXLD950jfOOO20E7557iXfbW4aMXfBbINuTW1tnz1hmdG9A2aco4WDGGBnZ+/oMeO7OvMbu80yZJ9mSkKa39RQDv8f5hu0AXhUkROtEk9OE+efhxx+sMrBUorPqq997eunnfyNDadtiBKove3l0lKSpnYSoZbQogIQ6xN0hVtiNYDMvLLednuw+c/W6yDd4Su01J/ZFirqannF0DuH7ywVgtlnmlC7uHgUisJt/4Wy8oJqXqStsimAIeDnuC6WnrfwB/7wQydmUb8IM1VbXsZbQjhTE7i+scFx9v5uhtVQ2Jh1MsegOewJrSzB3pEXWSjAt0mAUECFnkD9kplX3qr+LQ9xKPBzrLBiCeZr6RLdtLIM5wpPSauvvqQJCTxdK2BbWBLs5gxsIGKFEloQaMHo50uq6V/4ztA3jxxJ0gJae3urVTvwUCGIXgQh1HEX4KEr/VkoqQJeZrGxpDF2KK/v7uOTskUeex6qysoBsSFUDcRpZ2JPSXHg2QVRTnL5xPwOkbTcWlsxUBVmFOqZJArgFOpJ4khSt+SkBzhKT4ydwiqnJ1hhhRVSu+/EYPrc89z4pmXDczAkedHS4q16tJgqVEPSi7hRMgTEitrzzztfQuR58+bjOFO3/IioZoWGyicYsdU0iRdx4mQwO1VOTUqXJgoiX+vs6unsJVQ5mMlFzAFDYg0dUq5a8NDDYW3oNsW1Qrp8LHzileXEScBsMxrWAV/BuU5lAC+SBZOMpXCqM3F2YijzK2Lg+kYdiG8KomOw0tpAucJQy8ecdJUT0dKHpJ3RI8f0tg0tXNg6bkQdfVVnl53EQGdv+5TlJtgka5qtSdho7k3lFcIIRzcTSBDrxojHHAmrQ2Aj1F2lcV4PSHfddfdZ151JS2jIlUFQtIAPP/zYZZf+aPz4ZgfdDVPqF7d940WFCSowM+MyuBi+NGSwoZnpG200duy4O+746+G9B6PscEUptGcP56c+UeJiZeppf+ut2Ssut7JQHVTU9fWjga0V/UrkYYx4E6/etM2px317o402Qr3cXBjiKqojAdkLT7662657T15+8gMP3jJ27AguXm++NfOggw+RAJuekhhdXdssbHFxaXVbBy7d9+k997WveGt2C6poaBwNwlU/Onattdcv7g6HuWOOOfaoQ46eNWPOiSefKCiDWGoiq4nL/8NLLrHXgFYTyyel5aVfPuqYLbfcfKNt1rn+muv3OnA3pk9eRIYjMnb0tPb2A6RXQIeOnu6RI0ZrsbzACmZ+IQaDDh4YhpA0VYfrRJEj4P/PN3wWUxx2pIKEkjpAX9KU/+eBgRlBDUXbuviiH2yz5VboUKDBeXPmNbZE6jxvE6nHoGQbuTQT87YL1fghCNEBYSh5TxYJns2fOiQwdcR9/JMlpRjuZeAye18xyRpU0nl60l8a7vbBb4UiLC7p7O6K1C887AtYb+CNrKZrPnHWhFFbkB3gDVcNMVzgU/kCRPr+KvtAvhosFmpSLH7RMtgnIslF0ZAzBekgqCnJ4w1T404Rx6OGb6pGLklUzyhgkX+08f9AYP//UIncUMEpxKfuEs/Cws86UCnkjHUJZjgYZviJ/EGhfhp+t+KEd2n5ok8tO1FLpCMp1LXeojDJi/KoCKNJeO1E+r+u0uK6vJ/0SGJTUd25sKs+kqWXSmo4WEb901MVS1goNnJfxRq2SDLIU1OVqAQd7UwGvGE4GYCTtw1gnfqKFauswiF8/F2cPvWIO1BSFlq6NNDRUtaWa8Zzs3bZZZ8bb/xl6QhHCgg6ig1AMFzCQ6bCs9gXlUJ1IFluTWkxbaHCADFY0rXUsk1dA2FmLSmv6Whvb2xsILYVUZWwP/V2LjNhfJLzch3wp15rHSQqcB+8J/tTJakYJpIpURZxgFTAq4QchXG0XIU5tquqJLoRU4jF/kTnCYHpeVrIdYgqxuSiFqZ/Y8WSiJubdB4Up0fhK9krNUfvYObo5vs42yv8QaZO7uviuFNREmcm+DgLVg88AHA54qJx5JFHUmjZOGJwKSkHkSg7LjSbdKsy6ivlU39tgs877zww05z5hKzpSdr/eAI5ZCnY0wvHM1944QWWVnXafKtKDWrDi0kSrLEYKLmBSEc6TNhOXVGD9UMTMXa9JWPGxXG/116bueyKq3X1tvEF5wPPR7c7kjBGH3UJPw/C7u/O1Oa9VbU0Iv1FMVYVg0X0iwsqKsdKUzFUbLz6ZFYY29j0wBNPja+euMzk5SMma0bOFJDcwn75y18CT+skQqo7N2ADcziaZPHrXUaKXlMf07JqxAfKBsuqqhur6me98ub8BS3VowQYLjMUgxHzNc9VUV1l60GSbutpWXENsSEWtPXNragZGeRU3tNfxNusvmKw+cfnXvPNr3xzm403dQbW2qMijtBVlXFQNNHhCzOenLNw5siO+kcfe8AaDNrG+oZvfe2bBsX+VjGjb1hDPyfbI4Gyv6tooFtYLGd0RAfwtrqiuLUl8oH2lxQdf/JX7nvkgQsuuWDvA/fO3PiCsWTEH4RnnrOp0sn6aqBiYO2pUz+59e6333Df3gfuO1TRvrCzvaGiqXeoLwJZlFSWlQjUBFFytItqlgcD6RETsJgvi6LB8RzylP2xYPF/2wu7mAgWXNwfOx0DP8DJzxGHonuufbK/tHX91ddiYxWbqqc/4vtm2vrY+iKMxFjgMKke0hRYvBsRbaQktn8ZI4yId2GHVYN521n621/cVFZc94m9PtHWPUfNI5qbjGxiR0Bxk41RcKqK0qrWzrnVtYw/xQORHK56IA6I9PdIM9uHp0W2kmCYJB3B4cjRxaF4Zm6nLeH/Z3Sxc1ukKJDvyhKphUxsjiTTvHtgGzicmhLLR8nAJzGVFclstNygHAcsnONzeGXJix3lYE11VX9PSW3NqPmzcfoZjlV2diwsKh1eyup8sP/jZ4Xp9B9/+98S/8WAOYVBlCH1vi57DrGn+wZ6hOyvi/mR77LGmZ+1NRVlRf3z58yuaawvN/cG+yvKwnZgPpvVvktT3b15nq+ags+sB4kvxMKfJdXxGytrvi+UZJ6bOnXl+sY6s7q80pbX2f6BjkiJk19MTHbAJAOxcGnFMmm96ekNryALucixWNisljebR4wRjz7JOhoKJpfJdr7V07TK5vRMoFMV+YNZUDHOW/5MgpE/fZJkrMU7kfCT4EllktEtVZjDpErSt+KeB8OjeOvsFjcLuwofr2Ee182BEa0PsCOG5dRD3fdLi0CnxaGHkY4HmMOAafHGNMFmRGADJ6Vz0t/bbrvNJ0Ql9z60WiTV1B133AFFPnQRPlxufGuUNIojU4lNmTKFhizl+KL/Yxm0SVW5hjx3A4F+f/KTn/iEb7uv/Jlwgi2LgWnrK6yAJxmG+cHkXwMUILVKH02/5QRfXfWIoNX+obr6ps5IzRu6cHFAyUzWG5ZK0LrXKb881WRjJFoJVOHGW0EuuL2TQTUKJEZVgw5CYKcRTL+5QVebMWpfENF3vepsb6sYqnqH7TE3GnEDSwlvjQ2NxE3lSWxcUmoqaxi7K2vKaysbHrj7iZv+cMsxRx97+qmnFJWHRRsdJkJK5OpPYdvOOOMMycj3339/R0S33HJLGkESkgrBySAIJHPBgEKFQTFe1HjkWmc1PAc8ddmVVAAAIABJREFUSBRWoVEjW4t5xobIhz2JWZojJfMjJIh7q2QiktQZn4huyG4+atl6DXW1dJdkBxj/866wVg+Q/+IQRlkxD9GIeOu88r333T99y7XkV2ntaeWAK0OBLAXFcTAphB5YTdKw+eKCvdwEfxeKwmCdxTxK5KRkxmJjL9nZ3nn7nbd97+Jz2Md5z9BLS9ZSXx9hUFIl6kzzxVcL29pGjx3VsnAeLb78OAOZQYkMRgjKOyg+NL5GENlMnDBxXkvkmgMD/pO3PObJ2QAT4Ntgp6Gk+lH+BxVIyCS1HXLQMLYBfXwxI/wvHEb+4X/99V8x61+P4//oFirKS3u7e+j2Off2d4XHfWPdKP4xRUJg5rvIDj1dPSNGNrwx461Y4MtKRC2qKQvFfjb7QxxJy4l7ky1fHUt6ZpE2Y31rqQi55u81ZO/8MnGQnXfecYON1uMFOG/+XKcU8fqq2iqB1DI1Xp7LGhOyVBwkjgMZvKD8mXEcCct52vZWlEfOlNffmDvzzdlCPOQWD33JwWNlSkwkJ4R5q2bBn7hsc9ISzZyklWNzXuE4eaDJHlmTkn6LNghIBx98cGpUnTCZGlUsraOhYueY2ttTVl39/Isvyja4xlqrd3S/Tx8F/Ff8TuBlQ8cKOU9DzHa0TZdeeikBAgykDehKo2nEXcrAAHMhaHUWhJ6AWZnUTcjxxK+aE94gyicJ82mNSd3J9U55n/uTA5AjitzUVJXQy1XLYNF7EYhVqIznKOvxxx8hrEhm1eXU6OAQjVxgs8BVPFAsPCK9WgRNYy8tpunsdjQnUpCnMHXFvTXlEZb6wfsfXnG5VVRDxvJ7zjnnWGwEbKRmAz+ciJTGFw2cZCwFGOCcGyCjkDb8mfqegA+cZhHS3dB4kWkqR4Rir7K4smcwf4igRJaQ2drWSgDVWZPRjOjtGWpqDKf+e+5+4NsnX7TbjvuecOSXM/3Q/wZs05Bzr2KCEI51iiAopi6D5jXXXEP9ZkOi+0QuakLFxOyVeVP9xpGYKPSXDjLREn+Jy6FIztb+NGoyf5OoQAX/+pjmNbd6jmiAFLbXwzRYLLCzzJzZs5NEPn9+38jmkOe6IoPkf+YFSzR5nJnCSsOHaRAX6nfWZeLESeTjslr+/k7tCf7ZLlVMaUlEZUtkDMMmfprjCaWFEKSkrzJTQahjtVhVWnftH355yGEHDRb1OhVoOtCpPfv8Cx+bNl2FqTbFsnkdCjEngQRQYGWqral56435M1+buc56H+0fbCvUotEEJDFdNGCSOtpODLmQAQrNaNSUcWkuTfyYC0ualIUaz/M8gv+wTVPRFQ2sv+H6zSPqI90QW9nwl5g8tf+jR/8Vs/4Rhv77fokYGOrtrygtl/aloba5srLm7rvua6itb24eWTc2P2mVDlWMaGzsbh889+wLdt/t0x9dfdXa6hGiZw+WhpOTptLETvM8VvFh2nPLyyr9R/Jg8Qkfz/BJz8S1LD3juy6V42lLTxhPxhI+pkZGRclH5JaJRJn5xRrcyhJi3bJ6YRyWw7SwFQ3S6DtIUWnJrhH8vbaut32AJ/a0dVbVqK658A7cR3kLrYWKVoP9JT1MHNN6Y62ybnEqSqAmnCxBxtI18CS5inbKDpLaxrL0zp6CWbG07PnHST8hCvC7V159WRDzpSfIAjRscRZgtqZ8sxKEWLOBsjpCKed6oSWSsItR4ptaV0wvQJKVDCVlkpNigDLxKCdxglzJBHBaQnJ9ISfpqYf64qEyKvTtoq75e3CQiJB8OFIZxU466SQ4J9NAddIBeCim9F333vGRj04eNW4EO2FZkVRrtgAF8UDUIWSwU7S1dX39lJO/dNQxK668TEvLzMpaAZyy7hRXEq95tzz00CMH7rVFgl9D9FgC0hrWlDcJAMI3OO1IfKF+U4AejghIUrEU6U4aa92EkAy3tuCRXhfwqcued3d0F+cnz3CBT+sizOs1uEASGCutJKc11Tc8/7dXH73r6elrzI7sQINhZU+YJwJCETA4bNEwkfJ9qEWnxmSsB7COmFZHHHGEWK8w7PCgXEDeolUKS7/sicyjtFDJBd7C6U9mYuKUX/pFIe833XTTBJ6ecvynt0h5ERQmf0eLJUWOqZodm22/kZAQf3vtsTqpMx1Vy89OcqTxf/UGCbOpRVbbkEpLuR2bi50dPY8//dQe++0UUQ8HKFzYVBUYGmD0qqxLFJKELV8ZXGOdo/Z3ISI8lrJUmtAOjelXjOWOlr6x48ZPXmEitS7nnO7O/tb27jffeiuxjjT0yM/lPn7jyHBXY11T0UDpH2/807PPPr/qasuXxeY6P+aZBVZccXlZ5G29JFninw7IDM78A1lXV7PDDtujXtUljwKh0dD8cOM+5ofGLk5aZArd7h7BlXfYcbss7pp9XaHiH/Dz/H3+gBv5b3X/uRiI7Rc/jKowEzgtf+45lxz6hQP33Xf/gaL8SQ9KhmraFwz0tPe0t/QtnNf9wrOvz5z9xpx5c0YtFU4qeG6ouDIvJdW+D7QBwyxNag8MyFxSCR6U1s9s3YrrfyvnXxQHB4fqxLDIsuGKRVleUsXlK2/ralBG/YmvqQe0nnDfES2xsqLagXvL28TJy66wxuSLL79g2y03TP7OasNllLQBFYWSbcWynYMkyWrWqpyA5UnOB8vylhjQ4iAlhqhaN5QijqrRhEmWp34QAi91+e01O7iiszgkUHczXn91hdWm1DbU9Q1RFRT0gl+80fRE5SE2ZcHTY6keKrK+as7zJGO5BzbAFKCc8KfnvrVH565Oj4WNvtPPLNeQGnySMPyu1nNykueLl/HWwp/kBti2IKXf9CT9Jrn2jbdmPvrQIwcctZu0TF39XD/pXeAmv0VDWw4d9gjkQYYvLnv6qb9d8L0Lv/3d08jb4XcSXj/kmEDCSy++0NkyuPJKqya0a50uja3QaBI3oYscTH2lg+xuTGyKUf+gUq5mJJvUZRjzob4QUPqK+j+y/CrQ2N0RMmXQSTlFZHX3wKKYcO/Cjxqy9SMCNqJ/Ny70wxwl+1tpcfmj9z9hIb/4/IvXX3vapptssNSE8QmlyaIqLSYXZoJ+Qm9aYt3zliM6q4rhT8gGIXaJU2CmtmQH5GOnJDMxfWqCHKgqNE0Ydl0kS0cchPVP5KrCJByY7+pU2KyHEEqvC394wXNPvOBPIrudDNGTH1BJbxk8vKun/xl/IoDYAwkLkult7PF4QXV0tLw56w3B7mNQynq7uvEivqfOP1TFBjKTyVyJThafBe/CTIZzojZvitgalXG0LC596L4HV15lJXpRLm51tU1lQ8VnnHvuxCmTVW6CpHEHmyuAQ0J9fc6+drZ31ZRWP3zfYxMmCgIQUYPymwyzuWnzYBx1AUGmK9hUgWEjuKPDOD6aabLTRqtA2ffz2MRmJZGotnegZ9TYkcBb2NoSTHXYZ/HfT+v/FbPeD9b++00OAyUVlZjpyKaajo6up555UvzztdZZs6G5tqUrv5gl6lJ9Y1PJUAd/ye+eefaG0zdYd8P1pq6zbnVDnM93mdhpnpsJpqXJPCxsYynmdqXkzaGx4JgVh9gtTll8xL+7Us1ljJ693aFoKWKT6qisrqGgybhe/iutEyr0CfCACmDcoaJ0sLIsQkLowsK2BaPHjd73c3t+9fDTxSMVFshS6hNCRuJfnqjdh0kIcB8TvqiIYQhXSstekj+SgJXe5gUIDFiYTzA11hyeDQLNp5LqTzdYZ7qhM3js6ec23mBdwsH8OXNFNJ2+7bo2mkOlPFnzVv8PHupOSXaWINoaChefXI9yvYsyJSVWWXGMBJlUo3WayYl6g78OjHmbayYHc3qSxig9TKjO9eWdkOVWBQ/TALlJyrOETL8agiifpydvvfUmxclWW28iqH0nZckgqw1N2+JksqgdZt6urramhrGlTRUXXvC9/fY9iHFt6603mt86u6K8TtxPwTzKq2qefuJpeFhr9akJZoPCGsiyHGfiMo0U/SXpJCkkdDz265lCLpF6Ah6QlAo+pDp65oW/PXzPozz6b7vndpWMmbwsAbmrtauQNstkRC16aiDQkhFRsyew7Ixe70DJy8+91DxiRH1FZDRv75hHAHK2kb8UmS+d5NcWqHQ7t+AlIMEPTjTsfKgymlCzJ2lp1AsUq3WFjZqOE/QV1lNlEomqME3qRCSe+0pn5QVnaEYbujxphWXt1ro62g4//jDG3ymrLT139lsjakYV0pq8kwz+L94zW8nlngg4IopIflRRNeutuaPHjWka0djTZ3NCJJV4oZwDF7etoqrgY0nYMiIQ68/EiPJ238H0bBJJO86z3u6lzHZg3twF99x97zobrV5RayNa0tHaM+v1eVf++Opbbr9BJWlKGh0fpl83ZRX2U2W8I6sbq19+7uW99/psdU1NT5ETUHmbDS0c38cFC+cjgJraiJ+sjyyPnXLO57to3eLYcpwczDKIh79ghIhz9ihf8WE/o7RFnGFvLx7sznKLAWy4i8uwW337g/+KWe8bdf/9MDDQ3esQeNUCTprlFSeeduLx/f2Txk+cPf+tQqmmSyoGFrYLhNZ4xjmn02qMW3qc5GV93ImLwmFWhUg/3SxavIeJZjoD08mCRIekhlTJu9byVGWaY4O2ZE5ZmeA9g2WCj2a7N7u58gJyFo6mtiQwpXo0gTv4iuOLdUzsWA7lYiZ9cveP3X/vfZdffrnFw0EzZiNlUu9Ukr5NS777JENYgxMGcjwurcdpNcqLCa/S+k2SU4Aegi3SE20lNKYKtWs5FE3qkEMO+f0N109cJmLKky8nTFyGVOlsWElRfpf/vI16GPWLm54x2cBYtjDrF4CTaAiw3L3Fnu4qxQ0HG39qiQWTjGWV9blvE7TvvPcQHvyqyo3KvU33/kyvEnjv/DZhLK3r3Ik0zQnXeGko1xZob771lvKaoqWWHtsm9my4xUQcSARYyAm+q7ttzCheR/MZ8TZYe9oun/qfV156cXBwGt8sgPnQqmSNfOzRJ+tkuB8b6FUhZY9e0+IogyyTDA0/3lJrpTJkDm8JnXoEQgAn1FHkEEalXm4e0ZAjGHW2tbfVV0Z+w9T3d/0mgldPjuZ9omZ2ofD66Rmc8dIrS49b6cbrb772ul/ec/9t0hDxY4NYADBfcr1iAXSSYNKkSWx2CeFazwGQI8XUkNbh1pXAyPksJn1YGiyv0rDmFjY3ntDzEVUJWABwelQxitg99/n00qMn/O6GGyL9HfE9y5sZY/3uXVLe3v/fe2h0ssHKUsSwW2cRCukK27sWDglOID02Yu0rqiyt5BrldHlfRQfCSFM+9RaSc4OyeP9T/Q4muUEIVGLun3nm2eWXm0xN2N3dgdzG1E888PjDvnjofuMmjOwpimAlaaYYoxwPiWxURcWjmkfe/9eHXnhmJj2uKB7F1bIvLd5mPPEhqJANUFG+CnFm6slCYpPCSipmduBUMVezs9IFXGTzN7qEp2GQDVeQSNaAHjFsgfy6u3oLePAvoab38+q/Ytb7wdp/v8lhwLFpq6vzhu2CDHEeLy2e3fpGaSWWnh9JvcWt5dUV3QMLhbAfMabWDRf4suqKot4QVnACn+XmucUyN8/zV7fYUzOZixKuLbWfk4Dp8Frs7wf/LtdVaij7erCyptICpPUsymiPRUl5SWUWqzse+BBUlhNWMLBZMECbrUIhAWBkeIST6bPnzRzTvPRXTv5S8+CEK664go1s6623FuZA0M6kZsjJEwkSFaQnfhNnTEwqdR/HyQuMh+mVz7EnwCifPkm/agt5JLuwOXq+/fbbj7//QH/v7//4x67urqlT165vqO3vnldovAq1q2aKQFo/0AI1iVlp+Uy6twRAWlltT516U1XafCsvRoBP0uKdSqaG3nkfy0JxsX5RjaghxYhPD1Nh9eQwoDYmS80lUyyW7S1PcwELeHDzjkrNqV8N2n322WcmTVq6aWQTihWNY6hoEf4L9be+trJlwTwaTAqveR1z99xj93vv/wtVgRbVnBkcB9v7I3YDzdCECSPVA3iZof2ZhDzwgxDeCDRogEpPGXCm4U6SCvw4mUgy8y0gBfwMV52Ia1ru4LnNQ2VF5ZBUrr0FwzL7yqoGXXqatEcJQtoIISAWRASM3g3XnLzssmOOOuqwo0o+/9KLM5K4I68iDypyD6igjkQIJBZYiivAeGh194QQBsP6gpZQFKHQn7qgOe2aF4kG0tAA24fwAx4d17byZF/Gwdtuu01zOWybFzYAfBPj3CpfpIhOEspR4cq00tvV+5/qm2XtF9Y8Ydgv7Xt3Vw+D7IYbrk8MmjXvjd7+wTdeX/jo/U8/8fBjCxe07LDnpptttpmxgE9ITnSSeEhe0jV0mUyGq2ReVuLg9HQzRu+2zafo78WKra9s+uMfbl55+VWOOOKw1u5ZshioE/7VqXyaj9FKxFcaaOvsOP+871VWFE0YvxQKaR9sLSRAGHSVaDrpU9WGFSOVbqSb70I26EdzSdhKMADggxKvmSeqaqopdJ11lHC6G0n1izD3tsI/H0gf4LNCWPoAm/hvVf/JGKgQJUWMKWavslL+TFwWZQ9dwppdNlCXXGBihaQ6GODYUpntzBcJWAlZaTV9H7Ngz12+OHr0qEMP+/yYkRPbFlK5Sz0ELlriv/M9ytUsfI/ALlrHE/pp5rJUOYVkrHiVpe6ygKUlJC0nausvotyOtjL4K0srKls62qpGlJ9w4UG7HbnlA/c8etft9x96/CF9RxaPH7mMIwJrrrbyGqutvtJKqzh6Vl9fo/fO7BX1iADDL5lEmMWIGeiOGGnFgzf9/vcnn3auY1kTJozHGEgXYd5KN28b3Bz2jJZZFkok4BPhq4/na+zc7NfwGDdDRROXWfboQw+57dY7zzr/2/c/evcBR39q9fUndne19rUPlf1dpPo0CPHbU9I12DtUW9FQWVJpm1nKo7akWDiiYuEiB3q4hzBC8NBeZ/ra1//2z1/9zlfXXPn/tXcecFJU2RrvVNW5p3sizBCGnAVUsooERVEUJahrzq6ru2B2DRjQdY1EMyouK+jqW0XXgIAoRoxkkewAw+TpHKq6+/1vFc7j6Qw67ggDdumv6amuunXr3Ft1vnvCdzqPGjNaQAxCrMlQ5+LUbUlBVSDcuLxEGXci50XTFkH9pNM/gYGhSRcb6JwfIQuSjHFFRKyTrXnx5VeeecZZEydOEEbAvV+MGvqkNAS3Ccyd8eCDcFM99NAjp4w7nb3orJtuuOXMs8ZhlUHX4zQWFDtCEsYX5r704msvvPzWHMqi4S80pKiQqZoluyAtMtSf0YZ2kK1ajiT/p2q9LeUTTj0uyvAncXYTmhWj1E40YFr1+c4zx/zBkAynzHZ0BplWRHmjFAEWmFeJvgJIsRJAqWC51CePkIRmBeQLhXfINiUtEWyhPwJ0DrcS7rxkQuAVYIdAipqo6t04C6ExS3X8zcE6tIWrJEtuNXfe6+a4NPWOKclUFJd80iBC2QCC2BexnIECUXWY2bB6EhqFsRnVCBgiLp4Jr+MksQLRVgJC9WqBhmxckXsRWlwbHZCxTpYGLOPeaZbTaU1PlkTvYt4jBvG+++4jar64uJjlEPYz/XZ0s1U4EDOmMIgTnm1KKWlo3pQGwuaYS1hZoqHoulVAk8FRJQalIhXcrdqD3Pw3GAYi8bCEZ83h9ldEcl0tArHoisWfTzzl0uULv35g+j27du/qcXjf0yacPmhy3+x8R9m6MnPMFgspRlvCwvqIkCaj15RwJIBSggzdpsRE3gMh8+JNRVaHzOML5z6VbhKYygCxWzbszHe1l4rM2LBtqnX9mu+efHzuk08/VatEjVZBN+y0ORkpVhR22UoZSodNBDgmLapVtZFZ+MG7K/sN6+0pciSoR05wlpHnJe1wCr40pM1bFBMRED2uaIYoMmV/YB+UrHYwFqWUsShhvQPxMHMw0QkKNDgW4DnTso40JiDx1qCycRMOn8gIRgwGfJMGlXB4SSahQLwe98uWgVn7RcyZi+wvCfxl0hWYZ/oe2UvYl7RoUVz+gnxlH6rpt+ybmg517tH2iN59L73sgk3ffv/5x19+8tGKdWs3zJj1NpeV7Za+h/VBPfTtDSnjEbi3WKDyqtJ6BKARceUpkSPj69GrPZaytJGiBYTC7ulx2ijcm/BQiL8FX5SIfRGOB+5dqGOwmPglGApv2rwZfUlU0LwFz2/+bpPkMUy+4arL/3SBxWGoqNnt9rDKrP+lBqM9i1u40CwuC7EyvhyvxC67jcPt/GN11OATVcvGjj3JJrnvv2/6mInjCPch1f/oo4daRewai27CIMQdgUgwHfGFiHHsX1jAUNApeo9q5X/9prRcBdA30WOQhfJKdNlNf7tnClAJLsqEAl+GLHJHof0R1n+Mn2lxPmKyGG+8/aYRJx0vCPRZt2siLGhd0LpNIWFKuDQRC+iOVSyI5+I/ndepd6uWLQvAAcFYtZJKWGRBqYVVaq84MdHCz27MMAFB0graCAcMjeAvA32AbjGpQrKPIY0DoDMAcBD/hBGIgHH2YKnSkRBWAc0eJtYdeoAUR/IdyEJrotNaXUg+dSjGkYJHvZGbMBWkg2QL9us3oFu3bug6TK9MD927SptAJcxs9ATURZA+zes/8QXYxHd6Cy+57vGk/5imyJ3ELgJfOZhMhH9pG7pTLwkFpqTb+ASxYRCnReNgKVznEM/SAR2H6XltRBNiRSMJEdExE7hh/d4ZHc0drVoJ0GnAmwtHHRR302ZP/+fc1xYterVN+1bBaMAOg+t+SdRv5CDUc3gsrPp82aFIzF8Rctm9iWjy/feWl+8KzXr0kSEje/3x6vOOGkr4oAsYnkgF0oZIUf+BFG6CSiRcq0ZCMV9OHrkRVJoxpPxIngeeUCzqRZKYxEzG/0Z+L180PEFsuyJbDVu3bThmyHBYRa1mR9lO/7gxFz748F3Z2XJ5de3Xq1a1bZPLE8SQQTEt0JX2HmFYNQuXpaq6hlUJsFgMit1CxQAlJeyU/gD1hcVCLRKF5gaGlAafIx5trZCGNRlNxoh2ZwamFC3CpP73Tz0iOwh3NfpxPQjvMdPl35EEjh3e3ywR82usqamCo4E1GZpK5IkfqMWtnApGqwPpGtlkbVHsHNdh5Glnj4Qhb/mSlaT0r1656tNPV3w28wv0pjfb1qG4Xd9eR3Vo36l79579Du/H+9dAUQSbeeiw4QOPHoDDiEKWGKv04eS7ViRHK6QorAtp4iAE4BDZy6Ag69rVK5e9v3T5x8vXr1/LmjgYCPEqy23jPPdP4048+YS+/fuY7ObKQCXcO5oLqv7XnBJXTaopy+Ur21WO9/OKP13q8rmxWQobCWekDaCEKMVcYtUjRg1q1bZg6l9nzHtx3rwF8wYOPurqK64ae8rpDofEkelUAtUOLiIOG18CmMcM9kpjO0pAGZ00AR3EphlvMN8Q68uNgNGER/KwnlohwmSMPD92mvWCzOLyol0+MVwFEyrlLQcPxcsm+MLjXM7EVQR7qiRKjAN7Ul+u+eK6myYtW/JRUfucq/78x5ZFLWOJMEqC8Fh0iKJi/Ws0GBf2NrEUF66ZOPWGKBT2A5sGDkQ8yxhsAA3QoQEa0FvYhwAr3A4WHQGYfgjsI0aKgHd8qbSj24o4RjMOkQqbBiTxJ3qUT3FW42GWIOlPGgg2P3XkeIECAbIazOJyeiwdfeNy/Mkl+A6kQyZci08gFH/SVRCYDl84Uuvb/23oXfZwMMYq+olJDMcif+IDhRkLtc0BuqWt7u50QZF1e/HFF0Mhcfzxx4s2BZURd56CyYx4MmIdhYShOfh/xui9LpwSlUJa5rWKVxq+Xbulc+cuwZQ/Rd3DBogD9u5zc/jusPriIbJnnGoqumzphwtf/M+i15djG3943p1HH9Mvy2svLy3Pzs0J1Aa9PlcgGF2+4tP331vxyosLPT7XA9Pu6NrD4/B4akIh2azYHFI4FATHM1vIH2QU7A6Kgsjw1PgD1VaLTMmMSCTkdtpy89wJQ6CmInTm6efdevM148aeuHXr2snX3rbyk823PHApww0sZiwYKTZGXIQ0kOFhljes3wjXKUQkrHEU+FyIaE0Kz6DZYufxEQMKt2oqZbU5lUT9KVCyzUz3AiExwWAqoX0eH5oRNO6H7paBWYfu2P4u78xIRZFkjPq1vNRljCW8sXnjQvDy61Lp/msZElpBrDirTIJOYoawkhRluQxS+ugTBgw7eQgagmIvJP3BSYNtIFDr37yu9NV3Ftx5/yqrhapFLl6i2dn5+IxatyhEgdEdnR5C6EiDgVT5SERYGnh74oqiiDhaHKKa2trqspqdNqcjJ8cLK9iosUe379C2qHWh1+uxeW0kJBJaGwj5KwJRSsax1QZrXeSI1rfJRoi+qEyT+uiDj7FDtG3bujoQNMMmLlI4LdFwwCqZ7C5rjb8cxtauPYtnP//wmtWrSzaXLH132ZXXXXLFVRcXFhRhqxvQVxTCw2KHd0Rch5SHaFyyE+YBJQQQAIDDf7zZ6wAxi3IAEEF+WCLNpPnhXODLD33UQSGi3JMc6GJhjXcJhaBpfys1KUV+Rmzzul3bSra8vfg/r731yo7ykpNPP+7Zf89s2751cZu2yXQiFAo63GJu4PwQGyH9jYTjOhARLl+NfR5nJaiFb0bJAszC5EOrDBC2HBwxHAD4wPaDvQpzDv0kCueee+5hZDmYI/VgNVAOOnKPD05QVgqFx8G69au+Ufr5fQKsxKCTqCC4SuAYwcMhHLa0jFqlY6g9vkNYhRevLlmhrl3dpEEH+MJO/Wb5rNujd4+EDzye1LIkfkjgV5MJy4feeT7rztVb4E8w1oQJE0iGmDp1KvhAjIBo3BCOhtweqFUEhpZEprDy/zDdXrcLlCZS4Zijhj5e+My/Frx84ujj8Ec5PXKUMlIHwxYNJb797jvMzCy3QrXRgX2HKP7Uju27R5w8TFUizKfWxW1XA5HmAAAgAElEQVQrdvnvuvWe9u2LSr7fvL2qole3gY/Nfvyi8y9457VFhx8xmUhQizXltWZhO8TfFwoEEKPPk+Wn0qvw56arayrgS0vEFIxe23eUdOzQGf73qJqcdNU1E8ef9oezxgf9Ab4XFLab+fTVfQe2YWHAfCAvicGVzQJeC6RlMNMdniIWMfi7BQ8XO01mLM5igcd8MoqSGwR+eX2eQKAGr1y94mdFxkDHRXVNzNlijMDVe6zu9Z5wSOzMwKxDYhgzN/GDBITXnyhHg8HpdGA6x18koigb5Gf4zQVHdovQjpic0sJ+QIgJC0FRqdMSIzyBSIWsAkdBq85YqpLq4fAh2Mys6kwl23ds3rRt9ddrv/tu09dfrfr0s8o9oSm61ekHm4vsMCfiBGph4tGsUUZDYXFB//5HDhx2+OBje3p83vyCHLgBQTGqMAzg21Ilq7OqtiwdpkyvxWwFV1DCRjCIGhoITSVUtLCgQ9mOmuXLP7rjrhtQsuhnfFyQMmFfEstcgmjSJqcbnndlZ/lWh8vbtW/hoKN7njJxRFlJxcovVv3rhZcXLFzw4oIF2N7at++ITu3du6/Pmw3gEJTiLfOdXJ1mdQcnYwX5BqpcFAbAxwHFrHhHyTZBuEo+lugAKndPghAve6HyNTVAELsIBcOQBwPT+g3rV63+Bv/ghx9+iGmEwLDDjuh2wZ+vG3fWqZ4cZwJ/RTwSjUVIb2eLChpPPZ0NLd+QQq9/qgCJdGwEltIdajoYYj9wlu/YrvgOkNJRFPYtnIlQPKDMUGAcgNahaVxmtMOvWAd1q9Ue6GPAliBsTjr+42Zpp/6u7HMvBl28u+g2Ugn1A6EmFULXWmO/AKhGI4WJQOrQ53JFHR6xUzdQ0VXddcge/V7qLsiRnA6lFnYpECReY0ZEHxcdn3Gk3j5fdLClX5d6PkTEv/zyy/riQaSYcfsm465dO2BmysvPMciCKkySbCrcAfVtZIli5uzes8dp48Y9/fi87SXfF7T2RuM1VD+s7/Bmt491wltvveN0O6657toObTrEAmpladWIY0eIJAdJBg6F/YEN60peW7D0hDHHXHLpxV36tzWoznjAXNgq5/I/XmCA9wrKBoMS8aclmzURjVPgK56IBoNh5pYwMZqg0XeGQxFjGhJpdcrtU2+87qb1FZsv/9PV06fdd8zg/jhjH58xtyCv/cyZMzArpy248sSmZeTtgfj8mVaMu7fXLn33A7FAisW1arcpmwX3ZTCdMjvsbsgKsVlazGrAX+7JcsTrp3Uz2DGtYdwXTn2Kn9rBWtFYyJPlohJOsxubputQBmY1nSwzLTUDCeDPwihAADbwCvIg/EAsj5NpRQsKOgCbzewQmiaNSwVkg/tSROFQqjmS8LMfN4tstoTiwUC4VjMnwKQVIPMot5WzoG2focf3t0ukNIp6f6a0YPdGe2k2dhXTCD5H9Dr4BoVNUAtRqKgunKRgJvxTgUiVsDuY1JBalUyodAAgxp5gMEE0lIhRxUhlTNvtNmz40UjI3kAMPGWhYYqfOe2xpe++P+maywxWxerwROJEWAiOLOEvMMl8ETQ5VmtWti8YqYGj1R+tIECkoDhrdPvhI04eUlNdu2LpxnfeWbR48eJvX1r/jxefF6AhZZCdjg5ayE7XLt06dOhEQkBRYWt8HU6nSzGK+HdrguW4IIPGw8Dg6WoefY/kECO3EAoFsBhhyVv79codpbtWr165es1KqEdDoZjdyQo7Pe7CE7DADRoy4MjBR5Csh7au9VdRqhwTGoofaxk4nFFA8kiXKzbW6skpAqNQmNNgACTxKUrcYAYwSdwXRqwtW7aAIRhB8BPjRVdxqDFejD73RZQSJGrw5uuV/hg4HX/oyIbWcNaIYDZGTgOUbOK7iONq3EazBKkzNFxCj4PjTnEA0SDdZs7orkN4N4iU4mBEzYXQr3roGLLSxC420Stt44u+R+8zZtQjjzwS4xzuv707x4n6AXr/9dNpkNsHmZF+C+jkO03RN5GHljZs2rqpQ8diq11SLalQIOGlwGi6fpiF65kMi2gidMLJw194ad7qdd+06jgywtPWOPEcsKMhdZ98/V/sRCDC7husNKnmmlBFy7YDiK/ENp3tyzInrV98vXDQiIEPPPxIlsceM1VGwrHzL7z4T3+5qFVxTihRDc4k48aSsi19+/0161eNGj2qa/fONsmEiVoYs0yJYKiWt4dshuK/4pN3194euAMQdtNfb+4/qF9UCZXtLJ/3z/n/eWsRdlhVqTWlRI4qBk7c+2JtYBI8t8LeqaQ2bdgaDcMLKGo5CAMrmY5pI/Cf/BEMXdQHTSfSweqQw2WGIQaDcr0yNZGzkDQX5LcKBiIJSpPxtLtz4rGwMGodulsGZh26Y/u7vDMRQoCJhchYIgdSwAjtpUB+slL/a/q3FpIxSVg0oE+oD8xYvP1RNiiBH+JshKcJJhvsW5q1gBRrORLXuqoAMWL+cBU/ZbegXo3QaLq6QsO1TPl6HNnBZXPFUmLZKGx4IvaFg4yJZCASrjQZJZCmXqoCREGADacTpoYPgA7ghdG0ZAqbDqFrbqddZYFa35afnfvvl99+ccErbdq2IfaCBWuVP+DKKkxGypx2K6lDWP4tskYqS/Ya2ekEfBklYtXZQ9oXjjvJITssjokXHXfymUcHgzdVVdbgW4hF1d27ywGLpVtFANPKbZ/Pf2tebW2AHnMfXIgkRXwTWnWdJNCE9CX6r6PMPSpf5FoCHRROpyA1IV0FLTw9e3Y/4axjWhYWgKDatGvTpWtnd7adu2cOJJL+sD8CliVUhcbTVhEEJoydKSwxwl9mTOGS3EeObH3S+cE2IyLG9JIDJkGYTs+AKQS4YNcBtYA/+JVUOyw9mLIg04KsleZQY9wLd8etAdcQJX9qo7mn5I4YU1FWWIuE498fwEPdl/r7VN9eTgFL0WDJ9zu7d+oC1BaptSJzQOyvOwNKBZhHkLMOqrAFQiqLva3OUKfjIR1d/eg6nEgIPzY8TucA/UZop+4wfT894VcdR4KrxIg4RJ0+dgojiizv2LF75cpvTj/vuBSlNzURCe9SA1o4rCR8Lhfe9p59uz757IzW7VsHokFcjHL907k+0RzQfUmz4sq2ReIUzFSsNtlmt6Ys8badWloMSjZWqGClw+rt0q1Nly6dPbm28qoSKWm78cbb/IHAKeNPrg5W2B0EnzpTSeuyJctnzny0R6/ut9405bEnH3Vm2b3e3MqqcsmScLuyKdKD7Xr5Bx+deubws885q2O7YpNPJrgTZt1TTj/+ppuuS8sR2ekxgY0AtloRAmCWNlKCQpnRcTu8X33xFcH0JJ8Aq3jVAHAZF0m1+hxef21sy+YdFF/auWvrjJkP2HIcIgqgvk0mmxH+1R0Vq1dugEOEqut3T701xctHJCIfslsGZh2yQ/v7vDFesNAGkLOL4hRhvyS/xCOsyA/U6hYdgWsI1gCB9ng5Cd8Yxg8J/U4PUSFsKGWKjoEneNWmoaOSnQQWhcMi7R9GJ+AQv6hEPe9VmpBWsL+U+ivw2em6WQQYYepAFxPparSQvqMnB2G6wPYhLsehnJSMO+1oNRW4h4UCKxQvU9LCLeb633O1Nf6PPvzk1ptvGTTk8Ly8bH+43OZ0EoIhC8pmss9km8jTJkSZAjtONRKmxDIGRZG4ZhPMikqSgsoSsLEitg07nuy15Wc5jAYPZpVe6U5CWyfTsmRLKMru0koid8OhGPALsNU2pyVEAAht86YtZK5VV4vCHTqzDh3mlrHZgWNatS4C1iAoOZ8SNNa8vBze73ElChURBjxsXYFkkPd6LE6Koo2I4PIyzGzGgoKWwUQtdNiC9QEgk4LgGpwLR1eESpiNenDAH1ycgSMvUmAL8x7Uolu5cKLBaY7vErxFt9koiAR0oKYNg6VDbaySKDYsOtwU9yvgtgZN2Mkejd1jDyG7jl34k3Ya1UkOpp9waoRrI8Sko3Kx8Go6VKOZ1SCRZsAQoJ/b0Rsni5B+0nOqgOuJhOzXJxtfOJitrjNIgBPBWHzRj+GL8HVqN6JP9TrIJSCFFnx26623fvDBB3oj+jHUlVmyZAnFfB46+i4uWuWvynLkp8L162xOxPcdjIWsDjmaCA88pj9BXZTlETf4/2jy9Btqjp+UAE/i90upsk2KhYOUmbQ6jAWFVINJxqMU/3ZUVVZW1e4aeszI2uhui025bMINPfv0/tsDD8STcYuNnJgUNcQfuX/Gmi++nvvcvLyCvG9WfzV9+qzrb7wWn7s3KzuVjESCis3q9tcGsSVPvXtK66IWCSWiwKIQtsye/dyxw0aOHjPKm4sY/bDEU9qT0dHmoaAPFDQIqgoO9tfWrvhkBS7OhCJmiJiBRmONv/bLxSuWLvlo1Tcbd5SUYQqd9Me/+pwtsdMa5Pq9hmu+Xv35im/KSgMnn3QaBrCXX3jtlhuvFTb1Q7SYkj7nGvdOaY7zNNOnjAT2loBF2LD10B2UFbV+HWSDNykFS73yFlWUAS4i+VmQb6FpoJyBIQBeKdgkRWQ35STAW3ioqGIdJzxL05Qq/h9VC0xCkcB4RJdFsViy+21EawnmGaFx6yKGcHXxuwgS5tSEAjYg7sioiqwfrgmwILkILKLxJ4vIDLLU0GdpYJDGqSMUI5FVSTQuDYhiz+hNPuEerPem2FmrhP944wWcyxaGbMnsBEhZUhEyGcUp6TSvbG6F9pRoEOp8oeKMaRkDTCTk4IomSsZiq5PxmgI2dbJrzouQD6Bt6FqjMchb251j9Rgxufk69SzkT/YXGwUx+kBTb3CABlHEq11cc4+KFy5UXYVzW+gGfvKHq/VmdfYrM2tkfMdxwA9FJxFjypuTzQHoNitkTKKcuMhkFBxfCWQIrJGNspMEN6fdHI4EkDCRLtFIkjJKqqF+tWGFazdKFLmXmPJoIopfkrAvWCYE94QsA55wHYK0xo0bRyzaQw89RDQSxa319EPdhAOIBI7o4AYgoiMt7ou7FthFK0dAHUFu3W12GCMJyS6FSLpsyLyz5/5//I9PdpbFg0aH4fVFr11yyYVGvOjkK2LSFJgKJC/mFeIVuavCzElNBkNxp043T5mybOl7azd8e1iP7hFQQDDYokU+h8HGQdAc4yHiCzXuSuhEdU8mdjkaYGaRtcgeCDqItef5IxSMCElO5B75CesuPsjRJ43hfy0RWJ/YxocfefjOe24+4tjuLdr5EtGII4m1Jp2w1M8VTD/lpI7kBIMAKxP2SEhGu4WDYnOq9pSk0Gno8rJMvnBNvLh9V9VlSiQJAPAIAryE9esPV0844SJj0jz78dlDRg244PIJCfNO4S1VXVLK9/EHnzw/a/7SLfNNzlBUSnY+rF3n1T0kyc3SxShD/R+1WLKScdsXn3zFWyK/TXZ1otJgNVqjnlgo9PTcJxctfsfmdQejfmo6SKZ4sqTz+ReOPe/iMcefeiy1fSK8u6A+ViP+7cnVX271uHM6tWtrC8u2Csf/vPnOvfdNDypVQ4cN+vONV/bq0y03z2N3Iv4gxWGxoLM25DWE099fHczLaeWvCS9778Pnnp87dMhhl15+elFux2ceU/r2HJA0WOOy35rwRo2GhJks4ajTnOJck9UdVM02KQTyVCMpl9sei0NqzXMq4aVQ/emc3KxgpMrtsVX7KwnixFfAMpKFTjMc9wZfr82wr5kuZSTQbCUgVvYETok6PDbir1BIRDKboRJIEuMiYlPwSoF79LAY9FODy/NG3qGw57vdySi8NdaEaopH4sKwL2K8hD1P9ErbdAOD1o3GXRl0hbJHC3Ii19JQkcBAezuD9u6ysGFoLFmFuUW7yndBrQWAxPplF9Q49WwCO2mb3ls+9T1CVj+YbQTA0g7TP/Vb0I/XT6z7SW/ql3yCbMCjiIUwNd0jpvvOvt+ye0fp9126tndjcXOIwkEMInBVA3j1bJo1i/jfkMvmxdeZjIhMQ9gSgE1YrfB7XnDBBXfddRcLfYbpzTffxCtHYW9dqro1C94pMkkxGOh2IASLE5SmmEKcApwGbe/cWeLMtpEoCoiNxiMS2e+NrEISVdSi4lYXXnbGyy+8fsKpJ94w6boRw0doKmnPuOhskILYkg3sD3el1XbbTTdMvvpKN9kkhuSuku0TJ05c8K9/d+3SFVyF3xk6NMhp9QEEqHJe3Uhp7m1tyGDE1JyhjJcwlVGFijArNW41SIL+AXAlILJKUvDGTVunTZv22FMz+g3tfeGlf7B77FU1fiYusFVkNDYg/3qG5KDahZx4mrBmRSNxn8WxZcs24vZ40HiIErGEJUV1B8VudyJAMNb3JZtvv/s2Fi+SJRmNx1jwsD3wwN+n3v9XbLoSUU/xNLmBiVicgMUWrbOgz2WExZLLJFNUHtIM8XgCfwUYcc55Ysa1k/7UIs8VjtS4HE4lLqIMx0w4Jq+Fq2vv9m63vSpQ7XR5SBCBU+al1xczU44eeuSwocdOuv4m213mUDA5CofjlKt92Vl2EcweJ7OEIcb5LuiICeCXBZUaGRXZ2bgvdz83Z96mTdsefOjuVoX5lrR55apNr7/65v2P3kfcHUGicB5LIthAWrd6Q9/uXeyyUU0nIUZlJwEG+XkF5RWldoeFOomGONnZ5bMemn377X+1OUX1C5wVGkUgcZbN1IaZgVkH1UOZ6WxzlQBIyuF283YLBYIiaFSyEV4djUTtDhFSyuuGFxwvAkLUuQOBIX6AF//tDZlNMUUwdNMmbkO7zcEX7dUjrE36S5wv+gENYaN99KEOnwnD0Q/03zrcqfcsu1WwVZExvrJkdXFxMe4ifJUkj+E1rff4uqZo/KcH1CEqftK/68fsowM/baTePcBQoeW1eCAND3lBXcuWLZsy+X6MNR+vWA6FBCkLRCLjzYnGFQxf9W42qLIljdoU2yHwxAiRGJYmAWdpn5vCdoUc8BUSBT9r1qxzzz1Xr1ypC5aRouoOMEu32HE8qItqUZdddplAz6hJE2WYq7/f+X2v3j3cOe60Kayid13uVLJBA0+9/WTCVQdq7rn/jmOHD73l+ikjTxzZqXO70fCnHXdi++IO9FCY04ShVDvbZIDhMx4LIWc3gVPxBBO3S8fOndp1WPzO2wW5OdnZeTYNTIsNM1XKIO0RUD1iwjUNaMOsQaUiMYUMaZvFRo4ryAKXH17a7SVb5r/04pxnnqG6wKMLph0zdKDLawlEakjLzfL4AkHi/IRhes/lDq1/gKGMMqsREzGOJpnCR607tdXCy6OgWzWcrK2Ob9u644X585YsffuJOTNtDmsgVCE7sVwTHGBat26tJ9s9dtzJ0Wg1BnXJYMN9Twgg7L7MQBzihCDALeyvqfp2w5qzzj8F0lFiV1n4pRJG3lEnjRqpRimRaWU2hWpSd97x9yOPaXftdZNatMwNx8IeVxYRXXElDsR9899LMb2vWffpytWfEMPYpkOXx56d4c6BbQNTZEpRQ7zhCFcQcx7btrDr23muuDsWDPjiP1vxscGo3D31dofbVOsPZntanXXuhcNOGTTy5AHRhB/PJKwqa1avvPCKa6JVytEDB9x77189hbLZAakF/XRu3Lg5Lz+bGUoMg9tZEKwKr1272g4jsNUYjQWolkZyJSEiLEiaZyR9/UvMQ2smZ+4mI4HfXALgHAhRHTar15uNZxDMg27I8eXCEENBCYxYRCPxDkKpU2UC03dTdYg2QQlatITwSKKMCPT2OLJ09CCwl47AfkBIjb2ujn54ZbOhdEEDbPuEayJ+FjavGdNnA/+Is+ZPzUf5Szf9WlxC3/QrNvRZd9gvbf2H4/QGwb7cIJYkkDEajlo9J404sU1Bm0BlKN/XUpQ0hzlRjQsTTAMbd0cqKJg5ocRE9W6zAaZ13fQFkKJxLjR+/HhY4D/99FMIpcBYtFk3Lpi1CJCnA7p42Y/Fa9KkSTDFc0F24lsjUKm6tgJ+WtIYgNI0K+jFGrlB3kZSfmV497EnDPzXf56/4qZzdlZvn/7YzNFjRvc+slf7LsVDhx31l2uuevFf87eXbKVSSyyCu9kly07yU80U2VYxF1gfeWBmnz69snO8qMx4PAgeTaWg3yC0DRMVZLM4HC3CB44NRf+TT2Ets+wqKcVnhC+V1AiLUdI85CaL1fH999um3HFr/8F977hjSsIcmPvSY6PGDLb5DFWBMsWgWOzoeKxs4Ifm6Alq5AjUfzj2ZWAWDi+73Q0P7aZNW5iKxBewMgnWBk1G2/wXXvnyi2++/OaLOXMfc/sIlg+R6ycZrYiR0jFvvPHGlCm3yHZRIcBshr6XkKvEsmVLKTcu7aHCFwmtlOPs3fswSnU5XZidBGEVCaYV5bta+FpkWfNDleqb/7PkkguvKCstv/nO63KLcgNhoJXtm8/Xv7vwvSw5973XP1m3djP+5PxC5xWTLhw5+jhfXkFuQW7aHEkaw6l0xGiKW6xGDgDkacsljEwJajNr0AeuEBMlGs87/2xftpPHobCo+Ok5zw8cOvDhx6ZabJEsn0e2+ELVyXvvvv/SCy9474NFo0846eyJ5ythYKLELCDcbsb0R7XgQh53bHXJF55/ccTIY8mjJB6Di/GUsYjjVaMvXeoX9AHdm7FmHVDxZy5+qEjA5bAHg+J5j4UpLy9t3rilpGQH3NZZWT5ByhwXNeoxZUmyCL5hg36qaW5drFhpW6rYXfH99pLevfoUF3Yoryyzu+3AL13N6xfiIB0zNeq6QgdoKEksjrUYKR0QaAigno0iHhaj7PV4N23Y8u7bS06fMNaqxNhZ55yq5xxtV52BSv8iRNTw9tOrN9a+RftoJhwoaDhskGgFiks+/PDDHT3dH3/yidtuu23q3+/OLcqJqKG0WfUHat1aQcOfbljEILBG1MAHKMrQM5+t+ES/HaTNex/1wKeuAFB4egv0nz38CR0oMAtjkt5/VCzkDpdeeqlggNSOwfIJQTwWoyMGHqEaCffDR2knaKyxxlD8KQ6XPRIJxGuCeYU519/yl7POOevLL1avWbGaHhJnvX1byXPzP3/6+cexhRTk5Q/qN7yoJf6rVvhSW+S3xErqxDdjc/bs1QfkhyqF+FtQlaEKBRWD7iBkFPnx/ya2ljdKMLVp1qNPl5VXTJ06tVXrFlu3lcHgVb5jy7tL3p7/8j/NduNh/btOOHvskGOHeHPcgXilkBsUBXZbwB+MkxJitolifA0C3Z+OycG0h+eJoQcbmZPmVDi1auWa8eeMBzko8QSGPsloe+3VNxiGu+6ZYnWmY4rfYncROyic2Kq08/ud5aW7O3Vtp6RDVskGu6kkm0q27ty8caPTbgMI0wJpzAwPuSD9+vflHFpmXmFhrg1vT6jB0h1VDtn3+sL377jtnk5HtPrH/KcMEpe2uBxZ997592dnv3jUMf2GDTn5nttn8ALo0rN4xlP3tWrbbvDwwPD+x23ZsrljV6/RAg8sxjfaJN9FYCwMaCLG0WiGBS1NjQeLiRUIA5id7eUxMSSlVxa+NmfOU4sW/9skhUhVCdXEt2ysOuekc+6fdfewk4/C43jKKSOn3Hr7svc+OWn8KLfDtnjZspqqGrJUKFztcrhLt/lfm/vmK+/PUdQoRIBAUoJxeVJ4ogmF1YvSNrcZkIFZzW1EMv05KCUANwE4BqaASCKWn+sj9PPVfy/85/MLJl8/uWPH9jm5ucTn8t6B3Yr3jkBdUv2ZfY2+ebMpHAg47S7sIs89Mzed/AdZge3bt6+Jl+kBQLq25pPu8Zrjs7GX4DUtXs0arhKvaG252hCsIROAMGq7wzV40NGzZz1+/InHE7cRjNaI8jk/t+2NtHRE8iPstXcDen/0Lu2jPw1dE4zFjWCLAjqAJDAyIhy+RA2hMeNP/J+3X77i6j898dRjkFyiw9AQrK3rbYpGME+iSFx2u3BEOgwwes958vGLL79Ch6c6xtJjYnRlUDcEHA9jAjcyaNAg/XbYQynARx8Va3fuHSFQ0OCNNxbmt87t0LlNiprdZDmAsICgjXxzaxkVonChKFqkRpRoOK/QO/GsU8dPPEnY1gTBByVqkjC7wmUljCfrP5n372+D/pASEvy+oqJ5XHxp064TEJAbAXghLpyqtMmfPbt3gTAMiMZO9tAaqws9yIx56PS5N674+KSxJ4L2tmzZxAWx4Rw5pPfl1106buKYnJZZSUMiEveHY5Ww97NmQFyKP0LpaOJ7BCvJPjF3veNysOwEIogwPuEmNEXCiUAgBNdaQglADut2Zq38fB20YQ+98GAqLVjuZIKVCH2i8hAZvk7PPxe/evxIQXvBu8QfDHqz8gJV8VtuuW3ixPGkuZDySzIy0ZRUSuKFk+V1YvMhjYGHk6rcWbnuwlaFE8/4Q7zWVF1R2+/YvtOeuNfmIXsgq3RXxT/mPvXs0y/eff8tp59yWik8bzurMdPeP3NOdlFOVbiqMlhhsBlmTZs+c8a9cYOIARXSFjPBrPEUsuEaJnhQ1C6kpLSY9gZjhLBRo2XNirXXXH3TPQ/c7PHK0Thw0gLr6enDziQztP+gwUoqTCNy2qYkDcVtO4ZjcTlle+rx50aeNBKLbzwRwDy2Yd2mNu1at2vfmkUf0Rmk4JD8iK9ABL5izm/0621/zJRGPqz7o0uZa2QkcPBJgBITNZU1hDtgkKDsTZ/eh19x2R8XLHjp+utvPPfcs8ePP92T5U4Q1CrqqEgCAO3LWNOI26fBohZF5RUVudl5V13159tvvn3i+DMmT7rWmpeiIjUXQuGJoFeNKUBX/I1oXTuUsziddvTT9bdqQzBLYJdY3KjKJ5148gvz/o2NpGOXNsIk9gveNHXISb+o3s+GLqTv55SGDtj3baLHdaQlmMdR7BptFTur0mWuFlkznprx7LNza4KBfIcvN6uQ6toSRbbr25AJt0wLdANN0Ldv7y+Wrbz66qsdnix8hTSrgyo+aR99o//JqHF1jn/nnXf4ThlpvT/8qqT1zFwAABe3SURBVI8UA8cXjt++vWTz5i1nXDrBl5+dSFUBsWiHXPtUI2OV6F9VFcRd2UT0AIAkM3UHzFW1paopBgIz2QSfCGPUoVerrn2Kz0tPTKomKvNUVVSXlZV/t/67ivKaUAAVKG3dsAOije9LSwNVEWG7QqtqLG+vviZMWUaqVtZFIfNTnQmK0QcceAzdu3cYNKJ7l66d+g46fOixx7bw5pX6S6rDFTa7xR+s9XqzKMbJaoWPZDpJt1KJlJKIEU5EPZdDcgPcUkkSs5PRIm/cuK5bt+4YDYFZeAAT8dTsmbPbtyvs3KXYnmWqCpTCQpowKLIZ65cSCfuXLFrywMMPpIzJULTGbPaQFLhk8fvr1myeNfM4YBuecH84pKcORKKhNp06OZyyAUZ9WY5AJyy5L7n8qoF9Rjxy3yx/uHb244/ktvFWhyu/+3zttddeW/p9+TU3Xj7+jNHGVGzjllVkFRcUZxd1bGmQUy6n3eMLjj51+JuvLH396EUjzjiKmU8EOxzQxGQR0M8jSSaQiNUzYnXFQYmHkqfA6rA7S3eVn3/W5Tff/MfTThmFuc6UIqfQMfuRaSSqFrTNNcuqw+0I+xMzH3oMtNa6QyF+1Ir1lV+vWHPdLTfElQRF64Gh/3jmH6OPO1nL1aDchyitwTNIH7BNy0azqtSfEXxgJ88hOnkPrFAzV//9SSAcCKIaeaewGIPCoLbaf+SR/akqUxOs0dCJCd0mluYQIAgzPgqqaR49NHFVsIZLYzno0a37/Pnz/7Xgf2C4kQuShx9+OAYGtDgd0O1YvwKR8BbTN8BE3RuNBvle7yATISLKcKhq3z5HDB50ZDwa5WAKJ/5sYtzeDf7oe0PX2vt2GntrOnYUQ7OH5lTgSGBEwhyrjdV487yTrpuM7Q50UIYHViuOWe/GYt1hF/SewLVWRUXEoHy1fNXw4cMx+dCasF9qFaN1kw82KlC4phKEbe+rr74i2p2DMWCwRz+MX/VgOx2Qle7cRS8oxWOz28Kw7+OjS6gOiyWBTaMxG9Wesr0+9B5XoUoA8YKxGC4bc9KiRFPEQYnRJARKEUVShEECEgZfkc2Z4+11RPtho/qZTXRbs4bGktwFnOD6jCIIj5g22gxUCn8ok5DiQlh29anCHtnqLGiR16Iw3+G0tCpu2aJlDvlw2dm+mhS1OMMbK8sQCNwS4WjUneWDt5YCWXggJWBHEiZMUaTS6qCOUxLHc2Nu96A5lhkYJSkY7jw1tWLFFyzPMAJaXZIxbqoqr1z61seTrr+MqoU1tRUujytG2jJxbaLwphkeLEojkCdB8UBKC5Jn8s/n//nYtGf+9dILTCeoZ0nxI0+Qag2M165duwb0O5x8WMkGjQsG6XQ0bve4bG2Li0p2fvvMcw9SQXLDdxunP/lo5bqa2dNnpQ3xboe1NZiClF8/7IhO98+Y0umwznavvSZQRtmKolb5jzxy31mnfHn7jVOOOe0oCco4KksKUvgUxDQi+I51ixmiPqocRp0Od1oxEXa2c/fum2++7ZUFz3Xs0YZKiBu3blu7etvQQaM+//hLTG/5Ld0Oj7Rh46bFb3320SdrFi16z5ttC6c3/2fhpy6XtX27jhDRGI3EQYaXL/nqr3++F58AQYHRKD50izAHxrDTY0NT9UzZ5jb8TfOub253lelPRgL7WwImWfOlwcmUAEFhMw/C12Qw2N17rOgwB4kuiZAsVupN1juKV4i6y2gkUzKS8lucljMvO/Vs8+mgOq6BLtTeqindciOu38igHt2+wokABT5pSixeG8BYHIBNBDqqaDoUSvrve3QKB8MeKao+/xCW1NCd76Nj+/ipodZ+dr9QVfoo6P+iHiAgI85IFTWn914TUw6kIYzFVdySgyRS2MjIqiqPlk28+ITHpj/RqWO3k0aPgrjA4UBomM0soXDs7rvvPf208QMG9NbNWpwLCzbiPf/880HJzA5W40osAi2WFU+lEoLglQ4+v3BB/xHdjj2hayy8U07bjaasiBpJyoIErFEbF9WOh2XdJup8wpIkUgRVs+L4PzfL3tNSlbUql1Z/UFQQgt9UvxyJFkYXDCXwpwmOSofRldcxj5/06aEfs/cnU0XfmDlsmOhwX5cF/foxdquwETKb0MsiTcyisXiJQlliGSJoboGAh/RmsrpMai2Lk4hfXfDkP6fNvJf0AoqP2uFhMBDqJ72/8Kve7fuOGDM4GKiWZGYKtiIF8v5tVVtr1F1WH7R85njY+8Hrq+69deYb78zv0KUoqlYJyg87HkaIfI1qxLRp5VZpvKRYVegcoIJwUvpTiUiq9/JzLpl8yQ39ugyf88jzD06fNnj04Nnz7wb5QbWlmOLUJoDu3ZZrO27cYCYqPjsqEorRhDhCDnQZ2vrZpbNkyIYNCVFElrnFV6aQRn5isThiyTBkKLyIjKo5Sy4494Irjx4wrMeRXSmH8NmK9ReefU3XXm2G9B2Wle2urKms+i5xzrCrvly9KquFYe6LjxV1N5P4UF7ifuTeObfPuCnlrDXJ5nTMUbqhpFU7Z2E3gyqKjENOaxXvUribxcxJk+DbPCdLBmY1z3HJ9CojgcZJQIc+mhrbEz7VuPOb7mi0rw6M6j7Rr03XfPNqScAXrA1J8vHEgj4/P2/kqCHLPlwq0uOgqIUtIpF4/fX//P3+B2E/uuGGG+g9BkjdrEXuISLCUsUntSqFOQ1foZY8JUlOWsYj+s03X596xkhfdnZlqByNAg8CGfJKIqKZSA/AxgSrG9a9B1pEN9e31fVTn5/6IZy495/1nfd72Yc5ULALq7GdO2sRCw5ZpkcCMl8TM0rQl20u2XDlpCv7v9Rr2AnDrC7H8KOOkyQ7zCMUMm2d0+WV59/Abvr++8tf+9dbT86d3qNn55pwmcvjJMsgy5sficWtFqpRqcwZBkLMKOGhZCGRkqy2L774esPWqg1bNvzxz5d99NUX191x9dkXnaOaKn86ZGJ+ao9w3ahxjG6RbWicYH2TrMKfLltF4s+qlavXf/tt28J2ry58+9VXX13+7jfDT+p38cUXd+xe9MD0O8k4Wbl8G+zxdz4w+cRTR7RsW1C6u9zmMq5bvQbK34ED+2MShi5OiURJ7jll7Bgb5UEbKCXeUH8O7P4MzDqw8s9cPSOBppGArrp0m0Gd/tu7aV07Ns3FGm6lTgez/GXT38uHMMwSjhItRJto7Xg84PI6xp81/rJzJ69bv7Fz586YjmKx9IMPPoyCeuqpJ7Kzic8TUVkYJaDRotzhRRddRNFo4VuEOUmsz/EnE2FC/R+o+eXPPv+6vLb0+BOOgxYISXJiwB/N8qAyGx6A3/4XfUz5rJtR9c43vSO4yPlSd8A+jvztO94cr0AkFkW4AOUQwWARpC6kyAMUFRqSlMHuNbDTC/Pmr13/1bQZD9xxx3SghdvxcCgsEO2HH7770L0PMqmWvPUOXsI3lr7Q9/CeZVU7YCZWFDPRApTwEd60aIiK0VCxa20K8ghZRH3FUpK9S8/uf7nxvCdmPN+rV9ePvlxsgX7BHrMkBSTQR/ZHULhup74fOAjY+tExdSJmhpMnSREusB1UekWtWvQ5vNuiZW+9/u5bXQ8rvuOhG847/8x4IrKjfFPX3q3nzJsWCjrwJrcs8qqpWGnZLofLDf3el599Jp4JSwpfoWTFYiVv276l7xF9oLZtjmPZcJ8yMKth2WR+yUig2UtAf83tDaHYw1YHcfbzHdATvQO6QuUTjMWevXu4n7v0m14OTQPOErG/UBtARhQPDTjqyPZdiyZdM/ndd9/Ch0F0/VtvLvL63LgOoXBE86HqsP1AjtWxY8c777xz9uzZL7300tIlbwvSSMLbcRaRB58gU0udMmVKVrazVfvC2mCZUdAaCMWGPGGmEk7PA7Exr/TL6hOvrgs/+rNuP8r4R8c0dOSBuJsDf01gt5KOUYmVBwRWkfXrNhQfXiRl25JxYdnq3qerxZHqO6Dbcy887a+NEoBUXbETQ5GqJtz5ZoczdeV154ZCp0IBH1OTVcHSZDqWk+cL+ENESJE8Cr8WibT+2i26zIVnTStSnkxYQjFKbmddeMVFZ597NmRakkPUNBSx+JSr+clG33QTF+3oj3OdUfMnx+7ZASNtkDxBO2xqpmp/bU5O/hPPPlq1u1rOdmV54UOVaiLVFintzqM4WEj2mN1ukZMRUUKxaNjj9chmWygY7dG96zmXGMj2pUwTWQKw/paUbM8vzCHTsrFO84b6uX/21yPT/XPhzFUyEshI4L+XQJ3S0l+F+mdDq8z9g3X0d7FuV9O7dwhrVlF/Ge5rowUaU6skh8N+d4597Bljlix/+857p0biqt1myc33KazrDSQkCspvRmfOnDkkK+BDxA7Ro0cPKLuI3kVKMCwSqIRtjGC2xYtJQ3y91+HdqHANnwImrkg4JkKeiYI+cPHgOnpm3upf6maUPtw//eRm9z7lv5/wh1gLlCIFwwBGN363KVAT+8MfLsO0Cb2ILDm+/W5Tq3atJbclZghHk36n15Lfwl3cq6jvMT37De9jdCeDhuqYFLLmmquV3aF4NfUEHS5HKCjKn7P5sjyEoiN8MD0BUoS5McGYfknhOTQykYLhYNqSyi7MSloSNaEKp8ca0PJ16sZ078eW7/qfOt5ioGlpH1ZqjLuU/YnHYLSSs3zZwWjA7jIXtcvz5lmpqRNTA7LDzMKkuraWREHWDGlLLKoE8Z86vS4MYBCrUV3htNPH3HLn9b5cYJkVg1aMLCKHRDEDv1a88iDaMjDrIBqsTFczEvgZCfxI+dUdXafqfub8JvqZN7K+6tVfzXUv7iZqvhk1o+LiETjLnE5QYZo6fQTaRIeOGkwY8J133PbMc08koTkwUnJE1D6KauQRoKfJkydDSTpmzBidzWHGjBnk2cO2rkflQ6xQXVN9xdUXenLkP5w7MaqGCd7hdBQb8tTosA+YBOr0ax2i0hWwUOz1bahModq1nuuT4YB1vVleGMlo80cqLS2lg23b5sI+BvcYrJu9evfsfliPYDxoIvPBZqCwoZoMU5HHaJXIuwyS3SLJcJklTbJBIp/PVVVbayFtU7JRIQdcRYkb3HDEfhEUCLRi4mmsoaLaKRwLpJQKI5bNGAhzlgmzE2mePo9v7zHa+7HVB1HHVXVQbB/PNSY3gBaXZgIA80zkjjrMajpidRhJV0ybEgZYYtIqrLcUH4fqFnAnkVlBdD3x9BRmcFMXQYklQrLLmEjjJE0B2vLyciZMGDf8uKGenPq5gpvlCItOZZyGzXZoMh3LSODnJVD3pqt7P+p79D/38R78+aZ/7RFcVF/yHpCr/9pe//rz0AoWwuAFkwVls41RNVJY3OLxufc8NuuZP0+6ivj3Ky+9qn1x8ebN69RE9M13li5cuHDChAn4CrEoIChd0eo0CsTTg7VQjf+Y/0xC9U/9200DhvSr8u+GHwi/pFmW4tFEUo2R76/ndv36Tv/aM39kwKgb4oYMG8zDugn5O5kPjRItAIu5g2TIv3O45ZkzZzKRAEmJWOWwkUPSZptqjDNDMGGGo5E0EVVmqbq8nLB3p0PQ4TpMHtkoB6OhmDXtcudEY6pG2GGnQclsjEYF/1bLli11qliQjdVmNyrUQkpZJSkUCEg2UhKNkXjYbLDAEJJOwXZVfwqrPlH1W6NxfSj5bAg6u52uOFVcYYSXbdjnbCQ8pqMpUyIaSebn5oG9RCUDDFmQd0CTpialtFHQqVBF2kgOIcRbVGKMZmV5AjVVZqeNpkxpczwShepZlVI1Qb/joKq/lIFZjXooMgdnJNAcJbD3y66hF9/+6bd+dR1m6VesU7T7pwP7+SpUOlLjosCzTbZHoK6wm5JpxWyzjT55OMaqWY88+7fbHln81hKMezbZrCTiUBeMGDFi7Nix33zzDZKByggbEKoxGKqJRdVQOEFM9DcrP3/yqSf+cv3Z510wocRfAT+Q002mFQSzVjLWbVBIJEN62cT9fLNcTteve3/R+1C3/0dd4u7qpsGPvuz/zjfDKyI3SMiYP6WlZSRDdOvWTZVjYRWoZKQwgWpiKtmDobDssCqReJbTF46U5fvcoBQlHJepWU6RSzUO9oJQKxyF+thqt8lUveHfZDKBvQoA43CkIPf/7rtNtjxzQavWdpivsIyqCaqeR+IR2UQlRKsoy4NlLIX/jjpOIsD8RwOqj2MdmP7Zlww2V+gnyJ6FoFQY0mRq74RgTI1GBbEWd8Y8F5mPkFMQv8jCLEWJa0KweD7IiEzLdjkVV8KxgASrGkGNkQTPVzQQcTvdKmQOkN01U+qG+qcY1bQN68o/itkCWLakpMUMkDRCgkYt9fpPyOzNSCAjgYwEMhLYtwRki+CCCgaib76+KBpReaXuKCmlKkC6zEDpX3QYhS51mgtW9MRj7dEaeAO1/ydePHrSdX/25fgSBt7Mme2QlQC8dwAOqmpix8rPzz/33HOZG2xJkVnRBJvJ6owHlIvPuHTlh9/dP+2OE8ceb/SkY+koxXyaoPVMEz8nAWPKfJhveMaa9XNyyvyekUBGAhkJNFIC4WgcPkVq/J00ZrTH5aPAdCKmnDp29Oa1m/D4EHxTZy3AP4I1qyA3LyvLLdskIlHUdCK7wJedm11bW01QSyOvnDn8YJKAbsv0er1nn322z+fDjwzkEqWWBFFIE2wJJU6M1PjxY1d/eX9efjZFjRSTYiDUL90si/81wR03xyYyMKs5jkqmTxkJZCRwUEvAZnOQG2UMBAiLV9RIPBWy2x29erfvM6STRavvCJc3Lhj8KcJ0QcXJaJySbeCtJAzfFk8iqVQHSmNq3CV5D2o5ZDr/MxIwGQWDraoUtW6FWSsQDOI5E86zJjI2UQOTkPJjhg8cdlwfb64jmghSUpp4sMy2PyWQcRruT2lnrpWRQEYCvwsJwHEFZoLBkZKJapLQ3iRGBe48JQn9Ca6Ct5MAF4wZwCy+2AjXIAGMonCwCZF4TzkcSeZXivn9LuT1e71JSi0TyAjngl6tiDmjBy1RDalpRGJKSwaLzeIo31nuy86y2C0xNRRPxc0Ge9O0n2llnxLIOA33KZ7MjxkJZCSQkcCvlQD2CQJciefVeEsNMCORP6Um4mbVhlo1i+wyK/V52DRQlYymKGRntlptJiP4DJ+OQUmYlERabiJt+2vvI3PebysB0vuYBhYrBS1lQsItRhmAlUo2GfksORPkZNQGq8h+ragos1B9E1sqgVkHGY/6bzsKv3XrGafhby3hTPsZCWQk8LuTgDBEJZW4osIlSqqgJSXAlSQ75LQTXKVvopi4FqJFGRRBvUW6VdKUIO/MLArBpVRh61LU0O9Odr+nG2bUKZUNZyhcHhg4mSVQHWAEbaoqoHigAfFWm602VO3wOGgcV7Vddmh1wTPbfpJAZq20nwSduUxGAhkJ/H4kkMIblBb+ILgXYfROps1p2LXSUlihnpwKZVDSbOR/1UQCfZpPIwVETNQQgX0yLWEAS6mJWFCJHmRs17+f8W2qOwX0iEmiOY75xHW4B4I30QWoLIAvGl54HNIwOZgssgbgMnq/ieT7y5rJiPuXySlzVEYCGQlkJNAICRBdZUBriux8IxgLhhwLSCttMybltGJJJsxqzJiIGuJxk8KfRlMaKiNchca0oirRdCpmk9OQgTfigplDD0IJiGh3k1EVbkJq7jBJYMJKip1NtKWTYH0L9KR2p6OquhYMJ0s2JRPw10Ti/YXNQF9sSCWsFgO1GlNRVTCeJWJhO/mkTTjUv7AvmcMyEshIICOBQ0ICZuGUMVICWkTCpGKCERJ+bUoE/9RZQ6AMWtaAbYsPiqmIQwWrkdESjSmZtPtDYjo0eBNkSBgSKvyiBlXLdUgmbQRPJRn+pko1jDOvuEoyGndb7eQd0q6YYk3UfIM3lvlBk4CaghMPil7qXuOoNUcSBsXscJAWY7dCIxtJp0URrsyWkUBGAhkJZCSQkUBGAhkJZCTQWAmYUwQEqBYBpgOqOye70l9BpUdD2hpPYNPyGYyCBT+zZSSQkUBGAhkJZCSQkUBGAhkJNFYCppSDOpFGi8FlMkUTkPvbDCkqYSdxIwo/YmObyxyfkUBGAhkJZCSQkUBGAhkJZCSwRwKywRK3/C8w3Ir4WXYbvwAAAABJRU5ErkJggg=="/>
          <p:cNvSpPr>
            <a:spLocks noChangeAspect="1" noChangeArrowheads="1"/>
          </p:cNvSpPr>
          <p:nvPr/>
        </p:nvSpPr>
        <p:spPr bwMode="auto">
          <a:xfrm>
            <a:off x="155575" y="-1423988"/>
            <a:ext cx="4410075" cy="29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8" name="7 CuadroTexto"/>
          <p:cNvSpPr txBox="1"/>
          <p:nvPr/>
        </p:nvSpPr>
        <p:spPr>
          <a:xfrm>
            <a:off x="285750" y="0"/>
            <a:ext cx="8858250" cy="461665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b="1" dirty="0">
                <a:solidFill>
                  <a:srgbClr val="FF0000"/>
                </a:solidFill>
              </a:rPr>
              <a:t>Fricción cinética y estática</a:t>
            </a:r>
            <a:endParaRPr lang="es-E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4040" name="10 CuadroTexto"/>
          <p:cNvSpPr txBox="1">
            <a:spLocks noChangeArrowheads="1"/>
          </p:cNvSpPr>
          <p:nvPr/>
        </p:nvSpPr>
        <p:spPr bwMode="auto">
          <a:xfrm>
            <a:off x="214282" y="500042"/>
            <a:ext cx="564360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D0F11"/>
                </a:solidFill>
              </a:rPr>
              <a:t>Cuando un cuerpo descansa o se desliza sobre una superficie, esta última ejerce una sola fuerza de contacto sobre el cuerpo, con componentes de fuerza perpendiculares y paralelas a la superficie. </a:t>
            </a:r>
          </a:p>
          <a:p>
            <a:r>
              <a:rPr lang="es-ES" dirty="0">
                <a:solidFill>
                  <a:srgbClr val="0D0F11"/>
                </a:solidFill>
              </a:rPr>
              <a:t>La componente vectorial perpendicular es la </a:t>
            </a:r>
            <a:r>
              <a:rPr lang="es-ES" sz="2000" b="1" dirty="0">
                <a:solidFill>
                  <a:srgbClr val="0000FF"/>
                </a:solidFill>
              </a:rPr>
              <a:t>fuerza normal (n o N)  </a:t>
            </a:r>
            <a:endParaRPr lang="es-ES" b="1" dirty="0">
              <a:solidFill>
                <a:srgbClr val="0000FF"/>
              </a:solidFill>
            </a:endParaRPr>
          </a:p>
          <a:p>
            <a:r>
              <a:rPr lang="es-ES" dirty="0">
                <a:solidFill>
                  <a:srgbClr val="0D0F11"/>
                </a:solidFill>
              </a:rPr>
              <a:t>La componente vectorial paralela a la superficie (y paralela)  a es la </a:t>
            </a:r>
            <a:r>
              <a:rPr lang="es-ES" sz="2000" b="1" dirty="0">
                <a:solidFill>
                  <a:srgbClr val="0000FF"/>
                </a:solidFill>
              </a:rPr>
              <a:t>fuerza de fricción (f)</a:t>
            </a:r>
            <a:endParaRPr lang="es-ES" b="1" dirty="0">
              <a:solidFill>
                <a:srgbClr val="0000FF"/>
              </a:solidFill>
            </a:endParaRPr>
          </a:p>
        </p:txBody>
      </p:sp>
      <p:sp>
        <p:nvSpPr>
          <p:cNvPr id="44041" name="11 CuadroTexto"/>
          <p:cNvSpPr txBox="1">
            <a:spLocks noChangeArrowheads="1"/>
          </p:cNvSpPr>
          <p:nvPr/>
        </p:nvSpPr>
        <p:spPr bwMode="auto">
          <a:xfrm>
            <a:off x="214282" y="4286256"/>
            <a:ext cx="8929718" cy="120032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D0F11"/>
                </a:solidFill>
              </a:rPr>
              <a:t>La fricción que actúa cuando un cuerpo se desliza sobre una superficie es </a:t>
            </a:r>
            <a:r>
              <a:rPr lang="es-ES" dirty="0">
                <a:solidFill>
                  <a:srgbClr val="0000FF"/>
                </a:solidFill>
              </a:rPr>
              <a:t>la  </a:t>
            </a:r>
            <a:r>
              <a:rPr lang="es-ES" b="1" dirty="0">
                <a:solidFill>
                  <a:srgbClr val="0000FF"/>
                </a:solidFill>
              </a:rPr>
              <a:t>fuerza de fricción cinética </a:t>
            </a:r>
            <a:r>
              <a:rPr lang="es-ES" b="1" dirty="0" err="1">
                <a:solidFill>
                  <a:srgbClr val="0D0F11"/>
                </a:solidFill>
              </a:rPr>
              <a:t>f</a:t>
            </a:r>
            <a:r>
              <a:rPr lang="es-ES" b="1" baseline="-25000" dirty="0" err="1">
                <a:solidFill>
                  <a:srgbClr val="0D0F11"/>
                </a:solidFill>
              </a:rPr>
              <a:t>K</a:t>
            </a:r>
            <a:r>
              <a:rPr lang="es-ES" b="1" baseline="-25000" dirty="0">
                <a:solidFill>
                  <a:srgbClr val="0D0F11"/>
                </a:solidFill>
              </a:rPr>
              <a:t> </a:t>
            </a:r>
            <a:r>
              <a:rPr lang="es-ES" b="1" dirty="0">
                <a:solidFill>
                  <a:srgbClr val="0D0F11"/>
                </a:solidFill>
              </a:rPr>
              <a:t>. </a:t>
            </a:r>
          </a:p>
          <a:p>
            <a:r>
              <a:rPr lang="es-ES" dirty="0">
                <a:solidFill>
                  <a:srgbClr val="0D0F11"/>
                </a:solidFill>
              </a:rPr>
              <a:t>Su magnitud </a:t>
            </a:r>
            <a:r>
              <a:rPr lang="es-ES" i="1" dirty="0">
                <a:solidFill>
                  <a:srgbClr val="0D0F11"/>
                </a:solidFill>
              </a:rPr>
              <a:t>se determina en forma experimental es aproximadamente proporcional a la magnitud </a:t>
            </a:r>
            <a:r>
              <a:rPr lang="es-ES" b="1" i="1" dirty="0">
                <a:solidFill>
                  <a:srgbClr val="0D0F11"/>
                </a:solidFill>
              </a:rPr>
              <a:t>n</a:t>
            </a:r>
            <a:r>
              <a:rPr lang="es-ES" i="1" dirty="0">
                <a:solidFill>
                  <a:srgbClr val="0D0F11"/>
                </a:solidFill>
              </a:rPr>
              <a:t> de la fuerza normal.</a:t>
            </a:r>
            <a:endParaRPr lang="es-ES" dirty="0">
              <a:solidFill>
                <a:srgbClr val="0D0F11"/>
              </a:solidFill>
            </a:endParaRPr>
          </a:p>
        </p:txBody>
      </p:sp>
      <p:pic>
        <p:nvPicPr>
          <p:cNvPr id="440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500702"/>
            <a:ext cx="6246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3" name="13 CuadroTexto"/>
          <p:cNvSpPr txBox="1">
            <a:spLocks noChangeArrowheads="1"/>
          </p:cNvSpPr>
          <p:nvPr/>
        </p:nvSpPr>
        <p:spPr bwMode="auto">
          <a:xfrm>
            <a:off x="6572264" y="5500702"/>
            <a:ext cx="2357454" cy="67786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000" dirty="0" err="1">
                <a:solidFill>
                  <a:srgbClr val="0D0F11"/>
                </a:solidFill>
                <a:latin typeface="Symbol" pitchFamily="18" charset="2"/>
              </a:rPr>
              <a:t>m</a:t>
            </a:r>
            <a:r>
              <a:rPr lang="es-ES" baseline="-25000" dirty="0" err="1">
                <a:solidFill>
                  <a:srgbClr val="0D0F11"/>
                </a:solidFill>
              </a:rPr>
              <a:t>K</a:t>
            </a:r>
            <a:r>
              <a:rPr lang="es-ES" dirty="0">
                <a:solidFill>
                  <a:srgbClr val="0D0F11"/>
                </a:solidFill>
              </a:rPr>
              <a:t>: coeficiente de fricción cinético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92050" y="428605"/>
            <a:ext cx="310910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CuadroTexto"/>
          <p:cNvSpPr txBox="1"/>
          <p:nvPr/>
        </p:nvSpPr>
        <p:spPr>
          <a:xfrm>
            <a:off x="357158" y="3143248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D0F11"/>
                </a:solidFill>
              </a:rPr>
              <a:t>Si la superficie no tiene fricción, entonces será cero, pero habrá todavía una fuerza normal. Las superficies sin fricción son una idealización inalcanzable. </a:t>
            </a:r>
          </a:p>
          <a:p>
            <a:r>
              <a:rPr lang="es-ES" b="1" dirty="0">
                <a:solidFill>
                  <a:srgbClr val="0000FF"/>
                </a:solidFill>
              </a:rPr>
              <a:t>El sentido de la fuerza de fricción siempre es opuesta al movimiento relativo de las dos superficies.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0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0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 build="p"/>
      <p:bldP spid="44041" grpId="0" build="allAtOnce" animBg="1"/>
      <p:bldP spid="44043" grpId="0" build="allAtOnce" animBg="1"/>
      <p:bldP spid="11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6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095B26F-983E-4515-B301-47503DB7FF31}" type="slidenum">
              <a:rPr lang="es-UY" sz="1400">
                <a:latin typeface="Calibri" pitchFamily="34" charset="0"/>
              </a:rPr>
              <a:pPr algn="r"/>
              <a:t>8</a:t>
            </a:fld>
            <a:endParaRPr lang="es-UY" sz="1400">
              <a:latin typeface="Calibri" pitchFamily="34" charset="0"/>
            </a:endParaRPr>
          </a:p>
        </p:txBody>
      </p:sp>
      <p:sp>
        <p:nvSpPr>
          <p:cNvPr id="4608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/>
          </a:p>
        </p:txBody>
      </p:sp>
      <p:sp>
        <p:nvSpPr>
          <p:cNvPr id="46083" name="AutoShape 12" descr="data:image/png;base64,iVBORw0KGgoAAAANSUhEUgAAAyIAAAIcCAIAAACFKI1gAAAAA3NCSVQICAjb4U/gAAAgAElEQVR4XuzdB4AmSVk+8C9M2NkcL5JFooKiICoYQDAnwIQYQIyIovwVcwQjmEERzFkw50AQQQUVVFBUguS729scJ3zh/6t+Zvo+dmfudvd2Z2/nqneur7/qt95666nqep9+q7q72+30tm3ffuz4ic7MdGdp0Bl3yp+t1+zrVhGoCFQEKgIVgYpARaAicL4IdMfdYXcKx3rJS1+6+9prT5w62e31N83O9objXqc/P5w/X4VVviJQEagIVAQqAhWBikBFAALdfu8RH/rQKXEsHKs73V8aj7dumVtaGi0tLk71+v3pqQpTRaAiUBGoCFQEKgIVgYrABSAwWFocd8ZT5grFsXCs3sz0cDw+vbQ4OzONZi2MFi9Aac1SEagIVAQqAhWBikBFoCIwXchUf8p6LHOF4liDTnd+YWGqbLML8wudXl2cVTtJRaAiUBGoCFQEKgIVgQtBoNvrjIbDngXv1mMNlwbzp073u73ZqdmlhcV+t3shKmueikBFoCJQEagIVAQqAhWBTmdhaanT606hWb1hd2lxqcwVNhxrtDTaPLd5abxUUaoIVAQqAhWBikBFoCJQEbgABIY9S7OszSqzg13zh2U91vyCOBaO1RmORqPhBSitWSoCFYGKQEWgIlARqAhUBLrTZWJwqtMbeXeD5wrLmvdeb9gZi2PhWKN+Xp9VgaoIVAQqAhWBikBFoCJQETg/BHqjkbc61HXu54dala4IVAQqAhWBikBFoCJwjghUmnWOQFWxikBFoCJQEagIVAQqAueHQKVZ54dXla4IVAQqAhWBikBFoCJwjghUmnWOQFWxikBFoCJQEagIVAQqAueHQKVZ54dXla4IVAQqAhWBikBFoCJwjghUmnWOQFWxikBFoCJQEagIVAQqAueHQKVZ54dXla4IVAQqAhWBikBFoCJwjgh4PenG3HwTu1SsW15bMRwPHI66Xsc6np3ujQZDm5TpvrexdjujsZexekfrxgSi1urOioC+Xbp3p3R7PdzmoL9lbn5+3vHs9CZnffKhXAjT04PmGqlbRaAiUBGoCFxcBDYszUKk+v0+v4JTdb3wvtvsep35Eyd9HHtuZnZubm7r5i1bm22mBvUubreq2i43AsORLl/+srnbaFjW+D37bzp9+vTJkycXFwfdqf707Gyv1xv55NZSpVmXu81q+RWBisBGRGDD0ixxLE5maTAcd4a8yXg8HAwG/U5/y9Tsjh079uzZs2P79ql+adJKsTZix76z16l/Rrf2ofhOdzzu3vO6aweD0YmTJ/cfPnT4yJGTp090+r2eK6RGc+/sXabWvyJQEbgkCGxYmtXt94du3jslpjXTn1pYWBLXmpmZvfs1+7ZsEcTa0suNfnOXX8jW8u9LgnJVWhFYbwTOmgN3T6Gjd8ed6anepp3bRHNnZqZvPHRwfnFRqLczPivDeltcy6sIVAQqAhsQgQ1Ls8aiWZ2xCZGpbmdpaUEsa+vc3FX79l17zVXLzbjyzcZKsDZgv65VOvvL72JZYOl3OxYmdvtzs1N3vf66zVu33HDz/iPHj3W6zVrGulUEKgIVgYrARUVgw9Isa7Os8C3Ls0bDpcVFq92v2XfVdddcFXJV/I3/yt19WSEsotXpNzOIdasIbAwEVunOTbxqrKt77MMzH73pTmffjh1LC/MLx0+ezco2Bgy1FhWBikBF4PIisGFplucKe53iO/CtqV7v6r37rr5qL9czLM9djbNwxQRKeRbLdGG3P/KjbhWBjYKAPr16VcaDbneq0/Pw4UCo14Vw9fZds6PuW268aXX5mloRqAhUBCoCtwOBDUuzvKthPCwcC63atGnTVVddNdPvWaHVn53qWYnSbO1zWFwSxnU7YKxZKwJ3LATKw4Pvv4V4Nc8VmjQs9xalx4/Grou9u3ZXmnXHar9qTUWgIrBRENiwj9n1rMvqTnVHY/ftd73+2s2zaFdn02x5omq0tCSsZT8ysdi8VUhrSvGOreyxMwdL8/P2Ze6l+bnqAeU55SBiUe442vxMeitJPsIRcDwuj0DeUlwkk5i8kSSTxDZjW3QOsh8sLBCLkslCW5lYGFWOI6MgB23RZ2eMJckVVa1Vbbk5iP62Xi0gw8VFAinFPulJafet5Tnb5m2Nd6CC9qsiE7G2oFZt0ieroHHb+qaybXWSPXklrgVF0ifNaCsub5TkbKswZqjjZAumm6VSbXO0OMgy2eixKpafbfDpEycIJH2qI2bV7QyGObBfBmHsGcTpXqfvhQ5lEOt1+9OeM+zd96537Zw+3R0NtdCo1x26Fkwq1qnEjTLQ13pUBCoClwuBDUuzytSgNb/d7uzs7MzMTHlPIybUMCovY8zeyi2vavSiBz8duNH3PiF7PyWKgQmGUUJMyhJy1hx47VAOsvyLZApKxigvU5G93qI1YU1ZEUhBOaaBwMLCAknv8VKu4rw0UhYpypLIpBREUkreBEZbNEcsyvPCyVOnTvkpi7zOxrwSz2s2yiMQk8iwxHFBpslFIMf2OSCQ7E4RaCtOXl1SX4b5SQzOxBy0CKTciMmuFU6cOCFjlBOjP6qCiT2rUqKDFNHWmvIIKwhuFDoVDKWTjwAlCrJnrfTgEJ0SWRt7oJ2z9rTZJ71tMik0SIyRkxrSKC1ubV41Ikae5WyQHlRzzDwFpVKT0MUSldKIaY60Pv1Hjx6NQnljRjpMGsheFgLRT7M3wB0/fpxyGlIpsDBDpexjWAAJ1BLbzYOHLIlhKcup1HFSrB5XBCoCFYGKwHkhsGEnDbkKzglj2rx5Mx9motDvsgB4VF7xwIPyK0GKb+OiyPjJsf35n//5p37qp8rlZ/zZjTfe+NrXvvYjPuIjdu/eLSUZ3/rWt7773e/2M+zk2muvvc997uMnD0chdyX95S9/uXd0feRHfmQK4vN4wVe96lXEmBevdv3118voHROtjAMyfOcjH/lIx7Js27Yt3CUy8saz/uEf/uG73vUuzvWLvuiLlBiblaIKH9hs5OMy//3f/51hH/IhHyLlT//0T8mobygdO5369E//9CjPPuTmv//7v//yL//y2LFjj3rUoz78wz88FSf/F3/xF4praSjbDh8+/Nmf/dlx0jSQOXLkyL/+67+GSylo7969D37wg5ka/SynUN1BoTnsCSMNH/3RH42K/cM//IOykMLAQpsD8vL+9V//9c6dO5nk+Oqrr77vfe+r1qmCUv75n/8ZvVC7bMjrvn37PuzDPkz7kgnnoJ+ST/iET2CMaipaRf7oj/6I/uuuuw6wJF//+tero0I/4zM+4wM+4APoBFdaVo3+7u/+TlmPecxjkt2ePbJQpSCN5az+cPe7310tgomq0UzJ+973vje96U2KILl9+3Z5nbrXve6lIsHzjW9841/91V8p5VM+5VPud7/7qSZ8tAJVzNCaSqHTpmN85md+JgGJ//M///PHf/zH1MryaZ/2aektAAQO/b/7u7/7jne8A1xf+ZVfGfxJhiw6iLYtm2fV99j86cEYUxTkKuTbKRPvyVL3FYGKQEWgInABCFgoPv3q171WRGXRUqZmafhMb9rnaEb9M9d2XID2y5mlCedMdcbXX3PNXa+7ptDJ4QjX8r5SGz8UH8mR8Lut+/+v//qvj/qoj+JBf+M3foNM+NDjHve4v//7v0d97n//+0uhiev6qZ/6qWc961mJqRTQZmaI/eqv/qpcOJz93/zN30jhTXm7uD3lIkCf8zmf40C6TUa+/8lPfvLP//zPx+FJQYNQFj7vhhtuCLOJcw2YiuaPncIF3/zmN/spHZnjmx/2sIdRYpPr+77v+771W7+VYyasgk94whMUhExQxfUmBKXWbCOPuGCNXtmagsKxVPCbv/mbaaBNjb7ma77mR3/0R5PXnqSMkbeX9y1vecuuXbsk0kkzuD72Yz82NgNZ6Q95yEOgeo973INOLv9bms0p2dXikz7pk5jx0pe+VEYciHzwiQYs8Ld/+7dZAmfpwEFl1OKe97znr/zKr+CjbH7Zy172iZ/4iaBO7WhmjCb45V/+ZdSHHgU5hbJ88Rd/8a/92q+1zFLpLAfXN33TNyniK77iK37pl34pnMn+ec973jOe8QzFhdoyXuk0ayZMiFrg/Mu//MvHfMzHtEVLVPpTn/rUF77whawNvZMo14/92I8pBT70xE4lfv/3f/83fMM3OPv1X//1L3jBC0gmYveiF72IEhrSfwKFU6xiM7jcAPip83znd37nzTffLJ0SVv3Wb/0WI9M59S6VZYNTD3jAA1Qfu3XMQgopD81Fpt757vfddPjQwmgw6vT6JhnNuQtnVpoV3Ou+IlARqAicJwKew3vkQx62YaNZXE6hRE3gJ4vbBQGsW5maKl/gCRMKYolqcDycGSL11V/91T/0Qz/0jd/4jaJQnNk//uM/Yidf+7Vfy0XFLcmOu9hzVGiBEBdigRz84A/+4KMf/egv/dIvDTcSyqLtDW94A2r1yZ/8ySFtTJIRfXnEIx4hu58//uM/zgt+yZd8CXoX1oKfiaz80z/90ytf+UqEIxlDEWThVlEK/lgsjc/+qq/6KsEV1mJmAirXXHNNJqqIYVeJrKig7H461bC7gTp+wRd8AbOl40xieHhSXG/4hDgQEMSf1J1OpO17v/d7H/jAB37Zl30ZzTRgXSolbziZyAqmkqiP4uBGD7h+4Ad+QF24/Ne97nWMfM5znvPiF78YPuSdVR2SFEqxCYmFkTj+nu/5HlEo5rGK2Qqy0SkLG7BGsLz97W//kR/5EcdYzl3velesRbt813d9lxIDlAqKGAGBwVTRozMwRn1DrBlMTziNvMoVVPvFX/zFJz3pScjZ/v37v+M7vkNjiWkJTaX1sStV1ljaV+tIlIthmhLXwXT9hN5v/uZvYj9MlZJaqIgDm+LQIGIp3V7ckcH/8R//8XM/93OA1az657d/+7d/+Zd/OfYm2KknqJ2M2BhJpxBrpUgRwBOjUopuIJT13Oc+F42T8Xd+53eU+PznP1/vghLwESxYSXdMSZo7nZBVIregkKhGzYXTzHSf55hSxSsCFYGKQEXgDAQ2LM2KtxiPinMVl+M12kfceRFOjkCcSsgBscwKfdu3fZsgBE/Gj3K9z372s014cbcBLjwgMSTHn/VZnxV3JRiDkQgpCT+EDfDHKJfIwe///u+b3Akd4bq4fBxLwCwZOUhhCdGyhz/84bEZzcKBzDqZ60FlZJQeiuCY8UJuZoi++7u/W9zFz4/7uI/D8BiA86GDhJWiUgnhJAbD4EREyNvucpe7iABl5jS+Xy4el23k2f9v//ZvAmYoEY7FTtzFMY+OnwUHtEM4rfjjlZVnDsLAwBKHTRU6IqYVXmJi6yUveckv/MIvBPYgCWEZIW/TKBQy1YbSydjGgVQnFrINmVBZpiK1ImRIlUAX/iG7jA960IOCbeSTMQEbKSyRUSktGU0iEFTfsflEMjiWY0+n4lhCSr/3e7+Hu5BhDwGGaRcVwWloi/10skd9/bQ5+PVf/3XNGpqlOFtOMcm8XiExDXrZ6BGNg4wgomNdQghNZEunwopCweHJSNOgupPs6YRIoWnNsGGJcjESGvqtuUhzhaxCypWOFJpc/pM/+ROdhKqWZjFAib3p6RbtmBSB1sJ6UBGoCFQEKgIXgMCGXQLPScSN8Uxo1jLHaqIjCbQcOnTIKYuEEuzhXLkZZzn+//f//t9rXvMaIQSMR5BAtIDHDd0RIIEyPkE5PRLjniUK5wgw4C58mBU2FjbxcBgVtuRsjKG8uLQmlmCTnlgaBxlPLJpiKtC8DwKBS9Ev3dk0bVw1MsdV41jtKZNlYj9ITMRaf5lpKXbiPbZUoUVGdikMY0/qFQSkC5ZQZSGRfawVk8MaU+uU4phh4RlSRMvsU7T00LUsoor9Vj7BnIyfjFEKwxgT3iMxYlEo5hRV+Qlwkq1y9cqxWgP5b//2b/1sJWNzafeGGPnZEhoH0aPo0JQgTNgWe7SIJpDLz3vf+966AVYUs2URpvIT4CZJhejkSnHUahSGpVlF0bR1UFWo9JiXOrYmKT3paRrVRIzsyQtxaWhTzIBK88kldMqGZMmtggCYGBU2HJ30mxJ1rGPLiI+amdUWGoJaxEtQcNJmkssZm0dDmNpiRVV7HLG6rwhUBCoCFYHzRWAj06xgMekqwjBCVngsjoSfNtdDhu+x5+04GzNxfKSlVzZuCeuSUS57P/k5kvLyXhITLzHB9L//+79iV5wfH4mfcbQCLSIfnCIeQD/JeLgUF05jWs1P0RHKZRT/UASrOEikxGJwJoUrhDOpFOYnRmKaj0J5wxrJm6BMlZWYgtRFij0N4ROpu59yJaRBQNHx2Y5lVLUP+qAPYgMPLSiCT0g0AaoubJCLQkXEDQc3GcNWHeBbKc4xEBQUDmQa1FIqGdlAD3uockADAVsoiCwOUtnUfZKI0Oln6kWMAJolwpSWhQbloSz2+RneE4OVZQs+cKYt8mSAyR4rmagVLvrZn/3ZcESRJHUPMqqgdh//8R/vYQKs+tWvfnVspoRaJUa/A4Eu/cRsYwxLEzi2kaHNRkDGYIUDWSvGAKE4ASoPEBB47GMfaymbg9QIg0/Hk8UBVaaJacgaf5ZIUZCOreOhgH4CRxBLQVA9ePCgeUzVSXPEDDIyFoUNRabWpsTUK8extu4rAhWBikBF4AIQ2LA0K34oc1JtJXtNZChUg68lw/14uo1Td8zR8lL2HJVpMit+EBfLk51qfTOHR2ecEALBm1oibS9qxTU+/vGP1waERbCs7xHMMBVofg3Nks6VpoU4Pw6VGEvMTlqxxG3HQ5v/sk6Lfp7SohyTQbE2apNdSlhRFMYXqkgWPLGq9fqRJxCS0RI1c2HyssFGWGyGzCSzkdFSnnBQD8FhgYI6XHKMIcnseGUpVGWVUthAy9gosZbcSiMQiQCJh+GvLcmQkUJ5pTgIWVTxtAuGwaRCvpopSGzPATEGp5RIKiLVp4RVZDwUiT9JzBSkpmlLDA5KTN7w42ggkzYVctNYjLFGyvSckOF73vOewEjA44dm6CxZY+QXfuEXmjdUC+U6xbYswKeKGRbUm8kl6WcMpoRMKpsGioVqhJST0dzmqRlpRZfolPlZi8+Sl7z0kEvysYcqy94JINypY/aMkWL9GbG0lx574MABvQ411HDSWWhP3hYA/UwtGEmnsmxplBRX9xWBikBFoCJwAQhs2LVZ/Advka24kJW1WXFFUngajhaXapfycMBZruQsJ/eTP/mT/JPwBgZTNKzM3AXlOCp8JemiDhazCynxUl6y8J//+Z8CTnlJgRCX6Twryp0SV+AmLb3CXUwPWfCEBzz96U/ntp314Jh10JiZZTrs9DielTQElChj6B0xkTMMICbF+6omM5hk3xKRuNjW8jAqFVRNtomdxIXLYh1YQkSUJ5efVqSZtcQdPWDoaT4rsXAmlqf6aJDV2TGJbWgBbclrH80kTbGFvTHY+jaLhII/Y3DQHBPg0XEOueLymYTlCH2lXvR4HMEpG8cfGtfSjraawmlUIUamxiSyilr8VV0gk+ZW9wTbCDimv2EaheelQWmAv6Z5xSteYXGVhVlWvIkpWhCmaDNxWlNMK43u8cy3ve1tiFfoyFOe8hRxL40uiyX8+kawUlZrA/wVJ4TplAO1gIP1ZH6SYa3YoYgmAify5MFMb39QYiTtCYdshbHBX6Ia2dOQRJVij+pQGE4mLGqBl7zeSxKTVt2TZ49XnwjVOvYKU2pdOKsK18SKQEWgIlAROBcENizN4jByd85hAKJd/x6Hlz1Hy2ViMwT4V+6QCw/TEhGxTtzPcKxESojFqdPMk5F573vfa7VyyzAyLfgHf/AHfLypHxNP4Rz2JnGQG86PKvEqE3CcIkJgbTUOkfXv3gdBw8/8zM94QMzZVMFqdG44JKBhGt2HPvSholxhJ2ljif/3f//HScfRFu/YkEJGhnXFYOlqpAixJTOhxZU2EbVI2idXewAfi7Q8pyY240FLISXvRwhdE77KqnBFxwZ5k10KnYpGAjwHIIgiHSChR47Bpeg8AKhe4Q0E0lJhDKbtZIxtaazUhbA6pix6/LQGzhSnY/EbRVvlDec25BPCEXIZbfTLBYQAGLXMoFZFnE1xHhEwOWhZnjjlD//wD2tNS/hxIFPDeZ+ZdpcXgTa1mpVk4lseR6AEQfRspmMty9RAlIJACoev+7qvs8+pEGi5Uq4D4VXdw7MUwmNCYj/xEz8hV7LL5YAMax14vtIBKoxCORXo1EW3ZDwQ0h9U1vOGFvKLZqWxzt7rLtHcWNu8llb8DEEcNy+Lr1tFoCJQEagIXBACG3nSECBx6sv3481b4MNX4pBQE7Eij+yR5HqTyF3F45o65Jg5v3As7ic0gnDYCd/G1xIglhko7pAeMQ+0CRMSBTHNJCJFoegI10UgnIMGlnCluBqXrAgxCfIyoiZmkaw3MnvFUzqIcKrjWGSIH33nO98pxbSRqSWJAmAf/MEfzBJ25o1KzsrOdypIPAOtUUrbSZjB1NbyUIEQETKm+ei0mgdVcsoklMkmTziyX10SL2lVhffEo1MbtpTXOsibn1BN6cTY46z19WmL1MtCKGEbxxELwn6mLShJ6zibJUotJl6lkfAVDqF0DRGOlYyhGqEgipP3bne7m72HFVSfNgKeqYyRsLKcHEvTsml6x0itGTenNKXqmNcDtcZFXLyxVumMJA8TRaeHPPOZz1SWkJX0pPjZMj9Fhy2lpiClQQN97ud+rhZ0nKIFCxXdYi57eppcwVDTqLhYmneOZJ40nVAWHdsKej0qnVZIjM48n9i22hkHuFU0MzhQryVZ0ysCFYGKQEXg3BHYsDQLBLwFN1Ocx/vP98WRcFqWUvFGXsoQX0iy3MSvhDRyc89B8seTHItAqEZYQrIk3uCUlz+Z9BHYEPOwvsqMpNCRl1ohW0q0fEp8KLxEoeiLQBEi5cFGfpQjZ4zHDC0wklE4hIWmrqjlsFMuV2rtDg0m8mgwQSmW4z1JyFaW3RAzw4WoOQiN4GWFxARIVATDQHFUDTiU2GK5U47DNhxYlUV5Hl1Ud3WkweIhOh3z2Xw8JSFnVIUByEjAWXnVVEFx2BFTRM7aIxAqG1ogL8ro2UxwOSYcbkQMI/ETztmU6FSWriuCJSYlTfBBWEZEjTAb0nCpCzEp2VOI3wCHhVae+ckkp+DvGMGlXMVZIj5EVUgnIitoBCUv5tCOokRiVNa2ayatoxZqmslThqULIXyeq0CXTdJBoGWlDCNAs32Il2aNzTi9YCSGJDiXKmspNFcgM3OC6WZMEl5VIxpYzmxM3cOGCDowQ+LNVzpr8hT+BGijOdPQjqWstUUn5WzOtZMi1pKv6RWBikBFoCJwmwhs2ElD3qJxKuVNpGVF1MqndXjfuBCLzU0D+QpNXg1FOE6Xs3HAC2b2sHVvrYsKpSDggB9KNCJTP/yoxe+mkHjrsIE4Py7cSh1BkbwbM7EHbYNGPO1pT7Nsy4p7wQxuHrtiAAtDVqyh5t3ZaS1X+I10S6kstREsQa0QLAEYS3msIRPYoFOJ3rxgtgsJoFzcy6IxRIFmZxGChM2suCKJdqgXooC6mSRtWRFhvlmcz3Ixc1hWjFmYZfaQbYxkieCcKsvLniQ+8YlPFI6SAhN7ETUFAQRQYRUBMLX4/M//fJaz09sHkAkviMIzLLQnHAKnddAdP5XCbHoQF0U7sBif5U5ZF2XtFHJmxZif6qJoM7bW22l9wn5C2ItVY0AMY7BCoWo5nXAUhud5UmGkzPdR9dM//dOaz3MJAHGMxlnHpizTvsymWUEQEx20QA1LzqvtqcXzFMpaPQfyNGhZTU8+jM1ZHYAZ5gEDGm05JQDmmQnpCJz3WgFf0SiXaGvYUsRwPgcqq5RwIE8VKAWtpwEnowG9M9WYglJlGKJZeHZ+rjooDEdl/R+B8qbShpyZZ1/+sWqGmlgRqAhUBCoC54DAhqVZPATSMB4OOFoxg+0rNCsuCjJ4g7c4ejES7yhCwKmLcyBYNm6SM0MUcjAJI2oVDYW6NT41IRbkII5TGAlvy6JmKUiYLHwnmiUuxZ3jWPIm6MIX0oDN8JGsNZ/ltZyJ+kjn6ayF8rpU1A3JiKONp8R4mIE/CecogvsX3OL4PRdpj8GIYFlfj0zIJcVir7zFnlpeX/xGGIb9ikBZGI/PYRU4kJSQLdQtj8slOOTYqy/Zhjxx/H/2Z3/mrU5qIYUGKVZ/00B/FAoIMYyAFGqJhfimFkihiS1sAJ1SHEwwLXUnqbHYozrJG3JGwFIw6bQJRCndgclTq84tnFJ6Qj6UWw+nrPAqyIsdoqR5DZgsNgoxVKusYEVMClJlBjCEGFXFVDAzvDN9AN3xZIMFcyS1Y5SE+qiy/uP9Glmtr9yQSAgTs2ZLq1kRT39SVE1lbTpDjAxx9HiBDmAGUDMp2oMCGldIDIlUNJ02krKrsg7ggMLgwxLzmMDRmdVXp0XZFc0AAjIqzmvA0DXGtF0rtZjcHz16TG8nPCrkqvnIevmGQsO56lYRqAhUBCoCF4rAhv2moYkivmq8tOixq7vf9fp7WPfjm4Z9Lr+80IEHsr7YK0A56UCH4qARXHJ4jMS4zOJpmshB8UBNhCzUBIeYDNI4FQH7aIjbbpXIFULGRybQ1TZZImHJ1Zbe8rlWD83xmimIpEgVD8rT89CcvVXtghYtpRAl8kIKWdRUWayVUd0dyMtts5lJIYiTDthZRqKABLz5HQ1FPuADz1QzJtHTEotUTQr9sdNBahqx7FPlYOLYI5MCNrRZUA+fQO1A3Z1ti2sNbjNGT8yIsOJkTHqgyz6kMOkxsjVVoE7pomhoUOpFLLlYImYmZCXElUk6Kek2apdyo7OtV9teOWj7AzFZ2rMpXWIqS4xax/SEtTvwOi7pGDnbgNAqjKpoSJ+JDYTV3cOtInMMpietMFnrSauSfsb+be98z/tuuAI9NekAACAASURBVKE/t2kJPeuUb39O9aYtKRh1C1GuW0WgIlARqAicLwL5puGGpVkdL1zkfnCk4cgHh+9y7XVX79nZYLT85NS3fMuzxHs8k79r564XPP/5T3v6M974pjc98AEPXBosTU+VVUTD0bDvE7p1qwjcARAYNG8kQSRH45F3LrRrKksPLzGnhmLmoFvuEBDqVa0ejRdlx/087Wk/1Z9ycPr0wuvf/vZV5WtiRaAiUBGoCFwYAhv809ElalX8UnFDwg+e5No0O71j6xYeSSRg86a5pzz5qS964Yvvdpe7C2a85lWv/rzP+7xrr76Gs5ppOJYAg5xlbVcTzapbReDyIuBpDgaEXVnnH15VeinOtBLGKz97RUw0y36y67ahvn5XtNUzDeXx2E63fO7z9OLS/oMHLm/taukVgYpARWCjIrBh12aVDxma+2jW4gxHo0NHj5h/mZqenZvqbt60xXzQfe9z/5e/7JUveuELvVng2c9+zhOf9KQ9u/csv4uxWcRdQlmFadXFKRu1819J9UKw0hHxpGJ3E7haJk9tNKu8WLR03dLtz+i67c3CGBEbe/UojmU68MTiwg0H99986GCnX+4u6lYRqAhUBCoCFxeBjTtpWN5nXd5EgCuVxTEeoe/1LCu+3z3ulgUxo8HyxMrpEyfmPPre+KHh4qA/MzUejLpTjTMbjjtiYnWrCFxuBLJCqolV4ViT1mBWglhiWs0ZL7BoTvdRqbM3S9sHS92pvvViw27n2OmFGw/sP3j0yPzS4kx3+Rs+Z2eqKRWBikBFoCJwAQhs8EnDsRdg9Xma8jbrqbIEZeydRQePHHnjm09df821u3fvNFcyt8l67U7hWM3m/UrFA1na0hmXT+mW9b+dZcd2AQDXLBWBi4fALf2whKoaphXmZel/+VVWbpXSmknEWynWa0ucXxp2jpw4ftOhAzcfPULNprnNo/n6tvdbga2eqghUBCoCF4jAhp009PLK8qHo7tRguLgw8ARctz8zzTcdOnb86MlT+47tu2rP3tleZ2HJo149fIwby7oWMuOejAVQEyz1OasL7Fk120VFIAGsct/gOcDy9KK7iI7IVemn5grzaaZmgbyvY7qrCNVaWbVVnh40tVj+ep1jR48fOnz46KmTp06fHjS3Fr6ouVrs66JWoCqrCFQEKgJ3SgQ2LM3q96aHA3yJD/IagkG3Z86wPxoPurMzVq8cPXHixptvnp2Z8SIia1ms2ppvXtfkNQ1+5g0CWUdshvFO2TFqpe9YCJj4to2WBubBddRdO7cVItX3r2xOhYcdO3Eib+cadqeycqss1Zp4Ff5NzYeDmldjTE/NbprulO98Ly0MenVy/I7V4NWaikBFYIMgsGFpllc6cSdu38ubh0bFBw3GI98L3rRpxkIWMyblbeOj4XtvurE7Kl/3m+r3Dhw6mNcg5Q1J/FPeSLRBmrpW40pGIO8MsxewssRwanZm21z5GOLyi76aqglleU+Yt5EV5tQtLxIL0yqrtxqmVfrz7Exnquek2wcfVyorF7vdWa91MFVet4pARaAiUBG42AhsWJq1OJrvTDXLV7gWe+8XHXfmpmfKwitv0prdXFa3ZGal3/HVw6WRRVz93kyftzEvU56dLwKrv3zoYrdC1VcRuA0EfGpcBy2vzJrqHD99csvcbM/soYcGyxWMX3k7LvZkYfvUqU5vhGJlCXxiXDq6rl4mzpdXdJXfTefHtW6j4Hq6IlARqAhUBG4HAnVJxu0Ar2atCFQEKgIVgYpARaAisDYClWatjU09UxGoCFQEKgIVgYpAReB2IFBp1u0Ar2atCFQEKgIVgYpARaAisDYClWatjU09UxGoCFQEKgIVgYpAReB2IFBp1u0Ar2atCFQEKgIVgYpARaAisDYClWatjU09UxGoCFQEKgIVgYpAReB2IFBp1u0Ar2atCFQEKgIVgYpARaAisDYCG/a9WWtXeWOeKd8P9j278hGWsuWNlA7Kt1l63kC5/CpwKREbl48+1u3KQWCqOxoONbCX7m7eufPk4mhuprT1psGUV7yVf83ndKYHnS2D7tJwON+crVtFYGMgYHhTkfaNu44NcfZeq2t88yXa8gLewdj/fPZDyrC7tDEqXmuxARCoNGsDNOItVfCa74w+SSqjks/YDctb8B32fVa4GZ6GS4Opmfrm1Sup6cv738vXCwuTHiwsHjhwoFg/8nbSsdfvatPy6YLO+NjJY6e8nXR6+tY/IH0l1bzaWhEoXzso79HNzaSDfN6gXBFuL5ovGLg0fPDDAOd6KGNgXj1doasI3AEQqDTrDtAIF8mEMwhWtM5O95e/stIV1iq8CxMbEl1avEjFVjXrgYAvFCjGlwx8FHo4WDx86IDP7BQCPbvSvj4X1estSeyNZ6anxqdq+65Hu9Qy1geBTdPl01LGrWw5kuLD523a0Lc8Os11UjnW+rRKLeXcEKg069xwusNLGWsyG5j7vFCusjc52MQ7yj/fsRMO8ee7LE0Qvm5XCgJlSrBsw542HY2GS0v9cafX7w80qwOfhTJhMhr3cGhNPhhs6tdo5ZXSttXO20ZgsLiQka3smyuh9PuVRRHuMDrdnq/WjsY+YOt2o86Y3zakVWLdEKg0a92gvuQFhWYpJuGrMhJ1OqfnT/tI9pbNm+1nZmZ8JHt2dlZ0vYTX63blINAToNKgQ98ubMJana7PnWPKfjTkuYM2mxteGpTGb7xQXXt35bRutfS2EOh2ym2Dvl0+i760tLCwYC+ge/jYUZ29WSoxJGHuvPk5rJPmt4VoPb9+CFSatX5YX9KSynQgZ+v2rtmMNYVLTU3d5ZqrNm/evHXr1umpZpyyaKH5anBlWZe0OS668sXx0JefB52BNVgNtRotX7qmSaxa0aIc0XDsm9GWqGj97tT0RbehKqwIXC4Eci/RjHBl8zOj3J7Te44fP37o6JFT8/PD0ajr1mNlJLxcptZyKwJnIFBp1gbpEuFYbRxLyGr79u3Y1VVbt4hhtcOTYWrcBD/qlOGV1fBTzeKs3lTjRhz0mnlgfqV5rKFsolmW35UIl8Nytm4VgQ2DwPIU+Eqv7rupaO4bZ2a2bt+2ZW5u7uCRw0dPnFgYLFkM7zIwpV63isAdBIFKs+4gDXFxzCizRc1DZyJYe/bs2bl1riwcRa2KRy6P6rQTi2XNVt2uHAQaWuwRqlGv4VUNbx53G+eDXYVGj6Y8V1r4lZaeqZOGV07jVktvG4H09dLrGwK1cuO4tDScnu7v3bNzy/ZtN+zff/OhgwtLi+44arz+tiGtEuuFQJ07Wi+kL3E5C6Oxle3mj2aWhnffvedB97zH1VvnZkrsihfueINDefi/1/dsmp/+FpeGlk3nT1av17KQOmupB0OLG7jussaaWBIj6VTS27wOkt3B/MKS/cKiZdllTbZ0S4UcpKzo9FNZ0SOlLTQKkz5p22RBNCf78prvxuAc0zkpSfOkEjKxJGIpN6qSK5a3FrbGtAVJcTwpkCzSY7N9Spy0bVL56fnFyZ+TpbcaJhMjHG2Oe+YGy5zgFLZ8+vRC40V6ecq9WZdV2tQ9k+dI7afL8pTlFoyGlJ7E7CcLBc4k8i2qk7VWu7MzttWPtYG3tTmJk/u0QlImGygtewbCrfJV+0NbSnS2TeOgrTsNk03mJ+HIJ3sMTlOegmpzReRaSN42O3wi3IoRoGRSG+G2YxNu+2Rb6xbniLUCZyMmpQVzsgqO21yxNnmzj2Rr/9lq2y5KpjW1xdlB26sdp1FSzcCSEttqRoPElNte5vmZKuS4VdXqlx7zJvthhKXkIIZFYEmYqttZWFxoglV5TY0RrDPTNaDp86Ot0/27Xbvv2r27Z02uD5fcahpx23vLsmCrhH6bu5W6VQTWF4FKs9YX70tW2pTXJjVrn3fs2GG6UDmatgQ/ej3pVr5bp2XFqL1Tp0+fthzeAXmJ5f1+/bKqJ8NQWf3TvAbTT2L2Ga1OnTqV7ImZyU7G3tkMalbZSzFf2Q5nyrVStS0rwrLTc/jwYaVElT0xZ6XTFvkUmj0BZ2ku9WrWgEvPYtjWZinqEqvIUJJlatEcS9iZn3I5G7OjWRFRJT36CxzdLp1tdVJ0BFQ2VjmbGsVsPxVhHzGqAot5DWLz8/PJSG3rCYJqSkl7qUuUO2gRiDwBGqi1JaPiUilZWkjbFowepZN3nOaOwbpBAE/3YHBbheRK3aly0PYEZjAp3Sk9inAq65QDFYnNKTFgkpGooFYzha1YWlbGVJ/MWv0hTUwgCDugU6FpGmdzTDMN9jHegVPAT02Z1KJNAzydFQB2rAOrRaqQ7IRlVF/pLgFiirAEO0rSBPmpLD+PHj3qICjlAkmtod2WnlxkZFSKjU57OmVhjGNng3+wDSDRzB6SJ0+ejA1+Bo2A0NYuWezbBspFQZjy2JAsjmNq+ioNtjSK7MEqifapJgvTeaTE8igP4LFBKdEfVcTaris95qV2MSYVTxHBRNFOpeFgRQ/5mER5MWmFTo3Go6ne1K5du3Zu35H6ppMQcRB7clBy1a0isI4IVJq1jmBfyqIMOl6nNN2fuuqqq3Zu3+aWz2ZYMUK1g29GQ6MVp+s4w1xGq3aUd2BoIxOPS4mxjwbp7bDrZzuwxgPZZ5iWKy6nrSvX4jj6oyoDsQGRkqQosXXAGQrJRyz+I/vUyHE242+M5MAin8E6iTSrmo1m8vLGEscpwimmyhhCKZ09tgCi9OTysx2m47mTMca0XtlPx4GlLagFgUnskZ2bCeyti5Ie/WkmhaZoiWyzjxnJlX2qkGMClLcgRz6qpLMnx4RpY3kgShtNlpuyUgv75HIQyeQKyO1Z2aWnRJpVxCkHcEjbSWFqfrZ5HRBrFToOqg5iT2q3Vn+QMe2laiRtVkDbRy0NMqbWqp9ayOKAQHw8qyLcgqloGmJA2+2lyBhCIyOCRQDHQm7UMddC23YEpMd+9zkBkyXR5idtYbqUMNg+wEYPhQQYmetOuVJyVyNvoLDXzwNyKrJlyxZ62nqlW/rpoO1j4XaUSwzU0eA4eSPpmEwu4UhKUZ1J4UCUHi5Xi1jIevImMcrRTQeRT1nt2RSa/gmBAEJD4FJ9OqHBEhsNqS9Jx2niKCyFNgNdGtrhtk1ze3bv3rJpLk0QS9JFlZ4GSmLdVwTWDYG6NmvdoL60BXHKBpHtO7bu2rG9hHuaNdAG75km8mH4Pnbs2H/+539ed91197nPfYye8T2veMUrrr/++rvd7W4ZyIj98R//8Zve9KZt27Z97ud+rnR54xEz+Bq8MqIZQ1/ykpfQuXPnzi/5ki+RPYMyMaPh//7v//7f//3fR37kR3It3EMG0Ne85jXKdSzFwcd93MeRjNp/+Id/kE4beYnMsD3qUY/i1V71qlfxN/e///3vfve7MyYjNXkjNcM++qM/mmQc2Ote97pXv/rVhD/pkz7pIQ95SMymU2yPzF/+5V+qPuOf9rSnqZ2K2OLk2tHfQWpH+J73vOd973vftsRUgeVUvf71r/+nf/onKQp68IMfTCa+LU4i2Gb/3//937/3e79H7cd//MdDg6R0VeZXaGDk3r1740jsFXq/+91Pc9x4443/9V//RRvhuBaFOnWPe9wjYKoane9+97vf+ta3Pvaxj4U8AyQeOXKEbQ9/+MNTZXkPHjz4L//yLw984APTlLEzIZkTJ0789V//9Vve8hbCT3jCE/bt2xfn96//+q8YQ3gJr6YJWMvUa665hnK1VtBHfMRHtFhp6/e85z2q9uhHPzq1Zvm//du//c3f/I3ET/iET/jQD/1QFsql9BwoQsdjhp6jQ6qUopUYR2j/2te+Fr9ZtT/QST8Nf/VXfwW0z/7sz9af40dZS1WaTL3+53/+59M+7dP8/Iu/+AucHizE2A8WXUXeD/uwD4PAXe96V9j6CeT0BzAyQNcCXWxucWCbRm9hVEfVp/NLv/RLNZyylCvF5SBLWkQTE7j22ms1wd///d+Dbvfu3WlZelTkz/7sz1xEOlKuCEpsAIE8VW9/+9s/9mM/lipVa4laKvKLv/iLhw4d+uAP/uBP+ZRPIaBE9rt4AfvQhz4UgMyQRYqLms5cFw40vYdj3va2t73jHe8AgtJTd70FMo94xCMQuDRHLiI9U+kKTV995CMfma6eWyxFMOM//uM/MrbQn7PoJgG1c93J/tSnPlUfSw9hgIJAkbi76/Hmm2/+wz/8Q3o+4AM+4DM/8zPpzJUCcBtUXUrsZ0OUKyU8zBd2XLTlZ9f6AWNed8fWbQu79xx/302EcznngB6oZsBpMK5bRWCdEDDPPf3q173WjZsnxjvj0l9netNWaozqoxrr1AQXpxh3eZYO3e8D771v+xajjRu78uYkQ4sVRU1Ig7N5/OMfb/zl4fzMwOr8j/3Yj33DN3wDIzjLL//yLzekxiAD8Y/+6I9+2Zd9WZy6oSq+3FmE6bM+67N4I0MhDQ972MP+9E//lPOIbyb56Z/+6fR83/d933d+53dGm6Hf2E04LMoB2vQbv/EbyIex+DM+4zN4LGMujy67LEbkX/iFX6CHpDGXG3vBC17glJ/K5T7ZgGHwtYTV5du//duf97znOSbAjK/+6q/+qZ/6Kcey3HTTTQZuw3oqwvf87d/+LZvBQkAWB6pm+A5QZjMRGpZ/4zd+I1VJNECHDXzP93zPD/zAD0Szunzd133dD/7gD/pJQzhQ6wagRwkXm1JU4UUvelHGfWarMgaGhYTgoq33vve9v+ZrvuZ7v/d7Zfzmb/5m+PNGqRHf8EM/9EM0eKwheLLquc997rOe9ax4o9Tiz//8z7WXUiiX4tRP/MRPQIZfVOWkMMB2ww03fP7nfz4MmS2dr2US5aIIX/AFX/BHf/RHqSDEKGEJSo0EfPInfzLWixDgW4EFvM985jN/5md+Bj6tJaz6kR/5kdSawDd90zcxPviQefrTn/5zP/dzClUpiS984Qu/4iu+wk/HAYfM53zO57Bh1f4Az5QY22T88R//8Wc84xmBRXE2ep797Gfr2Lq0Y/UK/9CpwsOwXs2kUh/zMR+jrTl41dEPM2/43d/93T/90z/9d3/3dx/yIR+ilBB6VinCT52Nzv379+ucOpVjeXHQ3//939eZn/Oc53zXd31Xaiejrpt4kmsBbtrlT/7kTz7xEz8RODgNxq9oCiPPmJe+9KUYYbqTREW4LijUiG0/VBe3GbiXmsIQIPRoAvJKRHYVmuuCzd/2bd+mOwUce106l4ljjeKs/qaXUqVQlOhJT3rSr/3ar4WeJhfOjYdRFcDhdpe73MW1qT9EQMPpit/yLd+CBhkHmJSegDmpL8JKzLUvo7Mf9VEf5efLXvYyPV9fwrSk//M//7Oauk6d0kBswCCjPGRRWarMWqYCnKlqTdKBgDjJpuf0BqNh3+cNy6KIhTe89W3QIOBUupaDSrOCat2vGwK9zvCRD3lYnTRcN8AvbUFefzw7O71ja5lHGFgq3sT8s+DTkORnRnxBFEOwUwZre+mZDXHA/7m55yeku9N1lyzFnWgGfXuDlLHesIvxGLkSnTJ0utfkRVI9g6wgBD1cDscjUS4KOTDH7mi5GYSPc+V++DO2hWeIl/z2b/+28fflL3+5/c///M8jB7GQmzfIlno182tsMHabG3Ug0Z4jIY+jcH5CQV/1VV9lmMZ+QnF+67d+izv82Z/9WZa4J77Xve6FScioRjYHbG6G6eVJK35OFVK0xAzTcc+oG7XI6Pve9z4yeI+i+Rgyue8Px+I4lciBfeqnfuq73vUuwlwaTglbCnkO4LPN7X7qLtGxzxQq2rFTBMgjxJDk/DQZXhuOldaMs4nx9rETL4GAvElhEiYnVANPNA56ctkcfNEXfdGb3/xmQQ7tiE/8+7//+7d+67dK10nUSyBHFswMV37lK18JQM6bqdne+MY3ijoEfJDKLhoRSyRCA8f6yq/8StXhaGEFIlsABAuOhZuCSEFPecpTvvZrv1ZEJ/aXHttMH8u7Vn9gKkqBumHDui4NWJ2oT+xp21TdCeh10CCGmiNVIcrKclZZ4BKwVEG1AAthSmjQ2fSuBz3oQWTwdUQHDtBAC0BBUjqeIX7z/Oc/H4BiiuRZomm++Iu/GNmVRevrDMgHJFHGJz7xibni2CALG5D13/3d30UdNBkL8UKxWN1YK9CjT+o2rhQ4aMR0MHtKUGQ09MM//MMFutQR2oh1aJZ65UJTI0U4hS+66LQXSDUK6qkrOpW2VhHX8jvf+U61dj1qX0ClTwZPkhgSYe2oH7o2kVp9iR6JNmKaErZilolQSsl198u//Mua+8UvfrH6ajV3Ea6XFJ2GdhfBYNXH6sT8wCgdkQJLqkOYMW699LEP+qAPQkkTi6IwHIsAGuXpHSny+mar69nfptlZOKSlyGRr+0abUg8qAuuDQKVZ64PzJS/FU4R8pAfSykDjQZyuJ/8dGvTKyoaMiQYa468IR0Zh/j4hHIOUWSpjKLZk3GcrLvIHf/AH+I1hmgajm1GM/gz07rndFgsISTdhYTPOEpCRTs5bFqr4oTe84Q0GxAzHzvJqXLi7eUM/3sBvxQDyOIR0N/Tud00XOpu5DCXiW4bg9773vXHV6J2h/wEPeEBqQeBXfuVXxCf4POEKDo8nQPL4j5AebM99Nu6lFPVy688/mQ+CBsPsGRaSpAoJLaSa7VIYGcnwQLygiKC96AVuwRmoOwIXtxFCGZLEx0Dvl37pl65uNvFCcUQsDdSaI0tPYJVukUIdy5uyGMb3uInHbxgPEJY7xR+nUvQQZqd9kJc9BwSCDPpr8k70Ap/4nd/5HTojjzrjFjgf4+UCuNYUw8BQYwMNEm1Kt2cJfBTNx4t7YYS6ShDjcfWcNibHKi5f2wFfdFObOhCokEgzA8yasQHrSrvrJEzljHF3DeFUANG+a/UHfYYMjgJeHVLYTy4dMn07pSjIKceATdPYC0OaZtWFwGhjKvyxH1XAYwIdVaih4IoqEKCBGWoHf22hH5pdhYOyUAr9H7MnIx6mfXVRvd0UZOTRIBr0dnl1bOmMUa5CQYfj6jxiVCJVOm0I2eMe9zit4Jrykz2ZdXUr4t7AxJ+CtDWdSBsG9qu/+qtmIZEJsT3TphBIZw5FC6HUCRWN16LvmsMF8pjHPCahxDQonRr9N3/zNx2EuEDAxlR7NmiX9CVkXfDYVabKok1ultipOqBAlxFlxEsuVskVqoeb6j/YJ1WmAjF7HRJEipaRWG5v9A1MC4fTw5mBZjkwngQuKRitjocdmuJE8dNP7EGhygREsMonEBKcNgiNysOIulBGLZI2xdkckK9bRWCdEag0a50Bv1TFGVNmTXsVqtOQhrJKofwwxmVvSCJjyZEAiVFSIldkUM545L7ZcCl8JT2DF3Lw5Cc/2fCXQcoo5pShjXIMw9KrSBq83LgbXil3FodAs0xIcTbxx8QynsqIXig0g6z7V2TFWRqcymhYatEsdI0NcYpcu+E+sw/EssDFKRsxjIGH4y+pSkbpbr75D/6ScnMcvJoDULDw8z7v8wSHuA3y4QpxJKlaSleKe2jIxCVQCCgeQtREICG2cQPOfuEXfiH+h7RJJKaU0CDcy707fiMxmr/+679eRCGTdyxZ9gqNzckS+51SriwO6LRnTAiZ4zZWAShQJ2/rPBjpmJhCaUOUiWkIvpbPI6+mytLWZKyLIuOAjJgN7qjFBRgSmoKDllKdqKJZ0WIn2hR03KpTjBQcZZuISyxEPsRBtUVrkgM/JcoS29isabI8yGoezcf3q3Kqbx9VhG1n9weWkBGAsVcdxF2QQ3iScEy1lyvMVS1UkKlCKbo3zieLFHltAMGc/BQs8ZOYPRJDkkJK6AxosUR9CaQJ3AOIU/qpOiRNp0KYMWk4qmRxivK2EamSHoViwCTNdZKJmD2GIeAki2OSaBZOjwrTr8nIazvHWJHiPvADPzD9ljz6LryXzqz6SoQh8orWoESyUJgquL0BnZ5MBjgSISPopYFkl0iSWqcA6Kx2CZ45FdwkYpbOsocYe5BRN0i4qYBciqMHsUszBViWCOy5GKPEPu2lA+iiKCOFwRMddLGk7aToY6LCZNiQyyc9hFplDYbLTKuobUa/8s6scXlMksIUXc6sPGzYSNStIrCuCFSata5wX7rChovNKJyRauz9Ul7bMzUur1JaXvVimDb2mfMyJppnkR5nEL/FC1o7IkIg3YCbUcnNqwUTIiKtmzGu0eOOVpyGSxCvcsqYy1PKEgfGu1vUoiz38dxJCvLTxjMZKA2ssouyuFM3TNMpQpASjaTk6YkqP43FihDR+cd//EcanMX8jLkSbcS4E4kG4kkPyg+xE6EkI0hguEc13PErC3twXx5nGYUpugzZTek2ef3McSyBUua26MmpeDWrT+RSIz/jYu0jKaIWhQFNoRQifPYpV9U4DPoZmbJiA0w4Y8wyJE+9/EwzEQsm0SCjonkv/AawoFC7PLdF0uyVRWkORFY0SjL6SVIDsdNx1GpBxII9Sow9ORvDkGNOixmpI6iVGPzNr2maiMlibgiYwI95qamfDliodkgqggJDc0mYlizWGKH+qX4aggEk1+oPnsxAXoFp3jk1RZWiQZbkirbs1ZrZlqyJrPzwD/8wPiFdTdOsqIC+lLiRWsjOqdOWJxtIppqtedFv70ZCcIUZgHWWSfSrGssnswS0ZA8rggwZLQVzV2KEU7QnFUyhUs42e1FYNxgg0oGz5oke6W4eSDpOD1RB16lGkZIiHBgKBH0daJ1cF2lQlVU6Rihv4moaQphWdJAwM3Kb4diBfduBBYChpBHJY6vicM7a9EwIwEG9BPzM+0tkv+LQazxPiZgrs40tBgShuxSUvVx6o/UJQUAueXVXVQ5RZrzsmkO6qGqWsiVUmZuK6f5MeY+WPxeRy8ifMa/X2bZ5y2Bhcco0YtOsnrC1eDCL5WN53VcE1g2BSrPWDepLW1B8/2QZhh23ouHriAAAIABJREFUcEaunHIPalATQzLPwtmYOswAJNGAK1DhYSjjUfxu68UpNKsivQxV/T6Pa48eIWoGXG7AHbyFUEqhzaCc9Vjuwg2LhngkwCAui590CnrxBxySVc+GTqOz0VwupMdoSyb+jyoxFZbEuxtVPSbmFpwAAxgvL3u4ilSBkWqXIuJ7uJloo9xNtlANBsDHq/5P/uRP4o4yZkyXl7DjKPRTRmdtrdOSyEkoWmLukqWolFwJRMWHSQlrtLqZzTwQYxgQ6HhiAlbJyEsJgdCp5I0x8crOapHc39MvgKRcq85FWWJeu6eZiwUjB2ZvYgVhTTjKCh6O1lmwm+qSxdQY/bLQZhapDVYFiuDGZkWbE9Qi0v20Nw8bwxxjNtqCp4/BDjJ3HECURb9cAYeMBm0ZLSW4BR8v3VIwduqK6kU4/c0BuBIjWas/mH7i76m1wAtNwZ90sMmWYsnkliYgL3SkZQV+nIWSshywVhgGYWofKhTozYMXWsdZi6vkTbfULkiDsuCgU+F5Iqx5SNMMoNZRryBwhg2TPwkwg82mEaVTZQO4TZjWPj0Ed1EQTkknHon86VQpWgOJAqYdaQjUuWzZmW5MpwNn2+uCmBS0kkIIw9kpCkUi8WCTlUDA7HPRMTIK0yscm9oDi24mTiyQhgZRTon5Pi3o4USSrneJVlbZs4Ra151pPk+D6kLiu6maXM6yIVPnhD2kqURbGkXPdByep9Oqr8CwXMBXVrg1Af0qYa3AC9Uc2Ktpi0+bWA8qApcLgfpCh8uF/EUutx1YM8rYo1miP9IdG5Uy7BoNTQW6rTfqcVTOGp4ykWEgM8zZEr2QKw5SepQY1OKb/bSqho+0bIKDMfIao63hNXqaj8Mn3PsmbCPFMgtTFRm1TRwYoPlX4SWrvvAecRE6Df1CCLiX0rk3RmYRkhKlyGuFkKkNXoFjI2DAVYV4HT9DjDJGS0yN2K90Z7kTzthIjeRhgaZXhLWyLCwcKE40o7wUpcOKkgzcjukMb1NEoGCSlMAVwFXBqTYGQEAueeOonJWiCJyJvHoBOS0iVxAmKd1xsGInAT9THROsgE1TyhIz/BSxS/UFh2BuxZUsap1pJqUgW37iVVy4CVM6mc221JRJbFO0vfSUaCJJk1Ee29gDIj9V2UHeL8DhWRKERpsyznwugeCZKscqibLE2jSQh8vER2Wxxt8qOrEKjYI3B9JW8lb6A2JnuZKMgitIs0lqJCnv+1DcGZsKSgEsEiCKxvFbpYdthLMqThjPbB1VFs/hBHiD2wBZNKX6ImH5mabMJFoU6q56vvVPQrPYGH6mLVxKzqYFzzSl+R0QaKMf5lLYoAjpaQIxSLFhZNQtgevIlDQBCjUoU9Nn0rvgHJAlMlUdlU7JqteFPqDEoCG7vEHAxWiGjnI9x2US/dRSyLZ0P8cuH8zSpWrC15WL04suU8JOl6omFmOmCv8zA0tSFsIWZhltNLRNKaYXc93Jws6UpZSMThBQBTrVN13UgXYxl50XW6iXTi6gpXM6FQzPAFli1OZ6zM90qmRZtVFqYkXgkiJQadYlhXf9lBtWMmorMsNKc1BeJ+PAQGacdcDvGr4tmxX291CYYchoKN2y06x7cJwU2iwZ9tNi87jAsLF4TQOxUfX/NRvyZIz2jBUlGIwxNA+EZ7jnfngjQ7wsghnWmtDmBt2ts8lHoSlrfZjnlAgZexjvJ2HHSkyK22VqTVG5rUe54l3odNbITsxaMXfMrRdEOCgxWEtREQeycBUciZCPUIoRX6gAj2RMikuJ8UNptnhEKarM33Dk9iJhJj4CkQpmjRpPEDcpo0QPqSnUSizK4zOk89+KEMNIvcjzKIRD8kjazDrFd5KHRtuOfiq6tapFSQrGqawwG5V1r88VQYbLJ6ahFRHbOMJkBDXvRXmYVpRjGKIUgnaUCKRlWjnIEEjgQROkHZEPbMBZRXvETKOQoTzvjoKJarZ46kVO4XlSUhbYaRBpsybMDFEelFOFNBkZBq/VH5xVR33PdK0pUb1OdA3Fzyr7QDS5p5PN6QA8PbPx9TCMiOm0NuluG7AB3QmPdErVtIiJMBQquKUjBU9VcEFRi0bYcE1L7HUqfQyw4ShnGyOFTrB7bs5DCbI7ttdYTgkNWhEvr4LwHovxsZlWGzLqQiPmenTVpIgYpl0EL7MyjPyq14VEBru90cfC10OdKVRHxEhw2hWUNqLWxjYywUHfaOeChbdRVQsiXbmibq4FjJM9qkbbr//6r+NhDtJ52GMVIH4vjqhTudUxmaitAyYx4JtbVBZgXcgO2Gl1QVZPqrXrSNEBinxoloPJq8PPyU0tMvhIVJGcIl/gOkO0/qwIXHoE6qThpcd4XUowDBnmsgS+FLi85HO5bENM/Ho8rqXuogVolnRjtLx8Hu/o7jmjUnyJQEieUWrdhrMcgFxZkqJEN6CGUWqN4G5k+fjv//7vF2DArvA2XtD9bvyxvVkeZYUTGLiluFnPT0U4laEzY32GRTLSDeW4ixto2sQkEuUiZrAOAzORhB+ESjqbpbjIXG7iv+M7vgMQjLTnNbkc4bdwrHg16YqzpaYOEm2iXyl+AsR6Jl5HpcKxQOGnRTPK5fniNso43u1a58uTQUNBFIq10M+RkxEyIaBox6aBaIC/XPZkYr/6Bg2FEpMOZyg5G+eRNrKPbU45Tl7CmkwuczdcPmqlXF7cSjhQC2hRpemFB8jL6Cclfpo88sCmRCmsojD6lShFldWFPOPJYDZUiUjBRF1ah4oBk9H6aVPGONBV5HJKRnEaBEsDOWVD0UxFKT00jiUpt0VARmKT/UHgx6aCTimX2dbAhexG5xn74MZ46TLqq7iUGWQIp2tJx2bUBQ8Wi8WxEnFMoeEi7CGWvRRFU4vbpQdqO9PoBGiwdzaSq9qjXHm9bpewy82xuoBFuTbHriD93LOEmkzD6WAuJesgNaW2oBOF9eBhMAw+FgAgJboZe0Io6TnjupAXCCpovlJbsDADQqiz0CnNInMSwUItVUxNTWWk0CbRFgLEfjYwz1MgxgRBa9xdjBmFNfupONlD1lM0Fgs6o4QO48DZlOW6FhlN72KDRA+i6hguYVcQjiVgaepQ2Ns17oZNx1Muw9iTC2ES51guRY+aTCfp1Nnyq7ZRTawIXFwEKs26uHheNm0GEaNPBl9DoQGlmS1ZXm3tIJ7bsG4TDDACul2WK6MqmuU2N6OtIdg46N5ahEB8PjMRNHCTlGA59GcVrZ+JJBnyLMtFQYyhlGSCxl2yeUmDLGHZuWqhoLgBPw3K8gqcMIBJYRLSJ4dCxzGbSco1RWXkNS4nUWVlNOjz3O6VvYsy/oCdhnvzUAZrKbyXO+ywEFncOju2xEe59DhWWfrbcuPps8IpzMxZxuNS/LSghXVssRNxsUAHX0Q7IglPm7MeX+d7EAgl8pcInxVs0LAAzlkTZxSa9nIcyiW24RgJg6TigMYqm0SbatKjLimladzSuq3ncBDXJVGN8oYCr67gv62nsVlbbaYMeqos1kg4q56DgKfxZVQ7RVDFAFsq0toQfJghC2xRAXEFBKV1wDSYRuTC1RRLiEvWKH5iQtBTC40oo47nLHl7S+4ErsJcpaQhFL1Wf1AjWbKSnbAsprHMcjq4lY029kNP8NXeIqFgyCS5LB5SL+uTzGZa265G5IOwYwJAgCpwJIbpIjFiV7nQtKCe4NhdhH3681rGpOLIZVZJEmOPUqDqgRJFuAyFhAWWvGVDZSFmL+zHJB1GDFjwDIa2FIGs5+1oEE7brXpdqIKwoil+xNR1wYzUUYn0aDVFaDWQpuISU3dAkXQcy6UrmrXYHtJGHgV0vQsuugzBi+Vnwb6+gXulJzMMRI7FruyzKYhavdEjI6qsLYItui+myCT6oUE/5fqwMUoUDX/CtzQH3NJFg0N7/frJqty9tK0webZNrAcVgfVBoE4arg/Ol7yUeILyQP7c7uV4ehMsb8eXjJ7xTAZi02eoiZceibuQsfRHmMciFRMTbk8NuGYVzYWZX3M2SozIBlwjLLrgBppy63/NHZAxFUhYhB+nMfwpxaDpwJget0HA+ChmwKMr3SBIgxX0butjpNtcd7G8iOCQveoYtb12SIl8MONRE096swEXiXujn2GGWgaYVrDSKx/SEVqgzd1/fLapIrNL3CdvyiMqBeHIcl0xLc9GqThrFUFVFDJJEIgZmcVwyuvEFGoZtYzqwiepl6kiGji5tK7JlCxX99NtN8/BR7qJB2leA2FehkLVt7fORsDJEjcUBGlwwPmZAWSA+tqzU93hwCpOBT/L0pl4cXsyvFQ8a1wOzYp27NaftzMf5yfEQhFQPYEczYoQc13whwO6KaZijR07EVZ+ThZMVDMpwgZDfYN35OxpdlaJjqVrTZSajESWxKHSr9bqa75Suoip13RhnDGMvxSc4DI1Cq6mFN7XjJWz9EA4FVHEWv3BVK9pX81tfo0ztsRQD9QxaFhr07iwYjDlZuvMcMmluFRHLkCBgmEkdTPpNuBrJjEVfBSGqaDOb/7LvQElmDRi6o1ZibhoIE9+yKUWLSM52ySWaA6W6zx6EQ26itLxbHwUdzFv63ZFZ5CXcIzEX11faIcrDkVD65kBARTfG1PxM91Y36Y5WdKNJ68Llqugts6HdzSW2gWE5NIB9E/VVGLbFmzIRWG+3kI6w4sKwt+1qUvotEaPdDOS8uquamQc0HtZiBVpXAduWjzj7OpgPBlFpPc6NtqIopF09yLOqiuKTYbCqlSov+HCRUE/WHBZ1yY96W8xNViFdUkhn2i0lCQGkLObo6ZUBNYBgUqz1gHk9SjCgHX61AmDSyjOGSsXjPtxMxmPjLAOuDqjm6GTdzHUim8ZyIyPxjhnjaTWWIQ35KbfuGawdgqPUZBYlwXFRkx3mTyEyI0NZQmNyLhmyLMUQzDJCM4GYa1Etigxn+jJ8EBDDNUw0LcshD0GccyAQLid2JgqoAJZAMQkCjOGoj6cDQdPp3JRNwO3m+nYwCWLJ2GQeVuYJVYYWB4s56HxJ2ED9SKsrLaOXJ14G0AkGuLZ5gCBwI3csnONrBJEUTW34xnx28kmP3EIwR4EK2+w5Ca5T/6Gq6NERfAPbEYdU4Rn2kGkCGbAlnBKVM00HP6KZkGbchWXK40iS4uDvLoBwzA8dMQpwEpMxMIznlysVWtolpaFMCYEQDqxIjgku1yoT+h1vBQlfCQKqGW5VT4Mh2OwdeiZSFWovOEWYA9zxTmo4jgRiJBaeuBAlTlcfc9PiGE8oeAh01GiCmv1B6EvjctyU6IQoMHdAtuUtdYGwLj2KNd8Ck3VcrGojt6FHLAZm0kiWEDEo9smNWtZNCsvA9Oa/D145cK2saUW87WMka6zaUSXnlyMyas0oCEFMtiGmx/sTUq6twPgKEjzuejQKR04DE83gLzpS10rZPpWrgvg62NZ55RbJoBQnu4BWHGy9qnh2G9w0BVBoURbeqOF7SgXAReUu5dIhmO5M2Gn7idAZX5WRzKehGSbSReNFsNTd4UCQaPI65InrzqulHR1NA4mYpb4lqGGvCqTTJO5ZXINGjpkT/XTrHCwkaHEFaQL5WfMc3wrLVJPVQQuKQL1m4aXFN71U97td5YWFn2a/vprrr16z64ygDWv6RtPEOnhqJCG4pXL62VW327afxO2ZFwzBzG3ac7b/6b63r9VBim5HCSvdHMQQg7GTRERkk7FP0XAY44pwJCaQu2bgW/5fVRnFF8sO2ujs7+2qaNxo7nrW45eed87dfqURR5ShNA2z21OYitz84GbrfLmUcw5btu6LfUi/KhHP6q8BWqlaiDKZ9HOsuWWhNPzpy36BqO4WgqKGatmecUrX8FPPPYxjz167Cj/gd6Zv5uZLmxVWRwJGN2gc4GbZjctDZamp5YnClfVdvsT2wouLi0qPSv6lX6btT7HoqN/fmE+6+LFXdRLIrjiCBV08tRJThQt0Bb79pYXKZ37Fv0nTp7gyPU3bb1rZ/lC0Tps7VWgLMccuc06JCxNRbZs3hLbbrMR5XVRBHBQuIgEj/N1P+Qjl89kWatWTfMJYqE1AlrXXXsdGaUjGbkc/DzH62JV5Rcx0XWXyVCBqEAUtpQr7txxaEeeM2zrDobitxKXBsOp6b4R4diJ0+94xzuPD0pctm4VgcuLQL5pWGnW5W2Fi1a6N/b0uuPpXt8H6q+76qpdW8v9X2cwHjVe+2xetSbPalaPGu7dwrbGxUHmrnHSYp7SoJkQ1xk1MaOVe/Gzarj6csCzbzbjjXxE6CwNZya0t62ZNUusbvJeNhnUy+147qGTwn7hN+xHYmrn/ljFjf5nVzZZckpBBFat+JnGrbzsVEZeObaRiXkSEz9bA6uzlV2ElBYZB4nDXYrSoc3WyUVXwJ9sKVCbID7f+sRguYAJveB5K+11vvrPXV5dElNsTYoZ6UJr6ZHLqTMAT1RGxzuvhsAylXgrnfAcr4u1TL1Y6bigqk1elYlaXQAOapStzVuepPZ2QMHUfhfHOnl68aab9u8/eMBlfLHsr3oqAheMQGhWnTS8YADvWBnLkNqzlnZ89PgxZAtv2Do73fEWZKN6GZmaCYhmdXbz00cP1yRaQlONWMczZlyjh47KNxKb4SzZeQUHXkgwO9N8pbiR9P8wGGdLwKx5IX27lRKbba1ix4NCy24xsqGGtHRueXhyUt/7KRoNlDmcmZ0VOClC485is0KWhbcYYOZlpV7OEnZquDR4wuMerxbW4irP4vPGxHEZu9cod7C4dEZBRdXaUxIlwmdyBIBjX7Td5MArszJNUwIO3V4wZImSi8Frq3r/+l/4r9IwTQeAcOJqKtVOQV643uQ0a+N98dPTLdr5KSZa+o/ootAjp1ugaEI251lf0T5YASqW06DVCm5rtNftrU6b/6yOC71UqtwJjDuq2SDK3TdXylr1KtfpskDYFaxuCSWucrdxdlKxCcEqpeMSLQIOzTM2zxZkO5frYk07LxZwvtgzt7lc9uOOq6xA1Cu4LZvaAHWuOGR0KCDfYpxmB0V/ygekO4NR58DhwwePHF4aDvSxi1WDqqcicDsRqNGs2wngHSZ7GciMuOVz9dP9qV3bd1x91b7t2zaXMHqzFafWrF1oXqTVTCmuurVDGAF5MsFoNFyTlTVazhIYrx60WlvNWvas7mVW7Jkstz1eNXE47oT5OShjfbF6uDjoT0/dYlNkkv1Wyx0sFCaxnDHI3Ir8ij3jEn0Y9WfWuLdZS8OqzXTBiUpJ0zhoj1VcQ1+UjZpJzZpVyhm6U9NInm+hctGJqAwaSqEugfdSozdZhZQYy4eFJbxfm6bKa9VrVSjahpBrUnl+rqWqTV/RWTCZalp3Ukl7vFbibeq/nQJtQ59R90m1ab5bweFsG5osVhVk5JhfHO4/ePDAoYOny+se+m6Vzs5RUyoC64xAjWatM+CXtrheb6pERIRHxr7eNTpw9PCwM14Y7rlq+7bc3xp13AYKd/UyZbHWKNSkl1VPpPOJxGFDziy2GpY1JZ4gdIpAub1vEstar5ZUZexzi9ksnGryFY1Za1JSznS5K7CcYc+KnlLKGhsSyB7c0ZqMItJKrhwMlprVKmWlvEiRV1c0a2JMzTTWsrx4x644RJkoLInq62ezyGONMpdL6SFn5FdwWEZj1TwNSoqgsyvMWAjCSsYWtGQs4TTmnZG6qtLbkdjwElAUwErrNDWaKsGGi7L53ozQQlEVhQ2Q6qUVGvD1vvdvqfMvtywP9Dd9C1Cl0EuMWwn/rRRY7lhGTbdvoLslaFruZMoaqWb6bw04pTdiuXxu6bQNYtol11oy30a/akFudTbIn991sZada5h/3snR35ZSPv9VOkMB87xwaOTltbEBwsKGDrKm88iJU/sPHDh46JA3zfVnpgXzlyPT521uzVARuPgIrHFjffELqhovLQLjYZ5LchtnkZbnpYdHTxw/cfrUYG95ZXl5PTpXaqRqVjDYJuYW3s8wX4jxDoEyGbHiKLvJyDnyKJ1+3OKAnzDY4Qy97qhxe0Y/43tC9ZT0+uV2kvCKGzVpVhjMJixttU08Jb5n2bCVcfnWvbBSTPeZLFBu3hMW3ZSUic0yFi9XpJw1tpNbYRSqs6xcYpn2WXb/pjTKu6Jbx/D+1lJbdKzkRVoxlmbWaPUNFOZd+zPLuDULijzbVaCUMc5YxUvhJbJc5ngv+aa9Vu71LSBmemm1Nep7vsbwoKlCJvFSjnrRo7HOqN1yZzvfMspy74ZpxWa4rRR6/prOI8ctxpdOtNJ5GgUNs1nu/N5K0fax1bU3ZtNW6NpK04d1pV0mC1qrPyguc486ZJkbX9GZEs/9uljdwouXemYTN42V6rc2nwsO5WIRuyyZl9kuZIBw5OQpXwU4fPSoIJaJ/24JTnfLCoC6VQTuMAhUmnWHaYrbZ0gzH2gA4sS7o571H1Memz61cPJt7y4fSPFUtocHrUK1BKfcCBqs1l7LgqeRMRViXVFzb11eYWqTK4+Ll6VeeVX0qIQoIhbzs5Z8cbDYXShP0ZO0QJi2LZvnjHzTa3CsMuw2Fs3Pl0+RlMF0hQaKya0KTBZ7qZHggW26c8srRhnMzpTb75YPpdHQBBhKZIuwU1IcUwKcYv+gvFS6XQ+e2dVVyy1oLCw/aU8g+DiAw6ryViifXiyvYLClXJZ417oilJvH2qVnUXCgXlXPxUpMY7XtqNYMg54V5RerCFWjU10obLtKwE9HSlsounSqwUqM6NyKZ3lp75W386el0qznpuACpVKQWqTjZU9XWhaqjnX49nJI9c8ujOWqn5VwQSCqWvkcpKAUeraSlEuPnkOJcsmzoZU/9+tiLTtXLfQCEtPETGVbWg1iQem8cJBdxuhRUw+vuK512lPl66DzPiAqwDw9M2u4GLhj87qTC7C1ZqkIXBoEam+8NLiuu9Z2uBRUQnz8NCTNbtrcG5uwGhw8fOjw0SNlPXvzkQrbWk/wNSSgPD8Yf6YeRrcM3/bGxxwTSInkQxFaGpFhFE2L1+EJxNK8j3H37l23co+JpBw7ecr7wb3kM1SAHqWv9REy5nmBE5oSq5QVNyNLjFcuDY6NxSimsxnlpcTgWF6KaF4CaSMpC1VG8DjCs5vRWfgQlit6yDiQfrawFGbweQRsrAUgM7IEXnGMUaIUB3TGwlX1XMRElmdTtC3Hac3bXwqFQT68008HaZ2UpQgH0FBukDmvQkvXbZ5YtMlYeuFKg56XntsvnKJ1Bs3KKgpzyTAs3WPVIuSK8faOQRGxNn3VXGcnAjldNEr8pDAvtj3f6+Js5RcxhZGuJkY6SJdw7CAQBYpzwYEMqyL/fuY1D/ngWGLKC+UlDuVnhC9iLaqqisDtQaAugb896NW8ayJgGOVKjXmNK+9t3jTnZYy7dmyeXQ76NBNm3TakNup6wVe3c+Toybe++51Hjh+f2rKlNz1zamHeQ0prlnFnOuFRUUvjTD6OfLtyfv6aPbsHpxf6lgj1yyu4BgsIYn96dvbk0tKJxfmpudm+e/q6VQQqAhWBisDlQ6Augb982N8JSk6woSzbaqI+Ivteb+0u8+ptzdsiyuIW+zLL6X/YlugQ4rVly9w1+64SGTi1uDQYLzV3pncCsM6tiiUk4N59etrsrxeRz3W91KA/tN6sxMzAiIeNbzh08+DmAw7OTWWVqghUBCoCFYFLi0CdNLy0+N5ptZtcTN3Lk9XD8fziQufoUdNkezbf3Wdylk+VeZOy9gqBEJdx5NS+fXtPD5bm9988WPL9xFkPBN5pMZysuIhgZpu8ZNxFa6Jq1qNWMGv46myzxtzU46aZWc8llOUpdasIVAQqAhWBOwAC57f+9A5gcDXhykCgrKJo+FPhB2XZfd8SMetVjx0/uWgZSfOklSUaFo6XZ4+amFVWVOBgO7dv37Fls4X6HnmsWxCwfngZiuaZ//JqCBiCr3nAc9jMvmJdiGyzLLp+aaR2nIpARaAicIdAoNKsO0QzbFgjmoWrhT95v0Oz9PXGAzcfPn4slMGDQ6FW5TnD8qKJQhkwhu1btuzZtXtTf3o4f9Eef7vSEcZaXavNG8Aa8trMpopvlQfcy2vLMgkLP4+ZdnxV+0qvb7W/IlARqAhsDATqcLwx2vEOVwtzheWv0KbybB2C5Vlr+4NHjvggxrHjp7IUvkwXNifaCjQsobN7+/bt3gExbL5+UzcvC+iXp0QLjF604bvB5Um95i0SzeOf3qohPFjYrF15/2yFrCJQEagIVATuEAjUtVl3iGbYqEaUJfANhYrf99NqomMnjnu62zTi9s3lw4KFE4zEZEqEC+maal5iuXl2at+evd5rf3ixvPWqbpmExaJm+uXr14V1gav54E/51yx3ayJd5Y0bzXq3illFoCJQEagIXH4EajTr8rfBhrSAsxd9uWVrXi2IXXlVktVDR44cad6P1VQdIShzYN3BcHmK0GdwJO/dve3qffs2JDgXUCkBK4FBGctatyas1bxHXELzCaHmhavZfDZorZd+XUC5NUtFoCJQEagI3B4EajTr9qBX866JQPm4zORrBcxtNT8XnZjunxwuvu/AzWYV73L1Pp8mG/jMWfkWi+BWCcJYshW9V+3beeNJfOyombKZmU1l8nEod1n9PRhf2fOJ2FJhTg0mIaMlXmWtVXf5ksxzhVa15+zp6fI+T9wVI12cX0zMz2I2r/wvT2v65FHBpLM07pYHDHxDp7v661LXbLB6oiJQEagIXCEITDXLTMr4We46l78gVwZIj7VPDKpO+WmkNd5exppVmnUZwb8zFi0KU3hS83L2Y8eOHd+ydcfWufd/xcMyx2pYxXj3zh3evYlpLQ5P9fvlvQXNZ36u+CmxcCwVPKMu3kGqW5QnApo172JWZXLQW0in++WzlWJXZdQogS3jRvmeXfPRxvK2h+b73eVFD1MY2ai+0+HOeHXVOlcE7iwIoFbN8ggjYnMnmg/PbvLGAAAgAElEQVTR+m5taNbk/vJyLA1SadadpVfeQerZ9HhfnHaJDI6dOHHT/v293jXbNs+GNzUcotx5hHz4uWvHzqWFxebDZfOFZpUgEI5Rvs57RW+FQk5G+1Yq44uUzYeJPZpZUCCDY8GkOxg3DwuUm7dpr8ZqtikRKxOsK6SzhLG80MHfYDA7m9fAXtEgVeMrAhWBisAqCIjqGyfLg9Zl2UTZOATjoyUTiWBJzwDbcLAykK6iZb2SKs1aL6RrOQ0CvqU4LC/OGs/4BvBgcPOhQ9Zzz22+bnKKq1wzzYZp4F9X797r2boDBw6WV3Fmrs2bOK90ntXMFQIk+2agKNuUd46OEcnR0BRgczaMsrwoq1veiuEdGLP9qbIYa7bBzOscmhdoCX7l60az1seX5zev7EnVprPUrSJQEagIrIKAtRJSrTYxZpbTvfJNWHfho8EtD6232ZZlVlGzTkmVZq0T0LWYINAVrjHhhSVNTQv7Li0tHDp+bOrAprvt3V0ulpUvGS8LYxmjztx075q9+xZOnT5y8sR4VJbJF+5xhW9hV6lEOwqU6jbPBRgvpmanzQDOzW7ynenyYGZTZdiVjGMr1VZ4aYmdl3dngXTT9NTuXTtkKDJX/rzqFd7C1fyKQEXgUiGwYFnEcOjD7b4vYnOH6XfzQfpmrdbKpviMrmVIvHxbpVmXD/s7ZcmuBAEtnb4sTrLee3rag4emDvfMzc7NzWW6MHGdyAgEi2Bt2TSzdcuW46dOesG5n5lMu6Lxay/7SY5VEpeGmzdv3rFjx85t2x2I+Z0xPDSr096PRFn12UBRHhzYOje3ZRMYi0zdKgIVgYrAxkRgZUX70mhUPph77Kin10+ePDnqT8V9qHW4loOy6KLSrI3ZD2qtVkVAhy+PCpZJMfPrvekZYd8Tp0/deOONe/bs2blzZy4P+/CPwh2a5d57du5AyA4dPypQbE7tSg9otewqgwJ+WT5I1O/v27l92+YtaNbMzDLBGhpI1NdjApa0CZADrVnbViAqv9rbtQbusnirzKeuPKy5ahvUxIpARaAicAUjMFgcGjN7UxZS9Ga3bNkys2nb9KbjW07efPK0r401Ya3llSftSHsZa1ujWZcR/Dtj0ZhE85BdCcCUqFSzgNGqo/3791uk5Xqxb+88cjBeWurOTG/dunnPaM/8cOn4yRPDpaFptCsavkmalbuuvFfsLtdcDQFzgIVDNS9573uTa/kYUVPdlXs4VKpZkuBbhh5gzgIv8SsPHHoacUXoigaoGl8RqAhUBNZAoIz/hsTmVYLmN2am+vv27t412H7sXe+Vku+OJGsb01pD03ok1xF5PVCuZbQIeLVTtze0ntsfquHbMYVJWLq4ddt7jhx57+EjliYhEIWGuYKWhpZy41ghGTu2b9m7ZwfSMdUbLgpp9bplqfhoZOlSWSE+bJ7Ru1K2/mzHX9fb3HtTnfHUaLh3y5YH3fteVmK5SSv1KCGpXnlhgwOXaVf9yjeLUj/LEcogM0CqsNJ+85xNeZLZzR3hpcHSsoboOWsvGFZeQdake5DRPllKkKxJLE+CdsYDqx0spZ/I3gokV3tKelJagSiZzOuYtpSbfbK0qlLW/MJ8lGRPMgceoWztbJU7y3IazrBTeltBwgRSoyS21ibXpEmtwa2FkWk1RKBVPgn1wuJCzrbGTFZwErHUJcKtzCR0rRmTVZ7UliLOqDWBtoKpdX5GrIWxLSiYkIw9xE7Pn/Yz6LX4n1GdCMTCFqUIM2CymjmWvUUpYlJaACMjPYVOGpMq2MeAFt4U3Z5tf06iesbZtri27jEpnYdwfrbVkdJmidrJqrWnJsVaBFp7Js9O9pMW9knLo3PSjJxNehBoIWpr11rSwtjqnDRyEhmqYmr2be1aZKKhbXSwt8olOs6pyRq1xkdyEivHZ2huLYwe13tSkrcFrbX/DDsJlJRmSCwjpL8MUJ6vmpp68L3ufv2uXdvE/q1O8XD2qLuwONo0t+3yuoVKsy4v/rX0ZQSaV4+Oza8fPHS0rD1KrMqLSpuXkZazzQulfOpw965d+AT2UQhKs3TJK7hEid213BHiw+fYoiWkh2KWAamsG9i1fcee3bs9SbhW9hMnTiQQSMBaBGysrHKbKtHogkaDEj20iZmLh9nnVLM2NIu3Oo4jQFIWP9G1wuosurdIbnGRqsTbgyf9NiseCJSZy+Z9qk6lLHvZs6eQnuRKYrLYR6BQ6oYQpzils8pxqh+xaPadgBicWGZbaw8ESGcn4VTEgbMl+Gf2YGqK/TEy6U4BQUoKakOGqWCwkqtFLxjKS499KhvNZGKqRNlPnfIKtwK4Y6VLjP0aZX5+njC1wV+u48ePpyKOA4JT6tKiHUDsiRHQuCmd8mypMnkyQcaxIpgR+xUqS6oZuKiSN60cYQJ+kpEl9khRXBJThLzWR6Z2jiPmINhSyAB79U31NbQDSqJHvQjESCn0p2rk6ZdRSmChMBqIkWFhTJVIDDhRFQ1kyFMSeIOJU+m6zjqVJptENRjap9wUl/4Q4dQunYeYA8i3VklxnLZIYqpGGwzb6kfMvt1aiJISBJjaNqL0Fv82F8sjSYyR0a8gtXOcrhjhnHIcJPOTgOyE2+5BwM/U1wH9yS4FmMGEGX7GGNkdJD34tG2XG79IyhtJ2mJqCpI3rexs2i5qY1hb3/QKWRSRrui4rWybRQrJGBP9AFQFzZFqpi5r7Y2lu3buZF6KCw5rCa9PeqVZ64NzLeU2EHAx2I4fP/HeG284cPhIM0g39yslZlPG9+YiHG/qz/jW4da5zX7wn1KdcjGLiZ3LFXgbRqz36eKei/+Yntm7d681WbdyNW7dutVYY5iThS+cHOvbcapg1utlfIljA1rr0loX65RCbU4ZQzOqygt/2SXK1Y7mxMzkZsBy1tgXG5Iiu4z2fnL2OZUxXXHyLlewefgxP8MJpKeItGxsQLDUMbSgHWRJSmmdShxJLIzCCDAgPmC5P5BrOJmfyUIsW6oZZxDzUmiO6WR//KJSHExmZLNSPJpAzKCf+hJjLXZCUhVS07hVKdu2bWu6btnUXcacCs72qRoj48k0blIiIFegDlxUqVEQduCsFIU6ICBjU+98HnTZa0Y4StpaOwgOKihjLJSReWrnVGyAfJomFU8PDMIEotmBs229KPEzdETe4OknnTZZ7HOWzRSSb0mAlEDqILULJuT9JKymrUCrKoC4D5FLYttFSbbHLHHMMFuLnqIDS0CGvJ8kUx2WS3Eq3Sw9gU5ng7ODnKXZAQylEybDpNRRigMXSLK0bRGdKdeeJbKnC6WCgTEABlu2BXk/6UwvSuvI66x9Cw6dtvT/GJaUCEhPWQ5s8iouILftmCrETmeJOc5PFU/2QJE+mfZKD1FWi0lqF2DTzSiBQ9BrK+InmdQxdcnYIjvNjklqDvpzNtVZde/BIct8rXB1Vs+e8oWMy/1A0K0M7KtWoSZWBC4JAjx7uVC7Xe8svfGmm07OL2FaJUL9/9m7D3DNrqrw/3dqejLJpFEEEhUsCAqKoqKCXVTsgNgAOxYUC2JXLNgRu4AVe+8CiigqWEBBLKiokEISJpOEZJLp/897v5P1f70zkx8mIbmT3PeZ58w++6y92t57rbXX3vccyZ7F66IWryhgDPirM04+7cLzzvcFZe/fOrT/QJ9S1nbxwZnjJoPeJjzfFqRej7WwLCsHvarhjDNOP/Os02ErY3c8tNlohobFWahlNXApxFGT2cpTZnYzqVx7tpiKclrslIaZbLSgdathziDqnhYPZaGypB5lTKcwMRMALhAbkQCAnzwBzG4zoNW7AotQTxMtcSonTukE5hUqTSCpvmvUKUST4TDNAMjQazW+LYpQIVplmRtCuVU5FlyNW23HQWpLn5CPY8vou0Xao2Kv1JWWQpjsUOFTk3GEweRmEi11AculpSvwuRYSRavO8rSoNE1GN/0kYPofJWASPwVkvr4AZjGlVkPkumOi5Kj0lFr8aCn8mAkh5sMQ/zCoueqqq9IwYE8xoG3wGrqFc9QVwviJgYalsuxp3a2cTlJa13J4ESIRAA1RsQ5xO/wEoEmDBCfKmIyuqzJ+EtNtBa0aGG6hDUnXFIX/SGgOYaNaoSAPM+pxiBOVjT2F+rSe0hzyGcDKgLs1hNIPimogRxRvMJgICrGNRE8Dcx1BlOFPhHAmb2qMyWDQUsAS6vGTfsIWpBq/YQZdLIGHs1i8YeAW2+pBNircRjGt1vXxA8ZTeFyVYcBDmlEOSa0aOSBpDyROPKUQYLVVefRvcQplZeW0U08666wzmVYRKW2sHnS9M38bR+DvTO1v0B4NmE6bfNXQTFs5cMNNN121++qt519gnqwcWizfgfEJCovP961sOv+cnTfetOLUvCyH+exg1j4HDhYY+mO8E0CvCwPtFPvBQ16NtXPH2dbFhFwY9uNHiqwPa/vCF77w9a9/PXPzqZ/6qf1hZjb9b//2bxXe533eJ8MK+H/+53/+7d/+7cM+7MOo47d+67f4Ia34ANeM10d8xEdku5kwlo4d/MM//EMLwXYJWVLYPAKDrls4X/e61/3mb/4myPvc5z6PfexjuUmPRA+XX375a17zmnd6p3e6973vjdyiLzZtQvTd3/3d73e/++3evfuv//qv3/d935cnvvTSS+FUo980hBy5d33Xd4UwQ/zyl7/8xS9+sUcf+IEf+J7v+Z6wMbiaZKzzCg0JLGn7p3/6pw984AMvuuiiet2j3/md33nwgx983/veV8MgUf+zP/szAB/0QR/08Ic/PEhMwsAN/9qv/dp///d/089nfdZnUSkjzjRTCA5h+N3f/d1LLrmE3j7+4z/+AQ94QG1p2wa3TJXm8HhqO9v1vd/7vbmo1772tcAgVCbI27/921NLqgZMEOr6lV/5Ff5Dq0/+5E+mc/AAcKt3fFrqN37jNyjqvPPO08uokFqrfBjF7tq161WvehXFvsM7vINH6ef3f//33+u93uv888+vRyB8xSteQWo4P+RDPuRBD3oQDKiDj9U/+IM/+Pd//3eK/fRP//QLL7wwh1osqK1balTQBfe85z2TGul/+qd/uuyyy2B4v/d7P9hqhbR0LNmLIVCE3JUa8VwsC4PmH/zBH9xIMxJe+cpXPuIRj/BHtQmO9Mte9jJP3//93x8w5BE13nTKPe5xD6MLfl0GIfyUTFgd+s7v/M7a4iR+sIdzxgHbn/mZn2mIwokZP4RAwqC5fsFPA1WPe/RRH/VRIP/iL/5CPd3e61730kSZCCqNWFp62MMe9h//8R/pTVuPDLO3e7u3K8h74xvf+J//+Z9krDeRNkj+8i//EpO6FXCKFeb+yZ/8CTBqTParr7767/7u797xHd/RMMYDosQxeRGi53POOUdb3ffmN79Zn5pHZ5999t///d/bj6ZhEuEf8/V7PaLcQDIHMWxyfczHfAwdYqCYD12EwPzXf/0XQqmCvJRJq8RpUDEI97///Q1gxgRk1qN5SjTaoCUKRwLmmlC7JhGC39z5l3/5l8Gvradg0MIJAI9Mkz//8z8n+8UXX1zlzL5//ud/NrqAfeiHfui7vdu7QetRcWTDY80VNkNHt1HR1ddeu/ctN4ivV9/0fGf+/FnStpf9zSv06r7FpzwW/mz75m0OuR1afPt347ehgTtIA8Kkk7Ytzuugx6Rs27r17LN33OvCC46cKVi1uc1V1s0UvWHfigl81a5di79X3LJ5/+JA92KNKFFzB3F828jkOA/t33fu2Wff/x0uFmY5vuyNYreA1TsvGNNXv/rVaYnx/aM/+iOeVRPOXhBAfFY1f8OMfsd3fMf3fM/3sI88GYvfIhJw/oYl5exzD9lNxo5tAsBcuvJGSPzSL/0SQ5/V+/7v/34Ir7jiCsg14bx/8Ad/kG8AzBR+7Md+7CMf+UgRUiJgiQf6/M///K/+6q/mGx796EcLHf7hH/7hm77pm1hSXpnPYC5xZVPyy77sy771W78V2q/5mq9BJROMxJd/+Zd/8zd/c3kjpjYTDD9IgwGff/zHf8yV8g3iiYWFXVnhCdjrL/3SL/36r//6nCgkP/ETPzGx4+d8zuf8wA/8QBho4FM+5VPETG5hoygqFVwWaXkKOYngQZ1CvuEbvuGpT30qSMLyQMjRtlt644Yp8xd/8Rc5WuJgBk4ApMD/137t1z796U+v01/60pc+5SlP+dd//dciCQr8mZ/5GdFMEQBdiYx5YphhoOQf/dEf5fWV1egI15e85CVGgrCG+CUREcL8V3zFV1BX+qfJ7/zO76RJt6564Vu+5Vu61YOf+ImfyP0HKcj7+Z//eTF36sUVKoTSRxjG6vd93/eNzsXNfD8Of/3Xfx02Ytb12EsckFSBYSKE35UGOH7A+Xg1AiyR4ld91VdRKVoekeUTPuETaP4XfuEXdEqsCn+FtgC++7u/O62Kz57whCfobuTUc/N6hODREqMbaRgoBnroQx/6q7/6q4X+OAynp8IO40HXRFpbcYzx7wpG22c84xnf9m3fph6AhuIkkbpOh83g0ZXFNwB0+kd+5EfiWb9o8nVf93Uk1SmweWQ+ftqnfZpJJEowhEwKj4wxIuj0D//wDy/20jXPfOYzdah4rrlmGD//+c/HhtELJ+T6QhiqibhTiGaR02THHkF0lgH/5Cc/GWMNM3MNwyI/JEikR37qp35KCNtTnFcwSAwVAV9DTj0Sv/d7v6dABGPDhDV4GBNsEEErPwhF/1/5lV9pYPeouawf1VsbsAzo6k3TmbrMcRI1QgTNEKpslsGmc/FgWdVaCFizm+zPec5zCqzhNw6/4Au+oE6su49xXSxd/YnVFnPv9W+89LI3vWnrtsWq8s7a6PDh2Uc85GEbm4bH6KmNqjteA3YUVhM6RxLgvmC46+rdV+7eHSd9UHnx1HMR1+GVU7et+Nzh6VLfq1+0Mi3vxLl069TlY4UW+zwQsReS+4ucxV9XHvvHGHEnHCS7Q1JG3xqaR1GjAdvNbcy+D23k3eVFWD0A3Jvwgifj462k2etf/uVfbs1ajBUSVJ74xCcG86xnPYsdLCpiMf/mb/6GZbQgtjYFxp3DxjhqaFXNdDL3MHMhCYAlGYWiEwzzPZBwn3yDwIUB9YiLtYrlsNllrXgaIcXjH/94ASVfKMvCpX3Xd33XaESTYhcMkBFCxlcmgMOGhyB+5JXsyXsB4wN++Id/GH6qsP6GnAKFdIUIHI9og0vg26zpefTP+IzPoCto8YzJF73oRYD5WlkcS23ygufzuBwUJdI4UZL+7M/+LKF++7d/+wM+4ANoQ1tJR75KJRLCzR/7sR/Lrwvd9KNQDAD2XCUDIOHkuBOSYoYUMj16UziFCiWMa4lt3GJSPoPCNVGJJW6sXlCDZ3gICy38NCkC+JEf+REd6in/TQq38MhDcMAkxTP1AqBY4mNGl/G+hgo+i1GoWnQIA2Visr7ApKwGhRtREMIj6BRuGkXE59dlFnWxAMKAqV8MWmjVSzvRbR1XGC2yJzseUIH/H//xHxOKdCqx9yVf8iUoGjmJJg7QF6ZDg4TDBibYwoZwRIb1e7/3e/GfllyRE4/SnnGug+hfF9dZePNUQ1krozSEFItbeAQKwg6agd9PX+saIabIRjb0uc99LnhtXY0HV/O6q35XJt0AKNOkK4pFtDiRkSVFQxfD9I+csfTjP/7jRY20RPxCYWzoHWqXaqVVUbJOfNrTniZMoTRsWMN83Md9HGC60ooqTEYWwNIUnjZSFVILbMJEspi8omodh2hhorbA6iNS6GIUU5omxq2x5yktWUT91V/9FSQieBGkeYcNAnoEv0ATn5gxMES9BqdW6omP4dLexqSxiiWkXQ1vU9XQpUDimMLsD+PjEblcj/3zTdjFFzEWvzNPO70+PTbkHVi7sWl4Byp7g9TxNdCcX9m89dDKwZv2y6Ycvmn/PquRC888w0ze4sXx2i4CrEVEtSiKtE462czfY9dGjt251P4G6vgk1tUT8vpr4+3bGduF/fVbjR+P+3vDG95gm4n7tJ5jmCx8eRTrzp/7uZ/7oi/6IpadzWLRWiAyXhlTqvPLHcrxSEJkhVlAwK2bI1lZJTCuEcCjHvUou5PPfvaz4/B5z3ueHAAzesEFF2hinQ2Gt7OVoAl/sCrCJukuS22P8KOGS8MSovjhPEQq/AGWchjyZLIamWlug4Bu2WjwfgIUQQDLjhYe4lBbaLuqQQVmPliIJpcGVY4cvEq+qpyBbFZi/uRP/iRPA7Olv+YsOx1+7ud+rqf2MmwacjN2o2yxAeMbxJq8FxK253gXMFwa92bjJoScAaf10R/90d12xQNmMJlomJF7kDOTFKFAaQYemqSUQFdcYCkKmTOEeK9v//Zvf4/3eA9tBW3SHi94wQuKvWgVQH2HEPfDHSJETLpFhftJt5iUPoEKGGbEVbpJuGaoqGnHykBSth/02Z/92coCGpkq+my05OlJKpQUnpbm5ICNNNk+bOTvicBHwmAmgiQmnCol2xRy50JzObn6pU5sO9JgxqRsKx4A58tLiJJRjasOMhrFNKRzK1bQKVw4jwvAcKVJw1KUYy8Y55y9uFxqEDaLkCc96Ulkl1DR1o9yFvNu9ay6kJrao+KqksjFBNQuchIJiflAyh+76ilXaIFBpW2dS1J5TQGlIKYAKw3QZABum3Qa0pJr0wE2j6iFBowNIQjZ8S/+w4ZHID215DCGpetoVWWsuppxMlgU26zHz0Me8hCTFJ9qBEPyWDKj8nnIGZ8iXdouLsRnHQEPWWCmq8qag6TVz/u8z8NA1iPbYoY+5jGPiYe5at6fyMBQrk5uz8i0tmEcgImZ4MdA4wpC2D7pkz6JvPhxa+GBT5OLdTKWvvALv7CVIQCdZQEDbcH0T//0T9vtlbrOtqzh5MitkSOD5H1aq1lkf120f/8NThLe8rHXY6O6/Wo3slm3ny43MN0GDRz0B4WH7aEf+SMp6RgBlcDpX9546XX7FpWLRM8i12MW2R88YMFy+mlb73XBeTvOPtNh5b1ab9uy/xYjldvA3e3fdJG52rR57403nX/W2ZsXL64SOmy9hTgrl8mfYYVtYt0YKX7RApTRZMKy/hlo1hlMJjLvolUe1C3jlTwBL1R785/oM775m2DgacOFoWTvGEeWHTxarqITDRllZZAaCqH4WhsraLXiFOsog69JzLvm7fihcUWWwuIboYanUOFTQVggySSDggEkkrHm8QyPynd5l3dhlDngfHkcCj6EBZpbEFcDEmY6FHOIKrSVz1PO4aEoSmDuiUwzIhXYJLciAYbT5baFferzeSpHLiT6eRrCiLr2x4ZI41koKUwROhA8b8Gxier0YyJjyU4ZSDxAzlcJszxKJ+qLEqCVJMOtECS6wwmpHaGTaQhhOrF7K4UmzQNY7GvjL7fnVtpDFqQDWLiC38jRSt/ZxyGLfE+opFsEXmB4PnEPDLoGWj6ej9TvwLCRXApg+GDw0y8VBCXGkjhepqq8ERh6RleEJDfZWzBgA4kHqAC4yoVgT1CYsJqQxTgUPQDQHEKiKdAe9iQO6ccjqJoOmh/pp9X/0mfSTT1HrrmRrKGCqJSAtNEtsOBdVbp1hE5g4Wlj0jUNKCAKgB7QjWetghwYU5sUYjuRSknZ4YTy7SlLyBml4CGZ3qdYvdAU9siwEaCI0uLN6stJJsqsiUpqtKqhqMbVzP3pGlylHFGvEHNkiRlPK8zYThBCKSRawroVKco/GTbqiYaW+eJpAOwVmKFrzWPlJl60yGkjfkam5s0FpKUYDWwnzEIyKlpTME/s1RsYbNxpJ61aoa3bvGTxePB3TP1GmHXH6HmDyq3UgMWQOS8hsmjPQi6875FBu0honXrS+TvP5VAPHTCVDm6+hTjlVtJfL83spFivl0lipNgaV5GWcIGtd5vxyiHFtMpMOVvD7NCkmoIGYDkYj8LmUdaNQbc/aNXIuDPW3/iN38jCOojKptvl0Rz8qhFbeBfxAcY0zIxKM/BzjlDwOkhn0EEGf0xVgslXWdCz8rw1/Aq5eZ5YK8Y3QaI+0ikw+la6Ek5iIJkndIcKtoVumoREITbcIiqsQUVcJSJhu0lKCjkb5p5ckMhhcFSMu1yOhvihNH7LfpnFN37cjqs4WrScAf+quQgVk/wcisQUZinAmXPSltQCpjyfeAg8l9lpM6kap6bAl6nKEaKONG3rdLu3lIAceXN4smVwGhuAOxFFtNJL4iRgvKDkqIM7QkbdSkYO2MFnrfCQH8Wb5tCKCIW/DQ8sQYs0uvEja9IwoFWohCZ4mA6CoYEBGMIeKYg1nSn0SIjJ8atBF2NIG2Pwi2w8pTohlxgawoaTkWlzjefO66cNiw1ZLttJmktGSliKpGUZwcieyiBCXnc0wtXjH9H0BrmnmNcjjWTDQCs9pSGeZdTkhIQ1jZ8GQ61YHvPFHysgpK/rAo+SFM8p0wgnToFpPNRfMWCFQA9qDAPBfQAhEaBLWktodVAMz8BcU2ZCoeWHK3rAgEgaWhNWAil+IKQoWjV67X6qBJzqQOqaknDxbHjbH++Iev0IEgZNgAl/4UlL6unHDzMqNR9r09/WwKOVvV2PYluBLMJxs9V0MDgBOPvPssHWIi0ZMWnzkbkDJrOof+lfApieR72xd0JcN8KsE6Kb7r5MsgIOve66Znd/gnfkbd6d4lq8/8HS/DQvLHV4/NC+vSdtXfwtz13yx1LnBpihTKQrK2zV2Jkedpz5Y+8yfG4ZNVfw2XcBU6tqMNLpcvvOfKgBQ2PsmgJDaX+NZ7WwtnXFnwlBIOxv9bn8jk2ADzPLaMtD2/L8PK7dHB6O/x47Drjy8folK593EaUBRsUtuSAkBXM8FHMtoVIWV3EMjC+6Ik7+2yMMa65hezT9Hd9QZ+IxrC0AptximqG340MEO6QkjduOtGuFpTIZ6u1/wdzhbs3j+ZhyEQo89fLZlvX2UMD7CR2oUU8BC+QAACAASURBVMHTaY4lUuBKDbdqv6bdQH+A2QmqhHLVm2BAcpDwOIAsXQcYNhQ9Mkg8BanvXGlApaekA9AxZyGR/RdSP+5xjyORQ9BWMoDr3JylW61QEY1JsShTgiayWXRuVjaouEwbSYjasRKuiRhSPoDU4hFhG3iQ4E2CyiMBLkICC6Ew14tJPaItJg2/MlL8NEi3BbXKOgXDDWm32INQDRL2yDSX/HO8mnRCCizRHrAUogDAuHUVVNmJpiIs9XNqsHUIMMzbFBbhRYLUHLxKVMKGrtlhtDi5aB6JWYVlHhVt1Edu/TQxjFEkAqI4UaCNggnwAgjqbSUAlSZ2VJuSVCesoV6hLYlETto2wfFMXa7g4z+EKg0wMM6TiZvdUmxsg5T+lBzCzNTEsEcGkq1VCxVDziChjZhfFWIRhsJfRI4cxojg57hVYEWTysAah3SLEzXNQbMAXU0EcAR0BBMej+wYupVPxZIkpTEmqNIKsDSe/XTak+EWbzmTJ9xvJCwbgThc59eNMGudd9DdnT15hD037r3y6quvu3GvP4T1XZ4jzunmxBVLc86OHWefcaYNw+3Hf4v6ia5HNo5NZF/YOBa/tA2zlVxlC7KGaqgoi5zBcmXFmHJrYpbU1c9WWrGRVqx/Ho597wi8yEA2S4TRoQqkIUHF3kQBVs5YkMeAKscAPBIJ3J7zMWIjmKGN+vH0rwkwzSHBJDMNEpVcSL4NCXYcANnDAyxINh2G6PIrToZhT1sawHOxqSb5rURwDQ+6KNKDg7fCIOtmf8vGq1G1ek24AZjd5inBl3iDGT9EuwVzzwFTNZyCD/kVb21IIl1W38VhDi8lFGrALB0o2iOLMpagImw8u6ZV2HhoARn8P/RDP4TbWAKZzhUiBB4wQgSREkh8rksaz5EmAYRz/bbw6lxPm18RgkTAIRIShxX0iCeci0/5tgvlcvSOdKMj7cJZOUJUkCOma0OFdNAmPt7skYGUfHIonidGV7oIk/oXpFtRhbQZBuST5EV0MTy48hRaAMr5dU0gFIuQq8GsRpKP9igfJzad+ysNDNAADI1k5FBxPk+0ZKyKMBBquQKSdMSUmUMID4AdhdS87k4/4hI5VLTgFG/pXwC4ckViBip+jJlkJ0jUh3moJPNIhH86lBXTm3Y5tZp+xI/A0a1ehhwwbDjxSyIAfiiSF8JIuNItAPVUhEkYohu8a6sXc01DyC1U/HQNbdgkjVCcwwMeVwAcggQgNDcsvWIDxdQSTIJDaNnggAG6AMwjf6ZA26aD8MsajLoanAaMJnpQj8sf04NR0WzVUJZLpb1Cf2dgLcGCtdff8BtB1n9h4wj8+u+juzWHvqhjaeNz0W+84vL73vPep53k6zqbff9s9cD4Jt/n8Ze6p5+8/dxzzjG39+25cWXLXXNIO7ErVTD2Ln9jBd+7ZFhVboYG2CzWk10zaMYCZpUETFaE2WhPVcLmN6a/guWsYyLsI+vMLjv4YlnfWxscSGcoi+04D27JOXEHWcKTIRaZcT9O7MqK5R09zRAfcxyPjS77InRg91lb9QQpb6QGt7EXEmLmvIt1XPl+fy7HDZT+CS1mNLSCl3ULHvMiA5VJgTeo/PwdE1PO6XKf4gBnsOjBzinMtIpozckLsxV5gUtO6Jhy+Vt3aL2wQJhiX4/bJqC2YlBq1BBCtzTMe+lHfzeqAJUaknJR1OjH/ft7KwetDAAdWggFDOcQklqkBb/IjFCpRW4MgFADEs6SpGiVxogEMADaEtnhMyGmYM62qVuMFa5FQlv9i65Egt0oiSVUCkBVigx0kHA86vjhXCWijMnGHnJiC+RwG0J9yrNqZRNTpY5Gkd+VPjGiwAMW00hKIWQjlWdFTiUwV9lNf5ZBP3liOBXEE3y2R2mVikR+NG+0iyYFBEJ/540gTHt483PefCKwBjNsFAW56aPXwIv/bLPa5C0CSwpsNDXcDs7pOM3Vp8OC8gSvI4gPFZ5n2PsbQ2Xjrb4D3N8HuIWcQrAkFJZdFqyLgSBv1FWoKyF3668UNRf6wH/RRRcJ2sIJPyQ6wsDzlxzGs24Fn5UQ4gCT/cK5gpSe6QbPTJD4RxRaoZJbGGBTmFDMbcpBiIwFcDBQlIZuGYRYtSlvW5xW9ReEupiYhp+GgF0lpP3BR+MHCVxJoPa3IAaDYMsEBxY2ACfEbyObdUJ0092XScHAwtasbJLQunL3ro4yWptbHZuKgq1t1uorKzvP2nHuWTsO7zvybvG7nr7YTekHlpTZsnUiGcCKMUlOdeRyGE25JYKXpVfgvC2Ol03SGC8FdiojCICJzAO5Mp2ZPBj4flduDB4M2A0sMgDAWzj+bLvEiRAwsDGI3CcAvk1Y5lVA6iEcj3jMTgkhMy2AUxbiiBerJIhT7Vo5rwMPnlnkuA1zLl89EkRwnomPsW6mIo/A2PBS7q0HCn4q27QqlCSFU9Iqcyo2khDiclBxHMd+KJ3nddT7aWv/wt8bKoM5pkRV5uGUJUsswWULCIVV/lLihwMuVjC2MS9e6Wg5pys2ckCHOH6kkDPgCLGk+ShhOS0huLRnKnmTgAThldGlSfAqEVWQLcAwJSMtCulPDpHABr1RtUEF0g8GzCOHOgDBE94ktASdMHsEJyQA7O9A2F/4C56cTxfXGpMaeoocbIYTYAUsaWgIif/EsnJF+oWkHdwGXKIUmL+yBG9RQduC3TSfQjhao06Gid44b5UKIAW+Agg8NCkgwYNBJXzRXD+qUXClOrz51U0wKBR21ApA+25iSkxK6xZcNniSArfwq8nZk9FtXYlzAiojQSKbYpqIrZGQnnSQ0W1vJQUJg0PrNEC3NuAoRMCqIzoJDoOxgW3YaAxRh/biHMXGfFxBTlitzFM7g/pUHgg28ZDmqYK66NOoBtlQITucA9B4wzMNzNIicq4T1gDTxLXAESr4W+ClZPPXVrKyTVvXUGkODDkLIescm4YtMIwW4s+bNUwW2ut9HCaviQ8DhrUVFot3JVCVm60enSi/jTDrROmpuyufhw4fOLSy+rq5w1deveuyq67ct+8Ar546zH+e0yCW5Drv3HP9u6uqSZqdufE38KwMt+Hsud09yQPZJlaYseOcBD1OZ6cBRpBr5HsmGrBOZX81Z3DpjaHk/7LjmgeW2c2MeuQwNUipIFbSyQlLSX4CEgCeCkqYVEkyzSFnN3lZ1MvE2GbivPGce7uFfglA7MKS+ot0q3DAqDiyg6K8gkPQsYQNBeRy28CwpyavJjVie6UUAjE99TeD0kgCPmGKtn7cntyPcEF0qCGKTDxs8PAHAlMasPnokWNbkgeCNpLmR7lzP/UwA8sD3bJc2HDW25kbGaNCZGV7lG3zYVsI5ZVaOtTbZRGlTL3joHfeC8PKvHLn05NXJeXUlRjzNKl1KEFcaRIVp3lksBobSBs5jivJM4ksFYo1UQGPn/DATKhiOI+QUyaCkJQLd4TIGAMPRs/qce7QI3kparTNZBvOT1ySTuomQsEAcwiFYuJUxwR1gZjJoRx/XwZehFSfQk4ivdP70mS21GBPcwX66a1LAno8qBS3idV0CkKWHFB1DB9FdGmAokqUNjDcEqoQB3AacPUrbkDFoPWIlswgiuoNwDTpp54GAMOfftwWpRkn4lFEBUzwJw65UBcHQ64LBKZGjoGNimDX2SMFmVRn1ARzFCL8leYRE0MeCQU/YZOcnAkeWlKYeq7ljfAg+rTd5iQlMbEnSWmo290Lj7EtsjGzenEDHtIApUGC/+xAqlZJA7QEzGiBnFAexYkrAFetCKVQSlIh3hgl6UkrNApMOTWEgUSyWbpJRkoP0oYmdu0bPGSUA4bNRipIzR1Hc/QwEchFCkEkZsamDUvrvHDX3GFZ50rfYO+t14D5ttdboE7eevJJp+65cY/X+p6ysuU8HyfZfGiz/cSb32VsTXrGqSfd5173vup1i2l51/ux1JZ97CbTxiWzTfyoxXp7OkyYM8XiHmaa0xUf2GLIA7GYWUPuh0kFWYhAsU5Al69iuTKd9CaScGX+2EFHTzhOR63V2FFyOlv2woIbMwIgS3C0BGHMH9cIJk+mrZ0sb2li+tuSYG2P1yP54K72yPhs54Rs9+AHOUk7fo5D5Qb4PDZXWMmLZPcVYtXTPCXvwoWLlmaXRxpAzGFlzIJjg/MWVQjmCiipURMApT0cWRMpUi+0vKONJwJyJ0IBS3A7JgS0sViosex4jikdrjhmerZjwrUIpzDDz/EfHbfy932iKIxhQPfRG5yUQMO6TGBt7Q5SBqK/tuP5qCXxlXOQSNOJUFIaQEd4Co8Ul47Tv705XR6FhzZg6gi7Nh5hyYiCh8/Dp227eqGRoAxV/At6+ktMOFUWpstYaOsNqDbsuEZsaEg09Ry8uBB7dRAk6MaYWE3kBHhiiM7Oey2IN4SlRmhpyfiBTUyGEwMgzu2HGoeOB6nUccJTKkVdBKMtirRn2AAmoOFHe4Kk3h1lSNAqusUWkj3GQEzizSODgRcv/qBJwvrzCPBCSVfTofALabSQAEm0ZaVpIsa1IPEU53bbacPQwr8m8sHUKJwyrcwXMSvNG2/Y0++hwg/9SHH1cuDREipmt3eAxR54andazkgWQ2Pe6AJDG9ESsVGsvVc8MxHmkWEmCiQjDMtdrK0f6s2IEkX4x4mfYDoBG1rzXQGV5gI7IHWtv8AzTWAURL3IibTqdJAFbQ1d1HEirMS54W2cdO4NkkizADDoYpPORBA4GsNU57UmVn3UMuPqmJNufVZuhFnrs182uDqigX2H92/bvvXAvv02MLZs3nbj/oOXXPeWk87beebhzYe9bmrzijeXHjywz0KJrWTNzt95jtSFGX7yaYvD2gf2L86EHjh0cMv6y9tiOD+0Gi2sLqxv8ROnbBxrKFAQ4hDKyt57Czme/maKyWO1hQLcM4vGaPIxuS56YHwtkf0Y7jwEQy+3IcxymzXnPmGz/vbDj0r+G1EAbj3K+qt0y4ugxayzj8woc4xEHqie42yEF7WtPmELPrBne4LNXR7oVrq2Rdhr63si2AHxUqX+hguYw7COrQjg8o7hYdk77AKg8FFs5GfnJZUKJjhLGSxqUWM3k6uzeo4lX3cRk8kt8cqeOsFDdmkGjPkJVuiZC2f3PRUJ9SbYBMnh5R44qtnIULPoytX9rEIQfhpFcmFeBCyHwf/Jk8GAeXGDPuU4kwhRQomSHW7TBc5m8aCoYxgz9d14X/W1omreCxLUgfGyeNZ35AKsl+0hFi7AQ2oHqjh7ES0M/L0EDKkNgFJENImQcn97iHk9YgenbCXp9I6T2nb0jLoEz0kLZwV8xmdxT2qsI6iI93Vyi7xq+sW8KFPIXkaqzhXYgRcWJDjGSJGS6Q1jgl2JMWzoX8oUE8eAMAuYwz06nSp0uhATEpoheKwCgE34LtIiJnF6Km/q0z2T2qEuiRlRWu+KM8h1qNhCDyZRvbDcF+oNYKGM4AO8fnSojkLiTUaTjFjS6b2gwUjQQZ7CTBVQYVKU7+9erZFIp6YhhEOrHfV0iwo2ZLMYOh+VAqatKNmwB9PgBGPDnZacP0tvhi4A9ToFNoXI0YA4NQ7TRp0CoLGd0rSidtgKyNwCMMzk1IkJoXGrxk/YJE1V0rdZhhCumhQgJTKNE9YJMLYRVQmtW6wKVWWzrKksQox8qyaLAY9EwGaQ+Ey5Qb5K7Ri/pGO0SInoQt6bdz+OAX2HVG180/AOUfMGkVurAZOQHTFdTRjTlQlwK69+8bk7HdmENW/XK9RNv2v2HXzTm67Yvfq3xJu3LV5p7ZD85q2+dXhLJ2luLXe3vp3IZfExRq9iercHbVtkKBaoDntl6c1vBVuDeiygc6zsGiMrYpB5EmNxeBaFVEQ//KJwxIYdI8VxagWYfXRsK28xRlYgAgCVGlY/YOqXbVnUVcLvuJK21sqa1zZWB2EmWyXSbDTZBlUFSMRYTsB0RB3bWe3so1PwshTSYIx4qLryN6wz7wg43xZ12SlHc0YudLXt787GeaDrOLNH1DKr4QGTqbKwZug9DfOy8uEXHHDkDH0aG6UFJs8hZs05RbHh6imJUp0r/XQ4XT1ZoJV/glb+A0sqG9uaiCrsdkFrqHuaLNGKSjijAj49FCQt8waDlxEAFovUfLpGAXUpLm1lO0YuYIMnuZaHwXQHMLxNj4c8NmYIjbeedBewweBpGcdqorXcibFRH6l3KxoIIGXqFBTFiOVveGhqpA3kJHgkPgll03zGGOpk0UQAtDzOl8ceGBFMO2UVmpko9jM8INePR2Zskv/vKxICSsNYDkaAS1HzXKUcm9nqEOFoQwHPiA7O+pdmxHmiOrpq0I5KNSl4UjDLSheBIYsfBgrRwPiLATqkOllnV5jrJrQSEIa0EcLp7p4uK0p3G65hMFmWOyseEhN+vXA8/HV3FmDUMqMiXRmZLHyceOS8PJyWQKXe17QdJBXGhC7WhptWXv6qV/vzy8UifA3cHXXbNw03wqw7St8bdG6VBszqCbPYEXMvW3Pfc86WUPEH3T4UuvrF5SN5kX0rm699yw1vuOQSs/Gkk08VtjAfi6+HnuBh1vhgGijidOV7KJWbyeQtXzOm2euxyFXOrbZjKxVYtNaUgfVUfbaPJfW0SCge1OcL+UhOwi0YXAmtkACc28iG1vnZ7jUeYtiGtqUzMJ4D85EDwL2JhCS3LJqhDcMY93EYEyIgl+cmS0MIEpUQ4geGopNlFzgORhMA4NXkwpfRag4hfmBQ4CCFjK4g1SwG22oSAq1xisMnzFFPz8uBSM2Xp8g81UTDSRotUy+GHn2m6um+sI1co4FGhaca4rkgj4x0TnBPPUr58HuaOFEJ26ACEGP1dZibpO0kxsPywNMW8HTiBGF14rLD1jbN19w1xlwpedwtcnXHsvZGRgWcE83TRtqMFg0bADDTg18YknTUOPhHz8uE1pRrhZDuiygGlOu1VJ0U9d3AD/U0PPzPYmCoE7zZEfP1FJxQNbCVjQTXAGYAKABu7IUfY5rgakZ49V2nx9PbMD+aUe83VNIn/BVgPho/rlQSVquoTI/jWT3kMyCbfcN/ql5zu0b/G2HWGoVs3G5o4P+tgcxTvs30c5uj8qUPi5sLLzi3I/Dcwqqh91WFha289PIrL7/ySqfmLWQWU930LV/0/yZ4B0H8X7NZ2Mq6LRvN7JEasjNbWcPAUlQAOSRgeaMUuKquI94UcAYOwJh1etMc8JjXrCqY2q7R1Hiv6gHnucEvm+PxK5CEZ9luLrsKS/kOL0PI4guzrHHl5LSaEAQ85kf2SPdUPbqFCMPbGibBj9FXxonryKsMw9h9CFPUCJ7CXdUjNJrHoUpgtBpMIhSRKI8XnIGtMC6/hilnmYGhq3C0s8HDGn0uR5+QJ9fwMzocVpN3RoLbJFLgC2GIw/zi9CN4qIjvhyswrvnyaCVa1wBS4zC8RjmxkSxd1Uyf1vt1a9fUAptC8IN5tDqiDarCuyBdsQp4OiicKXmwTUePDgNbczVWKSHelGe9MXyOUMtx24zkWHVFdw1LbrFUNAzALVSNT9d6Z01vBrBq/xYBtEINsbesq+nomEzAZZaqHzBswBC2pKiJepUejdIqrMGfdJqkpSHnNsgZMyCTywBQblzFzDGv6zPMWn8nVo6pvI3Ku6sGzFKim7oKTXtT0cTbe+jA7uuvu/6mfR5zaPsPrn7S1XL34GGZhHN37jxz9cDBwX3OYdxZCePbuc+YMPaoWBNqBXEMV6pAISlHfRobU+623RlgmgPLB1BpBjH1znWOTOUeIje9oC3MOEk2Hjez7jbbqoAEywu5fIbKbKiGArieRku9DoLZI2WFZc6RaIci8wrGPkvvRsrjotKjbH1XChnPmhHHCXI0AN4vVVSJHBhiQq4VMMKmpaSLzzSgTPCoKGuYXMHkLUbnNU+cgF25cELFNopJDaGCp67gPVWGbVCt9tIiVtMWkxXA4Ir4sa1SjSZu/TyKgTa/1MgKVJnIqGgyNfAPueRKHEgirZCWNMynKqSKeg3zOchw5gt1d80TEBsYVo6WkQMtcolMOfWmHowusGCSJZzJqwwziukkAJyEGU4F2BSQg7+O0ETZL1Ql21IIeNjwEDMx5jqaTC2jqGSP7porluCZuTA4m7yAZ1SgVVRXr2mSohI/AQMQETbjAOhK3NbjqT2uahufCQVPQ8KjYNxOf416wxbDdUFMKs8w0CmjxkjP4Ilb16lPwOPhn35P53Uo6fyGk1EpzpMLmF7zG+2tUfs6v90Is9Z5B93d2TP3qMCEN7HHTCxM6rZt195ww5uv3uVQPIBtW49sbWw5vMkRp1O3b9lx1ln8J8iFwfJO0xP/N6tYFi3zxOZypQwi50dFfmMcwdDYQlE3v0RKk+wyTeTzRiVsX2ZOTQpX0Davk9WGcGwczNl9LOVy8hnaqsdGIcUalXfGKLsZOWVN/MYNaOs2WnAq5xSz+ONdYA7SVdv4V0kh4czLqhk/t6qexV5erNJAdJPOI4XcTL5qmfl8zIjvEaJ+8RMkhKkC2kZd8IGFmd4QSgNaBQY+DArDJMwpP0V5pK2G0Q2eZkIVMBIBhLkOSkaPYEvkxkBKThuubhtRnioEXD2KbhMNe/QJGPLYS2/zNNKuWKq7aw7eUMFwwqp0G9o6RZNkaZ8o5JXxY3gnTt5dTbpNJ2kjWdCNGbQqgBwNKyMHBgZXwwZMnRhFtxGqbZXpsBpXSJb7fahXiMNUFypywZP5Gk1iYDgBkNphTq7UGBVMighDSw8NpNgQfkGY3mrYbZg1b9gMztCONtrTTAlg1NcXkCg07xoYOkJNAJFOwFDFGzZavUQdwDHxq6yP0m0UDSoMjM6VYWuMhdOtyiRao/AT4nYjzDohuunuy+TMagWzOpOxmHKbN/kzwit27br8ijfdcOMin+zHXS8+fWhtf3hl546zJD+2n7R4U9RdQH2t8rN6Yw2Ta3WZd+QjtXmysVlj6EGmuqnJGrLacE60xPoDyN6Bj5BbhdF/1j/bCrjlKYD8tPoUnvUfv4KB/HfIgSnEjGttAcekRwQZez1cqVd2zfiOS8N/5OKNRJrHiZrhLR5CC96jDPeIlmsZzsEDyHUFjLpfVDxNlphRjn/XgNVQjqcQhpl0OQ8w8KTeWd/Xm6OBbiGJvXCqrJWCvgsYfpWRiA2PUk76T5n5qvx0AwkShWRUqOMAhzYGXOumBAeskMKJBtItGPUwu6aTMIQZb5hR0+0IMr4zWfLZyiCXGQDGDU9f1x1RGd4U1CA09TAsD/54q2fVK4Dstqu20U0J9Wm6GpZCiM9hdVQ0BdoARkY1SQ0h5BBq1djzCFHI47m2agCoBN8vWerupr+u8fMUCcCWWD1VE0VNPCJIAoYZJK7AKISzTuxpwyZJw1Y9+IboVE7HweNpYPV+f9gbKvWoVK98NP5YTYeu9TWw6pHrEe0pF4HBE/MjadRPlOtGmHWi9NTdlM8MUybehDTZmm+SVowW4+Wv6hx2trq2u+gVD4tXItjFP+C9L1suPO98/sCh+ZnzJ64SLSgz/WP1RjMJlR9iqtISe6TAeJE9/xFAVzVM4bKVh62AYPxZFnlUN8YxIxhawK1ZPWXZs5jxUznS0zbm8xkq80Ou2rqtczUPHoloeQomy55TbDMl3xBw5BIfBrKARy4p4g1MzasEpjBNohueNONRhVDBpnkYRkZebdbiABIhutpSTqymB60I4heqdJsCY2lZgfWva64FQDDJ66pzkRs9V48fTcbhJV0w8IBHPebTbawCUIiipyNmOBNBZQwEpon62FD2CFFXVOIhcoAhJGnCRi6wAJQ1T29glntZw27rmtE5+JFruiNWPYKkcpKuQehp4oDRdjmQSpm6A5LamnSprrBmVDdcxdLyFU5gKQoYKmkAUbeFVuChbW5ODxbDaa5GE4WkcKthPFde7agjedlUMTU1rGdTeNfpu1jFnpqkqC9ib1nPoQITUY9AJhfGFNSzvd4gKqnm3GSEgEX9ePgHIOm0Al/b0BYmopvm05VrNbgafpLlhLhuhFknRDfdfZlsHppazbrm8GKKHtqy6RBjtP3AwZUr3vzma67fs8hjbVk5uHnvysmbVrYe9hKqU7duvvge99l5xo4thzYf3HzwsDBgkzfKL2zoJi+X33tgs49Rr8vf2PGMbyYp20oD8h95F2WVaSaYjCaZsoMJN+UgM2pp0qMaFi6ALwYqpHOLUDwMZI/CmZfKFkcLtvgEgFDNlZGuBlg+w62ytjEQz8DU9AiH0+9QjaTxA/7/Hwyr8mqbl1IYzYQ8DoNfbg5tDaMeRZWjzBSCdK1S3TQBbywBVpguG/cwNbE69W7hidtx8ypLeEAVFRQRSp8pZHkwqMnxJJRrMPhJ/MlPJBT8M37ipKAhSXPqyiEBHPPdwqDJ6CRartNxw7NWfmHOI0LVcK1VqbsUEueEraAyNiLdMBulDWN1sdvkqq0maojsFkBPIUx7KWQknU4cncQPJI2xEU3DgJdTMnqh2RfCJJr5AlVNFLCRzpWjNeHv8mDwKKWpBD9aHRiVRHMbQJg1wQZaqGBpuS8qR9pTrQCPklMvJCGMsblGYkSIn1CNjGED6RV6XuzijVxedlW/zORalfjIein+pwfDGfOu7Vriud4PD5hBVUO3RIi0p8MhKio1X66J+vq5rlM3s34UtMHJutWAWZcRMVG9zOa6GxaHavleaa7VrcNF3v6M007y+pxN9hF9bfrQwvv67HQ2izPIXK43ATP3uGI48liJiVuPmJvyH8os3TgbMPSgMqHU5wC6zURmYTNS2maYQMKJkNP0iHYgRiSkOUVpUiRhzYoEc4a6UKxyqf7YKErIJg7pWb5n5TGDFhhoY0nNmFHUPc2mI6QQw7AlxbL/AFxIMZ2oLYmSC2PZ5WiFM5VGDiSWtAWf6hoGmXs16v2FZgqZHgEPwCO/9E+KECKhMrbjc/xEzKwHNgAAIABJREFUEQ8wFMFHIoXUv5EuvaEcdQDhUYNWHaG8hhCiuiNI1+RSk0ePt/DXKQGkHPAAXP2Qi26o0hjgGSSDKrnqx+msesFtdCFJRZobMKQOUjlZYAvhsh6ApRAaW+Z/HHyCLF8nmkwzMa+MelfjFgm/xp7KWKUNvOEqATVUPnq8NcZmz67mgBvYlBCfrRzwOWM1DUMe840Zzd36kR0GnCjjDWm39XhjMuZTsnJTPoBEVumPDLAHg+Ypsylc24DRDb9C9mFEXtXKkT83TvCUQNg6Cx78h9mjmWgZBI98ztK7Yb3l9UlPehJgfxrsEZ5xuKxPkLSEVlQwOWNJq5hXg73qEzDFAvDTcDRQTVoie50I+egtgHV13XgL/Lrqjg1m3loNbF59+5zJzE4cPHzo6muvcUBl67Z7nrp9dUhLUy3M7CLoOu+cc659y3W733LtoQOWvOWcF95l25b/tcn11hJ+G8MxUg46+DzZIx/5yN5mqYbx4vK9oNwLlL0bHQtMUpZd2SsEvTTZK7m9wS83w/r4ftnrX/96T1mojKa/1PM9OABk94pR7wDkgTwKj8+y9ud4WWE2y1M7Ar56e7/73Q8e53DjBGlfuPP6RwGZ14jDCeFrXvMarxtl8nIMuS5se6WnN2u/8IUvRAVm1P1Uem+kmhC6qnzpS19K3r6DlvVnjr1T9KKLLgIc2zB4Q/QDH/hAGLzA05tatS06sap2FK/OQbd3GdADT+BdkZh/zGMeQz8wQI69fAa0YAjCiPtCH79F7cQJwB9d0jlsvd4TJJ69LJGivBUTrRe/+MUPeMADvFhEf3mK/z6Xm7fQBd5FiZC3qAPO4XlBpS9J+2aRE+LDBibh8SZSYFgqouJsXvKSl5Au2XFoc5yMfTiPIHpHR6CLZ5UFFslVrKyntHrta19L/8peaw6MOKjkDl29zNbLYH3SJA7Tp7ftU7sBg0qyGDA+7eL18XUZ4AjhkCB6reYIUXXfWoa8HvcoL+u95F6qrhe8D1bfqY+TIniv29XRYfbqUbq95JJLfBjAmJ+hXpPlK8yUQGNeHG8oKqQuM4LX1yMGNniv8PXNg4svvpiwhi4paIaWFIBRi1eGHnO8Qe5LR7rYO9u8hBawZVtKoHB/DGs0kjph6crowoYpo6YBQwkY8FZ381rWhyz1VGGEQeIF/cr4pJw6Dn7qTcMmPvz0YDQWptQQEpr3DQPfL6IokvpApOFRpxs8wEjk28yGnNeg+CTixLthxlXGwSg1zo2uRz3qUboyHqiR7CQqMiYOYMh9DEdDnw2gTNrw1KvsNPFlIfOCdGoa6sanl/sL2uDUifhvLPmko943+LWCE59ekOstshrCTCINUceka6agWdZo9OFwYwOkN8gbS5kaqk5jt/whjaPHzx1Ts/F60jtGzxtUbmcNyEw57n7w0P6tmxbv+HVc059dsTUXv929ZGgd0lrkaYVgm1ac1dz1luvecOlli6Xe4i8Utx0wF+UwNq2+XH4Rr90JP1SZ5GO+BZ7nY5W4dh9Ey1ExJWzKy172Ml6NWc/0xDQRfP3NmlITviR/5pFvjPi2BrsGgAFyZZR998PXORhu2NhQwLMyFk4hx9aHXEOfavFtDQFBH7LNInMVPv/CZ7hFxRtifYHHV0p8E8PHW7iHuBILMqbo+twHhnnxmmd/wfhsiE/ckK56cnEknorVOLP8Exvtte8+tsOm4wpL6tniZz/72b7k48tCT33qU5l1lRAqMPfIKUdFHOlTJ1wUX8gfEN8n0p74xCd6mkKQzmOx5jw9WbgEnNBkrpFT4Qm4TBEYJ9ErAHwZBgZuCV2YfVXGJwJ9QUWYKFDgA/KjGKY9OoQBdRTVwO8TSWIyH//xtcS8jmHJO1Kgb7cVAxEhJwctHjR0m2IFi76whK7vkFCCyjoRD74NnIsNsrIPvPhAZM3hefKTn+wzPuVRUF/MgtXIgN/iYjXUyhV+uvJpIE/9sM1b07bPbHtRPmw6mpg4F9wbDz5uQ0BZDd9CUe+bhn2WJ2dfNKlsjPkokG4Cb3BSqaG4mI+rX15S3wdYfE+GONhIG75d+NznPjehjr5qi1ucYM8XhFKpSjElx68rDQBPkTbyjX8jpM8g6vGwaf6UpzzF12+OOd489XkfUbUVBeWIJGAr5qAHg8FI9nUdKkrJGFCgcwqEv4FE9uIPX/ozFygcdcPJSMa2IZ3asUEzOqVWCvRspNGAL0QVCsczHnBiWBohxnlTQJDqC0u+dZPCfQBAn1o5NELUE5CFjDQ8Tb36AgYDlRS+bOOjkJAj7YoH4rhGF4zOpRMiKAvgyFU3CVUhxy0kHvnoEFTkylAYJD6OZFRAa0wa6s396VDj2XjDhk7UQcYDPNo28c2jvtz1xV/8xZqnH4+wSoHJeyT2vflDGuvqLfAbm4ZHz9yNmhNAA45e5SEOCp34YCe4D+6/aveuK6/ZzSMtjv2s/pm8jTXFnWececHO805ZvAt+4a5EZq7Mh/eXrjdRMfWgBz3I0pNLK0dCTEtzt74rZ0UOIMuF88wfFygU4OQYJqpg0wEwpp6KpbgZVytmMGICMEwYkyTvYoGOhA+rPe95z2PgGP3WiygCUG8Zaq0s9ElLjKbgxgdcn/Oc50BuSSqccj5DWy6fCxFqMIjMLt8jOJN58oE2Vh7PvkcmClTpe2c8Fpv7yle+Un1xJA5FY6jw96gUqbgSBIfCLAU/NWAK5gjCtcsD+SS2H+XgH/UAKMGRkRe96EXCTX5IdoSnxFXpJXYZXYyFCmYhLITkpUbikwhvLa/lP3wgj1OEk9RpGBXMAOPwyku5ldJL7fWLiE2OBFoKqQYG+pS1EpuiotIvz62Qu1qMytV9Q9S1feYzn4klP/1ID0I3Tg4eXzAUSfhiDx6ECLyUronhOivnLbB4+MMf7qgy/JQjXgGJEPz0bOQo+1gh5A0qrfzg14R6gannNUXShgG/TnUqCUt1Yko5RXFwYYdRKi0BLWXy7iBpOBeIJXqDM72ldgOMNvh+Y9uno30HMC2JwOR1xKbYePrTn/6CF7xABJlQR18xqQt8bclHuDEWgBpJR2yHUEGqht7oFrwfcsaGoaWP5Ng4eJDHHG/USwoxyswjYOIefaGGSgtcFEit0gAW+ugLohljRIBB8IEx2UEqogdlw0nnCsVglr9B3XctBRBCzGIIKlKJNEiqMGe1gspVjxgzPmhoFQHMWAJJHDV0qJsIqBeKlqROETK/nFIXvkSaHjCGkOGKcwNA8ERpon/DwyfGEdKn+o5mpDYNP1PbdPajRvUNTiulwCCUMFMPP20LcHEiv9jReNEztTAU+ASPNBgzlwJhNrnE7gaqrDzdAsC/sDJlgsFAX0jUpz70KYRFyHeifFvaZ1UlWcGr0bDuPnqQ3Ok1G2HWnd4FGwzcGg3Y++EETDCN9x7w7qyFA/Qyn8suv/K66288Ej0d9mFpVu3Q5pVD5+/cec5ZO2wUynuxUyakGCuLdmvIv83aZIUZRGaL1Suw4EdZNymryOahlQHzc5at7LUyg8ukMs3kKp1gk8JPoojptyh3gu0Vr3gF2VklEYDcg/0dew0Mlp9sFpwMNADbEPwWuspMXvEQZjjahz70oYIqNXYNLFhl+P1wK6LiM9hW9k5WTBrMYtoKO275GHtnkeNOeI4CGhShYnO5LkteIhQr5PVbiPOyOppQ2CamR0ho6JZ0CPH0z3/+84UdIq00wG2IIaQu+jgPNkjn83DW7ulwohm3sEkD4FaSj1NHgqT5bMzQgBgRQmBauU2BrtqW4gJMZNtJ4khcueXXqRrOYZt3EVxqorN0mY0zhCAkznQonNFNfG2hJZ1tQZLqL8GxRzy6PBDvJUkDrYW+jS369Gg4pAdbriIbYAYPulIIfQczzskoPIWZ5oUda+YCzQfWgNRQiC+S1hEwpzS9RicYc4u0BIYslCysyEnomfOboAGkch3XFemytvahDFHblGgJF4Roz3rWs0QSZMG8DWKi1WtHXzGJkFBSBGN4AxAiYEBfW6545DYRUk7dYSiizrvTLa364nIKP3q8QahHxFKAjU/ZRDVWLBgmuIi5eMWkwANU0BqKxoDVCEgI6VlA6ZEpZkwSqnBEkCpWEEb3LWq9I0gV9mEYM1SErkJjHtsaQuXaj/IFMa60BwY/kNsPNcboxLh1K4Gn1+AxDm34Gtv1nZokxaSBLZNqvQQtC2OLH2OepmrKf/SjH625OBshE7y+bi0kkpPQomQIsY0ohhUEi+a7BZXNVpzDbyaagAWUALAhEQityUstMlIWDHa3cS5wJA6jZCD5kQtdYwPmPm4oHsWDwFqMZRa0gRi3dXTldXXdCLPWVXdsMPN/0ICJZ8cvF+X9Dr4PLXKyPnvTVVft2bNv8XKHxabhql9cObh988rZO3acceppK6sVTcjFwa519sMYN8OsW7Tx2eWEmBJWWCjjEbOVe45xDlJExW2whrJTlonqWTGQxaC0xHJp1SvUyc4xFIp5pAyeDjvYxMAx5fBzqPwc3yA+s+gHkLmHU3KoJsCsMi06+eCMo7YALIvjTRk5twoYcy2Nwa+wyG5ZdpDWvpJMvBSny6HmCQLGnm0p2Q4uHCQpMsTLnVZvYs82nJ1KgSC0QkMwvD4m62tacsvhgYec7MDI5YoiDdvOE9OIfsRA2kIIkktw/oMvsXCHBwOJAENo3SYFVLICFv0cJOTW/Wo4ufw6YDqnK8EorQrI5BeTCDBCSRTO/Kh6lfEQUbcFK/ZVoXVeCiS0fpIQUpWNjRRC4X0QuhNsHZeWqBDBYwwq+DnCPCgYzjWdeAQAJ0UDylHnF8GAbIzRDGVygcaqsnpenzMWSUMrjIZnVfeLv1LEWBQbGyGsMmETHAye6dZxutEq0dpMTEVrrkirMUiKGtFSsO0uMVnWNiniZHpNE9SRaFS7Pd5409AgdI1n8ChSeGjRcpsIrvWjiWN4A0hYo0swJJ7zM7qM9oYfoppTGuSQqBSfSVKqTDMAPILWIzyIbNQgUQRG+ZY00n4IxbwosHAzZeoXYc0wbL2hib4LD7SoFH8LcWBuLohQxT1JnaqVEW3MFB/HoVksiJ91CxjyAvZUzskWp9DNiGoYw0knBATQe2unCxSw6opVvLXKcjtjPoZxSwnYNhlTuOAYtwLfNOBp+o/tdXXdCLPWVXdsMPPWaiDDZw6bflu2LZZTYqb9h5y12mryX33NtU1vu4Kr2azVRP3Jp7C8TBLgsftvLb07Co6lyAxJ13M5T3va06TTWTRRF7vT/hReiJBTlJAQnXgkl2NrIK/DVGXoQZIUTmeqBAqaA8s3MF502LKVrXfih8EaP2RVza1qLn1SlisT5hgKh2odX2KGfbTipFXmO+MexbGVKuFkFnHIGiKHQ4tg1PljUkArgUFAHhoqcZIkENFyJ+BtG4mQ5NVgzp7Wd7mfyLmiwo1BaLPG1f4dhKWagoeKMy6fB57DgKFRhKJ6avQTywptBzk2bDVaUluOC2swoGFKIxHMaPkRCiS1SAGW3rA0xw9It2kDvG1TflEN3aKiSTpRwAmiGPODMFcagP6CJ50EI4bgYgVMtkTtaXLkOJdiAQNPHYGcvpPlss9oD6tMD5309wSoiAiNCjGfFIUgGz/EqW2aSUWJDJ4SXEseAJCJETQI7pVxyIUbrpI6olWBuDRJetCcFCRKtOm7brWtZm6Jhmdjnv/m/o0TanQCOoCjr41zpEUYokD8U4IRJatkxYV6YwAP9RGuKDMXjnQDHhvHG2/qwbuSUVvweHAb28hhQBnRmTsOKWIbA+It9biifAshUTg+KTCpzUQpH70jPhY6wCnK708rkBi9UZ2yK2zqp4OMc6pGCF1UCu6l3GxQCneQkGmWBpbQMhfc0qH5ZahguB5xtVOvy0wxSTUb66jIqMkw0Q+p4YwNRD2CJCrYQFEKilAmJuuhJs0As0qB2VEtSFSmHAPMcgUJCLGnsi6A0F4hPsVkmC8KhIRcQ6vpo/tskpqexoO9b3ksGMwjwz7SGE45Rw+SO71mI8y607tgg4Fbo4GD3pC1zXuvVv9I+JDXNKxsOrDp5C0nr2zbtPfwgUuvvuKya3Zb3XgxPJe6cmjrof2HTtq2+b73unDnjh2HDloVHVg02LTuXhDPUrBENCJjwfw5wMRjSWUJZdgd9YydKzCmys6UBImFI8PE4mjoHEO+NjD1wHgIcYydJsn8dM1ycasZJqg4Ni6Ez2YfATje4UhEm0GyL2qkXqJu68GWnxW5s1BiLOdV5+RWNg4GpGHTatE1N6cNLLVhYBCRfsYznsGscyoZcR7abh1IPkYkRAQ8wwaJnzWrwzpMOVucyU6EXGNiVuPqlrAKPL3gDJJlALbeLQM98AqUgCLvkoeTn3NYJz3kCZT5QpCEzT3UQcRJWI/oGav8hFwahABs2PGC+Sd4QFp5u9oNASDEtMnV+SfAavw89Utp+KQrV3qrrwGgIkKNK3EwBymBZ+sWIc6VG8beiFZ/ceoCF5kMYOIknZ63Bmbk8HxJjStxtkq08IBQ8boabKhR0JxKDYzklUZt1LmqEUEaGwoQ2uIhLIYLPgDEs6cqXfWRynwwnv2Miv6uzVPxn/0+eR1Z0nhOFo8opA6djCnt4dlPcGBYgsGtbBblTIClMtKJpqesN+qadCuHikNswGYz3XgTQRrn0a0VDKPe6uspGDzSTSQKm915B56oXT2EukYoIORF16yxPZ3GCGKNJOy2VWeQk1SfFjGgWAEGwI0NZU2mrWFMaYHFGH5Mc1FLXSx6s0gTkSAhxlLAgDiGpPisa+DEHl3ZgANT9I9KCEEK5ZFYVfAiTSU09KjeBAY/DI1JAHgzbHojvICyCUIWTZCzwS3cVNbQbQszTcxK+XJ/x1PEjApUPSV4pI0N9TAYzxBagvqDFYe9LPkArA6KhVVsYiqst9/GCx3WW49s8HObNLA63xZJeO7/tJO27zzrzFV0h7ds3Xzw0GHvc7Aeuu7GG/bceJO/RVzYrCMZhNtE9PZtzK6xF66smPR7xm5I5KjcgrFLyJZxOZw6y2VFaI0rUKAEy1YGyKEiVo/vl2Wx+cKbaghSW8DCHctoUY60gTW3sKmkvTMcNMMgcgPYYLVFe49//OM1ZOOsku2+yf8D4wsdARExoDgeNCehJteFDUS9WUcexXLWiVe2208fMZ3OlnGKfCQfww3oHTssjl/kgzWUk2BPhTgq0YU8VTDK+EElx6MS8+OQNIffNfuLk4w+/4pKrTAGmysjzj/1BwcA/B2l08QOfxTZwG9njR/VF7wRohOpwBN+1DkGwZMmIgxbaQIayimRkFe29SlMoWpZMYLrNZGKP/3DJJZ4zXGWChgLs1yaENCWH6LAeMQ04FZkI/kndBaA+qsCYYFzxw2Muk+ZDyOdtwbofT8pFkTFQ5A4Bsf9i2mgxZgDdt4AIhpDl04msoHEbZ0lGjZa9Ajqes2WqJcX0K3NKUqDXCeCF70ZmU7kAKMuzDQGFPzSPyriAJ0IM3kBOOcEWFmlYI4HlYQzuuJZKFl3pJa6QJn2/GjPqkDsrmCsIiFqcbTR4qRe1tbwiLoa4akgzCwgpplimdHIgRADdG7JIfvLncdbQ64QQd8VqbhVoEl4/JEgVVgM2JZ1sMxpOXIhB9gWKoV0eFwTpx6pThzpqRkn2JUXRMu8kG2yWW+bHodEmJkOVXOWpPUvAGVjtcHQ8AaPf2iDcdufG2PJbCWU2JFOmgg4CcyMs8xgLUVLQm3pSZyY7Iks2Sm0aq6h1TZ0Y4NodC6hZQSKLDEJTGUNsTF/0phWNbcsxHnZetNZEwPGBrEQUC9rSCiyEFbU5UoJKdmw17N6UyxolAqLRauWQ9QlbSysR6LBcHgdGnRypZSN64YG7hoaMI1N9UP7D3hX1uq7HrbsOP201bc/LMILH5E+4/RTzj1n52VXvmn/Xn9lvdXZ+fUmOHvE3ORyGGgGK+vpGqs5LTA8N6skV5GV8ZT16c8AW8rzE2yfpxw/ry9cEA2wkpDzkQ5M0JXmHLkwiGsMWKymiZgGWBS5ASYbRZaxGn8L6cdTMtw2EG0mFqIJCPIBfM+iI27ObD32sY/lRdxauFvrM982sKDiRxlTDtXBcJ3VepTLz/NBhSUxkAQDU86BxTw2Rgnx03E02uC6IEFF2ORRXienIr7BnoSZ+uIG8AJQJ8PkDjP0IInJM8kg0lW2G0K31v10mIOPT8y0jasVBlxtwHGi/V0YnQuzYs+Vu+VmbHnAIMZy5XpFkAHQVZ6Vd8w/4RCMyKbdOvjxY2wQPLeKnDjJFhWnzg8JMgqz8IyxsDkj5fyNc802PcWIQhnAom0pUjGB8Ag/GAAPrd1h8QcSfvSm9ytEGkJUxJra2u3S6e3kaqshSKEwVw1bAgqgpaOGk8TkLBHCOfxyhAq4VU4uIqspvBCUQ2h0yQPp/VYIaSbxIaxz3eqyXicmoaVD09gAoFhERSJ61jvQehqeucaDesGE7qYuG5fYA6CyAVOh3lcOoYKkr+GtQGSDRMAtWesWM5YWQkYrFmzAplKUIMwS2YhuEXVOXMxBGzaCtZWcNubpDST4xnkBq/Jq5yzsg9jCSEsDrtijN4GUaK/+imFxNu1ZsFl9WXSZ8jjENgzwQ+VKJwZJPJh3BpJAHDZ9QZNYGs3gR7mhhQrN2JQkjiuePaIZHQenudaEUq5/KaFO1BB1f0ZjPONNrOY1Df4iMmFdMePFK6bk0EUxhcDmZ4uctv0psU5nTMR56WGBYV3uz61LptLlxnVDA/93DRyye3hkLb7JO0svu/yK3W+5fvFSB2fkF68sdVZ+5dxzdpx5+hkyBiug19mPBcwcs3FsFkPDKi37PGUADJyfMIu1kv6xKLQsFqm035fB0pbtA6ZgY4KZk8/IWjGskLPdqDBnElRWtNIelMGi8ZrWvm7hdMyFdUZU2VPAToll1LAq9FFmUj1qyVv+AFFmOq+giafKpRNYfE34sIyyvIVNDYIgJI5xW/iYJwbT9hCz64+eZssM/wlCiqIBJlt6BhWJMQ5GDIcrkURuEkWQ/vabE7Ir5BYGXClIxSmI9uxH+Ik1+XWVEKrHhiuWxIX+Is8CWmqQs9cQXT+Rk6eYUQZp3xAS+7OEqkYl0jpI1/DuChJClGn/iM4JmHJcCy8A02REO2QTTPxQrA6y1kdRKgsYrQpDZVP0bywRTTQDQJhib0XCErcNKtGD0MotVRNNPoyPpHkZOMd0xASd9cm9AcgZx5grNwmteFErj5yVwQxgQlEawdVL4/V3i6VaSWrHeeKSAgh86pd0i5mCZpU4F0mr71A28UWxYkf9CAyheq2GKVZbBVwBsF8prYuuDTsUrTQ8RQiAKxgNURFqq/GjE9eweQp/qlbj4JGhIoRVEwDSPdWE7KElDo2Fre62OJEHNd06GUYzMDe5TCjDG5N0Qm/+qgMDJXhIKrYTrDhpF854I1RdQJzingYbikYaYeMtzWiiK41/BVGdmWi4KuMEmGnLkoh98RlOSHrTmL08REEaSNLMFjmEJSBIfCYdEm4bSJ6qhxMe4Y4OMvWkM2lbjfjPIke8i+cGMAwmo91Mo1E5zK0ZIGEQDF1DOquFjXmBhXIDnuyYNwf9pOfdoiXot240nlHBT+zF7Xq7boRZ661HNvi5TRow2fbu3e8FpFyfxfiu664RZnGAQipWIVPIRZ939iLSOuxFEOvsl3kdc8+g5Fqwyca5Mpqu6kVXbI3lqf0sTp0BsgPFwNkG0rxtJpYu7yLLYtUo+cSkLpzJ6p6Up7lJ9p1RtvfElrHUngq8GFA4LWe5HEigRc4OAm/K9uEBq1bPynaaoIIQhzBUSAQKzyx6VPSgxnKZG3DwvNc68NbQIsdoImd7iKeEnPUke47EolwaxmEmoSFmsA0thJ761a1yD8Rn5flXAYEmEnU5BtzaFbXqtaafeEWlthJXT3jCE9DFADZQ11aeiaLyBzlywLBJP+Ahp54rKnElrCmaFG0QTbTB2+GK19FTrhDiR1Qq/stb9FeQIpIUNYGIW1yRPcHJSxW0igFSw+ZXQk64hjdK0MRf8hMcZK0KduUV8CCi0pYsKnlQuRNlftGrX40cOic18aXNVNazEBpmadUVzv5yUIQq8UkWOEnqrAxmHIMzJGQrZS9IJ9NgI4me+1NK7tOPBiBEl9JCqCFx1OCtgZ0GoEUdQo/0I2C7bJJ2npIOHq2CB+YWQr8iCQyIPPwkOcKcn26sRk4r3aem3kkz6da1YIsSqF1MLDJQ6Vesr77h1Agf166yWYZJPFsSePWAH/asWGzDGVR0ot/NQYoSZgnOZJVwPu9fgNP2md4pKxxLEDYeEj+hsgCCG1nYEooI4c0iRJRm9BoSVKGJcQhP26M219T34r1UDVt70P2NC13RiVRlXyOomzQhpkcztIp7cB5L+tGSjPh0NTPRTLEPaMZRI+UYpWIpY1juVvPsQM3d0g+1SEoRPJXiWSsAOITZTxkqOUIpanMNQAywP8akR9jQpKlUl62r68am4brqjg1mbqsGTt5+yk1795iWDn5v3bb4lIrP7Jx6/ennn36KPzncumXz4ujWysqOM89ateA33fyKrdtK9/Zqz1gwLjlLVkO0xCpl8tQTp91ANXluHoWwQgdXnp4ZdWSK8WWG+Ab2l3XzFEL7QY642lVsNxAhT7HNunHA9iwc1WIZ2VzukyPPbDGv6HLDjkHYeNLWMSDbYdInbKJElwy/bY5QqSnswLmGuMUG0ngrUEBOfkJYI5sl5uByPLW9UnNNAEhFCLMsf0HC0N+cq7cBal/DyQxgRRs4713bOOTLkbBhiiJg8ZDYkadEAs98DDtusS7N4Ck+oyi/JVPSX7Cz+Bl0wQdVUO/jHvc4SgBc59KtzRTHXHIn9ZFshKfKCUhRZPfHVkJeTOK/5vIZnERuI2w8nMBLPok+NbFRC1gPYoO6KCet/vnyAAAgAElEQVRBJCBlRKhCj/uBoTr6t+uky0Da5ZGF8oJZXha3DZVICKTwLGKW0BK+CJSNDX/ExznJPTh/U9xQxMM9U46g0w6O5kRom9gIxEl/BGBE2R22i0Qobh7bpNZZiArX0kM8kE7QphONTxT9nA+jJUEYJeRQhcU5XbcqHRa0c02BBoD9ILk6zNsXs02p79K2dQIGBNPgc/zpRMehLsizVMAtVYPPVbvFrVs9roawICGMNDxuZZLERh6p5LNBQm5UyGZJtGilssEMmNS6Cd3k9QiS+UMQhNpttJYQ+No17pxTDEPb3qLZJDrRd7JH2tISSYUm0kvFzSBjuMjDtNVl2FMpWyaxSkaxlClpdguMhFw24IQsxoZRAUyX4R/zQl6hqpdimGiU3NhwRUJ8Y6fSKTralh7Dg4NZZhlCtEFGY0/vNDEpWZmi5PloQxkSMJZwppijgWQkvrYytQawQ2aiKwPVlJHjNAZMwGDoEIeGE+1BYgXFNJnLRmAGBA+IYt78cnoMFYs9Q468olWZOUsI6jKS+7OeTm4temf9HQLB1UaYNaNuo3BX0ICZuXXLdi/KMp8Xr8Xasvn6PTe+4ZJLNp1/zs5zdvqsdEJ6benZZ+24ac+Nb9y1e72JTQSmilFTYENZNAVMujLB3B6nSzhpJwEBA1TEoIbxEvHYmGCRATN5bDQM2SCncKRYmHX+I2tYMNTi0kKTaROXSHj0V4EosnS5be964DXtl4kz+A9vAXUYBV0GlwFlBwtcmGaLWoFRMQeWQqJQ0MA0IweeD2DcnVa2fOdjcoRxxZiy0cjxslrJo4SHROoFW5RjQc9AY4+BRgIn9mIYXwEcdaU6kmrC08j6aMJ/8zRzzB9O3qhXYHA26TzrzzHIz0k5SLNBxQdrTg84h5MfQhGk5uQtFhT7UjIwwCJUoRuHFwARbEFKM/R1HQ01L/YVBtkt1VAftT+bwilQKNPelh06EmlSMIQfqiOv4IMC28CFUyVVUCOwRkJdr6fE3P5ktbCA2wOmo2Hgj2HTFn63XL5tWdkCYRk2RJl4q/vwI6oWW9C5OEmBONIzaGkrQBRPiI2ggrAjR4YH9iRcNZT6Mmag0jvCL2ohLxKU2bDREHtSPhROXQ4CGofUpYkfhgUQCmiJ/CRu8dmYTzOUX4LHCDfACCJ+BU8PAcCP895Bj3rqMtjSCWbEH5NoMd6KKvAm2hYMFU80gD0lvr+Q0Lz55fWeEiqhxRWi1NKiBbeQdCAJJwihaKAKEUxSmAXHekRYpjmGkRNfKsy8S2oCziuCYTBcTcP2BDWBoX4UpKLYdCajuIRaxLIOtqMuOrGHCKFHyGE+q4KHAjKseqpc9jqjYRgYmYTyw5W2bIhoCUutf0KCbccrA3ClfzE9uaS1EKJ8fPpBAr64jSDFWJgReuo7gZpeSNsBI9ewxzyuhNc+FWU8G6LwWEoZ3tqadwVn2p508pEXq5Jl/fw2vmm4fvpig5PbQQMH9i9WVKb6ocXHDL3PwVRdbJDtPHnz/e//Ttu3bt9/cP9JW478OcyePTf9/ev+/Xag+n9Hwdk6L3P0Nw1XPx10JBYMK/7HfjFJTHmhT9dlyj3N1059EZtbeBYKWUU+MBm+rjUZeLchVGCmczPVcDZ91pDFX2ajpxagXFFlVwYxWxzmxIFzCBV7xeEa2eNzNIDPvKOr5tAqTENgmMkBJwt4nsZJKYdCpHOqXCY9zMRDt3GeTkZwrWIm34xP1JWBcXKBaageSw05haObw3O0tkfPPSoIW9M1Qx3aKTs4LK71dxJ+tzBOHJSxByr+ENSOdOBjNZ3Xj4MkXbklZlKUe1ATBq2Wua3hMKZV/QuMbgXo4lExVqhqmM5HGz0Kg7KT4xJg/rJMUAVJRGU7hMt2ObXCMM1PvzQMXAEnSwx0NQzaOzM8EkHbwJbHdt06omkL3i2uwLvl9We4zqb2MvLlzh382jYF6n0I/dKYGtuL8Esh68QZz+pnMKf5mS91zYwZx61kDS0MRG/hjMOmHh3aB4QZgAhsWqUumKkFz9LYpi0woUzB4vT70F3u7oZocyGel4d6gqOFtM19kbGQqOZrlJ8ssb3M2yS6AEwvxLOrHBsSsmgi1+nHI/jX5TcNN8KsOnrjehfXgFTPPc4796J73HO7MOOggOOQN2wdPHzokjdddenlV+zdv+/U0073Kq09e/d5wSljurL/yMnWt5FejhdmmZBZE0YnLzLmeMxQrmgYy54yi2Pip8ka5pd9QFSYe4XM4i1LOlSGjYxsDiNTC0NPh5BCTiWep37ZpEYXzwqAj2ZGK4+OdlTDsCaeJssy6ZqskTpg5AZhqoh519Qeh4ChBbmGYbdEdg14OKmwhqLKZaGWOxTyVBdXINNnmGsV/LRa7twhFOToYdhOqKgsc3W8jlgWc+iuEXNZlmUfDD5ZwK+hGFhEXRsSo/akPp7qqkdUwaahJJBds2nSsFnGMGg1WY65p74x1oBJxpF6mTdlvzUYYmZYgiqY5Z7ydFn/0QU2c0R5RlQMDLxbTzUZ4Onu6dyaDydTfzTkwIR2YrjG2OhHAc5GcoIsixm5UZRH6QTk8AkmgOWePZ6e16AatpcJpbT4XOY2QjPZl/ms7AzuzSbUXFp5+atebUPaaux/rVyPbvY2q9m8cvARD3nYxhH4t5mCNxCvJw2Yn9dfv+eqq3bZNFgx6XyZ55B80mYJ8AvOPe/k7asfzVg97YvrLN2dwn4G0XX8t/IRC3JzYcIvli4jNRFDwAwTz5FJAlMZkgEbsxhmUnOEypqHc2Qf6trWHHD6UfBTmdJqvsYt4SRUi8j15ozaMifoDs8BD5PYzpSrQdHPrZ/CoNU2DVTT0yj2SHmAq8etmqgMvBo/ivWLVlwloIbjWmKpJAfgYTLky1cYRrpREYDwhxPRbuMK8sQJPiZFqEkRS5EIczWpRT34hB22PZoOCpuGaTJOll1mGFwJBXOSQgimcuSW8UxnVYA5uYb/UEUlmFSdFJVdp7MGIYqNyfiE0M+BJFmfY2IIPukCmKEIeYxNw7QN8/RmDYd6qlgzmOO5a6Ek+FG4emWd5dHoP40N3dgYLWkSwDJ8kg4tHDZCBkkUByBZZlDFeTA48YuxEW2wjXQwZFI8Uo6r5R4Pg6smfmGIT3qbMTbaGPij9Txsh2puFaaPqhwGqIg4cYvE4Fxuu87LG2HWOu+gDfZuHw2YqBLRV1x15a5rdndAa3VWbz5l+/YLLjzPJhdL7EDXts1ObR0+dOBO+wvE7OPYxKxwKpjAKxjXLE6WEcyymVPZbdYwhERmvHJpYVaTMwt5OHuUc1KTvcsIoqLGo/Cs6ZsYy2ON0awSPIs/SEYudAPwqEq3+eZMqnq3jGy3iTPNoR1njBlPl51HmNUP3Rie5smoEh5xdk+jnlZr6Fph+gVkDgy5IONk2VujPl0GfvhMgfEwXZaSPYpn9SlZw2WiKvult0gDSOowjyZBDsLcYSoCH2MKgJGOeuK7whaqcdIIja7i0LUeSXuuMRYSCLvVcHjoUZg9HXJrCrXVcLQ33ecQVTxrMp1S8+AjFzP14yBHMTHVj7yDDa307NHyQD0ekw1IT+uCKGprOTH9lSCxWuXoMLQIpY25HR2m+fDXNrUHOQrpVqvpizq0+uUrZmqFYcDTQaMKwMN5dF2HaGin16a+cVg9GMNsOD+mnsMZM+EcVMsCDud10Mir4TLDR4u5Pms2jsCvz37Z4Op21sDWzdsOH9x//U1733zNNSedespZpy/++I5nsBoVaXmTlgMNe7z00l8jbvK+eG/fup0ZeOvRjUVmUJie7HgWOaMz9ZnL7E52NlOVB8r1Ko/1VM4PjW/wKJyuFuI5j0x/wMN2TcI2zYsqxtRq6Jd3zGHEDw7jYdgbW6leZQwrhDk8Absuo8JP8LmWCaqW1esR/Muoxj0EFmaVyzHZCFXibRAuK3A49DSJPI1DzcMQ9eSKWzVgJmjwSI0OVZgmFYaHmsTeMDls9xQGBU0IG0xSD9jUYxJ1t5oMCbyNlpa1N+VheJS2zF7iYyAewOBBOeDp1phRmby1Uj664wYSzIy9ZT1A4qSzRwrVa0KEylEMPwCPRidul9ULZsCmkDILtpYrj+YzASNaucGMIirqZ0iogUqN6/LEGfwjcniWaS3DpNXQqtdq9FzDZTyxcTTC5X4fhSwXZpwvIyfajKJIazK8DfX6S/3yo+XbqU9va5iZHgxhV01iydPgp7AMdkKUN8KsE6KbNpi8rRpYWKIt23zH8No912+68opt2+556knbWWtreb7OXx3euGfvTVdecWDf/i3bt/GcLPltJXmr2o/nGz8BzVg6ZRYna66c3RkbNNaWhZqywhjQ6rPXy2gzgoUXAzyc9DSEy7ZYzbInXgMwDKwxjtCqmVBGoLbGtw1dhRgGgK5fgsPs5ykR4m24KlJUH0wyTrkOaZHtRH9axcyod9z/8BChqKgMVZxUuUwr/GDqkUSDH9pEUAbjKZhRXfCxMR2kMIwBCAk3rLxMN8e8XIOo2/CM2w4grjAAGzxxQqjEiXlXGEbqKKoE4xpXKSEMlQcnSZWnVTC1XY4hyJ4qIrpcVqPVsBppdOMKEthcE2G6KbAILbMXz7EXrakZzOl2uiNmOkq4zPM0rzCi1bnd1rZW1USFOHKlzmsDCAbnDfvBM8O7gT0qWiPODMLhp/EctsjVBKHpNTWRTrHqGxLBVKlm6ge5R8t9oX74V14zwNTEvCbAIhFLjZx0NUiiErfKqWIw1Dx5l5tgEvI1XIVq3V43Ng3XbddsMHZ7auCwI1l+W7fdeODg1ddee/V1izdBb1p8hGfhcLZt3rTjrDNO8col36A+eGjLnTctxrgw9BmU1tnpopMfC85v/mX1qsloZluzVtVnQMfwua117ko94IHvJJCGgyfzZ8tV5YAtl5d3CrTyUzMMj/VEqF/WOelyb+plE2uSq1bDkiqnBzx3C5tKV0hUeoqlMegK/bLC/h5KIXljDAk1/dVk5DQfSeHMaaHeU4SiC2ZQKSRgDZUrTKu0lOCxClsSabtGh+lkJArMbTVpQ3O8qUlpVSYjbDHgEUnpcxgeARVquExajVvA46FD6xYtKlJILs2RTroKlSm/ArBpqxWY6UQAsR0PINucHTyDdplbZRhCUufGleYaxo9rHREGYG497eep+umIqa/5MmY1kagyNhqiy+qqfq6GFvwpHIbauio3omYPOopirIRy1WqmwCCsf0PYU49qOzA6egYhVdQ7anRWIqiJq9p6lE4i6lFNAMcw/ABG8JCsoavVjPZ6Uysc+pF0amBenoy3oGetPJ1fSh4S8VyfNj7VYAlAla7VjFrWf+HO8yfrXzcbHN61NMDgHzjs89Gb9h0++Oard1111W6HNDaZwocXO4T+sNlZ+FNPPuXwwcW+4Z0leuaJKcn5uWVrWLSstiRQJphlHKOD1Sw7YIbSlckDln3M8oIJfqIZ78XJK0SR5er1yv7qO/cZhjHfxUPAQlirtJTNVcakcjy4hSeDWLiTYQ0hhnESkj6DiG6mNgHzBwA67NKLuHoUBuLA7ykS49KG22p6U1Eigw9nTkU56nCWWhsSEEbIeytSUUKRyJ/ux2TaSOHgo+tRyN0iFxJajZBHeZT6QnnUQpARYbq1uBaSGoYkFzUqQtGvoVLDYW9o1UexVBkqFKGtd6Zh4qQoAIABwKPGo4Dr5RmN6nuaQnp/FZjlngqm8YANMcEIq9JTPwWEGjCeNoAh6RFWR7EwxFv6maiO4Fp5WhNIFBquSe1pSLrt2phPtHhehmnALMNP2dBK1cGn7ZSAdGI2ooYfbesphaG7PJuaFJ6GuUeuBvBytx5zPMcYukmhU5rFUwAww7jyoFXfGFiWve4Aif/kmilD8zM8RiFIm0d+4Jf7N4BledM2mMDqIyTwMAyk+RlykCgjoZBWh+4JUdjYNDwhummDyduqAVN0v08Yykls2+p/HnT7wZXTTzl56zabR4uXOIgOzjtv51u8SmvfkS9s3FaSt6o9+5XnYK0YHS/49mNZvLnR31gxiAyQl3p7/TGXxhRmiUjnlYBee9NLO8F45B2SPvjFmGZ5sQPn/e53P2/Q8bIlr7f2mlC3GV923MtC/am8tw766AcLyB2i64oNMP4k0zt1vDa9r/jBhor3MCEKhon0zkaffIEHS655Uzwj4fU52MBklhQ27IlrvcvK2x29gdrRZrx5uxK6xAfclTPzqmutfJnHq3ce/OAHY8Yj+DGp7GWPOPHmIawWIELuqbc0ecuoq5dn+vsG5VwF9WISFa/TrH9IgTEq9f4hb1ulgbT6/7F3HwB2HsXhwO/u1etFOnXJcu8GbAyYGowphhAS+NuUQAjFgQQILfSEEkIPJIEEQgKETigpEIgJYJppphtDwN2W1ctJ11+9+//2jfxxkS1iObJ0Mu9Dfny33+7s7OzuzOzs7CxZIrI2Emlg5FRWACq1gBaamZxBPS9CWLlmx58CO7kfMIq4m08A7qOPPhoc9aol5Fk0AYncwYyw7qtRl3Cscembsoip78TsRkABY2UAmazSO4gWkceh7Yl2qeUrX/nKhg0b3BJ97rnn6qlMRIWYj2aCrBViY4r3LacQo6oIkgYcKq8IpZqJaCivIeAEztroq8thhOASokk00YgJGePKr8Zed911ENZelXqiUpQU4lLzNUF8cBTW8KxUEMpvyHURww0w9QqDGSGdwDEeDABkR0Z/Ir7MkDTmBUA3hAx1YVFRwyeVGgBqgaTxk406JNLFgp4LIStRjQqaR7CFcwxyA0NIVSG79LIgvW4WytDb50WPCN8KgjEjzHpE2lSv+wYAF+7LgERkv9FN0DbvZEbPGGzmhe72VVvgjP6mpBiqEnU9UFmXKSICqvwIsr/xbFREo+CpLIKImOXFnyDra+HHooulBGSoyqCNBhX0oAHbiIcng0ejlFI2xlKMdnkMdaCE4Q0T3ULKyGMQqt1UvVU6B5Lq1X0KCqUGlETVabXxoyOii3VfRO6IromCeIUuM2XiRqD99c5iS2/HzVpsPdLG55BS4O53PVWkgU5BTbvSkmO2Url608Ydk3s682kzZa6eOGAxX+oSj2UuLQerjb3n0f6PWNqUsoRnKzj7jLvkc6xQLWuTQ47NX5rEXWHhKonQV7AeIY9dhELkiCr+oAc9CDIYEDQig2DT7smRmCEmXLJAzCHtItG7qOgijLszThBw12sI1owzYmE+eVzYIoilC2pIdM3HDSUqCzchy92vTLLK78/gjD6J4U6I4tSXXHKJaKVSiDqyPH7doQErsddDfQy+T4ZphQykmquCIUkSwzzq8htyHSj8XUF1edFMUg0C3hXUXhxfDHoZsPtMJnlRUApNWhNkpjEQsV7Uq6CGaILQ5Kk3bw4ZjyD0BjcMit4eoGBIqglHLvR8UI8eIxo1mkOvJYb2nifw1eUnmqmId+ogfYs41xBR5oElj9FBl0mPRkHAixYJdq8jEEGgdr/CnQfpoAcThKW0kfdeojuiRe4UetrTngY+/AEhsdRCM4uupGNpCLkboFQkPWhLNRfGnZiUiP60AQMAwr7KA3/IEORRl14Tp0rE7SApvdZtNnSg6HoN1ByiFDViPLgIBa2oRwgFFMSAlZ+6RoMPGhKQAosbM9HLUVA/6i+lXM9Ch4ucYlrGdVIIDiXU00dARe1+PWo0mDXBV/2rCfELAoKjbRaQE6FMH5HlXbPjNwaYggBSOhE5UEVGekaMRiPNdHj6058eYEPYKyinlQ/4VKJoxTnnnOMyJU3zZ0wBNzToMh0XQz1aBDfjhB4pmijKu1dH8PTQC7UFZEPaJ8HQNScgG6LSIQAxzfkV49lI8xXZo8luwTKWglZqlwiCIZpNEzNR1R4jDR/wIhsK07yju/0ZxEQBVw7AR7pft4y7agJkVIpSQUyfQkNCNKHkfwWdwcHBjENVxIgN+ghhrzcDZ5BhGDcWBFjIyBYzBZJxU2cU9JsN9XbcrIwm7Zc2BRYLBTbv2Cpell2ihNB8R3dPugqmkMt3zs37l3g5t/lGw5z3hBy9Q1HHTUIXcakcHesP//APVYqhE6vEA1GHY+JocBARG1skJEgjvM9XTBm7Cd1LBrjjvFbnstGB5MH6KRnSiUAMjvQi29QYAINREqVuvhM53bVrAFL1cDTF6QFKYZEwAdCjXpwRnm5HCamgUkw2vhI8gPzFX/wFZcW1d0QyOWHxSgy7QIaEowokkt+8UwAf8PF0eJJS8quUghJMPFi/G+tgG7qFdLI52Kt313QoqGptpHu5nETbwVcQQeISEtlC9qOwpvnkT9RQNZieCF4vRU50Vhy7V0X0uBaxsigI88gTFKO5aprrQcBhCGEfIi9jqARZAIEDfMStRnN4EooaiCwsT9FTfsldIbM1UI1hr4IeTOBJkCulr131Q8YI0Yk4NBgZmFWIPcUpwTLLpiHuSZSu3kADTAjDgR7DyKFDwTQwDCfdCklFZHjqU58KPbdD0lAZn9xtTOzpX+TylcwDkIXGn4YNu4JbI4MyQUNEoBvpWVXEKFULpUERN7rAjTEJcVymhFAKZiJWPzJRqIvh0JiB53ve8x6UdDmPdwSP/FHXPr9BLolULjSJAWD80N1D4YjxEwqBlroThq1FfunxCfIx/p/ylKcQ/5op3V2E7CXozFAaAh4aSsFH7+gpeRjYNBDFmBuDjBKDFBD2SRFooDaa6HFTz3XaAIIc9+2EFqUImHCQM24c96452qKUQWJIG13GD5ieWx3PvqpUk2NsR4sU9yApNmLS0c7Vpa/hqfdltqYCP4gTrQOfKmMGwTnYhWsuqZ4xQoBFIpYqcGAbU0OiUop7QauYYvujc3S6sWoqwdlFWFJazLUOGtUWYi7/xnzgjJlABpWiC6DtviAMCmIsgmqMer1kTdhneCySP9ubhoukI9poHB4KbN26vdRZ6Fk6SnXhldWZ7xoe7F++ZGTbrjGnDlvOTgzaHTy6mJyCL9+hiKoC97EDQpKFVMBKbH7hs2QPtYOR31f8iEnAqhcy+BQ2hPl6vHgACfmEc7FPhJgMVhXIs2pgsmQwNcjVJT5FHqDYNix8W61OO492DZhwlAqO5peQiHoluomMQkPSeA+ey4hiPy7bTQgxb1kfEihuxmVCiE0WZgwFfQqlBw7ET1zUKD2Tf4GzzC6XpU7FZWqZvURxjy2VuJowMme/msYyZ3Hvcj0KtHS1QC+T3Ejhz9iNkjOTpiHVsG9oBDQaDGuEnO57tk8UapxPrgik1ljBywkNNyfKRuSjfOhJ8gRYGQiJ6CCJmXyCjJwkhy6OBX20Dj7ykHDqYnEJNIToZPOQUy/oDmKSRmWnz3gAhxJGwrlSkNLj/ke9rDjgytrwpdvRouTxJw3PlXN6xBiw+0YHIuHc74tQsNXLjB/2Men6LpJDYbJNTikqZYpAbW1ETLj5tePDqEYTVbV0GpJmaq93FflTjbbMtM6VmnJSuMGUGBAIdRYvY14rFHRpN1XPbX02tgj1yBnN3+fXqDCWFFEQVtmYiVERZIewx4xATFtaKBYKohTQAjhDKYpRRFiYpNjM9SeYjE903EBSZo311Sek0AQpKqXm0mZ0WabYwSfelTXaowtMFiONBgPshRdeSJFiEIqNV8MM6cwgJkw4a4V5FLNMddDOhuv+xjMMtTGGlnfIKGXmRnHqr66ntzGHa4JPxjB8jEaKSzAQbYnRbv6yb8WYxG3sdVJbs0126pqFlvYiAsUx4GdzBBBoSNwfnWEog+K0KBNKq93PKDFqNxnNmuhiLxgdG+Tzn/98iCEOmzT3A2XVa41HLdZMvR+9A+xCNPYZJ4f3z8Pm6nt4m92uvU2BoECzMb95y7aNW7Y35zo6C0mjYr5au3LVyNAQI898o8kdHhfAmLhv2Ue8o+mGWeAddB2sSr0uIcbvcF4eJOQc8UOucCUhgGMBF2wOVrHmC4alCGYa7z4tfPeJdAFfLbHvY4Uddfn11S9ulS1eo72KSPTJnzCM35BwJDRQPpEragwlJvLIJtF7pk/EajtTwrwoEswx5EQUlJIhHwhIsc9Cn7DAzZiySkPG+xoCVWZwIO8lWuqXnEYuy2KJgac8WRXYtHcM3adATGOBDUxCW/WOv1NusH46io7Q9hDSjBPK4vgQYF7SUluu1EGmoIxiEmUGhIKoamgEQdQYuqkWwZkGY5+XYuFrpOjiQBg+0TTNofjGHiWAqmAYoBOQ3DIoBSBbGvHJ2BD9FeT1lYCEhk1A76FQMlV+8IMfZG4ElrqsUZQMDQFEBo53zDlx8baC3IPITjCDdLZTqV8Qoyv4hQbq0RKQiPiEiSLA2lVklwp1Uwr11FdGFECCyH7VS9hrPluO2ilYUNJGeMpsdGWdK2WfR6WKqwhhVYom3rMhpyGRErPDO70B5nozG5NBJftiBieRH8QBhE9SYIsUQf+oWkG6EfNbUFuirVKqbQz1IA6YIPgUgyTwXzhuTT1fP/zhD0ft3q2geGVZY8BZoswgxFe/MA/KS7zV8QzDUKbV5R0y8ntgC6CBFINQRUD5NYatr+hhTHFMdxKjioxcoGk47ygjM+aFjpbZLKDx62Uakk/RQMDB9KvGGNL7o7P8rJu80CjfNHX9q/uUVUoPRnu9eOBMI6f+ctlUyp8yB4mMcLqyUrFa86JgRi5/LranrWYtth5p43NIKZDLFadnqlt27BifmZ5n0FL5XKM7n1+9fGV/d29sLbQcs1rs+44PpoW9YijYCqsAqYwPWk8T5PDClYi6kCv+xJhizYqzk0xSsDmcEapYLT5lq5Hphbe7TxhisDPwQ45io3/8x38sA+uLgiGMUzT8li6FU3sJ5uvPkBPBr/0JuPwwIYPDdCFFOhIFHAX9CT2/UlQNQiZ4gikHg5YhRLIXItl7NMqfsmVwiI3HP/7x+DtjDLEdIiHgIFdkiz9Vp2mAAKemH9cAACAASURBVOUBh+WAYYDqQ0JoVHDzyBxyyC/4StkQsXBnnGNcwdM1UOZolDU0Fk8VIJxoe9yboqWME2qRriLU8w4ZqgylEFiSSTZ0Ux080SEUTd0hJ7XMn95l8yfDkn5kPQIqekEpCAAYdemUoDNTh0SbQQCSkWRzVkQt8jC0uAxYcVUrpQmoDWcKmZz+DCMK3Z1PuoarnQR1niC8zgGRwfhhjDH27C0qwo4IN4qXbUTQlCVrvRB1msBYwqgjGxsJM1ioccCCTyMxdEllrQCWV1OMwMDELwRoq+EV58+wVloJoCoLXGgM0m/10Vht1DUMIZBRo1o8aOs91ItQkmIMs2ty5Lf7DFqkeEFtbaQZ2NP0JySD4FQBfv10AomapiI5NVb/IgWjDuJDQF8/6lGPiq7xG5XKZjzHFICJgqoGFkz1yi8bhUMfwQd8BETP0JBiPAPla9aJXmLK3Op4DuLEePZuRPlVxK+KuJZz3aM4ggkZI9wYxlvsYiMdy5CccIMzBDTTo6DBwFJrFsgGso42363xWDp1qA1uPmpBw2g7CIGwxP3R2Sczy9rMOsS4xZ10cSAJz2gFHDwaa9rKb2xEOq2UmQ1JrSLMO12c5feiSLQ3EhfVb1vNWlTd0UbmUFNAvPdcoVSfm981Pl5r0gk6SoVi57xDiKX+nl5OWtSrEOp0rEMwjbEz3ApzwYZIJlUzOeDXxBt2HwtWEkUGYok8CL5GPNjFwJhCQoRwxctwMTZ/ecgqQLzYOEBiHApLJSl5dGHBzBIS1SUxOgAO5IrqFPES0sKfINu+xHmjXtY1qg9vm5BkyuLdPvkT06R22BmRKD/g+Lv3EGCaGX+CDL7mAI5xw4fndQCXiJvLAPnYXuEB40+aVqAXukggzOFXjWDKrHhsZ/gkBWT7DhCwAaEgCHKGxJJTnghDoO2whT/mTlewkqbEBEx5OIswdUDJ/gt5zAQIFGpoI/zhLE+Mk0Beoj/DVBayLQ7x+UqNCCSJPVVAT4r86iWDObrRePwpJyQhAI66orGhc8QiPrY7iU8dDY780X2ITxBykMqojQgwl9+eZiADJuT9qih6RH52MtX5Ux6gNMpuNSBUDfXaFWW2+cAHPoACjDF2LaEUA0Pt1FPISwltiRRUEHCrhbe//e02BFkgAGRTJOA1OWRqDBs1GpCoIb9SHrVD2CajfSJ/RmfFp31+QaANIAItHJJAeZCCf6H2widgalGoDnqWdGe7crQzPsksmx1bCGR0DuJnlk6VZkob5F/1qldxurL+oX84cBekgIniJiAVE2SkM545w8V48NXYZkhDuhiBCMWCqAvkpBOzW8dmrrYrYlpJj7LoZi2kFJrsbzzDUCsiv+4w41BYdfQk5xiotkjEOAcCOrCcaWxselL4qMVBVV8RyqSOie9POOt02nbQyrDXj9ro1CeVXUE1RlkNybrG+/7o7BPDJ41crzHLAcKeqiD4C6ezlGzYxyKNWYtWimh6mVeDAWOjXLbQ8AKNhThkyCyGl7Zv1mLohTYOh40CzfmOYt7WjJiljlB1rhkdLYn4MN/MdeSGBgcrler41CQGgOPMd3S5/P2OfjK2hX1YtLEE2P3hBkETYuePDRdsjuCheFHFMkZjnYcFx4I+1IiQVaRjpGOdGJljaH5DLfDypCc9CSP22KPBv7ByoiLa6Gtw/NCHQA5WS0phu2QYv2aBGLBakDE4mJMlbB42GiAAf4nh0ouzh5QKUQdOwFRRmE+yFI4sBAxqBx1IGlhFKSkUERnUy+somgMCJL2rCGdXo7JQhYP8wHroN3DGoFkg6KxqDMYdWIXckk1FPIe0KDbRGJZYYuQEjd8S1Uft5BO9ik1RR9D2NDNUXmiEOhjIIB2wYAY+oRUhDr0WAr6qGp6+EocKxqEt+R1rYNWgl8TuFZRADr0hGxhewrppGPjqTwDB8R66CxwYokKDyUQX4NqlUyJd1TL7Gt2tjaCFeSDLA2CoYgEEMgQ25x6aFjXF8EMWyj1QdNAYPLzCNYd6ZIMSwREBNEUYfqSwRlCUeYDRyUIpUXuMWD1I/ZIYtXtRKdqyaUU3xZi81d9Qwrh/8aAPRQFN7HgiuxcpSsVvvLBFsU2aUPRCFfkEDQSkHsmAUJFZu2Jgw0Sitkjx+BPp6D3Pe97z0OHv//7vkYKFlTpiuOoadJY57EmUdQoNPVU2RyU0XxUqhTOlCinCTc1wggOKGW/KesC0dkJVTUBSw9u7r/sbz8AGHQCXEzR0o9Qq4t2st8YINU4TrN8o4jzNnWMwnll5nXiQElXTxihAUrROMy2rUMbwMAXsGiMUbNXCDMaSrZnoHP0FsrrQxwsa3iqdaZOWi5qDralONxnw0enZWPWi1cHEtNcY0DpTD1gHUWlXCAJtXBHFVJ2NitR3XWktt9ietpq12Hqkjc8hpQDX9nqzkW6LrtV3Nut92MeykbBbjQz21eoNd/A068kzyZYhRnYIJgxuggQZ+2DRYWLhMWqriKkDv8Y6ZRBJi7ojW8iA4E0hITJRIZEhJ6T1QrKGF5GK8EqOxrg/pQHzCsmdsU5FAiCGmBXHIpmOcMZATMHw2sbWJVrskl7IFflDbIQSIEWNuGdoDImY+bxKpYOvuHT6EODRluw3tIewOb3iFa+gh5EZlCf8HRCykGJBB1IwGD2AMPELDQ/hJxvPbpsjXLwRJ2gbekaweL8wocPZE0QcTFzx0H4giaHLoKXoHxoSgPx7WCYQ0LvDa0xB8kBGQcYbG3AaBR9gpXvROtLORm00J+jjq96BT4BFWw2hDoYCrcmAg6OBkT8aSCOBFW1PIp2GPdKLdgXZ4UCuS0fA6L4gtfxEWkCQMyBTjJhkZCPwnGQEJ5N2ABLDUgKZKAiI7uY7z3pEb6Cm2zIDVkMMpCC7IvSY6GWQNU1P2eqiylPoGUjoW9QI2cAMDKnFzC1SgmjREAYMntfIFXmCAvv8QjJ0KfB130KhK6c2ao7EQAZY8M0mfus2kTUZwoEzclnGKBIIq1SpCIJlm0ypIEuGCcytVZDC3GGxc5TVDNVMgy2GdBDf2QjDFZLsiHLqXLZAaMRQhx7rMp0GAVloYvYpKN08gid8UA8yfqWbR79iPEfbI7/ZQTthoQwVP/ouIBstVCi6jrMUaXq0RoL+Yljy4k/OhaahzOhDjTbNrfdAMH3oW6YA0iGIR12g0c9iUkdx6b+CzqaSUc2VDZwYADIzUzGt6QhlJSKO6rzAX0oouwhlFjAixlzQWIo7RTCKyBwdzb9jnxGyGP5sbxouhl5o43AYKVDrmK/nOpNAqtSbG7bv2rJn1un2RgfvhMZIf2nVkpHuzq7KZNqAEOThYCHaNdcstg6S75ken09Bs0iLJrcwvAbfURfuHFb94COs9Ngu4xYEMqbmE37kV36wcHNfI8VLpJDiYAaHDeQxR/xaioqkEA/kKPmHc8mJiwVrjsyZzAhRrUiwOeSiTkGS13YsshPDvtmvWdmoUUUhxqSoNyRB8FAQMlR9jVYr5V1dfiNbtELBkHAqJQbs14RLRyCZ/WZEkD/1V0u5CQTsm5DEWDOHkoCslK9yoluoR9FY1ogACKXAhACmNhEzzmdZwVvNy+BYnF/puoNhwHu0zgvJBEkvcAgtKkitp0LHkh4t9RUyaskwp7uAw24UuCmSEVDOgMMrC5IhF4lnhgF1xafAnNSkSUS/qwjp/NrrZI1gpfMus0SmFGqlGiFAiWedYmwIDMFRtc0ssj+iD8CK33FgrjhnefjYa1OLCBfUJloaMxUq8cuRbt9QBtCov6BpqbJUMfXaTcu6wCcDA7ZMO961GhqscTRXJiI6nJyxd8lQpN4gggyBSYjhIGB0enQZUDFiJUaKskEiRWhFMtC5g7xAiS/AUsJgIz3UGpjwZjMXwqEtJiY9A/F9gq2JEDhQnWFFcQEtKgXEiPIeKX7ZX+nutAQ5o6/p5Sa4bThwOEuxIQXOsSaJ4lICfyhFK/Y3nrNBEt2H2sgVEzm6O2gbneg9AsEYzBpCzzYvJHqgB1u1KMUMCY4d0iirCIT1r57V42aBbAxj2YDJdFD5FfcbdGYSQ/nAn1GKeqcsODQnv7IZNvJreHAwBInO8lUKA7M/bTUacpzDqKQwwXb0BR9KCEfbIZPqbVpf4R5zzc55hmgJOG3hoLHtFo0O/GmrWQdOs3aJOxEFTE6P3cB4wQvM3kqN5mNqdBVKyaWppzcdiGOOPoh3HaoubSl1/PJ+iWRCa6kpqOsrUU2TsM4LvgwBa2sLx6B9sM4QOVKCqcmTvXvxFQfEg8AEMGRMLHZDGEjE0XB/wo/cipwBRDafvMdSUs4ACGZoIYloc3P2TaxN+W5HKSkgB0uVIdhulFUcMllbohVyJhrc/ODpkSeIkDXHC7CJYi09kseJ33AcDgUiPsHZS5TSFu+RDmZgoqDm0DNC5EeLkC7gQyYEBjiBkeoURBmc3QaiJb6HyUTXUNrEQ1eEQYslRjirKKIsWxQ1gk6suAxUNy9qAcqf0YRAT5HIA4HIIIW1g68bJFFGEU3wCc3BiR6kJhIznH4AkYEXGuWJ1In2gsBcxAoFQ81RNiCApgm+Qk9K6MqCWkGYMQYc25QCbBoJ8khEcDoW5yH6gRTNASpOL0ZFVDRSXBESVytkIz5Z4/hx2y2STjeFMIMr6oUlUkG+ViAzicWIlSEGpIIscBFKzTY07YruQvu3By0PFRAOYWwDxDuhqyvjvB46RA9K9zX6OvpOXRoeQ0KT/Rn0Z0Bi3dRNgBsMSrENy2mxEcoT0jkPwViCIFFEiuUEpVNZ71oHgeggbl4gcIIEHw6ZxuMdfA/ICjLEKhXaebTCWGJYoosARd+VH1nQSpH9zSPI3Op4jikDQgAJ+PFn/CoY6FHB9bXlij4NDyqaOoWSiTTmRRjLEQ1WLHCUIboUHZThky6oCJ2YRxcIbHWGRIylmNpB4ZjUIOggupEWSTGGTSULEmuzmER+TSh+WvodwrHNCtvoQWANP/vsNGDdLd0ANqqV8rCn4szURLTSdq2LEdVqeCI4jp6QmXeA/JfhjhcS5FC+H4I9kEPZnHZdbQocGAXSmiscXEzQuU4biCScSXv0utG8KxI6Oru7S47jTVUqs82aiA5MJAdWwf5zt3hBx2y1dcuyvct6OuYT2fEO4lPwAu6oVBlSh78OxQJrg1ssUol5Z3Bgjb9IoR3i4yG0Agh2709AQJOioBcOH6IP4GhKeYKjcZ2xI0ZaZClYeUgvEKI4CF4ybhi7XbgkZk3NAiHULzISyw4hgc9aUlNuAPEesjAkU2CIAtmmBshgWlvHef6QbYrQJ2y4BGL+VBA1yEgqQuqxloHHQ5ZneVQnG9sVHh0VwUe9zBJ8ZegZMiirCgCDYr4C5d0T5oSQSYrHQh/lvaMb2aOUP/ms0IPJACoOJYPgoRkIH2UjiaqEyIGtUoEnejLP6EdAdLRHe2kh5FYmmAMZVgSVhgNWkJ2VxT4pCquRqPaJLgUCnHUBHUXQbc2PE1i2lcnsiD8UOPjkxeaXeFHsZKqTgVWGdkhcIQtM+NF711nscHqTPiRQJ8wZYIKGvkZ4WCNTQxwX0EyhGWwAceFn5wjkZTZ4SGIxGtjJUEN+W2AIAg3Et5kVblvRKapQhGcVV2i7iuy1DLd2V4n2OA8YYFnLeFNRvLicUyt5HFJ3CF1lwdE6hkanBakIaokRq4N0awxUfY1c6vJEvTbT1WhOoaEnjmtQqmwZUxNZ9VhxtIutF/AAEmCZ1nS0Ma9qaoecrDUEPzVLihpj6MYvfKJSZTWBnY8JTY+DSY2g34Aj/qczlQa54oEkfPY3j6IvbjmeFfFJLTGqA1WJXmQGNkYCrY6io9Kss5QydPUygts59SdSoCG09aOItQaeEcU8iVYGlQbG7JaHKReRdVkY/GIC0tUA8a52QAwbnS4FYka1FL0fbEeiP5EOi4OYmYUbcE+M89H4G9pGnGHKnESTRZEMc3NQDxqxoP1yrnW16N/y0JqaqcAhn28FZzmsPlttNUt3tJ9fXwqY58mptcVWOnJd8/XGbNXmYaO4dW7dyjVYFw1lZGRwz9TU7PZt2NjBotRcZxf9iMkpGc/qdU6kwRlDufFui4dIJurwKctBSzd8n+EBAs4PymCp7bfFRxLjw2iIXpwx2FCwPJl5V+D1wddkw9QIPOxM/nCcUiMuTLTw4Q2rg99w4wUqkeVm1ka6ZxwNM1UcZ4ReRG0mcX3FUuGgouD7ZJImxKaPRPmlh9CKX7wbJhoCYRXZPSH+ozl+pYgIFTf0RcEQGPgyGQy9IBrGas2toLaEeGNN4RDtoTOhsFZEF5MKcbwL5KysdzIPTdQIeX8q4k+cXTrI4BDq0iVGBxHwuoNkovNZZPMiQj1/ykPXEeUyCI6SUQQCiEA/QC55UE/z5aH02LLRuaEzqV06PQN8MklxbUQfHjDhPU0E6kGtCIkITyk80Amn0IfApKwAKx1tVRqyVqXgEPMGT2hactISwjQY2Nrdk4f+xIEGGVXEhzqEruL0AwYPZNfFiMl2ZQdHOlFnMeBl4VAhAllNGN5o4YaxGilS2sjdx7YRlQ5hDYZMZHq3fUZbpZbJhmj8tb1TSfU1mlstWAYgsoKoxExCh1OpJ5TUkOX6NOtr0AwDLYKtdEM6xlg0Vp/S/8hvxWMk0EH5h2kOjQ3RaIo0SL53UYuykIzM6E8bU2NUStN1LEA2zUG3GIHq1ct+gywK6mVtQQpLApoxaIaKlvJAMiUVV4Wyinj2N4/2N56VVQoCqAcU9KK9AEZKDAM9688IJxHzCzUoSeGKTqmSLWZK/Oop2qGFhKFogoc1XZFgGvodKej9RiNznbLSVR01wgcmTgDIxl6FXZihTL/hCyGzRx6qm442lrzrbt0adKDE6wvDRiKrVSwbYoZKQTdjTCkR6s0gFfkEsUCb7d7iFSaYSi5XqM/VDhrjjtFwgL/tOw0PkGDt7HcuCiRNp7XqIuq1LL3PJXlfyM+fcPzxA929bFqUrfHJmc07tu0e3zPfeXBWJsEOuubn6BfHrj966cig6pNG03oyqwneET4utA1mgNA/YBvs+ObsCW1PyA+QPSE5JHoJ1h8KhCKRiOsFyw7H2wxgcKv4zeB7ifyyhSQLMRn1SlQ1LpkBia/+BIc48StnqF+BZGQIIsjmRboXFcV7VnVIYgSB7UJBHnVlNcofGkmgF4zYV0WCFHDIalHXwgaGwhfKZSb4ZY7WkRmBp0+g+TOQj/wZnpb79tFsh1nihxCiA6FtZJYte4kiYMYLmFmlkRIdFL9SMlQjW5Y50M4QoIVEUAZmFU2O/vI1wzMryHIgJ9HIOKT2bJCEXLSVZruQISekV9SSleU45aF72ciLZgb8bGRm+ARYzQRBzri1xoZRRoroOwVhG30khSkU3SivNCQmOqhSixe20X4oqlKzdKJehnOmrkWNQa4MuGxB+RgSQMXyIGq0jRWnbqVHS6mhduqpRPoxxkympqBVjECZ1cVyyeZnWMae5sJODFDRBUElRQIxa5U4OgcC4sA/0I7REi3NevaW8yij1T7jWcFsLiwcftJBpnLJHw2JKrLMUa8/gyDZeIhsQbSFABc2KtIzUBmFo2w24CObxiKRzspIEdk030vUHjkXVhp5pENMV2ajOqtUBu+Ag7AXeSRNpqzqVddeM+1uzZ5emAT8gHYof7s6mvc78x5tNetQ0rxd16KjQFNIUlPUrc3kcctyE3/OzddHhoZXL1sx1CfmE0fKjula9eprrpmpHZxNQ970PL3U26hXVy4dPXr9OvrcvP+1LlKEBs6Cp5BnGbfCEK2PF6oI+EtCuxXoSDqGla1oM3mQUVxm7zIHSwrmvrA/IsVvMDs5Q3JI8aLqTN5HqYWSNQMe9S5kgpn4Cfhq98gWOeM9a0jQ3yfp3rU9tMOMJj6FQgYasbGwYGAVABe2KwgYyCsVVUe2TJ7tgzDIgV4GU/6FnDqjlRf4LKw0PmWkU0rVkS0jKbCRzUsglrVUvSFLwPQJYrELkwmYoIxfj+6Ozsq6Zh8i+xoEzBoYPRUaVSbFA5pWB0Ey3OIlG4EBRF2QBIGCRckIsgQCIbOV0q5oOOJEG/0ZRFiojmSNkieE68JBJVGNcIuxDUKIWy+efdTcDKusgTKDoFFBIrVDO5P0kRi4qSJTQbzLGWsG+aOUPzP4gRUEfJUoAwoHMvuMxqAegIrI7CUGFRykRL9EHn96gm6AZMhkveZrRrdbHc8BIXrBrz+D8pGeVb1QNQdcjeoKyBlBspcoG38GhIX4xNf4zRQsmdFKM+UMBKKLM5TUCFQMvwyrhbQFMOsv7/KDExhyJ4jQtUHtW2pjqe/SvWhd1UZz2/adN27exBkjVyzUG3P2DhYifMjeQ806vLa0Q9bYdkVtCuyXAon3tZzbs91DM9Ve/vj4hF2SmSqhkuxMvcXS8tYR+oP1CMSlXrXvmUwVcTtWTwgnVWB/dCxsMaxBkRKcK5i1FNxK/vgU8injxdicFHwHzwrBE9xNWY/3aAUuJoOcfiV6AMzAkgTSpYRIiNqhpGww9ACiUkWCvUqJiqIKrFDZ4K3QiMTAQU7p3gOHaIg80brIQ8NIEvVmz3E0UQtZ7jdEETSiYGDiV8EQY8HZ1RitgDzuLHM0P7KBHygBGBSDjPy+Kh4QSLVAKfCMirTLi09Re8CMtgfAoBjqSVQ1bCOn9EDPnwE/qOoXkCAU3SVelIKhWhQJjzFCK9roF84BPPo3EANWHsWzlkoPymcEicbCLUwLEFZ7oKG66AK/HkAiW1ShICByBig2EhWBD70obivHn0FnRSRmowUof2pL5IzxFo2KeF3KBiYKBonkSaOqVWlggiCKB4XVLlsQKugQBJRTER2U0TyGShAkmgyNSIyC8Q5VNQIShA16qk7BoIl0VQdWskVboqMh408ZZFYwG+cBJMZP/KpFEQ+YMbnkUTZKBZWiuN+o0aeF80hZBSG2cDwHxaJg4KxU9FpUFH+Gyh50y5oZTcgwRw3ws1ZkTQA8mhDYApv1VPSdnEHz6Ed/aqwujuER/a6WGDMZNNl8il6OerOuUZ1P5nvMmvA9AA215VQp+DIDFc2Xn45lSDJJjo2nmzO6CvlqLTlURCsO129bzTpclG/Xu1goYOZ7TFHTNTStwMxab9vOnYz8LSNXR61RG1265GAhHdUFHyEXd43tma0lVosHBT8KgRocB5uQTkIEG82Yrz8Tzq3zfXLiNcExwZEHHPCl35LLBLuMtsggZ3C64MuBQDBTX8GP/CFcg1PL40/pflUa2AIYKHmJBmKFYCKv9GCI0j1RkfSQoAFTRYFqNDPYcVQaqEpX1p4RASMFqw2pGXTzm3HbQECGDHkpIdQDiN+gVdQCn6BYVOQ3aAKgKkIcwjaIrCwcfApbTrQlGuU3gxBloy2RHm1Rb1SqCl8jMRqe9azEKOgXAlFvNCFABemiLVKAAhMmUmAFTjZ+gIqmRbdGcSlgyu9r1pWa6ckw8QJmlIrEIEuQPfQnXwHJWhRYEYdqVwQFQpEN7U1xbZFHEbUHJqqI5cRCygdufiXKpohskaiBIBucXtQbMzfoGcNMfp+ygaeu6CAtjRe/mbIFvrLyaxQkVeFFYtABwEBAjZ7okcAqiKCsJ8BmQzE6JQrGbxT07kUtQToAgZIS48RXKcDCP5oQpfZpjuqCbvIvHM/RBYGwT/EEzhLjqz+hCqw/AfEOAbVLiUGiVDQnOj1rb9DEp4CvpYEGgNncBzCbqtFfoGmskSBPkAhATxAw6xQpMW1V6hMgAQeQyBNzLfo69GO1R08F31B1VoVKq4367j0ToYMCAlpGsYwyh/ilvWl4iAneru7IoEC6Rpqoa871lMrLly5dvnS0lMODOvaMTVx/04Zq5xzZxUCdn881KtVyvljv2ntPyG1sXrAwv1iVIngB4cRddLS3lGxaVqIp8stei0UL5sHZrLyN6LWzHRwKhNVwge41X5+jE+0FHndotvo617l3MzfMjHW931qaG3S3xCQTeLf81E5pU+DXgwJ7LUSJkbbmV8yTPfXkM2dtHHw1U+/iz0NPmdg0PDj+vIce+3aNbQrcoRSw1VZw8HA+2fNtavR19xQGei1uh4YG1syvuXbjjUKJWo7WqpXuUrlRb6QTiQfyxLTP1qbYQWydFJYtZRIvFvIkLJCEbphH5g9MizsQVNp57wAKpAV0pl0tcAvpzKeBwgDCNa+1F52eXFfO28I1t5TkqJesC3vTY6hk9pV5t0S1nzYFfl0p0NnaBnRayawJBaveSFevbti2AyMNc5cMlDAZYk17GEnVVrMOI/HbVS9iCjQ5qZsdbM7V8clJNmo27d6eUi7fMbJkaOvunXumJrlV8ikwi29HMzCC4AJhmYiNGyfwr61MjQwOCSVA2doLdi75WNj6ux21tIscLgosHBMUplCSkoGqo+VV3fLJgxt9y80ClKrAM5bm8tuwltIyaO1VtGVrKV7+vzP9dxBD5R4uGrXrbVPg9lKgdRw8TQb/b6pMTU87NMrJdWI2+Qlg17HnmK1jF65hbm+dt79cW826/bRrl7wTU4C1iQjUwKQANZtjrZBRXYXlfQUOK/Mrly/nTzCb/NPT1b9mdbNlezjQh1iN9RbgHu/VWnXnnvHp2RTGabCvn7Il1jQx3Iph2n6OJApk9s1keGKcbOnjSWsKL+nWe9KrUmraXCQJ0so7pVOi9lqzLNf3DqyWKnbzDuLeFfyRRI42rm0KHDwKMP+aF7X6HN+viekpC9Tp2Rk8uSufLqMM5zCeGMFd/Zkm2uF72mrW4aN9u+ZFTAGHAElHDjOduXyuo8tZrzH3n3R2HrViueNESwf7Z6dGNm7ZIhwDyZiiuR/gLA6ZGuyAscpL7AcViinK1O6Jid3j41tz2wvJkT0dw+Gjv4ip1UZtXwos7FMsPpyFCYB1q1bImsbL3F4lPpW0c/dKpwAAIABJREFUNk/RatMT9y9NTk/zLyE8OgvpLGSMFhkjj5cYLfvW2v67TYFfDwo4z5DmjdM/6QSCrYd0RDoxzxYfTkk3L5Klmz7hVn+4aNNWsw4X5dv1Lm4KsDw7W5T29Zu0KAeDK/Xatp07RocGBnp7GSpWLB2dnpraPjZW6u+t1mu5AwxbGudfkoWsdYrKE1xDWAUqVbG7Jxk2Gk13y9UbKdb5fNt+sbjHy/6wC8VIb+5Vl3NzQl/2Fl1HfvO2X8uQpbg8fvnC54o5wQ8s0wUK4hoYY6OlaqdFeWhdh1ds7K+x7fQ2BQ4NBSyDzQubhml5WiwxFdOrqlweW9WnTzefLsoObx4axG61lraadatkaSf+2lNAQNIUPitN5ST/OtOOHo1nx9gO87q/3F0u5VaMLqvV6xXWLNLxAAmWLbBC01I6hKh4Xczbrjy1BqN68dxJipjbLeZTyMH2c6RQwAlzqBozoUOnwTPfwUt309YtlPJlS0f7y8n3Lhm96Fe3uMTJpqGTp75unZipV4mPpki2Ef0HqGQ7Pax3tB0pvdDG885KAQ4cbiYS8Q+HvvlENtXL9sPe+MMYLMZpNeKxRIkjR4eLGm0163BRvl3voqaAKUq2zXc4EZYjB5O87OzIF8viiDaqtWPWrC+XisODA7W55tUbb0xz+GavmdvYKk5XIrsk08T/dBqgdVl+Ec7iCxVKxXwK1Mww7rzZbQTczrYoKCCeZDD6pKS3zFR7+zrXsWPnzpmp6WVLli4dGi4Vii2/9l/6ZtkEkZlJa6B/wL/pDZuMrizSUhqHEdP1sPqaLAoSt5H4NaZAtRXgLUVl60xrlQiAYqKZIDHd4heFIluE/jpcBGurWYeL8u16FzUFmp31jnxyRk5ux5y0TFfisDlXL5a3TU7ltm07bu1aytVQX+/K4cGtu3Y08z1pc6eZtC0rLSYoelkSil23boWyJUSTkzlTs0J8unynoLLk8OUij5vLZkf/FzXN2sj9kgIOpv7yD6w/9gRdpDPXke/MTczWZrdsm5qprV6xsreUT+OL3bJlEfVVZH4L9JacmDt1zepNW7ZtmZ1l0TJYmh2dDQcNafwtH5TQ4YgZg4eCzoQWQWXbPdGmwJ2bAiaLNbDDSdHMxDMlWHss0LRMiuCxh1fHgtkBRvu5c3ddu3VtCvxvFEimpvkUbXxieoakK5aLfX0DXJvnm3XbOuGvbnqHA+Y+lqr/DXb7+52fAnEMSjsNJJc0u8J590SKaN+VT1eWc+WlcXXlUoT0lvKUvLZWrFi+du3auLSE8h2BTINSYSELZQvAuALozk/EdgvbFDiiKNC2Zh1R3dVG9nBTIO/CtPmO6dnZzVu2NJvLhof6eTTzjt+4bUdyoEleXBwC3F+RK+YJyQPcSjzcrWvXf4dToJliYvHH4uXufMP2XbtqtfrsyMjyJcNJW+KQl64pT2tzmx1Ji0ovHaNLh7mhNOfnKi5YnJ/LJYvX3nW8LC3nvXTpTbKntp82BdoUWGQUaKtZi6xD2ugsbgrkWvffEI3EIxf5YqnU011ctXzFbLXBOFGv1gqFdGtb2gxshSdOArP9tClwMwWS5sRmRTFyWWRXV61a3T0xPlOtzMxMj4yMDA3wi0+aVtoYTE9SnKhaBtSK5aP2ords2zY9M5M2JFvH1H0Gz69BSdOKP9vEblOgTYFFRYH2puGi6o42MoudAu7aTQpUvuDo8NTs7PZdO2crdVc0rxgd7SmV0k28jVqhi988m1ezwz5i+2lTYAEFkt9e3sW9uVrL9pTLF/1XqTc279h209bNO8cnW8cI2URDw0oau4GUNK3OjtGR4RVLlvaWu+dc7tR6fA7vkzhR1d6kbo+1NgUWIQXaatYi7JQ2SouXAvlOOlWSgrZ9ZkVsd8XD2BiH5YGe8pKh4Z5yuWXGSmeJ2RkWbzPamB0mCoiFVuhKlif1p5sDBMNyf2U+56bo8enpTVs237Rl28xspWXBomGlIZSu4jHC5jr4+a5cvvSo1auH+/t5YvF2j+hZcqYxeXPkrcPUsna1bQq0KXDrFGhvGt46XdqpbQrcKgWYqRghGg4RW6HMdbhvZ8+e8Z5iyYbP0iXDhJ8QpslMke6CSIfH0vnE9tOmwM0UcHyU+pSMnexVtvtaxqukmVO2OjsnZ2e5sU9PTK5YumRocNAtS/yxulyEmHJxxkoRTZcMDRRz+dktmwUEoWbRsUJpCyetOHvRpnebAm0KLB4KtNWsxdMXbUyOAAqIiEfu8coqFMXq7mrMzEyJBT/X0dvrKBhla2RsfM9srcaXueW/nETjEdCqNoqHigJOGsZBVH57KcwDHct2oHgOXNqFf8/nnTCcmJiYr9d8XDIynCLk0rSEx23FI63VGm6aHuzvWd21etu2bS7kScPs5iCoh6oR7XraFGhT4AAo0N40PABitbO2KTAvmFaXn/nOWmOu4hqcfLNY2NWoXn3TdRO12d6+7lVrVidn5PpcrqPY1SyEFEwaV+tp+TWn50inZNaQ/b1EA/dp/pHe6v87/nNsWCmge4rizjbln7HkX1EwEKHZ5jsbLtDs6hqrN67ZvuPH19/Y0XQtQEsRaz2Fortx5Zpb1dt91MiS0d7eNMIa9RQuqJBrdKWtxjiiKHNm5YqQ9P935NsQ2hQ4xBTgwWiLXXwsDJQbhvd0UDeXi2AnnDO8+OdFhiyM1iFG8n+trq1m/a8kamdoU+B/p4Dtwp07x0z1keGh3p4e0q7M3MWl5k76ZPpTpkHeSRt6iJoV9IzKaK7+DO+rK6+5dtvOMUImRlKzwba1V+cSJH50dLSvr0/mZqNGCikYvvAMZmnn+uYbnA57eMZDRMR2NXc6CmCksQ+eDnhTpIQ1aT3SY8rEuiKG+qJdTrQ3De90A7PdoMNBgWqtsXPXrt6+geGB/mXLltWqm6u1SrqXsCUeM/MV1nAnMGVpUWhX+7Ql9IPsazS8rYfd9vGYUdVLSJSZWmWyUZ1p1peNDPe4fCnX4tgNseRTPC0eXGnzemd+9549bunhLB83ukUXhKalU7zcOUbdbadkO+edgwLGbahZXoK9ZCPZqDZNQt/y7sWzOFvdVrMWZ7+0sTrCKFBPVuzm5q1bBDAaGeyfmRnauHGjXRuHDvdpyZ1J7QitcaHueMvWtQX8bRnKIUIiZ1AMJZN61F2eqMxWt2518cDq5Sv6SoWWXcsSf57/n91Eflqd+RVE0Z7xcR5duYJoEenJFv0he27ZL7cFq3aeNgUOLwVSwOfWQVq75v4ZzPlW2F4JXsKsBUPLiNC3Fuf2QVvNOryjqF37nYUCDAkdneN7JnJdW7qPOWbl8uUO3O/ZNdb89fCAz/StO0t3Hup2ZKqVikNPipTO5DLfIcjW+OSko6tDfX2Dff3lstBsHfVmPddVcF9af3dpdGhY1FMXZVZaZw+TNLo5WmnAOdTtadfXpsDBoADGEusE4UuMZO9+Ywlhi9BLrB/CXmsp4ojJwaj2IMPYd6l9kMG3wbUp8OtBAXEmXRs935Vz8HDLls35ro5j16/r6S6FyFxIA3zhTmBaWKgKaJ0WJW+glhl/n9bdkgK/HiPiwFq5jzIUEoVQadQt1Dn+Fp1w3T62+8ZNmzbv2CFsvAyFfCFtkohx2pFu4xFPa+XoqPTYbQxlK7pDvxwYNu3cbQosDgqIM8e5Pe77FMckObo350SeK+UL8WeKQmfHoDnXOliySI8WtdWsxTGa2lgc4RSgYDFpW2ARaTt37hwfHze1li8fjWZlQvROoGBlLdqnUQsVrKyZ+2gPR3gn34HoB8VCJc10Iy/pmGGjI92D6EqBzo5pgdnG92zYvmViajLFgGD6at00YPAN9nWvXLacX2CpVAqVN3098s+03oFEb4Ne9BSwWojpwAVeyBxLiEqlAuvgtP7MrpmSU4bF2aD2puHi7Jc2VkcYBZqNeeG8HQhL5oRanWPWXKO+bMnSqzZuPcJactvQ1UzsL36VyHSstly/bfTbNxfFKDZEQt8K+xNiFt17OJeu1uliIO0qNToq09VKhY1res+yZStGlyxtbQ52yC+KWzHfuXr1CucKd+3aFZFLFWz3yL60bv995FDApLA/YOG6Y8cOkXt/+MMfbtq0qVwu20PUCCuKU089dfXq1bSu9evXL126tBXBd9E9bTVr0XXJnRshsT1DhDDwtiKq00bqXsr5XK3uxpGUODVTcUzd0XVPfWKLh3HITPvFL34hcqNJ5Vm3bt3AwMCS5avKPb0z1UYTtLRtN99dSEt8BbONknjPFQvVSs37QO+ASNyVmWqpVCaimjO7wDF7P/KRj/z85z8XX/S888678MIL6wIb5RRpdqXN/vlcrrM5V80Xu+bEJrq1p2u+3pliIsmZV3RsplrdtquaK93v5NN+9NMrZm3tlAvT1Zo4k13NTlEomyly6RHwdLU2A9OasitHldQ/c81OdOvqLE9O7fzx5Zdt33rTlo03/fTyn3aX+rZv29VVGl+5Yv1DznvUbzzwEaVyT6U6WewWz2aqM7+82azPNarCbSrdMu+nMK+1xjh3irTf2skik25NLuRLdXV01eqVOk+kerpRpmGPoFGvdneXZ2pJ58giQsFNn8ZAOgKouX8UUdjH0LHMgkw3qs9XO1veJs25emq444Wtk+17Gs2ZbTvHq40Vy5b3lwvicCXX+M6OgY65k9cu31zq2rJjZ2WuMde6xqczVyzX3MW591FcWmh1cYxr/3gtli+2hczfgb5BAVqFCC4WzSAtSr1fKJZqc/N4AOk7OztNHS0ZUUfG9Fos5L3deJRy3W4jsH3NSarUXWRqYn5NhqXOjkq1Vu4bxMxN6p6ecmV2ulTIzTUa5jslSf6enh4HOdLsLpUqjZKbOquVKbeob7npxok9Y7u2b/vSl77YrM5Yz9144/UT45NDQ314db1aM1EazUoqVa1/4wufrtcN/dzSpctWrFrNb+vEk0+665lnnXDqyctXre7C9kkFcedqld5y7wuf/ydPf+rTTjrlxNnGbGfRZR6NzkoXNLjWa0V/3+DkzHS53MPHkTy63TS5ZUFu/IVvfPcyjLM274qtNNWLXYW5RnOufUvILanVTvk/U8CNy+YV625leoZ0dI+umWnihYJlpnmvVGZKxeLVV199ySWXfPnif12+fPnKlSuHWg/1a3JykuJlZTM1M7t8xar7P/Dcu939noVSeZYWxT+ydaluCCq/uHBIlNna1ODgoIX+7LQ4C139Pb2yWSFd8d1LP/GJT1x++eX9/f33vOc9zX/K1plnnvmM575w7dp1tbrDW00qWlIR5gUkbRRypVulQVJEWrpdSC/OmFQBCJ++du3Y+MTVG26cnRd4Mq/tvcUevIZKdqtwFlsilgml6mytD0+s17C2nTu2XXbZdzZfe8M3vvnlUmm+u9xx/HFHL186WqlUV69ctac2/p3v/HDTxrHjT7rLb/3WhaeefhcnA/LFwizSJSZbE00wn0uqNotMgcYw3wkmYY++qbOS63ZeL+Ty6NPJxdsHXwUh049YYXdfd/i9hspgCEnPDhwtNurdcfikET7XNN57u3u4ZI2ODIZbSr1WKRTLthmv37hxw5atSesvlSv1WregqK0YuTEdvGTD9Y5D8iBCzpNUHTkLraGB4SWjS3v7e6ZmZ2jmpc7czOysNYBWM3u4jIGrDpbiiu6DWHsb1P4oYHVpDhZL+ZqIVnNJ36G1XH/DtcsGhtO6d35uYGhk97i7CprltJfd6JzL4fDGXs4ZjnqdaWr7ti3G5NaNN9x4443fu+zbtdnp4cH+Yldnf29PoZj3u2LFCox0xbKlJ5100oqWG0Zi7B2uSchNTk5v3LT5hhs2XnfDhu3bd1gHGvBXX3v91ddcO7hk6f3PfdDdzznn6GOOW0nf6uycmpi84NEX4PPv/+AHy/0l7l3TtcpQqc8afnJiCpMfGhqxtp6amqHM1aqz+2vyAaVbHtzvzHu01awDIlo78/+VAvX5OQZeixFzrKe7G2f0Z193z+Rshe41tmvHcH+v37//27/5wsX/ea973esR5597//vf/8QTTySYzS6ZI2yjuX3llVd/+jOf/fZl3x0cHrnXOfc54eRT+gfd4DxqDtN1SGsvIYCTvWS+1jqfUndPHM1hdmbqa1/7yvvf//5dG2988IMf/PjHP/7002lEa5Vi1nrLW96yc7ry2te+4djjThweGq3UqsAxQ9UatVzYFm5BhlCzojrvXiAM2okrVg2NjmzYvGXzzu3UhhZ/yTdqta7CrVvFbgH4MCc0c0nXqU5X+krdnY3Zz33mkx/98HtPPuW4R9zvfscet27t6mW9ffmB/u65JutgKa1rB5ZMTk1PTVdf98a/+udPfO1JT37K7z3l2d3dw7VcuhaGHUt79GDSsAsFL8WOvtShjTruHApW4qHJRJGUp2ql3nLCoJo3+7pTHM65rmpYsMCRARzUptR6OcyUOrTVazvnX+thgUmdPVy1csXS4eGktXIZzqclcqXeuHHT5p27d8/h8VKYT1vHspALrRIlbw47dGgRv521MW32lLv/9OWvcL/Q2//2HZOzM/mecqGnnJuerlSrVlBU80K5ZPU1W62Qyo1a25x1O0l9QMVK+XTKZ3p2liWaNRGD/d73vveC5zzn9JPPOOaY9Vg6Hr581YqjjjrKJKXQLBlZtX3L1v/+2RU//9nlV//iv7dsummgr/ekE447aln5nvc8e8nIUH9P97LRJYUcU3daslKfMRa+iSDbCqDJpSOHlmQdjXzRjnpiJDJZoDFa4frj9Ua9Ob9z19jV19745a9devF/XdKc67zHOfd+wpOf/tPLf/KWN73ZyH/xK1720Ec8XJS5ck/32OatF1988Xve974neB7/RBKE7RdHOlh3pLXVrAMaTu3MB4cCrCMsOmZmvZZMI166i6Xdu3cX+/vdGfKTH33/Ux//6MYbrr3o95/4O4965PDgoO2l1l6AO5orvb29IYmhQkjgrTabbCZu2bZ9w8ZNVro33HjT9l0zSUgXCmY44LJ5J8J7+0ZOP+PURqO+4YZrbtp4/aaNN46OLjn77LPud9bZxxxzjMxUhDgPTK4zmH34X//9M5/+3P0f8KDffvRj7WbmSuW5eXtmc/a5bpUQoQWqWqVJj2th6OnP55ni+oaHLNZ27x7Pl4qNanLbTDeuHAlPvZCvz9S68yWa47v/5s2f+vgHX/eaZz/mMef3p0uxxWLumJjcHWYqDdehUzMdI0uHx6fHmRbf9Y8ffee7/uURj3zCE5940ehRS2q1OiteqdhdLJf0ZqNR6+kt16eTvQzdioU8Tpo2fZyf6+oyJKwpYxutp7uv0eys1+fKpZ7a/CSyqctIoDd4D3UNhCOBnAcNxzSwu5Ilby5txTYN2iUtc+/oYH8ct0KOamN+2/bt23ftRKgGnWyBXhXkUvxIodtg7/BVP//vF73w+Tdec/WHPvnx0848c/v4uLm95b9//qlPfvzC//f/Tjr5hNTkeqN/cGjP+GTaXW0/dzwF5ufS0pf247EXUS4X8ep3vvOd//7Pn+xwRGOuRm2SctpdTpucogPPjI6u3HTTht1ju4Z7i2fd5bRz7nG3+9/n3vc466yp3RvweYsEjLNeqzaqte6eJB2aHQKapP3uZNNuNjgb4A+xuJKY0locV9dbjElp5BKH4UNSKPR2Fnq+/4Mfv/c9H/jcFy8tDw6Mj0/c777n2A+5+Itf+td//+y640/47MWf//iHPnjF5ZfbcH/737/rNx5w7q7dY/39g9TBfPfBsYa21aw7fgy2a7gFBVrzYa67XE6WjGKxOjNL6xoeHh6f2vNfF3/ub//mbQ9/yHmv/rOXrV2xtDozbXeJLUUGRWIJThMig+lbZiJlSIg6osWCRrqqzL9d7MjT01y4TJWtW7cySsvm0/XX77788h/t3rXj3ve5528+4qF3uctpR61f29fT3ZyppK2o1hkWAhtwBcHsHV7yiU/9y2Mf99TX/MUbHvTQ8+c5EuVzVVuB+2Hf5nvSDhZcAaFS054zF4Xg2GOP4xd/3fU3qsX6jCWHH8ItaLMYEyrz8+VCUYymq37y4xc+5+kX/PYDXvnyZ5dLZHuddb1c5oNBi+1DH9gjQnm+ODG9x02P+FShe+Bf//2Lb3nrPxYKg3/wnBfd/ax7Fkt9e3ZP9Q0MWixOTe8plfJdjblkxdy59ac/u/y73/n21Vf+bLYyhUrVSqO3r4fiZc/w7Hvc66wz7z08suK00+5a60yGq7Sr2LJjGRiJy7dsh4uRfHcYTgXbqUnLTBZTL/YKvaDk2qXLRkeHW2OPMpqq37Jl24YNG2bzSWygWMwjRUgnAx6p7zAcDyZgG6R7tm990mMv6JpvHHfSCS98xZ+tO+kkgS1y07NPeNxjB3qLz33Os88444z+kZFtYxPDo8vmakfG/DqYNDocsKycjDIDr1zIY6QcbZeOjFx//fXPfcYzNlx/7YqR/j+86Ckz05OcqLbt2oX1rVu3rFwsLB9devLx6084+qieYm52aqJRq/QPLBsbG2s0azb1tKNZqxvPFKzqfIpB6p19Ky0JWGVjv5uLUxzBaQ3yFKu3tWYodXFBKc1W6zP8HPqG+vqHbtq07YorfvZHf/KnK1cuf93r/oKa9ZwX/snSVeuGRtd8+rP/1VGbNk/e8ra/esj5D9uze6KWzOp95sVsI51n/L8/bTXr/07DNoQDpoBpWSwULGusXcITq5gv/PjHP37X371x5/YdT3vKk579rD8s5To5QlZnpwf6+pij08KdwaQV8zcW32RDd29/WMX4BpucZC0RAmyhJ238p2nZ8vfyrqCv4xNdDqts376VEWv9urVMKfYNfS3kOpXCJhRPLh0pbnvyypyYmVqz7ujnv+Bl7//QJz7w4U+uXX90pdYolIrzrWNft3yUkhhqFg3SnyHPuvId1emZ0SWjx68/ZseOXTfedFOpt7dCKTxCfLOoxbVqdXLXzoue/LhXvuy5v/eE36xMbq5Wd9ctKjsZ9Pt37Zi69BuXffY/P0/TZTU87ahjz3vouStWjvYOlDvzXaLbbN+x+wMf+ND7P3zJ/e/3oEc+8oKTTrkbp40cV6v8/PTM+DU//dEll3zx29+6dMnIwDn3OvP000489ui1AwN9HfMWwVNzXY3NWzdd+o3vfeY/vjA9Pf/o33nsY5/2DJ5I6koKay4XyrFflL9lp9yJU3jC79UsLfCT1TYtRbS3J19csmTJilHCLBHEf8zGfBlv3D2RqVbSUSymyZGinla4/I/tePoTHvvU333sd77znT2z9Re96s+POfFU1uUvXvzZV7/0Bf295dPvcsZb/vodzUJPfa4rzw7Sfu54CuCzJiNTExuUu1wx3HqlamPh7W963XkPOGfd8uHfvfC3lwz2bROoubPYa293Zif+n++y+VdxiVSjVuVHQPHaOdHBem1MpoV04p25RuvwTb7cS+WyjjDInZ7xw3I1N98s5Mtp6LZ0r6TqdbXOwXR0lJuzUvAdDJjLgW3EUnc515X//Fe/fdxxR687ao09yE99+nN/9udv3jlpCedOhdr5j3rUS1/+8jQdnBRJtrdq8mooHhxraFvNuuPHYLuGW1AgLBDGdG+52/Klv7fvG9/4xste9rInP/bcF73ghSnqjxN5k1PMFSMjQwxLpVK3zCEYyAZqkIfAaDSTl4n56hPfHiayYtH1bsWZ6i9XIQpG2TRFu5L6xb2D+jU+ttsUtWyanZmpNpMtjcMHsLF1CIic3eW5ialavjRw4WN/v9A78srXvNZROB6d+zsvrHhoV7BqmRmSyqWWplvmxNOb7zp2zVG9vf2btmzeMzU9U6syad2CNosxoYjldc2/8x1v+dbXv/DF//xkvTrW1THjxpdKvcNi8cqrNrz2tW/hiXWXM89yJqE53/j5T37xsyu2lMsdf/jM333a0580OFCcnhkbWdL/kY999e1//e5rrhs76uhjhkeWdVqpdtZ37dl605Vb1qzte/j55z35iReeduoJ05Nj1eoEVbdjrmfeocb5Sr5U6Owq3bR596c++fm/fcf7H/uMF5x//vmrVq3SR3oVzYPOv25qVoddwNbWs8HmlifNRw3+V/P1OXrXyPDgsqVL+3rKDkzlOo3Dxg1jk2YTV8gYmbFiSZLrCHmYKaq7dz3ziY97+mMvfPhDHvrUZz7btvT7P/aJeq68Z/uWFzzraY3q1NjY7t/7g2c+5RnPnag1S12/XtbNw9WNfG2tVHmk037KhcJ1V1/zhf+6+BMf++fuXP0L//Evx60emRrbzKJP72X13j09M1iI1XIasczRSmKSGHux1GtM0rGcGE+7h3M4TLJb05bkSRy1OZcsWlZTrXBxibE69W14U8jY1tNWRnL67Kh1lLtLstVqFZAtzzEKu5ZDw8uKpdzGTTc4QFHqG/ryN3/0t+/+yFcu/e4jH3/BM5/5zKVLRsfG9/T1DdivsDeS5ogmHYwn1Kx2QIeDQcs2jNtMgTA8OJ9Px2KW+MmPL3/jG9/4mMc85u1/+RKaig2+mQap0Ozp652erZhyNJvQWvKFvHOJ5owteC/OUokkxNuEWYhLkJlqjvnaNZeMWNAJMZxufWu9E9hOL9ZEHZrdeyre3Mx3lnJ9JQdhenp75JmcnjLDk/Cu1aYmxwv57uHBgYc89MHv+ocPQLvcUzbVO+bTufpbPoqHmhV2NRlC/LvQt7/c3ZytXXfddScdf5LILjt22ywr8fS6JZDFmFJr7N6z41P//NHfedSDnO7hhOr2YkcByl3lHZt2fvJDnzhh/XHPeu7zRpcv7eh0oXFj47apid2Tn//cF//1k5/asGHj8//4KStW9OzeuemCRz/wpBPWXnrpj35x1Ub2/EZnQ6SMY088+WXPedqpp568ZvUyR8K3bbk639Eol7rq1dn5ZpU/WK0+5aTc5ER1zcpVf/KCZ44M9L/0NX+Hhg8XsP64AAAgAElEQVR60IPSMezYlkXolka7GKl3h+FktZBGdUQoZc26ech3FUtc3XbsHpuamly9asWq0VGLf0Oah7wiVi8R3THmiF9A7jAcDybgiqVUrjk82Ds7NXbSCev/5i1vfPWb3vah97z30U+5SHgXy7MzT3/Afe9731e+7o3k7MN++zErlgwezOrbsPZDAboOG5CFMQfzL3/xiz/50Y/PPOP0F77whY2prY36zOSeZq5R6bLQbNaw63K+Iz9vocqX3SVRYsV0ptAtyXbVOV+bYKQa6Ol24nhqfKxY6u4t91TrtY5mnf0pHYLpbORxe7LBfjerVaGv0mx01BspQMK8uCUiwdP0Gp3FIUKh0WTfKnD9TSeY57gflCsz47PTjRWjw9PVyY3XbPkpL+DvfYfX+5Of8yzbiBN2ToYGWb+6+3qr1RaHP6jzon3ScD/Dp518kCgQ6g5gwdlrc3U7RkLe9Ja6t264/nl/fNE97376O97+ZsESDqhCgXJoMjSzBLkjSdl6PW3hN+cqxaIDL9QzAYasnNTPnkwm7d3Uz2oJfGhFXAroPWEXIbABsaiyPAOExeu6624498EP//DH/61veHmu1NM8wD17QqyFAMtMk5xbtTzd8kvl6unvo7pBW40w8SJbvB8QHQ40c1ehb2pqwtFOainLHqM9npSsgLkJCORz5dYRLXqsMDYppIJYZt/+6udf89IXfPwDbzr3/ncfn96NyrbohvIDn/3sZ7/3vcte9/o/n5jcY8+2IsJNp/MK3RxVhwZWXvadH15wwR9ccOEDXvu6l09O7bJRYCO3u9xvuy8tOvHL+RqPDqwSQTyhJ6GAFoXsT/io6+YNQaUcevjnf7v0j5//+pe98tW/+ZgnVhvWnIYTtzyuesnqySm8ZbyZw7fRnFbRkStj4o1mlRYIve5SeWJiMjORHij1Fn9+oiaGUyJCLodi4qEM9JbKqMpPa/uOzVu2VWxqiy1ixM115st7Az1oWhAfwXVHzKxD317S1DmyJImbaf7mCqWKMFnNecdQ2STe9fa3Vbdf98G/eW1hrjpZabzola/71lU3veC5L96xbc/fveMtn//PT/b1FJ79zOd8/3u/eMt73nP8yacVegbqzq0gRbPaWxTbrlIt9Ka5ls3Kzg6DxPhvxy/61X0d3MnAkC1U/NhbEFVhZmrqda/986994XMIvWZJ93vf+bZz7n6XQrNizZzy51LInu6ePkzVoIppDkiw319d6cH8WnX8qK9Z7G8UBt753o+84S//uqOzuHLturve/XSxEh/6sIcfd8Lx9WQwK83WxPSaKzO/HYwnrFkpSORTL7rIaR9KYRJYWKxj52bgr5erw8GgaBvG/6SAiRTPwmQyr1apWM58+9JLX/riF/Z0F/7yza9ftXJZtXbrVqL9EbVUTudQCIaZ6VmTubu7N3QUSktSkuZSBEusAUdtpe81bmV6TDbJTXvv+HlU5D05BxD2KZBoR6PecEjxS1/+qkNbp9/1rPFJ4ScObPqF6ErAYZP0mOQoxhLDhKZSSAYmsv0y5/7afDDSK5WpHmc7i7lKdcp6Mp2GFnO1symCJY2HuxWbIW//tGp0KrAE1cKLX/Cstat6X/DcP5ibE3Fwxloy8dxmTszAqemJs8++e3MuBQxM54ByQl5VaL21ar2vt2/lysH73/+cZcuHaTk+zUzzSWtSiPpEPertmZ6eYmusk6ELHNhbREoPagRHjndNl03iUeuP3bjx+n/9t/948EMe3tc/UK3Oglyr1opc/ZKhUW/CpMqFritH0yJE693dTj9N9fXSLBt2zRjDZmdnbFkcDHIuOhg4eDa2g5LI6D7EHqcNurpK5W7kotKabph8qeyMWFqIJM2jtXz3u3fSHrb9xHRYn04uxCh9r1KrwDMdVZlzv0p5w4Ybt9107aMe+kDh7+z+nH7XM6/4xVUf+8jHfn7FFRPJA6HrEQ8777xzHzS1Z/xt7/y7e97jniNLl1SrjaGhFDCvMlsVXY9LmmYybKsm+WK2jiSb8ska0n72TwGcCr+KEWWExIsRZZ/vyit/8c6/+st8uYRd8ra6+xknnHbqSRNjOxHW7LO37YCwMAutiZzcAbIBlg3U/Vd70L4M9fOIrafx3Wzyvn/Yb9xn/cqR5vTYd7992Q++891LL/myuF1D/QOjS5aJ3FPKFV2scFDqxiz/6d3/2FazDgox20BuhQJmkXkYcymYeJpgHR1k7OU//OFLX/Qnj/md33zvP7xLlBRBQ9MC80AeACuzjsF1cHjy29KNeEeR9GknUb0yMDUzU2EQsZ0XyCyc2959SqamlrIVi/hYpRH+BSEy55pLR5fftHHLV77+zfMf8ZsloZv24wL/q3GPhqvFyhw+vMGmZ9h+9nKr9PVQSTXxNNI5nprge520LQGrak3u0HNdHb0txzPnOr2LiIGlWtTVPvvvH7nsm1969jOefPZZJ1dmx7t7S83OtEPbXeh1WHJwcGD90esoWFqG3ijpjGBBMNKZ9OnEk45fuWrZrHWkA4X1TiHdf/bTX7zqla/57H98TujX1WvWzM5UlEW6W1IgejDj5vLoHX8ODfSdcvKJX/nK137+i1+cedaZThJhhwyXjeYsQVkqpuPfchYwS3sVHO8c5N4z1tNdnp2eKTluXkyBqlvV3UnF6oKQIi2Z0mStScFKZmedby2XS9RNB77EktWJJGey+t5M/6A20sQS5VcP6Tvoa4rzUkwrqBSsjutyZ6439d3UfK5YrTe3bNr83W989TG/+ZD8XE1U0oGBwfMf+ZvrVq25/Pvf2717cmzbtY98+EOGB/rvf859BNZ64xteV5mduce97jU9M8tzp6d/oMMaB39oKVjwtxuFHaXrItNZgWRiaD/7o0AyDLeemKp+Y7Q4huzAypKloz+9/Idztcq5973bHz3zqQV2rXoVQ27tZdvZS7ZqBwDrzYawhQsnu/f91Xhw08MrkSeYq9BGeovHrhm9111PefTDz33iE55+xonHX3/11V+/9OuXffPbN910U66ruGrVGpeJHhQE2mrWQSFjG8itU8AkjOkUs1GmJNloP/X6jm3b3vSGv1i/dsVb3/rmkWHR2JsO/bln/dYB7SeVQWJkhFnCBkhdpBMbUmwwZH1LfIZul6SF6c3gYSUWW+3BHWLtHuiF7tWyh6WYDrFoS6u0FKw8GQCwgZ27dr//gx++65lnjy5bzjtgPxjdejIGE6wkuIubItTC6t7X349z2QfxlXYCAY/qbh3KwUst8Hfr4rRqz4iAYV0r2Zdh0i51lPhPszXt3LH1umuu/O5l3/y3f/3nT36MjvX5x134W7/3u4+en6OdiPLsGhx2PvG383waVq5ari0ENjtISksB371iwXTdJleJemOGFsSwJHBT2RnL3r7Ojvzg4NDxJxw7MrKEoobNajUKBJWiU0LxjUZHeowf79Xp8fXr1p162in/9L73/efFn4fKXe96JouFsFt5hvj5TuciWeh6e3qnxidvvP7Gn//8Bz+5/PJ//Md/pIKfcvKpzHHMOcVycY555M74pO0wQ9awNeAcXuhMagTxNjkxYU+EOcdJke6y072FSnV2cmqCyoUMuiDGXkxb714OC3n67S7Zya4S0un59je+IVLAsuHhGXbl3p5ly0a//82vn//Ae69dNixOJfuEi7VPPf6Es+5y1wfe58wH3Pes449dt2vbjnKhfM59zznx2GO/dMmXvvPNbx9z3HGuYeEQOFttVKYnSg7IdpcBp9JRueiagq1k9uzD0urFXylyIVE2SLLhwY3SMabLvvWtG6+/+uUvft7LXvi83mInW6PjSDyrkgGsNbgMM6ROp4ta3oTZc8iGmTmf9DynobtLszMCTzQHh4acKRybrl2/4cafXXnl1h3b90zPXrfhJtFA7nbWWYmZHYwn1KwDk20Ho942jF8LCixUaDLeLfH6q655zav/7PprrvrIR943NMifpjExsWegr+dAfbNcjLBz55gzwMS8eCeUre7uHrvsk5MTDvdSWUR58MkhRCtX4r1SSYG1QsGKuZ0pgi1XofRIEdwhgqa6C4ItgL6guD2+6YmpzZs3HXvCKa6VOKD+i1rUmxh60gSofVUhVVesXhUqXYbVAYG93Zk758vVmSrK9JZ6mKCY8IkrlqIrr/rhj374/W9+6+s//vH3ibmBofxxxxxz7LHr/+pNzzrp+ONmpnZPTY07pplOdObZQqZZDFm83P+V9v727rqmjScH7NGTFG/UWaqaDlQ6AKoXsNqx3TuHBpc87WlP4bRht3G2Mq0gDhyKlLLRL9mfC3m6TyEIBcjZsuWmu556/Mc/8u7XvuGv//atf/6ZT/+LELIDPQPr1qwRbHpyfPdVv7jyqquv/NH3f3DllVfONsY0dnayvnXz9gsveMJ8Y7armDCkEd5uGi7ygmgV1tkWefd6/rHjjE9OOhnv3MnSJcOibTcao8ySs8nQkDTOEKJZ2cPVxsnxCWFT+gb6zburrrryFS9/SX+hfNfTz/h/T3jcmqOPX7Nubf9A71VXXTNUPNq6qmj5RHeard/t1BPPPuOEyentomoN9vewwjanKw994Dnn/cb9nv0nL/29Cx7zexdddP5vX7hq3fqBoeUO3zBiCxmPPvHESDtcTT4i6k28q8UhY7SYU2HypMd/9tOf/od3v+teZ99l7aqVNfekleZLxbS+5d85PTtDtSqW7R5SupwnnOeOkLU3Zno23+9QOtTE33JXWLE011lo5jr2VOfe9c4PXfK1Sy+7/L/7BsonnnTai179qhNOOyNX6h5asrww1NOcsT48aM+ByYyDVm0b0K8HBWJOZhPJLP3yF754/dVXnXGXkx/6kHNLxY6d27fbQWPRtdQ4IJLs2TNBeWIDfsub3/rOd77LnD/77Hs66u9ewtWrV7KX7N49RpqyuAA7NT0pzkpIcX9m0zu4RmIExaKIpimsfOtQccuw1DpGPDc30N9HC2Rmckdvd8nF1Ae2yg/plURZy6xFhwPfQ9PyiYs9cQJPn/B6+ARuB0SKA8pcb6Rt1nqjUq9M7RnbsWXzhh9+/7s/+MH3rrvyZ8uWLz3ttJMf9sAnH3vcesGrli0XgGnJ7OTW2cntvNa5uUwLJJgcp+vd6SiA2Eu87NIlGJQtaDuCoAlJg6ERCZ7ZycO9G27YqxWtjdm+PrdN73ECDrULKczZXC2pO+nEXPZEW2LYeJcun37w7gXdisXBvsHyjm1bjj96xV++4aX/9OFPveNdH/vrt7yyPsMzt2N0CQMn2+j0yMjgUevWPPJh93nwIx/QXRr6/ac965kX/cH09CyPXRLC9tMBEe1IytzazcnmnX4J2gpgxkVreqbS2LKFZrx0ZMmSpcNLR4Z+ctW1MQK1cTFYdAwtI8ums6BrJ59y4iMe9tAffuuywXLxtS96Zs+SVaecfrcrf3bF+IPv1dNzqm3haYcg5l24VJjYvTNFSBESn0W26fbxfFncpfosw+ubXvXio1aveNd7//Gm6697yZ+9WowWqybKQa1SdZwZcSj9TMvsHEdSLx9yXA0SEzDTxdEtjPGveOHzfvDd73XMNX7y4x///u//0atf8oznXPSkXVt2FXt67fkafgyo9qzLPb2i8wspEogv5HJAHYLWqEWl0CBr5ru6f3Hdta//63+497kPee6f/vYpp5x27HHHFQQYmpjM5Qu9fX3bd21f0p0Ex8F62mrWwaJkG87/oEDwd0mZAhEnmGYnp5kRXvXKPy3kOsbGdlhWz87MJmPyAc41bpVLl69625vf/O53/4O7RVevXism3sUXf5WF7CEPPe9FL3rhaaedumtsRwqIVchhrFwwAz/MwhOiKPbpYMjs4X7Dhz3sYbQ0igJJ7HbjVKD1Q1ez4Idkkl6tCBG3/Qkhl6ix14kbp0pbhLQ6pjgwkcUjQ0ax2w78duSszU33FTu/9vUvXfbNr+zatuGoNaNn3+20+939t49a/+x0Km3pktZBPZGd59x7M7HrunTLcyPZ4fDZ+Y58d7m7gydWfa5Ydh4TddIpxVbjWue50qV6FCh47d39RDDql/Ws7T7BIKhW8ghIDhrH+VKpYJ83WqFTUMB7UMyf3sGM/op3/Pqyn9940onrVy8bGd+1ZUlf3x/83u9c+Ojf2rBp5+z05K5dOwRIpHy7o8kJf5d1jAwO1fOlV73mjWeecca97nFPtyJ2FfM3bd4wumKkJvDXnfEJGgYZM2IiqcN6BI2tdbEc3Zgu/O/aVauF/zV33GtE/iF1CLwMwmEhj2mXDgKm/eckyB/wgAdMbd3+py958WDhaZdfueHqjTuOWTGwds0qe9Sz9quq9d6ije6Znp6R6ZnJcm9+anp8+ei6bdvGu0sdtXqlu1hY2lt++fOe8ZhHPfLDn/zM71/wW3e730PdYXrve9/bysYVFKWetBLgnXhYGnsEVRoKVliwcEiP9YyRc8XlP37Ab9y/p1z8wuc+f5dTjnr4+Q/dtWOneY3v6z4R1c3fQj4tqq644or1648RhGefwRl/3tGjLq1vZ+uz47vxqcElQ+vXrly7dvUFF1xw2j3PaTEc/g0dvcUUpDrXqA8V0076QXzaatZBJGYb1L4UMHlCfBrIYSj6r4sv/uNn/ZF7rGr1mf6+nkplRo59i92GvwW4+uqXLvnMZ/7jJS95yfNf9JIGv+aOnJn8jW9866/+6q3PfOYfPfvZf3jf+917xYqlnIRoDNbqoMInqTmtIzNMI6EZUBR4Pr7vfZ8QgOe8884jy2WznyKbI3cUAvoHBcAmF/WLw/htwO6XWbQ6KqVBUKdoI8FQ/PoUep6KvISQOyDgtyNz/3Dh05/553/4+7959MMf/OqXv3pkoFSYFwiQ/3ihUkGnrY4MttQmAWuq3Fa6OoRRLjni3DISlLDOvu6yu+6FrIE2inZ1dkmMmH75fFEz6/XafN7akTt8ugmnw0ZBuvN1CrXLKYID97xqLs9pyOCgp+11qg0+HmQJY0zQJ/pLij9t6T77uS/+yAffvXLZYNoYqk0WcyJCDSwbHRbEY2ZqknVQtlrF8cPOZn2Su/N7P3DxP73n3z728Q/BhN2iNteggbnPp+tg3Q17O/rgjiwSoyiUVPVkg0oHVRuzuflOMbgrjXqyKzQbyLVizTrZ9KBxnok6L4dmNN4KJVp35NU7m7W5tOl/n3vf61XPf/773/e+N734cUvvd/Z9c64P78zVJoVBEpGOcWK+vofpevuOPQODfc252b7+wclpN0wIgzfpNr25eqWrIdr41GknHPWaP3vx2Xc/6y/e9dGvfvWrF1100e885tGGSro7r+WUmVHsVlBqJ7UsnWn51YpBgx7YL8UF0T760Y+uWbXqB9/77tcv+a/XvOrVq1as7KiOzzuP3DqBxGpoobt85Sqc+cUvfunr3/CGM04+XvHQ6QNU/N7RNG7WZnMdzVJ+3pGoPTs3n7j+uDNPO+ED737H6844p+jIxXw9HU6y0uOtX6l1Ow5/UBFqnzQ8qORsA8sokA782Z4XrIarabVzvjEzOfaqP3vRn774Dy666EmlUs6ZfztCNujKpe60ft3P05Llvje4yKe7itNBwjk2ixtu2H7egx92t7ud+da/fls6ataczeUbK9Yuu/tZZz7ucRfSil7/+tf/7d+9e/PmHZ155uueoYHBpSvWTuypjO2avu6Gze9574de+4Y3MGjf++53s2e/ZHjJo37r/Hvd4xxXlwqqNDNdpQU4aUjnKJeKN23a9J73feRRFzx2YMmKA40OnCId3yztEisnwPxNjrViZWFb5FloogjgPRN1+6HHbU3OxAaAmaarxv76kve+8+2nHD381je9rDk7yQm/1qzP87ma76/OVefztf/P3lmAWVWub393x3QywNBdIt2pgigiKIoIqEgKotg00tLdICWoKAKCiIAoSIeCQUgMMcPk7t7f791LOf7P0aODehS/WRfXsGfP2muv9caT93M/kPyF5bCIqWREfrTaYFgpGM24L3F7hKNkAbgSoGMWGFHsY6GPI9cnqRcJfEFPHokV8g7/sI4w2LAw/fAFKjVkDyP8DUFKAnkScW+mGLvXb3P6MnPthw5/dfDwVzY76HQdxYk6vdFkNlK36AUS7QvEx6ds277z4x2H+/bpGWWB/YgrUqkQUmpULpedS4o3ZNSf0mXcB11WWGc5dvp8r34zatxZv919nWMSE3Lzs0H22J12vQ5c2j8TAi8W10/WiLTWmB7mjjnjL+hJQZiN1RUM21xeR4ETpFZqcgKgOnBRRL2gDhbcY2LK/3Wln66i37oEb+m8sDbs9DqsFrMzv8AMKkCujE1LnTJ/njk2pmKVqiGfQ+YpALIe6UGuCyNCdHqX20lP+VCQnvHQXupdQQV1JToWIz6NQu2j2zv9G/w+dchXtWzxzvffE7BlLZk/7+PtW6iPS04tEVZqw3JokuREaSN1yoITRBTNUBCjlOvwOkJ+hk6MoYRhA94AqdItVRzf0pD8LT4EEA5mDQZVQxpCrnC5vQo8GzmC1XryxOEpo4ZOHfVcu+Y1HXnX1Tp1gdurF/SjsOpoDOaYazdsA58frjInd+re1+Gy7dr3xaUr15KLpUbEHaMdpJeHVen3uGwGPflcmseqBWbU5bLotbQ4w2USSHqoTCGOoSaaqUCG/nSV/6YRIpou88OGqNTT1R6MSnJs1JI5y6Corl6jkkqvcoY8CvF1fjWg1aDCIyP+KwolhZuHt43ZKMSLUnCgFuYogsAXZrSKzi3kCKB6fT6vyDfJocBhi/r79+9bqmTxdu3aAVQn2iypZwlZ+V+uTSfopKQE4hCAJ1jwdpuLmBPgd/zRxMT4Ic8OEtFpOz15oBWW++wOcutJxVIHDXqGvMDqtWvefee9uQtW0GuracMGVatWP/nl1we+OBhpyBP2+kIdOtBjB1IlL6mmChUqmKOs+F5en1NvUgveJdEMFRYAecaVa2qd6vPPP08vXxn5+1/u9rf/SdJhDAIHn5J+/lE2lnRB6eLSON9Uk998fSIn9+qTvbr5fKBTobFBxwTOf3/G6TDUqVv1yrUzVjN1CWRIBesYfFQRM/cPOETeVmhHKAoVWq2poMCelJhCL8uZC6eRw6L4sXjxkqlJKUaD+dDBr86e2ZSbf417aNioLrxcFStWLFY86btvz69Zt7VJ05rF0pLsBZm01lDq1B5fkJoCkpLQTBOT01BFSJxMRsyf6kbNjGnzwSD16NEDriyWnGiaphDwOFadiCwWHTIZO+vq1auMD4PDmGRlZZEMIsDz0wUpLSTJMP0Dl+jPDj/fTt4mIyPj0IEDZdJL+gg85thMWv20iTMrlkirW6s6pWqoLr0WKgqcLmFIqTTGQMATwllQK8AkQNzgFhWEwkyUHAzunIOIHYfRGPVM36c6dOiw89N9W959a+vmLY1btqpbrwGtvQx6PQluYIhE0WARD8igt+V/mnOT2RfRGb4Kh04E4IUpUGg9/7PPe7u8yQCyPDSi8QYEDX6GKysnF0foyN7PX3p2QN/HHuzSsYv9xlU2HfvSoDHTLQNwAFPywbaPZy1Y9NW3VypUKtO3zxMex43zZ66WL5fSuGkzaOBdjnyTwUjS1qsnIB1HtLnA4bx69WKlcmXDmrDNS/pYjaVDrEmh0AFUiPilQPCg9Sycm6RWiwbzYdxAREOYR/BWqFBu7OghQ8bPTyuZ2uKuu8x6PSadSquj7YTH5yINGoCQHlGIg4LZJdIgAtVA059bmLKipOEtDFrRR37TCBBYhlKcxRkM+DZveicn8/rcWVOR5pgyEvG6iGtEECEsX0ms/+d1o6wxly9dI9FjMceQ19DrrEi+VW+u+fbbr6dMnli3YX38G64j0xhDbqdIPKmVIY+LDYV65hg4cOCOj3bu2LHj7Jlv9uz5nKI6mHOgimrXoU2HDu07PtDBbnNS9078BRJzmx3qAfyWgMfr0arMBXZ3crES7LrjX35jNFmaNmkWIU//gT/mP2/1Ft7hqSXt9UuPfwvX/OlHpMtKI8z7jPO162crVEpr0aoBwHbRbhhPUiFz2J0vPj/59QmvNGhUrSD/Oo4bIQ1YEgCwikjhH3JgB/kgg9YI49sts0YlLF22fv68penlq7dt3anrQw+XKlcBB1J8G6EUb+Ds92dmz565Yvn7U99YWb/+HSVKpF+9knn2zI1nnxvg9tjUGjlF+/kQYpnMUDcje9GAerOuID/bajUHvAGDNe7Aga927Tz92vhpjRs3hoSJcaa4jIXHIimw2SCo/EMe63a/CKNBNQbDgveC/8MK4Vc2mkx0qhOWBD9vbs+bC+nPe2qdwUCM9PzZc2NHjZZ5MMqVsVHRepm6ad3qdABWoyUVWP8ebhszWaVR7/38qMftaNG4ntagox+xOuDFDtJA7CKs7R+8F4ytm8FdmdehlYUrl0qtXaNP+7Ytp86aN2PscK7Td8DgRk2apaSm0QWCAgm443RaMwgBQrSEb2mzx9VAzZP9JpwjBE7hwyl/3qD9D66MhGYM6Y2jFcwpKghgjSqFLSfz1cHPPHLfvc8+3cfv8HrsgLEMeMI6g8kbdOv0ppmLls+Yv8LpkZUsmVi8RErnTg+0u6f9yOEjtm/7UGeMIfYckqkh7Ttz4cyxsxe/4zhz7vSpU0GPZ/G8WfVr1/A6HXhRKoXG7/NTwEEveiREhJ2nsJVIkTSlCE6ha0TNMtY8mqhz5075Mt3YMcO+/e5Un4FDSJfwkE6vVw6xnMsuQgCIwkh7Eo3OyCUw06V1VdgBL2q2U9gRKzr/N42Ay+NkHfucXp1WfezgoVdeee6VF4b069/bVZAjYcxxGXFNEFiSEJdk+n9e2mH3ArRihzz+eM8mTZpkZFxasnTRrl07hw4dSstP4sfwLkKDBGWSx2bTWa3ip85AxFo0bw8gbVWobafdRqfDU19/QzOZr7/+tkevnk880XPW3BlXrmZowiDQ1fUAACAASURBVKLvFcYELdlxjn0B9LEAaqgUVkpjPvhgy6zZc898f3HK9DnFS5amccSfZA/954P/znekUZXuVtKUXJBf1yycUr9uueZNKwfo0BzSokc0IlAfeKrn+IuXv3nr7SUx0WoiCMTpNWoDxolc8cdAxSP8GmQDBCJerTWd+upyx/v6P9Gz+6yFc4kfqCgvgKc7gqpREPuEx590s5o+Hvnvbnx79erVOz7ap9er2re7d9Hi4XZbrj0/U6MMkNWFBQwwD7CxkCcftJbFbCywOYyWRLtT1fnhp1OLlx8+aTrrjWWm0oqO4ADyKJcSSrewNRe/cz7+rh/HnkblMD7gtDCzCPUR38IRkjCI0sr56d78s9e/Nxw0ajUAZb46evzEkSNrV7x5V6uWLzz3fPlkjT0vWxb2KWU+Mk2QPkABo9SqR09bs2bl6g82rq1crlTO9StxURZbfrZRbwD9d9PHkFb+D3shgK1vBBDo8Yd0RgtcvDs+2bVmzdrdB07TtDSteHqj5q1q1alnjU0yRUVFx8TlO0HT6wQykFWqkOv0GvKqBLRYpX/XKf0T74u0ITYKFM0BjzshJmryxAlnD3669s2laqB0XidcN+DqvEF42sIyrUJvjX/0yf479x2aPXd+p/s6RJt0cszkgGHL5s2PP/Zoy5bNmabr166cPHmCXWlKLlazZs3mTZudPHFs/ao33121tHLZEjLc9ICLaGKEbEu0QQM9yhQA7pQrCjn+0PiJFRCh6BN9I0hBsgAMPoVp7sJF85YstcQnP//KyIbNWuXb3TqdUe4XnYLQUPST5iYwsAhuAdL1CmLnQhxSs50iM6sQQ1Z06m8fAdBSAsrq8hi0umEvv+i03di980NKC4HrsNrRcz9IvQgS/Ka7/J/X1+ssY8eOmzp1Hj4uaiA7N9dkUq5du/qudvf4XQ5orYWZZTRRF8fmp1hfBsbCKxq4aPX6oD/IDtEbLQIlFKCbYlihM/hcvurVqytU4Z2f7NDp1H6o5CE2FU1vgEH6pNQAJiAk7bNmznljxiy9wTJ+8tSKFSvp0PNkGH1/TDTr5iPfHAee/b+Mw3+OzH9/5+alJE3JtzDOSJYZY58bP36oPJRj0YM+UdBIG5PSHGU+e8bXt98Tz7/Qv3Wrhm5PHmpFqdASLJf9UWBQgegSjYxkUAtoooYMGXHmzI09uw5aYwVfg5SAIRmAFOS5UGlKrQWJptVRsoTPGzh/7sKWLdvmzJ7XvkPD7o90KZYSlXnlYlJyXE6eHfA+ADJl0A3uCmlP9DEQNjz3wusbt+xd/87W6OQEKY6FsSWsZzi03IhRkPhFSUOxgkSQQCe4OpkaFgnpQg5UUU6+SOtLh7QypYXEZP33hfd7/6pSYm3HWKwUEIa8frrobP7gg5ysGw+2rduieeP0tOTszAydFk0po12VNTo6P5DQq1ePCmVK9X7iceDVudcus64BVjojBOTSPUt7QXoW2r8TCSEvCQAQawCeUpQu3QiOfn3h6PGTx786/c2Z81eu55hj4uvUa1i/YaMyVaokJydzBaLdjIxQvV4fpcd/lBz4vcP1v/o8HLcigafTe9xYuoFYg+HTT7ZOnTB+6bRXalSv7rbnA6SDK0HgmbCAgLeGVUtWrVuwYl3DZq3XrnsLjg5V2C8ntyuPYrGNHDl87969LLNyZcoYjfpKlSo1a9s6JSUFppdlC+ZPnzh26ztrlX4XHaIw6EhNqJQUhPI5BWaW2aLDzHKHRHzxtx/U8lB8wwHoEPHOEhGNgDgMRluBY9/Bo0tWrs13emvWa1KyXIWqNWumxicw3XQHI/GMAMEXRW4I7sNCgigkM6soafjbZ6rozEKMAL4DmQi9SpN59erBLz5buWQBsX1ZkN6AQvyh8/iJccMK5mBBS+/85xcAsUlOTgS8W+fOesWKFateo3Kr1o1r1KwqatdCUGC66BhDqx2MN2QAEV4kLDTneCyYFSgRkEBBvyCm0hKf0mipOeTMYsVSjp846nI52WR08EN0omModIdNnrwSGbQz5y+NHT9ly4fbmre+p+cTvROT02Lj4zMuXTAZ9VgJ/3mTv+cdJPjv+fh/+ax0ZemnkC+RYj1C+gV59tQkI3V7YX9IqxYcQnZ7QbESSQOf6QPxY+uWTTB7gCHgsut0gsniDzngHfeKhkhgJCyXL2du235w27btlphonz9TS/Qx6BOmMP2M3U4Bg6BxZNBDr8WgaLwognCly6YP7PtU2fQSDz/a/fCBw/NnTY6Kic/LtZktZofHB/hPHgg7nH6jIfrqtfwnnu779fnrk6fPtcbH8/gavU5CYpFxYiUAqwGcpy1k14E/ZBD+hhfBx8BPR+ER/SWsWOCw45lgRuAjsWCkeLNkoEgmy5/9CCFvEFYO6E64B7oLVKxVo0ylCgTYNr315soBz997V4vePR/TaeT5eTmxCWlsW/bvfR3vnzJlyoc7dkybNK5Fw7p+rz3AkqAIMbLmpQN9yjPyk9pDYqp8EGNLb6DHPF/ihRiveYM7G9xZnWBNboG9wO68kWfbsvXDmWOH5vgU9z/QsXv3HsWKl8zNz6fltt5ktDlcgqbr/6sDFJxCyRZmGei1xuPHDr8+7LVuXTrdUaOyw5Gv0KizHQ6DycIedrrduTaHV2bYsWtf5g1n7yefxFUi20hFTcQL8pMTGDVuFIQQhIhMUTFiFIWUibivIe+BfXtat2xqJs5kp0+BS04lNMU4eiv0gjho9KFw+wNIa3qeF2r4qcSigkr49xFiHZxqHekLldLptifFR9/dvFH7Nq33HTgyY8Gi7ZvW293eBk3uqlKlSu26dSpWrkxjNMhFhI0VSSMW6nulk4sqDW9h0Io+8usjoFSTdQJIHtyy6YOk+Nhnn+mXde1yNLgZ+sICVY1IPXaspP/+i6lBmCk3J3/9hve7P9Z99vz5jZo2TEmJF61viR6bzT4XXR20hHSVGi17lYi2jI1AeFfwLdECFICJqBhC0bL/aSmDjQXI8eCBA0eOHOn2aNeY2GhSVTi91qhoQmyXr2RtfHfL3DmLJk+ZRYbtsR5PPNmnf1RCqkqjBaadlpzM/hYVdH/o8b/RXtwyWoefB/bsjo+zVq6Y7nEUiC44CjrT0MfQozGoSBZt2rTl3vYdqO7HrmWaGEY+98c8rmDVonTaJJPrt374yeUrGWNenyBaZysUWZk3vth/EFWaGBMXSUnI6IQjD4u2QBjLFChCcQgJEkCxshUrl0mvMG/uMgrCWrZoZqP0QadxedzcKv24dchin2bM6zP37Ds+fMzkpne1wfqW0O4sM73BgHIlCIH+FlbFH2U//jGj85ddhaHD9BTWJ+Mb2ZiMFdgshojZlwys/+XN4SJReGEyGZkpKBu0JgOeky7aXO3OBkGVZuOmTe9v2gQgL71UOaPJ6vYEFixbhkW1bOWbcII9//KwlNSk2nfWBmtFJwOeSIQrInwx0uLnhVJjsIHPo52hRk98Qi0CNFqSpKKEwusiKWnUyuOshvRi8Y3qVOvcoW1iSsrGDWs3f/A+VK6ly5VH2vhQ1uh74EH/Px1ySvSUGjcbjMJwv3/a+DHughuzJk3AWPGFFDpj7LVs5/ZPvpi3eNWSlW8tWLz64InTTre3eFrKqGHDYGvzOexUBQvGPDjzaPGEM6zHktcESEY4ndQTMJ44ujnZOXPnzn+s++OJiYkGk4lxtslUec7QlRvOdzd/MnvRytmLlua5PU3btg0UkqVdAEgiDaiEO4ehhTgS6L2wWqvykbmgqlQWKl08pd1dre+sVTkh3rL94/2f7v7kemYWAN/o2FhQWxADUZke8d4LcRRVGhZisIpOLewIIKwRb7SInjH9je1b3yfMGxsdZc/Pk9N9GR7xH3nPkewIdMS6cBR+7gAPDbsSGwJkLrsDFaDSoHpDOpPRU5Cvj4oKub3wDgDAAjFBwki03lPBpiQwW2hsNLtIc4BdpVsLOp4kv1J5R82aCxYuP3r0aLnypdRqA4ocWpdRI8dt++jT5KRi/fo/M2TIa2rwGyq9E54lYI8ypdUShR2AA/vHpppu2pe8uKkJfm4YbuW9f7ugpG9MekvG5WtkzChpxiZFl0EIic6hup8G3AS8sm/kWKNgdXdjyZJN/S8WcKHuKfKAFBtozp69uGb1+pEjX7+ede2TT3Z/99VZmp9cv3b1/vs7VK9aW6ZmIqkvooqeUkI662hCbg8RTZlaG/YE5HpFx45dN7+/6aPtu/r36Wm1Rnu8TrrH2Bz2r7+7dPjQqc3v7/72zPUpU+fd0bCh4HTWwt0lEK+YithYiHVsf15gQADZK9T9/1NPZjRIGvJ0vCC6wBBJhhe/3lw/Nz0BXkQs7z/xgLINfwjcMYETo8VcAOOdkoC0T6U03/3AQ7CV7tq6cemKNR9t29m8SWPo7sBODX3xJXN01CvDR6aWKD5v+qTde3Y2a1incnoJsKHADMCciRxxBGfDT3dIpjfhUwVhNxXAPpkcrhC4jgm4gAbE6YIsANve6wpSkJoUpenTs1uTerXnLVkx7Y1J+w8cua9L15TipYnD6/6/C2ZhVwZwOBnDqxkZlF2vXzyLqt5P9x7Jt7s+O3Bk+yd7bR5/aloJt1devU4L4obHjp5csWyxVq/x2fJF7arfL2ydsFtn0hJVhpyHNl+sKKOJ/hyQacD3oj1y/LMLV7POZWRmXMm8dul8QU7WueyCE8dPR0elFEspbYgukfX12UNfX8zI98cWcg1KBjeMtUS1hHMnBBsYBqCASppRGAQ41OcqsBvNxjbNGlSvWu79j06AU6xWrRopFOxycPrY7i6XQ6ssJCYscp8/r9sK+QhFpxeNwL+PgNIP80Fw89tvVSpdrExaAr6C0w9YWXQwYKOKcELkQJQj/lj31A8ajKItA2X8vCMKWwRdCmFq07QZixDtbds1lqlJ+UE0SpqPDlXgsmLDNg+CEh8lFPaElBhSEF2JIBnpMQIcQiWQgBIUm3wdhpcj0iY54PK5QQN5gnzAeuCLfQsWLNqydVtaeqmXRr3evEUba1SM3eUUcCFhkom4B7FsAZMH3yX6Uv+Rx+83rXjYm/66FH7gncjIqsiRMNRYTuDkeINBJjSo1sVDpkC1pcvnkCtNSrXerwq7Fe5EXZWN78wvU7ZUdIIe7kfOF0WbEd7UQj2wN6QEOuNw5kdbLQ5bgUGnIz6BcRvWRfs84bfWbh01YmqrNm3b3935o48/ijZF9en9GN2WuDOtDlIGr2CmIbrmC6hVSEDsaZVCjwD0yQNuuU4lCxQoVKbJM16vV6/W21u3PfRgp6wbrnXrNn/22f7t+88xDhRJTH5uAtg7t9cDx6VOJoguRWgzMibMIv/xD0VeqIf6B5/MFEsRZUkPSVYUr/9tZUq//v7l+qsjGZAH5RpFIIzpow16fTqiH2IBKtVhV5Bp1Jvad+vX5oEel7775oVBA5JjLSdP7RepQb8d/d2je5e7WzTYtm3bxx9/PHLSCor2o8zmylXKV6lc4c46NXU6TZnSpQx+D22MzSa9LKB0u+zKsJdlgWHlCprJAxJbpXCZUCpFjH7Y49hFOReqploXT3j19Jnv5y1f+2SXB8vXunPCGzMNpmhqHjEWwirR2CDoD6lgmPP6VLo/WET86oj9j05Q6ZgOo1pJx63Rr7yoUuvnvPkujTcyrmWmlCpFMe/QSdNLlSolPBkRtdZc/Pqb61czIYWXhVx0twr4XCoQCGxApVnQxLA1SSDKNOxvMgzs0SD0OQr1WxvWX8rIHvryaxBGEEaqVavWuGfuiY2x0B/MGJNE3rFhndqJumC6wpan1RKMpIydGg6wmzRIZ1NHiP3+ZdL8dLkGQSDI6GdIGQPKQvhx/FUu04SVVDiA8s3XWcxhpcIZ1PpCUZMWLs++kTl15qw76tZ3erD5FVo6YAYDBiAptzTcRWbWLQ1b0Yd+bQRwBVz2/BMnTnTv2ontl3MjSzSwgeOKpgY/d0BAKrmbSqWW4JbBoOOnMcq04Z3Nez/74sWhA+hXGKZSXxwhRLAMcAUqEwokNGgYMCOIbS1Uv8BaBbVlJEBMRBrudpwkr8NBoRmJAj/VSWhZtcpsouTwm9eGDSOgkp6ePnrc63fWaWCMsnq8QYA71DFRtvZzt/m3ew+NKEYk0jDx5sGbwTDPShZVsFWAS4jYXqJ7SevWTXftXEU0kWyJUqZzo2XkyujohDUr3ty8edf0GcMpWfB5HETwKeMqrI3F6OjhzfF56DsIsFQPxYLB6rS7Cgpse/fvWLJ4xbnzma1aNR8xYpjGqG7XvpVcSYIQ4wmKIpHbVeh0fqdTbTBg3KFeRZw+UmKEOGR6I22OYCZURZkTSqdXGj1q1to1H5w9ewGmNL8/dM89HWHwRy7zwFCcayC91YuGtSCx/nZzVnRDhR8BP+l6ldJAx0OfN8piOudzR0UbPt65XQgBVDs6kwB5MJiYlvb4U0917979Rrbn2LEjkG9dvnzxs88+e+uttZwZGxNFnyjsrZo1qsXHxFQsV7ZZkwYQNPjZ9oKlN0z7HrMR+eM2Wi0EaRREb9QaRFZ+VlZ6yeLjRo0oUar8yvUbR7307BtvzFOA71PROlHmdXuMOmPAR/d6vR+77Z94QIKDSAcEsnXr1m9PneIRz5w9W6ZMmbHTZpCFj4qKgsoBISPJIuTGoUOH+Cv2VtBrU9JKmtpD2p76ggqVHzks6pZEQx4BlVOQOmT8wacr5A90uLdRvbqUHEIvkpSczAky5DBzRvSLvIJHSIOq1WqotXqFrcBMTEqh8CCsgmFabIlv9wtaXc6RDKyI0Pv34+afJO+UoKaBVrVGc77NYbBEEe3esnXLrp0fzZi7oHLVGjfynWq9Xq4x2D1uGgYpQeLfUrK4yMz692ko+v0PGQF2ms2efyMrS7QPI2Xocxs1JsE9CMHRzx3sUlqp8BMKb/YtGTq6rdEWY9SIYb0ef2jY8FfVWq3TlkceQUYaD2ochQaiSYFMpFMxJY1eL3qZJJfOaGSTOZ35YI60lqiQy+33uLUmo9iocJcLQjw7LYRtDs+Gt9/t2u3R2fMXED5RkZOSK2wuJ54VIA9hn/zcTf4938PGYrRFJDwShODgnRCGlvDtMJVANtNHQgTmiBXZbNfpGy0CAzIY3jVmo7XA75w7a+mGVe927dquRo1qzBpXoMSPXpMQ4guKmsIcHme+ga6robDJGCNXGD76+PMdH+8+cuQ4ad4qVWr17duiV69elByCeM0ruIrPGgqIjBW5qE8/++zixYsXLlyAwPaO2rWZZSk9Je47EvukTJyFpNXKs67doLje6YIoK/X+h9rojdFNmrZIToomPcQKEKaVUnSwFgMhRbEKc/9F5/49R0Dk/BU6+ithj2/9YOP7G1YtXjgngd6UXqfI4kRWCC0N0KxiIyiV1ihd2/Zt2t7VChAepYuEyREvhw4e3HvsFBENAqVnLl/84qutuw9/2bxZ0zp16ujlThS2JZpmlw7sANo8WqzRTq/P5vToNNqYGBP9tuVq/3P9n6xaqfzU6bPmz3qjQ6eOpStWgFOEIBbmBcsNKoN/apxU4KgCAafNgQ/TqGXLapUrV65UqUWLFlkFNswvBh+vGCkkgUAQP+fPn09NoUGqqA/ETyIrKIj79UZkL4aLxmRy5ediwuLLYR+TsgMkjk94T5tWXIpfBXQSV8/nU9F0kmgSwwpozwddj61kmbI2l8coD8NHzA7XcxGjgfyv3eag+RIljXw7c8F1JLeTF0IS/Biglf50c5FzDgWSWpVco4Xewbzj0/2TJ473BeVwN+Tm54G9p0DH6faoNTrCBCww9S0FK39e5/09d1rRXd1GI4DEgW3ObDGVKVOqoIAQr0jq/6x7IT0UlhhM7mwGDiytxMTkjIwrXTo/kpSSMnHSeOCQXqcTI0yUY5N7VFOQ71OBkxKdFyJbGetNo4PNJfPiVVgroXSHe54WL4AoSRniaALDdOfns2c4d+Wbb7Jtx06YWKNGLQ9E9WG5B9o7cvZqLR4zUSDhzka6wfz9D6SGpFoQcNwtwoxx5hkFqinCX6OQqY2ic7Pc5XADuJk1c8K97ZrA9Zp5JSMxPu7c+SuLli8+cHTfiBGvtbu7dWZWBkoKMkDki16jVSlVXkamMIfZoCUpaYlOgU7/qT79j538/u572ixe/m6tSpVURr3PSd6WtGCoIPdGTIwoZcCeXrBgAfyxKELSBEg3LCQMQ3K10mqRHjBSzU34AG3qK5aeOmPm9DoNG3d/8umylWqodAaH02u1gJxwCfOS8BUyFhK0SCV2Ye696Ny/7wjotEa3C8BAIO9G5q7tmz7c8l58jDnop9AYOKYoiRTLQy/6QAvmkkBAa6AmhlAtG0Cls1jIJcWmFEsrUea+bnp6f1F+gwWO2b5g4TyA82lpafMnjymempyfk0luCKo/4lJsFsLvWmu0y2aTu1wkv6mVdudea1yjQtkpo+/vMejDD9+dOHVG6YqVo+MSnA6afUWqm38ugvL3HdbffGdSE46E5KQePXsydGI3ymQ5BfkwpZOOY6vi0gi2QbWgK4NQR63TEGHC/JUHQGt4maYQHrFMabRaB/XvX6d27UcffywImQ74EELvPtHRIeAsgG9FWMxS3TFchkS7vH612M+k+Xy5Odnnv79Ik5+wSgdpj0Zn0pnMkL4d/fL0jl17zl643KB+w8ceaHbTkJLMLH6V3hE3+SMVNi8k4aDVaP2ibxL07qB8haXoc9ldnsBD97VLK1nCHJNYv3HTcpUqFyuelpqSpFeKbmK3cBSZWbcwaEUf+fURiMSND4JCpY8HfoDf56JyGvIFofl/7mDR4zC53S72KpDzjMtXH3mkG/iqiePHx8ZFw1xJ4BmhiRkh2qlQW2s0CyZSDC+V6KzicrsO7P58zpw5ez+DqcFRvXo1GPC6dn0ITnDQlSoNdDkuvZmYFgkoemj4a9W+M71MWRdspGHB78VBeorsAFWK2Csx0VYv0ZLb4WDcEB8RoSecNg5e49CHgypUjI5qAIWcTs8H9+/bsH798SNHy5ZUPNDxXpfHa7Im7Pvi8MuvDLdYDAvnzi9TqvjljAsaLVX9Xow0BJ/AMhCxL6T35vOHY+MSs244nu439PLl7Hnz53fv0VMkcO05dBTT6PEIbVqjwRod77Q7tmzZ8vrr47GJH3u8+7333hsdGwdHB0/E/YeoX8JgEhlhIRElckEeDeeTfoUpqbEUdduceSFWFg2DY40F2TlMot5Iz2DRCltkSdGj1BNFRqbouN1HgGAJyb68GznTp4xdv2ZlfHy0oCqlbobEcuQQKz+iRDngz3M77RR54CfQAZ1KCJyHABVttFIJ2PHQwqSpsclC7oH9n+5wV6vJkycPfXX4mFHDShVLkvvdokpRRnsEFdskKPObLJagx+n1uHUqtd/rAO6ZnhI/e/Lox3r1Hv7C82ve3WzLyaOoGRtCkAb8Q8NZKqWIZhFMEsFCCJ+ddsoLfE44cUTkWFpdvJZsF8LPQuZDQ4jwDUM6pZfRck2Lserp3fsJwHMVypXDcWJWcAVFaYzY5hHEJDJLJG8FCyqfRa4RpsJwDot6BdiN5eA4FWqdNS4Z6plL3507ePj4/kNHvj1zMSMzm1adfl3C4w+24DYkScjPm1LxppMvrZCbfyIryd0KAROSOVzutm1ala9Y+fyFi18cOLh3/8EC140FMyZzkRGjRye1bCZcWZXxFrZSkZl1C4NW9JFfHwHcmEjiJgitn0BU4F/qdTiI7Jaf/TDId2DmnGC1Gsn9Pf10H+L2H2z68M66VTwuB9Sg2D2wg4p9iDijE3HQq7PE4GiuW79qz+7PDx05Rms2m82tUunBTR84cPTQoaNr39owoF/vzl06kVVjTwdcpCxp2KCEBrpu/QbQWhqMZowRvtQBDoOmWZRcRRr5OTxeKTj0s7f6t3pTiKSIlyalLbg3pIZ4B7J1mcyZn73rkx0fbHz7/Llvi6ek9O7Z8ZFHWpYtWwqhs3PnrpEjxjaq3+DVYc9HRRuzczJpYhETbc7KyqSfl5B6VPhDdlVIjJraEOWX68dOHKdUm3bu2li2UkWvy07BooYS+LCHDKRWT8M4YBbe5cvXbt++Y/HixeQfKNEHiZWfm0O+GDnOjCCwhbiMaFDpAXk0xC4XwT92g7qTy6KjrXoIDOXBgrwrCeY4MY8OB/40c+eD+d3nI4bKFf5W81V0M7c2AgCd83IzB/brNeyl5xMTosM0FhSoRBaySJdTDiMaP4gW8+LgK9RqyIRVkK8Kjet1Q9oEVbKKGhm3PaL15SF7LpghCmJKlCg2e8HcTg90fnXUmJEvv1AhPQVxYDaacnJysCTshNm9XtSkKMAUdE3AtUgp5jWrX3PpvBmP937m0092dujclYpkFjlUUOC/b+0B/+afYhQZAUjoKNZTaulLqrZRBKqQadS0mReGkcAkRMwsXpO09fp9Z8+ezbfZoqPNTFYwFHa6A+3v7fjdtycnTZrUvVs3SlvBOkC4RYICNj2fVGxOszNMK9SGMN3IIgrLGStLdIpm8rRas8U6ZeqMRXNmHfv6rA12Lp+sRq3qYyZPqVmrztwFC48dPS6kROTgNm4OKTcmmVm8f/ME6TUuKL5ZgN4DZovL6Qa3EB0VVadGtSYN6g8eLN974GiPp/vpzNENGtYjl4LbB0nrLRxFZtYtDFrRR359BNiThOIPEA8R9fM6Ig2wBlBA+0ufZK8iFjmwdd55+73Dh4/Si7Bi1eqycD4xfPCPfJCiEG+BQw6qXa9HmR49dGTOnHmrV68zmq3YZHqD6cHOD/Xv/2zJEmnduz+2b/+ne/d+8eVXJ+iH2KhxA689XxsTK/OFQf+c+ubr+7o8QkVhXgGNqzRIabkAA4RETz3aV+FAaRQ0n/2lW/1bvX9TpiBHkCYIO16QgAs7C95av/bbUycS48zdu7Vu2uiVuCgznqFKo790OyuWzwAAIABJREFU6dKIEaP0OtOMWTNr31HN684BsKXVmKBvzcy8bjULMClEgmgUQgiUfRXqeQNK48Tx0w8fO/3pngMJ8UlhP4Yv1KPUbBkwdpUaLCf6E+fMmD6vWfM27218RqHxYdp6XE5wFVFMEPZdJJoF+lgITJoBRUj6kcVoO9I9Oo0hFFaf+e5SclJKrDkh5CE9pAF/yyOTpBABUTgqAoEIoCtibhbq7otO/ruOwLXrl95Z9+acWVPbtm5ODTBd5+D7IMuvUotSFZCXkh5lC7B4xEMoDTTg8jm8OqvZnn3dHGXRGiG/zSUqwx8DTnrMq+DJ9Dupg9PRSXjpm6tGvPLSwGefXTjrjRKJCYRtWE4IJcSCUa8PeEE6UrSsESgsORkxQ2bG+eaN6syZMe2ZF0fVuLO+IcpitBgxEv6pB/GpiAmF4RqiGxYoK+Ezy//l3UmWTcQtElDRypUrbtywLjo6xu3IhdB1xbxFi5esbtf+vmVL55UhlMUUeqkTpB9aALo2socak4WWgcBFdCaTqEUPyTQGA8pDFL4glUllyGXJyUnDhg377ptT3oLcDo90hzu+QtlyKJqo6FiMs7QE03m98Mt+amCJhRDB7bEqeF/6q3QCS4V7NpkMIFDzCmx2pwsfjzc1grXEe/ayY9a8Bbv3H+rao0/bezvoohPzvbhtLJ5bkShFZtY/dV/8xc8l0O5KGbx/bAOWOCEiXEAQD5FGnD9zUEuNUAOac/1a1vjx47s/1qNi5aowBdPIVWj9YEhrNHrp+GuJonbX73TPXjQHTM/Zs5ebNm86edIbSpXOZrM3blxP2gQff7JzzuyZ06dPuXTx8jPPDv70091Wi4X2CjKFNisri6xC+QqVsnKyTeZocJZsLdjywHeQfMN/CoR9tNJiX/7MXf4t35KcSEnBMFYYHAz1gF4d4QYcNOCpdnc1hQXD7bwRDmYRpsrKdQ/o3x+45wsvvla+bBm3J5+2kBra1YTJE4pSqQAPDwEj1ekEIDV6fyGZwjJzHMtXvd/z8ceT09KDHgg4vEqFLxhyBv16pVYX8JO4ocIo3O2xR6pUvzNITgbxSeOLgP+bE8e+/vrr48ePM0EwaVmNBpqclC1bFnYG6Jj1JrNWRyWRnxkE2X/2u8t17mhULLkUOs9V4DAY9AqtAL8LSBaGZoTBAWHqcLsM8NYWHbf/CLy/acOAgX0b3lFL5nOEvRhVFL4Y2a9AEcT+BTcQ8THEtiViAQT77MX169ddvvj9lDcmmuPigi47kS4yWVhLPgc1MWaoGLDbtQYL64T2iDqjfsKkyT26nse76/tkD9GdGBtLtJzi4sJXxD+g4SYBMHrO+DAC1AqY6Js0bpienr544aKXRwwTxj3g+l+Qb7f7DEjBciqDsD6dHidNdYjuILFxZRh2yYLhGZE/TAS/3nHHHe++s47QeEJCzI0rV06f/mbEiBF3te8YDhSAYPuB5JMycYQ5uHKdPuhj9ER9MJe4cP4CQqBixYp8F4aRGDpSkwUFcr0SveD1OnVaJgXSDyKIalw0mR8SU6VZ5TcpPTcNKe5Euh/ploiERQKdiBBhOkvTETknBCOjKSoaFQOoVI8oDAW+PHF8wJg517Pze/Tu3+nRHg4aIGosYdLJ4aBOBp11oY/bRpcU+smKPvCXjoBRZzVqLX56D8sQhZF1TZ0fKtfjlegQSRGyGyX8OuteEdIQWFbrzPOWTM24ntnzye50d6W2QybX0S0H8qsg3VdMsAgqDx/7un+/Z5NTE4aNHE+JEAWJlJj94MEIlS0OwEWDBz/zxBM98X5mzJgxcODLK5fMQDTK5OqTX33bpGnz1NRiaH1KV8j3+wMiAwUdOjofPNJtZGDxpGE5qEwv/HcwfxLC9zs8xqBiyHPPNqyS8vrrr5P1cOTcIFoHWglLNBBWfbLjwrWr9rVrR5UvAyv6JRnuIq27/GEEF1EjlEQgLLK62Cn0ZsWIUfioSyDX51GARIUoCKyFHE0Gj5EYaYZdTOKPdNu88F9za4OyOGsiAUi52guiVCU3KvxmLkRikwATH0pOSUlKKomH6fW6dmzbvXLlSkruydHgxIq5i2hN4FtujxNlx9Gj56PPPfds5crloVJVePxKg/ng0YOVa1dzyLDC8TDNtO0QKpZKysgtCRsrsuKKbCwG4fY6AFuBcbZ7/HoDqEpfwOPQKQIXzn6rzM+sW7EMMRAmFjSNymygcZY8RGkLjRwEnhI3yeP1XT534e2330ZJ7z+wjxrnFm1bkpbywycvp8+4TuShYZanUSbwrHBY9Mvxu1mRWtQtQCK17rlXx8+dMpGoq9ftpHWEm/eAgHm8hM0YxkiEWwgJgcMipqUMKuTuxneUX7jq7cFDnjHExKPkJZqv22vMf8vdwhosiVYmBYya+Ig/qCFrKNX0/eQSwnZBIMjU+Tco91aTHIxPThj3+iitJcbnytPoqLDxidgS5YOi3kimNlkoBve54HJxYvG888478+fPJ1K1bNkyc1SM2ptDv+4wJDuUHMq8YfsVHUBbVxBhTqWSUgdPhNIT8FMh4dXocvzMDraxCGZrdHoKEkNK40e79h469qXMZatV+w74vWKiEsIBN2TWSnAVXhcQErNepwpClBoGt0IM3+4JzFq44uvvM0aMm3BPh/vz4Sw16EK+XAOUjIqQL3wrbluRmfVb1ljROYUeAZfbWbx4ccKw1Bs2b1I/EFQ63E4EohSKF54fPVQixXF4DyLgLwsQyoJcePr0Wf37Pg3nCmI0ojdDSrgeCnIpNiRKsXXL5j5PD7rr7nunT58qCvgjapWfku8iqfwIWla0seOEAQMGvAVnztq13brc07J1G+IovB8bS+dTA9XaQOwFtd3tfKA4RJVVmKrnoM/jRKiNHTm0a9f2T3ZrxahCkk5DZazJiCUEd5jxyNFDzVs0LV++vN+TJ9qEKfX8SfijPyZJpZGUhkSoIq2SCj46xzEPFMXrDHooXknRRPTN/zmkwccwcrllRMWQdkQFgbaiOEHLcVl65njcNhjZyQOA8Jg8adKBLw6f/u4MRnbdyMGkk2hmdlgkBr0lLz+HagbKVGfMnHrPPfe0a3/3zJnTFaGwLTd3//79T9WqK6ilZfQ8Fk93O89h0b3/awSw3knYqXUmj9sJQwnggOOHDm3dtHHu1NdVBlgA8tnaTHcAoBXKXlT+y4Me/5at71OsCj66evWqZcuWbtu29bixo/RWqyhMptbN5WL9iqZSXi8hL+nL/s+aIaAFk5NZ8D99HznKFk/ILcjXmaPC/p/nz6PnTF6By6A0PtjxgTff/mDJ4oV9hjwPF534xqIjUvJMdBlRHDKpFdi4SBh6DAhUXIjKFihgwbDjWZ0+fRo4FGYxZxC+QiMkJiUsW760dOnSxUqnB1xOgJYBpxsoCdhcLQFtkxmiIDSCINtDjkSEv+S3M6FxsbFw8xgw0+0FGG0xcYlXbmSfPnEkiffNqvff2TBr5nREX+8nnmhQr7YrP1tvjAJ5h/zxgOED/QUnbTAUGxP99NNPh2O3TR076tihg8+//CrCBYknKiwEg9+tzG6RmXUro1b0mV8dAfquX7t2BZIVHBT2m92RDxsKko6VSsyYLYHWZ31z8FqITtCQGg1FKGwcVjn4KIpVqDphW2I6qFVaupHNmjrjhZdG3nffA7Nnz9brI/5lpJUpm1MytniHC3I1EdKIBEXQ3PAwLVmy5PDhw23a30uloeCu1IASIzVGk+lffY6/+wnEsvDkwDSIWmp9eNSYlz2uzIe7tA6GXPTh0hsgysrlYbE4EXxuFxQ/rmbNG/BUUgyABBwvZBgvkeiUNGjSMzOSvHB57Nbo6Pw8OGksSdYkcsEOtyMCf/lBnUjq6kcbC7NMfJrPAmvVKan789Kg+gfyZKIEhMjCMo8vWK9u46+/vbBw4cLF97Rn+ihH/c+BxkAky8PF6tWv8+GHWx94oFOb1nd17HCvOzvv2rVrRDHRxzB0iO8qMrP+c/huz3fo28D+VWsiuMCQr8CW//aGtYvnzy+enkp2iQpVHkuYRAYjvx7cs3fVqtXnzp3DRu/fvw+rKCEpHnuK6IgcdAIulIfW4wLdo6DyRlD1/iKwRkRDQ8ESJUpIpH1yeSKLHBHxS1qVy2MBUBSdViypRGrSoQP7n6ZIVpTG3Z7j/kffdW5OHjk4SlKSU+Nkfq/KaAw4/ceOHPzmzKmPPvoIuwohDCQAd7dCpUp9+/cn+ZiclibuAvsJkAktC0nwifoGcomqAOldvSjxC+Hy6XV+CtJVzJioRBaIT1pHINwczpJpxUMkT0KCpMtqMbkdeanx0cNeGESS2YS51r/PZ18cennYiIcf7T9q+DNdOneyB3x6sFuYePKQl5yJXEFtjWCWqVXzjUrVpkWZV7/zftvWbWrWaWA2mG0OB8zJOLO3MFS3v565hYcu+sifPwIejyvSHg3HA4whpFkmcjmo8mBAND8RfyACK3o9Y3VRYRhQyVXoTiLG9erVLl++AoEZ2B/ChEMQdlCP6vRvr3/nvY0frF61unOXRzDUJPuMvSo9yk3flKtdv369S5cu+EbUaeOewsa0dOlS+kJwJrqfXUTYTLLGfHCd/5Ic/fOH6A/5BjEOoi+RGnP0m9MnPvlk2/rVb1itYYdNxHiwlAxmncYP4AAVAICX2KEntVhiXl6OTsyABi8OTIs/5COCz/mStcSN3TSbjFZjns1ujYqzO6gNXH7w4BfFS6Q99VRP0KI3TVvpQaRfIXZOSlIfOnTA7/HRNZF7I4JIThbhSOkfSWGq5QcO6Ov2Bj/55GOyt8wJH+cpkIzcAKKT11wKs09qu0TpOPN111139+3bZ+PG9zu2bSOqgaKj6TXmhmVVHCQg/qGImD9kidxWFwkEw3q9zuko0OJaqZRrNqybPH58qfSSMrI8EbWadfUqGxwqEDpMIFuwtqdNm1q5elWe0ueGhCUkmplyEDPx+1hMon4CG8vrJs6Ec3dzhQsIV2ShR36EIRdAdJAMZPlJ/QMIqdrcPs0v2E1UyxD8wIE0GPVtWzSbumi5x+2yRBKdt9V4/1k3C8yKXhrHj58sW6E0Q739gy07du7OzbMnJyc2adyM3pQpKSkmwo2R0ce00Ru0dCyPuN8KsPD4fkDgafeO50dYjJ5gzCwjTkQ+7BFkoYIJNhKYFKIDImWj+XrGFew2Og86bG7mDtoJB7ZaMOQNhqgipJKRpdC0SaO5s2aPmzT5tdEzU4qXbNa0sS83E/gdrDdcitVB/3mXy6nQyxKNupee6V2Qn7dw5tTpC6opdAbwCV4fbeJuZcSKzKxbGbWiz/zqCMDNGx1jhXeBM5FfEcNIFPoaDSa5zAU6HgkF2vpHnJaoksNmgmcrMzMTMvC01OSgyFUJGwvla7e5evV8esKkNzp3eRhnBSn6IwpL3IhwOiNlI7zGB0X4ss24lKAzlckAUGPnEfkQIjWSkoiOT+L8f7MSfvWJ/p4nYLDa7U6DFqyob/36lc8P7tGgXlV7zmV/SB8XF52Tm4UY0mgIufv1OuONrLwzZ0/FxT2Oy06bCy84J4qz1Ur4wijokwaE83lSaTAZpQKHz2KN2X/g6Pw5C6yW6BYtWvn8gmdZMo9+OiYR2yickBjd/t673lr/8ZWMq2klEvArQXIxN16XC0D96S9PP/XU09GxCUePnrBEhKyk9vi6n1rMvMlXS7NJf2hBrx2UvTD0ZVKHzPWxY8cwvDhfaE1p9ouiWX/P1Vn4u8Khom4mOSH2+qULr40d8chDXe6oWY10OAD2devWnTlzBgXMjqZarVGTJvXq1SOxiG3udTnZCCxL1tsPW5taNaQEkGrUs5deLhEGNRFs+jHc9JOCf+GQAOjRqa5eyaQOQ7oU8AJh2P0Cph2+Ab1WQyMpiyl8V6umsxctcdttOrO1iKdNmvOyZcunFSvx5elT9zpbw91HoUCfPpXKVKjEhhdcshG4CAaxcJK0sA6rCZPrjaLjrdvp0CO+I8zyFOXgoAkGH5kS0uKc61fxDeMS47GtmHVhYUGMJ/rMItgVGZcu169bD7UiZk0GcMuD2I+GksMNZs+nFc6ePD8nt0LlShMmTdmx85NXXhu5cOH8mqVSoOxAE/EpYdupdVpQ8H5urSAmOuHFIQM7P95n+5YPHnjkcUgWYWKjjLvwi7qodfQtjFnRR37DCIBD3LNnV1yctUrVSj4qeUKh6Nj4b898d/CLA8Qh6FqFGQQDeETLQoiioVCYyNNLL7308CNPbty4cfDgQSGJ/QEiFY1u14cfazWGKpVroN1BUv/b9yMlOSQ1zxdxnQ8//FB6kzMJXLPlRFpKCFYRBmM7YY1BjgXA4nbHZpG2UAlBgxYJeJzZT/ce6rHdMOr0cl2xi5cu2B25ySlx1MjA48osQCSWlBwbE2sRZq6LQSAGDtmPG/5GCgqFsvkxLHTT0LFYEj78cPuYMeNatWg2ZtQoIkx0kKTxSDDk/ukscL70K25km7YtFiz6gNhkydJpoaBHKLYQrGl6t8vbteujbm/ovfe308lEIpzkS396HawoYUPL5aNGjSDXOXr0WH4SXYi0/RGkRdzt5cuXOYeoJARowv7i2SPV2r9hVRad8ncfAWosMKCzM68vXjD7oY739e7V3eO04Yxdv5p9JeNanTvrtWzZEjVMGSD0CuxksfYVdKLTkxEkgEUQC0uLZRwGDkicl4INrCsqaGAkR23b7fDK3Ixg8c4Pyw+DnRbaEf6nxMREtDzvo7DDYBV+4SBBqEcyqZS23OyKZUrVrV1z3+d77nv4saJlKA0YwWlqCOhUqKP1Vthfpny58+czvth/gE6ybF7gngDgMJoZ8Pj4eEBaZGypLMYwoksPf+XjiGhh+oiItWigFAr4Tn55tFWLFiBGdHoaVEPiLyZaozXQzdaedSM3OycxJo43KfdEtphNgqzx7KUMpVafmlbCkZ1JQ4uo2IR3Nm2lwdq0aTM+/mj7yOHDF02fFBMbBXu2kYoHujL5nERRqVfWalW2grzixVLLlCm5eMn89p07Exa45Z7zRdGsX9hGRW//vhHAP3jvvffuad2cwANRJVb8+vXrt3300bkzZ+jviyADiij5nZyJUOMErK4WLVrUqFF+9erVPR9/zBplDTrtAQXgLd/u3Z/mFTgrVa4OUBtxSrER9djcIPvwpmUgPJsIRZ60RSXsEefgBPOTAmPR91Cnxsg7cUps9QjA6LY/sEsQOjiIVzPOVaqUTrFMwBNWhdXnz+fMW7CkarUyHUveA0gckiAi8Yizbt0eRnzZ7fmqMI2ItB6KuXAuBXeoiIb/1OiRDJfduw+OGz+la9cuffs95Qs5bTkOsgGYPsTvpbHjIzdNHF5kZ2cmJiaYzaqLFy/Xb1wfP5WqAxESkCvg6P/y1Nk9u/fGJxDlEsBV/EhOkAJX0tWYF56IiCPVRkjbPn36pKWVYGY5JyEhCQUK1I9zEKN8Fy9EoEzkokVU7Lafy6IHIJjh8caYDTZ7rqMgt2/vniDQddQXB0KpqWk9evTCAnM4XNeuZRKO5TXrhPoZcId+wDsYXkplUlKCUgONJAtCAXKTgn+ZSuHIzdUGBVBBY4qSBURBvgit/7hghB2GrQ99sSfABiFCRko67C1gyf0XNDsspYB1LMCGggGDRtnu7razV26o07RVUlJK0TQyAmDXaF9YYLdFqKGVez7Z9WDnh/MK/k9GlcnCxiKxyPk+t4+tza9YWkhmJpf5wkOGw1QwVwd8ly5dToiz1K5Th1ykmo7U1IpG+qxFchQKru+yO1KSk81GUpAQWVM0CETE8PamNWvffr9bj149H2yfmJSccTVr3ITxxYqXLF06/f727V59ZfymzVse6/YwaGHSLXwqgtASNhx4Eu7bG/CWKFn84/2Hvj9/pmKVqh4faLFbmd5/gqa5lecu+syfPAKnTp3yed3PP/88oQgCDytWrJg4ecrr4yZMmjDRZiuAaECYVvSl0mhQl7wWLyLtF5566qkB/Z7/8ssvG9W5k1/pdWXPt3/wwZb09NJmswV5KMFwJANLsrEkPS3JTcnG4n12KdbArl27+GrqVtq3b0+jMgwJvNVDy9/EpNMaTR4vpXa3OWaVFqo+DwizY0cPwQpEcEtvNF86c67/oGmVq5Rp07o9uUI0kDQs0FvggPt8+cgRnUoHmRluvNFg9AYd2EqSjSX9lAaTn8tWrHv0sZ69n3o0HHJ7fHaVJoTQVCl+SBr+p1mm04OOiIY4kNQPcQaRz42YYSG/DwMLio3GTRpBOgimjjyyaGH2IzHEzUsxs9ytVKmAHuUKxDtZrVmZ2YT0qUOkGpHp4x1mWbT6Fu3UbvNJ/JM34210eYPB5PE4t2z5YOnihVhI8OR6CvJmzpqzfdfnwu5h0YTDGRkZEfY7OYj1WEsMKw1HjlY8RDpr1qpesmRJAlEEQcg1484hBDZv3sRnOz3YsXfv3kY9S+4HPBbD8sOqI47r9ej01iNHjiA30PSCgg2fDVqmX6g0xC6LpLlDcNFBoHXPXW3Hzlyw5s1VQ4a+cBuN9p93q5gsjDkBKuhiqWRCAlssUUazfOLEKfBFU1E+duxYoFQ0gaAgnVmgDTTE0Qhn0U4nwiYvTTeUxFRT9e379LvvrH99wvgePR4jNM5E07JCTBDgz0BQHgrv2bMHnghSFmHvNcwyKLEF3WiUrk27+7/PtC1ctvrU4f33tLvvrXfeqVy1+qhRo9RKedPGDeJj5Xv37n3qqSeAHkAugwNJ8QXf6/eKPk50tvSHQ5WrVvGuWHf69MmUtGLCM1f8YoDzvwxmkZn1Xwan6E+/PgKiP3MgTOGPOxIYgUPcZcuzWswfrl9Zp1rFCmXS2UKbtm598dVxkyePeKDTfQGZJ0ZrRayhecHBA3/XKFUeWqDjf/iJ94fvbnuX1frKt99+26hJI4CrBIYhuNKbtFk3bsClqdHFBHykFSIlQ0K7Cv2KI8K3sDGAbWGp8SeRK+DvCtmSxfM1avngQf3S0ovLILLTGcqWLnnx7Lljhw40bNyMWkdQApIJwhWQyOwxdi8vkKGSf3xzzyPfORNQAN+oVghGPqVc5bTbddCQczLkVX/F4ZTbdeo4fdhoz7Kll4wLwCslM23Y+V1GdubiF6YbzP6wr0AbCtNjyB12yWXOALg4YZSoodwT6HM0F1jSsBaOK7mPJ7HYHXk6o8IdVri80b37vtqvy93t7m/u8F7yhX1qjVHmE90Gcfd8PwkeSbpK+gkQBoodP1ITsq1QAJUVqcrWuF0EonK7de9FexMxRQLsziRyJ6hOEVpgAqUr8Do2NnrZykUxUbHQ52BliTKFsGzKxDG1a1Y0x8W2bt16yNDhYbxZHbI27CEvqZTr5QKaI80AV4hcUBwS5owOS/wJY1PKRND0UC0WSNHxl40AFgrbltYlULnASiVa8pIAohrfHdi2bWvYZU9OTRQhjlBAZ4l2B5VZ1+07d30SHx9nt9vmL1zw4gsvsHamz1lQu3pNQpvYVUAFmO5Ixy0bO9fhYM0EKb/RG9SgtEaNHt2sWTMj9bYuB+DNo/v3U5/YuXNnPiKtvbDSGvAGFs+aOuSZ/i7a2GPtFeQYIItQ6oRtR/xckJ4KTk6CNKwiFW32fB6ZXpdjt+PJJFvUM14Z0G/wGJNe33/gQF/kqUSkmSY/PhfJS0Irf9lYF+qL5QLbhNQVVk6kekXalToF/rBIxmGD8gIJGYlG+38sHRDCmC0vihQUgs0hQP8Hrw1IloB5BIJk39atXtrmrvY7PtmFaZWYkjxi1Oivvv7K6XVo6DMZCoAuLVexAjIB4QQSgCC4kOKyIKJmwMA+CxcsfH3Mqz0ef0zGmFNATYBcoQdcKtdoKUz9bM+nsxatHPTsgIOnvv1s95akmJjHO3f2u66F7a6yceZZY164ej3r/j5T1g0ap5V5Vy+bViLVlJt7RW+2pJaqdeT4kex8u0FPcB9aY0GLI5lE9F/FTdeFQxWLJQKoKFmqskpjVEDbVqjB/PHkIllzS8NW9KEfRwALh5c0OMHUMAvMRADykr17Pt2xY8+QIUOQfcTh33jjjYcfbk9vYCJbggMzHCYfxO4VwiriWUbANz8c+Ka8LzxFqSNpMGTQG++/v4PL6Vy+YimeqJZOOEhfP7XWwl4Q+ahIESOvVRETghf8npFxaeKEce+//17zpk169ejOeXwXdM7Vq1Rt167tsFdfOX/+HLxz4s0IWoufyBfpV74dQcENiUeLUD/wV6GzFfTyIr4G+Jo2MAIihu/F3d5U8P/7dUHY3OVwEtDCcecpPC7oFoOnvzwcH5doMlk0Sg3MfzyXhxnCIA6K/OzP3mSQWkNSNl4HUQF6W+i1UUOfH2K1qlu0bgR9q5MarrDa4w7qDVGYl8g/6ToMl3RI1+Q1EQA6u0mTK7ib6Qcn3FlBFXH9ehZxCM7kNKaIF5KRxZ845+aN8YKjc6curVu1wfbir5y5YMHcOXPndXmoE+mI4iVS6tStBfJPlCL6/CZRS6nDsMZ04x+l+xQiiX5JkRfS12HQEaXAlJcCe/oiavifXQT/wzfZMlRgsPGZehHyFKhl0cmlwJa7f99nQwY/i672wbQELFquePWlFytULDN50jin02axmERpCyRJcfFly1QkY0imiagJaUS2AHodeACsxa1aNmjevHHdendQ8rxo0cLBg/uNGj0CaDNfZ8vO3rBhA8lBkS4E+KPVuh0OQrRvrVmdn30jJSGOkDDBVJXe5AwgULixIFa6if7TYT/UAtHIMK8N+cCCYsC4AYwPwquwoT7V84H1by7+/tvTcVajoyCHUAtxF4x/tVasw9viCPghDdVhVGIoAYvFzvK4vPzqdLnwUhgxTFqkIWk72A751eGGuBh5qARmDrlUIIKGI0SdlZnpsNvr16/LUzO/bL+69Rs+/HCXZUuWPvboI/m5eXqdtmzpcjWq1kJcqBXY2TJIzyLNAAAgAElEQVQ17lTE8UKwh0QfQwWnVShfdtmypc89P5DeFZDKIk9kACAoLg4G1dTxILqdztGjR2MhzZ079777Hpw+fdnez/Yh7sxRVuB5Ll75Q/HJqSlxeqPSxyrbvGkj4iw6KsHp9B46dCQpKdoLPQRYFNGsWgh5bpi8pCTWxOIkmaiRU93M+5IsuoV5LDKzbmHQij7yrxEQejACkGIvCWYGj+vShQuzZrxRp06Ntm3b5uZlsweKFUudOHEiEjAr6zpN2sEYUrM27vUJNNfDTOGzHFgzHKx1AM52u0sg1lHP5ODZoiH/8Nde69Wrx9DnhtatUwuOyoDfHWFU+uGQwBUS1oJd8tVXXz07+JmSJUoMGzbq+SGD3313vcFsRLcT2fB53FarefXqVfXq1O752CNHDn2BuMQtw6LiHthjGFjsJRG1ioRG+Mk7nHDT0sKO9NIJFcIV+tJAwMk+D3gpg/qr1oQiqCyWnMK4i+JLmUKU4CmDpUrG5WRnX796jSdiVDE+kBooIekZJTvmpzcsHlxtpqba5csXTKJKw4L5K/Va9csv9kFBeAJOIXlluihrsYxL2fv2HwEfwyjxKS4rDRRXkwQTKgnLG+0SiRaxKmA+E6zQBpOFFtErl63YvWsPfeUYYObLJ5xD8X3cOaYzAjxifhFh4zNMvSCkIHq4ePGCQQP7P9CpbeMmdcIBl1yt6NfniRnTJ125eJ5cETllKKcB+DPDXBYKscjF6VxOIkDUOqAOmVBwHkxiJNEDauRWyoX+qin+Z35vWGE0m3C3mBQS92wqsm9sq9VrVnTp8mDJsqXQacyd3+UUHbe06pdeGLR23fJ+/Z68euXytSsZeFZewphOLzWpLBgQftLKiXRuJl1IPMZ7+usTL78ydMiQAQOfeXry5InQIwWCHvT91q1bMYmKlynDVwBqBLkliExlwdfHjqlVrVL1SmXZ4LT+JFSiNCeAwUJwcCfC7yLWQqDW5bCK+DW9UGlj4GUjYPaxy1JTU5988smHO9zzxtgRXx09EG+1UF4jlDfrzXUrHVr+knnX6YwOh9tgMBOqZyMTT4y2RMO2I2qTI5SEHDwyz8WAMAIWcxQeHI1EjUazDlJiITVFG9Ivjx9r0bRJsdRkKpmI+7ltBcjzYcOGDxj49Mb33h76wnN8nH3KrjfoLDBvUB3Ia4k9Q7r+oUOHOnd+CNP76d5PPjd4kMlsxOyGucoDGkE4asEIQ0f4832fHT58sGnTOt27dx88uC9RUblSB6LL4XH6Q35rdNT5768sWLDClXl+1qTX5rwx9I4alZFJKqVx9ar1Br26x+PdY6LETIn8iBxPW0gSoZCANGjUrM+I+0pczCnwoBHn8BaOoqThLQxa0Uf+NQKsd+QhdbZ4MgSTDHrthjXvnf/uu77jh0XFWN9at27lync2bFhGWAsbS/TmRGSqlBMmTKCcsH+/fsSu6MCOHqZAF9XKvj169CiGAUl6bBzcFy3tWolUG8zDXn0Zbs3V694aPOjZtWtWtW3TjsiEkNGRghT2nTDIZLITJ4/s3LmTv1SqUPqRRx4eOKAfNpYTEnmtsEIADLCjrBbjpInjevV6YlD/Pg/37I1fC0pAbK2IHBEuSzCAy4wYgIlHYzJBSQW0SKuSCNO1iFT0tFFnJE0ImzkXFfnKW6Kt+/0rSRmiIgbCVRWQLLsjE63kddk6d753zrzNZ787U6Fsfcwr2mw7Pa6QR643R4XcAt0ifa/0QnLgMB1VVrnJaoLJ+uMdB69dzRkzenh8ssGdn6dEoZBBCBkuXMh+fvArXm/OO+uXSUYV1/mp0cabzCElOVevXmMkMbOwhjG1KAUjVjFrxswWLVvd1/7elavW3Hf//fit2LRcQWQXMWdxUvkAxlI4LPD1gF+UytNffT1x4vh3NqwdNvyFV15+XiYX1EeygKtd+zaNGtbu0vn+pSvXVK1WKzMrW2fEWNah9jx+D9+FaSUIu0RTarekG0QKB/GMMR2hjS6i2vr9a+/3XAHyUPiQMIGZFC9zpFV7PY5jRw8rFf7Hez7qceTS+4oZVOuNIlhr999Rp+rnez959NHuzZs2ghAkEmVxZ13PTEtJ0or4q1RlIWIhREQwh2bPmTFkyIvDXhv61luri6cVcznztFR8aNQjX30V2fLwo4+KJhOYBV6vKSaGwPmsWYsyr2W16Nsr4BU5PpMlOsvmPnPlsif/BnDA2CjQEEaNns5WNPbR0tDCp/BIRSBoX6PBnG93EvCIi0uc8vqIoa+OfOzhrvd0fGDgcy8YzNEQwCGpWNq/Z7j+Z591OX0mk9XldLndnmirVWfSQpYhNqaCEmOyeX4kNk6pKDvweTRqCn69nIa1KZgURH5BTi4PEvaxI0du/mAjjSGxhPRRUUyP204iOGXWzDfatmnx1JN9IVA8efzErp2727RuJWhehU/GKGlpqXr8+FEUxPubNkJ/+P7GN63WKIH/8Ps0THQoJJIMWnqDhX0uh8ZsRXQDzKpQoRLQWwohZkyfbzRZhPBR+Sm99gX8n+37YvyUhW8vn9SkaX2X2+71ywymuONHv1618s1OHe/t2vlBjVYB1RaEf9w8wXAnLiJ1OQJmgFJSRzpeyBLik0xmq14ls7tvBRxSZGb9zxbwP/OL0NgRaFTEzJeH8nJysIFq1azatWvXG1lZr732auXKJRo2bOhw2NCaaFOTwTRl4qQFCxZOoOKjWLHs7CyjHsCpBx8Eg4nYO8SD1aqVxTVky6IZuS7MTs68nNj4+OnT3uj6yEML5i/atGnT8SPHJVIueE7gRZEGF/EKaLVD+/aDBg2sWaMa1SqgtT22PKMFUJEnEAiSjAQz4SzIu6NW9f179wwa8uyqNSs2vLUKy4k4ELmGGjVqSJh9vd545coVkPi0YcZzZTPDNM3uTadIpXRpIjnQZqLLgS8gR0Qy7i+aXiQBAg5QS3KxtOXLN/Tv94TOqgt4QlWrpLsc+TYbViyB/MCxI19dvp7x6OOPhOUCPH7TSLp514SycnOy4hJjLmZkLVqyonfvPomxVkdBRiggigSiYpM+3XNs6HOjU5KSJ08abTBbHA4Q7j/YWJKhJhltRn3MruO78/P9JUqksTSwWakFQ/MF/K70MqVWrlj+1NO9Oz3QcdiIYY9371kyPZ3cKx8XfEYYf7yAjzkYys/L27dv37Rp04DKalQKmm90fgizjJSoA756jd6o1anmz5lep36T6VMmvPLqyHI0As/NCirpSqZQgnHGWvO5hOmm0ehNQKo9xLXwTQm8gmnl68geiiBf0fHXjQCFwnhn0L4QLcilgaBKp1GqM69cfn7ooAC9geEuoh0qhkwwaCCgqlQEfV5W1Gf7Pntp6CtTpsyBs8pFrNLnxcYSDcUjS5GENdbzxx9/vGjRomMnPtv76fbad96hocWTy24wmjEXxo4dR3KQsIfEbEn7F+GnsXBDoQ+2bG7SrDHABmoTzUrlhx/vnDB19qUrWeSPoq1RtoL8YilJQE3r1q7dulULgykBsYJvQ/hDQoZhdqh0Rjj/4pOShgwavHn7zvfffTe9fKWODz4s7YtbjYP8r2cIEReJVIVoO5p1/VpUNMADAUj/7tSXhJeQz9Q2gX578MEHoRgNqRQmvSk/74bZYMQscbtcKSnJgN7GjBxJlq7OnTUj/OpBv9OmhtDFbAFER1/C9vfctXD+7I4dHwGH3vuJXkxKenopg1HNDJ47d2bevHkHDuznG1s1bzZ96mRrtJWGhiKqRDgNoyngxcRj4iAlhb807HUnJMSlpqUB6/B7PKR6aX2RnJjEtPIprFujSdO6Rcu04qXvrFEuJ+t6QBaKTyp5/vw1UpCl04u//MIgqnmc+TYhqZSsNahhBGiUCDhQLTqXkFQ5dHgbc0AQgXsocDuMlgilaiEP0TL3s4MHgMn4cCpFAFamUaiRjCER7Cw6ikbgV0ZApNjANdG6TlR9+D/c9N7EsaNWLV/ctdvDg58ZAG84tA40GiOLJDq2ymQjR76xdvWbw4e/9syzg65lXKBCCMJ3LkJIi8Yph4+fbNn6/mnTxg3o14cgP10aIiwMkU5hCpUIa5mFuPzu27Pnz11GwOFnshN4wRblBdH7sMyfgokm1HaQkHSElDlC9AAOjL0nEgph2oqKhvAAdMLhs5gVWVlnz56l9yK4e6pdUMCIfp3OQEUM4TfumbAWYhRrBkGTkFK6W7duNe6olU2ugQg2gIUI1dNfRUuIkcetel1euy132qTRTepVebJ7p6DPfvLE9ymp5oQEiitlMMUuXfHWm2vXrXprVbReRLMimuUH91oykkL+UGxSAgH2ESMmGgyWCePHKGQFMplNJo+zO52z583f/tG+qxmeieNGtG/XxO/P0Wr+TxxLWiVC1WmiB/R/6cvTFw4eOhQTbwn6XUqZOgwkTEMeJ6DWG747/c34CZN27txFv+dGjRo3qFsP85r7YdgZYQQlWWMM3AuXL1auXOX+eztwpJVMEw183QWoYhmIEez1gFeh1e/59PPhw8d6feGKFaqWKJWOfcyUsQxEsgmmQQ2BSJPLG+InrRhZJOA0BDpQobA5HRLw7lcWd9Gf/7QRkINypogYBaxRamEW9Xm/OXmSnsSPPnpvQV6uNSqalkygdZz5ecYoK6QJBDhZouDtwM8sWbLsrfXvnj1zrmTJknfeeSeVp2x8ZhwhQ4881DxiYcTYl6tVrW7Lz7NwqaCP90+ePHkt48rgwYMBY5Fahg2ZD6iNRmIvLJXSFWq+MLj/g/fec/TA59u2bjp09BiNU2vXqwfZO94Ua5JuXcSrCGNHRcU899xzpRP1yLuwCG6pnQ7Smnq3P/TyqyPcuHImy7ZPPnX5ZXUbNRk3YaI2QoACtdefNpZ/5IWp28PGxZ9RqxQE8K5dufzN6VPQENoKbjBKcO7jAPOCnAP8Cy1btqxSswHeMrE+Nq/LYYfcddfOnV99dXLDmuXVq1XBdsHcyc7NmTFzbkrx4v0GPBvyORGnGr3how+3L1+2EjaHrKwbwl8VDXICaWmYTGnppUp06tSpWcvmYGa9rjxo0kBLQUgjnhMgLFk9ka+k4aXea3fC/46WwDCi59oH7216sOMja5bPbtukrj3nChYe9PHuoMwSnejMu6DWGHTGqA8/2rNs6erz3599c+Wi9JLJPpuDRAi6iRasJEcMehOYW6wiEL9Bnys6Nu7lMZNXbt49fcnacuXKKcMkSAvH6ICj0LhWnSIz649co/9/XguGSHJFxORd9rxXhw6pUr70ovmzvzx14o47mvbp040ez8SZxX4Lh+Hvvvvuhxs3rD937uzrmRmVK5UPU7DjdoGXkoVUmFkT35g2dfpM9nCJtFQQiRhJuBZ8EjmLg6IF+koayO3WWSwCioEXG0Gh4tyw8QRfA3lHYUop3PYC0lXUBikxBziCfm5SlBYLWme51+lEy/p9QergoDDkynBPi9NCQRJwmEx4TtQz0q808iahEZ/0+uqlS/WbtKNMZuzr401WC1WK1KyJ7lqwA/8YUfsfrwFwTfSUAO0OfuK7UydHvDi4y33NB/TpHmkGbfN7bdDAmIzJu/ac6DdoyJgJY9q1rCLZWP9mZgHrNVmKTZy8cMuWHR9seVupcMr9doL0Dm/S8y8O2rT1eIkS5htZdnqWNGpQdtnymUGv42YQiwvyWsreHj56rlevZ5974ZWXXnlFJnf5vC6N2hR2y+Ug2VCEXr/JGsMc5eXnHz1yHBMc4wdCQvQQKhMgM/qSF6C4SqanxcTEKuQaDLcNa1f/P/beAz6qslvfzvSenhBaqNJ77wgoVQEREEEBsQIi1Qp2QSlWFBVUVBTFjqBiR4oIKoIgiPQWIH16n/mutTdy/P4mviYHFd+T/cNxsmfXp6xnlXvd6w2Krsydk51dRRu3+Pwus9WgNRsAAsbjhmeXvLB27YaDB47gd+Q6vBfX5JFU7e3iYWNq164NLDo9M4NlmLoC2OsCHVNyDyu2f6oFNOS6ErBLtBUW5aYmJhbknlj06KOPPfxI9ZoOEzRuOj3gGrwKmAhoYFoTQsBA2TkwQWJB6Y04t+homCoPHDwM6o6FHwkAFh6lHAyAzHQKIgYCRrNl57ZtTzzxBCLowQdm12nYkNWzODcXDAMvjmaGmsWX5S++OGrcZLtZ27p5kwN7fureqd09s2YSJwRZiBAJBkJ4YsKxuCMp7Zf9+ydPmQbd5cIHZ0ZCAUw+Rix+E9SsQCQOsfjrazaNu/ZaW1Jqq/Yds6pUZRDiRMVHQk7lv2LDsUyUHwXFZNQdO3Rw9gP3tW/T+qqxY1o0roectDgcvAW+Yeg7jx48CBXigicWEzKw2sw4ezwuN3kIwy69dNasWSkpNsQppY/kU2cYM2bcu+9/8MSip8eOGYXZKuyyRGwDPq3ZXHjyJB0hnWqS0rSgdRPgQBbZrhNtmGiyyylGURzsBqSz4rwkVzTm94r8AWqi1QYhBjKYMdvwseUcOPDi4kXV0pLCHieaOdhO4Hs64sU2ayxuee6F5U8989ygQf2mT7neYojoyGmICysHmlZQqZIE2SlvT1UMwig2RT+++b65e3KDDy1cwqCy6jUY7mXqR1XNqggalqnRKg7+XQvAdgUNuUJpk5eXu2XLptn33gE506effpqZab3hhutY85iBmAuItnfeeQfv/rYftjdp0rpO3azPPl1DVQWqinKMNsFIjsqWLVtYYmFSEXJ2hUYLeCv4Cb3FDEWdoHgS4maHNeTFYy/oeOhu1AcymBnJYJ7hO7EEPB4LmHcIpTxundYccjtJnBOvm1JnmpmsgDmAfRhxoTCNgR3Bic51ULhIY+K+UbK+jbao28VZOJHJJEwAoKDTVamcNW7cuHvuuQfvV+t2bUmt4SzUMl7RoPlnphK+KYvN4vED1UzKrt3w9lkPTLxmrCYhPPnGK42IoDjc1lIirGnzVhazY+V7a1CzfteF4peisKHH4/1px4Hze/Yh79PpPGbXa0x668y7Hlnz4bY5sydfOnTEL3sOf/H5pymJEqYUFz9iTrRQ2WgoNqzSjRs2w2lFQJDcgNOZAZJ8gM4sjQ/2KxIEih5PTnac36Nrr969BC4lUFb8YKL30AV8Kt/J8o4Cw12y6KmlS5de2KtXclKKltJmIWRsIsIzIUIOo/TPjROuv+nGG4M+Abmrr6Y6xkiwwIHx4MKlOUePNmne/JrrrkXZIrDEryx+Esis2P65FmBlTUxOcjqL8D76XMWH9h9AvT6vXt1g+BR2DZhHbB1xYJDwxtDxhwmLy0IL0YDV5C0utKUkhb2eqTOmMI/j5LcpG6spGCC3y4XPkllJR0+YMGHDuvUzZtwy9srReKUivkAk6k/OzCQCJPgBBhlfTKZvvvlm9OiRaSmp5MRMuGnq2FHDYz6nz1WIcNJHPGh2EacXxFeeq7BO1ayL+vRatfpD3FokHSOFmAuMXVEZk1JvvvnmD7fc0KBxi849elGcESR4FG4IsyHiD0hCz79hI/iGo9tutRw/dghG4m6dOj391EJmuShMwJS8borUClmVx1W9RvXp06d26Nzjqy+/RIvNyEhr1qRpm7atkh2JQtAfDfHuGLVag47KNS+99lrG1Bl0R2aSrf+AAcA9Iz6XXlrGmZoFNi6YAKk+d6EXY2HUHCmb5BVPYdzrNiU6EO3hYABfOLJB4rzhsBYoJxmP8IEIz78WV9benTs/+WTjovm316pRtfhETirg2mAgGAU6lghDx8n8wtkPPrXqw7XTp91806SxHudhuOIJNEaFdA9chYDw2RQUHZUToZxRGPnicV6tXbvuUnggGvWHfBxTjm78d/R9OV6s4pS/pwU0euqphBwWGxLzrmnTRl8+oucFPTZ9u+nlpSuWPv8S5eudzhM2m9VktK9ZvW75Sx/UPy/zggsuwO6kMBkOJ8FMs5YS4jNYd+3d+9HH6ydOvFpsEK0RvwQcEXF/kIkKFp4aoJhQEV9YF9IYtXZA6eTC/M87kmFCPIk90TBwWpUMAmROQihqNHGwHAhU/fTxssKSqqIwMuEE/pVCCRtauFrE1UxCb1gLOxcbrCkKtBOoGFrAmMsvWfj4/GWvvNS6Ywcq1ZgtZvCeJsyvf2hDvQuHwladAfMOLFqTtm1nzn8UvvUN32+74eqre3RrC1VQsfOEPS1p1NUDH5r76r59g1nPEBaqboTsQEjxlpGYI+DR5ecUjry8eTBwSvgQzFXXbz7y8vKVM6aPGDrgAofG2bKusX2TId4QZMhkTgXiUcpPJ0aRUPqgVhcJhEjztm7cvLNP/26Vq2WCjxKGLINNkM56nIbChJMQhJZGqvqC1ZLOAI8KSy3YMvyUJGsTgqE0rAJ+Dwfia79aix8CBPQjj87t0KVL1O+VUuJaJWlLIIFK1W+clHRQNGIyQ68mJSyVTb7UrFWpW/e2Y8ZeiXJ/35zZU8aPa9+54y133J2ZmU2VlHDIyWLM6qhqh8piKbWG0MB+vUjF///CFoAyz+9zQUYK/SfOg8/WfPTYvPsSQkUJYT1L5pFjh9CuMtLSbXYLSrnRaic8pzURLI5RHFPhRyDmbw1TDifBzTKLdi6ES3FFRTCh00PeRlBP075164nXX9uyTVvAAoQO9VpMNdQ1pn4Yfxe1qSHaS9CYc066x43o0bFt+6hvMKPRFnIFoz6dzej2ucz4YvVmhkWUZZ7AltfTvlX7lavWwSNgoV4eBGyMXavVCOmWr/C8Ko45t05/7fVlnbu1jxv0rkDQarRj3MUp7HmODSt0UB6bDhZPkjLyVYFAmdMkmx3w+NKnFvZo12rFshcoUSRBAK0eEbz/wEHyuKF6xq1FpWcisFmVa956660GEHIBj95MNNajwQTCMPUGIX0gkZPprtGhu0Tm3DfT784feMlVt95885SpN2ZUzohHfVRSVaB1Gl1UKh2h32BiSdFDgHt6smeoIZacEJDorExMvTHkcaF7Me19cYdVG9JS8itE+mEKRtzOH7Y3q53Zu2Nrf1E+1ZW8CUo5MJ1JEzOgY93y0DNbvl4/+4FbR18+LP/4ntSkRPyhxHdJc+LuZMUgUWQpUHMoEsIObcTj10QsqUeLwudh11H5jaAHNn+55kQ5ExTLda+Kk/4LWwBHlBKF8S1b9tLxnKPMQCIyzz79jMVibtmyOS9MNTpmMttzzy1mUYexZv78+ZMnTxa2QIARSryPeW42Ejk3V62ctGjh843q1xsxbPjD8+Y/9+zTuQW5YgiKloMPWeppAK34B9sRT1uPHj2QNVg5PAZGLdCf8pk4Z+UtaBcUBWQQX2hMvqDFPv74442boVI8cN0NN3/++RablVJfsaGX9H9p6RxAZqqOhVBTzxVNUuScH8YrQGupaUk4wUDMUEFsxi2Trr2u/9Bhl2Rkpnp9Trj76Fx8k/CaqQ9P3/EFAc35EF+cPJnHM4wZM0bw7OT0KVXnRD4q0qvEjXURwgz1IoQGcIiRdnDfPXffMfO2vLy8++65d9myl9GxUNqU9aB0ecUzlPSP9x1zxah1a794753l9evWmnj9NZs2fCUrrpKNz31pPa6M7ObuigSv2P6mFmD6Y6Lgpfju2y0UP5GsF3jprFa8kuSOrVixgpEA+SQIu5DHI0hLfN5m47atW0eNGvnNhg3C4mBSiPdIWFXItxh1DDlVPtC5qAIwLLRs3x5VAgCWvJWs3hgk4ETNMp6Uwojbt23bvHlz1UqV3U4njKMWm7nAWfz5+k3bd+1zpFWP6Sw/7dn30IPzxOOu1cKhd/RELuB8vYHcjjDIesgtV3302Z5DOccKPDlFvvoNGx8/kQN4Ky+vINHuYGpwotUhEM9zahNHkcq3rBDZMB3YJGUEBkODbvX779mttldeeYW+IN/oVM7JgtxcfmWDKJ9Yv7Bs6PUTJ04E0jp16uTjhw8SjA+4igkC0qoBp1sKPCiMd8xKbhT1+YwOx7x581a+9+ahw79ccGGPW2dMAy1gMFkJH6MNoVvTg0KLJaJeoaFRAgUCkQp6NWKQE50g7ztZqzeHIcrQoJ0rZDFWG0MI1yG5U7fdfgv1RdCc0J3pLFRrfKU5OcdmzZz5xefrWrVoThqTElqRMcYFVQlQYr+Eo3F7YtLefQSlD3U7vzuwLeW5SpVjJV7kzM5zTMf+44et+PXcawHqssosikbffusNoO59+/XevOmbl156e9J14wCi5pw4aHdYwGhv2fzDmo+/HDRwANnUakyHFZqzOFdd26jAU7NmjcWLF0P08N6772/cuH7Llm9OnCh6uPaC+QsevGjwxXAjxUN+jdHiPJWflJaB1+ofaQyEOyU+PMWrAM5Xqmwif40Zq3izStcA/soHpTGZ/IgUJKAan0XrJS8yu+pNXbr1f3zu7NtmLpgze0bnzq0yUnU9ujQLeNyqYsECoAoOuoCNPLyTxfnkQFPStev5TfOKDu/86fvsmsk3Tb3BYbUCpCNIp9OZ0KdgvQeESv4RwhkdGdJPYKFYmga95afd22vVqjVk+HDWFpY2o/505Tjo8xUq9xI2iQ9KWCiks9hyT+S8/da7ANVRZOvVq0+Gl3i5JE0xAoIPvgaxqhXF7vcbr/D7neyB+QfO/qpZ6VUH9e/T58LpM+64Z+aMK8dcfdXEiTQXB9AaDEUEujqM+bPE61TsPLstgNXExJH6vgH/7h3bbp12E9hM0oFDIX9iaurIkSNxkBAVini9DFRWaEHheDyMq/Zduw4/dowa81TlunTYUBkVIeAAZDyYGB6RAFAcESnQxsAgQJKKEDeQmEp8yOs1W224bUUnYyUW40TyOFhrKWMfC0WTE5P8XpfH5zbbHes2f//dD7ueff7F9ETLPfc92KhhPY4XiI816aVXXiNubSUXklljNH/yxdq7HngyOzsdaCBRNZM5Nc9ZlFazJtaXEp4WEKGw+55jK61qa50RAmrn0nTAmU7kHFn4+GOffvQeiNWigty7776bhrP4lNsAACAASURBVEJ9IX+zTv36D82Zg6YiwX2zuWGDBosXP/PNpo0OQBr4EsNhCAaBapHNFIM+WtlQs5jFIQjS3G5bauqAQX0GDLpw2dKleMIeefjJqVOvu/HGG7Nr1MAZBk6OzhJRILl+4tYSw8kA152J8jp6m/21Jc/v2bd/+7YdPXv2nHbbLVJDAOuw2GlJqXTbbbNYd+becwcZ0Gp2C6uLlPgKh0HoU07HWmnt+6s+Gzzwkldfeq5ju5aFucIpCGyOOGWJA5vKFJAYb9r8bctWbYi9AGVgUEk4uxQ5U+JFzuw8xzr/jx+24tdzrwVMRgsw5107trvczulTbzLpdc8//zwTZPhlQ5xOqWon/+IaKgHz7BMn3sAUwgPE9FbnkjrbkXRmswUMZffu3Tp37nTLLbcgx8hk2blj1+uvvYZT+ptvNt13z11CRegPJqWnQ1qIu+WfaQx4kAMBDGWekPlsNJs8HvG6l2v2nYU3UFUlxdODQSgFZ3A4ifQ0GBs1b3v7PfPuvWPG5Cn3vfn6s3VqpUOZjDamaiTKM8vGwUhDMK91atdIT6v85hvv9e7TPbNKNUqR9O83mFdk4QEDkZKSBFMRZNCOlHSiuGAvSK6Mh2LCLapQNoNy+P7bnXj7eCsuSwY3XngdcAolHlfqq2o0BXl5q1avJucIeGnrVm0vu3xEanoG0Vshu/W4Eeh4NFjgkJkBj1cYccq0IeGIS+k1AafHnJTyyNwHdm7b/t6by3sPHkxaoupJZRCqbjm1Zcp0+YqDy9cCsIzA1OByFhJLrpKZ1qhhg4jPCcoKVvHCI0dwqVStmR0NBCX1hN5xe/CkmpOSYr4gYaNhl19OWgOuFPxhA/r1ZdiT3CcuK1/ARGowQ1oqN4RVvLZ0cTwgiCJgXiSToWVhKnFZkDsBioHG8cfg86iamVWYm2swgAyImCzJw0eN2fjDXeMm3Jzh0Hl8obvuuisSdOPQWL3m0/Wbt02YNMlqtRR7YdfVHjh6Miu78nVTb7Y5Ek0Wm7egAAhRdt3aNpsdlY16UKIlhH5bm6p8DXaWz2LWM9pV6cGlsXjZwwYC5IVnF7dq3rgltfw8rsyq1SDIoFgNeKzsOrX8ziIResLMqg8pjDbw6Zx/fjefz4sG7EhKCvt9itmMDSZAK65M+4uXzOEIud0ozVojrPHmK668vFGjhkuXvrh06UtPL1rSuHHTO2dNgc4a/RW03OlXVZ4HPICwzCNwgsFKlSpfc/1UIAd79uzr1L1zx7atEqIBS0rajz/uembx4tunTAC5jwJtNVs8CtcXIrq4sABGD8pzNW/fo3ePrgsWLCDJasHcuZlpDryjUSC5YP5K2nQmK27L1R+sGTLmekoPwSGDCGOdKl/GaIWaVVIbV+z70y1Aej1y8Nlnn27dqsnFA/tt//GHd958b9ilg1u3aQFpk1DohkJ5uYWAkTt3bn5evVri21e9wcrcVjfWOZwdIB88bicTOFGhUahVo2adWrWHXzaUSp8Pz3+8evXs6ydO9BQWUDUM9rg//YBn+0CNhuRwso4xcQAfYNipTH1n+zZ/9noISpQkZBkiCQGnbpwciEU8QW+12rWffGbp3bdPv3PW3Pfefi7vVD5rAEdyiqpgqZ+0ecAPWCo4cuTwaTPuGD503IV9u5NcLeW600w1q1UFcOpR3GAmq+CZIjEywAgFUqsEfhlxCMU0WnDKP27fPWzkGDWRkzhALBSGtZAuFu6M0jJ0tFoMZRyENWvWJqvAkZzGwxMFgH8S6Sw5EFiQ5CgAwsKRJgmhJVufpWlyijMDlHSYzCm4SqkX/uRjD/fpN2D16tUQc6gKljy/0iaq6vlnm77iuP9FCwDAkwpRVvOzTzxy9egrokGvYNJ15pz9B2BpB1YFt3DlKlUlzRC3Ewu7ODKjWotRR+2XcLB1+/ZrPvzw3ZUrp0ybxsI/ZMgQiN1he0HBUonuOIscCGdRUasO7aJeH2s8Kz2VVD94dxUX6933QuA7HEN6Mvh3DD/SRRw2eyhCTqzR5XS3a9ehR68Ln3j6eXMssnjhXNKotRprsctz9/33d+/WZsSwgahxjBayPPYfPtqlx4XtuvaEJ4YV3aGP5xcVWuw2p9sHxTEtFARmGIff/J8TWSV1k2pRqGNejSqo37d+/+2Grz7/bvPG5cteTk6yDx46NC0rKy2jklCX+XwWgW1J8FS0E0oKanUoWFbyhhy2KOm9YdCZFiGt8/qwPzGQuIsY0sopimc6wQ9PLIA4o6l1+7akpEy8YeJnn31B0nFJzyj7BOoeJ2HcBJ4yvVLmgP69Bw4aTBUKGPKwu0CM5R0/efHgwS6X12IyE3QkK8brc2M7UmgLrV21yqRsgNExasSwqpUrjZ84aeGiRbNunU68WZC4pWw6k+XHb7b/sHP/+MpV0J6FpBSmLpjeSjn+j3dXqFl/3D4Vv/6HFsAowsWxfevWRx+532Qxff/tt0TML75oECsXQX5GJ3719HQzKb5169RLS0stduar81ksFWUTYWcw+P2kRktNG04hyIhLxuv1cIwxaIJO8I0Vby16avHll4+iFKxAgeIRckv+w5P9NT/D6QBn5oAhw3lmVbkhNMCsJgjy19zwP1wVWU978ImqxKHoQPwpWis55JFQXrGzcnrlm++4a+zIgd9v3dGiWQ2nBzYsYduXVvyNOavTE9fz9erd/v7Zdzzx2LNPP/UaDBUYcCZHwsUDOo+/ZmzdutkBr4s9aD2IT5QezFXVGYl7nwdwOv2Hj5xs0KCBiao+gQBcgrgNWEpFKCu6dYkb0hlPQ49evdCqQMMS6DFZZBhQQQ5zk4fkImQ/QbIESkMihmVcrnRoZgQv/V4dpAA6o7sgr2nrlqMuv2zV11+PGDECKUyLqUvOmZYs8Tkrdp7dFiDaTvrYF598ZDUbunRoy6QWopakpCbNmjVp0QIoFenAxJoZPDJKWaqDflmzzVbUoxB19MLh5OTEq669tkePnpRMnTlzFkcyqglE7ty5m2gw6zLqwXl16jz99FNkMGoCXinmEo6gjWH+sWwLCT25FxYx9qCDgnfJ6XQT7yIOlZqcCh/9hrWfjxx+yYXtWrVv29LtLErJSH9g/qMEDu+8dVrdKqnegkN6i4MB6nR5LmrfAfpNDzkgCRFnsROiY5DdiQ6Hn1mgTkYlMn52G/B/eTWZlczhX8HvSDPmMk3x9fovBw7oWz27ygW9epIoSb9g8wCCi/iFXQxQo5hVEEpDspCYSHKy1S4codJHYv9gcgt8QJQRnOVKBTYwj0gomhpPO7cDqou4l/giJPJGc8MWTRo2bUyKUiTsxpWFUcQxp19NeUSPy0c0Y9KkyQ2aNqNI7tXXXDdm3DXKAX7qi2vM1hN5+XGyTeMJ999/f+9Ob1RJdQBpQDnjkTxeP88M0bS8aUL01PEjHTt2rFevwfYdPwkFjz9AQMIvuVMlbBTM+H77Dp1Rk5SSRieyVvEwRIDx+pVw9H/aVaFm/acWqvj9D1uAEYj12ahx/cEDL/Z7nD9s+75eveqtmrckvkRRZ7Ql/CykdGFucmRe/gm+qxOJWX3mwkxCBjF+adZQCOACUQ/nEp0nY98X9FWvUaNNm3ZvvfWulDVNtQd9xRTNEO/GP7EtW7YM67lfv37q1AOBAR08JYZ4zX/icURhQmRxa7VVVRVW9AbyMfX61KpVi4tdqVlZDZs23b77pybNs1XByvGqbsHpfOFdWMly845nZlQefGnPZs0bFDv98LAXFOStXffDO29tbFy/ab2654UF1K7FTnWjAcf1CGGuFoqC2QJsqnW7PS4ntSbJ5GJ9BLOlQywZUW4oyx2OKMUrStg4ElQUuUVkKgJ2tjhMxArB0AinzumaOwlxjzgweErcWjxBCVf5g10aohsBKHkorMY9HGlpYY8XyHNSUmV5VEXLl9dXQqisCqq2+gfXq/jprLQAHe4pLl789KLN6z8nh59IHqHhEOOKpC8lp0RMFzoIADSIAjtEWWFDchL0tSar3Wi3xKmEjgYW9GfXqPXY4wthtYVBZtOmTfRmz14X0on1zqvdu3dvpgA04gorhFJjQK/HCQ31AE4vmFxsNmH+xiENNgvvDOoRKPjk1OQtW7697a57O3TtdtvM21M0CbCc21OSVq766P0P19w5c1aH1k1PHNhjtJiRVvl5hUQeCZTDvsdSCmuu3mwBMuQpcoIsFO8oCiL0fZJqWPL4PyuNWb6LqBJAHfy0Gz0CvfvPu3fMf3A2DqRqVavgsnYW5CdlZqlzU9K3FRphSsDK3CGCxtsp1cbiaDYYwNhDHg8/4WDH+8Xri58M8DhxU3FLgwMQ/gWoWqQclpiFsajPBR0H/UV0mORNXgQyahEfCBBaT2qt2jy+8K23z0Jhql2nzujRVzid+UjdmB9iW4ZHtFnL1steXd6zW+daNapRG4DRgjyM42gz6Ikewt5OARKwZfi+MlPTf963P+fkiUGDBnFDKmALFVcp/ZJX4ASY1bhp0wzAxJEo8UdNFISYGz9cOVq7Qs0qR6NVnPI/LQCVFWS+N024Mju7WmHBqZ9//rljhw7goJ3ug2geyC+4tym7KctowIeOxcRTFQI+mQ9MbzwKfKFgO+s0c4kZSUEURCjzn2nMxpGg6XFk+Hx+Lmey2oL+YpO2PMP9f99zr7/+epcuXXB3u/xBRWJEESu8lNhL/8RG06kNxc3FdqSWH/lQwEhjRtoNnD7Ni2erWasWm7duuezyC86oZepZ/MlZbFqNBaej21MYiedXqZ6aWcXWpv1Ik1m78PGv7r7znuPHcrUalFtzMOyBQQdqDCV3PgrXBsSxSh/pIGlUJSZS0ogzwaDzFRZZU5OkpqGI1JKtRgI9uBm0mLzRwMnjx4oK8Q64EWoZKcksVPI6ZoNSIkmroVJH6ZmA6prx+x6giCw+/0DATTsYrHqf24MftNBZ3L6TLMY0lKqY8p1zf6v6//5SFXvOYgsgHD777NPbbr01K6uSRIQDQSje8UtdPGhQw4YN4bKCvAPctJFyDDYbKWHUDE7wSYagpFPAvIvWBDMV6oCiIsPJd9mIEZeNHClPqLrJqeaOX0SW9jAVuGSEs+6TkK+AswgnSa6c0Qw+i5IDTZu0QIXPL8hLT850FhYn2ZIuveiiSy4fHgsWe30Ru8Xw6IKHH3/+7XHjr8JcPLjv5xRD2A/3iF7LiOfWqckM8jAJeoBHQ0yNhAToghlasXiMiUCJY9bps9h0Z+VSZ+QwV1MFMiYxub2NGzbsfcGFUbBN8bAuYkjKyMCziO8n7pdKG1h1ZvQMorc6vfgamZjaaMDtwS4S0lFUYUBv4rfTRYN+GhxXlthz+PsVZx6guEg4SlyPS8kelDGcaHBUYaeR9Sk+eCGjZlMhpDyk0Z6xZPHS886rgybdpVvnnBPHKleroqTXcKSY5qTHEB3GlTlx4njCvmE/SpVsxHOpzIP3UdQ+bhcMvv32m3Mff7pxizZXXXUVYpPb4WtPwJ9Z0rZhw8Yfd/4yctx1UMygjqGA2s3oivryGdPnVsC4pPet2HdOt8Anq1e5C4+3aVXf6cwj/u7zRbJr14jovJgxVouNqcsoR3PCZUDwJ0Erc49Br05sfmKsqyM+GCaxH2pQPaYOmdlS4BdTMyFKdSkSuU+eKKAVdHrYlvHchBMiuEzIOMOdwrAXYavwXTHtpAi1Quqr7GGHzG7ZGUsIyQXJY2FqycWxrrgA3zgYiSyeDOhGpRoPkkPgmxo/VYAM4pKjaqrUWNA53n7789257lETpvpiGlRBfMhasc5OC/Z/qp9oUkU0QRQrJLG0J80b08NK7TNYdcFoBBdQenr24QOF7iJ5TQ47o5lhi58+EYvVHzHpHRadI+gJIJX8oEuK/Cq7fbuOLYIJnmiCDwidASOXorHITFLpJTUJOz6ug6gfPGkUdpmgRoeXwY1pK8CIAI4KwBh0QWICJn1MakIDSJecQcK+xkSf0/bBh9uGXXJ9jZqtGjZo16FDj549+nXt0rNO46bZ9RqOvGrCN1//lGBMhZUW8BTlLaVD1Y5We5lOxio9jd/9/+VO8o70iCjjgMO4r9YEYyIK3N79e1yeQr7gxlBVfLVB1DH5T3Xif+t9dXGYD6j9h2qEkkP8N6Y1GhiTjojPn3/q+quvAi0dCPphy0Ivr1mnZloyFFlkgEZQkcQVigGDYaaUFVeIXaALljWL0BVzn9nH1ARzJ/xJGABBl/zjC/+4SNgvo1EiUkGWbelfwUghXSLUANDAhqUsnz9s2VSrajo5G9Snh5NUa4zXrVNp0g1XVDJHzb78aGadpau+euzZt2fNuPb28aMD+YegNYacAEcKi+6m77a179XPmFKJAowKj4BfB7VbJIiOItTAvC/WYQSi8XPOnSE8ZMJ4oI0wdxF6kWi6zfblBys7tW8J1RTu6gmTpuQcPxEPhIneUlFSmh3+fSmmIc0oElqB0yaEKfYF4bvIUUosCKZAvNySLSgNzhz8lTiG2/Fd7BlF5ZJfJReQE8Vahd2KBlMic6jGCq0DckabhHT+Yv2XUCq8snwZ8PbHHnkEAxxXp/IkhnAo7nUWTh4zYkSv1pf16RrxFihONF00bghQZtaYHNTYnVHLkeLo6DufGHvLAmt6lSk3TbLD5+UvTogFZBhIbFOSl2VNgjNIoYWx25K+/H6/K6Tv1X9IBL+9Vpdst8HfAYCvfPP0nOv+8r1GxVn/VAuILycSA8VMKO1ETr4k7ygTjBw8gIomo40VFWhoKEz+CDOgzBBC8TfEAoUUEDQLsxFzQkFsAAJQTFVZcYUGWELnomkwXZX7iEiVIBAfMn1EoJCGEiElW2emVGIE/y/TXgtwBxJyUEQWE0ID9mENrm/VjxwOWhNTYiGf3uwAC0IxLK/Ld8ttt5LfBF6bS/LiHCnObfRI6qMpkbtzaGM10cVhWYhF4yi7NCNyH2e/sDmXtEmL/bqp36U1Y7G9+3ampiU0aFgnAiMg4pBGjEUcFgAQp8NtYuHhUQCMkgTk14wMZIk02ZJVpiuTFSRsCLqjqN8p3NDSd4aAN2CGcFKjff/td6++ZgwaT3JyUpduDdu2bV2NIkusgHotQOYNG775cPXq9999Z87sB6bcPC0eNUYgB2dtREVTIs5gPqSvBRwdgV9CdsrzCaCHVxClW7C6Osl+MppBAqHtAcZ//Y138ws9sOMSepD4gqKe8ikX/E0jlNRIFfvK3wK0LX5NJguzCcfPwV8Otm/flv5hBiEx4A5g/+WjRgdcheK8ZOn7tR+lX5TeOTsb/hXoUAWaLVRzdD0jmT9DwQD5rAmogMGgNxghFo4YoBbe22tWPvvME/fdO3XclSO87mJMMZ4WlnLGCk948ODBpOxGeOZInMTXgSj5h3hdytw2dARaL3SvIseotxCNHD954ssvvxwxeA7NkZyePnz4cBIwZQahmwoSoHx+nD/9YOLcIl9Z6ysqFpqxmNCvG0y2g3uPzJ49+7GHF7Ru165Xz/OLi4ukLkiYIpJG/OgGi33Dp5/7QglDhg33UNkWKxw3ld7o83pxiCKO3nz3/eeef2HP3lM6c8LUCWNHDB9SPSvdU1xgNxm5GbWScKDxiAwANsaDujEGftq9KyMzk3WNX/lTVC0C2bK6lGerULPK02oV55xpAdZIg1FPISqGKTHBKlWq8ImyxfpVpXK2zxfc+8v+zVs2XXhhz+QUuwKTLNtIZRUnD4jSrcx5rqxOBvQa4fjFtBXTCkWJlZJZKs5hfF2QpYgYxVcMvEuNIChTRDw5Yn5hxun10A2A7vR6DNbEcCQB/DePJrVcogmffPwxtbquu2ZMmzZt8Hp73F67I2Xt2nV3zLwnEAn37dsXpUo47ggH/IrsVh0n59SoYP2gQAX6Bi9LgpVQMWuIzgVwEJS4qRqG2rxidyqih4WksOhUjRrV0tJT/H5XkoPybT6rJbG4oIhG0GmRdHEWxXDEp9FG0jNSataq+uOOXW06dZVKR36fwGJRhVleg17Iq/CDEQeG78ycmLZ7x4558+cj1qfcdFmLFi0aN26YmOTAHwBfJSo0KBm/xz/4oh43jr9qxYr3n372sa3bt9x1191169WPYYYiEGl5FCmurDj/QXBAIk/oQcxrlCmsanZyDPnpAeGwoEaZ+FQNekoOL1myrG//IVCLsd/tlvRJXlaNodAIvHWJ7VOxs3wtAOM6rP8hieDJxBfbKBqOxLXLX3l54ZOP8StQaPLyik6dSqlUOR4MAcySGa0YLWfGYfluXeJZcWDpTHVCe8rw5hg6HFWDIeP3U5wlbLbYQe1Y7YkAqF987tVnX3hu1GXDhw3p73UWBP0QQBAnNxqYVnGMhdC2HTuHtOwKdyVFZXCNMB1KvOm5uZPXl+wCsTFE3Tx16tTRQ4fq1q0rtpDR2OuCnko0gKBcBIzlX/0KYLgEwQlPFnowvme9Yd/BA7fcfMexnOOQmlKBDa+1xWEH/UZ6jdEOWD6os9iLip1vvbdq/I3Xte/aIxQojpLGgxQ3GBIxq3SGY0cPr1v7pctZfPGArldfdUXTpk3xmRYXFZhFw9QEfBEzQUaFHJu3Q4bTCGz8iYZHObUmLVqjZvkJDkTjdLHkNjJWymWJldMJ9lc3esX1/y0tgLYRDgmjsurdYd1CJQKSlZGetWrVh1deMeaCC3rfNOmWbdt2pCRneL2nSxD++bfj+mQPcU24IcSOFKJL8WQw4FnClf/J0ihVSonYA6IUk4h5IQwqYoHhmY5SOsIDUkLCEnoT0Xo5Hi6lKM+si/iDlqQU3CRSMS0UeWrhonFXXfPSS2+sWfOJ1mwlE9zuSD9w8Pg110/YtOXbhx9/Qn0euYKy8dZMS1Ve//mX+huOxAGOlx/tAb84zM6AQ3EUoSeVdmtV1qi/qiYdb8d7nTyZW7NmHb3OYtDZTYbkA/tOUK5Er1NYQyU6e7ryF95/aIPad2j1w9Yd+I1gjARRxZIp8AgT+o0BwQ3nlpYlymJ7aPbsLt06aTT+115ffPVVw9q2rq/TUCHjaMhfSJ1JCmkU5B5NiBQX5u6tlmW95ebr58+7Z936Lzp06nTk2DEtKRSybCu+KbOZhDXwMTzMaU1XeXRK28IeJh0PPySgfRgsQefEtA/NXTBmzHU9L7xo+oxZdBxGKgerKBDelCtU6FilDY9y78efLBMWTR/WUHADFIYymXfv/Kl2nRrZtWqAB2AOOgsLSBPLOXREw+pIKpdiJgmNuEQJ/8fJWu5n+O2J9DheVSQJ3a2OeW7CnyGfB7sBcpYCUgXTMou84VvvmvPwk0sWPjpv0o3XgR2SIKZem5qcHHD70LSwXtw+7+HDh7OqVOZpxY4T+MC/aWPMqxJVncXgOMnKQ7GgWUhAQfeMEv2UDTH7l2PLMHZQsARKZUnkm5i8Fsv6DVsOHTqO9QU+L//UKRIXbCkpgrNyuzU63KLBcddc+9KrrxW5vTdNnd6778VOXwj5TL843S4SctLTU2+9eeo7b694dMG85vVqhF15hSePaKnopUhs1giyYtR3V7UrVe7xCUatoKCgfv36yBnkAkk/0iaqxV6uHi7Fti3XtSpO+j/YArJQmYTaAIgiPi1oA1999dXktMTDvxx6Y8W7SmAHGZQAM0q/fr2VME3ZNC118UONU+M7SDKcUgrWR0QbeSkilwntg9Kg9AYV7/xhADdGk+CwOBe/FcWk8RgDPQqyNMdiBCywd0hTZgGApVCwQoiTYPDztV899NBDm77+ftAlF11yySX9+vYClmRzpEWisYmTp/uCsRdfXV67YT3iCcxJFmmeh6upahZ7zrUVmpgZCgT82II5CwXy8k9VyUoHTJYghb5K3VShoy4/assXF3mLCr1Wc4YmIXnZSy++tnwZ3BzNGjeJafIJysIjQTMrMogk6njX7u1m3r3oxKlTlbOr+pxFNnOi0eLwuihDhkfDgnZ2/MSpW2ZM+/KLj++47cahwy7GSA67iuSpwFdFYiTc47w0aOE/NMeiTrvNHI37co6c6NWr43NLnrz9jnvvuP2WJU8vstgdRgqEk5UWQFE2ErFJIJWefCbULepQwsgv3gXxUeg1oQQTiptm5fvv3XTTjBMnC6dMu3X4iCswDLAMeGzVfmX0qnJWBa6V2joVP5S9BaTcM6E0EQSgG8UfQHDtw1WrWtSpGvK5TDZyBv24CXr06FWlcpWYz6+YBkq+pxICxlqSc8t+31LPUC5LjA/iBr1RTDiq15N8iPLn9HrjulhaevqJk7l3z5775boNjy9a1KVLS7T1wlN5aVTxi8XAcjFUxPep07icFFv3pxJTZxeKWjiArPm3uLMQXOQIIyKCXr9WgOSR/fv3iylLKFXqCFHZxiVcZfiVhMr1L1ezBJEbjcNWJcTu+LSdzuvH3/Do47N/+H7buKuuoszGxRcNwEyO+EhhAdkhyPrrb7hu5crV9OSry5cnhOLZmWbSPBljDB54f4iohAL+lOREXsrpKjJGPPQSiTWsAVDg4n1kmVDCEacBnaoEQADyBR0LPApUfkQtohqtGbYP+OIRd6WOqv/wQ4Wa9R8aqOLnP26BkydPor8wHFWFY/DgwWvXr33kkUerZ1a9cdL4Af0vXrduw/33z6ldpybXgQxLBGhZNmYC2htImtzck2CMktPt2CAyJXRk/uPOBcEtRogechTsVP7pKSgbCIAL8/lAdHEKEajKlStTIkYPKovwEBlxVIG1go3WRHxevS31wM8/L1q0qMjpuv76a59atKhOnTokNKHG+b3+++6eueLNle06dV7+xtvWJBvhS7NJ6pTJdRSgifqF5ynLO/0dxwJLE7gSCdKQVwX8JPF1blvT64GX/z/LijMqIw2blpayefN3U6dMzzl++MC+PefVrZ1VqTK4FoHFKU2PVagVQgdW00CDhrV9fteDD91PgY60SpXoBRxaFnMirqz8/IIXX3juhecXp6XY77/35p49H+e2ugAAIABJREFUOlmN4YLCXCOOMXDJEBlZFJBygsDzubbZnETfxbWBlNTEw4f2tGpRb96Dd42+ctyMmxNJ1B84cKDZlogvhNKwJrMMgBj51pCy+qTCJldATLOCYqDv+OXA2nXrNm3a0rP3gHYdOjdv0YYllrRyFVKmdh8vwnoj71JKJZ+/o8P+e+8RDIWMGDaA5vB563R5J0/t/XnPonl3Gq0Wn7vQYhK/xcVDLkVXRlmh/2kJGQkSXSRWc5YpNnCViQ9cTC0RRFTow8SiAhhly8UIjFNcOrbq/fc+/OArJso7b7z+2Qdv9ezW9eK+vSBGBm/K4m2yWTHsDAk6XCbyqEqYSQYPuGso7f8lepZqRCl6hmiJ2JzoFshMXlCaR7ImJY+Y5hKaK8rAa/9ankJhLNMal73wImmhDRs0fmDO/Z07d77xppvC/lDNmtmS392pI1grQZca9UR+QXxWzsgYMeyS+g2bXH/ddXffccvmrz6jxpIkoIIGCQvZBAo9ZY681A8gXdAo+VikMRPUkAhMGFZBMbRULN0Z85JmoTWQ86SIgitAmMCqh1FGDhcO8/8sOkuZxWVb80q5SMXu/7stQMDbarNs2bKlXesWPq+fggmbOm0qKM5Lttpr1qjNyFy3bh2Sp3v3LizD8C+X1fPKBEhOTunVqxdE8wcOHGiV3lxJ+oWTKS5c4bI+U5hMHBgnTpygbsbnazchOrdt24aOReyIjqlUKZUJM+bKUXXr1m7fro3ZbgsFfFHRAGystWGvMyMrbfK0SVWrVqeqA/VkQG1j4hTlFcy6895XXntnzLjrh10+MkBmDsasVkgo2JiKbHK6EuA4o5ecQ+MgSkImqezieHMFivLyc1u1GkQuQjBQak1AEToKJEt9C/XP+Y/cTQXZn3ftrl6tyt13LaldKzsaC8bhBkQKC5JJTqElyMinHqLNljx52vjJk+89dOTA3LnzCRyHwvEff9z5xgoqhr9cuUrGbbdO6tWjE4Uz4rGA1+nJSEzxRVh++Q9xryYuiMJK21KnxGROBo4MpMpqSfC68hrWqbr4yQVXT5rz7nsfvfjS6zweEAqiPMSpeWYWDGQinc7pyEoGAwsGX+o1bdWr54ULHh2TXbMmbBEK6ZeXHPxwROFU/E0sQP3zHOrB/4pHAbMkbEkMRDZCgRrtd99ubteqZY1aNeFC4zeN0Z6gFJd005sp6ZLTgIxgKCrTSp1ossKdpeghmhxWgUALGCeR8LfffuvxyrqLpsHg0RutRCov6nshNYaP55wsdDp/2X9s1t1zqlau1rJJfZ/HaUtyoL5DcGDQChUqT4hB5zCLj0T11f1bOg3BhSKCion7mOg6ogzSHBJlyDAmXkCX6almpkwrREK51Ys/3xrcCN2uyOWePn1WRmbKk08+MWTYYDgZAFHdec+9xXmnkpIcuBVlJITR+eBYjM2Z/5DfQ90zqRtBOdQMAKRJia68wyq8BLGAVwuwBPiOoN/jjZLvBGuQye/1kEiuSG8iHlhcp6OBygAT7AECk4ex2CjAmErupEmDLApQjoJWATNWPjW6Qs368yOh4sgSWgBqPnQgwm3k4w699HLMURwDVatWRZ86dvxIWmrmho1rqauaTuFiMsgMulCwbP5nRjwTAG+Wzx/avXt3i1YNBVwVQqxFmDaE8AkeEZFcu3btRx999M03O3VGIYKC1rlPn/5EMElY27p1K/6Yrzdstli0cKvMmnmbPTkp4ncR6ZdQo8ngMMP2gjNDSMjNVovLXUQJ+vlz5idoTE888WTDJi29YYgA7L6A12wzxQNqiECwHcpCIH4RnlC1C0tooH9oFytHkDCNJgHLbP++Xyh25JCILeGbUmUm73JG01K/IIyyqjjumDUZbk8KTVDxxO9zxShkSJRNxxJIMIFT8CEKqpgeQXcZcFHfYDCwYMGjTZt2dNjBmJNXLT6qoZd2nTJ1Yv16NfJOHrbAtsMiFyKYFIqYSNuS5xQuUhFzkhwqerPOrmQGmiRHEms65NEbYx3aNvvggzUke3700SdwPdO0WVmZ1L4EWFW/UX3QuxlGM4sH+laN2nXho2/Xrl2lKnXoMI50u7xWu43IhNFs8PicCvJXVnF+4gvdx6eCsPmXuCP+oXFV1tsyrWhVhpOSi0HkMLZj2/ahQ4cyAqhQaUlM3PbtZrSeZs3bOFJTiQJrzTKnJLVQMWNE32JySQ3ms7dUQUoO2hoYkEkY+5KT9CjrCRqnLTGJTGUS+JMS7SyxDc+rS8U+bzxl394Dq1Z/1LxxA3LcwP1Qb4qzCK0xAmGfkbAjdBBRctHwCTEmS51fZW26v/p4nIgEPUFOet1INiuSnJ6SGaFF/aLMtgTmoADFBykJQzgB/8oNzxmzv1WrVkT6n3n62YFDBuJFwv9k01tDHk8y5Ud9HpVNDTg6NZ+hzEgIeC32xKDP5XZ7P17z1biRFwHrE6QE3lOl7CL2Gz1lNtGNhpDOHoD6i/mdoAB8E2IWIyW9A8QZVUkuEBRFtedEGoGLeEjicQMwJTUnQoY6S44iH8rTCmdv7Jbn7hXn/OtbIGQxTbtzzn0zw5OnzfF5ojOm3RQI+hA9hAesibZjp45t3PzNFVeM/vb73R99tObw4aPjrx/RrVs3/BCMXZZDhjWjnEVOXfB+3xzCMRdw9unbYdbMyXfffQ+Fja+/fjw+MzLzjx458uqrr7z11ltbf9hRo0bWuHHjJk2dnl01HQA+UhKbRvU28TBs+/cdWfX+R08+8cyaD9YuWfJs205tnEU5SSk2vDCQdaEzaHTARKKfr980/5EnUKqmPfAEuY1wD6KLKSznUYvBHPEJiEedwKpqxZ88/+8f+2/bgzigGbkd7alqCapiqtOHAi4fDRENeTdu+LxWLfAnqQFPXiDmsZiROFBkWRBGSKtwxBPH7xX7H5q+M8oWl8JPGCPBiiApoUeFC4KUKtQgxE0Y2hsdWpSk92kSLHJMOKKLFo4e1qdN4+rr168/duwYjYP2g/8/uwYslAnuomMmWHhI8mIpxbLEJRamoIVCkC14KoqUiBiLx8N6HcxbKkOzIqMouAiEzleclJz/2quz3nl99ReffT5y1PDOXbr9uOPg8BETRo2b0L17d7pD0hsZVJIbLu4xXJByOo+tMwgiR9LGhcCJPfyqKlXq+575Uz2+4vOstADgYRyWGohtpQYwrHiB1DT7xRf1ZNU0w13sch09ksN6LwR42nBMF9TGlJWeTe04xoNKtnRWnkbGATmCHpxRlCD0huM/7NorZDQRINWiagdg77PYCUYnGQwBd64xpKecdVFBbofLB0Wol5cAstMQBrZPXCmuycyuzsil1p9FH4NXD2A19VulKtS/YYPNnFpAgCZhKbPbpFBplZq1oB31FHgTsuFvlYYKeFxUW9cApo0aYpCToekqslp0EatoP0DmgbVKcR1F+DCjqJiEeBQ4FwmdBmHREZILGM5kWoKKg8sqHg2GdTAGQ2pqAxhAzUqdyWyNhz0ao+bbH38M6BMatG4ewc0ZCSPBo1G/0WZKCBL6C8JAprCmMVS4lw1d0GT08wz7tu6E2KdRo0aCMROrD2FI7E/kBqq0Wh1HF/NZ2BEBP8du+ckfhsLNwvIjFpdUl4BBnrVAA+ydu/AOUBmnV6qESQaGBPsALwHvIXKq7FuFmlX2Nqs44zctEA74bWYDtaLWfvIxIComId5amXIQIgcCFqOpaeNGS555+dWXX/X7WUgT+vXpgJsBzYBjUBG4El9UP22J7Wqz2vFIVa5cdeq0yUCCHnnksY8++qx58yYWm/mnn34qLvb36tVp8dOPdu7Skcgg6lRCHL1IfEuC7FEENJQTyPHs7Jpgetq2bT9lytRhwy99883X23ZqGw35hHGOddcEs3xwwWNPPvXMc1OmTe/QqQuBMRxCPBvqi2ru8Hjqqlzic/5TO3k1liUe8ozGoKoX/mDUnpgE2OJEzpG331i+5Kk5yFNkqtlkg7wdRbQov/C991Z269opJdWGJ17E19nYnM5ixNx556Fc1VFhUvQy/RuAN1K1FnnQX01Cxcdx+sbs/DOKjjjPEjQjRgwfdukQI9IvrqlZp2r9+lVggqYR6G40KXoN6S4qV/lsz7PRDhXXUFuAbAMWMAK4fIKFP5VzomatGri3JA2WIoYOx8WXXCIaVSyG78Jos0E68tc2HcMMHKciJRBHDM4mjRraLFanO1evM1J+WDRwA5Wj3MmJKegHe7f/jI8EkSUJbgIy00EBwKQjrpnkgH1JjzHGLDNarITeIGQWHuN/w6YKSdVKZOJYTCaktyUp6Zc9+xo2aWJ0JEd9TvRg8K3WlMyw20vZQJQX7BN8xSGv93TxQcwwBZ8qAp8tHhc+DmwblC2DJeiF65XcYvEqUVQb6FXMTZGuuN6WGHBy8WQOg6OBPggHvAayVbTG8ePGbNrw1UP3znrhhRfiUQIHFBO3BCj7TaoLHsdAUFQ0vTZGzjIJzIwWrZD2rfn4I7M+oX27tiEKRZRxOy12FKQBp54RR7QPL8Wn+ALQwdFA4evimHLJyXKdVMY3qTj8v7gFzEgareb7b7fUqVONKjTisDVQ3UUAxQhWXCiTJk06r14VqiXceeet7763okePHriIlKX2dMiGU3DtltZEjGyuQ4Ytn+PH3/D668snT7mBuj1bvv2uarVK99w7Y8lzz4y7+sq0tOTc3BOBoFuQUzhogPsomYZ84fpsRUV5Tlf+VdeOnj37vuM5p3Cw/fj9jzpwIRRbMFp/2rl76IhRX2/+fsFjC7v16A1DtJQ5U9zOXIR3YWMGsqe05/yn9tOMPCSbKiN4SHWDhZqcHbNJN3fOXbVrZHRp3zIe9ksxZmp5G2y5pwruvWf2pq83AwU2GqzUVz1bz5+alkhUMRD0BBHGPidhRP50ugpoRja13397L3X/mU/1AD5Lex4Iw8NUvQwEiFr6A060N5vNbE+2UTIFgaiq7+KlU2HUpV2lYv/f1QLKaCRhQnRoKB6//XZz86ZNDEJqFmXBZqFVSFjIZ5PN55S65n/pRlCasqlC3sdzgTH0YmhpyD6GAp5fiDUVF+TC1iC8Laz+Mf1TTy60WcxVK2dFghK4ZGSy+nIkqDKqRwR9/rzck5hx6PtKxKnUcfuXvlT5Ln5mrqkvBTYLRNq6jd8kUE5H9Ak8RghyAzoNSQrqu6uJn9yO3hSCK9xDABGCp5UbkUL8o2fRukI+GtNgID/FlKAjaQC3ODl7dr0tpTifDNNEgOUSBAz4Qn6PAUcTtwuFYPWbe/+9BSeOO3NzAHXAI43PXPKO8U/7oYaneAeudJ0WtCbAqnAkikc9rln9/soOHducV6c2hZXK0RSqeEcEqe9Fa7AHPZtVA8QFf6rSifHC/nJcn1POuWWjfK9RcdY/1QJIqOKCU59+/NG9s25p1KBefn4u8TcJHhn0+JOoZjho0MXwfCYlJWMtYfZpAL4GMQulGoP4HpTB/QfeLBy5SUkpDHoSYUxGS9euXc4///wJE24I4f7V65NTErEsi4rzgvilJNqgDyl5iGyqgcXEUKUJFA9gtHOOHRg6bNCu3TuXLHnlsssunzXrzqyqqfsOHFr45DMNmzafcdtMrz8COSH5ijwhUoNzuYsIZGUr9zT763pHfUiuz/uqEoFPaVKjjRjIxvWf/bj1x5eefyAj1VZwItdhIQzioIbGmDFjzqtTa/78uTarCV00EFAqPZ+NDe1KbTQ++U42D51rNGkhjz9zebUZf9uYavNywH9sYVz3DoqiFDnRLuO6kAmCQcmuT4BZjfHGvaDRossk3KksimfjnSquUf4WILjPbEdroQoUgJgftn5349WjWcUlSzcWg9VMaquEKTDop+upBgDldvlv9ifORHEQJltmNAX49CaH3YqVaNLrihlNep3P605NSoTg2B+MmBNTt2zdsenrbdNvGgNu0BX0pyTafH7ATBZ4TPFskNtK1RdXUTECTdb+BI1f4Yj/E0/xzx/CBKEL1AmCWYK4w0QhT3z+rFvvuv9eiKLIHDbrIkZ7IuV0wn6vwW5GCIoiFRQaCCYqJqzMdGpNKiWlVUHEHsmLoRGgCjWZIlhEsajdnoRW6/O5SYDwO73J6ZXIPghRyiwSIgPQGNNHPU5UMRILKDVZq36j1994W5hI4e4ymdGc4IjWUq8oQvARByQEiVKNQvQ5hLzWAEPp9h9/vnnSGJ+nmC4QWEBZNnlg2cSbpRK8sIeWoTVIUWfcyrvASqIQv0lzlUvRqlCzytInFcf+rgV87uKPP1hdv17dK0ZdDqkMv5OFDUs7eGjYq5h7Hrc7PQ1OOU1xEVBlKHdlsKoznKmuXg//E6rM764tOxBbSkaPxmazcpHConyOTE9PI99NTo+BnMgHfm23WZkneLnMZodMBmVTJwafnIjKh3w0240Qay1c+Bim20MPPT537lzAIh27dIbxYfv27adO5mVkVYEJQcEUiFpwRhc8o3KV+JD/4E5VrKuKoOrAUzUVFoCCorxFC+fNnTP5gvPbOQsFAQNTwpHDJ8aMvXLgwAETbriG8jjOoiLQnQqOoWzi6Q9e+YyCizg+Ywj+9ni1R9Q96tOqn//PMSXeAjCM2+mioLDZos3JO6yzWHz+GPV9K1errGYYacPideAZuOaZkVDipSp2/g0toLJs0x3UJDhy5LDFYKiclQHQj7I2BSdPpmVlsVji0xIFC7PA5SIX7K99KoY53pooTGsxUKQAPzu16wbcitVTND+NBuAzkejs2vVWfvjppKk3D+rfediQwVDVQ7eHEGCjjDKrvMOqr5ZVqW2blqQ9swSb4HgTKmCh0/trn/8sXZ2JyTRRBDLFMvQBL84nIwh0KozNuvu+hQsfoXnC+JkElBmjbjdEg9z5tJTmRCwzwLUOBwgtroDAR2NG8ZKJrGhgWovZk19kT0yjAtfuXT+vWr1y57bviwvzvL5Y/wF9p8+YZrRaYeTTW80w24mCS5aRzhrXB19ZtgLPdK1atS4aONAYM2Kye11OMzhSsOpBP91EjQccXVoc9Xi09KaNGz9JcmguOL8b5dLwc0tN27JvIiuEykF0KIQGopLBIO8F2iEi4N3/pTApzzOV/S0qzvivbQGdJrbitVf79elTUyFzI6JtsVphUmIaMw8Zr0Tt+EeeMLhmwE6qj0FVgNS1kD0i4ErZAFzq4ROHv0R8YAGoU5gRkDNh/rKHmJ5oQjpJweWaKFJ8UbUNdYlV/+QzKTEdlDteMYJNHm/hTZPHr1nz7ksvvbDy/XcXLXzymmvGHdp/4O03V4C9cDqL9FBOKaaNqjGol1JVrlIe8x/bfUaTUBUaGhNxyWdezpFbbrr+0ot6jR05OOgrpFK22+ezJKa//vpb9es1nDZtGpR7LncBfIoE4UpRccvzUgKQj6PqYJdCfyE1oiWTsPQiJOrSpXaZ+gp88mdp9zaR76jREs8pKi6w2RMrZVbbtfvA1q0HySoV7yl0glFI4GVJqNCxSmvDv3M/05QhiemFLvLtN5vO794VBwZrdywYfOaZZ95cvpwFm/ATFhLYLEL1f/WzYUSBpEY1AoW9f+++Ezk5nTt1hEuP5ZwAItXg9SZrRpXsnT/vfXDevPTMzCmTJmVXq0LlKPBbuHwU1SQGmDRE3XGDtlunjivfeyc5yYHTHc4pv++vdcWdxcZhdjDRkHJsTBnVTkPEDRh4yVOLFr/2+gp0C8Q4AFVeNh4KnZGBomkpeAwzfiwI5+x2pDehQ0xSfqKJTgdPgwGA7bijdmzdPm70lfPvvyfNbrh65KXtWjabc8+977/1DvqQLSUVYzmohA8slsTnn1/atXPn66+++s7b7xo54spWLdts2/4T6Unk8RhN1oDPi5qHDkemIfU5yMjxeaRO7sqVK9u3bdO4UT2fF4ejMIOUaeP1zxyv6lK8qVrtFG1PhaDQPupPvz24THepULPK1FwVB/+/LXD88KHjR4+1a9Mq6MeTZA6EJWYnibhmwSuAHDTDyh2LoI1BB4DJoE7pMxoMwW8WxT8wAQGwM+4Vq0vcLWhsJE8Tx9PDDqElX0hrQmzrjJR/5h9mpqq6IQU4i40bIQXQ9tyuAPV2qAAjOl/IFwx5OnRsXbtOdlqSw+9zt2rWtHmzxiteW37owIH05CTCaKpYUZd8vnNZ9cr/7/v/03+fUVB4SKQAD8kX/H8rXn7e78ybcM0V4WCRXksQJJiYXungidw9e/ZMnzGVNEGDEY9dCJ5RswXfT7lc4SW9uxo0UFgeTpe75wsLrSLP/2f77ansVccDD88X9aCSri37/B63uN/AxsQ0yUlpu3YdeOGFNwx6R9euXRl+9DV+fg5TFXcuVdp1Kvb/PS1AdiGZL4xSZMJPP+3o16+PxH1gIDKbSUkhBZWoEwYZB8jQ/YsjhryyKA1kvYEKCgbfeO31Zo0bVauSJQWpDAlgsHDRxPTmdZu+m3bLbQCTXn7xhdo1q3k9LimYHpcsY8YXXm4e1axMmu5du/3www/MKcocWJlI5x52s7ReZmqoahbigsZXrV/kcO++/arVrDVl6rTvtm4l6dJLdF5RMtS5ySkoOuQVStwwFlv93nt+4HTUs6KCqs8nzi6UMGXCYycZHIk/bt164/gJ277fcfvUSY/Mvqtr20a3T51y0YW9nnh0QdDlot8JG5usiRqD48lHHpp0zXXVUmwvPTl/zZvPz5k5RR/29OjUFi3q1Ikcron+CzaWviNBEhQXt8ADeirnJAx5lw69BIEGm21aUnnUdFXUq1JIXjAhQfWLg0PgO2vH/75bK9Ss0sZhxf4/1QLwKVjM+qZNGuEo4gSxbCIxhiZmDVMO2coYxT3B8EW/IajHF6YoY5qfmN4siihSf7Acetxyypmlly+4M6TuAUWtEHkxZhwyOk6WEPMQr4mqdqhzhgdgCqGi8TBGAyVpJaURX49KlOp0FoDWQuiDE8iqlLH0hedqZlcbfcXIosI8ePDU9Z7T1YnHq3EdnvlPNcrfeJDaMmcakKelIxA9az5Y+fLSxQZIrVEZBfdujGm0n3y5AQ0MmnuAMjjtzBaDkF2FQ9BVnK1Hpl8QhUq2AE4LxAseQVyVJaBHaVs2if79ujES1LRQdpb2PLwIdi2f5Cjs2bP3wTkLNm74bvGzy3Cm0kGsE2qPc7oqPUu7TsX+v6cFbFYHZReYTQw8qPkbNGgoIJt4nPhg286dq9SoEfZ6ZVJbLEzOv+GR8K0LfCca/fjjj6n9MHz4cPQCfO3RkJ+MQp8/eP/sucNGTtCbbM8991xGeioRapL5ERqg3VE1VFnEJ2FEn8eLila1cpUHH3xQbEU4dsHG/0s2RSOSWXlmmvCFaZWanrlkyXN9+g8YN27chnVf2RITKYkqUDYFiYF05VNEol5P/Q9AF7y7r7gYpVlEkGrVCHxeqzPbFjz0UP9+F0FP++6KF0cNH3Jk7y563V2Uf/edt+M+fPftd0i/QTwsfXV5285dli95ctmz815YOK9Xx5atGtS8duQla955fdr1Y4cOHTt+/Pgtm7+Bh1qckAqAj4bmFoC0Jk64ce/e/Rf07AEKOMluU9egMvXAmRZQRagik6QdwLpAdo0XQD2AnWpzleniZw4mm0A37tprkYuSba/gu3QISnwBFQpY+Vr0v/WsMEOcQhhoJZTSNEBnha4U9voenbcg2eG4+pqxGBuCQydlBGs1StUKoUoBGErtA3iK+AbJEtxFDFZmKaNWNREYxKrkKq3ZFIwNP56RX6AgBWQJHgv9iJuxlCtshlLgVKUl4IQzc4Mvp6VJApoTOhN6E9IFhweOExSCGABqhro/6K5bNzstLenLzz45tH9fr27doX4JBUI2S2JIgl+QRCvhTs3fQYhcWlOUuJ+3U0UDb8oTomeguWICtqxluXx4/1jEgyIFNUw8QVK2Fy16Ic2ROHBQ92DwJEuGUZcUC5mU+iA4288STFMDO5XkceFtEhuYLDNGTDxqAXCcoCUyZLGbyeVnobPbbMjN3ELtwcO5+w/mbdq847UVH3z6+Te5+UFfQJ+almq22uKIJR11Gb2ReJBse6DHZvyVBuloT9A0cfKCn/YUP/P8i7UaVgeUQe6FsBhx419XhRJbrGLn39kCYMkdFnPYV/zOq0tbNTnv/B7no5HoDFaSDaX0JE4sFRHDmBEvU6lbJBYW9Dpz1WAVDDtFV+ACjXgTjOn+QAjqJZgDyGXjMmC3BWsImy3f0fj5QslqHGh6nejgTHq9/khO7uCBgzq2bDr5qlERdwGESAENACQbluCJIwfO79DktikTKiVbg+5CKcmj1pUivq4IIYQNUw55AMFSpfQU0ENvLV9+5NjRnn0G+KSqJnJPB5cnz+AlYIqshFaK5zh72MdS26gcPygucM4T1RNRDCVo0Fe5SpVqVbK//nrzAw/MI9ekRdMW9rQ0UQ5IkyFJEymO004Hp3NySqWaN0699URhbv1GjdMyq8RpdoMJnfpEXv4ddy18cPaDPdo1e/zeGS3Oy4oG3HRLXGe3xgrIW4obLNdNvmPfwcOff/LFvXfc27J+zaWPP1CjaibqK7IiFCb3PGDUxTq1bV6lZu2Xl764+v3VDRs0qlu/GVXVwNZFtZYv1n//0JyHVr755p3TrmvXtF7E7eE1yGUtK+OCJhChhpIIFB2kbmRphEHv22zan34+uH7dF6OvGAVBh15nZuQIyz9tBfdeWTZOWPrskrMkW8ty44pj/40tIFEYUgijUooYQamJxqgYRXkKn8/Tt/dFQMgjURZBwWOp6375MjL+/pbB6YKPzeawHjt6dMCAAUWFrqlTbnUWu2fOfigzsxI1RyGyL3QWoy9QTou3M5xjcQHV2cbywResbZXrC6d3tdSaATRc5CY5RFYLqgfuK/x26Vk1WH4UxtW41+u2GpNicdTHcrIbl9BfLEBEiFHuiDWcLgLGAoemir4atVkTYxrqsNoO7j9cXHjsqy+hQu1wAAAgAElEQVS+Wr1m49GjRcA8mjVrlJ6e6g94d+/+GfKtrMzkvn17d+veOTXNkZKcDiyPwZaamq6hvkYw7HAkf7T6820//vTw489lVatO2qkkBFVs514LMCBV0qwDBw5cO+4KdCmxr0gIK+NGDQJ0MnB+KFCCrfIGNFoKwtgi/mKCOjBhxgNeAsm4VRIiVCcIACHQWa1RsHpiVqHTEfc3keVMDdPCwoLLLr0kNdE+b84DGIAwgqMfkE4MsI9saJJweTT8qbjf1FBaiU+KOoAT9sTxnEsHDSxw+WY/8vSzj80df9M0Jh2ikiL1rMmJdvHTqy5wgxQ5+BdsWMIFhcXVatQYP/FGxN3CRc9u+HpT3759LriwZ51a1YFYWKgyVOw6fHz/qULXylWrNNGE5UtXvLHs7YsvvpjSkPBO8/qffPLJkWN5ndu1mT59Kr7znCN7aU8AT8Vu8FXRiMc/oH/fH3bvW7J0eaJNM+++GSOHDw07T6oKn2o00lKq52z08Evq164+4+ZbBw4YesEFXZq3bkNVI6pJvr7iTVdBcb+e7Xr16oF7m54CPII3i0IjZWplvUkPpg5FHDUL75qWkjxKNlWlylW8G74hCb1Jq7aeIOV9KBICe22QzMgyXV89uELNKkej/V88hUGPtGIwizsqLth2xMaGDRvcHneXrp0BRnl9bsnWYLFHIYsrBWD/JRsigGIyknMeDl566aVEMG65+fYpkydOmzajWbM2Bfl5docDFUHNeQaXcE69lurE4pHUeBndxGqBHrx1966x4wyREFyMVvRIg0mXlGRPSrQcOnJUKu5QGkQft1ghPvahOVNr6GxlGkpVXknYwaMQoxwsKyPPhux2htClUnNynd9s+fnw4byfd/2SdzLvhx9+4teuXZpcdtkwNKqUFIcMJC/VM9y7d+4HgrroyaXo8V26durfv09mRnXKhzvMcUuivdjle+zxpy8aOLR563aAaKPU6jmneqXiYX5tATEDNLHigvxdu3Y1qFdffEEo4Lp4mftLSg2gDWEUBalGCjwKbxZql94m5oIGOgj2kGUW8lEBKoGsNdwzQRfcmMCwEkJxDcSVlCG0OPILC8eMGmk36Z9+dmGqw0zwDx4BJozBJEhwcqUJW/PsfBHPV+nFl/Cio+7b7daQ33XF8MEYNk8tfmHyD1vadO99YZ/etWvXcXs8cEJZYFgXylNdMHTO4Q1KHKQWR7IbK9Pnb9Ck2YPzH9m/d8+6tV++9tZ7D8ydV71qFYfdQmAemeP1BStXq5lzIq9Pt67QQHzxxRefvv+Bh2o2ihwh8wVtp7jg5Hebv67s0CUr9WoIwJktJk04Fgjh5LPeOm3S2JEj/F5Xy8b1ivNzUM647BkdS7Ub+fTlHOzQpN4LTz3y3fZdG775bs3qlfsPH/P4wvjfhl3S58brxlbLyig8dYK8Q+Qe7VziS/3BzogmqjfjQYALTXvwyMkP1nzSoFGTIUOGOpJS4IT/6qv15zVpTgIHqwNBYVa9M8xhf3DN3/9U5tH++0tU7Pm/0AKIy2gYT4SEqATqpCEjz0nh9Fatmnbv3pWSo0wkQO4SoUsAwRBR66Sc+y0jWcFSQtVPXBD7NSU5Y9y4seB+pt92+9zZ991++z2t2rQPhqi3HCep2B/0YfKcUy9Fs/M8NDufdA2fyJrq1asvfWJ+r96f9r6gXTgODSABFPBmvt4Xdl/89FvEcWw2R17+sYyMNKSLTmeMJ6AZlzlJp8R2oPcVEUkVMHFrSWBXYixRe3KVPXtPvLJs1Vfrt+eeAlcbg1W7SZN6M2eNbdiwfqWsTLfbmZt3kkYGMQbIvW+f7qRu4YPYsvk78B/r1n4+b/4DSQ6Sm/AjaIpczvxiD1kQHhLEDXBPm+J/MXl4iS9bsfM/t0AsSimIY0VFHrdTdG5BW8OMgEviDyKEJV0VSohA0GCz64i/4XEpyHd5nBaLKYsIFAkW4sSiHE7QYLbFSYyDSlQT0ZksCZTvcfsNeouWAsNhqQ911ZVXbP/+u3Ufr0bHKs49xfJJfUOzicJ2YRQsbBVWa26PPcnCL3lzpWyMX84qLiwkBGaIxy7td36n1i0eefyJZx59eOMXH/Xu06/b+T0zKleDu9PrC7Bml3KZc253sctlMprAHwRDQaPd0ax126YtW9Mse/bsgrlw+7ZtRw4e6NGjV/PmzVPSMkAvrVm6aMiACwf17blhQ19KQ3LksmXLKCnbe9CASMCbapckcUX+MN+x7dCvzWC7qB2CTlynWnrQZ4r5ihzGBOEe/ZWKnS9nVK4kc4LfmXtejcrn1a095JJBnmD0znsfeOudj3v37HDL1EmVU5NOHad+l2DmAAvA2PMH2VQltjX1WQXkRfFGo33Xnr2PLHrV6rA++cJbVbOzDGbD5i3fjbkuinbFueBZoemi/mo5tgo1qxyN9n/xFOSOALME2aRFHpn0RuodUAbnissuqlW7en7+KQL3EokKn67CqxQM/hdsmLBgAWC89AV9Uho54EZ9vGzopWkZqVeNvfa+e+988qlnq9eqE6Rcmcqy+BeXUC1rkwm2/ddCY3yhd9ARW7du3bZj+5tvv69O3SVNGlQLeAuRbNGI7/xuXZe99P6HH3wydtzl3CgQcHIKlDTBAGU0ynrnko8HC4dEAnqFskXQEqlkMpnRtDze5DfefH35is/8XhQ7rcNhaFCv9uzZM5s0SML3lpd7CMFKRIKLQrfNZ2HxYZstiVBtl+4t73fcVlxcAPsjSebhADRF0dTUlHr1a3744ftAQzyhgIKv+3eMt5Jb7b93r8gNioRHQjCM28iM8XmomqKNlV2nh9HUaHbm5y2Y/+ihI8f27P356LHD1BkYPfpKCtX36devVau2JJziZJJMQIFR+SVtMBqzJlJMU1Ix9h3YM/rKsQcPbF302KPJDmvBqeOAplnPUbM0el2EBDZKCygbvcHo5U8+S3OQoDrIXEuyozGgkIHdrJKR+NSjD42+5sjsOQ8+Nu/hLz/7dNjIK8+/oI/O7hAX+L8jZphghZpfcn28CvzACEUCEVqzzV6/cVO0qJ69+zNbTXoUS6nPs2vHzjrZiQH3UZx5Pbo0obkQRw3qTKEAkctP6SETk9nv9RCFJJcTfgeSkYT5OUAVRVOYxCRvUIc7ETIIuPmNYr6qhiJfzgQQo6GgGaaycMjpdOvN9pSkVGKIrZpk3zJlQu1qma7CvOQkOw4AyW23J1IKuqzauwkHFYUsjRQhk4rgJrN2wCUjNn67/cc1n4aC4Z/37ysoctoTBY9hoWUQTeUSlBUQ+P9eCXdW3wzwN/HrEHBkIVnRwH18MifnreWvXTSgZ9s2rd0e0Evi8kWuYWyKXJPqo/+CTReTSiDoiHq9xq/Q36EWFBUVNm/aKDu7+quvLN/98y/n9+wJSYzX77FYLb9lMz8XXg8RL5aisvE89A5fEJFNm7bevmNbzvGjXTu1FRxWBEINYoOmIrfviYWLEu2ptevUAe8p1TIiUrDibFFniR7OSEgACAtCK27QW02GpIJ878uvfbZ8+UqvB81LazQS0vE1b1Zz/A2jfa6iSDiq11KzyQrhs9cdgC3cZLTZHdqCgpORSJAQdGpqYrVqWaBbcMlpYwYUuaRku9frX/PxxgaNGteoQY6hIKnPhe6oeIb/pwVECkTDP/34Q+8e3YDfCZXDH0LdS2tAQWibLHknT02dPIVc4AF9Lrz8ssF9L+zudvnWf/XV5599vh2SpV279uz55fjxHNLEYCjPyy88kXOKn77ZtGnDl18uWbKYENWcmdO6tGvjc+OzgWHOAJYoLT3N43axiHJrRSkUvINAUZVP9c/fPxXaht/nMVGUQKqB4mHTQhAfDISysjIHDujfolnDA/v3v/nWWxgAiVSxSE1HWfn9Rc7BPfhsEBP4HQlQMIUJ8xHx9/n8OA4Jkrp8/qTkdIAi4Cu97qI3XnvlikFdagrnRTGSxOdzoVJbLQa3q9Bhsfo9xTCJoY2hhOEclIHA1SMRQFrAM4TrB6yC1AMwGUzm0G+SNFVRpn5iksHE4w8EU1LSAiSERkKtmje9eEC/KhmpAY8zHqaMd0KQ8rUi//Tw9MAiW6ZWJVEdxwDud61G+8v+wxu+3Xb7PbP7X3Kp1aQ7fjLf7faMGjuWirqBAHmmPCwgrbLZoyoEvkLNKlOn/B8+OMpSjDCRxD3Ek0KDEKL2cNfOrTq0b4szWIr1ylhnucOFy8H/jrYykqOERSvp3BGr3cbzI0DxEntdhR3adw6FI2+seMtidzRq3MgAxBL5IjwF59CGj01VrXgmuoYOwBjlMy2teucunRY+/nBGSiKsZvBch4OCrmvSqunnn61f/uoHWZUqNWlen2ISiFQJ752ld8J9hW0PHAetT2iG9I7jR4vfe/fjF5e/efJkLuQN8Eeg9pkMscy0xJ7du5JvpjgbREdnzFgs0IBTFkli0GYTxRbJnaQMCJ4DnccdMBisDlNiMOCKJYRbtWm9bsPGrzd+33/AQIvZSlbZWXqDisuczRbALAH8/enHH14zdrSVftRrggFIXliryjbiiPhBkpeUnp5z6OAVI4YOH9y/Ya1qtatndm/Tvn+v7hd065KZ7Dh55PCWDeveXP7qy88vWfzMMyteefXZJ5/MObA36Mp35ucMHdhn+qTr6lXLohShGIQJmoKi4qysSvl5J3gwQnt4LFCzmE28P18Up47w0ZTcHPFYWmoyjhnkHksvi7XeYouiC4YDVpO5QcMGvfv2P3jk2EsvL3tv1Qe1atapUatGydc5x/ZCcgjHC24nIGXMR4/HTT8xK70uF8oQFIQoPQj/9NTEj1at3PL1+lvGX4GFA2AL0FKiI5GDA36/w273Ov8/9s4DTIoqe/vV3dU5TmJmGIacc5QcxIyLSjChLEZUzGFdI4oBxYiuOSOiomJAEAElCEoGRZA8hIFhhkmdu6urw/e7XS7//XYHF3AUVqcen7aoqbp164Zzzz3nPe+psshs7Cww9kUVBdpXlg6KFmF9BEoRi4AFkf+T48hk9RNanA4p145/tWkFo6orI1uJiWgedHTqxr7NQDRiFOeDzm6GJ5Y01bLd6ULHwtFL3PkRtSjyXBjCE0gbS1hVX53ycWaD/Ladu3Xr2HHQSSedePJpzVu2As+HMu0gA1F62BxR+XWRhkfUXH/2m5FBQFchBMWyCs8nOxIkJbOI7SB8MwijQHpHCKxGnyKGH8DQUTmxf/dmZgsKEtwoyQlAP5CXp5CwkJhHiaOsPFB64Xnnfvb5l/PmfDlq9Gj2tQQiKZFDwjV+97qLF2KlRypxILNQs+gm1gmq6guqHk9evdyGXy34ZugZg3UiBguyZlQq5dlnn+3X+6yi7cXkHqryVWB2RNbAwlF7hyDsQCIBTI8o6to1P770whQvoHiDFA6z66WWpBs37NlZEg0msjLBrgZ1KF6Qg+sECS2xQmAhqqsZX0l/oMrpdLhclriqczlt0UjcF6i2uSzRmJ9A/Tv/ftP5o278cd33PfsOYDNde/WvK6nWWgDJAMkGUQ2UiDqSjClmh0MkpDuy1VAyWWx+r8/l8WS43flgCpMxf/UBgM+6pOKWWAKlrKaFvTu1lXQXlJZXYFYKxKSg35ud5cnPyzbpifsjWl9RAiWAp/Umi2w0+8PhHCLjAn4GGD4pPGLMIByFmpeQE2qugY1qbAsMw4S+OslhLHJ3xmWLDTRBQifbDPH1a1dNee/DnSUVazdt97gykgYzQrLGQo7Di8kEChBTENcFiq1IoU0HxpQI7e71h6ASRbygRe3cufP1l186Z+jpupQlGlbNRhf7vaBfRfLYbB6w/w4L4Zaoaz/nK+Mpdk5mI8qr0NIoluLhsiaRZChG9kO7lFQO6liaQOOfnNicmWElzs6eHb4gpQZHpUah3XLakAYRwALE2bAwaQlIiJEQLCFHcuggu4mrfKSqRAAtYLIi/tpo0UtRfX5BfU9OHqq24PYzG3BxOOyYPI/MmqXV5RCq+pFUtO7eP0MLYPEhlpVwZbxSJovdHw6BxTLZrcuXLgn6b2Ag2q1OZhpxr2oyAqGNLB1fVh9JJ0hzUEQwmiBPBY4MehtVNdksgagf74BBNpMVSFw3sOsSNJfAYVs2a3DrDZeNveYWGNUzcwtDQRh6jq/eTkR0MuFUAs2AiBHgcwht+KeaUpD7zZq327bhm2Ak5HHKQne0OGHSMhlC778/nqyOAW+ZIQk4wYqQOuSu/Qg/V5gBlIjNYSoHNpFVH4D6K9M/PpA0SSrZlkRZCEq2j4mEqbgkMuW9hbfd1tthsYUjKcni3rx1d0VFeMPGbWvX/VhVsQfXIUGRFosNj+HAE3u07VCYU89lsJMrRReqNujCvh6dm95/12UTJ9w6ffrXOrfgvKWLqYCAj5jNGn75UNiaI/ysutuPsgWMupi/ymu2WQ1mm2S0EjOveCvNNjs6dEJVMR+xadN8c5g+tfGBIo4fW7AgGeVwwGdzOSUw7Qmdy5P1xcxPFy9ZctH5IwPBqNmUgdEzIfjG04cuAXSB/7MU2i3mXIIEcwXUT4qFBOmRwP0wR6yMRGH2VGN2lnx4bnUGsSXUEXIochEeHC2cMJZ+AU8N7Mtktiri5ewmjFhZEAz8FzfZ9vkCH89bFpX0z77wRsfu3Suqyp0et9h2/NMdifzhXASvHTqXq6j5sTjIBS0aQpZI+ihox2gfdBm9HFchTRATzGa0Eiv49eyZbmtizPmnx1QRQSkyV+LF4D9JD+cz59GUmY9kRwWYSfQmxm2TJYi81RNHZYgKNx1gO6uIqCKJNS4QJQQKPcFLmcIGWRUtJOayGvHRUEAvsXwJFnhJHyOYndw7sHoYLek8i+n/xA+I0CNOdgSlPVxcpBbBINnAnd2lSf70tz4cftFtdvLxwsohpL3oY0K8GLSYVI/uqHMaHl27/emegsUhGAqZLQ6DbFSiUdLmAW78ZMaMqP/AJZdcwlKthe6n1zlBts4kOa7aKCGkepwdkYksM8LwK+hJ03htAbdE/WJKU3nOtRNsdgJdDqO93b5g4SJ2ch06dwOmUFvEB7XVOAQ+sovGFMfaBPwXcr8EqIdUHKsQVu5Zn36QUKrPP2+o2Yg8YUWL6wwSe3Rg8jk5OcgvDfarNUKtVIm2xP0K7SuIFDVumPrOJ3O+XIJrRZBJ6iH6E1VklWGJiqmJzZs2e5wug5wxd+43j0x86pmn31y+YiGIsfbtmp038tRTThrwlyGnN2nUcOanH7/+2kdFO34YPGiQPokkZYgJYA2qfUzVv/f+LKczt13XDvSd5j+lH7X1UuvKWvmuukKOrgWgRs/IyuL3jddf79i+Ayu13ZMJmIbShCHCAvm7if5Md5yeX/B3TEigMGaHCFuzgB/HxMyoTcYfeeiByU88fttN1zUqyGfZBd8nlv1DmMUYDLyCkaBV++DJ0X3F4T+FXbZ58xaNmjRdsnRZl24nNGvVWtBPYGZhRLKFS9ubtf3AQVFz+IUfwztRK4mzY2eNn7Rk144nJ9739hsvFOZn6dSarchoVuxXxZGm9ASUgD/PTJw2yBO6GFVJawWMT+l/phnhZWQEna0ziJQVEI0Sj8qDKFwclMTna6Z67bxWWkMvo7fFyZ2ECHVlOCr8vnnfLOs9eGC9nMxaKb/OaVgrzfhnKQSQJ55voYgIxA22emDLRMKS6UaksmH08yf0EjZqnPxuQu3wW19mB2R1phPUqlaLXUzXRNLlyggEqxB82D8oionPtxwUglxHC2nVqlWPHj0+//zzC0Zf7mAHd3QRvYdf0SO8M5FSNBmUZlIQWHitABAH+4p3rFn57bgrRoJtCoeqgPYbdYKLlW/X7Ad8NT3FYsZTBx88wvf/++1qIma1kg8nAAmhLLt2bt/pq4aT0Cy2uoKzVMSLoe6Fo6GszGya9293TqbGYGHPO3/o2Csvb926cb3cDEHNlgxiynI6PK2aFph01y5ZurhJ04Y5rqxIrBw4v9glS4SFKy1bNnc67fPnfXH26JEabPlfx15tfdS/f2Tdvw+7BUxQVXl9fQYM+mzW55269+rauf2rr7zcqmULKRXDoEHociymYlDF6SbULoqNBSWjyWaysKISSYGOdaDKN/+rr1544sGCvPxJE8b37tkt7PeRsQeucJGF8BCQvIPD4F/HA+e/+ZCIRTC9nXvWGSWl5U89MbFD926ZufUBLrHL4+N4u+bcR1FgGh52Kx77G4XJh6RJahgnxcP333Hb9Ve3apivBIj/rdkhxl47jbfEWBWXiZ9iQpP1K/0dAoYlGIyFBEbtBgFPswTIPc1VQbnH3lb0ExtfZrSAfaUNjQc7jiIRXKw1tdIocUOS8UbOL3hKzU77wBP7OV6d+uPape3bNK+V8rVCam6jWnxBXVF/jBZg2FutdhKCCag71iABQgx6qysvuWBo2pQlDowHiA8mFhMjndLuODr0OlMoSLhKBh9SVlbGjolKrl37Q6PGeU2aNDlowNfs+Xwk05gvYm7zRe3atZv+8Sz++a8i+zj5trjQrGh4I7gybAbICuoZj6kbNq75+MNpzZvkjRjxF2AQJGhVhAYp7PB8I/fw+eiReHs1+cWVWvkinC2MECgfdQk9GPZ62fXYhNLsfthrcTxHwwTCY81KSQwln9Nt7tG9377iPT1P6HjHHbdkZ9vCgQPknFTjhA5FUNi9lcVmk6tv7w79+nQk9Cns9xodOBRYfpHEiXAi6HLld+nUfvmK7RUVFbD1aOarg91UWx9VKy3z5ywkEMFV7QgrifH3P7xq5fLvvv3mL8POP+usv9SDipY4UkVhBDIBGYppGBCA8wRSxeNy7t5ZBKHlnj17thftZG938YhzoFnBtOGvKLVZ4IqMuVw2ME+y1VFjw/7rVP09p63DaqyG0U0NXzVm1LyvF9103biHn34mr7CxzOYgbZLhqzVNi2ozI37PutXYUId5MSE4DaR4xP/qKy+0aph78blD48FqK6agQ4gNJa4C8EJRZqVAAjBb9enc21HBniBEK62hGfa0YWCyu3G8isqkW4mDf7LIYN+ilbQ7eUobJ9yl6V6HWflfuC2W0H8yc+76rUUep9Vu1JMNNhSSdhft+IVHjuJPdWrWUTTan/ER5ktYieKrwUgPVbdNNsz87BOXzXLttdd6PB5wgkwGbeizV2GSHG9txGRmiq5evYZc13PmzGVVJs90OJJ45dXHcKJp+CTmvzbDkX18Do9YTBZwSwQkQxXGeiDk43GGzZINdni/RCrXlMEGyCkY+mrulxxrVi7q26vtpEfublhYjzj2GR99Bq3nqIsujkd8fBrfkrbEC1MAv5qmVTtdRhbLdMwpLYmQHTSw3+zZX+/YVWpzZhOOCks3XEcQaZ12Su9TTxt8Qs+uGR6nEg6xfBpNwdL9+8A0qyKZQNxqM1tNOqLU4iqxTQp9x86Wj4xEVaMOrAaOX8SxQIv06NFt/vxVu3fvzszMZKmmj/gQvogKHFzPaufT6ko58hZg4sDpbzHhJbaRKaVf/4Hw0BKVZjPpsRxD9M9M3FtWuXHjxgMHDnDFlZFZvH3rhrVrLhx2ytDTT+3ZoWVmVhZJlmQ1TMLBCPFlBpltBAZarw9CI0c0vTT/53Gs1Bfo491OT3V5md1db+I9d5wy4qIJ99zx8GNPAYVEPGKeYeppmxzqrE3A/6z8cXhFR8SoLnXbTdfb9crUV54zqLCFyVBaAJCqsbYi0yxzEDUyYYhhyRMaEmYsWQDrZUJY4IAFeqeh02SbA+8/Ge6TBGnSuUBjjSlDPKWadGSPEHtdTTLTp4wQDqRBbS0xibjpjSkf7KkI9enTRxePbNm4EXfn/n1VNX7UUV+sU7OOuun+ZA8yQ8hpIjKL690u596dO15+/vlxYy9v06YN5OnIC81Mkt6jCJvW8dY6doe1sqL6nXemvvvuB23atOzTp5fZbIUtHZ8gUZPUlpmMsoUo1Nbmgys0UxrRiWTkr5GYSH51XH2axWA9EPDl5WSqSviDaVOnTnndW1XZrWvnN1+bePKJvdCmyvbtbNSoWVVlaOGSb4cNHw0ATbPxILwOnvBFtaVpoWORuoJmRGMNBbw9ure97vox0z/4eNu2MkBZHbu36kGodKeWgwb1gWsaD2YsVuJyWeF/CIVI04vAdURDAHdkuCHTNlEO0DsGkRhOZKfTJ0SqOiMJCbBnGUSUuFQvJ4OSCfuiyzRXgtDw0mrWcTgOj6vB8ztUhsB7AvCBGRB2BpouGAnbXW6xVKpRR2Z2U6e7UUJkMunY/QQ2M2gh0Yj695uu7dGl7fVXXd62aWF1VYXNZq2qLLGLBTie5fYEI0EAV+R1cbg9UNlBYHs4X1Fbw/u/votEw4xMi8moTygdWzf9aOrL51169VsvPXPvw0/w0djnNKWBsapNQGEj+l84kBvzZ39WVbrrmVeetRsTIW81/BpOuzOSdob+5wEXC0l10r4/8u4QIyg8g2yYHNk5zOtAXASpEPMZVIWBykhWaqMBnge92aYzWhJqDL8IoYdALN1uK9ACpj+3oaFquBSEQm1pqA6LJTOjXo/B/S69apxRn6woKd65p8Sekf2fX/RrrtSpWb+m9f5Ez7KTYCqwiHLi9/k++mA6pvvLL7sEwaGxy2DEYg5wzgRIW4OOr8aprCzPzMocf989N9x4XVZmDhhw6slUDwSr0TY0JDjzn3NtH8xftSltc6YzkqYndlomHl/Qfhjec7Ksu4s2vvLi5FUrvhk0oOfws69r165N/XxPJFQOhaLTYUa/bNK45eNPf7R5y+4enXKxzyHx+TpNxGufpqlctdBnKT22fjabpM0JsRhGq4YNP7nfgC4WsyscCoCjysrKCAd9el0s7A1hFrWbzcHqACzMLocbFTcQJCCRgURGDgJaafBUVAlDIk63EFWN2gTnPTf83EcEh6cSZQdKqTYi+KDwFdpYuh+R7MfKqlELLfmHKN18GWwAACAASURBVAJMksgZjHcPGAH9CpFSOkIevZ7cXUkdeaBTsMSbbU7UL1w2cz76wJRSXnvu6aZ57gPFO8SzFeVOt0cNx0xmExseDLDgyUFMw3LEkiwyDvy3Q9OxtN/fejykUCXJuqiXlWhQllIDena9746bHnjs6WEXXgL2gK2aBgOlGtqW4L/V/Xj5uxqoXvnNV5MffbBV4zxdQrBd2G1uEXl9iNxjILGg9bHaHKDuQko8okrRWKLKG1jwwRwMzyS41KQQ6iZdzLnNmYFq1bJ5s0YNC5s1atCiWRMHLgSLwa4E3G43r2Mzj3zWRBYTvLbULLc92alTiwOxgCoA9/r8Zk1d9QuSEEOIUJtaO+rUrFpryj92QbjYgKsKzSOmrl618p1pb99wzZXNmzeNKiH8AqxqEKII6Vl7dpHabU+SvApCFKMMTTNTVCS61umCIT9zm8prTjSULT4Q3QstRDOEaKs1v6CL+KvV4UEzqN2K/crSFKX60YmTNm5Y0/uETm+++eQJ3dpLyTDZ5CPhCqBQFhEKDfme3KBhcww/JBPU6/P5NKQ8kgsZx5dSARqktrb7lAwLF2GNXm91pifDGwqQNjEz0xIOVubluSIhXEbRJOlNwFtIBrPJloym3GYwf/EIxN0wGMoWYkGFX4A4I+BimEV1BrOgpSYmHJsWRjKJPN88jtKP9EbNgsKHICY6iE7U3NZ8IJ/GR/GNv7J56x7/lS2Q5XZVVVc7rMIOIUzFMZUUhzESOZuscKrRU3QvihLL54EK79z5C39YuXTypIkOk+7Avt02s0j2AqVtPCESG4SwhNntETWGaSRtbDZg0/yvtqx/1bF+5bcc1uMGwI6QcMqx6iqzwR72V/71wnP3luy77bbbHn744c6dO1MIVdL2onzF/8oQnfzYJHy4g/r2DFYW61IxYX4OKzoSFB6Crw5clkmEFSd3FO2av+jb5WvX7yret3vvPiCkzZs3px34ZftaXl6O6vzDDz+s21QsmQwVUcOSNZurqw4w+RFbcKQN6dl8+PDh3I+GqqnI/NJuh9UXh3FTXKnK9Mjvz5hz/hVXejyuCrEDxGGjkYscxvOHd0udGDq8dqq7y5QEdCNYRlT1yUcead288S03X6UmSAeLE0q0DhKT1ZHFLx1DfZzZskQksGB/oWb/NNtg7RCLuKZhaBfTlf858k4EHLNnJn1sJPbV3AVXXDLWZnfDmnCsBgL2HIvdFo6SbiLlsNvVYBjrTdgfeHnSg4r3wN3XXzFyxBkwMAe9B8CHw50o62zg5Swul88bKKifXbxzafNCT/P69bXMuKxqmkaifXJt6Vg0DmHZMEEyHCBXC0ZjBHjGFcHAY5atSljV69K5V/Xw3wirYExwxiOnFXh6GDEEVoj+iKqaVMI9C5MhRKZkeKJk/maU4eMhDUZKD10YoUlJW8Sv+2HDloKWjTt07IjpDE1L60GWMqxe0DKJdHJ1x7FrAdKzyPj7JCkSS3uXDHp0IzLUoFKjYRAtgzeKrQ7sMDol/uWnH0978OqGHjHvgqotlEoKjxNRzfFoLGVkO4clDEqARCxihf1SjdgMBoye9DgHUxhNjl8OBpEtFUFfJyaVaRxRk7IpnSLaatfHSXUoYJqMeaaAUPcppPa2Gcb0NiykxPQ2RygdIqcPVd5z9ejPvlx8+9WXX3nNuFEXj1Zwf7P9EZmUzcmkAtoMbpm4cLEhoowqqdaJukzW7Iz7HXpSbHIMBoxMqEG8Dv3m9ddfnzN3FuileydO/X7Nd6cM7vK3Gy8t3b3TYaFTa3Z6RhNWvdU1+ZUpz736Fr5C1KYGGda7r7ly2NAT0Zgpk6mqWZ0x79EjXyxZfdd9D8nx4FvvTHv19SnvvPVmk8YN3Hbri58un/HNpofvv2voqYPC3nIHUs+gI+3sxTc9nF9QcMO4qzq1LPDv256V4Sz1xfSuepaY74iaKBH3NM1rVrXznYqdO93tu6TN4sZ4NCwdykx3RKX/8+Y63qyjarY/30Ms89CTEmu7bevmd9+ZctstNwzo30tRwmQF/kM2BsY7NjUpybB48dJXX3nzqutvMNkciEFW/mPyvVBhBUNhl8uDjScWCZP7tnx/yb13/V2f8k2a9MDgk/pVVJSQUEykMRHqo4Fc12azkZA9aMKi0dCOHVsLG+afddYZSsx/TOpfWy8FrgGKQ9YlI+EwueK27ix59sWpl15+TYu27XkFgpvNMTENnLOKH7RK1tbb68qprRZAAw4E03kjTEZ/dXVuVsbbr73csnGDc08fAGUdnQhNMLZntGQM5cLYLOzlcVZowJECqZNO18MfyTihS8ZN5BYEyQPBTCTEuctuVdD1UeSMRl8w5HTYedZpt/l8Xi33pbCipdF7AhNEfos0Uqq2Pq3GcoYMHbFu9cov58zCnNu4YROnGx96EI4V7LdQdQo7DR9GWmXsumqcNmG/UWM5v/VFaqI5JTDea8oW0QkPPvhgQgkvWfrtujXf7y3Z2axRfu/eXRxW0j8TMlxzuxnlpD/kLa+qaNqi8aV/HXX5peefP+LMU0/qJ3C7aZ8+2hWvQNPljTR+py7dGzUq/HrBgo8//axoxy6uP/XUU49MmgS73tJvFs+fO5+OO3PIGQRM0FjUsKI6PO29DxYuWtija+dmjQvKD5S5MrMgLj5S9VQml7XF/sGnnyX15u69+tjteDCDpiNPBnWofqnjzTpUy9Rdr6EFmHJMDNDN69atbVRYMGLEMCwNKULr/5haFlYvwVYM68DkZ55v0aZtg8JGCiQEJDeuWarU0GK1e4kFxm5zkp5W+G2TKtlz77z9hh7dOl91yZm5+Y6K8mIi/LAPQQwmG2DJUrHG4VSJgM1ywYWtdD+hrcXcIxDeX7u1OgalpaBq47uCHo87FIutXP09/sMBA09DWNMyDFF0LJBAWD7E0lV3HK8tEAkGsjwZYQwdsWhubu7q7xYu+2rWC888qdk2UJE17UesyToBi4QWDiZJJR2hglEKxzQ+RNI66BIqnkRttY6pqsct8PWkjtbZ3BhJKN/u8OAGkiU16K10W8wi5VPabUc5mg1bs2z91u3UIMvy/hvPLf522ctvTL1u3rx2nbt379O/R8+ejqw8NA2sz6RHZgCnrcsxXSJ2KPXlt66nZuTT5g7tAyKK9mzfvn3/3h1aNGlbtqf0sUcmFBTW5zZfMEheNQxxNVZJJ4UzXRZsVwk9H2WWsGkrgXgMmn7h5hXmx/Sh9QW/8YqS4UNOQXZdPu7WcFwaeOJJoy4aza6Wvsa8l5uXO/nFV+bOn3fHbTeddGJ/b2XFbTeMzczyTJj42MtvTu04aTxuPvaX0HrVWJlfuAj7TMPCgnatWyxZ9NWYK8fyRqOgrRa8t7V41FmzarEx/8hFEe8F1RKo6Zeef3bwif2Gnf0XcDbpBBZ/UD1Lp/O4M6d/+MnzL7w5dtx17bp0CZCRBq9V7c6/wx4ySgwa0hTxdVDDUonFX39BOponJt2fmyNHIj5VDYGzEsToFruakGAqsllBlCdBjwqB6POJzIBuF/HwLDmH/c7j8UYAgjarEccoyK6U3vrAo/8Yctaonr1PTOlxKQoycQwkLNIYK1geEPDH4zfU1YnFFoOkoIYhhaVJCfnH337zhWeffubJfaNh7K8kXxGMHZi1zCYzLJd0JaMae4/ZQpZwMjQbguGoOyPb6c6QGeeSrEpGUjcbbW6S5CUNFps7WzXYDUaLwYS+bSf2lngdJg/ii3Rhmh2LNR7tjYMTXveb90k0YNLrWrVoeurJJzVt2nT16hXT33/vu28WN27RsmFhIWokpiwH+Y8DQaxEhNrxsb95lQ7xArGdJkl7eqPCkZ+ff9JJJ7Vq36pN6w7QCq/4buHVYy/Oz8tAFkF2BvtKjcUYAV/EEqwagCtDQV8qpvD5OENEOp201RntlkN0tGZHhGs4Gm3cqBHJvJVYdMWq1cDnZ8+ZP+nRiY0bN/ly/ny70z3j45lzv5oHf1CXLl1UX/nAE0/Zsrv4iy++HDns7IYFuUBvMQFio6yxPoe6CHuqxeko2rV3/qLvBp04kMKxgNYi6KXOmnWolq+7XkMLgG3CpV5eunfnrm133HYtswsNHbP8sXGh1VDBWr5EKOL+soo3p7yblZ8/6JQzSsvKHW4HfE6IiFp+0+EVB4RY7Nh0MPap5Lb+dMa7zz01wUDQp7dc+D3M4NnFHh1rlhLDriPvLa4sLS1pUJibmeW0mN1oV8GAYtBj2frfxipZTPrKykp3Ro7JnPHhJ/O3bi+e+OSFKhIfpsQ0NFCLmcf4978CLj68/v+j3SXCTSwG8HYwhJNzCdKsYcPOAaUkOs5Imt5qgS9Mh/dCFs5ibM3IBSoUDsX8QcxY0SpvtaJs3bBhw95KYW4pKSnRglR4hE0FRLVArpLxGIv84H69+/c5QWeyu6xOb1UFWZ+0g6HCgU1LA2Zx8TdtYqJCZKjro0GbXnfOGSedPHjQux/MePOtKbeOu/yyy6+6+NIrJVlkmGYq4x4VCZJ/09ocunBagzZEkmiRgFoTAaUisHBvcenixYvyc7LbtmwRCweMBlOK9KSHOFJJC4SsSgiiQZ1VT5YdRJfQq9O5In9O78ijmr7F68xmQyAYMhvNl1107hlnnHHLnfdPGH9vIBRt3771tHffb9a8xd/vmZBfv/7fbrrugYcndevcuUWWOeCtPO3kU8jP8eOGnwqyTxBmToJgjlC8sTslH3WvHp3tb7zzzVfzuvXo6QuGjWYrVT3Elx3N5UM209EUVvfMH7gFkrq4Evtp04YmjQs7dWrP6MRQzyT8o34xWVBXr1679vsNd937AAlinRmZQiKTmO8YHbQ2Wz9WFJyB7019Kzfb1bxpvqpUyGzFcZ0kkVPWSCTKFjCiKDff9rerrxqHAIJEm+WDHMwQLIMnFlly/8cPfLYY6my2nGnT59z34NNDR1xkc7pgMgRGJ6jh4wnAPi/847mQPyBjIDgEcOR/vA3+CNXHQcamxUL+ZlWZO29O3/4D128u+tv4hxcsWIAGhrKFqUNbjzlBzjz1/EtX3XDrRVdce+0tdz7x/Gtjxt40euytqzcUWbMLG7bpqnPkzJi9oDpm6DbgtM59T165sei9j2a2aNclrOoeffr5s88dfecDk+YuXWmv1wifshYnwVSifM2a8lvrWHQYfkuy8LCiG2Wdt7zElIhePmrEFx+9+8qk++bNmHrXzePWrlxmBU1pBNqvYpU+Vn1Ma9M1mvZDQ+GQpSaIPq8vhGl8x7btqFlOMzkekuRBiuHeO8QBu7qZnKMmKxzFuoTY/kWiqFwi54RmvtJMiVrIAr+hcETQFsbCFfuLXWZD13YtlRCMGPHGDfKJUo0qcdiJr7jqmrOHDY9GpR07drhdjmCgul2b1rnZWWiEVFtsq47cVI8dMxoJdu/cbsgp/WbPnFFRuj89Mg/xVUd7uS7S8Ghb7k/2HFZeAItBv69Dh3b1C/LUEF4qTMB/2FZg6k6b9t7Qs8/p3X+QiE1CSSELDIHohmOWRAhspsPm3LV9+3PPPj/tjUeTatCoV/S6TLZKoWgQ0QhHfyga8XqJ7oq8+PIT9XKzZWMK/DuIFrPJKssWiKz+1zsMOKDbVW/pkvX33T+5Wauuo8eMBbZjtunxInLQUaWlpSzVl156KYuEJtD/1z/5D1l/AOp8l1EnRZTIgvlfecsPzJo1G0SMJRUdMLA/ahb5L7UP11xLm3ftW/nDpseffOqC8y/cVrRz1IV/3bZtx533P9q3fy9g41OmTPl63tyLLjj/mmuuCoejJEsp2r592IjzH3xoIskqhp8zfOv7s79cvPzRifaBHRtQOHoVOHp+NZPn76BmwfGVgGVcSegIskyStKbKaDYxQIcP7tWs8Ilrbhv/91tuePGNd1q1aoO1ziQfy+2r5kil2ZlNtBL6qGCOlfWVxaVbf9p4/ZhzzYRnmqwpHdGg6CM1E9yAbIglEDwqQCcjSrPJEFPBZ8UMKeG05aB8+lfTpIW+azAp5MdVYgV5ebv3le4r2tyjQ9MTTx3y+JPP9ejS8fShwzv2OGHpNwsXfvm51SAVNqgfDIY9nno7t+zxVVUQZghQGAd0LJVgRB3RYYR6Q4lkeLIvHX3R4u9Wvv/uO1dce3MtOg21ytRZs46oU/7UNxPim5OTw46LnOpMRWgFlEjNc+wP0Ex+X3DhwoXnnn9hlNhsgzESFiIDP8ax+jRezfKAyJs1e2brls1ImZxMROCHkuDZiMOyDFECuWhQAfUNGhY++eSTufUdsbg3ngxIesKysMMp4YjXajtmgI/aajeH3TV71rxLLruudevuEx+ZbDBaY3FC9cMIbvbEGANINNSrVy+MFpphoLbeW1dO7bYAc4oC1Ziy/od1uPmGDh/x4GNPyc4McEv467mipTtEzjDvUIbOGnGeN6w2bNL8QHXw0ccmb95aBN/67Llf44o6sG/Py889w/o965OP1q5YftuN1838+CPibUddPGbO/AUHKvzQr9WrX3/X/srb7n4QljV2UBrYnAowbLDc/B5qFswTVgfKJbqLE+SkRdapEYxCUrSqR7tWTzz8QE6G68Pp7/HVeXn18fzXbmsffmm0ttYgmi+VvQqNj30RrEJFRVVVdWXLFs2TMWKdQyFf0AKT+yGOFDJHF5NNCZ2ROKJQIhnWm4gDFP7fg09ojU/5TFVYTOHNo1/KD5TmZnn+futNb7zy4rVjL5v25otdOnT49LOP77nzrjmff96nV69pU19r1bK5WIGSyQ3rfwDy1bJZUwIpSBZBXohDVOeXLsMt76uuOqFHt9NOPeXD6e/jsP7XSv7Sk4f9t2O2bBx2DetuPC5aIEmmBJUQmGQqqrPqrGHFC72L0UbmKSGqdBIxuiIuV+BU2aZAbHQIFl2T2YCuwIooAocEma/Y0KSHdTqqOS34ODjXDkFj+VsecR1pHRKyTtB/pc3OchIIlNF0+10TWrTs2iC/wGySlHgYsiad3gzx9JHulmqr7vFkhpSIxiNV369YdNrAbg0yM6lXLJqMEw9Oc6d5HFRFsDObTUaS2KghTszJaMxhdZEVkFsMUHLI2A9MakKnqFHM+QkDYe+gmuxksrHq4G4Vu3x6BL4wRBj0Q4g/Rf1ZMmrdROdqK5+2Gf31XxdXIfTGsQC/swT9hIYLEa4EgzOpRq2gd0ivQ4YngzMlu9Z8v3HqJ8uWLvvu1GFjRo0e7cxxgKilmiaTnegyu9VaWV21+adNY8eOpeZUWNT211exroTfoAVkctgZjNh4Cpp3evKlt9u1aGKXUy6r3Kf3Cax5mZ50Qh6SnRuENziqqD3bNr75qgtvuuZSONazc/NuvemShgV5L70weduW9Rt/XJfldp477Mwtm3467eSBNodr5Ihz0Axmfzl36JAzdLLRbHf4AyGT0VBZvv/cWx9/69lH+neoFwv5JZMlwmSAp94sC3K33/Iw6EBmkZoTCSkrJERGzhktsSSgbSPZpbp37fTMoxOuufn2Jd06nTH07KNwftVW3ZmATHBNz+AXtU+b6YQdwLUHh1lhI1dI9cvoJlDiSaoxJpgIAZNpj3BOe6ddgThI/+VgmYhDsfX/IeA0ga/9SkqEuBVkD9ooXeyws2OMpQL7Tu3dum/H+4qKisA/4LVs27YtqUvD4YDfUi/qDb31xqt9T+jK/tNsdQR8XjMK8yGsWQQ88nJVVUhobTWT0TWuopkZDJt2QVWxs2WzPLfD2K1rx6kfzH560uPjx99vsBIyIVlN8PDpBCOu2agkGI0sD0ezHtWpWbU1Pv/45YCRKD9QKbYgRtlmtydTEOhBWCqFgqHs7GyS7oi5JQveS07AZdfYIsxbJiTx2Mwu4XZkf5eONIFfULufv3Joyzk31FhILV5EraAmhBACaRI7W1IXq/Ev53399ttvT3ricQx4Vcxemx0kmgGwj+DN+o3l8SG+DeJ6naSGotUlZbtPOf2mlEGt9lW6nTYUJmpFOhpajHQ0ND4LjNFizci0IhjLqgLekKREdZlui92R8PpKjSYrH2Cy2mSTI6lYEjFFZyQFG4F5jmT8Z/L0tCRB8RUMilrKNTqUvuBFtJUYALUXmUW+wkRCcOdQf1QuUClpyW6iYgBxAZMZdOakZCIA44Ppnz717Av9T7vgjTfecDjd+CDQpfBLoJILy4dBqO9PPPFEvXr1WrZsSYXxd4D2IDrzEC1ad/lYtgA9zuIYCcXorwyPK9fjfPfNF7t37gh6ndFF39GDaUkgjB+cs6v4+7hLx44+zx+KEgKckemOK+FBXVt+u2bLDWPOaZBfL8NpKysrIwDC7ib7QGZJZWjd6hXFZdUNGzTYV1qmiESZyaxMz749e/Apt63vxviZ0kHCjo5OZpVjxgWKTmM1mcJKJDPDU1hQcP+995rtzgEDTwSlcCy75z/eDTAU0iyHU5+VU+jMyKCpqwPVe/eVtm5WiHEOxEIk7BegN3ZxBlkhIbPmxf+Pco70AgxqTPMWLVo0a9YMEaGZqIU4SinXjB27a2fFhPvudrtchMV4XE7CVNHLa3yFQXAKyia9gL6BvkiPLDbV+gnPjV+15Pu2zdpluurtKivBj40TY9RfxzRr1YzAz6qKchGTYTLi2qZkALs1Fv5fL9apWf+1iepu+LkFkIwuj7tsrwSZSgJDcDhosZj1cDyTtUpIMQlziKYYERYrwmtrOpghCBBtmWbWENTCck7JLN/atolpAEMf52mblqaD1VRQLV1j7sUFT17MarUlqYPRLKd0Tzz5TPPWrfr07QvUCQiFpgRQJRTDYwaq1ivJhBIM+ULRaL36uWanM44iAQxVD1oJJiErhNegJdyerDXrvidBdvtW7Tdt37rq+41hRfL7QqeeMmjCfbdYPI10ukB1ZYUNjscAeq7dZc9V1MpEAj6bLKiJZAO7VqHxsG1Nh1WKgz6glbQeQTjRGlzUfn99J8BTSCGMhJiSAHTFW7Auslia9IrZiNYIY7ityhe9d8L9M79cds/99552+jA2rHAeIdOjoTAmO1L20H9oVLNnz14wb94HH38seiqZQEXmOoTjv76SdSXUegsw1fDLG8xW+Bo8DkdFacnLLzw34e7b8Rhq2es0BUsbfoxFW9wPqT+OJxcbBWvKEK2OVFc0yXa2GHmqr6pSlgIpX1WOOdUoy1NWXmmMxOtn5JxzxslvTP0QvDkc8vilGLGBIOzeevg29foRJNWKYXRPZ5pia4IRpda/8XAKxHIcU5Wy8urxd92z/vsixMvkyZM7dupGXPPhPP673aMEw7t3FQOgeGPaR7FweNXatb5gZNPWXZPuv/GC84ZHiKB0uqhMtc9vsrsls12qJRpkeo01Be1K8AXG4xoxPeLIYTG1bNGsT6/u/Xr3UuCp0fJrSVDU1nygZsELgl6FbgWnINo1MoelKGSU/Ql9iVfdU/KD119l1uO7UFcvW92xRy+vr9qZlYNzlKgFfRyHAUQ62FaPJga0Ts2quVfqrv5bC6B/xMJBsJDVPp+NPBIBkcEQ9xpk6W63SA2rLcbMBIIQ/X6vpjP9ZzPCpIJcS9ulhXU67TTUKJiF2ZlCNGOJdi7+/FsfiTi6Hm4p3E8s3ma76f77Hv5p6/bX3pzGCo2Jy+3x+P1Bh9sVjYhUescqdbROIvOuDCzYZnc989yb5w4/s12rpnqCCE1oVzhc5ZKS/bt27S8vr1qwaOnsWd8ZjSuzM1KnDGhL8uXSUmndN/NGX7Tt+lv+1rJxVuMmrcmEGE5GjVIqrkasZhHckNBj1ROGPR3+XrCkYErTacJJj0MPcMLBidZB2knt9Iw+JYZTUDHI1vLywNq1a4HODBgwwGMnID+lxllZ3fc99Pj2vb5b7rxnyLALyYeYJvAWkB2hk+n07E05IRntp59++uqbbxYUFKBdMawwbqHuE95VO/WsK6VWW4DcoaSkZOohLzA1ffzhNLfZMKhPd/pOW1bpU07ECEzvyThXY0m9yeqx2at8flzJTqeb63gYyasUj0dt+MrDobgqZ2W7Uacwr5x1xinvT/8wkPakx9N5b0BfWx3C6EWZpCNnE8eqCfD6EI6mWv3gQxRmskBiYMlwxVs0abTq+6LsvOzS3bvXb9jQp2+vQzxxbC5nujN7nNB7T9GOLxZ8i9Jjs+ecOrivfcXKjT/94HZc5A1XB31+ttAuzMypOGD2Q4K2jrD69B1PaEZ6IZ3S2HlOYJS4987b2fwFSZIaDrkczggJAESQYM1LhkgTh6FLB7MNurUO+3dSioF1USIGo81zx73XtyjwJmOr9+zaOW9e+bz3p504dGhOXo6QgJDiskaAHtPJZFMFBnuEXyBur1OzjqLR/oyPsMVEmY8lkqtXr/b5/UpUEeHyqur3hlatWj1gQH9uSPPaGWw2l5Y4r8Zm0iYJFqz0/NEzfzCiMIhjYDVSmFBYy4WKhfcu7ahKokbUWE4tXmTq4jrkdbAx7d5X9tJrb9z/0COt2rVB4uMbFRMSPYbcY4oikmQfYhrXYn1qLEoY+FKG9m17Tnz0+TdeeeGCi66zW4x9+/ZOKSF03ypvcOvWHZWVgbAISiA9dqN9ZWUnDmjz+F0nuZJ7ZWfet9+Vj7pp2qhRY5vmNrxo9KmXXnGGxQpncrVscgaC1RluVyihpnVefvBXoGzxH0plMgXGIu0lTKuY/3doWleNVT2ii6SFJoFGbr2GX83/5tFHJqFgnTHkVJvNEleqcX1aHJ6RF15R2Kzj5Bce1bMwA2Zm0MVUkaKFdB5UNQXnpH7//pLbb7/9oYceatO2LRVjjFkI48LcRfD3saLtP6JW+PPdTDIoh8NFTKzVbCovO/Dx9Gn33HJtg+yMsJ+U5yIvOE3CWKQrxfSkm63ZGH6wbXoT+qhBcsCC5XEvX/ZtUrY2LMyXQVnpUgoGB6PLQEIeHbQNDtw96V2BRPoapApzmfGgaW8HB7P2Lky0x8priB/AomN8mAAAIABJREFUEI1lup0Pjr97w+atJOa78777cKQebyPCH/Ceeurp/fv2g42MmYUpKCnJX3y9pF/X7rGg16jX2Z12IcZJUqYoZoxKtaS6atMZ+aMddB+jgh0UgAab2cYJEkukPYUjLW2wPFS7wVnLX7GOw5pK+IXwH0I5bzL1bNl845If/nbd9f27S9NeGnlS28bnDT71uhven/z4gxMffSQYUWWryIaJlYFQRraiRxdbX6dmHapf6q7/fy2Af9phMYN6Kdlftnz5yiFnnFxZVWZ32l596cWJj0z65pv57dq1DYUDuHsIRYSOHA2pxhZkKWesY6dH8JmgIwSFAzYnTcGlyT7tn/xyhXgxRfltOQjSPkswtkr9+g32lh4Ye9U13Xv0PnHwKWQBQd8TaW7ZAVutfJcN5AFZsmtJfNTYOL9w0QJgNhYrD/pPOKF/w8Kmy7/7ds7sz1d9v9OmU3ft3ktbu5we9pCsNyA3Kyrx2DoSkbBFLZXjWyXv1r5dB7zy2OV/vfn1kv1733x5aq8T2vTr36HEv9NiJVbPCL1QNB7k7bh9Qato0Qzs+xBMaeiaOLTe4QRJp61Vv1Dbw/9TldeXX7+w/ID3kUmPDfnL0FtvvSmeICN2NYtkwiA/8tg/Nu/cP/Ef0yzsVmMR1lxFSdjtTr+vOk1liatROXCg7OqxV3Xv1rNbt27+YIB6sgzgGPrxxx/PPvvsWo/NPvxPq7vzF1oAWxKLnkgbmlC3bFxvkpIjzhoSDVRqehVLKRJAe5whx8n+QGrWl7M3bt767bIVhNl07dypWZNG774ztcIfzs3JPnfYWTded012rvuTz2YuW7mm34CBbRrmzZr7tS+cysrNTvojUdJOhUJsAhE12DjFW1KyKoxlApcZIzfrMXIug0kAja1EwuCyB/Tp9cq7M9q3aVu/eQtMb7/Qer//nyBlCClRfqlwMIT1yLRnd9GBsr09e1yj15tsbgfmxo1bty5evLh/3z4sE3xRrVSSkcAhtOV0fiSxLdcwDHoJ3yVbX3eGB0ZBgc60aLDOmt2G4RReQpRDontI1kXwY8KgpqJx9YbRZ/bu0POTT+aWF802hhyGeLFLX3zNxa37j/vyo3caX3ndLb5wjF0nmj857WG1OLpeqVOzamUw/AkKSemDgTBrOVDEN6a81btPdyEgksk2bdqBU/7hhx/Jz0VUmNVqxmOYtvPXrI8wT9BatKC2VBLQjzACC0cjG5R0JldmC79gYJk5acdQzeXUVovzCtJ32GzZ1dW+qW9PW7lq9bsffU5kk2wV7gxq5bDZhTUnhQpCBF/0aEGQv7a+4YjP4YBBWh8knV9OxomnnHTSaSdRw2Xz5j7zj2erqgQNjy9QwWtkixW0ls3orC6vIseuzZEjRQNSqLJ/x5wpk8+a+vmO+XM3Pvv4K9kZ9zRv1biiusRktEdVo8PhBjMnKCFSRF3hRoFQxiokmj3EgsdBX9NWHJrW9Wu/55/PW632QCC0Zcs29O8LLzxf6FjBcraOBpN78bdrPpw5+6FJz8tmmy8QdDrkWNRnsWUHg6F6ufkV5WXk1vnkk4+/mj+3eYumt9xyC1YxBzDYaLS4uPiBBx4YM2YMu1WCA2qrqnXl1GILmCw2xhKG2GjQ9+O6taMuPM9mMoQDMaB4vIXBxi+SgcHG2MMutWHjzpden9JnwKDTzx5JR384/QOL2TCwf7/Tzhz5/bo1n8z6atPmIofdunrNul37Sl94473CHFdpuZ/NXFhFYdFlZGaizJD3PRAKN2jQgInDbo+wYk5IES8W8lr8tiMpig9EHkYCfrvVdumYi9779IvJzzz1+HOvHkkZv8u9+hTRNjqMQsxYGiwRWTB3ZstGuXn1mxeVlC5bu+HbFauXLVtWUVp60d6qifffR8PXVrW0PR6rA93EYEAoMTCiIbKaeoheiITF/pC/an861EvXbtmjRCIF9es1a1Qok647FiENDkMiz2Y887SBr701Nbt+PpFdUjgmmQJd2ued1q/Je6+/1KNHj6ZtexC9LeFpEYiJQ1rLDvVe7XqdmvXL7VP3159bQNhsZTkVj40cOfKJxx7+/PNZ5547PBjynnbaaYMHD5hw/4O7dhW5XM5RF52HpsV+ASxRjW3HDAGbjBK1atWqbxYv3bx5M0IT+vJEMobtqk2bNgMHDsQsQegi0wZNq8ZCavGi1STIqJjAjz322JOTX73h9luz69XTG63+sJd6WvTAs6LEU0IWgOYnmKsSx4YqzGIFLRUmnpjJjiXAZBP78q+//ur5px6lYgajrqLqgM4kMqHFYyGT3ZDwhzt16WnLzEwEyw1WVzyyz5YdGNA91KrX6H3F9y5bseX9t7+875GborH9Mz799NJLrlNC5ZWV1ftLDuzYvmf7tj3VVUQ5CB9u34ENEGesTGCeNDIqYaivvdgEoVibHaBr+/btW1BQHx0LSlWSdIN3fveDj0acf0HHrt0UVUSlJdSo2ahjJ43yxJhhhV6yaOF70969/e+3DezXPxxJgJ4mBwtq1oizznriH8+S+Eyspsdq/azFMfpHLIpRRBQ+uDrYxHcUbbt61G2RAJQc5gBBHWkwFqACTuhNflFEVqxYQbjZpEmPR2Lqju07v/322/17911++eUjzhuNW3jqW2+NvexSk2x4e+o0vdk87robqqvL0LFat23fqWs3lv/dO7ZneBy4mYJKDFIAvP/RQNRitoCOZ5AglGq2vf/2LU/MtaKQNFoOhvwFebmXjPnrxMmvQhvmcQv69ePnSEgpq8OOnAwG/Q6LZd/eoldefKlHt7Z3THjkk1nz6jVpPWLUmLNGX+s7sG/i3bcNP3db+0YCEf/rD03VRuBomjejQtO8TUY5FAzAyKznL+R7SGvkInhQqrknn3r+tRXLVxTkekade06fHl1aNm6Ql5OZiMmGaLLUV7l606qxo1sZnEEJGtXqqMnpueuWsUOG33nP7be98cGXZocdOxp5zmApxOJ/FB9V81p4FAXVPfLHbgHc0jj7nFZ7vQZNognjP158++xzRhkMWXuCVSl77t6KHx5+4oWMwtyRl47zGCLmyE5VboFhNgWei4WfhPNs2mCgM1uCKeWrbxa9/ea78+fMCwfidqPksEpWm1FJqntVack3P7786syGTbOeeXri0CHn7N9RZrRDsqWysgo7ipRkucWNyJRj08E5MCLwRMIXEItIyRhpGdJkKMJ/j5QGLub2iMAlHicdC7cpsaDFasKtFlHiZPozQfwlp8rKyh+eOOGjTz+7bNxV551/IbCxmBq2m+wAwbHJkboLCxZGEZ2sO1Y6FkMrFTOQpyNFyAFUWQTjRdUVXy967sFJOp2TCGV8L0TA6FK2hKDI0lmlfFXaM+yUnnp/iZSIxGSbwZkrhVRbRGc3bT6rZ/NCd3DaZ9MCWQl/0L55zfbNmydu31lFUDSp5WguzSzPS9F0P1tgIPLTbDEOOWPw+HtuysuRA6HtTpsupjq5TVQsfWjnvzAF6BHNhImGjYUS9BWKtSAVhLEs5Qz6IV6z2q2CMcTlcisRWzAc2r0rdPG40XSC2RiVUzJkQzG6VoqLAGu9GA9tO3R89qWX0QKxMSJgeYQSr7/++nE33ti7Zy+xfAKVP4TY/YWq1v3pKFpAuFVgWUvvi5huoDNRZfinNhm5qClPjKj0fk2OJlTgWdxZWravfnZWg9wsixTRRQKSwandzIChB7lZKza7oNmCl6c0bNTkZ8hdOhrjor9eftf48RApWcy2KNYvs6UyHDp9QP+Vq1fcO+GB1195ZfyE+0eOHDF//ldA9zasX1+dCl7Qv9nwwT0QKRHYMJMRfOTsJQR53lF8c208kkxEiSCGyESkTo6Ehp52ytPPvbJ/y4bsHrDbCwO/zWGnMaHAoeloN35r47VHXIZZItYkTF/gImQLnZRsKZ159U/7iiPhy/92x4A+pziyPFFdOLPQVpWIfDF/UbfbRyVC5TpsRgmPIscSFp9Rh60oN2nek1J1ZhnFJZ6UEWNJiy2LnayFWFFoIP45cvh2bqCvITZjiwsRoAGQiZFgnbARaJVJDqkuVVfKlj4SEckeLJZwXCUfXLYpFSJsR4d8SIjBg38QrAsUWbGYrWmOlOXwPj75rag0s2nD+mcM6dG2U5su3Tv8uG5PKiq1yHcBdo9WpyzGTClZYTIW2IzSgRICWqsdzmwlHnc4HdGI/+ignnVq1hEPuD/nA5qFPxTwsxe8Zty4F5995oYbboC1YdmSpf5Kb65ZUnSSWx+vPFCW0bieM685NAnwNmClIoYtw5NrM9rK91Vs+GnHHXc/+tOGlQG/b0CPzDEXDuzcNtNi8totyVjCoyYcq9eVvDN98YLlxX+7dpz5JWnASYMqKxSDCUilAZgUKlUUyz+Sl41wIoU7EUUOrQLDvy5pNBtRMuJWq0lTFFCqsL7EYQQQeUmxQokTgtqA+PC03eiwWlxLly7/ZOYnc7+cv7u4GK6UK668Si9bDlRU5OXnAyY/rjparFJgyMICn5RC4YzFJk6cKFTJUEjUM23MZl1K1zkRCZR1bSHZ9NAiJHVGeEhBnyQEganZnGOO3nDpqXE5/9npM9//as66732AVEo2xVPWLLpYM+yJ8tKaEwdOG3wxxEN9/vkXAW/ZbTdf3qNLs/LS3UbLzzoWN3Nb+r3/5dBWTeH6FNHXMUFFZgDDl4CJAqOFy+XARkUC4ECAnELZfn+A+nAn6zTWfjIdsWz7FB/EWqw0/InrmBuRy8hi7cWcTJgwAaKdM888E/uHJqmPUabv/9IUf7w/C8NheiTQOxzMOPpIsz3868dqpgiuMKh8/mA8Jm3Ztm3X3pKUbInrCVfg+Z9v506tQE5Qudo1yjr/zIEs80KpAiWZShHdzMLvj6m4+/1V+7PcJtBXt9987d23myHfYljB6vHuG6/M+eRD9g97t2+26JNAy6+++ur8/HxEBIVTvfQIF35JTQv8/fsFnCqhANFgAGGV1MvZGa4hJw+e/fmMLr37McL5QJqRWlFD6qnNiN+/krwxvXEVrC4kswWoyknP/v3r168/5prRzRo091YGwBRYbZZIJHn6kGFT3vvk7NP6dGpbEItyHUZQoxJBZ2KzSupvg9vmTsaQAEHgcGajakh6dUpMB0lxWo5oYoU34SCk4y2yIRaNCAY/WQ+CFhXLbLMJCW/QZdlzosGQPQqbjTXgDxOJDdYOfVSJqrDP06HUmXoGw1EUaYtUPO7mIf1PaLRoWdGib/euXbNh5usb3lHZ4esC4VSOVerSqiCOgTMDKoowAdwzZi0IqKTzlhYsXjhyVGM9tizCnmUQWkfT/HVq1tG02p/wGRY5nFPMNObShRdeSIpNUv7RDp0L5WfvGlE/OzH/q7Xvz97z1xEjm7Xr1qpd+1YtLAWFTZ2O7FAwVlG2bsuPPy5bvGjzhh87NIv87Yq+g/u1b5hrchmDcqpSinslAn2MAUgzG51gO6vXBT8URSc8M33sFZdO+ejL7q3aIWJgQNXrTPgU0qbjJEBGeE+ojC0lTDtIHwJhEly3yAC64PFCcpL0ir2OUBckkXEZ35SI/AcHKdjRbStWfn/v+AeKinZ369lr7LU3dujU2Z2RFWWaxmMZ2XmQUx3druU3HRiwFzhlWGHjvsrKxx6ZyAkGARUVM/1WnWBOBW+gM+qT2W711rGDmxWYSPeNOVGHESypU6D4REcL7k8qpZZc302XnFReKZXs2AQYNBGrqApXUoi22BxcC4XgQ74kEj5fgMac99XK0n27H7r/9v69u/lCldpCeNifnF5DRfSo8LpywpJptdj8UUwaFvB8Nlw4VmxUggKHO8OhKNZTzCG8hTuFyBWdyMcJEIYm9FnLucLNrPF4mJD+pNkZOnQoqykaG35nRiz0zYddw7obf1UL0Cn0BQsb042VD9WZ3qFEbZyImZgOWeU2jpDf53Q4AUE6PdlF+8ouvfbGJlmuv980LsMjnGXaI9yvndPjZ/Tt3L1lAX5hyhSLPRQO6bDBQEIkoULlqqysQinBMo1SxfXN23cM7tOFmuzfvys3K+vK0SObN28ONLtjk2wu8ixPicGdTmtImZqa+Ku+/6ge1gunIfZiKOKj1YHKvIYtx111GRJp7969jRs3poaariByqqbJL47qJbXwEKJFU7OQFiZZLmzUELMxbtygLhYic7MuwSwOROH2M1x2xbWffzD71ddnPPbwbRBNiWSqTNKIHJOA4rH3s6khBVAJtmvJiNNOIo2Fw2GFhYseQT6lJ3uC3RWBVPQjuXQUXQJYh5ADZkDuagDrvODl0itBBRB7PbfF5/O6APmh0JEmA0dgWh2U2Ienhx9Ju4G8KwfKuzbp2ygvfO6JjpEn9Y0pfSrLw3tKw9V+czhe3KC+1Kt9Pb2fxUgXTch7S+Iff7lSlSWzxfbxzM96DRxUWNiIaBsBFD6qhaFOzaqFIfhnKCKtqRiTsZ+XPfIeCPNKSoJcpFefgkLPgb6d/zLydOnGh95a9MWML2bOSAGRIE0VjsNYGPpyctTkZ0mdOmd++tSZJotRUsvYwBmwsIA6TGQxuFPJKh0ACX3EmNravV3GpAnDr7591oVnjnvtzdsHDRqUn5PpryxntuK9Ki4ugVRi9YoD8MzXz8/KzsnIb5DTrlN7m9OxZ2+xRbjnhdsC7A6LNDJZVDuR9IWq4b4ymiwbN2+Z/sGMV197i23RPXeP73viSXgNkHNJ2QjJL44M8kOjyplqDlg5Zl2dBIIJPgKidJ30xKOPLZn/tc1uFbixtLmGnDQi064Oc4Jsl9VT+jU766TmJimY8vl0JotEX5hFbh2R59XgNBkqlaqNMbu8b/feYECJpQSwk/UPQZbWYn8mx+KfHLwuLdwxK1FIauNPZY8/+UqDJydl1xPqDjewEmiLAQ9qhdTYRniKEFKsa8Tc6wX0GLmpCwbgocFvYyrZX9y6RXN0MGxRwmkYIwG2F6sDxi3udBBsoZDrN2rxEJYl1nIkKW+hYlolRc3h+0olh/zlTGH08vkICAiEgngXj2rzWeMX1F38pRbQbIqalNC0gfSqKRCE2mP0kTZCNFVehiISl25S6tm7z423/P3jaW8s/3bRpVeOzcoUeph2M/drmhBXKkuL0aljIW/on0n3+KsAA8TZXZidxmRGQTb/jLdqyiO8ApJJYcxOjxDqwEXu5zwaFvRO1JYhhLJFyZxof/2lz/vN/kYeDBxhHpuNHVKGyw2gO9vjzsnMmDNnzujRo/ki2kJMq3S02zGsp9aPYECog0ZKV79BAXM6GTcy3XI8Lpx8ajSRkZWtSF6oqWbOmnf1lRe1bJJFBjD2PznZ+VD2VFSWwDPrMrlNFjv6VEU4umnT9pIdu0acfpbTKXNbKKrQHTEVAIEDnGkQXtlEmM0Ye2kULEKfZTwbkF0lEk59KpbU2TLd1clAzBY3gvSIJV02M0wPJN4GQEbnejyZEVU1210rVi0rqO9sWN8jVa7XhYJme9BulTMayA3zbBLV8ajRSKVaXWxOmJLGlNFR+PHUhUUlIdJj84o9O7YuXbJozJhLEgxk+Ibq1KzfbC7UFayttT/jiZcuXfrOO+8gxfDefLWqYsW6ffm94snyH9q3bvfpG5duOVA9/5uVP2607S8p3bvvgMMmtWuT26FNvR5dm/Tp0c7k2y15Izi9LBBAs7VlAxIHZsWsa4y8IW2MpIN78ECjnPwJtw4bfcVr515847BhZ6NpYaD2+ap59aLFC3/auJUMLAhOLaCxUWFOm47dB5069NLLxxp1lZiUowrQEBfGDMzGLO1MXbNNLOelpeWXXXb15i07u/Xs+fhTTyPF04hbvRkfU5wYOmjoREIu9ssYT46rXmfFElzEuvgXn81cPH9evdycA6VlSB8UVAnfGggk0RzQxRpclsjQ09qYMBOGBcoKxApaJmw2aMU6THtho+R0shvcVFT9w6Z94ZQ9lU7TqEtrLNonc8KDNAu/ZHuk9aDlw6BIUgts+KtXb1ny3ZqRIwC4/KxmHU5DURRrHsSn8DArKoR/OpvVTSadevUbzp+3uKho+yV/vQCdmLVZLNUiyNGQn1eQk12PdEFIWKtsI9oHR6OcDq2gNVggqQDFUltNvWNAoqXR6SjWnEMYLTRsgHh1x2/fApobl1/aHCWGTqRf6CBhV/gngE8bV1pd6D6W55TBFFFiQ846u6ps3/ZNG4WT5l8OTavgKWHRMdswYbN26mQzirZWVCSetBv1kZBPm8NqGGGSzp2VtmdUle6jAmwIg14v+orQD7C3kTIlfRyEkfFCbSD99o1Uwxs0nQ9bEQnQSb54xz33/rStZP3mnQHTsuHDhyP0QpEw9xwc7TUU8ftcQpLQssw1mjadAJv9jACNWSzOzIyg35dIyh5nVizonz9zaobFF1GlDRs2dO44ojpSnA4/DyJ7snDX6p02s2n3lq1zFiyetXD5irXrU0B+s5qdNbi9bLIJKJXbE4rEDCaLmiBnLlGN5mqvV+QsdNnC6XgF9k5YsFXFb8/M/WnXvvWbN/fr18+Uklx2OAS9IQicLUkLwF0TBm42n6lMZ8bCpcvzG0csDr8UJRyoUEpYUoGADrwnt5AAIxCwAMA12aV4RO+2F1WF564qInsZu1oJqKskffXlnKFn/sXl8WCcix0Vc1adNev3GaT/82/BC4BgIv1WdXUlSeWY9swxAmQgZn78hRm9mp/VINst+bY6rZ7WWVK3S/rFQjIbSlw/iLwsj12nV1ORKl3l2pjqNtkcupRFiYSQeyhYJiNgI9UfU2wWmCfDOhJ0sk3VR0/skTlv+tCHXyreveqLJ+e86/E4EJ6snc0aNrjoxvNyG+92IHlVuaoiUlYaW7pi+eSHv14095MxV4wmZs1hd5WXl4Pdwa2EaMb9hJzFy/j2O+8X7y17cOLjPfv1NTtcfAVGIGxCNoMADOF9l3SJdCa/lHqcmUHC0ZCNXEaR6Iv/eC7LnVFZVp4WIuRaRdcUgo/FAks75qrcTF2P9hgID4DlR+SAHAU2QYo/skywnuhtnpC/SmfP3lYcL/dDQsrWFIPAz24aTV9Ji9O0SAVEhS9WwpqFoNDDsUFqH4IZeYY/HRzT2nL4X4a4eEJoemlO0aTLlWU2urZv2z3xsccXL17arl279h0EHywLCnexjKIn7U8fVpeDDSQrDRRrShJwxs/WDvqOAjUXA6+mDow3ohZZ49kVh+H+NpvA8/2XWtX9uZZaAPkgWEXSKHjOxXIoFjExSLTff9MVoJS0OS062QIUL+wNbfzxh/ZtWzYqqJ9KVDPw/rNSUcw+cGzphCKetkLhSpbpfkUJ8iIO1GvGAGwDmk+QGAsjCceRO0qEE4tJTiuCOhRzCuecA0WBR46hjkVNMNHhF0vEY6QZ9Ufin876tlHb1v1PP3PevAXr1q2jPc1WuEBhZhURdtrxn43zO1xBftJQWieiQZOMwegworMS3en3V2GBq6qKksXmpzXfbVz20fsvjp3++aqFC2ad/ZezzSab1ZzwB2KuzPwKv3fR0s0LZ79TUrQupKbW7Kpy57eorNh77xOT2jd7pHmzFmGfP6zqtxQVT313+rYdRReMunjEGX1d2bnsJZWYgrOS3M9KKOB2ugC+L1u1/q4JT/60fVtOTvbgfgOuumRk+3Z5clgOh3y4lGEwZijKZuvWoj2z5i58+t4uiLBECGyFJSU79MY4mH4lWmnVhZNKQm8mtVEc18rWXfEJL362cge71rSDIJXMzPRs/WnjksULTz79DKPpKMnt69Ss32GI/hFewQRj5cPTt379+k0//piR4fFXV4VCCU+jrI0bQt+vq24wuD45DCSDVQ6HdQG/WSlHQLgyDNCtJINCGYBVXLi1TFUw1cgiSzrZRckgReMg62S73pdS9GaTPUGqYJJYuc2hfT+2zbO++VBbVW2BYMWRxAoKgBpZg4lC765PVJ3NaJXi2WrMarjutHlL1t/70GfDh8+/+uqLx48fn51VDzP1rl17mjVrgnJGgB54nY9mfNK3/4kDBp2EIqfEkiqwTZMVIzPxewTrAWJC42NlIMyb/H7HVbfhA03F4itXrCA5vY2mow1EHOTPdUQnZPkQVySpbYtG9dxxiVQ6KEQJvLFQfklgmkgoBHotGa2GDlvnKty09XsvOGAgx/qYjvDEf37tv2lamu8UBIkax2Mc9WRYYhEF0yB9xkFf8Ks9qp3XuEZyA05Hkonh28NTpNmi1q79/tnJL3+3av2gQT3uHX+n2+2sqBLmB740BgIjEEBR9nr9do+LDlLJdCSYUUWn8AqtkryaEx7RXs1Cy8LJKiuWJahl0xBstLHjqh//qJVBx1qyZAlsLHSK5jpERWAnRvuzQtMRB8eJ1gJEcRBj6vdVOu128kd8v2blBUNPcZgNavD/PIYH24pnzbJQtlMJhoEI4k8bpRh7SUM6XbpIfWki4syACQTkAbYPcv1SARFcDKQGHjZJD18yckOwf6dHhaZdMWa0t3DxmHQNeVLZBoqvMVoqSstlp+3Gux4oaNKqc4/PO3ToIHDxkggQQc3S9hX/1oy/W51pY+pIK4kEyugriMu01ZA8gJluR3lFtSejUWVp+dMT7738rNy+XWSTu9voC15bs3x9775tfcFdnoy8nfvLn3r+lY/e/7R7U+n6y09u3qr7iCsf31m2H2PY7pKSuV8tzqnfJKd+oy/mfnXnvffvKfEikVasv3/v7ouGDhnSskWTQHWVRdZ7nDagWkkl4DU4brjl1pg/9P4/rly0aNHbH3y86OuZdz5w5xl9BwHgC/twTUDi6NDbM19468XSKl/7JoVSFOIbIykSE8kI+S0JrbGQYkRkHPEwGCKRaoujzfRPVn70ZWnMVqjXFTOSkH6MG6PO+PFHM3r162vPcOOTPIo2P1ZxrEdR1bpHjmULMKNY9qgBfFc2l6u6ilRiYn2NViaRT/v2mKV4BuFCaiT2ZTpTAAAgAElEQVRkIRA2SSriXClsT0UtOoNbkp1YUSRJ/GdiXylcWFFBDwhlgg7+5YBkCciJiBGPkEq0osnokqMVu+3OHCmWZ4KCQQ1luYz1s5yZOM6jfv6zyklzuckWtktlQclbaQwV630bT+6e+ebTJzmd+ilT3gEGy4o7ZcqUm2++mXNWbv65fPnyLVuK7DYXUhjBzD5RNprRTUDTq3FFl0wQMJzEmwXWUiS0Pr4ORG1paenrr78OdUMQrnMcZ/+cu+m88SmQanh2EQstmzcxGYm2QYWyxHVG1rN0LGYUeS6RaMIUBcW0d1fZmlWb09xmKgTcdIy2zCDKkZ4YDDAE0mgskCRNdNhcKrni8LnarKFICAdHKCLI1o+ogSgZSc0vOpBAaAlVSMQrvPjiU88//zwYrNKyEiwQHKx8Tpd9+/aievVyGzZsyFuEiMcwkX6jhrZJFyJ8QPxT+CLT1RZrQBocrS2ifIXmGDqietbdfHQtMGPGjJdffrm6uhpTFl1DR6B4aRkq0broEYrlOgerNUd6JBiZlVw3YWKIxxo3yLeAr/unKUvr7v/7Z1IVltR//scGQo2GxH9E8ZMBOj2kGF7pWDOyJSb0MolfMPbqCOXjv2hMBVPNRU0pp1jt4C0MOcb50X31r3+K+giYmiyHItFyrz+oJGyeenprxrBhw2Aq0ZQbKonCyD3aJP31Lz2KEgBp0mJMLsL9xJRLJZmnVN5hs4qtkctd7Q1s27qjvOTAsDNOSFX/mJOpOO3S2tXf28iK5HEtW738iquvnbd4xSMPdH9nynlnn2pu3djXrrlNnwyHAtBfSQsXf0u21g2btr765tvoWO5M4i4li9359PPTJjw6acPmbY2aNKOnAj6vUZd02c3zv9tc7Qs9NuHMof1ik+44YfprF+cX5F1944MjzzsX4C6aFggHpj9Mxe9P/6Bzl+6Nc2NSbIckl+kM1UazimdDSjh1alYq3iAayTCYM412a1Uo9tGna82sO8ZKtp/g55GpAb83Nyv7p/U/whBx1NzUx0aFP4purnvk2LZA1JvMdXv83uL1q5boI6ohZQZ5gXSUEzJruyEjpBhK9RGf0dI4FVB1NndKsuks+N78OuA4LPB4pkj1ihMRaedysSfAO0Tchs4YkxJ+JeY1J9xSIsjOTeCxA0Ak89V4zGDz6eMApaxJhUmOjSlmd0HZpJdgUTGkmUv/GcwPOlGOVbcvcH76bNOb/779ovNvePWjp/KaNF2xbOvSb9YNH34Oi++HH80x2xydTuimJmAcxYSTgpQA2zFMNMgv3Et4rEjQLIJ5avBa/E7Nbyb0WCaAJqw3sxQJXjCzXiS+De8/8NC99+7avi2JyQ05gZLKDp09MGxSZJonwTNaVwqbeCi/CT5Zv0VvkeKhn6d3gv+nTxEbiiwZcqpixr3VXp3slHWumLpfdoVzJX2LFo3btc7NyQRJGs/P9lj0em9V1fJtWfOWLXJn6wvNugsGNe/Ro8HH3+35cu73Y0acYpIViFtlCftWxGUR0aK6kBy04buEZkOVYK1K2QSSQacAtAiq5QbZloybMV24MFUqZY1auF9/+wm8AWpiTyIRdjjlSDBos2RYLe5V3/5w5d2QHk0gxpSoUhyFpBkWZN5pIkK+Q1t+ONH0NtFj6SxArOi0idZV3MPi9Dt125/mNbQzq76mo2jKLhsArFYffPD+5MmTGxc2YPUN+P3r1qzdtGlTlifD4c5u2TILvzMxZWSJELAeMsRBs0vMvQKJXlBvsmzesT2a0nft2lUJVh1sSF5x8Fy8kYg0ZqfRKvITkvmEf2PJFiMgIexc9D88SWnNHzuVtgNBFSeAD1OaVg6zCUUdNQ+1gCuMDbQFTS8/+KJff4LnSSClaaUUsFAxhXGPCtJgkV2M2De9koyhsojkysK/GXfq81IpvxoPO52ust2lJtWQ8FZY8zLY/DFdtRBEXOFUlfHMzuHX1/DoSiDIhkMzZYkTpmGa09UW1itshVU4yHSP3jzi1YdOaJZVqYvn5BmdDRpKM1bO6F86duIdL1ZumX3FufnDhjTOy60Pnl8i242+eOyYfgtWzQmD6Miw/7AzdPHVt+/ds3Nn0R6oubw+AqOlSDIQtzkWrdlRfNPdY0b+Zcip/QsL8pB+32/b+eIjzz1y94DhA1IsOqZg8uTO5s4vdF+4KOO9hf5Lxo7v3ndg/1NbnXPm2c898rxaFvjHix1MxFxLjRPw2rDqsB3FuM9BDLp1txzJTARko8P1fVHVgZgO/lv8iQnJkhDkIpA6SPu8JfL/Y+87wKSo0rWrq7pCd3WanIdhGBhykBwEyVldE+jCuqIImGFVWBRRBMUAiBhRUVCSgoggUUGULCAZhjCJyaF7OlVXVVd3/e/pVv57/we4v66rc9epZecZe2YqnDrnO194v/c1c/lnCvom5UBP41cMYIOb9SsG7c/4J44YsdZ54eDBHbV1FWBSBsFkmPID1Qh+BEzEjGwHj94Qhg85FUALKUY2aI6gq8Zowe4X1s1WRoivdelVrsDe7cWSzxmQNKSNwBFoFpnWrbPBp2A1l5l40nsre52sQWVYkVFZ1RXmzEEYKRogG6Mu0qgzQroUDb2Wq3lCHdu2fHxy53H/XHnbX+5avfLjTp3b/+Pxqc2aN62pce7evVeRpNatW5MgzGIBfh+5K7gq9ep1BuGVAhdAkygc+SO4KnV17sS4+Gdfm37u3LlongY3HN3qiL0DkwOQV6R8iC4YhqfpmhI3JTuu+lAwl3ogJ9V6c7/MpCO1wBO3ad2+VZv4G5rG2BwmiwU20Kchs4jyHDyggO3vYUfFhOF+g27nhVhORn/2RX/S66u2rdnUasSN/U1WC3ofw6zmpiSr3aHArwuSbRctDmbOSjBckfuQZbxQM8sAUxGvAiwjO0E0axattTU+k2AAjwMAp5gorBCj0+KuA0dnPP18VpMmWVlZwC8D1U68ScKLGKlW/EH0jFcdzz/ZD6JJpuhDR10uhCjY/t98fVGjzEzQdeDfihUr4BNA/gi/IGsM8goBCWLzYD+i0GtCfKGISF1kGdrQEoF8M/6TN5vIK4Yz9b/6CINQhlC7gRGTJ+VvjeONAPtbrSDkRGJNQ8LOyPB2XgTLskFhNKPfbGbAMR7UZI/PDeyiaHeoMHfAQUZI48hoRZgyMM7/1fWsJ4MUZLHGWYdofXDS6BuHt+3bq4MeKoPCERNb2b9X522v/DC8d7dGSdLLzwwYfn1TzeNTFZegw4MEQp3p2K5x86bCiUuo73NOqW7foYOS5EVGWlMxCUj/jSaBAxXk0taLBTWzX35/5afrn5rxj65du85buNhdfb5Lu14MXaU7PYaYNFVyOiy2kYP6dBmhPTt76/IvNn25fedrr28N1pY8OKFLi1yd8kgahbynjkmIhCoBS8CPR/OT1iikhhgOF2TLikttloSqakBfMLqA86J7kUg1sQIr++Vvv93RqWMXyvxrXKZf8zf15AU33MbvOQISyJZE7ssN22tqJDSIhSgkhEJmkfN5y/r3MOc0sULvV6tVbfGJkr8crJhGoZA1Q/zFFKAcecXBTd8e3brj7Ll8T0SBirgEZLuP5FhY9igit9ZtEnJzUnp3bZqdFhdj8ifaNFEIQZ0PMWpQ9SD+YDkLJYMLBWcGwEuilCsnKkwGrf8NOd3bN9t5NH/ShIkJccn+QPDJ6U917dipqrr27vHjsxple6QAPCxwXBKmqQgBRP05GJ74WHooCh9BXYyy2+MKCkuAP4C1hQVHXPtf7xZkGcT7IJaDpHrYMBtwo/MZiM6raIrRbMDrNKfyU+7p7Ludgyl32HRwilEg0VIYQOVIhpGMCboBGJA1U0FXsghO9pCFdVBqHcVwvbITuyZTUx5ZsGvXCXAuoKXgUlmhyWro0un64cPGNE4Mi5zVLxEaM+ITIRsHX5GwtFvzL5Tt37u5oDB/0JCenbu0RcUQ6kzoDvO6g/GJaZIclFV9yzf7Zr84v6K87plXZ4GVB/tK1K+K7jT4z+jGU3/eV8OdYPvHjpiTmYVq8vm8cy+98vKo0aMB0vJIfkxXM2euKa+EobCYRKijqAHSzAu6NwZcGwzB9yjwygPouwc3kvof0LLA0jpKmSQwgMywRqqlktcnCiY4WDA4AmdieEZTNAVtKDodA016hI0S4lXZKPABRUIdNBBUrYwxrBISimhoEXVnMfOxFv6rm1sf5p4MKWaJri3JL8nbv+Afo2KgX1+tIRhjwlKP9s2T2R8Eq/TCU4NuHJzmLS2wmjOh1kPsjBpUFV9Cgt6zS+bh8+f0cJItllcVP/KQOOBm4dGMBlQ8groS9slA5SKMNx0rLJ3+wqLszC+/3fn934fHN04xgpGZNProcNRCpqDMKDUZTM0bT/UfdaPy6VfH9+w+1uk689Pje9Du0yolossU+GDMOjJuILRGUi1MsQELQyP17sFJkuMSJO8+nRJh+uDlgSgrGr0i6Wi22AHtBbaEjZYFfuHQ16895hfefMOv/34jENYD1ZW+gwfOI3ShNB8VUm02k88TuL5FzPSHhqRYw6gRUg6jLpUA+ySDb4SnA6rZ6Y158/0da7cW+tDAn5jx1wkT+/brnJ6WGReXiIJYIOAvvVS4ZeuGzVs27D+jfnsob/2W0rC/1s5RD9/f8c7bu2nBSqvZbOSVkNcNhBFltpKSg+YLA8BFXTlhowV8OlUFylKGEo4cOZucWM5ypp07dx/e/0NmZvrwYSPdXg8BdKsg2eOwide32Nmv+gl03YCeZQbdyAygJ1po2UcfR+EjUR8LlgjmG++eeCHIfJuoIIoQiM3C4UBYd/mRTIIgxlXcLLOd8gW02ksiL4gO/CWKjvBZPZQlCWU/oGhwXRDq6+A7UwMgNjOGJZR6OM4UliXK76E1OjMj7r1Xh81bWpF34rtTu9S4BEdmanxdwL1yyfufvPvZu2/P7Nq9DY8sBmylIVIpQSDO8iXlJa+8Or8wvzI3tynic5rRJNkHcFhsTKZfCqzf8O2Px8+czMs/nVfY6/rB4+6baItPwL6CVBa+4nnxpEhoYSf+/WZ8w5WuPgLRzR4v5bIHgOxrVUUFFLv7DxwAkliQ2OkBaEDRHpertKQYFN8A+8XGxuElop4GpxvAKcKDpaK3VM/OzgGFd0BSoJkDxaSrX/Z/wU+A6kSlH3VuVQ0BxEToJHw+NL0GJCJRjySfFJBj7CJabsAoXlp6wW5pJFpN6LbENMdgYlVDcQEOKwYKg4xljvlPPo/we9XD55cMmpWLWfPZvPtG53ZrLYQ9l9DWifVNK+Zmmca35veLi3V0bJVO1ZRRgHUay/D2KcaMxwMhmCqVDenX5NNN52r8pIWc41gMSwgJJODsUXcNw4bDxvEhCuoeTrmOZm1xBZfqCi4WtW7W+KmHexrVKgIjMImaHIDeIm3Ug/5aNmQzh4qHtEro2+YGr7ez7i+nqWrKb9JFdFqTOjTIbXBW3AQxszhYH26GUg2K25uTbWmRy5Qf9dLGzKBcDLMDq4veK0iUSKr3XN5Zye+x236N1mR9fHP1cDI13BJnSFqx/EOUkRjBGgrysVZr0OO6uX+LBU8OSorx85RHLioREuD6wEtwQDTicHHs6wuX/PBjZbdefd9YPKdLrx72eCtSNUpI5hmijqKAHomx5DZP7Tew6zPPTAlodDho9DnlkoLyE4d/2Lh57bz33kxNiRk9Imf44OsyUmKDtfksHQIvr0GzsDRPha6sKs1ZYk7sO3PoSIFJSAnRUkWF2yTAaYFKj/rq/AUZGRkaDRgTobIk6RY4K5eR5PXjHQMGHozEckFN55BP4pjPVny8ddM6ZHUIHiuCiojaX3wP+ysDkwXyCURoaBlELTVkPHWxvE7tEnOVx4F6B5hudERvyIqFAkibgV0fYHmfrAO8bMRYkY4s8HPJYH40gE4GoDWtjjOjWVSjsDsEBdnvzcxKeHV6vInrUOfyGjkbD2VKE3fgaPGUyes+XLqyWfNGZgu4nRWBFRBsQsIHVi0p2TF12iOpKY3xgP5AlU+qhUYYcDVfbf/+9TfePn2msE+/AT37DL//ESIhUOf2InDHga0lGsTD5DXksa7ySn/XjzHlcD3MQBzR7T/6n+Ahfv6FOQBpjRkzBj+uq3VyJpC2yI9NmphfcAFd+KLNduvtt930l9uyGzeXwjLS1IS9lEF1mk5KTZF8vsLioh5ts3/Xh/k3XAyBEPZm5D9gWATWVOv0JCYnVVZWCmi2Qc8HAFuC/ZIz8N3u7zp16dC8dTe5wlVRVWaxgtaLNPKh762wsLBtUjyo0zG8UQwiJj++iY78v+GW/9VT1lYWnj2y7dE5vVm9CuE3RVtCaCZXOYvoGdDHjDSeXleuy7o1No0CmV9QRJIb0RclWjnd061N4rDe6cvXl6AjCa0rVBA068glwbJppMuH+EPI0mtRYJhBhV6P1CiRmjG1f2aKFHL7AaXFqdBOjX5qMKHxsRYq4EB8CvAm462KF3kqkQl4SzlTEq978ZwYQ8D4yQMjlxjp0w4bvLQCcvoETtMyHNoz/xzsfubrw3mQjgPCDkyOJK5jSECu+/3uc+dOd05J+RXjhbiZGTd+PF4xIeOKXBhsI7hpUsNsOBpG4OcRYJT4d9991e0vBXic0VhbWO/UnH5z3pgEpkjQkfCADCj2+bBBTHAqSWs3n//bE586JfOCt95/8vlZOU2yTVYAL1CTAgIR1S3CO47gAisQnCWgsuEFmyjECLQhPtGelZvWpU+3oTfdkpjZ4kK5vGTpzuKSysyspPhk4Lwk5NsZykoDL2+4ctSrUuymnVXb95crFNiEIeAAtdGg2cIH5WCz3OZNW7TChJeDkD40q0rAJIrRmlT9ec8aoJoYSKxBTRd53ll5adYzT0g+MMFEYU4kzI36W7hnstcZY1D6BOmeDkADHKcQrXqcfx/V0UpfOZsFzw1+GvZKICp0SqBZK8VbAgFdhJlHpBnUDHDmiH4PKBtEIKhk1lqnilUezY3sFGPhjVYOEhlqIUehmusyM2HBpDOeEpbxZWU0Mmn+FVvO3DbqZsGMiokCmhmITuJ/SGmpmpScnKIoMs0o6K/3+z0Cbyu4WP6Xu6bUeQPPznnl7nsfaNSkRXxSWlVNtSCaIT4SxWNFCo8EU0zamyJUDvXnZf2Z7yT6Isi+FXG8GIGNi4sbceNIR0yM1WIBHx04zZcv+3j7V+uDQblV62aKIu3bs7esvKxTp84g5oDoQjgINR6y17hc3jWrludkJPft0QVQ7//Vowq8O6gqwGYO8a4fj598bdGbGY1zsrJz1WCFJCscZ4uJa7R6zeannnnpZF4Jz8c3aZTBQUPMQAlm27Fj53fs2t938GAN0QxvioL0Mc44MPnxFUONFV+vxge6Gstef9EWzBt/ewdarSQUezqPZk90kWsaRMvqmFCQJVWIMAJr4hWBLRmUMKC1g7NBqzAFaYmZeccu1LhVqCWCXzlsAAAXcA6ktODp4HzolSJsNRYhJhxwJ3HSpLG5d96UobtLWQbJeEIaqBt1cB8SohiEnQbJaJLR/QOHlaIh4Oal7WY/zQH3izwhJDFAb4tEooEzgRSbQpZVMKJnB/z1sFTIOSYn4W3E7dl5iraywO4irQbkIYRx8VrRfo5UVqcevX/R+IPU9cN332vIZv2iQfvz/nJ+wbGqyrJQgEIbmpn3xfPUI/f0STOVM4C8+tDJBsl2Tudi8qvtzy3asHbLpWG3DVu4cAFYjD2uSltMPApPITQjMkIYxDgRYklQmACfASoc8g+wb9IwBBl4KHTWqaGAPV68+76bxtz7lx1bD0+6b9TgO1ZOntjiwbsHOUTkQSosaGT8bwil//teVNq+eWs+bUzSwk5w5xE1GioseaAUT82f91pqVk77zt1YeHgQwFLReYRcfSR1XG8O2CN4J9i5wHUc8LiWfvAm0J12E7KFsLrgNP+JVQi3je8RN4OOQQoHDQFXpAcJVkd2CJS75nxq8pWLqgxeITBcsDIaYDFBRfWbaZORATqhAr1bAIKhBgld3ZJKtbTcXV3ru+hMAQ1tSYnb76tMcIjNkxN7tbV27NCEZAhJ846R8sFdZg3+kK4q8JUTE1JNAhxiSFwz8PsQoAIfDaIbnrMiNITQDhpIAV5JSsx0O/XX5y/vekO/u+++t1177K/YcEOSHBBFk6b6UVWI+lV4qug7wh5DTtUAgf9D5ypW7uVXEM1p4XbwTSAUvK5nNyCKeCPn9/oEhv3wncXbvtz4zFOPJyUl3Xr7LecL85+Z+dw3O7/b8fXWUXeOkVQiFR1CEowygDqkS/fuFwsKMJ0BJPhDn+9fvTi6UND5z6KLMEQtW7lm0/bDjPjJhIkPNElBXgc6MHzFpcJtG1e3yImT6/JmTHvg4j0PP/zg3ToaZI1onCRdteGA/M8pU+bOW9i4cePLsPf65l1dHqbjB44e2bvxqbHtGR2GxYqOcniCiIkQDTFhk9WMT0KKsxokpRRnVgIh3gDRD1gaICLQSAmxVVfnjq1fePKmp9/e9MNRPxiG4SwhZgc2NKIrH0RvqtkExILMBWvb5VAPjul85y2d1JrzHIiXFYECXY0RrB24ko1lBK22hol1hA1WjyRzbHxFTU3R2ZpKt6eyshTBPAwmCVDDiLFNiQlxUD4FLVlabHpCcsDI11G+MCVrhkDt3Te3DdRoT3ywD7bLJJh8EimbYJcD3A76Zr9ufjS4Wb9u3P50f1XnPebzODt16Fla8OPoW3PvGtqkQzbPSK6ATptsDj3gQRBS5eOefnmdZG69Yf/yPp2yCREDKBjMjnBACeuK0YyNFDUuK2ERJyoIClwlAtQADskIMalCwmWlCSjtm1izHgS4AQ35TK8hXfefPPfJO58sfHZa+YUvn5s6MCGR1b0nDHTOFd/B2fyysnKDHzkvACgRJMKy0SoyQWZwPkn+OXPmfPjJSkiQghsCtDTQXo7G4lc81R/yocDzRoZ11UmiyVxTXbHms7XTptx99tShjd/kk9UewcDCTGBnIpgPozGWU7ITwf4idWvb2hHnYGhz63R/8ywGLQpXPCBTQSGyDKEkgbYvVlP8KB0iGqT4VoCIulz6obzyXUcuuYKJra8b0bZv374pIMtOpHijykiSYty+dvfcVe8mbK64+xZbxzatNI9fQHbMggZ1D2sNOAPF6RlZuCtCUMmBVR/AG0L5o0pIraEpHXVJwe3x2ewObKYb13936MCF179ab7fFScA/KJpoMsHj1oJ+KKOgOQGvBvsunhfGMeppRalHr/hcDR/+PiMQ3e+jSSy4XFFPC9+AAhxlbTQ7YKdEVXvl8uUL5y/YtGHj4IGdwHQOYbuunTtt2bTphgGDli77oGWb1olNW5Gcpd+rG+iEpMQuXbqs+3AR6mUxMfbf50H+TVchUB4DkRx2eaX8guJbR41Yt37j0VPntq9axoCjjmYKzv949Ejex8seuK5T1prPl06f/WFh0YVO1+WWFBavXbcVVfnCixcAUEKdEaRxmP/RcmF0nOthNuvd197MaRR304iemr8AndHoUQHLM/oZeJC56Ii8EBohMYfEFQNXCRINaLKhOUhPUNgQDGg5BMFF5dmuHVu+vXDGy699snnXuWq/gYNOmuTXiB6XqNCcGgi2zW1035hWNw2wJLKVlPMCpyWGNB8AE0YAHnQPxHBpjvXWeGSvvPbbw5dKg7v3VZzPV8JGc0ajVHBopSRmprXIwGwF+xDo3CoLS0u/Li0r+6HO5R+SbR95e+yoO9qAHVAtU7gEh1Rz5r6721bau85bsAgAYrNgCsiKjiKOKp86deLXTZsGN+vXjdt/7F9FQZd4vMv+B7Z2LPUfjpeEg7aCw3tmPNDqkfvbAQ1NQffXFAPQuy5XG+Bkmdou/uCb9Ja9XnlrCf48LAUoFrlWJIADgLwiaIUKllGIY0jGWIHQTUiWCEccuRCRT6UNDh45MRz4CO2FUEc3GYFtNIcls2iZPPWxxs0aj/nbX/xv573zzAgTV45+WwpocQutBdDoLFChEsqsK1z2h98pF4NOlDG4MI/mHnJlUMYbKND5xMbFVZdf+vj9tx57/AmfX4KGIR4NO0S9epc6zbgCBqPNBPdz/cerBreiZo8RdGfLDf3SoDyDznAwOsJBRF6HAFtYtk8b0nwHc4zvCTkF0uuIBeFX4h+oxTgV5UEFnBjIeZNMksQpSRQrk5JrRMFGxy+HOeTS65iY3YfOr936ozeUOOKWCSNvvDUuNpYgLZD9AqmYopgpa5zIjZt445AhbcGQdNfMVaNuFp+Y1E6rOmUJWngAMsAUKaTKBo/BBCeOdEDqQP0youz1GBm0XHGwsR5vkdVulYBk5+xzF78/4q932ZD6UtF6RJkAXkEXEsldQeqbzAuSD4vkrrDHROdFfUs91quZ8/vcDF7E5SUTfSm4Lr5hlRDonUJk1kG9yrfo7fmzZk8dOKgTGsoAJUAbiqZICtLUbl9lceXcmXNefX8hlBzUkGa3WP11tcMHD3p/4fxLPmNsEg1gAGR0eJYnknmsUQkDTonMBpkJv/+BhyVGKUKpcNnXgW1UmKDAmNgwIhQN5XbQxwVQqGJ1wchBeJNjLfl5Z5pbnO8+Ik68cfDND+5/4Nln5i+crPPGdZsOxFuptk2C9sDW+4dkb9npXbbu62Xr9pgEv0gLFnvCirUrlIAvIz4eIAoU0lAyQ94vCLY8tMmRFmBiIH//g9GILBfQBCCZ8csBC5TRUC+orXUe3b10yb12upziXBRlDekOI23kdQ8CP/jgqNJRsECYE2g2YlEORlkQnhZGCwf6+PBsdoJEl4uaxFTMntzmlkFZa746+f3+QqdM2ayWxo0zslMDrZoydw5pkgjyNVctxcYT9QBeZmg35eDAm1jjsR84XLd998ldB4orqsHHxXTqdF37G/rd/PeMLl075ebmWKxmAakvDBtIavqmQeIAACAASURBVEjy1ABSY2wH+fn5W7dunfvq2q9ePldBxz0w2mpP1Cm/0SwkUIEzM4eldUvpOG3+/lMFsQwbbzTVyponr6DW7/EixMWGiCCBlHEJW40M84sg4xovpcHNusbg/Bl/FI1W8eTRyOmycdm68XOOct4xou3A/rkGVtGRhAVns7+CNjkQgRlN9oOHLx49VXr/tElhqBRDjhj7PSrlflmwWjGzg5idNmHXzh3tW7dE9w12eBIQR7K4IGFHAZw05UIW42d8N77HGci2CgwiB8UM3803DZ0wYfwHby5ukeCddl8WkZGB9wR2GZS6ED+G4efZXR4+/2JeZJPGFUibW9QqESiSDoVQL9oUT5w44alzYzPH1l3ffCzcNggVQeaCbySPu6ry/Lixw7WgF73hNw5OVZU4jBmhKIT/EWHWRt4oDEb4yEHGM4Jeiu4K6DNA25JBM5LGQdA5InEY1hnKpBpcHM6vgu5GZqCWJiaVVDEHD106Wfx9mLWMHffPvkPvMBgtOD9xsPzeEEtA6MQhRvMQZJQMhtSsrOeee27CA5PmPD35q6/OjBnYhEIblacSrmFtLTiak+mgSQ/jrrA1yOAIMlk5rw80ttAx0uMdKU53XWJK9j9nLPA4lQ7tev0Z19h/4jNj74FEHLx5rLuzZ8+iItO/f3/SqYW2MuxAEQ3piorS06dPYb0XFRXU1rgEk4XjTU63JyE2BtFQZnaTr7/9vlurUf6gFxLC2MvJ8tcpYJQA//6jxizqYEWLd9HFhTvBKjAbbZ46l91qMZhQ6ya1fJ43A+IsMAAohMv8oRcXvHvPyM6gyerQNnPhs/TdD29+im88eMSt67ZuG39r23grr0k2sEJZRN4EuXRSuEe6BDEo+j6gARYqLS3NyGqENgLQGSDhB72pgM+PzEoEPv0HHBgHhkVfC14FDR9LlRWvq+7TVasefrRZbgcbWmqCQQRr4Evwa1IQevPAPwFhqmtqRPwI1oPI3wITcjUv0eCqTBRihnRL7tQiweUH4B/WW3M4zLECsvsAvoMJSDGZeT3sQQ+1wcRUOZsf+vHcibwjp84jLLU7krNvubNf/8FDcrNbxMXHAeGOVmmaI/Au+PcgzQCRPhLmZLuJQC9gRdu07wAp1bvGjpv17DNz56wsPV792N+65aQGac1LhWORVb+hQ8v5M7LeWrLv2IkCayx98gLFWQk2DqVGZApIaQYiSJENCxPj2q+kwc269vj8SX96ed5gDsEXIfZO8vfulPzQhJ4tc/xqXQny3+BGYcxonGCCQGvQ3Mavjzslx/X9h2h6kFVpBCw4iWBzYDKC2kQUbdu3bvnkk+XvvrmI5JB+xjKTOADlfCSI0XqBa+E/I0TeRHwKBTJclzZBz440Z/CG2bOeq3MF3lz6cY8O9t4dUsDki2iYCJQFQeUHxKJl+7f5Z05fiM55QotCjp+gVyRpFQbIkTt//jxUazKzssDlgJxLfTtgAhDeQTz+zJnTrF45cujgkOeI0WDUai6BDh8chUQIEu4UrBoGBVVVWiQvizhZ5MDjIKOF8QuD5p7kEomOoUFHjyacMNAzcIwV2vYSD/IxACn4+C27C1ZuyW/WbuTdD93VqGlTpBBR9WB0eGFBCpU+cPHB3OFcigLNe+T8wXKELdNktzexxzz/wtLr2+Z0zB6bmxhkRTFMCYD/elx1COzgAIMoFR+4vXWyZqK5GEAyAIX3eSSRdxSeL1u9Yn23zoM6tumq/CpW5fr21hruB3MP65rnTOAjQp4AeKxu3bqTdmBMaCxkFGwAAITWE5rmVHnA0EEpKan4yAhWEaNQXl1r4bmZs1+c8tgjtwzompuTpck+gSUZaIRbLGtHQfnndfx7jzTq1NF21+huGrWHeAoNqjgmEeQLVbVVkIqC1DwyeTpkUoMGY2rSzCdfyS880bvf3Uqo2uhnbuxEvT37xgefXrZ89Ze9Our339PK4C2FemrYxjqs0NXDX5KKAVYogVGgBUanDuzf36V7N7SkRESm8H8Sc+JONCSY/4iD5SFVBDodcp8MEZPUv962bflHSx8c3XjD9tNdW8U1yWqiKlW67uNZC1UHY0Ca6dCXA0ZQguBExYLgHZCQu0o2TjNT/iClOuNZKj6BJIlCmsSgCCnjr8xQAeEcdilQF2ZZS2yzffuOzViwmeXEzl16PzxzVIeu3cHSroUQpYN6GYSOMlF8Re8NEqGR4QKDD9w7DK8RNhG4MCQRANKChBdlSE0V33n77YF977z/r+MO7lv91Zr74/gaWsFOJBiV6r6d09qmDQjpXImz7oGpK48WlOXl5WHPIiBROHJwiSO0yVHDe43XUr8qJte40YYf/T4jQBZ15Lg8dcgSJ6KsdPsWKS1zjJRUioZB1mgJBkBwAmcKi58JaNThk6VNcnvwJgfpSo70qSJjVVpQ9MLcefn5RaC1fB080Y0yBZsNQQBOjnNixZIzRKLDy5cj8KNI/Qv2GYTvFHroACsVBVd5sUk0T3l8hjNAHb+oQAwZGWwsGsRMMrDYvKXaY1y17nBllTPqP2GlInQCCglnJ94H9F8ihAj+Ojek1nDFqH5F9GHrz9eIdhg8KcPubza3axHDhcsJZyitG6k4Q8hBKRZKMlEqRHLQ8p1EGeIxXNEjOqRRnxivxABQE3k7BqCSCUEDa6B5wEUNQajQmsyUaK8MxPzzpa0LPzl7633PPjHn5fQmbcNGESgEgOLBkUboG6CvEQiQ+RCpqwIEiiwaPC34xIoX3lNNfEqTlu16b915SgEKlQ1JvjqBk1mLhqAW/aTO2hojTTlsSFSYgn4TiLJIfAvXSxCqq2sDvtBNN92kKD8J99af8W+4k183Aojvo3kCTBgs8MhJUA1G22zEfGAWqWpGWvrdY/+KH3Tp3MGEPg8Uib2QWgnZHHFoRotJToHU/KI3l6AKJ6nB2rpadI4JJj6kqNjUf91d/et/Fa3O4/5JEBNJFUftBscAva9WO732uMwqZ7DWqwgmM5I98Yk527Yc3rhm3WNjumfHCAgqJFctbfTeMSLwypPtrm9eN/WBLmmJoEoBLgnkf87EWAF8piQxgjwWbteA/C9YLugDBw6gETtKD4FFjeFFvhBX/9ef6NedAak23AO5AUMY8kExDvsP+w/AzixfW/fo9B03373iwae2bzsU9jKNEKpRFnDMAKynhcEGCq+GgLTwt0ioXz2tYwJ0nQsqoHSFa4XCs0ir8ZSUbGCSASTlzAxVV24W48prHHdNWj3k3j37Lyhz3lr93MI3OvftYhBAAVsG2wY5NprwOoNBBhKWpHeauPfIhpHkFnGJ8C8IKcZIqQQGjczPABUOBm65c+Sr731QKiVMmbHepydQIoJJyL75qJozcYbSRIerfY7pppHXIehESQQXgMsLZwtH1MfCa7r2qDa4Wdcen4af/jQC7joQW8mINkI+H2ewGdhY9NNQmglLCBEC6lEBVXfEJyOnTJjfCO9n0Gg27/j2+7kvvlpSWnn8x2M+Sbp/0kQ4X0AXoUqIAJegdSLoKEx6yKlgDWAfxoGElgReSogdQFkWBQfYFk2NSYrTgoGEpJT0jMwqN6I+9AnCHyP1NZQhsHtXu4In8txYyaRoSHQUCE4JhpGk4uCnoM2anAZ6VfSe775Hix0Ye3js/PXsoIlDhNZI996d23q0S5friiKWCX07hKECX8O0rON7BhQ8Pk1xwYRgKEmUhiQWnhEbEgj4wFVDgkg8LMh6wF3lh5i3pnkCah1LW32qY8+p4JRXtlIp/VZuPjzsppuNlIcxKT7PJZry2K0oDmCcFKIXKZiJjxoKRhwtVIMDsIIAjfGIWJFtMFJtOva+UOJmrYLGBCw2qlvHjOLComPHz9isaTEx6S63V5KcgNhZeUT7CgjLNGBKacOZc2dA0PXxig+enT2tng1/w+38yhHAKoNHgtwPnH4oWQHBDU1DRP2YulimiKbgSIh267h7/xYXY1n28UfeujqH1QIdecwvj8+LrgyL3dG7b9+1W77dsHlHSmZ2TGIqOHfR5wHvDfvZr7ytf/nPog4W9lES/kVSSjjwTZDysLzR5khE0X7Oi2/MfXmhFAqKMaYqd8U7r827tXfcfSObUuVVlIyWHo4yOLAU75s4ZOXiKX069zl7limtNemIdigpJV5ENBKxVoRRCZ4cLoT+j8qycsgeR/WikYYhRhDFyUig+IccMAoMzCxxXGBLwwf3Hzh18rhF4H0s7zUm1GpNP/pCue3+7ROmfvvtqToKBIro+wsBDBohJkQNkXAUI9a66nvUGClkCqHCbLSQnijYb4BFgNgkwDS4TmhpcjTftT8w7sEVuw9Rf58w84135rbrkCOr1V5vGWjcQe0ATkdgIwAF1pHIJ5yIGjYhyEkS04j2R1KtjHxI8BPocgQnoBHkDRQaNnRaUsv+eu/AR55+csN3ld8eqFRoXlLdtA2kDwJ2l7CrOhTydurWBj2HANSjAynqbeMryUH+f7DMNLhZf8ikrb8XvZxVwsKI3mU0jIPHY+SxlcPQWLFjkg5b2D7g0KGEGkY7H5uWYgPpQwgbPMkm/aQVyLHo6Qt/8vHqWbNfHD9+QnpaGkA/2KWRpvJ5vTAqAVSmIklXyA9DHFWTJDJrUY0UReROfjxwoLy01CRaAjK6hQkOGi4ICCQImDsEiTSguFHgAjoV1YlApdOr6CaiT0yIViIcdxHLFRXWIxX+iBVDKHb06NGqqqqIR1fv5n+EU0w9cfyw31nXLM0uAtZAJMC4MIeMHXJ7msGk4fuQMYCv+P6nmRQpLJB/kWfEQQJhkn9Cwh4hOEDwOm2N5eManSyS/vHcqjXbah99ZsWs+e9ZY8ySp5KGzo2/zBYD90mTPDVAxpBiLrKFDGqLRHsOA4XdJfoVth7k7G+//45uDPS8obfbx9Z5SZeZJtW1aZoayzGvPvvKqo8300xCfEoj3sYbOCmoVaEbOqAarI4kuOMrP13rV6kLRecHDO1Xf1dCw539khGI7L4/kZWjRQ7KJIcPH8YSJk4/5iG2TTI5w61atHj++ecA8X78kQfPnzwBzQbgd6ygr4OsCkUNGzmia5/er761eMvOfYUltfa4dJMlBgJ/ZE38QUd0NeHiUXt42SoiPQ/HAbvspIn3f7lp6559B7xyqLCs5h+PP9u6ifml54bYc/wg+MMq9RiyThY2nf+BZ/K0NU/O+rTPoFn9/rLq7ZXfhkRbQENnGzQPSYoXYxVNVcGcQpYZi3f79u3EvYvktBCaRsuXf9AwUGqIgEGJDEOkyLDsoyWKX4JSlqYWK1pZeV0B7LhByP18Z/WjM3e8t6ZOhynmLDDlMEVEMxvBIp7v6hXPoApuUiB+oSqtUrInrLoMRh9F11EGV9hk2X7Sf/2Ydx56ec/4qe+ev3hu4bwpf79zgK7VciHwW8WH3XDEzJHJ5iM8QXDuSSIfB0wiuTDcVkT1cGAxepzFggBek2U8DCkdgh8QHCWqbKBqbx87KKVx2qPTvvjxrMGcEOcFiY0nSLE2mhdxJpMZREBkGuDAeyebUSTHiZlP2o+uedS7beaad9vww99pBC5bk6jpxEbr16UwS6CsFNitDCCdqqONoAYIkkgFYiy0oW3LpAt5ezXIBkP8nCE5JKRwoQmdlJCyZOmyysrqUaNGkYhM18sKC+G0WWw2zNnoBMXlOFGE4AYeD/gD4i4YjZ6amqeffvqVV15SiZaCA5dEcCx5agNuZ/tWqSBrIpkbdPngjkDQhCCGBuecGeiGCPIdV/pprEgPCIiBI51KxP+A3oXHU1BQQDTUwJhX7w7wv/s3b/q8WeP4RFBgYWUHgVBgdY0NqQy6C5AlxPf4SutAsFuIUxvJYJGv5JExlsQdQnM1FDuIED32OAPHisneYPyRM/JDL2xp0uVvc19f2aX79bIPyTBZhKIkOEuRa8JOZzCZzfGsQdQVbH9IXeH9hhnkyiKBLL5H2RFBrVkUlr6/5pZbR/btf0Nhkf/ieR9vdGh+haeppx4cWFdS8M8nZt13/5RV63aWVMOSxXCWdI5P83jZCxfdM2YsOHikrGWbFm+8/UH/ocPq3fA33NCvGgHiEIRCWM6YfI0aNQKW+/Tp01hvoEiCIAph5YYQaiDAmc0TH5y0ePE71SVFjz4wYePna/1uJ+ZoCK3/VCgxMWH8I5MvFpePm/TYY4/PPHDktGiPgyyPErwKPcmvutVf9EfRChESdVFLhf0VB56U4zLd7uCTTzxUWn6yb6+mXl/gUlndE08t2r3rh4njuqWmchcuamsPep+ct3nomLc637ZgzqJ9768v+uTrSpeeMmp0lxt6NkNvopGJS0m0Q/qVZNyjviThOkCqhahxb92yBc3FuBZ+ikoijBpCxF9087/hL0cfn4cqBcO4XU5ks1ANAPEs0T4NUYIR4NoKWTuPDNT5S9yTz+wtLq4B8wzpMCUFNfwUws0B5MOvdksw3qDNN4RhsuDNgHYN3KFoMg1Qsc1Wby14f23BdYMefGv1llHjx/AQuAiW6+C1VsJIfBEpVwEoCAtBiBA9RFwI/mCE5hbYFYJkRbQNrwsAQeIioqKhKQECzEAqCzE4a6ZozWaGH8g0Tmv8wisv1crUkuUnqUDIBI/MDvJnCLOhiB0AioXDhqOB0ItUDPGC8BW7FQxu5BmvdVy9Vnqtv2r42X/sCMARiT5b1NOKBnP4qlJ+wcoCAQnOONpsZdF7D1QzskFk5SNhomZlOSRftc/rtpkSKCA10YZtNLVs1SY3t0V5dfVDDz0EWwHk9tSpU48fP/7BBx9kZmfJPh/6EEMK4QgNoWuDqE0YQXPuc7lQd7DFx+NODuzfR3JOJCVFg7d9z3ffQFsvAV3AWNzwLWiOhpcAsKQoJCZCidWkYJVEgg401l1+SZGwgzhfkLBQgCoFC6LPb+IFZOdJoF2vDt0AMcHd3++8b2Anm8VCuXyUMZHk93ToC0VaKKNuKCqjCuI/OJARy/sT7D8SD0fTkCCwwZMhIwX7ZRJlzbJhy5FXX9+bO/SBR59dyLOS5M63WuLC7gBjMlEg1+BjwwAaAwZG4j8Ca8AIQ1aMAi8zGhQi5yfljIiVMZrMby9aNnRkn0enTHY6w/nnnV1bZUCyDbZpUC8xa8m49V9XzHtv08adB5NS7EkJqRnJjUCJ9eORY0XFFdgvHMDiCDGNc1r5pTA04BqO/4ARIKkD4uATYBZasfBEqBuSGYuZg1gfBAgcRwQBVNSdkbUaefr4j/dNfHDBqy/vOXBw7iuvAECDLQv6AykZmUmNsioL8/cdOTNhwqPzXpk1oG8Pp6vqj1qm1dXVAEXBHEWB8Jj80SLmsdOu52dPO3b81KpPZ+3/4dDOPeenTpt19oLrvVduFfj89z7IW7KWPnpREYyB9OzGY6YM6JbTuMRjfPm194qqznfv1GRADyulVDBqQnpqosnE6P4IjvTntYAAx2ayVZWXV5SVp2Sk44roBgCpBdBRFPvHLBgYYUmWSFJNVuD8ofhAigiULiD3ptOcBsY7wK9gPhQwt8g+5tgJdJvGIx6Tgz6S6oG5hsvDXtXfMJjhhNHYNjh4TmilITJftNcvTZ29Oe+C8vCTCwffenMQdAuUW5b9gjHeoIsMHQDinTLTwYBTkymTGKupkBeA38ei4xEkINFkKgp7yDeFNZnmecTqCEexC1DI1vul/fv3O+uEEbd2oBSnHk6GJEaXTn3hMbn8ViokgHBRDfgRXXIW8IswSIKBnNTlcuFdkA2FqAGRWUk2LwC/onb4Kiu5IZt1lYH5s34cTf5f9rFImEWRlh9jIIgeIXSqkWocAoMQgDY0hWwqq6tBC6O5+rSlM2yGgCRI2Np1NMgwEFXAqps+89HU1Ji2rXOPHfzhiUn/2LN/3xPTpqKsgK1cMJk0yYddG14UAD8GHZTyWAZBYKYQhMCh4Cyx5tg4I80BTKmbODetzJk1r3/ruC7ZQNQKxOFAiBGUCVePYswVyjbPjpkwqkWv1jYHmO/gg+kmyihSkIMRjSHRjCZjCMMnJllDmvzZl9sOHT5Ia2X17T0HzVre/ksmjzz5nmxNOwOyKoRsBmMtQi6ijoN/RI8ZIK0Q+R5fSZSLrSwiTgFWfaL1QWBoId3LQPXZCG49KWRjFny6++m3T/79mddWv/+MKVwLHINZECmYHgEvCyfhEeQBYgdzRBBgRphLwEjR6Um6oIALI+QZOg02IzD34z8pJdi5c4utX20/fPib/NrSU5WUn8lR9DqKP6fVac3ifNPvdZxdO+D7hR1fuTvt9o5Sj6Yl6eaisUOMS5/peWL94K2Lry88sPfcmeOq2V3fxr/hfqIjAK8Cm3o0NUrc6whmCMaBRyUZ7b3IIcDRh9IviWdIhV7jQItkCIEji+grhc0mq9cNeTtkrEGPhG/IjMS+hPoNh+KRUheXFrtu3fL33553/Ifv161azhtQuAZyj7dy3J13/FWMS1m67svRDz/54IyX312xWYzLBQ6AYw0o7UisxafpFsxVGRxyFp0NgReCRGGQWddplJ6w3v16GKhPCmI+yP8wLOYxIIqgHAeLpQ9dzkYzyQRrUF3Bto/bl3VeFULA5IMpPED2dxsX4EPvfLax323T+948tbAaNUusBB+Qi8Cjfn/6wt+mvzD3gYl9mmo7PhvUuWXt/j3b4ET8eLY4OdO+P5/fVTAgrsNzsxfNP3n6q+KKk4cPf//evFfvnfTwzKmTju1b8/Djj46buWfkI8V3PXHi4KWEeFto3rTuZl+F3dSe0uNgbW2gmqJUl6cqJjHuqZlPn8svYAQuTBuAbmRJDZ8ccLx+9muJ3OH/WLT612e1F2w7RLIG1MOhL1Z+arNbYf7xD2h1qNh6iSiHhtdgQC9p0Ax6MCKmI4CHFHwXRhBlGSgzpGu0iJrtFQ+asjEy3DV0RsNn8Xjt7LLdyiOv0C17jVuydtOwv9xAK5Ws5GZCYKOB2ipiaTexUQjyFXhVogl2XlGQ5yeuKsggiFcXoaShAAnF7oKvKJUgE8/TvEDsI+ZbWC+vqr7tzlu/3HAgZMhB3dFgLK/2VYCbzKgXqXQVpYY52kycKbQkBlSo6YIi4sThQxxyaAg+iXoJqb1gymMiXfGhLn94Ve/y2n/W8NP/7BG4nNPCY/60sskDg7kB6VfMY8AKCWUAitpYFJhz+AyxS8sWTQryz2fn9AQ5KVDYRLlMCx4+/OPIG4fv2rXrhVnP3XbLX3bv3g2oO9rfgr4A2tZQKCQ92xC/CxJ9BlwLUV2kg4MF+vXkyZPdu3SFIfT7pRUrV1RUVeVfODv31b/SjE8LBEnqK0J/RYKJUEgQxfT09Jeebpx3Nv3Q4Usn89z5hb7SSq9XRvLY4Fb9KEtgNXgr3VhlJw8cmXL6zKLXZjYHMUR9OoB8Ki6+kJspOixmUiOAjjS6oKMJqiveZyTfSEobkVxX1PhiWNggShHIhwdMGa0/WnXmi41nvty8oW27gRR0x36LAw07HTt22vTV5ldemLX4/Q/ZUN0TE4fJwQSGK2QNCZTbHMsl9+qW2suoeGRNsILJBnuzh1ZA+lXrdFGtU00ndx9Ozs4Gjr7hqIcjEC2OYOJhauH2SEY5ckA+gbSqkDZWhpAYBOHAkOWvykGraPG6PVlpqSd+PCwrvjZtW5DY4GoHism08d4JEzZu3fHZZ5/ddOsdrGBGISYoe5NTU+A3pKdlOiyWJe++NfuFF5Ejf2jUCDbsFzVImCMvbYR8Q4hPfGfN5sbxMa1a5KYmJ5GapOTVNYXWgiIACyGoQEDOBfDEMP4Cf4NOfo4TOLMn4Kkm+B0jD54qPBfHWmW/4jegVRCPYvFJTF5e8XMvzr54qaS6Fs29FCu4DbExspq0c9vp1159+XzRkdwmse8u6pGTkyRaLd/tr/l+jxzUTcOGDR791xHDB14fm5CIhwY6gbT6RshQUBKFvYIOPNQNZ896tmXTnMcffJjTqCbZe9tl2/r2zhhwvW317jyDQ+B0g+IG2zJ09MJSlU/RtTdfnP/83BdAlI9zwqNCxStqDfBecPMIg3EA/3AtE3G1V/BLPsfLDcoK6JFrysoPHjxIQFowOHjz8FjIecgsAUIBtTizxVpbWxFntyE4Q38ySa4T14fQq17jgmqd02wAvorwpJU7hdWfFn702YHVX2xp0a4DoeAKoTtQAYKNENkg8ofawC9sPiW118hkjiafwMTIW63Dhg3rdN2SF1984caRw2VvUGCRIePhqtkg5Q2AF4n1Q8he4isGHo2lwAQjk0fotc1mnAcbE4k9ULW8nIe8yhM2GLmrDMyf+OOfturICFyOmfA9zFTE/YosK6Jmilo1Fg+mfKSipAYbZThOnzg4cPD1MMYGARpeOugBduzYMXr06HvuGTdsUP/MnCbhINIkhB8LvEqy5IerBMqlkB8UKZBNQHEMwQy6ncEgR124kH/xYtk9dzc7m5c/aszo9p06y95AVgrVuYs9HEaztxApWYKIhUYlC4Utck4AvDwXumRYuzS+Lqxb3D690llX66lDL/LFyqC7yiWahWq/tnDpflxv2vSns5q2rG/vOSQHz5zY37tnSysQl2Ej3FiCmkKEFSkYXuH477tg1D8mNT7YajrsCgnvvLVr9huHl61a2aZ1exQHI7i13+AA5bfq9aSkp89f9HZOTvb0x2esXHNq3gv3D++TGAbTB13DQP8LecawBhC87sw3CDbVX8OGLAaLHis4mjfK+mrdN8PveYyiqn+Du2k4xb9hBLCrwd2JbuFRNwtfNSD1jAAOIJGB/RMxPUhoiZdvN1uVQCAhJvbsmZOLXp/fq2eXCff/jQpdWb/8p5vF1A2FJk+e3H/Q8B9++KHH9X2wgaHUjQ1MVhWoWyalpd1y+x3vLHrjpVdfr6msemLi3RnpmSUFRVD7FUxcXUB+Y/GSmpKaVs2yhg8bOKhvz6bZaVaTEQEAUhZBzoLbDKt+enUaygAAIABJREFUHbpPRhYY7FqP98jxgz27t4qLTfC7AabyWkxikBTGNZ7lQlawyjk8Lvr1eYs/WPFR6w6xC159fso/5qg8v+dM7covj21bt9FTXTSgY9rMB4f17pGhxbrOni/Ysv3cgSNqt+v73vvg1CEjegmcInskeEMYm2h7INYj0sv4x5stQcmr6hryfOPG/b3o/JkFL78lhWJMDlGpqRx/Z8+N+zb7wJIfJHEscEYS2ouYsNnInT60b8mihf+YNk2G8IvVhtIrRi/qK5C3EPG0oqv+3zAF/u8p4U+AAQEDBVSry+kU0D6JA+kr8L2Q73T0HelAAMCnpcHUSqUlxzMkAYpGvgiqAU4hiRWjKP8r3KkZCXWkxKzWGklcvProqg1Fazf+kNs2CY8W8HrMiMhRiSYMiQoniLoEZZFf5roQgmX4ZxEQFUYM9RmzEaTa9jmzn7tj7OgfjxztcF2rEFoUw1CIplLibPgtos8IX5mHmwVHKmgzGdOSRRQNcUvkQPBOk3IhAVj8Tz7fL7vXKwxPw0f/WSOAqCi6aP/rN5iXKMEhRQ9tU1KhigQoEbwTuDQjOCeUDdVA08bxR8rOk/FAMh68dKB4Lik5d+5c48aNFcmX2bRJ0OthRYvP7TGCLlmELidOCKuBBcggTEHsA6eJzGDEHBx75MhRZOq/+ebrRYuWZWZnzn/pTSCuu7WPS06SqBpk8eGRAfdN1i18NfJH6ByBjaZQC0NJ0UUbXDFcKCYdPAiE16AvnU0pqfh13Z5+5uL59buruve+jhcJ6qteHQZVr7x0osewPki1E55CHJDyIHHVVW8UjmbkjRD6ip/ofWB/oX1jEpevObf403OLV68dcdstgKBSek2kTfq3OCQv3Fo14Ib3PfGxxzOaNHn/3bfGTV08ZlDjIYPaNMmiU2OQxDJTTg1FBQMlBgMcJ6YBQU+FPJQl3Gtg1pJZm89cOtwa5eOGo16OAHbxKFUSWf4/H0aWB4BGDYLUP8QLcLajcuaU4vNVV5efq65cuPBlkWfWrFmRmBQb1iLtwFc6sGcz6JanqKysLDLHaRqILp+kIgUOatPExOQAumzc3tvvvOvokcP79u5b9PGag8fy/nbLLcOG9uetep2zUJX0UF0dHxd/+Hzh4YXvLXjvvc5tWt80eHDHNm0yUzJ0CzhHBGTTIUcOJwCPcP5i0QMPP92zZ/cbRw7t1LFV82ZN65yVl8qLMjPS4KgUFPi3blx/4eTZ2qrT82b1gc8069n3QzUBDyN98vbCBFG5tW9cz64D+/Vto+m+HXt3Hj4RU1xSl5LeZfrse7r37Y/lGZQ9ITmEhBzMF54r6pjCisIPIgOghViLBazoXnetaHVMfuKJzz5ds/LznTf36nV9p7h+nWLHjWj59rYLQS4mDAyq7geSG06XiTaIFn7TxjVdenQaMOxGNRSMmmV8hdGL4vHxaLhWNOl4pZH+bT6Lnh9Pt2vHTjjfmBjIDQaR04pQPGMjAFQksjVQbmdp57aZ6YmxkH1AlymDejGKtuhYwoZxdSNGZHCEsCfML/niXKEndd03y1q1yVEDHsgakTZMAjMNoUudlEdDIN1HUuqXPRc6n7BJkJwWCiCgCImcDbfUp1+vQQP6T58+/cvP16IFvvBiMR4iK92BnQ37EiTiABMjrDhGYwxnbNrIfsKlRyu2oL+GfBnZcVAxJ4ojV57n0btscLN+2dv6s/02plF0SUP/HCyhwEeT1mwsKELRHk2M0GHg48OQPOaaNbFsOpTn9/lEtJwRhJZeXlaJPHP79u1BbRX0+1mB9Xm8Fgcy8aibB5AHgzmCGAKqY3CTsByjFgolLzWgfrFuA9LSe3cffv7FeY9MnnLpYmn1pbNzHx/oqb0gQJgYBUkksSJJYOR1o7dE3k7YQxpMkBYj3SVkhSNGQl2RMlyE50G8KjXcoWXq2u21e/fs7z2g1/9QVP/d33coELIJctvmsVTQRzJYhA4LutsQTbvWMia3SeIrVHPJ2yHfC1JBpX3VF0VvfvjFDcO6ewPlsYwZghPXMHS/7Fl5CEJ7OehOBGU5KA+9aeSQG288ffrs3beMe/fzLxsnU7Nn3Dyiv10WKkTyFOiegEolo3lrDYYAo9S0b2OxCFRxwdkGN+uXDfvv9dtY9Vhc+IpNDntMJJdBlhsxCDr05kQNrKEIbRQFMG0ESJ+vXrtlyyZvnXPGjGl/++vtjTLTQ7I/0h535XmL7ALJQAv86tWrgTEHkbrfD3+cxeVQNFy4aJHJYgXHUXxs/EsLFs576YWvtn2Vkka/vGjG60tfmzn9pVuGDFHKSmKTU70eAHRQxNQDrHnv6cJ9P74J3y0xJm7svaP69urWskkaT9trq2tgf5LTMiCvt2nv/s179jXJaTRkcP+KkuImWen/fPzxc3ln7x01NSG29sGJXUcM/AutlwWkww4lf+qovu1yTb36p+nmfMYmeJSM5xduXbPpVN+htz0/5ZWElFTOwSmqF9JSWsDL0mbKYKcAUYuyW0Ua26L2k4ykjBqiCJ/LIoqK7I+NT3j/o+V3jRqz7PPCjs0cZuPp2ZN75ldVbNzrNMdm+vzogAvDMwtAJxSEgiburXfead35OqvNFqZ4nBOvA5s9juhLwWv6t8+LUBiMsmVlZUB94B35vOD3J3k1YnIQxZJ+ZvwHDdZooxK6sU8zm5WjULiI/AqmQMSTxter5eSB9ZNosenzL204dNH81bdfAK3u9hdzuhVpM2RP/S4XuvrgTsITCvq9v4LfI+r1EpwJxirSxxMt6eLeH3r4we5dB77/wUeTHn7k6+1b4RL17N4krIElgmTACOUWer0I8MSfFk//UC5HB5/sVpEDT0fc3MijXu34jUoIVzt9w+f/20YgumLJ7Pn5wCeYlBabw+V0kyQxSQJjuQAPiy07FA6oItDlsCzhUKyd8jgvgekK+SVFAd1DGHzfaWlpMAeYsqxoCiqBiI8FivOdyHKB/A1JYKPJQrwgdMbyYOaEl4DSO5eXd37Llm2skZ85c/pjkyfjsymPPSSynpbZdpsgojqIGyGsvlgIOEiSingYqBtSPMQNgZIEkBUeIZoQQXDqoA1JNIvWXB4MxZrfb1DDAkPFiAlG2lLf3k9pfnFudnxaEvxU4DchwwoHFJjiq6/TiIXFjoVXQJxUvBWCXWD8fMKsebtuGjV58LDewA3HmoK0oYbSxN/sebVghFLZF1IhtQasjEcLSu1aNz947scP1q42JDS5d+oXT8z9rsCXHYxvGoDOLO8NUZ4Q52cg4xr0x4tquo31XfL8ZvfTcKLfegRIQR8BjMEAlCR8oEg4wxLKcjC1SL68M8e//PzTl+c8O3HcX/8++jYt4Hp9/pyLecdmzfxn46wM3AtyLdfy6SOkxOdOn37xxReHDh3aoUMHnBwFSkRlaOtzxMbYHA4Q5nmkABLm9z/8qBgIPjK26/L3bs9IrJ00cfwdY578eP33RV6vv6rCauENvKD5IAQVgg5i0MTXqP4Zc+ZPf+6Fj1Z/caaoirbGCbZ4o9mKnlp4KWKi6UJJ0RvvLl2z/uvCS57t3/ww/r4pHZoHPl85/vbhVqP/rEmiYg2mOTNv/sc/k+B08YbzYUP8Z195Ro7+8OTF2HnzPl/y7mdpuQ6jA5ArT0B2o9LEGu1UmMc9INfy0+4byWnhiOYBDSLUwAC1ggIzIkoQWEi9+lw/5m9jP92c7zdaKUGxxtU8fm/X4V1jDd4SuBEc/FBSOmADEgpyXFl5zYJ581XFDxcH7X64RBQ8R9yFCIPLb/3y/9/zRQPa/Xv2EsJYIvxBcmnEtYA3HiGhiDwqYzLqOUnU0K7JBIceJrTGUVxcpCEdCaKrulmQO132+ZnFy8ufnbvIxANsUi3QaB40IG2mSH7RZgO2BFcgsToYHJHf+oUHjdTmz28EfhL5PrJroP7YtUuXbj06v/XWO5Aq3/39jsQYKiEG/bKEIQz7DlE+QsQOPsOgt3G62el0gggeY47VgZNET/U/jn9DNusXvq4/wa9j7mEa4bj8rFjMSOMXFBQqclMo6xF2cfTMRiQwyM4OTqWQEbRyQG3H2Fjw5eTkpgJiSrE8oSikqA0bNkDdaujAfrb4GCAnEL+u+PiTe8b9vUXbdpFoIAKohy4heudI/Eeuu3PnLgTP4+8bN236sygl5p2v+G7XtgdubWJlA1QAnKi4JOHWImFEhIeX5G9ICZ1WQibgbkkZDQldiMiHVTgd4OYMSKwJjF+K12gXmjZurAVPuaprUGf8hSX+f/vr37trT25mPEgtiJ2iCMc9uF4YBvvD1Sm+fvaJf3plAESo6tq9/O5jtZPnDiWwVKeXFtGcaAC1O4sz/RYHbg5OLjrPEFBTahBAMFISkP2SWjrqlj69r//itfnvrFn++bffr+/aKaF5M2vX5pa4+PikpHSeaCSpSalCSpJ4/uwxirrtt7idhnP8xiOANYUtJLqFY5WBKgVuEMRAq0qLSoqK886cPn70CNZV25Ytnpn2eO/evaDDizYuTYEH5iG7DkTtWDAMAzxw5XmLeqRRRHYGIBgKfgM2bwOY3gyMAIeJsEkygYi0C+Q9GZ61McYuvXps+nzDnKlDVr90z2fr85Z/uuqdH1b4VKp9MuVI4g+dqfVhrwe+U5WBcJIMVFxi3Pc/HN29/2ib1k1GDhuam5uL3ZE3CYxX9tcGsHk64mIDHtcXaz/f9/XngpF69rV+MVx+qNrDh+IpMU4OVBscjDvsL69gt3zj3LG/yOlLvGPs/IcmjeEsIIs6Ay46ABdYI8cjK4tHhP/Ahph4iNkDWhrNY4URnsK2RSXqg6TdEqwVAgwgXCiQz4G17tFHJn26+pMjF5iWqa1rq+oSHJb1Hzy8bNU3u46fqy73ef3UyXOKBJYnSXbExu7Y9HVmWvrtY8fFx8M+EGbUn5KL/91W/8bz4OfTcSwLD3jz5s2AZ0V9brBOMEYaFhbIJALQAhGMETpb8q2DcttmoGjgRzEBCCp0SZD6HrHIkfD8KuDQHy+xC5Z8/8ysl3v1GkKFq8zoVjISlUMjmkXxt6FQbVV1XEoKZAGwX2AMWf6XeVqACWPEMFREgyfi4uOmMMmBzIMS0Lhx4ybd/9DMmTPzzh6deEdzlqsxhMyEcNFIpHEJeT2YzIzUda2zVLUMEyk2IYFAsshEjWBs/qdsYoOb9W+alv85p42sYoPDHltccoREMGggIfLG6AnRUCwwWuyyVCmIDl2Skd/lWXr71m0DhvQ0sw5QukOn+dTJC7NmPTvmrlG2O+8oPn924oNPpKenYkJ37d4dLbgcbwoHICsFtgBCMU9gRuiTDYX27NljNlkmTpgE3ymgSveOG49kSc+eubhEyAVdDxQAAa4E0IfEjkiV4W+JvxUM8mYBWlU6TAB+CuQr1jXJlUGB2kzpMgHLK3UtWuWAEvDQoW8H3dQDsqD16lUdOni4y2gwhaL0CSAtVB0gK0tS3Fe9yZ/9VPILJHjUEdTDDj7yxO63lrzavktb3WuwEMkIiFEyrBXiFb6rnuoX/cAIiUQYPCQ0cdFI+RfXZxgH69B9xpT4lnOenz/jmVknTxz75IPlK9f9+OLJr0U71a9v5pDObXt1tIspFqNoQ4P0L7pmwy//biMQhf7A00L6BNsSSLBAMrRy5coEq9Clc8c7R9362isvJibFIdNSdak4GFQYIF9UH5IcSEXDn9AkBQS5OnyOq+wwSEhAGTM5Pf3JJ598Zf6ij1d+OuGBh4aNuBkuCEiKYA9IoQ3Ej0g8KGHBaLhp0rNPjRr06K1yemN9/GB+wl1jj+ZrH2w89tdereIbtZq/+IsVG44owEcBEgoDFdRrqsGBAvlO7vjZ/IKSD2Wf324z1Tnl1Lg0Z50XiV9vjcshav37Nxt0Q/OunZo0izuj1umcIYdi1aB8lo01ncy3LVh4ctW3Vdf3aDN33vMdu3UHft3AiDJg80aLSbEzeiAE5wlTGFSY4Pll4PXJtjB0ZrAisHAh2x7RA0XHIxHngbKCAENH9MEY4LicQKYK6YkDBw1/eMoyqAD6ql2PTmqbkxK+54640bd1VuREl5db9eXhI2d95bXMyfOlVtH20eKPctt1QuYPCb9oBiXqaV32G/590wOJxtJLJUcPH7aaRR+6MSM1MlhTPDiSQlj+ID0EOB3SpgN6tac5L4UGbwg2M0h/wk5E3ZprldXWbS5p07PLI9Meg1RtOGBhEBb6PBQD2BwRwF26dOm6dWuXLV1qs9uBNkFp+Zo1uisMA07CI5lJcgSEXRYWFa8IEwxUy9ApuOUvty1d8smr8+abeWrs2FutsceoOhsV8uLWI9VAmF/sJobsbKQPeOQRcUDhDJchhZpwhKPxmmXbqyyCK9xnw0d/ihHAur28gKOuOiYlnrxlr3br3/u62muKSSmDNAETdIRD0BqOgfyewMVrss9o0WW375beXcY/u2z6yy+YBZ9RMHs9ckaj1KUff9i5YwdITS96fVmsw/rmotdYkQ9KbtYsep21VksMUmI+2ieQmYv5TxJjAW9deuOEptdlg2x+6mMzLuzeNCDH0K95CqUUGrgQRcdBqgqlMkxumGUSJJGO7chM93nQQULpJuKlwN4h3NIlgzFoNBwJBzJpJomhKuNMxclm6ugPJ9yyakGR8Y84MLYYWGIfsaUQIYgwFjAkgMr9he1yOyg+Ha1JYdVJ6VYAmyIcMAQrE301xExEPEtVluFxMoRyD3klBvyiIbqMTkldsNAvxKpDhg2ndI/OoeoAHhme8JWCbe8qYDQ4piR5IIoBl9tks4UCKvgk4bmSFmvYmEi4Fv1KRgs58whYh4XRCYeMHHpt0NZMo+cZjjhphgq7DEHVwrLd2rfq9ubcgN9/5mLp+i82rFq16oMvNtrtYtu2bfPypUTfKWdFhYOUh0DfH2FmAml4RMsCj4sNHrl7PHK0nPRTfYQi6NXI0JFaNnIu5LbBEBhUUMvArXm8dZeKigMBCf3nKEwXXDiND7EtAWGdmJjYtGlTBOUoRLTr3gt4IFSa0XNks8cgm2LkSTYFHgNOiM4mss3rIJVWec5EUjuEruxPdKigmUJzPU0XnT2+9/td4BNOSkm57cabH39kYmqka6GsuHjRgmUQhDlx4kS/fv0Wv/cm7AQHvxmsjl4vXllYl8msQQoZcxUS5nhlHC/5vGj4RxshS8ksdAqC0rSpk/v37j79qZkfLpx7fPf2O8f/IycnR7SaQb6NlDlaWqCSqDFspjWILtn1P9be1zTNaHZQmrd1gnvRI50pXw0Vd2LahCxFql39VTnLxwQNTrItRjJMGhwhfKug0mRQDKI5LsUVcsmEEU6GZfCEqNats8eNbGFwFVJ+kCQZSZuIHVnwmG+PB8c+9nnI3P7N1yeMHTsW5PWUDCfOzZlUzAxouYZoD8nPAFCK/yR04gaBihF84I8ANgucdkQxlWzP8DNIjp4yK0jPCIcP7IUM0eChQ3g+Bt6X4vEcyC8vrtZH93KNfbRD355dw+GKsMdsohUhKNnjah8dm2g2tNFcXr+aUug3PzbzyxXvL77hvQ987jqoaAApwBg5VYNOA4DhVyVY/01mrdnIuGur4S5xEfoe0pyDekIEmQQXCySKgkEMefx/uT2zSyeWqguAUpFcVwsRXIcGUCxyR/hVIxp6IjwQNN4HYwDwqTgsxjil3G17z675dDWru4jsBJitGJMMCyDCnkD8Q9y4afvmLfvA40Z6rg0BwiUEGBxqILAPAK3iEkjUY7bhfqIytdEE/89pflw80rHNQh2INYP5D6E8AoDIuwsl0kFvrN3Qo+t1u/cekpTgy+9+JzI1ulweI7ofHdcvxRLQZI/RapUkb2JccEhr79Ed32TntqkLV4tsguoP86xM+ONIVfSqR4ObddWhafjBfx2BNq07fRqgKsu92bGIFk0GzoE6HOXHvoipr2HLA00c9OhTkoTM1JiqS86UVsmqrF0qKx06dEinjh2w4FiBG3Pn6EY56aiy66qfbNJ62OpwaLKG9iWeEUlcBHI7r58xiIWXKtIymnG0uPHzr5e8PXfgdaanHhsmWELQMzTyNpKsvcrr0TlQNKFLG9o7EGlH0MXQgGdpRgNnpukUKDCCZYLiY3gHNGtZGm3J1wqxrnKN3+LjaLAeSVMRZAOCRez3Fy5cUJweOyfyCHmh8KWAGRv6spzu9xhEuB8/tRP+VCSF5oMAInsVmSr0wiDLCOJFmhHd/lBxUeVtt90G94UYQ1LBiXBMI6gkl7sylZFB4EF6rHg9ptgYguElNjRM81z4Z56e//bQ2IkAz4gUlohEksGAZn50XMOYwlkMg6s60moehaUgq26yWq+7rgP+PfHk5G3bvt6yZcvX23dUVdWAMWDS+HvS8Kab52ZnZ6ckp8UlJsTGxsErIjcM+BdgEaT7FBSHsM/g+ghB3RI1JtHMwVXyuJ2AU2Dc4FQ5a2pLiy+dOXuqsLCwpqraZrM0ysiAN2Y1cxjbmkpvwYVzeIQzJ49j5HGTHyxfff3119vt9kaNsrKbNEFNHJsWTCUPsm2jGelA0WxW5CCpZ3kl0uv0JzvAXRcMqE8/+/TBvd8nxDqef/75e8ePR4I5GKjLO3UKOGgkt4qKipBZGT9+PPiHAJuB1JXs8QCqTJwSTA0laBRMIZmILgBSc+ZM3qYtW2688aaWbdtCxi8kh40mIaRAGMLXuXv3L9evW/bx8qVLP35g3JiOXbuOuOnG6zp1tFpt0H4SeBOcYEtsQnJqo9Xrt4wcODrdzGt+l9EsoG2PsHmXeZLtSc/9c0hC8oH3Vpx0q5YQB5oJ7KukTg6RLdAkQ2ydNnqDIReCGwN07CIxA6o+VVWFsppi0iuCiNlMAZVOO3lW/HSdc8UXe28d9/fpc2akiBZ0AQTq6kyiyNlQlAQfDUltEFJA+PdGhriP5L+B+IYjjuwOeFjgBoT8Af/qzz5D5gQZn4EDBzZv1sxTXf3ee+8NGjQI6wbAdki0QBy6zlnUqmnKnOdvSYsNUwFZlurgfPCchg5DZ7U3NjFdddaAfdyeiCxe01bXORevO7Lr22+HDR/uleFtkBVoFkxev1/4N7PDYxGVlJTgybDusBQIADy6IogBI4IfIc3ZqYPloXGDddlFmQl294orBoQ+YcLdQDxQdDwYwLBOm4sKqi6LB+DFaHIAxTrBbkekhBEO+CXU6R5+eGJCUhLo9+AuQUQbd6BKfnjzKEKiVI3aHVSikfsEf2n0uj9Zy6jvRUgc0CfBsJzgrkFkV5aUlOCIc8AnCwYvhULSohcW7di5DXM4MdZybN/3ySJVet7co1OCrzpEW1gD7Cu4hxjcrHXI4K7vfrKl27DbkpqnaBKabQ2iYPL5Udi51kbS4GZdcTI0fPj/jgAWF6j+aqtlKixixurQWgAfL7Y/JhAC8JQVVL+BowNJSWLTRjFLXv8/7J0HnBRltvarc+7piUwgDDlHyTkLImJWRDFnV8Wsaw6rYgZ1DYABARUxi4qCmBCJAiI5M8AMEzrH6u7vf6oQveuM37ff7+69u+6WY9NdXV3hDec94TnPeeGp5+/zh/1bt2274k8XYTWkYkEq5XXt1lUBHVFD/QoHYov6nUK3wkQxWy0ZSzBY7cUBYrfDbFpdG+01oP3mn/Y+dP0Vxw3IveuGwT1aWRI1B20WVAemU8xS/yzGiMXlAypCScUgBTZYQDXh6ohQkZrLcDn+hPrH67IeDsYduLX/l5wURz1DSEqEBSl7vEGW5ftihQVYwwEFK9USzoJugPsZJ7wxR7MbRXfhX/w9WgkLNs2gJP2L0ARWpckVjRn37Ky987qTJSGAomPiKkO1EkpZPfv6b7tW+0yxIxPQWhIXcEpgb+JgB+MVh4uyfoWWdGh0RMQucVgJ2mobeWd4ueSmIK7Fr86/KCg8FQXCodVQFJfDdvLJJ/B34/XXk4X6zDPP7KuoRLkEw7dmxbevb9lyuLoWHQgFccCQ4RzP+TWuWtn0MBaPixJGSGbLli1r167Fd6XrQDCO5Bfkdu7c+fRrruzbt095ebnb4yIJkqRsfsv9RCMRVgj0Ks5JxbiZr749a9as9et/TCSTeLmemDatZcuWlMSmCjqVLtGxcHpx6Ugs7cv1ShLc7xmr+tP/oV6jZLupic8WLbrkgnOef+45nm3H9h0fLvzordfnovSMGTPmnnvvByRkdTgYCRUVFe+998ZJJ51U2qiYWgF0t5R7c7moZ2KyOJJBRq8BmoaXX375xRdn4ABr0aaNcJyqMlSksmjA7/LmXHr5paeffvqqtavmzH39qan3xhPJXn0GnHDiST169nYR2TFaLvnT9X+59aplK7ecOaarGjlMTq7F4sBH7iIana5t7DHdeuUxxMcf/uvyZCyHRTeZ8f9sUljwvFPnh5kikE6K4RlscQJ+amrHlr3xSHdHKpkqLE6kS2e+uurh6d/HqBlqzr35ljtKC3wUPEjHwiQqagMAPT/J4GFcYunhZtWwpBiHQNAEvYBCJt5fKFvtli0/rPv+++/79x8wbMTwXF++Eo8DRJswYQIqF+lyTAqOb9ux4/mTJ3w19xWbNRQ9fNBJESvC+nGSr2O0ogs3dhzwFwihdMCfefrtRe8uXpuKxcFgtO/QATZmjy8XIREM+i02EJcNosv/u8bljh07mINH1CxRXyQYKiVl7YZ4NNWiLPPna/u1LozaQMMmA4pJSqX9djNR9NIgIQbNDEO2ONS0Y/WarT5fHnOThQJPE5abNKYGVCd/k4K6HHztlKtxlGYSwOq5tBQOETmDiFOx0qUjqGJoRmoR0tU2vhT/FpuGMkTKzpkxC9zwli2b2rdvf9fdd1JWIBmJWt0FieihSZMunnDqRaRidGnrmvnYtbb4OjxUBIW9lgPpGHRgHqSIlaTDuqoTxh7zxLNfvf/W25fdfENCDZhsWX8wbjT5JB2x4e0/albDbfOfb363VFe+AAAgAElEQVTVArt2b8MVEolDpe5EUEUjIZYiraYBXoCkyeIyGhzxaF1Oobt7h4IbH3ii37AuDrubuEyfPn1Yf0ULgFzE7ECV8PjySLQRzQBadqmmbq85cNBhzfW4vRRDBGy4f9/hZCK1Yc3q3l07DWsVnn7fVU0bByKVW11UDVWz8WTM4mJU1289GI21sUjKafM4nIVMsFSoxmKKaF5o6HNkWludCoXj85ymHQcDtpia/FlF+B/ubYlzaXE3EuMRClYYFLNZrFuvl8TlrBKPUY8b3EA8QTvFLQ5oIDU5riOxNJocwQewoW2xEzJEagnxxgSrviEQTBN5AeCPr5xYqmZ242w3ZpMcVP+D4hnLxCDCRrtiySCokkRDspDtQ52y+jYEH4cJRTJqn9mMKws7l4diP5eTeB7pCNGoVFVVVWdODtXsMFitdls0VItleestN6JLsVDluF2d2rY48cRxLIG1VdWr16yhbAB283sfvIeTit9ycS6kZ72hXKIyxuNSvMPtdrZr1+7EEy/ElUI2K3KWY1jdoXKS+wWfFwvxrHjARDe1Wp02i8MCZY7JmKQMS+K9+fNXf/cdSiyqWMXuPffdfgea2elnTmzVqT3tnIjGwKAIFttsCGghMACD9TXDH3YfifR11bVejxd08LKvv3788UeXLV9Bt9503bUnnHBC81at5Mmz2WBd3bPPPktI0eezjx8/njGTDAc1H614aGlJYkD4rhSro5HVOmvGjOEjx7/66it33/+ArpqwYAKu572wFiuG3FzPqKF9Ro0atHrFBY89/tT7Hyxatfy74SOOPemkU0o7dOk/dCi5wus2HTx5WEf8CrKIJlWzNS+brDNgHwRTOYXmKye3SWei89/Zt7kqKGaHwxanLktGsOrMlVQ6Krk64nVi6HpJFdm5MxwOWHMbtVr+U2baAx+vXrfz5DPbFrdp/sSTn6BNKqlc1miGD3XB0lEpvSpWjeC4synYv+El93rlUamUBz0UGlcSBgaZpjarDe/so48+mpOfrxGXm3GH0BhjjxtDPDGbkIGdTKt4rUvzc4N1VQ5r1on1lDFmIpAg2ODNVFMBmzsvWVVpzQkr7pKVq+Nz3l5V4Y+A4se3c/c9d74wYxaM/LQvDleZjHjt/pEbzw6bA9eKBAOiv4hppw0BUidVqKYTwwY2HjWgibpvh2LOUywoTA3cjRh7/CciQmJ3UkrMtXtPdTqdh2PaA4QDtAe+/GQiXBd0FxQiXmJRqLOsxcVFiXCQ9rc60NSo5IaYEeNRLsMsNaSAhpHbjlGNvNNtUe3+JCWTbdCg4UiVCRPGP/HEU5R6owoAWr7V6laT1e5cu8NlL7U3OnnC6d98/LwpnHCoCZcjB7FDUFsSvQg5C62DVU2pvpxIr66N3npz9oVXTZEuRy5nUnanI5UKNfDAsrsBofs7v/jPV/+WLWCyM55Yrcj7YJYlXBIggqnYRHkpeF3wuBMqMALcNkQH925ZnvPt7bdeV1LSvHFZWbs27WPRapxXChoaS21GdZidODgckGixSJtMh/buvfee+/r1HHrOZWdT8h3zjYIGIX/lxjWVJT7lzhv6Ny1JhSsOuixeCkVn0jFCkynJH6zfnQWcw0JpP4V7iVIf3mLzUr2BWGHG1DhGQY1kDM0wQCEaiyuRjJDCY/L+73A6SDKBOKeExJk3fEQLobhQnjk3x0TYDheUjSUKImLyJXHLi4GmmWX8hN9I+E9DHohwpYocgg8WPYEaIAosgFkwDTlei2hoc1w37H5n6JKfLGqZOL9IGWMxwLee4/XpK2a9v0NURYNB4kclJSWdu3cX81TEmgY1A+KkFcegf8G+xUMhes1hB5AXIgqkpe0AQZV7JZNIkLRJ6plZ8grzR40ZxR97Hpn6ED4knohH1tUsGgpxmev16AnVNjvJTxa7R6g9YoGA3e5AhZLGiIUzwhYoTKiK3W5CtUbTkiLh2MFGJRFBt+W0N1x37dDBA+mBNT/8AHvIjl0762qrP1/02aXX/mnYsGGljRvj5UK/A04Eaxnl+DQO63+jDTgd+StBf+3ks88+WLEPY+mNefN69OwpxpWmQOMY+Pzzz0kipheeemp6hw7l5S1bhWtr6V9AMIlIRIiOUO6RGjZbIuS32V39hw6e/cpzc+bMiQYDgIkADwAwFo+jWbCGDAfcS6YsDjDTMb26z319bqDGP2Pm7GlPP7Pww/f7jB7btmUHnK0HqxJWipTXVgZrI97SUjHeJLZMXqNDqa705UWvu6RXiya+qa+u2bw1HCfnENCUjaI7CCuMEI+SDRltBWB60LG4ucJcpwlfVCgwbfqXa9cdPnVk/m3XDX1+3grY97zuXGaBgBCxHwh14UUH2sA4wu8r8XoHGk5tVdVLM2dSZ+yc8ybjBIWx04qP32z6cvHiG2+8ce5rr6FmCT0YYTVxtEjSJWPV4XZxBtjCoCqIBYV2EOC/hrNGgSA9M1dJBMxWXHRJq9egOLyHa72z31m+80AKEFg6pRYU5q9dtRqa0N4D+ot5RhY3ruX6xeF/24hF6aSKNrctfjyNMko/NZE0s9FXUlg7+cReyYOH5fEziWzWZzBE6r+2Sm5fklr0Vp4YIQcewE6IEY+1sIcwVEjVzESjRo/X7fDQ8ug4FRUHmzRpwvyz2cQWRcOlEpHF5ZUJLpmCiECZ2mSkhmpqPLjE6tumTn0IPCjJzpqamyDwXVl5ePDgwWarTxzzVuemjTtU1bppG3g5JaegVI3CEpt0eqVeGfBA0ZTMhB3M8dDhMcM6vP7xFzs2benYvbmqhnAqou/+vrP7P2pWfX3yn32/aQESulHdnS4voaVYdS2YiXgsbLe6YfqlilU8kLbbCJpbs/5Qy5KiW6YMueCeL/fvrrviqsuNBgwU1CMygGBod1A3DH45SbfB+QLsOZH6culXM2e9fvnFVzJ5Q5GYz+pds2oFWJj+Xa3XXnlqjy6Vqbr9LksuKkcmEjOC4MI3Jsk7DcgVkKms3C4rrJ4Zq3fvwfDB7cmamtjCZUB2qqOxgNNjduWVLt9eV5MyhZVM/ZPyN4//374DexCJgdgyS36xsCGgTPj9/tzsQYu5TrFlTDwlaFAqv+Phy1IFwsNPqHAEnbGoCzQmSpUIOxAmwDlJOsakJy0BK0/cV+htrAqE/ThGjhcdjewYWq9+MzNNjNUOiE3dtWvPp59+euEFF+U1KkEeSarN0e1n2coO8ZBpVwHSy+IiqpIWzUTi4xITbxaOKKtVBF9+vqTnEH+EIFvqzFnJLeVZSAAVXBd3KLSDJIomUM60mhhCB+BwWmy4SI/6GmXBFtwtXkyrJRceCRZ7leol4SB16hyEWtCs4A4QOmqKXTIGuKUkFbKFUwAJjWLKK+3AJazUfjUMHjIIGoIdO3Yt+XIJnoX27dv26NFz586dTz48deumzZdecTmIb54I7FduXh79gk733z4G/plPmJfnI5mXbjr22GNPmXDCkJHDkrHEnn0V77zzDsZATY3w4eEV6N23Lx+nP/NMzx7trrvuutyCwnQsQk9RME4ciimVVRjcnDOvANifNW0/6aQJHTq0wykiAzIu7i7xZ0tdEwyJDK5GwSEQp5MJnsrJy73yqovHjBm9a++eGbNmz33lBZJA0mlHLBq1pdPeRqWcJKnW2uxNsPgUFCkSKUKq3V579gmNylqe/OEnG77+/uBPe+qiMowFmohZqFjzHFkzKTc5duWYrk3HDWtc2tSk+ENXXT7YMjEwoJMLLtAVn+zM8zTy5TqzYWs8XUdJFoY39xkLhJlKNpQ86JYiiUcfeXjp0iUnnXQiG/NBSrtSWDGtfLFo0aUXX/LII1NbtW4dC9Q5oB4wKkmcZg7y4zKOHDdBVeYx1H02p0NNgln1ECEFiMFpEylVFHuSL7L2RPiwLc8bVnOfe2vjW4s3JchpTCahUYC6KTcv/8mnHn+tT2+K0NQGgmhsR/Wef9CgAofHLGB2c37xRomfUow34HoEcI/rV9q3bb414BfUllkc9LpPuZ6byZLjAnATDAduZlYPKlIDoTdLg9icmmvcmgxH7ImE3x9+6NFHt27du2nzT06HafeenS3Lm2leNCAqYFQiVhCcEhxMwYgmnKXxpCcnFz1UVDE9aMjlNYIrhvGwEYNEZipKpK4GMlyMwJtvvhGh1abNwGbNipo2K733gamhiLCCvPLWotNGtw5Rd0mJ9ujcGvwEvU+9dMrhKua4PZPTv2fjru2tr8585pHpU1G/0qoRimZnA+AKvQX+o2bVMxL+s+u3LdC0WauCfF82jaRwO+x5uCKwM7JpnFuwDwBTxmcgKzpjXjHWHH9c6bmbu3/44dpGuXlfLPqitElR0xYlDrs9VOdXE2mAWcisZEwKGlIvvbi4+LRTj+/QsWUiGsjLLTxQWf3stKe6tbVPvevM9i3SWc5KPoowYUYtOS6qpMXCUQepRg0RCmN/oGlkHbWqdddBw0vz1n69cncwagzEANKGWGYBiuUWgOvw5Jbk5Rc1Am7524f9H9iD6YaOovmfxGGjUyqzqEOfHaZKUVqpy+ZEo4lAmKifqXGO2xarlapetJiOAhF0iMQnkDlawSIkH5nTlG4jRiM1IcEtjRp7rChY2mFIJ1GMGmYJM5hN0UjY6fHAV/TQ1Kk1df5bb71VI/rX8nd+s6HDxcNhfGZg7UXeEfyMxRxQuxuxAhNAdnjAA7t3T58+nRhTr169UAxFmiJbo0SQiTC7BNgVjxPJlAiEpImiCNIMBE64GHYuCWEiysUZwFOoqThlA4Qh04VPjyR/sBLCUsi9pVPC7kGNS0io7UKzIx4OTecTwUrdMUifWZ006md4D9H5eC5ucv3GH1Eof/jhhxAjIxRZu+4HHIq048L330UKT7nhel9+Pr6ZUDhAEqLeQb9phj/sDmBq+KseeeTh66+9es/OradMmPDJp58RlW3eslW/fv1GjhxFM5LKgNYFCh6K0W5dWtLjyXAYrZdsDpRsUoBZ4oBFOvPyMtGwDfcPTGsZQ8fu3cWjY7HR79L1rIuCs2Ega4aTwYFsYSEFRZWiPoTZ3L5zm1btmh8/bvQrL8178blXdm3/TqJr4hwyRVQ0DCcEVMSEMcIwMSwmSZI1qKHhHRy9m/dbMTj6yHMfLl2ZgM7F4bCRzVDkjRY5zf26Njrp+D6du3S0WvyZ6D41Fu7f2eaM5CjGRDKQMjqLcpvAdRw2GPMc7jy0xu3bd7Vq14670hzwlp/Wrz9n8kW46+6+645jx41F3WcOSyAMr4bD9drc17v16H7yaaeBd3R4cxKBOtpK5kgmDdmKTSMUJYwei4QdFiuPjnMrEg94bEm8braM8EkYTAlKP9AGisn75Yr4m5/tiZLCiZtZNZM9id5WV3MYneC7774bOHhwjtvDfGJ4/0PHIhaIUHZq+Pdfb/Ra+9bqhae1t0arscKVpCmdUe1OPMEN3A6RXJBuMESnqdsNliSRpH4jDBdxsTOzSaIZRmJ4Cv5ucxz1says2YGDFQX5npKSRuAm0UMxz8j2YUq+MXcORaxbt25FKqjTZRfDEoyEJqxkXLGJLigRTow3FPJ0QrINXTmuTCLWpWeP55//67x5b1TW+GtqN11/0+k5RdYXZr699PMl015aO3PmWjTxvp1z7rilWZvWeN9xhWJlZGxmrzFuKMrNjBjW7uFnP92/5+qy8hKGm8tlg3yrgQeW3f9Rs36ncf7z1S8t8MPaTYdrwi/Pmu9MtOnfuy2BOYenUIlilCSSUdXq8EouNHgpTz7GjSvHcNnFZ7//7toZz/31nvseReu/ssPFxAfeXfjhHTfc9uijU08+ZQICSygAEomePXsOGDDIYIiaLSaiOws//Hj/ngOnTO7duUNeqvYrs6m5yhqeipqAgmbTsWDMkVukxHCK1D+PU4kDFmeTjTuqZ7256oddmXW7o3VRrcph9jA2JeEwZHEgkLSS1otzug4T83+H0EGPhdG+osiwyZIkVteaHQVPvbajYtPuvX7HwerQ7r11bqdpQOcWf7ncXWIwUBtbW5vEMSPGpIa/5QNVTyQKmU2jY1kzxF1NX3/99ciRw8XJnxGeGLiIJKan26ANjGsWA6zLDh079uvX/957HyFRf8qU6/v07iqi6r9qWqK3YX2y1AFCFZTDER1L3O/aUyAyUaIkYVBRwOeZJR8+ge8d6chXBoiRiAsId4M8ttjGGcGZSWaokN6Kn09y5eW6nEa4G3heHFKCu4JiAh+YuLXwrooLTVuh0TVNRLIksx6tPI26SetoOqKgaTSjlmNYGDXiCc5qsppXrVo5/Zmn8Q24XcSjs02alJWUlG36aUtVZeXiTz/lWtdef31Bo6KoHzwyp2rAe9pAY/6r71aTqVWrVvXv2fWmG2548onpMAadfdakU08/zZdXuH79erIHyFog4eCJJ544+eSTJbFADWh6vDgMeJV0inhUuKME7q2lmdCpZOQThIurqONKDA+BdC9faGVPpIAi5HnGDMFfdCzpNAuamXQodb0yeCHOPX9SpC4x59nvkrE4QHESKuxOVzKYshcC39lvMuZZDB41EjNbOHmuYtjiVh3De3XI8Zzx6lvrkAVOj7Vrt+bjBrraFBeWNWKy+OOB9VYnEH5yJEtNoZgSdym2dNAQPKwE9gbVWKbGoYaXfrNz4cKFy5Yte+mll1q3b09gfeWy5TfffDNPfcMNN8DSBx0r2iehRLPDhhqFg+SSSy4hFQDziTGGE8tG40TDmahq9rgNmjYhupqW28HTbd262eY0+3JdmXhtOlJNzBAlQjEns3FUSXMwZvnrK59s3BdTULniMVvWHVWEkd/lcUfC0TfffBNvIhM7mTrS8v+4UYf/UvqCLpbCaPQO+qFczWQx3HX3Kd07GpQQTFfVcdgYcn3R0E6npVH9N0MYED8eSCdColYL5hX1bAnbRsIkTmaEEAtmCkZRMunOy7vjjjsUU87778xfseIrLMA4iaUWu8AQzOYZz7/48MMPgs4k8cKVkyNZFwCktHiuXFeXV7z+LLgyWfJebcloHPIZRCWu6S7HdO/SrVtGyTEagVXVTDxzwoBRo5o3axdJK7f9+cqxo6xx/44WTZMp/35TinSvAvLpU8hXEPqG+MjhPZ55efOGdesLihtBq9vQYnS0Bf5N1SyR4L/a+Cjs4xphD4sN32DOMhnEW6CRmB3dtB2yiYX9B91kuFMtC1wn+fkWK3YSD1u9ea3F6V6wIfXuLVt6dQhcc/7g4b1zCz1RQ6LGaq1QIri087PGkEH1m1H5k/HA/q9Uq/3EC05VIqHRIwDBxHas3vk0CtfUe4cPHwiTApEjmpIzu1xUn00yiEmozqjOyr2gIZTGzcKpeIVF7aika4ADYOCgKhEUc7h9CkQSRIW0AoiyHmubrKbaR0tR3zc/2TVtzg9b98VjkUw0lLBaxbyV7DmKrZIhbLSokKzEDTm5HrC59Thq/mu36pdgn1yFLSUxODYA2qB3aSv9cGCyFpsVBAPjh2CeDBFtZWmITgUWPqvJSlgQNxIgSpIi02qiwOddvnXp7dNxrMOSEEgRBQMYHk7v/37v8jXJ7xePLDRuMpCrbvXGstVOlJKoJ0OaOjVMDS58CFlDLJ3IdanFxzSpfemt96+++Ta3jTRFmxDpUWreoiqpGiWbJ4AtBrkeg0MPSyaJzakq+HRHPJa85OLLv/xmJbSjbyxYNP/tJceO6nru+eedceYkBGs8EQcVn02iA5HJGZa6RkkyGRG+KZuDiEncZGbx8+I4sjg9RqaSxfng1KfE5Y6lJxoeGZRilCtqHEokmpLAbkpg9BaB9pNGFIujJKEP4Z0CqiXqnabi4aRLRBI2hzNDQd20MGmJIEZFIxItzKjIbF7iUniAJVkUKe1yuidPCn5YwA7KfCURUqSw0IGYjLGLzztjwvGj9lVUrFi15ttly7ft2Lll+08tmrfq2qUL2XCfvP8uyXEXXnwRyqC01R93vtcrxpxW89VXXnXJBecVF5c8/dzzp5568ptvvDFj1iuR0CFSMi+64Ixnn364vLycxU902UwYzjQRiPyvcT/S1KyfojeL80GIvCE2Yz/eC8lQw/FKkIXJK3gkwcogeHUaCMWaghTqgw8+Lm/WetfOPThlR44afuyxo7KSHGNr1LLt5n1KVdiek0tQOGRSnFI2MWB2GEsB7KQNISOkegojE8WukfgQgvuPKVWOuZqst18nvtVKkFEx2ckfFOHmIMENua46Qkk1mevMP6axad2G8OiRNzlMVaiSLVu2mjZtWus27QloPjtt+scffXLD1bd07dXxsUf/sunHjehbJ504wWh14Wc3wdgXj/WHv0bGHrTvZMKZ07EQVyITIBmO4uUVLlOrvXL/oWgiAx/Wd99uOH2I3QrVVtrHXM0GYiYbk9FlAKvvyJ3+2qYv16poBslEFD9v1BhFvQGPFQ2FHTbnWkg1li0bPHyokEkxu7RMEX1t4hUBpZflqbd/G9rJ7MNrxXnEB0w/pmUtIFa4eMlKCMy0lQ86NeKXOb5EcvzwVnefW9ysjVOJVipmSkzY7FkLLFNWe1EgmXJaSItRqS1OrC0ZD0H6YDB5oIVPI4SRfeBG0gabqUnyYOTScU2fef8HMo7bd+pA7JcDFUMVtSLi4Yzdm2nestHs2ZuzCDCTWzzekHOkI6eePO6Uk47TsVaZeFiEUJy0RPm33kcDQ6bE01ZiL2l4Su1pghhg4uAPytRJtizUOQlnU3d6wvAB3y384uxR2QLDdsVtSu9NmK1lDFElFrOx6JjIfMDtHx9WXvfg5WUPPfVk136jChtnM7gb/otC8be38G+nZrFYivL0s5KrtwcfdTWLUSReAW1DNOj75fXnztMXdRH0f9CNh9Wb6Mjja1omE3jDj2soYmF356hJ28qf9t35+JwPO+UP6tv64gldjLY6raJCTKxSBTeXK6mSPJ8uKiwGB5pDYDCnJKP6mzdv9sILL7Rv3wzyAj2SdSRPDZ8Ghh0NH0tYnOYuHVtxlu6dWkFgSEaYaqV0KLPOmsgyMVQMGRQSIKVoNfTAEdXnZ6WZm5/+/OJ3F+9auykczTCjBK0pRDnahuDgHV0p3hMtU09z8zTYkfrJ9dbgIH3MGE247yTw5HQL/55kEWs1fzC66+rqcnJ9CCl8LMgmqhIB1hSzr4FNG13yLWFDyrzzhvM4LY6IMa6BuLUogJwZlFnWBdlCtFbxCLaJ3VLvjIdRkwTdRBrCi6GVtjBkVQqBDRzYdcbUNTOmP3vL7beEg9V4qSTlO8zCVqjYuWo6C4hU8z0A2IJf1CrUnE41lvTX+seOGX311dcSRPt++YoDlVUL35s9eeKVn3z49ZQp13Y5pmMy5mfomyEPTJPHDT2RLJoWyU4wzXt1Hk16znmn4+XiXg1WR1XVnuN7937ggQeOP+UURTWR/0BClKy4rMToOQgvaIew/wGE7diBAG3TsRPJO8JR5M3BMSCH6bapSH0Cilo0UQO+gnw9EhXElATrkUySScZ++UrrbU05kwZGkyPiLL0OAZg0Gd4xOQ8qGh+IRJSUleESuOqqK9etW3/fA/e/PX/hiJEje/Tsvmb12ldnvzzpnLOlo+We5bT/PhvxZQrUQDXEFMY9M3TIoPXrfzj1pJNfeO4xMhuABNHjtLaISy327QAQWd+GyYEGJoo5B2ieTuKJUsYENRgrBV0ANoe8PAqRxgMB+tlstm3atOmmG2/2+yN4wUqK84YMHYD2BjUbHq2iAg9UdwwN4OfcAGUdcGhKhwvWB44sDsND4pJSYA1kyNZ3j7LPBAM8fhWGSCbRsnlpKnkwP8d12cXXwFBlc4CmwiakuF7w+PFjW5SXg6fevndLx44dx44+9piePQS4nYS6SVPHWYyZszKoNeccs0UTDmgqsJCr8ShTbeW335416dxde2sdHrsh6Wh0agci4BITsJgN4CPNFhltFJSJWGvqanHDJBJizMig5iEBvGMy/Zx++/BfHmzToV2jslJJhdN2sonwgR5WE9261GroqX+7n/vkJ0xShDknERFqMBBBDkR2qbGA1ej12PMCkX0tGqdPP7b9lMt7eiIB9BWBoaMXZvHruWSCqukcT1iBlZ+dqJ5pB2qmlJSNJondomORoZRWo+iWOLNAVhWXtejUcvcbs+fdec9f0mY8UmoC0sOoYidim6WcgLmmRioJekkv1fRXVPe8/HyJYLKOw/an5TjrtA7a7K9ng+qdUIYGAWQBofiik9A2uAPyj/ELuhxACcnVcJY1a5kxfrFu4+4hncTeM0kiKdYp+FHsAVMkFHDZyXZnlTOPPXbwU3MXLPronbMuOC2RTOjemXourO2qf240dPQfbP+vh6DMf02mHx2aiA/mih0kx69WcVmkNRXt6M4/XpvoLcArm77UMY7r6moI8cUTRKmJ4Li2HYrsq6nZuN/kr02dc0b30oJM4tBeMkEEwYo2YzXD5mK12jzuHBZwCSolEg6HpysiCeWJjxqzjlgJSeaMUAiw6Ip8UJTFi95pUWosK/QoiYOYRwazlzZnjWQZBhSNRcMUJGsal+N/6QJZU6VfPl56ePn6UFRxi3KmxDDzNF1Lekmr5HNE6flFzfrd/tP1abkBbVXnihhzZrsFgnCc3gwPRAApbWAWXBDV4WFhHeEvTYlqayQeQydrCKOg3e4vNpB81LLq7GY7CF00WlGyuG0YYiifZjEdd2yJmwIUSCuYIFBt2M90J5iiM9AgZEEm0YZqDGkwZEibTnPWPfXg3aedfmp5m/Kk4qd6jyHFuQuy6UN6u8mjaW4kwn+Sc47KYzAWl5ZMGDfOCUOpogwe1Af/34N33T979ux77rnn048W33TrTSeefGx5iyLFGLRavJLzg4ktsCqe3PbQ/Y8Al1bOx3g1wL5tSsYaNy1b+MkHMo9iQR6FHucpEd9HNHgNy6/vJPxBzK5N+w6w/8NlCo244I0kMb4AACAASURBVIUlJAEyWFeYRDMWRHxW1dFauEhk5NC+RiSspAVxNlF5ZRCJNiUal5j5HIN0xRRPa9U2oL+RVCVBE4qnjALnKGlQaFq6du382qyZV7pvoebmOZMnFxQVLfrk0wP7K1q3bYMuKiXb/p029KC41AAwpTKpq666Yu/e3Y89MvX8iy6SMlCiT+CAFu2KsYTDW5yLeIjr3/ABCLM/Y0wlzQJNS7g+JEsjTZ4vMByHK0veHyPfRRqg8Oj2GjCAWluUT2TR7ty5o8VpJxE1lUxYvKnGpfl0b03toaiPis6EjyxZcmKka1DYrQ6TUSrYMzGyWjXQv2czGKkxn9aCVtGiPIvXrpxyyriTTj2FkZRKhiW9jrC7KVvesll5s8Z1/sreA/qRASBweERBGLIG7bekvYEQ4ikQAzwOuDMqiTGMSVHU9HTmgtnpACYB8DGeUjy5+ZdPvqBdyyachJbJqEgXFEepA099SPzmVbV1BrxBaAC6110XGtpzcVRho6LKqsNVhyobN23KJKaRxXDS8pFFdmvBmSOGyv9zU3Ab/ISpBApBTpWURXDjxo01ew/muhVXOpLvMg3vXnbexIFDethdhrWKtSnJKyajQ3gJVdIXxIYVcCRasddF/DalBs0mkm80l3PaFk9qGTOQUtFl9KXEkYByWk4YVv7ii8+eO/nq8o4lFTVbGuc3VUOqEokpZCy5XCQ5VkMvkuMTAa7n9CBPHA7KivGYkqPAEoETjhM25M1yeA7t3w91GU8H9IL2sLo1jz5oAvAnJos/EPK5fE5fcShl3l+dMnvyyYfF7+6EDAijDsJmBVCxG9dsNmpJhGPlLfM7tXV+vGD28BEDmrUql1LTDW//XrKDdpCB+vNGDx19z7RnnOpp2wwyLflJPqLdyxvtIwdro1c2fd1tuGH/Vb/h0XhYno4MOGkuDWkBfiVYl7C7HOBrsKikWFXWk1CTew5mH5652prruuTUVviLZQ6Qm59NWt32w1U1iCFOhQyCrxniE/SAdByaULE8sJPE9UVNFYHKmkXDgMnS4as4sH/BgtljBrXPy8nLRg5inxLz1/L0iaMRUEokUyCkweg4yfuVJv5VD+otfjhqT+DUNtqyhqjVglGIWszvRSnR+o2HEgtPlyaiJDWwiUKgnZw3+pjRWwYPmDyUFkhl4ysxXFU1ZkiQNwSnJYY++9Gx2CmP2cD5tXsXsShykHZDYdE8qcG6oOZo4epiu2LyY762aFp41qk9c1xZBdFDzpxQaGmZAcRTNakqYAe0PKmlFk0lqkuKPDMfv+DCq1686eopT89+Pa8wL5E57CbjPRLL2n8pASmlKjTVRB4Wz5oU6gJUY01Hg0gtPQXMWeCZfMXpZ1100ttvfHL5xbfdevOjQ0d3u/fBKb269yLn0Q47A+TVgZozzzyrQ8dmt912LWILh7z8lhZPxUvLinEmSVzSKGoTolCyyTRbGfUuEgxS0Jto0fnnn5+Tg0GpomNxmAhiZL2mYOlauLTSke0o/aDWQcJjJC0g4RimMI2YFI2KY6Xx0TuTUfxmwDKIxOBO40k5lZbhKCAvNRbj8cHnZZIJ1Aq72znzxeeKi/JnzHrprHMm456cNeOFW/98R15BQfwfzEvU8DD53/nGCNB78ybWoalTp3qdjvffebtz1y7ZVEziuT9v+gQR3Uhr8IY23AYyzOgPbVRIn6IxsyJCDAFkHne13tdEcKCxleK+VhL4m7ZqI2dWkxrZh9lmKMQhioeYc7jzcp1NPBn/YZUoOdqz0ZmNkctnBtSFIyhlSFiop/J7q149d4pX1eiwpP1VJp9nQJ8OXvfyDespe386rLZa2WxjLBwASSQonGx20vnnaIxNeLhijCgWavExYwLhVGOZl/KqaRy3OPB4bi6Wggqf4nycyuvNkmZrszPgDTb3nr37G+WYG+Xb1VCl2ezGchODE5YxAauF0wZnZXUojSWARSSOWhpZiw6KeSBzIxGLFxQULvzwo06dOmGCcCG+YjxrHsYjMZl6HvV3d/FDOkvrJRGSdpLHYUcLBj2K7+zxbTs1M3Xv2KRJY0dxDjMopERsYHNxpEniN+YWoCtQBFJmgzhyiZpwHqwDcGcqKnM7zbEMfe1V8GWSFA0ZGTTxwjWGayobRHKdcVyLD95aesLYEc+/Pr9n/46H6yoK8TCRNK1m8vIKGCSAw1o0b8Ht0aiivyYpKwKLi/C5QJ9G8pCMMUoSklxc3wZYnkK6kydPhmavYudOMIV0Kyi3HLP7xttvOFBRdeOUPxc2L1y+endKsReUtglHUdrIZ/VLoEbksDAXgl6ArsJgpsYmKmDlhWf2++a6995+/fWLr70KKVLfZY/s+8MGv37nmfmK4ahvR0UGb8TA0hgj6UveiyzQrG19MeYrfWPYySD/g2666Dz6gHorwf8rjwulHEKEcZYK8Qd8HS9FzFw8Y+5XazftNedR5Ua4kiX6njICt4hG4ix8kg6m5flnoxRXl6kLCbJECVFQdAJDLZSARwu14b13P6z2+2uD4ZjqNThaK7amRhFhmq2cFLQHEX2kaTxSj47FSWSm2RH5zLQgBEosyFrMDr4cWaTpXdZh/dGQ+bLcNqxmcTaO1IcBb/ST84rjBGkImooAHX8pFZlucnucwKrJcnParGgRMDCtXb3S7QRq0eDyozfs0bHEnXM/3JWK9qQNLbll2hML2xBvXmxs1cSWjoeFvkfAp1LfQzPb0oAcuEnx3jCV0bsEaxVR1EC3tsFpD56+9NPP7r/tAcjIXLa8tBpSrAGGPk/Fq3QBzY5DgtQnYYqnrIRbvIYEE6GkcjpxGqWi4Zr0brPN5PG443F/Vqm2GOuWLPp0xMATxo+Z+O7bnwdrWM0cy1dvrKjxP/r0X3OKS+LhuAn5aLZi2EvGI3eGYCWtMplQU0mLB1B89uuvvlzz/XIUKFd+Hu0AfLWwsFCWB9LFUYZYa3kKbQ4SD2AySvtrg4TwCQ5Ok9PBR7lzlhaRbmRl0dJaLxGnIdXN5bE63Vwdpd8kRQUojEaxFRORU4uNGgYOiSNT+prgC72FFwFTFMpT2h1nrVG94vKLg/66l1+a2btnj68WL/lpw4/gwbU++TfaCOx16NBh1muzWWIHUjy5W5dUJJCGnRzNQeBw2swS2iMOpFBNw0oNw8sMmgjWBgvBQ5jq8B1SZZheiwbDNiLcmEx0n2KU4jySqKGFx2y2wxUVO7dsQYUGNagmwqQP4z5OUcQh69i4Pbl5q3F3VaNQtn3WXKJYfQIQMAUUq18xhyxqxAB88+/cRFXAXIF8IZMqK84f0L8zSjY36XR5EPtaFq0HUYa3VWV+kQZLjFIjvICuCTUoGQtDFcYbBqAUv0JoESS12k2AFh1uMEtMN4kr6cYb9owmeUgV9DlVnxuIonbDACHwzImvGi3JQJGnQxShQXFhlOr8CTL3xbDgWCowBoIBGFI+/+TTRFiUDHbqkwUhIJJKY+v9O5vhyOG66UgIgqAuugjeLG82eNnEvpdMaterbdxr3JkK71airAXQAuOAEEMRa1AqqJqCaRO0CGHVZ3vkpXePO2f2KRcuuuzm9Y++tO/rrSoIf4ujvWIoTmVsUM8Ys2SSqqyvhlS2kbv63ltHh6t23vinG8wZW2GuT7HDCC/jCoQZtIu7d+0Vix+xKIILS9uOiBAdiwfXMjdJxCaDtaHnfeqpp0pLS6HEy8nx0Sykd0D5hnJWVxf4+utvylu0hKD/m6+XrV2+gsZ94IFnnnv2nQP7Ey5naTrDkLAALKPtcWpL4ekMtTHsoerKsUPajOxb+vkHb+Nsa+i6+v4Grfnf/9kf5ttf9AkSWnT3g/itZImFV5d1WIwXbW6Icay5N3RtTB/Wf5h2OPog+jPyUdcAdH8eg9LhzIFyUiSRkOjpUFcprmLx5G7feWj7Lv/AjgWS22UnkQP2ZEtxcenmzVsQVY4CHw2Lskq8zURaH9aG7sTSoulyXc2LA8Ddacnds/sQC9onX+656tbnxg7p3rZxq2ZluY3ySbQOZyM1Spw6f1IAkYi6zh8h00y7V14kJmgwtG+Tu2r9XpJCMPtQuFgRyMAmCRi4ge5P1oUUohPxQbzf6ZMAWUObpsFw1l/cWulkwqEZ5XHMHaw9Fm2zFT7VvBxfdaVU5lq2/LtFixbt379/3uuvk2QXa2CF5pzofKCyaGeGnvmItW9z5eZkIvhdQEiIfkhM0GnOtm+KUz6CKmowY+FJxQ98UCaYAKlnLOAyggoSecXiYkmjA9ihRncM7t3v5GEl82Y8XlbiuP7Wq21CVkSiuE0iuFGp03cUG6cNcXKIKBIiaYPRYJQlAW0Jye1RbN9/s/rO6274cfV3V05uftoZwyOR7IwX3nl/0aLFixbl5uWMHT8+HE9NvuBPUBWRAOp0Gj79cOFbC94kDwjlDN4vGTaptM2VQ2E7FlQW2s2bt+bl5bVv3xGAj+iXZvN7b2MTzp03/y0Mf6B7aihMZgAaEj+WyDKa1s/56olQzArdM0oTj2+ypBNJBK3F6dVL54pfS3M/c076iO4jj1vrfD7inxWUn/yWpUpiTfZMPCIoMZebJCQAJZLVFo+UNWv8yNS/XD3ltvU/rGvVti10mr169VYaJAJqaOz8a+9HE3K5vS1bt6JFS0tLcB9YgAdGNc5J3cjUpKJMOm2GNBSsETlJX4DHkrQGQsFE1piOkoQh7LUWy+b161mloPywMz4FL2hZs3L1qpWrYeuGzOzN+fOsbicpZniM0IGiscTuKvXmez9gBHjt9tJmhT3a2vr0btmvV2lhI58SrwbmrFiotu5W0uG/qwNMOTY1FJUCDNgJTmuzZs2XrNnDuFv/wxrqnQ8c0I9lGL3cQdhInClYkvjJMfagc+Pxs1QXzRIpQwIJN29CmsVqXbd69fz5b/n9wdKyJls2b7jx+int2rbWyUGYg/j4lyxZAjgCBi+r8DxjZgLRlhJ9iUzUVpC/b3syFGbcEgHktkR+4f3R9X3OzxTnRiJhdJrsN19/PfrEE9Ee0Iq4NcFUadvR1e3/vSl045MfQr7BRtCQTq6srCwryuTnVGdDB8VrT8UzjGnCs3LPRNGE+Y5qg5TotoKqzLJoOg5G877fru4IwABYsuXL2g+/qm5cqOR5sicN6NSufVGfXo0LGoHXraCOqjCyqgaH3T+8b9lfHz/9+rs+uPDMUx+Z9ueC4kLo1xmH4WAQQf3VV1+dduaZTHYhCzVgEMVtbvfhAwd27dpFqgr1slhEvFRxbaCE9jNPPcXjuH0+QoGlRUXfLF3Kc0lbkbugUgwkefaksyecMf6Ka+6c/9LLXdv50tEkDk7+pDgj6ThasIsqnJgWybjflHaQFa8kq08b03XBko8PHTpEkvLvNPK/nZp1dMnUR6E+EHmlACSNfnR08h6NnoGrxSHEBcJGP+mGwv/fCP6dbvjn+erozBQ9QMt+Rx3B4xqOiaEglQzSsGIfuV+x/2sOeSwmv98ItZtLcNwstTGrsSgeYylHESGzDFOPNFoKXoDtgpUZOLtVEAS6YaedSRw5DhOSa8uW3UxRa455wWc1X6/6PB39vKy5cdSg7qP7tO3VrrnLkzEED2BMSJkG/eeaxD/yXrNs+nRq8+b8deIREqc+xyGLEEQqmWs8jpQhFtNZlmNMGWJ8DalZPL7eFNpSciQ4yK+8hJ/MZn7Iz8vLyxFA2ysqyJHZu20HguBA5SG/lvncu3//fI+XiIPk1tW3HT25/iUfGWQivc2q6AUYpjQyWqvN3LaJ9fjhbTU+GCHgzqJvwT4lQDAtGHokFipBRmkH0o0Frokt7c2EDj7z8LnmO1546oEH9u5dO+n8y9t36p7nTUOvIAwLwPPFaSTKHk4dGBBS0SDNZXd5nTZ8TsZoKLKv4uCrs96YO2N6Y19k2p39xo9pmlZ3ehvn9n9g1I6rG327fDV+rE3LXztYrSz/4u0NK79o0bpDPJJ84C8PnD3pzNy8Yg3OBAqDlGdLsLbWm5vLWkLcZMJJJxVRBdZkioWkQgVqK41MznzV/v1FTUqBRUttMrHps1rN4DyOlGgj+d9kpRmsehSyzh9EXayqrKYvPB5Pk2ZFqG4s3qRI0TXkbTJ5cS3QqjYn0I3s9u079u45AOIHPc9upwWU3j17UcGDr8z4y4B4YSSwXCAEMurEiWdMfeSxnzb9WFAAxcNPdTW1vrKS+rrxD7uPcD6eqtUrVtBlBKeEeDMSEhZdmXBHNpnDR0SjgJ/rbQsoneDfx5lN3+GTCfnrGOS+/ALeUJKPWCTcEAMHDjymdy/RxrKZV2fOmjv39WAgdNNNN5188okIHDUWsbsIUXHh9L5DB2zO/AhV67PGw2Hzri2hL9bsK/p0+6B+rQb0KOnQzNWjbWOv1xat2O/0/n1LGxCiRDrl9npIQlyxfNWq1ZtX/VB95lnnb/xhBbwkx405DmU+GoXy24VmL9aP4JeMuOrIoBTDHKc7E1asAnJ0NAMpS06Mf+vW7ZTpjMZSXbt2JUMTnFEKBnw7hTCclQcOAEm8fGQLQwbllVaRaSiWqonS0YSr7F99uyUcoVXpCISY4NlEBhyxKwWsz1v0A4obvjLrpS59++KtoZFp6qMLFv3z97oDWPWkV0VUyqZ/BDTSoohys+iC3CQkecakGiaJ2gzeHViHeMcJ7zJxHIqt2Q9rDx4KpF5e8MniZf4YMUXlYCYdBrK17YDbrnhW/bSsOM8wclDnYX1atGni6Nq6CUz30T3bKDiftlSNGdJavWPYtX9ecPq45ZMvnjL2+FPyi6jBltO+XUdkrNi7NLhU786Qd8x1YRUhrYpH5tmbNWtGTczWrcrrHYc++BRxgwnWSsNrGqnDGLG73eRFou9CqYU4RYwU5jgLneYbr55c7qI4gTEZrDQIdYiVFpGyZdCCkSTvFDoKp6NACVR1bw+ll8L62L37MfVeV9/5943F3znRv8pXR5dPfTDpI5Kbx/2ATorWzIaY1r2veCPAXurvcV0S2qCuSH5+vtTh+oNuv17+pXEMhP8S+3fsMNgAsWqF0TWzSsSB4JwgRSY6Z6irgQ4gR0nWZRK1VjtedGa7SluJXaVpq9SOA7UdqK4MByNMCRAWmBISvUJuCCESWHjYMVMbNvyEsywUN8OtVJf04uJZtT20auvql15bff4JxRefNqB5E4eJOAVxAXQObRNZr6tcmprVipOzlwwXVBC8RAY7nHeAKuhF/WDRmoQizwIrov6wv9OTuo6ljxnkIPP5y2XLoL1mXiF8hw4diuNq8+bNInCTAHyZkChGduIoA/r0hYrQZbeHtWf87SaXFnJy2VSURpRX8TFFKREGR4GIU2EVMhC+Ky9zDujdVgluFd0SWQwzFqAzSoykkii9FKuQHiHfUJBZuLQQAUhqO1wPMFco6rbHHjzn7IvU+x5/b8jQ8d6i8gsnDoZQFInPLYkVoSVF8ixJVThF/YerKw5UVdcGPvrw09ffeGvHjl2dm5gfuGvsyaOL7IkKJU44MlepA/sW7FS8v9MZvvNPHJVQiirrLF8u37H02xVvfPbGTxUSD1qw4L3du4d36Nh+yJABQ4YOQm5feP4Fjz32GDw3yMoiaqRgiAcCLg2JRbSF5LInn3ySUsREl2ltEdxGQ6CmZvfu3dwoNig6lp4wgaA9tO/QK6+8wvJMFQ6aMQlU2KCUlHlg0Dn77LNhy3R6vNLg+ExUNRiMbt36wwsvvPj6vAXIZ7uNh7Z7Pb691XtxRowcMej+++7p06c37YAni8UulYzbLJb8RkWnnXbK08++WFrWjOlPmeo+/2ZqFh2AVsvSZXPZd+3eAfcVoWRRH+AjYOjq/mNteshyL132K/3rV8OdA/BaO0wmgAcvv/wyHccYACUzYNAgxjcmHCgl1G5OSOUZ5tGpp54+duy4wkYlzA2gnBIiw0yS2DMVVE179u6NYO+ZYwqJNcKbhpJeuK829cYi/8eLKwtsoQtOb3fppN65JcAQ/744b9aYcud7UzV1Fl8uNQtWrdkD5n7n3orXX3+r2zHdUyhK8YQrN1+vOiAoRgkvSvoFybqExdFHkA9mm11qY7jciUgcbMPQYcP6DxhiBT8kQiAByIw3GGnSXKkUcoN83mNHDrFYoOySpFoQAWDmLZCkW5UDlbVLlqwOEJijhfFWH92Immklt/HCyogVBGRqz+7dDFHw3TpTnb6oiRqo2Ye/6o3/+1vdE8azcJP6b5kwvDGamimm/HR6H/ACnkXUJ5IQjI6MUbgwpKRDhkydHP9h06PTFn6+ImowUt8dCrRsJk5NC9EO1XhdNBvOOI17AsZ5n+z//PMD+faaiSe2PndS18JSoxLKx2WXjuwYMdj92UdTpr2w8crL/+y+69FzJh1/0UUXs+B+8cWXlGUrLMwVdB5BSk0dHHPCCf379+cNnlEW7oJCaiA2FL+WQrE8P4uORGzVtB3XFIs7TMe45DLA9JMQv+AOiBDXjlYb7Mi6lBURShQY5C3hA+G7SaRhhfCpsVDSAdBMyfrc2bISM5Uzfr9l//FqVlp42Oh4PMXCMIhvI63V5YiptB1jLhqXyhs8BV3LUJPKktomx2gb33JYFqtYVhlJnQAZw9hhpziczDaOZInSXU0czwHEbgidc36ang5g6KCPc2newFvMToYjl1u3bh2jEzHKr3TtSr8l/Vdw7unRd67LAUDw0HYxnYFnDhky5JxLL+PM3JsmaiRHnWM4krA8r6yXXIvbYz/6GR/dhPbNZqh7fTl5rMf4QqmoJ27zhuE7+uP/D7+S6Y/vAd91kvUGTGg89u78ecTohORWmkEPoskrWop8lrxu3L7UpotDHqqYC8APWQzh6rqwJzd365YD+c5UeeuOkNLU7N9z/iVXHDi465tvvnFaragsoBWQEYAiaUOKYCSShw8f2pHnc8Vi8ViWoF6NKE74QhSqEBoefzfw44Edrz4y1mdaRY6ZBkGVTe8CeSdxs3SXNrt6t7BuqGhcmTgEkxNDRb7hTjVpA7WVDBWTORoJEBdb8dXSCeXN9fHGsOFU+qjTxhhlWRlwTDxrzcGqVStXLvns8+++XVZcUjBo0KDzJp0JaeGjD95P159yyinsefCe+1KJcHmL1jt278oranT8aSebXPa6aEzKCjW86ZfjBnSBSJs4s2biYGTrGc2gf+G48HtdjbJqJfE2l1U1pIw4nISRwpzGq0M1UwXTimwmTElN4IurT1LrRalNp3IgFrKmQgOaJefc1W/+x7ve/njni9NmP/PUq6T5mI0uYLO4jHwFeSi+FHWuOlRVe6g6Hq01KzGCMj265Zx6Xu+/XFAst18L+EBzV/AL2ZBQUt/GCjhMOQjgqtVIy4UjuylKt52HbFv2Vi3bUPH59+tembn8hRfmmnHoAY01hKc+8iRlSWh2CuTx4I8//jjon0nnnE9rk1FksOYYnXlIWhZtwD6kSHz2+Ufvvvvuq6++GvJHMIG+//57iDG/+m41vKlMKKbnWedeeMYZZ7BUs/+9996b/uycJ6e/Sl/gOWDJwRMGpoS4DM1LstKQ4WPOO++8Hj3IdaXUoX3TT9tmzHxh/vw31q87/a67bz/vvMk2u6ACKLeInKLpA5E4CtyP6zewolG6UXIypTxMglORYsooQhokQJuZ7dwMDyXfxpOk3RGgRG5IKOVfeosnTTZrWVHZcWNPXPzpJ6/Nfefsc8/JppKAE2XhF0/KzxviEVmNpaRLbF7FL5UF8U3Pfv/tD4TU4YufO3cuwpDW+3zJ6u07r/hx3fdIyImTJskKbMhG/X6n8KSrJofR6cll9lP4TpZ8tDTxJYDWwoowbdv0g1GJmTIU7CJdAyc14h6HKBPFFDKm/Cnlrpf2rNltffDeTi1pf+3GdFuOexUhI/oN+kA87bCkVHILXWo4AfQwa01Z41Saqk7nGuLOoqXbdot/V0mfMG54t2M6pdUALBTiy4DcC5S30bJl09ZvV6zYu3f39i1bKTp0x+1/ppQelpZCkRlK08eSNimrKuLIilYU90vUyRhJhHx2Z9TgyiGObTGZZz39Wguv0rW5X0k6UukcCAqthmAkkTZ7irGlpr69bW0FxGButzE3lDlE5EpYHLJeyfQUZxrahKR5gihOpeGSyKz77ruRgwdFoxGrwxZLpGT8B8JcRUPR/R0bBMViO1PjIZWErkPgd4m012aN1m5Q1H7MSpmgGYsVZzkhAjWAAaukvFDoRbP7HYVFb8/f+dXmdMqXG/aDbBM59MurLB4pR9QUN6jRZHC/aqsyOe6cc6gqUf7gDc2NqTr0INrckQ01tm1/8NrS00YMfHHW4heemPHMEy+rCoPCuq+muqC4RFHBwNUas+Q7m7KRmNfrY7yRWJDHG/RRLYhdzwbqgOFEwTEh6yMSamIkA8p0pPPlV6Q72kM8dyLjRU1LOeEtQ9CRHhoGTJE14FwHehKzmyGZoBKJYrUllEy1YmrkMBd7vJbdh/dQ1oxGY6FhlUdRY+Rj++Md1328/3g1S/OHIoN0FRs9HG+klaK+dg86B384h0BFIitx2LLMsNBxsL52itDT0qAQamBsuHU+En62O6yck7C0z+cN1EIcQGKJ5gIAwatRaKDNseDs2rETRYozIwcRuFjGqEpJfx3fMwpZ2Di4cePGyGVy4nBcIXxRoZg2KEY+nw85zlU4jItSzmnr1q3sX7x4MdGN19jemE+ZetzdHIlU5R7AIVVUVOT7chH6aGP0NL/lWihtPDua2ZVXX01hmcM11Xn5hVXaKzcmZN7/TBuiTZu7gjGnfcgL+Hrpl9L+vxasv75hErsUFCa4Q+Fc4IsjFfRoqxWrVgwaPODpqXde0qEbo//LL7/EadF/wDFCmqcDCHBxa7KYKDtgS8QxCxWFdaDB1K8gZrNEj+SV1JLtu/b9uHFb//b41sVjVe9GlrDbY4+CZRZ7T1QvSWwz43+T4jY8CL+iO+hT3gO7xttKdAAAIABJREFUGXjceDqFjmbscSea5DJS18XlsNI7X3/51cYNP378wYeRYOiY7j2eePzxMyaeyojl+NGjRw8YMIDRSKejMRyuOTx92rN7D1Y89PDDkETTjNCxwIPXgDNLF/ryBAxvXrmuPry1MIzsEEwXxFJGe2VVOKV6nLaQiAMYz4EUwMBApE/NsFboRaURGuLkl/EmMFt4TS3ZWpKU0XCyyQhpMfmFvslntTvtrH6b9kZ3bN+za3eFPwxsjCqRsaRaZbBUuw0WZ2OXVQKK3rLinM4dylq3LszNtSm1/xdD7W96oUXjSOPi/LGju9wQUjbtrNiwaf/GjXticcPX2wtnz37zvfc+oNlZa3Fcbd26KzfX/f4Hn3Xs3GnBex++Mmfusu9X0kXkBcqQyCroWFhHZ08+FwWLsUG+BNfq078/hJCoa5R8IUoohoqikD0EvdO8efOWLl3KTKdbOQOXYFZS6qdVq1aTJk3Cy6W3tj5bmzRuMnTYYIKDTz897U9/uvbFF5+/+ZYbR40awbfEv7Zv2wmtg9vt7N9/4PbtOykZtHTZN+NOGN+6devaqmpfXi46Fsg+GSopwgdO7DqaP8fjZRQxNrgu9YD+pmX+tT56fZ5AnT/Pl3PRxReHw8Frb7jx1Tmv0VxlJQKCwYCkhUVWaHEl9jBzmS/g5dFumRSUwMNbQ7P8uGUHwhbozJDho5CWcE1hZT3+2GOwlPXt2ycVJ3HMHIuGpZ4dDuZwwuIigpOgYUnCYPYK15rktdhTSfHlwseJHKKFaUyUPfk3EyeYhYtNTRJix0LM//yz9W2bV9x3wbB6GlwTKJQPsJhg8yVBJya5aRDpqlQHMpucrTZvC7324ZI3P/opFIfgyTX/9femXHUZ3Q35La4jWXrsDvJCduzcPm/eHBaIxiWlXbp2ZjAwMYVtRFKG8Y3ImifyEkeIkayhNKhEgz3mcBa99/7rCz5477HpTzNtv1u2eMLxPeGhkowWgTaQI6u6nF7yfLbv2PPmguVg2UzWVCB5iFwOh80UY0CpvwwqWl5fVRFlLPBQYJyyY2dZ83Isex6cvsDgl2PqaYXf20W3irzVlmBxeiBZUEiNxrwch9yknJvt57NiFcVEkUAa2bwdFy899ODUj2kkqKUbusYRagpJTiXNFxXNumbd+v37Xc18drJyWMGFKyQN3XGmf6+u5U2bDVy+d826A198u23bgeCdd975wnMvNCnyYNyJPYbIgygwTfEu1QBT2n+9tb+9AdBsMD64AXGqWpldYywYlmoEZE4YTaloxuYS5qDq3XtxUnmoe01SAty3Niusp0RbWE2oyiorIz4iWHfEscBArGQFO2FUz0de3cLEx0dDRR7ajSGtWf+irugr6T9czaKHmBU4HxA9TEtGKpOSd8FwgBvx5npD1H8V8JoX+Uu6gh0dU6Nj4ZXf0etsfAQCGY8K77ZVsDFUp4z7PG5IeG+acg2DjJlM/W3c0cxziIMRtazEuk6GGkSwD8k+euhw3hTmeqHdg9sXKcxg4rdIav2KdAwX+pvu0b9iJWbjK1JneWVMt2jZFiGy8J33uCLQAxwz3bp1Q1fzV9f0OaYnb1DpuAHQeTwXkmj+2ws+Oe64e+65d/CwoUE/LGeOYKCO4IUwUf0zbfSXKDVa3jsdwOjZtnUrmUIa02Z9G24s8vaLvZiWZpL5BQMqQR/meWlx6ennnDnp7IliVmYz48ePP+GU0ygxR5PSIJwLJyT6LHXQeGNzeBDQ1B2TEq34ZoWQSTOPNVVJQy4reypqNvy0rX+nVhpQ44iz82/uiTIUTVuUqev2y35tTqNoiWEhfDrSv7ps0kdjVVXVJ++/jzsKbRttWNfIuXP2b9r00+JFn1UeOtSqeYsrLr504IABI4cNd7ocaTAqkQgOFdwkDGbOuXLlStT0N+a/3btvnwknnnjqGWf27tcXPyZSOCr64t+OqPoa8YiaxQRBxHDPtCSFlDEt8PLtqfDvrlA6gbDE6Y26aHeIh88I8EgoGTE3od0TMx1El0RXRAIKPFzJw8krSDohuTZnI+wM+pzxge2yvZu71FQbYaxmrtE1wkRvsMAdRagRe1OI8kluR47tStRW25Qm9d6w9Gl9Wyp9yGryZitrclzmvq0ifTvkKhcMOrArff79a/x1IZo9mA3GosnamoDH7TKbbB26HxOLx3v06Y/tVFFZzSnh/sBiITbftHmrHzd98t2K1QcOVqFjjRs39v777+/WTdxR+jLAGxZ4WYa1DWQG/ipGEVOS0cu37GTi66oYwoSBRwtzD3xF0ilpGcQZKUn0xJOPPfTQgxPPvABYD2fj5MFg3OfzPP7Yk+eddwEQZpSGF16c+ebsOT9t2QwJBdTnfaWu30hir01atkjGWNK4BwvlNmGqQM6JfdKgIVBfq/3z7YsRkrabq/21JU2b3HHv3V99seTdt9+54LLLNM+wNqj5+3kKSuVyKa4gpSQJPTdv3hzpWtysJQruRde0RXIin9GJ6QJMrFhacea+MunsyWvWrPHmEFXIOCh2hEZCrr7dnQiHkMmoXCpwdyHbc+BaQT6QyhYOxfiJ9L42yBntuogAtATMHq46CDABOSBZXLYmmsypb4iy4oEooCQmtyzUAMlMAh3IaPCVz3h1xfyPDq7bEa5OkMFK9D61a+ueb79dNm78eCSSw8V9CYiQFA0S1sZRLlrmjgb9xKUDSB8HsSaoBBSOKscbDNCE5ACSUIk9RJGZ8vJym90Ep2Bdlb/ucOXgfmNMMB2ouAZESghFixvazMTG9RsTmfxg9CA4LWwtXNVqlCVUhq0+Ujgnd0J76hOBEV6xZy/VOctbt0qpST4mohQdsv+iF/2dA4zTSieLtMzgzsDa6dcmz4bA4fqiRYoDUmSROJQ8opWksos/2/vI00sP1gEWZej/jtAT0gvMQY0lWK6yc+ehIMELH7AnpJlkptCRsWA1xR1L89znT2h20ujytRN6XHT9a598/HlcOPShOYUxmBismOgw0LBCwE8mSoJUumzoUZmg4E8BbsZRIV1uj83liQIaNscNKYvF7En6U8Q6PvvwzT6dzfluqs5bMomwkXipYPuT6OBwMnNpKm4wxyk2oaT9iqEWh9eI/l0fmv49S4aUnNKcRIwEDBFNf0nrhTr/4WoWadxIOi7Pgo1sAyUj3tgkJqMMFIxX3mjpG1mElExFjUsBachI0u0kDmOT5V8QmBKWxhDhxzXV1bf/+c8nHjcG7wJLI2rNhtUrGWEjBg24+rJLgFGx+KFjcfUjs1FzJyKXxRetbfpg4o2c/OeNnUcHmX5pXpnwMvk1YgIkBTgSEhP4CFRz/vz5GLvrN6xvVJBPgMOXm8N+YLYOKIVEzdfzcZRrrpuCwX3bTTdecfU15190IX7Fgtw8hq8knvwzbSJ4iOLhHWGumEwbN23m7mhDP1xtP2/63KZZ2KFhtZTiEocYToRM2YnzxGCvrjl8xpnn3nvffQ5bHFdQNhtzk6Mr/FVJsSrodbudIY+dJ++1vLB9+/bROxSLPtr+Mg+FQkrrKYs9mUzVhWJGBxWso7CF19ts5OGVlfoyyhYlC3sWAHyUFW1Kk3/3qx5HRdYX4BenPx0PBFHQUc2xs/fu2cNhLMW4Na+55prjx41r3qxc2gKBwAJjVOa8Nufpp59GtUJjRzkD0sfgeeaZZ0Yfe+ygQUOMFutll18O5AimeDyaWlG2+mT9b25dH3W8MuYxMsAdyGJCcAQDqy775feHOp1Bzl9YKgMix9QsNQppScUADzJrBl4uDXMgHnO5nADaDQ48DswmuBnoSMQhTNVqBHbZCOlMmMkij4TkhmwB8ROIcizCkYlH2F7JRGCMpOn47W/u9Xd3pM0FFnuhARRXnAgyLgbDupV7Hp2+eOV6oUehyLMf7lisbWrlejx2p7ffkOG5uTnhYIgFFXYMdCA4r10OJy47vMJLv/lu9579A4cMue66604Yfzw/1E0vlltmMZYVr8xNhC0jh4nJAZxHzEoNc83Q0seSrtaLFqt5F/nIhRgD7OE2/nTVNbhbnnrqyc2bdzB+9dX5maf/CoiN0+Iyz8np/Mz0J0FmMES/X7kCR9d3y5ev/G5ZKBi8+E9XQ8Yjtx1PuSBOCwuoH6eKxuP/L7yFY+FGBYVRa9gfDgGuGjF27IAhQ3n8RYs+p21llGp8N0hs5g7qFI2G1aH3BToWcpiWx9qs9gc4BhuGqFsMtuxItLxN21vuvOvuKX/66OPPJk08g3rJmApfLl5CVLFHj26XXnmJ1N7RxAK16kS6cD2A3t68nzZuAXMOug4hAZSQnmSoMjzxDIl9Qc9By2GsG9jZfcKxQ5Tsvvo1LUMWTRu6UxvRT/SgoF+1uqw5jRYur5317oY125hRPihsKd3OksMUfGnW7DFjxjjcOfGIH+mGvzgdCzt9Xjg+8MegXtPHYPxpCiO1npAzRk0pZOoaqPuD15xKyFLgPJXIGhKhrn36Pt+zI8Cu5UuWe2xKj84lanojOQLymBIGQAziXyBV0BQMH0BhhRxUWAREu8EFoUjwnX+10JDufdDf88qdIb7GjD8eSeewm7GZuDEZ/H/n/JUTygQQMcJ7PAjE6/fu3dt8RAep+y7fyNe4QUT+k2CUJuhRGzX67n5k8daDFo+3rDZYibpZvxEsT6KvG3J6zRSxxCCrTthVJYxPKpsCLSCUDVh5qURNKikAhrxc1+CuLTs39+ypDFmdkAdyeWwhqjPBJZtWIywulNm2g5pIhII2yl3Utwm/MEhZf+CmW25hGN9/31+69ujhdNvUJLLQM23q4198+/XVU65VLcn23dvZPJATqXF/1JxJWIkSCl9MChcYuZQWXIsmFqIYBJFmX2M1464KKqFoctuWrS2bt6ALcV8xElgHJYYiQlw043+4muXAfNGMflDQ4tUir0eT4wxlbETQxEXFjdCTsHgK8/NRO6hiwqRiGCG5mGm8QdLxGolHmGBowWo8RkzQaXe//OKMiu077vh8IZE+mWPaBuiVRmcIZkWjYxwwSkmOkIRT3oMK03UsxIRMDG2ScFf0PJfgcnzUVSv9bLwiOBAZ6FgcwK+Q4JdddpkcqdkVTpv9wgsv6NG1G3GipYuXdOvc5fbbbwfU6XDYQUESM9JcO3LpFs2azHtt9lkGw8svvzRi9ChUQH9dDa6bI+bJ0ev9b7+RGSvOH5nMNAXkIjw+wTZtcv2y8ZHW44B0LI7CnptDU0OVi6wBlQ1+nRYyU+NUeOETAZcXX5clEwobne5oOIgHK0HARedcFgGEToIYdaCyIL0xTHTZIDXv9Y3ZqDmypY8lc5DXhoWHGisrdbsd5EiCeECDgBmBNrZpvjkJAbPpViBOKR4N7XD2qy/Tv3Q0J2YsnXbaaRMnTux5TA+NCEDMU56MJ0WKUdps/rtvsXiwstLL77zzzrPPPjtixIjhw4c/8PCjGL7nXXoJHnweB5uJxaYuKDbur5rtl7cMJ5QffbAJgEQkp2xIasatKhgC8noyCZDBivnjJZvPOrZXLuCD5CEwnrJSGC1iWkIBbyUlABSquKiZ2TwwUQP+zJYQfF5KBoIGvseXBewfik6A5FITQ2NklrGOz1ckpu6qFCkP7RZ+cRQzDyfTVOf6vZh/Mx5+ebCUIxaA0dGrxDOKvWRfjWP67G8WfO23AGdICioOJVCzhSU3LRyG7N4QYgjZHYFQuKAgj4WSVbCq6jCUzTNmzCR/B4cTTe3xCHFzIpl2Wk30FIrOggUL8I9eccUVbdq0YWLq8/qoEYX0QAiwQiBY6A7dg8UZaGEGgKbMybxmD9/SoZddekWXzt1QtRkJX3zxBScHF1BQUASigDOLdOFpbLbWrVu1btPq1JNPgboT0iMc52/MmeOvrr7o4kuKSoqBQLgdzhgMYZiR2jr3r7t5Xe46fw29jMRjvoSj2Jn28latL2vTQddZaV7203q8EaUqIzxSukRlzNNoaLGBcBy2sjjcZ9gOxiwcVByPsTJ4yLCJZ018ctq0bt26E1ucM/tVHJAU4+rUufunH3wEtK4Ykc7ZE0eI5u1uL8L3tdfmcmaAR5qqjBxg0gghqCYY+Eesjo4djJdd1L1VmSpV7TWRxRT79VgVvLbJJiF5+icSzFLey1O2cXv4kb9+89O+aNYCuQCMlIzKtEW0nNiyZcvX/bCxR69urN96zg9BQ7LPtMLnFE6QsSyReq08ogaNh20VOwYEjyq1e6zWXdu2vfTSy0MG9R0xbIx45gVSlqk8cLBXN48tWyX5RAwV0aMgypGEIdIQe/XqOvCY2g3rg6lUntNeGIlXAU9lnsqvTUdwwNIEeqQoLdFMj8u9ZvVq2hwmXj7KMi9mU4PqTkMj87fzGhcGWJzyxnlIDe1XONO1AkdsoETNqs1tDIeQSgoEIP5EddqUwAmP6ljvJh54OD6RqMxFOgHe14Rh6+7qPl3yFdL9MP8AoZDLiYwT9hU6MVcJ+C2e8OiB3Zes+KryQGW+1+ymZYniQSmMgiUkC1mCy4xDFtyjHta/uTpHQkYGJnvcuHGUtaAodfeex0DH37dv33yfedjYAZ+vWnzauefVxJU1W6o3bfc2s1b6SsqVWBUagAwVjSQW+1e7t6DFjreyeM9++/xPf3z5o/VRq33nzp2MNLfLBUQJFm00f9jTZMXRxL+2aP0jN+Ye0h+5Js+Jf9hmJ3+bRqGu0w1XX33/nXf+6ZJLeK2uPIS7OM/jZsYysbU2ORIO4O5lRSeSQYaxqiIHmcM/rF49d86ca665thE5KZKUxUrB5MOMFyo8EPWiY8mGNJcJKQ5t1C95L5voYT/rDbzn/PpyKPeobUfWPA0ty/G6WsZTaDJXNgYbVDCw5DKWu/fqsfDThTfcfMP+g/svveLS+/5yHxY5GTrSutyF5kNlbbHbLM9Me6pd27a33XwzVDE0BQ5I/X7+iV614i20A80Si0TRLfiIcKz3DqVrDMZ2bZTCQjCewibAYaijyDYMsn379lRXV2/e/FM8GtKmnaToA3SFRM7m8fDbr5cu3bBunYWwjuaHoE20ziK8dWSJkuUNnQvVCoGJuix+JiNpHhSyqvd+2AmOOdedkQI/sZCQKvFzSd+VLj76E31E8ZGOFkVQybRq1WLKlGsWLJi/bt3axx57pFOnDprag7c4sXbNmkefeLSkaelxE8Zt2r6ZuBUsYiRMDR06dNSoUVgIRA+PP/54Ais9BvQbPHSo0+PGVYmPBPeqA0vodzcZSNoms+PIqiAmAUOZkSwthiPVoHy/Yc+Xqw6qGY8oSVrFZW350KqnoT/RVcAT8RXhCsSadnhsUD5y5jTQ+IiS9BMeNMK+JZ4wWEPRYhMg2YHIkyVEfVbFTIoN4R7gLXK8kdoXxjTyngRIbOffvf16voSS1ZKlSEU1+YGheNGCj7YvWLgRPmvcD1K0AiAF/SDsFBkYPxKpeGV1JV4obdbbGG8k+q1dserE8Sdcf/2UCy88/8uli6+55iqv90gzQv5KryABpkyZMmPGDBBaPDoK01FdVu9ljmE/ywOH/fWvf9V1LD5yuxypNRQV4vFsSYaK9q0RaFH//gMnTpw0Zsxxt912+8yZL7EH+B2ou7iULpC4tRimmtfQ7rR16NBu1LEjL7rkwofue2D519++Pm9uPMJhMmo09/k/37yup69+bxcdgZoNoh82B56LEUX9N0YEWgroIxJleGNFO7a7UCoATum6F43JuGSZZ73Xz84e2oTljf3s5D2NT3dfM+W6cCQxYuSYO+68u0+/gZdcdmWnLt0vu/RK8vNRdjUHrUwNIAR0GYvBtm3bcHfxW7HEtOQbTUzpq6pIeLomJ8d63IhWJ44ut8b36zqWfg9c+uhEA+1LNxKUFycYy0Z+2eYDxr88+8XKDf5AAj0CeDX0CgCcDfjeCJtWVdXNmvUyXhAaATp78ESY/7grGHVi5+B/AY3H2I7HU1peJIVBJT8nBVen4fuVK8cdO+bYY8fYnY4BAwYR1YyHw+JXttk/W/hpt46lBTnAzMFvMQKReOCgSK4Mp1KRwlLfa09Onvh/2HsPAKnKLP37Vs7VOdCEJmcEFQEVEQETiIg6CmZFRcU4BjA7mDDnMCqOETGLoogIBgREEUFQkEw3dKRD5Vz1/c59m9Ydu/yvu/rN7rh3mLL6VtW9733DeU94znOO7Jar+WypOJsiE4o9kLhV64PQk+rpaBgdSz8DFkTvQdGHzlDJEyVSfm2Yf/EZvapmr+o0Rkp2Pbu9tMgtZSLpO9Bm4pTSbWCUJRDySVNjQ8qdU9IcBD8j3txfqZjAb1VOqi7kxJEez1i37GggzBSLBOX6hI8ZeRHcwj2WCRNCJBQYOuLQ/oi9H9Z854Juxij9BqZCWK+o6kPutStXelLfgNo8AHxGAvjXDeOOPnruK6+88fqrPbt3/WTxoi+//tBoiQwY2HnO3H9ceskVoMZ/3LBn/DH33PvQC/WVdQTP0FXEFhXct8QlaT7MWwZP6cZax7Qb37lv9urvd0QZ0Y8/WrRl02ZmBd+gA2HPR035SS612abf8STjwVBxe1YIENGqXbsefvChC889/6svlt8/6+6Kbdsrt+0Y1G/A5Ikn3nDV9O+++VbhKpT3iJmkBpvm6meShBVoW3Nj46OPPFKYlzv9mqus4iQ04qzVtyUdhcOfOG2Z8WRJEGdEwRGuZ2NK99Ko2cll6QuE7D89KecR0ErxUrON77TKcZ0XWPY3kSmCwsCjIJ4XfA+8v/b669au++7CS6bdff+9R4w96osVyyIMUYJgAv5imVzUVWtXWvzM35/8ccOGKWedBbt0OKjT/f1POliZ0gniltVIwww1+wRwoB9qLFobq/5Eqz34oIFgkbH/5HfimGHMMwhWEGwTJ04AtWp3ukRptpPtLH5NCb/qaQ3EWEE1NtbUMDHj0QjMKICyxQjVXWU6JE93X+mAL31Na4V5ZEdTWSM7oC0aKsg1tSuWWAQTwmEh145WwcklQRxGn7HjVU0DlGZdRbHivmJDBVstaFZdt4Zx+vEnn+jZu9d+g/e//a47z5t6/trv16/+bu2MGTO6du2qZg4obFC9yLiqqqoXXnrx/gce7NW7t3jm9Ho7eGu4WWt3/cqblj7XMzyINWBRIMN0EcmTw5CXaIpm5i35viFmS4FLEPybKICQ8GNaUZNWweb4PsaBGQXLaguFI5WBDg2JXC03j4I4KWt+fcS9ancoU9JZSCbhg8ENkcLZh05Nf7NtxTHHdTdmWlLlAXWIbaBnkWY51Oj/8pWdyuwkZOKniNInq3a/8s635KRr9hAdT80StEHeiCKOtAoHPR5H9y6dd++uhHBVSioaMsuXLr12xvQTJkz48ovPzjnj1GgowH6Isx7wL6NIvrtatnCFkFOCqwl0lEynvQej2bqolUaFdxk9mM9VSJFZx3vl+tKnl8h63SUjQAKGjOghlhsIMJAA55577o03Xk/MiKwX8XBAtaoTxxM3vOueu9d9/31eQcG4I484bsL4fzz9zNNP/R3DCWAYz9W6BWbpvP8Fp3H/SuwATQuMj9XBzh0Ns3lLxSs2HexDlAykMZm8SArmibI/1eKi5xkINauRuPEYqdVhliBi2GGXMgnAUinfd/JJp8Ip1b5D585duk0+5bQrrrj6gmkXg8EgQImswYPCWDPPxVC32Tb9uKWpCdgW/KZi9+rkcHJgTiOwGEeCc9aMdVDPclsyqDW3rWfImhLgvOS88x8QOs1NidmvfvHGoip8r9xUSOdwqfA+Q6XzVJgAkMH4zarVbm8uueH8nMATGBepAC2oFqkKyq31h5WQCH8CBkQPxMrEEjvnnHNgxFiw8EOEht2ZQ7QRrgcm8cYf1m/9cdPowwancFOBcJLcDpjNpXyn0E8lgvFoQydP4w0XHDLh0JxUYrvD2uTx2qF9iaJT/Ey7Uj3cOplg28JSpRkyFqxsPSLxW6ea+om+NKQ5vOGVB8xzW9Mwf3JBzqBcKYcWN3E6ElFXdUWyYsce2DzZgcVhnf2QAZA9U24gaw4HhMkRiFCVQTpUrHHc57Jf2wBhJQHb5To1tzOTqOtYFhs+1PHjuu8NqKuoPDGSUuGMMLz48tzHH31i4/oN1bV7cCJlvXM67nRYkmhawviAozF16sl/uf/B+8ePPYZhToQibrOHEmndSs3zXpnx7H0TO5QX2akZz3wF1aM3lni10exmK3J2H774y8jVt3+0aE2zH/5muAbTqdrKSjgUWRJ0vmIbQNSw66j2/GqXZG3yb/tAHMWZDJl7WzZtmXXHHdFAaNasWROOOQJNBWnPLofT+NhxY8+/YOraNatvvOf+Pn364MaXTtdHWslNUdjx0+peLlSx1V9/fe89d7drV6J/h38tqgCwAexUmfd7nSJq2251kHBZZiqvaodQM4lb8BNkBK+cl3Wof4Fv8ooc5yMOWqXwHMgRPDPi0wQPkIijAsvtLOZefXo/9PAj+x9wAAvskOHDH3zkkalTp1oAGuvWipS+0jTQ9w8+9BA4rSuv/Osbb7z527ryj/+2PDVwUwGkJgDHoADpovOf9VHVEL5MGZNuXTvhyQY2lE5hZ6QACDImuHn8gc0AAydNmoR3V76PG8DloM4oCoi/ocFbWEjEjUAh0A29Dp1BabHyRR0egLGKSBHtOU0Eje07Q1ZQaXGeGeU2xvRtG9NG2bWhBww+63T3gs/3fP3t+nCokfXrsNhhcEGdaoWPqEnFcEfjEbRk3Cq4WxgpHnz7zm3krM2d8yoRbUopoz1fcNFFJe1KWWfE3yRHWrdX+PToo4/GZQUUmkKwxtw8ZDcJgLiUuFGAdeuU8Hc2f7GafvoEF9Egs11P3eKlhYRCjy8AgEUsmM2OxctqqprC7qIMrHz0MLqW1OUgRov/AONVoJfYfkKr7aurX7ny62ufSI0YVnzi+P6NDYHNlfWffbllzcbay//qvPwoJ4aiRDskrsC+N1SMAAAgAElEQVSqEbnGvaNpK7dhfYnqxe6CoksZSXGY/ZTc9J+afYbcUNznKs3bvDP06vsUYYobnHkwNSJPI+JOExuVmxBK5ZE9Xlcw5O/UsX3Q5ycH/pOPP75hxvRpF11E9h8Nw6FCsVamA63lZ7JP/8wJTb8pEcGSVFsvvU3P8x3uok6iYzFASBvQqfvvvz9TmrWM+ONr+j4iXm3WOH/yPh5LA0tgD7j9tjsnTT4JyBHl/HC0Pfzwo6NGjVq2bIVAwZhCseill18OOI9oV9eu3Zqr6qaee97nS5fB49WjTx/wAJSzBPumQzL+Fx/6Jk3VZLwyrFcsHJMeZAAOTI1IOWTiytSlIwWbAUsnc0pA4PpORx0D5AZGCzm/OESUyOUVHZRJzrCaYqkjjj6Kbly0aFFNdTUrnUF0OT2CZMKHrHsoMa4QwawULki2KbKZYU2IU1sOGsPw6UxxKWHCM0E/k+xWVq75KjVTEWkM6of/NAaYJQZgikxC3jjdq1dvmfPWOqOzSzxcIWuRtSayGqgQbl5sPnOu275u3fdNyKscBwnR6VgUpgmqcELroIwouQvVw2BcEPCxgLGpTExWWv999nnrrbfZEZiWmOQAI6UGhhDFG8l5x7QpKcwxm6o1M0pb1CyGFVWwUmYHUBlOhLXa2rKizrffPHHE1w1Pv7p8ww6fJ8cdjISJ6atpT2eq7Uk9pvJg4fNr36kj1J2KvV0cR9ktpX/qGfUnT0C3inAQZz+eCiH7jYbDDnLJgZ/L8TNPLftfJGW1l73/ziuJKL/AsSSgRBx0mHBtXl8PBIrFzpwRjZGtJYNaS88osBeBI3KNgY9aEjGhjEhbQlR8RDN3OH0nThz5zCsf+2pn5BRanBZPJBByuFzktrL0brvtDsCyd95559gjR7Z5Xz1cazSDn2M7I70DUUnVi0gI689szTdRny2YCuyuHNLf1a10x6Di5IEjTzdnfNHmKjvhQuh5qddIjksw7PS6P/l4w033LvlupzdjKwtHq9gwbXji9mapywaqQ0DoKKRNCtXz/wdsFoAQYI8QZIUa6y+fdm5RUcFny5fkAtYRrF9aEiZ1pefkyZPYye65554rzz931JFHnHH2WX369mcBST0z+NowVkzuUCCY63GQwBnwNRFwmzZtKuwhZIEyZCrYxPPoMSA5WtaivFGq80+dr6Ypf7e+UaK51cWn/vz5F8TNoINslECXj/Q7cGkpUK8fshXo5v+Zp54GAvkS0sQvvmTn1m133XWXWM+Y6qiMyRTXmTb13I3r1z755JO1u3YUde7u8pLyEIH9T5Lzk8RrSImAzTNrXEzd7g96ZWITcaWl7IMbflhPVd0ou6PehbRfIrG6o571hYCzea35TZGe7RyxppgTTR92GTN5uaZkOFBWAsRU69RzaMJpMwO+cYFmjYCrNlKsBkKNvDykEt3SuXNnxDFTE/uL/d7hNgtcRxjAsWykvpcHJCK3s5VSp69TiXbIgYXpBECAMrOl7fJVEWdxtGHDOeMdUyb0eOfDyOMvNK7bimQCCh+FdpZOkxHSSwZxhAOBLsXaljrz1upoxpSsq975wKNPPfn3f/gaQvle8/XTr5o69cIOnctpDG4MIs78j8ePReMvvjRn1n33mN05t0y/9rBRoxB/LGHd0sNqkGuz0cbwvGaPHTH30IxYjzLZJDdHZiMd4k80iTsJ7SoBC5YFSniNtBVbM3JAbDyXDao8S0IKr1Ljzei1aOA0DWRmWQ05Bd9VNr38/JffbjSt+tbkD9dt+ij8/Ce76V6US1YZCeqzHlt5QPtxw0fWGGoZxYJMEuXKlsj47KZCewpmLlrBALd6Cv5LIO5YFe6zhojjyVfXLVi+k50nQyxAtrWftgcZgSRZxrmRcIKqvDh8IWa9YMo0KCpemTNn0kl/oSXEHSxQEOl6aMt+qYcbOaGWp3rl6fauYuxIEJnQKYn7044YTWt9uvV6/8P5q9eshp4AlB4K9/IVn3MA6b1g6sWoTSheal1zHVKY1Z+HjjwYmUkQk3/33ouP80TcrqjU06ZNmzJlCui9Y8eOm3HV1eXtO2CxFbYr9ubnPPrYw/fdf//MW26kLk333j0FRJMWRQRyCq4s00K34vhT5+P5X3AQEhNPkS7QSGOi61QkQTYn3RCSZ9ir8Mh7yU8CV7PXfUsan8kKTI1H10GWwkbMq6KRY6fD74Gb7Mobr28M+7787NMrr7r0kAOHdevamdqEAAdtRI5MxMICdg8ZRRbYgJ978Q2T1UUa6U99JwY0ehiRIuRqDlNq1LBUr3ZB9oq0xd8q23/e10wkRKyAg1nHKGWGkrnvfUMGYDS8XdBRe2meSHnSH4jth5oUsMPEzz33oqefedLrcRhhiBKaVu3zT5djjAEcHDVqFJjUTMaKcwVaCwgHAW/T/P0HSU66loiwnCV2bwolI2mT00WE/r77Hy8pDhR4aoF3awZSAvmeQIq5ZTqeRPDDhpd0Q0SYLknUnz3Kffbow5Z8teuldxre+Kgy4pD8A75O57MYhMNY3qLXwNMbd7YvitoxfQNOZAIBHQMrKLvj/+dds/c9jjDdBIViKgU5DkHR6qoKAr82S6OWRobT3WELYSK8f9jWmKU2y+uLtn+0MdVE10CAHwO8HkjhhWidCLolw9Ox0Gg56B6dvwLcAqFVM8xONmNDCMBTgnLTzDMq3CEQiT2ZnPiwUXESNZqn6+5Il7fm7Hh94bpvNlZ/vGLBCRNP0OJB6rphgV966SXQuEy7+NKTJ5+q785ZAkT4OIAVZUiKEvx8Clo4h1AymI2eiGFz3MrmlLNsxcILJ3VzYHImgy5tQyxOYilYeHYiqlg2MM/sBc4Fazve8ei7326JRzLsS8DhEfvxsDmRY/EuWbAAjpgAmdpUrKccAJTc+Gv0NfKHe7OIi4Ftr95ZceP06Xg4QFTkerx4BeIUCtVxEhzKDB05ciTcNg8/8ticV+fe9reZEyaecPAhw/OKigT+o38nH9KHaBj/LFSEVJjS+/R/osxiMZ9++ulQP1AGnKw0eJXOPPPMI488kvmjFj8PTogKy4PAxJ0PPUIinivHiyzjILKeIbjPRP+NVkhbS+a/co4WsiTQxpv9fpBVeEHFw8EuKe4T8UMIlUpGnHmiCMW0g4a169a11Omq1iJBPsVSIExghvnYHvI6TAcOHeK0QD9iXLZ4yVMvPrlhY8WSD9/l8biHUq8ZWjDYqBixCE7KACAPPCi6b1KUFgQpUUYhKI2Q4Gkcd/jATIQGAr3L6mKx+2qdKPFhsm0Dp4zrM3HUgB93NW3bVW+2l5DuBP8ZxplyrzIcqDW99hly1mUvLZj39sFrFm6GB8Tm+uvVM0YcOHJA784FJULhIa0VmnpB8mJk/+1vfyMIBaD3vPPPP+yIw6OxWH1jAxRoWJO/qbulk3XvOYd6L5Ywu37aJGTFGajg0Bti8BqSSGeIuU6Z2K4k1w7Y1Qh/IF1P+I19C/SV16e5ewUai1944ZtnX1/yQ6XmyPU2BRgtqSbEM3JZ3bQSBw9vFixc0bdvRy+1a9HXsFApH8HYYoz9XpKAsKDBlUgVbN7W5I+CwnGAcdHHlJu3rFalNvGwJAITywP2Pnv2bETw/Lfn9erZHaVE6mmgVOqHPhlbXBq8141FkdpKzWI2KD1JNhpAIsh00jB5FfqqFOEurjCw/0BZegbjd2vXjj9mAm514oAqhsiwct+9V5DIF1dWS5Uf0oF8TUUngbgy9HC/zZ8///rrr1cii/kQ9geYvfn5uVdddRWsaUBr773/vrIO7cGaoROkolSAc/CkfBPTNh6DzvT36mjVPf9bX7GHAz6/y2G5+aa/nXXa5Pnz37/h+mtzc/MyoQAJNPiX8TcQRWP8YT+g55FFKuDLA8so63OA97r5xyn+Ey8pKpSIlEySrPYNLjICW1CTG5zOmobUrppkE3ady6ypavQ/60412ciwLiwonL/gA8zml19+EbEcad5DwajiksKa2qpzppzFDGHC4CslTCHkt9lgApJ0aEWEfPHlqq+Wrzh9bLmTNOQAta51v0CrLbG3AWgyaH6oZZReiGZ8ow7fp6Sjpa7upYUbTJDeGB2CeMFxzorCy8hWmKrbQYyLsl/Dhw1PpCjSx6wGxW/NUlI167TRxYUocPQwuQboWSyx1gUofS2CmV4Xoa2nOxUt/OyLqlo/+mcs6iN+D59zWC8lzrfUGKmbcR3WF/ls8pFittfjj4kkCBOnRnmhIKRZBmFQQw2K+WmEiVxCa+/KGuOdD897+f1aT34R82L208+eMHFciqAhaAGDYdeOnWjhHy9evHT5MiInY0cfnPXZLOZ4OEpReRxalJ8HiiqKP4B9oyWWNP/w3brdO3eMPPhYc7Iu5otlrGGIcojWCFaMBG27W/MU76zxPfb3l75d16zr5GJuyPxD4Uwj9NJgbLDfcouKeXAelp4UGSWT9I9XswCEVu3aveKLZWTlXHzBVDgeuS/BfXTJ1u7Aaa/sSHz7115z9fXXXffSyy9fcvll991x57nTLpp4wgmIY6PFgI7ltFqWLV36/nvza6p2MYRgteCjzdqt/4oPeBDZkqNR8mUwgvHWoGxRuwp/JhH61g2GtYEGRsHUBe9/cNzxE/Gl6z4smdAE74F9xv9FUQcZCLhIbPaGSC2oXvaGCCaILDxiAir5j20PPyPUzKRVp/bpl5/nZcJBSgyBkx0AHKmd8DZ1al9IGVOni3WXJhvxo4Uf767cdc5ZZ6i11yolZYiYqSZTU2NDbU0Tt2Ixsqlip+BDt5rtkQykAzZ3Xl6iYeuAriUeV74W8GeMzQaDQDR+eRi1fGoqCmoSK6+h2WFIDupsH9S9RGzedE4mI7S0CAi5qf5mZ4Oz0JnYVLtrt+a++KLLzrv4kg6dynFWW8wqM1HqDTNjIdV66ZU5d911z9Bhwy68/PLBQw4A0OQPBYEGevLymwN+J6ip33jQFao3mMkivXTcmMPcLm2ktqC4sTTwbIl058J0v145U08ZWZJjiPrI4gGeLrEZxKDE1XI6rv+u+flXVr787sa0KSdh1aK+sIWtPSyCUmbT3oOboBys2VAXTQ6BcJHOwWgUl5pE53/62m98iF9+HfLHTvM+2PLN2jocUpFoAE1S4q168UUldpXg5j3rPeQLkFLw8UcfwrAPKJUHS6CL4NsXtUkOFdHjNuq3SuLLIIpTUhdk8KegfWJM6yCtcIw9RlIvMWP4cnFZMTBBtjR0qeLCkjtvn0WqUfsOHVoVXKVj8crV+DkXVNfkduygqg/59B//+AdQrcWLF7OciUXyHaWE3XzvDU8/NRu2NpRfIsXoBLPuuPOhhx4KJUJ6aNJAGi2tlfCBntH8y/76c55BZyIVt7lxjyfHe+rppz35xGMXXHjxHXfc3qWkFLEC7vW7b78DJ1dUXLpje+WCBZ+LkacfrUuG94yO0sYBldtS/t49OhB0J5dDJ8TS97dfHsKxBYqFVMHcL7/d9cMWCKmgrGz85Rc5wxzAFguGQ9SQJu0UaCnsbg7yJUOh3j17UescOA5BT1j0Xpv76q6Kyv0GCQVu20fSQk1rgyH0yYIvUpHE+CMHoqVoqWiLmqUmxs+ULcAX+nUQtBahGgxu7VVedvu1wy1P7K6voyxFPfhL4CxIp2i8KeSLP3j94V/+2LB9/dooFTPwu1jNuLcoTPRb1XpdYjBhJa8GywRqAlYBwV+14vaqWfIVGQmDVtvcDN7CYrDRRTSXJRSGyt+am078FG1QOocgKOTglwh4uZIgAcQDCnky9Gk+K3pnAjUWqFqEAGvakuOPm9Z+b33ljc/eXVIb1WxxH2LBuWLpV1s2bu3eqyfFT4lmdujWZc6cl958820kWZ+ePdrufIlic3cTHBmIOmiYvMX5wMUlTS3qA8HtcRS99/qd3cstXltUC8ZttrKkthPVnXihVNcwxQ3Wgk07krNf+2blmgqc/EDt0SZBKBkgbMJBR1TAZYQ5gdTmwnZlrHSsPwyB1sb84ToKwggnFpo+merEpNnFgaeDw1BCTZ/HAodCNVFCk1RgNpDTT5ncpXNnVJNnHn188cKPzjvvvKGHDEfYJeOZN16bC7+oLsLwRmTr1X/ZeR5EWbqqBTNnzhw9ejQ2LvAdvCkgvmk53+HTLl26gP946jGh58H9KT4auzUSDJnRM7LJiD/+sWgcmz371ndr1u7YulWEG2MkEoE9WUDWKssHi4YAPPHqHuU2Q7JBA3YqEXl8EGiKApbIcWQghtmyeUM0FXU53ZdeftmpgZN69tk3GfaB9GaIGXrZOPVX/PPhELIrTE4LilZKBwHwGRRbcBCZbDnJ0O7u7bQD+hFq9OPLkcTabIfdKjSdaFBEpYF34Hci/hFJZEziPBdhoSSavn9y6wKnqSzPHIh5P1m0uFe/fugccRhZBCuBpMGHSnKDecPGzdffcANItZMnTRp3/ASmawg4FIBXQt7SP6SeYRv9Zk1FbbrSCWrz0MV6irYC9KaAltlW6slMOLznhMM708ntqeYcqjILOx9wJe4qTnswIi+9G7l11vyaoGZ05KGaw84o+MVwS9Ck9eLqXrxurAh9s9ZfNqI4Tf0bEgktOu6JfIFfpINk6+D/x3lHzpdrap9+/osan8Xl8YbgOZMeatFgJHC2185jOePvefLxR1+bM+c+sge6d+PKCAFdxxJYugJa8Qj8ipbL8v+Z50kpQEgPfsKe/ckni4FPkUXB4qKqNCdXr17D9zuVl3GXju074F0mIfSss86CSRgNGiS76nZeMYpQg5R2pYtIsXbUn+q+NAZ7CU2LA+uIL1x33XVYSvwWBzweXIJHhxw6gq9t3rp95m23vjfv7YknTpZnsQu7B5IYxA3+Tm7NzP9/dOCf42NGE+BmSVEBlsLYY45DNj79+BPfrP2uU2ERsyASDR148FB4g6nHcdppZ7jtVviiGE1dCWhJY1L9JI5vcF1mk90U796V2niAswk44mPIombpiDOb2x7KGDftqK8NUlOoMKW1rWZxC24Ktow3DDqVhlOxsAkKeamtlEa169Sl89lnn0UifbC5mbbhh5P8/7YPOxWBoLz7ZNGSIb0Lh+5TkgzXS6a5vvx/eUgint0aa46k4wmH2xkLwSJRMbBHyesPHNzU5Ktv9EUAv1HfPZZu8Pl9vsCUkwYb3ljz7oqANWOTSrQw7kl6C7rFb9vidatDAhrMXtgT2b5BQjOHRetCeOpunNaDr7UrSl12/uEN4aXLv6uzOAubfT5uLujSvc/FdbimWlP8UCxoOLG4DuvPwnKIMlblZW4CFIlAFIAdhPuxuN9e2qu+0fPCa8uffHVrRXUzSDj00Xiy2eN2BILNTz/+4l0P3w6ECzWTERox6rARo0bJHZHtsZ+FlX/WVPKLUBjuv+e+Q4aPOGD48DgMW15vIugnA9Fmyd1V2TT3pafPHl/qyYmI/RkzmSk1zcgA1kP3tcFh6vjgs43PvbmlOWYnMVRsXLB9ggzQtz3hOraGolRnFb436OPwsdNjTAkVNBRZ84ceAIGxzOEFQJARSkMIgt0HdYL8oh20iTdMZdqg5BprTE8r0w4ZfvD8d9+jpkGuy3PD9GtnXPXX6sqdm374ftlnnx8xZhQ0IWhssrX/DzuQ+PS4zMi94oCgA0w8lG+jdC7ES2rD45HpEBLcfE2Nzzz5JAVtkwmSMWWJQiUCA9W/6rFkRYH3s9kQguCMYN9AMVFeLCXjpMQgajHzSEt2KsvZt2+ps4W2jvw3HMCCuOIbLkuqvMyxetVK+NySkSjEaF3KyynVKaNMF+w9WKhyWd2xQXI4IG59WFkwAJ+NqON57rJ0uKF3+8QNV+7brSMUAw1oBmTwZusfXO0mQOFa2J9plKp9dg3cD1aJIeUypN3U1MrEbPzTUi6jIcdkzIV1eb+B3anW3rFjF/QNhJPUl8horJn6xqbHn3p67DETHvv7k8edcMLDjz02/viJsOmABES4C6xVTBYgn6qEa7YWtX1eTQMeXx38yZzhNao1FJYUWZO2Mm96xhX73npdn0MGxNo7o1ocJEezJKIDCJC9Rc/XM9k3bdX8IQAkDhOIiYQ/GQmTDocLXmkh6t7SSP3gzS5/4r0PfwiF6BkdPCRRNkzL/yg+227yf+ps1Fjw+PNLNmwD+OkIBXysT9nyfuYtU0uDNUJ7QJG/9vIrl15y2RWXXsLVdftd5zEm9KDD0pkM9AkzqlX14RH0GaIrZBYLEXl8SzBrXH31dKxJWHCmz7jukccf69mnL7jPQ0eP2m/wkKuumTHmqKOfe/7FCRMmnnnOlFfmvgpuSE1AlqG+j0pxUi6rthPeKxGJ+qWGiRvxNVBZGEtYR2DqP/74Yz7i+2jeEK2tW7cWMi0K+5x5+qknH3/iw/c9gBygqRSuEGmQ0VD1kHX/p2O1ziEGFC8jWC7Y9dxe7+TTz5p05jlbNm39ZOny5mD4oUefvGXm7QcNH7l27fcbfqBcjzDI059qsaiLqImh612wQQLlSuR5hNcHtC4rofVG//xGAtAscUEddS4vwjwius7MU/NBvbauSt6QgqMTuhvenf9+Y33DBx8sWPftWkE1wAYCuy8JPcztRIy0K2+OJ0lQItuB7q4ZKiuqV6/68pjRvXKs4XQEk0mC1G0exMa1eFg2S6s7nXDZjEVWc36m0W9u+qLIurlvJ9/+fZJDeyUP6585/pD8Kcd2y0Q2JQO7nDj5rQ4yvWOxCLqOnbzj33i0rgt5dh1QyCpgsJR0arFRuSY6jS5itKaaoX0tT8yacPgBeXHfnpKCQuXoYrazatSezkW4rLoCalaLnSHmLttFsEup1r+7F3wbylgi0qAZk/b2XSuq0w8/u/yh2d9uq4kkzU78Y9CBChuzgeC79vJrz+2pqWE24Gjh4kAp4kFIZGJpWJGzHGxpNL5iV+Wdd82qqazAQhZwsM0aD0WXLFq+eNHigD+x3/7dkrEGzQ44rhkZy5XFtIuH0VcBFX/93a7mhAdaIXxYKPyCjUGbFVgtIys0yMpyUA9Lz/DITFrVnD9czUJ4ceOVy1fA6okk4q7cW5Vb+qkRulLCIdF35F0yJo2XVE/DpJNPmv/evHfnvT140MBLL4It4UK2hCMPP4JrynauHKtZevZfchrlCcuMB1FTE0Esc1HT5s6dC1fybbfdBoO8Gj8Ghj6ZcfU1z/z9qT11dXxf8j9BmOo5Af+SxnNT8rdpGBYMRAwgSyIKNq4D/nV3sr7FCwaLxJJUt87O8mL4VGBdYlOExpDFB6YgwRg73NY+Pbt8v37NnuY9IAF1wCs8cvpjqfXJm72yjZUpb3UjSrZ8A0njaFpobYlU8479yjPXXnTYpOOGRpqrpPoEkz57egBeXEh5nVan15kfxVsDFUiBU5N8NcnjRRiDLNN91aRVQBPAEzaTTUYOke7zpvtZPpIls/Cjj08/+5z3P1xwEmRKp59OznluQSFci9grrUuIqJ2ZlU6DAK7+xoNHVR2gXtWIc2USIqO+ipHDMg/eOuKsY8vcqR2ZcK0GGw0lWtFsQYVTOlqAqDpTURSqKz8PRnYbJWYE+o3pIuWdW1w1LcLxZ21LWV1ff1fjA49iB3MKswZAFdLifjc1a9m6hq/WBzO2fKxoWBztsOzwoIAXdBcRDVGvLBPEN05TePYfevB+MRmlkbKPhiLB9T+sA0XH36xx1VHICvUsvHKSZUVEHh8SKCtqeOOmev3V15566pnpM2Ywge6+576V36y66daZV1xz9bQrrth36NBxEyc+P3fuFdde+8Y7886Ycu6Yo48BCM8iVXa26h62BKXb0bFqDaJ+QeVAaUXmJt/k+9z6nHPOYYGzkJFs0jwtferpp6B7UWodsca/aRddAFjmheee52n4FcgzLguKpYWf+Wdj8Wd+qwd2JYrtcHsCJHC5vBddcsmEk0/Bi9zoC36xYsW0iy+HdveVV1/DqxzwhxgUNRNaO40/ReEWxIEF9nBgPBYT/ly8vJafkPi/7GJsNLMnEzSY4qFDD2y//wArqS+6eGv7YJkxUSl0u317Jdr8rbfftmnLFj1ax/cpPRwGIiUZ5wJzwFPb9kXkrOC9Tau+WU/t6cMOLjQkwnjpld/on36jhCLZAoB1SbkxiqfclAgBELcabDDnlWmpfC3o1HwWLWzXkm5j3KnFQBEF3A6NvF0UepRN2M1EyuplQH/TwULjoG9ZaMxe1imrgAmslq2oWXvjmy2XBSQe3Nkpb9sjtx196+XDS901XhugfsE/MDqsKSXZuCZXkBGENwyBiezH/IqFPRbt6IPL+paZDDCqki3qckfMeTuqLE/PWfvEi99UBRwmB5tLGJeVbDEZayAYcngtuxv8r77+Ok5ENg5WJWg1VDRyXeH0yPawyXBMs9qvvuqaLVu2IdHfe3c+3Mg4yVClrr3upvOnnpebqw3cf0QsUxTX3CmneBn1pB0yCUSRgo5/e2W1weJFC2QHYaBFxyLZSzR64adhktASLD1pj+7HaukxvUG/Mi+yNfi3nQdDTQvIfr/pxhulx3UdWXmzuJBaOWok+JPhJM0MOcowwAakMMLQxI87Zuzjjz7y0gvP2yzmMaPHQFYkauZvD9P8tqb/l77NExHJZnbS3cwz5dnikQmbknfKvkIYEbJ7ZSgT9r75huuPGXf0Rws+ZNYhtekhrCRBIf6LDrWfMSL1NbV2l0siSpIT+rPWMKfE30i1Cm3w4HIyUjS0njSpcaSdIBXYshOybcf87UsLktEE/gaHxytx9ADscy32KL2ENGnRrvR1y8dwSuNvNlth5cEOEL5Bm10b3kN7ZOb4scNLtKDfquVIiRjUI50ao+3DFMnYcP6UfrE+/sTcH15esKWi3qx52pFIqKtoCPdoMhVOkyqDiaKxMu2BGDh/XGcURJNLfvjBwkMGHzLzzjtGjRlz6+239x8wELlA/Mtic6CjwSpiJS0YqKBYMTT3ORsAACAASURBVMgKA8nHEEa03ZjsZ9Ui3Ktn6lmoevArHYhff8mRzzxw1LhhaVNTTarRbXZ0QvnVlVyUQwjiwRKggAjPCJ67XY1+8AwosdSsokU8W4wq3joQSnpYP1rvwnuSg3bVhmoam9NU6U5T5ItZ52r9Zvb2/mc/WbB0S9gIog6x2AzTFeqFSFVFCaRfgwdXwpc3ROIeffghdlymGWqKyGWz8e9///tBBx2Eo5ccfr6vekZsKh2TLsqlpr377ruXXnop0FfcS6hBwM+7devBZS+77Ir77nvggGFDb5k588CDDjJaLVxa/mUyZZ3LJ5922tvvz3/+lTklHdoTkLr44otBrTLVWYxckzfq4gyEelrIIIgSkq2idghQ8BhLkGcCFQULT1l6NYgHH3zwo48/wkqPREJkQ/fs3uPsM8947rnnaJ7av3F8qIJjgr/+v0PvAaYcHW4x2xDzdqc7GI6S2H/e1Gkz77yL4vHXzLjhgwUfnXLqGa/MeZ1qUSEy6rMfwpiaiHct9+ZT6RwbiYWuI/baPDJS89BuiFnNyUCHoqbT/tJvv955yIxsSwBSdbxffioOWYAQlbz+2psnnHQS9PTYOUSb7E47GeICW0WnJtaPEM92QDyfDi1a+PnxJ5T17IGnCho2K7TndELr8qRHRLLq/9LIV4crnQiFGyopbQxoCBdVkowgA0aUiaycjCRjsjxS6WSELGoWWfeePapqagIRv9FK5T0peGzM/Ga5RGOY1bSKdacylDmD1c3SkHXxH0Oc0mkpKUCpRetK7PUXntzrzcdPf/DqQ4/oZiA6QU8o9zBvuCCDIheX/uGRqQJDop/Wu9w5+ZiDbFqd0WQN+0JGZ+mGSvPM+z977s1NzWDT7aZ0JO12QEvMbiCOQ6YM+hIPvmDhQj3tNONw2hKhgFwR15RPbLM2DxOVRsOh9l27fPbF0osuuXjVt6sD4RBJM86Copl33JI2xut92pVXPfLtWmvMOCBiKRX1HR0rRSsJg0gVIJjjYhQQQ5Yko2Q0S/BZdilYuXGnSrEvegwjXE1sUdJ+5i75w5c98vG9d9/Fma87n2iRgN8Ui5XqdzpFtall6xVvhu43ATyh7xMylvwonTz88NHfr1//9ltvuChsJNQ7f3jj2xywXz/JU3DwHXZBtTcwO5UpNmTIEGrXwA51++23YyKIKYZm6bABQUMog55TPjAiFmhav36XP+5T1gP9DvVzdXW1Ghp1r5YIv3S5/N/psFJKe9iwvsS2dWI9KzMSs1IEBbYdapDFUFyYy3fZbOQ35EEL/FAWcKtYUdeXvSqdpnKcyw0xD2YQ4HIWj2HQvr2PP2Hc0w+dMbiv0WlsSDWGTMYCzeqJpeMWkpCyHDUB4ysf/3jG1a+eefXntz7VfN6Na8df8N5tz+5oiqaCCS2WMUPtnIZH2OE1OHN4JURd29Dkysm1OS3ffrf26ulXTj3v/CMPP+rWW28dMWIEAxmKhEnYiMapcE0qJcqQmODQ0shjm8y4xthEURSyNCfrabVzq65Q/cAk4cr5Vm3fXu727rgh2GwyEgrMRxQENArCQ5VlThstLfArCoChw0ST6zZEY0lHNGlLCL9WWvxTgF/hA9EVGmVEqkaoVca4UEyaqjUi+ixOCQebwXL+bvNt664wih8OfJyREl6mGYJdkDUuU2uvvc+fTBf4Xcs7dxY4ZkaKDOrOoQxUc2+99RZOI/jzVM/wTRYLz4JZwhqBzoq0L56OQoeUi4Yvh5MgpYTtbO5c9CekTV5+PokbssoEOefEeANSHIiGvQV5ZR07nHfhBWQLsui4zoYNG7i+UrAw3rgjK1dkjqYBKqUePBdh6EG+o06h/OE8g9yBpkKkyQ9pMHRrdpswMMOrV1JaxAw+47TTcHTQGHxy0MKxS6nh+JXtP+tE+ff9QHn6o5DqGQ0Cc9Qy3ty84YeOYBTBsyInX3/9TcYlEmujeqmaS2prwEvC3OjerVNpSaE4lah0lN0Mi2MAMNktbso7ZyI7Jp849OSJo5UPRA36P/U3KXvIb06CiqSsU3nXriQGibqgCwJgg6gSUEvJXkbFTN0GaPsw4WryLV/29bHjD3I5/FqUNSL+khb/kNKumHUifcVj1NgUAykPDMjpgWc5kU76wplmk0tvigUNSsA2eLSBdqOSWWwmdLD2Hcsrd1c1B5qTGJBSIJCgQ1Z1s+1G7j3LYmQtsEhZVngNeMNAKKPipx/qinISEHkiZTJ4zSmTPVHTtbDurLFlz806jTVIioPaAfmJkkWyMwpFiCwu4vZOqwau/4AD+mu+XVos4swtaGhOz3lz1VsfbN/dCDEEWSl+C7IsFIOsFmYtSColudpPuLnbV1+tYtCZQrSBpgqCgvKEjqx5SHSXiBe98inF1HB2lJSUyIinkvvtN9BgSQ/Yp1s0VjL53KcvuPihbzf68PKI14AONFE5UdIV8vOI4IoqIo2HQ0qGilHAac9/eTKhYefivPKwSrC3rvffTVORIgjC+tQCuiKewj+2oppNPz55/72XXTRVkjZFyxJw8T/NRtqkdl95AKS+5FAyGgo9hmmiK1tSkcBcXNLODZPKXs/lT0P+P+Zd64O0toi+Zh6oNUzqL+BZCkpACtA6Bfv06DV86JAZl1+ZCkVgwLRR1ULPmVJziDdcgfdqZ/qjH5QsYGzD77/dmIph5UuyetLkzZhdUVsqYxe2GaO9zGMrsUXiowaUDu5IhBAGThxxwj5DlqGJSi1pGOEBRxWPPzqERbNhNdYHlp6PcGOMEnusNB3zLm+I2ct6w+uRtnhAu3sSsXaGdJ7HqM26bN8PHz7g+b96ykrCyXBUS3lNLlPcXJvMNGFDahi3cbdmzQ0K3RO4JRZDWHMavlqX7jpx8Zm3fZ/bc8Izr7xe3VC5cu13ueVDbnzwo2P+ujDs7GqzJWyxBksKMQR7YcgUT9TuSS3/YlcmnDp/8tlDBg564KGHZj7x8IGTJuYWFhFGxKFKbW+RLwYYpqRCPUPJEAtfD158mAcI0+M5Fnra33iIuoO9AUUvpYGAwprs8O7gLsvR+pT5tabaTKJIElqMmEd+TxxuKfBDmITxdJTyqMh8f9xqq/DZYvUpqwaJctBMBcOkQE3E/Zj0ejQ9lZf1ja8dNzfxK6x4zkTz+3S3di3Kp1iUZqhHe4uHAlJemr0H7x7xBiElTELZEScNCv8fBrHQl2JAx1OmiGaOpDUfZBlhMkDZV1DnIEtlI6Sikcnqixi27ZGcI7fB7E6RgEreDlSqeLZohj2ZNqWh84HmnirglCNJx8+cepouE2izAG9F89MseTmFY0YdSV6IV9j1WjwTtIpVQPIgSMdb9GPp0qU4vcjzx+ZmcUUTyccef/LMKedBKh4n6EGJ37QxQuVshHUMMjjEIZ4yfK50IiNo7n/wiJn3PbBo0afnnD6lpqKKjo5GQuzRahTVauWmJN+QJrx9+3aqHBKjRP8jYxr6CZqBFiW6owb/Ek/AvGCeaHaHi1rL+cVFIw4esmrZZ5i/Tf4Gu8dBGAsace77G2fJv+3XbVTFYgqm4OYmI0GcQ/hjiaxBXxZL+2+acYMhWWKyFoUNIZsjidQQNmLZAWSaWBxkgMKRhpJLUYRyXNS5Lt9hQ8uijRHC+kaU6ihklzCvyat6AwiIP8musUKhbPFrpmYtXZzxl5uCib8cXnLOBPhTvIaMG/orbA8TNbIwHa1uzZbjsadzcvJiGaJ17nmfL64N7DLbY4ZUkKEUjJesLALKtEzKiTLE2QYsZSt7/flnPYF1o7oXasl2WoFJy4ngKqNaRdpijRIp83mXb3M99m7TtHvXjzhnXqdTl/Q/e/6nO3I1b+9ExG5MR53WmIH6ptyJXRyAE9asMOnpahmNSBUnwpvKcnOizY3GRMAYL4CBMWH5baRZNF6QmlASk66LAkcGUUbr0qN3Mm3dXGW2UCAj1ZTIWFAqkXuSLwjdQSZk19yGJOVT2dgtWgLarkhRTu2L13U6dh8fXCZoYDZPN40EcJFIZEkXGZ1lTnuBMRgbOyjvynOGZsI7krZCzVqZ9gy85fnNsz/a7OeBtGaLOeZEFzXCGgTLlvzDNMR5B6rTEK+LhuLr167HdicGIHUIYL7Bx4V7PsvBVGObIlpiI0We7MJEGE2ZvovaqrfVbTOFMrdO6fbWc/vefvcRW+vNL/1jhcWSB7cWQJhQpFLLpURssiy/yACcLsPcMCHDMHPxSUJ9ILT1OoEF0E5cdNjKwiCnu1pE09WPrM3K0tqsp1XejRj6uvOGfRRdgf0JgUhxEsxWJJdCM/BGWY1Zr/Vv+oHo8ppGrpOqw4Bni+wnYQ4xaRjo4ycef+qppz734ouYxpSUYEvgYEenS+mxVsfYH903Zoes4i+WfWrIxIngsu4kQubyxkJJ0AIYgNZ0U6Hb2rdXwdB923nsgWxscCTZk/1QkKut+WYlNGnMBzLbbe58Ld6GbcptopHiAk9Odfybc4/teuL4/UbsX2InzTDAvp+g9CPcx5FE3JFTmIoQULcKRt3sjyXiFFCWjGU8ShEc/x1uvP8x8AxElEBRiH1pMBCrhWWNBPt7b73ljbdXXjS5r2ZLanBWpN2U0LK5jKuW7vaFNH+4+vm5LwCem/63W7t370nwHWv1D+1q2qYMRJYib2AxYLFgRBaVd8GJohmChijBCHHs4t5DsAgLLhaKDnFFZPD8bPHfrllXH2ySlAGp+BQwgINCQjFqxpRf6jpG2YsQhdzBZM4DuEXdHi22fd9+vfNcCESCK6T3ZoQSBV++xZyIYSPJroF5KOBOWBgQo4KpAOyNhkSpPsHfEy+mZ7BE0ZJxPgoFN1Q08K2Egjm5ntF9mwrT5i07fOEEfPXWYCTQkp2UkpQiVU0A+UVjDhx60Ihho7J1slJ0+BR5wirARty0aRPOJzxG+JNwDDO+BPv4VEmVZ2bPRiHGAUlEr7KqOr+oMBiKOJyOVKzteBNdPXLkqFn33PPC7NnnT5360MMP9OzbRwp36/ocS5UGcF/e802aQZlw+AV4w2Ahvgg4UpoJhuELL7yQryktkI9oJ5+yZmF/+PyLZZS4vujyywnpwqSN85NvZnveP9t58G3/tBEo8ejI8WjBDFUiyEKxUN/G7A77ok5DLhs+ehi+rXQ6lo5ECaITti8p9ea4G7q1LxzUzXlgv1K7IZ6JRNldNNLrRfmVUJ6ownQ7Ggmu6HgCs0b0eWQLtaQQcOk97YuKLjn7qFXbNwHW2VPfhIlBuq4lz1BaZsvJdZpTjuo9idqmUHUy2C6nR6Q5ZLA4DGT77nUVqIkqt9HD+tmGOBjIvPbWIhwPW2oLfbXN1TV7IinT9p3VgObhtd+5q37D1qacgsJddb6OXXuXlh81omOosXr79Te/NHFUnyknjclzUxBxj5Z0aZYsmYwmzesll8AdiYQh2RdnN6tT4Oa6++U/fYhHwAS0QnxXPBNRMEFJplKNzUGUCroUXLsEmqS+IXpV1osX5aauOG/cwH3q1mwJVDX4gcnEghGcQNWR3ai0/bvlDu078MjhfQf1KtaSJFBzqfbvvf/Nlyu3+FqIIJBlIi1aXWh0rHqvPA4ep47a1BsJKkrAOZSdlhqLPwe4/PTYMkD6kHEdDv5SA2dPdlzz2aIu+drg7t3dyW0nHJE/auhZjRX1kCqTUEpc0OUppOgIGLJjjxzy1Zr5G/cInyPAQvE8Zih90qLIckFA/2r5C7RNqVkiT6UNv5uahV+d1iOVVExICiUYjWSrkWJ9xhln4KDjZnyKTFRf+0+P+7/JF1sdiT169IBOGp8WCugbb7yBfo5ZNmBAv/vvv/eE446f987bZ58zRRXJ5smZCgwYv6XrWifcH9ojNY2NLrth6/bNVi120AB7u1xXnqcU34bT7IWxjUqdhfmeHp079Oua174waEpXaOCl2jygJfd6Rw3v/Ny8RRU7djU3VL39xtvHjDth6NABbX/d5j523BhzYO2V5x7eq3dKa9qaDkAbVaSTDphhkzPBCUd5PACJ2Kfw7lrdqXjIYvCYcDqhPxhzX/5g+6eb048/9SQVf+ku7kKPEcph37388svfeXPJs698ccyhvTuV5Sfrghbq9mGCWOLrN0LxCfbKPvmUiUceNrZr70GEIGIharBLuv4fd9BC9mYGl/WCDi2FpAwGctkyTaQEg3VgxxeKWn25srDRbXDpCerEYLaDysWgT5lcW7bvikiZe/0rQnAtQhU/MFzSfE8nOJREP6PBgToEmtHhNB1xcN6ksf2s1rjmB+NhF3GDKy0WCIDlkIqnZtQmiIsQJShftAx5arTY2Leg8EtSRRELUOQYLknki9EkxDOJZDhldoLYjQAMvv/KQ6sak0FTp6fmfPngU5/ZLC4eh6xwSNnZ3QRZh9DBW51MXfPXGQBbsvWwkvL0iRpKsKXki4BwAiyFlwvUlC4tRb/BwEPOPPDIw8Ti0a4CoSB6amNTE5RmSZhRs9yAPif/ARaGooL8S6dddOXV02+9feaAgfsgwOTxdCmsBDF/MoXUZZBy5MfxnrghbCw333wzjIi0B9AYsRWEG7sUsg7wJfzJXbp0wRN27kUXsQOoxSuhyf9TtPSubIkR68KtdU/i/J5AfYnV8+ar/zhiZCfQMytXN8BIB/rAawrlep1uj8frzSsutOfnOzp0LOzWpVOvIpOHMoNaxOIxa831Uu6HualzyjB15E6yWeO2EJc5/8JwpTAIUp6H04Z4oN6QiJYX2eY/tU9dTaCpLup2FBbk5UIla7UTkAr7bGOuvGbW1s27c23alMmndO7YlRmcbA5AEKqmR+skUTMk2ysXHHPUUbNmLh9+3G0Yn6AMyjp2yS8oYWNmnowbM2hKh47N/vDts+7qte+wKedNLbBHKnbUz3nxqTue/HDH7tjNV47OZXUK1iqLmhWPQFuI//3HTd/ve3A3cWwTh6A3socx22yqWBE4pXR1hCoISF9ZgJRHC0LCoNcEEAQZFXJExeGzNi/CyUTj5v79u/TrWbKnCQwDlepxX0cdVlskA61dtDDH7baiJ2P1VSaD1La3pLROb7236MctlOhmrICXkMuEk/4/HHR168JUAR8WKqEfEfTi4aOYpF7lua2Dx+HRWn6O2s07pWmlnSs/fv+CM4cU5ZE3arJHd7W3+zp0L8kkw+jTsWDMjvYGy5IzfsTw8o2bu985Z2cIMSi8hchXZpeeEibFyTKIFFolgv0XpbN/NzULYUe7uRN3RdyQJIa9olCieLOwO/lIlDDdnmt5wra649/1HPMAEawcGGBKKOZFAAI16y8n/oUeY7c45uixF1128Zy5ryGgBT+IL0GvsUi/6bNIwr1qX/lDu8jlLbGa4r1690jUrLr75hO7F2cQc9AKGxJAHSNUQODugAEshoiWCISbg05HFjXLZgo3N04cO+zVeTv21O4pLCqg2BZ1Y7M13m5r6tGvfN2W5IJPqqKRkk4lHb3upCbBtETM32jTYsTdQV3gW4DA0mxNaND52gs0c54WbdBS/kja8sBT88+45BqiPMwupcHQ4UxLgkr050133DV5/IGPP7/0+kuGeUD2p8kaM0E5XbET5cV+8mmTLrx0siVNRrjDH2jIcbnIh87W1N/lPI1UCgQ5IryhrAkaIUPs8wdhxIHyBI+VZFtCa6FjNcRhhZ9KR78TW0HEoYtbyBHI+M02t/A4CEpezFcK84XjZpslGoZwGUXEjEcnWehsHrlfu4P2a3/4kZ37tsvRQoQLoahBnkppI+7mcOVR45cIplRopiIZQQEMgFjIYGuS/AaDJwOfFUUlcX3BUp+IZjIu0fYw6PC5cp004o5SbjFzqr4gEyprZ582uc/2jRs/+Kw2nvRYYT6LhWgcVEMUkbQ6XSeeMOm448a3ZJ621aFKUKhPkCfTp0//5JNPCBQC+KBQN+elz3QNFS3n3nvvzcnP692vLzY4BAF2uzCLAq+m/qCir/zlHajjjs5UVtqu/6BBnXv2nP/B+0MPHAKl8D99U61BbiR9qxdE5wtoUSCuqGUJPwt5LVdeeSU6Fl/gPfelhg/Stl1JKXHPe+67Bw0MkIfaFZRn7peN+ROeUVsmI8sbhpK+ZcR5hRmhoWrX0oUvP/vE+Q2NNR8vsubll+QVpI8Z1NWFJLKTeJcxU8tEQAgxu72Jmnoyi5ChgXQiGrbkFgiaKpOy4bXiAwHVoHZhHohzCxoHgyUvmgDZwHJJEFG0wu6N98uo5SUC+YU2rcirme1aIphMBKUUrdv+9pIVC5bszs8z33H346dMOSMRao6Hw678onQ8oHYx9cpTIJ1lHJX74hcjajY3zLh2WqcupWedObWs94E33XQLE6NX3z7GVIj0QPZK0FCbt3y3eeO6ndvWfb920b1/u7N9xy6nXHDJsjUbZ7+7bfwxw0bv49Yy2QkjDCkb/DcWU0XFDjzgGbxNoBKQG7/Rm6U/Ac8g6q8CRIptwFKn3B2Q1nhjGt4E4oPi5IbEWRldv3hase7QemvolCKy9hAaiFObwEBT4YAJtJk5jH6ge39J8bGBN6j3a99+vzVtzsMvn0GjQ9yBPdNzjdXSk1bt7Vs6m7bxJ3E6iwPODYARNBkvG/pTFr1SjLIWJ5Y8m4JPGY21FdVbt391xvH9M8bdhmieKaonFkT8BrdcykS14mhMMrITIbe15pzJg+YuqVu/JajpGxndgLpDPEoy2P8jJ45+N939pmt9v5ttxTPTazj0eH6WDdsbpqeKIRIxRGdHxLSOBufbGJl/61Ns+XhfeaXrkblECUHXUmyn2deo5jQr5Jabbh4zauQdf7vV39BEB/Jl1ZnMKqU3tM6zP66raBuc5hAN4//o3yUn11pvTVa4DDVOY8iphW1RPwkhplBQA+Ycx7rsla0lmYjPabF17+gsdGu11fVdu/eYev6FA4cckO37cKr3H7S/XzNf8cCHg09+5pDTXph2+0fzl/ojCbutfXkw5qMomNFIrJ7AVyQDVNoMTyncWBVaJqTl5FTuJldJ++s116gYq1LoZZbrxSjQtPYf1tOTV/r0K1u/WFOTAlMUr+TnBovrx40bkbI7d1WGYtHmUKBuT70UCKe6wh98KDHBEKspwZ+0nM27tq4xjrWETiPBUOXjFnOpZaWKh4qibHBkobQk9h/Up7AQAhgkixOGE/GXpzUgRhaDOYyoMmh5RdZ+PZ3HjSm546+HPHrTyCvO79a/kykd2kWpNW6BoS/2ISWZrdZMMGURNC1etKgWaxYaWJQrpzVq77U73u6HOufSH2NvL939zqJty39M1mS6JK3tLd6SQCwSS4SMYFnw44C9wAy15NiMruTObV1yI3dfPvr8k/q6KVMEmZo912zLgU3R5M4r6Fh+yZVXyNNl45D8WefTM1gjRN9wVvXr16+yshK9ivFloqq8HjDsAKemTD2vKeBjw0XU4AVB3WHQVZ3vNkeSpZRfWFxdWxNNJa6aMd3p9cx7dz5IL27H93U5LJNHaQO8QWhyU2UmMUw+n4/ANJ9++OGHe3MjUtRBB1k/duxYYPjkVgOZ52ekkqglzxVaTPA2G/QnO6l6mFGgV3l0Jj99y+FIel6fPXu/rq4Du5vHH+C549JR15414LKTO3VrFy/1+vLMDbZEgyneZE/G7ESeQ7BHUoyeQhGCrcb6Y5ngWTDbMc/ACVP0BWUoShnSVDrCn7iCLKlGuzFosSUMZOUmwZ6SJU09Zp/BVChgZw3MYaVmbjSTimJxhxuTs9/6AsdQ78FjCtt327FjFwvGVVQQCweYDQwoE4DG/ySW9T/bPDJxgmGxiceNv+CCqd+u/mrPnsqydq7XX37s8ccfR8fCzUMyRdf2HW+97orjjhyz4/sdtVW11bXbzZ74lEsuMtq8b7y3Ej+yZt/T5sXlJFVsdNQB054lIP4O3TbI+v0sH6gfKhuGtcBFuBrfbQ5CjuNA+5EC0kRXhMCP5ZtFp2HhmIsQH3IT5EnIr8VCwnsQD5k0j5YSULnZard7vJrDlbTYIqnMnoivLpg2OYCD4K4D7ytUHWhNbHwcPEhrJ9M2ZCMn8TFTyj1F2T54oJR3LctDyem9fgrecikORhBbbeUPK1atbazZ4zEU9oxiNBbkpUMgUO3EBUE/EWUQTI/VxW+i/l3t2munjNuPpE8JNYiNivNMtHjEAxdU+g+vdJrqwFad53dTs9QD0h2MDa/qBspAB/Iivb1XzaJBf0JxQ58wLegcZi09QJ+gY2Gdg9NiqyM1hny1wrzcv918y4qln838283oZOgH+vRoodHiV2oP+JW59N//KBapxWT88cdNJK6FfTEtCmNDrhYtgthTS7i0ENSfVqPZSa0BNJ50pO36zTLc8MTYHXnOaK5dW/ftOnwj8FvI7p7lMMZyO3Xsc+m10yeed3bXAw/Ynch57r09p17+7jX3vNUYstnzC5PxkNRfATVlckSptOMJao50Aiq+fHdDjem5V78advBRXTsUKCQNcx0hyK2YgbzSk4UejZ2YjK8PPq/IOMrINEpA6xA3TzrxIAMVEBua7TaPNyfHneMKhgOQxWRp5u92mnWoZIeS1LQW9Y70HCoOBYIRxJkISAkqiohhEqAMIWn4j5h6svTjlNU5YGCPs08eDKIf3JbN5ET3dDhydHcxVq+he2fXNWcOXvDYpDfuOebssaWFroZY0850oCkBvo3KyuTppGLEJ0F6EYqFIAJdXjis8f+Qg+kqzVjLG+Kld70QOH368pGnvDVx2oeX3732qgc2nj7987HnvPP06+t3+V2uwvbkNGmJsK72EZqhahYKXKHZ1lGrqerWMTL9wv1OGtfZnqkzperMhkYJ2BhSA/bZp3e/3tiracmub/tgBHl4PmPboHYCsEXi7GzG+I1I3GNY6UB8S3TOZZddRpxu0H775RUUUP4IaCPOS9QgEaxZXAtyS5hu4/G8omJy4/v07z/r3vtWff31O2/Nw8fAhwyHcZZNwgAAIABJREFUkleMjhogtfRoDB/RNsykNWvWUI4CnlK0K5rK/kTK8IoVK0h4hDGVnQClsLC4WGh+TSZ+iDamZmPbD/wnO0ufcNCZqj/VpsCZ5e8t+/y9Ny+fMtEQqM801bqSNbZUldawI5OCDobdF9Zt1DISKdxpY05Gy9VsBbAZkVqBt9UIA4LEtGDcTRGVJBDAVioxLt7bCf7gCCelrM5kBGwECj7DatHsXqDuRneRZvRp1rDmSIasxqAxZ/cez4tvbb94+gefLq8IxYwLFy098phju3TrfuX0a7Zt327zkEPdUrNLTQ/aj4/kV/jnLAYXZRccFtesmbd1alf65ssv5DgsDTWVzzz3zPYdOxCPEKHmFZWOP+4vF1/y1/sferistMzlgtCu+ZBD9m9f2nFXZb1e5TO7NwtfMtSZOiSff5I9IwjsrGpftunGc6ilp4YGyQkksV3Hjlt37omRhYXk0fmicNDqD55VjYvE4XB2ama3KFsGj2bKo04F1bc0OKLRW2MkytjAK0bCNNpEwTKymBhVuWCrN0ZypWT7U01VK7F1PSLnEZgqaqmWKt/UK+q0ffBQfMDPZaSUcq9vEAs//gQ/2623fvLUnE0AYqLJbUZPMk1GFxXjEFVMOf4rWAecbo54U8MpR/Xp10F/bgu7M+EpdTuJNSk1i8a0NrK1Kb9b0JCrt6wZvV+QSpxRGwlGJ/JFqVY8Ie8FsKZcrG33yb/hWbUaeWr6hB5g+uLNYj/48quV06gGiBNbL97boV3ZySdPAtKxePHi4447jo5i8BDZ/FBd4Y/umkwi4vLk+n3hdnlsmSnNBVMDhFIm8sukVCf6B3xgEb+wtFsNRoeFok9tHmaHNbqnoahdu2GDy9et/YHlaSbITaV6vB5tHmmLy2q4++YrCHdFEpGmOt/OTbWb1u+4fdZ5PeZ/f8np/TNR9j8X+TlIR81h8EdwtttcOc6GVGL2Gytmv7XrlPPHc2H6VrmIeE+Ptc46p9U1efKkZ597btEXuyuqPV0Lyyx5ybTfOOn4Lg+9sCTf7TWkLI2+Pe6cQri+KNKFQPhDD+UMlzUCFF187LJ54wAm0TtKhgvJy1IrA7ktOVUC0rJAJo4rS/IbhTksFYJk1W5xHjXM+/Gb2uaqcNII5DwdjgSgwsz1aEN7502euP8JY7pazdXpBgj92VE8KCekZpFiQVHWeDKETCYCKy6llEl446UsTJTaI/GE87vt0cUr1y38fN3n3zbj7yfMZ7TafAEYx0IYb/Cg3fLA57WByFXnD/J43fDBGqyCXsIjAeQlnQoZwbRiqqbiZTmZW68aPWRA3sqvNvhjpvxOA556cemgvl2RdqAaSEzP1snizNMP3EUgsShXhdHPNqzGV8GzeMWVBWMImg3E7tSeE3Jn3aIDG+r0uMVrrkNQf3kwMcj+w3Gbk+MJ+JsPGDpkwD6D4GgYOepQLqvWKb9ScplXxos/UfJ45VPkG5qWku/ffPMN+hZn+E55eTnIMJQqOD7c3hxoLevr6/VVnJYwJj/81xV4+GUn/AvP0HXsBWrXoBnKeQ+pzStPPzB0kHf/fTHtdhs0RzQawv7RjCQfoHYLdzGpovxQ9nqdyj8NbRzQ+ERcyhgznUmQAbVJvkw8abXnSBUpzH6STlHOcI1Qbo9dky8kzSlzbnVDbEtF3YZNO8WwcaA5mcOR5A8bd23eSljY3OSDERiDobrfgAGHjTi8qDj3o4/nPf7E8yu/WvWP517r0ymHuyuxrCSz2uyYom33qsEdDYbtjoTT7Tp0+PCVq1ZW1zUdd/KZg4cP79Onm8/XjLVDxmKTn7h3qkfvbonmKLEol91ZV7mrqaayY+8iMALJmCML9IgedMeD8DmRcueE1lV8LBmENm6ntpuT7ax6CqGr4NBSsRSRWUGPbdr6dSiSBHkkAAYkBs+MyoKikiVTyAn3AeUKRQ2A4odMSZFwGC/iPpRCgEBBxZskvK4YauFQ/R4hi0zCkyO6GPTX3AgJKDzvNEn1MC1S7/kTG0YWo+6DECGPeCSnASxa9vXVOkwyatwcOzMS2fp91YAeXlMmfMOshXbnmJNHtIcIOhYMwouKMpUS6nmSlhHQds3uIvW+o3PPkQeVb6ja2RxFbuPL0vUsiU2Lv00phfob0H8KVyrqUJY9L9sgZD/PpZGMTDKpF6YfrBz0Tc6rpBKeTfkzlTsn+5X+PT+hQwCo8eyMBD3DK7Y4CVPz579Lt3CGwDHzyutx3Tpz5orly9ldiEqgh6kAKz9XS1om/x95uO05gUAc9rgOHdsXFFMffmfIX+cqKsvAE5eJGcjvMVstpDrjMTHEodfKRlSSjEfs3jwtEy3Mda9as6XJ35zr9EomSLbDHNJicWrPa421bpvNXZbTsX3xoH27zn798Hsem3/smC6d3Xla0LB27ebl6zcHzakt2zwrvtxW0MmaX+Z5/8P6uFYUglRa83tswgKg9j+ZjSoGj2iI2wbu0/fwcePffO6pZ5//vF9pxeEj+nndpRljpcOSjgXD5EazHQLnBhhLtUCSdbO19Hc5z7AylAwrjWR7xnLCGqESLWyIsqMz2CT/YzLKMoYwyxxLJSTvVP9A+KZh0UJJSoSG7Zc77bwjH3hq9famoNvrTISj+/frevjo/tNH5zvceGx2g980WkldtKfDKSukD5K8mEbcQaQhrvFwyIZ+lkGlDljATFi8gXB02drdi1cFVm+z/lDdLg/0PJk1acokSt03qrkBJgv6mxKGrq+89fXoA70jBrpTiZAJTgsUaTDwCXPK4DO6jNFAxpgoIvO7yFl11kTDCSPHOfK7fvxV1fPPLd2vXw+0IRHXkgPf9pRQnQN5EtrMKaecgvpCRI/lwxjxEZ4hQV9ZLHiPKHGDZkNRAtQmt8MVjkZYR8h/FDKReln89RKlotSgDd3R7wbeEApDKP/M358E+FVWhiOBtEr5pRLNasRVk9QCJDhIhVYULF4//fRT+LRojDIm+SHTT1Q9s5mdgCgnI8to2m1ONn9BfvzfoUPr6CgGiDd0Kd1FdHXZsmXpaMWNN54ST22xMz3MDrs7h9R9UzLXYglKpAaDAD8vfUhQiegSWfrwmTjs5EBzEjIg4uapQHTH1t3YZO3atUPG+v3iR2QsmDncJa55q+p9K7/b8WNlYN2WhlofgXOnw5VLvlsYaWZzACR35HXdp19pl+7lffr06l5SUFrUyWH3RGLBI0fv98Szz86e/cbV19z4+j/uUuacWq0MKdPl14RzImbPcaWjeEPNh44+eMmKz1M2UOrmfl26R5sDEuCQYjNkn8RhrEpEQg6nxxcKum1Of21NPOYvK+nBbDUaKPjYtvz379y1tTlQX99QXCLcflYjSChENIppVodTm9OQQWGrScFXw/pEQRLzwAm6evWGJXA0aZReSzEOSQZPmpxdzdISMIXGwTYhZVBuRSFARwanD6Uf70Uso3sgyvTQoJbetKEGttGkcAYBSZXuhLiDjwEhqXaKQDSbaQxrk4MC8Dn5+QnyAaXyGY7OGEq40ZxtOxLCFbnkXiQAbUAC4PP+dNGnZ50Sv2r6ubfc/sljjy3PaTz42JEdHd56wsvg8ww21Djdz5Y2J5CfrjxjMnD6X8Yu3bT487WNNpMxFoQFh9uLLkmz1TbNCWaaSHZmuP4wv5uaBfpOPFh6sAZxg0BELQf1zI2RRIMHD+ZmKgqmeu3P9kq/K/2S2alPUJHFOLQA9q5ZvRYGINAECi5XVlb6wgvPjR515NdLPhlz5BFuqzVGOJzpSXJDhjT9n4Q4fYicYgKpq/0uXRqK+Wsrw5HmXWB4oT4zZ4rZg6hFTEK/wZCDUwXCTi0N0QLbY9xMneO03+LOTcXECLHmF4QDjRmUf3PamrDHjNZYol3Gtd5t3lOoeTMxc9oAJVbbsCdxbjhdiUjM4ua+aUPceO111z322BPxmKQPz3i4yu21UPlky6ZGcVXDk2Kv9XqdWzaGUxSnZkWam6q2bbZE7Wmr2DfK7aFEuZJ9aTPsT8YDB/Wam07e8eJKh82YfrAayTt46OBBYyaddOqZ8UhU7GAqm2OLmAg1tr39/y6drC6CgFauynAsKlIAJBFoUIO5zu/u2T5NJDNjs6aiCavRA9ung+ZIaguyRIChWqZAzyGKORubTz+h0OgacuE1C/IdRZdd2n/S4Z4OHuKzjbpHn67BAcMPI1K4Q78xfNaYi+L2iRpsRtGY+dNsyc8kqg0mpyfqsAfrzpo0yP/qD1+vgxVB4hT0iWA9UWSjLYlOycy2ij2e974MDRlUancKID9jIQ0cbAWzwgOXmc4gq7s62Vm0djnW5pjWPHfed0Z7pwH7DqM2iJbwEnwQnW8vIYLekpai0Uq/geQdniqg5coFri8d0K9xmxWMY2LPnsDb778//YZbArDfJg3kLQJsF9SIPnRsB9l0LD4VXj6mHCuRbwum11DerWuT308oEE4s1iatkovo/A68Uc4q3qjFy1om3F9RUYHLGbZ6PsWkVq5TdgIkuJ+icon4fvsMoByyxwaOiL0PXSCF7iyN+9Mf5MJrSY+B/TweZhNuboh2KC1+7/VnPrlv/3b5sVTcEc1EDaYwEohhMFkDQGES5LmQcAMTOqp+2Ge2eVMmr7EIRCFeKGsEmjSD68dqw6yH3v98RQM+3/y8oo7tO63/fjXxZ/wdRLNtFjduddBcPbq3P+igYdf85ZDyDu1cDnCNoLmTlK4nbYKN2OXyoHyhcmEAJ+BjT1Kcs0lstpQ2/dIrGmqb57331uffnjv28DG7dm5qX1QI/xfqAOB8MkiUtFGzVyyJVqvYBmUUBg+Ml5lRIyfccM3dWlPI5TH5hP4LKidMO8peyazEsDJjzRpDthxjzJJz2z1Pu2za8RN62swNQsKSAEMGTqrZaM8kjO5IunTdxui89758c3WCkkSNvvDh+yUtRpdmjOAlQmODOvk3zTVhqsJWAlquu5GUX+DAUaPmvPRMbVOipAAHGXWVc9IahQ4RB8J/3/YBHEHElCwhIdHgwClPDFF/IytU1z/0N/Lp/JWNUFxrtkZvaQeSgICYmxIRcslL0+33hJLO/CJI6V1asLmh9uBDhrz82js2Mcv9KGK66S6NkNTR7K4s1RK0LRKydZUYb6h9R8WGmBZoV9KnJLPlpb91+3BJxzOnvf/+qn6zHjgwP7GHbyBC9EYCpYjJ80SRqYauOY0fPzD23ic/vev5NUZvsT/cpJkTdpM7EIruP/gg9D2rnchDDEqtSDgoedy/o5ql3AZqy2fWcjBHcZgz7TBDdfn4U450yyzUH+FPciiprbRdXZsXM4560nQUFjlZAqp/6A1U9QMOOIBEcQIlAE0OGjEiniBzTFiKRG8XZ6scdDXXQb5zBX6lNoP/fmdy96Iil8vu8PuaZYnqFicGDluS7i2GaQbfLO+gl8E54k5Zvbvrgs0+w/Zt/spdm3bXBHxBMKms08pQPGNyFK1cXVHSvncoEXV5oSEBMZPV4EhJOipulYTF5Xr5+Rfuv/+JQYN6JaKmDRt/ePPNhayi0aP3O+2UKWBviovae/PFdep0uN94690nnnimrKTkhx9+gBDhwAOHHnbYYVRiYc9TbkLVS5TlBjHD1ojcAx5K75GTD1rug4UfrFu/YeyEE0o6dPaHwjYrDOkR8vuyGI3//Q5uuQKtkg5VGoz+nibhvBSPmhhw4pxXa+onSd3mzUm7TCeH71N40mFlXbp0OX3CoBJXvdYU+K0GVCy82+5sH2tosBUkDxl3yMvvV3/80U4Yu1QL27wz6Ux1dc1kf9rFYhZrTmqVZTuw/OLa5i1b+/QbCtpDJC1ue2YuPrmfHawCFSinQ6iE89JLLzFMABlxCKmWyI6oo6PINl+85FOgVAw0P1HCOtvN2zzPLdCo9VeZ3EpJIkCp97+4DdWrkl3sOlQBgisLzxnjor5MrJC8wo8++oiZxhmlk0lqoR5k1PUuMCgJPhX2LZ1/i3BCm435s52ExoZtmmqigVgI6o2uXTs/89BNhw4oaLd/UaSxGleyw+YSbipmFbEvA1HyBktxSarBJ9yhGbslp6QxbPphY/WPFYadQNMr6td+v7Wils0f1hdc0QVFef5gY/26uvpjjj503/37EI60GNzvzVtSWVfjsdtm3TnzkEMOqNq1XUgFYnGhm0rGC4tzrRY7HmXJptHz9IKRIE5IhhtyPqYca1Tp0yxcv89XVbUbLUTmiWTSUeQH16noVYx+y2j+PPIQQe6gYWONEjILGm3xrbt/3P+AvhpOeKEXoPZVkN9Rt4tZhLuio3dgwF/z3N9nV29bf9FfBvbpkBdvXg/cTLNviUfTJmdxOFPw9beNCz9fuezr3d9sqMPykDRkg0acmiaxK0iqdHZeq2zzTSSR7mLn4MExb3hkXhG/YTGxBBMgeYZE6IQYNZuSle3yWc+P6D6gat3OnU3htL8WTRNTCQxJntsTM+wuzjNVNda7cwpqm+pdZq13nx7URWtRgLJer60PsJdEn7YEcWC7vWa7fdWqVajf+eYcj7s82bDxwCHlN1817r5733/nBes5x5S3dQkchOF4ysdSPnfKYVv2BF7+YGuut4T0cHuhIxCOIcCBHMQJeSoxvrf/fzdvlpJKtAypxCt/IlbYs3nPxG1tcasy0eYz/BufbJ2R6o0yl4cOHUoXgaK9+uqrOc9JWdIWCwbxTTff8PKcFwH/vvjSS2XlnQgZQnfrdHpCwSALgG5k2bMx84auZrWzEn6X3gNfvX37NrL5crz5mH1Sgh62s1QcHm3kHTKEfUL2H+HQdcTDtrmLMvPmLd2wsWpPA7hqS0lJR3jTYzGiQXkOt7t+m7+q2TLhzGMc+fA++ONJn0NgFm0cglRl5lAARs+VpU8KCpwomrsr6m++5bpDRx50wonjyfDKyy0xGmzRCBt0kO4ivR9AtNNphU6pqqpmxozrCLZy3HPPPSeffPL555+vCrZs3boVxeuTTxaz7R1xxJhPP11C7R+KunTo0MHmtD38yFMbNvzYqVsvqRm9N4qhLKQ2Gvr7nWLEGT7RYvUdnWHlcfD46mFi2Bb2qlm/vjH/f+ydB5xU1dn/78ydXnZm+7Ksy7J0kSbVAtLsYEMiolGjib23xBiNKNbEEhv2AhpUULCDqCiiIAiI9N62t5mdeqf/v+ce2BDdJW7E9//GvPeD4907d+495TnPeervMThSTQ2lTtedVx5JJLjdUq8EkWVFYEG7WmrDXKbFVLcnYozsqU+/+f6W3ZUY+3HAtS46cZXqKLt2N0Q0UxbcVhQvRDaV2l9rb1bV6urg9h3NZ18yBIdIJh0Reix76L6+y98wp1A1B3+SIMJQgP8pxRfmDu8PP8IWT1la7kG+QVCG+IUy0E44WcmIhLS3b5yFrV13JTARzIjkY3K18glHBocFGQu8FeEn0ovF8uoBAwaAM9zi2ec6z6HBkKXRYOIeFjgtB3RMil96jv3/HQjZRKerjJI12xGKGTZ+ueTNl5+YNnW0QkVMg406cgrAttR7sHmJDaV8oFH1NzTEnY5ulQ3h6bPm+uPWdVuav14B+JsAF+/ZrdeAo88cme35Yuni/I4dJ5/76z7lWZ98/MWjf3vimKF9r7n2Umaz2Rff8t2GmroqAvzuvvu2W2+58fABvRvq6vJz87CYTn1gWnmXspEjRw4ffhSiNrCnxGdJ0Vnw2L2ItcKoiS+SOUxoAKWSiWYGyJ7KGSI3Bzz3pNBIW51dKkWYLNaQbxc1xzoUe/sN7r27dne3RDk1ChCuKG1iTjmE8JJRyZOlU6/MePHrVQuXfLV64tiSG397jNlYK6oyZBH1bzJnF9b4PLM/2PTqnOXbKrVw2hqlGBcZQjTTasG9LkkXGtY5TKvNafMi7Iifc/BbnsCfnCA6sCLrAF0oFdY4tgK5Lv7JXNfmI3/UFzdeWDRiwNAmQGhUOyq902HzOq05WU5jlmG3z3Xv0ws+Xrjx9DNPvuGq33Xq2IFYlB/10P1uwpOK8qxzEosrJweZuLayEuG7LE/pVmRTKiImg9WTHT73rN6mRJ23beAhNWNTnSYtVOHNMV9+4RAsnQs+r3HZ1GjaBjwyRM2+THAtRXeIzoRHgS1CKw6amMV88Dipa8oJhkaRrPnEA8qs7J2Y9g7PL+7+lm2VnqGmY9DC6QC7QRDWVQhJCmr37l2Xf/MNWNLnTJ48g2K3HTrgGtRCQYFkqUtXcHYexSHlrYM1TuFIBKEEgaO4INcOLJIWp5IzUyvqJLBmRdgLqlsEzSxjdH6xdM9lN3/Rtaz8mJNOPqzvoR07FbqzHQBtUo6LYlxmi23K1Psbv1p2xNFDib4Qfh8cWG1txFAkPcoAeU9+TQpHMxD5iEG52QVXXnV5v36HlXYqhvGRgAk2APWmbE6hXyLBkzkfi8WJiBwz5thx406ZNev1Z599FsA2kN+BNSLgBhsP1evgjyefPP7BBx88pKSYi198tuidt98l6OfX554/Z+67ooqLFne53OyFbJOJmG7Q+vkPuSgkO+MTdrZXzAKHULe1CK5N2pQQw9o8CAFWTbGyIurKNMT9ldgGBPtr72GwhBO1zvxeHyz0//3dRZ8t3UGCg/BxYTBv44AN19RHgiG1KBuHSMIgqlm0GQtFKNimzTXhmNJ/4ACRfC/KslLgVmjE8vEtZAxhS8PP9OnTQZoFH4FUPtYF9EOoDSxMbgDM1MqVK48bdwpCTzSBp6ONVrZxWWwkwk0jthPOGWc4FY3BbCZ3KX4nNxv5AASsMWPGwNCkM4VfCfEOtKZgUJ5wLh/FCfZ7ZhNbPgY5TFkwd74Scij6dHv3vTba/59+mdnEcU+cJ7QQiYQeuOfWY4cUHj84TyGmL5IwOHNDiru2UV2yevfqTTWRuDGY8NXXhrWIunFLw3HjRhd37rXorZdSlg6PT/3V8cceV1RQAN4bGDjNDWegjgqo2Lja9fyJh/fqkpvnba7fw+vIjTlh7PAzJp3SrVuXDz58e9euTT27lZCDSAkGkNP79B2oaZE/3HLb9ddfO+HMU/1+H0qjANcCDmKf7xiXIFMJLC1zuGP7tgmnj4NVmSwqHkNR94YaLGJ+9ViiH8wytd1hm06Xy2B1CESDtK2pPu51l6ZMKtC7a9du27GNf1urK/fs2bUb4hnaKz60R8nVk04cN7K3Kbwn2lxjL+weidk/WRz44KOF32yor/abGsJpEU8ChCGUSDytSnVQc2lpKXQrdpm2ko0OSDqSF/FzSbTsNawLohU9OQXVdX5F7SgKqyIhC7MW3RS60gGf92O/tKrrhw80K848NggsaCJbJA1SP9gK5mxvQTxQN2Hi6bff/ue+vTqLqMtgwKrHB//4A2cBifr4gCKo5V6Pv6mJfBeOGTNO75frUXwxxZIdra01ujMXXjAgA+B+W7iJSW8yFrBZshKhur7div5y+/hlK3crxqxr/ra638AueQX5BJ2gf8qGtXCSgyZmsY3BHOVzmRtpeIctMm1S1Wt58X+5vCXFLMFwdew1dvqpU6ciiSJmSbYOfXPCGA4cOABAoFv+dOu5Z0+mGOKV11yD7h7RS3jyLcMoP7mf0WacfzzNHehO1UQJZ56Vk+USIMIEwcSTJqfVgNGb/UjEYJsINib0hgKFs99dZbHGr7zugoGDDyf8NB7XAqFmFcwngzHLQn2y+I71azwO08B+PVX0IoICWRttWR10LQo7nl673gRT7FhSyNYbi4dPPPF4WCHGKoZIhFaINBdRPR6JpNkfRCCj6DACCp3KzvZgwUI2BZ4bFw/C6/z587nOEFFCB9Ngly5dSPYWhVA+W4QtBB/QZ198noinXE7UNRgKmU0iMv1A43OQvmMS5XTL5cA5nYUqhALEEOmd/MeSafulcVOc3EOSqmLVPmjAkltAfl/cmLS0M5cbH789L2fpusanX9m8YEkdmY4GQ9So2Ghly8v3X7nCsElyX1iprNW65YP6ERMKsGC9bcg7qmn7zkZk7M5dS3U7GyhfSPDCjyYFLDrOOZ/8yQniy44dOwhvR8Zi14S3IGRzEV8cY8WftbXVfEUxJble2npt2yO39xu9U/v6aDAQAs9bWGj/1Nl0GmGdUqRF1EvXg+vZe+QNRLhjr4IUaTZXOJgFZDKyF+02YZ9GMqO1dJz0L7GHtUX//7Khv6wbrCYyPWM2p6M5GFyzbFH97tW3/o2qRLsABzF4Sz5a6n9s+uI1W8J1PoHjb1eVRlHewJGOJSxm9c93/TU/P/fbVevmzVtcv9tXnFeUTgS0mC8RyrhUdCSzOaiGk00Uihjc/7AE5ZYE7ozRbrOf9+vJ4VSEPIpePa5IJEXZPsopwnsHDx5y2MCxTGJNbfXTz0wbNXq4Uc24XU5IziJwUpS4puFhSEQF7ADmIkGfAb/TicAE7Bam1QSWkA1r1+Xm5xewZ+tLpoWN7CUkEyjoYYsT6CngT212Y3YipKxdtu7VmR9v3vxdoH4n4eGdi5TB/YomHtPlsF7lR/d3WW1A4vnT/pWEotpzDp33VdP7S9a/+35NNWY9yJ0cYRIJAdbBBg9ulA4oCoFBui2v5kobq7FNYpJaxP7t5xwK79l7UH1TJVFyJB+I7EDexYIXzWjzUe37IiZKguKyYZrNGdUgwrzTIvveHNi1bWPt7qbHnru7Z49e6aTfCPasO5sCOO17vg64YKaystNISrW3oIAVvW1b9TfLNhw+fiigjMyL3ZujJbR4sMpBvgVYIa0eNjzH6LHUzkxEGyqz7K4Txh5SX9dM8YljRo5k4bPMGcM4aqcoV0tovHjKQROz2CHkTs8cy0NekRKApADex1f7869WO/KLvPi9jjNW8srw4cNZGFhT0EJkx6UqL2w/VishC9NffAnry7wPP/xy8eK77rpr8DHH8BVjC9FwoEnD8eWfB2XcAHyjYUQRdOlUosSgNpLazECCqgrZMAk9WYOWi6xqXyDz2ZJx9MGRAAAgAElEQVT6E44fOWxon1i82Vfvs7uc5gzJGRYqW6ajpro6X1NVcPyp47p2pfhDGNMBNnc9/LC1Q/cWiRsMxsb6ejS8IUOPoIN2u4VsZ36QDb5zMhkI+PCsxWJhFDckLcFHDAakeSnWk4OBdQ+H49y5c7ElMDgkpADtTUG6tWvXDxw4mPO/3H8fNqxnpj0FEMC1116/buM6ygmiodIw4cKgLLPwxrIvtmV2a63x/9Y1qS/yUwacTyl47aUTrghzi4CwPvAB1EYiaTZHUtbsAn6SjmmAsFGkW09WaMehunN8WsdXZy1auLwyQQitSoBE0ErZwDaGARbLPzIWNm6qGdE3V1RvFUWqyW9owwpoVOob4w6rs6BDvlCDibdhusmXZqPQk2YYeZw18CkpaeFuY2PDVbd48eL77rsPfyi8XlpwmXHEUWafe+ghU09C04H8lW0Mgxxq5EW9RpsA/ONGXiGnY/8f0UKuI2NBG3wr3Iv7hC1kMq4IS9i++EjmET6L2TXL7aVHvfv15wYSpogzkku7jeb8d122KRaUAV84CJbKJ7OfvfisstISNeGzbmw++pGnZny9pqJr76MuHnd05+LCriXe0nzv8F9ft3PzNrarMUN7FTr8TlPkvptPC2z/vLG+QjXHEpmA1aNmCAa1uNDuIrGEzWEF8QUx3uYg/yBILALBBrEESB9pn6/WamWK1GAYkQtodRUruZEygMnQTTde/dnnCym8gMzia/Q7HQ5KfkMhks8wj1ACdEJw56E9uovQMUKgknFmn3V33Q03dO7SY9pjfxETuU/SglYlmaXiAexeIA9bLNZINLV53eqtW9Z+PPuFrEKlb7n3mMmDB/Yu6VHm7ZhnUmKk9ALrUpHyQ+YAVCGe5yz6qu66u96rUQr8aDawBSPplkLdJfdIJYxNMWmGIK3ExMtBa3kLeCmJeAzUi3YRltyv5R4tGy/XxaAhI307XpDhXyBkYNZrr/34XzTD5UR9IZVAVMQWvC8DYJBCELDBGfRFOuYX9+rWC63/u2/XNdZVHnXkCNScf/HAf/4a0UpYxOHwzixqZpB0Sgjv8ccPf/TRLyYfd6onK6iE6gH/N1hy7KpHidhE6dvWjqS2w2T3auEkOc92R1YqRqRWpKaivrqqCh7FWImMA6MJhBHSdMQurwdvHEwxS1Ihc8P+Aa/kHfAaLgojxH6qOW+VlNdaL37516Qdi34yJqwHpCvGBycXLomWUeJbZCw+o1oUJYxAYLBM58376J67pt5ssaDcUxgRGYKdBu7P1EoucFDGjkeh3gGY1aW8UyK2A7hxMgi5CO2I+HfVQnwmJhdyOmqbQg1hpaigPBIWCJdk2hJ9kCRkIZkkVNMEWqDFHEslu3TvggiRJJQdEc2ItbyNzBfdDKABYez26IYlKyPDSX19LfsrmFuRSJShY4cTKE8mYckTEWmaDy9Pjx6HyPSuRYsWX3bZJZTRZChGjx5Nfd/TTz+dc+xYc+a8fcEFFzDOxGyBdYkZPJ5IEjVPuKIYbYvoYywhmKAgzh8h3/zE0ZazL4mBV9N3PqXoLC7qbJqLIth0f3PLD97K/u9w58cDQQBH0ykCgGKunOx0iBD49olZTYncN+Zsev+T3VFytBwkk2pAh7YVaiX5LxHs0bj92++2x0/3YtsRyXuimFfrYhb4OT5foqSsa04+JkmBvCMy88GrSCZx8r722mvPPfccVE3/pNMQKAe4B7YipobMBjk4ugQm5otfsQogDBzcJZ3Fr9p7CDYl1GfBi8hMhRuymniIVA5bntbCqVokJPZnvqU9kChLDwGRP/mUkFqwPlAJwL07Z/Kk3Jx8xKz8fJKkhG6Jas6Eipf+38EMhhJKtkr275a1GxyRyksnjQyFd27do55902uHHFI49d7rTztjDNgMiUgUYy3Rqq89eVssnPDX1peX5TvN8VhdZb8hfd+Y8TxJQtigm6moa8lavmqtw5I1bOiQpuoKUcDF6QTGPMCSwKnjcDc1ansqaorzQNlwhMPBdMrssDkhWIzZXk9eJBHUItohxbnnTZ6ISVs12lWHi5gEpwdUGmGfENK8bkoAqg1uM3rUMexjoN6J5Wm31e6qXLpkWf+BQ783ty30o5J5q1oSETInjfMXzAk3b7z2twNPHNOrU2HQ7XQ5HVboL6FVJJsQLfTigapFBdUTeSsO3q8xkbI0+lMhJ65JMAtFALiN+0zUCBZF9WKYtfBv8Bv73morolU6R/2HpfbHUZ0uRO5FkGe58RzWGs/p2qPv1yuaESqsdIBITF4rVO4f99AfcVcoECYaBrcr2jhGIMEDVTOmX2MmkZXtraioumvKbYzFsqULJv3q7NHH5YpM6vYcdIQ9I0HGTCrF3gpiliMr6+abbx41auXLb31y5ZmdjDZ7mppyFmMykjSrxJS3jrxtsmIuTQD6IfIAYkHV7E6lHTu3B0GXEKZuUSoTQZGpEGYUwtiklHvQxCwYDR2BGQlWoscioGvi0GHO9hez5Mj8F4pZgu71g5OW7nMOF8aahfFGfqubUsSkINMQQusAzy6RKOnY4f777rnl9398/vnnr7344kMHDaKMLmAQctkz4C0Pbw/htX5vLEH4HmWoSH7GLipAMgmqsnldip+oQbzyiAJAtZmwVjU1U+TYM+SoQarNSP08wXRipL3BGkCfUtP2OhM4D0YqHgc1nNkkhxDrScUo4SZq7WBQMtht7eQb0gCcgLiE2MlycryhUAQxi2HBagWj04uip7EiQGxAbLNtkbkGmuvMma9Pn/4Kmy859rgFcbPuL9GeftqEQ5cdynb+0bz5Tzz5BG5NqgXi0MnOy165ak1tbd1ANFyryh4vIqwFgkZrjTx415gyXXgVBx2nqfoA/AOwUWh02Ij+1RvVtEkJglwN3/MZTAaX00VGkJmL7TxWrml+/pX5lY3EhJEBKNL6BMNIwW7E+f6HJDbIGe2ZVIftOyvjqb42oWEjs7TJd0lP8jVHyjv3lWUBBf/HQUDOtNFE9BVZC8hVkviZVk5Id2D2peDFV/AQhotX69QuxCyMmtzDwmHoyIYimKOdPRa3i8Uow7N08Y4rWDSxByAz6VuUOOBmkpBoAEQomRuf3PDqq68iqVdWVrL1sh4l98PT9MQTT9TX1fzmgot4Gu2Uzab1MEnyY/+Ndv7yfuK2OpvSzVaH94F77r1wxOGdO6TCqQzQtTXN/hkznh0yrF9s1xprftHSRcumPDTtsEEjplx6isdbTLEDvIqJcLPVWdK4J1bUeZiq1SRrE25jiVnp8OGc2fM+fP/OO28cO3pQLBkwASmJ1Z9t0OXdtmvP1Lse/WjBihsvO+3aa69mboUD2spuxZ5ljmoYRJNA1sW1oKBK1QKEA9ERBbkFoYSwbjKzbGcms42pJN4OZa+wsID9FMg7oTHE49+sXGl12C+55DLh628t6iAT1gx2g93hrK9veOjhe8A7+v0N45Toeoc/qeDTjGaQ4LCi6cZ+lA8EzLTbAb4MuFBYQQkUokYhClCdyp06NaQ1FA6hJ6RtIAzjtFdIECrqWAxWJa3F0otfi4AwvKLtIh4oXPoNoXA6Ll6kK4EeT66vOQzYHGVJSXbH8SYEOKB0JFhDu97R2s12a54BhArxxiRhv3pUqJmahYo9fkj5ISVl+ffcN5XLL7/w4LnnX5yItdNWz5jqZXlcubmZKOnzBoH/F4sRcuAudGyu2Zmx9os1ZazZnqDWZDMDasGgCYt1K0cyF30pAWyNMZjOREEaxJpQU+9n+SMOMlaiiiGJXGYMFP+wh7WbHbfyYv0SPJGJkSyJT2Ya3kQkP1Wzu3TrKp3VtIEZYnb08uj/vUeLVMQJGwZ2FzLjHn74YUZEylhi39WLRnFI7ZkTb7brhhuvaQg23Xf3PTd9u+r1mW8c0qkUG4/JAiAkdUUOzpB6TZY9lRtsZlcyVgWJKyZvGnN3KBJHfk8rZqoRU2knZFA79Fr89bw+Q7qUdysPhELAllqAnBHedLyOtlhCw+3Y0Bx2INRHTRS5Az8O3CDM5oAJqTZijVUCEqk6RqgNmFfRcBhYQPZ3bF0oiBZnVu8+hz36xLMESk2YeDKlY0N+zVcXmfPGB2kj+AGuTxaurNzpN1liTb56YG4+X7r0k/EnlxTnTnv82fN+M0lyipZBZuh03Ug59NCef/7zbXfdNQXfK9ZBvIrHnzwO0+43K9aUd+vK2iC2DPIEmIzP/4EQGqksyiUjW8sVG6WEqGmYQonPGOGrLrKIqNacDf570mTY2aSGYyXhYFNJUWNHV1jFpWcmKI3lpRpTAqBcHDgULG2iZoBxDP+kGKqRADsVgTWiOEurw9nPf7RzSxAw0aio1ZUEnQ1lLZ42hEV0LSYqxCcR/aGvY92RaYXxA41nTG9rjgfCAKNSuSysuPerlbG3NXv/h9xa2j3r4xVb8CardsDsmWxA/6KK0YyxijLqLTIxP5AjA+WTBoFRk4hyCXQsbEh6bB7NQXMfe9JJm7dtx0eazlBHVjAcbmA8MXMiKsGCGFXB91o7AKyHDVktVoOmcy32Wz3pgcYg0nGF33JwIpckXyEksb/yFikOEoBPnXIp8HEPB8uW1yE1kvd6602/J8w/GEZp9jDi7NnJiFBgwKBrrTm/2Gtiy49GWxZjC83XOFL2hGXDohU7vv1i2HVjlYidQp7zl8Svv2LCkKP6ZRqrrXhmM54tm/xff7lz4Zc7G7esfvbpJ2zWhEJen92VDge8zpQhtjmd9CQNCYsdNCxf7z5ls+bGJl/yh6lTf3/DBSeDzKKFG1XcAe78WXNfmbdobSRtrWgAiis3GG5IqzYSqEFzEHEX7PBJG5ZVYa7iHMOVBYtOJqT5DYonTR6QmrB5qJJphkPMn/dZhw6F+IyovpdRwcsyWdXsGTPm/mr8uZ1LuiuxRlGeBbzKFP4vEY4n7LuI8g5KzSAUGf74h5tWL137wPXHqrW7rbZ6RS+f8M8HTnHqAJnSkSYT8HY20NPrIoZcq6UjladSola21NV1wkbQ0oSaTXQ+/e3crbvd443DOUQ9UmxdGs/6/uMP+DePkl5Cqfhxr6T/wqzgmkrnr6Zs6NHR3anQhlGwd4+S3FxnB/CrbCR5BFRK6ESc4O0rWeGQqdoTzT3ge77/pZqhEBod068LyGKB+I+ImYzY82zf3n3V0JEXvndI1y4Tx51KXee0DeDltvT17z95799UbgW6DMhiHsveiqHekPHkeEYNG7Nn6wck0asg+TWn3ZTJMEAYzcha+DiErkmVM2FQZcxJgQDiJoAfmXq+RqWAHUMxNSOPrd4eH3HCuKRI9DTrVCS0ZcaN8tY66zx4TkMxRLqdhgPhVwrC2CSID8QJBa4mYPti5vQAfnHP/0gmVxtD/r/oMpNBJTs4O+4PdHfJqfffcr7X1qlTpgwZNPjKyy7H+fXCSy9269WL8r2kkh6sLuGD21NZEQaP1GIWIlEqjlle1F6Isz1i9wZ3zWdwOnHprN9R2aXPKXZMCaTXUjbFpBK3AgZ3OB7Fm5NKu8KRAHGKFDo2mA2UxqEmlEAfRcYiviEiOC/4WMTMp7SMM8sD0CkuJyI2GZBYJHzuued8svCLp556bveOnadPPG3OW+8t/3JVMurTdJMDfAw6ohwCcQuCp2jK2JNGPfPYU7C5eFr44FvYuiQ2/pRbI5TJCTgRhx9+OP5EjGFEbaPZsP8x8joB01chU+ggxT/jITfyFkukXC80wGDTUmArZOeQ2R6JZZFM9N2y2m+/qtpdXb2zrrohbNISHn9j5cSTvff8fhJ1iUxtGLfbbDqim7AJgZltUWAgZkswYp83b8UXn4PNKQrAZVQmQngl6D9ZowEdYVTnfghnQgAljwbRRSxjpsJicdiBfqcobFAhhapNWyW/Sca1SFN9AgOPza7XlOXQXaX0/brrrmPeqQmItibjtDDxYujFVnT55ZfzFQYtQVTIQ0qGjHemjKFjCZw4bjyZWWXlnakEwvMYPylXScfH3re09j9mnDvJq0Vy0iKhLLuTOldQDmIWX8lfyEnhHJrB1sV12sZFmVrIK7jOTwjyIOavxfqFYHH00Ue/9sbry1eseuu9d6Qdjt0Wjic2sJ+XrFrr6v/XaxiBmBTJ0IQ8q9tIhL5tUsOB0CP33znxhC7lHYsVt/Ht2Wt79T3sNxfe9OFbn/fuUlhaWhL31Y4eefj77z3LoANUZXPnfLlw4bSnnrjqyssGD+gbjzJ3lowJZF1DMNTgdGZOP3Xs6FEj91TudHls4WA4icmBrS6VDvl9Hrvl0HIKH4WbKRNcWwHdebOzCKuiBAPyNWF+AqNWmG3EEhSHoE3YiJBU3Fn2UJh+ULjJ9vjjT+EIvuHGa0FhIKkhFo/bsjyz3pjz8Ufz/z7jBSUhZCxR9YcAI+oNYxdHu8TnaMO85LPbOz7x0DNzZ/z9+ssHnn5GqcHQoMTBIml9esj9UVPoqhQ/i5u9RZu374G10pjvUSZ/Mp4cOPr4BL9G2DvSGRZLjLRM4bpq/fntvepwFHtzu37x1aqvMxSkSACiUZCnUvB6WI+8DqXu8ScP6F5KuJRPBSo+avA4OwJ40t5XtHo/eqdidXUoLcdazZhHY9icbJlUsNWbD3ARL4wwtmNr0t2pQmNkjg0GgkErq1jHSaL1CDsWaV7EViJgEUspxlXigyGW8TOaYFXimA4IRFVTWpC4WKM5d+P22LqNifMu6AwnkdxMUjifgifoBv6DtuhFi3QeJ5+uk6wRRglDhLEKYFnd6Su+RenUk4n+75AjMHDgQFYF8NOIWWIjOaBbAYH1tPHjenbtRrkPXGMnjh93y+23UcLr4C0nB+RC2QphjwS3BrMwyMQG1YqyTlYNhlel2Z7l3bTat2az/+oLRkaaCTnJslhMMDWbS3XlOn2BxmC83qKVoMS6qJAjWBZpz9jSqcUO1FbAgtlZNwlAx5AEjsIkMOg2RyoSQrYTclY8duLJ455/5um33nrnzddmfbzw0xgZ05lUr06u8WN7d+mU16dX/4LC/Hpf80dfrLv7obnnX3Hd3fffSXEZgNG/t79Cbwwyn+KpOlKAvIK5uKysjDHH2cTgow9IiuVb3WYjVtXPeuicXNc3dNYuFw6zH4j5q0PG3eHCtSurZr49f+mGHY1NWKAKtVREo6hZ2uz22GOaUtK1i8NtyTQ36Fjw7TmSuETgJkLMSoAHa/fENOeXX20MRTCG0XPhgID1O0mW0Yy4CCyAuIspxAgj3iSUQKGeG9MmdDxqI1k6dcj3eCgrXsfPUhlqyLUeM+922JG3A34fcrhR0ZOxxQDQe7HPINzgTGSH4JwZlPp0586dgaRCzJKuQwYHmjGYjHj0EAfhKj279zhq2BEfvP/+RRddBJ4Qgwld8UDu5DmCwPQXiHf94IhBnSy0VJr9U0yB7i7EIEAca8saZF4gG36KbYzwPiDpZZQrV5gvmjdx4kSyK2g8720JakFR4U9yWh969LFYNCJCJog5YdQFCQtoth+05Zd8gTFkeOWik3PBpy79ZJYs/cZXufGWJybn5zhqfU2PvbTi2DOvmPnqvDun3PHay/eWlvVIG7ROZTllvQpTmZiaJDUv9OXXK96dt97X/PgLz0wrLOmk1VYZMJ0nI4Q5RKM+l73AZbUU5pZp8WZWPFqiCLJMJpwOSpeOO/3kUzNpU3319jzsUnGhDzY2NeUVdIgnMg5PXiJCwU72JWF3FK0VPnHdGkVgfZwUoIzXm7N7l//1WbOOOGLQxZdcAHRTWovZXF4M7XdOuScQDnvzKPujKXEnchs2poQAGYVc8d1RFiNidxS8+uLMKTdffd7pfW64+Gg1sZY6Bgo1GFpfLmzpcCaBUZxM2I2Z3BXfLYyjTf4z8TC2gl/tZXGC4MmCFNIimpAuy7KUEGsPCnklDM15JZ6169KIfzDuqGJp9GE2z6zbU6Maq95cuOOy8wedO67cbqgxpuxKMNO2wtW+5hDWn0o5v161heL2O7fvjsOfInEsfO17yj8UMJ3hiMER6F9YxuE5cAAxZKz0mJ7EjiSDqm8AOEZ4iPTti6hXAWTMzKIu4bYWoMpApKJ3Jm3frqnVUtkwAahaMhPaJudFPEpvaLube4DuMety4uW64py4BDjO5s2b+ZXoCe/TZQgRQ/1/x74RkLFrRGdzQUyM7qpoa3gQWMORMMW2Zrw8/bRTx789d+7OnTvYgNq6v93XjWpubj6zFgiEBIlRBSyiiR0rSnFWMwZys92W0JLfrq0Ka/YevYZkFXqoKrJl156PPl7ywovvPnDfq1de/MCE8TedP3nSrb+/GXyHJn8jbTCbkZ1whIHzrovaNptgARqFiq0BXxPGjIXzP8ZUDhtJRaPcEI+GTj5l3GN/e2TxonkPPXzvbXf90WRThg0rnPqnUyafVNinpMadWtm/c3TUoAKcWh53ltOO8UwYuhi9H3ZZXpRkKXdExhxMJoLlORArpaWE28QqRI09oKT7w+f/G1dYk/ItslVydTDOTU2pO6bOO/q4hy+4ds7cRYHqSB7lAxvi1aF0MIOoCieI7Rp7lPeMsb2TTeuMURHs377DaBEVUZGaQNZmOyBj2m7KzsdHDLgdGQBmTI88METlARQ6A37DRNKExMW5qFstqlgrJPmgMbOMrclIU0ke8B+EgSczyXBMZN+3fgAqZDGpWozwjn05EDrvkR2/9tprgSHlT0aAAYE2OAfNASMW8U9YjxDCuFMfnybmGJFICOgWyxFDh735xixZflvKVQysNJm03o59V3kaL+LJouiaRbBaGR9ZXl4u5bn9f85Mvf/++8ClcpH3ykbSJMxpnNMjfiLbzDMlsRHBA2JIeffuVrsoY7qXlR/k7KwDd/F/xbcoNoxJy9S0bD+Ef777+uyzTzukayG28PCSdU3f7cgUFOXfPuWO3Fz7iJHH434iGyYRj4CkpcbCWnOl2ZY+/Yxx99x/w+dLNk2f+SoeNJvdhpaEtZx6ydgj03Gq2ocN8YgdI6nYa8w2Eg5VU0oLe+1qaYGjIMswoE+PWLiZ+HE2W2L7iGV+c+67n3z+JYmHZG0x0RxMpdBFhKmVndQUCcdzsgtiWurFF18yq4bb7/i90w1GXcTotRHGtXjp1xs2bxkxZsSw4aOjuPszDYoaNJqAfsjYLHarOcukOGqq/Ccee+qlF543tH/qzpuPdSUbzBoNMMUBdWjjgIzFnq6kLI78ddsi321sxN28v8og9tr9eJ10kUPPcgdBMeAJcnG18Yb2XU4oAU+ONWOOJU0aYCzUICKAFVlF1Nxxlazapt50x1cvvrHbFzuE+Lk0kfwH6cgAN2YueH/hikgs482iRLLZ6HLZTG0ETrX9UiSnvWtTF6RaRgaPNmkEciTJRtSlKsGVUNvEdoCBKxk1pqJmYxxvjWB04SYF473VLMAMqQKbW7a7tiGpkuwtlEMeKx/Fu3iMVBc5OWjijpxd2U3eJLuBkQD5mtKqkWiE0lFCTSSImkiFn38ba3vA/3d9I/kOy0OKWVJ7PtA2n0kC/cF253Q5iOiaNeetXTt2lpQeEhelmg7CAdA2AcUaRcNIvMKxS9YFUj9pa1FShzNodSY7VVStgQbNXx+97YabCrzOVatW+hrqY5EglIWhBATdDh5nKoLjUag0Fbt2NQWa3U4wkLFVYIcHKQBXIlZ1YP1ETSwInXJDs15/Z+7bs4cdfURaS5ittgyNCIccLtdhfXodNuQImvLys4/kZSkGbZc9XYEnEgu1MR4ty8stzlW2blhHz8GCV8I4Zf4pw25/TtSyBTK8iFnYG/iVQGfRoz5x2vMn08EnvzpY1sG2pkQ2TM4+98i2sRu5HEUpLUTIFSGvIXKkNKq5pchSQuFKxSLMR3GWcsU5x3ZhLIINCjWh2zvtYm0CsxbH76pa4ZN+4gmOHdNj4eqNm7biGkH5BYXbTkUxAB2SIAQmBDCPUMdwQOD0j6UAzaHCCIEIhmTKoYT7dPUYklHMf+QSsjkxoq12OR5sltDKeOiE8R5AGZGEwzDoeDa6XMVoMBf8KWcEORjw3tdffx28fsxIXOe4/Iorzj333AkTJoBhyP19Du0dbPStWfltv6OH8y18jZGUz+HkAPKWFQwIHBu4Ap3OSDiIw3rFN990Ke+CaZkdq4ULS7aGFI6jmUwiaRDVyUPgA2/fvh1aksokT5Oim2z8kq+/ZqvD3CWfQEAb3iOhYrYpiLY6bP/xF+UUyBmhM3qKifDpN9VU2ZL+W64eqWg1FKWf/sbK4tLOfXp2Pf+8sWdPOqfeX/f6vA8vPO8s7E9U7VWiINcAdFVH4NxvLpxIRnIJEejmeDziNxhzHM4iLdhAlOfqVettFudh/Xv6fVUGPWMYnx3CQDqBWULHG6QMGKlyGIkocBGLurPzdu3e89as2SWHdBl71ACR6CaCBlgeRJeLXRYmYDLaC/K9NTVVM19768svF98x5baxx41OpX2RpNFtsjY0+q+55hpiGEqKOy1dtgEDpzkHg3/C1xgKYRvVlG1bd3388acAUDdVfDnxZM8NFx/pMu6ATZmN2QoLJh1oy9BBy83UNkcZcHdY8Nk3u+uIjkig9Era+x5ZQOpstQ0+6mE4hNsd6EE9pioWIzu7fRnHbRGc3dKxR/mQZPAdlyMrHA7tLXaDsmVORpprvDnFgaamKQ9/tXt3YMpNYxT3WmubhoK23tD6dYPRtnpL6JOlNUUd8mqr679bt/7YsuEpSpe2fnvbV4VFfu+3UAYjJuBb9UA0s1m3f+tmoL1iFsHlGbuwcePBwVGLDRosYngUdGQtqWz011amGhqSzeGAwbFj3vIdJYePkJYRIRzrwo/ga/sJwQdNzKKFLaIc3ZAd4q3wREIu1qxZM2zIUCE9CDyg9u4MbY/df/43csrZ8lesWIG7QfjUdQyhtnqGNYt0NLHYEumOxR1Gjx796cKPhxw5hFSKtn7Sruue7BxADY3/iwAAACAASURBVKwqEajUH6WUWIril0jJDpsD5hQLR4nCspudR/XtMqL3psWLPtyAU9GoDO2fw4ZX0sHSqdRVUuwsyvc0VFq27o7f87c561Z/azNnmQnRTgRVeAX+b6JM4wLLWxBiIlFY3JE9bMKEC1948eVhRx8FzcRDIQtkjY1AC6ORhkMYVOwOi8dmIOidpEXw/UxGm5aOCmTC0gJl5fLFwWAi103Br72rT9LY/oTOILANs4PKnZKivyQn8ifFF6X1gmAKfiX2V+FNZzNs90Ju1zjzUikQyKZKMQuJM0Yd6XAslEbSwlEqdHIi8oWg484o4XSu03jVb0cfP7xcCdcpGbeSADGnnasJCYdtR6+5Sm3KpOZnbxnar+D15wbNemvhO+9/t70irqXMmBJITSCflDElmDOMZwVew5AYiOpERiJ+HIk6PLCbZdSQEjthXnGnmQB0dLi2fGKZVMcOhaqyRRMl/4TJluHCWIDxhxmXmzEnXOQryUlIIH3ooYcAjZsxYwbQWawLwmLuvf8+KlMB9HDppZeHAsHRo0aBhPKnW2+dNf8jdhoJpSYnQuyqek2eVucFYhC+cFWNELnPbpHO4KC85vIrealsA5+SHmgPs3PeeeeJPMF9LeQibWbN8kllQ3mznFBuI2af6pm5eXnDjjqSF2GdI6hXuBsEr29rgFpt5n/8xf23HIaCAYfFMS/PP/XcUf29HYqTSoN9e4Ph40VN1143ecxRA4YP7Whx5d/553uffPKVfv37DB0yQAE2L2UV1adCGjPlyLJceuFZkRCVU7ErkJumaqCZWO1kj1XX+t6c/eJTTz/mzS2OanGcgFglVCKfRe4wiGdpXHiC2tLGWFKEbeHSzfN6rrvqSm9OfiKJx0hg7uI35JN8OtggWA/hSGL10lXvvvfW3Le/Gjp0wM233JKMNwMlaLGVbN+55earLg1WbT1j1MC5M2a8OWNGTk5xQVlXqLumqrq+tlpUTVeS+TnK0UcNvOsvV5aXOuPBrZlowIgaGSUx32Yz5bUVwyQwcoQFWG3WjJ8t3aPhfTISKCRZk6AKKHD/fVaaUoQ/XRcdGGSiIb/HAH8KMVFYqPehhysZi8eRhQJMdAEGQbi5IWECPczv321z5kTTrml//3bwoKJTxuSR/vxTXveP32bcz7708UlnTvrjLbf16tJn5uuvHHvycBG4plcIbceBTCuWnkDI41fCn8Y/oCATCQZNcAO4l4DfE/Au3CCMUQSCgTKK5YzQYYOj0qdV1Da+9ck3X61cX9VIwXJXOBgCYbKmKXr/JWex9qWuyKPgCVAXg69fEfJm6zyoHa3f71aIWpphmH5JBLwPlfSpp56CLQ4dPETOuuihcH7/l6l1bYypHJNBgwaBqEnAL0WjmbA27tUv62OLtCrQHRXl1HHjb7791htvuokkhwP96kd/J9DtcL2n4j64Wwes4haj2UDUejqpIdlYSZdJYMYNHjXQ8+yDv9par2U7gxReLczzcFVUISAAh1CERKSke7RHl65ffFn++vsbm+ojapGHqswoBwK7GHhcHf1I7q+I3uPHj7/8yktfefXliy+5aNCQgdRYSMYIlneAIZEM+5zZpW++92nlropOHUaL6OlwRMm40sK5ROCFNmH8iCvvW7Twk/lnnDZODwzaGwiyf4/lfimtFJA+ZAmy0Ycffoi70G6zkNqNDc/hyWn5iU7AP3rI/q0bWxYLv5brhfWJj0w1a8DsY6rRqwQK3UXP6kPSihKgXuhMnTKqnDzwmLBseRUA99tb3kssPTLHyfIDut2gJkMYpTwWxePacfGE0uOPPGTH7sTmnc0VVaQvJBGpfXWVAU3ZWBHe1cA+JaQ+aE/3aae9DsOEcX17dkLGSimagIdOJRCLWx8OTFnlZZ0c5iX4+0QMKqH05BKBnaVHc0q+IbZCPVxPPoKvQOUgUwG/ISekTLN5lJWV3X333eSLcA+/slttJ51w4qeffLJ8+XJC0fktYjQLhCmWT269NfpV4SZiGwsFHTbbpws+joUjOAH3bw/P4RWCBe+T0eVqlZ/cSQoFX2FykzPIOcuHBiDEb9665cKLfocBDCupyCBJG9i9RfWW/7KDsWKhcjBcHCiQXAFqf+lXyy79c8/Yns0ZZ6fF3yWIuTlueB9FqxP0HAk31jc1B5Vvvl19eJ9uZiqrItITcKxYWQKpQDPgyE6bWaQnA1+SUPx1TRabm52zV59etc89u7OmsqgkF2hOoTGJxAMLhEJyLRhngjmkgdWIA7xnddiC/qDd5j72mOE4jsJxYhvQYUVMKsUUAA7csX3Xli3bpr/y8srvdorMeANg6NZENGF2EG+aeu7p6Y/cfbN/T+3T95987OgBX40v/PvsRYu+rtq4sgryZZr7lpgG9y/p2d3Tv0/B0GG9LE1VsZooAp/R7o01N4Mazy4ugn/a4DOCVMTSN23aULFuU1OGhMSETzgRdaM7B8MoxSy5wbOsunfvhcQA+THOYgnsLc96cAhOi/vyC13l3Uurd+3IGLEQgltNrD8jTEpmEteeFg0YnPlOqxKNxNoK0Pw3mtLYmPz8y8rL7hleVlb691efrWr0NYcaPW4PLLJ9T9ONO4yV3AvQMGGtwDQSKlCW5RTqk16pUbA2wiq4V42IRU0egz0/GLYvWl319sLvvlq9NRjJq/YRTsE9lN/I5OW5oRpRe3Hfri1ZAZ9SqSDnkPcezGUvXyCnX3Iiyeww+PMm5l4QhwgqFJF97RujX+7dcrhQiBGr161bRyVauVWw2lvtNHsc4QL6V+lEPBkKB8xGJHtRzeOgHEwiyRc8Smwh3UgYMVKrwmyyoghGEz6i4g0ZuyhTmq4ozjHnd8izxBCG4kpzLZn51CdTQkQnMLnWjPtbq8V5/KhBM+ZsfPD+Rw4f1ve0U0a5HISVmogxJ/yBkBax24LmEArZXW4coO+8O2f27DcHDeov3ItGNQ4yltVhyla1RNMdd/6e2wcN7JWK7hG5bgoR9y7w+5Lh0LEjj1TvW7Toi4Unn3SsQxhp9jIgSYH8KdeV/JNz1gN4mIQzc46vFlNcfWMzdkQpZnGbiHREjm2nkejfGHy2cA7eJ3cgrCDk5JLC6bB6jAaMV2ArkEaJ5BgTxbpjZrfB3rPYXmhPqPEaBAwcsAmBxd7ON5OXJTgjJQXhFEwHRkqTEhDI0TnerJzO6R6dDCeNKWF3kuOmpgcE465Pl1e9+u63S1ZV1jeCL28kaTRqUctLPCeM6W801wPwAXqPwW4WVAj3ae3An+fNQmtMNfka5PfwA3ZOpkOashgHaSvivVId5IQxeemll/r27UsgPNWTwHdA8GaxCMmG1HaiFI3hcSee9PBfH/z0009ZO/iCeXiLbIQPhWXVWnMYPMFwRdqjwx4KBnj4sCOOKO/cucX6RRsEKeiBepy0rEdpDeWZePkBqacsKRH6jB63cZHQMd743XffcT72+ON4CPUmhWKEcB8X9ksRBP/fdIgR2Je/J7cigFSWLl1K4ED3rqo1KzftdC9csiEry9KrS4GSDChJE7t3JBAfM3rAoCGDRTS5i2zaZsWWR8kbgeaXoAYGtVaTFiNBoimDVp9b4EqmsF7FDulc/NvLfuvIdhjtRkuKBA5hpiR7GaR2EQiOzRVbRor8OCe1U4mWo0gSbrlwwEd01955FxoIgczxDZu2vv7arPc+XNyzZ86Fvx07dNjh77yz4OOPlo4adWx5ec/Kqj0Lv1jUq6Px9qv7jx/hMacXH3+U7YhBp1U3mmuCe1xWd5bN5bFYs+0Zs0VTkj6lbjllLGwYp0kkiiStOSWRhloHmABpv5L5IaCDoA89Lgj5PrV249Yq8o315FwobH/qgYD1O4UygDR/1FFHIWYRVUlf6B2cTV9c7WUQrVMngfxEwh130olP/e2RgoIO2GuBahL2WUyEONmJ5FQdImczpngdSWOCNd6+moOtv1VRfE3RRr/SpdthlBA5/awzI9G4zWFIRUiibKe3QbJ1hCGJB4YYRNnncJj6K92GmVG3AcxFRiELQrUTzZLWMiGrlQoB5q1ba976eMusBVvWVhoTliI1RMUw7PpMTYIYVaexOW6JFVhjkonRCyaFtvEpxSzZrwMaTtrqemvXJZeUrFmuK+7iJGa0nnDahK+XrxDMSvdTMO8Haer3tkOqm/wBs6O3La2TyrHsuaRIef7D5u//q5Y7uU1el1dk1+Rb+JQvZRtouY0TUApxj3KnZO5Ssmy5ueXPH56wf7AloLXLN7ZFQ/xQJBKT0iXyUY3A62EjjAWDlVu2YvsAy1L6NbBaChMB7W+/NIts1L24m0s1B5rLFDVLSddaATuj3k6C+ubZahpfUlSxRjNGl0HLsQRt6TAebgdVWwNEYwFl6aaBYMqlzdEulnD42CO8p4zMferJv174uz88PnN2gAxla5qMK+bKZAGehP6k7C4QdeNNjZGCvM5PP/3a3Lc/A6yLWFJTlluxWSLKIc89Pbty+TeTj3KVZQcMFi2ajJPFbTFHQMgzuZTcnN3DeijL3lulJq2BjAi3b5l3BlOM2D59msFhYBcuXAhuFvcQwoxYE2gOcXHL1o20AQBAfo73AV7Myc96WAxo6UIzBcUfaYNF7zCpYAvqjjT8WSF2AgHCDm4F48VokDdltySK0hmQWpLFaa0YrdWcaTOEts3GGzQBoZ/E7RpWVIrOYtZiUghBsSjEkhCrlMzYIpolELaC9BDWLH6/N7Fx4qmuh289uldRyprBKFkaitvO7BV48tZhXQstGXKrrRqJR0oqlCCWq43DFKVeWC0ZSEtW7hCQOAmf8KMRVKrvE5Ls5aecLym4oHLgCgSVFzxuTJ58uhzudDITDRNVFXe6XZgncgpzH3/6iY/nztm9dQsSfyIaIUdf8DjS2QjIIehC/wdvZEswEhOm/wOCgmVEnA6Ffi4974KanTuuvOxSr3cf9pguq0mxgPbIPklyEo5mPdZ1wYIF2EEnTZ5otVvAhBNTxapj5cXTM6f/feQpp3uLSyxODxVEzPijRXFrHEEC61IePJ9HSV4hX9TGyP3HX6aPdBYGhciDJsa/px574uzT+zSqPTQ0CKIOExUDBvTIsjnwZRvNtkw88OCUy+c+f+/Q7iWmjJqKEBnjobqf4jBEQk2K3Zy2mBAmRKFkgyljASgkbjK4HXyhRSacOLIoywqGUDIlEwaZF81kTBHdjnvLELcBF2dJC4ws4CnTiQhlKmIWWzOOxYwoZJlSc2e/v/70SX/89fnXGOJb5844Z9nrw/5ycfK8wZtm3dHvg4dOGJK3NbT5jU6O3e/c1XP5a5OuumhAPNSIY1CJZTui9T28FceUZg0sNHTLChXYGs3pRkULg0KnqIWiGiBwqUjcePmjTQ4ntmSWfesyFlOeAXfL1JTI2FesCcbh+QSKJE02EPHQeHWKoN6NELtwIqipKM4GxTT6pHFAGAqACsFOYhazjQT0g0U9VqM1GUufeOJJRostFMWfQIxmGgUxY45QYMaUNgOOno7Xqg5ypZyKISIsKfrCaSH4f9EStYK4hKTJk1TpOTzFQDhU2hjdEDC6yOBsqjUmvLzUbg4YoxE15UqmEzt37yAQGIESWJlUHIu/RaxCMCRFXAMypvhTXM9Qj4x1iacxIhyvql2gLqdB8DHPnPVac1PtSaMHG6PUNIwmKcxq8ySJ1sCTkijNpGubbQ3Pzdt99zN1m2tzSGg1xXenlRChgsA/2gxmq9Ozqz419pRfu3I6CgrXD9ayvvfu9dXIXh80MautQeStqJiY5mCLe1+phygcxEMqIjBW3kVvpQAk+Kzec14k+88JjJIhkNJYi6zD9ZZfyZv5Sn7LddlOdmh+qCsHok4zF3kpJ9jAcRNwG+fs38SRAJkDJtMDDzwAkD+ejkmTJiH4y4fIn/NkyVXlCZ80j9ovKOgU42vxhuw/PtwjWTw/lD2SDeNi9+7dkc8Q7+gvqozdIvCEUM3kTAvW1s4jkmqqaNgWSkWagcUlnYIqhSaQiprNVo1np4EcDltTCZfB7FbYO9J1RuT6RAxbvMNK9iBpfyL6Tv+wQ/1atPaay04ty1HUWP2LDz/78vNvJOIexZyXMtpiJC6CcZ82zpr19oQzzu1VckjDjg3mhO/S3/xq0sSzvl6yprquYfqsF66/5JIpN18xcVzHe+8+3wF3jGBKySEHB96KgZ+KsRRev+X6iVs3L5zx0nSHUeh8ktY5kaMkp5LZoZ40M3LFFVfgs2DzZgYZNGYQQwsnciLkUMsJaufIte923iilCkm0yBO0B9+6GED9aHnc3qkU1Jto9mds3q5C1QXOtQ17Z/va8S/vVt2qwRrZsbM0x3bdhSf17xS3RndOPq3z1D9fMKh/uZIMAv0vot7ZM4x2M9C1bR1mQ16uFzOsr74aBqyaHUKg1PmAHAE5/vwpF7JcxXIiiL5i7hgiQEzwxzGtEiOen7D60ERHjhw54VdnUVsp2Bzo0KGDjhrvZtwYYdBDTFQbhhXwH5IT8c/IO3It66I2lhWGndCrc86dnDxgPVp+jlxOcQLpd5Y1nYYPP4bugLdNPU1/oNnhcG3YvGnDlk1UJQdSFb4BNdJO2R3pD+U5NEDWZORb5l2SaFsj9x99nQ7CG9kLGQF6Sq9hVlG///np8667/vHKSgK7qVuaG/QTYexS0gj9VMyLu112E4ITBsBIEJmBgHXBUpICz52U13Ak6S4tJ9Bbi2lmJyohEO3UgRahSIgXnLjdWQhO8EGMU/iFcRHyWLMKgm1atVL0k3QEApwLrGqh1WjPsiSLcxJBU5enZnw46exz/3zrdZbw6vuuPfJvfxw75tCA0pxnDeelmzMGLTCkX/adfzzhpacnPf7gmBNOPMxkqU9Edzs9cNkk5fBUQ45iKRZmcLl4f5o9HCU6GQN2y7R9y+4sF+puCnxAFCKkBfYkIV+hrqYJrjSrSYcrkwU+uOD/erVNCIyhluzlYBEPFIvAgmLD+pLbqEAa58C1IFYxcp7IPATMsLKB6kDCf9WuIx4sYTtQ0w3okxg544RMhvzGHACz+odQ2x0u1M1gJBjjPcTmWqxvzflg3MmnVe2qsnmyMTSodsTWuIBiFfufiDpIs/SQB2CSbLgCnMhpdecmNS2TCpns5EQkzDb38qXbnEqypAgARpFHbbI5Ac1Px7UMYe+GUDzpttq6rd9cmTLEwxESsemhYMuyHDdrlnG2OZ29eh9KMMOBO3swnYatvknKEIhZNEv2v9XbfspF8WQdi4WHQA3ypOVPyeakdNIiprS8TjI4yexaLu6/y0JSjGZLTDpfiY1Zz+IG4x71mhJmeArYxTE/EqLLDbgMBCCTnuFJShSvkJxUbictTgf+hAvLzZLPs88+Gx8E0NISpHT/TZTm0YyWVtFH2R0+IXq2CkJxR407jQAj4ZjXS5GwzrhNMHTdV/vjDxzOqs2CMoBuAUYJIeIZg8vudCS1BlGTzWQXdXYxRwDikomZQU5JhDIEWgE2wBcsPOjQiD5BIpsX32KWLXNYuXrO+G4vzNhSt3n9H397/cxps4ZTynzMcd7cnPVrv3179mtLP/+UyO9TjlCuvO4sVsu0Z99758233509z+ay+8L+EkWZcvOYiaeVZamVGQ1GmQOxx5N+cqVhbWa3i4jU4YPKrziv3313XuoqSJ503JkCFDdJcFdMwjSAME48MrYHMSz6VOIr1PN4hbjMeXMwxAQxmIwwWzNskvOfxiT/9XgL+kRmRj7VD7ZigvG/+uor5l1e4RF6M/bmHuNsJ2J3+3bzV8saBncxmy3ojsTXxo14D3/WA9DpgmwL0KWJxlNGdOpacNbu2qohRw7ItYWUcGUi2EiNIjy8yThMDfgHgVvY6pGKBfK9+d3LlK8Xf1RZUV1a0hFKoX8idXpfzISkcLkfS6MRi4h5ZMoQoZivJ598csiQIZQDR4hBmQEgnotY/pG6Jpxx2ptvzXr5hRfPPf+83Pz85iYfxU94QQIqxlGn61eMt9iB0FXIck2woNS5b775yMMPH3PMcCBFaIbJ2kbrdUs5TwCbBoHvkUceodY40WB4DI855hhclyT/8mSECaqRPPv8c3369sWDSUe4sv9Cljsfd0rJg96hI9FrrssV3erQ/UdfpLN0UGgReuUP5FQhnjKjqndXRdSb2wsZ3mbL2rJpQzQUsbFbmYBnMKXQyZvjhBbAbITUYjERnkVpJ7JBIvH0nXfd06W88+WX/pbKyZFQlPg8m9GcjlNhMwqnwlZeX1OL9b2oqDAe5lrEZcdSrK9oxG7FJgxFxnDaStKLK9gQW/fNzh3bqp6ZPifYvLm4IHXHdZ0nnjC4LNemxPy46w1YPbEfwUTjlPxKuizWZDocboo4LEVRit8R2eGyYiLBk4CLO+pvktC19PSnTmg85bBmAxkweFDfRVtXK1YRfBYCToER0mtUEC6gB2fhVjUQbYopTgrxkBxVHhl2KFZfUO3j/20RGyQKy2I6Bg0d8vYbr1us2AR1DDhdH9QdVMDmUaPD8+36hqTWzaQIx8KPPyxWMO5rkZPJIscubsl3pE0FX32nvfHex7BpAIOGGxWHK0sUTcUemkq+NnPOpi21H87/9ILzzrE63QTpIofhCRZGBsxg8aQwz6cRmSIWRE8qDqUdqXhYL1LBzpYxW13z3/v4tZlvXnFGSa9yhxKvIGHACBB3JGwDEIuoXzXmcPWe+V7F1l1B1W1VgnFwzOAmIr6PL0XomwBGy88vIIYhrEUJ8zxAZ9tkKwf4Tbu+ghIQBVA6YZcC1YNd/8Ah3u16us7+JEFLPgh58QCp43ICp4P4+JTMTnLw/d/QIrvIi5LftQgxXOSGlifLx1ZXV5MANW3aNHrEw+W3WOyQseggVM7P5QlgFo8//ji5Szy25SG0pIXbwm1k+/kJljCcWRTdIzeT93Kdg+7wFQckLtaUfsjmybbxWVZWRpgIeBnsNzwcJSORSVjMZmlmkz/58Z9Z7tIOHboDCVJX5bMopSKhTCNjS7MZCtmukAXSWOBF3ABhdg5hBrcEBNKSkZiJFHV0sRwYiP5h42C9oItlmTMNu6+/YOSQQ7unTHkLv/x69sIlT65Y8thD91pMLkLLyKg87oic88751diBdSZbPcrmk1PPnDC6+vEn3g5osbGTRvQrsp151uC0tiYdb1YtBZH6gMNttTiMlPQy21zU1jZRjCK69coLB3/4xerfTL4ov+gOBoRwaT6ZEUJ2kEHZ1RgZtD3mi4LEjAZjyyd/SgJAVOUGsROzB4uEHgGY87MeNEmUSUU9hYCpFGNUQVNgHmmSlP/2fzszTtNgEBW1mfuf+OCRO44szSVfUFDHz9pIHp6xGnHVwHgULZRO7OrdK693t0OU9C6tMQTilNUM7pZNLwGGyJg6ACwUfrwsu+GCX435wwOfLF705cRfTeKnutdwb8A7fZSTIjcqKRPTANaI1ExuvPHGU089lVCt9957D5QH6lFedNFFKCcYdJlTXIoX/ebC5599hp9cfd212AYB00KICUSpvAmYiImoUH1JiYQjMZ7J5BVXX71u7dpxJ56A9FZYkIeWIipC7jvkcvveWgPVltkZNWrUVVddhbiANxNvFMHU/KiqqsLl9kx76uEPPpw/depU1jh3MkNyw5NbIFek+idfoq9scfCulhf93BP6P/x82S9GIxoNM7OY7ZlEZNPHHpx2SDaCd8e04VtE4YAWjoR8dreXUGo8BaIeF2tQOhOQKbhIvIGJrd2Y5c7auGHr/Pmfn3r6KV4vpiyHFkM3TNgddpKZRWxVIlVXUz/rvfmXXnJxcVGe30d4HAanNJIQ6MeJSByW5s3LBXLh9TlvP/fcG5vW1zrMzuvO9ow/8ayeXfOTkXqbiV1ZEyIETQAqSc/XUQDuw2wV0eBvHotHiSTthCykA/GmZkPGxt6OKcXuAK5IcOmfPqcCdIW0kXT4jFMHvrd8zaotfsWeS65J0uAX+TC6fMP/McJQAS0UDx9+2PHQGIQEievS1143zt494yfPOpo1UIeRsAbxv/3mLKYy4BfFlY1plcAPTvTCEMaEYlv23a4dVQO75bfzlWpDKhxX2VOogYEXxGD6dLn/nr9+uW1PHQmAjzz51BFjR5R2ycNXuW3T5jtv/8v7Hyyga9t37FHtrkQ0pPPHtAULKFj9uCZ0dgl/h6eLVAlCNkmRx7hpRRcy2CyFSly9e8ofykuN1//2mGxXVPOHzVSEwxAk4IsQreNJl3vxkpr7/zp/W52WUkOMNRkUsCqx9UEVBAHr2/GAww/v0qULe92Be/uzi1m8HksmvAbLvCcrC4sBoCRAhR24WT/+W7lNSp7IW+QWJctlQHC4h7A5EXRJFQKGY38etz9rg49LgYbP771a8kG5AbAT8ycR/ZLFkx6IPo0UhVL7+eef//rXv+Zd8H2QDFGvidslRZxEy+uvvx5fFbImT5Z8Vr5FqulSl+UK+jE6OioyghpE3NIvyadkM/ZvG03iHnYjXoEzZf78+cOHD4fp44uymkQynXhL+20yYX+4Y8EhToujaldFLNzNCnEZnVbSgyMJgwOPJKhJovSmcEfiYUmRGa0XfWPYdJlFcCYxGbjGEfDNicaAg6qFmYbjjslDGTnm6CEXX9Z32TebVny7R4uZO3Xscnifov49s/MKjApFi0NKIh5z2GvGj3AfN+hMFHyH08HTEk3fGdKgw4nsEofXinJJGJhqxhNJ0lAK7CeTGinICj563yVn/O55yIxDIknSMMaBUcK+xRQTSSPZHyMjN28h68CP5OAaDIRJkVsHQgWjKi3iP54O23unsI8ieqAFCs5InK4B5/LunTuznEJS/+HTBByAGHzH/K9r5izcePEpPV2wA1EU4of3HswrcRsx7yLBXbHYCXBIB5qwcpJOSC1wXcDCnAljYw+yYG8wJmMC5ai1w2A1p6PNJ4zocffDn3zy8byzJk9i8LGGBrv8qwAAIABJREFUMkGMNp+sWTk7/BoNQS5hRB9Mkqw7uVgw9JJmiDv+0UcfRSeZMmUKWczUELzgggsKigqvvfpKskf//ur0kWNGY/RCcmHhZ+V4mXrKxEIGOj1kQiGRWDr96edWLVs++Zyz77jjDmQsrJuI2ohGEmdI8hNa0sIlOOE5tAo4eHYaBCkpMUAwNJ5Q+nBEq29ouveBv7i8niNHDGfPodlSaOYGKcTLhS+ZCQQg+QnftjZgv5Br6H4inZdcE11xkXovLLSqZtuYIw6HSySTwWisqbxTBwyCign6oeYuIDJEMpk0v58po7wfUXWxlGK1m7Hqg3Lwl/umYvbPzs13uB1J+JLZ6muosjsxapkScSJsKCrQ6YLzz6e2uM/XCIUhqkNhLHQ2aWu5d+WK7QumL/jgvc/XrF1VWqT86fpBxx3Xb3B+XTLms4D1h8sJH2Q4YaQYhtWuUNEaSEK0XQelxhKUksikCYiESdgF3g1WNpS9jEfAyyWoS6XHSx2Mw8h6iUeMFl+v8pxbrzvx6j+9U1UXoq6KAKPQlRpoM2XAv8ZqFAHoo0ePZqWg60BU++hWV+EO0k4L6eK7RZoguKVbjx4Vu3eJ+RQBImgJosNieA1YuNK7K0J7qhq75R/IuvPDEUqlK1VXB4WiRw5jUi1a8FXT86/vWrmRGC/V5nCv27Ce3c3mMvTo1mX50m9DAa1b114VFbsXLV5SV11f0CE3FglAKbzeaHFGg6jiWRvXrSUC54gjjsjJL4iGgpjcTXY4PBAbXsAgF77/0abVqx+fNrGkiKq79SLlWCHgAYRsRFvy4W3Nqbxp09+qYlcSxiuykYh4w4oognelSAVDAFqyd+/eiDR7hcwf9mrfldZ5Ytv3t/sbuBuZtLAwYsN79uhB2GK7H/GvfiDlEng0VCW1Rq5gxgAWddasWXBA0qpRdgkzh71yG7wSMQguiehD/ITkd2L49NB1HgJJSYFsr7CynwFJ7A1mM7os90hBhx+yB8D9kbH+8Aeqlk5FyQad4YUXXgAJmno4BANhR8HRcNppp8FuuJkx4SFyPfBzubtwkd9yPzl34EhxnSv6Hvx9rLMWnZjm0U4y3u+///5HHnqYWoditNkMXE42Kt5FmMO/Grzvf282xTxZ1CA3VNb6E0aH1W1Jas4wya2qY/O6ihWrtzaHEh07duhall9WnNWh0GWKYoiNx8J+C7GXgEogNojgTGQXZAXMXBbF5Yk11lvNkWiD3+F1dvXml4/tNfmkw1GPqHZKQhvsKVFNFrQLeAKzhYI5pGhXUSFY7OLEWhqo6YBnnSwknkduS0xr9gMKDhw6ZcJUys/hSEgEFEN9SV5+WWFO1CCSPiAAGDqjJ7hDMgkNyH622IqkYM1F0iqramqxe/ErMfU6VxKy179SUL4/cO38mwageaNi8y6Gmx4iBSII0IaWfVfu8XxygOsCNRhtwDC7n/v7+lOP7OHKF5CXP7c5i4KVDqslk3JpUULy01T+UjHBwWlS7IjgFIiSbeiAIlM+AcwMCUdtsJQkm0KoOMdxygm5q1d+wwNIMoVymCCO/UUNzlmhcvrgG4wrV4RUqp9wYDn+05/+BPQJNi0WGnWap0+fzkOQty6/9OKp99x33TVXXfS7SzAPe7K9iUiYIcIJ1dDQyHpcsfwbNJk9O3fSBZQTFrKDxP5gUHSLEd5Py2LM91HCXpKgDSxe2D0KFW8EuR5PDd9hP96zp7JTWdlV117HE6ZMnYrxmZXIzLJUpVmOZkvGIlc030ohTP6p09sv85Aaowhm0B2j2Hr4xBBYsXN9tjesGqPYFoPNTWVl3UmFIQ4BAzmpa1owRA0umzcHoSct1gW7IKoWGALJSGPloQN69+hZrlpsr818fdWK9bfcfG1uXkFSC7AecP0QO5OXm2ezRzMxDWVAVR1IwPjWLfasxkbfS09/NOeN2euWbyj2KNef3/+c0/sdWp5ORLckUnlsp6LyHYzLbrCzqxL71ZxU3RGMVemMlZfjIDSacoinjgexm4mQD5Md4AUbfmkPbkunQQn7DZm9YTo/dU6BrgOgNBywuLVRffMuPbPv8zO+awpWUBgoFCFgQzgPYYjw0AR532YFOysExnahb0ySdg8mRUHYTCJLAID8Y489dtoTj3NFiLD7OJBOwmw3GijRKlnS7ay2wzBSv0jJyfKHErM+2vXMqzu+3R5MK0Swsz+E3B4nVXEbG7SG6iavJ0c12vZU7rbZLYTZPP7ktCl33k5kGigbNCkZSzrcSF2RHTsq58x5f+vW3cQb2O0eSlZEYwG7FRAc14evzbnh8rMHdldOPCJHadgN9pfB4iDtCUNVBqg0+ugpeuKFpZ8tr4+m8wAAEVuPsI8RIrPXcCGWLYZ+s7lDSUeECrOD6j8Hkq/b4IkHb4IkH6HiD+FZkvIOoimLZvJ8KRLBzmBqaE6VlZXPPPPME088AWvDm4CMDx7Vxo0bxSJPpbgBzZUfwubKysqQdjFijxgxgtvgCFJKkxyWe/gJ57ILQq/SPXdS1eZ1QnzWTUoEYy1atAhCR8+GylF2CQaiDaAGgIF58cUX4+aANaMHY9kSwHH6wcP1hSFEAU54IGIf3q4HH3yQDYOnSWWXG2i27KOcFu7nhPfyK04w1PGKvz74GIFiOFBEs9G+9K1LtP4AjpzWZtlpTjcHYR/uRi20s9lDKOLCxTu/Wr1h7YoaivM2hiTIdwWqypC+uaNHDPz1uOKOBXlGbFzRJqsoDI/eB5gT6YcolgmLy5sKaVYXuSdpuy1HCZHSjBk+kjSEqGvP5CXJuia2wJyPoTgZ92PvNalOgzUHdC5qV4EgxTypLCFRKdpIWXaS7mxZACgDh64QvNqkaR7Vo0YtioOAjqiZQmNpgQLAYNI5RqCliwwmbIJDXmFg5D0YHddv2kxcs9wOxfWUCOHaC3Pc2hAdlGu8gnBsac2CimkYRjhJojy/ZXIlBepvFFb5ZCaoZnfYUhHcsyfRpcCIRIqE87MeLtUUgx5UqtIwiRoBGKiF6VhCSoS8nhZiKsgQVJohaKLtQDFED6vJbQ2fPm7w/NsWvT5r/sQJY0W6pb6CJLkycYwDTl40ZqDVWYxMCgcLkz5ywirgTu7hEykKI/HkyZNZesuWLVvw0UcUniKeXQPSXTU/+tcHiNPKyc8jLD+hxZCziYtH8OncufPYESN7X9ab2CksXi6XM5YQsV/IWAmgCAFeEED2gqvIUZXrVIz+vnaylpHtWJ4gvAuGllS27diOIvf440++/c47r8ycmZtPTV2kYUF7UiOiI7S5RcySEhhPlge3ief8Qg/6yDJk7nAxi26SEG00gopu1FIF3ogSC6SjLpJhqmuq43F8u0YtkiKs2EIBJ7M56Pe7s7PTBgJEsUnD1ZImEI4woTZWmOAJGeuKZatefHnB+eed6+1dlozivCI4xB7VUqFgmBzSGDGc1KKz2hyu7MrqplkvvPDSy6/4G7UJp/V76Jrf9OxkIOTQrgZw/5lJqzU2uZ0diMHXQlEzQHWmOLRp8zpj6Zw91dG1GxvWb22oqsOzqVCRORbJhBLBJKE6KEpGQ57X1q9Hzpijigf1LVL9+2A52+9J2J8EtFTMavRkIimDLZOj+G4+f9SArsW7aqqmv7Nuz54U9SFIIjQa7KK8j8HYuawciV+3zQP9hTq2V0dkqA8WHxNbFe3TA3OPPmbEM09No9QVhmHpneOt+DGYZ6sxcWh3Z7dO/8jY/bF0nXBp6YjNY1mysfnZ2ZtXbI8J4GKMBkibSJLxVFxL5HvymkNhf1MzlcCQ7hKJaHaOB7zixYsXd+lSDiciXrN3n76weswr6FTbt29//8OPSRy49NJLd+3ZtnrNdyu/Wb544YLqLRsP76I8MnWyNVAPZAM2lSjQbGKRa7wrY8r+Zl3F8zPXR43OUIJ0bGqWwBHIl0INE2xYhMXpwQwwATZcu8tJCgx+nQP09GcXs1hjTDZilggV0qPUOaCDg8VYWLowXymIcILNDAgc+CAGHtRWxB2EKt4+bNgwBgUfHwyX9nCAC0X0OvOBYooRm2Ql7K444LhHDLjOVTk45xWc8ApYBq+QirUUuSSjJK+Q+3/3u99hG+OEd7Ex4DFEqEJyeuedd1C7mWl8HIiAOClgyjxNbi2SBUMZkh+df/75PA0BnC7wNK7LNrRMofwhb2lpFc9BKX9k2vNE9uDNBOVBCIIuJ1I2TRUAcu05yNTxegp6HHrEysVv3HjnK+vXByv8bKBEIbgEbC7wo27WlznUWPvpmsYv1yyo35E5d9LJ/Xt1gEMqKb0uAfJNMkN0RYoaLMgGJtS+uFmopVkKVUWVSqPNboyrabJrqThNKJIImI8nIrl2lyNjbNZIgKcikwkzfJC6PgZfjsFuI4U/mQYxxYzOkQinrCJPTUskNYvDGQkZ3OZsitI4bVYtEshkcP2IsZX7MY3hhE/2OTmSgl/sC4VhIrBxWt95V2aDMtowdA5OEB3aM2ztvpe3CCfgPjE+lUjSBkFmwiXwj323ZQPemx6dJjoj5rDlE3EiAOhE19o3v+1uaIxYYQJlwB+ElAgJRvYV2Q5IuYAlmCFPxN8Y2fMikUtXbYUO08ohEMCSiiVRVppbVxf5/S1/GDTore7FpUarMDdK+QkjFsyR5FwmCy0FsFB5nadJKzKDxoAwO0yifAXxpyxYRK6RxwwPBSM1dbUYyQo7dKR8U3VNHZJQNODjTqoWIrd17oTJqYwlmeVyE7pAmR1Mh1aLFd7KWPKu/VHIIBJ+uL8AJGV0FjUNJjpTBuA31jSw2CkgDRL9by+7lAVI1LSkQH5LO3ksz+FpkiZlZ/lK0Jnenf1f0cq4/edfkoyUT/qOvUlqwg6TUpRrJoTdouZ2KOi0YNGygD+V53RYndRsjThdrsqKCmLmSNw+cdw4HCKI95lUVAk2EzPA7ovUjep1ysmnWF15HQ8pCTdTYUJAkUq+LSBLyGCkbpTTZbDa35u/8Pd/nLKzMjFu3OgpEzI9upWanEklVE+EOwYhoB+M1gI3sRDNmmLSkN+AnQAOdOvOwBeLV3y7q2jz9rote/x+jFiGNOhc6QiRW8wp/kEB4afas1xmw7sL1i76assNV004tocuMcsd7idIWqyLdMhitndUghVKjjnj2zpubFEkbTph/KgVq7at39CwdXukIaBs3Vlb3xzo3b2bTHaDiuFu7FQ6xR1MziAEZaGpxjAPQvnsL7oyD7QQa0T4AIQURj1lU7JreUFxWa7iF+uuHQc5wR77jorIzDlrv9nQSDU1gxoTtVIBG0O+FiWjFZ+IBkNw1AUaFJx0ur7BR/7ysuUrPvtsMdfMpr/LpYfKxJ94CZCzb77pj488/HhlQ2UmTkaFubxUvf3PEyaO6eSm8GJA+F+5E1+nXVQ000x2SyStvjRzbkMzNcXDKiXOdUeh1e4m2yIjUE0FSjNkZrdbuvfqiTMkYVCag0EH4NttHz+7mEWNOWDtt2zb2v/QnmIuBCyQgH9s7yHXT6u/4itYGH4fXAmrVq0i/RuFGMlJWqry8/Ox90CFksFJft2y0WLu2rFjx9q1axG5CPjAYYdEjHELu6jM+GthgnK3pgEtVzjhacTkzp49m+wnorJk82C18BSeKQNKuI2dgzbgpAAYE80bh6YIVtBzcGiVNKHxJ09DOp43b94NN9zQr18/iukiPyFs7S9pyWZwhZv5lI3hjW+9Ov2CC39jVzNjTzjRaDKSYGNyWsPxmI1ASt2yJRm9ZO6S9bc6mGyf1AP1FhjDKdOStWo4LNKhkylRqTedjqZjQOcK3HHeywaLKPq3hbYvNnzywbSzC/8fe+cBJ1V19v87M3d629nO7tIRlCZK70pRkCIKEXtvMQZ7iUaNBqMmdjQWiKKiKBoFQRC7KKBIkd7bLrB9Z6f3mf/33AOTTdwlIa983v/75r3yGWfv3Hvuuac85znP83t+T34jWboyug4k29QbDypJN/lxlGQMJ7HRoOUOwsNtjKSNkDO54hG9BXa+hE8RpJZqLFhht5BXDkc4gAhjhqDlJDFBRqURbxS4hwiJCnUw6CSIF1KMenJaBzOg6xN6XSysWnJEvkVdKJgO18VyCCRLQ9/F+onrUvMA8oW9lkDpZwikT4HZRj/Q6c24uEo6dCpplZfU24IJK8tgKtpo0zv90M8Bezq+WpZGacbSqxriCXh9hFdky7p1Fl0moArwbwocCHE8mN4y1AUbKkhTYT83YlJqrCnzGF1FZYpN1QfXKOmSZvuxxZMUw4oEKBi1BwsUdRBiEjM/DYPlWzhmBOkpikeKfZ5NMQaVcGNG79SZHQyMDHnWksRtBFUTS5lRSLwkmVAETaHmJkbL0ikOmGyMybqUYD6LVCp5bbbV2auCjg0b9q1cuauqVmcxuxoO7l744fs333QjiAepM8npiZHpnnvuIT2X5DuQdixKZfgR5cdIBmHJn3JGMAjZQTHL0Jw6dOjAxWxjeCMW8nMmjOca6bGSHmS2HAgBNDnyCdOmAHloB4nD40Xk0zUZLV6CySV3U7IZOY8eRjMxhTE6PvPU0yNOOz1NzxF1Ho8iQO64515nQd65508NJ9kMYFCJknKTmsjNGIXLaSu/UBrFyjNZQSQf9L/vk15APaUjsBLzXUgTnQ5l91PVYo5sMaC7Fzp79Ejp31Oef/vr++69UB/1El2KAwh/8bdfbVu9onLsxEtDkX2YHdFJU3pwWogT3FUJfcI3dFDnoSNOiflDiAe9zg5HKUq2wQbjTDzq1sWT7g1bva/MfOu9N94ocydevnvA+ZO7mOJVSsaHhEAlENAGYTJBnAHJqs+kCnUGd0zxGdz5X6xO3PX7deu3RZzOKvqLjuPIKvfcJTpOxK5ApRoMAAIxm1fttV374Ipv/zyutNUupSauONtG09UWZlBSx38puC2ZZfGk8JsCn4K0Nq3HBGwC6YWDEkSAtjIKTwSIcn3G5IfYCYEZVRxMItgH1EzQa9Op7W37ygY6zhuep4TrSYbhj5/xi7tebturWDAVM241G6o8fi47liyN6EUtns7AfteoMwwfNuqTRR/ZdPaADtiThemfoMvcznR94OKxo5TAFiVTLG+UK9Q/HdgZdYfOPOKN+WvnLS0HCopstCZMYNFTGcC3MIlKlbEJEJXXpeMSSn1to0WFOdVqd9rofTXRkM54AlE1nAwm4n4kv8eSKbbFpo4qc7n1Xbvk9+vdvk0xqUT2w1gIMUQSmjv284gyklOYdaAilq4Lz/o0Px4jV5Jmu9KOWFhojWSVFK+T0VlsDEelz4BBcUgsdHpCKP526eE7/u5/x13NYmgS94jMEoxQQr+WVIRCajVXnxbPMUUpSkqlpmpHVv3CcAVKAyMWuTy5jIJQWZjPPBqJJu/lpNRp+FNTFPTYWpHsGLouuugifiUHC/tUjE+oaFiV2EtxUguRFTkiKFaqdJzkixQfQLIoAWwW22VZGaQ8t0PxgLMSy5Z0HKA2sUHH4gWzAHYLUPMyblGOQnmNrBtqInh2HI7UhGPatGlsoFG2pILIo3ku4ltezEkeyp8TJo7HGvfQgw9aHM6RY86A19xs0GMsYqDI1pCVl013dOGOQJFs2nzhceJThFeIxpdFcVJ+195Xt2NvtKI+neMwm/WxeKjW7MkPBlJwyjV/JO0E/ggdC7I4R07S5weaZc0vhSWZICCISdgzGUxsjcCZgjAlb89+kVonjDPHnEmHBSu0syAZogUQRqgKUEYjueD3spqTxPqQLNWED4IKamQB0pArRBgbErLKi1BJWgTxSp75JAtAIlxfTpYxOC3Fq+mM4LmQ78FYiGjJ5uv/M52VqywVko1JI0tftqC6Zv+EtBRxBGLvhpQRCfFMLl4dyuq+XZ2/unTAsAG2aN0ei7FY24wdy2FBpaAlMqBV9IKRP5bRkb82jjUKj1kiChofyhLB+5hON2DmAT+suki4ZIsEoyAfQNtBLyPmrkYh08xhTIejcavRptotSiioWDxrtwd+N+Ov5ZXxffsQlyhmGDFdrDjPPvOcx+O+4uIr6XG5IeGTBoFbYeLEidKJn9VIaBwECKRZqFNyEGY1LTFgtEx5nEcJky5jBjAXcMg9Bl+YlVxJheXQlbfzJ49g+nBk5xd1YL6jPDHvOPmHP/wBz3JdQz1TctbMmU8+8eS1119Hr1TV1DAT8dRf/6sbSDh9403TqAPuQsonHyhKWDON8593itagqfmkJfkEko3cQ1W1GWkls+I2J2sPXTiuzw8rvE8+/miXLvZfTBiFGwwolrvIPeuVp15/9a0Du38s65CrhG0UwYxQBZxRmHKFHSKcSIeZ7aZ4KpjWxy0edgWWA1V1O/bsXzRv47crVxw8sOPUPrnPzxhwet+SAijfg6ydLUyYpCuWqTOYM+u3BWbcvfCzVbGI3mCzO6SAldvUbO/JESg/5UnpFObMlys3nT+OJJ/YNrQwGqQKSS9QTzAHh+JWtC5IQ/CMZmJELJoIDwL/wHXCRIylLwaVpsgMlEnqzQLywdrJ7AeKhI4PGhU7FTsyeG2AEMFarjOnquv1m7f5p9wy5XiPLCYFbl/VpKIuwxLEDF34/vtOtwcsW0Sg4pSiwlJ/3cFrzu/Sq0e+gh/jGA+dtcP+/cHl328RkFxkbwJ/pGITKbmQkBL4gsBhtTlcbiplhMkCGIlICp7C2UfQeUSIJCt7UV9h0Umntum3Y8NHl53b+cZLhuZa0Y+KUomgQR80w56djqTScVwJ2OQNhOancqB4UXIJd0h/9V3tY89+o8todoHmDroYWDWLL/mhZFgbLSOAW9r2rKXjuKtZQtLpVGxrG1avYiyKHJ9C725hrLdUTe28mKVHjPDZC6W4xFE4Y8YMUsziJpCjXwrupmYbqZdoG1YBKJGTPytkKZBbMDtxYE/CrHXFFVfgQ0S2lpWVyadzl1wd+ZPb5VabVQEKBtQmTopdr+ZnBPYBKkuqWfJx6GqA7t966y3sbbJ7ZCwV6ysXUE+pxrGcsBhgisO0hjkNOxkKHCY39vcSDiyGu+ZhFI2pLRuUIF8T7NdXX399z523/9H87PDTT0PTEsFT2EOOkKFzMU/hyK4o2WbMfhE/6/VQUXBpVo5gd0vLqOYmN/Arh54xrijvfrH5hGt7m1MVZmNCSYRsZMY44tb5h0dkolaSEYN2BAsjdiO6hDWnMBWzrK90ffbpF+vXb2xdVjx6xMCTu7dxWAhj9DnsXuFeJNooBlARc1faV+9zuYlJqRadIEBU7OBAZevJM23Cisf+R9uDaKoVRC8SPAQ0O0LDibg8+CYwdyPw1TQI/s6lDgghiGSiNIPRihWHJLIAdYBM/rRxfsYzdLrYH4sQQ9HOsPFBKSQ6F4QQpg6NOhU5IIyQwi2YJtA5Gas+Y1DhA7ee0aNDUk3tgdNayeSJjfixHKEMBPqkiGNjjTmvUWdSdbY8RbUGicxIxeyOjJGsk5EAiXRVcoebctOmzlv27ayva7SqmX4nFycaK9MBL9YfA9HszR0puDYSllBUuIdFpl5r/vcb933+XZjGBdsH1QkGT+JhEZcVe8sfmf7YWaPHMR2Ed/sIzp0pIE1WsngaijZASQKJJQckLdb0ycw4Oek4ycBmWsl5wZ9SCNCqctjLu+Tt2ekjH82NcjpL+cAthK2wSQPRJRU4DMyvv/ba+HHj2SnxuLqGunpvA5f96qabG32BZ+68o6xNm/qGBpF9VtHB2uXUwPv/d0gpwaeUnBhIkcP0UdQfyy8wYyhVdaY8XcODtw6rr6u88aaH3p379jMzHlahX4s3tutQcP8Dtxj0YRHjksoRubxEMnURN2pAQTFBKINVmvQDOovqVBxtKg96X5/7wWuvv717dzU5mUeObnvXr0cP7JvTKhfiBV/GCyNgjqCcavaAiqCosKZR/eNLS5euiFlcuZFoQzrhw/DN5XLg/cN92XEo35EhhJBf+u3WCWcNddtwWhIUKVK66CARFbaruEGH0U1LAIpBDvAZ+ApEjTOSiqIEWA1mh4iyQ0YB2WTzHGqw2K2gL5OQWehC0sqF6T8eiFic7ZQQVi6ihZLlNfWeglZFxd2hJGv2tX62kzii5JFKxZNx/GWFRUWBRh87I7D4pPSoq6ke27942uWn5DgDip+0j8emacHkHxZc7RqRL/hIOjeWgP9fQKOEuVGD1/PBF21/pwotVKjdDAjB5SB+JdIdC6UuEU0e3LPTEIuzcxrQw1NoqjRCoa14BctjJpaKxMUeE4SDgZhWOOsjNl1eJhTQOaINSus/vrhkww6UjOYzhsnGJHiNFQerCoqBIBAh8yFeKZzOLR/HXc1iLLLUIapEINURqFPL9TnaLxQl1REuYmRLnYYywVcBe7rqqqvQseT9XClt/k0v4yfGiZzt2Zr8VA9jswXUA78hUHRgVXgDMSkNGjQIQU9pDIKsGYkv1IF9Mwcl82tWk5Nal6R0l89CiLN+wCwACEzWRJ5vWgHOS92LYtGQ7rrrLqIUefozzzxD1CS8iOPHj6cc6sAL8iweyicHJYM+6d69KwyNt99591NP/Al6CELcBZEVCZg1pZBbxLqutQCNw5dm25or8WWy8sm1ippwGfeK0Iq/P6ToSUUjJpv1tfdX9+1ZNmVwoZI4mIkEyCGqiLDn5g6xvUuRkkxvsqbDkMGkQxnr2+9smf7etpqaOnIXGQ0H5ny2sMijb1/malOaO7J/m6H94Cb1p8MN+pBBIVlYoSvoPcTW1JAWScoQQAIbQLKJTKJ/j7yKteFwCACTNvk4xKZXMCbZsZwlDACTVaAYmQY4cEYNs//unoG6mM6uV07s1J6dGoQOFoM5FPRZneqxx2g297Itn5MyWlt+hKkQowjKNK0thDocVQIAgOVcihEqb81XGiad12Pq+LZ9AH/4GkQIDoR4GKKOMS0p9I3h+qBKbkpTUgfUN7ds7z7jewvWf7J87ekD2p9/dtcMauDxAAAgAElEQVQOZaYYrl5zaSBRvOHHhidnffAjtN1hZXif/Kemn1Ngtovk1hA2trBawRhp0vEz6m2MzJYJnXnjtjqTrW1joFpsUjN43/ThKEtCuqigcO/O3VOmTMH8fN555zEs0YoYdVklSfSe5sNjeDNN+C7/zDaqHIFNVzsmKb9SDpOCkSyL4ouUA/zExXIuyJ/kroZ5IcUFBmzmO0HazA7EKDsc5iOlMQHnvP7GmDPHQJSFKNtXvh+eAijiCHnZtHULW6C27dvX1dfLh7LcEsgMarflzv8P+oWOowGF8irlT1IEIdGqHqs+EqlScLaQFFXf2L6t8eHf33DaOa8t/mJz/3c+O/+CM1uX5GK2icZwVUWs7InMCS1bMMMeWlFMFgRkWKKJtAFWt7hx3fd7Ppg/++Mln1bXVnXv5P7ttAkTRqpty6x2NZj012Yq7QadRzBoigC4FgauJeP3ut98f99Xa1O6nDLFkUngzUuTGUdaxP+xyxhIHE2lKIOTQfXD5hpfTHXbVaJChNCVNl+oS6HpMbsFggEYgImg3RjjBKBvzGiCLkrR54T8lk1bq7bvrm4MkOEi3anYdnKPE9u3a2tnY2IIpxONOl0ITmaTw5yqqTEQXg1jvrmovKYcnh2bR2MKPZ6HVLEwZaFh8JrsbqdeeMGMp59R8YkabHCndyjU3Xz5gI7FCSXoT6byjsCw/9U6AfdtXZw3asgJW/etrI9A5m9w2/MD/hCQBAx8jCIC2pm5wtAO8w5A20yIhK/C8xzXjFhmGgTHTsIYNpE2jbCHIPyIEaWguEhE5gCyMtTjm9W0Vc06hvWJOK1kxsa+KBTWuSx0yfItNSu2+nSm0kS8oqV683QGczQRP33EKMHII9ZULWj6qMc/+fmo9/5LP1InQhDQsdAPRGMJlIO2/h37IfUSeR9ykz85oE0HzIENEx4dZB9CUDaElMh856FcLOeDlMvyT85wO5dlf5W3SD2GkQTSC0ZE+EUBXaHikI5D8ltSAXYtUqPiFl6QXpfyXdaNYvFCIkrggpdn6AuqIa/hcdSKayQPBRdItYmiOM+fVEx+4RO1jEfj/cR1iHUNbQ+Hpgwj50p5GbdrJTPPdEMHD3n3nbmTzp0yccyZL878C97MRr+fy3gdKixrS/l8b0nNkvXhM46KptGbyfaUL/LTT2pNRGF1VHl65ieDul5Z4nDrLEm4BgEUNnuQ9ApRB9CH4Z4kC7rFPu/DdY8++0ONpyCsI0Udk8lUEzbU+CKbd1XplKrZb24ZMbjgpqsG9+9ebAIUyValrtaR44CeVEtWRWBIXJCdJPW5LsvFU4Yt3vR1xI9BmJoDVzSQDwhmJzxdGV+jWSgmyUK7adyorueM7XBSh3hRm53vLjxoMuNfPoEeIVGexW7TAD0iF95xPeSoIy6T5zKECHFn9PIFE5/mWmdiGolmURJk6EuWlrj+dE2fiWMHKkqd0nAA4x6g7mQ8hGcBsthjqmfKVwd8VTP2uSt9xg8+WD9n4YYteyHTzvlx57aGqO3Cc/vX1ySWfvb1+i3BWq+6+0AkknFiRti4M1pdkyxszYZbS7P6dxalv1XBlMEolhD0kokgA7kxEt+z91AE1g+iKjUfLsMUucfXuvqqvLx8iO8x+jLO2dsw0jjkNDws1rWti9x7cEbOo6bvKycLbUh7SrcUCpPUmeRl8oJssdl7s9Ofx8knEpe0YMECNCRglMxWOT2p21NPPQUa4Yk/PX71tddQgR27drITc+XkXHjxRfz69IwZgwcPrq2rM5HWx2YFD+B0uIkjaal9jqmz/ndcTO/Q/iIEjm7CWyPINeqGD+nWuqSD4qvBC0hsTcUe35y56012o8vd+d6HniMNxKjTBp13zqTOHdo7Szsogdp0KqR354Fpxxqxfdf+VWtXrN+4/WBV9aa1+3yNwXAgXFbomjiyy1kjRvfoonocIQyO4AyVMOAFp6DjAgaK385EfGILjWovfeqPy+d9GvAlnSklGKwmqbNIsd5SVkC5lMiyeDu+MIp4QW9ACUZJR4gepG0SsCwAfIhHhK1UqCgQVhB94QfJZPUUkjR25UbDl1//sGbdt0yuyppEQxgnmU3krFEC7UsrCvNsFlOiIM/UrtTTsWOrjh2LupQGHGYibYNKKhDMFP+w8UCrNu1M5mBLkSctvO0xn+Z1NEukGoUn3SZo1kePHYNzxmWJ1tcpuU7DU9PHjeyTVhr2KbZcWFzFZvFYDl28hmQjF4/vUlpsO1BH6u59fi9Bw9DYGVnTrTbIE5AD8Iy6WcsAM3y9qm7N+k3RSMqRUwrGQ+P0ESQSiVjc6lAga/TXB0b269C+bYlO3aOYyB+eozArcRPSH2AmxDaRzLz4Dcneg8EsUxtyPff6/JBYmsN0aNP+bfoeIC8hWAftMP7siWLzQDJMUPJ8OerrHpuMPpZ2O3ytWEUScfDpgCpYsaWORf4vFv1/ozRu4f2lpiIHN2YeOEix+vAT/SEvaKpPZG+RwpQ/pcz9hz85n90Ec4GUzsyNO+64A+wtHDnAzCG+ko+W/gWuQeBidkLLkdtizsgdLWAO/G6welCm3Ihrexeh8NEgUsRTCN3Dn5zn6dklpOk1EhZG1DpQX8Q9AU2EIgIZgUaZW6TjQ74Id6HvUVTb1m1eeH7GacNH3PLrGx9//PFThg3ndbhSqoZUj5pQq+zrU07Tg3L4lUNWiU/Rgy0rHQIvDdzdk796Y91Lc1fdcU1vh1pvMjDNmh9ayYQvFTearfmxSNBcnFcTUOd/8nUltEyNxNZqFUEqYTYWoRPEd6vBlHnRisZvV8+/7tKO064ckmdi75JW/PE067lcynDQYyYBkZhJ9D251QuPTVn/45Z1a7ccKIftQeBHW7UqyM1zl7oNuR57WbG7W6dWnVo7STmqhGoUf2Z7RUUwqfiwgMWSpExhlsI7EE2EoXT++4b5mf9iDMi2pcH5TsCE0BKwiTJdhdAWXIpKrN5pgjgjd8LYPhPH6JTAtqgvYbESChXOpMHKW4hzJ6PEMdUMXBwPMuaWrlwTmf7EF9+sr0nb8aeKunjjrnkfV33+7RKy+tT7oPUANQeOjfBAYyppaQgF/YEGohHMwl3o0gxpzR1g55Gw8QhkzPqctnvWx/Yd8IJeFuWIfSSDRfyfhYkGiMUjjEPMeLjmGZmgEhmocjqINflIClG5gGXP8EXOfbF4awZyDr6jp7IjIvYQ4xMzi5PcKCeyvEZOXtngcvwjsuXE5AIEFNZrnk6ZVIPpSfY9fIUAJZmAV155JbTXILRwPJSUlT00/ffYsZ559pmT+wyob/SC1ojEYwCzyNfrsNnw/+Iwba51/uPO0bw0Nb0jQH20raqjcRjtwzuFoj7MnnkJQyCk5j4358f3luyu9UUFZsuWt2nroY2b577w0tvjx40tKylIp0ioysAxBsOZ7bsqiHDyNYYACLrtSq9eHYcN7Dx8UPchvduUuKKG6AElckAJhRS1VToUhXpSIRkU8RlCmSO0JWgQjqZmjq83JOct3bar3oozSgnBRE+yO/J8a/TFRw5GTtM7s3/K9UKYWPT6TmVFLrvNiCsfLAPIxoxRUNhg/EHFTLB/xjoWIW2G1dO2stb8xbJdD72wo6qyNkLUkNkZFik1xeP0NmsgHN1eG9xZB0MX5mGkwV6RIkav69/D8si9U3u2z6TVZEMk8fGyrd2G9YiHUgJffzwP9oMyCxkvGyaFlN6Qk+uZNGXyG7NmkNB6yujBo/vZMpHNgigxQVqaY1ezuDHSWJaju2RCJzgPY4l2wXCkILcg4hcpRBlCrG988l2E7ySTK0d3f+7FA0u/ro8FDpoN0J57hBZoyJDC22gIN9TWlDqUK847M08NJGprjLZCKOKF+YK9NxNTh7MAGChuXPIuJQwuWziT8+7Sncu+CxAmnE7WC/HUgjpOLwOkw4wCOXkgHEaAwLUlfA8t3aB1SvNr4c/YX/QKs4vJdkqvntliW1rj/5XnStVEjn7e+ZNPPsHYw2tzr9RUUBHYzvKIpk+R36V+I7WT7LOy+k3Wz8hlXC9UVO2TuGKyFqLfkNoZUkR5uyxK4qUoSlqquJ7zTD+KYo87a9YsCJkk0ISf5GzMFssZuWBI/IempB9mIqBA+YJSn4OaAVJE8PgY2ADkQhSEpsV3uUiIkaddTzuj7QG/HdCv/6uvvAKFxC033zxr3rvt2rXjStQsLqNiPPQf5EXTZqf+lAOWjnD3eAyOZsFwcJStOZoBv6ZCkEDaX3xzVe9+pad3zzgJKsw0T52i2hyAoxQ1TPoNf9Aze87679eH4qZ8Y5yMLiKxurB4iGwSSaA8cTQuVbE68uoijU/P2R1OGm6+bEipy6H4a7BSqWCX6CARSoyuZ1QifrPRPLG/f0RXW2LyIDK8YxYmGlJDyyQcdmcyFk5HMQ55dWm/EkfoOpWQdeuBbWS60hutvCb5OoKRIOwzZI05xgiNpk34L32XXUBf4NRnBGIXEf2CYsGMpSH0BB8LO/zwU/MnjTxx7KjWSgPBO9hLzBn05EyCVQPDtx5gxDFCyFK2srQpd9b76x9/YdmOQ2AqihKJWk1VY/turqxLVtcbiaASfGZYG8kexk8ica/i8qhFRYQ5wDNUDyN8Sy+ZjKYAvxOTqLO5o8m8Dz9bd9DLGgMFIDYLgWOAMpchI+L2LHp/MGSz2tq3b49Cg98QCl/o5aQyJGelmMNHKEPl+abLHnVo+icTgU5k55Od0UKhPMKHLG+Xt8gy5a9cwE+w+tH+ksxFZN1xOJhKwD1BWKK6Af30N3ira2ocLmdJWenTz83485+fn/7Yo716n+r1+xD+8Mu6LLZQMOJyOGpr6rE3R2Dc+b9D6yAaln4RWY4EyZIOzwYQeEu3YpddVYIxvavDYzOXPv/e3kjcpjNEwzGRO9XhtIOCQDC++cFidBuLlUzAAtSkN7mZLgYlNGZox8umDOjawVNaksLca8T3H/sxXY/WTqpQAFiEJ5v0DqxCQSVO/lWTih1L7Et9Vp3gYPvpMWfJdm8KSA6gTME0mgb5oPmXjiIqs4VkByEjKjfHSpJDEA2iuswb3pgoYdxWwQSBcIx78BIGe+6hQ4an/rL6nQ+2ezOmMMG97C6xABHWw1zD/RX3I89ifNcW+4wJrlY3qbBpyaXr6xt/M++xu0YPHzNg5fxV9QFl+NAz9UmbYhIb4+N3aNsVYYlgSWKfLmL6BPpt1GsvvTCoT94d1/a2RPbiP2Rfmwywhwdh1oKe0lIVdTlCChFcHa+3ZCIEVtrIPxH2unXsKjnPrgnaQC3nBCMqkxncsarLAyNWb/F+9NmWz5cdgj7CgUSPKYGMQ58JXjq29aVTThncy2ZK1pmsrZWgNeMGiipAyjCDUBSdq4K+xXZuNwbCpr3BnLcWbTXC7ZJOYpwSalYLahNBpwaTylqMv4OxQYMgzQSBwlH5KY+7msXIM4lUrYJsQ3gMqY1YH1pq7H9+nqHGwXWoO8xD1ieQ7/ypaRhWOQ74kyaQ2pL8wi38iQDFSYEvD3otfATC+O9ygUxHE7r88ssltyfXU1up8cgSuJdUgywDWLbQ6lBZREdpPkfqgJhmmkndjvOclDOzf//+qFnEK1G4kC8aBYMU+ll1EOvU4sWLoU5ldZHM8lKHkxdwFyVTk6wyB1iEGEZYIfCQwgqBDQ9uVdlkrNZ6nfRLQsedPP+8X5QUt4KjC4UM1Bp2AhQsSmvaLC21NT4aTHFY76qrDgWDAs7FNgHvu2zV7F2HhQvBJ1BYRSNGfUlDNP7xN5tGDxioBGsUbPXNHbEYOqg+Eau15bi27Y/Nmrm2MZ2byAQdShGzKpmGABNJJzStTJq4P4w1oQjIIKvTH0k/P3tHrinvN9cOUCyHBI0ktAeCTTTKbhE2MwVKJyVmaAi4M8Tqk6UH1DwzQJNcAPjjjVCmomcKiAbTTU1mHJBxBVas2w7l88m9+9I1oYDfrJqJ4YF7DBXvuB60njzoX7qbRJliiCJB0hhlbUV5nhM75E4+o+u5I1q7TOVK3bdK6mTFEknrG6C5h8E1mSBiJkEgqYY+O4ZjV21ixsz33vponzflUuyIiQOYmYC6QMafxh8DcFWWxxin2WAhRdsSShVhYUkM5EKag9sFU5pufrlSbW6hJRuMMZ3xk2+3vzLvm0imACp/q2KNk2pMVBcuf5RJ0CpJi1Uw3jH12AngoMcvT9IqbMYgI5mYvBVjTwy/Jgk95dxv9oUxZhPGC3scycLZDqG9cTHly1vkrJSDVs5uprmcYkxMvnA7s5hnMd0QEWAiESwExGBpg82rwJML4BJmpunTpz/66CNTL73ktNNPF9R0VpHHiRI4mGJsZrid8wbwaf93aC1Aa3MItjWUIL2BniVBWSLqSCv1Bl3o3fmVr83fG7GXpeOA2Y06M4HpZJiOkwERDKnD5SAPAYPTYjJCWexwFSag2oqHurRRB52olBbWKTGfiMxnZCEQWBcE2XwwbQKumUgJa5SFxKGqgz2DNw2mSCRUEXLsp8fu6lClP2YyO+IxcraA5RHmVxwkCtwPf38clnuaBsng5Ec5tPjCSPPWVkUh95IgDlR8YoSSQMgSRpObVZAUF2wxFZ3z2+V7X5+7IZQ5JaKsQ/vCIg9FxeERI/UT1QTYRtRWR1ghWCAEozbXPV3W7N555z0LLt5cs3r3QYTZKaf0NZPxSXBMHd+Dhc8bIBTGTuMy5uHbPVh5KJm0lRSlCt2VSiCUjpuSyZCJxJRhxEcL2NwW6kiCC4o0Wy2xRh/MK8RdG92tMpgVaR3wbGIp5OWJuhabccSk4vPmWx2jTykc2q9D4E5DozeYAZGL6dTiDHm9J3UscNi88dBOKPNQqHROELl1WDT1kFGQ6SMFMEtLZUG4dIqUmIVP/fnjjdt9Fkt+JtYg2NdaqCSnzTZbTm7e4GFDsZ0TiBoRnhfsBofz8LR0339B32mpyJ+cZ/DhjCd6TgxQoScy8Y5R1W1SJmsSf9Hu9DqpaZCnknZB2qKaSmSpLfFQTsJKCsACLkogrmC5cCpjZ0Lzo1aIVECsEE/jF0A+Sj2Je+n17IxiDeZ2vIdIcPl0ymSOSZVLtL6W4Lbpq1Mgd+HQzJ6UpXEZ1KOk5UGrY6OMKAdehssZScSVFMiryd22vF5+5yf5Jyh4bsemBZMykH/43+Uj4OnGFat5ZQjqAiaqH376sCVLF5c47H+877efLvgA7kgkFEBCqPXQJJpWtel3Xor8IOR/6XZqL380jJ5OBpxUXJjZZMWy69zhxkF71GCi0fQhxZKY/+X+FRvhXFATZhZjVSGFVBLNBkw3gGgzMclGg0MJuYy63GDKM/P9PUFb60Q6oqb9QaU6oQS0tV0wOYiNoEirHkKTUPGeQ+0N26nZ+fQ7P2zYQ0YOpxq1KLjkreQCCqmY6IXyZE+AiDDkQ2Eq9ABdXdpSH1W9KWtGkFtY9JEo3MFE8pFs1SK4vzLmaFqNhUqsirPYAXN91GAzhnSQD8YNIgjy+B4Yr5OJkD4TdVpsu7cfjIQBjtgQB8Sk33Z13/eeHfn29O6Xj0y44puUQKMCSz5+WIydaYc9k5tmHRE7DUQwxm0yb7DrJUoZcK2gCyOSjyUnqfdDXAyYHXBoOB0gllJxl32/NTzx5u9f/LDCy54wHVBoVS3raQTIG60uJBirC7E6ENaI7ZyIVmBbjcvGEPGYXOZ0RImSwa0oBlctJGdJFjb+qXCr4hARrI7YHk2hdLhcNVoPVhf87vHP9YZ8Nd4ISibCQ0C8iT0+ecsYL4CX8XMInx0qJgmjiMAl5gMPHWoWOxO0HHZBDDYuoCcYe0wQuZ7JmYJFhLmMgZlfkQmaIBaIVMph08LskHdlpxK/yhHLNZxknFM4shI8A1/QySTykp+Y42PHjmViElgjskoXFfFr67btyCVx7rlT/vjYkw9Of+z2234DjM5qcZHcUzBta5S2Iu0UaEEaEgwqJl7BeS78TOx/hK+CYXn8x9XxHbXHXjq2LC3cHQMHqkAGek+n29VvQH9TenNVevTVz9Te/sKyyspwunGXogKvgehAiynDchGOxgIBf11DpD4crU8EAuF4ONBQuS/QUBNN22fO3z5y2ocPLTKlTIUZe15SdaYSLkWfG4Xzm/SaioXNGuKXHT72YTFQE2ZgVgRMa8hHcWTHg/gjk4lGYUzGZhY1KV6zEiUtgCYCQhiL5T8Klf8wfsp/bNzZhGD2Fgxa6E78oZo7l8XNzo4xg5qCcE6EwCFK9SZqxfiHXjVaoxQXzf2m4cYnfqzR2ULqOgEdJTesZsI+/I95xz/BPKNZ6mkN+Y95AH+qdzsAqb2Z/GnPfD/384aR46baHeBOji3cWLbAMX2m9GnA5mQl5kXBxZqNltrahqeffR7ql8Uf132yAvZSpx7KlDj5rW0JS3UAq5FAl8O6h1RHhmBitKSTARGchLppQFaFUoRJGfDB4QOE1z0NuJE9ts5MdCYINToDlkTiAQGThKDiyMQPKQ6CzQ060KjwXxNEj9NJSdrDDcWxmhNdkRNyQz3apLvmV/XplLCma9LBjCFepOgL8AsqqVo96WrhroEWUCDkaG66lxAiwi/SG3bWzP14e9SS2xitI8Ibvlpj0pa1gstWYrmXCx+bw3PPmWK1OdkDxFNpvMFqIm1ucTk93MbHfTlhNCMoEWpIIqac8DH9van/X+xsqV1RlBBnGkgc9QhOUQQiU1j+SlF8l8KU71ItkBtN9JLrrrsObQ8EBtANdCxsSBC1w5gAuouMs+hqMG8hoGX15INk3aRwRwpPnjwZA5WU8tmfsn9mVS65xWFTS01Q72Rt+aSrSAYCgRbqEfxe6FtEHT766KPAn2Htyr7F383/FlqHrT8sXGB1IUcFGo9lDmMeqh6VoeYMCFkHzqCTofCxaGH2w0zFeBZe9r8HGTR9CE+nEOn0pAXpMtm2fMqfKFkuXXyhHPYQiAcRqwylQkJfU5X4ZPG6WJ0xjDGVDHf4ioBHWADh6wMBr0KqwnhAMYZQKVatOfTBwu9iqRia3FFGoSiDAYPQE0E7Ga8/+ejTf0kpeSQ3JAmLYK9zEXMEn2EGcy/+n0TMx2wH7ZgidSR5eEhPHElb4Y73J6x5OVyUxuZlSBrMjaAfd271V1VX4ZAFWMPb8TbMLjbc/5VtQAs99o+n4ba02tllGyLxxO4dW1LByjY5jZMGFix8cfQt57frWZqyJIOpINEV5qhii4IUQfFEXgAWEakjBSJLgOIgDRNaKJthI8MLEBWQNqQPQ4vUs7GwzqwvVoJ6m9NpySn4y7wfr/vNJ+g0TQdwVmnO1k+ODTkItamE7wTiHx3ZdiwQHbGW4AZhY0nOWhiyokESrYqYSAtcnDh1oS9ysuMjHnfpN1u2H0iSsomIPFJ4QhyE30hz74qNFp0uH8HjcK8zonDbYcQCWcWopv4E8ZFyCsMtahAjjXrKjQ0GJzn8CONlOvMrpfETpckpNmrUKIy4MKpIsUP50l3OBVJj42IKoREY0kxSHHxyg8T8pUBYUTCq8RPCATJSfmXiYzX/9Q03MlsxZkPocPrppzPdAIjxyQaaxMgsP4SMEBNHPCQiDo+KiWGkcQTytnLvJ9/iH8fBf8DfUm7QyLSGlM/Msp37E2/M/XLR4rWNfsViAZnOinkkR0xzbcK6IaSNUEXQS8iiquzaGXhl1typV85duAzYeru0yxRN1VmAM8OPEARrjwlMxPWJ8Sq8dfgceESLdgqMX/QULHFJxR7TkfdewAriCBIwu9o/1AHtH45F8S+lWCFCZduGkSyTsurSDo+7GPKFHieWmvDlJ0XiWjKPaUFtOva9epF6Na3ktS/fm3nt9S/rvSTMgPe5uVc96jnehxhFX8Av8mdEo63btYVsMLv8HfXW/9KPcnWjE+kExjNlARdmLow658zauLJq636dtTAWhntCbNNhOrST84PcHw4PiUMIGA1gYrTE9PZYUhUwlEzGYlALMxlPPGwgsQWpIU0WO7alTEysMqrdYC5zNvh2Ks5AxFGQzmmbcXQO2XvurfPs9lrjdlc8E4yGYR/VKAaFswJGDJoZqEM0nSTsUeSmEJAp3BmpMPHOMGanFVdKb0c8EteQNrDVJi1bTOBfrbbq2ho4/oqLCo1Wq4BJCPgouyWBKaQTOeTSzPxlWSToERVCShs+BYj+yBJ5lPY97k5DMdrSwm4PvIl6iKkiNK2jLKzN11aKKrkGSM8gWhG9jizmBsaZhDHJR0gJzq8MDuCWXLl582YAFkSPM8Nl4BJFCSGo00FewEEyQRQXriRnGRYjqcxmVQqKpa2Rv/jswMmy+eaMeDXtMytAKVM+mvMkckGIg/ekw+geWXO0LpyJwKrQDpHg3AtSATnONVRGapCy2OZbQWMGknWDrIu1hDqz7QZxj/cQPZJQxKwaLivTtm1rlMhLLr/s1punPfnsjJ69Tg6EAO4J2tJmD54uJxJs+Hn5+f6G+mQMaCfr4mGTdvYFD98uDCqY30xsSVS9jff4dtl25ao+NnuGVUghnWo8nBCUVyaw0/jDDSnS6dRl1JPmvLfpYD2GI/Y6bPm0rVyzh0BIqEki0wTxAQw59s+/Cy3fFOzft+PuvUF/0N+rW2E6UQkWQI8sYy9scmfiCYFzZIJBe+EwKOEo/9cZnUlfLZllTa5WqUBF2hYD5/HBghUQOF982eXCS2hQoyzhpEHGUQaO5PDrNlunn+GkKrQCErspsUj8u+WftfEoLzxw/pBeuao/jIlLiVSx+QICZUi5MgpUFIQW1kJIBvsOWeYNmuuTnEWi5TDMkFEC0wqgWGHJlOMxDRWfytKFxDA5UhHTGx9s/t2zyw/4CkmXQO2ZTVI005vcwGdT3UuOVfmSwvIkCDEI56SX+YZQExYzRqKRlIQiA6BB4G4oQmWLmI6Eo3aLMZBUv/pur8GZn0gRkR8QIDkkmnYImaXlr+AuJlshik8AACAASURBVDKTETILOB2wS/ETZt2HHnoIMgXszYxbjLU4mGDMGjFiBPhLDmnupe2k0sP1GL2YX7wFb8Tgh8wG/ztTT05/3gssgSZ1RHiK3C3I+SjXDKFYqyqbEPQq9iRk6GLHxTaGGYr1GowBLHqk7qmvrQP1yHt//fWXP27cAIn8Sd27s2WiqpQvsmxFo1acXFYrUx6VMJbQniv6xxAliWci7XY6ed+fYej8jypCilAhNLRqs1eiEfhr2YboPu8yP4qMwRaNCDQPXJyCovPwMPnJSyJr2UyoRuL04okUwQbgeKoOJZbsdyzb/vEvJm6+ePLAE4qdFozooSg56AEBIjjkLGYLRnGHv/+kYHli6ClFDZXlOw9E0oY8ppFIgs6BYDKFj4gmTWJK6KQwYhmjQsJwim7PT0T9wfqqbh31IwedaCeDZQQRRA116HmxTMJgTBrT6GTxSFD98+yVa9ZjpnWyDTUoNoIhW6hRi6fRNcXYNkO1peKfoYVRMdj7tHjDz/EDT2EScTCemTJUACc7+40efXtVVu+Y88GaG68YyXaKVBG6MKZz+BX8pLsnu3LA5E5Y8g6Ve/PMqRIXEYOFmVQgmfYyX1U7EowcHpYUFOv2nQaTPaNnwciNKvby7fWhWOvvttRuqC731WX89ZkDtYE9FdVhf/Sa8zvffdtZSi1QMBEziIhjg03wMjATiEr1lICQRBppUVT8hO8iBjoP+ws2AZRpsliYVIHkEjEKAWhizVY7Rreyk/IG9Ol5YO8mnz9ksuRX7NuOlKitraXx5OBFSvDKvlC0faeO0hYqlyycjE2FZ7ONfdzVLPHCRiNSDwZnaiB0CGFNabYy/+QkRSFk6WDkF2qTJCMFWcVt9D2fcrfEp1S3uRhMFdB11E9kJXgjhKz8SSor8i6+cxKtCBCGjC1Cmje9OKtIoYoRXwA4g+GFfJcdwK88kUN2Bp9STyLJDyKYNeCIhBFAE/hOOeR7yrvQscgQQvJLVEBeLaveyUJ+2iLyAoplfcLtSCwh/KjYxl588UVWpquuugpPB7Aq3pTXlw1SUJj30cIF3Xv2+tUN1z/9zIxuPbprmILmMT1yLuFMoTIsHvVVlUgSXoHz0LJRLOsVyyQGXk4iMUXjiDcRUimNZ0rRH6rGL6e3QrgAjBruUoF7xomCEgT8gGwYOktezq5K04q1AYvbEwd3haXzp+/5tzNoTMApESXYZ/VJnTGsU95eumPmBys/WlzRplSZ9czVp7Ztk6qvNbhwDcDjV0DyKb01abLjBAgLDmVCqdl0hmKwmYsIuHh9xuI25nXdtEv/xZqanILidu3bo1Zh25c9JVoAc+nxjtzBOydAb+wOmOQNfbt7Rpyar4TXK6ayDKY1MK06eBOQqHCzBjWgWutIMgxrIwYsvdUFrIzmJYlHOg7cBCWGeSXwf2K/julHBGEwPhuh3/OGip6eteK5eZvCaj5uO7pKzpTsIDxa28vfxAjAzgcGQVAu05ha25DFO0kOaZoNZBxXiGGRiNrJoqmL4RLYvr0ykylJxBqEmqy6IIjk0TStgN5oB7MPQxcj6oYbbkCRgqmENSPLcsJ+hp+wWKP9MHkl/pItCokOoSkBKiDCvDWWLLlrkgNeliyxjLI35Tzi0cxxTF9chhOQ2EZmBz/hr8fATOQaYSXsA6Wpm2n75ptvAsTE8idiBrXBf/GFF42fOAFcUTAU2blz597yitXff79owYLGunqJx6IjASFQNyBcTMyi9m3j0RiGLrxRmO4cThumP1EN2vA/6aDpeF0hFTVFC1MHjUAXxER6JyjRCTgWoTnCFEHOwKOsC/yEIVSP409HogKRs06w3xrCOgvexFnvVSxcUnHO6YXT7xjvtHmVwCGdGeZeIYpR3NgBUg2+C3SU5k756fGb6091Gapnztl+MFCb1DuMlhySVAPrimVI33QkvF94mihASAiy4ImB7WCXQ/KLmFMJD+5jv//ec3sUYHIOsFFT9BaYZDD1a4yaaSObC1W3dX/jq+9ut+Z38fkO6dIgKo6ZwxYNkryrbAtZb/r07oOnwsx2i6xjWha/43ewSsqpJPVmHgTAhsXI7cm79pe33n7FRSu+23tW/1wlWE6KjwwGt8x+o7tdVJe/fGP9nPkfffJB+f03dL/x4v66qBeV0Ii3Dhr1KHiTehKNkTgtZi1NGXJ27PSt/GHH7DnLK+sUJFxObm6Xvm1y3SWnDBg6uLRdWm9/+Ld3vDpv+1ljhvRshecCGniUaZHwQzDEGC0ioJNxBBI+grE6iuRPxUS6CwuqfKDSanNgi0onyOWWzAA40fFGaYOjq94McxBsybscVtXnD4YhHAlUkteBuY+gkGYt5IZkBnA4yWbu4fUFhIvdpWY5EltHYQVr8TjuapZ8MpYbqWYJNMm/dTA5xTzRgFYUgEqB0ESrEEP+CC8oX7JlMxpoo/vuu+/cc89F80BtkqqV5NZifMgbKVMqLvJXcO5oZmxh2RPzIK7JLr2UzJUkdcaxCNJW0s3LC2hlHidHYbYC3Eh/8DhpbuUaOVK5koPC0ZTZPfMi33zzDb+CNWEXzl1ZXbDZdpJ7dJYWvlAgiw1KFVwPAM7wHkKfiKzH8SGbQkiZjEiOS1F/+tNjv5g85e7bb3t9zlsiL1DL0p7xRK57u8XSrl276oMHklHWiygyRTIuIrpQ83kFCPdQoHGa0KUpdqKouUlyFBLRroTiDSSaVozxVNhnyC0yWfPCQdLXxIgBSSdMiaTrrQVrqgM2sF8GB67GlvK2yAZA4yHnF1laoNNEapmDSf3sd3/Ma1M6/Jwrtq5b9Zvpb858eHK7IkesttzsNEWiFday9smI0Z+ylB9o+HHDxvxcz4CB/XJ0uyXpA1HggVDRyzPWvTDn20DCeNYFE8BEinS/6DRYIeDgwiaD6tySua/ZXvm3TtLXgmWDoaCq2FNZDITCbqzAs0KyDr0RFjGQTwaQndFYor7RkY77OnUgJ2s19iR0Gp3FSPJKWPe1OcX6AYxDQ1qhbIHgJazdZAtb2j44Y+msd/dbXR0ToTr4ybUhIQ6qLBUIznAw6poOXb7La7InGaJihAsaPLFsqZjLES/sGSmJICkqb1KtDgsM8gT86AiFhIVRNZI8nNpppgHhDqAEPhk8FM4nA4lJyrtjaWaGclLuDbhaaxWVXQ3pqgAyMiVhIQYfKUFXJEhAocGIy0hGqaIcZgE7Jf6kEDGAtYPmlPOOmcuqgDMRPQlrGUZlZh9oAYzBmKzk5o26USW2KwDepWylGtzId4p6c+6bc995GzQY6RnYKZFiCzcmhW/ftoWZu2/fPoJd+PLdyuWLFi4ALvni7NnYuiKEPaZSzFY2JJA9pGDu+Q87aDqGlpB42k4YpYfOomVA3Yw5+4zlX327Zf0mi9mCw5VfW1CB/tZkrMwo/NhutLybupgg6YVYRGd1tWoMRD5eVjN5QnBYX4InaoRGJosTRJQMVnEwNlpafly67TdecHLf7if8sNm744B3976DhyoqgTmAMBX+KE3HwxovpgBLOY4zK/TkKTAYVkMolWg8qchy4wUjTm2rEjGthGKCDwDJm0arJgWyGYkCttJgy99cXgMzb66qSyQDQBuE7/MYj1hMSEsyxCTC0X4DB4DBBe4mXVfHWNKxXS6nP/1Ib/L6dCLzgi92xdqlQ9du3brPnv3xWQOuSCR3Gi0JHbm2XCfv3Bt78Nm3Pv4+6CjoTOacvJKOaJ6CxJCYd4SCwymyixJgmWQfovvrIvM7781dvb7RbFEmTLnwvF6n9B86uKikVfuyInhfwECxZKYU29tvvbxs4fYV3+3peXYxqDZOw/1OB6FLa6ov9O77dFg6SQgGDtJoMLLORaN4ba32PCUZzcQbCDVUbeBM3LyEzuTcU2Nc8PF3aH4Br/fAvr25eSQV1wcjEQwuCGfekWaSshFxxJdBQ/qLSLsMsDARNGTGvMreSbNqHuU47moWPcEuF9K/fTu2yXpI2XeUOjX7kzZNxMsw0IFQsLtF32RTS/na0BemLPmF5pAnga8iu0mbg86EUiJ/ldxaUtAzdLiRi/lTylNJvgDkiwgjfuK8vEZWiSvZdoMdYeeNmkV9ZDmULAvP1lyex+IlXaXyKTyC81yJfwR9CJwHawzUCbwFgp6SpfpC/ZttAXmSK/Ez0tN8kQocEpwbpTWOfT98qmD5ZYIgrcU0VT+VnDzpnGuvvebll2a+O/ct9LmW5D3VoyVjJOqxWhlkLE5W8lpoh4jmY8xBwYU3kAOWbeYJKyiQaTnM6Ac13blrXl5RTiZWhXdcn5ufthRv3u2rravv3tFW6MSWdcK7i1Y/OfOHQDpfWPU18coo1xyHzRys59FEDAItkJ5+Nr6qLi+/yFdX+ctb7rzl5mlzX3//lisn//Xj72+5pp+xIC+VcRlc9TX+9FffVr/5zo+bdzTU+UFZKA8/3P66swrC3kO2nNLN+8PTn3lj8TJ/TnGXyy+aPHbiBBMiA/BrQtMDRCZjgSU/zjZ4wGMJ5K/TYa08WLVrd0W+wfHZ2ro2ua4T26EymcMp+879vnXb923ZE9h/kGBL04Yf3u55gvLSn6a0smAbhKIJmJQxHA3aTChPoIAEqykVx5gltgYwH1tiOmffR/707cvv7o+b4MvexxKHfQ+nKINQmFW0acIXMUM126ecCHLoNu0JAakXyChkOzFRImKM3XmcKFACqcA3sI1mxMJYmGHDnklb2hOMvXtjpMEX19ti2OfjEeK80/C+MgdpYR4kBlg0yooXieHP1bF1YZ7yRDlt5YZHbjaoDOex+DI7iJYFwsgIR0NCE4Jqge+iqFiMi5lcHNKFxycFYlVicjE1eASKDkITjYq9GT5KYPJ8l3exLWHbSt24mDP4KPFUStg7t/DaKHBgsLZu34JatmjRh1ipAXp26dwpGAwTE9qhfWvZVlSemjA3N2zYQATxnbfdjo15wOBBUW0/BEYIYzA1PLz2NzPS/zefEjNL0+8FtFlRaNLC1qXBUKCgMBcZzGDgJBHbDCoJ3ftpW2BREicFuI/VnZUVy4V2MSq8QR8gcXwibQopuw96T+lscjrL0lHBk8JD6UFhxGKNQEVA2W2JR7Ku2plrH9W7oP/JxXqbmdjp6qoGX31o3R7BPh2LCd5B7YvIqMMQ9YUcUZCh6aDH5W6bmz+8X5cRg4qUOAmJYSHHVSyTyQpjlgGEPLoFoyPj+XTFCoxfgVgdc0hkeRbQ1Z++69HOcDmNifwnXbIENUKNItie/qmKerRS/6Xf6D4OqW1wg1wZkyEyLhguvvKGh6bd8NeFWyZPGVixf09FTfzzb2tWrtmT22bUky9dt+9A/e/vvsTm0SX1hxLk2CgoUszOurrYrp2NuytiG7c1bN1ZdcBbsGFbZNLZ5z3yxz907Nw2nAiYkVQiFAIDPuGaESJtlq1YvnX7Tppt+aq6qyeUwMID9Ip+Rf6wDedPsuEmEjXwmeKDTMZ0sIM43A4l2CCgDo1OxW2CMV9oa85cr9e28rvKtWu3LPx+XUJnKW1TtHtfda7HWVZcVLthc9gf8OHf1RIHM4p4U3Zu9D5OJAEoMpvEgBBgZbHuM72F1ti8c+hwwx5tRf+X2v6fXUTH0EwoHOz2BOeEKmz1/+ymZn6Xd0kRDJCCjSM2KmSovPQf9CFOYkZi7ysVDmSxXEU4L5U8qUxIUa7pImKY0qbUkwbFlSCHVFbHkl+4BiGLN4GkHAhrZLEsR9ZBvKk2B/jkPIWjXAKe5U9+4jzC+oUXXvjoo4/AvGPsJa4Kzwg7cnbYXCAVZ/makpxCFvsPn0xyVp3si8h6ymvAlED0AOkDO3LQu9KlokGlcVSLjkbjtNucsAFNmjCxoEPHZsuXJ3lfKkzGnq8/+5Qz/MUqQftE0LocDshRcZvi63z2qaectoJguFbwvCEwhEMYpcWFfNNZy4j6qQuZFi7e8+fZnx4sT182yfXsY9fsL4++8e4uX4y07in8dMCQcAriUheG32YPsk9h1Emkwv74sCEnjxo9cfCg00efMcJ7aAtxLMOG9U6m1cVf7px6yYjycv/mDfXknXhv/odfrAgE4uaJky7t0fPEN159Ztp9bwxsM6FH7+5V3ugLby2Z/1Xj+Vf98oqrrrMAL7LoAuEIrgixZSVoDJ0D6cm26Dg7d2zOnEg8lIwFD1XsTWYsDYncV5fssRp8d14z8KMlP364ZOveykz7bv36nv6LEcO7FbQqfeEPf6it/FxvL1NttUoDiAH2aoJJJK062QviT8VmjiWRrk7Cw044aW7uW/N2z19anlA85MkWGdbYBOttkYTwYkulhCFHR/OdycJoYcRyJiuv5dJoNFh0cGXAexUHEZJGRoEYMxkRbcykOHtbsI6KqziWsG4/ENpf45/97l+LLM5DB+O1MbaUEahA0ChznDZfIoZJm80ALczk5ZMpyThnj4HSL2clgowZLaeA/JTTll+pDFKPUcdBDfmViYBJicrzK3B4ZAJbGl4ESxJ/rlq1Cl2H8hlT6FjIx+zgQhPCqcc2idnHVo3zmJMZzFjO0Mykw1EqWHLDIyfjeGXcnXfc+ehjjz7y8KPocPfdex8RuDSprLn8RHRwoA4C5H/l1ddmPPs0OlyrstJQOJxfVFhx8IDDlfPvyL5m58X/nJOMMbqbLqMTxZ5b04mvv+rmJx551AYHsc5EbCZvE8dMI+ZgCy8mfX0aJTGqKnsKruNah8FEoAheRJvTbhRp8RJWhz3esE9vtmMFx0nENSSvkeOHGGyB8Gr2sLRSiMNWAlYiYUn6pEs68o3GIle/vmIvrQ05YcoiaFT+GY/lQSVjNjEvwnYzudV1kbq9KAYGnV1YU7Dvi1swkotU9SLHvcW2eWvoq2/3swSqmaDVbAiHSIiiBRIe44GrPRKLde95MoAZ0O9IKomNPMZiju1yOcJ5KblN4k8O/hSOW4fasU+vmDXn2TmbXKXdXn7zm89W+K684a6bHn6osG07bziut5IDWrdj817DkK6xtsVby2NLlm55+69rdh7IdOs9+OypF95y7YBdO7fdf/9v7/7drR06F2PvMiZj2Mu1R2CVwjplbqyvuevOe/eWVwOG+3T5rqradoX5brQb9oxCkwYhioc3rjPmDKjyJbburK04VB1qrDl/0hC3JapP1iqFFrLGps1us6N0+Q8Hn3rpzfWbQq3bd73j9yC2L9y6fQ8g75pDB0gnGWzwZyJ/M2LRTExqxjAvK8ChvU6mVgwESNfxdrLqMbTEwG5x4Ip2Pu5qlniGhh1D/CHgcjx51OnYeli7Whu1hx18NTU1qBrolfKFKVD+ymXStMMZtDoOuUumjZCbNJYcK3xygdScpJpCyXzhdgYu+AwcE2hCyGJZLD/JR/AndxFviL5CoCLqkVRluFFe0/QLb42aheFNvixLC/oZZrAJEyYAB2HrzHiVmrJ8O6S5XGOoarZYeW/TT/kWnJEdT83lGVkB3CtYs9DkAJDJu5BbDFVGAa/ocjin//7BT5YuffGFF+770+M/LZwzLLRSi2fFAgXPGZqLioWiMTb6LHJg7VG/8IfCcU8lrBZHMIwqiUEevisTatO27eU/rN7mjZiWfbd24ZcBb8bRZ+j1CXXtO4u+G3/mwaWff7Z8XZ2nsLu3cSeZq1CTcQliv4WWt9n6MHxzC3KH9R0w+ZyR7dqXTrvpN0MHDb3wwvPGDDtZn67p1LZsYL+x675f+M6iDZ9/ue6bZcC89Cd173XRDaedNm60J89tMqQMdt+D9z00Z8GycYrpuZkLVm5Ur7npt+deMs6gi+ji5nAMcDeqiXDjwjfG/okvZqspDL71eB5QWbI/A4vZq0f3516YiX/tySf+sG71tnkf7mjdtuug4b+6YNDgE7p1tNgNqAhWi3P02df/6YElP27dX9jTIrZrgn1BR3I4r6/sUFX1jt3l5ZV1jSFs3AQeInH03mRy+YqdB+oQ8KZ0OE35IudHWhDFMXLoZQ56lj4lYohZI3ZBWvCdnAgshHQ6n4HGSEqE2aeqSRdXWZ2nhBxuC6CItC5uwiZvyQ+GdN98uuX1Beu+3xpIm4rdHdot/HQ1nh1XYYe6hnIQaHlOExH5fQf0x+PGAbCJbKHYk+QERLrJmFzq03SG8qucHdRHqjtyU5SdwlxMzWUhaDNEKWavlJBB3gi7F9+BWGV/wsrLDoeJKQWF1CwxlVEsL5vtcOam1OR4NA/iPPOItZ2t0ZtvzHnh+T9PPufcrl27gQ7Rm4S1GDOipgDg38CAZy4tK2GPd/7UqTDFTH/kD5TGdospw+rIgnw8h9X/j2UjPGlnxhYtLLuSth3c94zHE8+yA7Qa4GLw0URBCHGIdxH4zuYOXG9JuEtE1KCwHRj0TjsjGY0lQhAJuPhwOOFwoiCFVbx5lnha58SQxVaEQFPWHUQ3W2hIjwQ6s9lDdaVjKRESi+KTgOYU1nmnEncpmToReCwYKzGY4B1K8CcTwm7BPJxWooTMkc0AYD8esNxUwpxMR4wZiYkGsygIHbR9LslYLSu+L6+tV41uWyzuA3Kp6u1w2Wi64rEdtBWGNbYEAGRj8b/FlR9bKcd4tVwx2QjRknynB/nCtMqYAbSHVI+r3+gpyz6cd8F1z7Xp0e3x2U+UnFBI+kFfujppSJW1ybea3Fs3+Desitz+/IZNW3dnjM4zJl43bdKkwrattEhNNbwx0KFj6969usFakQj4TKTiBffJZpJdZcqu6O379+9evWrN1MuvqSo/sOyTJV5/uLC4EENaKhFAU/WHorUN3vqG4KIVsW27a75dXRWKK1aDclLPPn27OM1qUNEftBWVrd0ce/nR995Zsj9jM193+72/efB+F0yAKeXErj1xZC/5cHHYT4QWuXKtaBu8ICOWtZgDq0r79u2ZzkgDIV5EMrHDxhQi97ks/t+cOhqUS0ZHni+XK9cOdSHajJhI/Ds2DU/2K58MD8kUhaZFf3NwRs5evmTtW+hJjAHkqdyMSlkphbJsPi7OKmfZcrgFjC0YDjQt1CweJ8U6F/NdPoui0DPwIEjJLteDbAUYiEwDruRGvmfD0XFzUGHchWx2KU1anqVkl+sH54kTxNEg99PUjYPC5UNlbakeZ+RbyCrxycEZLpZLBeGQaIHEVwIo5ieBP9Z20Fwg9dsbbwRzfMOttbWe3FwEGzQz2NeNWLEBQXG9lqKXBxE1Yra4TDZPLBRWTfbHX3webymvxsGDCNwvbNfJU9o2Ud9QUlJaWVtrd3qwhkTivo2V6ZG3riSaluOuO3912+235nty165dN2jgiOsf/qq2UQnrzaGa7cgXQrfsVkskCtMSKXRUt8sdCPrEo5lccE8kMc3Gzh05+i+v/DmnMAdT00cLP/9x/RaILd+YM1MkYY0BcoxMvWjQ9+sX3vHgSsgn+gwZeunVV4PaoYb0iFxc+ww44/Sxm55ZuPRP7y1w5nruuf+3p40a4YdY0u0KGWIi0BqHBa9O+BJwI7RKvRI+AtMW73CcDjWtV80ay1XmpB6dMMxY3I5fXHbtiBEjUH0Yt3II4RKxmKxgQIYOartpzMRHn/zMd/GYwf177d5fvnbLvnVbd60pTx2oYN+G9wGSdTouZRL+iGReAf6yglD6EEFv9D07e6CikMjHI/78/JzidmXQU6Hi8KxSwHz33vv7PzxXWFDga2yIp6M2swm2W1yJaDhXXDC5c4/Oqst5//3TR9z0o0etfv2FSzu3CtniZXsro8s2eV9655vNewJDR0286eIxHTq09+Tl3nbjTWuWrzBGgy60Z9XWGEv98pZfj58y2Wq2+FKZvNLW4yaeu/ybFR6PBUfPaaedJvcVclQzy+Qgp9XlnMqOf/mnvKzpp+yf7KTgTykEmL8cLfWevIZnSTNe09ulWOCTa0CUAsQkqpdZr/llM9Om3YyX86WZL8NZTzAA5TN/CaOVdxlEjKs4OXXylB+m3fzEs09XHzxUWNIKG7DAcPxbhvyWXuF/xHlhps4CsxidWqUBLTnc6YFDey7/+isLu80opgFCPViv9G5XLi2JMxu4ggAgagfdBA6KXTbbdaY2XaaZJy1VVbXWwiJYlsxm1ZrxWZPKqd1PTuhcSTX88uKwmo7v3XFow27fmq0V+nR09uNnju0r1u10wKt32URoLoTmOiObk+27y0/wdC4lxDBcJZYmQysllFFshPoeUODnw0fpcgaiMaPNokIRFwkQ8JhMGVRLTqPX58whgUQQ7SwZrDPqHYoRNzo5JMC/C986koUgQ2KAv9t/wrwvFkPIYsuYGuMWm8sM4tJAuheBqRQH2HZenFA45DVgNlY1dBnOIG8hlcr2tRWmFgNsYeqYiRNF/KoWUQbBBSPwuI4HeoFxzoKlrSMaU4lmFCd9UjwEo7L6i6mjfljzSY/eI1lc2MyI+HSBNTW7UKDDwXGXXPDa7Nmvrf48z5k76rxLx08a37ZjB4i47MRSszcMxr75fMno04aSm1JYJa0CBYWiQ/m6eI4gOrRbPvlsFQkJh3c/afwdt57Yeclzb67p3d+iml37D4ZWrd2+5sf9EB7SkqRMg5jt6lt+2+jdO2fWm7sOVPbu0ZMK/PXLDvMXffrlih2Q3U265KJrrr5i6LC+iXAV6AvB4pUw5HlcmLBiOjvpBniyPh2zme16OCPTmcZA9Jpf30wETE5+vuAXUgmrz/Bs4o3E5koPqdHfOqjZXjg2XafZIo5+ks4Q2TU0zZfvR7/46L9KHUuaWxDNzENAGC3dgp7EbETRyYpRns6foj5H3Nhi9h4xRFEsolaMaY0ahPksDWBS/koZKm/kmm7dumFR40/5a9P3QjQzBKkqP7F/QiME+cFGluUTUxAneRCjR6p9UocDkMvmHu0KMBkhh9C7cyOLinxfKiMfJP9s6X35lYPRCTX8nDlzQMFjOZNqnKw8laQo1BccJXyZO3futJtuImOAVPLAcsI4BwDBr79TQwAAIABJREFUYDUKbV2nI44LbDK2t9JWJUMGDspp04p7uZGnyGmGKsCzHr7zDi8hJxZrgHwHgicibbaoccIMFeX+++588MH70aKQF/hGx545asmSz/QWpwnrEXkNjSrY7vqG0EmdO5455gyL1Y2Rw2aVocKw+UNiqfz23t/ce8dtJgd2pgCxwmzgKFbC3fBviXU3lYJcY+677+6rqN5bXkXqydYdO/LW9B1VpXk5cFQRHLD262WdunQ+b+pUWLKEDqdFSJDr93gHQrfUX7ShtCfRnnQQZlcqzye1YsTyCtSce7mMQwwbU8FVt//h+8/7Lvrui7/Mn+MNBFp36tr1lKmuDnWff/Y1IAe322mzOkw4L8KNd911x6133LVm9WoCIxhRqLPE6KElY/7pfEIbRi9twjDW+K8Uf2P9wkULTCZDbW0V2jiSrcuJnc4+e8LgQQOKigq6d+kGQxAVWbtq4/tz32+IKx9/eqC2p+v1N+YdqA+VnTTwgqvv69i9n8uVD8IGwGAk4X/goQevuvCS2uoql9110sk9Lrr6ip59TvWHwyk9biFddVXVK6+8MnjIkO9WriwrLWPHwvtmW4mXpTWyM6ul1vuvn5fDg3aWZi3Z2hQrJwt/SuGAF575yxijuThDR/AdDlWYX+BGxjCWnZXyRi6QXxC/9/3uAfQH3PcvzpoptlXplMg7K2is/+9ghUohiL767NPSkhI2W/5gIBQJkxGyVatS/AkkA7A5XEGfH9HhYA1XVV9IcNVit8KazmBG+COd5s2b98MP3wO3QiFz5hcUekyLl+2f+dqqmoONn29RmNt9e3Vs12VA5wHnznvnpUdnLB3+1j16dY0lF3+942B16rvPDyxfsW/F97tq6pULxq+6986pecVqquGgQcUelqPYXCFSXtn1eyoiX328be3a8ng0eNmUYSNHd1YatmasjnAsmlPUSmymw1GTy2EUFBKWqkhxOFjdoQ2WsPp0DIu1TZew6WLmB+5/ft0GWAyIIIYjSk0rIZ0hCdw7jpzT5vhhbLvJREKnhvp6hwUCCF0oHJKBR2KhIcQSRcdkQkTc+7sHiQJBzcE+SoZaJj7y8L9lVDFTmBqMeXoTljvcQUxnzIdgw+VERsqx/IGqBGrCuuY02TG5WJ3WWCpJqkKxmgsfVBwzBIREMPzV1VTGItFWrYpViy3q91vsJlS5YGMjsWK8oNlscuc4R40c+sFn3+yqXpdXVJJbUNJnyLiRE4vadzwxN6/g5K5FAu/uymOR37L2h5dmLV8yf82+bfUHo8rIM4fOfv22Pv2HtOt4ApujTCxI8HQiLvgV4Y7v16/Pa2+8bTLjFM6QaI61nYmf63BcesnFhOGc0KUzGszRss4dtfWPu5olJRdruRRbfDKkjlql5n88LLw0yw2LBN1DLABLZvNXKwrAKUSb1DOYpYwGbhRLy5GDAuVXWR+upG5skmDrQYFALUATkrXlUx5cKd8CCKfEb8kSsqI2W7i8ES0QnUBKcK7hCw/lQVLT4mL8btAwQtWDyY21nzrjp6Oe0hIjH8enmGP/7JDaEjeyVDOm0dj27NkDRkTeJ+vPisIcQFnhQSBXLrzoIkeuh/IZQFx2+GWTKV6cSUuVCooKr73+eqfdLprIKhRQvvDJxXJ2jR49Wrnvvjlz345EY6f07nva6cO++uLTjxd+yB7t7rvvuOeeu9GWzASjsXirxrPGjflo8Wd5OQIK3egNxaKJ4laeKedMQlfr0vVEyAsb/dWzZr1KxFujL3jKKV2ZtBhyAV+HGqvsHoe2nRWoIyqWTAkdi6Sq0XAkv7SULmvwRYaNHMtJDtyd1JN25pNmYRgguBd89BGdW9iqOByN1FTXujw5uJBFJMp/07InRwJvxEGFaVKRgSSRQBLxk9jMaeNTtLz2GYhXF+R5+p85vvfwkUDKRGyRCaBucueqFXPfnM+04PrTTh90+WUXd+9G/xYm44HefXq++MLTvD4aPGsSLUNBglNDmwXRkMB48nRYGLp07rh+wx64984++5wLzz+vT59TS0qLOU92ai3lTpil4dxzJsx57a9mxfnwU1847Epp1z7jp543esIkKPkb/UFcrSYbwyYOOTKc1527d/MFAudeeP75F19k97gj6WR+jgfhS+TdNVddPXb0qEemP/zoI4+cNeZMhiKVofLyTfn+09nEyZ/9YLTLFpYzmvKliODpsjJy0uHso0dw8cvZwdAFnQkqdMGCBWxUwMJzsRiKmvWUfmR7xhkQBe3KWuOfRUubPeeNZ596+qbbb3XARnv8cco/e0MdpwIRRATKtW7Xvq62BuPHwapDDre7dds2f3zyCZfdQQAdFBt5hQU0LHYRpOjAkSMwvrJgY6SXCznfX579SjLgzfMUwAxQUe2rqEpv3ttQWpx3Qsdu8e3f9x3Q+6VZM4tKOxscZndh7uO/u2vuJxUndu+2Zs3GjZvWfrhgJzymbDRGjRrXJyd/7nuv9R/VcPbY1pncjC6FKb1wx57w6vXln26s+PLLcl+jUugpDHgjJ53s7T80ZbKZGlOuv767+sDu0Phx/QcOLIp4N1l1HiXhumvG6h1b1ky7dvi4EV24KhkOmdSkt7Jm/fpaAfZHfDX6uvc9KRioPrCvQphfMHAKcKpQVvILCxDR9eBMWGiAV4KG1TZCKOiHbV4ZBZCDxWofdvppkRgJGCE81ZOiA7aI49RN/7RYJBXdgWilp1iXmT5MGc6IYOgj6RaYF0LB0iDFEBgSOBCKkqUmacW4Ho2ZrJYD+8qrD1X2692HPCXPz3jurbfe9Ljd2IwvuugC+Mgsnty9e/dv2rylXbuyVq2KXPm57773Tn0wDJcEjwCQbrVY2RUJ7jBEZbRc4Fahlo3pT+ox5I1XZx88pF558a9/dfe1xSWtdGZzwNcYD3tNVjP7OdpdJQElELlkrLSs2GpTgyEvMJhAsMFsd0w+/4LRY87sdeqpsTjURMRnwGZsxcPyT9vkpxccdzUL6YlyITUMTaL9OzoW9aYEKX/5JB4QIUio0VHULBxw3IVlCOAFz5Xmgay+gijkpPxTyndgHGge2KjQn6APZVniifwkD67kelkBzrMccqUU0FkxLRtXCmv5HTnLldllg0Lkn1QGQYwmBCKegYIyNHHiRDC5+Di4hSdSPXkX10vVkKdI6d/SIiSrwTJA4WB74dMiWB37kKy2/GT08wXxRJu8/sZbRKF3zXETPxiOsmsTUBjuJVuIyAwlnJX6WCJud8LsokMKoHbxUtjqpI5IraQ39qyJZ485exJ5bJCMdpvFbNSjZv3yl9f+9r57kJA2myUaDpTv35+fVwgx2JJFSxYs+Rw4/uAh/a66/LJRo0cU5OUZrWa/F70n/8rLL0rEgu3bt2djNHDgIPROBNOrL77UrXunPgNOgcqXpxPbJRsnGgJsZ7J7LAf37Clt184YFoze6Me0AJXnkOsfix8VpubgGBxAZKMROp5fhQoOHymp5o+zsf2nU06eobV5HSpJm9PpsrY0KR3ET3xSSfpa9jtfCoyRcK1Pr4NwPI8APbK3Wi3gbeP9+g6984577737rtdfnz1p0jgtUREumCCEMiA027QuwSqexLuKiwSkMDqB2ZCIinRjlM33eCQC9O3xxx+d/+FnTzz5x+uuvgoaBnGBFm9KkhxwE3qLMRbxn3ryiSd27rB1x/42nXpfcMmUwaPG4TILp1OQNNpcbLXJPBkG0IQT1OywTbv91oPlFYznvFZF3qCfCAPwp4yx301/2G41A3Fo17rs2WefBsZElaiMnGV84X3lfGyp3X6u8zSpnFlsKiRwKluynGIMJC7AdoU5EGAlhkAu4AwLISs9S/7rr78OZR2zievliiJdWvAbk9phyUeL8bp7PO5bb7r599MfOql7tzPGnCmWn39XAP5cL/7/STnAqcratLn2uut+/8DvQC+0b9+pvLLigosvcrpyyJM85qzxC+d/iBLEyj1x6gU4AnJKilB2Wc4ZIZFE3Op0BKMRvLEbU0qj32/3eE7pNrB7r979+w3p3PnEyoqqxcvGwt7WrmNZLOFXlbzLrpo6/90Xb7n/DbOtxOuDVCE94rSxl11+fv+BPTt3bh2MeBcuWvLEy2trIFdXAt+t/AZayr0HA3XedH6HIfc/8si5k8/W60JTJw2rjhp21eV98+my2R8sLt8t2nLTvvDDJWO7n9Q52VAf99UtWlnlq1euvP3rUzt9/fTD1/bsUhKJ7jPlxqc/8cu/zJ6/dmMlbAXTbvn1a7P/Mv/g+5m4IZaux0DFW4OtqayuxWpyzS9vYHv56yuuYVDhsdL6CwILMmigG6jsrG669RaXyE0eF0gytic2o0jk+G8ZL/7rgwEhRo+ILZy2WWJ2iJ0u/gphrwQaRwyMSFuHE1QlQI9DRFiL8E9eDBHHXQA1VnzzLfs6uwP7o+6aa64eP35c0O9Ho0IGWez2eDDMOo5x/y+vzBw2aCDiDWHutqFfGXTgtwxslEPpRFSEJaYzRrUA1RaInt3tufWOmy665OJunbsSlrnkq0X1tUuHDR/YrfuJwJbi/gbiMw1WByFDAsVuMAwc2P+CC6a+M+/9QCBYVFz03CuviR2g3oDVjZ2mzWrhOl84KHjij/047mpWtkr0gSZSNaDQsR+sRvImCmH3w5SDEOGBBx5oaXgRwYQ2hlWZ8Gxp1JGLK4KSYUFRso/5Lv+EohDVhFGCIwA9WkrMpjpN9kFUgOU5+xO3N71MFiurKrxvR2iKuF3qJYDpCAaEkIJZBI7qtttuw9DKYEUES8WOArlY+jJkbaXi1bTkn7afbB9pwsE9xAWkZkPNkldmKy91KYFZ0exSPIvXoZLiESgyAOqNIjmjuN6gQ6hxhsNq/3/snQWA1VX2+F/3m4CBGbpEEUxELIQRi7VQwMJCWDtQVhFsLIxV1zWwUHBtERVbQbBbEbEVRDonXvf/c+4Z3p/fMm/WGQcV9bvs8zvfuN97zz3n3HNPeqkjQVP0kF9eoWNcF6lOStOJ8Y40m3h7OuwuHD9xbiO0xOPzv/ry8y+9+DxuQFtu1TMeiuHjsnLtKqxjhx52CKZDvECzcZIsZ4pwlUjU7rhDz3vuvkNKwHLgjO5wvDl7Nokir5l4GWpdpAaNEhD5g4BpQm2TyXvvvmfs2EvvvPeOQQceBmDpNge36Cd9g5gBLP0UhkX9KbOoi2EriYErwRTj9mRw8jc4VMaik3RVZcE8IinMhROZ+FN6KNMRtvjsRXCVZNTqchbbHDGqq7Ibo2pMgIK65a32239gIhVB7CElJi96yLCcjqUSMSaHMmCSCBvRjZz8kbiIF0j8RNHjTCch7khWjorWZbv02YmzrGjRRVQTVyRQkejLRIyJ6ti5zdSH7thzr4P6Deq396EHUBmD+Js0O4K0OGFQ9JfqZh6nN5yKoYRv0ap1WVlrBOW11TVo4Gsj4TbBYjYVVatXvfXGm23KW4F2Yl6XUkrifSgDNHjFLx/lFyBs6lkBtgCfKvIYMYkdBh/0o1A3shdQ4i4YS1JiBkJntGCDdhUSxgiCTRadK4/JWNa7CpBVi717UUmQ2DQw9uzRZy5Zvuy6iVcfsP8gsoYgqW3qcW0W7aOhAf7999pr2Jdf/mfKlK7du/UbUNlrm+08Xh+BmeTXP+u88zApVLQuR5AF5klbDnHK4IxsQkjNwO/xI0bssu0O7Tt0qOjUPlBSjHcmCzpBwx9/9gF4tHzRT6uXLS5vWx6LLtuyXdkl4y589IEHBh582MyZrz37zAvbbd9r+JHD8XRPxWq99uJTzh3z0NQ7Hnv6h+179ezQ/fj9h/Tu2K1T284VHcq6UBvU6bV89f0CfIDee8fyxutLS30tjj1tar89t3U5QxMuOW/wiAcG77f1KSMqi4O166qr7rnn0R6duz9076STz32sZ3f7BWOGlBYXzZz9zrqa6Ha9d9r/b4NIcbls6Qr2Svgm4lrlLyreumfPQYMGdduyO9G4qEtXryXjg90JN86JnwYTinSC0ZD9FRHK/SorAZFL6mywTMRgYlTMpBz7bzLvqomHWGDLyrKgYi5CQcyakljdgmJ2U8Rr0m2cR8lok4tJQfFYJEpUVuWufVlJ4vEYq2FbkggK/yG8nXgHG44Q7HPat2+FsRgmQT4hUst4yfNPmhhrUjy9CWomHQ+czkl2UtJieRMS6JD48uuPZr362oJvF7Zr077rVr0qystAJykHhIqRnK4OTyYUge+IysWabdmq4u677/zHeWPPOWdMTW2ovF077T9xDyRSZSlEFvN7SV74u9RmgSW6Lwf6cCLD6ptyCMc3vBhWiIyF5ITFDc8n7Hf1NsfDKKVGjBhx2mmnwd95nhbUIyr/PFc4lLfCELGy0VVSfULY+gx95q6uczSoz7OKgz2ou1Tu0evaN97Kv8LSDnJAM4pwXNeV9YUXXiDYiozzVPOgVzymTBxneUKieIVMjHyUqtJY90BcbVPb18brHS8XAS9dokHELNRjpM8mUj2v8OOuYLmxXYpMZlLMccUIXu4MJVwohEMLJjMSI+U67vDFbJtisbXVVeiKkPx0RYFsWIq0NSuG80iMBLvgKroihpBJZxcu/LHPzjs8Pf2Jt996fcSI43v12DoZDXuKioccOnjI4UNkLA5bpGqdvyjAjKYiEYxXDjc+02GyB6BIpzgP/guRddXjx47v168/Lu0SqpPNYL9H8cAQJDON1Ro2OTuOPfaI4ccf/8H7n7K2KZ3Tc6ChEiqd134S3E0abgZOsXt+GXsqbghGUg/+BofiFd2gzzqtwFzP83PNdcVPwTRvQLLgk/rYAodCOEtStssuZb0d06dP236HbQlqfu/9dxBqV69YefbZZ/fo1lmGSWw5Tru0Y4YoChwpcmvFaVZS71M9rAS/X8vyZStBaex+Ag6SpkYSXmqn4iAcjTlgZIDIZLMNx6oT8Zodd96Gqm6ZCAn2RSRySXZXYj7sBB9aM9gBcjDZkuJifgE1D4AtJcGi7778Yvrjj6GB7tKxg4E4G98Y42VoPMPf/PJpHbteMV3ehAfghTZJ5YB9ClgpH+B7YjQ39g4lcA0lAfPV6gEI4blEdpMA4t5778XkjRzGWzzMdWiZXBL49ct6kIxTBRLdzMSrr4TqX33lJRS6NVLf/a+D1RN9Rhp+dPIpp3708cfob8489yyIdF1tKBgIgABDjjiSJROoAkHhPCk8kLzCvlJpKu2AJ0xf24o2bfdr6/G5Y2SetDGb1KuLFvvIQCzZtdYsWf3t/AXl7TtL5u9U8qjhxxw5+AhrILlixdcvzMi2LqPtSLyaXQGV6INXXHnyOece7rZ5A0Gs2DbK4lg9ZE1LWWt+srhL06FE62DrseecFwlHDzv00L477QRnTGSr3Lbs1Ceevv6K2/557cRX5vy0777be6zRViW2fgN69+t/z32Tdj5v9CnPvX7vVp2Di8OOy6781y577p20platWRhNrkllQmDHdjv3O+3MM3C0Aick5WqONIGp5StWrqqqKkfEDAYlWjaZqGjblmKdpAGNYbYub52CpA3jQhgDV6UswybfldSPtBAOOA91sCLIEAwtcyVmmC1zBLchx49Qt/gnwHdyGEPpNtlQKH9DQsSFPy764dvv7vzXFVKKzei3VMbKwmB4HOVXIACRkqaY0GecHijbRlkdS4TAT3aPeKBLFACba4KiEDWz/hgAwa6yetXiRx+cmk3ZLxw/vlfPbUtbtaaEBfFG2WiNze7CEm0nn4aXKofIsKTwsSaI9PcGttpya+xUAyr3Io89nUHtBltDc4AsS8di0RiOYvUDosGrm1ybBXwN9ISZMhnaGZNZrnGHcuH8O2x0kCFwzyokZgFrPIeY79mzZ5MInjQHmnEH+tSm9ER5K/tUQr3QJ6HmIck7nJRVR6BsttSKOjxvJBJRqhF/hLuPrPdmbQCZdHngFi+yduoiCnJga1DZTpviLo5TfIIFhtb45VtEBVLNGm8PraDEdxHoyUefF4yEuRjQaU/qBRx94EWVMHgAPR+1F7HOsAMQ7YXuJNZrCGRhsNkQUntsty13tP+4YkK8Ju+a2LMUCDWm9DXCFjIy7TNMFRbz0JM9hc3K3pQjEPAXtyhlU0Pqig7tWh86+GB8U3gJ5Tblgwl255lJd97VtqL10GHDUOqSYYCib1IuER4ZT3j8AWSsXDLr9AWrV6w56KBD+vTZ+drrriMjQaiGFB6lZMdAXkAIBg7s9pD8SF1R1rY9GSqZPuw4zA6J5HTu6CEnOi8CQLRjTvwy0YGlYtGEJPr6vzH89UJ1012kb4okileMCLArLglvWm9H4xkFNWlkwuG1XuykfgnswHfLbkMvi4o04nQ55n767nHHH/3Gm7O322bb7l23bN2qnRNjqM2EqSJeS5y8oH0WbxSjsseyR8QD/EXK2brdtdWhNWuqb7/1jkGD9jvwoP19JS2y8TC6eir3kUCWlGmZaM6ecz4745VAaVmPbltT1RpPXXJuUp7VmpOEpWZGWJ7I/55DrcVOHb0mncdt1+fyhqtDV1155Zhzz+2x1Vbq0stEgUgK3jwRgWB6RWdt0wF/w5YxS5EaRslTCUFJSfGHxQPpSimRt9T7CkbBOfZEpEZM/1jnlZbhNrjNUnkCyexf/74ZYxCPESbWulXr2/99K3USt9m6Z5st69wlf53R/W6/Qm2DkkAQHbnd5bzpppvZZbEpwEvB5fUhgdWasCH0HCQNxvzAWu2ntDBpE6IJcmGhBELwgkHhW2mheh7rLXlNWWsdLLYOEpMu+eEHkq8Tr0iapd1iKYfHnUxHCA+DruzZEleuBIo4/IjDLLa4p5S43HgmsQr+0LJFMB2JxcOLPf4SUXNboYCaoK9FLob7XaC0xHn5pZfYKcCTqbXaI8nEGr+rZTyGaBe4cuIlA/bue/7oSyY98BnLg8+RCIeWBopanHjGyC49thx7zrjP539ZXO6BA9WEI1Sxb9+xw0mnnLxn3349u2/bvnsPNFi6a0XlDhTQ9Kxcs5b9zsrV5IiylHfswJ55wF6ViGKM2uPxRqJxrPAkUMUEIkSU4i8bOVd+k7lW9sVuFgrSfTubDVVf5ZctTqBxDnrIFOObRSSfLFXEdMeT8z//nN0gQcokcMWfi9TtYh4hQwpbO7ZhThf7cESfLXpsBTcBMYpKKTUWtzr9qDRYEsVrjXWN/Hy0j/DJSkStBae9VcuK++6aWoTGxMq3UhRSBENyoYQYRpzeXDJn9frJi5GrjRHvTkShZEIl8a01vWrlWvgrEyG1gGyijGBTjw8ZAYkeO3VImhJq8GuIWRgRFNC6fjQNG5QPymJu1nt1lcBOVKg1JBiWYbxeEFnI+Izyn/g7JC2e/y8mjoxFWCISCdEreKDXeeoZcUqJmef1FUUUOoBnlZas1hVCr/M8J/nFA+mK19U9K79+MArOWWJ5mB7iDXbTTTehvlLOjhaKVI2Y2FDX8SQPqMTAwzyg7xYar0KYV7Qb7LZRAhESxcIAP1Lxi2cgAP5EzEJxjXhXud++Lqc7HCWG35Mho4FY2URXx0DkFSnAaUeEkoJZUpVThE5a4MDCwi8UhaGIAFoEF6KEEnFcfcS2+Obrb48aeTTSrYUMMxSQx2CvNYYzmeuuue6EEccNJck+LpwwSI8/G8aG77GmI6I7cWCpIfG79cYbb+7QvtPNN90ixs1wWBR+NjshNn6fl9g0XpRUtx6PiFzUe/Z6sSB36NpDYatAg3MBNPrJQGRESH9OcVJmXjyoi1Mp3YShuC8E0k19nY4ALjoJSYNgnAN2VWjpeq9yLfhG/5GGSopIzBMNr1vrdfucNg9hTLgikGV92bKfeu+0/eGHD/vXLTe2Liu329zs3lE4pUIh2RWo7IJoBS+ORskPjKSVlmK9yDRiYcUg8d13P6Dcgk21a9fB7QumwryIRCpJzYhxZ6Zc7oAxFLdoU9bZYQlih6y1SBQC8hocUZIsUyHXJhZMt7UlcrUUkjPqVdYBwhRmvvIqF0eOOJGEtGIUpv6hydBtEKouT0qeRtRcvqmBT/u6YWCXjF5KCUcpXXvCXAA9DuZFnRp5BXTil8eYkVGjRuGajTs80bhopgUnMxlUqhTzARudDjthYn6fBEqxpfzboP3+88B2V0yYMOkhCZj66wD52cJ5KE4Ti+HqDu9E9wnOMBGhaIQIFQRWgImkRdyAmJkMFQvKGa7IjCixi5Uoa/c5/WBvIpIisUMiEnv/3Y/TOank3aZTO4ffk8jW2jxp7G6k20DQMrNqgWtBGtFIDKdNKsu7kk5LhGy6LtS3mQQ1qUiW5g26ShKWUMZBvTJcn0M+txc0x0hO3WgX+R7WpsLJWFmn8kx67T777PH6OzO+nv/T9x9/0LtX70BR8dx5Hz/46KMwntXhxTSClm7W68+Ud2tb0b7DytXrtu21a69Ouzqy3oitGkZKoU8ju1NlnKTqTnR7J51xOpYQYgKIjGldIWEiEApKLOQULa2DfxLO20JHZGv5jRyzlBYgWChCuRmTolSDhztMDIqAa3CXE36hKShIPPql8Kot4PPGQmGUETLGsjLZwTvtOAE7ADBpaajeGouhKme7wkKjCj9eT4SxHaOkNxoOvBkQuqntRdVcMIHPJcvcGe/LT86s3GtAUYtylFeJDPGeVoJHMf9R614ymUXjTm+AIM17pk59ddozNIM3PTpCh8uNCLtkybKuXbegVWFv6E1w9gVnTLIjYZGN1Q8ZUt/kYlaGSnRBb3XNOpx5MllkSQpOoTyEhTWO1ah0xSyCWPyqNKNhSkweh/JsFUe0aS7CIk899VTc4RGz0NjjCIU7FPtXHuNg2cbhHVkHb1awBKqWlJtGIyWEuD4BD+0wE/ypaiHyL6BWQYXLFf2oEjyv6GP5Ftim0KB2j1sq4vCn8nFGhG8HEhsiESlPka5wC6OR/OdoR7ux4YkOrd5fGgQzdMPNCfWCyBPS01w/AAAgAElEQVRBjW2yw/M8V/QBzpEwSiiW7nIVB0vCFLh1ER6FzkMEKVwspXGDTPyIEosz0Gu9JkwpBxApaUnWkLioUkkURy0Kr8tN2KtkSQD/LWl5P8fOwE7crNPh/fHHBSvWVe934D6YkqgtJcnFk1GHl3A/TJBSGApXROS2WM2a7XtvddQxh1rdkvOJTWsyBSuxk/apvKKkoryFDcuLI0uhHjyDqOvO+jZ33jwCsGkR6DFSRRLgDMzpvgE4NooULvpSVo0u2smCJ1ru3+qgS7AnxR9ASjd0rvVcEUnPtf92YtZlv8pCUCLBkVQtdVJXKx2JpFauWjf4wAOGDTnagh8olR8cBJ2kM9Gk001NWWLdqbDGRKZRXImUg34pRSI0XOKTOKmy+7e4vTEMgxbLtddc2bKiRTZR4zQpoiiNQcagtEWCJLLo3jyZb774cI89e+OqIm53aeRpo2GV/zBz6L0EYyTpNaJfhoxAOaR20s/UrFnx7xuuRPLwBbw8IBSK+ssuSTcYsgl//D+sK79RadTUbEj4nPOuwrbhRvTT/CrRbUh6+V6p7kr/zD9AzyGBMWPGYDecPHkykpYKjjyAz1ZlZSXfRV+oObToD9M9btxYYlOm3nHnqFNPxo7LSo1gwU4wGgrLuoIl/M90oAclkE7kKgxMauWQlGM4Zaa8pHpJ4GKIaINnIT6j7PdMNiuXExihBhMcFjKWE64aMkmyiZK0d05LPJM78Zwzxo0e7Sn2d+zSCW2HOwtyuiEZ0060TccKN87WqJUiGZ8nmIlFJPbWbrRBKOftJFLSsyQ53DFMiOtOMueze0gCAMMhOR25q8jL8PxLz5IphqnH9wP9vd9X0nf3sr579MGhkvrFn33y1Tfzf8ChYtGiZWeP+cc+hxzKEiO701jUY/cQW5Kypzx+myVJlGCOocm4DJcGhdicHztyVB4dBJsJDU7C3t1AgFWfP8U3yaQhy9lRsPyWlmhdzlQI1j5zLh1jo8JwjMeCVLRk4UN3QMXTZIKyXS47Enbcbbe+9/as/fbf3RMMLPj+O1giHBt4IuvCB9gT4pqFOS8aDW/dvZtMDztL/OlQdNmlrAU8BxGTPwAB3rv8y7ItSkUn3nLVt0u+Omv0uegHPO7SeCRm80kW7HgWQzCtuqSYdzZz9OAD99ih99xPP/7kw4+itWtDseRj057BleKL73/qU1nHlCB8ca43PFRH14Rf2U5u0gPRBC0RLkcIN6oo4nMMtbEfzYsmQF9Xeq5oCiUAkWepnMDUeED9WJlvZB2sh6j3TzrpJLLd4BrPXgHRmMzRyDfoY5GEyDSIRKJJEMggCg8VXY7ZnvKbF+D4E7kN13JOsFpyC7RQmzSvqCJHMYw/uc52BGMW2zKeBOcABc9ob7EP0n/KVKNpw6yJGxm90oVWmX5j4UOXIFHeym+4kdsA+GeffUaXdOFRGNITTniMjjE1jI4rOlIdS6M+Lep6I+MyNPgICjkmqFvXLbxeH0XfaJaUWvzKp10u0KBjxxbi02oXmY/th6hwEeCMPpldCzoqVMTe4mKk2F5YNrlrlGqyJXI4cPySHYa4dpETj8QzdmegiHWbQurrqqr67NSX6WhU5/8ADwON9QzOyBYitpjyebASh0i+TA0l0ACylIOA5RnTJE8qHjLxkl5TgCwoWteC+LWbMAhcx0g5HYkIWSWTwB8UZX4bgDOdAYtEdWazcU6br770MgQIrSlmKqbROFOpCNlcs6BILkMwhyCYGVG9h9KpgoJuAAGu8Fa9D9d7UQGImwE6dW2N17nIod9Vcuac6wCtS5cupCCe+sAUCTaRtUeIora22kOCRNU41vuZvy42CAFlbgpwoMo8soeEvcN7KTmwVY8eiXB4KRnEv/oKtDCisJ0H6iYIusA5BM8hw+3rPUSwMgeLiig22AfiisTmzWZHwGLhQBGDrkVxj8WACsS0A+6dMGLEszOeJWsaLI5VhuQ+vKucUPGExzCk1PvRP/BFAAVdcAAN5o4VHNgOHDgQbSGJ6AiBr4spkeUjjFPQvLlz1aIqux2JZMoIiytMpzyAKhHnh/HjLzl39FkIbUwb8UDXXXv9tGnTPT4JTFnw/QIciB0ub6vWFTv17YusfDv16e67D+u/1gJW5XQzzsIm12bBdBBQcQNiAVZnBQDdKHa24Wh5V6cH1ygAOnfuXCxTylKVwXFX2R8nKKtYDyADnsRbgihrzdaIsQyVD1weeyImAwISkQ/4CiC+6qqrCE5UTVX+uzwMl1Qhhskm9o0X+QrN6s4bouVPfQAE4joHbUJayAcgE3dBJrrE65wQ8o3nLAIfijTuqpKMRriVZ8280qhpVk5Na7QAbtEZFgBJSLN0qXZMW1Mo8UUOxgV8SMLEmsvrbjs9b7SDLnFtuKLj9YBuDB9Ef1GwfYdOFeUV2PvYnabwpo5GxMWHGiPxhAQqn3VWx/Yd4EO48qACky0C3kIiBMjKzw+g42pJixb8SSVedpOs/8LFUiky+zObMlLkNkrVJNP8ArcfFi4gOQVbQKdHfC0bBbfN/eEVK5fhJrpk6U+PPfxw1RpZ7z0+3+79+vUiZRoYlUUZ6ZYicMk0ETsitsbEWif5qY04QlpzgG64njUcjZYkgw4nBJuQDaLHlYoysymkXppavWwltQI7bdlL0ElVnvXBDrQ3SGgy0KJNTMSpNnjhBWO1tgGTq7Sv06SEU18zjb6mTIDXMJTzC7/mtwEiYhTKiOpWXKO9hgA3JJaNO5FvkLd0IHDk22+/HQ0327n889qmsgjtBucs/CRgnPP62z/+uLBjt65sfTCRI3KJCTWR2tQ1NDceyx/jCtwgj0uMCNxjBgE1CLDg+6/HXXDBwm/me9xUMfBfMO7C9lugEZHthNluiGgluEoScBh4YXC4xEPRvANvYYMXDlMtbcWqKsSsE0f9ne2HMFXYfiIRCYVHjhzJ6kBNuXYdusDEpj35FPIZ0UgUwGOhITMwhKAyGUTX5HWwcGd/73cE1FbZgOlKh5iFbMAOhNC/p56cznoEG/cEAsSYP0HS6R9//PtJp7LIQl840sheUcx2VvFCMTqFjQ826lRbougc7hO4CR1z9HBUy+Rkee65mXPmvIIqEFPkgw88jNoFv2H8arDStiprgbYeVKBxZIb9DjgAlyTcxDZuvMlX6u9rk5vb+EUACphY+HfYQRJZGb1FAyi9cQN1V/Koyd+wcjy72ZSgK1JwK74q5eRZIbtMVGhaxhyJGIJkCvGpQopCyIDjo4BR7k8nOWgQx3OkKG4p6WqzfE6JmZZReqF8YhOTJ2/6w/N0A7yRTY/xYckLPfzJJp7WeEDbRCWgXh0EzSmj119DqnWW1CaTn7agchsdIwEVzoMKkPxXDKJbWRU4UHfhxsMVuAh6eAGySYj38w92crqyQgN44cBZDjj4oEm33T5r1uv77DeQahDeYLBq1fLiolJW7lZtK0456WQfQYtxZC8vliyJcBT7OnYw2aFg2MeHCv8vpgMjq0ixbByNRAt8kQsZEVWmSDFg98lOFKMkuR2+/urbWDS5as3qVm07qiXr5/d/c38SpCUlFYJ7PFzdqX2b3r13qGjbvlu3rkTKkGTMjdkKdwTcsDGYkktMkjWwrEgFX0EDMmMY1SAzSJi8+rsg+ArYc6LXAZ8nXDkBnsW0gtJMCuZyaBmVVq6Qy60JB+FJ0s3gPvL53M+gwb0GDqQpvghiK2kwoTymFNFcU0DLUDTbJL6CF6bSuH5u409oJ3mGE6V3KLQQ7974da7wIo2jMvn3v/8NqyFnGxeVuLilo+M3z5ponNx4jz72JPkjLp5wGbBIU9fIG4iEw4Qy/bk2B/UCtEkXAS/Tp6uD8mS1xbNAvPzCjCGDDxw+bPB2fXYMr1kVKGsdWrs22FLqH4j3vNGUo5sVZyupdVi/IhxsJ9cOnJHeyStGYQl6H3PMyVdeeQGbRqgGxk0tPO62aN0KmZsU9m++9c6jj09fW1VVG4pSeJQE1M7iUja9PAMh0GFao8959GjS0DfLl2SlySHVENngAnRMH4dx/sn4/J5gkXijr121/JkZT5HsesjQWxLxLFYXuBzWJ1VTQ3hKU/WO30OSZFT4OcfIUSM48MlBkmP13377HXG8hlX6i4vxI0LVcuCBBxEcScTFOaPPuuziS1h3li9fAvKgwWFRowZdve037eImF7NAJrtTJAysBgZZjS218QeQpak8RbEwAHdipzWZDdfB4Dz0VaTA7wp9Eh5XfI3n6QPrNFOrUggPq4ylLlMIKBBP586dkaCZV0QQ/lTJSZkvn2C2CCNiqwS7pE2IRLe/PMBb9IQxcl2piF8RihMJ7IMizRgxDsmdgCPaBwOoh5NfA7TDvMtjdCx//efDKb8R127zIm2yAyAekwHSIL3V1rjOQZe4wnUibNmnGTfTJs0Ly4XFRLqI3dyKfDRg773vnHTXnNmvowr2Boti4eqSYqnQh2E9HSeVZQDJSbIbk+dYEhel7Flqh5LUSpzS8j0E8vInbZt/kmsFMS4eJ8mFJEqlbHsmh0wm6hmrnUwcgZJgq1atyQ3VFBH+50P59/ckHiqBkqJjjz3mphsnipeJCYIj6N3udL/8/HN4RPXv12/w4UM9ztJ0NIS9w0LxeZOwgxnhUJDLfiPog07hLy63DaWgAJL5yaTBXhCb/YlKISpSax75eoGhmlToHCrjnH38EYcO4ckNJRhwVXGv3haafJFBQd1kZgdflMYboCOlel5hyGyEoAi+myein98HEBKYYN3AsZLWlBEpremftMyfDF/ZwhGHDz3mhOPPGnMOqTVxwiVxGcXIyIcSTdW/zP/8nvw5n4TdGTQWyDPp7BC4AsxRe+OcgKOIz4c7pnEwTySCxcXQC3OB/47OOFxSNgC1tWwJ6gWg4C26YBM5xAO4NFBYkSw5Tz05FaoR70OjXP/266/Zn8PxWpTJ6jD8+BGJePqHhQt332PPQw8dcsZZo1eFoywcim8wNzBTOyBc7s90CC2wqcjK0pkk0DQWYxvGahuvDXmKiiJVVQSZUAbgonHjS8vLCW9y+wIrv/0WWAEo8lUKZYklxMQV1ndk4lIpzobIgYbYZuu53XZMWT+qxdhcaSid4NZItHV5xePTnnzt5Zcl66nVgpZRGIXTSQIBXbURDGKk9Gu+oykra6O+zgDAUXqPYpCVUv410hyW/5xKWuAoB2SDpIJjE/IND9C+TIPhlRycQ2ykw8EmqGKWUiP8lK8zwTzDCR3jBPpRXxOu01v+ZMvOt/gKd/WjvA69vfvuu2QQIPUzamFlmrp4sPyj4URJhgilTlfaDtsXWDBZsmhKtA6RCKHj7LYpz0TCJxHPjTCU7zZ/0iBfNINo3KE9oSlOGD6H9hwQqW073ywD16Eh5rPG6JN0mItNmBq/1wf0WLWFzXk9NeFQeZuK4Scc99FHc20O108LfgRoggAEo9mkSyA9T8IYYV0ioCHbAXY0LibJCjxPN446BKkqykNmWsUNMhxGcmWAcDrmSRIVMoM563cLFkK3bdq2ZboaB7XN/2nQm5wmJuSW2bOmo+FMMgEHu/rKK+6++55AILjbHnuQ6zVaU+3wBTOE3bCTNgs/IrYCGVJBw4qaEOpgq8edV1584ZXnnwf4JJsmbg5shxiYRHgi31JMKwQ5l6POFAJGLfj+h7fffhsa1BnUV5hk8/HGKU0LfS5/nWYZDn+ysxL7wkaU9V8t6KrJRfUYg64xiTY8tP9qgc8p22FFJ1SZPxlXnsogOuUhtKl8hiHzPCsxe/c5s2fFCHo1IcD0hLqf/3OAfz1QLwQUl5CuBPkNYwfsgBpnCTxB4W9s6qLV1fiigiGgNL5VAJwHxa/X8BxnMNgANsot40TI1OoMshV2BQIHDTl02LAhTr83GqpJRMPt2rWpqamaOPFqci9Ta1xEAbI6e7011bVa+FKLv2naP3pbR3oFZIV6R/qHuahkItORIfQ5ivYIwJINC95FYa54PApUJTmWyTyHYyjbPEQxgCYzSzgOHKww3EiPjf0dtSVBhbKUJLFiEdZAbHWIuJ90IoJTBA2nYqGB+1RedcPEiddfT9w9DkUTLroINTMbfzAHP4fmhfYmX5ZkZTU5qJDlf0nXmRVeZ4b41XNqiMLC0NByBcrZkHcrs8Miy6rARMLmlJB0G83dvIClTTGFnEAVrChIG9gilWXzy8NCik4nazwKYWQjEl/xRWWyDI1zZCkcrXgA8wGRjKiIuQgOIeIgguCEzufAleHDhzN/6JkxTapIp93gExxKeIxCx9g0WKk0mW8EQ4ZaS/OtMRZtn44ZcafOcMM5ndH+NOrTsVjChSYKtXnUmGWLS8ksusee/WqqQ08+Pu3qqyaSl8G93udUImpJG09SOYFq2mI3TtBSkVOELV2o2PizqNMHG7ZavCIMOXILFSCn6AtpgpKiwjHREGTR3KTQDEtSiZiRIf5kB1ICHgaLFy8ifyMQA5GQsXCGA8ceeezRCVddJTIHJcNZZqjGrTscIxBASwpwoEpqXOq5Mo0ALxQJIzS8/tabK1av4pl2XboIjRDg7vFwghKUuVb6KgRpcFsqNsUTEAKbfTIvw+9ALV7n4KNKjLyuVFaonUZdVwriFVkRzTCVeAs1AqXQJaiDB6iJCdky6kIP56/nO8wnGAv4xkFgFE6iint0Q78OuFhTdRMIe0FCpRHYVFlZix223Y5YnHXr1gAoouN44U+It/8T1D/zAbBRMQrI5xGsjpNYregnADqMPRuNwvFYzCORMBdbtvQjhIHegtvGV6HQ52QHbpKPyJpNiWFT7xX+kw5TONUWp8hBIOgOBFuVV0y6/Y433nxrzpw5lAEgjgpNCVUvXW62hH7WILbuYCZqEpoC6xTx8oRQ6Ot/vOtKNfxCC0BDyQcdBPxF5CcWUyqPxWKy+SE7kjE9IRDzy5wK9zALruy9CxwSap3NBUuKZHKpOIbvI/9SuMbxCopMMgHFSTPk9KOwJw1Nir0j9ItCi6+wJ2zbtoJ6MJufmKV4DBzF3EA2MIPWhYXRAsAzexTuIVfRIOdMD/mTQGgkUCxx3OJKnvdxAnlASEjKzJAKYcwTr/MYr+u0KdPUHnIRzssvy7lRz0j2atrhed6CIZLHmQyiRI6oFoqLEAlErvJKZWUlXu208NJLL1FIB8UVd1G90AIN8jmc69kx9+/fnzIdOhDa57qOiys8qQy6IAgavKGjoEGe0l0dnJ3GOWcIeoVbXOFJ+gzZ8zn6r5KZLk76eoPf+e+bNEg7NMJaggMQA6cs6JZbbb12bdVxx50gQZ1bbw0qkxSAui5MPD0RHNClWtZvGTqwpovSFPMr4dB17gvUOJAemwMwAjHUy7FQiMyrc+fOYzTsTGFhiMWiMoFETVGUP9WBtFpSUoQ2Cy9RjIbMBRNBxFPXLlsYdMqRRRuyAVRE6JBlWzj7etkaTBC1kgna4L+YXKLhEKaWSy6Xo13HTkwKDozAUyZIsEjqdvOW7i7qhbMINxbpAwSCXyABuWKetovnos6jIjmNyNebqtiu99MMgU5yi2ZBFRlp4YPuge0swOAPWzV2QWijGxjXxi0p32dc2A1RB+ZJTJ9kdEQuU4ICrs3A84SJeLtF967rVqxgIeEVbhGsHCQx719HkyAAnBFZlFcrgum8sGFmZqdNm7bip5/Mpi6rkRzYIi644IJVqyJkuuGDDq83QSR44QUJTOYxWqYFdqL8ck5iBhCaHSAp/tlA5BDWNSTC0JFknHO7iV+79NLLkonUmWecQToh/FvoJ9jCL40w+5yr8N2kcW+uLynJQ6cczBqMSyH8/Rdf4PR8+fjxd95yi5ASay7MH6g6nUuWLIE8IVjidZXKJD66wIHKEd8sJozX9VvMF8HPaBzNWsP0wc5IMppg2UF/BrYwm4cPH06GcPbw1M+49dZbkSsKNN/EywWlwia2t/FrZK7IZWqqqhkPeg4wHs1+/WbVjd+t7wpQ4zLYzCQRSsDqi1c7ewiVmXTB4Jc0Ddzq1KmTclumR6UBXs/zYlkSzAF75SJ4D9vleVXtqiimr7M1gWxgxHiva6dUfOEcLKEF/iTxOrke+vbtyzxRSBHOixsmFEULmC8p+EP6LnaxrDr0XIdQ3/iaeE3Bwud4X38ZC/ZK/P4Yl4qn2jSjZrBVNZFoLIbaQeq3ZMkvlyONksvVaDElayffS5KMNehi7ZmcFJVnim3W7Xfd6eTTTzl99JlSQIoPp5l9Wc4TcYvdW5yJpm12v8XmJt8SyZGtLh+qKSEhK37WeLW7Fy5c/M9rrl+5Yh2JonD5sjmcc958g3GR+Mob8K1ZuSIei4jRMGeb8eKslWvDlQP3g3MloyIT/KmOrM2xQ5/dv/1+6Y+LqIMWJDkyKYzdLgzHCUrtLF60YNYrL1D16MMP3yO7tIWMREblLllFNeDXaKqgFB/7xVTCDmUSbJrMON3+mc+9mAhFyc7l9JAt0IniEPdSfOlC0Vqrs2AYDvGMyayI9XjqeezOliWl4pqJ/nK9RKWIqnTX5JlSYs+/nv8zL1r9zw0D/dG36AnbJ2x5qP1AMHrOto2dkiqiIFXRZ5iDu7yiv/wJWXHOAUXzq0TNiT5Ms6RvYEvGuk6AIZwKjZc8lorvvddA2pr/yVzcR8hyjY9hc7qBNBmmm+eLgBQOzLxwMKfK5wG+Lxh0uDwkf750wuU1NescQZ8lEyOos3K33XbtszMrUDhOviq2H3Z3gMR7BWdAmJIxr9O4ROest6jkyGJnJXEXObQcZGUmfChDDqwce3Ji1EJ7Vu7+xtuzO3fpvF3vvhNvvn3/g4bBhxVJ0DiApSAVCKMSxuYJ+Cb2mmIRcBJ4AhAApJ9++nHbigprJv3ZvPnPPvfCipWrO3fpxipAADqeucRDIyFhUsdSJAxE/KWypraFhHwKK5OEZ2ZzpexFPEzEp8QSz/II3vT4plhQZVgzbrIqkv6WNLY2z8effPHx3C/J2GZxBMk4a8lESYT6zY8/fTDvix136x9NszWVLMTNeGxyMQsllmqDdKcIA25y75WW8q+DrDBTMo5ilYOR4evNLeWzPEkoAX/COvW7qraB/JgimSWzfeFE2SJ3eZFz9t88o8kzIDB9bN68eaSN4JnrrruOx1QmU22WdgYNDn8yUvKjYIAgygnvKzqGuIbvMFe4zsaF16mECE7QbZBMm2oyNOp9UUehawzDQfokI6K4f65XB+ZBxP4Atx4RiXQfZprTpaLelht7EYM3yvlkLIHGCVWKKEWQOH0+rO8vP/ssyqf3qMIK28ovwBTkASzkzkBd7HCgryKc86WXX2RGhcBylJqRHP3MAtOGyLtHv35wPdRxiJKJaHTRokXMC7PQ2H5u7s8zZNTdUkQIycbpXLZoEeACFGDC8iWL0aagPUUZDg5LBiwiaAAgyI80oDt4VD7pNC0gYPC6OxgUc4bLtXbZMpQxpO0FQ2gZyyx4wgShJKDcB4tOIbjp4sErtEMNSojC2CcLPl+onYavQ0R66GNNaB/q0Lfo4emnn07wERBTJRzRxEhFYKD4OJtD+QCg0IOPAmGUJYyRK4hZ6FPJNsKo+ZO7NE73QHJgOHnyZLZbaLLxGcBNB/dNoN2hY0dUaCgOVYZrlBatYcj8dVchAPyZTcqaoZctbt06Vi37fOA8fMQIUyZc0jiDlzXr1knSrMJGQ9Rd0VCIh1EGs3gx49KO0UhxAkHRiNcUYWT2TeoHazxJaZfMFl23iMQTGKMxdIwcNYrOwLvySw+d5LwJeLu5z68uuAxc11zoBQKE4Q898khcbkhfNeigg6A4tjtwNiaRyqqYpPDNkpWdt1AumiVY5pJfYyERnqaWd9kmpUiURfQ8khwpDaTkNn/iN08RQ683Ur0OxfLMma/u2nfg+HHjKPGE/YUSunaX95kZM9q368hXMGU2Ia9nw/OyyZcl4Ai3yuMTUP6Fkp2yPBoEIhwsJCgVKZUDr8SAiFQBujND+EVxF7FGFm8CFgyWAwtez+O39oq5VObIL1eYPJ7nl+eVb6LyRVIhkIRlXq/zCk3xGM/wltqYBQ8sFtyhUD+ykcUwryngkQLBJFRc9I0HgACH7mO0Sw3P0M+8S1fpAP3X4fAn3UNqZF1U/gIc9Os8xgoB49Dq16RjVrAwEN7VVMw/86MNPIaIOXfeZ/JFWXsobu4TR+yqKqfTj6L4229/4AFkLzRrkpMXOxTpRjF4+cnyQNLdJMse6VW7kfyJUCyWLrudYC4s6BAJEXNeKlXlSB1P6mfxgOErXbp0of9wvga69Ie8BUIiaDLZiPUVZSVffP7phZeOP+aYoxFw21S0ueuOSeyeidmRsafTJkcaVb8IzlpPBVTgDoXR3HQhXza6xmgIzMzGIi1btyRPYIsSspdJEmy2lSwwIFV5uVRMr6tEXR9AlTwhQErN4FS+47bb1PdU068p/ao8rd8SlmKEm0YdSvvaGovxhlmvyNGAThq46f6EZvUxqENpXBmIsiDuQvKk28FFQQON6Q+3lJo4Z5EgW+bIkSPxVMOj4LHHHpk8+f4oRWhTad7CmM5XINUmDKFR4/2zPYy4T/07dpJtiTRKi6WbCsZkhENAZjrI9CfbCVMPQ+q6oDwpkDEQBwsfGdEwF65PfCiTK0s+FkeSLKMLIeYk4ULT63ax38N12+PxWe2u62/4J1/vvXMfcKYmVMv9PMrxXT3/s02KkpImdIKEJZvf+kx1ssE28hYAh6fJ+shyZnTD6EqgEaE+uBb+7Ep+6DWYBQgfz13zmHADco+iU8DrVxZoSbiIS4RcJF4K0Sue8FMos6bmgosuIiwdaWHRwgWdunRg6rEzTps2ffvt+1DXaPmKNR5foElZpwrOZ6PZU8GWCtyAg2A+g4uJ0GoyfRd48H9czotHGyIr7wB9QriRgbAZoTQinTqrDhdZOfii0tKGulmdI6hOebTySn6ZWlpTNspbCFuixlgAACAASURBVEA0glfsoEGDEEqYEuy1ep0XZUU3ohInCJFc0Q8hu9AOvhpsoZDJRNFiLA60RgAUjUyZMmX06NFE/CIa/o8BN/K2yv76LX0VIY9OImYxOrrKr8KQu6j6GB3LA/3nOudc5FyH38gv1//4rrvvxtglnEcKYkgRPZI3+UpbYpcdMvSwF16cwRYfOjIuDjiVJghQo7AGe5R0Mo6ci9KrG05dbBYNF0NEQMegyx6joIgS1MiQeR6hDQMB6We5rAOpv0N/0KtMsWZsAuHJAIzvoDoWUGIagbVd586l5HPCjggSh8OiYxfwGROeiibZLEgLhYInhH1SixY5mzZ5rGWbcis7QjibOaqqaqhcybIEhjcgE+iuhl9egQB52Ogim038VTSWHubNN01qXCBgWqBvKmOBruAPcOI6CyT8RNFJn6kDmsEizsE9JX/WCdBSaUeFP57XxoGAbtmVORAlQzoYSO/mm2/ef9AgfOloRzmJPv8HxdDfZliCpXY7KnDWbxRNhNBSxofJQiOFiZw+CTMRPxZy8EZTtbUN9JIkyTr78mucgwUH8FakoqvRDaMq/uzTT9nqMOM4PNicPsJxbp9055lnnA0WVdeKtKckQwscvK5IoucNfPqPd0tRXQfOHOn6CJPHiCEaYNTDUBaJyjgkAt2JAxenambhRGLPtd4JaxYcjCuaNwDaUzUK8yLCm+iTSf4ne3g2lums3ePEXk9eZY9HMjuceOKIWbNmEp1TvWKtxeH55usfPvxwbr/+A8TPm6lqfJWahmdqk2uzAB0LIeGsontnSyEqE2TMX2REUManAwO8zNaRRx5J/Ve4GCYSjE1o5vE8JUEzykYegzA4oAH9zWM5J2ZCZDdM9ziHLCE/nOvhtnhKElrIUkFeadyqWI0k/GE9a+ZEcYUO0B9ex8MDeiOa10TXWzBj0aziBy1TYRBQwHbpLe0gZqFM4jF6pQP55b/K5WmHj9IfUhbxXTRA+ZaV1LkoYlYyydDoEh3AK0tymbB4rM/m8ss7QyXpZctXvvv+h4cdPAhhGBUupcDAb1CYqtV77LUX7ocwG4yGqaQs2+ItBDnF4/gls6ch1TLDcZEjjnLuuTRrElODpx0TJhzK5RQFC1UK02miQtAmAlj6/ydcrljsSXj90oxn9tur/4Qrr4SlsALguEYaIPZoJCojzBNJF/coR9CfjuBJanbVhkMJOeDCYI6OndqTxpoi0OlMnMgp7kbWkcOmCG6F4hi3FDKVQBoBrkjcAtuzOiekelGFlnkY2RdMY1kBzfLIWe/zjbqorSnZcp4n6kY18l8Pg0i6GUOO5JZSpfB6dcoxRKrYxef0nE9jeYfQuMIv7gE8QDs6Un1MKS6vF+ci6wKOm7v322P3/gMATo9evewuUWjx4i/p/1/vbjyh8DfMsgDXkgWxpeIqqkOr3RuJLAH9uSvcRlLv2W34pBbYCDCDeNbCRbtStwdHbEjGcCrhVxikyJlcVUUxj5dffrVT1y5oLvvstMvOfXd98513V65Y1aZdeyoroIypqglRwy/fQ0UkXT7+bBNnxi57Gw7IwVCEJHbHMVTYEkVXiQzEA9Ts5fB6R9JigpSs8ADmOiosQ5WyeEODdWsHy7EJzXF5iijayk3ROOYIUYf5iAdFJhYn1wwZ1LgmNkEcJCyWpcuWHXzAIWPHXfjsiy+179CuW9fu/uLSJOGMML1mnZhNLmapYAG6022Axe4ByDaLbKEcUNo0Yiy1ZfCIwsBHFU+S/XAXaQZVk+41eYAJ1u+qbKFglCXbKNh4XtZ1UxsHcwn2DsQU1AO4rpOMjgdUxoKx4orBwypCcQJ3xm6FjgqNGrsW/kQxgK8GOgZ0OXBtmmW9Qbml2jVyTPAnQqHgh9lSN8uR5+/0X2GuVUeIduQWAwfs+kX6o8IfI+JhKzXpzZFlwWqWrphGikpLioqLUQceNuQgqp6Sy8ldFMzFTaU8RKR4lG5g9xOwO41GTRKUYyL3somJ1UQYAkZ7FLxe3Ll9vm/nfYik1aVLF+QDGanNyrbU4fHVVlUhsPqCLWiHAYpK+U92IH2Wt26NPZpMpInYZdgscnZDX4bK8DZSpbpkycJ3TbRZxuQhqZjNbJsNBigtKaqxeoQibi8lclPUM/a3bJkJxXhIbNE5y8qVq9u37yjpIbQGeQE4g1rgeSwaDvq8KCyvv+bqVatWt2oliaya5chLbFrfRsbYpI2Kco88K8g3q+RDm5zQYaVQUMuASnT/eZrlFaUsfpXdc5dm+dXFQzu2IbfhujKrXj17wSWQXPdo2TKRzjCJAK1Z4PNXIwoBEBWfKpksZg2rUNrkF+VPI/EbdW0ObpOIVKNDl4QyBcQspkzD5JlUEIA5VWUBX2HeE9XV/hYt2NuffvqZpJrlySlTHh19Tv+Va2tY6dh1t+3YubsUmXNL4sD1Sqz8HCkS/gmnjHlh7ABTyUG5On+qD6guxEAe0ZhAaR5G6yGMxWWSSqKpoZqc28VKISsa04quBHnL7SYAK5OQxLOy1WF9QWIiNAG5iqT/lODBhTrnsvFiMoNXHWAvCgS227b3iSf+PZGxULxkXU11hufcHrFNFsCHpk3WJhezAASCTnR91Ux62TS2mOdu/zVOAAqTyudzp84UuijELJxYOSA2nLew4qmQoe9yLtSyQQ1BpDGuQIe0BlvERxJpiQRXOK3ziiqHuM45CxK/vCtUut4AChLAlHmL4pcq1fGwmsy4RbTRhs5b2lrTZquBtwSxDH9nIMAKB1v2ymRUYvnUWxsyfR5jNybKIfMKc6QEz29z2aTR4fbsuc3Lr7565eUXr1uzJhKqLY2XUbMllYi53AGsgZ6AD0siCckddpcmwSLfB/ZLeusrKcrEEmSW8xLahuuixcJw1qypFeuYukwSIyRFY8TJLBQKb997F96KJlJSvP1PdrA8I9Mz0ZPvnISvT6uWUvMAvp5LJhCt0GYJPhjTBqyD3FrU1ZQq0cw6qCI2Qdkg8ko4LHYTtv7klSEkXUwqRmmP04qQXi7HV9C/EsNAu1QOIPdMvZAWFDISCSdkc+BdrL1Ucq334SZcZDh0GNwGJVBXQ9o0wldUBmpCg/qK0ghkq3yfT3BFeY4KXtza8CJv8SS7R116ld4Zcp65aT/zXAJor29cJLZwJIz7JnfhPNSZ+kvGavLEFXpRQGr8rGHE6J9ElsKGGAoH/C0U2qwavCtTJlTApNS/Q0OjgikDrwu8rQVJrFYyl9MsOxV3URH7Rin5ZdLL5dIpsHDchZe+/+EnTz/zPLzummuvR5f84COPlrYoA5cUnfhVGlG8LdT/P+p1XWKgGgqtKe3U+dW4HUwQpi6mhKoiSMOUnRRYGXUXigwUHN4y8XJhxeK65P3R4C0oy3AqmA7ZKV3BFqo2xEqCocrp9bAnjyfiHsrfggVslDAdo98ih6nbFSyyT3nooW126H3hxZc+/9wLn8z/+j8PPwKdUoWseeG/ycUsOg1aI/jDaISFCWiAIe6DTRnIxghKswgxKiuwNjBneDgS3UPgIWY7AnrxiELly8aa2DfSOMGXEaHoCeIOizSiEgFxc+bM4WF81bFA8Qn8sVDs4+mFUwXzyjP0n6lV4UxPGBd/8l3+REGF0xXN6p9c4S3+RF3EM7zLUDnhc+JxaTRYKmzxLf2zKbCo7x1dbOgbmSO4j7gJbuX33Ixa8DubRc2GyNK5c2fuEn/MwFBlIbjAAOprtSnXGNoxxx075qxTsb163Y4RI47HEZuod8EBrVyhakinWK/kA2anCCmkEkkCcnidfnIZfQymRmLWysqKJE6TMGDMiHYbiuU04T9ig7bgs8xJ3eiabQRNGfWv/w5Aw1xF7t9g0I/wsff+eyMARUPVYBoRBjiEsjzkEkn2fBQpEs9INncmj6MgHvOeBIoSLw26ygN2g5AyIxJOZcvZbW6p3ICFEE4HfYFakK6gGbln6juYBagm4POlE3Hogj0Ge/pmFLPy2iZSqgp6NEmVxYtKehtS9IatQRc8oM8wIk54EsjkqRUAKuTpD/yBc07yDyiVCaqbQ/tscBWNMVZFV8AfYDc4+f6p+w4a5HQLe2xePlDfzPy5ri1cuJA9A1537D1Ki/D1gV2b6mpZCILNhoVlGySQrTJ2dszlBETXd+D5ztRASvwatJeCTkYrJknkZPNisxnGbkVBJg9bcMa1EZl+3rjxC35aTFJUNUPzrk4xuMR3FLUUT+r77B/2mhm+MBmzZMsmn50GXJ10xmK1N4uj/JJ+jBORayXlHlMmy6isHbLdEbstSR84EMLU2g7bqakhIflTM15GBuZhYLv11j2Io6po01pmmTohRoeJBwUlWSwZ4iLiqMRov02bdnhljb/k0sXLl9OZViWlteGo+XyzHc3aWH29Io8OtTNxA8wzHbGb1vfkz7m2MTMS1F+vz+dEpspkW4a/E2d31113Ec1OYV0iq7nO68h8qOs5uAunRtzB+sDznKD44TpGKKyEVMXh+fwuUze72oL2U/m7fj3/3fyfeqLP5N9VelM4qCZs4+Fo47/kF1YOWyeAnEUOrx2aUkkrD38wmzRgdp+fzZff4UomstaM+MyRQ4uHYQa/5Ov5d4FA507dHO7gv26799GH7u/ec7tMJERRHewrrP2pcNQdCKxbvebNt99CJbD7bv2yybgNryzhRtlUQgzBQofIiBaP3WV9970PtunZA+/FWBgzIvmCU0gATr/vmw/m5Qj3cbjDxsGL3RD086c6YFuxVNIdLLK4/N8sWLK3Fbe2kJeIwiyZ/YivSaF4IhE19UYImCKTI84O1hz7SGZa9ntOT5AEaggRxNUBc8OemAX2D9wSbkXdaXHDsjoXLVux656VZAZigtgoFaoeiUIY9INrppAnbNY9B1ZCgJnUOaIzaI5D0Rg9GccvaS9PqvXSIBc3vK7n+VeETAzb4dA1ANLGOp/vj2yI19MR53kOwGQhi0FibMD33GW3C8acV71qdaBliSfgz1DC/a+j8RDA7ZA1GAhTlBDE44Bv+IgUSyTJSHnzLf+a9eqLTzz+iDdQkovGWLItbt/y1WtYbddR5CAnTIPQHDu4Lgqteg7lh8hSci+/C+XE5SGu0CvLDYWniwQh2Hh7vF9/v+qVOW9PfeThhNPRrnt3Kd7KjgbLCf/Lv/5/jdH1fPWPewmFklT7SmfwFYEjoDby+tx2fB2ycHURZFl/EZFx5t6SMHMUFE5CC+LdunUtLgmyRZQtHwnKbA6kKzk36i5RZRnJFVfsrNVpRTHizAb93q26dm9VXGoli2Mu8/FH89C/FLVqKWUTAyR7JC88Xl7MROrBx/4zYN+9WRB79e5THaolvbbXjd6hOReS5uF9DWAFmwYkGKKd1U1KxdX1PKqB937pLWSmzz//HLMC0dqED8Dr8RNCX0XyX1wi2OKwhMAiUQPgNYVrC1ltMKIRrsWfWtNQNxy/tB+/1vsMB16jOjbMNKgoGLvy9w1vwf25BR7vts8gtmUoHiTFCBs9/r9e8dZcXUaJyKS7nI49KKsHReGWl4w7vP4IDg1UCa2uHj786MWLl8x47lnJGoDjIdoXY/okV4p4QqBrkVxQ1uoqpqv6oIMPiBOgQIqahGQkl7hekwAawwBzLcobY6jNL2nNNYrfeTu4nTCPsBayNKGXhSdRwyIbD+e9HMgWs+zHH3ExZOOBUVuXCtCAeVdZAXxgO4FQzvpEEBbn0MX/V88gf0vyXgu3dA8jq0VhUVxmxOh9cXpk7w8CMCOa1/F3Dskmdw+AMGpUGqoj1OFzrsQIKHhAtdeAAsjhVuiyO5gONMownH7dKsnLhDa2yR34M78InIV9kUw/FkfGwjsWUBMD8tlnn3bt0vmZZ55o16bMG/CSo8SG0zMZei1ZFiPYDEySOfOQhkFUHUTp1C9mFYItmZC91CEm2NBlnOpyVjYtLqsdv16MjMws7iUrV69FzAr4gvjaN1einEL92VyuQx1GrYd0Gw9HQiy1wrq1ZgOuDokEifvRiRCMP2HCBGEjJLA2Zb6EWfGfrJF+aMEIWPzKJTIrkb0sGMQ/e9KdtwmLyxCxnnBQAAPVfDyCOyrhccOGDRt5yknkdMglYljX7F4/LsIfz/3gk4/nnnLmucxXVU2NPxggCggMIhqsGUHaZL3Sz+0DhjM4uGY6EGwUSP3cd3/Jc/vuuy9rM6ZAGkFHNXTo0H/+85+EAS5YsAAy47pKzSSzefLJJ0kJgVs6gKYKLMyRGnm8JVrKzeeAg4vuwSAHoiSIwpoq+Gy8rzYcDk42CJp49zM1Bl3lGd6FSTXjkGlNStqtN76gTUECQDuFZORH9SJCHRoUHwrFFcuWO1ySGkO6YtYkqAg/LfFdNKZDLIbLl1ezF/GIzl8O1DM8Sbc1yEDzd/PnhvvFzWfqflFPAaPkzbfYjzrqaIoYjh07buXSpUQPoGoH+MwCQMHYisUcKgC363bkxneKd0mmAZmwOLVq2RKz60cffNCpQ4fp06YZu2Cd1pknOdgvQR2wPO40QMM8yXd5AFxC8kCgR1tM2e9fNMjf98sMVsUsxq7URH9VhOWEu1xUJZziJ368kByQRNIyqr664MTf9yh/v71jmxGJhvDyLGtREgnVZFKx5599aurUu++5945tttm6uMQfqlkrudpjNRY7+d6TbgceI5bTTzsF+Z/0Meh9k8YhulGHy+umthWKeXbvE664MhTGK6jojbfevu22284880w09CpAYKZk7RM741+HgYAyE6hDmI/ZiuDGg2eIeGiZ4ignnnjiu+++S0kVOJjwK9xwHQ72eLAyJR+hrLyqyeTE4grTyrvE8iQitelE1IIHPBqydCwTr8W6wzZ+9Jhz75s6Zde+u9x39901BPoEiyM1IbJvTLjyqh49e7VsVQ5nJPoQrkXzzWXSyc/5JhezgCZIxtJO7B4wFkWfsJ5NjnQaHsj+3kzV/z+YEnxZkDDYmkMD0AOHLhuAGF0lmq133nkHIoEzyiq1+Rw6CvqMqxnLamVlJVc4lOOrmgds1nwTuOOgacgvmSpvqbqiWUaMCEVWX/YFCAFkFsViJYJgMonrITvH8Jq1nqLA7bfeeuaZZ3z99Vd8EbFJeoivGPTG1t4EXnGJ5PBY3DnXUpK4ESEuf/SOySBvs2H5pfAnCKYyoi5mzdL/zaWRTJr8smmn29W1+xaLf1r6r39PGjbs8G/nfykbPqOUitXW4sA79IgjDjzsMOFTRopldHJuOB3LAJvv4uIgq01lZf9rr73mjjtu++F7svtabeLpK9IYRASo8zZ05Xf1ggiM4ssqrzMdSFpkjMu/WO8rm/VFZS8ARHVXjIUT/gQCKnIJPhthKw80HuCiz+vZukePl158ER6VF842a1D8Jp0nwTesDB7uc7uWLV3scto+fO+9G6++Yv/99h7Qf/dYpAY9Y7CkJJ2MeYJB/DmZhZtu+ufxxw07b9w4EFsSV2oQYmN7z57W4Xji4YcrKweRdo46ch9++NEZZ49BqQyn0qgsJlpTpilnbuwX/pDPg+qAhUNxHr6N/xx2DPWi4TpbvpYm1RGsnhhzKAdSYjeukEQ6k8gesy7XcTMkNpNeH6LCz8vtJlYwbUnHs5l4Jidz5PCRIci2/4EHknGJCLnrr79hhx12fGjqg/7iFpMm3f38i6+cOOokKJakgKSYR5VFyxLh0KzHJjcaspbDbeGzrLU77rCDQqfZpcWNYYIKDSkKrZUuEvwqK9TpNKCs09KrhKEtMM2otRCz2KPgWM0Eb0Yrt3YVUyn6OWIkGRdDZtlT/g4EdNSaFxHggOJAQx9D/NWTjSHZtCvomejJ3vvuu3TRgpkzZ+67/z60g9CUjicoSxRoUYzzRJtOHS6+7DKsh2QQEAV+UdHiH35A6453MNpHCr+QPYvENmhEAgE7hUqgRgRBVm50ddKrbBaby0477cRFilpxUee6aR3eTN+ys7CkMVoliZ3ZYafe22zVNVS7asz55z3y4H+YXLyAyUtLJDM4gDFRMOT/ZoRh0kFy9LgwK0wbRG38feSoI4YdLs7CDic6fKuUfbPX1q5D+wunQyZzeCQbZ6EAeDMtcuBIh28WT2I71s3VZgrhhrvNAAUaGxxKbnqdLQ1JldAXgqLsB0Dsdh3au/GcM2ycBSYE8os2JY57UMMf+utuvRAA2uBwMhbH/7xdmzbV61aNHTMa9+hRI06AG3j9vngsFK6tdrs4iXv8RSOPP/GL+fMfefhBlulYJOQL+FCYk5i3UKRhvR/lIqu/ze3HXeG1117Ybc9KeNtdd0/+4utvH7z0GhgRPCrgLqZvbhxJ7X/GtMmF4KbzJb8UGjT7DXgFM0jSKyP1EgKVyMSjHp/P5fMkQjUunxQMpbW6dQor4PpQTUhMLB7GhgOPUkUZqiz2j9yykzkQYwi7HWQo3N8z8Zbl5RdefNE55/7j4YcfLSouXfrTsquvuX7gvvt33XIrty8QiiXTsRi5/FPJqJvar4UG0KTrm1ybRa+QTylDQfUbAZCBaTO5WTc0YtaYfv36sQzzEPKETpXasHQZ4LqK1ZxAGCw2eldDxAlU5MpmpOzN7w9IHoZ9B9s2V3QBUL6vcOAKNlOWW8qJwPq5pVoufUZ3DA2B9WffY48OsyEj+eDBg/HHD5m4MGRbh5eItkguzhY/k6wNUUuHhO84EokEkEqxK6UQOCW6kbGwxLhEmRxHVsZtDkWj9NbtIdH57mQyY/8RiSDJYcmqk7r+lEZDlIXAlf0cqWNqakIdO3d66pnnjjnmGHBeGBM4QHIak1Y3TqprCI9/RqclRGh+6xhfNiUZFFn+bbmiliWptKQq5VcQw2ZDuoJqlBzy6FQvLnBX+SYn7OmJT0RVppma631+c78IAHUDw0AUMpAYF5X0gACbBLTLU6ZMIWcy8zJmzJj33ntPRp2z7LDd9qRuoqS0ponZ3EHxm/Qf9gWrB/K4Pf/04/fXXXtNx3bl90y6nRBOILxowcI7bpu0ZnWV0+N3e/wnjzp1+vTpN954Q0W7dpi0RXlPjiWsS+tT8/z8Idg87nhN1W4DBvTtuwtloBEDlq5c5XR72SUiWMN7wQolBM519fn5jf+Bn2SmgIxKAECGFQc1ORtvARGikkl5xX6bEy2/I8KC1QoP0QAy8Uxf75aAQQM/B+VgAjFDddRid+LiTnRwMpNOZEmFbrX7bE4v69Hbb76BvPXVV9+8//6H/ffc67ZbJ8VjqXPPH5uWeB4JsWYNonvCOZs7HGWTa7MYO6Bk30YuXZGxjF8CfmxEYGzSA2D179+fGEMApzYLZYJMZ373yblqgIg5J7sjCzy2NvSKVOyhEOwm7V6zN668nvI+TzzxxMCBA7HU5D+RH68+Q5ghTpoSlGH0sTan5HwDr7gLoGRv1xwHHcAnEaXgAfvtjWUdHAiyeIdqyEUqq774DFlcPnculUUNBd2hd4N+SBBP6g3NUsNGx1tUFK+Nf/LJJ8OGDaGTEFU2lUQrkwzXutx+Oo/ISLcRs3A15cjLms0xgs2jDcYdTyRKA0WESqHYw8CKYHr0sSekIjXAGXUU1St9fr8LP1NTZtX8I3LQqDlFdS98is23bjO4W11VVdKqleTOpsY5wm4iwtzwACSMRItevWGPRVlajP2XBtHl4AUIJijibR4AbXwvlaXodoW3gSe/ehFN3qWXXgpZAQFgCMxh9+wl0Ap6fH4CgduWVxCdsNPOfVqWi6Hkr6MJEACwhIZ9/OFH1119RcDrnDXz5W5dumZjSZSMN1x/I25bY86/MBFNjB174QMPPvLuW7N27LMzuztxwXG7yNSQIqkSLgqNXZASCY/LbUkn0cCQBfjd99/74suvb739jtrq0B2TJr378UfjLrmopEUZaX4pyEr7CfYtfx0qC+FOmiRmUPZjMHk8ofcbOMDpJTg6bapLZJORWujF7cE3i6VBShKjqcmboWRzKGm30rppFD0WFGfcvISnJTM2lzUTz/KQg0K6WXgXqR5qcIE/4IAD99izkl3NlCkPpVM5ihhSfbisVUU6m4vE4jAtxO4E/nbio896KFTcXMcm12bpKogoSlIf9sTC5WXb11z9L9gOmE3MIB/Fy4qHmFEOTuhPXv5VhsgijZiFjuSkk056/PHHO3fuzBXEgjzfLPiN39MNFSIRFuHjeGWBc/SOX66rmKVYyLI3e/Zs+LsIWFLNQORsntEh65PNMizU6eixcGbE/xpnOHbwJGhyYopixxCNCYUZfa/UCJMc2pJQG60Jnu/ydaNc9CKNyZ0MVk7dykiBCyp2k4OObSj1yIzZFxWLalkYi466Wfq/uTQCIBk+AMNu2L5Dh8/nfSG+dznZFLJfB8N9wBzPIaOcl0Ex2Up+G+SkxbLPLFidLvSLJa3LM0wQPgqkgohLSWN0jfApGlTXPYCshFMviKAvXuEXCsIjM6Lxib+C+rre3mz6i+oUyHjV/p7/IEBQ3bAmz+M6AARjCYYqCgQ9Rr9ImDNpKUi68Zc2q8kTBeYDvaeffvrs0WcuW75k6tQp3Tp3IQ0v8IenjR877v4HHsYhYfz4i269/e6HH3ocGQvRSpih3Q4nIZWAzIWj8esgSxg6GOI8YlFCR++57/7+/Su326E3e3vsCWPHjoXpaS0mEEP985o8xj/Si3Ah+A/whxYQnjgkTyyRUqbcpBq7dFemKxfPqw8xf4q6yri+8JgsVWjbye5rony4yF02eGzFJdsMxZDc3lQk8dyMF//+91P79N19l913O/qYY2Kx6IhRI++bcu8DDz0cTSTffvf9+V9+IfkgcpRz9ZDpml653M0f89t49Cow53VQMApzAYQBCvDCFycYLC5tVb66KrxibTXaOe4SJF6gmWa7zESSGpvJQHplzdbOcHHWrFmsGSpPqLGJWyQxI8CBWsvURjz77LNhiL9bwlBJIt89/RNog47g65133gkEsZaKULm+qBErKKoje46wqqaqUgAAIABJREFUmsxbb7+/dl1Nzz47k0wkpRpYWXZzEpaGNqj5gisTyexpo899ZPqzRRXtt9i29423T3L4qOKSIG7a6vZZXT4SqtExsjiw3KMspgMIVfwq9uifXHF7XR27dfho7of4BWVS6AOyeGtlkiQGFJP7cccO//cN1y1ftNhpcSUjVrezBXsYIMDiR/C2C6Kz5hzZDFlx8odiAsNtRpmyIaw1zk8+pztRG7EmM36XVFOW7VczHeTpkzBesgRYLXsOrCRB3ZxZc8jRocMUSjO1V4nlkfHyXSjUnCA8ieBlExWg7H9QMeOIWhSkJdkP+kos3qJolsLeLrsr8PRzL5IhPkm5xKykZyyQmlSGRIgDdUVQOgY8ng+IXchlu3TrnM4Y6XnzP5hKpTVSw5CTD7jBl6E7llIBponYBfI8w/l/Of7zDPyQx2DoKcrhMQl2S+tWpRQ28uayTpuTzEpEjFIUgZ04ZIJnL0lNSDTgcco6zfQliJIj0hNlAOlP1h8KVD6qx+YOYwWRsrU8JOXErKOitzb5b8mIAcSsWasvaX3j+ZcfuvvOEUce+ubMZ3bu3d2Sq7VZo2lHOmFNtevSadGCHw87ZNgLz7147523DRk62JIMw+fspCTNmiqWGZS74L6V7R/gZb0noEQmDxphByiqXwoqkAOTdLxZsjJStMeCM2Q2abGRJAJxLusLBPHlfXz6k4OPPjpmc5DPGg1MsKQ0k8oS7gtfljI7onARO7IejAL+wwTyy6dACa5zzqgVwTixUmc2Z2XqMTSQGwz1D/4WpK/jAd3JKI4pE9OF7Hc19ezxvCiIEATSKXi69pN9hoDY6SXAk8UmFapat2L5Nj22YgqAD2msZJolXYyIS1YHZIHHFRn3yN/LEoasggZMpkbgY1goQBMYGnKTTyDDyVMkz+KzYafP1nPrTsMO22/qvbecPepUWzrjtlLdIb1bv53cQfe+Bx68aFXNxZdd+uT0J9jZW9NxYV3kr7M6osnmMenkZ6TZxCwlCZ17Wtc/AQfiKt7Qsl0ziRIQWfXupsYJgM56AGvDMQi8pD9IVwSpIUgtXboUvKRvqiNRsZpk8Y8++ijWNIzroDJ9xq1EqX1Td7VR7St6qV6hDrcMtBkjLiBo77AcUTCRQQEBRce6euPwDacdk2LXrXuwjW7UR5vwMF9XWwmsapfd93jz7fc++3SepPGVI0cGLJZ/bEvYB9OpZF0m3/o+wyR27dxt9msffP75F3aXv3ptLfsUO4Ka0+4N+o8cNnTN6pVnn3V6uLbK73MlYiGZMit+4R6Sc5IcJU3NBtI0x8Q7ni4BKJgagg7rFk8q8df32ea8BiNAIceGG/znRKemuT4Ab/G63HzC4/MWF5f07tP3iSeeBCNkvXe7w7W1xJyjBVy1bBnQRlnIRlLtwgoNk7k6DWmgWmdXF6+hnrfd5fN+8tH7I0eOnD59mk4Z3RaLoUb0GBVpof4DW9G9k8DMZmeHs33v3vh963JS6JXN5Xp+dSTEZMSIEQBERSvwnIUfYSu/sVEirXdcegtI6l1SymHzImUJjcOOmC9gi488vzSI/QK8hReVl7UCXYOBgMavsPrq69paA5+rtw+/54tqWs0jDFgKVBm77NjTaVSDnAe8PjQcNVXr8Fw/f+w5Ey6/6IorLp88+d7ddt9d8lclMlaH5LoMBkrnz/tiwIABVdVrX5v9ysi/n2BJsp0ocBjtPvf4NPBMxONUQZBHsykrKd4JFaIULKWjKTRCriyvH57L4+6gPxEJXzFhQqf2HSpal9PDAq3XGRakPVMkkV+mmF+dO070XRYsDnpiZ+5tNowAPMCJqsSQzCEuIKCv59/NLweFvv7rX8fHvDaCng+fOQ8pkoVjGPehoN+3euUKEoGvXb2SGi1kuMJvW0x+CSk8yTPkfQXpxZ5BTke2hCYxjcwI4TgwcIpVYGiSrLD1H/JkVCqM6TNdu3dHh7LPAQeIDdC4oZI/5fLLL6dX2K8mTLiMEnnkflLwKqiBdrPDs9nELB208t/89IMQ2OyQsQjfA39xWFbGVD+EmvuqfnfGjBn0B0sK2cnGjRtHUhNCfnSNwfnO5GRaThTkAw88wIqO8zUiCPOKP9ARRxwhBRl+Zwc9zy9ygjVGqAeqLG+MlHN8QRg4t3TfQ30BLkpS7lTmx4WLpj/zdGVlJRi9qYclpSfMweaCGkd44z32xBPsxnDIliT9HjfKevYOVHXlGSsxtwUOhMOJE6/ze+yXX3YlMUMlrdqkk6SJzySiTE2mY6d2gwcftHzJT+efd3Zt7SoJ5TVHLBFn/5fOWtJZG8lRXD6/EPp63TInyqqUsRb4cvNcZhZYU0Et6jjBKSBgRi8KrWY6lKBy8DOWZ49n7733ff7FmcuXLJPmk8lAcXG0pubcs88G7VevWqVpMhQO3BfkMbXPWbRQpJBqhsQQXHlz9uwhhx72yUcf7LHrbtQhwfCHVR0jCEDj3YZJWIRXKUpmwzz99fz5gw8+GBtZM463mcDWlGYUW2688UYSJ959993YxHXVZ34ZNROtXKVh1QIwr5syg43s6/hF/mYnyFJbVoY6NldTW5VIxKiepM4ORH1qgmWCPZkFnme+aEdpX3+bMp7f5TvwXuDJMqkEq7DiT2gHwuFP1BSpZNzv87RvV/HA1PveemvmoEEDjjnm8CzOT6L1sUTjuVhtmpJ1jzz46I477tahffs5c15r267CkuWBwnSn+iSj+kUxwhdxQ0TFxMyKIykSgMMoLOEm/qJ0lGxb4usAsdRUVb322tsscPiWkiW4EFBpVlk3tKD8R//kXHeA+fHSLAdAeOvtN55/boaE6ovrKvxc6jHwMC3Qk/xCkMeEQp/+Ta6jASRxK1mtUhT3srLnEj0ufY6FqstaFH05/7Pzzztn5quzTjv5pC7duyVjEXvAb3M4pQ4h0q3d6fL7eJcX6TwogQ+u8BAUuqGQKZVTOBBQ6QIRGP/6cBioiUdvPA7WkLiR5FJvvPHWww89M3HiRCAMRmHEh4qVeBXBwLRm51fN5gLP6ARBNzj4E8gSI8C2jGUG8QXO63LKGkOKfTWybjoMyHMfZCkUVPh9o+yhG2TgQH7CVZxuwLbYPDGLcEYwIE/SekIaAnb5eP5uuk42rWVduRVraUFP6D+OWYRJEtynFxkXt2T5tEpdKC4++/xzSPpsoJmaZrNaFRgD6IDOCLbkcaEcCey6685PTX/mqssvh1RyMdTzKbICpFNZe7GPvVs2nqxTuW3UWiqe3LbXNhhDL77won33+RuWGjI7WJ24b2OBTPgC/v88cN/Qoc9ff8NNJx5/5OlnnNVj+12ISbR5RG4DB0KRKIIc844gCjS4Alh0vdwYYzf6eDNc4CtgFwybj4oXgnGYoyd15Tt++RcwZmAAof4Nlabstj4771LconjmnNePO35orKYGxkHGMgLcwJlW7dqR2YE4HCuGL7aPlM2hsKjNTnJXYLJi5eoWbTpg4Xx9zpyJ11137LHHXHXttYDQkpAkDsgBg3psy1jYWjIQDllj6jtYBlQxM+vVV4PFJSTm4Km88qa+NzaPa7ALoISGGyobP378zjvvrP3W1ZHzPMPJnxQamLIafnkXlRiMXgJukB+SKcJFMUc+9+ILRx99NKD2eCmeTj2+3C2Tb+G7N//7lprqarrBPipp0nH98Q5GB2oJgzILip4wTDDZXM+gueU/0drqd1+f+9Jzz5w8avg1E68iDWKoBptJMWamo486vveOfTt37cCG85yzTzt79On4Q7DTTCbDwNxhq792IWow4yyaIZWAFNRjYXSIg7x4xmNMgkHh815cunrpUqReb1FJGl9pUgYYrCgr9S7+6UcIUQXueicFumBEED7PQ1AMR0VJCFM5kmIFf/IYR6im9vPP5pH90YXwIZWrkkgDUBZowpPamj6sghe/9X73t7oYTwpkmEWkQ3YOeB5gdmW1rVmz6svP5yE+1lavveTi8y8c+w+8FWAqlF9zun0kCE3iuoBJV0TqRDgcmv/F+6TwRYkroo8xs+JHzKAKURkKe3nG8Fg2kFh5JGA6nXZ5fRRjjdaGx5x3Qa9tesAnCdGGtxFLrfIWbYJgPLkh1jUX9JpNzCrUITKS4+ZZW1OFmIXeCAWG4bnNbPvc+OuAjIkB0EwtdaD1Af4kkT8zxF2wtmvXrqTGBndJKMcv6w2C4Msvv6x5sVEqakrMjRv/ba+AByoI0g2lUk6wjZL44Oabb1aFpyzk6uxP2qRM2ml3hGrC999/P7V8K9q2IY4Myt2ko2A7gasJi7/VQUitbcBe+15/9TXf/fBj9+7dkLSwb/F1G5STlFLEqXjMXaCWuJW6VjnH8OHHlBaXMI/9KweQsv+ggw5p17Elb+Qy6Xg0ctSRw/YftO+woUdcPP78Lbbe8dhjj9tjz34etw9vCnTUfAflFpXawYc8CSmPy4Nx04ECbI9LwRkrQWe4hAsZS5LhZpNycVJJUBbXIQoV/HkqOrQ/7oQTpz359FFDB1FLVOrkxGJ9dt0VFsKWTkpHr4+gARQ6asz6nK9aU7UVRaYtlp7bbPPwgw+2qKhAGYZOxe2RYuehUAzqUHxruPOk2MbBgq3+a6/OJGh3m569OLcZj7vN+lBJkekjSkYSKq4vFA0iqcSpDJox/hyZMg987EdoxSQFAAk10Iolkw8++ADlEdu0KSflGVJFPJ4hK80rL7185NFH4dwdKC6CodWamkh5eOZb26whnO888ESSUDRTYKJgwO7kInqGwqtUO4/HHn7wP1PuveeGf153zuiTsyl0S6R7dUvVead3l113v/mmW6mlPmf2a1v26JbDR8vlIHoNPtQA2WGY5DYpTFnFn3vmGdytSHlz2JFHWpJxPifbVLszEYqcM+a8b7/9jh27yw1Ks4nNtmhZetTRR9w2aeqSHxe2qujgxAO1voO1XwQFi0V1J6CNMh+uc6LsWs/pBifrqtZNm/bEtdde9/obs7F7YjnEn4kSirFkghZoSjEwL4bW983f8hrLEOWP3G5ny9Li6qq1X33+6auvvPL4Iw9hvmhRVnTaKSePHzfW66auITVYa1F2Acochl6HKMBYNxYvWDjprjvvmzwFOyMAiYQlwxZ6LUJEQQ8xCBbY5gmLQ5xd7yKJjIXIjFDLSpmJI/k5ly5ZyVe++ea7nttsZ8PUYKsLiRP+aYRgPtfs60JBJWdjp2hjUqe7UAsYiUmOHQDCFmWkBFi/ygEew4kIc6NjqDdIl4JQ/MILL5C+iy0pOi2EEjaOL730EslhJ0+eTHgIpmIcmxCcUX6QqIkMNw3R5a8yino/oqgAbLmrCIH8ytaNHTb+NPRZ+RSCo2AMqUIMd3l82hPA/7AhQySeXN0O6m29mS7iX0/vUKzzLYnecIt6af7nX+JlwEqP+W8dNix/kBo/uUTa7QsW+qzDRk2qKrwa/3bI326741bE4tPOHLPL7rscd/Tx0594ypK1ETWdiEVLi4unTr531Ihjv58/95KxY8aeM/qj996hCHU2maCSRrFfZIX8FpAVkc9tCnLaeBSygTZ2EEUt/bMZ8QqRhsWYofEdDLX4Te+73wGvvfGm2LuNvqSOMI3NAo8T2JOwZv4w+INpF4YYDosXBc+jP4FqWpSXp6NhdpluVnqzd2SrjEDAizB3oNcAG4LAGSz0hcL48CFD+YqsIcnCxpqNQfa7vGKiBCQ2EObA9DHGDSeRPwE4VxTaKng1MA7VPfA8CwDODGjNl/y0mKz7sKZPPv541KhRrVuW4fyORIXMSuKA2urqVi3LWF/XrFwFSauKXSdXv7jheQPf/f3fYiCKMyASHEwXPx0d14Gz2+X41003Tr77rsoB/c4ZfVY6EsJjiSrRUrPA6518P0629yGn/ufByVv22oIqK1a7NVZbLXEfolApuN6B+6Lit9qfffb5f/zjfFKRVFYOFG2ABCGKcgUtC8n89tln388//+612W9if4/HY8wffOS8Mf/o0K5i8j33BgNs6goeynaYYlZDxqJ0xIjgD7yjTFsRg/HWrMNwnGjTpuK1mbPIhcQYYaRc4QHMiGAjrysJc6LCaMEP/xY3rEQgEZ6TTX45/9Prr7nipOOOfWnGtGOPHDLjmUe/+fLzSy4c6/d7Ke5N8UG8Q20+N9Vvqqtr2RI7nK6bbvrXNttuj4x1xhlnUbENC8Z+++3BHhXdIQG9DrR6sVihMaGPIrCUu7gGA0aBOWyQ3SbpT13Ol1+ZSenLstYVxx997Jdff4VGnwN4AlgeNlxUMOR/0m+hrxe6XhDtCr3Q8HVlPUr59Jh+U3wA/RDCDfmQ+MWEx8g1WX7DTTXLXY2Uhs+Dl0ghRNuiVIBbwSvZnWtv89HU1157LRosOClkQB9/NYmwsSMFsHkWrwTGbhgRCu6srhushUBecQX+gh8tWopHHnmkZ69ebJ3JjNzsaLTxEEzCBnF9ZP1m7SdchD5Uk4+UKgqxKKIt4QhSeJV8TkSPFE7WhbrK43UmwtW4mg4eMviDj9976qmHt+zR/fnnXj1m+Mjddt3z1RdeXbViNZywfcf2d9056aN33xw3ZnRk7cpzzjh55LFHvfL8s6G1q2vWrUZ6Zk5V0lL8bEZZZ+Ph56+Ae8wXM4KASB9UwFVibuCtn39LEjFgSGCvJjpO9mxZOFEkKnmoJV5HPfmM5E2boulUJRaDV68+kmOJft6yYNGPJCKn5m4QRSOmELywSWND4wbZMLswBFrjYeSwBtg6/WF1lOIYsRi0xkeRMSXKejM/VAnBINR6BXjBJSYXyBuTdHbBggX5IQKr/zlcRUIeY/9JaPAbb7xOwrPXZ88+9NDBxUVB2RzEIi1KpBAyvItk4vDPSCiM6lEW2rCk9ddPcKLn+ZP/+enf8wN5aQMmzIaQQUEyAJ99mtCONYeD7wvPzdh7r/6PP/xQJhohbM1CGC059KnI+f475503pkvXji/NfGHXfrtk46F0nFCbuBjoCUDGwZqY5kKHWa3Q+A4cOBAPE/xMStls8EVsVzh8af5kC9TAToRdRBXNYC2gRepXdOzS9bTTTnv9tdlLf1pcqHnGRfvMJr4osravj7/BfpKXk7jIeMEl8Mfrc7cuk/rTffvu/P233wWL/AG/V/TE2Sysnn01whkP61rw67CyQkOr9zohsl99NveKiy864agj1q1c+sTD93/56Yf3333HgfvvS+nJLKHH6aRkzkqyCbeLjioaLy2vWPDdt0OHDLv2uutOOeW0t997/9IJE7bcemv2IShB+u62GxItnC6ybh2pE+v9qEwK7MnvB0qwQjyxcFcFZML5sX3YHY8++jgy9E033rLPgQdi+l++fCmgY14AppKz8slCjTf5erOJWUy5Yd111gH9k66T8JMsTeAW7AkYsb4yJHUVanKnf/6Lp59+Os6JoPIpp5xyyCGHkLJBOwZn1Eb4UwmApFkohCBsxBEkLXI3QxI//0O/2pN0mG/pLycAnH4CVa5UVlZqN8A0/mSM/PJ0AuNPMkEQIvlXGRomUaLSNnWHmW76xnpMZzhp17YD015cVEIEdVFJ6fKVK6ZMmTp33jx0yNBAA6ngxOWAeEQvUlqKqB/42iGDD35t5mvLl6949tlni4tLDzjwsF49tz1v9Dlfzv2MJDY77LTDxCsv//LrL96cM2v7bXrdcN3Vgw8+6PwxYwjX0r0gXfo1eRPYxfAhezQQwETkoQLq7qbNCG4NABZOwuv/j7m3gJOy6hv+Zyd2amdmky1ql+6UllRUultBEGlQEAlpQaQsEEWQEunu7u5utndhO6fr/z1zKa/Pe8v9f31u7+d+rg+Os9dccc7v/M6vQwiRCkVmdlaxyAimSW1SwYBEQWQR2Mt7BfWRNunvgS/cJbmf5syZO3v25+QNEK2FtkzqNCwFpyzcizHjupLaivEcHvJPrKEibMhmL8ovIBCNvBPijf6JDP3fm/J/6i7J6iBpj9j2JLsdJ5kysCV8jU+BzP9QyuH/GrCEANInwAT+nTt3xqBOLWVc/zBsruc5yBYIc0jGwglQWAj+cCWbnZ/+SGa5WGzz/0oW/lMg+tffCw7zEKYJjhH4D0AI81i9ejUEGUxGvPhyzuwePbodOXo4yGQQPXJwwttFMMCP333XsOFbkyZPOHzscLFioU5LnlfmUurUBFfBlZ1Wh8wPO/orxX3ex1ogagUYjXg/0FXo9CV2ltupNxqhoH4qaik7t27bERgYDCuxWYuIkbcW5BORTXOYIYMHR0YU+/brb14FAZab5WNSGB0wXiJICU+WTIbpAe0LpOJgZZkIEOA7Xkv+JKeSHrv4qUnV4jwqDFiHgUdqMCrRFs7/vSTlVVP4S+fXrV21Yvmy6lUrnjp+9PD+Pd16douOClOS2EAjZ69Tg9btduLjwGUnorTl8uy83D6sa7cepMlfv35zwVdfEbFDEhORoUDDFBSEBYs1gr7pg4PRz185GDQcj4cGyndu3aLvhRDksK9T4cztTk1K3LfvQM2atSmYPGf2XCJWRTXH34s9sfqAUdrd0m565Sv++g//TMzilTxQYhKg+Esk4CTjkDCDL4J2wwoVIi+AoGYMs/iL+JPvOKwsdlvJmNJ9+vbNKywIDAsFe/76IP+bdzC2mJgYkeQokxGGhfsSg9acOXOkAUsP5TsTxI61YsUKLiaBCEc4NmcMiRLF/G+++992m4QBbLaXZPrEiRO0BkKWpSLoy9e+RBSl16PzV83/ahFVpN7p0a2QPqkqtdL7t8XkAUAJhoALJGFgkA+opB9lX1zUQaFHlQO7iMNuhgXFxhanhAyVdocOHRIcGjxj1sz8okLMHbLfE9T/DGwKEb/lllGERuZ0oND52c0ye4FS52z6Rv1ft6wZO3GUSq/9bvnKOk1aVavXbPHibwrsRViCG71eb/OmVTu3runX8+07Vy++277j5SPHPIVmBbGZfnKHk7o2ZO7qnH4qZDekCuIESPZFwWIKfnIRbyvpN8wOVAdJpE9GCGyfp6Reu3xFgdBCzQir3d8rp2wVFxCZ5Cyy5qVnkW0HjSasDOs1u0CtD7C4HXUb1Lt+85rKTyYWhc1iFS4AUiG5F+GLxzIwYq34pGQlj8JtxCfdTEWRfp+DGNhKViWpYhNvdLoot4QspEaM4o18mnQBlcuXg1UwZhgDd73creKMjMo1MhQeCmryVhJyQg2qVcvmWQsdM6bOnTRx2oO7DzX6QJIFRRQqj7UVRBQLnP/5p5tW/zz5k5FnThwpLMxnjGJEfr6ICqRgOYWdyNw2Es7rsBPIIqeIA6/IKSi0YpdXABxC5jHwCELBeKRVFr7HPw+j/zMs+LedY6GlzfL/YoL64yikIEjO0D4VKzL8EvBKvPOPl0n79I/ERBKSWCyIDCsIQLCyk2T11dy55ctXoBmbnYQGPkWwnSwt/sn+PdtN4YFKtdzugWEIkZoUItId8MtQ+p8vYNTOrVu2b97EGbANXgwbI95R6y/KB0mFi4iddlIESsHCyVk1MnEh0fxj7hJuMwyJbTP4l9TjH6HOsIU077OPcov0XeCV7zkSKZB+5d5/wv6lK/l8ydik2zGZ2lxuLA/Xzl74+IPBa5d87cpNuXh067iB700YMvijQe8XZL6YNeMz2jh5KBuu8fOoXR5/z6O4xJFjptepU23Cp5Ooh+AnM6t0oQpNoKXIKVcHuR1+KkMQ+QUUCwBvRTUsWJsfUgv2dkpaqdweub8WK4DdaS3yOqwk2MikT6IO3Gwi+lUY0Q/nz51/5MDxGZ9NDQ4K0aj0nkKLWqEiFh7WZzSoG9atefb4oewXGV6HS8R+U0lGNGf/LWUSCsbDTAGG4uGRX82fp1ezNp7niQm3r1w36ERsO9klcE0O7qKuys7d+7p270UvJqPRhMBx4dx5Qp1wH2uoBHn1SojJ6LZTPEzO4jIVkYSI/RmDn9lGlS+dSouzVCy0XMGsoT/8o2s2cehKkv7Q+/5rojmQf3lAsqBFov6zT4FndURVdI/X7iQ6TWcXRYuFk0IsrosfiDFHFnJCwaxOl6h3haBYUDh5+NANy7+e9smQ+XOnNGxYy6BVyexmKmiKkkKIxlgHBbYoMLp7FVqvynDm/M0mTZoifa7+ecWkKZ9FhJjo/axy2xSOQo3S7ee2yJwWfwXBeX44Gcl9FgqPH5sD8uEW/SgJ/URWUykdHlLoKYGm+/a7FZM/m6vRhkB5AZLXVSRXay9dv2nzqgLDSzm9OovT753O3dp26cKOwNkCJoiyaP5aGkizTGql6CFN2RS2LSjqQHQT68kO8pVF9RExCbclzId0/COq85OE20z2lWKWtP8lLBHU3Cd9s5f4wjukL3yXdpe0r1gV6Xo+JWbAr5LxADJEVj+VFEjuk4b+jxv47z0jkQwc4TjUsFFhTluzZg0lOii6jy4CgWOEjOTy5ctYifEVYunBBY5PjclSSIN0vJdk9O8d2L/4NIaHHIBiBJB5FFNAD2Y6VFVF/X35cFbk5feLFy8vXrx4+MgRkg0PT/TfaKiThiEtNDAHaDwcg7+0bxkqA+ZAIw8LCyTijdYW/KnVBwwdOvTw4bN8cguxBn8VLIS/s+lCQ4Lnzf3iwf27G9f/0r1LJ6ul4OOPpvTo3uvxo6dOmwgPe7tN+++X/HD3zpVhw4ZMnzF19MgR6II4tgKNJqedPhsOlQikZxv4YXchqQd5ith5psMgX+4c5gLOS3grNo9Xhqlm7PDhpHcAUgzTgom6PcLS4BAF06nLcvf2HU4iM0HtuMViFcm2Op0GgdjHYIS+DuhOnToFmWfubC5JhJJUW2CC9YhdgxFOUF5fSWu+8MllPJAMNZ4vua44z3duYTomQ8C9e3drVheqxZ8eAjF8lOI3s5bXGxge3qdPn5u3rn3zzbydu7ZRdo1KM2fOnEV7ZK/7aXQyfy3pOStWLDUXFE6dOH5Avz5Xzp8tyssl1VPucaqZgNuh9EO0BhGXAAAgAElEQVTvzPNXeCDKLjtDlZcoXfrqlUs0kOZlsH4GCTzhB8yFl5M0jR3u1fnvfzr2v/Mkg/nj+v63Hw0ZAfLkU9N9AUkLzJHIo2+OdjamtEEAu0AS3wEEuIYv0n7kO3pdm7ZvAx0YKnYyaCbWHL1Wd3D/fjwmmHDY78R+MWAu5nYKd1FXAmTgCTyWL9AuzB4+zyZhvKJinEajAx95j/SFYYCNrBUjBEuxjXEb/yRpj1nwKJ7MFwnfXgUQScHjGmHp8W0KHsgAuJc5cpJPxsmf0vGq50hvkS7mOfz52+0eZ4BGdf7MyW8XzRv70fATRw/t3rXz7Okzc+fMefTg3vPU59mZecT8vd648VcLFuKkEzkeFufsz+ciGNA+hfm6HYRLi6YIuVm5Or0xMS6O2ki9unXDSZT5/DnmELEFGLRkKcCpRNIfOf8Ou9IQoNJpydeRUQEZIZaV9HVTEDGmNsvNG9e+W/z1jBmfDhgy0OO0UNIXzi0syTpdPptUrQ4LL4Z8RwiRtKz8IvHHl5DhDOB6//33cUriUpBCrNjmommP0MYYuWBJ0CJuefbgASeBNvjQr18/woiBqoRdsaVjMG5hGGMiXIlYBE1gCcAQKAY4gA72Ut2lBptEHLiY8XAXNgXJwyDg4Dt8wPBpchAikMTXwoGUPbEogMBnidCpFZSSlrkpyJCd+SI58dkTpZ9TnDIL4Q+rG/9ooepwWkeNHpacEr/34MG2nTsLFZBN7q9GrVUGGK15BS67qNeAOgLt0ptMPHn9L+vatWvTokWzX3/9tXqtWoitxNi57b/FvUmj+sdPEtzESYixbwNQCJEBCxTy9ycpCv8Vk2Vi5FYrRK4u6rATgygjRPeg/xL9W4X6IfBVbEamj1mNg7x4HgI8WUSEB8RidjeY/Rt+8jrfwTWSYMMQuItreNIfz0uwZWgcXPNKqwbvZl15Op/cA9x5Ma/nNgnuPvz7P7opDAWqTKVEFptVxLXMPKlwwmUsOWIg0ehEIZw4chiEgN/8I+D+3jNMngcyeDCP7wyeOg4tWrSAbBEI/80339APgdkdOXIEVke9+HXr1iGNSQSC4PcPPvjgZczW3zuwf/Fp0p5hRQGuxJvJ9EaEbdWqFU8G1Cw5iyUxY7HwMr8VK3/OepGBNMnGJrKGJoZiw4t6un/DIdF9MAQgS+/lk+ejVwBefhU447AQUYHsxUHOIyNHJBk5ajRhv19/vezcsLNNaAXt8hUD/H8+IO00hyFmi0qkxUKCOrZ9u0uHtharnb1Kj17KEUGbyLtEVmI/kzAfViwo0Gi4cePy44mP23bs1KNXr4jIaCxBCi8WOKd/gKYgNx9U8aDzafxtxCEphA1fwiKx/3wHo0NxoiBXqVIlJs+cPnzE0O8XL6GnE7uP5JeiwkIYFzZRzuDGrdOgHiVuDXojbgtboQWdlfCsq1eumM1FvAjJ7cz5c8uX/9SoSUO2MRKHpbDgxfPnd+89wDAJAIEVIhdCG1Vz33vvPfy8L7ch6wiQWVw2moC/UuWiOg2E0uOKj3u6duXP1KR5FSClTS0QA1GIftKiuZ6OJkjhKvfIMcM7d2rHSp08ebpTh86BpuBKlSq179iuVes3y5Wr2Lffex07dbv34P7BA4cWfD7V6VXSFhPEYzCoT9iMDxw4wJjjn8VB5QECi35w/95O7d7BwQEmcAEnGRUjZ9gQKbiGUG3/Q4e0mrycsUlDeHnmL42IiRDlCRygKojdmPEkCgvWSdWPAbVEPHmsRIj5Il0j/SkRaNaFUIrSJUr6yiPJ1Qrl5g0bF305d8SIEYlJSXsPH2CcIKQ/1NzjIfFQVDiTyahKCDC///57Hgh4Ia0EISn9RUt44ecSrZaMYBGkzIydBlLsEHUBMITYLEUibU3Y7L1gI3SDeyVewmMlJv2ncJCgJI1c2vVAQJoOw+O7wEMf7/nT21+e5Bbp9pe7TMJMTFRnjh/e8uuqvTs2V69eBVuFraiAuKTu3TsPHYZKJp82bQpcGf5y/fq12bNnZ2RkPX0Sn5CQ0qhhM8qFfz7rixMnjyPcxyclRoUXgxgyx/r16nXs2B77hGgd4RNWBLT9NSBf8rNnaICkQ9WqWZUwYqqPioICjNInR4r0NBE6jdnPU7ly+fXr1zV74w0olRwbiwNxiBUVHSdMgcHc0bx582U/ruBpJLsAQDas4Ca/G8V5KSjBMxGp3333XbrpzZoxg7lnZqUXmQuoDYGJ8eKl85HhEVUqVExOSaQhKewSePJkBgYRkMDLUoJsCHNI9jwwIzOTRFRRo4dgKCE9uukYw4IS/2o2F2p1WnSeAIOOygiwZvAwMz2DKmJEsClFHqtYKemTtZDWlDFLaySJDnaL0BMEv7AX7dm548qlc1nZL5o0apSenpGUmFY8sviIseNozZydnoHgnpGdMffzaXXrVJ39+cyoqBJwf6zscU+eAI2y5WIxH1IIAxpF6BlrAZrS0eujsR+TF7V31+7atWogdbnMFsQ8AksFZfCVJXsVFomSG762iNJSimnggMRCbKaknPzS5QsD+g+k0QKODlt+toaiXHKlTqtxOx052emRJWKz8rLUOjWymlAOBNwYEYYwj5L+AB7awtHiUCGFY+bl5/GFKSBCSHKzeJVPqZAQiS/wOMbJDpLOMCRO8gQBWwyJvPtV05DOv9w5ktoEuKWn8xqewlu5gC8cDBN5VvTn0ol0U1pm8m7h8qCsK4zWbuPdLL/0hH/+0r/lV8YJFiLbnT17Vno1UCAyCZ2GYFXhffeRLYJPwY8BAwYgY/Gn2Fo+eBFqypeXZ/6WIf0tD2HY0sCkpaWqKhgAueFPpsne4NeXgjbLfOTo0Z9XrKjbpAnkBY8Ujl2mSOa/5MH514cEm+eJfEoSFYgBdxFKPJUcRHk/JXSKTlLpGc+R0qECKGxoCpbCQp2/Ydr0KVabmWKMPvPvXzxoV0JMN1FoDnJJHAoaUbncOq1y8NChOHGQsZYvX42pku/Xrl1LS8shkU6rxf4lg8Fs/mXtzetXP504uXRsbFpicvqLtEf37uzavqNT126du3QnElxQAQIzf+eLkCcJtoDaz+foCtDr33777WdPnmIHJXJCr9EWFBaGBQUTpJyZnt68adMx48bmZGYZggKdDjwRTgJYYZ9GgwF69zw1jWJItLXbumlzubJlMUGxLwpy84ICA+d9MbdC5SqgrrS/eBHMG/MbGjBDYul5DiwBoyAoylrzabPbhFUfVdjpUKuUB/bsSkp42vx1UfTyT4/fiArCGWSFGoyIO9QmYBf7K8wFmZFRodGl2mLNDQkOi4tL4F3DRo0vU7b0po0by5cvF2gyNqpbm3+jhw1ev2nnpk2b9u3cUlSEVi3oIYj52mt1mrdonZgYv3XzegpwPLh/u0nj16VhmIICPvrooymfTYNnMWzQ1WKxYuD7g9X1T8f77zop4PD7Aery9Y9n/upbEXEgekSESDfyQHYB1INncpKqb3BKLOXS9uQaiaVJNIolQBKl+ydZNykpyRRMCjAaQKRFs2eXr1xx9qzPZ87+XLbfnZeTG1MmFgwEG6Fgs7+YA/XnLTx/2/r1E6dPBz2geMIP7hZl/UEqQZ+xI6qUheYinb9Cp9PmOx14j6h9cPrkKWRodsfcRYvg+hBGhGOexpAYvCS+/ykQ2NEMXpLJGDkXv2TML7mLxIT4SZrmnz6Hi6VfJYLGn4yWG51FBVPGj5s/5/PqtSp7bRavA11C0LQJEz+pXbsKdXb79e/vtFNjyT8mpjRlpRTCYe1s1vSNhIQkymWJyPFioZcunXm9WbNqVSp9++2P/fp1nT59KiwcqFNJjgliiIDE80yM6FgBCfwChit/XibGKbnDYJNCexEKIV5acjoEWLyuZm+2oOQly6r204tGeOLAAGH3UxJyoFPie/LK6HzAAjERgCOYpjAGCWuQr545Gp3wokCdgDkwFCaTrGwgAAGxuUUdx7DAYEDhs9I5WQ6s5uAMF6C5kbCPAOew2jCAwdQGDhzocDoKCwoI9kKHUWlF9RaSjYmXR/8pFhGO5QZDl3g9xkKf7RrBECNIhXLlhYfsvx7/ZaX4wzdo3gUlDw4M4nP+zMkYgSZ8Oq55s8Y8SKvRJyekzJu3oFfnrnPmzn2tUQMCOkcM/9DPbd+15ReWAJfl5m3bd+3YuWvXTjx5FSvGdGzXfsyYMcXCgnEdwn5QBj4cOJDYu6vXr0VGi3AXDIoeL8qGWuESoi1OVjf+cRr2/NmBtEZ3HgglgV2QHqfVjl8UmqbVm/bt3v38eV7ffj2FEUkoDyrkOdC0R+euC+cvnjd39twFi4w6nUKtKCyySbVDEJoQnSjuANjxTkBVMdFhcQwMDuIlLIGTtiU+aQdbn6RCSAjM0KTtIFDBR1I4D/C4Rlp3kSXxT5yGLC2XcgXIAZTZeFBGEIjzkqgElkgbg2vY1VBPxOeiogIpCCMoyORzEIjuchwMVDIqIIzzHG75M9D9zeckbZLqfxAUJi/JJZgKCAbv1asXL2MimD1gxv3792dIkoz1UpMDTNKZv3lY/9rjWEtJ9uUx5MxLPtB27doxfolgiU3lE8WYMiv4y6/r1DrB4ZCuMTZwL1uMa/61Ufyfu1++i9eBJGxjgMZJ1BGBiDJR74TX4fgg7ww0QPZGBdTp9G6rTWcwLpw3v3WrN4Rh+S8eRKTip/PhNlnDdiiy3VJAcKW1yNKmfccDBw4VLx557dr9ffuOpKbmgIcN69ccNXp4bEwJXDPs3Mf37g4bPLB31y59unf8ePiHq3/+oSAv44fF3wwa2J+6eTAkBi9NDfznFZJuJ3aBSnnwwP7bt2+xe9q1a5udlpbw7Bn7S6NWYzZ48ugxxb1AMPySGK6hVuxSvJI4yNJfvEAFqlSh4v0Hd2k+f/vmjevXrr7z1ltoyli5g4MCszMzj+zdC+eQsA5IQk+3bt3avXt33stSMiR8iNjq8CAAVTYgBz/5oE3Yhfx5Wsr2rZs7d2xXtnTJV4ETPEGXFxQBHPB5iMjNEZmAHjc2AwDlsVFEwDN+4qc/LF+2d/fOZq2aP3uW0LRZs6iIyEmffpqWmpqemqJVKceMHnX+3NmUhIT3+nTr0uGdsaM/HDFk4IZ1K+fMnrF+3dpO7dvm5WaRVTRm1Id7dm5Yu2opouGCBQtmfT7DR1IEfrI9IeevGue/+7xEggQ0ftfpJXL3V9/LQrAukp/o5b0SweXJQBe6hzxKj6933nkHzz4bgfO8C7GGfSFJNhjUs7KyQ8PC+ILRNUCjO374EKWwN/7ya2CQCVaKdQj7B9IY9+Lyg4oSbApZBh9OnDgBIaMoMZYtYY51O9NSkxctnH/61AnMlUWF+UaDnuDIXTt33L1zW49a4nafOHzki88/NxcUrF25kvraUHVoo4RgEpOQYPKnoICAcF5iIdzCn0CAT2bKTuFGiceIve+b5p8+RDopvYsbARcXS2zl8P4DpoCAfn17yrzk7ZhFMKFCdfTgkSOH969etbxf/3dxU1Ehl71vNVvCwyMwy65YsTIxMSk+IREIgGMAB7/4kiXfR0ZGw6wpkCvMJDarE+uOyVc4xktyiB2xjup9UhZbXEICjXqoFIChBXs/HkBYJRfCxek5wfAQuYToaRcmZHWAgeAErIZOu5PcXdZx1szZiGIaPZIWLkQdswYULI20N3kOZ2CCrBe/Ah8mDkvCywzcMPnQYYnEUqrJW4qKoqIjmV1SUiJLyYHyD2ohT2Ovwk7Pc7i9MC//0d17PB+BAJsWopCo5oKMoPA7cfIYuuvRY4ehMCItxo+GmEprUSG59eAAJx8+uIdhCfsWE/nTVWb9mC9rIYJESVoyCF8Qwuit65fWrvypzTtvKv1cWlbVaSkeGbrku6+mThw7fcqEI3v3/Lxs6fPkJLxVpMfCfGZ/MZu0MzjUoEEDJ04ch6nv2LFjlCK7fOW6HD1WJhs/buzqtZsxxEZGRIq86ALRaBhkYH19vZx9ERF/CIP5vxDpt/FTxQZ40qgHE4POoPLXmguK5s2bN3hwnwqVKqJ6IoSQqeDnT1dbWUhw4LKl312+ePqjUUNzstILSQWjTbSvYAf0Wa9Brsph1xQW5RtNAdjmcXCJMAyTyWkTPiJwRqSs/i5OSTxUYnZ8FxKY7wB6rP7L3SSADG6/ahu83EhsQsyS4AcVxpkMLxNo5zOa8TgIPX7iS5cu9evVE2wgDhZFHwzIzsoCP1JTUqJLlUYk9/pqw9Gyo1xMaUDJqP7dWixD5UXMTtrwzJ/vrBwEBfRlMLAxNiQ7oVy5ctJkpVskjZMtwfjZQkzqVSD6T51nXiweU6CgCHt1yZIlrLFE0aQ9zHfWRRJnqX5P7lL5CpUQsIssNhG0Qby5CJD8ezicNBLexRgAL3o24C1dujTONTtKCW54P29OQZ7NbG3SpJEwu2B9LioSngu8ii46WhBZqXBazKJX9F85yIGj+Z4ILBUB7CKiCsuWHdu4NgwmUL9hQ2QdAqEwBTFCANL6rZZ1Xqs3aviwiZ9N+XXdVnQyJGyb3VmlSpmmjZtQjCckJOwwzR9Gj508cfyceQvUAToJZ15iO4Z61ESPWw7C7Nuzt2b1Gmy/Wq+9htyzaOHCmCpVCNJHMKpVoyY1OYEGGfliphrRXefokSOQzp7dezRoWA/t840WLRfOX0BoJQZggz6Ayxjt6WMnxowdi2NRIn+kw1CIleBozGZCn8E6SHS0vzrx4SPIK/Yw7sIQW4hU5CcEa0B9+eI5mmrPmvaZKPbzCvsgaqKknQN2UfSabSL5UDQqlFeVkua4Tn9dAEENRL2wwY20SjTqqUVEnNG7fQf8um4tqUA4FiuUr8o4kagLCvI+GDywr+B/FmoDEvFGxZruXTt6XTacLCrK8cOYVYq+AwbRyQpZAd89maEoY4xYQtq/sux/27Usq0SpJVL2336uRC4gFJAL0J7nsAeleTFBiCep1lg42Bd4rjnP7uC9kBc0H0gQFYO5ETmsY+f2Hwwe0rFz9zQCW+Ljv1q4iDpw1atUthSYgTZSBbEjrDs+dywZJaKipeA8zDCEZs6cPZv3ChnL4zFo1dO++YoUqt7duwYG6EjJKszN/nbRQvhrzapVrObCX375Zc2q1WRVr1+7Blvpqq3bcGNJpE/6ZNhsZGle/wgWXiEpHhKbYUaQULAdbIQhQXZ4CLDlU+I6/PSPD+EMN/IEDl4nfXI90TBLvls8ZuQwtA6XtUgdaPDa3QBk6NDR/Qf0q1iJttBO0UzZI8MlpjManz169NbbbcuUKbdy5fKRIz8C1EhayJ2fThgHxXv8aD5Gq9KlY+FzdFrRBuiRtATWQS2Etx2NQlgNRN1dpZKaWJJJANsRS8gUhN9QDF14ae0W6g4I8xVGbrILtUaTTKr/6HChK8YnJkyZPsNfpceOyG7lSujAsRPH27Zti+zF7Ni/OqxNLhe5k7Q+VGuCkJJZO0GCrFYyTKk9i8CEYhYaHAJ6bN606d0BA6RrMGKRlQXlgZSBGJXLVYBtEYGE/ZuTxJhiiYTCAHCiu5BjzlY5lfH8BZAkjB35t6jQDCW5f+8eYX8IDeTRE5rMTnf/Xq1VzPT347cdAW+A0dMumwQBhSIpIXH+l/NWLl5YMqakoygPec7lJCwESYgb5WPHfFiqZOTAD4fATg7t21Mmtkx2ZtrHo0acPH911/ZtLVs2F0Y0YC2XWQsLSRrt1K37gP79Q0KCKIu1a9fGd9q0tVvMgkT6q1gjDIByO63hbIi8On+lk0RO9Z/HFymIGfVVAhJOOSURpKLEw60bN4YMHRMQoMP64HSYaVKEF5icJJZULtwdrjfefnPxtws/GPrRyBFDflrxs5+XbtzIolSZ9Zpt5iuXL0NyZ82YiVt21pSpTVu2BKpY/tjFQtjVCNukRJxfMgW+cIC6kizEQkt/chlfgB4MD1PAK7UN8QLfpewcEAWTDy/jWZK0Lu0x/oTQk+CGBDZ58qQ7d25Ta40I3Pv376Wnv0DK/PLLuRAXjCi8j6GgjbGlAQePfbm0/6YvvFFSNKVXMxfGzOAZBjQOcICsGOGYJgPgV+Ru0qqp+CCdAazsiv+FMpYEPQBItjzVRIAt5jomJVF2zkvkgFlzJRVZi8zmFi1aQQQhAawgV7KqolTV33QAVQmfeKNEZHHS8SJAypAkbRZxJ8CkR6HBksTFhsBAggaJWIS6IYlg14Xw/dXh+GkNIKZMrZNrdHaRxUM2okcdYMrMzN6ze+/G9RufPHlWvXpNiOygQYMnTZlWp05tc2F+dMniA/u/R2Rg2dhSc76Ys2jR/IED+8aUDC8RE6nx93bq2mHL5l9TU+OWLVssoSizkJR1LFUAE/2B88VCw5gRjJO2P4Ql5WZmEgQmhVKuWbUKOgu7DQ8Lg24GmwLx69BMkILOCLamQAPOI/TuQ4cOsFmgvJBInERQzw8/GEyV5L69egNDaRERoFFvCBOU8JNlBdSIesXLlIExSMgMDnAxPAPvPK7Pk8fpRdixbKWK3qK8V8LTZ2sUv/owH/LgU139ZU4IgtyP+kOoX3IZhgR/HXNypiUlTP70ky6dO3bu2J4grgYNX9+6bdenEz47dPj45SvXIqOiE5NTZsyciUEO5xQOYlRLnO3YUexkvJM8Jbpnut1m0WUIHkBheTiQ1DDER7D+Njx85Xxf/QOgkxAUasAqc6G06K++489/gWLAC1k4qZm0RGq4VBJB+MIqU/UKCzq2E8luBCFCNYWtQmcIiKYb6cSJE7iGYIYZM2ZMnzqtTq2avXr0hGpSPxnjJYuCGZ4HQkKJf0dg5aVIQujcIAM/8UCezK+b1609d/wotcuP7t+7feP6/Tu3//Dt1wd27ahSviKukIvnL6z44Uf0iof37h8+dOjLuXPh5TwKksjcJTLCl1fJWMxFQh4JUFBIaTqYxGjZCRh/Qy0fnPgusYk/hRpQki7gi/Sd2wEjAfuNmjQh7gEm7rJaKOWyau36Z4kpHw4aSFCp22ZFRMASq6Mij8ezdfPmtOfpS5cu6duvj9liRpEzGnUer+ztt1ujhlF5Qaf1Z2AgIOknFGgQGSkoFVAhDCc+76co6kYdsvx8m1lQSH+thvc6SJLHD07KJnma+A/dfuqAQNGej1xNGZJAgNtK9rRHpdEJ8TrAMHPmLII3Zn0+Jzw8kkQECZ5E/SLz8Z1VAw6QRC4mwEBSR+Gb+MsAOEBAYGIL48GkriaAxWPIcmCeBD0I3qdoNmSH6wnVwrbNd0zmkHICAXkmsLUUUUkqR4SE+3kpCImahJWDjD7+5IGXL10kTAvPXWpy8uXLl9LSUpvjaRURSOKQloaXSgd/YsSSNgViPYuLOgcTJOoUwgUYfVRIuKFZIPF2+Ii/p2u3NiuXL/lq0fxmrzcF6zdv2LZp04GlS75p3PA1Qddd5COYneYCrV477qPRc+Z+OffLrz8ZP239po3Yd9lylJwRDkOn8LRCbVHAsByac7IIacQQ9afII05Kg/eKuBS5vxDFEp89I4QD4Q8rVGSJ4iK6SyF3EO1OMVg8CtgnXU6XOX/Qh4OmThn37PHjLZs2Q+Aobe0rKuFH6qeRenX5+XhcEGDgo+xW0lBYL5RbkFMwVrdgdhLceC9fYKzoJJxk8FBjNiAnJQogpvN7dsgrxSzpcdwDIYCR8wieCCmBHknbCfwAG3gHxAVPB1bxyZMnY1+hKSO7BdmLywjdRYDlGpYET6e5sJBoACDCw18Jvr/pB2YIsXi57SVAMB3wHpIEyNh+uIoZGy/kMsrEo9sxSK58KXv9TWP5Ox8DVAWlcLtBJhwQKDqszssXSBjAJzPiSupTYA6JiIxkG/MnS8nEWYw/UsN/cXA+uU3IIjwHmQ+BG1QDqrjVOc9LUdlhBuR4cviswZSzcXGDKH8iiJTQQqSN/ZdGUpidt3nL1ptXr5ForQ0w5eYVbNq8dfeeXZAn+Fm/fu/Xrl0PN+XAgYPwGhTkUkceL5WG4N8K5csSXnXuzFlzXq7HTuFBoIHCYhbNy1y2Jo0b1KhRddeubUCYQ0IbCA24hIgjjHAuh0brTwEboae4HfXr1ZWrFHdu3UB9FBvSB2emg6IJZCTH3+7du66eE81loYbIQ/jWMeqUiY3BNE0HXAIYkxLjHeaCDh3awe4l+Z5XQ15Ja+C90jAknQGBDDqOK4El5nW4SKSUJRQG2PalSxc6d+4oMq1/Cxz5E4iSj8S64NWQaIFYDinUFC+sGnXf6m8wWPNy1DoCVM13bl/Ly8rs3rkTtQRhEhaLs1hEJEB5f/DgmjVqV6tW48flPx89epSsLpLs8FswKlEP0O7A7Qhj8NIJ1kahZw+km1kwfUKuQRKJpgOoPxnf/9Spl2+HpsHPWFyJaf3V9wNGuCnTZ4KsPrezuV7St5dbgy+cZ/eBFVxD0BvbRGr4yEKjfMJEQSGk+dvXrxXl53fv2g1eSEQw/BuaK7xQvjWF5D6+c1dCAKYApUV4ZeER1L777jsI2sJ588qVLd2gXu29u7cvnP8F/7Zs3IjZcs/O7R9++MGET8bCfU8cP7ph/Tri+lJSkhg8z5GovbSXWeh/Tp9ZZTD8JQ1BbkYDgetzowQ96XY+/8kSg70vdz3A4UZuhyabzdZatWqDlgALyQYsf/T4GTVIA4OM2JQUPtcYRFzUzpXLARfcNiiYblHuunVr7NixrXqNasBp1qwZrCbxTxarAwBKo/LXa9DuKFmJT5B7f1toOBFBVCYTNS2xxSJpYoLADoTrUHwRNf/8FRqD02yn4YQ6wIiv0EYdFuEbUhB2qQ8MRD4rV6EiS0nKMU5hRBMwCg0LbGeO0ublJNAASQCaJJtCtDFAYOakI8nrTclqV125cqlkyeJM5PSZky1bNkc0B7Co/aw4FgF4VsuWLbF7sd9xChF3AdIiJXCASCKWyBc8wMXXr1/HngfkgSqGTwgImMN5MBw7OnZQDsRiSbwNmagAACAASURBVBoACNJmfLninOfgT8bM4H8r8aVWi4AT7NtIMRxQTAw82GUhHRY0OmeXTu0Gvf8uMiuW8o0bN7dv+3a7d97BweC1W0SrItQ3vdaSmy3zV77b770OHdvy3jNnzlGlD4JM7DbLzesEVH3O8b07d8IdGIagTq84eJH41ccKYTP8D4AcOnRuw4ZNERFRON3E7b6JkAMlniF6SPsTEEYp1Anjx9WuXW3Lpg142wCgtGRczzbE6QugZs2aReoJkiVLCRil5QOjeJokPPE8vgBk4AORZ035RDFm0blYWgseCEojNYGuBLNR4I2wygICoymwhPhDkAuJDxTeEMWb5QpfCR9F9y6dZ0z77PbNa3SPwg9C0iwpWhgWyYBPTHp49/7Feq+1+nzmglUrVtarXQPPOvtBrtNXfq1+2ZjYaZMnZj+Pv3jqANGXbd9+Q2wR3vtvPl7izR/fI1EHZs5JjC5YCyS9DWCtXr0abRLGJhFEAAd2iqX6X3YwKqbG8DD+M7Rx48bxp49Okc1pd7voQkD9EvL8RHT0ul9+qduipV2hcvtpvW6N1+PvdHjUhKIrPV5/V4E938+fGFOMQm5/fPm/Vd/ABSDyY/AGoNvwnX/8ggJIdStMHhYynzUqm8PqpyDGUnSzoYmd22lR+PHCfOLcMUqPHTfh2qX7eoXRY/XoZPInd2736dkFGc/qAPJcLNgwBhPSOhgpZlv0DCd1gbF6C4eAW3xXq6QzmN5kVAcivl3EMTr45E9iGxV61f5jR95q22HmFwtF0L/O+OuWLZ26Drh15+HU6dPPXTy5dNk3ZSvEEh9/9fqt0WMmeFwFkH3UWWgW/N3O+OVuQh69NpYYZFWJ/coPbpcJnHC4fJW8MOjicfcVU5CrCNDMSM8BMsXCo6rXqrl1306lXlm5VtWSpUuw23f9uj457unDZ/eLlYl0qN12uTslKdWoMtw4e3zV0iVytSayeHGtPrBk6TI1KtesWLpMWHiokswbbTGl03/TuvVQ9lo169GFtshpT89Kf/ro4bVz58NNwXKPknB8p0yLuxU47dyx9Y1WzZ0OK6Tp6tXzN25ccmJ+ctuunTry5WeT6r9WsVHzeoSRytQBTnkBiiYcSQ47A7S4CN0Wr7wQ1wZWK3gGyipOAbYiOp9YBdafcjrksVsQFkPtZo2fssQ3i9a/3aZDqZhygIiemBCHTu3ayV1u3JdVq5bNz0unzQkmBpNJrSNew2vxkdki1i49Iw/PiJ/SIFNqbG4oKYtW8Pj+tcAA6juwnCqqoDo8Ct4H6vqwF35KVDKmLywGfLEjotG0DseWtbAAL4LQmwUWIJk5xV9emZUa9SATRWvFQskcXpubWrfCQ8kn8xH/RN0yYU2T5WcUWHIR+HzmM/5R9QBBU9wu6g3t2r23Q8fOOXm5kCary4bPxE6bPOFTgkD73itscqTxgL2+EXpQKtA2Ia9FHq/jzt0bac+T3nq7VaXK5bBcOF1YhnyJn4KHUYIIfKVkkzAeivfjoJB5Fyyan56R3rV7py3bNu/bv69N2/YaleHx/aeIuWyNfn169endk32xcPHiQ8f2btq8uXqlmsf27/c687ZuWSbzd164ctbuKHr+IiknI23bujUTRgxf8+23t46feHH3XliJyJVbl6w58sWBuyt3X91Y9526hmjVJzMGzV/6WaNWlU1Riv7DunXs847S5A0uYTpwav8HA7qdOLybvHe8YB6LV+lWYvCnFlKh2+Fv1EIcKJhADLFH4XHQQJnlwpPmlbusbq2fTmGXa+XaC6fPpySm9O7Qx88qS3wQ/+DanYsnTl84fuLulSuPb91Ki8uMe/DYVphLbSIVGfRWf5VdrnTYAuQ6r9mtsPvx6cy3q90Kk7/27WbNI8JDPv10PPm2clWAXEXvGm/N6mXlHuv27cdlMoMvJJp4BBfmCRYkLCiISk7xSS+wZ3Tv2/NpWvyZq+dqNal75OyFDz7oUbFyqXff7XHm9Plhwz5+eD/pwrlb27cA7JMnTl3KyjWTmIbIlZ6R/Dz16ZFDO5d8vX72jMXzpn+9b8v+BzceZCSnJ8Yl37/3aOeuvd8sWkSU9+QpkzauX5WenqDUkCJr9XmshLGC2IXc3LxrN25rDcFvtekod1vVchdp900bvpaV/pyMax/1cir8LDdvnqXKhNyfEmb28BBTYWb655Mm+mm0JWPK87vMqS4eHuO2uZGYO3ZqS1Tz1s2/Usxv9MhhRNQlxsUhJGGQ27h5Cy2Pw4oHnjx7zOun9nowYAUdOnI4I9fi8hIWQr2FFy57YW56mjUrb9vaTTVr1KHUAUb/TdvX3n107aulC4ucth79+q/6cblWTnwr1alcarnGafWo/DQUtyp0WV0EakIt5G6X2x5gVN+6eTkEo7y/aEzKxocAi55eGh2WHGL/bTI1e9xPiSTH7rAfO3koKz994owJpGRThZ+dIopSCQ+rRzRvFgqXLDjQEBZqQChJTEndvf9w9+6923Xp9e3XPyXGpQ8fPvbUyYt16jT0Wj0KOc0VqCDIdsGNSxQEwSG0NmJwBFBgrRPsCaUGeiK8hl6/iODQw3s3x5Qyydz5QJPSZTInkxKWOxKfZGq9x+GhnBBqkN5geOvN1tmZWSjK+oBgqxlRJ8jj8icQje6X0JyggKCOPTtYPGb+FVgLLHA3ssdUcgf5pR5SIoR/VkS8qVVbN67LfJGo9LNdOXHk1oULNSpXdznRLoQfEjy9ef3CB727USxIKbO59doAnkFhbmIHQQlqc2FDJzmW6JnMjByMVRj0IiNLfPzRJwSXde/WsUaN2mGhkdDcsNDQ/ft3nz134uOxo9BX87Iy6tWps3vnLvL72nXqCpEBCoM/GLZv33Y+Aw3a4CBDuXLlRbUcn9fiP3UgbCKmoAnxBdmTYVA0FU852o8krnJG0tUkWvmfGuer3svgEZNTU1PReIgTki5zOohaIL4ciogIjy0axTdfr9OfPnnk9cYNWE2tRgTxaXRqwi2piYyqFl0sGuk7MS5erzeg5aiwoFqs1DpE5eOZRBSI/USJO+IrKTVqw4rB3veGBgYRYRAeGoKGhL5CoUS+6DWmrKz0yOiovNz88GKRC+bN/2LGjMSEJ+3avL125SoowRstW1nNRVoN/Bby5hOyeYEI3iJViCQorRRGh6yDbE/koq+7BZUgRJI5Rv7fVkRqL40G43DqNPq1q1f9tOznMR9PeHj/wYaN65cu+TEyfMbyH9ezgevXb1CzpjAPPLg/EwmOyGK0jkBTCIBB7UCbBauZF5BUkhgPO1b7E9+KpwAqTvhacFgo5Tpxx4AACOVo+ShklqKC1OTEUpH18nILPvxgyMiRw/v26BMSHIxRJzkxbeXKn4nGwMYWHhIKhyd/kpqsTx49mDDhM1h5/boN9Fqjy+EtyM5/8jiuwWt1XfIim8OCSJSQmPDo8T3kzPOXjm/Y9OvNh1fzsnPkiJMW1+yZk0kgql67Tr1GDWKLlURdS4tPSnmWYMsvJIRr7U+rWjdtYfDXyl2y779ZCkyLFy+FD0VXOsCWmRUQEmIrcnz/3dKPRo1WBBgo86PQFxOKncop98cjwha3oqISzaZ0+Ix2pCTYrVpjkJNkZlEG0d9jzX34+FaHzu3laiQG1/4DO4oV05UrXxL6lp4ad/TIibbt3kHIOX7sTGhIeEzpCkh3bHmGgyBy7vxJqASiG6YHXABI4R6X9uGDZ2+1blOpYjXKC1msTr1WZGYRGnHo4FFSqELDgoAPj6D3NMrA++/3Z74YCVyiVqfKbnMwJJDHjRLor6K2vG/jIpNRPpIKrhSeFIk1ok6Fz1DBIoK8wnKkFOUJFnw3/+LF8xje8FciNPuUK6p0CiWKwXTu0h7Hi81W5PEEaZQarEcE+qGqavy1JDSBkyLvyUu4cwCYQsyyWqMm8I5sUW5Hmlq6ZGWALnTunK9NhhAuI3wKqYzHinReP4QS0X2I0pHSqAi5vXbt5veLl2K8NBdaRg4fZTIGjf/kk4zMnOkzZtkczjKx5QYOGhwRGfH998smfTZl3NjRHdp2OnLo3MbN66dP/eLM+ZNzZi9o8vqbFkvRxLGTe/d678jhQ7euXZ27YD40YeSI4eVKFFv6w3dTvviYAPCcTBcWlJGjhn388RDgYgzRfjh8AOZeoPTZZ3rit/bu3f7r2k2zP58ze86Mrl37NWjQGNKNlBUTU0pV5MxPy4KzPrx3jz0YU7YsrJTNQr1hm8NtNATi5ArQ6e/fuf3LupWVqlQc/Wn/9AxhEWR3ligRTZECLHfsncxUm0zpLFUqslTJspUq1KZsy/kLJ4uFm8qUq4prhnDj/Pxc0A9/CJFVRBG9/vqbv6xbfe78pW1bN1WoWE6vDxgzevze3Uc+nTChZctmESUiLIW5OkMAjj24e+cuPcd/NnfNT2vr/FBv9JAxm9ZunDzuMzyqpbuUpmymXKFbtXZDx057evfuvXL1OlQsRHlkcJNJHxMTQzowEKNEOQSBok01azdv9dbbEaFBx48e2rRt2z28qo+f2KQ+ID6TCkYyTNc9e/aHcQva5c5T6VFxPBo12qM1OfkZmcX37l+PqVSZaFGFUl2sZKnk9IyqJBiK+hpCcYh7ktKmXVsP+rsgJwRf6wpyzTIjjkoVtPHKxQvo+Xt27U18Gl+9Wu20lPRtW3Zirm7RogXtLih2RRQX2LZjy4aQsICFC758b8AHN66cr1a9bnpa/OWLh7r2GWApsu7euads+Qqv1ao5ZPCHZouzbfuOxBQZArRPHsbdv3vt59WrI4pFHjxwlMSkGvVq5tsKsFE55Q6b16IMkCNMqE0sMNkQSupQOai6TAE2mysvJ79cbDl/8j2x/ImZQZoIPpHLAwKQtDRGvcNcCOHUG4x0qt2ycQvoWrduQ09Rrsgg0Ko9VitGJ7fVrtQZLAWFQ0aMlrzkLDfpkw8fxmMxJMunW4+uX34x9+Ch/WfOnAJXYA+uIrNSC3EWeg4GIeJ6yXWSDB9EhgtTjc8IIgRu4p+U8uKlS0QVj8TAADpxCOnjjxkYhKbAa7Qac26+PigUPPetKTW0KAnE1Ggv5rXZHRCfpIRn3/+wgjqu1MidNX1Wn959CQ6hANjzjOeEP9rkdr1RD55zL2lIwDz+aVLlslU+nzVn1Zp1EA1tgBEbpm+cctzWaObAChuW3G62x8c/wmXW//1B1LmvUasmDAbScOPGNeIrsZdwHUJJpcoV+vXtPeGjUavWbSgWEg4vLLTZ16xY3e/dXlpFQG5W6ro1P126eB4Ldt93+7Vo/qZSE6DWE1Hr7dmj77b1mzKeJ9V7rS7dUWx24iu1PjD8Bw4osWS3J6JQ+DV88WcYbwEQvlixbD6H5h8//wOj/P97JYZNrMeYkaXK74xWpSRYwTfu3+PtSFzq1avPirXL273zdt06DexOO5uKMi1YlXQaVVE+BaThrbLlS1fg242JKsG60DfY4jD7K0WeHewIsY0EUrgU96rlerfNEWYynj1z9sypU5QYOHnyZOOGjQymaJ024Nixg0t++Gbq1M+CQ0OQ/2rXrtu7b6dJn06KCg88cfzwmBEjK1ashI3A67C4bb7YQIiWcKH4cIB8RMqWUCmUTB+7CxoGOcdMxi9EpjIjuUiYEOnJ4mqfkQDG63Zgc9X36tn960XfbNm0ffSIC3Xq1V0w7+uTxy7ATbOzs0JCgilMMPvzL/HE4fLOyS0IColAfs7KzsVVWL9BA4qp4JinyDDtSygcTakL6IKl0Jz24kWrVm8a9cF2q69YiZ+SAAX4AZbC2JgoAib9VYpiocUKs/ITnyZG1oto3LDJsSPHq9eodfHypUrVqkKYTKZATCopSYk7Lm1muMi+jx8//Oarr4nZOnHsSF5edl5BXo4lMafgxZeL5mRmZrgobSyXrdmwonyF2IaNKxQPj/5xyYaSMYH93xtw/c6to8d3Hz282+hvKiwqZJizZ00VyeH+hB4601LiTl+74s6zFOXkahXarVv2bd2+LyLCGB0a7eelsJ7yxp3LYcWjiN0JDy8po+a8TOt0vCBYAcKkhgbhWNcHIFoiiYiCF3ojoKWft5dMao9r89Ztt+7cW756haB0ckUqHuoWLaKJrfR49u7f/zwjq32HLlS6hiMGGEIUiCBOX1Sw25ubk3/l6q1evQewgMJUr6TKtnPGtC/y8+3jxk5CWnLYPFo11kE7kFm98tfp02YQyKLXGbXYR2yyBfO+xQO1bfcuopToFrf3wEGwUCqwgis2My0xLDzaEBgk93fBDqJCI56npT19mPp607pIEgJD0A7kUF1mJ8OO5tZS7EPxPOf5zQe3qSFLpA0VzhAIvTRTE5KaB+4VUSx0/LhxYvAciFPwRfpYyFWQKEgz/1nMVjWWj3T2XE6lSrEgIuY7VvbSpWs/Lv1xx86dTV9vmpb2PCIiklR27hDBbz7eDArRJ4rd6csnQIYXAyTcih3QoUOXbdt2UfaJWAt28bDRQ6/euBhTPjY5NaF1u1aoAQggwK9Pz15qjeL9/gPWr//19ImzyKU1qtVTeHWFuWnwv8cPH926ftUUZjJ7zNMWTGneoalC4ymwEF+ipR0luXivv964U7d2+UWZiNJ1G9YKDQvJyE/Fj9R7QLs6jcrbZVn9B3WrVrPc6lUbz5zev23TOqEAu2S6YKPcqdSTn0XESVoa7NYfXdxgCIkoVqNRRYVXXTq6AhsZ/erI0f0Jj+8lpd6r0SBm+Hu9kAkMhgCipPF94xxHjXl8O/3pswfHTxy+dP7k6WMnhSlC4X3wwEv3xtqNagcEyvz1IvJ9/brV69cJ0yG2BkCfgKbUuCHlDN9o0bp4VIlSMRVOnjn/5jttp0yd1Lp1y6yEZHQktCZDSEjFMuWJTZbZMD+rhw0ZTj2XQ/sPUB1DY9ImpCRt3bLj2NFTNoddEEYoiAfZTI6H6Vliwp2l93W6ACjYG2+0xonhUhE4YDl9+dyOg/suXDiXk2uOjgktW6F8dNmIRg0ahQWHHzt0bMUPq9eu31StYjW4YfNWjfCky5Tqp48fb9qyPTkpKzgk5MLZS1Hlquj1IsXqtXqNDh87qlRrCq0i8Uhr9ztx5Ez7dp216oCCvHzK6VFTyiaz+7mtZEeHRpbIzsogjnPT0aP1GjRiwx07ehw+BYMnxqogNwez9MAB/UsUj1o0b36wyVizepVSUeGL5s/9Ze368FBTcGAl4mNUAbrLFy5Wr1L9008nHjlygpAsxEq6TMhdCpPO1KhB0/KlypOXtGfbtjat36pVtzp7yoKqZ7fkF+WrtRrM/PS28fdoKdanR/TDzkKFCFHSVjiBsBgBQ6rhoEWoAvS2/AKN0l+uEW5BFQgug5VYcfs9exLHiyDhyJqI5c4iM+5COeREEG+/L774km4F+GEQ6N/t1+/hg3jid5Cwf16xilr7+w7uHjVqZHSpkvbCfCGa6EQoHh5e3Bg+AU+E0iPEi32FMZwSshiIxZsxdJHv6gJJaUH9W2qCj4mLw6d7cYjwX8DqduuNBqLzYsrE8kDhkKW4hx351Uaqkq9IgqAexYtH6HUBMLIrl69260puH2HchWvW/NK+ffvYSmVsLlEqQ6+BTnpLRpe6efF66YjSAvxEgaC4CqeIsLf7upYrUcJJYRGBAlmZmatXrWz1xpsEiny3+CtyR5EuM7KTbty6fvv66c+mJRBVEx//DNsJKwGb2btvZ3zCM5PehPGEwNtg+hhYnF8t+Py116rTQ6BVs6azps26e/NWlVp1bt++GR5RPDEhjl1XUGBp364jZAv9Dm0aoP8GiP/Z/0nyE25vxEo6HvInkinbskqVKvjLES9grKwKgxICyx/F4f/Zcb7qbYyN7UdUFuMk3IfLpDELhPMd4B66CPo6Y69avRoYOW70JwcPHdbrTEX51mBj0MOHD0qUjjIZogpy8p4+fEIVjvKxMdAgUCHu8WOzw4VOiTCOkieEDF8wAaDAMwj20Glz2dLFo0eMxP+7cd0vT+/f79y7b1Jy3OWrp9ISnyz4ampwaBA6YvDOUL1a67AVnTh56MWLtKjIcJkdVkuQo4zUD4aIhYB4EebyEsjk4uK9xqoqhEVScFFdLBZsPKIMIwqLrzEfW527xNJodIgGfKFK76hRYyZOnHTl0tWGTZrgeiNU5fz5c5LSQ3INz2HHUlzq4YOnZWIrwTJv377L8hLTxmNE2S2bQ6H0RxTyJcqp6T5y5969wR+OoI6fPkBnMGgLC3JevCjIyclISXly/fp5WgdVrlglNDC0ePES927drluzFmjDlgoJMRnInHe5UxOTjj86gtw4b/5s4aMMxfhuj4gOyC9K2b7r1POE1NCowKt3zvobZMVjIxNTn966ei26XHCrtxo0bozs1yCoWDCdsP0CPPVqv9apY6f45MSPcgbnFxYUpXmJh71/O67h6zWo/ZadnYnXmxi4W9fjK9RpGBYQlpjy7OL9c/0+7JuUlLJ59Y6Y6Ep55vSQEkFffj930U8LG9Vq0vi1N6uUqxURrVGLDBAnplziQnzwEbkLNmGncV68cJk9npeXv3fvfkyAk6bOrFy1HvRBuE2VxtCwUidPXQElTpy8XKp0qfDISIpAxiUmUcbl0cPH3Ij14sXzXPIDnsVl3Lz1pLBoJ4aNkNAgiit+vfj7SpWr0lvp4IEjcfHx9RvUwd935szJKVOmkdx+6NguMoa2b9+J8n3w4GFCVtv3eDPh+cMDx3cQDwf9YZxMlqjhuHsJ0PzGzZvUeq2yn5zOvvIdGw/lZjp++nEx+nFMTBl/OntIByq2v5C4+KvDO+23b9o2e9YXeLQZHgpVdESUyyGy4TQaA21MkOSw2YMP9+48ii4eFRhkoOIrNmF2AXYjtJrbDx9PmjQhNTGxxZtvNmokgjbu3b9DEAzlwSJKBJ8+dyx1fDziLNZlZEF2UKihGIF0u/fsAyGr16zGw2naocJMKFfv3r2dSCz0acJQIKp16tSYPXvGL1tWdnm37aBBgwAjwTestcdqiYwNnrtwetMmrakz6pVjFXCUrVTG62e7duui05KuVFifxN0YPXHIO+1bexWuklXCZnw14eqlSzXrVoXoFxQQGGId/+nYoDC9y52Tleek6FSXrp27deuSb82Pjo0uVb4kVes8Vj9TqO7zLyfjuEiIT0lMTE1JTgUsljyLUW90mG2bN24BLStWrpCSnkb7GOJDZC6aNF9+ej9B2AV1fpNmjqlTr1rl+mUg8hDMh4/uo/TjMlLp/eDudQymtu0avju4HeVRt285Omfm/BEjhtnshWvW/Tp20rDWbzU1W3OQWlD6c7MtR4+cshRCjy0kEr5IS3c6bCtW/ZT5Il8Y4/WBd+896d1vAJsXRTK4mD/aHUe2OfvczZM9P+iKjejazRtutSzPbm3Roam/FkqjJ/DKYrHjPQ+JCKxWrXL5CmVz87NIXjEZQ4AIrtACe8GUWdOmzZ5hLK4IMgVrVXiOArsP6FK+YtlGzRqHRxazqNIN6kDKXTV/q17JmIiF332Z9CypcoVqQxKGg5kPnzxc+NWCgnxLsfBovS5w2/b99Zu1ZPpspeTEhMKsLIeFjF0nqEu+nsmkunz1zM27F1OTU4joMtsykftVLtlXi+aQzvvk6f3Va5bfuHa5WcvmaGXHTx0NDDTeu3fn0oUzPy5bSix/uTKlMH/4K7RPH8YdOXBU6eefkJiSEJdIcELrt15PTHiYEBdPsZj0tKSTrY7l5ObAYHfu3lKiZGzLFs0oBE1r1+T4pF27dty9fn3YoEFui6fIZaaYKkJPhUoVMKYQs3v29OlGrzU6tG8fJbJeb9SYkPCc7Ozk5CSHw2qx2uApGmMg7TVpMqYi6hw2jgiH48tgchRa/HUmu1lU3hc0XLQiILCDdkZWdCz6mim0ujs3bhw+dJSc5W7du1+7epVsgGrVKsIsxo8fjwf/8sXzEO1uPbqRzaQkSol6QAjHSFC08ZJqFfkkKsIeBadD3mL3+rL0eBH2RYg83gPRjlrx+/b3MfGXrJy7qJ1lzsk3hYTCR1CYSDcJMBmJQDAaTMhbsAOlAvuitX79pjEx5Qps1pTkZHteYakSJal0j4exUYOGNavXyrHn+MqgkkhntlltZWLK7t22OzriUuu332F1UC3wqmN7U6vIsVdUrVB5ytTpPXv0gBTJjIEmED0mNjYsIvzqtctYFPRBRpW+EAJRrVoViBdaBQoQcXOYoG/fSCLfITszB21GBCp4SOgIy8vNw+xGNZxK5SuVKhVDXekt27ZTuJ4+WoJreuUVKlSKf/yUohR169bGx4n54j/lOMQ0A7pgt0SDYcmxyrAYJHBiS8dC+7tNUiRi/C+UsRiqNDAMNnQHGjVqFD03JDGLPlFSfLlN1KsVVco2bPiVPDWz3VOxQqUvv1wYHBIGHTxz/syMmVN+/nnF40fPnr9IJYnp8oULlK62i7oA3rvkNNFZK0BEUzJ98AZYoVWzGdD+KT2DTZXYlcioiOKRURg+MY4qTbJy5WLLVihdr371ClXK46rDSJWcmnLz8t0nDxMun71x6fTNHZs3durSyVWQqdQR7gbHFIckY0k7AXkWcVAsjdHI/yC0oJBQPoTXx498aLLGiZrHnUnRCC5jeESt0ywkKLz4zz/+PHzYqK++WTRi9GiUrarVa1D16vadW8QKoCWXK1uJsGssVUeObG3RqnVRfmGnTl3YVPv27QkMMRbm5xkCTC76w7O3sTaotEOHjVy2bPWoUR/9uGZlqdIlED9ycjOLcgsCi1GTvSi2TLTZ4X4e9yIqPKogu5A2YUuXLb1y6/LSb5eI8isEN1EcXamG0RqDdfcfPZi38PMO3Zs8fRpXumRssCkMy//Z8+eWLV9KfgCqV+mS1bZvPbhn/56Zn48PjaQMtChEZybshHAnt9sQYMjMzQxA41YjouWEBUTNmDMD2YiuQUBYICeiMTX3Wn0QaSi+d9O+I7gV0AAAIABJREFUxOeJ836YPemLT3EGjRn60fYN+4ePGTTy40FvtW9x5/btI3tP/bJ8c2YqdahlotYOwZgFluLFw3HMUZOZk4RABAZpWHHsLiw6cnxRvuP15vUxtGCfBpLAnFVD7EAiKci1CVsPhZrJVvZ5gJHqYdmiwoZdkBRgYTIZeIvdIgx1PjurMPAoKT1IXigWIy2GKypxy95s24iAbhS21Su2v9Wm8aRJnxGZcGD/qZOXdiFdUfVg8+bdS5YsRI+EMqIXdX6j+4YtW0rGlPpiwfRCc1bWi8ytGw788PWakBBRRoTdERQUTOvSypWqojhx4PiTrHG7d+whOwdOwdQunL8UHG7EwYXDQoz+98NicdSpWwOvU58+vTZt2VhgLrxw8VwW3qD0/PCSJqhETEzMpk0b8jIc9ZpUZtfQpKhE6Wge2KVLl+XLlwMfBC+kK6ynz26lUsaEudNsIK8wOya2JDayxJR4awGpYEBJpg3QUeONNxNwQnb8qh3f4EOBc7NzgwKDPhlPNc7aCIXrlqzatePwjZvxwsOpkBlCZehLjRu/2bBOpTPnzjRr+XrfAb0cXmuBLY8oPMKFDOoQYshgdXdvPxz64ZjRH43p1KU1jlCXMygxMWHixE+ji0d+/fVCLH2wBBSDuAfJ3bu/N2fOZKYgKVSE8AJGIi+VMn+b2d63Zz9sVGPGjXbS5w/HB74kuV7p0o8ZMWH/3r2t3mryw/JFukD/F4VZEtogKXLQ8AospdaM3Ovs07c7RnGjPvTe7eSObbudOXM6ukTYTytW3rp9ddz44WViSmRkpweawjBkatQGP5UFg4WdXV7oLBZSMiut4NmjFHO+3WAKjUt8/PxFwomzBwmp7N23R3SJKCD/4OljYrrBjdca1GNTxCfGkfiCLRCFDCaj0xnV/joi0+Fcu3Zvp5qjn9Kdn4dDH56qDtAE3r59b8zocT279+r0fjMtKSAWF3YmYcP398u35NudFm8AJUpc0QElEhJTXVDBAnff7v1rVqtptrrOnT6vCZCHhIUizxFIYLWQx1aokIvNyzqazQXgfGz5si/S0zjDjNgyJctE9Ovfj6ouVPPv06M7dWT8XJpKlarkF9quXL5OWdrwqEhMoY/uPgYxikWHZaRkil2jBI+oSCDqVvp5jU53gUAbkcVLB4JiObnpWr3MQgSSy/N6wyZIA+Dr1u1bylcqn5SSnBGfg3SCMgXTRejwhWPTEUuh1oZFREUmJMSRUjNu/Nio6Igdu3bNmTPHEEKpHbeFVDDiT2hkqFXRtYyJNKtfh2uod1A6towI/fV5h4WZS7RRJbMYTZVAOkXvbr2TU56vXbsuNqaY2PYq3A50GsADoPl0wuScnILlP6/kLnYij8Ibw2YhzB9esG//9unTp184d5ZyDAySe6G95CV47SItlJFLQhVUiLnzHVFM2LHAVJ8VAEmLK4R3XsTz/SZd8UXiNfwPBVgkBinpW4sVXN2pa6/EpBfLlv1slSluXLsCfSOpMO5p/PIfl48cMQw1TKmVk7eYkpJKqhlBIIwWrMasdeXuFbLKiBnQ+asD9YZbN2716dkTm1/F6lXnLZwPMiSnJqEjTRg/0aDRnTlxqmfPbtWqVlX6aWVTZn1K2Z61azco9c4WrRtS4QVAbNizDnLMQKmVB7n3+CtLVAgtXj6kTefOg0b1cVisp46dmTl1jjVXFhphdDgtLVq2DA4MjnuSiOYXU6ZMRIkw0LTFm6337zhQo27lF4kvQsMCoVNS3XmW+z9kzIIfiBxRTFl8skYQNTYVyRqYLmFykAZoDdNnef53SlqSgIIkzmhZNWYhYZ5w/4rwYJdGq05KSSSr6NCho/waUzb2weM7I0cP7d27D0VcDh06mJuZ0rNPF6fDIpbALqtet1pomP748cvgrinEOPO7sbGxsdAp7uUVEjSQz3Je5JOUlJdXcPvm7eXLfzWE+nfq3Ra1Wxvq3bBxtdFETRFCOwkIdeXkZUWUDO5YurVaadq2fu+lszdFLIWbKCgKk+K2FlVh2VeClPsscOLT52ghJQZjFS0zNYGB7KQcysdpNFl5+UyTBSKpigFAWLFEohXotWpi0mEJmdk5xPyv/nWtLlBz69aN+PikVq2wVImGcVIitNWaxSs0NH+VKROT086evzR79qxAEXflMJiMqAp4L5UKDZFJe3bvXvPLukpVqy5evMRUWl2zfhn2fJmysXyWLRtL7QakBrlOdfzw6Q0rNl5ITYNyvf/+ezC/0rVLGOX621ce6oyaPj37Ll66eNrMiZ5DRR16vCULyIupGqVTKQqsGbefXB44ok9AhH9AQJDH7lm87KtvvlrWvXc3Y5jG7CiErJDzhASC/Ggw6VLzkqkX6vQ6n+ekhwWHpRQlDhk7MEAbkJmTEagxQRd0pKKo1WOnDu3XfuS7Q94LDQ+KjAnzqqxlKxf/ceU3qiB7uRrFo8sWIzImpmw0xbS0Aeo505bVqFuLEBB8oETaDhw9kCcIpqKUG8OU2FFwUrDipDVl52QhrgFzsg4+GNMT6wxCDGo6K8IS4PZKiE+DPiB2YJUBT1gRST47c+ZsYKBhyNBBQnL2uO7cvnvx4uWUlDRCjkqXjlX4qe7dfZTxIp10qtKlQocNH9L/wz4s1vMXaat/3d5nUKdq9WLmffdZri3xux/nY+wZNKxvlVplylSKJgJ34/GdtRtUfm9o9/isJ0dOnLR4iwIjjIYQ7ZAxA7bt2tmm7ZuiIJDDCUMtLDTvPL7px/UvAvTG2LAYOsKiMdauXWfdhrV9+vRr+WYLZCzcAzTYBbu2bNlStWplEaVhNp88dfwhaQzJD5f8uATOFlMpom792tVqdkXPjI4MYfpA5v7TyzwN+Y/ATjQQjVGVXmCr2bB8tXplgoOCq9cvC3pDQDau2Dtz5hdt23UICgzZsn3Tu4N79O7T6cGTu0U5NlyNKUlU+cgGRUNDgyKigt56q1VszXDCQ412wePzbY7+g3sCW/KzR40f0ahFs3bt+0ydPq5itZjwSPz2qOO66JDALEtyljnVqbQWFOZYXVa9UYMBy89OZBhOcDLE1QsXzW1MPwB/V3Zerl4TXKZc7M+rVlLnzGqjl5SIIsMsXKp02ZKlIo4cO9K4aX2qGZFmsnPb1tCQYrWaVEfGCg8s3qFXexLcTvQ+umLtD1aXxRAQhIEBNNAHedXE0UfpbV5zQXYW3abQOiLCowi/KxNbnoaYtP9o2ABjVZYxOMhuLczOzw4OM5ZAUXHm5RZ6+w7oYdyjCgoNOnbmOBjVvXsPnGc0v7Lbs3DXQhF0IYYXOUmZWYW4txLiUzds3rR7z7ZhIwdt2bmuwJKNPxNBqbq8Whv1OxRCMGqMBTYRa1uudgyeIciLBtYvVzjsNrVB93aHlqcmnX+Rk6DURaFZBRqDiKrOz8vWGJU3Hl70+pv7D+3mUGc6LPkavcHptmCnr9ugTlTJYgQyOiyIQppNO3bMnvFlvdqNp0+aGRwZ9sHIIVVfiyWoBsMn6YHQJYS5/JzCoUOGP72ZPGXS+NjYmE1bNx08dKpEqYDqtevjdsCMeersqQqVK3Tt0wZvp07t/+O6rwrz80uFVKPuzPdLf7p1/4bNU1g8psq8RV9eu3EVKte0SbORw0bQwv2n73/q2/u9L2bN/WXNut17DkJwqtctj3/17tUH2fmpZaqV+WzKJ8FRJryrpaNL2q0OKtu92b7Z10u+SkyN79Wuf2p8VkRU4OgRYwP1Qfgrq1SstGXzxvUbtj95ms3Wo4jbzZsXV668eujIQWQbosHffueN4sWF8rBl005CfvWhSnOO6/S5axERpoysnMiIaCIWcIYismHVQQtWYF/xehCY1q1bf/LcqRfpeT/+vHT+l19QpYwsEpVorMW+98/NzS8WFiG88L5u6xANlHyp2JtGq7XZXI8eJSxbvnLcx2NEGJZCrsEuJUKy/IX9QFQFQwEV/WcRwrBeUclMsHJsRrRURYQSnbvwfNCMUshkv9XE83EZXsdBZ8PCnGxtgFap1iWnpuLIi49L6dCxY0ZWunCTU7eDtuIWNED56tUrjh0/2LN3t5vXL3fo0Ilq1eBVQtwTl8OakJ62e+v2pnh17bas/JysF8k37lxQBcioPFu5SgUknKdx97bt2Hbl7KlPM1NTniajMDx8ekem8gqhv++A7nrde4XOzGbNX+/Zu8fNmzeIjTARkUrejdWanpsOJc3OyZScAhZXmsaogE517t06tmzkhrXbX6TkxsU/mzp9Vr3a9WCbVG/Q6vw7dG8TWSpMqVVOnTu8d8/3PnxvRGRISdE2wecvJJNTQfD0f+gAgzmQTrDYQzdhJxhIUHyFnRMtgXWSeL9PKJZEgf/QSP/ktdJ4ELOg0Zh80Zv57huw+Jebl0lgwQ8/Ljl58lSbds1R7Jau/LlxizpyP/8rd44T6W/Nd/b+oHPtOjVr1Kz47Fn8J+Mmfjb94xLFY442OgJO9B3Qt1Pv1jBaAMLcFYrfmm/wPSy6VHieKTI0qk3XN14UprRs1qpXzz7Etz1MuKUL0hYRbu0R+a4kBFLqhuw9qyNTSTcLFzHXsjsP7rZ+6w0hWuMZ8vVfAvtx+hNhBIypJ4NpPTHlOWwG7y0oxwDYBlwjosI8fg8ePIyKimRTcbA6DCYzJzfJTJFoV3R0idQXmRTlEumE40YWFbDBZGx4kpVgMzBOxBGAw0anc9b5c5dOnDiFDQxnIg6V9PTU1LQkc76Na7Lzsrfv3HH6zOWQsDDKE+Bb/G7FLBoxSZYZbkePzMvLIpivwJvXplPT9u+0Tn6UMm3qLH2g7qPJH0eUCr907MoHfUZFl4xIeZGYkZ22cfu6waMGGML800W2gTzXkm/UBY4e+3H5yuVpeZ2Wn6GyIZaa32jTdMCgPhZ7nstj16gDkEUXTPuqXpPards1QxSVu50qL321PQlpiVEVwjA/0LE2UG/yOFzorgZNABOs16rG97/MGz90SlBo4E8bv3bKC2VKc+16lQqdzokzxpMZdPvWw1IlSiQXpPV+v2ejNxqGBkVXLFExw5weWc74dqcmGN4gIlSmcJBd56uwkPE83T8wIihK37lP265+7UlfN2gNSHs4BFkXoFo+IrZinZE+lGMPiep08DMWS6kQWevdB3SKi38cEk1BeUHg3qnQomX7pr4KEqQ6UKPZMcz0weTpU9MyS02ZOvnNVm88Skl49OgBMQnjpg+q2ah2QkZ8eHTY2KljJk+amZL+PKpUiX4VK1islh3Hd2/fswv/QpH3/2PuPcCrKrN//9N7S+8JJPTeQUJviiCIDRuCoCD2hiAWULAXVFSQYdRRx4a9ixQFURQs9N4hIT05vZ/7WXs7/LxjmDvOf57/vXt8MuFkn73fst7V13dVjzx3yPGGihpfrTU9q8lb687Nfv6lJ+p8VT2GdMCs7HRGaw41m6h6YSv3VcLNvvzhw427aNqtMWdr/fqGG+6aydjat2+HLAHzrKSkCNcR6IjMYu79N2/bsfXjD9Y8s+yBM88egWOp2luV4Up7bvESCpOBPRw4bBAOgAcfewCtDs37eN1xV45rweMLmqJNyWDSZDcFcQwntRdMGrd9/xZ67eUUZy5evqhL19Yn/UfbdC206FwDRpwRjdCqXMd51BniQ4f1p2wwFIu+8vob6LJ0pGCpM3PzIPAYQZeEFgdqWbvSs84d48kwpyhTCUaoS/clAq7stBOVJ2LETzTky9j83ojdmh4hdhIPo+kWFuV17NiB3nb80+p0+eolgRdUTqczi4MDFybcKd4RjfGNt17/4cdvgf1WasBTFRW1qZQVEyLdnUEips3ivG/ewhXvvR70hQxmbb2vzmK0kRF8w+wZ02+e4qUVaLjRle5I4BGOJ8xW+7XXzDAaTDhhSW1p37at0dbR528gp8bpdGHI9ejVtb6pNq/I4w81nX3OGLrSVdU0ojGEqe21kMFG+YWH59dUnUxzOtf/uvbeOfd3atvT1+hv2S572cuPtu3YipIb2iMHw6E476NalcpjnW7n3h1ieVLFoiAOYDjQ+pgcKcocGnxNF19w6YEjB/fsP9C2XXu9w1hTVYMP2+qyQfMbN3/nznTqSOmJRVGIwwFkk2bZC38LxxMzpl9Z7a8yaywhX2DVl6umXz1t6pSr1n+9PmUOt+1aYkhL9Rnencad/liNPZNMoaQ7N/OO+667dsqc8rN6dezSsSZ+1JgRfeChhWnpZAAnEn5j556dX3vnza17tvY5o7evsb5rn67EiKzh/C1bt+47vPvFvy93uG279m115xoGjuqOto2ruLB1zsxp1zWFGmhy6UrzfLryC1O25pprr776misAbPp+4y+vv/5GQWHmGWd2sdnNfm/wx63fMrvOvdtcOPkcjSXszDHdeMeVe3Yf7N9rCP9lpxdmuD3bf9l2sqomZgpNmXqZN+ClEOGvK55lxUZOGEB8/7LLL0cUojy9+/77TeHKy6+YVFiYj1fy81e+btW6bcuWZWYlzoCIgBXHQuF9h48BOYkT982336iu8rZsnWfwNq75dqW//g5HhicZpabKRAosVVUFRSXff7+Rc4cZACeH4xw9WqHRVODjJzkYHxjznXX7veecMz4JMn7Ae7KiEumAMY63G8YLp8oib51wYTImvZqBLcVLlgBmwyZiW01BwUsinQOUC1+J8n3khciyWJRMPlwrW7b+uvjZJYcOHqPLAp9fcMWY3r0600ks4As99cTzmzf8EozUnDjZNO+uX3jq12u/BPEfLrF92y/vv/f28ePHd2ze8sTCh3xB376DO8lPyMzxZBQ4T1bWE+Q9XLH/5183UYRrcGjqaytBECTXa+XKz1H7tRqbZm8Fnox4Y1P9h598OHnyJCQVKxjkJCkxUbQO2Cs8iJkp0hHUNkrx9bQk0AHnpndv2bTnjlvvGjViwm233J6dkQVWyC/bfnjq+cfm3HOLg2C3LtpYF+zVadTCe+bPuWOeLIjkOf7fcmb9lskE5yXB5XHAu1u2hHeDjQsPRXERr6NSwqRe/286tBgbjBjXIEkGJJqgDfAJyut9989buvT5qqratHQrpX6XXDLxmmuuqY8dfenFv0GEoXAUvHJXmuuxxx+WY5+MnjxZ1bfP2C8/XeFtCl8wYRJCaNVXKwu6SYdRGCK6BbSqWgPQA458Sv9iYQStvaqi5pOPP5869SoTTYu11J3gGJPkRAqRfN6Qy03/B4JitamYJe6zzJv18GfvfvHSsqXjxiC0HBIjEYgqGXJtVRW5z3hl16/fGIiB4ujGjUzjIEK69MMmgR0l8vjJmt27dwOXTPSKYaiuArbvu7U/uIhLeYBfMPbu18PuMLQsy3enu566fxmnsr6BhKIq2pmIzW4EQozlAb2aXxIkOJO7RqhLnGjA7AGujYlj0BUUFc6bv/C2WXP27jrQr3zwy6vvZhE4rAAiOp3u1avXUu+zcMGDCXvAEDVmmnPfeuldkiLvWXhP3yF9vVGvryL4xcdfjR99PvkoK955c87s+Wt+XZEwRC1ZhGDNVikgoNW3JYIvXEutnz5Nqwv4ExlpubUNVYlUkOqVaFi37IVXFs/+68pv3+3cp7TaC6aLxm1Jf+n51w/sOnbXotlM3+fzqkeS9FVsaD4J2wLF1vZv/PWDvft2znnwxjr/YYGr8WtoypVhz3xvxQdzb1v4+efvFrbID8cDJrsRGBvFX2XF0oDU6QEHzbPXkagNb/TSvzz/+ONLP/30TSwrhBjP12sM0ANnn5VHISNhAG0YfKZ4SqB9cRShFsPyeCaGIBzDZsm59rrpWl102bLnfX5vNJLwuLNJcDJaAtQAWQzOhlrf7bfOfuzhR1EBqbB5ZcUnXbp0un3WLb37dA2GmogFRyIBckkP7KxijqoDCXqg0TuueKJXTf4D7vS848frPdmeQLDOaQNDQmvVu6JGWo4IUBmnGLtWGbO0erXrLYwc2vZ5g5AugW8sqWtnXu82mjj+QKkRKEFbXfTUk/g+Yei7d+wHpvLnLZs79+jcqWv7Bn+D0awjgfaO6ffAK+bOnYP/m8KnW265BZ/WlbRm0kmiNy8iT0hFilE4vM5O/WNCf+xYVX5+Mb5Jf7Da7TTUB6v0CSv1tS5H1o7t+wlmFZfk3DOPQF5mJGFFYVXJmydwPPjJPz9848uv1274atWar9d/kZ5jiSTIDhYvVDKMX0DPMSGzrVWrVsyX4kZGorMJKIkhkTJrGQDxIV2Akn1NLMNK7z9sJ9wEuPNRRCzVVdAPmcbUvZgcTmwSH7ku4H3odXTH0xj0DYCZrPli/aMPPkn6Tqt2LRoC1Rp9LGHT0WQG6A8TDgoBEcUtC/R7zEUHFSXlEqxbjCkk4EsvvUxp0cNPPetwGpPxIH8yap0nT9ZkZrlTmiAF7yKnowI2RlWbGhfik5+3H6UwuUeXrgTgFj38xMvPvHPFlRMfeuARnb0Cgmz0e3/8afPGTZtat+08ctRoXBhOjcBCEk1esmyJJDlYLY2NDTxTa9FWVJykEvnMUWN69erjcbqCUa/f7wPFmIieUkov+TMExBnYgDP6Y59s3bzrtZdXzJx24z333DtwePnNt13rCzcBnKXQkjQoVGytRoYqksJkCtF+m7ZTSpvYcDCMQx5LwxcQaMms7HScarj26YFF2QTBypNbQpOmXnHzrJvGXTgei7SpqZ6mSuiFyx95c/FTLyEOZ90784bbrqOUti5QKVWw4onRxoPa/KwSYgJPPPx0JJjCmH367/cPG3EGNQ281mx1hUKot0GjlYixvvpk7YRxlzzwwIJx54wDVSGuixqsenvC4TCnbf1l/w3T79i2aSeDbKzzvvzXF+9cfMuiZ56cMOEcHCj+ICWHNoB+wLjfsXkXaIt5BblQuI2ePEofcZAC177284wZV8OECcaTcEnDH1z7NID5ZdsBBp+RlTZq9Mhp0yaXtWn1l+UvPHjfk4N79rrl1pv69OlFDgjeI0zqxc+98N57H3KEIVcsYfqhQeSSgwXVAfiOWgDeg1R/J9M9djKf8vJynGDsacTNTG4DzApcKzzojAHZ16JlIcBj/Il/4i6BifE02EWPnp3ZDvgV94uz7ZSiAcZVY+M7779zx9y76hsSbTu0Lh8wdOCAoeVnl9qtvD3stKU998xf7539xO2zp1519RW33vjgZ5+unD5jKuFOnPpr1qzFmpEBJ4UTXnzZBTWNVem5rutunmFz205WHf/m0y3ReBADe9Dg/j26dY8H4hdNuDgRSj309KOXXzIFjwN7mozZAi6rs+LEyUO797bq2C6IXUKHUZujocm7cs3qM0cDQIwkoiozYNRQRqGPhqNJA9lL0VCitmWfnDe+XvrTpp23Lbzq8vOmHdp+FHF+6dUT84oLG/AAJxKvvvJmi+KSyy6dKmk20TCmjiJl/zuXqgnBX5g8T4T1w33gegRiyYFDoQW1g2IJ9SdEgwUeJF2pY8cV733ENxoa/O+8/0l2XjEnB8pWdSxFvgqv5FLIXdA+T3343xn3/+kpDBUjnqbi+EhJHqKGXPkGEMfgkFD5pcUHC8dsU9YBkKmNGzcteOzeL7/4IqfQOWv+dJNNt+aXz4ecV76jcmuLNgVxc7Ip5k2ZEn1G9SwvP8OXIjmhyWlxNfljaR4nYrf/gM4zbj3HGwi26p3RFKADoFy8jLmrHF9Whu5R0WTIH0pzpCOPG2oadmzZIT6ASBMdonHx1tc1fbPx26HDBse9jQ6rKZS0U2vvTrffcsdMv7dhytRr8rPzhgwcNmXKRM4GAolgDUh6yDZW/u6592lLA5RDUoWe6czZeGjD6CuHz517x8+//Ljlp32URd8663rcIaTC48BHTXj9729/t/77R56bXT6k1w23Xn/9/ZMKSgoD8YakNjD0vGfJ8AgGqCBLLXr86W++WT/njtt//nnzui+2tmvX4csvVoaTsfzSgtbtiydefG5NXUXP/l3yM1tefvH0rPy8noM69xvVae/BfTPuvDJJakoKxCxp3A6AnNvhLi1qSazcZUIKG0hfWvoqGUJte/bv7w1WROJ1zry0y68fl4ylGuurX3n31TbdSm+feR+Jk2+uWa4FkwslwKYNxxqR91aTJUafWL0J4KfaQGXCRCMdIbOQt8FXe2zKvedldnDVhqtINgCeCQzAA4cqGvzRlA1MpYjZAWqozmVL//WHbddfe9NZI8+8ed4V/mjVuEmDgkEw1qOJoMVkcYYMASMhXFNi+JAzW7d764mnljz9zGNUSAsskzaFfkPoFhXLZLEZTTaUGxi21R4Jh+o7lXWM12jqjjS2b9G+pvE4Zd7gV7Pz1BQ1VHsPnax4/bmPKFeMnOcw5IYE9gzgPI0uHE6azU4c7kDSArs1rHz4XbMe2XPd0dZtygz6IAlrVlAVYh4EuS3T7PJorpx2hcPtXL/2uxeee3vsxEH3L5xndZq8oWOU6NAJirJWfdjStkNJXV1Dhsd15PjxxYsXz7/nfuaydMmybn1KB/Rvme4GPhXsKyftzDBwY9qgNkTcIGbTmsKNAcaF/YuHjh60otxFdGaDlXSKQFOoIKuourJ236975j9xkyXDQN5Ldknx4UMHQPIyu2I7DqwbMfK6p59dcOW0yd5g47GjlXjF8vIzYHTZhflnDO7fEKoBlhK33Zz7biJruzHYiEMWXHLgIzXh2IvPLcXRRcI4/CdEtp8hUVzmTiA3g41mo/O79duBvTA7QBcz4KWiqGHmdZNJsly/7vtJk64AIQjvDCoyOod4a4CWllJgjVOv81ZVpepTZw8dt+ylpV16lBpNiWC4LmHCkVp4bGf1rCn3L12+4KwJQwJAielj2MeiqxlIU9aTEoyZ4TBTQUbKHBBHIPQC4RF1WT1zb7p71aerOcvdx7RBabZYsxFvaCcMnCxbim5BqNPoYgPP7jfw7LdhBbWRSqWWgJ4puKcJzUiKQlhgzLhIydM3Nuk/+PCdc0af6XHCWxClAAAgAElEQVSZEUUzJ93wy6a9BbllFw6+4s57bj1r7MD6wDG9PZKWBW54OBGXkBCQIkSAYvEUyi7OJ1KggHZ58q6n6IVn7+x6+rmnjx47/Pjy2X379QoYDwYi+lRE6zYXPXLv1RBw746DgRMliBkzWKsaq4vLCosKstH4GTTxxKRRkxHL/3HL9rcXrxzWZ5jHRji1OpGKguFk09qoAmYCgg9ut/fq2REbAyDJPd8dmzH55tGjzyYMWFtTXVN53AoSINXFwJwZtRFQOUICvqp2RWTunGbUXTCKgcfRWVhvmkICjRI3OFLWNHsw4kNKElujtNqqdwI9ltsq7+GnFuzY+WucvYumsm25J482XXftbJvL//CS26ic2L139yuv/uWKyZMBKMNOoN4HmQO2ktffYLHZj+w7oYnrbp87d8SIvrWN1cgpXCz19TuJD4KLzBDRyfDsTJkxud/Q/rXBelx8RnqHAvOk9zb5I/X1tRQ2oqqvX7O+rvokNRyRWryVHopStbak3WGhuiKqAae38fmlizt17D7uvLM0lgaiDOGwLZYMWA3+AZe2vTdx+6MLlnzwKbFFzFMoIGrKMJ45deSwEX3LyzuVFBYGQxBE3eQbJvj1R198ZM25F01GySE7XYASBVVfaGXV16tWrlnF70YLuC1UOpsoB+G8BBJ+fxO1JtXgJNYlAvc9cfu4i0bHtCF2hyq/E4dPHDtcFWyMrF+78cW33tDwH/qXxRTzAqhBkmWIAlJgjgABtSUs2TmZuL7If8jKykRqK5mhmr1bjv+8/efjlUdKOuQ88pfZg0b20dsg8jBd1QHXiiQAEdVl5BdA5IPPHObINM2cf177QRkzr56W7sg5caxy6KAza48HJ5w/ZvPOjYRN01o4P3rtvZyajC27ep01erDdldVh5sW+SPiFV14s7lKSXuaqPlLF6dAn7B2GpqFvE1sVZxWjoQqXFITPV35xQ8d27KIB/0coBCQaKDVCXlYr2JL8JINV9ETlQjYo02CLouWDu7dvU/rha5+OGTH2gSfuePYvi79a161Tz/aakPntt94fO+LiosIiKdoHmEOy26ia/u8EDVWFQB2MbKNysTe8hYRQZADqMun2JtWBIn8Ey0NebRKuoclIc8y98zaiDGII/iMlS25S9AwunoyOxS/qT375/8fFRX0GzVikzZPEwaX7uug+AI3GJP6y4cfvGhrrSBs6UrH//kf/hlcgHI9cP2vGlCsvLSzJPXHy2IFDB4KRwNnnjA5GvNTZQcfwsjFjxtBDlGCKw4n81GDVMWNMNHg60YozBgwEglmd9R9/wkGwhHBy1NTWZmfmtm7b6ttv13FCAJLgWwQpUPl5IDqhy23DFtGihRt1gWB9cevs+x+9a92oDd99891J/8Hr580kjweCoZfwlNsm4YYlQp/VLr3fqCF4yzDRXn/31TVrv5o16zZgHlu1KuvRtZ/PhwWp9foILiTIcHQ7Mk+cOKZzatp1apWdnzl42NCGuvqsnBw8APyHKxh3upX0Lpfn6UWLX37lxb79euTkeo4fOvHA43MmT7/g8KEj/Qf2c7rMFlpAIU5w8kY1VhzP+iiVSW07FE6cMapX33apVBD6Z0aQEStGIUjrslb4rmPxOjjYrt3bY3Hv0OH9YtibgqYh9EMehy5lYjHzi3Pm3Db7g3ffIxeb/vaUqpFuQl9Y5J/NYkPFRNrRIoNAAN+SVoU6MkVCeTlF1117s466JpfHR0TM6AyBQSx0h5sGhD5g8cDZihh15kZvHbKwb7+uLVsXQuqgIzrsHt4LGWPP4fHCP4FCDm91OjIfefQB/LUHD+3LL8ggeQ68NM4s9GC12H3BAHwNJw1qN2n3MLjefXq265z73Xff9hvQU0yLOMSeQquuq2n66OMPjhyoOHR4L810H1/04PTZ55OwxUYjXSCtUFBanQKuY9UYzjtv/O7dO8j8bdGymD15/rkXBgwob9e9o9FsjUS9dIXp2bsDaRX9+nddu+G97IIcIA/8YR+nVZsiy97gcmZRk+AL17H4x6qOksw7bNiQ4aOGUmPe0FDz+usbyR3E0YVngsHRBJc15BcSg1xOJ2n1+/buvfeu+6g/vWDC+TEd/jZpQREKhOji98P3P9FQq2Vxy5ZtSvoPOANthJAoS0EQjRAGBM5y9ejVbvfunYHIWVS4f7XynSNHDz+0cH6t78Q111xN7gXbzWliQ/BPkMCEw4wVYFtVMw8igao5O2LsIYQVO4X8RpKXMcffeOP1EcNHjzl3AC43epiRQT9s0DAqXmGnDMEfDoIbwlC5/9X33xgyZEhWRmY8pjt/4rkjzhzx4MNPrv9+Y25BljPNc7xqb2aWMxyTlxJv7dajFb5JXA4U0bMSTouH1cA88HrrQWSCY6Pdsi/hALqgk5PisApmes8zuvfq3aNlUZklL8WhViK/vyWkMvhT9tUf+cDpPoG0fv3158ED+xUW5J08XtOpc9uyFu23b9tnStmuufpGshnbdCr20hHPAJwHpQ82+oGayADH2QaiZpMf3xKFvbjBBg/t8+PmtcNG9ujTr/348wa3b9cWdwsv5XhxdsDxHnnW8NalZTSVOlpzmD5zZLbkZON6uR3Vze+LILZAWkZTt7uswMZ26JnXoXN73GBAG8SxgTQg60o3AsH7Nuhk1oIviC9Nl1eUOf/Bu8aMOQfvRY++XTf/sqmqvkb8hopnkYs14eepf5KwT7CHDHCUZhze+DI5gGJvkuQD4ouRgD+gcST+O3GrE0SOa8M9ekiqBsi3Vrr0BL1PPf04z6dLComwxHa9fu/mn39iNWAyHEyryRwINliN+nSb3ZGmc+TqbUZLl54FgUiAg+mwOei5RNIq+YuqG5UmRTzn0ksud1iduPccTumaBZIFLI5IQ0lp4d7DO88cOxScTqvd/OuOTWVdckHTjUQDoIyTFQpJgCEJM5kzZ67AnoWbSKeqbwgazSm6C4YjXpM5dMll540cPHrtVxvzSM7PzQhGG7Lz0jIKigwm8jfqyf8zaG1kuUKWN910y6RzbyRGtHb1GnKNMJ7TXG6CyJSdFbbLxCPIEWCaHHC8U+wFG2HSGWOReGNDkLBSVm56SdsirTWuB+Y5ZeQeo9ZUmFfSurQd+CZvvbFix45d/QZBva3Xr/lh2fMvDhnc5+LLLyhokXXgyJ7t3x04duzIhg0btu/5lTQH9lfwHzWa4pKSlCmqsWgeffLh3uVdU2T2B/0JLZq9Ha7icUsvbZyyBrsO3xgh6bLWrcpatdGZDEcqDztd7tLWhf7AXrLYKxsP2ezO4uKScy4YbicRJM0Gxu7ufTtnXDzLF4mcd8l5pa1LwnFvvZfGEvWaaOPGb3fpNWZJPtlesS5OKERvC9WHvl//jd3jSM8t7NSmlJVb8sILV181gyp9vGrBiB+1NxoRa4mlVNUO9Rc5luYYZlOwzoeFBNX+vO2nkCbasVuHfRtOThgz5f03Pzt75GhsKirxmQMs7DfiVUn4v/dTGJzSSwuH9B+fimdKOk0qiJdo2b/doCbKaX+LFZ5SsFT3lXrPqQ/55z8FFv/4lv/KJwJFHSXyI6iGXJLYRGGXAtn9xusr5t4z5/DRg1a3gcQC0BmuvmZ6aWmL1m3bLF++bO26td26d7nksgsLivOA/uO0I3rJPMB21Ms5ElefdO/S6oM+DVUz9827t+8ZXfYd3NGqXftwhGahKiTfP08C7y4yAE6NbZGTlUta05ZftxFeJhupS+duSGtqMebNuwd9haNrAXkS8FElkET9Drnq3AmPgsliSKJnSGjdYnEYHY2hRkL7SJrSkly5Tav/8YefULymXTWFoSaSEaPGQSZAJBYi/4eSWM4nkQKiIZVH6gE5dLpNyMjDhypXfrn64ksnZGTayNigOnrXzsObNm6hNrY3hWMjB9LLqrrmZEF+Cc4JqnkJAYAnAY9ramqEYVmMnovOvdzjdPzlxafXbVjTun0Hpyszqo3iXYDUxaOHY4gEScoRYzG3y4YY8gdC27Zt79mrF6WXDd4GlFeMybg0RaC7L7g4PrBRTFi4ZkN1oJbZQTPwFH7C00VXo/tbEgKV5AJ2VIHCM+/Zuvft19+55d7riWdWVVaibOXnFOERvPvOeV27dh8/dSSSUrpv4beOJ6xmW1NDg5QQxwnepThQ77//IXx26JDBXn89KwZMAyWEVrOHTVCQbNPsTiDQgliiHBD2BoFx5PixDRu+JzgL2plGG9Uk9Jmu7E8++hKBMXrsCBDBMcrh2oglp81txFTRGj/+4ONwIDpuzFh9Wpy5CCuQJFPaokjLBI5JzI9Cb2OCYPehiBA2WrToaaChyjrkSWsuv9flcvCogD9M0g9rC5AHKGLUDQH6T5HXsUPH66u97Vu1NaQJxB/hup07d3fqAKADDWuTlJcDfo2qxBSQDdzAcrOq8B9ejSmd5skEBPKSiyc31Pn69h6QnZ07fkKfsjat0SToN6YQTxJkV37JyDJTGuZ2ZX/7zY8PPfTIpMsvvvTSiegK+Kigc+IaR46eAHbu3vl3DxgEjnZjmquIsgASzmx29FTiBxwHsrylIJdDJeqyVoubFv1P+DVDksg4ITsxYkEKaKj333jdLfPnL8gtcolQMRHCkzgjmYJ8nQW3OK1+rw+QAnoaTbxgItiNQMtWVFbYcDbY3HX1vsqTNa3atk5owohAfA8wBJc59/orb7l2+tXlA7v5Y/WBZMRkc+qClm83rP/7G6+1bFk0bfpVqIbAbVhsVpBc8ZGwNRAnu4YyBx0ytrhW6luVuJj4y08xN9V+/mcucPp/A46ATQjkLGBddovn6SeWrP3q+zm339Oua8mSpc9cf/OMtEyH0jrCGAzRc8JOLApE8Ti4AroEJAG2FElRjNCisW7fsaW0rDA9QypVoW0+F0w7M8HKOCgNH77zAZL4hhuvlf4GoH/jRpKuBsaF8+5Hig8cVo5HN5qKLLrv2e3bt1448YJpV02rrDkhvh2LEbXz5b++htVEWWVWFkW1MdR0cRyC1h+h1pj+fU6S2RqaGo8ePdyqXRn2AyvEhqo6FrPnTvXSJ8xprrSTdZXgwAE9Rc4i5iotqoi0cxtdYzgUP3y/0eFwAs2FYiGkoEXJo0QvhMMZsIKvVn57Rp+BBUWe2vo6oBO4B60RwsaxhwcDcCZsJbpNSnuhlOHoweMoIi1aFNPKgO2DhBgGZIwSw1dQpvk6mhYVf/yknVCNt5okWHi+zmQFKs6gNd5x651gw951x10QwJ2z5/Yc2HHBg/efrDthxT+P9UWAMxpLoaabC0KRuty0nBdfe/tvr7z94kvPW5xJi1XvDzS6LB5D0nH3HfP79j1j3Hlj4ik/lirpALBD8IYhAIsxbe3q744dPXLNzKlBP83HpCuS2Wh2OdNPHKmYN+8+AvSuQhM4qAyeWUBjqk7PT1007nGm+X3RRx96/PwLL2jTuXUw7o1pwPFypzsz77xrdl1N3V9eWL7mqzVLnlv6/OJnnbmWdFP2z1u33DDzRuBn+/Tv3b5Lm0g84NLkvf/++yQ2XHghAOkSlGQHJd9Jb62urhp99oT1331eWJTz+KJHunTpCOsDbyMabQJIkoj27u2VY8+84Oln5l986VgKrYmhShI5zE1r+OnHn1BqZ1x9TVzfQISDBApxF2qTGP9UT7M4B7dWZ+Xlt2jTosF/ElWeeMfl46/FDxgxRg7/eFJN+hZVHRM3IzPz3HPP/fuKN6oamzq0KWnySQPa1iWtyTaFl0JVJKYBKsuHsi5KooyQlHI1hGqTMaIPWn+cyEiyVccyvdnkj4S+XbdJytk6k4WtMVk5yXFoHVcNNvzpz+yf+4soef+wOVTlj7ElOZx4pHBEMXTlnLCxottJMyypTRdMCSIiQJmLU0fxhCgX68AXeSA3KR/8s9dNXGW/e+NvX/tv/x/vZolYSXQiUBxFlPGfXvPZJ6smXzmZcFZaPvVq5iGj+s+aextRDBwPcUPgyMnDFdUVj09+zJ1h94e8SR1pN5izAVIWmBTDhqcwUk4iCGcNtdVVVZVkocLucWkozSolwNrsBbGiJGFmwZ1pS5KengYIOL2rm3Z427bpSARTbflHNEQC7QjZcNLmwBWU9IelKy2Ljd1pNnCWY0Y7QY1kINZE2jKLWdqumBejgcDDDAbrsOEDBw/pj/UJMHk0hIERoKQOODp2FpcAckK22qBp07mstv6E2WFHX8N2ef7ZVy++8DxTypLU4We27tyxe8Hcx0ecU37RxPE8h4yf7PyMSNJvddpQ5Roaa1ELyOzWg4wf1QDxhb8dvAYK0wYOHugPhYgvUO3CsjAwthqSgOA5dTjq335jXbfunbr17HRG/27+YCO5KExBp8V2BBmZHH8B6tu286fGhrrBg8utKQF8ZtlZulBQcO3tdgPbIYliWlGumE6EbiaBSFFm0ZZfP9y/74jTgWco9svP27du2UE8AqdUReXx6TOnEmeEJCFMOu0gfnT6OLvvDdYgBAj4sc5kKqBOde/eFbe0MDg+SqIOAsRgbt+2VU19JRIdQRj0im6UlpEOjy4tbQU9ICHQO9kX1h8g73HjzgYHFenGsFlzny/khpgs5rraWjTFs8YO5XOrSesNSdd61of6UKaCOwl5JyLECgCVuOsQALjTQMwCi6FNm3Z05uE1qEF4oSIagq7WQDC8dOmyyy67xJ1GcjSHDl3L9tGHX3z20VfLn1/usYtSizqCzU3JkbepAZaXme2hYSV7gaQEjABho5ClWH1IxIZ6/CIN2TkZn33+yfffbd6zc/8vv2y5Zvpt6em2Zctf6NKja6OXVifaUCScVZzhq61KT8/Cu9O/vO/AgeVPPb2YalbQEXPz3Ym4h/LVBQse4FCUDziDjjqYBJTNmy3gMIqEQ79EneKNnE30ZE4WC8XnHA3GxrCFHQkx07JMPB7BALk4TSSc5eVnErciUimtjkjTVjqsw2cgoVCIrDIqhEhRdz755FNXTrnqk08+HzFiVFRz/FjNIQRV+66tvQH61AZsDivfpsIqGQrXNFTR4RtNJRwD+sts0pvefu+j5cuXjx03+pZbbyT+wP28F0+Jy+gherR3++427doxfpvb6kt4YRFWnU1V+5gFv3D2FZ5DxPMfVmiz7OAPH1JJJ4X3GiKPpu9//BZAuLn33T56xDBfpHb2PeKZbmgCDpuqPcHzo12JB/9rCElGsVic3skYv04AgSP0d4ieQSVsiLzNSofDlcQsSxqunn7jTXdMBeCD5qLDzxq6f98+dCadeApJ6Yk4TK7jR6rffPGL3JzCc8edV+U7Avvp0LlVv4G9xo0fG9eESTaQqohY2B/wl5eXw0ZQtUWVgV457IosM9kxSwJ1vgBywZ1l75zVkfMSikclPqpcp3i+qmZt27p3164dE86fgJWEiYHmzeeMRxcjesjQNE67/es1X69atWbFm2/h96V4BbsxHIvgB1XyPYzjzz2LgkcSW3GO8l07rAl5FMPfDHCNJRGQjEnaZqACg39U2qaF3WLHygpISa9cUCAvUomfNE1PRjpum90793z2yZeEJgYP65+dm64Fzp1WXfGI06a/a8Gs+qq60o55JE3klWUMGnZGOEa3HIK2eFDDFiPErSdVs7amwWjB31K7Y/vBnZv3sm5gqIE/YjY5IiQKmXWVNRWYOuMuHJlIhGvqm9D2jaakxWTEm4g2vHr12vQ0N6IklGrEmWoz2gIsaUS/99jejz/4dva8AD2xCJ5xrmF6KofBHuOfRnu8MdRgtbkBsH7gkYeXvbRMLFZOSsQA0MGUKVNoyOYLNPTq1/WxNg94sm2kwUAstjRzr4HdhowekJGVEdWGWP24MbT1wE8c2JK2+cwL1z49hYRFWy3MtnxUp6qm43nF6XwiYVaQaulRS99uoFx0+qKS/A5dS3fs3RGMDMX/iVMXpQVybQrWI5Xad2vlpa6LJAEgu3SkCvix2Rh5IplypeX2HVACRH0w5AN7EaWNerAXXnr27Vc+//DjL1FB0NU018+eFtbRp9oU9odAdM3Oy24IBDu1bX3k2LHdu/fCnkTeI2aM+L50gVCAYanaDGQBg1M5i9OZicAQ81RAluFlePH1upT50PbjX3/17azb7/K4pK+qVCiIt0nMwD8c1f/wA/WcKA8Xy4NfhE2AoC+aHPxOiRxiOknXddGe1A85F0RrgOwXbGatlhY0TEpV15iXqGiKbYcZzdP4Xf1EPWzqbf/hcP+9r5GQxRHi7QLDyyHXAvCpefvd966YfCHZG136dnjx1aWXTL1wyKhynSkRSQZQuUPRIBmIF028kI46+NhxpbjtTkif0RLpILIgUyVpQ+oYxOd0cP8RcJ7A30pqIlanNZpIOui1Qm1gcxd6HuCfxC5ZQAlOpAiL6LIyMygsLS0tozf5pk2bSUyx4ddJJm302XIVSUNPSuJS5AcYTMgQqwWoAgdKltYQ8AbwyoBwK1C5Kb3VZE3pEFkgD2rpN0L+ZyAkUSQqu4EwgA0hzwhyIQacLrGJOdB0IHB70CC9cTxzemvfnt0GDSj3+RpoMe/1BTMJuGhDd86dU1CQA/iN0+1AH4LCI6JqIOMtBBclIocLM64LBZPvr/i4Vy+MtF6QhFaSpkGDpKuplALIzUlUGdsPG3+4+OLpX3+0eeDwvh06tqPRG+4teAQ+ZDQA8U2TdmIyHT127MdNP/Qv7wPglYWUc5LuMdE5sNjdnFHxp8Y5ZeQLQ1KRKO0dCJXqU1rdG6++Of6c8e06F2HslhSX9utbTs9vgCQGDy3v0KUdAkVxonCjlv4eApoFWHtKTiXoVCTpZ2fnoBZ4PG5GRSCDh6MAsp4ut+voiSNEUsAktjucn3381dat23r36YMSxmTz8nJV4kf75BNJQZWDwWuSwQiVZSYUZJYd3QF1nPtJ5MQop5MlKiKZWCheMbpK+wM8XIp6pN4QItMrcWqwRazHjh87a/RZDCPoBVHaQsch8QAJ/qCFhjk06nG5jWWty/gKApM/VJ6oPnzg+AUTLjS6cTcSjglTLg4sNfsO1w2C/pfScirlJbyFcnHiTuKbiYFx5fKAKYo/NsbWdOvWbtDgPqPHDr1gwvjyAQOKW5QYzXqCVqTp4zmorauSn7X1ECpjGzXqTBJ7ye4Hvr+sTS5iZ83qr7/9buP9C+7zeGzUbJAlaSIcotcFgyG3K11KGSQOL62iZKWY9T8c/AxJObZwSlIXTOyyHGGdEaU24PeVlZXGaLRGS3XCEyCnsdwGAyRJ1RHKMaxK2eVUSVELOOTjjz0+ePCQtDyzlZhgNAJsgWgD4OhCM2RDgbQR1+BRzsnLJHZjsZmwEz7/bPWXn62eP//ec8aNwW6huwCvkt1EnicpKk/efssdQBt2bt+JrDJqBk1OE00MGS0TgXkyEVRn3sLvKrtrjhM0/xl2EVNoqK+H3tLS08afe25ObiZ5C75QPRsHJ7bZ7Bgr+KugKKTa0mdfaNu2jUNcvLGM9EzIGPBFLBmD3vnlV186nC6X24Ps1Wos67756W9/e2vqtPMysQ0QY1ZjYWEBg+A5eMrpvqdNEvyNrd+whjF369MZbdho0fXs0RMAC/LdqmtrsNOEhwuIEGVrGWjDnFMEMPOFj4mRQQlIPGaxARiWstgtXl8Tkoz+SHJGfjddFurURQB97tx70MLB/cfCZSvxVCBr8BuxmLyOlA9KmD/++OvevbqAYExDG045/JNVRrXhFHNbMOiVcmuLGaQr0icyc7JRviXyQBzDbAOmTGoRhCWRJ2o6crhy48Zt+UVZDFi0RiAQlMa7/EJYDbyMDE/mS8tffeu1t4Cth+ZDII+BsEMuqIlCTp/NDky5JRDygqr585ZfzjprOBhAOjMNJSBi6ZhK/iJJ9NOvub5FaQ4gmvv3VX679ruzpCGBG2pPamFTVGem/fLzr1TITrjgPBsAV0qyM1ol545YBDo2SFRjxowuKysiGoA+4BOTkr0lqB1ft3H10OEjsjM80r8tqQV+nl/obaUlzKozxfSAuFJzY+3dk0baNpD/kXywa2qvsD3SPG6rDY4RxaEAZDStS+mMxuZAVGgjpa3w6RgbA36sLsAliPO0atMyLcsZivjpuQQfRmEGi5V6vTNHj8zNzcHs7o6t3LELxxkvHgxZDqk0CreD+9izTxeH25KQTiWoz2wYLQSQduQQxuwO6/LlryM18vOKkSZGI65DqhDw45iSGlo6ioCVrncGfaAp4LRlLF685PZZN3705gcIO821t10R0QI2b6NPCNlq7ow0m8sdT4Q96WkZaVmwbzIusHoPHTx4Eni444eZGCNAAkGBCr8TGCS/LwzRQzRhavBTWFs28JcRBWlW12svv3PmqLNalbZgemwplrbUfjd/Wv+TTxmJ8DvF4OAXlWugl9CevY7wMiV2IJJhRaIUJrAAQ7V19fXEY2tr4HcELDiHHA+7gzpKRJ8UO4jPAG8KnTINPE0+gKBPvYLnn7Js/pPh/nvf4Rg2NTbRiTAQDFAds23Htrn33nHfvLtdBcYZN1758JMLnFk2gPRIryaYi/jCe0FuB7V3sBKr1dJU37D8heW7du5BJhFLUrgAHk4sZkpn0Ckjdgd1trHuXXvt27Pn/fdX7Ni1Y9/+g/5AJDdPwNL+eJGEgAbLAoqWIDJHh1sClkogPxQOYoIToGnXrn26I726rnbPnn20Wzl29ERmdjaBLb+P4vQo7TqQNWZiUbEExhOtM4E6RHZjggf9pDWIQFKCP9JnXgm+SFVg5fGTd911zw8//oTIgayVgwHVQdDwREyOMHGWkqLSzp271TfV2B3GpKjUWhj9gPJ+8CweAnSTZEubMP6YghIylqoCEFkMqSQtO5x11U1FRS07gUW+8rOjFUfr6hpD5I9ro/S+YDQQLTyEsVH2VlycM+O6a7p26woKQF5ePu01VJUdosK9IP3ikylsZWrQsrIzzDZLXWM9vReZNVnHrSoAACAASURBVJIUkOgfNm765pu1njRSnGk2I/FNyuqMNDdDc00k1q5aPbC83J1Jpg4nP5WBqphB5kNOYYvCusZqVduWwYgJQfIH5z4Bh+a7fn8AqZyenoH7jZlJWFGPbsRDZBt9Pj+LSeUNS4c7obbKiz7RvUf3ooIiYCwkHC0bSgxZwIvpFkGgmVwWXodmiFwkIwQmLFKBhsIU2ygtrDHjdORymM1kqeOZpOQTtwDTRxnlpaL2OdzUOSCzO3XuCO0hgB9e+PRLf33x0OHDpS1buj1p3ONOy6R1D2ZwekY6ygXuNG5s3ar19q1bX8Qfc8GZEihMJJkqw6NogmPndDmJNsJ/FLVG7BBmCrVwNllGthW9M90jMH7Ar/qDtXpjzOXJki7dJoISUYgfLyvqDnVVZJghq5gOqhsGfds2raiKovE52JzSECwUGzdufNt2peF4UAn4uoDhRo8hOEv6V0ODFwQgNXDDaVL1LX5RTw1SkIHg2sECBcb5yOFjxUUlOPkKC/PS0hxkwJHsokBgkBODGsQmgZJqFZh4JksFAMa9QQ+7HzlyaH5+TjBKSp/0rYVKVC2W1/CLXhsDAYTWh0UlBZ4MGxuE1kUjvMsuvZhvgf4aDPkhcDB0OKc2u42yGQyVzz8BHWnV+Ann42lGggGSpEMNU0xK1bYU3qcEdPjnH5nAv/oEvxMEQXoZh0WU9ZjDZfMFvfjevD4vh479hZey/qAucXKXPr0MnKf2bTplOwu27dxRV1tPNiXrf+xo3YzpM1iQnj17AcxEOcu+vfsBNSwv70aypFF8pWgqMCEw+PSrV651Zjgw4HJzsnv37FlYnNuyVTF6NgwTBo53Hs+jQ0xNOjvFib3iX1TJUhFeYEwQthaLWvx5egcF1B63hHSBBREC9gcw9BTBIpe6v6d2uaigGESYlau+GDJkkOK2l4Q2mCTiAg88DBKnaceOHUpaYCmVuT3uiODdSEACvRxrR8qaIiHS0SABTjMQnW+/+05BQZ47zYM7UKgCIcr+8RsNVy0ofNo33nz/7tsezm/hUruVIJIojFUHhnQ22S0kvQ3sM7CpNpifm9+la6eqxkpnmlOXgmxo+YBNQo877MwoCfVkO0jnQoILWEzoSryGiG3KVF/dUNa+VZ8zekBsHdp3zsrJTk9308NDsD9pLw27xQoPhBAW5f37o5WI4YVfneTWJNCyrqAv9sorr1x40fiCwgxvJOICHTCJHQHAYTwnN69bl65lZWXJuBf+gd5iIsECuqbCAD8VYF+alNnkwi9DN4IunbsTimUNRe/HJGXZlFR6+B47H2XQOCANoJimrGZLYX4Bu6lSRWZ6ThDoHLerddvWZK1I3ZhWQ4IaVh81tXANIpi0fKCQKzMza+P3UmSanuFi/qK0010hHClpWUQ5diDsg62FgwEkkvJaI0mcWHTkWtRVRkhNzs/LJwADXhdpeZL5jQeK2pOkYdOGXxc99sywgcPysvMXLnioe7ceF1w2dtHCpUTyNNsqvw4ZGs0Wp4EKUJMeMenIyEom/BQCGHUWtyP9p00/79m189iRQwDMtO3ejjRP8ZUpvlaxB5TcJgQn/A7piZEOBYD3BTohHCdUExh71iWjh1z49GPPooeK8kgFS0wrXu//0sXrWAvc8sRNuIihErzfvP0HojNkWyN7MF9AVVE1sOrqk1iWRLJVbsI9TIR70mzpPIR5MTuyU1FNqP6gaAhexsVIVTbET7546rD9l2bQzGMO7T183Y03PPPsorJWLW6effMzi54jUnbvwjnjLx8KN4MqFOaOByuEtJCYi+Ti4D5KprndvkaQlLX3zX/gxNET+S2yyYDOycuVXBZZchDjwsByUqzksGQaU86K4xU+fy2uETebnjJ6PM0HC4D7Jq7MEknqqDQnEQ2ULCsHaR+Ae5vsklqhM9HoEBA1jn1ZO0pPCklvhAbwq7HOhP9hKFCzaitDPFyMmfXHKRKK+XD5IJ4QBuJE1PE2AWd3GF3kUH/62UqUrWHDh/v8dTqK7eIhDZWM2pDdafL7Qpo4BqE9HGmyOfSUT1IJWV9bx3vTXelUki64/5GfN/8KS7r19pt79u4UDEk0nbMjppKOngkNuRktg01xFNMvV35EUmRJy1ZpGXnuDGNOFuVXEiolHRURi1mZlZaFdUiM8oKzpnzx3YqSUmDig+SmEzGJkQpttGB9Ikuw3hByoUgwMzM90FgPwrWvKbrum+8xWHv17tqlW1uYVTJupoJJXCE4tqIxtzN92+atrVq2IpneZLESNyRmQaoIK6BFB6NTbUiDesEOyuECBg3NQ/AqNE6zdFAlMUIVi1jm4DL7fE02eyYhfvQJVpiL+xkY6U12k/u+++b17tuLdrnYQQKPTHYwHiAT0EdhkrXhyuxxiGCDyUg7tnSrIxKHOYtjX3JrJP6rZSTWOAjaW55Y9PiwYUOumjGVqnXEA3AyBDrUM4LshtLUAeAvPry9evXqVXlFWWePPYsE4QYvdRiAvyNyaUUcwsmEfIJdZ7lyaK29c8vO7sO6070I2iCfy+10KUkNQiqcRx6rsB3xQ2DpQmzQDxYiBxyq5Mg77VQNE4YSGKi4hlYzUVRCkayJOCNHqEg6jlkSqsCzJjuHWCN/zcjIgtvTOpy8Fzr7cpEFpXgXWHUUxTAL47Cnff31t19+8dXEiRPBi29sAn5PuJ9KzDyEMahUTUSY2qXDB4589NEnN15/A0YK7brhfgkxA8UhB7UrHNwsx1bkqsgMhsRfSWvkIR6nGyMQ2E/GD/IQvN4GJiR5zeEopKg3x7QpNGBWAPLxcY/HnqXT2uNxYObjaCQSalcan+NMkmbbyYTd4Nz368FJF9G69srpN05PmuP+pN+CV1qxk2ENjF89m6pJ2QxXOv1H+BaC4jJ3ME7ig9h7KPGeNHcwQMTKyRLxZCYYAAIUjdFg+G7VloMHjhSXlKGwLlr8RPmAXtdcO7nBC7iAfvXqryZMOJcxsE2iQIv6ZvY31hP701m03mAAg82iczRV+2bdPGvWwptaFJRg4uDDQkMC2d0X8FJcwkghAelNaSDuhkpqP3ToyIljx+lFyIIzHnQwHouvQqiI9pTr9ixd9tyTix4BaZnCX8mcc1FMQOaa7/eTPsX5KcwnVHfr7beRk0r3FF7NY6FhwboE09vhoOMkSbEMn2R/JGNUlwBUAjWLSXFEJbpq0iGzbFYPe00TKuiZ9g84/bkZ4rEybFL2UWSk47UAFx87Uksnq86dBUFQJTP1pRwi1tyfDNv1rlB17KLxE6+88sop11wWMvhrfBVOowd9DhpAERRtXqn2AEyVPAq0Q7LKWAoqqQm8Htt/Ijc7X5dGEJFEOSpl4+muwj07j+zeueWccwfVUZ5Jvy3ch/Hkxu++b9ehvVlJSNWAG6rBMKDni7uu2ge8+2WXn9uuQ1HK6GRBRNbYpfWQGT8l1Q+QvUHaPyucQaQqk8UYg/DIDCU6nG5NX/Lccnbz+ptmNAZqgbw2pAxwOZgbq4S3iO9KmT1cCGWNJLZE3GG18ViQt2FZ1Ke4rXLSWR81+Yf95Z/yCjFpJD2RNeZnxYnKa665dujQ4TfdNI3nsZKU7SdEAMXDMR+9tuh8iUiFCfMnwsJ8F7aM2pDrLPtm/ZrefbrgeqYkS+gBloE/WtuU6269ZMnf77vroQX3z7l6+qTp06dPmzajVfeiTmlDYSCa3fUb/Pp6mIiZjlCJKP2eJS8x6kV2Eo7ZsG7jirfemTzpih7SR0XvjcN6hMXzAngWK8hisc0goUpgjtweFCiFU8BWqNclbvv63z5+7P4lzy16YdKky2jqoiMMrPZQPf2h/ff/AnIMUJYAePDz6NGjwmpR1HW6vsM7wnyx41GbIHc+JPdCKbKz83CyeomXsz1MhD2QU4dZTkMuoqSCIu0je5oCOjrV04rh/PPPJ5bPQsvu/u/1Jv/+OP/snf6GoCvdTeIIgFUbf9g84ZIzJ115edeunf2WSoaByWu3kBuOlJGYBRI0KXQV5ThBT2a9lWNiM3tQlBsjJzHaKDtg79ga8e0TMYxR8glsoYmURiRQiuw5XZLuwckkDQT/N7ZyatjYdRAcaTzQvFKgC1+lfSYgQEGqIky0I7ZnfPrJF2+99S714Ywzaqgh5xMrIejzEwuQw6wEVtDHFd1FAj1sCpaoP+jnrzi3kB9gTNfV1bNf2ApWm5R8mxJmfAk7d+0Dgam4RREofLWNlenprlgIB1Xc66+x2ByEyBV+REERqEKUg4VoSo/H3gSMndET8Gl2bN8bDNa3btOiqDhbK9w4gK7AYWM4emMoFtRb9ZmIP/DqsOkIL4bIUaEUAJcWgKt4X6OYgwC5G0RoGVxHj1SMGXv+u++ucKc5eaPJxleCNs6Akfa6HpQQrz9Atj52M2Ru1omd9vyzLwX80ZkzZ+bmZVTXHrGQlhonGmWIoG9pET8msIgoCEjGQCGSCkeXJ41R4n8l4soqYUVadFILI3k9ehOGMt4NpAgMNxUl+4rfCfqIsEfzZvqUvxktYukSQCEDWkJ7sQRKMGsOghdnBFMPeUBMAfHHGqFm+cHBpNYOpkEKHbsMIpo4pc0JfwAWxklBBvB1SEgUGIN+76aD4Ot07tLx4ksvIkspIR2bGQCJC5JphLJBOjnEJgJFMNVS9lQa5iBiKxSlbWaEZ/r8mNcWSI/BSGSbuiydIRZK2M2ojuYm4C/w26HwEJKIiizEHOeIEm1EUEEhkDvzxEvENOVU6gXBy2l3oFyijmAMsHfcmbJIJiUFIDajmaeRViEGOBo6cQtCdaAERIOEMJWbw5wUMU+1Ziki0xGml6oubA+LKS0Zr0WHNtKIyuy8+abbQ2Ef+HMokSj3zFfkh5KrwDghZjYCU5fyz4pjlQ8+8OgzTy+SeGDUT3w4oLSn5Qb2UTaUVVZcuHAXccOKLROzmAzkVIHIxBVPuBmu2YgyjVUuiQ3kMyE5klpQd5BwZkp6BTmJQ+3X2MzpSW0tjxe7H7mqJM7yf5S8xPDzRo35rsK/LXnlL8v++vZHb+qduqSZDyWTjCPJLORQKwFQhiTi7E9d1HLAXlBJcZyjz6aiUIV4BQBQSJG0F0ZpBtjF6SJZR0pGnLriPbsOgvKDoLjt9psmX3VRde1Bq00XiCYB0yeJiiVFt2XV+AmVmhJuk83UEGq0OCzUmgAz4tC7Lp84ee6jN3dq2xY9FOrFWwlSCg53aSgjDIfWqDR7ISEd9uRatmQ51dCLFj+IeoSMhzhliZIS+WXKTScsEy+74OoZky67/IJgGNepeIshAxxhLAMrw/X79UjFlOiwiFjC61Lgwi8I8UhKKgwwRMmmpxc1fENChDyOHtI+H84IzrQNuQlSBKoCNQBxydHkDIr6RRk+vATHJAYtSwhdaE3sEC0geVosorNZ6KRUz05xA0uqRnj5orAIwNITlsq9NWcOmbBixWvdz+hUFz2psyU0QTEtQiE0YJL9wzwQhsk/IUWpUuIwI8cNtpA3csP0G9u2bHfnEzeEAvC9MJsJ8OGsmx/G5770Lw/UxHxIipA36LTYcfnSDsTmciJHKP5mGcDEldRrk5PKXIeDrHV9JCkT53jCxzjcEBjKIGeqMYaHVdQGBl9RUYGcJZOMoCcIgNFA3GZwNtY2QviudGpICXGgS5k5GVzkVqMjShWV0cJ7SYYUUJEYBU8C9MhemeyS56oVC0WsdxR9EQEogBKRSFCqQ7yOgKn0wJYDYtp/6DDeNb2GBtvIUQlbkYSB4khIBGwJoi4wFaVeyko8TFHz9Lt27/3+q01vvvPa3155oUOn0kavIBdygmGtIAXShuCe258M+eInTx4ZOWog0YULJ14UdQR7pI2WHIKd1RvCFtokGYxE8ziS5F7gkiOtMpTyexOjRo597bVXO3Zqo9GFkilykpv3dqBohnyxnPTiIweOf/rpp1l56WePHw6JWDROgGqum3HLL+v3Dxky+KaZt517zjmCZKFDtKPMEW0VRhny++kEqpTSyT8VSSyubHy/Mj84TRK+D7lLwhW+vprayq+++vKll1/csO17ojD9B/Tt3KVDxy7tO3RsDV+maomeRH+KSwCAwnvQXpFYkBEoUCtXrvr8889//vDQmLFjFy5c2K1rZxk2mackwBEB/l0lI3mwEKsIBHE/isNXdoXcTtHJCGLpSfuDn0tqjpJpL+IzlSIaIihYaPFcEuVGLYH/yw3epgBN9264ZWZdY2NaS/PTLzzeq293wJThDhCQOi+WRT35Kk9ERxBZKLov2YV+jiLMDhsCUyMUxYmNPqQxmqFvjHOiLSz9aXLd/9SqoWHrYtAJcqixITBkyMgPPny9U5eyJm91kqzw5i5aPpNvgVvdoLejFtNGt0Vp7oTzxnBQ4HqnmLvK12SCSS8TdLvT6+qahFSQjKhHCi9q7vGkZrEOIATR3FRMH34nssS6UZqFGLbbnHg7lMxRE3/l/1AZm33O6T5EM+FU4+RH8yY+qDI72BwmEYwMlqFEIkRKcbb5RBcwv/vBu1aHcfDwAUZCOaQTkfYuBczSJ5stwy2dnpa5e9du5C7PjOpFzYXHKkqqqNFc8kCJdsqMeCxbz5/4UNg3qQ0inIUNIIAJwnL6YOjjJo6DHkUXjsdYRL6Lg5krpRcj8o8XePnffP39nt2Hu3XtSTceYsqY0xAPWtMfb+YT7BNUCtWwlucqUHOiwCm9vf94mXTSsJqNY+UFlwT9URC7ST0R6R4nloSYJ8EtJhCdzC2u+a1og0epVCGsllMDhpHwP1kKXsgv6jqQUQix4OshGzceie/auveLz1ffNWdeXN8kVKUoDUJOyrpxEU9GV5HjieuD8rdAZNeuPXTjnjp9Eqom6Y8sLHJBmpejRUXoTiMuBKapjgeBXVBQIKFtwZpu5kIrRW+sr6p/5qnFc+bMAfsxEKUSxYS/uZm7lewL1bKHNuTwKiSkCtRm72dn+ZxNV/kAy66qStIwsrmLuat7xE9exCJDnEL/4ZSohuRwgWgeDmN8UpNrdzqI5KjPh0Q5PhgYDIZB6oxxX5OfBHYK1sgHCIbBFSYZDl24eTpJgdgFb5RLBIcgpip7gfKE/4egM2fHnZZO+hErybtYID5RIjjiG0NS4i665OJLu/ToyLdEWuNVVXwhnL6nnnoKBGYc1YwN6uId6hnhjaFYiqrneBgbT8JhuoR1wze/3Hrj7C83rUCo81gxPoO0+JRRyQlS7Oc/XqeWV50Fg+dOPjzd/f/0uUpy8lhSOSEe7EmMOQqFAti4BLqNrM4fX/offJIwRq1a14nd1eNGnf/ss88MHT3Ir20IJptMGrEPWRyWFK+8GI0x9FErVhBHmKIfZe4Sl6AMEMfh/Q/NZ5zK4RKdmy/yUzbvT5ZEnG4KrA9P5mnsFFVTL7/8MpUNIA1B9qf7Cp+r32IYDIbh8QvzEv6ml8gGfAfKoXKdhCVSqRVnoVRxc0bgNvjGhCkp0bNTu8MY1AtxztN4JvdzEGC8Kn1KSX9zF8oMjhigW6DAU8TGV7C4qHCErvBzwxwQbUCaEROD43ZJG9a8zsTzYWF4heLxpry8bKXmTry+MVj2aZabN0Humzf/OH3aTOCU5i+4R5lqHPsjpyD3qcVP7Nl58Ns1G6+95ao75nr69OyTk5FD0RBLDNuhks5KiyzhYIBnUDyPfg/6oIaAK9lw6nOwUfbt2/vVmi83/7Rx38E93kBjv/59Jlw+dmH5HKxgojOA0pLlCisgWIMJJ1rLn7lgBew95ETIlQ3Iz8+lBmr8+PHeuVEKf3oN6jJ00NCenXsW5BWPGzu+pKQYK4vHq0dOcJnlH4pgFKBY/sPxIF4Q9GOYGojbtI+gqpyNyczMdrmdpGUQfUFbS1L6LSoZNC2qGd058LuCjX78+AGSNm+759orZ16eNEYIQlFaRWUMUQZeyqVSA0PljTyBLB/Qkzk5CjIrJnWcyAIYwcAnWo14jCBiMh6Vei4EuJqC/WfW53T3Qp2k5bJyCMiiImkXqpxMVqH5b3DK0A8x/jZv2nL55VOHDO07ZerFzEU9AL/nX+o0DRrqqihdJiPHLpuqM0hUyO3Bam32Bfg8RBgofFBOo7BsEOBo5gHj0AV8fumFBj4nhhxODok0/Tk2h3DClcIRYjdh97yLYbALsC82mmdC8yItwGOxk5XlW3DnveQCz7zuKvIzaupPujyeOlJ9sXGBwIrgxreT8H68snLV6rVIuDF5uZx3nkeyp2Tsk8qLf0i8WkkjHrB/sCf+qe473AG9iWOJ+khkgsQXTEaadrUtaoHxJ4KDAUkkQ1XikeXSULfZdcvMzhk95uzyAdRDmQnui3sejYBDeJrlQbAJ3SqRJnX7GJK6ic0+XwAdgVtUVDElnif5wuwT2gKqDMUCpKPh5cImJvWGHK9QiOgSVdNimKItyp4qWg6+JUXhZNkpsJBYG8/hou4GA8du9fh9TRmuzGRoz6fvfVbefeigsd0Zj0pL6sBOHRnWh9WRkIpZR6AZRomfY/WqtaNHj0ZvRUHnf+w1PRJslrQYJVKKjsWjMMfxkcPuhIRkv5q5EOGES5DoOM5hu917doOJiyLYzL3yETTDu/iWhIaVEBv3I/wkytncBbNiIiAkoS6oGgOyk08U+mnmEkqRilcRb0IUymaJaqIBprzRHwiUlrVE7wGNjzHjLZA1VbQWLtgXY+OfyEKMKnYHc5SUN+IDKI5wMbgZgadm3oo/VQnJ8XbexaOgLn4XmapF4TCSjcRY0LaZLxwT7q3Dh6JYkhw0loFFplK1dZtWv384I2eh+BMijVOmkuIpalRnxwFkC9VZ4MLMorohzdXoDdPL4cILL2TFVLWMG8QneppF5qWqYqeqcSqdq580O9nTfchqw5ZJDKL2DZ+XXmNctvQvV06eqnWYNeY/Z+ad7hW4DPGMIQfhNoGgHy9OIoydYFasMHEwwznxsXH+WFghG5eVXzAnOIhQBcxn2rRpaqtcdZrKERPtn4tVYlVP++o/8wcGw9PYPn5pUdxi6tSpKgbK6Z4ho1e+Atmw8upc+BkNRpu8DZ50l+osZ8xi+FmArWfbJdiCrwQjDC8+LgwmCFjFP71CnREJXlAj5I1xJTFcYiPKMSEbp9khgaqFfQVVw9s5cVARa8vvvHTEiBE8KtudbehsQLHhHqapOlYYiea6WdPiBsQwMT8YJ5ESMZ3Ba8ddRlic2EW37t0sVoNoDkAIKkZJM5fkKNBF3Hzw0OFzxp8zZMAgf9yP6xgPChoAlbwtWpYMHTGICixvsHbV15+uW/PT0qUvvP3OOwfpcmNzZGRmI0IpQ8EGxAEPQ0OdgyXgDtyyZRvtYm6+Y8bCh+Z/ufaL9FzrpKsnXnXdpJHjh5a1L9JbQkAiAuBBeSpQRGF6qmOGEilInEY+NDN0+QhLWvkL3EdYHmPmH6yjPVNPNV+/8p6od+99+N7HH3z+3gfv4gpu07oTB1ytTVTfRLsLtIGfvv/hw/c/enbxs/fcfdeTTzy27C9LH3nkAayu1/728t9fe3XZC8uWPP/ckmeXrHjr7T27dp2sqCbQlJVDvV507TdfP79kyfyF879c9RmZLmefM/Shx+8fOLyf2YFXGU+mRdA0BNxVZBtkdGoe6u9sNoQIfRDXE6YWxq1KdxTaB1E0TqN0MwnzhNVJBIbBglEj1Sv/jQtjHqVKstrMpPFGO3VuhxuJVRTPXHOXBBuFI6Bh2GpqT158yUV9O/eu9p4k5qfO6/dTg+L1GkumK7fJj+HlDogekyTiQAHR6eQV6wJ980XiqnKbsqGyYBJIwdElkUrlgMnRlRP858iElmdSDIaCwE8qCfiFMjRyl3gH/EjdAh7KGGDfqMs/b/r1ismXF7csIkaLvkhEkARYdAuL1aHUbKLvgcXvTs9IK25RnOZxhWMoOlxkh4qmw+hw4EpIIgWIQyocwcWN6oz9w/yC4JMB524lUubzA+SOBcb5ycnPLSguRElimiJPpbgAtR/LA6AX/Km/eUP/aXNIFAXmw+a0op6JoQADID1WErGapxOV+fIQ3nFKzWpuw3/7jEprxgCD4dEiWWX9lawgykjp7ATRomdR9sQexZP07KPLkcSe6FonhZM6qm74BdwvEj45qDjq2Vo8N2LMYAES7YY5UqJPQ8xw3GZx5GUX0m2O/ox9BndXtvs3g/jUCEm7ZbN4nUFix1Lggthu2bLlmq/XZKbhpslQ9IOUtyn00vI33M6CnHyXepsqnuEMbJJIi9NYvZSJoP5SQuvzShSpVesyJg2pwNOaXSXuge3s3LkTPg79oGCx6arq0Oz9mOzwdBBVDh48SBYpo2UXmJHqDv/jVxRSEB1X1TxU4ufDbHfO4ucW333PPBIkunfp1uRr4kMyWjgbWBEqV5G63UScyfJ1G5AkesBOo9TPkvkr+dOAEdgd1JT88aV8QtsP5ZSJ91Hawv/mGiE5QUruAPfhEJGHKGjSWIbETZXKTS4CyryRDcLFy2oLuKiqFyrKn6q0KbgMiuL+D2+lkLxaCCXhvAj8GadRSIo/KAaww/9sHgONnPkKq8d3VaWWaapP+OMU+BPym90RWlUsN+7h6/z+x5tPfaL+VZn4b1csmmS56ANNYKG2uvGeu+8bNGhkQUELWlb+i+f8+39KUjKdMqQ5Mz756LP0zPT+g/oFY1IDgcSGh8CLYCTQHqV5W37dQvbCmaNHQfBYSFLbRH4PwWmPBxQW9OhTg+ft6uj/i2qWcujEgS2skqRBJbGMFWZJm50sh447uZ+/skfczMVJeWjhI/v27x08ZBA2PiVteTl5UuimgzDCcE4GzPdAD4L9SdsdYOrivwV/1UnxUyUVRAQKGUoqlU9UoTY2eJH5AFxTMtrseCB7hqHmfJNr+9prr7G2wOxRaKLGMfwUNQq+jI17GDlSeMkjfztt0BAwOJLFyG46fkx6jtICD+cWZ4MMkGZfj1TFEZrlyaG/XvUs4wAAIABJREFUrdjxkoeI5pIgrMkhwXARzUUwCemiJnkzK9/d+tlnn/3444+hJkEQIOWPUAWIAEW5RWLZpBJgFK1b9w1JV6irLGtmgf3cc8dNnT7F4jJRrAYYXiQFcjFdBqQzo0r3bBqHh4Q1Wcp/Vl6bHfX/fEgTcd7Lv/EGYHSxlEyVK2oMmKjw15pivqS3JrDmi29e+etrB3ZVpqVnDxo0COehkkgUO3z4MK1j+NlQV8lD0rI8OHhatS3t1asbObbZeTn0AMa24E+HDh36auUqUvXhe+QMIhpR51le4H3Jke3YvdWll10E3wQP6sPP3i/tUHLRZRd4Qw3+QJN4KYU5/cYo1aEzQvVUkH4BbcGmyHByEfIxURjlxR/h9tgbGr1AH1EnwruQ0xS4YsSAWfd/WJF/78/45IMBaINIfRqBdreHYjf0AMbZPJ2kEuKXCgUTdht5zbBUPEqEgcg1+e1I89pTLIzTZTdkY4Ci8Pfp28NiNwNYCg5WCA+EQXLs/ngBLCBnWPH9queZX7DkpCwEUBIlb0+xXyVoyCf/QpL98eF8IrXpygVN8gQxmhUuoD6cD1UZwBHgr2vWrMnPakm+ORBBDd5aziG6j4CZaA0kn4Ksw8TxJbidDsQLIWfkioFSNyUcRsBX9WMrzAI1+Tddgb9yqQQP4QWjkhmJl4APfX7QpJyUwyB0AQlSwDPRrjAEJUAm1WrS6/50gB3oo0xEYDWZDk9jZXAqgwnZ7DqonFdlVeoNKits9mY+pKqNn+raicGmaIEwFDLg+KI8R4nhSvBI2RSaoapuAz5kMMxU/acYDUoWlGjOAlAk35IVoRrDgZM4arO6iGq5XbQKqHr7rRXTb5jEH9Vxnhoh/1TPO8soc4yJfwVuy+oB11RdVVdW1rq6qjIrK92gM02/6rY+PYdde9s4Vc9A+eDrqioPIQEO1OyUcfOQBJ3lyWaivAWKpTOMIK2A/dHcxSw4Pt98882wYcOINTBUNkvo4TTRA6wV+AZQ4CzLqFGjoENV8zhd0JC1Yh1+/2Z1NQwpI+998OGHOnXqMH3mNfBqEvuIgMNJmB3SgvnyRZ6vCg/KttlLEpOpi6LXFoWE9b56Ar/4oZqblrSjUQ8IrlnWAZJmnDwQyBESRnk+Wyb4HsR9MP7YPqP45FDImLg440l4FCc9RRIinhkDf0U34k4uRRUW6cuO8DlzVN/Fd2ErQlbJKJEyfG+ghlK+AMBFfbACzw2T4os8gWcK8Si01+z4eSAyCN2XTeHtcoIU5YPPm72fkfC5+pNfGBI3K0vNIJFTxmiQtKGMGdOv3bvn4OzZd5YPlWDo//eLrEdEjFnvuGHGTYx27vw5SV1EYAhiWmQuM+XtRFdcLs/B/QeID949bzb+ePgkM+JPbAqrirNSnOC/Gab/2jn9Hw6ZdeZd6pqw7AyMJVJXtdknylYqTJW/qhyAf+KNAyX1mpnThwwbRLWfFB4KedOvinx0SdXnHijNjUGb1Py8+ad169Zdfe109aXKXvy2QcIHdAC5CdlQkUrOwNNPLwY6dPjw4RpD8+Yoth1Ux6hUI4cDSN/rSZdN8gXEPuG9/IlfOC8cXoW8kwQNT6tmcSYQ2JAFiWOcNzij+CElf7P544QV6bK7wr4QFey8DP8/aPKBMFqqqK6EckiXxnLHW8Y4SFe/ceo8fDz0gEThwKm+adMmEuL4U1Nto0gss0FBNzHQnKhfvz60R3Wk2/DqsyaBkN/iJEQQC4IMriPGQMBEusFToQYyk1AIngZSu5SKj3//EjcepxIupZxY9eLXqBUrQYuJ7LK6Sd6lCJpEl3Vrv/74/VVQCftNUIB15xCi0jJOijEYc9u2ZdIZxqwncxrIRNLxQN/gaahKPB/AHp6PFYfxemJPxYFDB3EWut324tKSQYP6p2fRa8V32XlXDh45eNbcW5vCjbEklX00kZJKelLnmJQ6vN/PDrWQNEnMAkQYviWB9E1JK01xAIhfNPrLr1vJTCdXT2LB5K7pmxcP//6KqXfCyyBliXhqpbUwKaWCLContHlrgNAQiix/pck0W8xMBYVOcSX+/gDwO9TP6dqwejstsZ9Y9GjHTu2SWrAMNI1NtS6Pi4bBzQ6VfVSPMV2N0U4U8SyC3Olw4SFIS/dAZsQ3MzLShFEirE7jdWv24Xyo8nHGpjJQaIBf+Fzy8hS/jshUpX0HMpvtSPfkVddWsuaSMkhWnF54GcaThY5atGAniCPg+AaQhISYufSZUC8g7zztxIlKHsuw+YTKAAXMPau0tFTVOcTRrdXmFHlwCuF+QLHEcwlGKBk2uLLA7VByGSUWDndngORF8RzzaebLvWwcY8AM4jbV1ocLn+pD8E8LwpMZ4T9o4H841+nWjRaRLI6AAyuFBUqVtogeKpogA6DD4TNIYgKubBwZ0KaEh8PF3IlYYXHBUVq0aEHlb9gAyqXg30JwkDF4j6qmS105shlSNwE4RIYlDFRgbSwx/285HypFyTuVCzVLdlNRx3kCN7OqUl/msFHb/8nHX7773jvPP/dkujvj5hvvOnnCv+x1yVlRd1/dZX6yy7yz2Smz2ISnaSD4zdpvLrroooamBjyJag+WZu9nwDAHslXgJLAURq7SP3vR7P2cMwiMv3IxEmbHFITw0F+au3gar2D8/FRJl7tkE6ManuOXElFjiGIW2m+ieUCgirtXpYT33nuP9Am0OhF44qw2ADt53czriTHdfsdtBqshECYW39xbMUskHUKy8fnBqeeZPF+CWUKuVEhom7xeOABGhqq5glzKCNlitobhKYqKDIOYohraQ0OSU6M4tPiFx/IL7+ah3H/qePIhD+RE8KHNTDYkG4XXzZnQSm8x/sqsFR+PhMy4h+c0OwFehJqFZsbFoeCf6p2Mqtn7Tx0KfuGx6sWdOppuSs0wXEL6GZgsjsZGjCK3RvuvcpKafUXzH9KmOoVv1vb5JytZhNFjR6E7RRI0zzBjwzJH1pxqJAZC3S4rAOy6Ohd1mMyef/JFpsWYGfzvJ6LSTPPv/ZOfsiksOw/kdbxI3UGewaubfRI3CJ38Qc2qOdEwZOgg4BUpRsGRr1AF0geqJe1X1HFsJzRssv43rP921apVCx5e+PvtUGfHT2qBYKScuKzMbFqko/PQZALNHjppdjyYw6qXF2pkIpAEPFnNted+HsiAuYEn8Dpx+uhM/yo3i3VXZigeI2qGzUozDZGmzVOXJM0o7wCHFZ0skZ2V2RDAacY0wE504hTmlfiELUr+7+FjR4hglrbPyci2BOKudl1HnTtxpBwl8fyzpKSgyiR5F6vP+ZHMMMSAnoKSCNPDuIHKc9y5jcGmkyfqCwtte3cewgOkHmEKHFmL02iDzS6dfAjpK8dfyTIWB7Uio9BCY6JH4/wn2ZMG5gYL9Q6hoWMHDBpezu0MmJsYMKTAUBlbExl59GGiggr8GLMhBW8F/dMYAvuHJ9dHKllDc7ogzDCzLp52gwf0FseuQaDGMc1xTISTXq0l0bu8tzvNQck9aqXdBSAZbboZiqAy8iIepZL+KY7JJ5ih2CvUpdfXklhqJhJ1sqJq957tvXr3PXjg2IF9B5FS1GBJe2EjQKPNL4XMublLpcs//oXpsA68XfLG0IMUlodwh+T+eDOfQFTcw1tsdpSDEA0Q1XQrJq588X9OuHoqKiqPOhyWdu3aIv+q6ytNKYmg8RDYcbPP5wGQDbEGBky5Flo+ZgqkVFFRzefsFAmM9KyQh6M+4xlrfpjNPls+VHO50EiQzWyCynll5LxPOWNIEuprIGaSBbEWahtrCGGDDkxqCPE6b5MvPS0b3Q/N3ZAAl5UEFBAhDA7y53y+imONR4Cn27d/3779eD137dgp+mitEiFluogyZbgUT8vLKNW02foOKgE1w2q39ivv161HVwdQ466MOK1VaFwK30wloVuq50gDhkylkehp9l1qDBkoWympozqbmdmhsPOA5pdCeME/1P1TNHM6IlHWJwqmkCyfFDeDBCWtdlGz0iny9wWrj9SFAieOHz95YM9+eNaBA4eO7G3CJy++n3+oGTaPlZS4AWd2pD1ZUXEBmwhUi9WA+SdcNQ58DxlfVNZQo0oBLI1GokGjmpTW3AxwYnGOUH/V887ysFkcfHLCHGnp+/cdrzlJCSFIlQ3UZ1w19X+xdx/gehVF48Bv7zU9EEISukgNEEroVaT4iRQRpIsiVZCiVBUbXYooRRRsIIiIDWlSpPcmHQIBUm9ye7//35wN74fkfSMX8S+fj+eBN+ees2d3dnZ2dnZmduYIApDtE8aa9rJ66vPE/fNVj93LAFDa2tP11FMizKwyZfnJfbzserucPc1bXm1kSpXrCtLCpv2ZLXv5Ga6RsjYkw6IJlWTNvDWnh6rN8Qo34NfxGLghRyy58gQ2nHfj09LauoALPC1mEHO22+GtpZKMwJFfHAExlN7ecMMNe+69+zKTl43DqrRc+S60l2EMfwvxzu+MGa+/+uqra6xKzS8OmjjvzA9iv7V2iTXO4o8BdocSy6ITO2Z+hZlTPPoHYa4vbtSWiDDdpz8TkJ4bmiCKzCJsAth5Gty5kYoAJ46cvDnFg5tsicl/Ad7GxnB4nYqpUN/zl357r+htmhRvIy30g3BHPIyjPiX9XNTqGllOu/H+QlUN6zktuyWMxmr7nbYzQJQb/G34GkMTz1QUgpNkusneLINCfVuP8MOi/aXNNjxj3c7zcjaK7JaaBnniwH6zcf9gLjtP9cOk0XSlhcxvIZQmveM7J5pe0MMtP3FlnpSSmYQ80Nlpi2I/glhTBAe1GXrypbd0vdtuu22PtDDZletXurGvxcwjjkZ350QBGCcvx02ThUHY1LwdxsBYQnQh8+nk7GBv0xHJ1jLfL5bKOLVkR50ChYgKll0FyYUwSGYKsW4g4jNlM4Qa1lqYH+Mc6hbMn1cn45f4NwP9LW0t+J2kx5KXMxfKYoZeDbZIrVC88fQt2hd0yRRRWllcUVPez9ldltRsdFt7u+vs9JMK2gP6m4iSqO2QdRzBFl++prJeQrQH7nnouWf+tvHGm7ARPP/Ms+uKVh+nuIMxh8PQMOWsNJDBehwBi+NLMaWDy2RxrTOxNOzx0i84Ud3eL/Z3ucOjLqDF6iGf+1BR16DUJYjSMVQhiEjg+m5TW26IuwfCwM9wGBNvcEiQRP2VULOvwyDVtra3wY9zpm0dEUfEOZzDjjj0voc5+784ctwolg3b9tg88wTJ0X4m3gEy0SvNGbEBV2YrBLUjJLfefNuDDz7MyXTllTruvPNuzeEv4aqV7eExjUQB/+QvKDJ2xurP2hWCsiuYWnZwPc8VkRfCyzUcMPlsd9NfsGRH4kIQJt6Um3v+3P7jWzsB+8qrz00unaQJ8JP4W1vbJGbJU3k2ZICB6szuUEGJZUPz5JNPkzg/8pGVF8xveeqJp9ZaY3V8JXbYgMxOtr73K+Fcl3UT5jUEbBfxAdj65fLQBRL34j1zeRoqqTTEtlnYAWdgI9VYOWZu2/zXZsx94vFnXnjuFUEvHXZjZnKOwfqqlXU/svF2G39C8CSGdQLHptO3nTp1qgMs9913n/0TRkPNY6xff/3ZFx+e7djHHb9/uKq+ZvyEMcJcj1+ad9Z4ssjEyRPrR9TXV9Zzi+qNsPYpZk+e7vJFFx20ZdbCBx54yNAICgXtfL+67JAKXIkSvUyD7mYJHLm7TbSORhGPHG2bN2fBm6++MvO1N+bPXzBv1nyCL57YVD9CcDKKh6WXXm7UystXdT05ZdxynG901ozAbSnzNPHwX158ro5dfrCusZ44S04aPXY0dJkmDpc0NY8QI6S+iW64pq5xzJutr0e80ex6J5DGy9CoMwSaGlurWGOINJgmHAmw2VA7IjQ7EeOvd/U1l994kzUp4Lm+AsCgp6FXpxV6EadaDEWmM/kWTF/84he1gh4Wti5oGtnY05lfO4UrxkY0U8/4DbV0pFGKnNCL1b3oQfhyZH7BSThzH+togZOzakuTKzdMnsCDtA16rJLwkojDVuXYkVdgBgmo4JYqS0/9adFipmBW5uh02OFfEEl7pBwvQ0gk/55HW/oCMNg2xOAUsvDee+91GLahymA1LL/i8lY158RHjR6pFFHKyGrRygfeCDRKCMuUlzhfYrb+BDZgVO5JUECm9k5D4ze9dU7d2RG2GPzASuRzqkQBhzmuJAwACTw6mMg4Vbg4qq24aeVKXC6xF1/5fPHCuSc5VCeqC3yWNxNXIrJGbzcvKInscDOeA+UCV34QF3Q5TNLawT+kWcI9EeyoJoIe+kMLCJ6MVuMwnYSPofUsQ+2sCuFLYICSPT9tcnPgJArxp5sPAsaoI1UF20ACGPJ2Y0wL1Z8GyJgCUsnEeNMEoV6lzRKzMNUTCjI5ydnpRCOVjozLA5EHmRQHMcc5i7evNBfSuHPvFK9UDV2d7dOmTUUt/HM4v2ZBA/JcaaOVOqIXLoiNtVv4w4wzIEV/ZktbaFJTFQW750Ay+S7ydg2Gyo7UAeD/namLAaD/4Twk2ExPd1V1ZVsE8m6m0QvFnRxGYl109eizUyqs+2LP7P6Zz2YyY60lMU65O0CXDTJ9NF8AtWExdFLkcB0wjVhliDjk4BAnK+r/9Ntbzj3jvGOPOXap8WNeeumFGa+8IBuHkM3hASe4dwAbuRff+2VUzPMY8kzaA4DuGs6hnr7SSMNl8WatDVQ6FoBYLJUUk+x4nGhIQN0OSWU7P9FGwr9EMLdIgiO6isAe4cpaUtEfRyEEtZU3V1gjmgXh2tpDaJs1bz466KHMks6gptGhOLTFr3+TTTdt6wn/WYICEdM2SM2GFXjqS+wGPGlEK8qqQzlj/egR9n38k489c8YZZ33mM5/ZaacdRzaOnvnazOmbTLfIzW1pr66p6IoI0R+MmJXFduu1UFEGOEcTsWpCc1IQ8dQjPNMFMe+xXxa0iZQdir1FOyfw+xIZIN9EtdzMPrnLzrgSdsqogRQdBV3CtPRdFlzbNl3IE37BRbfd9pfvfOc73zr92yuttMrDDz/IE8WkompCSMHB88+mJcEfA00xGwf4wt5kmoXuM9N+qhCEaV1xrxfY2dwW2QCrrUxOrtULAN07JDDjL3/461tuuU0Ym623+PhGG2624pRVlxo/ceLEkfyEyw1NmCAJ64MmfNvCLseCFjkbenr4Qf8LXBTKxlGw457+Rx9/9KHHH3zhpefv/8uDVz1/bWv7QpFNJq8w4eP/87GdPvGxSStMEuBSDJ68fROLvqe7/4nHnr7k4h85KbzBtPV5wsj0bBuUt3waqTRYiXXmeEre8kuPnTTj1df/dPftd99x3+svv1Vf07zylFUluj/79G8LdnXmmecedOABQTX+N3dNPtHcDJ6Jn2157X/dZH+i/qJ2B2r7ema++drjTzz83IvPPfP8848+dC25c9bceeJFrLbWKlNWHL/5VtO23Haz0ppYRdIKndhrNBKwlhBTPMc3DZkHSnlK3Usxs966G5x11jmi9m+0yUerK8s+s9cn73vsQcfOM4qKSyUmqd9CvlDBjmUI7o5oCNrVkAUgnKkLa7MUAElyB4ZebUX5AiuQCmOyZ8f30kxB1QR0kYLz4j9YULZWASY3XhlvCcd2yMzkqvCVzmaHuBgRTTDpEqKb2YdIXSYFhwacnJ40SRjnldBYnKzljlmS3wlBJTpiw6MqqhRC85577rnDx3dsbxl6/PFHX3vtVanBJ0+eTB41ro7DSSYdokDYiQK9JnvqpqEBpyfpN+E/TbHU39QvhT0ELS7iPhuosIoycETMXk4c2e5OJWnmJjT6zVX7LuzFCp2t7um5m4SHJVB7UFe2viY8+4WEc77zw5mzZp50yldEPZVc0tHajq7uyAg3XHX6u+B7+0+nCIUb5YdpRPQFccaSTcNLc2kHlfWXoRliwRYoHQqf6SC2yABGRLPHFzjqf/e6Oay6iQlYQKtaAJyCjw1uwie0GKk0FqmJvN+kYTWgvkrDjeYBQ5hBqx7qkROyhjiCqrrYGQTFCu1sqDOYNajMQ+KhyP97eTENk+XIVsLuXbgDmRhQTQaYZTz/wgBpsAEeHfGbblLNGVShkUk0n00raI5uFfTNYurKe8khpWoqSvRsFDNYRXLuL61YNNuj0mwgE+Fec+UNxvLggw/q6G41TWxRqItCEVCK3Lsa66vnzZ8j3PbCBW3w0ljXKAF9CFhDRfNbWA3ecLqbTaS5eYRM1wN9rVWUS0O13a0VO+24y9HHf3GHT2zC7vzUU0/96Ec/OvXUU+3DomPZVszkz3UePGD2HFROjEvGxyUoo8UQPJPOvJCPRV4kLOGhFHBsUxAdXDgCfg6KZgT1EjEAI4GUpl9C0eP3P3vKKad87WunTttwHVHR6M9JAKEq5zsluGvE+HYMXlq3zqoK4hpPhy5OvqXlNa+/NuuaX10nqP3On9hh1VVXcVbU4TBq0pryRufPz7vw+wNFXQcfdkBvWwRdFF2G5v+0007TdNClPUTZIr5vHEFC9wPt2HS5xHO1tTfeeKPfzTbbDD51AdgDJfl34YVQ4aSGXYW3bx+sBVtsbck/MJ8te1l62jh4GG40Rb213//+94kjn//iQd3i+nV3ZIGvbLBr5OWRgZH0jMv6jmY0junKaxGpBmvtgWe/NefN12eKwLTsspNLl6roae+ssdjampdVvzVz9j77HvTVk07ZYrv10QAXwJ/+9KekLk3rWgDPepeF4bH3dUOvZpjSRApjd3b4yzKQ9Arg5COSt8vSH8gQHFG5eSEhs8y269/OwZYqU33AMb/KkbXjnn/qtQvPvvT6627cZJ3pBxxwwKqrrkqm0QqKBY/6033ia8mJkpLf5XmKDiC2vrdWi1RGK2k++zbdJxp7bcabTz39xI033vDgg/c/+NCDTU21nzt4/7333rth5ZK27s42DvIEQif7yLeyLpZUdA1zfHuLeyIfBcExYkl0Sz0JHkBSljoYmDl6ddNtl5fVUrE+88zzT/x+hiMv0Mhy7eTzhhtuqDyC/N73vnfIIYfstdde4deYCaaJ/eWQrFOJn+SeJBTl/szhjcKJwZEfK0dycYbFVeLnNG3LdXff839WXm1y08jqWe0zIw84xV1xUc1gKNcpuUgA6D/iSwSXoNJjxeHPXXXCCSex21555Y8qq0pa2+Z/73uXH3ro5+2YsqOyOAnrKkUIlXb+IwViNYGQPsYURjO2ZOnshCR1GlJDuoydS48MhtbFSUf7DXUSOSxsrG9CkBimeiCB9ANgV6goLBsFcrwLUxwIibxSYoNFH2PJcejWZjXTFqfp7FcB3C8nQLyLqhOzSrT0d6/UlLF3n3ueIS22PYUCW6R6crXlblLH0+eATKPsYar2XcAs+c9E/6pKtaVKUv26mWpOvU5zBGdjb6ULoQxWLLhQJkksuZX3+DZ1MA0uLPnKYJnI9NC6SZq0l4J2HNhb8Hj4HmtecjHRT2LEKyrmzp2NQlhItaJpur+EAZwNGLgcXrcE+gkf27f9OnJEEtDGBmhRAN6EcMXcqFNDSeIxu5GTr3QtYsMPpBMDjhJn0c4y9/Dasn45ZF95adZll/5E6CJHiuUjEdtTgsold/Bdb7NgDbGChCIqiwNnEmX8Of84OuGG5AXJI674kARiQSF38XkZVrvDLSwWzZJ8swpVZyxz3r7Z+EVoujQAuorIEmUrljBOPzxx4gQidn2D1KE9HR2dAtORyYIXZFs3RE+txcg11F8stuy4UeNR5Asvvig/pWyrW2yxRXXNFJEauEUV94to3C+l6A2/uv5znztok02mp3bRDR6txYTopN1hbVW54UYEbgD2NngDP7joYuOx5557EPE7OtpQgA8Lsa1CeCj0PDhw7C8H6QZiO85GFt5CofFKMxlp5rCkEqvmjjt+nKEnRLEsfkywxYjiH1yRJOoJjaCZ45g6Y9moptEPP/TIi6+8+uzfnpcAa5999xo7dnQ4YGcaOOcPnGxiV5KZ7vNfPDAk68yhYbvttoMHAOipX6SJD8uFR2ynNA52MCTuSBcX0fqahl9d+ysHxXfYYYe6qrr2Ii5DmUFzmJemnaTVWYuHRmOrSkvDzbZnkSo1ukfuzJYcIGFFTzzxmOy/cUCyOGRieOjsiQx9scPm7TTAmBNrBmSKeQ3PJr5MQc5PPPLQw2ojFNY1V3czPmbiLNzzyrr3/t8eeeQR62+wHhpAriQVYg3Y0szMuEFs+KAOThDSwoXE/VjSPKQdufTSSxHn4YcfDgP64kOkmxcTfFCEzxAnLQKgFxWjK+Vpj2ole+kdqCqtFuP4Jz//2dU/vW78yGWvuOSyPXf9jCkAz/ruvKpGIUfNOuiX8wqJkFMPcSGpWzgG8UWwPOhCGkEuI5YKAZzWXXddbz1MjFU9gGdum7jsUh/72LYw8Zc7bv3Zz6668cbfX3LJJbsevPM+B+4zcdmJbyx8Q1guznyYpbySAgHn7Vehh2RJbvfNDc0dreT45q5u0Tbamkc0SnvJf54Lf0VdvbPhd91y7y033/ncMy+sscw0GyFHiXOY1MeXXnrpzjvvFGMGrvzpIhvpr0t3nn/+eTeIJLFvrwwQf3n7rpiwxcWseDRSyy23HFSY3YyqoCXDyS7lLQbijOqf7vzjfnsfuNFm622y1YYbb76+sMkLO5mBYmU1xcSJoPiMVSSkTituiS0If/j6ulph81588UXbADIAHiWDheS1ZJssur3g5JaxCv8WcrvIfOtjm8QwpLwu4AuxvGVGfh0x+oapojxOJFWGul44naFy6gjZ0doX1NVXz215k6DPTcJc8EnQXrKGZ1bCQmKNU/1VFBSxz5REhX7C9GM2KeFmrnX1+DaJAjCQLcP5DRoazTv0qMtUAr8pY3SyfoXIBba85WHBcwVyjaZiIEkPUwFv31Ugb22LP4RGnU3QqiHXEArJAQY2zwHsiRqQmUMVMqqlvUom4+YHfvEJjLQ0AAAgAElEQVTm/uGTXH9TyRjibEY7R2+gQZhEq1Tsg5Kx1M+k/sgjj1gu8QQ9NcpGJ5aScEAMCYwiAxlLI2jPZtQyg0+eC1dtmSe/ZBOc2HWD3yZKbTk8qzx95klO24oeEol6lbFoXtVF9rryL5lraFt/64Sht4HukHx9VE3NQsLnn//8p403Wb95ZH1b+/w8oCzxkSZAaOwSPIl4ChGtmqzIPM+6u6gtrUSWM2luBWCi1/jXilmpE8PWZqUV3RYQv4nzn6GXA6hE2iGV58g93QeRDdbOa5k7dtxoGdHtzOA/MlZSSvB5EujGbi9Udr1OSVD6TR475cY//fHaX1+3zjpr77LL/1TXVrEcSKmmNsl8Rf0f2djwyP1P/P6Gm4859nguhG/OeVl6FijmoGpdQRZJ66Bd+2pUpeZE1knmzaZT2S233IIspk+P5Fb814LmCLoFojkvcazzvCS5c7JEcwTQTB5lhcxkypqkyg57XzbqcYF8RM1Y+IkwSaSDUqfPuuUsyHax7FLUP0IwdBKzpM2RQqK5adTM12ZdccWP1lp7tc222BR/QyWh+HVOeKgnomjLULCg+5RTvr7PAQduOH3d1u4FcugknGTzLVyzjZFpY7KlBZtFMkQ4SW/a27VL1QcqsoWNl2JEDWiEPQmq8/R2CY/iGEJs0LUr8FcQSUYwUp74KJsb4YMSjmLZvK2rGM3BSGywpqZGp7QoGrkXKMCdiUzE5c+JEstGWB86bGIqRtWP5oH7699ct83Httl+h+2dE6+uq5YFvFxu7KKiqqLyxtrGO2+/g8UQqbBLdnTPA0nqkRNSeFBivlbNWLR6e0W/ythuHDyhFPFWr++++25Io3pZ5Dfa1uawQt5OG1a6N19pRY/C4yfO6nYLMsxAdu+d95947GnjRi5zwTkXrb3a2qRLdCi64z777HPooYeyRimpuVTzQQcdJAMrtFPzkEsIUmkDatEFtqHRBG8tB/EIIo7rQpJQQEceeaTaUPLbBBbLJJUhv6DMDjf0xps+en3vg/Za0DHv8GO/8NmD9nxr/syGxjoddwQ4RRvJ27W8D4XJE/BFiK2e8E6kXexraq57a85rDTUkA6yr+omHnv3O1896/ulXTj7hlL333HvMyKUgOS05KszBCbHG8Re/+AVKw9wtErZMScMHIWxMaWVCw1Cka2a6T0wogfiTZOboqAhAG3PS3GQTSbstn+9EJoeVp559+sxzzvjxz64SQfOiS87c4RPb0k71FcVxM0gGDAyggbTyQWZsyAeK+TxoCPYEHAFvZUUd5yqBWyMYiuV8kENxQ1dnt+iwefFDTRZxCEvJnJEJR4biIocgK2pqs10NVOidX6MJBlNvIWt+dWWtXc4IGZx6WMw6uq1K3RUl1RlIgWU3vvUQtIWMlTarStZW19hEmYAO8DdWN7Z1QtkCLYZAmV06mxhjoZXpnc/TGqabbjB83yY6B0ZajP2+F0/uXD2qWrzdd77Ni9K8DxMhJdIChhu/Ln3UhCH2C29wkrqsEtsVIrsEzGniw23gs8BJt7yNLuGh5oI8sgsMIFFY02Dw66GGXAlCN8osobb3/mrGyzNuu+02oVxFKI0tbiZVm00WDguEsSZkAIx3b4KndzB/+E1AwgY+A9S0YUsk51vPk1wYVJCdz01I1pA60wzy3FsojRBIcXRXWq3YvrYsXKBCvnACJFMplZfVzHj1LZN65ChBBMWqFXYtP18thAFrgbYgUHMJ4QmqQr6SjiZRvQu+aK3MAJMbpauhQcLWD0abWAjOpM16H2JWbP4smZY6XTUS6Cqc3GvCCoPKoT57GFeMxECcb8xkCM/NxhCiCTcRjRyBOWcSblc2kYMCKb05c/YPLr502+22mT59wy7Oij0dlTWyezpXaGGqwjUYjg77/GFbbbnd3vvuPXv+W85oEWW0AsWJfK2UYEh0bBiAiotRkCSRwvAT5pqbGwGJ+GA7lv/YsMr6+cFItQ7Qwoamheyj2KR6YQhQf3vvgsTdgJdmXWKagz1FVpeWlvnkM0cYyJTZ5O8uKubTTibjl1ZEbYA0hcp/683Z5519yXbbbbXB9KlCA3Z0LORCZyB6uvuQrjxJleU15599vvBd5114wfyFcw0K468WzTfDkTYfbgBAAPale0uFKJqm4R677kGy6e2LJCpp+AItEU63gkLLKbRClJT3ueFmU/YKeEg8pl+wnUiklQDAi2IaUw9k+93Otoj47LiicOohHGTJsAIhvdTY4bZHm8U/mtKIWdNsefHx56+/4foNpm+w5RZbzOua6xgXPVNre2tNVQO7dKlVrb/4oP0P2GHnnXbfYw9R3KqqQ+gJZGXJOvQrMThHQjJssIKH0a2lZeGUyVPmt8ync9R9xKMksrEQJllHaPb8/S1i2g9fRgfcJE1PrfAMGNcw5dab/rLPXgevusIaV//8uuUmToms6o5xhzokxDsltQsG2LDoHnXUUXQwnI4PO+ww4U5gPtCROR/4TUtsWjZ8CLDrr7/+61//Oi9ycB544IEXXHBBhvNYjxOcyeMw+4tJeeDVl97cZY+dHn3qyXMuPel/9thhxqwZY8aPae90SnR4G3o2Rn4zr854c9lJUwzWYEm3sMz1jfJQcv0e/NVPb7jo3MvXXHnqd75xxtprrQ0hzpW4AoiM/CwzNvdXX331l770JbooCjkKV+oonBfwiTLhhy7c/dZbb53K+9ZNwobPUQiM0Vr94Ac/IHV5vv3220t5kZCvsNrEqOQBI034HXffddo3Tnz86YdOPOXYvT+7hyyuvAWCIjNdJr5hP+MTFkOfU2qKUKr+bIBimiBSROiVr4wUOtIdjDsOEue7Siqqe7slMRRQyspCJK2vKm94+KHHrr78al2AATIc4LEmYD/33Kv9rWFwXm3N5dZeb62+4m7O8l884gscrTrbW4I4s9UaMHCi4/4spH0f6i0+cP+DHMn8xknfeO3N1371q1/RcJtZFSNKKE1Brmm9UBXEpqmXD/x3i0Fp7JQkZiXSylARiYdToIf3slzlKklkAKupaRV6lXjOO8vkBexdD2PIslU/jSPMJInck7TwJyaWqlUmdZ8YYcSTeslDqEAD76W5f1gmIScReaAru9ygpXfOSnAqo9FU/h9W+w8LiKZk2xYRR7OzR2kzEPNoMEYc75r5+humCbpNZzIKxYWyECR2BEKwwR4gM7IJUNOQqdBbD3EnZADhMOmVJyFgZXRVX9X45WOP9clZZ53pPByQKjLJj6uHOIu00rYcmKqVodeJ4ApySH6fwkIdt7aCMzhFZuLU7iJGWkBas9W3fSJj/O53f1BYDM6+fmbM7rDN/SuvJGaBNn8U+EKti/JYWeEAYU1Xe4fN8bw587EcM41uHLpRNsym8UijxRhUWS2mM48NAeyxrQh4w0cN2xdKyJ/lPDy6ehvrm+fOWXDaaV/nss3121G/Vl7P1ZY0wQ744fADG2qsbRYU5MH7Hz70sM8Xlw8t7FzYJC+EECDZngDjSPwrkbj7RAr33HPP+eef754fjHE1Ksq7kvMWtgHJQT0pkM8/jXGhOxjHePrbZF//69+4Zrw6wxEqzuuoEIrSxAsJI4OZqoaYydISxqa0DPnlvzZIvRwegmpzaIE5b+6ceSeccOKEZZbd49O7cgyXt7K+oU4FomYLHGK3S8aaP3fBxRd9X/LmcUuPtZm25dWcNdxZmziab8JDuoXK9Jb6JCNToR/w4l/96tqx48aywlQLN9/ZEcmJsXKHRsNjfdAx0fDyHtalF4uOHA688frMZ599vmV+5C/jaWgs/KtCzI5cZU4Csq62bv6C+QJ5yEHNT85GhcEVnIGH8HPqFUPZWifdcVPDSOnnzj/3vK2323aLrTab2zqvvbujRLr7toW27kWss/1DtRX11//6hheff/mLhx3CiCIhKHOzVpKkFbM94wjGnYMBAPBcSL/jjjsuuuj73lrvgWf2wo+1EMAGzlgoBrK8aCBSVtdUG05hxZ0G6GrvFiJrdNP4h25/4pgjjt9qk+2uv+Z3Y0eMaW8LTT7LmhXUEqvCRK6JZx133HE///nPL7744q985SuEb3vuxOO0iHQ5IHI/WmuttQDmz8Sj6bF22mknljLVUgu54fyhvM5Cr1/6QMNuIw1wvLG5ccSuu+w5f/6b551z/lbbbL78isvNWzjfFCsNz7dhXELCPf7kk/vv/3lHx6dvtIG22L9Y9ue/3H3M4V/92RXXnn7ydy489yLRmXU2JLxscw9myHTDT4uuTk/5ZyBXZzUIW1ABYG/1zqCo86tf/SpWTkdlp87CyMKu714Zi9R96wcRTagbUtpjjz1G5PrkJz/JhGrgoNS+gpr2umt/87kDDn7u2RdPPvHU2W/M+t5ZF6+84koTVhprTpmApr6xplk3HXwior9o+BEEX8LqPrPA/jAOWiMHVQJJ+i+YxD+Ut1B6lRdram5qaGhrFXNYSpURc2YuuOOWe0756un3/PnJvz3xykpT1mioHlNd1rz0mOVGNiy95qrrbLbB5h9deY2WOe1//P2tj97zt/vvfGL2nPkbTtuiqjaxqzBkJxana8Fg87ZKK1zVyFcVMXx0jdXZQX/201/8/ne/U36l1VYwuyEf9nyaiN+9V3lr8jzJB4lfpfVVSYMHDIgyECRabbH5hiiTlV/88knuYa4htYHEn7kRVyY1kRrNC1Leh7qQxtqNK22qKaET84eH1F9l1J96HRMw0zClyaUkFOet/J95mHqk0dSvtDLmKkzQFkL++2i3u6ubKoG4g6NqKzzBs77zXTFYmNiYMWPp6e+7735qYxbMvoH8caGsh4LYNdTVsyx0dzLwyR2SBfvKTlTrFFwlPGuLHySfjcmTJ2vLlFQgTaIoOVDx2xtuXGfqOsstv1xnRySB5pDOQBPpQcJtqFQUBsZsyjVsQ43m/bB6raLcgCYqAlWQd4ETgloXvliM7ksvvezWW2+dOHEZiTfEgol8Yv/Ki3JBFPj8hvkltAvRmHV/Ty+ud+df7uIlKgRUc2PThptvgFFm0nQIPYZWST2vawi1vG1hBLOinikLOzF3B6sRZVJNFdWCwM3E4a6TTjqltqp+k802EBqaOoENyETo7O5k14gFqbza0bRrrr7+M5/ZiwzR1t1Cwd7Z3VtbJ+QEcYHbQvgcGGy/xlGjGDTKs4cDKkbA3GASkivsR7NeRKQ9a2qIExFhaAmdHsYrdUoQgoGMGTNaBAFdAPyDD96/RvGqaZLnplaa57yRsC1qm5Q5FQ2Gp15kinD2N5yoBH9KISJlW+MscvbZZ5oILS3EL6rdUNwRc0nlZCjLwyOP3LnqqqutvfaaHUxsonZJmDzkmHeVblJX4zVg0HUb9NAhDsXpG3G2jjv+2B2fesYk5IE+f+EcsxQ8GbSE4+DLRmq4HEGnImmjBHQlJXQDQuS/9uprABgzbhQ6oaeZMGEpa6TDHQkPc9vn0B8YJhq1IB6qXarvyipgwKEhNmTUVHzeZ8+ee8LxJ661+irrbzxNiFo5YWh66KuaGppb5y9AJ9Y+UVJ+ftUvKIRGjBzZ3ts6WCzXQvgOD0lV7Di6RGxUo5F8lw4/zLhYhvC2dACzZs3BMhgN6bGrRLuNGLNSvxDNmbkd4owDOfmpIXLuleqOI5993QMNdSNFZP7NdX86/cvnrLXm1EsvvkwsZvEampobI/V4tuGDcL9GAVrcUG+Ij2fR2nzzzfXXnwAmcMAJCCGH/JSUHwoTwmA40NXWxtGb/MHyCLGOESSlRdi5KkPTnM2+0Jy5CX5UVDSyuemS7//YWH9x/6N/+usrRk4cJc1A/k4VfjpQWrLqGqtdfe1PIt11T1fpYGlDZdNjDz962KdPZL6797aL9Fr0PoZvMjpgklygXwD+7ne/S+smdSCpaNKkSWAjvniV45v6C5kG3AgqwMpPrcV/XxkQEXmVVxj9wI9JAQObbropuY29lU8b6oIZVGS+k7klA93lU58cJQrGuDHnn3eBPeERh3z53NFf22yzTQxnMCVBZ0LHjOCLRUnNZC/6t/4Yennouu1Jgmx4k8h24OCw1u0HrDgK8MbLiyS79vmz5o0ZtVRfV9FFZ1529c9/vfVmW+/1yb37t6qigCwdqDzuqK+utNJE9ha2Yt1ygLicE3Bx0cuvzqxvqrvltpv322+fjjn937rkML2wTOpvNpRxJBBmjGXedp0dOfaEYyMaU8kQr+cdP7EjjS9FdVdJawiRmXuQqqBXPSZX3kpyD1Nhf0aL2aUSKHN5gggTv83GJf8yGfh9+0pdSLXFdH5bo+xJehX0+XZDua+WfBMra3blvgUMqDxP8miq3FuQpF/Dp+OoLslb7tOrJTf0Ht8mEk1dU20OMM/TvYdgQ5+ASRP/Pdb8D4uZWdo1QNpKaPGJcIPajfBO3Z1T11l7pZVWwkN47haKC2UWjh+79G1/uc0eT22A5DLBy4LTSOqamj10ubE8cV2A7YRYf1posuljd17hrO6rr7585U9+ssFGG6y88vIOglAY23yqlsqNt4atddKHJRXaP+zgOwtoIsn6afgsARhmFCjo/DNosauuqvvyl4/GNOQsFq1GiLhCJ3OHBcw/LFxgzSj8HTGFjIU+pk5dd43V1hRkRjreMG2U9ZNpLAyxvmYXRPilvYwxyHRI0ikkZTsVyiCPqzCUOCbQU1Nd9/rcWbPfmn3Gd0+IjIJ9A129HbIrOKFaPhBuSQ1NoyoHB5596oWWOW2bb7a1pCIDxb3yRHZ0OyEUJhUjDemgMtJJmnHvIrkbAOHwQRJbrpDDQthHeZx268olpVnkYSqjY+FOD+MNJZklubddxqH69aZNXWfdqVUVYYOb3zYPbOYYMECYZkJAOxBBCzPVZaiOyOIxTzJ7q46FRCvFWzUgi3XE5r6uobinryOLnyVDXFkN33DRn8L66fRK3/x5LdM32oR/VZ9c0dnx7RSdOWrLligY0Lo/e+M8Y0ldvVivC92sseZHDdzC1ohorxh8pvJeQeN74cjvwhEWbzPkIr4QHVZcYSXGQFXNeP0VRIJBAyMmZFH4S5mxek1/SaQiSDlazLVRhcTVmNXZMWN4qyqvoZ6TcMpcPuCwA3uKuiUQlRaEMtBZuaLuoYaKRiZ7dtsXn3vFvm7daRtYn4qlXS9ZFDBanUBSG3ZgtdZHl1FQublntXbkzatYyXiHZ3KMt6jFh2BWpoBOOtYJa5i+xNJlg11UfetN9x5zxKkrj1/13LPOp/01Rk0jnDrurqqUQmtRdB/AHH300YQDOiqiklxjZ511FtsfLysqHIiKMaoLZqQjHC9iRDPjL5DcG01UAUXAox+iXebIBZPK//GPv7c8k1E+8pGPZoMOJstMtmnk8NhbdPgXjjvv3B9cdtEVJ3/nuHmdvRJKDYPKGbCE4CsZWGrZsfTS4j4sPXrZRx945sjPHb/XrgedeurJwlE7BAAAHe0Oh7xy3kyQCT9krLPPPvsb3/gGqUhfIBlOXGn58evSNWg0QNSKOkgNw+/K6Fgh0hKFPgmdl1122RVXXCE5hqrU460uuPELCUF7HLTLijfdfJOtt92ClEwSNsuO+/LxP7nipzfddPP06dPDZyILOZvNtTgAW1KKKlLMFBws1GbmTQjakSmtmtHh3nsfoC0bPWYEB4SMQvNThI2ekFwDXcVnfv2CH3zv8j0+9emLz73MEDgTM3Wd1QU1eOzxB2lP5X7o6uIgTw/IRYxNsHzyshGd61M77Pzb7Xem2tx815Xo50wcsKW+Jxoo5IMiGxRrA3x2ye/a0fvk356c9eZbO31ix6HykOMTtasN5rWSuHTecU80r4ArlUw3SAsY6jG4CNKYKhkjG0Jinit95UVaDtKN3yRzpA9yr3KF81RU4BFqSVX5Nrh6VxenUhJ8muC5j7xSINdx5KEXHuYWCz0q0MLwHifqTd9kyFuEPX1MrSc692dqeni1Fy6NTWELiXvHShfxhoJt8mTwUejXw+zDDaOmvih/iJZUNxeXBx984LZbbqUelkzJERxP2ha2Oin9ThxCr7ao0nlSmqFJrlWDFrWrpw01TX+9566fXPWTPfb4FNmOh2IEpMxSy/CIyngXbUvsGYyFh+Zg4c7leZNoxre2xFZ5Hpmazqg6fz34OUWsMNEjRzU1NePD0poNcPnN1pl/+TVso6HgAtk8l6oqNhCCP1kGILqhuT7DVwScTQwrTemS4sFIiBG+/eJCCaBQJcqFAeNCC8VUNdX8/7t7ncbfbJOtll12Slff7J6BnsamBrUxMUZ0Qdqt3gFZN2+9+a8yx+yw4/ZDJV1FchoyK1lc+V5kBgIErXW/AAjy6g3HGq+S2Jd4gbdepbUzhVNndEMuOpJSMv/z+LYJrq2hhwvhj2CN5pj8xBITHystHpoAhgYT1fKTj1hgomOEm1qmyspO9VOx4UxyzdbX10UQz/7BFZdfacUVV+kZ4C9vv6IC232aXCFgwypEciOFPPrIk1PXWrOmtjJy2WmFy2NJMWEhS3UsSm5oaGEVFggnWo1BUYyLXERYCTOlE0zSvEEoXY5tV2LGodQdJmrkIo2zW+KIheGPbwrTX/C1sePGQLhRALNf63EaOIxXYEnkEYe4YqJGnr7gFKEd5mwUkoRMo60LO8aOHr/55ltUN9Nt2dDIXxGyKYVfJDzn5NffxXPr0YefqKmsm77x9KFSi6S0HX0VJeEIlegE4eELhBgEk4gWk8oEOOGwAzbMGlYSv0hrm9H0p3tK7/yY4O082FtXU93R3jG6eXzbgp7zzrrk6fuf+e53ztt4+kYogZO4Tlus0xlJ459Rae/ll19OhrBy+3PLLbd0I+TEj3/8Y7+O1BEmrI6AdCVKRkVJnQMkF9v0H//4R1KLS6wE2iy9wxx3223XSy+9/Pbbb9t0083EMg0tfuS0dIQ1JAtRKejMn3js8V/f8KuP7bD1uKVGOpKWv18Fnnagtxravt7BgZ66qlq5Lw49+MuzZyz81Y+v4TvA6JZpeiRkiAzwqkajOgiH8qlB+w9/+ENMIx01yJgjpU7kvMv4b2BYYWIrhV/apCr86KOPOnpJjtRrS6mjVZwBKPBovHwLD6RVw3rmmWfSqasExtSjahy8t7+DwaKrJ47WipL6l9vv6iib8+k99mRLZl7JhpW4bytinhH5KbjCZ5RRw86H3gerG+ijyqpomd/2ta+djk+vtNKK0XcKsEV5Gt+NpuLernEjJvziyt9ccuFV3zrtrDO+9a04E4JtlvSussoKjP5X/fRKjG3LLTcHJsrhgcp90GKg0SIBAstKJy01/rprfvla5wsczvAxmPGrXwEtjBXQ+piorOeyeyFYxaatP22TzTYxvUVQ87kJlpiP2qBRVe+G++2/TdV0q7zLcKSLOQm2Rd7BT1Qonp8AeGOkbmT9yXflBlQluQpjXPJp43JlCkG1+PPERdGVxvUuzVPFQKsJf7oHp2IJEk/SeuETT4JFve1ytHjl7+OJylPvVKs7CY3pxpOEdoCly5P30UTeT/re1ljHOoK9i7ayKH4Y+dLqIItUHdKSRZs+1pNCxjU+THIr0eszLEKRvY0uBOSRbW/RiU4AeOU3DXhysVfG7PNQZzGoN1+be/llPzriiMPWnrpWD6+gvm4HdQnXxZwaS4o7Otvl98QfonxmAS/AVfP2NR5CLmS6wQeYSujb0qY0v47X6jKA+TveFVspqwnEO/VkiLgaFmzjg3iRjIbDd4H/INpeQh0ONJstFDMI0WjNmjXbWNLzV1Y28FzZaustttxyUzIppVRNbYQdp69ZQm2LvzLN8G5mxMmTJ9uZpSmXE8YXL/9he0IvQJ0jj6MUJUuNXebBBx/5859v2W+//eqaqUBbr7rqKvf6iBXqmoV5uC5+Il9bpbiUmTZcj1VlUSSw9mZb/A/RJal3eaUwMBzQGhqaHT+cNy+OB45Zuh7k1AAfya60w/O84AH4jMm6UtcSo48lrTgWNqTC/yDbjYVYpoz4Z9KiCPJZW9PY28kRuZpz18BQOxm1N2ITSRHSWye2bFfZp7f/3OP3vrT0UqMFLaOgwgh8njh71JPpeqE3SQPvRKwAqoJ13XXXXXwI3ONuRtNc0Iu0cyAF6hcpxK8azA5mMjt4TloANu5YCUclTfC5I7px2IoeZYtNSBBFPY7AGc9f//K6PT+7++/u/sWUtcYVcmEWZY7o0ZclgNeiZAP8Va3RnL9pIcPyGqrEhjNPvfCH5/zsyh9dvdfeu76zm2lVe2dPad1OOOEEkh+dFplS970VqIJV1Ie6loYjt+KqwQoBIfvuuy9N2BZbbIEgE227UQO0cFnjSk+ZJyIaP620MCSU6jg0siQee+yxvlKbt3Dy+IvP/PinF6y+waT2nnnk91ibeI0In1BCnHXON3ScbZ0d5WWOf7IYlg/0x4FclhQiLNk3RdDQdHGFsK59kQOA9Tl85OkPurGkERWjHn7w6UMO+vJJx33rwH0OiPiPIRuRosp4izpAyv2f8lLkMEdNkwSf67J+ad3k5Y136HFHX3vjFVOnT57bPhMYg1JOEPw4uhRYl8jSZLX6WvHWW90RkPQ3TpoMxegnqkvk59dMkfgFirIJkCkD7LGS7FXSGiL5YGlVSU1NZWN7S+eLz74kfP/LL7yGcxovIjKwsVCVgJxNijoWfaotqas9h+2xK0xgNxB0RtxXagyHlhd2tCjW51RJVyhaiAQs2b6SgjOUMbzuhgZi6+hwQXdJU9WY0086c+pq07bZey0mHlsEWsnq2vq2Vuc3ReMkuebnS33dPSgWALqTqCWED9a6Ajko3zkBPwz3QDUX0o4UcmDY6MR4FfANHS7MIhaic+pZFbIh2P9pDvfo6oiUAFDn1yt0qPUEQN4maE7EtSf5B9mIy9PV31DXNG9uy2lf/4YpufzyUwRVN0scYNKD2Mb3FyDcvLWT54QyKC3raO9y6LgDsWXaB3joH7B2R6iSmVAAACAASURBVAxSprAbbvjd/fc9/JWvnOj5QGlH3pqwKWSAjWOnqCIhNjTfBVKe563kfTx8n3Gz3kdLw/rEaCV7rZCk9q9f+cpXWVWo98kQnLTGjYs06YY/Fn4xx8ttf4dVfUQE5rbpXBJE4/UxvT+44x7DA+V9lRaJJJhUb19dQ/0LL79w8qknTZm0HNLp6uq0BpiKumNuuEksplA4zUKNq4p9CjnCDyo035TE951DL/TJv+W5FLn4Ak8aVhJwPvPsM0ceftTZZ5/bPGY5LAkG0vqdhBioKGSzRwBpXTdFExfzJyLEe5KMJWICsWDSpEkeQgstqTmOisz8xtqxlCYLWmbXN0TEVLq5ODRAziLd9gRdEYAsOSeeeCKxDxlzn8IsoMsrc17WEaoaKigNeQjs9JwSC2Vuu+22jhAiVAITwDj0mAKmRiJ+dljCn70mpT0fcN0EdlqntW4QUxApb1GLyjW3qMAAd+/SHj5nFZXZCdNi4XZW33DXnuw00OIX0Qo7C/7bJaxarR1OnEuQZq6qAa1RBos2wgFQel2KI4fk1ZAA0Bfx226++WbRd3WTqslFvqGbQU4pNOs222xj70RBlURYnsvw7E941iPFDJxGYR4An/rUp1JPk4ORzQBU0G9RB/LFhhkGRDKWAQ2On11pClB98e7iOZCkuttvvx1WHenlCffNdb5KtKBtpSQCP+Fl7ryFEyYsTScqQ7mc9FlU6CKCgo2wfvGLINEaVpUDQ1ucA8PpNIRFEWcYGYlcoSvu6So+5qivTp604n77HBAyfJyxGXrtlZf33Ht/vaMwkE/6oosughwI0Wtj5zm5mW0a9YLcIOrOqd/55h9u/MMa077AlZ5oFYNY2FIJKgWsoEjFiBMcw6tsiK+SFFWxbdAKWlLGr8JB/I4SV4b13I5VfotYzrPQ4T1ddaOax7S1dbz5yqzrr/35jy+7auEcGW+Kxo4abZRzEoxKUp3z58/l2m/Q0Ylf8KeblvYFmYDeMXbcSKnrOcTIrkNTMmriaN6Zjc0NkYRuqE/8E+4T7Z3t1GO2T/JkqGFs83jx6Gsbqw790hf/vPG148ePFePayTYnZ/SOurS3r6D/MuxpF2zASPMCVQCsEB9IBPOh+k2T2tC4EmAIPg3cPw8nGqhvaGJugyUu7jbTI0aN8qdoRNCVxlS7MPZO6XzxdtWTqM6NQAN1ddjC0B/+8AdbXD6Rmb9jUH9WZQSvSll9Fq+n0JNAwsBgXX2NcUQSo0Y2SX1qpowZG84SbALqN4Pmz1vw85//9JBDDp3fnl/MUtiKln0SdqSg/EyP41heoaY/wOfDc8j4ABsuVBXlNpcsHG1Ba8svrv7l2uusvZp4khxUh0RxXN3MpL+HIBdMxdBlgUDe+4VuOO1yE7bgGTYDBvXGMkfK772qf0tJaYtaBReorgP2o48+svIqK37lhBMzT4MKi65dsq0/MtI14GUkPrwLfixp9B8+w6rwfUiOvfWHTJtFjyVxhlAXdneV5SW/+/1vP/bx7VZeeUVGWizYEFsLdT9xJQhhsM6LCIV1MNESJCI89yGclcYRCiZ/h/6WW245NSAVr6xJmvCJTbL6b775z8VFfetvsCa2n+qPkaAYH4xTpSutNO66a3/x7W9/mxfR/vvvb4AsqDxaLLEct4kdwiSyD3II8y0+koRa96BKjIC0RIGvdUrKHJM1RhkAi5x/FfbEL2nG2Bk1gHmi7+7VRiDQo9TTiHucyXm/vvYGuk9KY6dYHBPOi5xEA+aHZdueB3WphPnXWmx9zvT9i3SBmnBGVStJPkiSlrhWVFZ65yOWTf0FtqY5G5EjiUeck4Su0FOBsmiz7rzzTvih3SFoQgXtiAqTM5DZusceexC8eM1DlJ0ADZbLQSdOuL4iyLK9AlgZklmI4JlC16jxe6NCC01J9vbCCy/08OP/s/N99/yVj1ptQ70kUbh1WHRLSk456dsbbjRtn/32rKyoZ8qPDUaEOI6ob+5BpVqfp/llCGzjyTJBYGQ0VvpB1s8aPfr218+fN7vzmit/AE1WyZtv+vMKK0ycOVPo5Rli0vI2A4we0ZWKGeu4pT89h4Ef/OAHKget30hNs/sef7j1us/N/kzdyEbCe6xaQsuHKTM/PTshyTRIK8Uu3OeUbgwQP6oaEXM0Af9RQXY6z41hch7GmbJG4VDLanjZVpc7/VK7cH7L7Df7fn33L2/6w83yN41oGr3zNp/eZPrmq6++5ugRI6E3yb4pbAgegw0nTsM/guVdteky1jIUk0Wt33fccfvMN159/fnXbrjnpp9VXjdYVynC0/IrLLvtx7f66GrLN42sW3rCGKdWB0rCMbm+yXHjvnltc0c1jN9p9x1/fNWVZ3zn/HPOPbO2umx+y6yRY0YidSpdThHE37ykq4+mGEJK00F/DcoS+EDeSv6ND41+EFeG1iRvxWKX+bR9IFBR8cFhtr0pIdjyaWiZt6AyQskv0pxpDuUnLlSI2BI8GZzgCsBgu2XeQjvDPff6TFNTQz+3gYhfEzMrDHdmQgE+XLhTIUh5S6tivzR79ixeAXjCmed8s6er0zZbDPOxI8evvc5ad999j6PBherRHZQJjNylWlziX63NSvB86IyGKd4pWRPjFg2IAy+5AV/DBC35DY31htO8pfCMPZ8Fb5jxrsz/0SNHt3VEZHMVmn7wbthyK1yhcfqQPCcZ1tc3ohj5NGhQ8HieIjrS2y9oEz/r8DyALtAmTloojGGh7ggLbqqkGY5LutKK/kGFby3U7nCfm7bmtalSGRlFBp564sm11lob5O2dEYZRBEICB8hN7GyGF8w9pwwupptKJl7sXj0y5KAKVUGF9dVbJa0uPSwpQ939gxRptUO9Fd88/cyNN15vs82noViOSHRYQyX9tRVVjIa7bXvApDEf/d2Nv/YtexZ9D+4jDwzhwPQmuBgmddLUEl+IArQ4Vl+sRKNgRucJ8iQzATL3JHUqsV1dSzKN+UL7RSFEcBF8K32riSRe5ND7xiszvnX2t5549pl773hg9ZVXe+yp+/c5YreTzji6pS07p7PYZT46lPDoI09ce+21xxxzDNNPlgCqv72TN0yxc7XJaHjovl/+07V3f2ybT1x51aXJ/JegZZ231EGsBNgiqpjLupMgd4NurYV+iXqMcfBMw2dJToxVF3TKBSif6IhXRFUD5B6iCGe0etRLYpMqo540XqkTKqHfJdJ5yAhu7Lhx8GATRYLxcb1pG2y706YXXPHdTbZZr7coorU5AyU7zZnfuOT5F5754aUXRX6/3g5HZGKYCFxZWDUdSZMCbGl+SUngOYaEkWAlwoYQs16f8fpumx/y+YMPPfWkUxz1kQT1R5f9ZNlJ47fYfJNZs1so1fQUVL4z6BAlUhp5moEYEljqQW4iG3G9vue+e6dvscFxpxy6zxd2l5neWkXq9Ulu9N81Ymy6fPNDcdBf0lg7ylGSgUGBWFlYagCssJp1QeVpjveV9tOScZKpKnYyufLlZ1++49a/PP7oE0uNX2XNNdZubmyeNGnKqiuvWlcdOlHrHZsbNzgkpwaYiUMh2TkM080TLIhZOUpm0WPC48YkjYAAskAEpI5BzZk7y5i++tbcZ597+s1Zrz/w0F9feOWZzi5KxHGHHXnIhltvMlTc39IxJ+KwMHcWVzRWj3zgvofPEYZjleWP+8rRrW3zhFzk/2fWO40d1th812MPP0JmJcgy1qsHe0ce5vX/FaMhGgAtCtE5xObGE79LkHjyoaHgM3bkjJ5DDY8e6mrq4jQZQi6OCDtadKVpmADwMG9d4UtchiFENHaJuCVpFUbHofjP7rcXquBpnsFMGxIUi/aGvV73O10hxGOEv7EZ4DBz51/uCAtAs+g5/cGQeyLTAYYw663ZeIKEMXnh5PyAnyuWmDw06mBM7QJJq/JW8j4efkiNhqRLbjQGtb6pcaONN14ozWZnJ5Y02N/b2OSEQqijE4+AKXqW4U4bX5GxTDlkAWsoyaXC94HBf8snDU3NZAhRnquqa4ba42hJa/sCW239sngn3uceAtMUHa6SHOFaAyAnzXPsKd0PF8//auT0MX5RKBWH0xXBZ73118W7u1uFvY39OlUWJhWbleyKNamAYi+JpNCV6MHcS9jLieB8UCztqlJGYZFiZfh1jJ9HTl9XBNYnIVEtWRnTypd+1QYeYpOvwGM15dDDr0geGJtIwsfjjz+OcRA+XE4XpsHyLdGBSYXcwHjkTy7eNHMYBPVPDqWJA6pWKz40RlY77keOXjscRLWjQJomWmcgE7eQ+udPf/qTmCYP/vXett428NdWN/B2OvxL94GzUDp6LaqnubEKEsBASBoYjISYsFVTUx/LeRaVraauRgeLiu7+wx//8DUu4qefrmQiG/CrBDJ1CqiJg3uSbqzKhCR/0tjBpBtfBS8uLiYhWc75AEGX7uigwp6nkhb1JEbncAIqpJtqUF5JFzCcQyTFgp9h8eSTTybP7brrrvRqIVSVVv/m2t9tvOU0kf0xFvZeGVTp3k7/5mnRXF3YmOixXBzSWT/SsqfanIyiR8W4SJDWIBnLKwaO3q7+Jx5/1qGLQw46lIAvoSVRY7/9P5uZToZyMpbhgwRSoNgWu+++O4ct8mhy4FNPxtxC87faKqs21TZcfslVu+21S2lted+g7AVZfKBCyx7X9DjAJZxw1QvPv/rc357fbvtNk5cm2QjAkINg3PhTPSydlc4r19bdd+dD3zvz+zOen7nLzrt99ejvTFtvPVRBO1VdVc338JFHHmSfvf22O+79613UhyoxKYwUXhRIyHCCSyNaS51e8N+iCdajqZl+3TILR3bFwBo7YTzTxJQVVths+gbtHR3VtfYzC6/7za8vu/ySvXY+co/P73zMCUeNGj/u1TdfHDGm2THs2QveWm/aOozLJ518AmJeb9paLa3zrN9si8YlRwDvujHo+BhsGzU35i9kJhor9MmH7Tn0IhJQLeLkmbz1QQHZ0R2p1dpbO+rrGqorah9+8JHf/vZ3++y199gpI4xmahF5aC4WyALMMwGjMKEFQaIBR5TshTbffHPxYvAHYtsiZiVoH2N2ppAb1mVSU7ICwI2GRo5sZmlBZq1dC8urSvXCJpBWVmzq0eNH5RC1eBOQmfZ4qS8Jt+ihUA7ExWv4Z5586IyGOLjpasXEkl56+SUzVuTJfgnXxNDqdB7VFpDCRjKyiOH7rp36e0FEkqiSL4hRwZ09Uc8SRui9VPv/rYxIp1QtFVU2Z22cbPzyF4mNWmVsLh2YinOzRI0spxqScrhwWLB1ZGGrhFfFhSOqf0cocqA925l+iC6bsHCBDMNHJH5+443XkUofD9lsTAGaJlJarpbAJiw53uIFiTAwAvcqYUu0DvK3FZhNCiC1eW5a0uB0dbULLMYrPFN3VUvH2d0dsdrLwmjG2rjI6wVbZ230VaoQSEmdQD5wEJpwlrAJz9Z+ghdzGPWtyym8dBAvKVn1i5SgKqPAiuRPXIbGiCipOQAbfTIEl3nxnenGbrrpJtkDCShAsiJS4bgBeeKDn9h+h6WnLH3muedSTfHNv+RHETV+CcSvif7BcLgh7alEsBWySFLqgFx2Ur3L1bDhBhuyeVHdsbQm5zCvzFMsMokFCsM2ZCZUpG8TYPrI3coTI6JmK7TL50lX5yvFjCZQlUn82vKpngRMqlBbaWqnG8Uo9uRBhxmqRNtrJzH1OjA/WLTW6ms/+djf5FcYLIl0OnQuhNa6+orV11ils2tBXcNIfIaQp2Yqokidk8XsiD8X5T4PSEyyzAFKjU4jElyqKytqX3/1rVVX+cjokSMjGmO48YKco5Qzv3Q7kWYHbagHbo2X85JElrSksYFqhajtT2SMLznGvdP2O1/x0ytff3XOqutMWiCGzRIddEyHAJbSq6Tilz+7/vbb/7L+BmtVVQt/E6nucuSdAAjl09CoZ5762xWXXnnXbQ9sNG2zc77+w3XXXi/wE9uGkpmvvf7zn/+MwVdaJ4yF1MLGZzRJ1Ty0UDIgCfGo90tHHb/ttlsuv/zyXP2uvvZa67KpwHOhaVwTN53jjz9+u623IxX1ozUB/MTDHRy69557Pv3pT398x50oF/f/7EGf+sRnHFP44Q8vfP7p58/5/reXnjJxYddceJPUcc6Cmat+dIXzLzib6aJbbP3yUn4/9ImtsrIWMBrqoJAoBgjpoigD5zcRYfTuQ38l9RsKQQ/6ksgjkfoHArsVxFRqbGhqW9juZMPhXzxi+SkrXHfNDQd+6TPoMzFMv+lGyQTA4k2jKDujxGYVUx6XwKz4vAM7ApA6GJLibnPcEKR78SqW+AQ9h8k+/BOKxAu2Na0oCx+G0MFmcWoUcJNlqY2BLiQQgg3dYjLmlA4iDGwzdnSFJfUlwjW8lx86MUv/M/4SDrDLLLM0OcFSYT7DhmXf5EVqUJbpD4L+CpynLoiFJHwkLgbdkO6JEfq/stEJkTALM9jX3zeiro6DAiFAFzo6wicpw8yiGK36CEXDJWt48JW1TZ0qNByQ7NcMKojTf8eL6tjlhKnXUQBhQ5daZikTTdBIMdgTEsAPFYlNxG8BKREjI83oYCbBL1K3JN6B6ggrSfwi1lhx1QMnfLRsLE3a+bNji6whQr+BiOasupkC3ZYAL0iqwUxI/d8LsVneQkZ5OyYZpRd/dkcFAeA54xHNgaWLqiBd5gL9iraoozj3uE8aR4WNsnr8kr3Y9bhbAZKAolFyGNlol1128coCaX/vz5H1jR39HW09XTaF9pZplBOW8g6jTsEPAYU7I8Yk2ECuGFS4V4MLDLJFU2Xd8NtreOvTXfFLFXpHi4QG/dJl0jCQ0ugo71vtqt89sVIACz7pdH5aSTvX9CpNzESThjv3lSc5xCZIvNIKaCWb4hamHv5kdHhkF8A708eJ3pKfYC7pK/nIyqvd+8u7Wltay5sFMclOchWX1TaVbrnVdHnWSFqV1VWZeEokc5BwUfx6TeivsQBeQBgiFicoAhXiGeJpzm3tySf+tukmG5WVL5p8ihcLPZMF+3WALodA9Rg4ZEbYslnynE7LCURyYQhAmXqvqLd/l513veLKK2/6/Z8/us4hcLWEwVIcToqLbI0G5cxYuKB94jJTJo5fdmHXq05PaCvtJ9PO3p9Uhtdf4hjmQ/U19RecdenHtt3BQVRnPdXhWNhfbrn9iC8dxbed1+PnPv/56dM3qq2ve+H5l9NYvDlrbmt7D2XkWlPXx7EbmsZSwS43ZbmWBS1p1pDvnYF44vGHGYKPPOSw4449gRLRxLFRgb2hkr4VVlxuy602JzAhCZA3NNR8//sXLD950jfOOO20E7557iXfbW4aMXfBbINuTW1tnz1hmdG9A2aco4WDGGBnZ+/oMeO7OvMbu80yZJ9mSkKa39RQDv8f5hu0AXhUkROtEk9OE+efhxx+sMrBUorPqq997eunnfyNDadtiBKove3l0lKSpnYSoZbQogIQ6xN0hVtiNYDMvLLednuw+c/W6yDd4Su01J/ZFirqannF0DuH7ywVgtlnmlC7uHgUisJt/4Wy8oJqXqStsimAIeDnuC6WnrfwB/7wQydmUb8IM1VbXsZbQjhTE7i+scFx9v5uhtVQ2Jh1MsegOewJrSzB3pEXWSjAt0mAUECFnkD9kplX3qr+LQ9xKPBzrLBiCeZr6RLdtLIM5wpPSauvvqQJCTxdK2BbWBLs5gxsIGKFEloQaMHo50uq6V/4ztA3jxxJ0gJae3urVTvwUCGIXgQh1HEX4KEr/VkoqQJeZrGxpDF2KK/v7uOTskUeex6qysoBsSFUDcRpZ2JPSXHg2QVRTnL5xPwOkbTcWlsxUBVmFOqZJArgFOpJ4khSt+SkBzhKT4ydwiqnJ1hhhRVSu+/EYPrc89z4pmXDczAkedHS4q16tJgqVEPSi7hRMgTEitrzzztfQuR58+bjOFO3/IioZoWGyicYsdU0iRdx4mQwO1VOTUqXJgoiX+vs6unsJVQ5mMlFzAFDYg0dUq5a8NDDYW3oNsW1Qrp8LHzileXEScBsMxrWAV/BuU5lAC+SBZOMpXCqM3F2YijzK2Lg+kYdiG8KomOw0tpAucJQy8ecdJUT0dKHpJ3RI8f0tg0tXNg6bkQdfVVnl53EQGdv+5TlJtgka5qtSdho7k3lFcIIRzcTSBDrxojHHAmrQ2Aj1F2lcV4PSHfddfdZ151JS2jIlUFQtIAPP/zYZZf+aPz4ZgfdDVPqF7d940WFCSowM+MyuBi+NGSwoZnpG200duy4O+746+G9B6PscEUptGcP56c+UeJiZeppf+ut2Ssut7JQHVTU9fWjga0V/UrkYYx4E6/etM2px317o402Qr3cXBjiKqojAdkLT7662657T15+8gMP3jJ27AguXm++NfOggw+RAJuekhhdXdssbHFxaXVbBy7d9+k997WveGt2C6poaBwNwlU/Onattdcv7g6HuWOOOfaoQ46eNWPOiSefKCiDWGoiq4nL/8NLLrHXgFYTyyel5aVfPuqYLbfcfKNt1rn+muv3OnA3pk9eRIYjMnb0tPb2A6RXQIeOnu6RI0ZrsbzACmZ+IQaDDh4YhpA0VYfrRJEj4P/PN3wWUxx2pIKEkjpAX9KU/+eBgRlBDUXbuviiH2yz5VboUKDBeXPmNbZE6jxvE6nHoGQbuTQT87YL1fghCNEBYSh5TxYJns2fOiQwdcR9/JMlpRjuZeAye18xyRpU0nl60l8a7vbBb4UiLC7p7O6K1C887AtYb+CNrKZrPnHWhFFbkB3gDVcNMVzgU/kCRPr+KvtAvhosFmpSLH7RMtgnIslF0ZAzBekgqCnJ4w1T404Rx6OGb6pGLklUzyhgkX+08f9AYP//UIncUMEpxKfuEs/Cws86UCnkjHUJZjgYZviJ/EGhfhp+t+KEd2n5ok8tO1FLpCMp1LXeojDJi/KoCKNJeO1E+r+u0uK6vJ/0SGJTUd25sKs+kqWXSmo4WEb901MVS1goNnJfxRq2SDLIU1OVqAQd7UwGvGE4GYCTtw1gnfqKFauswiF8/F2cPvWIO1BSFlq6NNDRUtaWa8Zzs3bZZZ8bb/xl6QhHCgg6ig1AMFzCQ6bCs9gXlUJ1IFluTWkxbaHCADFY0rXUsk1dA2FmLSmv6Whvb2xsILYVUZWwP/V2LjNhfJLzch3wp15rHSQqcB+8J/tTJakYJpIpURZxgFTAq4QchXG0XIU5tquqJLoRU4jF/kTnCYHpeVrIdYgqxuSiFqZ/Y8WSiJubdB4Up0fhK9krNUfvYObo5vs42yv8QaZO7uviuFNREmcm+DgLVg88AHA54qJx5JFHUmjZOGJwKSkHkSg7LjSbdKsy6ivlU39tgs877zww05z5hKzpSdr/eAI5ZCnY0wvHM1944QWWVnXafKtKDWrDi0kSrLEYKLmBSEc6TNhOXVGD9UMTMXa9JWPGxXG/116bueyKq3X1tvEF5wPPR7c7kjBGH3UJPw/C7u/O1Oa9VbU0Iv1FMVYVg0X0iwsqKsdKUzFUbLz6ZFYY29j0wBNPja+euMzk5SMma0bOFJDcwn75y18CT+skQqo7N2ADcziaZPHrXUaKXlMf07JqxAfKBsuqqhur6me98ub8BS3VowQYLjMUgxHzNc9VUV1l60GSbutpWXENsSEWtPXNragZGeRU3tNfxNusvmKw+cfnXvPNr3xzm403dQbW2qMijtBVlXFQNNHhCzOenLNw5siO+kcfe8AaDNrG+oZvfe2bBsX+VjGjb1hDPyfbI4Gyv6tooFtYLGd0RAfwtrqiuLUl8oH2lxQdf/JX7nvkgQsuuWDvA/fO3PiCsWTEH4RnnrOp0sn6aqBiYO2pUz+59e6333Df3gfuO1TRvrCzvaGiqXeoLwJZlFSWlQjUBFFytItqlgcD6RETsJgvi6LB8RzylP2xYPF/2wu7mAgWXNwfOx0DP8DJzxGHonuufbK/tHX91ddiYxWbqqc/4vtm2vrY+iKMxFjgMKke0hRYvBsRbaQktn8ZI4yId2GHVYN521n621/cVFZc94m9PtHWPUfNI5qbjGxiR0Bxk41RcKqK0qrWzrnVtYw/xQORHK56IA6I9PdIM9uHp0W2kmCYJB3B4cjRxaF4Zm6nLeH/Z3Sxc1ukKJDvyhKphUxsjiTTvHtgGzicmhLLR8nAJzGVFclstNygHAcsnONzeGXJix3lYE11VX9PSW3NqPmzcfoZjlV2diwsKh1eyup8sP/jZ4Xp9B9/+98S/8WAOYVBlCH1vi57DrGn+wZ6hOyvi/mR77LGmZ+1NRVlRf3z58yuaawvN/cG+yvKwnZgPpvVvktT3b15nq+ags+sB4kvxMKfJdXxGytrvi+UZJ6bOnXl+sY6s7q80pbX2f6BjkiJk19MTHbAJAOxcGnFMmm96ekNryALucixWNisljebR4wRjz7JOhoKJpfJdr7V07TK5vRMoFMV+YNZUDHOW/5MgpE/fZJkrMU7kfCT4EllktEtVZjDpErSt+KeB8OjeOvsFjcLuwofr2Ee182BEa0PsCOG5dRD3fdLi0CnxaGHkY4HmMOAafHGNMFmRGADJ6Vz0t/bbrvNJ0Ql9z60WiTV1B133AFFPnQRPlxufGuUNIojU4lNmTKFhizl+KL/Yxm0SVW5hjx3A4F+f/KTn/iEb7uv/Jlwgi2LgWnrK6yAJxmG+cHkXwMUILVKH02/5QRfXfWIoNX+obr6ps5IzRu6cHFAyUzWG5ZK0LrXKb881WRjJFoJVOHGW0EuuL2TQTUKJEZVgw5CYKcRTL+5QVebMWpfENF3vepsb6sYqnqH7TE3GnEDSwlvjQ2NxE3lSWxcUmoqaxi7K2vKaysbHrj7iZv+cMsxRx97+qmnFJWHRRsdJkJK5OpPYdvOOOMMycj3339/R0S33HJLGkESkgrBySAIJHPBgEKFQTFe1HjkWmc1PAc8ddmVVAAAIABJREFUSBRWoVEjW4t5xobIhz2JWZojJfMjJIh7q2QiktQZn4huyG4+atl6DXW1dJdkBxj/866wVg+Q/+IQRlkxD9GIeOu88r333T99y7XkV2ntaeWAK0OBLAXFcTAphB5YTdKw+eKCvdwEfxeKwmCdxTxK5KRkxmJjL9nZ3nn7nbd97+Jz2Md5z9BLS9ZSXx9hUFIl6kzzxVcL29pGjx3VsnAeLb78OAOZQYkMRgjKOyg+NL5GENlMnDBxXkvkmgMD/pO3PObJ2QAT4Ntgp6Gk+lH+BxVIyCS1HXLQMLYBfXwxI/wvHEb+4X/99V8x61+P4//oFirKS3u7e+j2Off2d4XHfWPdKP4xRUJg5rvIDj1dPSNGNrwx461Y4MtKRC2qKQvFfjb7QxxJy4l7ky1fHUt6ZpE2Y31rqQi55u81ZO/8MnGQnXfecYON1uMFOG/+XKcU8fqq2iqB1DI1Xp7LGhOyVBwkjgMZvKD8mXEcCct52vZWlEfOlNffmDvzzdlCPOQWD33JwWNlSkwkJ4R5q2bBn7hsc9ISzZyklWNzXuE4eaDJHlmTkn6LNghIBx98cGpUnTCZGlUsraOhYueY2ttTVl39/Isvyja4xlqrd3S/Tx8F/Ff8TuBlQ8cKOU9DzHa0TZdeeikBAgykDehKo2nEXcrAAHMhaHUWhJ6AWZnUTcjxxK+aE94gyicJ82mNSd3J9U55n/uTA5AjitzUVJXQy1XLYNF7EYhVqIznKOvxxx8hrEhm1eXU6OAQjVxgs8BVPFAsPCK9WgRNYy8tpunsdjQnUpCnMHXFvTXlEZb6wfsfXnG5VVRDxvJ7zjnnWGwEbKRmAz+ciJTGFw2cZCwFGOCcGyCjkDb8mfqegA+cZhHS3dB4kWkqR4Rir7K4smcwf4igRJaQ2drWSgDVWZPRjOjtGWpqDKf+e+5+4NsnX7TbjvuecOSXM/3Q/wZs05Bzr2KCEI51iiAopi6D5jXXXEP9ZkOi+0QuakLFxOyVeVP9xpGYKPSXDjLREn+Jy6FIztb+NGoyf5OoQAX/+pjmNbd6jmiAFLbXwzRYLLCzzJzZs5NEPn9+38jmkOe6IoPkf+YFSzR5nJnCSsOHaRAX6nfWZeLESeTjslr+/k7tCf7ZLlVMaUlEZUtkDMMmfprjCaWFEKSkrzJTQahjtVhVWnftH355yGEHDRb1OhVoOtCpPfv8Cx+bNl2FqTbFsnkdCjEngQRQYGWqral56435M1+buc56H+0fbCvUotEEJDFdNGCSOtpODLmQAQrNaNSUcWkuTfyYC0ualIUaz/M8gv+wTVPRFQ2sv+H6zSPqI90QW9nwl5g8tf+jR/8Vs/4Rhv77fokYGOrtrygtl/aloba5srLm7rvua6itb24eWTc2P2mVDlWMaGzsbh889+wLdt/t0x9dfdXa6hGiZw+WhpOTptLETvM8VvFh2nPLyyr9R/Jg8Qkfz/BJz8S1LD3juy6V42lLTxhPxhI+pkZGRclH5JaJRJn5xRrcyhJi3bJ6YRyWw7SwFQ3S6DtIUWnJrhH8vbaut32AJ/a0dVbVqK658A7cR3kLrYWKVoP9JT1MHNN6Y62ybnEqSqAmnCxBxtI18CS5inbKDpLaxrL0zp6CWbG07PnHST8hCvC7V159WRDzpSfIAjRscRZgtqZ8sxKEWLOBsjpCKed6oSWSsItR4ptaV0wvQJKVDCVlkpNigDLxKCdxglzJBHBaQnJ9ISfpqYf64qEyKvTtoq75e3CQiJB8OFIZxU466SQ4J9NAddIBeCim9F333vGRj04eNW4EO2FZkVRrtgAF8UDUIWSwU7S1dX39lJO/dNQxK668TEvLzMpaAZyy7hRXEq95tzz00CMH7rVFgl9D9FgC0hrWlDcJAMI3OO1IfKF+U4AejghIUrEU6U4aa92EkAy3tuCRXhfwqcued3d0F+cnz3CBT+sizOs1uEASGCutJKc11Tc8/7dXH73r6elrzI7sQINhZU+YJwJCETA4bNEwkfJ9qEWnxmSsB7COmFZHHHGEWK8w7PCgXEDeolUKS7/sicyjtFDJBd7C6U9mYuKUX/pFIe833XTTBJ6ecvynt0h5ERQmf0eLJUWOqZodm22/kZAQf3vtsTqpMx1Vy89OcqTxf/UGCbOpRVbbkEpLuR2bi50dPY8//dQe++0UUQ8HKFzYVBUYGmD0qqxLFJKELV8ZXGOdo/Z3ISI8lrJUmtAOjelXjOWOlr6x48ZPXmEitS7nnO7O/tb27jffeiuxjjT0yM/lPn7jyHBXY11T0UDpH2/807PPPr/qasuXxeY6P+aZBVZccXlZ5G29JFninw7IDM78A1lXV7PDDtujXtUljwKh0dD8cOM+5ofGLk5aZArd7h7BlXfYcbss7pp9XaHiH/Dz/H3+gBv5b3X/uRiI7Rc/jKowEzgtf+45lxz6hQP33Xf/gaL8SQ9KhmraFwz0tPe0t/QtnNf9wrOvz5z9xpx5c0YtFU4qeG6ouDIvJdW+D7QBwyxNag8MyFxSCR6U1s9s3YrrfyvnXxQHB4fqxLDIsuGKRVleUsXlK2/ralBG/YmvqQe0nnDfES2xsqLagXvL28TJy66wxuSLL79g2y03TP7OasNllLQBFYWSbcWynYMkyWrWqpyA5UnOB8vylhjQ4iAlhqhaN5QijqrRhEmWp34QAi91+e01O7iiszgkUHczXn91hdWm1DbU9Q1RFRT0gl+80fRE5SE2ZcHTY6keKrK+as7zJGO5BzbAFKCc8KfnvrVH565Oj4WNvtPPLNeQGnySMPyu1nNykueLl/HWwp/kBti2IKXf9CT9Jrn2jbdmPvrQIwcctZu0TF39XD/pXeAmv0VDWw4d9gjkQYYvLnv6qb9d8L0Lv/3d08jb4XcSXj/kmEDCSy++0NkyuPJKqya0a50uja3QaBI3oYscTH2lg+xuTGyKUf+gUq5mJJvUZRjzob4QUPqK+j+y/CrQ2N0RMmXQSTlFZHX3wKKYcO/Cjxqy9SMCNqJ/Ny70wxwl+1tpcfmj9z9hIb/4/IvXX3vapptssNSE8QmlyaIqLSYXZoJ+Qm9aYt3zliM6q4rhT8gGIXaJU2CmtmQH5GOnJDMxfWqCHKgqNE0Ydl0kS0cchPVP5KrCJByY7+pU2KyHEEqvC394wXNPvOBPIrudDNGTH1BJbxk8vKun/xl/IoDYAwkLkult7PF4QXV0tLw56w3B7mNQynq7uvEivqfOP1TFBjKTyVyJThafBe/CTIZzojZvitgalXG0LC596L4HV15lJXpRLm51tU1lQ8VnnHvuxCmTVW6CpHEHmyuAQ0J9fc6+drZ31ZRWP3zfYxMmCgIQUYPymwyzuWnzYBx1AUGmK9hUgWEjuKPDOD6aabLTRqtA2ffz2MRmJZGotnegZ9TYkcBb2NoSTHXYZ/HfT+v/FbPeD9b++00OAyUVlZjpyKaajo6up555UvzztdZZs6G5tqUrv5gl6lJ9Y1PJUAd/ye+eefaG0zdYd8P1pq6zbnVDnM93mdhpnpsJpqXJPCxsYynmdqXkzaGx4JgVh9gtTll8xL+7Us1ljJ693aFoKWKT6qisrqGgybhe/iutEyr0CfCACmDcoaJ0sLIsQkLowsK2BaPHjd73c3t+9fDTxSMVFshS6hNCRuJfnqjdh0kIcB8TvqiIYQhXSstekj+SgJXe5gUIDFiYTzA11hyeDQLNp5LqTzdYZ7qhM3js6ec23mBdwsH8OXNFNJ2+7bo2mkOlPFnzVv8PHupOSXaWINoaChefXI9yvYsyJSVWWXGMBJlUo3WayYl6g78OjHmbayYHc3qSxig9TKjO9eWdkOVWBQ/TALlJyrOETL8agiifpydvvfUmxclWW28iqH0nZckgqw1N2+JksqgdZt6urramhrGlTRUXXvC9/fY9iHFt6603mt86u6K8TtxPwTzKq2qefuJpeFhr9akJZoPCGsiyHGfiMo0U/SXpJCkkdDz265lCLpF6Ah6QlAo+pDp65oW/PXzPozz6b7vndpWMmbwsAbmrtauQNstkRC16aiDQkhFRsyew7Ixe70DJy8+91DxiRH1FZDRv75hHAHK2kb8UmS+d5NcWqHQ7t+AlIMEPTjTsfKgymlCzJ2lp1AsUq3WFjZqOE/QV1lNlEomqME3qRCSe+0pn5QVnaEYbujxphWXt1ro62g4//jDG3ymrLT139lsjakYV0pq8kwz+L94zW8nlngg4IopIflRRNeutuaPHjWka0djTZ3NCJJV4oZwDF7etoqrgY0nYMiIQ68/EiPJ238H0bBJJO86z3u6lzHZg3twF99x97zobrV5RayNa0tHaM+v1eVf++Opbbr9BJWlKGh0fpl83ZRX2U2W8I6sbq19+7uW99/psdU1NT5ETUHmbDS0c38cFC+cjgJraiJ+sjyyPnXLO57to3eLYcpwczDKIh79ghIhz9ihf8WE/o7RFnGFvLx7sznKLAWy4i8uwW337g/+KWe8bdf/9MDDQ3esQeNUCTprlFSeeduLx/f2Txk+cPf+tQqmmSyoGFrYLhNZ4xjmn02qMW3qc5GV93ImLwmFWhUg/3SxavIeJZjoD08mCRIekhlTJu9byVGWaY4O2ZE5ZmeA9g2WCj2a7N7u58gJyFo6mtiQwpXo0gTv4iuOLdUzsWA7lYiZ9cveP3X/vfZdffrnFw0EzZiNlUu9Ukr5NS777JENYgxMGcjwurcdpNcqLCa/S+k2SU4Aegi3SE20lNKYKtWs5FE3qkEMO+f0N109cJmLKky8nTFyGVOlsWElRfpf/vI16GPWLm54x2cBYtjDrF4CTaAiw3L3Fnu4qxQ0HG39qiQWTjGWV9blvE7TvvPcQHvyqyo3KvU33/kyvEnjv/DZhLK3r3Ik0zQnXeGko1xZob771lvKaoqWWHtsm9my4xUQcSARYyAm+q7ttzCheR/MZ8TZYe9oun/qfV156cXBwGt8sgPnQqmSNfOzRJ+tkuB8b6FUhZY9e0+IogyyTDA0/3lJrpTJkDm8JnXoEQgAn1FHkEEalXm4e0ZAjGHW2tbfVV0Z+w9T3d/0mgldPjuZ9omZ2ofD66Rmc8dIrS49b6cbrb772ul/ec/9t0hDxY4NYADBfcr1iAXSSYNKkSWx2CeFazwGQI8XUkNbh1pXAyPksJn1YGiyv0rDmFjY3ntDzEVUJWABwelQxitg99/n00qMn/O6GGyL9HfE9y5sZY/3uXVLe3v/fe2h0ssHKUsSwW2cRCukK27sWDglOID02Yu0rqiyt5BrldHlfRQfCSFM+9RaSc4OyeP9T/Q4muUEIVGLun3nm2eWXm0xN2N3dgdzG1E888PjDvnjofuMmjOwpimAlaaYYoxwPiWxURcWjmkfe/9eHXnhmJj2uKB7F1bIvLd5mPPEhqJANUFG+CnFm6slCYpPCSipmduBUMVezs9IFXGTzN7qEp2GQDVeQSNaAHjFsgfy6u3oLePAvoab38+q/Ytb7wdp/v8lhwLFpq6vzhu2CDHEeLy2e3fpGaSWWnh9JvcWt5dUV3QMLhbAfMabWDRf4suqKot4QVnACn+XmucUyN8/zV7fYUzOZixKuLbWfk4Dp8Frs7wf/LtdVaij7erCyptICpPUsymiPRUl5SWUWqzse+BBUlhNWMLBZMECbrUIhAWBkeIST6bPnzRzTvPRXTv5S8+CEK664go1s6623FuZA0M6kZsjJEwkSFaQnfhNnTEwqdR/HyQuMh+mVz7EnwCifPkm/agt5JLuwOXq+/fbbj7//QH/v7//4x67urqlT165vqO3vnldovAq1q2aKQFo/0AI1iVlp+Uy6twRAWlltT516U1XafCsvRoBP0uKdSqaG3nkfy0JxsX5RjaghxYhPD1Nh9eQwoDYmS80lUyyW7S1PcwELeHDzjkrNqV8N2n322WcmTVq6aWQTihWNY6hoEf4L9be+trJlwTwaTAqveR1z99xj93vv/wtVgRbVnBkcB9v7I3YDzdCECSPVA3iZof2ZhDzwgxDeCDRogEpPGXCm4U6SCvw4mUgy8y0gBfwMV52Ia1ru4LnNQ2VF5ZBUrr0FwzL7yqoGXXqatEcJQtoIISAWRASM3g3XnLzssmOOOuqwo0o+/9KLM5K4I68iDypyD6igjkQIJBZYiivAeGh194QQBsP6gpZQFKHQn7qgOe2aF4kG0tAA24fwAx4d17byZF/Gwdtuu01zOWybFzYAfBPj3CpfpIhOEspR4cq00tvV+5/qm2XtF9Y8Ydgv7Xt3Vw+D7IYbrk8MmjXvjd7+wTdeX/jo/U8/8fBjCxe07LDnpptttpmxgE9ITnSSeEhe0jV0mUyGq2ReVuLg9HQzRu+2zafo78WKra9s+uMfbl55+VWOOOKw1u5ZshioE/7VqXyaj9FKxFcaaOvsOP+871VWFE0YvxQKaR9sLSRAGHSVaDrpU9WGFSOVbqSb70I26EdzSdhKMADggxKvmSeqaqopdJ11lHC6G0n1izD3tsI/H0gf4LNCWPoAm/hvVf/JGKgQJUWMKWavslL+TFwWZQ9dwppdNlCXXGBihaQ6GODYUpntzBcJWAlZaTV9H7Ngz12+OHr0qEMP+/yYkRPbFlK5Sz0ELlriv/M9ytUsfI/ALlrHE/pp5rJUOYVkrHiVpe6ygKUlJC0nausvotyOtjL4K0srKls62qpGlJ9w4UG7HbnlA/c8etft9x96/CF9RxaPH7mMIwJrrrbyGqutvtJKqzh6Vl9fo/fO7BX1iADDL5lEmMWIGeiOGGnFgzf9/vcnn3auY1kTJozHGEgXYd5KN28b3Bz2jJZZFkok4BPhq4/na+zc7NfwGDdDRROXWfboQw+57dY7zzr/2/c/evcBR39q9fUndne19rUPlf1dpPo0CPHbU9I12DtUW9FQWVJpm1nKo7akWDiiYuEiB3q4hzBC8NBeZ/ra1//2z1/9zlfXXPn/tXcecFJU2RrvVNW5p3sizBCGnAVUsooERVEUJahrzq6ru2B2DRjQdY1EMyouK+jqW0XXgIAoRoxkkewAw+TpHKq6+/1vFc7j6Qw67ggDdumv6amuunXr3Ft1vnvCdzqPGjNaQAxCrMlQ5+LUbUlBVSDcuLxEGXci50XTFkH9pNM/gYGhSRcb6JwfIQuSjHFFRKyTrXnx5VeeecZZEydOEEbAvV+MGvqkNAS3Ccyd8eCDcFM99NAjp4w7nb3orJtuuOXMs8ZhlUHX4zQWFDtCEsYX5r704msvvPzWHMqi4S80pKiQqZoluyAtMtSf0YZ2kK1ajiT/p2q9LeUTTj0uyvAncXYTmhWj1E40YFr1+c4zx/zBkAynzHZ0BplWRHmjFAEWmFeJvgJIsRJAqWC51CePkIRmBeQLhXfINiUtEWyhPwJ0DrcS7rxkQuAVYIdAipqo6t04C6ExS3X8zcE6tIWrJEtuNXfe6+a4NPWOKclUFJd80iBC2QCC2BexnIECUXWY2bB6EhqFsRnVCBgiLp4Jr+MksQLRVgJC9WqBhmxckXsRWlwbHZCxTpYGLOPeaZbTaU1PlkTvYt4jBvG+++4jar64uJjlEPYz/XZ0s1U4EDOmMIgTnm1KKWlo3pQGwuaYS1hZoqHoulVAk8FRJQalIhXcrdqD3Pw3GAYi8bCEZ83h9ldEcl0tArHoisWfTzzl0uULv35g+j27du/qcXjf0yacPmhy3+x8R9m6MnPMFgspRlvCwvqIkCaj15RwJIBSggzdpsRE3gMh8+JNRVaHzOML5z6VbhKYygCxWzbszHe1l4rM2LBtqnX9mu+efHzuk08/VatEjVZBN+y0ORkpVhR22UoZSodNBDgmLapVtZFZ+MG7K/sN6+0pciSoR05wlpHnJe1wCr40pM1bFBMRED2uaIYoMmV/YB+UrHYwFqWUsShhvQPxMHMw0QkKNDgW4DnTso40JiDx1qCycRMOn8gIRgwGfJMGlXB4SSahQLwe98uWgVn7RcyZi+wvCfxl0hWYZ/oe2UvYl7RoUVz+gnxlH6rpt+ybmg517tH2iN59L73sgk3ffv/5x19+8tGKdWs3zJj1NpeV7Za+h/VBPfTtDSnjEbi3WKDyqtJ6BKARceUpkSPj69GrPZaytJGiBYTC7ulx2ijcm/BQiL8FX5SIfRGOB+5dqGOwmPglGApv2rwZfUlU0LwFz2/+bpPkMUy+4arL/3SBxWGoqNnt9rDKrP+lBqM9i1u40CwuC7EyvhyvxC67jcPt/GN11OATVcvGjj3JJrnvv2/6mInjCPch1f/oo4daRewai27CIMQdgUgwHfGFiHHsX1jAUNApeo9q5X/9prRcBdA30WOQhfJKdNlNf7tnClAJLsqEAl+GLHJHof0R1n+Mn2lxPmKyGG+8/aYRJx0vCPRZt2siLGhd0LpNIWFKuDQRC+iOVSyI5+I/ndepd6uWLQvAAcFYtZJKWGRBqYVVaq84MdHCz27MMAFB0graCAcMjeAvA32AbjGpQrKPIY0DoDMAcBD/hBGIgHH2YKnSkRBWAc0eJtYdeoAUR/IdyEJrotNaXUg+dSjGkYJHvZGbMBWkg2QL9us3oFu3bug6TK9MD927SptAJcxs9ATURZA+zes/8QXYxHd6Cy+57vGk/5imyJ3ELgJfOZhMhH9pG7pTLwkFpqTb+ASxYRCnReNgKVznEM/SAR2H6XltRBNiRSMJEdExE7hh/d4ZHc0drVoJ0GnAmwtHHRR302ZP/+fc1xYterVN+1bBaMAOg+t+SdRv5CDUc3gsrPp82aFIzF8Rctm9iWjy/feWl+8KzXr0kSEje/3x6vOOGkr4oAsYnkgF0oZIUf+BFG6CSiRcq0ZCMV9OHrkRVJoxpPxIngeeUCzqRZKYxEzG/0Z+L180PEFsuyJbDVu3bThmyHBYRa1mR9lO/7gxFz748F3Z2XJ5de3Xq1a1bZPLE8SQQTEt0JX2HmFYNQuXpaq6hlUJsFgMit1CxQAlJeyU/gD1hcVCLRKF5gaGlAafIx5trZCGNRlNxoh2ZwamFC3CpP73Tz0iOwh3NfpxPQjvMdPl35EEjh3e3ywR82usqamCo4E1GZpK5IkfqMWtnApGqwPpGtlkbVHsHNdh5Glnj4Qhb/mSlaT0r1656tNPV3w28wv0pjfb1qG4Xd9eR3Vo36l79579Du/H+9dAUQSbeeiw4QOPHoDDiEKWGKv04eS7ViRHK6QorAtp4iAE4BDZy6Ag69rVK5e9v3T5x8vXr1/LmjgYCPEqy23jPPdP4048+YS+/fuY7ObKQCXcO5oLqv7XnBJXTaopy+Ur21WO9/OKP13q8rmxWQobCWekDaCEKMVcYtUjRg1q1bZg6l9nzHtx3rwF8wYOPurqK64ae8rpDofEkelUAtUOLiIOG18CmMcM9kpjO0pAGZ00AR3EphlvMN8Q68uNgNGER/KwnlohwmSMPD92mvWCzOLyol0+MVwFEyrlLQcPxcsm+MLjXM7EVQR7qiRKjAN7Ul+u+eK6myYtW/JRUfucq/78x5ZFLWOJMEqC8Fh0iKJi/Ws0GBf2NrEUF66ZOPWGKBT2A5sGDkQ8yxhsAA3QoQEa0FvYhwAr3A4WHQGYfgjsI0aKgHd8qbSj24o4RjMOkQqbBiTxJ3qUT3FW42GWIOlPGgg2P3XkeIECAbIazOJyeiwdfeNy/Mkl+A6kQyZci08gFH/SVRCYDl84Uuvb/23oXfZwMMYq+olJDMcif+IDhRkLtc0BuqWt7u50QZF1e/HFF0Mhcfzxx4s2BZURd56CyYx4MmIdhYShOfh/xui9LpwSlUJa5rWKVxq+Xbulc+cuwZQ/Rd3DBogD9u5zc/jusPriIbJnnGoqumzphwtf/M+i15djG3943p1HH9Mvy2svLy3Pzs0J1Aa9PlcgGF2+4tP331vxyosLPT7XA9Pu6NrD4/B4akIh2azYHFI4FATHM1vIH2QU7A6Kgsjw1PgD1VaLTMmMSCTkdtpy89wJQ6CmInTm6efdevM148aeuHXr2snX3rbyk823PHApww0sZiwYKTZGXIQ0kOFhljes3wjXKUQkrHEU+FyIaE0Kz6DZYufxEQMKt2oqZbU5lUT9KVCyzUz3AiExwWAqoX0eH5oRNO6H7paBWYfu2P4u78xIRZFkjPq1vNRljCW8sXnjQvDy61Lp/msZElpBrDirTIJOYoawkhRluQxS+ugTBgw7eQgagmIvJP3BSYNtIFDr37yu9NV3Ftx5/yqrhapFLl6i2dn5+IxatyhEgdEdnR5C6EiDgVT5SERYGnh74oqiiDhaHKKa2trqspqdNqcjJ8cLK9iosUe379C2qHWh1+uxeW0kJBJaGwj5KwJRSsax1QZrXeSI1rfJRoi+qEyT+uiDj7FDtG3bujoQNMMmLlI4LdFwwCqZ7C5rjb8cxtauPYtnP//wmtWrSzaXLH132ZXXXXLFVRcXFhRhqxvQVxTCw2KHd0Rch5SHaFyyE+YBJQQQAIDDf7zZ6wAxi3IAEEF+WCLNpPnhXODLD33UQSGi3JMc6GJhjXcJhaBpfys1KUV+Rmzzul3bSra8vfg/r731yo7ykpNPP+7Zf89s2751cZu2yXQiFAo63GJu4PwQGyH9jYTjOhARLl+NfR5nJaiFb0bJAszC5EOrDBC2HBwxHAD4wPaDvQpzDv0kCueee+5hZDmYI/VgNVAOOnKPD05QVgqFx8G69au+Ufr5fQKsxKCTqCC4SuAYwcMhHLa0jFqlY6g9vkNYhRevLlmhrl3dpEEH+MJO/Wb5rNujd4+EDzye1LIkfkjgV5MJy4feeT7rztVb4E8w1oQJE0iGmDp1KvhAjIBo3BCOhtweqFUEhpZEprDy/zDdXrcLlCZS4Zijhj5e+My/Frx84ujj8Ec5PXKUMlIHwxYNJb797jvMzCy3QrXRgX2HKP7Uju27R5w8TFUizKfWxW1XA5HmAAAgAElEQVQrdvnvuvWe9u2LSr7fvL2qole3gY/Nfvyi8y9457VFhx8xmUhQizXltWZhO8TfFwoEEKPPk+Wn0qvw56arayrgS0vEFIxe23eUdOzQGf73qJqcdNU1E8ef9oezxgf9Ab4XFLab+fTVfQe2YWHAfCAvicGVzQJeC6RlMNMdniIWMfi7BQ8XO01mLM5igcd8MoqSGwR+eX2eQKAGr1y94mdFxkDHRXVNzNlijMDVe6zu9Z5wSOzMwKxDYhgzN/GDBITXnyhHg8HpdGA6x18koigb5Gf4zQVHdovQjpic0sJ+QIgJC0FRqdMSIzyBSIWsAkdBq85YqpLq4fAh2Mys6kwl23ds3rRt9ddrv/tu09dfrfr0s8o9oSm61ekHm4vsMCfiBGph4tGsUUZDYXFB//5HDhx2+OBje3p83vyCHLgBQTGqMAzg21Ilq7OqtiwdpkyvxWwFV1DCRjCIGhoITSVUtLCgQ9mOmuXLP7rjrhtQsuhnfFyQMmFfEstcgmjSJqcbnndlZ/lWh8vbtW/hoKN7njJxRFlJxcovVv3rhZcXLFzw4oIF2N7at++ITu3du6/Pmw3gEJTiLfOdXJ1mdQcnYwX5BqpcFAbAxwHFrHhHyTZBuEo+lugAKndPghAve6HyNTVAELsIBcOQBwPT+g3rV63+Bv/ghx9+iGmEwLDDjuh2wZ+vG3fWqZ4cZwJ/RTwSjUVIb2eLChpPPZ0NLd+QQq9/qgCJdGwEltIdajoYYj9wlu/YrvgOkNJRFPYtnIlQPKDMUGAcgNahaVxmtMOvWAd1q9Ue6GPAliBsTjr+42Zpp/6u7HMvBl28u+g2Ugn1A6EmFULXWmO/AKhGI4WJQOrQ53JFHR6xUzdQ0VXddcge/V7qLsiRnA6lFnYpECReY0ZEHxcdn3Gk3j5fdLClX5d6PkTEv/zyy/riQaSYcfsm465dO2BmysvPMciCKkySbCrcAfVtZIli5uzes8dp48Y9/fi87SXfF7T2RuM1VD+s7/Bmt491wltvveN0O6657toObTrEAmpladWIY0eIJAdJBg6F/YEN60peW7D0hDHHXHLpxV36tzWoznjAXNgq5/I/XmCA9wrKBoMS8aclmzURjVPgK56IBoNh5pYwMZqg0XeGQxFjGhJpdcrtU2+87qb1FZsv/9PV06fdd8zg/jhjH58xtyCv/cyZMzArpy248sSmZeTtgfj8mVaMu7fXLn33A7FAisW1arcpmwX3ZTCdMjvsbsgKsVlazGrAX+7JcsTrp3Uz2DGtYdwXTn2Kn9rBWtFYyJPlohJOsxubputQBmY1nSwzLTUDCeDPwihAADbwCvIg/EAsj5NpRQsKOgCbzewQmiaNSwVkg/tSROFQqjmS8LMfN4tstoTiwUC4VjMnwKQVIPMot5WzoG2focf3t0ukNIp6f6a0YPdGe2k2dhXTCD5H9Dr4BoVNUAtRqKgunKRgJvxTgUiVsDuY1JBalUyodAAgxp5gMEE0lIhRxUhlTNvtNmz40UjI3kAMPGWhYYqfOe2xpe++P+maywxWxerwROJEWAiOLOEvMMl8ETQ5VmtWti8YqYGj1R+tIECkoDhrdPvhI04eUlNdu2LpxnfeWbR48eJvX1r/jxefF6AhZZCdjg5ayE7XLt06dOhEQkBRYWt8HU6nSzGK+HdrguW4IIPGw8Dg6WoefY/kECO3EAoFsBhhyVv79codpbtWr165es1KqEdDoZjdyQo7Pe7CE7DADRoy4MjBR5Csh7au9VdRqhwTGoofaxk4nFFA8kiXKzbW6skpAqNQmNNgACTxKUrcYAYwSdwXRqwtW7aAIRhB8BPjRVdxqDFejD73RZQSJGrw5uuV/hg4HX/oyIbWcNaIYDZGTgOUbOK7iONq3EazBKkzNFxCj4PjTnEA0SDdZs7orkN4N4iU4mBEzYXQr3roGLLSxC420Stt44u+R+8zZtQjjzwS4xzuv707x4n6AXr/9dNpkNsHmZF+C+jkO03RN5GHljZs2rqpQ8diq11SLalQIOGlwGi6fpiF65kMi2gidMLJw194ad7qdd+06jgywtPWOPEcsKMhdZ98/V/sRCDC7husNKnmmlBFy7YDiK/ENp3tyzInrV98vXDQiIEPPPxIlsceM1VGwrHzL7z4T3+5qFVxTihRDc4k48aSsi19+/0161eNGj2qa/fONsmEiVoYs0yJYKiWt4dshuK/4pN3194euAMQdtNfb+4/qF9UCZXtLJ/3z/n/eWsRdlhVqTWlRI4qBk7c+2JtYBI8t8LeqaQ2bdgaDcMLKGo5CAMrmY5pI/Cf/BEMXdQHTSfSweqQw2WGIQaDcr0yNZGzkDQX5LcKBiIJSpPxtLtz4rGwMGodulsGZh26Y/u7vDMRQoCJhchYIgdSwAjtpUB+slL/a/q3FpIxSVg0oE+oD8xYvP1RNiiBH+JshKcJJhvsW5q1gBRrORLXuqoAMWL+cBU/ZbegXo3QaLq6QsO1TPl6HNnBZXPFUmLZKGx4IvaFg4yJZCASrjQZJZCmXqoCREGADacTpoYPgA7ghdG0ZAqbDqFrbqddZYFa35afnfvvl99+ccErbdq2IfaCBWuVP+DKKkxGypx2K6lDWP4tskYqS/Ya2ekEfBklYtXZQ9oXjjvJITssjokXHXfymUcHgzdVVdbgW4hF1d27ywGLpVtFANPKbZ/Pf2tebW2AHnMfXIgkRXwTWnWdJNCE9CX6r6PMPSpf5FoCHRROpyA1IV0FLTw9e3Y/4axjWhYWgKDatGvTpWtnd7adu2cOJJL+sD8CliVUhcbTVhEEJoydKSwxwl9mTOGS3EeObH3S+cE2IyLG9JIDJkGYTs+AKQS4YNcBtYA/+JVUOyw9mLIg04KsleZQY9wLd8etAdcQJX9qo7mn5I4YU1FWWIuE498fwEPdl/r7VN9eTgFL0WDJ9zu7d+oC1BaptSJzQOyvOwNKBZhHkLMOqrAFQiqLva3OUKfjIR1d/eg6nEgIPzY8TucA/UZop+4wfT894VcdR4KrxIg4RJ0+dgojiizv2LF75cpvTj/vuBSlNzURCe9SA1o4rCR8Lhfe9p59uz757IzW7VsHokFcjHL907k+0RzQfUmz4sq2ReIUzFSsNtlmt6Ys8badWloMSjZWqGClw+rt0q1Nly6dPbm28qoSKWm78cbb/IHAKeNPrg5W2B0EnzpTSeuyJctnzny0R6/ut9405bEnH3Vm2b3e3MqqcsmScLuyKdKD7Xr5Bx+deubws885q2O7YpNPJrgTZt1TTj/+ppuuS8sR2ekxgY0AtloRAmCWNlKCQpnRcTu8X33xFcH0JJ8Aq3jVAHAZF0m1+hxef21sy+YdFF/auWvrjJkP2HIcIgqgvk0mmxH+1R0Vq1dugEOEqut3T701xctHJCIfslsGZh2yQ/v7vDFesNAGkLOL4hRhvyS/xCOsyA/U6hYdgWsI1gCB9ng5Cd8Yxg8J/U4PUSFsKGWKjoEneNWmoaOSnQQWhcMi7R9GJ+AQv6hEPe9VmpBWsL+U+ivw2em6WQQYYepAFxPparSQvqMnB2G6wPYhLsehnJSMO+1oNRW4h4UCKxQvU9LCLeb633O1Nf6PPvzk1ptvGTTk8Ly8bH+43OZ0EoIhC8pmss9km8jTJkSZAjtONRKmxDIGRZG4ZhPMikqSgsoSsLEitg07nuy15Wc5jAYPZpVe6U5CWyfTsmRLKMru0koid8OhGPALsNU2pyVEAAht86YtZK5VV4vCHTqzDh3mlrHZgWNatS4C1iAoOZ8SNNa8vBze73ElChURBjxsXYFkkPd6LE6Koo2I4PIyzGzGgoKWwUQtdNiC9QEgk4LgGpwLR1eESpiNenDAH1ycgSMvUmAL8x7Uolu5cKLBaY7vErxFt9koiAR0oKYNg6VDbaySKDYsOtwU9yvgtgZN2Mkejd1jDyG7jl34k3Ya1UkOpp9waoRrI8Sko3Kx8Go6VKOZ1SCRZsAQoJ/b0Rsni5B+0nOqgOuJhOzXJxtfOJitrjNIgBPBWHzRj+GL8HVqN6JP9TrIJSCFFnx26623fvDBB3oj+jHUlVmyZAnFfB46+i4uWuWvynLkp8L162xOxPcdjIWsDjmaCA88pj9BXZTlETf4/2jy9Btqjp+UAE/i90upsk2KhYOUmbQ6jAWFVINJxqMU/3ZUVVZW1e4aeszI2uhui025bMINPfv0/tsDD8STcYuNnJgUNcQfuX/Gmi++nvvcvLyCvG9WfzV9+qzrb7wWn7s3KzuVjESCis3q9tcGsSVPvXtK66IWCSWiwKIQtsye/dyxw0aOHjPKm4sY/bDEU9qT0dHmoaAPFDQIqgoO9tfWrvhkBS7OhCJmiJiBRmONv/bLxSuWLvlo1Tcbd5SUYQqd9Me/+pwtsdMa5Pq9hmu+Xv35im/KSgMnn3QaBrCXX3jtlhuvFTb1Q7SYkj7nGvdOaY7zNNOnjAT2loBF2LD10B2UFbV+HWSDNykFS73yFlWUAS4i+VmQb6FpoJyBIQBeKdgkRWQ35STAW3ioqGIdJzxL05Qq/h9VC0xCkcB4RJdFsViy+21EawnmGaFx6yKGcHXxuwgS5tSEAjYg7sioiqwfrgmwILkILKLxJ4vIDLLU0GdpYJDGqSMUI5FVSTQuDYhiz+hNPuEerPem2FmrhP944wWcyxaGbMnsBEhZUhEyGcUp6TSvbG6F9pRoEOp8oeKMaRkDTCTk4IomSsZiq5PxmgI2dbJrzouQD6Bt6FqjMchb251j9Rgxufk69SzkT/YXGwUx+kBTb3CABlHEq11cc4+KFy5UXYVzW+gGfvKHq/VmdfYrM2tkfMdxwA9FJxFjypuTzQHoNitkTKKcuMhkFBxfCWQIrJGNspMEN6fdHI4EkDCRLtFIkjJKqqF+tWGFazdKFLmXmPJoIopfkrAvWCYE94QsA55wHYK0xo0bRyzaQw89RDQSxa319EPdhAOIBI7o4AYgoiMt7ou7FthFK0dAHUFu3W12GCMJyS6FSLpsyLyz5/5//I9PdpbFg0aH4fVFr11yyYVGvOjkK2LSFJgKJC/mFeIVuavCzElNBkNxp043T5mybOl7azd8e1iP7hFQQDDYokU+h8HGQdAc4yHiCzXuSuhEdU8mdjkaYGaRtcgeCDqItef5IxSMCElO5B75CesuPsjRJ43hfy0RWJ/YxocfefjOe24+4tjuLdr5EtGII4m1Jp2w1M8VTD/lpI7kBIMAKxP2SEhGu4WDYnOq9pSk0Gno8rJMvnBNvLh9V9VlSiQJAPAIAryE9esPV0844SJj0jz78dlDRg244PIJCfNO4S1VXVLK9/EHnzw/a/7SLfNNzlBUSnY+rF3n1T0kyc3SxShD/R+1WLKScdsXn3zFWyK/TXZ1otJgNVqjnlgo9PTcJxctfsfmdQejfmo6SKZ4sqTz+ReOPe/iMcefeiy1fSK8u6A+ViP+7cnVX271uHM6tWtrC8u2Csf/vPnOvfdNDypVQ4cN+vONV/bq0y03z2N3Iv4gxWGxoLM25DWE099fHczLaeWvCS9778Pnnp87dMhhl15+elFux2ceU/r2HJA0WOOy35rwRo2GhJks4ajTnOJck9UdVM02KQTyVCMpl9sei0NqzXMq4aVQ/emc3KxgpMrtsVX7KwnixFfAMpKFTjMc9wZfr82wr5kuZSTQbCUgVvYETok6PDbir1BIRDKboRJIEuMiYlPwSoF79LAY9FODy/NG3qGw57vdySi8NdaEaopH4sKwL2K8hD1P9ErbdAOD1o3GXRl0hbJHC3Ii19JQkcBAezuD9u6ysGFoLFmFuUW7yndBrQWAxPplF9Q49WwCO2mb3ls+9T1CVj+YbQTA0g7TP/Vb0I/XT6z7SW/ql3yCbMCjiIUwNd0jpvvOvt+ye0fp9126tndjcXOIwkEMInBVA3j1bJo1i/jfkMvmxdeZjIhMQ9gSgE1YrfB7XnDBBXfddRcLfYbpzTffxCtHYW9dqro1C94pMkkxGOh2IASLE5SmmEKcApwGbe/cWeLMtpEoCoiNxiMS2e+NrEISVdSi4lYXXnbGyy+8fsKpJ94w6boRw0doKmnPuOhskILYkg3sD3el1XbbTTdMvvpKN9kkhuSuku0TJ05c8K9/d+3SFVyF3xk6NMhp9QEEqHJe3Uhp7m1tyGDE1JyhjJcwlVGFijArNW41SIL+AXAlILJKUvDGTVunTZv22FMz+g3tfeGlf7B77FU1fiYusFVkNDYg/3qG5KDahZx4mrBmRSNxn8WxZcs24vZ40HiIErGEJUV1B8VudyJAMNb3JZtvv/s2Fi+SJRmNx1jwsD3wwN+n3v9XbLoSUU/xNLmBiVicgMUWrbOgz2WExZLLJFNUHtIM8XgCfwUYcc55Ysa1k/7UIs8VjtS4HE4lLqIMx0w4Jq+Fq2vv9m63vSpQ7XR5SBCBU+al1xczU44eeuSwocdOuv4m213mUDA5CofjlKt92Vl2EcweJ7OEIcb5LuiICeCXBZUaGRXZ2bgvdz83Z96mTdsefOjuVoX5lrR55apNr7/65v2P3kfcHUGicB5LIthAWrd6Q9/uXeyyUU0nIUZlJwEG+XkF5RWldoeFOomGONnZ5bMemn377X+1OUX1C5wVGkUgcZbN1IaZgVkH1UOZ6WxzlQBIyuF283YLBYIiaFSyEV4djUTtDhFSyuuGFxwvAkLUuQOBIX6AF//tDZlNMUUwdNMmbkO7zcEX7dUjrE36S5wv+gENYaN99KEOnwnD0Q/03zrcqfcsu1WwVZExvrJkdXFxMe4ifJUkj+E1rff4uqZo/KcH1CEqftK/68fsowM/baTePcBQoeW1eCAND3lBXcuWLZsy+X6MNR+vWA6FBCkLRCLjzYnGFQxf9W42qLIljdoU2yHwxAiRGJYmAWdpn5vCdoUc8BUSBT9r1qxzzz1Xr1ypC5aRouoOMEu32HE8qItqUZdddplAz6hJE2WYq7/f+X2v3j3cOe60Kayid13uVLJBA0+9/WTCVQdq7rn/jmOHD73l+ikjTxzZqXO70fCnHXdi++IO9FCY04ShVDvbZIDhMx4LIWc3gVPxBBO3S8fOndp1WPzO2wW5OdnZeTYNTIsNM1XKIO0RUD1iwjUNaMOsQaUiMYUMaZvFRo4ryAKXH17a7SVb5r/04pxnnqG6wKMLph0zdKDLawlEakjLzfL4AkHi/IRhes/lDq1/gKGMMqsREzGOJpnCR607tdXCy6OgWzWcrK2Ob9u644X585YsffuJOTNtDmsgVCE7sVwTHGBat26tJ9s9dtzJ0Wg1BnXJYMN9Twgg7L7MQBzihCDALeyvqfp2w5qzzj8F0lFiV1n4pRJG3lEnjRqpRimRaWU2hWpSd97x9yOPaXftdZNatMwNx8IeVxYRXXElDsR9899LMb2vWffpytWfEMPYpkOXx56d4c6BbQNTZEpRQ7zhCFcQcx7btrDr23muuDsWDPjiP1vxscGo3D31dofbVOsPZntanXXuhcNOGTTy5AHRhB/PJKwqa1avvPCKa6JVytEDB9x77189hbLZAakF/XRu3Lg5Lz+bGUoMg9tZEKwKr1272g4jsNUYjQWolkZyJSEiLEiaZyR9/UvMQ2smZ+4mI4HfXALgHAhRHTar15uNZxDMg27I8eXCEENBCYxYRCPxDkKpU2UC03dTdYg2QQlatITwSKKMCPT2OLJ09CCwl47AfkBIjb2ujn54ZbOhdEEDbPuEayJ+FjavGdNnA/+Is+ZPzUf5Szf9WlxC3/QrNvRZd9gvbf2H4/QGwb7cIJYkkDEajlo9J404sU1Bm0BlKN/XUpQ0hzlRjQsTTAMbd0cqKJg5ocRE9W6zAaZ13fQFkKJxLjR+/HhY4D/99FMIpcBYtFk3Lpi1CJCnA7p42Y/Fa9KkSTDFc0F24lsjUKm6tgJ+WtIYgNI0K+jFGrlB3kZSfmV497EnDPzXf56/4qZzdlZvn/7YzNFjRvc+slf7LsVDhx31l2uuevFf87eXbKVSSyyCu9kly07yU80U2VYxF1gfeWBmnz69snO8qMx4PAgeTaWg3yC0DRMVZLM4HC3CB44NRf+TT2Ets+wqKcVnhC+V1AiLUdI85CaL1fH999um3HFr/8F977hjSsIcmPvSY6PGDLb5DFWBMsWgWOzoeKxs4Ifm6Alq5AjUfzj2ZWAWDi+73Q0P7aZNW5iKxBewMgnWBk1G2/wXXvnyi2++/OaLOXMfc/sIlg+R6ycZrYiR0jFvvPHGlCm3yHZRIcBshr6XkKvEsmVLKTcu7aHCFwmtlOPs3fswSnU5XZidBGEVCaYV5bta+FpkWfNDleqb/7PkkguvKCstv/nO63KLcgNhoJXtm8/Xv7vwvSw5973XP1m3djP+5PxC5xWTLhw5+jhfXkFuQW7aHEkaw6l0xGiKW6xGDgDkacsljEwJajNr0AeuEBMlGs87/2xftpPHobCo+Ok5zw8cOvDhx6ZabJEsn0e2+ELVyXvvvv/SCy9474NFo0846eyJ5ythYKLELCDcbsb0R7XgQh53bHXJF55/ccTIY8mjJB6Di/GUsYjjVaMvXeoX9AHdm7FmHVDxZy5+qEjA5bAHg+J5j4UpLy9t3rilpGQH3NZZWT5ByhwXNeoxZUmyCL5hg36qaW5drFhpW6rYXfH99pLevfoUF3Yoryyzu+3AL13N6xfiIB0zNeq6QgdoKEksjrUYKR0QaAigno0iHhaj7PV4N23Y8u7bS06fMNaqxNhZ55yq5xxtV52BSv8iRNTw9tOrN9a+RftoJhwoaDhskGgFiks+/PDDHT3dH3/yidtuu23q3+/OLcqJqKG0WfUHat1aQcOfbljEILBG1MAHKMrQM5+t+ES/HaTNex/1wKeuAFB4egv0nz38CR0oMAtjkt5/VCzkDpdeeqlggNSOwfIJQTwWoyMGHqEaCffDR2knaKyxxlD8KQ6XPRIJxGuCeYU519/yl7POOevLL1avWbGaHhJnvX1byXPzP3/6+cexhRTk5Q/qN7yoJf6rVvhSW+S3xErqxDdjc/bs1QfkhyqF+FtQlaEKBRWD7iBkFPnx/ya2ljdKMLVp1qNPl5VXTJ06tVXrFlu3lcHgVb5jy7tL3p7/8j/NduNh/btOOHvskGOHeHPcgXilkBsUBXZbwB+MkxJitolifA0C3Z+OycG0h+eJoQcbmZPmVDi1auWa8eeMBzko8QSGPsloe+3VNxiGu+6ZYnWmY4rfYncROyic2Kq08/ud5aW7O3Vtp6RDVskGu6kkm0q27ty8caPTbgMI0wJpzAwPuSD9+vflHFpmXmFhrg1vT6jB0h1VDtn3+sL377jtnk5HtPrH/KcMEpe2uBxZ997592dnv3jUMf2GDTn5nttn8ALo0rN4xlP3tWrbbvDwwPD+x23ZsrljV6/RAg8sxjfaJN9FYCwMaCLG0WiGBS1NjQeLiRUIA5id7eUxMSSlVxa+NmfOU4sW/9skhUhVCdXEt2ysOuekc+6fdfewk4/C43jKKSOn3Hr7svc+OWn8KLfDtnjZspqqGrJUKFztcrhLt/lfm/vmK+/PUdQoRIBAUoJxeVJ4ogmF1YvSNrcZkIFZzW1EMv05KCUANwE4BqaASCKWn+sj9PPVfy/85/MLJl8/uWPH9jm5ucTn8t6B3Yr3jkBdUv2ZfY2+ebMpHAg47S7sIs89Mzed/AdZge3bt6+Jl+kBQLq25pPu8Zrjs7GX4DUtXs0arhKvaG252hCsIROAMGq7wzV40NGzZz1+/InHE7cRjNaI8jk/t+2NtHRE8iPstXcDen/0Lu2jPw1dE4zFjWCLAjqAJDAyIhy+RA2hMeNP/J+3X77i6j898dRjkFyiw9AQrK3rbYpGME+iSFx2u3BEOgwwes958vGLL79Ch6c6xtJjYnRlUDcEHA9jAjcyaNAg/XbYQynARx8Va3fuHSFQ0OCNNxbmt87t0LlNiprdZDmAsICgjXxzaxkVonChKFqkRpRoOK/QO/GsU8dPPEnY1gTBByVqkjC7wmUljCfrP5n372+D/pASEvy+oqJ5XHxp064TEJAbAXghLpyqtMmfPbt3gTAMiMZO9tAaqws9yIx56PS5N674+KSxJ4L2tmzZxAWx4Rw5pPfl1106buKYnJZZSUMiEveHY5Ww97NmQFyKP0LpaOJ7BCvJPjF3veNysOwEIogwPuEmNEXCiUAgBNdaQglADut2Zq38fB20YQ+98GAqLVjuZIKVCH2i8hAZvk7PPxe/evxIQXvBu8QfDHqz8gJV8VtuuW3ixPGkuZDySzIy0ZRUSuKFk+V1YvMhjYGHk6rcWbnuwlaFE8/4Q7zWVF1R2+/YvtOeuNfmIXsgq3RXxT/mPvXs0y/eff8tp59yWik8bzurMdPeP3NOdlFOVbiqMlhhsBlmTZs+c8a9cYOIARXSFjPBrPEUsuEaJnhQ1C6kpLSY9gZjhLBRo2XNirXXXH3TPQ/c7PHK0Thw0gLr6enDziQztP+gwUoqTCNy2qYkDcVtO4ZjcTlle+rx50aeNBKLbzwRwDy2Yd2mNu1at2vfmkUf0Rmk4JD8iK9ABL5izm/0621/zJRGPqz7o0uZa2QkcPBJgBITNZU1hDtgkKDsTZ/eh19x2R8XLHjp+utvPPfcs8ePP92T5U4Q1CrqqEgCAO3LWNOI26fBohZF5RUVudl5V13159tvvn3i+DMmT7rWmpeiIjUXQuGJoFeNKUBX/I1oXTuUsziddvTT9bdqQzBLYJdY3KjKJ5148gvz/o2NpGOXNsIk9gveNHXISb+o3s+GLqTv55SGDtj3baLHdaQlmMdR7BptFTur0mWuFlkznprx7LNza4KBfIcvN6uQ6toSRbbr25AJt0wLdANN0Ldv7y+Wrbz66qsdnix8hTSrgyo+aR99o//JqHF1jn/nnXf4ThlpvT/8qqT1zFwAABe3SURBVI8UA8cXjt++vWTz5i1nXDrBl5+dSFUBsWiHXPtUI2OV6F9VFcRd2UT0AIAkM3UHzFW1paopBgIz2QSfCGPUoVerrn2Kz0tPTKomKvNUVVSXlZV/t/67ivKaUAAVKG3dsAOije9LSwNVEWG7QqtqLG+vviZMWUaqVtZFIfNTnQmK0QcceAzdu3cYNKJ7l66d+g46fOixx7bw5pX6S6rDFTa7xR+s9XqzKMbJaoWPZDpJt1KJlJKIEU5EPZdDcgPcUkkSs5PRIm/cuK5bt+4YDYFZeAAT8dTsmbPbtyvs3KXYnmWqCpTCQpowKLIZ65cSCfuXLFrywMMPpIzJULTGbPaQFLhk8fvr1myeNfM4YBuecH84pKcORKKhNp06OZyyAUZ9WY5AJyy5L7n8qoF9Rjxy3yx/uHb244/ktvFWhyu/+3zttddeW/p9+TU3Xj7+jNHGVGzjllVkFRcUZxd1bGmQUy6n3eMLjj51+JuvLH396EUjzjiKmU8EOxzQxGQR0M8jSSaQiNUzYnXFQYmHkqfA6rA7S3eVn3/W5Tff/MfTThmFuc6UIqfQMfuRaSSqFrTNNcuqw+0I+xMzH3oMtNa6QyF+1Ir1lV+vWHPdLTfElQRF64Gh/3jmH6OPO1nL1aDchyitwTNIH7BNy0azqtSfEXxgJ88hOnkPrFAzV//9SSAcCKIaeaewGIPCoLbaf+SR/akqUxOs0dCJCd0mluYQIAgzPgqqaR49NHFVsIZLYzno0a37/Pnz/7Xgf2C4kQuShx9+OAYGtDgd0O1YvwKR8BbTN8BE3RuNBvle7yATISLKcKhq3z5HDB50ZDwa5WAKJ/5sYtzeDf7oe0PX2vt2GntrOnYUQ7OH5lTgSGBEwhyrjdV487yTrpuM7Q50UIYHViuOWe/GYt1hF/SewLVWRUXEoHy1fNXw4cMx+dCasF9qFaN1kw82KlC4phKEbe+rr74i2p2DMWCwRz+MX/VgOx2Qle7cRS8oxWOz28Kw7+OjS6gOiyWBTaMxG9Wesr0+9B5XoUoA8YKxGC4bc9KiRFPEQYnRJARKEUVShEECEgZfkc2Z4+11RPtho/qZTXRbs4bGktwFnOD6jCIIj5g22gxUCn8ok5DiQlh29anCHtnqLGiR16Iw3+G0tCpu2aJlDvlw2dm+mhS1OMMbK8sQCNwS4WjUneWDt5YCWXggJWBHEiZMUaTS6qCOUxLHc2Nu96A5lhkYJSkY7jw1tWLFFyzPMAJaXZIxbqoqr1z61seTrr+MqoU1tRUujytG2jJxbaLwphkeLEojkCdB8UBKC5Jn8s/n//nYtGf+9dILTCeoZ0nxI0+Qag2M165duwb0O5x8WMkGjQsG6XQ0bve4bG2Li0p2fvvMcw9SQXLDdxunP/lo5bqa2dNnpQ3xboe1NZiClF8/7IhO98+Y0umwznavvSZQRtmKolb5jzxy31mnfHn7jVOOOe0oCco4KksKUvgUxDQi+I51ixmiPqocRp0Od1oxEXa2c/fum2++7ZUFz3Xs0YZKiBu3blu7etvQQaM+//hLTG/5Ld0Oj7Rh46bFb3320SdrFi16z5ttC6c3/2fhpy6XtX27jhDRGI3EQYaXL/nqr3++F58AQYHRKD50izAHxrDTY0NT9UzZ5jb8TfOub253lelPRgL7WwImWfOlwcmUAEFhMw/C12Qw2N17rOgwB4kuiZAsVupN1juKV4i6y2gkUzKS8lucljMvO/Vs8+mgOq6BLtTeqindciOu38igHt2+wokABT5pSixeG8BYHIBNBDqqaDoUSvrve3QKB8MeKao+/xCW1NCd76Nj+/ipodZ+dr9QVfoo6P+iHiAgI85IFTWn914TUw6kIYzFVdySgyRS2MjIqiqPlk28+ITHpj/RqWO3k0aPgrjA4UBomM0soXDs7rvvPf208QMG9NbNWpwLCzbiPf/880HJzA5W40osAi2WFU+lEoLglQ4+v3BB/xHdjj2hayy8U07bjaasiBpJyoIErFEbF9WOh2XdJup8wpIkUgRVs+L4PzfL3tNSlbUql1Z/UFQQgt9UvxyJFkYXDCXwpwmOSofRldcxj5/06aEfs/cnU0XfmDlsmOhwX5cF/foxdquwETKb0MsiTcyisXiJQlliGSJoboGAh/RmsrpMai2Lk4hfXfDkP6fNvJf0AoqP2uFhMBDqJ72/8Kve7fuOGDM4GKiWZGYKtiIF8v5tVVtr1F1WH7R85njY+8Hrq+69deYb78zv0KUoqlYJyg87HkaIfI1qxLRp5VZpvKRYVegcoIJwUvpTiUiq9/JzLpl8yQ39ugyf88jzD06fNnj04Nnz7wb5QbWlmOLUJoDu3ZZrO27cYCYqPjsqEorRhDhCDnQZ2vrZpbNkyIYNCVFElrnFV6aQRn5isThiyTBkKLyIjKo5Sy4494Irjx4wrMeRXSmH8NmK9ReefU3XXm2G9B2Wle2urKms+i5xzrCrvly9KquFYe6LjxV1N5P4UF7ifuTeObfPuCnlrDXJ5nTMUbqhpFU7Z2E3gyqKjENOaxXvUribxcxJk+DbPCdLBmY1z3HJ9CojgcZJQIc+mhrbEz7VuPOb7mi0rw6M6j7Rr03XfPNqScAXrA1J8vHEgj4/P2/kqCHLPlwq0uOgqIUtIpF4/fX//P3+B2E/uuGGG+g9BkjdrEXuISLCUsUntSqFOQ1foZY8JUlOWsYj+s03X596xkhfdnZlqByNAg8CGfJKIqKZSA/AxgSrG9a9B1pEN9e31fVTn5/6IZy495/1nfd72Yc5ULALq7GdO2sRCw5ZpkcCMl8TM0rQl20u2XDlpCv7v9Rr2AnDrC7H8KOOkyQ7zCMUMm2d0+WV59/Abvr++8tf+9dbT86d3qNn55pwmcvjJMsgy5sficWtFqpRqcwZBkLMKOGhZCGRkqy2L774esPWqg1bNvzxz5d99NUX191x9dkXnaOaKn86ZGJ+ao9w3ahxjG6RbWicYH2TrMKfLltF4s+qlavXf/tt28J2ry58+9VXX13+7jfDT+p38cUXd+xe9MD0O8k4Wbl8G+zxdz4w+cRTR7RsW1C6u9zmMq5bvQbK34ED+2MShi5OiURJ7jll7Bgb5UEbKCXeUH8O7P4MzDqw8s9cPSOBppGArrp0m0Gd/tu7aV07Ns3FGm6lTgez/GXT38uHMMwSjhItRJto7Xg84PI6xp81/rJzJ69bv7Fz586YjmKx9IMPPoyCeuqpJ7Kzic8TUVkYJaDRotzhRRddRNFo4VuEOUmsz/EnE2FC/R+o+eXPPv+6vLb0+BOOgxYISXJiwB/N8qAyGx6A3/4XfUz5rJtR9c43vSO4yPlSd8A+jvztO94cr0AkFkW4AOUQwWARpC6kyAMUFRqSlMHuNbDTC/Pmr13/1bQZD9xxx3SghdvxcCgsEO2HH7770L0PMqmWvPUOXsI3lr7Q9/CeZVU7YCZWFDPRApTwEd60aIiK0VCxa20K8ghZRH3FUpK9S8/uf7nxvCdmPN+rV9ePvlxsgX7BHrMkBSTQR/ZHULhup74fOAjY+tExdSJmhpMnSREusB1UekWtWvQ5vNuiZW+9/u5bXQ8rvuOhG847/8x4IrKjfFPX3q3nzJsWCjrwJrcs8qqpWGnZLofLDf3el599Jp4JSwpfoWTFYiVv276l7xF9oLZtjmPZcJ8yMKth2WR+yUig2UtAf83tDaHYw1YHcfbzHdATvQO6QuUTjMWevXu4n7v0m14OTQPOErG/UBtARhQPDTjqyPZdiyZdM/ndd9/Ch0F0/VtvLvL63LgOoXBE86HqsP1AjtWxY8c777xz9uzZL7300tIlbwvSSMLbcRaRB58gU0udMmVKVrazVfvC2mCZUdAaCMWGPGGmEk7PA7Exr/TL6hOvrgs/+rNuP8r4R8c0dOSBuJsDf01gt5KOUYmVBwRWkfXrNhQfXiRl25JxYdnq3qerxZHqO6Dbcy887a+NEoBUXbETQ5GqJtz5ZoczdeV154ZCp0IBH1OTVcHSZDqWk+cL+ENESJE8Cr8WibT+2i26zIVnTStSnkxYQjFKbmddeMVFZ597NmRakkPUNBSx+JSr+clG33QTF+3oj3OdUfMnx+7ZASNtkDxBO2xqpmp/bU5O/hPPPlq1u1rOdmV54UOVaiLVFintzqM4WEj2mN1ukZMRUUKxaNjj9chmWygY7dG96zmXGMj2pUwTWQKw/paUbM8vzCHTsrFO84b6uX/21yPT/XPhzFUyEshI4L+XQJ3S0l+F+mdDq8z9g3X0d7FuV9O7dwhrVlF/Ge5rowUaU6skh8N+d4597Bljlix/+857p0biqt1myc33KazrDSQkCspvRmfOnDkkK+BDxA7Ro0cPKLuI3kVKMCwSqIRtjGC2xYtJQ3y91+HdqHANnwImrkg4JkKeiYI+cPHgOnpm3upf6maUPtw//eRm9z7lv5/wh1gLlCIFwwBGN363KVAT+8MfLsO0Cb2ILDm+/W5Tq3atJbclZghHk36n15Lfwl3cq6jvMT37De9jdCeDhuqYFLLmmquV3aF4NfUEHS5HKCjKn7P5sjyEoiN8MD0BUoS5McGYfknhOTQykYLhYNqSyi7MSloSNaEKp8ca0PJ16sZ078eW7/qfOt5ioGlpH1ZqjLuU/YnHYLSSs3zZwWjA7jIXtcvz5lmpqRNTA7LDzMKkuraWREHWDGlLLKoE8Z86vS4MYBCrUV3htNPH3HLn9b5cYJkVg1aMLCKHRDEDv1a88iDaMjDrIBqsTFczEvgZCfxI+dUdXafqfub8JvqZN7K+6tVfzXUv7iZqvhk1o+LiETjLnE5QYZo6fQTaRIeOGkwY8J133PbMc08koTkwUnJE1D6KauQRoKfJkydDSTpmzBidzWHGjBnk2cO2rkflQ6xQXVN9xdUXenLkP5w7MaqGCd7hdBQb8tTosA+YBOr0ax2i0hWwUOz1bahModq1nuuT4YB1vVleGMlo80cqLS2lg23b5sI+BvcYrJu9evfsfliPYDxoIvPBZqCwoZoMU5HHaJXIuwyS3SLJcJklTbJBIp/PVVVbayFtU7JRIQdcRYkb3HDEfhEUCLRi4mmsoaLaKRwLpJQKI5bNGAhzlgmzE2mePo9v7zHa+7HVB1HHVXVQbB/PNSY3gBaXZgIA80zkjjrMajpidRhJV0ybEgZYYtIqrLcUH4fqFnAnkVlBdD3x9BRmcFMXQYklQrLLmEjjJE0B2vLyciZMGDf8uKGenPq5gpvlCItOZZyGzXZoMh3LSODnJVD3pqt7P+p79D/38R78+aZ/7RFcVF/yHpCr/9pe//rz0AoWwuAFkwVls41RNVJY3OLxufc8NuuZP0+6ivj3Ky+9qn1x8ebN69RE9M13li5cuHDChAn4CrEoIChd0eo0CsTTg7VQjf+Y/0xC9U/9200DhvSr8u+GHwi/pFmW4tFEUo2R76/ndv36Tv/aM39kwKgb4oYMG8zDugn5O5kPjRItAIu5g2TIv3O45ZkzZzKRAEmJWOWwkUPSZptqjDNDMGGGo5E0EVVmqbq8nLB3p0PQ4TpMHtkoB6OhmDXtcudEY6pG2GGnQclsjEYF/1bLli11qliQjdVmNyrUQkpZJSkUCEg2UhKNkXjYbLDAEJJOwXZVfwqrPlH1W6NxfSj5bAg6u52uOFVcYYSXbdjnbCQ8pqMpUyIaSebn5oG9RCUDDFmQd0CTpialtFHQqVBF2kgOIcRbVGKMZmV5AjVVZqeNpkxpczwShepZlVI1Qb/joKq/lIFZjXooMgdnJNAcJbD3y66hF9/+6bd+dR1m6VesU7T7pwP7+SpUOlLjosCzTbZHoK6wm5JpxWyzjT55OMaqWY88+7fbHln81hKMezbZrCTiUBeMGDFi7Nix33zzDZKByggbEKoxGKqJRdVQOEFM9DcrP3/yqSf+cv3Z510wocRfAT+Q002mFQSzVjLWbVBIJEN62cT9fLNcTteve3/R+1C3/0dd4u7qpsGPvuz/zjfDKyI3SMiYP6WlZSRDdOvWTZVjYRWoZKQwgWpiKtmDobDssCqReJbTF46U5fvcoBQlHJepWU6RSzUO9oJQKxyF+thqt8lUveHfZDKBvQoA43CkIPf/7rtNtjxzQavWdpivsIyqCaqeR+IR2UQlRKsoy4NlLIX/jjpOIsD8RwOqj2MdmP7Zlww2V+gnyJ6FoFQY0mRq74RgTI1GBbEWd8Y8F5mPkFMQv8jCLEWJa0KweD7IiEzLdjkVV8KxgASrGkGNkQTPVzQQcTvdKmQOkN01U+qG+qcY1bQN68o/itkCWLakpMUMkDRCgkYt9fpPyOzNSCAjgYwEMhLYtwRki+CCCgaib76+KBpReaXuKCmlKkC6zEDpX3QYhS51mgtW9MRj7dEaeAO1/ydePHrSdX/25fgSBt7Mme2QlQC8dwAOqmpix8rPzz/33HOZG2xJkVnRBJvJ6owHlIvPuHTlh9/dP+2OE8ceb/SkY+koxXyaoPVMEz8nAWPKfJhveMaa9XNyyvyekUBGAhkJNFIC4WgcPkVq/J00ZrTH5aPAdCKmnDp29Oa1m/D4EHxTZy3AP4I1qyA3LyvLLdskIlHUdCK7wJedm11bW01QSyOvnDn8YJKAbsv0er1nn322z+fDjwzkEqWWBFFIE2wJJU6M1PjxY1d/eX9efjZFjRSTYiDUL90si/81wR03xyYyMKs5jkqmTxkJZCRwUEvAZnOQG2UMBAiLV9RIPBWy2x29erfvM6STRavvCJc3Lhj8KcJ0QcXJaJySbeCtJAzfFk8iqVQHSmNq3CV5D2o5ZDr/MxIwGQWDraoUtW6FWSsQDOI5E86zJjI2UQOTkPJjhg8cdlwfb64jmghSUpp4sMy2PyWQcRruT2lnrpWRQEYCvwsJwHEFZoLBkZKJapLQ3iRGBe48JQn9Ca6Ct5MAF4wZwCy+2AjXIAGMonCwCZF4TzkcSeZXivn9LuT1e71JSi0TyAjngl6tiDmjBy1RDalpRGJKSwaLzeIo31nuy86y2C0xNRRPxc0Ge9O0n2llnxLIOA33KZ7MjxkJZCSQkcCvlQD2CQJciefVeEsNMCORP6Um4mbVhlo1i+wyK/V52DRQlYymKGRntlptJiP4DJ+OQUmYlERabiJt+2vvI3PebysB0vuYBhYrBS1lQsItRhmAlUo2GfksORPkZNQGq8h+ragos1B9E1sqgVkHGY/6bzsKv3XrGafhby3hTPsZCWQk8LuTgDBEJZW4osIlSqqgJSXAlSQ75LQTXKVvopi4FqJFGRRBvUW6VdKUIO/MLArBpVRh61LU0O9Odr+nG2bUKZUNZyhcHhg4mSVQHWAEbaoqoHigAfFWm602VO3wOGgcV7Vddmh1wTPbfpJAZq20nwSduUxGAhkJ/H4kkMIblBb+ILgXYfROps1p2LXSUlihnpwKZVDSbOR/1UQCfZpPIwVETNQQgX0yLWEAS6mJWFCJHmRs17+f8W2qOwX0iEmiOY75xHW4B4I30QWoLIAvGl54HNIwOZgssgbgMnq/ieT7y5rJiPuXySlzVEYCGQlkJNAICRBdZUBriux8IxgLhhwLSCttMybltGJJJsxqzJiIGuJxk8KfRlMaKiNchca0oirRdCpmk9OQgTfigplDD0IJiGh3k1EVbkJq7jBJYMJKip1NtKWTYH0L9KR2p6OquhYMJ0s2JRPw10Ti/YXNQF9sSCWsFgO1GlNRVTCeJWJhO/mkTTjUv7AvmcMyEshIICOBQ0ICZuGUMVICWkTCpGKCERJ+bUoE/9RZQ6AMWtaAbYsPiqmIQwWrkdESjSmZtPtDYjo0eBNkSBgSKvyiBlXLdUgmbQRPJRn+pko1jDOvuEoyGndb7eQd0q6YYk3UfIM3lvlBk4CaghMPil7qXuOoNUcSBsXscJAWY7dCIxtJp0URrsyWkUBGAhkJZCSQkUBGAhkJZCTQWAmYUwQEqBYBpgOqOye70l9BpUdD2hpPYNPyGYyCBT+zZSSQkUBGAhkJZCSQkUBGAhkJNFYCppSDOpFGi8FlMkUTkPvbDCkqYSdxIwo/YmObyxyfkUBGAhkJZCSQkUBGAhkJZCSwRwKywRK3/C8w3Ir4WXYbvwAAAABJRU5ErkJggg=="/>
          <p:cNvSpPr>
            <a:spLocks noChangeAspect="1" noChangeArrowheads="1"/>
          </p:cNvSpPr>
          <p:nvPr/>
        </p:nvSpPr>
        <p:spPr bwMode="auto">
          <a:xfrm>
            <a:off x="155575" y="-1423988"/>
            <a:ext cx="4410075" cy="29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46088" name="9 CuadroTexto"/>
          <p:cNvSpPr txBox="1">
            <a:spLocks noChangeArrowheads="1"/>
          </p:cNvSpPr>
          <p:nvPr/>
        </p:nvSpPr>
        <p:spPr bwMode="auto">
          <a:xfrm>
            <a:off x="285720" y="500042"/>
            <a:ext cx="86439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D0F11"/>
                </a:solidFill>
              </a:rPr>
              <a:t>Las fuerzas de fricción también actúa a pesar de que </a:t>
            </a:r>
            <a:r>
              <a:rPr lang="es-ES" sz="2000" i="1" dirty="0">
                <a:solidFill>
                  <a:srgbClr val="0D0F11"/>
                </a:solidFill>
              </a:rPr>
              <a:t>no haya movimiento relativo.</a:t>
            </a:r>
          </a:p>
          <a:p>
            <a:r>
              <a:rPr lang="es-ES" sz="2000" b="1" dirty="0">
                <a:solidFill>
                  <a:srgbClr val="0000FF"/>
                </a:solidFill>
              </a:rPr>
              <a:t>Fuerza de fricción estática </a:t>
            </a:r>
            <a:r>
              <a:rPr lang="es-ES" sz="2000" b="1" dirty="0" err="1">
                <a:solidFill>
                  <a:srgbClr val="0000FF"/>
                </a:solidFill>
              </a:rPr>
              <a:t>f</a:t>
            </a:r>
            <a:r>
              <a:rPr lang="es-ES" sz="2000" b="1" baseline="-25000" dirty="0" err="1">
                <a:solidFill>
                  <a:srgbClr val="0000FF"/>
                </a:solidFill>
              </a:rPr>
              <a:t>S</a:t>
            </a:r>
            <a:r>
              <a:rPr lang="es-ES" sz="2000" b="1" dirty="0" err="1">
                <a:solidFill>
                  <a:srgbClr val="0000FF"/>
                </a:solidFill>
              </a:rPr>
              <a:t>.</a:t>
            </a:r>
            <a:r>
              <a:rPr lang="es-ES" sz="20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6089" name="10 CuadroTexto"/>
          <p:cNvSpPr txBox="1">
            <a:spLocks noChangeArrowheads="1"/>
          </p:cNvSpPr>
          <p:nvPr/>
        </p:nvSpPr>
        <p:spPr bwMode="auto">
          <a:xfrm>
            <a:off x="357158" y="1428736"/>
            <a:ext cx="878684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D0F11"/>
                </a:solidFill>
              </a:rPr>
              <a:t>Los experimentos revelan que su valor máximo, llamado (</a:t>
            </a:r>
            <a:r>
              <a:rPr lang="es-ES" sz="2000" i="1" dirty="0" err="1">
                <a:solidFill>
                  <a:srgbClr val="0D0F11"/>
                </a:solidFill>
              </a:rPr>
              <a:t>f</a:t>
            </a:r>
            <a:r>
              <a:rPr lang="es-ES" sz="2000" i="1" baseline="-25000" dirty="0" err="1">
                <a:solidFill>
                  <a:srgbClr val="0D0F11"/>
                </a:solidFill>
              </a:rPr>
              <a:t>s</a:t>
            </a:r>
            <a:r>
              <a:rPr lang="es-ES" sz="2000" i="1" dirty="0">
                <a:solidFill>
                  <a:srgbClr val="0D0F11"/>
                </a:solidFill>
              </a:rPr>
              <a:t>)</a:t>
            </a:r>
            <a:r>
              <a:rPr lang="es-ES" sz="2000" i="1" baseline="-25000" dirty="0" err="1">
                <a:solidFill>
                  <a:srgbClr val="0D0F11"/>
                </a:solidFill>
              </a:rPr>
              <a:t>máx</a:t>
            </a:r>
            <a:r>
              <a:rPr lang="es-ES" sz="2000" i="1" dirty="0">
                <a:solidFill>
                  <a:srgbClr val="0D0F11"/>
                </a:solidFill>
              </a:rPr>
              <a:t>, es aproximadamente proporcional a n; </a:t>
            </a:r>
          </a:p>
          <a:p>
            <a:r>
              <a:rPr lang="es-ES" sz="2000" i="1" dirty="0">
                <a:solidFill>
                  <a:srgbClr val="0D0F11"/>
                </a:solidFill>
              </a:rPr>
              <a:t>llamamos </a:t>
            </a:r>
            <a:r>
              <a:rPr lang="es-ES" sz="2000" b="1" i="1" dirty="0">
                <a:solidFill>
                  <a:srgbClr val="0000FF"/>
                </a:solidFill>
              </a:rPr>
              <a:t>coeficiente de fricción estática </a:t>
            </a:r>
            <a:r>
              <a:rPr lang="es-ES" sz="2000" i="1" dirty="0">
                <a:solidFill>
                  <a:srgbClr val="0D0F11"/>
                </a:solidFill>
              </a:rPr>
              <a:t>al factor de proporcionalidad</a:t>
            </a:r>
            <a:r>
              <a:rPr lang="es-ES" sz="2000" b="1" i="1" dirty="0">
                <a:solidFill>
                  <a:srgbClr val="0D0F11"/>
                </a:solidFill>
              </a:rPr>
              <a:t> </a:t>
            </a:r>
            <a:r>
              <a:rPr lang="es-ES" sz="2400" b="1" dirty="0" err="1">
                <a:solidFill>
                  <a:srgbClr val="0D0F11"/>
                </a:solidFill>
                <a:latin typeface="Symbol" pitchFamily="18" charset="2"/>
              </a:rPr>
              <a:t>m</a:t>
            </a:r>
            <a:r>
              <a:rPr lang="es-ES" sz="2400" b="1" baseline="-25000" dirty="0" err="1">
                <a:solidFill>
                  <a:srgbClr val="0D0F11"/>
                </a:solidFill>
              </a:rPr>
              <a:t>S</a:t>
            </a:r>
            <a:r>
              <a:rPr lang="es-ES" sz="2000" dirty="0" err="1">
                <a:solidFill>
                  <a:srgbClr val="0D0F11"/>
                </a:solidFill>
              </a:rPr>
              <a:t>.</a:t>
            </a:r>
            <a:r>
              <a:rPr lang="es-ES" sz="2000" dirty="0">
                <a:solidFill>
                  <a:srgbClr val="0D0F11"/>
                </a:solidFill>
              </a:rPr>
              <a:t> </a:t>
            </a:r>
          </a:p>
        </p:txBody>
      </p:sp>
      <p:pic>
        <p:nvPicPr>
          <p:cNvPr id="4609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563810"/>
            <a:ext cx="542925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214291" y="3071810"/>
            <a:ext cx="8929709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rgbClr val="0D0F11"/>
                </a:solidFill>
              </a:rPr>
              <a:t>El coeficiente de fricción cinética suele ser </a:t>
            </a:r>
            <a:r>
              <a:rPr lang="es-ES" sz="2000" b="1" i="1" dirty="0">
                <a:solidFill>
                  <a:srgbClr val="0D0F11"/>
                </a:solidFill>
              </a:rPr>
              <a:t>menor que el </a:t>
            </a:r>
            <a:r>
              <a:rPr lang="es-ES" sz="2000" b="1" dirty="0">
                <a:solidFill>
                  <a:srgbClr val="0D0F11"/>
                </a:solidFill>
              </a:rPr>
              <a:t>de fricción estática para un par de superficies dado.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285750" y="0"/>
            <a:ext cx="8858250" cy="461665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b="1" dirty="0">
                <a:solidFill>
                  <a:srgbClr val="FF0000"/>
                </a:solidFill>
              </a:rPr>
              <a:t>FUERZAS DE FRICCIÓN</a:t>
            </a:r>
            <a:endParaRPr lang="es-E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14282" y="3791554"/>
            <a:ext cx="8929718" cy="286232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La </a:t>
            </a:r>
            <a:r>
              <a:rPr lang="es-ES" b="1" dirty="0">
                <a:solidFill>
                  <a:srgbClr val="000000"/>
                </a:solidFill>
              </a:rPr>
              <a:t>fuerza de fricción </a:t>
            </a:r>
            <a:r>
              <a:rPr lang="es-ES" dirty="0">
                <a:solidFill>
                  <a:srgbClr val="000000"/>
                </a:solidFill>
              </a:rPr>
              <a:t>es la que hace que una persona o animal pueda acelerar desde el reposo hasta una cierta velocidad de carrera. El valor máximo  estará dado </a:t>
            </a:r>
            <a:r>
              <a:rPr lang="es-ES" i="1" dirty="0" err="1">
                <a:solidFill>
                  <a:srgbClr val="000000"/>
                </a:solidFill>
              </a:rPr>
              <a:t>f</a:t>
            </a:r>
            <a:r>
              <a:rPr lang="es-ES" i="1" baseline="-25000" dirty="0" err="1">
                <a:solidFill>
                  <a:srgbClr val="000000"/>
                </a:solidFill>
              </a:rPr>
              <a:t>smáx</a:t>
            </a:r>
            <a:r>
              <a:rPr lang="es-ES" dirty="0">
                <a:solidFill>
                  <a:srgbClr val="000000"/>
                </a:solidFill>
              </a:rPr>
              <a:t> para la aceleración inicial, y a </a:t>
            </a:r>
            <a:r>
              <a:rPr lang="es-ES" i="1" dirty="0" err="1">
                <a:solidFill>
                  <a:srgbClr val="000000"/>
                </a:solidFill>
              </a:rPr>
              <a:t>f</a:t>
            </a:r>
            <a:r>
              <a:rPr lang="es-ES" i="1" baseline="-25000" dirty="0" err="1">
                <a:solidFill>
                  <a:srgbClr val="000000"/>
                </a:solidFill>
              </a:rPr>
              <a:t>k</a:t>
            </a:r>
            <a:r>
              <a:rPr lang="es-ES" dirty="0">
                <a:solidFill>
                  <a:srgbClr val="000000"/>
                </a:solidFill>
              </a:rPr>
              <a:t> cuando ya está en movimiento. </a:t>
            </a:r>
          </a:p>
          <a:p>
            <a:r>
              <a:rPr lang="es-ES" dirty="0">
                <a:solidFill>
                  <a:srgbClr val="0D0F11"/>
                </a:solidFill>
              </a:rPr>
              <a:t>Sin fricción entre los neumáticos y el asfalto, el automóvil no podría avanzar ni dar vuelta. </a:t>
            </a:r>
          </a:p>
          <a:p>
            <a:r>
              <a:rPr lang="es-ES" dirty="0">
                <a:solidFill>
                  <a:srgbClr val="0D0F11"/>
                </a:solidFill>
              </a:rPr>
              <a:t>El arrastre del aire reduce el rendimiento del combustible en los automóviles, pero hace que funcionen los paracaídas. </a:t>
            </a:r>
          </a:p>
          <a:p>
            <a:r>
              <a:rPr lang="es-ES" dirty="0">
                <a:solidFill>
                  <a:srgbClr val="0D0F11"/>
                </a:solidFill>
              </a:rPr>
              <a:t>Sin fricción, los clavos se desclavarían, las lamparillas eléctricas  se desatornillarían sin esfuerzo…. y no podríamos caminar.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6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6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 build="allAtOnce"/>
      <p:bldP spid="46089" grpId="0" build="allAtOnce"/>
      <p:bldP spid="12" grpId="0" build="allAtOnce" animBg="1"/>
      <p:bldP spid="11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6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304D57F-E2D6-4C19-BAF9-9850992C1A2C}" type="slidenum">
              <a:rPr lang="es-UY" sz="1400">
                <a:latin typeface="Calibri" pitchFamily="34" charset="0"/>
              </a:rPr>
              <a:pPr algn="r"/>
              <a:t>9</a:t>
            </a:fld>
            <a:endParaRPr lang="es-UY" sz="1400">
              <a:latin typeface="Calibri" pitchFamily="34" charset="0"/>
            </a:endParaRPr>
          </a:p>
        </p:txBody>
      </p:sp>
      <p:sp>
        <p:nvSpPr>
          <p:cNvPr id="5837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UY"/>
          </a:p>
        </p:txBody>
      </p:sp>
      <p:sp>
        <p:nvSpPr>
          <p:cNvPr id="58372" name="AutoShape 12" descr="data:image/png;base64,iVBORw0KGgoAAAANSUhEUgAAAyIAAAIcCAIAAACFKI1gAAAAA3NCSVQICAjb4U/gAAAgAElEQVR4XuzdB4AmSVk+8C9M2NkcL5JFooKiICoYQDAnwIQYQIyIovwVcwQjmEERzFkw50AQQQUVVFBUguS729scJ3zh/6t+Zvo+dmfudvd2Z2/nqneur7/qt95666nqep9+q7q72+30tm3ffuz4ic7MdGdp0Bl3yp+t1+zrVhGoCFQEKgIVgYpARaAicL4IdMfdYXcKx3rJS1+6+9prT5w62e31N83O9objXqc/P5w/X4VVviJQEagIVAQqAhWBikBFAALdfu8RH/rQKXEsHKs73V8aj7dumVtaGi0tLk71+v3pqQpTRaAiUBGoCFQEKgIVgYrABSAwWFocd8ZT5grFsXCs3sz0cDw+vbQ4OzONZi2MFi9Aac1SEagIVAQqAhWBikBFoCIwXchUf8p6LHOF4liDTnd+YWGqbLML8wudXl2cVTtJRaAiUBGoCFQEKgIVgQtBoNvrjIbDngXv1mMNlwbzp073u73ZqdmlhcV+t3shKmueikBFoCJQEagIVAQqAhWBTmdhaanT606hWb1hd2lxqcwVNhxrtDTaPLd5abxUUaoIVAQqAhWBikBFoCJQEbgABIY9S7OszSqzg13zh2U91vyCOBaO1RmORqPhBSitWSoCFYGKQEWgIlARqAhUBLrTZWJwqtMbeXeD5wrLmvdeb9gZi2PhWKN+Xp9VgaoIVAQqAhWBikBFoCJQETg/BHqjkbc61HXu54dala4IVAQqAhWBikBFoCJwjghUmnWOQFWxikBFoCJQEagIVAQqAueHQKVZ54dXla4IVAQqAhWBikBFoCJwjghUmnWOQFWxikBFoCJQEagIVAQqAueHQKVZ54dXla4IVAQqAhWBikBFoCJwjghUmnWOQFWxikBFoCJQEagIVAQqAueHQKVZ54dXla4IVAQqAhWBikBFoCJwjgh4PenG3HwTu1SsW15bMRwPHI66Xsc6np3ujQZDm5TpvrexdjujsZexekfrxgSi1urOioC+Xbp3p3R7PdzmoL9lbn5+3vHs9CZnffKhXAjT04PmGqlbRaAiUBGoCFxcBDYszUKk+v0+v4JTdb3wvtvsep35Eyd9HHtuZnZubm7r5i1bm22mBvUubreq2i43AsORLl/+srnbaFjW+D37bzp9+vTJkycXFwfdqf707Gyv1xv55NZSpVmXu81q+RWBisBGRGDD0ixxLE5maTAcd4a8yXg8HAwG/U5/y9Tsjh079uzZs2P79ql+adJKsTZix76z16l/Rrf2ofhOdzzu3vO6aweD0YmTJ/cfPnT4yJGTp090+r2eK6RGc+/sXabWvyJQEbgkCGxYmtXt94du3jslpjXTn1pYWBLXmpmZvfs1+7ZsEcTa0suNfnOXX8jW8u9LgnJVWhFYbwTOmgN3T6Gjd8ed6anepp3bRHNnZqZvPHRwfnFRqLczPivDeltcy6sIVAQqAhsQgQ1Ls8aiWZ2xCZGpbmdpaUEsa+vc3FX79l17zVXLzbjyzcZKsDZgv65VOvvL72JZYOl3OxYmdvtzs1N3vf66zVu33HDz/iPHj3W6zVrGulUEKgIVgYrARUVgw9Isa7Os8C3Ls0bDpcVFq92v2XfVdddcFXJV/I3/yt19WSEsotXpNzOIdasIbAwEVunOTbxqrKt77MMzH73pTmffjh1LC/MLx0+ezco2Bgy1FhWBikBF4PIisGFplucKe53iO/CtqV7v6r37rr5qL9czLM9djbNwxQRKeRbLdGG3P/KjbhWBjYKAPr16VcaDbneq0/Pw4UCo14Vw9fZds6PuW268aXX5mloRqAhUBCoCtwOBDUuzvKthPCwcC63atGnTVVddNdPvWaHVn53qWYnSbO1zWFwSxnU7YKxZKwJ3LATKw4Pvv4V4Nc8VmjQs9xalx4/Grou9u3ZXmnXHar9qTUWgIrBRENiwj9n1rMvqTnVHY/ftd73+2s2zaFdn02x5omq0tCSsZT8ysdi8VUhrSvGOreyxMwdL8/P2Ze6l+bnqAeU55SBiUe442vxMeitJPsIRcDwuj0DeUlwkk5i8kSSTxDZjW3QOsh8sLBCLkslCW5lYGFWOI6MgB23RZ2eMJckVVa1Vbbk5iP62Xi0gw8VFAinFPulJafet5Tnb5m2Nd6CC9qsiE7G2oFZt0ieroHHb+qaybXWSPXklrgVF0ifNaCsub5TkbKswZqjjZAumm6VSbXO0OMgy2eixKpafbfDpEycIJH2qI2bV7QyGObBfBmHsGcTpXqfvhQ5lEOt1+9OeM+zd96537Zw+3R0NtdCo1x26Fkwq1qnEjTLQ13pUBCoClwuBDUuzytSgNb/d7uzs7MzMTHlPIybUMCovY8zeyi2vavSiBz8duNH3PiF7PyWKgQmGUUJMyhJy1hx47VAOsvyLZApKxigvU5G93qI1YU1ZEUhBOaaBwMLCAknv8VKu4rw0UhYpypLIpBREUkreBEZbNEcsyvPCyVOnTvkpi7zOxrwSz2s2yiMQk8iwxHFBpslFIMf2OSCQ7E4RaCtOXl1SX4b5SQzOxBy0CKTciMmuFU6cOCFjlBOjP6qCiT2rUqKDFNHWmvIIKwhuFDoVDKWTjwAlCrJnrfTgEJ0SWRt7oJ2z9rTZJ71tMik0SIyRkxrSKC1ubV41Ikae5WyQHlRzzDwFpVKT0MUSldKIaY60Pv1Hjx6NQnljRjpMGsheFgLRT7M3wB0/fpxyGlIpsDBDpexjWAAJ1BLbzYOHLIlhKcup1HFSrB5XBCoCFYGKwHkhsGEnDbkKzglj2rx5Mx9motDvsgB4VF7xwIPyK0GKb+OiyPjJsf35n//5p37qp8rlZ/zZjTfe+NrXvvYjPuIjdu/eLSUZ3/rWt7773e/2M+zk2muvvc997uMnD0chdyX95S9/uXd0feRHfmQK4vN4wVe96lXEmBevdv3118voHROtjAMyfOcjH/lIx7Js27Yt3CUy8saz/uEf/uG73vUuzvWLvuiLlBiblaIKH9hs5OMy//3f/51hH/IhHyLlT//0T8mobygdO5369E//9CjPPuTmv//7v//yL//y2LFjj3rUoz78wz88FSf/F3/xF4praSjbDh8+/Nmf/dlx0jSQOXLkyL/+67+GSylo7969D37wg5ka/SynUN1BoTnsCSMNH/3RH42K/cM//IOykMLAQpsD8vL+9V//9c6dO5nk+Oqrr77vfe+r1qmCUv75n/8ZvVC7bMjrvn37PuzDPkz7kgnnoJ+ST/iET2CMaipaRf7oj/6I/uuuuw6wJF//+tero0I/4zM+4wM+4APoBFdaVo3+7u/+TlmPecxjkt2ePbJQpSCN5az+cPe7310tgomq0UzJ+973vje96U2KILl9+3Z5nbrXve6lIsHzjW9841/91V8p5VM+5VPud7/7qSZ8tAJVzNCaSqHTpmN85md+JgGJ//M///PHf/zH1MryaZ/2aektAAQO/b/7u7/7jne8A1xf+ZVfGfxJhiw6iLYtm2fV99j86cEYUxTkKuTbKRPvyVL3FYGKQEWgInABCFgoPv3q171WRGXRUqZmafhMb9rnaEb9M9d2XID2y5mlCedMdcbXX3PNXa+7ptDJ4QjX8r5SGz8UH8mR8Lut+/+v//qvj/qoj+JBf+M3foNM+NDjHve4v//7v0d97n//+0uhiev6qZ/6qWc961mJqRTQZmaI/eqv/qpcOJz93/zN30jhTXm7uD3lIkCf8zmf40C6TUa+/8lPfvLP//zPx+FJQYNQFj7vhhtuCLOJcw2YiuaPncIF3/zmN/spHZnjmx/2sIdRYpPr+77v+771W7+VYyasgk94whMUhExQxfUmBKXWbCOPuGCNXtmagsKxVPCbv/mbaaBNjb7ma77mR3/0R5PXnqSMkbeX9y1vecuuXbsk0kkzuD72Yz82NgNZ6Q95yEOgeo973INOLv9bms0p2dXikz7pk5jx0pe+VEYciHzwiQYs8Ld/+7dZAmfpwEFl1OKe97znr/zKr+CjbH7Zy172iZ/4iaBO7WhmjCb45V/+ZdSHHgU5hbJ88Rd/8a/92q+1zFLpLAfXN33TNyniK77iK37pl34pnMn+ec973jOe8QzFhdoyXuk0ayZMiFrg/Mu//MvHfMzHtEVLVPpTn/rUF77whawNvZMo14/92I8pBT70xE4lfv/3f/83fMM3OPv1X//1L3jBC0gmYveiF72IEhrSfwKFU6xiM7jcAPip83znd37nzTffLJ0SVv3Wb/0WI9M59S6VZYNTD3jAA1Qfu3XMQgopD81Fpt757vfddPjQwmgw6vT6JhnNuQtnVpoV3Ou+IlARqAicJwKew3vkQx62YaNZXE6hRE3gJ4vbBQGsW5maKl/gCRMKYolqcDycGSL11V/91T/0Qz/0jd/4jaJQnNk//uM/Yidf+7Vfy0XFLcmOu9hzVGiBEBdigRz84A/+4KMf/egv/dIvDTcSyqLtDW94A2r1yZ/8ySFtTJIRfXnEIx4hu58//uM/zgt+yZd8CXoX1oKfiaz80z/90ytf+UqEIxlDEWThVlEK/lgsjc/+qq/6KsEV1mJmAirXXHNNJqqIYVeJrKig7H461bC7gTp+wRd8AbOl40xieHhSXG/4hDgQEMSf1J1OpO17v/d7H/jAB37Zl30ZzTRgXSolbziZyAqmkqiP4uBGD7h+4Ad+QF24/Ne97nWMfM5znvPiF78YPuSdVR2SFEqxCYmFkTj+nu/5HlEo5rGK2Qqy0SkLG7BGsLz97W//kR/5EcdYzl3velesRbt813d9lxIDlAqKGAGBwVTRozMwRn1DrBlMTziNvMoVVPvFX/zFJz3pScjZ/v37v+M7vkNjiWkJTaX1sStV1ljaV+tIlIthmhLXwXT9hN5v/uZvYj9MlZJaqIgDm+LQIGIp3V7ckcH/8R//8XM/93OA1az657d/+7d/+Zd/OfYm2KknqJ2M2BhJpxBrpUgRwBOjUopuIJT13Oc+F42T8Xd+53eU+PznP1/vghLwESxYSXdMSZo7nZBVIregkKhGzYXTzHSf55hSxSsCFYGKQEXgDAQ2LM2KtxiPinMVl+M12kfceRFOjkCcSsgBscwKfdu3fZsgBE/Gj3K9z372s014cbcBLjwgMSTHn/VZnxV3JRiDkQgpCT+EDfDHKJfIwe///u+b3Akd4bq4fBxLwCwZOUhhCdGyhz/84bEZzcKBzDqZ60FlZJQeiuCY8UJuZoi++7u/W9zFz4/7uI/D8BiA86GDhJWiUgnhJAbD4EREyNvucpe7iABl5jS+Xy4el23k2f9v//ZvAmYoEY7FTtzFMY+OnwUHtEM4rfjjlZVnDsLAwBKHTRU6IqYVXmJi6yUveckv/MIvBPYgCWEZIW/TKBQy1YbSydjGgVQnFrINmVBZpiK1ImRIlUAX/iG7jA960IOCbeSTMQEbKSyRUSktGU0iEFTfsflEMjiWY0+n4lhCSr/3e7+Hu5BhDwGGaRcVwWloi/10skd9/bQ5+PVf/3XNGpqlOFtOMcm8XiExDXrZ6BGNg4wgomNdQghNZEunwopCweHJSNOgupPs6YRIoWnNsGGJcjESGvqtuUhzhaxCypWOFJpc/pM/+ROdhKqWZjFAib3p6RbtmBSB1sJ6UBGoCFQEKgIXgMCGXQLPScSN8Uxo1jLHaqIjCbQcOnTIKYuEEuzhXLkZZzn+//f//t9rXvMaIQSMR5BAtIDHDd0RIIEyPkE5PRLjniUK5wgw4C58mBU2FjbxcBgVtuRsjKG8uLQmlmCTnlgaBxlPLJpiKtC8DwKBS9Ev3dk0bVw1MsdV41jtKZNlYj9ITMRaf5lpKXbiPbZUoUVGdikMY0/qFQSkC5ZQZSGRfawVk8MaU+uU4phh4RlSRMvsU7T00LUsoor9Vj7BnIyfjFEKwxgT3iMxYlEo5hRV+Qlwkq1y9cqxWgP5b//2b/1sJWNzafeGGPnZEhoH0aPo0JQgTNgWe7SIJpDLz3vf+966AVYUs2URpvIT4CZJhejkSnHUahSGpVlF0bR1UFWo9JiXOrYmKT3paRrVRIzsyQtxaWhTzIBK88kldMqGZMmtggCYGBU2HJ30mxJ1rGPLiI+amdUWGoJaxEtQcNJmkssZm0dDmNpiRVV7HLG6rwhUBCoCFYHzRWAj06xgMekqwjBCVngsjoSfNtdDhu+x5+04GzNxfKSlVzZuCeuSUS57P/k5kvLyXhITLzHB9L//+79iV5wfH4mfcbQCLSIfnCIeQD/JeLgUF05jWs1P0RHKZRT/UASrOEikxGJwJoUrhDOpFOYnRmKaj0J5wxrJm6BMlZWYgtRFij0N4ROpu59yJaRBQNHx2Y5lVLUP+qAPYgMPLSiCT0g0AaoubJCLQkXEDQc3GcNWHeBbKc4xEBQUDmQa1FIqGdlAD3uockADAVsoiCwOUtnUfZKI0Oln6kWMAJolwpSWhQbloSz2+RneE4OVZQs+cKYt8mSAyR4rmagVLvrZn/3ZcESRJHUPMqqgdh//8R/vYQKs+tWvfnVspoRaJUa/A4Eu/cRsYwxLEzi2kaHNRkDGYIUDWSvGAKE4ASoPEBB47GMfaymbg9QIg0/Hk8UBVaaJacgaf5ZIUZCOreOhgH4CRxBLQVA9ePCgeUzVSXPEDDIyFoUNRabWpsTUK8extu4rAhWBikBF4AIQ2LA0K34oc1JtJXtNZChUg68lw/14uo1Td8zR8lL2HJVpMit+EBfLk51qfTOHR2ecEALBm1oibS9qxTU+/vGP1waERbCs7xHMMBVofg3Nks6VpoU4Pw6VGEvMTlqxxG3HQ5v/sk6Lfp7SohyTQbE2apNdSlhRFMYXqkgWPLGq9fqRJxCS0RI1c2HyssFGWGyGzCSzkdFSnnBQD8FhgYI6XHKMIcnseGUpVGWVUthAy9gosZbcSiMQiQCJh+GvLcmQkUJ5pTgIWVTxtAuGwaRCvpopSGzPATEGp5RIKiLVp4RVZDwUiT9JzBSkpmlLDA5KTN7w42ggkzYVctNYjLFGyvSckOF73vOewEjA44dm6CxZY+QXfuEXmjdUC+U6xbYswKeKGRbUm8kl6WcMpoRMKpsGioVqhJST0dzmqRlpRZfolPlZi8+Sl7z0kEvysYcqy94JINypY/aMkWL9GbG0lx574MABvQ411HDSWWhP3hYA/UwtGEmnsmxplBRX9xWBikBFoCJwAQhs2LVZ/Advka24kJW1WXFFUngajhaXapfycMBZruQsJ/eTP/mT/JPwBgZTNKzM3AXlOCp8JemiDhazCynxUl6y8J//+Z8CTnlJgRCX6Twryp0SV+AmLb3CXUwPWfCEBzz96U/ntp314Jh10JiZZTrs9DielTQElChj6B0xkTMMICbF+6omM5hk3xKRuNjW8jAqFVRNtomdxIXLYh1YQkSUJ5efVqSZtcQdPWDoaT4rsXAmlqf6aJDV2TGJbWgBbclrH80kTbGFvTHY+jaLhII/Y3DQHBPg0XEOueLymYTlCH2lXvR4HMEpG8cfGtfSjraawmlUIUamxiSyilr8VV0gk+ZW9wTbCDimv2EaheelQWmAv6Z5xSteYXGVhVlWvIkpWhCmaDNxWlNMK43u8cy3ve1tiFfoyFOe8hRxL40uiyX8+kawUlZrA/wVJ4TplAO1gIP1ZH6SYa3YoYgmAify5MFMb39QYiTtCYdshbHBX6Ia2dOQRJVij+pQGE4mLGqBl7zeSxKTVt2TZ49XnwjVOvYKU2pdOKsK18SKQEWgIlAROBcENizN4jByd85hAKJd/x6Hlz1Hy2ViMwT4V+6QCw/TEhGxTtzPcKxESojFqdPMk5F573vfa7VyyzAyLfgHf/AHfLypHxNP4Rz2JnGQG86PKvEqE3CcIkJgbTUOkfXv3gdBw8/8zM94QMzZVMFqdG44JKBhGt2HPvSholxhJ2ljif/3f//HScfRFu/YkEJGhnXFYOlqpAixJTOhxZU2EbVI2idXewAfi7Q8pyY240FLISXvRwhdE77KqnBFxwZ5k10KnYpGAjwHIIgiHSChR47Bpeg8AKhe4Q0E0lJhDKbtZIxtaazUhbA6pix6/LQGzhSnY/EbRVvlDec25BPCEXIZbfTLBYQAGLXMoFZFnE1xHhEwOWhZnjjlD//wD2tNS/hxIFPDeZ+ZdpcXgTa1mpVk4lseR6AEQfRspmMty9RAlIJACoev+7qvs8+pEGi5Uq4D4VXdw7MUwmNCYj/xEz8hV7LL5YAMax14vtIBKoxCORXo1EW3ZDwQ0h9U1vOGFvKLZqWxzt7rLtHcWNu8llb8DEEcNy+Lr1tFoCJQEagIXBACG3nSECBx6sv3481b4MNX4pBQE7Eij+yR5HqTyF3F45o65Jg5v3As7ic0gnDYCd/G1xIglhko7pAeMQ+0CRMSBTHNJCJFoegI10UgnIMGlnCluBqXrAgxCfIyoiZmkaw3MnvFUzqIcKrjWGSIH33nO98pxbSRqSWJAmAf/MEfzBJ25o1KzsrOdypIPAOtUUrbSZjB1NbyUIEQETKm+ei0mgdVcsoklMkmTziyX10SL2lVhffEo1MbtpTXOsibn1BN6cTY46z19WmL1MtCKGEbxxELwn6mLShJ6zibJUotJl6lkfAVDqF0DRGOlYyhGqEgipP3bne7m72HFVSfNgKeqYyRsLKcHEvTsml6x0itGTenNKXqmNcDtcZFXLyxVumMJA8TRaeHPPOZz1SWkJX0pPjZMj9Fhy2lpiClQQN97ud+rhZ0nKIFCxXdYi57eppcwVDTqLhYmneOZJ40nVAWHdsKej0qnVZIjM48n9i22hkHuFU0MzhQryVZ0ysCFYGKQEXg3BHYsDQLBLwFN1Ocx/vP98WRcFqWUvFGXsoQX0iy3MSvhDRyc89B8seTHItAqEZYQrIk3uCUlz+Z9BHYEPOwvsqMpNCRl1ohW0q0fEp8KLxEoeiLQBEi5cFGfpQjZ4zHDC0wklE4hIWmrqjlsFMuV2rtDg0m8mgwQSmW4z1JyFaW3RAzw4WoOQiN4GWFxARIVATDQHFUDTiU2GK5U47DNhxYlUV5Hl1Ud3WkweIhOh3z2Xw8JSFnVIUByEjAWXnVVEFx2BFTRM7aIxAqG1ogL8ro2UxwOSYcbkQMI/ETztmU6FSWriuCJSYlTfBBWEZEjTAb0nCpCzEp2VOI3wCHhVae+ckkp+DvGMGlXMVZIj5EVUgnIitoBCUv5tCOokRiVNa2ayatoxZqmslThqULIXyeq0CXTdJBoGWlDCNAs32Il2aNzTi9YCSGJDiXKmspNFcgM3OC6WZMEl5VIxpYzmxM3cOGCDowQ+LNVzpr8hT+BGijOdPQjqWstUUn5WzOtZMi1pKv6RWBikBFoCJwmwhs2ElD3qJxKuVNpGVF1MqndXjfuBCLzU0D+QpNXg1FOE6Xs3HAC2b2sHVvrYsKpSDggB9KNCJTP/yoxe+mkHjrsIE4Py7cSh1BkbwbM7EHbYNGPO1pT7Nsy4p7wQxuHrtiAAtDVqyh5t3ZaS1X+I10S6kstREsQa0QLAEYS3msIRPYoFOJ3rxgtgsJoFzcy6IxRIFmZxGChM2suCKJdqgXooC6mSRtWRFhvlmcz3Ixc1hWjFmYZfaQbYxkieCcKsvLniQ+8YlPFI6SAhN7ETUFAQRQYRUBMLX4/M//fJaz09sHkAkviMIzLLQnHAKnddAdP5XCbHoQF0U7sBif5U5ZF2XtFHJmxZif6qJoM7bW22l9wn5C2ItVY0AMY7BCoWo5nXAUhud5UmGkzPdR9dM//dOaz3MJAHGMxlnHpizTvsymWUEQEx20QA1LzqvtqcXzFMpaPQfyNGhZTU8+jM1ZHYAZ5gEDGm05JQDmmQnpCJz3WgFf0SiXaGvYUsRwPgcqq5RwIE8VKAWtpwEnowG9M9WYglJlGKJZeHZ+rjooDEdl/R+B8qbShpyZZ1/+sWqGmlgRqAhUBCoC54DAhqVZPATSMB4OOFoxg+0rNCsuCjJ4g7c4ejES7yhCwKmLcyBYNm6SM0MUcjAJI2oVDYW6NT41IRbkII5TGAlvy6JmKUiYLHwnmiUuxZ3jWPIm6MIX0oDN8JGsNZ/ltZyJ+kjn6ayF8rpU1A3JiKONp8R4mIE/CecogvsX3OL4PRdpj8GIYFlfj0zIJcVir7zFnlpeX/xGGIb9ikBZGI/PYRU4kJSQLdQtj8slOOTYqy/Zhjxx/H/2Z3/mrU5qIYUGKVZ/00B/FAoIMYyAFGqJhfimFkihiS1sAJ1SHEwwLXUnqbHYozrJG3JGwFIw6bQJRCndgclTq84tnFJ6Qj6UWw+nrPAqyIsdoqR5DZgsNgoxVKusYEVMClJlBjCEGFXFVDAzvDN9AN3xZIMFcyS1Y5SE+qiy/uP9Glmtr9yQSAgTs2ZLq1kRT39SVE1lbTpDjAxx9HiBDmAGUDMp2oMCGldIDIlUNJ02krKrsg7ggMLgwxLzmMDRmdVXp0XZFc0AAjIqzmvA0DXGtF0rtZjcHz16TG8nPCrkqvnIevmGQsO56lYRqAhUBCoCF4rAhv2moYkivmq8tOixq7vf9fp7WPfjm4Z9Lr+80IEHsr7YK0A56UCH4qARXHJ4jMS4zOJpmshB8UBNhCzUBIeYDNI4FQH7aIjbbpXIFULGRybQ1TZZImHJ1Zbe8rlWD83xmimIpEgVD8rT89CcvVXtghYtpRAl8kIKWdRUWayVUd0dyMtts5lJIYiTDthZRqKABLz5HQ1FPuADz1QzJtHTEotUTQr9sdNBahqx7FPlYOLYI5MCNrRZUA+fQO1A3Z1ti2sNbjNGT8yIsOJkTHqgyz6kMOkxsjVVoE7pomhoUOpFLLlYImYmZCXElUk6Kek2apdyo7OtV9teOWj7AzFZ2rMpXWIqS4xax/SEtTvwOi7pGDnbgNAqjKpoSJ+JDYTV3cOtInMMpietMFnrSauSfsb+be98z/tuuAI9NekAACAASURBVKE/t2kJPeuUb39O9aYtKRh1C1GuW0WgIlARqAicLwL5puGGpVkdL1zkfnCk4cgHh+9y7XVX79nZYLT85NS3fMuzxHs8k79r564XPP/5T3v6M974pjc98AEPXBosTU+VVUTD0bDvE7p1qwjcARAYNG8kQSRH45F3LrRrKksPLzGnhmLmoFvuEBDqVa0ejRdlx/087Wk/1Z9ycPr0wuvf/vZV5WtiRaAiUBGoCFwYAhv809ElalX8UnFDwg+e5No0O71j6xYeSSRg86a5pzz5qS964Yvvdpe7C2a85lWv/rzP+7xrr76Gs5ppOJYAg5xlbVcTzapbReDyIuBpDgaEXVnnH15VeinOtBLGKz97RUw0y36y67ahvn5XtNUzDeXx2E63fO7z9OLS/oMHLm/taukVgYpARWCjIrBh12aVDxma+2jW4gxHo0NHj5h/mZqenZvqbt60xXzQfe9z/5e/7JUveuELvVng2c9+zhOf9KQ9u/csv4uxWcRdQlmFadXFKRu1819J9UKw0hHxpGJ3E7haJk9tNKu8WLR03dLtz+i67c3CGBEbe/UojmU68MTiwg0H99986GCnX+4u6lYRqAhUBCoCFxeBjTtpWN5nXd5EgCuVxTEeoe/1LCu+3z3ulgUxo8HyxMrpEyfmPPre+KHh4qA/MzUejLpTjTMbjjtiYnWrCFxuBLJCqolV4ViT1mBWglhiWs0ZL7BoTvdRqbM3S9sHS92pvvViw27n2OmFGw/sP3j0yPzS4kx3+Rs+Z2eqKRWBikBFoCJwAQhs8EnDsRdg9Xma8jbrqbIEZeydRQePHHnjm09df821u3fvNFcyt8l67U7hWM3m/UrFA1na0hmXT+mW9b+dZcd2AQDXLBWBi4fALf2whKoaphXmZel/+VVWbpXSmknEWynWa0ucXxp2jpw4ftOhAzcfPULNprnNo/n6tvdbga2eqghUBCoCF4jAhp009PLK8qHo7tRguLgw8ARctz8zzTcdOnb86MlT+47tu2rP3tleZ2HJo149fIwby7oWMuOejAVQEyz1OasL7Fk120VFIAGsct/gOcDy9KK7iI7IVemn5grzaaZmgbyvY7qrCNVaWbVVnh40tVj+ep1jR48fOnz46KmTp06fHjS3Fr6ouVrs66JWoCqrCFQEKgJ3SgQ2LM3q96aHA3yJD/IagkG3Z86wPxoPurMzVq8cPXHixptvnp2Z8SIia1ms2ppvXtfkNQ1+5g0CWUdshvFO2TFqpe9YCJj4to2WBubBddRdO7cVItX3r2xOhYcdO3Eib+cadqeycqss1Zp4Ff5NzYeDmldjTE/NbprulO98Ly0MenVy/I7V4NWaikBFYIMgsGFpllc6cSdu38ubh0bFBw3GI98L3rRpxkIWMyblbeOj4XtvurE7Kl/3m+r3Dhw6mNcg5Q1J/FPeSLRBmrpW40pGIO8MsxewssRwanZm21z5GOLyi76aqglleU+Yt5EV5tQtLxIL0yqrtxqmVfrz7Exnquek2wcfVyorF7vdWa91MFVet4pARaAiUBG42AhsWJq1OJrvTDXLV7gWe+8XHXfmpmfKwitv0prdXFa3ZGal3/HVw6WRRVz93kyftzEvU56dLwKrv3zoYrdC1VcRuA0EfGpcBy2vzJrqHD99csvcbM/soYcGyxWMX3k7LvZkYfvUqU5vhGJlCXxiXDq6rl4mzpdXdJXfTefHtW6j4Hq6IlARqAhUBG4HAnVJxu0Ar2atCFQEKgIVgYpARaAisDYClWatjU09UxGoCFQEKgIVgYpAReB2IFBp1u0Ar2atCFQEKgIVgYpARaAisDYClWatjU09UxGoCFQEKgIVgYpAReB2IFBp1u0Ar2atCFQEKgIVgYpARaAisDYClWatjU09UxGoCFQEKgIVgYpAReB2IFBp1u0Ar2atCFQEKgIVgYpARaAisDYCG/a9WWtXeWOeKd8P9j278hGWsuWNlA7Kt1l63kC5/CpwKREbl48+1u3KQWCqOxoONbCX7m7eufPk4mhuprT1psGUV7yVf83ndKYHnS2D7tJwON+crVtFYGMgYHhTkfaNu44NcfZeq2t88yXa8gLewdj/fPZDyrC7tDEqXmuxARCoNGsDNOItVfCa74w+SSqjks/YDctb8B32fVa4GZ6GS4Opmfrm1Sup6cv738vXCwuTHiwsHjhwoFg/8nbSsdfvatPy6YLO+NjJY6e8nXR6+tY/IH0l1bzaWhEoXzso79HNzaSDfN6gXBFuL5ovGLg0fPDDAOd6KGNgXj1doasI3AEQqDTrDtAIF8mEMwhWtM5O95e/stIV1iq8CxMbEl1avEjFVjXrgYAvFCjGlwx8FHo4WDx86IDP7BQCPbvSvj4X1estSeyNZ6anxqdq+65Hu9Qy1geBTdPl01LGrWw5kuLD523a0Lc8Os11UjnW+rRKLeXcEKg069xwusNLGWsyG5j7vFCusjc52MQ7yj/fsRMO8ee7LE0Qvm5XCgJlSrBsw542HY2GS0v9cafX7w80qwOfhTJhMhr3cGhNPhhs6tdo5ZXSttXO20ZgsLiQka3smyuh9PuVRRHuMDrdnq/WjsY+YOt2o86Y3zakVWLdEKg0a92gvuQFhWYpJuGrMhJ1OqfnT/tI9pbNm+1nZmZ8JHt2dlZ0vYTX63blINAToNKgQ98ubMJana7PnWPKfjTkuYM2mxteGpTGb7xQXXt35bRutfS2EOh2ym2Dvl0+i760tLCwYC+ge/jYUZ29WSoxJGHuvPk5rJPmt4VoPb9+CFSatX5YX9KSynQgZ+v2rtmMNYVLTU3d5ZqrNm/evHXr1umpZpyyaKH5anBlWZe0OS668sXx0JefB52BNVgNtRotX7qmSaxa0aIc0XDsm9GWqGj97tT0RbehKqwIXC4Eci/RjHBl8zOj3J7Te44fP37o6JFT8/PD0ajr1mNlJLxcptZyKwJnIFBp1gbpEuFYbRxLyGr79u3Y1VVbt4hhtcOTYWrcBD/qlOGV1fBTzeKs3lTjRhz0mnlgfqV5rKFsolmW35UIl8Nytm4VgQ2DwPIU+Eqv7rupaO4bZ2a2bt+2ZW5u7uCRw0dPnFgYLFkM7zIwpV63isAdBIFKs+4gDXFxzCizRc1DZyJYe/bs2bl1riwcRa2KRy6P6rQTi2XNVt2uHAQaWuwRqlGv4VUNbx53G+eDXYVGj6Y8V1r4lZaeqZOGV07jVktvG4H09dLrGwK1cuO4tDScnu7v3bNzy/ZtN+zff/OhgwtLi+44arz+tiGtEuuFQJ07Wi+kL3E5C6Oxle3mj2aWhnffvedB97zH1VvnZkrsihfueINDefi/1/dsmp/+FpeGlk3nT1av17KQOmupB0OLG7jussaaWBIj6VTS27wOkt3B/MKS/cKiZdllTbZ0S4UcpKzo9FNZ0SOlLTQKkz5p22RBNCf78prvxuAc0zkpSfOkEjKxJGIpN6qSK5a3FrbGtAVJcTwpkCzSY7N9Spy0bVL56fnFyZ+TpbcaJhMjHG2Oe+YGy5zgFLZ8+vRC40V6ecq9WZdV2tQ9k+dI7afL8pTlFoyGlJ7E7CcLBc4k8i2qk7VWu7MzttWPtYG3tTmJk/u0QlImGygtewbCrfJV+0NbSnS2TeOgrTsNk03mJ+HIJ3sMTlOegmpzReRaSN42O3wi3IoRoGRSG+G2YxNu+2Rb6xbniLUCZyMmpQVzsgqO21yxNnmzj2Rr/9lq2y5KpjW1xdlB26sdp1FSzcCSEttqRoPElNte5vmZKuS4VdXqlx7zJvthhKXkIIZFYEmYqttZWFxoglV5TY0RrDPTNaDp86Ot0/27Xbvv2r27Z02uD5fcahpx23vLsmCrhH6bu5W6VQTWF4FKs9YX70tW2pTXJjVrn3fs2GG6UDmatgQ/ej3pVr5bp2XFqL1Tp0+fthzeAXmJ5f1+/bKqJ8NQWf3TvAbTT2L2Ga1OnTqV7ImZyU7G3tkMalbZSzFf2Q5nyrVStS0rwrLTc/jwYaVElT0xZ6XTFvkUmj0BZ2ku9WrWgEvPYtjWZinqEqvIUJJlatEcS9iZn3I5G7OjWRFRJT36CxzdLp1tdVJ0BFQ2VjmbGsVsPxVhHzGqAot5DWLz8/PJSG3rCYJqSkl7qUuUO2gRiDwBGqi1JaPiUilZWkjbFowepZN3nOaOwbpBAE/3YHBbheRK3aly0PYEZjAp3Sk9inAq65QDFYnNKTFgkpGooFYzha1YWlbGVJ/MWv0hTUwgCDugU6FpGmdzTDMN9jHegVPAT02Z1KJNAzydFQB2rAOrRaqQ7IRlVF/pLgFiirAEO0rSBPmpLD+PHj3qICjlAkmtod2WnlxkZFSKjU57OmVhjGNng3+wDSDRzB6SJ0+ejA1+Bo2A0NYuWezbBspFQZjy2JAsjmNq+ioNtjSK7MEqifapJgvTeaTE8igP4LFBKdEfVcTaris95qV2MSYVTxHBRNFOpeFgRQ/5mER5MWmFTo3Go6ne1K5du3Zu35H6ppMQcRB7clBy1a0isI4IVJq1jmBfyqIMOl6nNN2fuuqqq3Zu3+aWz2ZYMUK1g29GQ6MVp+s4w1xGq3aUd2BoIxOPS4mxjwbp7bDrZzuwxgPZZ5iWKy6nrSvX4jj6oyoDsQGRkqQosXXAGQrJRyz+I/vUyHE242+M5MAin8E6iTSrmo1m8vLGEscpwimmyhhCKZ09tgCi9OTysx2m47mTMca0XtlPx4GlLagFgUnskZ2bCeyti5Ie/WkmhaZoiWyzjxnJlX2qkGMClLcgRz6qpLMnx4RpY3kgShtNlpuyUgv75HIQyeQKyO1Z2aWnRJpVxCkHcEjbSWFqfrZ5HRBrFToOqg5iT2q3Vn+QMe2laiRtVkDbRy0NMqbWqp9ayOKAQHw8qyLcgqloGmJA2+2lyBhCIyOCRQDHQm7UMddC23YEpMd+9zkBkyXR5idtYbqUMNg+wEYPhQQYmetOuVJyVyNvoLDXzwNyKrJlyxZ62nqlW/rpoO1j4XaUSwzU0eA4eSPpmEwu4UhKUZ1J4UCUHi5Xi1jIevImMcrRTQeRT1nt2RSa/gmBAEJD4FJ9OqHBEhsNqS9Jx2niKCyFNgNdGtrhtk1ze3bv3rJpLk0QS9JFlZ4GSmLdVwTWDYG6NmvdoL60BXHKBpHtO7bu2rG9hHuaNdAG75km8mH4Pnbs2H/+539ed91197nPfYye8T2veMUrrr/++rvd7W4ZyIj98R//8Zve9KZt27Z97ud+rnR54xEz+Bq8MqIZQ1/ykpfQuXPnzi/5ki+RPYMyMaPh//7v//7f//3fR37kR3It3EMG0Ne85jXKdSzFwcd93MeRjNp/+Id/kE4beYnMsD3qUY/i1V71qlfxN/e///3vfve7MyYjNXkjNcM++qM/mmQc2Ote97pXv/rVhD/pkz7pIQ95SMymU2yPzF/+5V+qPuOf9rSnqZ2K2OLk2tHfQWpH+J73vOd973vftsRUgeVUvf71r/+nf/onKQp68IMfTCa+LU4i2Gb/3//937/3e79H7cd//MdDg6R0VeZXaGDk3r1740jsFXq/+91Pc9x4443/9V//RRvhuBaFOnWPe9wjYKoane9+97vf+ta3Pvaxj4U8AyQeOXKEbQ9/+MNTZXkPHjz4L//yLw984APTlLEzIZkTJ0789V//9Vve8hbCT3jCE/bt2xfn96//+q8YQ3gJr6YJWMvUa665hnK1VtBHfMRHtFhp6/e85z2q9uhHPzq1Zvm//du//c3f/I3ET/iET/jQD/1QFsql9BwoQsdjhp6jQ6qUopUYR2j/2te+Fr9ZtT/QST8Nf/VXfwW0z/7sz9af40dZS1WaTL3+53/+59M+7dP8/Iu/+AucHizE2A8WXUXeD/uwD4PAXe96V9j6CeT0BzAyQNcCXWxucWCbRm9hVEfVp/NLv/RLNZyylCvF5SBLWkQTE7j22ms1wd///d+Dbvfu3WlZelTkz/7sz1xEOlKuCEpsAIE8VW9/+9s/9mM/lipVa4laKvKLv/iLhw4d+uAP/uBP+ZRPIaBE9rt4AfvQhz4UgMyQRYqLms5cFw40vYdj3va2t73jHe8AgtJTd70FMo94xCMQuDRHLiI9U+kKTV995CMfma6eWyxFMOM//uM/MrbQn7PoJgG1c93J/tSnPlUfSw9hgIJAkbi76/Hmm2/+wz/8Q3o+4AM+4DM/8zPpzJUCcBtUXUrsZ0OUKyU8zBd2XLTlZ9f6AWNed8fWbQu79xx/302EcznngB6oZsBpMK5bRWCdEDDPPf3q173WjZsnxjvj0l9netNWaozqoxrr1AQXpxh3eZYO3e8D771v+xajjRu78uYkQ4sVRU1Ig7N5/OMfb/zl4fzMwOr8j/3Yj33DN3wDIzjLL//yLzekxiAD8Y/+6I9+2Zd9WZy6oSq+3FmE6bM+67N4I0MhDQ972MP+9E//lPOIbyb56Z/+6fR83/d933d+53dGm6Hf2E04LMoB2vQbv/EbyIex+DM+4zN4LGMujy67LEbkX/iFX6CHpDGXG3vBC17glJ/K5T7ZgGHwtYTV5du//duf97znOSbAjK/+6q/+qZ/6Kcey3HTTTQZuw3oqwvf87d/+LZvBQkAWB6pm+A5QZjMRGpZ/4zd+I1VJNECHDXzP93zPD/zAD0Szunzd133dD/7gD/pJQzhQ6wagRwkXm1JU4UUvelHGfWarMgaGhYTgoq33vve9v+ZrvuZ7v/d7Zfzmb/5m+PNGqRHf8EM/9EM0eKwheLLquc997rOe9ax4o9Tiz//8z7WXUiiX4tRP/MRPQIZfVOWkMMB2ww03fP7nfz4MmS2dr2US5aIIX/AFX/BHf/RHqSDEKGEJSo0EfPInfzLWixDgW4EFvM985jN/5md+Bj6tJaz6kR/5kdSawDd90zcxPviQefrTn/5zP/dzClUpiS984Qu/4iu+wk/HAYfM53zO57Bh1f4Az5QY22T88R//8Wc84xmBRXE2ep797Gfr2Lq0Y/UK/9CpwsOwXs2kUh/zMR+jrTl41dEPM2/43d/93T/90z/9d3/3dx/yIR+ilBB6VinCT52Nzv379+ucOpVjeXHQ3//939eZn/Oc53zXd31Xaiejrpt4kmsBbtrlT/7kTz7xEz8RODgNxq9oCiPPmJe+9KUYYbqTREW4LijUiG0/VBe3GbiXmsIQIPRoAvJKRHYVmuuCzd/2bd+mOwUce106l4ljjeKs/qaXUqVQlOhJT3rSr/3ar4WeJhfOjYdRFcDhdpe73MW1qT9EQMPpit/yLd+CBhkHmJSegDmpL8JKzLUvo7Mf9VEf5efLXvYyPV9fwrSk//M//7Oauk6d0kBswCCjPGRRWarMWqYCnKlqTdKBgDjJpuf0BqNh3+cNy6KIhTe89W3QIOBUupaDSrOCat2vGwK9zvCRD3lYnTRcN8AvbUFefzw7O71ja5lHGFgq3sT8s+DTkORnRnxBFEOwUwZre+mZDXHA/7m55yeku9N1lyzFnWgGfXuDlLHesIvxGLkSnTJ0utfkRVI9g6wgBD1cDscjUS4KOTDH7mi5GYSPc+V++DO2hWeIl/z2b/+28fflL3+5/c///M8jB7GQmzfIlno182tsMHabG3Ug0Z4jIY+jcH5CQV/1VV9lmMZ+QnF+67d+izv82Z/9WZa4J77Xve6FScioRjYHbG6G6eVJK35OFVK0xAzTcc+oG7XI6Pve9z4yeI+i+Rgyue8Px+I4lciBfeqnfuq73vUuwlwaTglbCnkO4LPN7X7qLtGxzxQq2rFTBMgjxJDk/DQZXhuOldaMs4nx9rETL4GAvElhEiYnVANPNA56ctkcfNEXfdGb3/xmQQ7tiE/8+7//+7d+67dK10nUSyBHFswMV37lK18JQM6bqdne+MY3ijoEfJDKLhoRSyRCA8f6yq/8StXhaGEFIlsABAuOhZuCSEFPecpTvvZrv1ZEJ/aXHttMH8u7Vn9gKkqBumHDui4NWJ2oT+xp21TdCeh10CCGmiNVIcrKclZZ4BKwVEG1AAthSmjQ2fSuBz3oQWTwdUQHDtBAC0BBUjqeIX7z/Oc/H4BiiuRZomm++Iu/GNmVRevrDMgHJFHGJz7xibni2CALG5D13/3d30UdNBkL8UKxWN1YK9CjT+o2rhQ4aMR0MHtKUGQ09MM//MMFutQR2oh1aJZ65UJTI0U4hS+66LQXSDUK6qkrOpW2VhHX8jvf+U61dj1qX0ClTwZPkhgSYe2oH7o2kVp9iR6JNmKaErZilolQSsl198u//Mua+8UvfrH6ajV3Ea6XFJ2GdhfBYNXH6sT8wCgdkQJLqkOYMW699LEP+qAPQkkTi6IwHIsAGuXpHSny+mar69nfptlZOKSlyGRr+0abUg8qAuuDQKVZ64PzJS/FU4R8pAfSykDjQZyuJ/8dGvTKyoaMiQYa468IR0Zh/j4hHIOUWSpjKLZk3GcrLvIHf/AH+I1hmgajm1GM/gz07rndFgsISTdhYTPOEpCRTs5bFqr4oTe84Q0GxAzHzvJqXLi7eUM/3sBvxQDyOIR0N/Tud00XOpu5DCXiW4bg9773vXHV6J2h/wEPeEBqQeBXfuVXxCf4POEKDo8nQPL4j5AebM99Nu6lFPVy688/mQ+CBsPsGRaSpAoJLaSa7VIYGcnwQLygiKC96AVuwRmoOwIXtxFCGZLEx0Dvl37pl65uNvFCcUQsDdSaI0tPYJVukUIdy5uyGMb3uInHbxgPEJY7xR+nUvQQZqd9kJc9BwSCDPpr8k70Ap/4nd/5HTojjzrjFjgf4+UCuNYUw8BQYwMNEm1Kt2cJfBTNx4t7YYS6ShDjcfWcNibHKi5f2wFfdFObOhCokEgzA8yasQHrSrvrJEzljHF3DeFUANG+a/UHfYYMjgJeHVLYTy4dMn07pSjIKceATdPYC0OaZtWFwGhjKvyxH1XAYwIdVaih4IoqEKCBGWoHf22hH5pdhYOyUAr9H7MnIx6mfXVRvd0UZOTRIBr0dnl1bOmMUa5CQYfj6jxiVCJVOm0I2eMe9zit4Jrykz2ZdXUr4t7AxJ+CtDWdSBsG9qu/+qtmIZEJsT3TphBIZw5FC6HUCRWN16LvmsMF8pjHPCahxDQonRr9N3/zNx2EuEDAxlR7NmiX9CVkXfDYVabKok1ultipOqBAlxFlxEsuVskVqoeb6j/YJ1WmAjF7HRJEipaRWG5v9A1MC4fTw5mBZjkwngQuKRitjocdmuJE8dNP7EGhygREsMonEBKcNgiNysOIulBGLZI2xdkckK9bRWCdEag0a50Bv1TFGVNmTXsVqtOQhrJKofwwxmVvSCJjyZEAiVFSIldkUM545L7ZcCl8JT2DF3Lw5Cc/2fCXQcoo5pShjXIMw9KrSBq83LgbXil3FodAs0xIcTbxx8QynsqIXig0g6z7V2TFWRqcymhYatEsdI0NcYpcu+E+sw/EssDFKRsxjIGH4y+pSkbpbr75D/6ScnMcvJoDULDw8z7v8wSHuA3y4QpxJKlaSleKe2jIxCVQCCgeQtREICG2cQPOfuEXfiH+h7RJJKaU0CDcy707fiMxmr/+679eRCGTdyxZ9gqNzckS+51SriwO6LRnTAiZ4zZWAShQJ2/rPBjpmJhCaUOUiWkIvpbPI6+mytLWZKyLIuOAjJgN7qjFBRgSmoKDllKdqKJZ0WIn2hR03KpTjBQcZZuISyxEPsRBtUVrkgM/JcoS29isabI8yGoezcf3q3Kqbx9VhG1n9weWkBGAsVcdxF2QQ3iScEy1lyvMVS1UkKlCKbo3zieLFHltAMGc/BQs8ZOYPRJDkkJK6AxosUR9CaQJ3AOIU/qpOiRNp0KYMWk4qmRxivK2EamSHoViwCTNdZKJmD2GIeAki2OSaBZOjwrTr8nIazvHWJHiPvADPzD9ljz6LryXzqz6SoQh8orWoESyUJgquL0BnZ5MBjgSISPopYFkl0iSWqcA6Kx2CZ45FdwkYpbOsocYe5BRN0i4qYBciqMHsUszBViWCOy5GKPEPu2lA+iiKCOFwRMddLGk7aToY6LCZNiQyyc9hFplDYbLTKuobUa/8s6scXlMksIUXc6sPGzYSNStIrCuCFSata5wX7rChovNKJyRauz9Ul7bMzUur1JaXvVimDb2mfMyJppnkR5nEL/FC1o7IkIg3YCbUcnNqwUTIiKtmzGu0eOOVpyGSxCvcsqYy1PKEgfGu1vUoiz38dxJCvLTxjMZKA2ssouyuFM3TNMpQpASjaTk6YkqP43FihDR+cd//EcanMX8jLkSbcS4E4kG4kkPyg+xE6EkI0hguEc13PErC3twXx5nGYUpugzZTek2ef3McSyBUua26MmpeDWrT+RSIz/jYu0jKaIWhQFNoRQifPYpV9U4DPoZmbJiA0w4Y8wyJE+9/EwzEQsm0SCjonkv/AawoFC7PLdF0uyVRWkORFY0SjL6SVIDsdNx1GpBxII9Sow9ORvDkGNOixmpI6iVGPzNr2maiMlibgiYwI95qamfDliodkgqggJDc0mYlizWGKH+qX4aggEk1+oPnsxAXoFp3jk1RZWiQZbkirbs1ZrZlqyJrPzwD/8wPiFdTdOsqIC+lLiRWsjOqdOWJxtIppqtedFv70ZCcIUZgHWWSfSrGssnswS0ZA8rggwZLQVzV2KEU7QnFUyhUs42e1FYNxgg0oGz5oke6W4eSDpOD1RB16lGkZIiHBgKBH0daJ1cF2lQlVU6Rihv4moaQphWdJAwM3Kb4diBfduBBYChpBHJY6vicM7a9EwIwEG9BPzM+0tkv+LQazxPiZgrs40tBgShuxSUvVx6o/UJQUAueXVXVQ5RZrzsmkO6qGqWsiVUmZuK6f5MeY+WPxeRy8ifMa/X2bZ5y2Bhcco0YtOsnrC1eDCL5WN53VcE1g2BSrPWDepLW1B8/2QZhh23ouHriAAAIABJREFUcEaunHIPalATQzLPwtmYOswAJNGAK1DhYSjjUfxu68UpNKsivQxV/T6Pa48eIWoGXG7AHbyFUEqhzaCc9Vjuwg2LhngkwCAui590CnrxBxySVc+GTqOz0VwupMdoSyb+jyoxFZbEuxtVPSbmFpwAAxgvL3u4ilSBkWqXIuJ7uJloo9xNtlANBsDHq/5P/uRP4o4yZkyXl7DjKPRTRmdtrdOSyEkoWmLukqWolFwJRMWHSQlrtLqZzTwQYxgQ6HhiAlbJyEsJgdCp5I0x8crOapHc39MvgKRcq85FWWJeu6eZiwUjB2ZvYgVhTTjKCh6O1lmwm+qSxdQY/bLQZhapDVYFiuDGZkWbE9Qi0v20Nw8bwxxjNtqCp4/BDjJ3HECURb9cAYeMBm0ZLSW4BR8v3VIwduqK6kU4/c0BuBIjWas/mH7i76m1wAtNwZ90sMmWYsnkliYgL3SkZQV+nIWSshywVhgGYWofKhTozYMXWsdZi6vkTbfULkiDsuCgU+F5Iqx5SNMMoNZRryBwhg2TPwkwg82mEaVTZQO4TZjWPj0Ed1EQTkknHon86VQpWgOJAqYdaQjUuWzZmW5MpwNn2+uCmBS0kkIIw9kpCkUi8WCTlUDA7HPRMTIK0yscm9oDi24mTiyQhgZRTon5Pi3o4USSrneJVlbZs4Ra151pPk+D6kLiu6maXM6yIVPnhD2kqURbGkXPdByep9Oqr8CwXMBXVrg1Af0qYa3AC9Uc2Ktpi0+bWA8qApcLgfpCh8uF/EUutx1YM8rYo1miP9IdG5Uy7BoNTQW6rTfqcVTOGp4ykWEgM8zZEr2QKw5SepQY1OKb/bSqho+0bIKDMfIao63hNXqaj8Mn3PsmbCPFMgtTFRm1TRwYoPlX4SWrvvAecRE6Df1CCLiX0rk3RmYRkhKlyGuFkKkNXoFjI2DAVYV4HT9DjDJGS0yN2K90Z7kTzthIjeRhgaZXhLWyLCwcKE40o7wUpcOKkgzcjukMb1NEoGCSlMAVwFXBqTYGQEAueeOonJWiCJyJvHoBOS0iVxAmKd1xsGInAT9THROsgE1TyhIz/BSxS/UFh2BuxZUsap1pJqUgW37iVVy4CVM6mc221JRJbFO0vfSUaCJJk1Ee29gDIj9V2UHeL8DhWRKERpsyznwugeCZKscqibLE2jSQh8vER2Wxxt8qOrEKjYI3B9JW8lb6A2JnuZKMgitIs0lqJCnv+1DcGZsKSgEsEiCKxvFbpYdthLMqThjPbB1VFs/hBHiD2wBZNKX6ImH5mabMJFoU6q56vvVPQrPYGH6mLVxKzqYFzzSl+R0QaKMf5lLYoAjpaQIxSLFhZNQtgevIlDQBCjUoU9Nn0rvgHJAlMlUdlU7JqteFPqDEoCG7vEHAxWiGjnI9x2US/dRSyLZ0P8cuH8zSpWrC15WL04suU8JOl6omFmOmCv8zA0tSFsIWZhltNLRNKaYXc93Jws6UpZSMThBQBTrVN13UgXYxl50XW6iXTi6gpXM6FQzPAFli1OZ6zM90qmRZtVFqYkXgkiJQadYlhXf9lBtWMmorMsNKc1BeJ+PAQGacdcDvGr4tmxX291CYYchoKN2y06x7cJwU2iwZ9tNi87jAsLF4TQOxUfX/NRvyZIz2jBUlGIwxNA+EZ7jnfngjQ7wsghnWmtDmBt2ts8lHoSlrfZjnlAgZexjvJ2HHSkyK22VqTVG5rUe54l3odNbITsxaMXfMrRdEOCgxWEtREQeycBUciZCPUIoRX6gAj2RMikuJ8UNptnhEKarM33Dk9iJhJj4CkQpmjRpPEDcpo0QPqSnUSizK4zOk89+KEMNIvcjzKIRD8kjazDrFd5KHRtuOfiq6tapFSQrGqawwG5V1r88VQYbLJ6ahFRHbOMJkBDXvRXmYVpRjGKIUgnaUCKRlWjnIEEjgQROkHZEPbMBZRXvETKOQoTzvjoKJarZ46kVO4XlSUhbYaRBpsybMDFEelFOFNBkZBq/VH5xVR33PdK0pUb1OdA3Fzyr7QDS5p5PN6QA8PbPx9TCMiOm0NuluG7AB3QmPdErVtIiJMBQquKUjBU9VcEFRi0bYcE1L7HUqfQyw4ShnGyOFTrB7bs5DCbI7ttdYTgkNWhEvr4LwHovxsZlWGzLqQiPmenTVpIgYpl0EL7MyjPyq14VEBru90cfC10OdKVRHxEhw2hWUNqLWxjYywUHfaOeChbdRVQsiXbmibq4FjJM9qkbbr//6r+NhDtJ52GMVIH4vjqhTudUxmaitAyYx4JtbVBZgXcgO2Gl1QVZPqrXrSNEBinxoloPJq8PPyU0tMvhIVJGcIl/gOkO0/qwIXHoE6qThpcd4XUowDBnmsgS+FLi85HO5bENM/Ho8rqXuogVolnRjtLx8Hu/o7jmjUnyJQEieUWrdhrMcgFxZkqJEN6CGUWqN4G5k+fjv//7vF2DArvA2XtD9bvyxvVkeZYUTGLiluFnPT0U4laEzY32GRTLSDeW4ixto2sQkEuUiZrAOAzORhB+ESjqbpbjIXG7iv+M7vgMQjLTnNbkc4bdwrHg16YqzpaYOEm2iXyl+AsR6Jl5HpcKxQOGnRTPK5fniNso43u1a58uTQUNBFIq10M+RkxEyIaBox6aBaIC/XPZkYr/6Bg2FEpMOZyg5G+eRNrKPbU45Tl7CmkwuczdcPmqlXF7cSjhQC2hRpemFB8jL6Cclfpo88sCmRCmsojD6lShFldWFPOPJYDZUiUjBRF1ah4oBk9H6aVPGONBV5HJKRnEaBEsDOWVD0UxFKT00jiUpt0VARmKT/UHgx6aCTimX2dbAhexG5xn74MZ46TLqq7iUGWQIp2tJx2bUBQ8Wi8WxEnFMoeEi7CGWvRRFU4vbpQdqO9PoBGiwdzaSq9qjXHm9bpewy82xuoBFuTbHriD93LOEmkzD6WAuJesgNaW2oBOF9eBhMAw+FgAgJboZe0Io6TnjupAXCCpovlJbsDADQqiz0CnNInMSwUItVUxNTWWk0CbRFgLEfjYwz1MgxgRBa9xdjBmFNfupONlD1lM0Fgs6o4QO48DZlOW6FhlN72KDRA+i6hguYVcQjiVgaepQ2Ns17oZNx1Muw9iTC2ES51guRY+aTCfp1Nnyq7ZRTawIXFwEKs26uHheNm0GEaNPBl9DoQGlmS1ZXm3tIJ7bsG4TDDACul2WK6MqmuU2N6OtIdg46N5ahEB8PjMRNHCTlGA59GcVrZ+JJBnyLMtFQYyhlGSCxl2yeUmDLGHZuWqhoLgBPw3K8gqcMIBJYRLSJ4dCxzGbSco1RWXkNS4nUWVlNOjz3O6VvYsy/oCdhnvzUAZrKbyXO+ywEFncOju2xEe59DhWWfrbcuPps8IpzMxZxuNS/LSghXVssRNxsUAHX0Q7IglPm7MeX+d7EAgl8pcInxVs0LAAzlkTZxSa9nIcyiW24RgJg6TigMYqm0SbatKjLimladzSuq3ncBDXJVGN8oYCr67gv62nsVlbbaYMeqos1kg4q56DgKfxZVQ7RVDFAFsq0toQfJghC2xRAXEFBKV1wDSYRuTC1RRLiEvWKH5iQtBTC40oo47nLHl7S+4ErsJcpaQhFL1Wf1AjWbKSnbAsprHMcjq4lY029kNP8NXeIqFgyCS5LB5SL+uTzGZa265G5IOwYwJAgCpwJIbpIjFiV7nQtKCe4NhdhH3681rGpOLIZVZJEmOPUqDqgRJFuAyFhAWWvGVDZSFmL+zHJB1GDFjwDIa2FIGs5+1oEE7brXpdqIKwoil+xNR1wYzUUYn0aDVFaDWQpuISU3dAkXQcy6UrmrXYHtJGHgV0vQsuugzBi+Vnwb6+gXulJzMMRI7FruyzKYhavdEjI6qsLYItui+myCT6oUE/5fqwMUoUDX/CtzQH3NJFg0N7/frJqty9tK0webZNrAcVgfVBoE4arg/Ol7yUeILyQP7c7uV4ehMsb8eXjJ7xTAZi02eoiZceibuQsfRHmMciFRMTbk8NuGYVzYWZX3M2SozIBlwjLLrgBppy63/NHZAxFUhYhB+nMfwpxaDpwJget0HA+ChmwKMr3SBIgxX0butjpNtcd7G8iOCQveoYtb12SIl8MONRE096swEXiXujn2GGWgaYVrDSKx/SEVqgzd1/fLapIrNL3CdvyiMqBeHIcl0xLc9GqThrFUFVFDJJEIgZmcVwyuvEFGoZtYzqwiepl6kiGji5tK7JlCxX99NtN8/BR7qJB2leA2FehkLVt7fORsDJEjcUBGlwwPmZAWSA+tqzU93hwCpOBT/L0pl4cXsyvFQ8a1wOzYp27NaftzMf5yfEQhFQPYEczYoQc13whwO6KaZijR07EVZ+ThZMVDMpwgZDfYN35OxpdlaJjqVrTZSajESWxKHSr9bqa75Suoip13RhnDGMvxSc4DI1Cq6mFN7XjJWz9EA4FVHEWv3BVK9pX81tfo0ztsRQD9QxaFhr07iwYjDlZuvMcMmluFRHLkCBgmEkdTPpNuBrJjEVfBSGqaDOb/7LvQElmDRi6o1ZibhoIE9+yKUWLSM52ySWaA6W6zx6EQ26itLxbHwUdzFv63ZFZ5CXcIzEX11faIcrDkVD65kBARTfG1PxM91Y36Y5WdKNJ68Llqugts6HdzSW2gWE5NIB9E/VVGLbFmzIRWG+3kI6w4sKwt+1qUvotEaPdDOS8uquamQc0HtZiBVpXAduWjzj7OpgPBlFpPc6NtqIopF09yLOqiuKTYbCqlSov+HCRUE/WHBZ1yY96W8xNViFdUkhn2i0lCQGkLObo6ZUBNYBgUqz1gHk9SjCgHX61AmDSyjOGSsXjPtxMxmPjLAOuDqjm6GTdzHUim8ZyIyPxjhnjaTWWIQ35KbfuGawdgqPUZBYlwXFRkx3mTyEyI0NZQmNyLhmyLMUQzDJCM4GYa1Etigxn+jJ8EBDDNUw0LcshD0GccyAQLid2JgqoAJZAMQkCjOGoj6cDQdPp3JRNwO3m+nYwCWLJ2GQeVuYJVYYWB4s56HxJ2ED9SKsrLaOXJ14G0AkGuLZ5gCBwI3csnONrBJEUTW34xnx28kmP3EIwR4EK2+w5Ca5T/6Gq6NERfAPbEYdU4Rn2kGkCGbAlnBKVM00HP6KZkGbchWXK40iS4uDvLoBwzA8dMQpwEpMxMIznlysVWtolpaFMCYEQDqxIjgku1yoT+h1vBQlfCQKqGW5VT4Mh2OwdeiZSFWovOEWYA9zxTmo4jgRiJBaeuBAlTlcfc9PiGE8oeAh01GiCmv1B6EvjctyU6IQoMHdAtuUtdYGwLj2KNd8Ck3VcrGojt6FHLAZm0kiWEDEo9smNWtZNCsvA9Oa/D145cK2saUW87WMka6zaUSXnlyMyas0oCEFMtiGmx/sTUq6twPgKEjzuejQKR04DE83gLzpS10rZPpWrgvg62NZ55RbJoBQnu4BWHGy9qnh2G9w0BVBoURbeqOF7SgXAReUu5dIhmO5M2Gn7idAZX5WRzKehGSbSReNFsNTd4UCQaPI65InrzqulHR1NA4mYpb4lqGGvCqTTJO5ZXINGjpkT/XTrHCwkaHEFaQL5WfMc3wrLVJPVQQuKQL1m4aXFN71U97td5YWFn2a/vprrr16z64ygDWv6RtPEOnhqJCG4pXL62VW327afxO2ZFwzBzG3ac7b/6b63r9VBim5HCSvdHMQQg7GTRERkk7FP0XAY44pwJCaQu2bgW/5fVRnFF8sO2ujs7+2qaNxo7nrW45eed87dfqURR5ShNA2z21OYitz84GbrfLmUcw5btu6LfUi/KhHP6q8BWqlaiDKZ9HOsuWWhNPzpy36BqO4WgqKGatmecUrX8FPPPYxjz167Cj/gd6Zv5uZLmxVWRwJGN2gc4GbZjctDZamp5YnClfVdvsT2wouLi0qPSv6lX6btT7HoqN/fmE+6+LFXdRLIrjiCBV08tRJThQt0Bb79pYXKZ37Fv0nTp7gyPU3bb1rZ/lC0Tps7VWgLMccuc06JCxNRbZs3hLbbrMR5XVRBHBQuIgEj/N1P+Qjl89kWatWTfMJYqE1AlrXXXsdGaUjGbkc/DzH62JV5Rcx0XWXyVCBqEAUtpQr7txxaEeeM2zrDobitxKXBsOp6b4R4diJ0+94xzuPD0pctm4VgcuLQL5pWGnW5W2Fi1a6N/b0uuPpXt8H6q+76qpdW8v9X2cwHjVe+2xetSbPalaPGu7dwrbGxUHmrnHSYp7SoJkQ1xk1MaOVe/Gzarj6csCzbzbjjXxE6CwNZya0t62ZNUusbvJeNhnUy+147qGTwn7hN+xHYmrn/ljFjf5nVzZZckpBBFat+JnGrbzsVEZeObaRiXkSEz9bA6uzlV2ElBYZB4nDXYrSoc3WyUVXwJ9sKVCbID7f+sRguYAJveB5K+11vvrPXV5dElNsTYoZ6UJr6ZHLqTMAT1RGxzuvhsAylXgrnfAcr4u1TL1Y6bigqk1elYlaXQAOapStzVuepPZ2QMHUfhfHOnl68aab9u8/eMBlfLHsr3oqAheMQGhWnTS8YADvWBnLkNqzlnZ89PgxZAtv2Do73fEWZKN6GZmaCYhmdXbz00cP1yRaQlONWMczZlyjh47KNxKb4SzZeQUHXkgwO9N8pbiR9P8wGGdLwKx5IX27lRKbba1ix4NCy24xsqGGtHRueXhyUt/7KRoNlDmcmZ0VOClC485is0KWhbcYYOZlpV7OEnZquDR4wuMerxbW4irP4vPGxHEZu9cod7C4dEZBRdXaUxIlwmdyBIBjX7Td5MArszJNUwIO3V4wZImSi8Frq3r/+l/4r9IwTQeAcOJqKtVOQV643uQ0a+N98dPTLdr5KSZa+o/ootAjp1ugaEI251lf0T5YASqW06DVCm5rtNftrU6b/6yOC71UqtwJjDuq2SDK3TdXylr1KtfpskDYFaxuCSWucrdxdlKxCcEqpeMSLQIOzTM2zxZkO5frYk07LxZwvtgzt7lc9uOOq6xA1Cu4LZvaAHWuOGR0KCDfYpxmB0V/ygekO4NR58DhwwePHF4aDvSxi1WDqqcicDsRqNGs2wngHSZ7GciMuOVz9dP9qV3bd1x91b7t2zaXMHqzFafWrF1oXqTVTCmuurVDGAF5MsFoNFyTlTVazhIYrx60WlvNWvas7mVW7Jkstz1eNXE47oT5OShjfbF6uDjoT0/dYlNkkv1Wyx0sFCaxnDHI3Ir8ij3jEn0Y9WfWuLdZS8OqzXTBiUpJ0zhoj1VcQ1+UjZpJzZpVyhm6U9NInm+hctGJqAwaSqEugfdSozdZhZQYy4eFJbxfm6bKa9VrVSjahpBrUnl+rqWqTV/RWTCZalp3Ukl7vFbibeq/nQJtQ59R90m1ab5bweFsG5osVhVk5JhfHO4/ePDAoYOny+se+m6Vzs5RUyoC64xAjWatM+CXtrheb6pERIRHxr7eNTpw9PCwM14Y7rlq+7bc3xp13AYKd/UyZbHWKNSkl1VPpPOJxGFDziy2GpY1JZ4gdIpAub1vEstar5ZUZexzi9ksnGryFY1Za1JSznS5K7CcYc+KnlLKGhsSyB7c0ZqMItJKrhwMlprVKmWlvEiRV1c0a2JMzTTWsrx4x644RJkoLInq62ezyGONMpdL6SFn5FdwWEZj1TwNSoqgsyvMWAjCSsYWtGQs4TTmnZG6qtLbkdjwElAUwErrNDWaKsGGi7L53ozQQlEVhQ2Q6qUVGvD1vvdvqfMvtywP9Dd9C1Cl0EuMWwn/rRRY7lhGTbdvoLslaFruZMoaqWb6bw04pTdiuXxu6bQNYtol11oy30a/akFudTbIn991sZada5h/3snR35ZSPv9VOkMB87xwaOTltbEBwsKGDrKm88iJU/sPHDh46JA3zfVnpgXzlyPT521uzVARuPgIrHFjffELqhovLQLjYZ5LchtnkZbnpYdHTxw/cfrUYG95ZXl5PTpXaqRqVjDYJuYW3s8wX4jxDoEyGbHiKLvJyDnyKJ1+3OKAnzDY4Qy97qhxe0Y/43tC9ZT0+uV2kvCKGzVpVhjMJixttU08Jb5n2bCVcfnWvbBSTPeZLFBu3hMW3ZSUic0yFi9XpJw1tpNbYRSqs6xcYpn2WXb/pjTKu6Jbx/D+1lJbdKzkRVoxlmbWaPUNFOZd+zPLuDULijzbVaCUMc5YxUvhJbJc5ngv+aa9Vu71LSBmemm1Nep7vsbwoKlCJvFSjnrRo7HOqN1yZzvfMspy74ZpxWa4rRR6/prOI8ctxpdOtNJ5GgUNs1nu/N5K0fax1bU3ZtNW6NpK04d1pV0mC1qrPyguc486ZJkbX9GZEs/9uljdwouXemYTN42V6rc2nwsO5WIRuyyZl9kuZIBw5OQpXwU4fPSoIJaJ/24JTnfLCoC6VQTuMAhUmnWHaYrbZ0gzH2gA4sS7o571H1Memz61cPJt7y4fSPFUtocHrUK1BKfcCBqs1l7LgqeRMRViXVFzb11eYWqTK4+Ll6VeeVX0qIQoIhbzs5Z8cbDYXShP0ZO0QJi2LZvnjHzTa3CsMuw2Fs3Pl0+RlMF0hQaKya0KTBZ7qZHggW26c8srRhnMzpTb75YPpdHQBBhKZIuwU1IcUwKcYv+gvFS6XQ+e2dVVyy1oLCw/aU8g+DiAw6ryViifXiyvYLClXJZ417oilJvH2qVnUXCgXlXPxUpMY7XtqNYMg54V5RerCFWjU10obLtKwE9HSlsounSqwUqM6NyKZ3lp75W386el0qznpuACpVKQWqTjZU9XWhaqjnX49nJI9c8ujOWqn5VwQSCqWvkcpKAUeraSlEuPnkOJcsmzoZU/9+tiLTtXLfQCEtPETGVbWg1iQem8cJBdxuhRUw+vuK512lPl66DzPiAqwDw9M2u4GLhj87qTC7C1ZqkIXBoEam+8NLiuu9Z2uBRUQnz8NCTNbtrcG5uwGhw8fOjw0SNlPXvzkQrbWk/wNSSgPD8Yf6YeRrcM3/bGxxwTSInkQxFaGpFhFE2L1+EJxNK8j3H37l23co+JpBw7ecr7wb3kM1SAHqWv9REy5nmBE5oSq5QVNyNLjFcuDY6NxSimsxnlpcTgWF6KaF4CaSMpC1VG8DjCs5vRWfgQlit6yDiQfrawFGbweQRsrAUgM7IEXnGMUaIUB3TGwlX1XMRElmdTtC3Hac3bXwqFQT68008HaZ2UpQgH0FBukDmvQkvXbZ5YtMlYeuFKg56XntsvnKJ1Bs3KKgpzyTAs3WPVIuSK8faOQRGxNn3VXGcnAjldNEr8pDAvtj3f6+Js5RcxhZGuJkY6SJdw7CAQBYpzwYEMqyL/fuY1D/ngWGLKC+UlDuVnhC9iLaqqisDtQaAugb896NW8ayJgGOVKjXmNK+9t3jTnZYy7dmyeXQ76NBNm3TakNup6wVe3c+Toybe++51Hjh+f2rKlNz1zamHeQ0prlnFnOuFRUUvjTD6OfLtyfv6aPbsHpxf6lgj1yyu4BgsIYn96dvbk0tKJxfmpudm+e/q6VQQqAhWBisDlQ6Augb982N8JSk6woSzbaqI+Ivteb+0u8+ptzdsiyuIW+zLL6X/YlugQ4rVly9w1+64SGTi1uDQYLzV3pncCsM6tiiUk4N59etrsrxeRz3W91KA/tN6sxMzAiIeNbzh08+DmAw7OTWWVqghUBCoCFYFLi0CdNLy0+N5ptZtcTN3Lk9XD8fziQufoUdNkezbf3Wdylk+VeZOy9gqBEJdx5NS+fXtPD5bm9988WPL9xFkPBN5pMZysuIhgZpu8ZNxFa6Jq1qNWMGv46myzxtzU46aZWc8llOUpdasIVAQqAhWBOwAC57f+9A5gcDXhykCgrKJo+FPhB2XZfd8SMetVjx0/uWgZSfOklSUaFo6XZ4+amFVWVOBgO7dv37Fls4X6HnmsWxCwfngZiuaZ//JqCBiCr3nAc9jMvmJdiGyzLLp+aaR2nIpARaAicIdAoNKsO0QzbFgjmoWrhT95v0Oz9PXGAzcfPn4slMGDQ6FW5TnD8qKJQhkwhu1btuzZtXtTf3o4f9Eef7vSEcZaXavNG8Aa8trMpopvlQfcy2vLMgkLP4+ZdnxV+0qvb7W/IlARqAhsDATqcLwx2vEOVwtzheWv0KbybB2C5Vlr+4NHjvggxrHjp7IUvkwXNifaCjQsobN7+/bt3gExbL5+UzcvC+iXp0QLjF604bvB5Um95i0SzeOf3qohPFjYrF15/2yFrCJQEagIVATuEAjUtVl3iGbYqEaUJfANhYrf99NqomMnjnu62zTi9s3lw4KFE4zEZEqEC+maal5iuXl2at+evd5rf3ixvPWqbpmExaJm+uXr14V1gav54E/51yx3ayJd5Y0bzXq3illFoCJQEagIXH4EajTr8rfBhrSAsxd9uWVrXi2IXXlVktVDR44cad6P1VQdIShzYN3BcHmK0GdwJO/dve3qffs2JDgXUCkBK4FBGctatyas1bxHXELzCaHmhavZfDZorZd+XUC5NUtFoCJQEagI3B4EajTr9qBX866JQPm4zORrBcxtNT8XnZjunxwuvu/AzWYV73L1Pp8mG/jMWfkWi+BWCcJYshW9V+3beeNJfOyombKZmU1l8nEod1n9PRhf2fOJ2FJhTg0mIaMlXmWtVXf5ksxzhVa15+zp6fI+T9wVI12cX0zMz2I2r/wvT2v65FHBpLM07pYHDHxDp7v661LXbLB6oiJQEagIXCEITDXLTMr4We46l78gVwZIj7VPDKpO+WmkNd5exppVmnUZwb8zFi0KU3hS83L2Y8eOHd+ydcfWufd/xcMyx2pYxXj3zh3evYlpLQ5P9fvlvQXNZ36u+CmxcCwVPKMu3kGqW5QnApo172JWZXLQW0in++WzlWJXZdQogS3jRvmeXfPRxvK2h+b73eVFD1MY2ai+0+HOeHXVOlcE7iwIoFbN8ggjYnMnmg/PbvLGAAAgAElEQVTR+m5taNbk/vJyLA1SadadpVfeQerZ9HhfnHaJDI6dOHHT/v293jXbNs+GNzUcotx5hHz4uWvHzqWFxebDZfOFZpUgEI5Rvs57RW+FQk5G+1Yq44uUzYeJPZpZUCCDY8GkOxg3DwuUm7dpr8ZqtikRKxOsK6SzhLG80MHfYDA7m9fAXtEgVeMrAhWBisAqCIjqGyfLg9Zl2UTZOATjoyUTiWBJzwDbcLAykK6iZb2SKs1aL6RrOQ0CvqU4LC/OGs/4BvBgcPOhQ9Zzz22+bnKKq1wzzYZp4F9X797r2boDBw6WV3Fmrs2bOK90ntXMFQIk+2agKNuUd46OEcnR0BRgczaMsrwoq1veiuEdGLP9qbIYa7bBzOscmhdoCX7l60az1seX5zev7EnVprPUrSJQEagIrIKAtRJSrTYxZpbTvfJNWHfho8EtD6232ZZlVlGzTkmVZq0T0LWYINAVrjHhhSVNTQv7Li0tHDp+bOrAprvt3V0ulpUvGS8LYxmjztx075q9+xZOnT5y8sR4VJbJF+5xhW9hV6lEOwqU6jbPBRgvpmanzQDOzW7ynenyYGZTZdiVjGMr1VZ4aYmdl3dngXTT9NTuXTtkKDJX/rzqFd7C1fyKQEXgUiGwYFnEcOjD7b4vYnOH6XfzQfpmrdbKpviMrmVIvHxbpVmXD/s7ZcmuBAEtnb4sTrLee3rag4emDvfMzc7NzWW6MHGdyAgEi2Bt2TSzdcuW46dOesG5n5lMu6Lxay/7SY5VEpeGmzdv3rFjx85t2x2I+Z0xPDSr096PRFn12UBRHhzYOje3ZRMYi0zdKgIVgYrAxkRgZUX70mhUPph77Kin10+ePDnqT8V9qHW4loOy6KLSrI3ZD2qtVkVAhy+PCpZJMfPrvekZYd8Tp0/deOONe/bs2blzZy4P+/CPwh2a5d57du5AyA4dPypQbE7tSg9otewqgwJ+WT5I1O/v27l92+YtaNbMzDLBGhpI1NdjApa0CZADrVnbViAqv9rbtQbusnirzKeuPKy5ahvUxIpARaAicAUjMFgcGjN7UxZS9Ga3bNkys2nb9KbjW07efPK0r401Ya3llSftSHsZa1ujWZcR/Dtj0ZhE85BdCcCUqFSzgNGqo/3791uk5Xqxb+88cjBeWurOTG/dunnPaM/8cOn4yRPDpaFptCsavkmalbuuvFfsLtdcDQFzgIVDNS9573uTa/kYUVPdlXs4VKpZkuBbhh5gzgIv8SsPHHoacUXoigaoGl8RqAhUBNZAoIz/hsTmVYLmN2am+vv27t412H7sXe+Vku+OJGsb01pD03ok1xF5PVCuZbQIeLVTtze0ntsfquHbMYVJWLq4ddt7jhx57+EjliYhEIWGuYKWhpZy41ghGTu2b9m7ZwfSMdUbLgpp9bplqfhoZOlSWSE+bJ7Ru1K2/mzHX9fb3HtTnfHUaLh3y5YH3fteVmK5SSv1KCGpXnlhgwOXaVf9yjeLUj/LEcogM0CqsNJ+85xNeZLZzR3hpcHSsoboOWsvGFZeQdake5DRPllKkKxJLE+CdsYDqx0spZ/I3gokV3tKelJagSiZzOuYtpSbfbK0qlLW/MJ8lGRPMgceoWztbJU7y3IazrBTeltBwgRSoyS21ibXpEmtwa2FkWk1RKBVPgn1wuJCzrbGTFZwErHUJcKtzCR0rRmTVZ7UliLOqDWBtoKpdX5GrIWxLSiYkIw9xE7Pn/Yz6LX4n1GdCMTCFqUIM2CymjmWvUUpYlJaACMjPYVOGpMq2MeAFt4U3Z5tf06iesbZtri27jEpnYdwfrbVkdJmidrJqrWnJsVaBFp7Js9O9pMW9knLo3PSjJxNehBoIWpr11rSwtjqnDRyEhmqYmr2be1aZKKhbXSwt8olOs6pyRq1xkdyEivHZ2huLYwe13tSkrcFrbX/DDsJlJRmSCwjpL8MUJ6vmpp68L3ufv2uXdvE/q1O8XD2qLuwONo0t+3yuoVKsy4v/rX0ZQSaV4+Oza8fPHS0rD1KrMqLSpuXkZazzQulfOpw965d+AT2UQhKs3TJK7hEid213BHiw+fYoiWkh2KWAamsG9i1fcee3bs9SbhW9hMnTiQQSMBaBGysrHKbKtHogkaDEj20iZmLh9nnVLM2NIu3Oo4jQFIWP9G1wuosurdIbnGRqsTbgyf9NiseCJSZy+Z9qk6lLHvZs6eQnuRKYrLYR6BQ6oYQpzils8pxqh+xaPadgBicWGZbaw8ESGcn4VTEgbMl+Gf2YGqK/TEy6U4BQUoKakOGqWCwkqtFLxjKS499KhvNZGKqRNlPnfIKtwK4Y6VLjP0aZX5+njC1wV+u48ePpyKOA4JT6tKiHUDsiRHQuCmd8mypMnkyQcaxIpgR+xUqS6oZuKiSN60cYQJ+kpEl9khRXBJThLzWR6Z2jiPmINhSyAB79U31NbQDSqJHvQjESCn0p2rk6ZdRSmChMBqIkWFhTJVIDDhRFQ1kyFMSeIOJU+m6zjqVJptENRjap9wUl/4Q4dQunYeYA8i3VklxnLZIYqpGGwzb6kfMvt1aiJISBJjaNqL0Fv82F8sjSYyR0a8gtXOcrhjhnHIcJPOTgOyE2+5BwM/U1wH9yS4FmMGEGX7GGNkdJD34tG2XG79IyhtJ2mJqCpI3rexs2i5qY1hb3/QKWRSRrui4rWybRQrJGBP9AFQFzZFqpi5r7Y2lu3buZF6KCw5rCa9PeqVZ64NzLeU2EHAx2I4fP/HeG284cPhIM0g39yslZlPG9+YiHG/qz/jW4da5zX7wn1KdcjGLiZ3LFXgbRqz36eKei/+Yntm7d681WbdyNW7dutVYY5iThS+cHOvbcapg1utlfIljA1rr0loX65RCbU4ZQzOqygt/2SXK1Y7mxMzkZsBy1tgXG5Iiu4z2fnL2OZUxXXHyLlewefgxP8MJpKeItGxsQLDUMbSgHWRJSmmdShxJLIzCCDAgPmC5P5BrOJmfyUIsW6oZZxDzUmiO6WR//KJSHExmZLNSPJpAzKCf+hJjLXZCUhVS07hVKdu2bWu6btnUXcacCs72qRoj48k0blIiIFegDlxUqVEQduCsFIU6ICBjU+98HnTZa0Y4StpaOwgOKihjLJSReWrnVGyAfJomFU8PDMIEotmBs229KPEzdETe4OknnTZZ7HOWzRSSb0mAlEDqILULJuT9JKymrUCrKoC4D5FLYttFSbbHLHHMMFuLnqIDS0CGvJ8kUx2WS3Eq3Sw9gU5ng7ODnKXZAQylEybDpNRRigMXSLK0bRGdKdeeJbKnC6WCgTEABlu2BXk/6UwvSuvI66x9Cw6dtvT/GJaUCEhPWQ5s8iouILftmCrETmeJOc5PFU/2QJE+mfZKD1FWi0lqF2DTzSiBQ9BrK+InmdQxdcnYIjvNjklqDvpzNtVZde/BIct8rXB1Vs+e8oWMy/1A0K0M7KtWoSZWBC4JAjx7uVC7Xe8svfGmm07OL2FaJUL9/9m7D3DNrqrw/3dqejLJpFEEEhUsCAqKoqKCXVTsgNgAOxYUC2JXLNgRu4AVe+8CiigqWEBBLKiokEISJpOEZJLp/897v5P1f70zkx8mIbmT3PeZ58w++6y92t57rbXX3vccyZ7F66IWryhgDPirM04+7cLzzvcFZe/fOrT/QJ9S1nbxwZnjJoPeJjzfFqRej7WwLCsHvarhjDNOP/Os02ErY3c8tNlohobFWahlNXApxFGT2cpTZnYzqVx7tpiKclrslIaZbLSgdathziDqnhYPZaGypB5lTKcwMRMALhAbkQCAnzwBzG4zoNW7AotQTxMtcSonTukE5hUqTSCpvmvUKUST4TDNAMjQazW+LYpQIVplmRtCuVU5FlyNW23HQWpLn5CPY8vou0Xao2Kv1JWWQpjsUOFTk3GEweRmEi11AculpSvwuRYSRavO8rSoNE1GN/0kYPofJWASPwVkvr4AZjGlVkPkumOi5Kj0lFr8aCn8mAkh5sMQ/zCoueqqq9IwYE8xoG3wGrqFc9QVwviJgYalsuxp3a2cTlJa13J4ESIRAA1RsQ5xO/wEoEmDBCfKmIyuqzJ+EtNtBa0aGG6hDUnXFIX/SGgOYaNaoSAPM+pxiBOVjT2F+rSe0hzyGcDKgLs1hNIPimogRxRvMJgICrGNRE8Dcx1BlOFPhHAmb2qMyWDQUsAS6vGTfsIWpBq/YQZdLIGHs1i8YeAW2+pBNircRjGt1vXxA8ZTeFyVYcBDmlEOSa0aOSBpDyROPKUQYLVVefRvcQplZeW0U08666wzmVYRKW2sHnS9M38bR+DvTO1v0B4NmE6bfNXQTFs5cMNNN121++qt519gnqwcWizfgfEJCovP961sOv+cnTfetOLUvCyH+exg1j4HDhYY+mO8E0CvCwPtFPvBQ16NtXPH2dbFhFwY9uNHiqwPa/vCF77w9a9/PXPzqZ/6qf1hZjb9b//2bxXe533eJ8MK+H/+53/+7d/+7cM+7MOo47d+67f4Ia34ANeM10d8xEdku5kwlo4d/MM//EMLwXYJWVLYPAKDrls4X/e61/3mb/4myPvc5z6PfexjuUmPRA+XX375a17zmnd6p3e6973vjdyiLzZtQvTd3/3d73e/++3evfuv//qv3/d935cnvvTSS+FUo980hBy5d33Xd4UwQ/zyl7/8xS9+sUcf+IEf+J7v+Z6wMbiaZKzzCg0JLGn7p3/6pw984AMvuuiiet2j3/md33nwgx983/veV8MgUf+zP/szAB/0QR/08Ic/PEhMwsAN/9qv/dp///d/089nfdZnUSkjzjRTCA5h+N3f/d1LLrmE3j7+4z/+AQ94QG1p2wa3TJXm8HhqO9v1vd/7vbmo1772tcAgVCbI27/921NLqgZMEOr6lV/5Ff5Dq0/+5E+mc/AAcKt3fFrqN37jNyjqvPPO08uokFqrfBjF7tq161WvehXFvsM7vINH6ef3f//33+u93uv888+vRyB8xSteQWo4P+RDPuRBD3oQDKiDj9U/+IM/+Pd//3eK/fRP//QLL7wwh1osqK1balTQBfe85z2TGul/+qd/uuyyy2B4v/d7P9hqhbR0LNmLIVCE3JUa8VwsC4PmH/zBH9xIMxJe+cpXPuIRj/BHtQmO9Mte9jJP3//93x8w5BE13nTKPe5xD6MLfl0GIfyUTFgd+s7v/M7a4iR+sIdzxgHbn/mZn2mIwokZP4RAwqC5fsFPA1WPe/RRH/VRIP/iL/5CPd3e61730kSZCCqNWFp62MMe9h//8R/pTVuPDLO3e7u3K8h74xvf+J//+Z9krDeRNkj+8i//EpO6FXCKFeb+yZ/8CTBqTParr7767/7u797xHd/RMMYDosQxeRGi53POOUdb3ffmN79Zn5pHZ5999t///d/bj6ZhEuEf8/V7PaLcQDIHMWxyfczHfAwdYqCYD12EwPzXf/0XQqmCvJRJq8RpUDEI97///Q1gxgRk1qN5SjTaoCUKRwLmmlC7JhGC39z5l3/5l8Gvradg0MIJAI9Mkz//8z8n+8UXX1zlzL5//ud/NrqAfeiHfui7vdu7QetRcWTDY80VNkNHt1HR1ddeu/ctN4ivV9/0fGf+/FnStpf9zSv06r7FpzwW/mz75m0OuR1afPt347ehgTtIA8Kkk7Ytzuugx6Rs27r17LN33OvCC46cKVi1uc1V1s0UvWHfigl81a5di79X3LJ5/+JA92KNKFFzB3F828jkOA/t33fu2Wff/x0uFmY5vuyNYreA1TsvGNNXv/rVaYnx/aM/+iOeVRPOXhBAfFY1f8OMfsd3fMf3fM/3sI88GYvfIhJw/oYl5exzD9lNxo5tAsBcuvJGSPzSL/0SQ5/V+/7v/34Ir7jiCsg14bx/8Ad/kG8AzBR+7Md+7CMf+UgRUiJgiQf6/M///K/+6q/mGx796EcLHf7hH/7hm77pm1hSXpnPYC5xZVPyy77sy771W78V2q/5mq9BJROMxJd/+Zd/8zd/c3kjpjYTDD9IgwGff/zHf8yV8g3iiYWFXVnhCdjrL/3SL/36r//6nCgkP/ETPzGx4+d8zuf8wA/8QBho4FM+5VPETG5hoygqFVwWaXkKOYngQZ1CvuEbvuGpT30qSMLyQMjRtlt644Yp8xd/8Rc5WuJgBk4ApMD/137t1z796U+v01/60pc+5SlP+dd//dciCQr8mZ/5GdFMEQBdiYx5YphhoOQf/dEf5fWV1egI15e85CVGgrCG+CUREcL8V3zFV1BX+qfJ7/zO76RJt6564Vu+5Vu61YOf+ImfyP0HKcj7+Z//eTF36sUVKoTSRxjG6vd93/eNzsXNfD8Of/3Xfx02Ytb12EsckFSBYSKE35UGOH7A+Xg1AiyR4ld91VdRKVoekeUTPuETaP4XfuEXdEqsCn+FtgC++7u/O62Kz57whCfobuTUc/N6hODREqMbaRgoBnroQx/6q7/6q4X+OAynp8IO40HXRFpbcYzx7wpG22c84xnf9m3fph6AhuIkkbpOh83g0ZXFNwB0+kd+5EfiWb9o8nVf93Uk1SmweWQ+ftqnfZpJJEowhEwKj4wxIuj0D//wDy/20jXPfOYzdah4rrlmGD//+c/HhtELJ+T6QhiqibhTiGaR02THHkF0lgH/5Cc/GWMNM3MNwyI/JEikR37qp35KCNtTnFcwSAwVAV9DTj0Sv/d7v6dABGPDhDV4GBNsEEErPwhF/1/5lV9pYPeouawf1VsbsAzo6k3TmbrMcRI1QgTNEKpslsGmc/FgWdVaCFizm+zPec5zCqzhNw6/4Au+oE6su49xXSxd/YnVFnPv9W+89LI3vWnrtsWq8s7a6PDh2Uc85GEbm4bH6KmNqjteA3YUVhM6RxLgvmC46+rdV+7eHSd9UHnx1HMR1+GVU7et+Nzh6VLfq1+0Mi3vxLl069TlY4UW+zwQsReS+4ucxV9XHvvHGHEnHCS7Q1JG3xqaR1GjAdvNbcy+D23k3eVFWD0A3Jvwgifj462k2etf/uVfbs1ajBUSVJ74xCcG86xnPYsdLCpiMf/mb/6GZbQgtjYFxp3DxjhqaFXNdDL3MHMhCYAlGYWiEwzzPZBwn3yDwIUB9YiLtYrlsNllrXgaIcXjH/94ASVfKMvCpX3Xd33XaESTYhcMkBFCxlcmgMOGhyB+5JXsyXsB4wN++Id/GH6qsP6GnAKFdIUIHI9og0vg26zpefTP+IzPoCto8YzJF73oRYD5WlkcS23ygufzuBwUJdI4UZL+7M/+LKF++7d/+wM+4ANoQ1tJR75KJRLCzR/7sR/Lrwvd9KNQDAD2XCUDIOHkuBOSYoYUMj16UziFCiWMa4lt3GJSPoPCNVGJJW6sXlCDZ3gICy38NCkC+JEf+REd6in/TQq38MhDcMAkxTP1AqBY4mNGl/G+hgo+i1GoWnQIA2Visr7ApKwGhRtREMIj6BRuGkXE59dlFnWxAMKAqV8MWmjVSzvRbR1XGC2yJzseUIH/H//xHxOKdCqx9yVf8iUoGjmJJg7QF6ZDg4TDBibYwoZwRIb1e7/3e/GfllyRE4/SnnGug+hfF9dZePNUQ1krozSEFItbeAQKwg6agd9PX+saIabIRjb0uc99LnhtXY0HV/O6q35XJt0AKNOkK4pFtDiRkSVFQxfD9I+csfTjP/7jRY20RPxCYWzoHWqXaqVVUbJOfNrTniZMoTRsWMN83Md9HGC60ooqTEYWwNIUnjZSFVILbMJEspi8omodh2hhorbA6iNS6GIUU5omxq2x5yktWUT91V/9FSQieBGkeYcNAnoEv0ATn5gxMES9BqdW6omP4dLexqSxiiWkXQ1vU9XQpUDimMLsD+PjEblcj/3zTdjFFzEWvzNPO70+PTbkHVi7sWl4Byp7g9TxNdCcX9m89dDKwZv2y6Ycvmn/PquRC888w0ze4sXx2i4CrEVEtSiKtE462czfY9dGjt251P4G6vgk1tUT8vpr4+3bGduF/fVbjR+P+3vDG95gm4n7tJ5jmCx8eRTrzp/7uZ/7oi/6IpadzWLRWiAyXhlTqvPLHcrxSEJkhVlAwK2bI1lZJTCuEcCjHvUou5PPfvaz4/B5z3ueHAAzesEFF2hinQ2Gt7OVoAl/sCrCJukuS22P8KOGS8MSovjhPEQq/AGWchjyZLIamWlug4Bu2WjwfgIUQQDLjhYe4lBbaLuqQQVmPliIJpcGVY4cvEq+qpyBbFZi/uRP/iRPA7Olv+YsOx1+7ud+rqf2MmwacjN2o2yxAeMbxJq8FxK253gXMFwa92bjJoScAaf10R/90d12xQNmMJlomJF7kDOTFKFAaQYemqSUQFdcYCkKmTOEeK9v//Zvf4/3eA9tBW3SHi94wQuKvWgVQH2HEPfDHSJETLpFhftJt5iUPoEKGGbEVbpJuGaoqGnHykBSth/02Z/92coCGpkq+my05OlJKpQUnpbm5ICNNNk+bOTvicBHwmAmgiQmnCol2xRy50JzObn6pU5sO9JgxqRsKx4A58tLiJJRjasOMhrFNKRzK1bQKVw4jwvAcKVJw1KUYy8Y55y9uFxqEDaLkCc96Ulkl1DR1o9yFvNu9ay6kJrao+KqksjFBNQuchIJiflAyh+76ilXaIFBpW2dS1J5TQGlIKYAKw3QZABum3Qa0pJr0wE2j6iFBowNIQjZ8S/+w4ZHID215DCGpetoVWWsuppxMlgU26zHz0Me8hCTFJ9qBEPyWDKj8nnIGZ8iXdouLsRnHQEPWWCmq8qag6TVz/u8z8NA1iPbYoY+5jGPiYe5at6fyMBQrk5uz8i0tmEcgImZ4MdA4wpC2D7pkz6JvPhxa+GBT5OLdTKWvvALv7CVIQCdZQEDbcH0T//0T9vtlbrOtqzh5MitkSOD5H1aq1lkf120f/8NThLe8rHXY6O6/Wo3slm3ny43MN0GDRz0B4WH7aEf+SMp6RgBlcDpX9546XX7FpWLRM8i12MW2R88YMFy+mlb73XBeTvOPtNh5b1ab9uy/xYjldvA3e3fdJG52rR57403nX/W2ZsXL64SOmy9hTgrl8mfYYVtYt0YKX7RApTRZMKy/hlo1hlMJjLvolUe1C3jlTwBL1R785/oM775m2DgacOFoWTvGEeWHTxarqITDRllZZAaCqH4WhsraLXiFOsog69JzLvm7fihcUWWwuIboYanUOFTQVggySSDggEkkrHm8QyPynd5l3dhlDngfHkcCj6EBZpbEFcDEmY6FHOIKrSVz1PO4aEoSmDuiUwzIhXYJLciAYbT5baFferzeSpHLiT6eRrCiLr2x4ZI41koKUwROhA8b8Gxier0YyJjyU4ZSDxAzlcJszxKJ+qLEqCVJMOtECS6wwmpHaGTaQhhOrF7K4UmzQNY7GvjL7fnVtpDFqQDWLiC38jRSt/ZxyGLfE+opFsEXmB4PnEPDLoGWj6ej9TvwLCRXApg+GDw0y8VBCXGkjhepqq8ERh6RleEJDfZWzBgA4kHqAC4yoVgT1CYsJqQxTgUPQDQHEKiKdAe9iQO6ccjqJoOmh/pp9X/0mfSTT1HrrmRrKGCqJSAtNEtsOBdVbp1hE5g4Wlj0jUNKCAKgB7QjWetghwYU5sUYjuRSknZ4YTy7SlLyBml4CGZ3qdYvdAU9siwEaCI0uLN6stJJsqsiUpqtKqhqMbVzP3pGlylHFGvEHNkiRlPK8zYThBCKSRawroVKco/GTbqiYaW+eJpAOwVmKFrzWPlJl60yGkjfkam5s0FpKUYDWwnzEIyKlpTME/s1RsYbNxpJ61aoa3bvGTxePB3TP1GmHXH6HmDyq3UgMWQOS8hsmjPQi6875FBu0honXrS+TvP5VAPHTCVDm6+hTjlVtJfL83spFivl0lipNgaV5GWcIGtd5vxyiHFtMpMOVvD7NCkmoIGYDkYj8LmUdaNQbc/aNXIuDPW3/iN38jCOojKptvl0Rz8qhFbeBfxAcY0zIxKM/BzjlDwOkhn0EEGf0xVgslXWdCz8rw1/Aq5eZ5YK8Y3QaI+0ikw+la6Ek5iIJkndIcKtoVumoREITbcIiqsQUVcJSJhu0lKCjkb5p5ckMhhcFSMu1yOhvihNH7LfpnFN37cjqs4WrScAf+quQgVk/wcisQUZinAmXPSltQCpjyfeAg8l9lpM6kap6bAl6nKEaKONG3rdLu3lIAceXN4smVwGhuAOxFFtNJL4iRgvKDkqIM7QkbdSkYO2MFnrfCQH8Wb5tCKCIW/DQ8sQYs0uvEja9IwoFWohCZ4mA6CoYEBGMIeKYg1nSn0SIjJ8atBF2NIG2Pwi2w8pTohlxgawoaTkWlzjefO66cNiw1ZLttJmktGSliKpGUZwcieyiBCXnc0wtXjH9H0BrmnmNcjjWTDQCs9pSGeZdTkhIQ1jZ8GQ61YHvPFHysgpK/rAo+SFM8p0wgnToFpPNRfMWCFQA9qDAPBfQAhEaBLWktodVAMz8BcU2ZCoeWHK3rAgEgaWhNWAil+IKQoWjV67X6qBJzqQOqaknDxbHjbH++Iev0IEgZNgAl/4UlL6unHDzMqNR9r09/WwKOVvV2PYluBLMJxs9V0MDgBOPvPssHWIi0ZMWnzkbkDJrOof+lfApieR72xd0JcN8KsE6Kb7r5MsgIOve66Znd/gnfkbd6d4lq8/8HS/DQvLHV4/NC+vSdtXfwtz13yx1LnBpihTKQrK2zV2Jkedpz5Y+8yfG4ZNVfw2XcBU6tqMNLpcvvOfKgBQ2PsmgJDaX+NZ7WwtnXFnwlBIOxv9bn8jk2ADzPLaMtD2/L8PK7dHB6O/x47Drjy8folK593EaUBRsUtuSAkBXM8FHMtoVIWV3EMjC+6Ik7+2yMMa65hezT9Hd9QZ+IxrC0AptximqG340MEO6QkjduOtGuFpTIZ6u1/wdzhbs3j+ZhyEQo89fLZlvX2UMD7CR2oUU8BC+QAACAASURBVMHTaY4lUuBKDbdqv6bdQH+A2QmqhHLVm2BAcpDwOIAsXQcYNhQ9Mkg8BanvXGlApaekA9AxZyGR/RdSP+5xjyORQ9BWMoDr3JylW61QEY1JsShTgiayWXRuVjaouEwbSYjasRKuiRhSPoDU4hFhG3iQ4E2CyiMBLkICC6Ew14tJPaItJg2/MlL8NEi3BbXKOgXDDWm32INQDRL2yDSX/HO8mnRCCizRHrAUogDAuHUVVNmJpiIs9XNqsHUIMMzbFBbhRYLUHLxKVMKGrtlhtDi5aB6JWYVlHhVt1Edu/TQxjFEkAqI4UaCNggnwAgjqbSUAlSZ2VJuSVCesoV6hLYlETto2wfFMXa7g4z+EKg0wMM6TiZvdUmxsg5T+lBzCzNTEsEcGkq1VCxVDziChjZhfFWIRhsJfRI4cxojg57hVYEWTysAah3SLEzXNQbMAXU0EcAR0BBMej+wYupVPxZIkpTEmqNIKsDSe/XTak+EWbzmTJ9xvJCwbgThc59eNMGudd9DdnT15hD037r3y6quvu3GvP4T1XZ4jzunmxBVLc86OHWefcaYNw+3Hf4v6ia5HNo5NZF/YOBa/tA2zlVxlC7KGaqgoi5zBcmXFmHJrYpbU1c9WWrGRVqx/Ho597wi8yEA2S4TRoQqkIUHF3kQBVs5YkMeAKscAPBIJ3J7zMWIjmKGN+vH0rwkwzSHBJDMNEpVcSL4NCXYcANnDAyxINh2G6PIrToZhT1sawHOxqSb5rURwDQ+6KNKDg7fCIOtmf8vGq1G1ek24AZjd5inBl3iDGT9EuwVzzwFTNZyCD/kVb21IIl1W38VhDi8lFGrALB0o2iOLMpagImw8u6ZV2HhoARn8P/RDP4TbWAKZzhUiBB4wQgSREkh8rksaz5EmAYRz/bbw6lxPm18RgkTAIRIShxX0iCeci0/5tgvlcvSOdKMj7cJZOUJUkCOma0OFdNAmPt7skYGUfHIonidGV7oIk/oXpFtRhbQZBuST5EV0MTy48hRaAMr5dU0gFIuQq8GsRpKP9igfJzad+ysNDNAADI1k5FBxPk+0ZKyKMBBquQKSdMSUmUMID4AdhdS87k4/4hI5VLTgFG/pXwC4ckViBip+jJlkJ0jUh3moJPNIhH86lBXTm3Y5tZp+xI/A0a1ehhwwbDjxSyIAfiiSF8JIuNItAPVUhEkYohu8a6sXc01DyC1U/HQNbdgkjVCcwwMeVwAcggQgNDcsvWIDxdQSTIJDaNnggAG6AMwjf6ZA26aD8MsajLoanAaMJnpQj8sf04NR0WzVUJZLpb1Cf2dgLcGCtdff8BtB1n9h4wj8+u+juzWHvqhjaeNz0W+84vL73vPep53k6zqbff9s9cD4Jt/n8Ze6p5+8/dxzzjG39+25cWXLXXNIO7ErVTD2Ln9jBd+7ZFhVboYG2CzWk10zaMYCZpUETFaE2WhPVcLmN6a/guWsYyLsI+vMLjv4YlnfWxscSGcoi+04D27JOXEHWcKTIRaZcT9O7MqK5R09zRAfcxyPjS77InRg91lb9QQpb6QGt7EXEmLmvIt1XPl+fy7HDZT+CS1mNLSCl3ULHvMiA5VJgTeo/PwdE1PO6XKf4gBnsOjBzinMtIpozckLsxV5gUtO6Jhy+Vt3aL2wQJhiX4/bJqC2YlBq1BBCtzTMe+lHfzeqAJUaknJR1OjH/ft7KwetDAAdWggFDOcQklqkBb/IjFCpRW4MgFADEs6SpGiVxogEMADaEtnhMyGmYM62qVuMFa5FQlv9i65Egt0oiSVUCkBVigx0kHA86vjhXCWijMnGHnJiC+RwG0J9yrNqZRNTpY5Gkd+VPjGiwAMW00hKIWQjlWdFTiUwV9lNf5ZBP3liOBXEE3y2R2mVikR+NG+0iyYFBEJ/540gTHt483PefCKwBjNsFAW56aPXwIv/bLPa5C0CSwpsNDXcDs7pOM3Vp8OC8gSvI4gPFZ5n2PsbQ2Xjrb4D3N8HuIWcQrAkFJZdFqyLgSBv1FWoKyF3668UNRf6wH/RRRcJ2sIJPyQ6wsDzlxzGs24Fn5UQ4gCT/cK5gpSe6QbPTJD4RxRaoZJbGGBTmFDMbcpBiIwFcDBQlIZuGYRYtSlvW5xW9ReEupiYhp+GgF0lpP3BR+MHCVxJoPa3IAaDYMsEBxY2ACfEbyObdUJ0092XScHAwtasbJLQunL3ro4yWptbHZuKgq1t1uorKzvP2nHuWTsO7zvybvG7nr7YTekHlpTZsnUiGcCKMUlOdeRyGE25JYKXpVfgvC2Ol03SGC8FdiojCICJzAO5Mp2ZPBj4flduDB4M2A0sMgDAWzj+bLvEiRAwsDGI3CcAvk1Y5lVA6iEcj3jMTgkhMy2AUxbiiBerJIhT7Vo5rwMPnlnkuA1zLl89EkRwnomPsW6mIo/A2PBS7q0HCn4q27QqlCSFU9Iqcyo2khDiclBxHMd+KJ3nddT7aWv/wt8bKoM5pkRV5uGUJUsswWULCIVV/lLihwMuVjC2MS9e6Wg5pys2ckCHOH6kkDPgCLGk+ShhOS0huLRnKnmTgAThldGlSfAqEVWQLcAwJSMtCulPDpHABr1RtUEF0g8GzCOHOgDBE94ktASdMHsEJyQA7O9A2F/4C56cTxfXGpMaeoocbIYTYAUsaWgIif/EsnJF+oWkHdwGXKIUmL+yBG9RQduC3TSfQjhao06Gid44b5UKIAW+Agg8NCkgwYNBJXzRXD+qUXClOrz51U0wKBR21ApA+25iSkxK6xZcNniSArfwq8nZk9FtXYlzAiojQSKbYpqIrZGQnnSQ0W1vJQUJg0PrNEC3NuAoRMCqIzoJDoOxgW3YaAxRh/biHMXGfFxBTlitzFM7g/pUHgg28ZDmqYK66NOoBtlQITucA9B4wzMNzNIicq4T1gDTxLXAESr4W+ClZPPXVrKyTVvXUGkODDkLIescm4YtMIwW4s+bNUwW2ut9HCaviQ8DhrUVFot3JVCVm60enSi/jTDrROmpuyufhw4fOLSy+rq5w1deveuyq67ct+8Ar546zH+e0yCW5Drv3HP9u6uqSZqdufE38KwMt+Hsud09yQPZJlaYseOcBD1OZ6cBRpBr5HsmGrBOZX81Z3DpjaHk/7LjmgeW2c2MeuQwNUipIFbSyQlLSX4CEgCeCkqYVEkyzSFnN3lZ1MvE2GbivPGce7uFfglA7MKS+ot0q3DAqDiyg6K8gkPQsYQNBeRy28CwpyavJjVie6UUAjE99TeD0kgCPmGKtn7cntyPcEF0qCGKTDxs8PAHAlMasPnokWNbkgeCNpLmR7lzP/UwA8sD3bJc2HDW25kbGaNCZGV7lG3zYVsI5ZVaOtTbZRGlTL3joHfeC8PKvHLn05NXJeXUlRjzNKl1KEFcaRIVp3lksBobSBs5jivJM4ksFYo1UQGPn/DATKhiOI+QUyaCkJQLd4TIGAMPRs/qce7QI3kparTNZBvOT1ySTuomQsEAcwiFYuJUxwR1gZjJoRx/XwZehFSfQk4ivdP70mS21GBPcwX66a1LAno8qBS3idV0CkKWHFB1DB9FdGmAokqUNjDcEqoQB3AacPUrbkDFoPWIlswgiuoNwDTpp54GAMOfftwWpRkn4lFEBUzwJw65UBcHQ64LBKZGjoGNimDX2SMFmVRn1ARzFCL8leYRE0MeCQU/YZOcnAkeWlKYeq7ljfAg+rTd5iQlMbEnSWmo290Lj7EtsjGzenEDHtIApUGC/+xAqlZJA7QEzGiBnFAexYkrAFetCKVQSlIh3hgl6UkrNApMOTWEgUSyWbpJRkoP0oYmdu0bPGSUA4bNRipIzR1Hc/QwEchFCkEkZsamDUvrvHDX3GFZ50rfYO+t14D5ttdboE7eevJJp+65cY/X+p6ysuU8HyfZfGiz/cSb32VsTXrGqSfd5173vup1i2l51/ux1JZ97CbTxiWzTfyoxXp7OkyYM8XiHmaa0xUf2GLIA7GYWUPuh0kFWYhAsU5Al69iuTKd9CaScGX+2EFHTzhOR63V2FFyOlv2woIbMwIgS3C0BGHMH9cIJk+mrZ0sb2li+tuSYG2P1yP54K72yPhs54Rs9+AHOUk7fo5D5Qb4PDZXWMmLZPcVYtXTPCXvwoWLlmaXRxpAzGFlzIJjg/MWVQjmCiipURMApT0cWRMpUi+0vKONJwJyJ0IBS3A7JgS0sViosex4jikdrjhmerZjwrUIpzDDz/EfHbfy932iKIxhQPfRG5yUQMO6TGBt7Q5SBqK/tuP5qCXxlXOQSNOJUFIaQEd4Co8Ul47Tv705XR6FhzZg6gi7Nh5hyYiCh8/Dp227eqGRoAxV/At6+ktMOFUWpstYaOsNqDbsuEZsaEg09Ry8uBB7dRAk6MaYWE3kBHhiiM7Oey2IN4SlRmhpyfiBTUyGEwMgzu2HGoeOB6nUccJTKkVdBKMtirRn2AAmoOFHe4Kk3h1lSNAqusUWkj3GQEzizSODgRcv/qBJwvrzCPBCSVfTofALabSQAEm0ZaVpIsa1IPEU53bbacPQwr8m8sHUKJwyrcwXMSvNG2/Y0++hwg/9SHH1cuDREipmt3eAxR54andazkgWQ2Pe6AJDG9ESsVGsvVc8MxHmkWEmCiQjDMtdrK0f6s2IEkX4x4mfYDoBG1rzXQGV5gI7IHWtv8AzTWAURL3IibTqdJAFbQ1d1HEirMS54W2cdO4NkkizADDoYpPORBA4GsNU57UmVn3UMuPqmJNufVZuhFnrs182uDqigX2H92/bvvXAvv02MLZs3nbj/oOXXPeWk87beebhzYe9bmrzijeXHjywz0KJrWTNzt95jtSFGX7yaYvD2gf2L86EHjh0cMv6y9tiOD+0Gi2sLqxv8ROnbBxrKFAQ4hDKyt57Czme/maKyWO1hQLcM4vGaPIxuS56YHwtkf0Y7jwEQy+3IcxymzXnPmGz/vbDj0r+G1EAbj3K+qt0y4ugxayzj8woc4xEHqie42yEF7WtPmELPrBne4LNXR7oVrq2Rdhr63si2AHxUqX+hguYw7COrQjg8o7hYdk77AKg8FFs5GfnJZUKJjhLGSxqUWM3k6uzeo4lX3cRk8kt8cqeOsFDdmkGjPkJVuiZC2f3PRUJ9SbYBMnh5R44qtnIULPoytX9rEIQfhpFcmFeBCyHwf/Jk8GAeXGDPuU4kwhRQomSHW7TBc5m8aCoYxgz9d14X/W1omreCxLUgfGyeNZ35AKsl+0hFi7AQ2oHqjh7ES0M/L0EDKkNgFJENImQcn97iHk9YgenbCXp9I6T2nb0jLoEz0kLZwV8xmdxT2qsI6iI93Vyi7xq+sW8KFPIXkaqzhXYgRcWJDjGSJGS6Q1jgl2JMWzoX8oUE8eAMAuYwz06nSp0uhATEpoheKwCgE34LtIiJnF6Km/q0z2T2qEuiRlRWu+KM8h1qNhCDyZRvbDcF+oNYKGM4AO8fnSojkLiTUaTjFjS6b2gwUjQQZ7CTBVQYVKU7+9erZFIp6YhhEOrHfV0iwo2ZLMYOh+VAqatKNmwB9PgBGPDnZacP0tvhi4A9ToFNoXI0YA4NQ7TRp0CoLGd0rSidtgKyNwCMMzk1IkJoXGrxk/YJE1V0rdZhhCumhQgJTKNE9YJMLYRVQmtW6wKVWWzrKksQox8qyaLAY9EwGaQ+Ey5Qb5K7Ri/pGO0SInoQt6bdz+OAX2HVG180/AOUfMGkVurAZOQHTFdTRjTlQlwK69+8bk7HdmENW/XK9RNv2v2HXzTm67Yvfq3xJu3LV5p7ZD85q2+dXhLJ2luLXe3vp3IZfExRq9iercHbVtkKBaoDntl6c1vBVuDeiygc6zsGiMrYpB5EmNxeBaFVEQ//KJwxIYdI8VxagWYfXRsK28xRlYgAgCVGlY/YOqXbVnUVcLvuJK21sqa1zZWB2EmWyXSbDTZBlUFSMRYTsB0RB3bWe3so1PwshTSYIx4qLryN6wz7wg43xZ12SlHc0YudLXt787GeaDrOLNH1DKr4QGTqbKwZug9DfOy8uEXHHDkDH0aG6UFJs8hZs05RbHh6imJUp0r/XQ4XT1ZoJV/glb+A0sqG9uaiCrsdkFrqHuaLNGKSjijAj49FCQt8waDlxEAFovUfLpGAXUpLm1lO0YuYIMnuZaHwXQHMLxNj4c8NmYIjbeedBewweBpGcdqorXcibFRH6l3KxoIIGXqFBTFiOVveGhqpA3kJHgkPgll03zGGOpk0UQAtDzOl8ceGBFMO2UVmpko9jM8INePR2Zskv/vKxICSsNYDkaAS1HzXKUcm9nqEOFoQwHPiA7O+pdmxHmiOrpq0I5KNSl4UjDLSheBIYsfBgrRwPiLATqkOllnV5jrJrQSEIa0EcLp7p4uK0p3G65hMFmWOyseEhN+vXA8/HV3FmDUMqMiXRmZLHyceOS8PJyWQKXe17QdJBXGhC7WhptWXv6qV/vzy8UifA3cHXXbNw03wqw7St8bdG6VBszqCbPYEXMvW3Pfc86WUPEH3T4UuvrF5SN5kX0rm699yw1vuOQSs/Gkk08VtjAfi6+HnuBh1vhgGijidOV7KJWbyeQtXzOm2euxyFXOrbZjKxVYtNaUgfVUfbaPJfW0SCge1OcL+UhOwi0YXAmtkACc28iG1vnZ7jUeYtiGtqUzMJ4D85EDwL2JhCS3LJqhDcMY93EYEyIgl+cmS0MIEpUQ4geGopNlFzgORhMA4NXkwpfRag4hfmBQ4CCFjK4g1SwG22oSAq1xisMnzFFPz8uBSM2Xp8g81UTDSRotUy+GHn2m6um+sI1co4FGhaca4rkgj4x0TnBPPUr58HuaOFEJ26ACEGP1dZibpO0kxsPywNMW8HTiBGF14rLD1jbN19w1xlwpedwtcnXHsvZGRgWcE83TRtqMFg0bADDTg18YknTUOPhHz8uE1pRrhZDuiygGlOu1VJ0U9d3AD/U0PPzPYmCoE7zZEfP1FJxQNbCVjQTXAGYAKABu7IUfY5rgakZ49V2nx9PbMD+aUe83VNIn/BVgPho/rlQSVquoTI/jWT3kMyCbfcN/ql5zu0b/G2HWGoVs3G5o4P+tgcxTvs30c5uj8qUPi5sLLzi3I/Dcwqqh91WFha289PIrL7/ySqfmLWQWU930LV/0/yZ4B0H8X7NZ2Mq6LRvN7JEasjNbWcPAUlQAOSRgeaMUuKquI94UcAYOwJh1etMc8JjXrCqY2q7R1Hiv6gHnucEvm+PxK5CEZ9luLrsKS/kOL0PI4guzrHHl5LSaEAQ85kf2SPdUPbqFCMPbGibBj9FXxonryKsMw9h9CFPUCJ7CXdUjNJrHoUpgtBpMIhSRKI8XnIGtMC6/hilnmYGhq3C0s8HDGn0uR5+QJ9fwMzocVpN3RoLbJFLgC2GIw/zi9CN4qIjvhyswrvnyaCVa1wBS4zC8RjmxkSxd1Uyf1vt1a9fUAptC8IN5tDqiDarCuyBdsQp4OiicKXmwTUePDgNbczVWKSHelGe9MXyOUMtx24zkWHVFdw1LbrFUNAzALVSNT9d6Z01vBrBq/xYBtEINsbesq+nomEzAZZaqHzBswBC2pKiJepUejdIqrMGfdJqkpSHnNsgZMyCTywBQblzFzDGv6zPMWn8nVo6pvI3Ku6sGzFKim7oKTXtT0cTbe+jA7uuvu/6mfR5zaPsPrn7S1XL34GGZhHN37jxz9cDBwX3OYdxZCePbuc+YMPaoWBNqBXEMV6pAISlHfRobU+623RlgmgPLB1BpBjH1znWOTOUeIje9oC3MOEk2Hjez7jbbqoAEywu5fIbKbKiGArieRku9DoLZI2WFZc6RaIci8wrGPkvvRsrjotKjbH1XChnPmhHHCXI0AN4vVVSJHBhiQq4VMMKmpaSLzzSgTPCoKGuYXMHkLUbnNU+cgF25cELFNopJDaGCp67gPVWGbVCt9tIiVtMWkxXA4Ir4sa1SjSZu/TyKgTa/1MgKVJnIqGgyNfAPueRKHEgirZCWNMynKqSKeg3zOchw5gt1d80TEBsYVo6WkQMtcolMOfWmHowusGCSJZzJqwwziukkAJyEGU4F2BSQg7+O0ETZL1Ql21IIeNjwEDMx5jqaTC2jqGSP7porluCZuTA4m7yAZ1SgVVRXr2mSohI/AQMQETbjAOhK3NbjqT2uahufCQVPQ8KjYNxOf416wxbDdUFMKs8w0CmjxkjP4Ilb16lPwOPhn35P53Uo6fyGk1EpzpMLmF7zG+2tUfs6v90Is9Z5B93d2TP3qMCEN7HHTCxM6rZt195ww5uv3uVQPIBtW49sbWw5vMkRp1O3b9lx1ln8J8iFwfJO0xP/N6tYFi3zxOZypQwi50dFfmMcwdDYQlE3v0RKk+wyTeTzRiVsX2ZOTQpX0Davk9WGcGwczNl9LOVy8hnaqsdGIcUalXfGKLsZOWVN/MYNaOs2WnAq5xSz+ONdYA7SVdv4V0kh4czLqhk/t6qexV5erNJAdJPOI4XcTL5qmfl8zIjvEaJ+8RMkhKkC2kZd8IGFmd4QSgNaBQY+DArDJMwpP0V5pK2G0Q2eZkIVMBIBhLkOSkaPYEvkxkBKThuubhtRnioEXD2KbhMNe/QJGPLYS2/zNNKuWKq7aw7eUMFwwqp0G9o6RZNkaZ8o5JXxY3gnTt5dTbpNJ2kjWdCNGbQqgBwNKyMHBgZXwwZMnRhFtxGqbZXpsBpXSJb7fahXiMNUFypywZP5Gk1iYDgBkNphTq7UGBVMighDSw8NpNgQfkGY3mrYbZg1b9gMztCONtrTTAlg1NcXkCg07xoYOkJNAJFOwFDFGzZavUQdwDHxq6yP0m0UDSoMjM6VYWuMhdOtyiRao/AT4nYjzDohuunuy+TMagWzOpOxmHKbN/kzwit27br8ijfdcOMin+zHXS8+fWhtf3hl546zJD+2n7R4U9RdQH2t8rN6Yw2Ta3WZd+QjtXmysVlj6EGmuqnJGrLacE60xPoDyN6Bj5BbhdF/1j/bCrjlKYD8tPoUnvUfv4KB/HfIgSnEjGttAcekRwQZez1cqVd2zfiOS8N/5OKNRJrHiZrhLR5CC96jDPeIlmsZzsEDyHUFjLpfVDxNlphRjn/XgNVQjqcQhpl0OQ8w8KTeWd/Xm6OBbiGJvXCqrJWCvgsYfpWRiA2PUk76T5n5qvx0AwkShWRUqOMAhzYGXOumBAeskMKJBtItGPUwu6aTMIQZb5hR0+0IMr4zWfLZyiCXGQDGDU9f1x1RGd4U1CA09TAsD/54q2fVK4Dstqu20U0J9Wm6GpZCiM9hdVQ0BdoARkY1SQ0h5BBq1djzCFHI47m2agCoBN8vWerupr+u8fMUCcCWWD1VE0VNPCJIAoYZJK7AKISzTuxpwyZJw1Y9+IboVE7HweNpYPV+f9gbKvWoVK98NP5YTYeu9TWw6pHrEe0pF4HBE/MjadRPlOtGmHWi9NTdlM8MUybehDTZmm+SVowW4+Wv6hx2trq2u+gVD4tXItjFP+C9L1suPO98/sCh+ZnzJ64SLSgz/WP1RjMJlR9iqtISe6TAeJE9/xFAVzVM4bKVh62AYPxZFnlUN8YxIxhawK1ZPWXZs5jxUznS0zbm8xkq80Ou2rqtczUPHoloeQomy55TbDMl3xBw5BIfBrKARy4p4g1MzasEpjBNohueNONRhVDBpnkYRkZebdbiABIhutpSTqymB60I4heqdJsCY2lZgfWva64FQDDJ66pzkRs9V48fTcbhJV0w8IBHPebTbawCUIiipyNmOBNBZQwEpon62FD2CFFXVOIhcoAhJGnCRi6wAJQ1T29glntZw27rmtE5+JFruiNWPYKkcpKuQehp4oDRdjmQSpm6A5LamnSprrBmVDdcxdLyFU5gKQoYKmkAUbeFVuChbW5ODxbDaa5GE4WkcKthPFde7agjedlUMTU1rGdTeNfpu1jFnpqkqC9ib1nPoQITUY9AJhfGFNSzvd4gKqnm3GSEgEX9ePgHIOm0Al/b0BYmopvm05VrNbgafpLlhLhuhFknRDfdfZlsHppazbrm8GKKHtqy6RBjtP3AwZUr3vzma67fs8hjbVk5uHnvysmbVrYe9hKqU7duvvge99l5xo4thzYf3HzwsDBgkzfKL2zoJi+X33tgs49Rr8vf2PGMbyYp20oD8h95F2WVaSaYjCaZsoMJN+UgM2pp0qMaFi6ALwYqpHOLUDwMZI/CmZfKFkcLtvgEgFDNlZGuBlg+w62ytjEQz8DU9AiH0+9QjaTxA/7/Hwyr8mqbl1IYzYQ8DoNfbg5tDaMeRZWjzBSCdK1S3TQBbywBVpguG/cwNbE69W7hidtx8ypLeEAVFRQRSp8pZHkwqMnxJJRrMPhJ/MlPJBT8M37ipKAhSXPqyiEBHPPdwqDJ6CRartNxw7NWfmHOI0LVcK1VqbsUEueEraAyNiLdMBulDWN1sdvkqq0maojsFkBPIUx7KWQknU4cncQPJI2xEU3DgJdTMnqh2RfCJJr5AlVNFLCRzpWjNeHv8mDwKKWpBD9aHRiVRHMbQJg1wQZaqGBpuS8qR9pTrQCPklMvJCGMsblGYkSIn1CNjGED6RV6XuzijVxedlW/zORalfjIein+pwfDGfOu7Vriud4PD5hBVUO3RIi0p8MhKio1X66J+vq5rlM3s34UtMHJutWAWZcRMVG9zOa6GxaHavleaa7VrcNF3v6M007y+pxN9hF9bfrQwvv67HQ2izPIXK43ATP3uGI48liJiVuPmJvyH8os3TgbMPSgMqHU5wC6zURmYTNS2maYQMKJkNP0iHYgRiSkOUVpUiRhzYoEc4a6UKxyqf7YKErIJg7pWb5n5TGDFhhoY0nNmFHUPc2mI6QQw7AlxbL/AFxIMZ2oLYmSC2PZ5WiFM5VGDiSWtAWf6hoGmXs16v2FZgqZHgEPwCO/9E+KECKhMrbjc/xEzKwHNgAAIABJREFUEQ8wFMFHIoXUv5EuvaEcdQDhUYNWHaG8hhCiuiNI1+RSk0ePt/DXKQGkHPAAXP2Qi26o0hjgGSSDKrnqx+msesFtdCFJRZobMKQOUjlZYAvhsh6ApRAaW+Z/HHyCLF8nmkwzMa+MelfjFgm/xp7KWKUNvOEqATVUPnq8NcZmz67mgBvYlBCfrRzwOWM1DUMe840Zzd36kR0GnCjjDWm39XhjMuZTsnJTPoBEVumPDLAHg+Ypsylc24DRDb9C9mFEXtXKkT83TvCUQNg6Cx78h9mjmWgZBI98ztK7Yb3l9UlPehJgfxrsEZ5xuKxPkLSEVlQwOWNJq5hXg73qEzDFAvDTcDRQTVoie50I+egtgHV13XgL/Lrqjg1m3loNbF59+5zJzE4cPHzo6muvcUBl67Z7nrp9dUhLUy3M7CLoOu+cc659y3W733LtoQOWvOWcF95l25b/tcn11hJ+G8MxUg46+DzZIx/5yN5mqYbx4vK9oNwLlL0bHQtMUpZd2SsEvTTZK7m9wS83w/r4ftnrX/96T1mojKa/1PM9OABk94pR7wDkgTwKj8+y9ud4WWE2y1M7Ar56e7/73Q8e53DjBGlfuPP6RwGZ14jDCeFrXvMarxtl8nIMuS5se6WnN2u/8IUvRAVm1P1Uem+kmhC6qnzpS19K3r6DlvVnjr1T9KKLLgIc2zB4Q/QDH/hAGLzA05tatS06sap2FK/OQbd3GdADT+BdkZh/zGMeQz8wQI69fAa0YAjCiPtCH79F7cQJwB9d0jlsvd4TJJ69LJGivBUTrRe/+MUPeMADvFhEf3mK/z6Xm7fQBd5FiZC3qAPO4XlBpS9J+2aRE+LDBibh8SZSYFgqouJsXvKSl5Au2XFoc5yMfTiPIHpHR6CLZ5UFFslVrKyntHrta19L/8peaw6MOKjkDl29zNbLYH3SJA7Tp7ftU7sBg0qyGDA+7eL18XUZ4AjhkCB6reYIUXXfWoa8HvcoL+u95F6qrhe8D1bfqY+TIniv29XRYfbqUbq95JJLfBjAmJ+hXpPlK8yUQGNeHG8oKqQuM4LX1yMGNniv8PXNg4svvpiwhi4paIaWFIBRi1eGHnO8Qe5LR7rYO9u8hBawZVtKoHB/DGs0kjph6crowoYpo6YBQwkY8FZ381rWhyz1VGGEQeIF/cr4pJw6Dn7qTcMmPvz0YDQWptQQEpr3DQPfL6IokvpApOFRpxs8wEjk28yGnNeg+CTixLthxlXGwSg1zo2uRz3qUboyHqiR7CQqMiYOYMh9DEdDnw2gTNrw1KvsNPFlIfOCdGoa6sanl/sL2uDUifhvLPmko943+LWCE59ekOstshrCTCINUceka6agWdZo9OFwYwOkN8gbS5kaqk5jt/whjaPHzx1Ts/F60jtGzxtUbmcNyEw57n7w0P6tmxbv+HVc059dsTUXv929ZGgd0lrkaYVgm1ac1dz1luvecOlli6Xe4i8Utx0wF+UwNq2+XH4Rr90JP1SZ5GO+BZ7nY5W4dh9Ey1ExJWzKy172Ml6NWc/0xDQRfP3NmlITviR/5pFvjPi2BrsGgAFyZZR998PXORhu2NhQwLMyFk4hx9aHXEOfavFtDQFBH7LNInMVPv/CZ7hFxRtifYHHV0p8E8PHW7iHuBILMqbo+twHhnnxmmd/wfhsiE/ckK56cnEknorVOLP8Exvtte8+tsOm4wpL6tniZz/72b7k48tCT33qU5l1lRAqMPfIKUdFHOlTJ1wUX8gfEN8n0p74xCd6mkKQzmOx5jw9WbgEnNBkrpFT4Qm4TBEYJ9ErAHwZBgZuCV2YfVXGJwJ9QUWYKFDgA/KjGKY9OoQBdRTVwO8TSWIyH//xtcS8jmHJO1Kgb7cVAxEhJwctHjR0m2IFi76whK7vkFCCyjoRD74NnIsNsrIPvPhAZM3hefKTn+wzPuVRUF/MgtXIgN/iYjXUyhV+uvJpIE/9sM1b07bPbHtRPmw6mpg4F9wbDz5uQ0BZDd9CUe+bhn2WJ2dfNKlsjPkokG4Cb3BSqaG4mI+rX15S3wdYfE+GONhIG75d+NznPjehjr5qi1ucYM8XhFKpSjElx68rDQBPkTbyjX8jpM8g6vGwaf6UpzzF12+OOd489XkfUbUVBeWIJGAr5qAHg8FI9nUdKkrJGFCgcwqEv4FE9uIPX/ozFygcdcPJSMa2IZ3asUEzOqVWCvRspNGAL0QVCsczHnBiWBohxnlTQJDqC0u+dZPCfQBAn1o5NELUE5CFjDQ8Tb36AgYDlRS+bOOjkJAj7YoH4rhGF4zOpRMiKAvgyFU3CVUhxy0kHvnoEFTkylAYJD6OZFRAa0wa6s396VDj2XjDhk7UQcYDPNo28c2jvtz1xV/8xZqnH4+wSoHJeyT2vflDGuvqLfAbm4ZHz9yNmhNAA45e5SEOCp34YCe4D+6/aveuK6/ZzSMtjv2s/pm8jTXFnWececHO805ZvAt+4a5EZq7Mh/eXrjdRMfWgBz3I0pNLK0dCTEtzt74rZ0UOIMuF88wfFygU4OQYJqpg0wEwpp6KpbgZVytmMGICMEwYkyTvYoGOhA+rPe95z2PgGP3WiygCUG8Zaq0s9ElLjKbgxgdcn/Oc50BuSSqccj5DWy6fCxFqMIjMLt8jOJN58oE2Vh7PvkcmClTpe2c8Fpv7yle+Un1xJA5FY6jw96gUqbgSBIfCLAU/NWAK5gjCtcsD+SS2H+XgH/UAKMGRkRe96EXCTX5IdoSnxFXpJXYZXYyFCmYhLITkpUbikwhvLa/lP3wgj1OEk9RpGBXMAOPwyku5ldJL7fWLiE2OBFoKqQYG+pS1EpuiotIvz62Qu1qMytV9Q9S1feYzn4klP/1ID0I3Tg4eXzAUSfhiDx6ECLyUronhOivnLbB4+MMf7qgy/JQjXgGJEPz0bOQo+1gh5A0qrfzg14R6gannNUXShgG/TnUqCUt1Yko5RXFwYYdRKi0BLWXy7iBpOBeIJXqDM72ldgOMNvh+Y9uno30HMC2JwOR1xKbYePrTn/6CF7xABJlQR18xqQt8bclHuDEWgBpJR2yHUEGqht7oFrwfcsaGoaWP5Ng4eJDHHG/USwoxyswjYOIefaGGSgtcFEit0gAW+ugLohljRIBB8IEx2UEqogdlw0nnCsVglr9B3XctBRBCzGIIKlKJNEiqMGe1gspVjxgzPmhoFQHMWAJJHDV0qJsIqBeKlqROETK/nFIXvkSaHjCGkOGKcwNA8ERpon/DwyfGEdKn+o5mpDYNP1PbdPajRvUNTiulwCCUMFMPP20LcHEiv9jReNEztTAU+ASPNBgzlwJhNrnE7gaqrDzdAsC/sDJlgsFAX0jUpz70KYRFyHeifFvaZ1UlWcGr0bDuPnqQ3Ok1G2HWnd4FGwzcGg3Y++EETDCN9x7w7qyFA/Qyn8suv/K66288Ej0d9mFpVu3Q5pVD5+/cec5ZO2wUynuxUyakGCuLdmvIv83aZIUZRGaL1Suw4EdZNymryOahlQHzc5at7LUyg8ukMs3kKp1gk8JPoojptyh3gu0Vr3gF2VklEYDcg/0dew0Mlp9sFpwMNADbEPwWuspMXvEQZjjahz70oYIqNXYNLFhl+P1wK6LiM9hW9k5WTBrMYtoKO275GHtnkeNOeI4CGhShYnO5LkteIhQr5PVbiPOyOppQ2CamR0ho6JZ0CPH0z3/+84UdIq00wG2IIaQu+jgPNkjn83DW7ulwohm3sEkD4FaSj1NHgqT5bMzQgBgRQmBauU2BrtqW4gJMZNtJ4khcueXXqRrOYZt3EVxqorN0mY0zhCAkznQonNFNfG2hJZ1tQZLqL8GxRzy6PBDvJUkDrYW+jS369Gg4pAdbriIbYAYPulIIfQczzskoPIWZ5oUda+YCzQfWgNRQiC+S1hEwpzS9RicYc4u0BIYslCysyEnomfOboAGkch3XFemytvahDFHblGgJF4Roz3rWs0QSZMG8DWKi1WtHXzGJkFBSBGN4AxAiYEBfW6545DYRUk7dYSiizrvTLa364nIKP3q8QahHxFKAjU/ZRDVWLBgmuIi5eMWkwANU0BqKxoDVCEgI6VlA6ZEpZkwSqnBEkCpWEEb3LWq9I0gV9mEYM1SErkJjHtsaQuXaj/IFMa60BwY/kNsPNcboxLh1K4Gn1+AxDm34Gtv1nZokxaSBLZNqvQQtC2OLH2OepmrKf/SjH625OBshE7y+bi0kkpPQomQIsY0ohhUEi+a7BZXNVpzDbyaagAWUALAhEQityUstMlIWDHa3cS5wJA6jZCD5kQtdYwPmPm4oHsWDwFqMZRa0gRi3dXTldXXdCLPWVXdsMPN/0ICJZ8cvF+X9Dr4PLXKyPnvTVVft2bNv8XKHxabhql9cObh988rZO3acceppK6sVTcjFwa519sMYN8OsW7Tx2eWEmBJWWCjjEbOVe45xDlJExW2whrJTlonqWTGQxaC0xHJp1SvUyc4xFIp5pAyeDjvYxMAx5fBzqPwc3yA+s+gHkLmHU3KoJsCsMi06+eCMo7YALIvjTRk5twoYcy2Nwa+wyG5ZdpDWvpJMvBSny6HmCQLGnm0p2Q4uHCQpMsTLnVZvYs82nJ1KgSC0QkMwvD4m62tacsvhgYec7MDI5YoiDdvOE9OIfsRA2kIIkktw/oMvsXCHBwOJAENo3SYFVLICFv0cJOTW/Wo4ufw6YDqnK8EorQrI5BeTCDBCSRTO/Kh6lfEQUbcFK/ZVoXVeCiS0fpIQUpWNjRRC4X0QuhNsHZeWqBDBYwwq+DnCPCgYzjWdeAQAJ0UDylHnF8GAbIzRDGVygcaqsnpenzMWSUMrjIZnVfeLv1LEWBQbGyGsMmETHAye6dZxutEq0dpMTEVrrkirMUiKGtFSsO0uMVnWNiniZHpNE9SRaFS7Pd5409AgdI1n8ChSeGjRcpsIrvWjiWN4A0hYo0swJJ7zM7qM9oYfoppTGuSQqBSfSVKqTDMAPILWIzyIbNQgUQRG+ZY00n4IxbwosHAzZeoXYc0wbL2hib4LD7SoFH8LcWBuLohQxT1JnaqVEW3MFB/HoVksiJ91CxjyAvZUzskWp9DNiGoYw0knBATQe2unCxSw6opVvLXKcjtjPoZxSwnYNhlTuOAYtwLfNOBp+o/tdXXdCLPWVXdsMPPWaiDDZw6bflu2LZZTYqb9h5y12mryX33NtU1vu4Kr2azVRP3Jp7C8TBLgsftvLb07Co6lyAxJ13M5T3va06TTWTRRF7vT/hReiJBTlJAQnXgkl2NrIK/DVGXoQZIUTmeqBAqaA8s3MF502LKVrXfih8EaP2RVza1qLn1SlisT5hgKh2odX2KGfbTipFXmO+MexbGVKuFkFnHIGiKHQ4tg1PljUkArgUFAHhoqcZIkENFyJ+BtG4mQ5NVgzp7Wd7mfyLmiwo1BaLPG1f4dhKWagoeKMy6fB57DgKFRhKJ6avQTywptBzk2bDVaUluOC2swoGFKIxHMaPkRCiS1SAGW3rA0xw9It2kDvG1TflEN3aKiSTpRwAmiGPODMFcagP6CJ50EI4bgYgVMtkTtaXLkOJdiAQNPHYGcvpPlss9oD6tMD5309wSoiAiNCjGfFIUgGz/EqW2aSUWJDJ4SXEseAJCJETQI7pVxyIUbrpI6olWBuDRJetCcFCRKtOm7brWtZm6Jhmdjnv/m/o0TanQCOoCjr41zpEUYokD8U4IRJatkxYV6YwAP9RGuKDMXjnQDHhvHG2/qwbuSUVvweHAb28hhQBnRmTsOKWIbA+It9biifAshUTg+KTCpzUQpH70jPhY6wCnK708rkBi9UZ2yK2zqp4OMc6pGCF1UCu6l3GxQCneQkGmWBpbQMhfc0qH5ZahguB5xtVOvy0wxSTUb66jIqMkw0Q+p4YwNRD2CJCrYQFEKilAmJuuhJs0As0qB2VEtSFSmHAPMcgUJCLGnsi6A0F4hPsVkmC8KhIRcQ6vpo/tskpqexoO9b3ksGMwjwz7SGE45Rw+SO71mI8y607tgg4Fbo4GD3pC1zXuvVv9I+JDXNKxsOrDp5C0nr2zbtPfwgUuvvuKya3Zb3XgxPJe6cmjrof2HTtq2+b73unDnjh2HDloVHVg02LTuXhDPUrBENCJjwfw5wMRjSWUJZdgd9YydKzCmys6UBImFI8PE4mjoHEO+NjD1wHgIcYydJsn8dM1ycasZJqg4Ni6Ez2YfATje4UhEm0GyL2qkXqJu68GWnxW5s1BiLOdV5+RWNg4GpGHTatE1N6cNLLVhYBCRfsYznsGscyoZcR7abh1IPkYkRAQ8wwaJnzWrwzpMOVucyU6EXGNiVuPqlrAKPL3gDJJlALbeLQM98AqUgCLvkoeTn3NYJz3kCZT5QpCEzT3UQcRJWI/oGav8hFwahABs2PGC+Sd4QFp5u9oNASDEtMnV+SfAavw89Utp+KQrV3qrrwGgIkKNK3EwBymBZ+sWIc6VG8beiFZ/ceoCF5kMYOIknZ63Bmbk8HxJjStxtkq08IBQ8boabKhR0JxKDYzklUZt1LmqEUEaGwoQ2uIhLIYLPgDEs6cqXfWRynwwnv2Miv6uzVPxn/0+eR1Z0nhOFo8opA6djCnt4dlPcGBYgsGtbBblTIClMtKJpqesN+qadCuHikNswGYz3XgTQRrn0a0VDKPe6uspGDzSTSQKm915B56oXT2EukYoIORF16yxPZ3GCGKNJOy2VWeQk1SfFjGgWAEGwI0NZU2mrWFMaYHFGH5Mc1FLXSx6s0gTkSAhxlLAgDiGpPisa+DEHl3ZgANT9I9KCEEK5ZFYVfAiTSU09KjeBAY/DI1JAHgzbHojvICyCUIWTZCzwS3cVNbQbQszTcxK+XJ/x1PEjApUPSV4pI0N9TAYzxBagvqDFYe9LPkArA6KhVVsYiqst9/GCx3WW49s8HObNLA63xZJeO7/tJO27zzrzFV0h7ds3Xzw0GHvc7Aeuu7GG/bceJO/RVzYrCMZhNtE9PZtzK6xF66smPR7xm5I5KjcgrFLyJZxOZw6y2VFaI0rUKAEy1YGyKEiVo/vl2Wx+cKbaghSW8DCHctoUY60gTW3sKmkvTMcNMMgcgPYYLVFe49//OM1ZOOsku2+yf8D4wsdARExoDgeNCehJteFDUS9WUcexXLWiVe2208fMZ3OlnGKfCQfww3oHTssjl/kgzWUk2BPhTgq0YU8VTDK+EElx6MS8+OQNIffNfuLk4w+/4pKrTAGmysjzj/1BwcA/B2l08QOfxTZwG9njR/VF7wRohOpwBN+1DkGwZMmIgxbaQIayimRkFe29SlMoWpZMYLrNZGKP/3DJJZ4zXGWChgLs1yaENCWH6LAeMQ04FZkI/kndBaA+qsCYYFzxw2Muk+ZDyOdtwbofT8pFkTFQ5A4Bsf9i2mgxZgDdt4AIhpDl04msoHEbZ0lGjZa9Ajqes2WqJcX0K3NKUqDXCeCF70ZmU7kAKMuzDQGFPzSPyriAJ0IM3kBOOcEWFmlYI4HlYQzuuJZKFl3pJa6QJn2/GjPqkDsrmCsIiFqcbTR4qRe1tbwiLoa4akgzCwgpplimdHIgRADdG7JIfvLncdbQ64QQd8VqbhVoEl4/JEgVVgM2JZ1sMxpOXIhB9gWKoV0eFwTpx6pThzpqRkn2JUXRMu8kG2yWW+bHodEmJkOVXOWpPUvAGVjtcHQ8AaPf2iDcdufG2PJbCWU2JFOmgg4CcyMs8xgLUVLQm3pSZyY7Iks2Sm0aq6h1TZ0Y4NodC6hZQSKLDEJTGUNsTF/0phWNbcsxHnZetNZEwPGBrEQUC9rSCiyEFbU5UoJKdmw17N6UyxolAqLRauWQ9QlbSysR6LBcHgdGnRypZSN64YG7hoaMI1N9UP7D3hX1uq7HrbsOP201bc/LMILH5E+4/RTzj1n52VXvmn/Xn9lvdXZ+fUmOHvE3ORyGGgGK+vpGqs5LTA8N6skV5GV8ZT16c8AW8rzE2yfpxw/ry9cEA2wkpDzkQ5M0JXmHLkwiGsMWKymiZgGWBS5ASYbRZaxGn8L6cdTMtw2EG0mFqIJCPIBfM+iI27ObD32sY/lRdxauFvrM982sKDiRxlTDtXBcJ3VepTLz/NBhSUxkAQDU86BxTw2Rgnx03E02uC6IEFF2ORRXienIr7BnoSZ+uIG8AJQJ8PkDjP0IInJM8kg0lW2G0K31v10mIOPT8y0jasVBlxtwHGi/V0YnQuzYs+Vu+VmbHnAIMZy5XpFkAHQVZ6Vd8w/4RCMyKbdOvjxY2wQPLeKnDjJFhWnzg8JMgqz8IyxsDkj5fyNc802PcWIQhnAom0pUjGB8Ag/GAAPrd1h8QcSfvSm9ytEGkJUxJra2u3S6e3kaqshSKEwVw1bAgqgpaOGk8TkLBHCOfxyhAq4VU4uIqspvBCUQ2h0yQPp/VYIaSbxIaxz3eqyXicmoaVD09gAoFhERSJ61jvQehqeucaDesGE7qYuG5fYA6CyAVOh3lcOoYKkr+GtQGSDRMAtWesWM5YWQkYrFmzAplKUIMwS2YhuEXVOXMxBGzaCtZWcNubpDST4xnkBq/Jq5yzsg9jCSEsDrtijN4GUaK/+imFxNu1ZsFl9WXSZ8jjENgzwQ+VKJwZJPJh3BpJAHDZ9QZNYGs3gR7mhhQrN2JQkjiuePaIZHQenudaEUq5/KaFO1BB1f0ZjPONNrOY1Df4iMmFdMePFK6bk0EUxhcDmZ4uctv0psU5nTMR56WGBYV3uz61LptLlxnVDA/93DRyye3hkLb7JO0svu/yK3W+5fvFSB2fkF68sdVZ+5dxzdpx5+hkyBiug19mPBcwcs3FsFkPDKi37PGUADJyfMIu1kv6xKLQsFqm035fB0pbtA6ZgY4KZk8/IWjGskLPdqDBnElRWtNIelMGi8ZrWvm7hdMyFdUZU2VPAToll1LAq9FFmUj1qyVv+AFFmOq+giafKpRNYfE34sIyyvIVNDYIgJI5xW/iYJwbT9hCz64+eZssM/wlCiqIBJlt6BhWJMQ5GDIcrkURuEkWQ/vabE7Ir5BYGXClIxSmI9uxH+Ik1+XWVEKrHhiuWxIX+Is8CWmqQs9cQXT+Rk6eYUQZp3xAS+7OEqkYl0jpI1/DuChJClGn/iM4JmHJcCy8A02REO2QTTPxQrA6y1kdRKgsYrQpDZVP0bywRTTQDQJhib0XCErcNKtGD0MotVRNNPoyPpHkZOMd0xASd9cm9AcgZx5grNwmteFErj5yVwQxgQlEawdVL4/V3i6VaSWrHeeKSAgh86pd0i5mCZpU4F0mr71A28UWxYkf9CAyheq2GKVZbBVwBsF8prYuuDTsUrTQ8RQiAKxgNURFqq/GjE9eweQp/qlbj4JGhIoRVEwDSPdWE7KElDo2Fre62OJEHNd06GUYzMDe5TCjDG5N0Qm/+qgMDJXhIKrYTrDhpF854I1RdQJzingYbikYaYeMtzWiiK41/BVGdmWi4KuMEmGnLkoh98RlOSHrTmL08REEaSNLMFjmEJSBIfCYdEm4bSJ6qhxMe4Y4OMvWkM2lbjfjPIke8i+cGMAwmo91Mo1E5zK0ZIGEQDF1DOquFjXmBhXIDnuyYNwf9pOfdoiXot240nlHBT+zF7Xq7boRZ661HNvi5TRow2fbu3e8FpFyfxfiu664RZnGAQipWIVPIRZ939iLSOuxFEOvsl3kdc8+g5Fqwyca5Mpqu6kVXbI3lqf0sTp0BsgPFwNkG0rxtJpYu7yLLYtUo+cSkLpzJ6p6Up7lJ9p1RtvfElrHUngq8GFA4LWe5HEigRc4OAm/K9uEBq1bPynaaoIIQhzBUSAQKzyx6VPSgxnKZG3DwvNc68NbQIsdoImd7iKeEnPUke47EolwaxmEmoSFmsA0thJ761a1yD8Rn5flXAYEmEnU5BtzaFbXqtaafeEWlthJXT3jCE9DFADZQ11aeiaLyBzlywLBJP+Ahp54rKnElrCmaFG0QTbTB2+GK19FTrhDiR1Qq/stb9FeQIpIUNYGIW1yRPcHJSxW0igFSw+ZXQk64hjdK0MRf8hMcZK0KduUV8CCi0pYsKnlQuRNlftGrX40cOic18aXNVNazEBpmadUVzv5yUIQq8UkWOEnqrAxmHIMzJGQrZS9IJ9NgI4me+1NK7tOPBiBEl9JCqCFx1OCtgZ0GoEUdQo/0I2C7bJJ2npIOHq2CB+YWQr8iCQyIPPwkOcKcn26sRk4r3aem3kkz6da1YIsSqF1MLDJQ6Vesr77h1Agf166yWYZJPFsSePWAH/asWGzDGVR0ot/NQYoSZgnOZJVwPu9fgNP2md4pKxxLEDYeEj+hsgCCG1nYEooI4c0iRJRm9BoSVKGJcQhP26M219T34r1UDVt70P2NC13RiVRlXyOomzQhpkcztIp7cB5L+tGSjPh0NTPRTLEPaMZRI+UYpWIpY1juVvPsQM3d0g+1SEoRPJXiWSsAOITZTxkqOUIpanMNQAywP8akR9jQpKlUl62r68am4brqjg1mbqsGTt5+yk1795iWDn5v3bb4lIrP7Jx6/ennn36KPzncumXz4ujWysqOM89ateA33fyKrdtK9/Zqz1gwLjlLVkO0xCpl8tQTp91ANXluHoWwQgdXnp4ZdWSK8WWG+Ab2l3XzFEL7QY642lVsNxAhT7HNunHA9iwc1WIZ2VzukyPPbDGv6HLDjkHYeNLWMSDbYdInbKJElwy/bY5QqSnswLmGuMUG0ngrUEBOfkJYI5sl5uByPLW9UnNNAEhFCLMsf0HC0N+cq7cBal/DyQxgRRs4713bOOTLkbBhiiJg8ZDYkadEAs98DDtusS7N4Ck+oyi/JVPSX7Cz+Bl0wQdVUO/jHvc4SgBc59KtzRTHXHIn9ZFshKfKCUhRZPfHVkJeTOK/5vIZnERuI2w8nMBLPok+NbFRC1gPYoO6KCet/vnyAAAgAElEQVRBJCBlRKhCj/uBoTr6t+uky0Da5ZGF8oJZXha3DZVICKTwLGKW0BK+CJSNDX/ExznJPTh/U9xQxMM9U46g0w6O5kRom9gIxEl/BGBE2R22i0Qobh7bpNZZiArX0kM8kE7QphONTxT9nA+jJUEYJeRQhcU5XbcqHRa0c02BBoD9ILk6zNsXs02p79K2dQIGBNPgc/zpRMehLsizVMAtVYPPVbvFrVs9roawICGMNDxuZZLERh6p5LNBQm5UyGZJtGilssEMmNS6Cd3k9QiS+UMQhNpttJYQ+No17pxTDEPb3qLZJDrRd7JH2tISSYUm0kvFzSBjuMjDtNVl2FMpWyaxSkaxlClpdguMhFw24IQsxoZRAUyX4R/zQl6hqpdimGiU3NhwRUJ8Y6fSKTralh7Dg4NZZhlCtEFGY0/vNDEpWZmi5PloQxkSMJZwppijgWQkvrYytQawQ2aiKwPVlJHjNAZMwGDoEIeGE+1BYgXFNJnLRmAGBA+IYt78cnoMFYs9Q468olWZOUsI6jKS+7OeTm4temf9HQLB1UaYNaNuo3BX0ICZuXXLdi/KMp8Xr8Xasvn6PTe+4ZJLNp1/zs5zdvqsdEJ6benZZ+24ac+Nb9y1e72JTQSmilFTYENZNAVMujLB3B6nSzhpJwEBA1TEoIbxEvHYmGCRATN5bDQM2SCncKRYmHX+I2tYMNTi0kKTaROXSHj0V4EosnS5be964DXtl4kz+A9vAXUYBV0GlwFlBwtcmGaLWoFRMQeWQqJQ0MA0IweeD2DcnVa2fOdjcoRxxZiy0cjxslrJo4SHROoFW5RjQc9AY4+BRgIn9mIYXwEcdaU6kmrC08j6aMJ/8zRzzB9O3qhXYHA26TzrzzHIz0k5SLNBxQdrTg84h5MfQhGk5uQtFhT7UjIwwCJUoRuHFwARbEFKM/R1HQ01L/YVBtkt1VAftT+bwilQKNPelh06EmlSMIQfqiOv4IMC28CFUyVVUCOwRkJdr6fE3P5ktbCA2wOmo2Hgj2HTFn63XL5tWdkCYRk2RJl4q/vwI6oWW9C5OEmBONIzaGkrQBRPiI2ggrAjR4YH9iRcNZT6Mmag0jvCL2ohLxKU2bDREHtSPhROXQ4CGofUpYkfhgUQCmiJ/CRu8dmYTzOUX4LHCDfACCJ+BU8PAcCP895Bj3rqMtjSCWbEH5NoMd6KKvAm2hYMFU80gD0lvr+Q0Lz55fWeEiqhxRWi1NKiBbeQdCAJJwihaKAKEUxSmAXHekRYpjmGkRNfKsy8S2oCziuCYTBcTcP2BDWBoX4UpKLYdCajuIRaxLIOtqMuOrGHCKFHyGE+q4KHAjKseqpc9jqjYRgYmYTyw5W2bIhoCUutf0KCbccrA3ClfzE9uaS1EKJ8fPpBAr64jSDFWJgReuo7gZpeSNsBI9ewxzyuhNc+FWU8G6LwWEoZ3tqadwVn2p508pEXq5Jl/fw2vmm4fvpig5PbQQMH9i9WVKb6ocXHDL3PwVRdbJDtPHnz/e//Ttu3bt9/cP9JW478OcyePTf9/ev+/Xag+n9Hwdk6L3P0Nw1XPx10JBYMK/7HfjFJTHmhT9dlyj3N1059EZtbeBYKWUU+MBm+rjUZeLchVGCmczPVcDZ91pDFX2ajpxagXFFlVwYxWxzmxIFzCBV7xeEa2eNzNIDPvKOr5tAqTENgmMkBJwt4nsZJKYdCpHOqXCY9zMRDt3GeTkZwrWIm34xP1JWBcXKBaageSw05haObw3O0tkfPPSoIW9M1Qx3aKTs4LK71dxJ+tzBOHJSxByr+ENSOdOBjNZ3Xj4MkXbklZlKUe1ATBq2Wua3hMKZV/QuMbgXo4lExVqhqmM5HGz0Kg7KT4xJg/rJMUAVJRGU7hMt2ObXCMM1PvzQMXAEnSwx0NQzaOzM8EkHbwJbHdt06omkL3i2uwLvl9We4zqb2MvLlzh382jYF6n0I/dKYGtuL8Esh68QZz+pnMKf5mS91zYwZx61kDS0MRG/hjMOmHh3aB4QZgAhsWqUumKkFz9LYpi0woUzB4vT70F3u7oZocyGel4d6gqOFtM19kbGQqOZrlJ8ssb3M2yS6AEwvxLOrHBsSsmgi1+nHI/jX5TcNN8KsOnrjehfXgFTPPc4796J73HO7MOOggOOQN2wdPHzokjdddenlV+zdv+/U0073Kq09e/d5wSljurL/yMnWt5FejhdmmZBZE0YnLzLmeMxQrmgYy54yi2Pip8ka5pd9QFSYe4XM4i1LOlSGjYxsDiNTC0NPh5BCTiWep37ZpEYXzwqAj2ZGK4+OdlTDsCaeJssy6ZqskTpg5AZhqoh519Qeh4ChBbmGYbdEdg14OKmwhqLKZaGWOxTyVBdXINNnmGsV/LRa7twhFOToYdhOqKgsc3W8jlgWc+iuEXNZlmUfDD5ZwK+hGFhEXRsSo/akPp7qqkdUwaahJJBds2nSsFnGMGg1WY65p74x1oBJxpF6mTdlvzUYYmZYgiqY5Z7ydFn/0QU2c0R5RlQMDLxbTzUZ4Onu6dyaDydTfzTkwIR2YrjG2OhHAc5GcoIsixm5UZRH6QTk8AkmgOWePZ6e16AatpcJpbT4XOY2QjPZl/ms7AzuzSbUXFp5+atebUPaaux/rVyPbvY2q9m8cvARD3nYxhH4t5mCNxCvJw2Yn9dfv+eqq3bZNFgx6XyZ55B80mYJ8AvOPe/k7asfzVg97YvrLN2dwn4G0XX8t/IRC3JzYcIvli4jNRFDwAwTz5FJAlMZkgEbsxhmUnOEypqHc2Qf6trWHHD6UfBTmdJqvsYt4SRUi8j15ozaMifoDs8BD5PYzpSrQdHPrZ/CoNU2DVTT0yj2SHmAq8etmqgMvBo/ivWLVlwloIbjWmKpJAfgYTLky1cYRrpREYDwhxPRbuMK8sQJPiZFqEkRS5EIczWpRT34hB22PZoOCpuGaTJOll1mGFwJBXOSQgimcuSW8UxnVYA5uYb/UEUlmFSdFJVdp7MGIYqNyfiE0M+BJFmfY2IIPukCmKEIeYxNw7QN8/RmDYd6qlgzmOO5a6Ek+FG4emWd5dHoP40N3dgYLWkSwDJ8kg4tHDZCBkkUByBZZlDFeTA48YuxEW2wjXQwZFI8Uo6r5R4Pg6smfmGIT3qbMTbaGPij9Txsh2puFaaPqhwGqIg4cYvE4Fxuu87LG2HWOu+gDfZuHw2YqBLRV1x15a5rdndAa3VWbz5l+/YLLjzPJhdL7EDXts1ObR0+dOBO+wvE7OPYxKxwKpjAKxjXLE6WEcyymVPZbdYwhERmvHJpYVaTMwt5OHuUc1KTvcsIoqLGo/Cs6ZsYy2ON0awSPIs/SEYudAPwqEq3+eZMqnq3jGy3iTPNoR1njBlPl51HmNUP3Rie5smoEh5xdk+jnlZr6Fph+gVkDgy5IONk2VujPl0GfvhMgfEwXZaSPYpn9SlZw2WiKvult0gDSOowjyZBDsLcYSoCH2MKgJGOeuK7whaqcdIIja7i0LUeSXuuMRYSCLvVcHjoUZg9HXJrCrXVcLQ33ecQVTxrMp1S8+AjFzP14yBHMTHVj7yDDa307NHyQD0ekw1IT+uCKGprOTH9lSCxWuXoMLQIpY25HR2m+fDXNrUHOQrpVqvpizq0+uUrZmqFYcDTQaMKwMN5dF2HaGin16a+cVg9GMNsOD+mnsMZM+EcVMsCDud10Mir4TLDR4u5Pms2jsCvz37Z4Op21sDWzdsOH9x//U1733zNNSedespZpy/++I5nsBoVaXmTlgMNe7z00l8jbvK+eG/fup0ZeOvRjUVmUJie7HgWOaMz9ZnL7E52NlOVB8r1Ko/1VM4PjW/wKJyuFuI5j0x/wMN2TcI2zYsqxtRq6Jd3zGHEDw7jYdgbW6leZQwrhDk8Absuo8JP8LmWCaqW1esR/Muoxj0EFmaVyzHZCFXibRAuK3A49DSJPI1DzcMQ9eSKWzVgJmjwSI0OVZgmFYaHmsTeMDls9xQGBU0IG0xSD9jUYxJ1t5oMCbyNlpa1N+VheJS2zF7iYyAewOBBOeDp1phRmby1Uj664wYSzIy9ZT1A4qSzRwrVa0KEylEMPwCPRidul9ULZsCmkDILtpYrj+YzASNaucGMIirqZ0iogUqN6/LEGfwjcniWaS3DpNXQqtdq9FzDZTyxcTTC5X4fhSwXZpwvIyfajKJIazK8DfX6S/3yo+XbqU9va5iZHgxhV01iydPgp7AMdkKUN8KsE6KbNpi8rRpYWKIt23zH8No912+68opt2+556knbWWtreb7OXx3euGfvTVdecWDf/i3bt/GcLPltJXmr2o/nGz8BzVg6ZRYna66c3RkbNNaWhZqywhjQ6rPXy2gzgoUXAzyc9DSEy7ZYzbInXgMwDKwxjtCqmVBGoLbGtw1dhRgGgK5fgsPs5ykR4m24KlJUH0wyTrkOaZHtRH9axcyod9z/8BChqKgMVZxUuUwr/GDqkUSDH9pEUAbjKZhRXfCxMR2kMIwBCAk3rLxMN8e8XIOo2/CM2w4grjAAGzxxQqjEiXlXGEbqKKoE4xpXKSEMlQcnSZWnVTC1XY4hyJ4qIrpcVqPVsBppdOMKEthcE2G6KbAILbMXz7EXrakZzOl2uiNmOkq4zPM0rzCi1bnd1rZW1USFOHKlzmsDCAbnDfvBM8O7gT0qWiPODMLhp/EctsjVBKHpNTWRTrHqGxLBVKlm6ge5R8t9oX74V14zwNTEvCbAIhFLjZx0NUiiErfKqWIw1Dx5l5tgEvI1XIVq3V43Ng3XbddsMHZ7auCwI1l+W7fdeODg1ddee/V1izdBb1p8hGfhcLZt3rTjrDNO8col36A+eGjLnTctxrgw9BmU1tnpopMfC85v/mX1qsloZluzVtVnQMfwua117ko94IHvJJCGgyfzZ8tV5YAtl5d3CrTyUzMMj/VEqF/WOelyb+plE2uSq1bDkiqnBzx3C5tKV0hUeoqlMegK/bLC/h5KIXljDAk1/dVk5DQfSeHMaaHeU4SiC2ZQKSRgDZUrTKu0lOCxClsSabtGh+lkJArMbTVpQ3O8qUlpVSYjbDHgEUnpcxgeARVquExajVvA46FD6xYtKlJILs2RTroKlSm/ArBpqxWY6UQAsR0PINucHTyDdplbZRhCUufGleYaxo9rHREGYG497eep+umIqa/5MmY1kagyNhqiy+qqfq6GFvwpHIbauio3omYPOopirIRy1WqmwCCsf0PYU49qOzA6egYhVdQ7anRWIqiJq9p6lE4i6lFNAMcw/ABG8JCsoavVjPZ6Uysc+pF0amBenoy3oGetPJ1fSh4S8VyfNj7VYAlAla7VjFrWf+HO8yfrXzcbHN61NMDgHzjs89Gb9h0++Oard1111W6HNDaZwocXO4T+sNlZ+FNPPuXwwcW+4Z0leuaJKcn5uWVrWLSstiRQJphlHKOD1Sw7YIbSlckDln3M8oIJfqIZ78XJK0SR5er1yv7qO/cZhjHfxUPAQlirtJTNVcakcjy4hSeDWLiTYQ0hhnESkj6DiG6mNgHzBwA67NKLuHoUBuLA7ykS49KG22p6U1Eigw9nTkU56nCWWhsSEEbIeytSUUKRyJ/ux2TaSOHgo+tRyN0iFxJajZBHeZT6QnnUQpARYbq1uBaSGoYkFzUqQtGvoVLDYW9o1UexVBkqFKGtd6Zh4qQoAIABwKPGo4Dr5RmN6nuaQnp/FZjlngqm8YANMcEIq9JTPwWEGjCeNoAh6RFWR7EwxFv6maiO4Fp5WhNIFBquSe1pSLrt2phPtHhehmnALMNP2dBK1cGn7ZSAdGI2ooYfbesphaG7PJuaFJ6GuUeuBvBytx5zPMcYukmhU5rFUwAww7jyoFXfGFiWve4Aif/kmilD8zM8RiFIm0d+4Jf7N4BledM2mMDqIyTwMAyk+RlykCgjoZBWh+4JUdjYNDwhummDyduqAVN0v08Yykls2+p/HnT7wZXTTzl56zabR4uXOIgOzjtv51u8SmvfkS9s3FaSt6o9+5XnYK0YHS/49mNZvLnR31gxiAyQl3p7/TGXxhRmiUjnlYBee9NLO8F45B2SPvjFmGZ5sQPn/e53P2/Q8bIlr7f2mlC3GV923MtC/am8tw766AcLyB2i64oNMP4k0zt1vDa9r/jBhor3MCEKhon0zkaffIEHS655Uzwj4fU52MBklhQ27IlrvcvK2x29gdrRZrx5uxK6xAfclTPzqmutfJnHq3ce/OAHY8Yj+DGp7GWPOPHmIawWIELuqbc0ecuoq5dn+vsG5VwF9WISFa/TrH9IgTEq9f4hb1ulgbT6/7F3HwB2HsXhwO/u1etFOnXJcu8GbAyYGowphhAS+NuUQAjFgQQILfSEEkIPJIEEQgKETigpEIgJYJppphtDwN2W1ctJ11+9+//2jfxxkS1iObJ0Mu9Dfny33+7s7OzuzOzs7CxZIrI2Emlg5FRWACq1gBaamZxBPS9CWLlmx58CO7kfMIq4m08A7qOPPhoc9aol5Fk0AYncwYyw7qtRl3Cscembsoip78TsRkABY2UAmazSO4gWkceh7Yl2qeUrX/nKhg0b3BJ97rnn6qlMRIWYj2aCrBViY4r3LacQo6oIkgYcKq8IpZqJaCivIeAEztroq8thhOASokk00YgJGePKr8Zed911ENZelXqiUpQU4lLzNUF8cBTW8KxUEMpvyHURww0w9QqDGSGdwDEeDABkR0Z/Ir7MkDTmBUA3hAx1YVFRwyeVGgBqgaTxk406JNLFgp4LIStRjQqaR7CFcwxyA0NIVSG79LIgvW4WytDb50WPCN8KgjEjzHpE2lSv+wYAF+7LgERkv9FN0DbvZEbPGGzmhe72VVvgjP6mpBiqEnU9UFmXKSICqvwIsr/xbFREo+CpLIKImOXFnyDra+HHooulBGSoyqCNBhX0oAHbiIcng0ejlFI2xlKMdnkMdaCE4Q0T3ULKyGMQqt1UvVU6B5Lq1X0KCqUGlETVabXxoyOii3VfRO6IromCeIUuM2XiRqD99c5iS2/HzVpsPdLG55BS4O53PVWkgU5BTbvSkmO2Url608Ydk3s682kzZa6eOGAxX+oSj2UuLQerjb3n0f6PWNqUsoRnKzj7jLvkc6xQLWuTQ47NX5rEXWHhKonQV7AeIY9dhELkiCr+oAc9CDIYEDQig2DT7smRmCEmXLJAzCHtItG7qOgijLszThBw12sI1owzYmE+eVzYIoilC2pIdM3HDSUqCzchy92vTLLK78/gjD6J4U6I4tSXXHKJaKVSiDqyPH7doQErsddDfQy+T4ZphQykmquCIUkSwzzq8htyHSj8XUF1edFMUg0C3hXUXhxfDHoZsPtMJnlRUApNWhNkpjEQsV7Uq6CGaILQ5Kk3bw4ZjyD0BjcMit4eoGBIqglHLvR8UI8eIxo1mkOvJYb2nifw1eUnmqmId+ogfYs41xBR5oElj9FBl0mPRkHAixYJdq8jEEGgdr/CnQfpoAcThKW0kfdeojuiRe4UetrTngY+/AEhsdRCM4uupGNpCLkboFQkPWhLNRfGnZiUiP60AQMAwr7KA3/IEORRl14Tp0rE7SApvdZtNnSg6HoN1ByiFDViPLgIBa2oRwgFFMSAlZ+6RoMPGhKQAosbM9HLUVA/6i+lXM9Ch4ucYlrGdVIIDiXU00dARe1+PWo0mDXBV/2rCfELAoKjbRaQE6FMH5HlXbPjNwaYggBSOhE5UEVGekaMRiPNdHj6058eYEPYKyinlQ/4VKJoxTnnnOMyJU3zZ0wBNzToMh0XQz1aBDfjhB4pmijKu1dH8PTQC7UFZEPaJ8HQNScgG6LSIQAxzfkV49lI8xXZo8luwTKWglZqlwiCIZpNEzNR1R4jDR/wIhsK07yju/0ZxEQBVw7AR7pft4y7agJkVIpSQUyfQkNCNKHkfwWdwcHBjENVxIgN+ghhrzcDZ5BhGDcWBFjIyBYzBZJxU2cU9JsN9XbcrIwm7Zc2BRYLBTbv2Cpell2ihNB8R3dPugqmkMt3zs37l3g5t/lGw5z3hBy9Q1HHTUIXcakcHesP//APVYqhE6vEA1GHY+JocBARG1skJEgjvM9XTBm7Cd1LBrjjvFbnstGB5MH6KRnSiUAMjvQi29QYAINREqVuvhM53bVrAFL1cDTF6QFKYZEwAdCjXpwRnm5HCamgUkw2vhI8gPzFX/wFZcW1d0QyOWHxSgy7QIaEowokkt+8UwAf8PF0eJJS8quUghJMPFi/G+tgG7qFdLI52Kt313QoqGptpHu5nETbwVcQQeISEtlC9qOwpvnkT9RQNZieCF4vRU50Vhy7V0X0uBaxsigI88gTFKO5aprrQcBhCGEfIi9jqARZAIEDfMStRnN4EooaiCwsT9FTfsldIbM1UI1hr4IeTOBJkCulr131Q8YI0Yk4NBgZmFWIPcUpwTLLpiHuSZSu3kADTAjDgR7DyKFDwTQwDCfdCklFZHjqU58KPbdD0lAZn9xtTOzpX+TylcwDkIXGn4YNu4JbI4MyQUNEoBvpWVXEKFULpUERN7rAjTEJcVymhFAKZiJWPzJRqIvh0JiB53ve8x6UdDmPdwSP/FHXPr9BLolULjSJAWD80N1D4YjxEwqBlroThq1FfunxCfIx/p/ylKcQ/5op3V2E7CXozFAaAh4aSsFH7+gpeRjYNBDFmBuDjBKDFBD2SRFooDaa6HFTz3XaAIIc9+2EFqUImHCQM24c96452qKUQWJIG13GD5ieWx3PvqpUk2NsR4sU9yApNmLS0c7Vpa/hqfdltqYCP4gTrQOfKmMGwTnYhWsuqZ4xQoBFIpYqcGAbU0OiUop7QauYYvujc3S6sWoqwdlFWFJazLUOGtUWYi7/xnzgjJlABpWiC6DtviAMCmIsgmqMer1kTdhneCySP9ubhoukI9poHB4KbN26vdRZ6Fk6SnXhldWZ7xoe7F++ZGTbrjGnDlvOTgzaHTy6mJyCL9+hiKoC97EDQpKFVMBKbH7hs2QPtYOR31f8iEnAqhcy+BQ2hPl6vHgACfmEc7FPhJgMVhXIs2pgsmQwNcjVJT5FHqDYNix8W61OO492DZhwlAqO5peQiHoluomMQkPSeA+ey4hiPy7bTQgxb1kfEihuxmVCiE0WZgwFfQqlBw7ET1zUKD2Tf4GzzC6XpU7FZWqZvURxjy2VuJowMme/msYyZ3Hvcj0KtHS1QC+T3Ejhz9iNkjOTpiHVsG9oBDQaDGuEnO57tk8UapxPrgik1ljBywkNNyfKRuSjfOhJ8gRYGQiJ6CCJmXyCjJwkhy6OBX20Dj7ykHDqYnEJNIToZPOQUy/oDmKSRmWnz3gAhxJGwrlSkNLj/ke9rDjgytrwpdvRouTxJw3PlXN6xBiw+0YHIuHc74tQsNXLjB/2Men6LpJDYbJNTikqZYpAbW1ETLj5tePDqEYTVbV0GpJmaq93FflTjbbMtM6VmnJSuMGUGBAIdRYvY14rFHRpN1XPbX02tgj1yBnN3+fXqDCWFFEQVtmYiVERZIewx4xATFtaKBYKohTQAjhDKYpRRFiYpNjM9SeYjE903EBSZo311Sek0AQpKqXm0mZ0WabYwSfelTXaowtMFiONBgPshRdeSJFiEIqNV8MM6cwgJkw4a4V5FLNMddDOhuv+xjMMtTGGlnfIKGXmRnHqr66ntzGHa4JPxjB8jEaKSzAQbYnRbv6yb8WYxG3sdVJbs0126pqFlvYiAsUx4GdzBBBoSNwfnWEog+K0KBNKq93PKDFqNxnNmuhiLxgdG+Tzn/98iCEOmzT3A2XVa41HLdZMvR+9A+xCNPYZJ4f3z8Pm6nt4m92uvU2BoECzMb95y7aNW7Y35zo6C0mjYr5au3LVyNAQI898o8kdHhfAmLhv2Ue8o+mGWeAddB2sSr0uIcbvcF4eJOQc8UOucCUhgGMBF2wOVrHmC4alCGYa7z4tfPeJdAFfLbHvY4Uddfn11S9ulS1eo72KSPTJnzCM35BwJDRQPpEragwlJvLIJtF7pk/EajtTwrwoEswx5EQUlJIhHwhIsc9Cn7DAzZiySkPG+xoCVWZwIO8lWuqXnEYuy2KJgac8WRXYtHcM3adATGOBDUxCW/WOv1NusH46io7Q9hDSjBPK4vgQYF7SUluu1EGmoIxiEmUGhIKoamgEQdQYuqkWwZkGY5+XYuFrpOjiQBg+0TTNofjGHiWAqmAYoBOQ3DIoBSBbGvHJ2BD9FeT1lYCEhk1A76FQMlV+8IMfZG4ElrqsUZQMDQFEBo53zDlx8baC3IPITjCDdLZTqV8Qoyv4hQbq0RKQiPiEiSLA2lVklwp1Uwr11FdGFECCyH7VS9hrPluO2ilYUNJGeMpsdGWdK2WfR6WKqwhhVYom3rMhpyGRErPDO70B5nozG5NBJftiBieRH8QBhE9SYIsUQf+oWkG6EfNbUFuirVKqbQz1IA6YIPgUgyTwXzhuTT1fP/zhD0ft3q2geGVZY8BZoswgxFe/MA/KS7zV8QzDUKbV5R0y8ntgC6CBFINQRUD5NYatr+hhTHFMdxKjioxcoGk47ygjM+aFjpbZLKDx62Uakk/RQMDB9KvGGNL7o7P8rJu80CjfNHX9q/uUVUoPRnu9eOBMI6f+ctlUyp8yB4mMcLqyUrFa86JgRi5/LranrWYtth5p43NIKZDLFadnqlt27BifmZ5n0FL5XKM7n1+9fGV/d29sLbQcs1rs+44PpoW9YijYCqsAqYwPWk8T5PDClYi6kCv+xJhizYqzk0xSsDmcEapYLT5lq5Hphbe7TxhisDPwQ45io3/8x38sA+uLgiGMUzT8li6FU3sJ5uvPkBPBr/0JuPwwIYPDdCFFOhIFHAX9CT2/UlQNQiZ4gikHg5YhRLIXItl7NMqfsmVwiI3HP/7x+DtjDLEdIiHgIFdkiz9Vp2mAAKemH9cAACAASURBVOUBh+WAYYDqQ0JoVHDzyBxyyC/4StkQsXBnnGNcwdM1UOZolDU0Fk8VIJxoe9yboqWME2qRriLU8w4ZqgylEFiSSTZ0Ux080SEUTd0hJ7XMn95l8yfDkn5kPQIqekEpCAAYdemUoDNTh0SbQQCSkWRzVkQt8jC0uAxYcVUrpQmoDWcKmZz+DCMK3Z1PuoarnQR1niC8zgGRwfhhjDH27C0qwo4IN4qXbUTQlCVrvRB1msBYwqgjGxsJM1ioccCCTyMxdEllrQCWV1OMwMDELwRoq+EV58+wVloJoCoLXGgM0m/10Vht1DUMIZBRo1o8aOs91ItQkmIMs2ty5Lf7DFqkeEFtbaQZ2NP0JySD4FQBfv10AomapiI5NVb/IgWjDuJDQF8/6lGPiq7xG5XKZjzHFICJgqoGFkz1yi8bhUMfwQd8BETP0JBiPAPla9aJXmLK3Op4DuLEePZuRPlVxK+KuJZz3aM4ggkZI9wYxlvsYiMdy5CccIMzBDTTo6DBwFJrFsgGso42363xWDp1qA1uPmpBw2g7CIGwxP3R2Sczy9rMOsS4xZ10cSAJz2gFHDwaa9rKb2xEOq2UmQ1JrSLMO12c5feiSLQ3EhfVb1vNWlTd0UbmUFNAvPdcoVSfm981Pl5r0gk6SoVi57xDiKX+nl5OWtSrEOp0rEMwjbEz3ApzwYZIJlUzOeDXxBt2HwtWEkUGYok8CL5GPNjFwJhCQoRwxctwMTZ/ecgqQLzYOEBiHApLJSl5dGHBzBIS1SUxOgAO5IrqFPES0sKfINu+xHmjXtY1qg9vm5BkyuLdPvkT06R22BmRKD/g+Lv3EGCaGX+CDL7mAI5xw4fndQCXiJvLAPnYXuEB40+aVqAXukggzOFXjWDKrHhsZ/gkBWT7DhCwAaEgCHKGxJJTnghDoO2whT/mTlewkqbEBEx5OIswdUDJ/gt5zAQIFGpoI/zhLE+Mk0Beoj/DVBayLQ7x+UqNCCSJPVVAT4r86iWDObrRePwpJyQhAI66orGhc8QiPrY7iU8dDY780X2ITxBykMqojQgwl9+eZiADJuT9qih6RH52MtX5Ux6gNMpuNSBUDfXaFWW2+cAHPoACjDF2LaEUA0Pt1FPISwltiRRUEHCrhbe//e02BFkgAGRTJOA1OWRqDBs1GpCoIb9SHrVD2CajfSJ/RmfFp31+QaANIAItHJJAeZCCf6H2widgalGoDnqWdGe7crQzPsksmx1bCGR0DuJnlk6VZkob5F/1qldxurL+oX84cBekgIniJiAVE2SkM545w8V48NXYZkhDuhiBCMWCqAvkpBOzW8dmrrYrYlpJj7LoZi2kFJrsbzzDUCsiv+4w41BYdfQk5xiotkjEOAcCOrCcaWxselL4qMVBVV8RyqSOie9POOt02nbQyrDXj9ro1CeVXUE1RlkNybrG+/7o7BPDJ41crzHLAcKeqiD4C6ezlGzYxyKNWYtWimh6mVeDAWOjXLbQ8AKNhThkyCyGl7Zv1mLohTYOh40CzfmOYt7WjJiljlB1rhkdLYn4MN/MdeSGBgcrler41CQGgOPMd3S5/P2OfjK2hX1YtLEE2P3hBkETYuePDRdsjuCheFHFMkZjnYcFx4I+1IiQVaRjpGOdGJljaH5DLfDypCc9CSP22KPBv7ByoiLa6Gtw/NCHQA5WS0phu2QYv2aBGLBakDE4mJMlbB42GiAAf4nh0ouzh5QKUQdOwFRRmE+yFI4sBAxqBx1IGlhFKSkUERnUy+somgMCJL2rCGdXo7JQhYP8wHroN3DGoFkg6KxqDMYdWIXckk1FPIe0KDbRGJZYYuQEjd8S1Uft5BO9ik1RR9D2NDNUXmiEOhjIIB2wYAY+oRUhDr0WAr6qGp6+EocKxqEt+R1rYNWgl8TuFZRADr0hGxhewrppGPjqTwDB8R66CxwYokKDyUQX4NqlUyJd1TL7Gt2tjaCFeSDLA2CoYgEEMgQ25x6aFjXF8EMWyj1QdNAYPLzCNYd6ZIMSwREBNEUYfqSwRlCUeYDRyUIpUXuMWD1I/ZIYtXtRKdqyaUU3xZi81d9Qwrh/8aAPRQFN7HgiuxcpSsVvvLBFsU2aUPRCFfkEDQSkHsmAUJFZu2Jgw0Sitkjx+BPp6D3Pe97z0OHv//7vkYKFlTpiuOoadJY57EmUdQoNPVU2RyU0XxUqhTOlCinCTc1wggOKGW/KesC0dkJVTUBSw9u7r/sbz8AGHQCXEzR0o9Qq4t2st8YINU4TrN8o4jzNnWMwnll5nXiQElXTxihAUrROMy2rUMbwMAXsGiMUbNXCDMaSrZnoHP0FsrrQxwsa3iqdaZOWi5qDralONxnw0enZWPWi1cHEtNcY0DpTD1gHUWlXCAJtXBHFVJ2NitR3XWktt9ietpq12Hqkjc8hpQDX9nqzkW6LrtV3Nut92MeykbBbjQz21eoNd/A068kzyZYhRnYIJgxuggQZ+2DRYWLhMWqriKkDv8Y6ZRBJi7ojW8iA4E0hITJRIZEhJ6T1QrKGF5GK8EqOxrg/pQHzCsmdsU5FAiCGmBXHIpmOcMZATMHw2sbWJVrskl7IFflDbIQSIEWNuGdoDImY+bxKpYOvuHT6EODRluw3tIewOb3iFa+gh5EZlCf8HRCykGJBB1IwGD2AMPELDQ/hJxvPbpsjXLwRJ2gbekaweL8wocPZE0QcTFzx0H4giaHLoKXoHxoSgPx7WCYQ0LvDa0xB8kBGQcYbG3AaBR9gpXvROtLORm00J+jjq96BT4BFWw2hDoYCrcmAg6OBkT8aSCOBFW1PIp2GPdKLdgXZ4UCuS0fA6L4gtfxEWkCQMyBTjJhkZCPwnGQEJ5N2ABLDUgKZKAiI7uY7z3pEb6Cm2zIDVkMMpCC7IvSY6GWQNU1P2eqiylPoGUjoW9QI2cAMDKnFzC1SgmjREAYMntfIFXmCAvv8QjJ0KfB130KhK6c2ao7EQAZY8M0mfus2kTUZwoEzclnGKBIIq1SpCIJlm0ypIEuGCcytVZDC3GGxc5TVDNVMgy2GdBDf2QjDFZLsiHLqXLZAaMRQhx7rMp0GAVloYvYpKN08gid8UA8yfqWbR79iPEfbI7/ZQTthoQwVP/ouIBstVCi6jrMUaXq0RoL+Yljy4k/OhaahzOhDjTbNrfdAMH3oW6YA0iGIR12g0c9iUkdx6b+CzqaSUc2VDZwYADIzUzGt6QhlJSKO6rzAX0oouwhlFjAixlzQWIo7RTCKyBwdzb9jnxGyGP5sbxouhl5o43AYKVDrmK/nOpNAqtSbG7bv2rJn1un2RgfvhMZIf2nVkpHuzq7KZNqAEOThYCHaNdcstg6S75ken09Bs0iLJrcwvAbfURfuHFb94COs9Ngu4xYEMqbmE37kV36wcHNfI8VLpJDiYAaHDeQxR/xaioqkEA/kKPmHc8mJiwVrjsyZzAhRrUiwOeSiTkGS13YsshPDvtmvWdmoUUUhxqSoNyRB8FAQMlR9jVYr5V1dfiNbtELBkHAqJQbs14RLRyCZ/WZEkD/1V0u5CQTsm5DEWDOHkoCslK9yoluoR9FY1ogACKXAhACmNhEzzmdZwVvNy+BYnF/puoNhwHu0zgvJBEkvcAgtKkitp0LHkh4t9RUyaskwp7uAw24UuCmSEVDOgMMrC5IhF4lnhgF1xafAnNSkSUS/qwjp/NrrZI1gpfMus0SmFGqlGiFAiWedYmwIDMFRtc0ssj+iD8CK33FgrjhnefjYa1OLCBfUJloaMxUq8cuRbt9QBtCov6BpqbJUMfXaTcu6wCcDA7ZMO961GhqscTRXJiI6nJyxd8lQpN4gggyBSYjhIGB0enQZUDFiJUaKskEiRWhFMtC5g7xAiS/AUsJgIz3UGpjwZjMXwqEtJiY9A/F9gq2JEDhQnWFFcQEtKgXEiPIeKX7ZX+nutAQ5o6/p5Sa4bThwOEuxIQXOsSaJ4lICfyhFK/Y3nrNBEt2H2sgVEzm6O2gbneg9AsEYzBpCzzYvJHqgB1u1KMUMCY4d0iirCIT1r57V42aBbAxj2YDJdFD5FfcbdGYSQ/nAn1GKeqcsODQnv7IZNvJreHAwBInO8lUKA7M/bTUacpzDqKQwwXb0BR9KCEfbIZPqbVpf4R5zzc55hmgJOG3hoLHtFo0O/GmrWQdOs3aJOxEFTE6P3cB4wQvM3kqN5mNqdBVKyaWppzcdiGOOPoh3HaoubSl1/PJ+iWRCa6kpqOsrUU2TsM4LvgwBa2sLx6B9sM4QOVKCqcmTvXvxFQfEg8AEMGRMLHZDGEjE0XB/wo/cipwBRDafvMdSUs4ACGZoIYloc3P2TaxN+W5HKSkgB0uVIdhulFUcMllbohVyJhrc/ODpkSeIkDXHC7CJYi09kseJ33AcDgUiPsHZS5TSFu+RDmZgoqDm0DNC5EeLkC7gQyYEBjiBkeoURBmc3QaiJb6HyUTXUNrEQ1eEQYslRjirKKIsWxQ1gk6suAxUNy9qAcqf0YRAT5HIA4HIIIW1g68bJFFGEU3wCc3BiR6kJhIznH4AkYEXGuWJ1In2gsBcxAoFQ81RNiCApgm+Qk9K6MqCWkGYMQYc25QCbBoJ8khEcDoW5yH6gRTNASpOL0ZFVDRSXBESVytkIz5Z4/hx2y2STjeFMIMr6oUlUkG+ViAzicWIlSEGpIIscBFKzTY07YruQvu3By0PFRAOYWwDxDuhqyvjvB46RA9K9zX6OvpOXRoeQ0KT/Rn0Z0Bi3dRNgBsMSrENy2mxEcoT0jkPwViCIFFEiuUEpVNZ71oHgeggbl4gcIIEHw6ZxuMdfA/ICjLEKhXaebTCWGJYoosARd+VH1nQSpH9zSPI3Op4jikDQgAJ+PFn/CoY6FHB9bXlij4NDyqaOoWSiTTmRRjLEQ1WLHCUIboUHZThky6oCJ2YRxcIbHWGRIylmNpB4ZjUIOggupEWSTGGTSULEmuzmER+TSh+WvodwrHNCtvoQWANP/vsNGDdLd0ANqqV8rCn4szURLTSdq2LEdVqeCI4jp6QmXeA/JfhjhcS5FC+H4I9kEPZnHZdbQocGAXSmiscXEzQuU4biCScSXv0utG8KxI6Oru7S47jTVUqs82aiA5MJAdWwf5zt3hBx2y1dcuyvct6OuYT2fEO4lPwAu6oVBlSh78OxQJrg1ssUol5Z3Bgjb9IoR3i4yG0Agh2709AQJOioBcOH6IP4GhKeYKjcZ2xI0ZaZClYeUgvEKI4CF4ybhi7XbgkZk3NAiHULzISyw4hgc9aUlNuAPEesjAkU2CIAtmmBshgWlvHef6QbYrQJ2y4BGL+VBA1yEgqQuqxloHHQ5ZneVQnG9sVHh0VwUe9zBJ8ZegZMiirCgCDYr4C5d0T5oSQSYrHQh/lvaMb2aOUP/ms0IPJACoOJYPgoRkIH2UjiaqEyIGtUoEnejLP6EdAdLRHe2kh5FYmmAMZVgSVhgNWkJ2VxT4pCquRqPaJLgUCnHUBHUXQbc2PE1i2lcnsiD8UOPjkxeaXeFHsZKqTgVWGdkhcIQtM+NF711nscHqTPiRQJ8wZYIKGvkZ4WCNTQxwX0EyhGWwAceFn5wjkZTZ4SGIxGtjJUEN+W2AIAg3Et5kVblvRKapQhGcVV2i7iuy1DLd2V4n2OA8YYFnLeFNRvLicUyt5HFJ3CF1lwdE6hkanBakIaokRq4N0awxUfY1c6vJEvTbT1WhOoaEnjmtQqmwZUxNZ9VhxtIutF/AAEmCZ1nS0Ma9qaoecrDUEPzVLihpj6MYvfKJSZTWBnY8JTY+DSY2g34Aj/qczlQa54oEkfPY3j6IvbjmeFfFJLTGqA1WJXmQGNkYCrY6io9Kss5QydPUygts59SdSoCG09aOItQaeEcU8iVYGlQbG7JaHKReRdVkY/GIC0tUA8a52QAwbnS4FYka1FL0fbEeiP5EOi4OYmYUbcE+M89H4G9pGnGHKnESTRZEMc3NQDxqxoP1yrnW16N/y0JqaqcAhn28FZzmsPlttNUt3tJ9fXwqY58mptcVWOnJd8/XGbNXmYaO4dW7dyjVYFw1lZGRwz9TU7PZt2NjBotRcZxf9iMkpGc/qdU6kwRlDufFui4dIJurwKctBSzd8n+EBAs4PymCp7bfFRxLjw2iIXpwx2FCwPJl5V+D1wddkw9QIPOxM/nCcUiMuTLTw4Q2rg99w4wUqkeVm1ka6ZxwNM1UcZ4ReRG0mcX3FUuGgouD7ZJImxKaPRPmlh9CKX7wbJhoCYRXZPSH+ozl+pYgIFTf0RcEQGPgyGQy9IBrGas2toLaEeGNN4RDtoTOhsFZEF5MKcbwL5KysdzIPTdQIeX8q4k+cXTrI4BDq0iVGBxHwuoNkovNZZPMiQj1/ykPXEeUyCI6SUQQCiEA/QC55UE/z5aH02LLRuaEzqV06PQN8MklxbUQfHjDhPU0E6kGtCIkITyk80Amn0IfApKwAKx1tVRqyVqXgEPMGT2hactISwjQY2Nrdk4f+xIEGGVXEhzqEruL0AwYPZNfFiMl2ZQdHOlFnMeBl4VAhAllNGN5o4YaxGilS2sjdx7YRlQ5hDYZMZHq3fUZbpZbJhmj8tb1TSfU1mlstWAYgsoKoxExCh1OpJ5TUkOX6NOtr0AwDLYKtdEM6xlg0Vp/S/8hvxWMk0EH5h2kOjQ3RaIo0SL53UYuykIzM6E8bU2NUStN1LEA2zUG3GIHq1ct+gywK6mVtQQpLApoxaIaKlvJAMiUVV4Wyinj2N4/2N56VVQoCqAcU9KK9AEZKDAM9688IJxHzCzUoSeGKTqmSLWZK/Oop2qGFhKFogoc1XZFgGvodKej9RiNznbLSVR01wgcmTgDIxl6FXZihTL/hCyGzRx6qm442lrzrbt0adKDE6wvDRiKrVSwbYoZKQTdjTCkR6s0gFfkEsUCb7d7iFSaYSi5XqM/VDhrjjtFwgL/tOw0PkGDt7HcuCiRNp7XqIuq1LL3PJXlfyM+fcPzxA929bFqUrfHJmc07tu0e3zPfeXBWJsEOuubn6BfHrj966cig6pNG03oyqwneET4utA1mgNA/YBvs+ObsCW1PyA+QPSE5JHoJ1h8KhCKRiOsFyw7H2wxgcKv4zeB7ifyyhSQLMRn1SlQ1LpkBia/+BIc48StnqF+BZGQIIsjmRboXFcV7VnVIYgSB7UJBHnVlNcofGkmgF4zYV0WCFHDIalHXwgaGwhfKZSb4ZY7WkRmBp0+g+TOQj/wZnpb79tFsh1nihxCiA6FtZJYte4kiYMYLmFmlkRIdFL9SMlQjW5Y50M4QoIVEUAZmFU2O/vI1wzMryHIgJ9HIOKT2bJCEXLSVZruQISekV9SSleU45aF72ciLZgb8bGRm+ARYzQRBzri1xoZRRoroOwVhG30khSkU3SivNCQmOqhSixe20X4oqlKzdKJehnOmrkWNQa4MuGxB+RgSQMXyIGq0jRWnbqVHS6mhduqpRPoxxkympqBVjECZ1cVyyeZnWMae5sJODFDRBUElRQIxa5U4OgcC4sA/0I7REi3NevaW8yij1T7jWcFsLiwcftJBpnLJHw2JKrLMUa8/gyDZeIhsQbSFABc2KtIzUBmFo2w24CObxiKRzspIEdk030vUHjkXVhp5pENMV2ajOqtUBu+Ag7AXeSRNpqzqVddeM+1uzZ5emAT8gHYof7s6mvc78x5tNetQ0rxd16KjQFNIUlPUrc3kcctyE3/OzddHhoZXL1sx1CfmE0fKjula9eprrpmpHZxNQ970PL3U26hXVy4dPXr9OvrcvP+1LlKEBs6Cp5BnGbfCEK2PF6oI+EtCuxXoSDqGla1oM3mQUVxm7zIHSwrmvrA/IsVvMDs5Q3JI8aLqTN5HqYWSNQMe9S5kgpn4Cfhq98gWOeM9a0jQ3yfp3rU9tMOMJj6FQgYasbGwYGAVABe2KwgYyCsVVUe2TJ7tgzDIgV4GU/6FnDqjlRf4LKw0PmWkU0rVkS0jKbCRzUsglrVUvSFLwPQJYrELkwmYoIxfj+6Ozsq6Zh8i+xoEzBoYPRUaVSbFA5pWB0Ey3OIlG4EBRF2QBIGCRckIsgQCIbOV0q5oOOJEG/0ZRFiojmSNkieE68JBJVGNcIuxDUKIWy+efdTcDKusgTKDoFFBIrVDO5P0kRi4qSJTQbzLGWsG+aOUPzP4gRUEfJUoAwoHMvuMxqAegIrI7CUGFRykRL9EHn96gm6AZMhkveZrRrdbHc8BIXrBrz+D8pGeVb1QNQdcjeoKyBlBspcoG38GhIX4xNf4zRQsmdFKM+UMBKKLM5TUCFQMvwyrhbQFMOsv7/KDExhyJ4jQtUHtW2pjqe/SvWhd1UZz2/adN27exBkjVyzUG3P2DhYifMjeQ806vLa0Q9bYdkVtCuyXAon3tZzbs91DM9Ve/vj4hF2SmSqhkuxMvcXS8tYR+oP1CMSlXrXvmUwVcTtWTwgnVWB/dCxsMaxBkRKcK5i1FNxK/vgU8injxdicFHwHzwrBE9xNWY/3aAUuJoOcfiV6AMzAkgTSpYRIiNqhpGww9ACiUkWCvUqJiqIKrFDZ4K3QiMTAQU7p3gOHaIg80brIQ8NIEvVmz3E0UQtZ7jdEETSiYGDiV8EQY8HZ1RitgDzuLHM0P7KBHygBGBSDjPy+Kh4QSLVAKfCMirTLi09Re8CMtgfAoBjqSVQ1bCOn9EDPnwE/qOoXkCAU3SVelIKhWhQJjzFCK9roF84BPPo3EANWHsWzlkoPymcEicbCLUwLEFZ7oKG66AK/HkAiW1ShICByBig2EhWBD70obivHn0FnRSRmowUof2pL5IzxFo2KeF3KBiYKBonkSaOqVWlggiCKB4XVLlsQKugQBJRTER2U0TyGShAkmgyNSIyC8Q5VNQIShA16qk7BoIl0VQdWskVboqMh408ZZFYwG+cBJMZP/KpFEQ+YMbnkUTZKBZWiuN+o0aeF80hZBSG2cDwHxaJg4KxU9FpUFH+Gyh50y5oZTcgwRw3ws1ZkTQA8mhDYApv1VPSdnEHz6Ed/aqwujuER/a6WGDMZNNl8il6OerOuUZ1P5nvMmvA9AA215VQp+DIDFc2Xn45lSDJJjo2nmzO6CvlqLTlURCsO129bzTpclG/Xu1goYOZ7TFHTNTStwMxab9vOnYz8LSNXR61RG1265GAhHdUFHyEXd43tma0lVosHBT8KgRocB5uQTkIEG82Yrz8Tzq3zfXLiNcExwZEHHPCl35LLBLuMtsggZ3C64MuBQDBTX8GP/CFcg1PL40/pflUa2AIYKHmJBmKFYCKv9GCI0j1RkfSQoAFTRYFqNDPYcVQaqEpX1p4RASMFqw2pGXTzm3HbQECGDHkpIdQDiN+gVdQCn6BYVOQ3aAKgKkIcwjaIrCwcfApbTrQlGuU3gxBloy2RHm1Rb1SqCl8jMRqe9azEKOgXAlFvNCFABemiLVKAAhMmUmAFTjZ+gIqmRbdGcSlgyu9r1pWa6ckw8QJmlIrEIEuQPfQnXwHJWhRYEYdqVwQFQpEN7U1xbZFHEbUHJqqI5cRCygdufiXKpohskaiBIBucXtQbMzfoGcNMfp+ygaeu6CAtjRe/mbIFvrLyaxQkVeFFYtABwEBAjZ7okcAqiKCsJ8BmQzE6JQrGbxT07kUtQToAgZIS48RXKcDCP5oQpfZpjuqCbvIvHM/RBYGwT/EEzhLjqz+hCqw/AfEOAbVLiUGiVDQnOj1rb9DEp4CvpYEGgNncBzCbqtFfoGmskSBPkAhATxAw6xQpMW1V6hMgAQeQyBNzLfo69GO1R08F31B1VoVKq4367j0ToYMCAlpGsYwyh/ilvWl4iAneru7IoEC6Rpqoa871lMrLly5dvnS0lMODOvaMTVx/04Zq5xzZxUCdn881KtVyvljv2ntPyG1sXrAwv1iVIngB4cRddLS3lGxaVqIp8stei0UL5sHZrLyN6LWzHRwKhNVwge41X5+jE+0FHndotvo617l3MzfMjHW931qaG3S3xCQTeLf81E5pU+DXgwJ7LUSJkbbmV8yTPfXkM2dtHHw1U+/iz0NPmdg0PDj+vIce+3aNbQrcoRSw1VZw8HA+2fNtavR19xQGei1uh4YG1syvuXbjjUKJWo7WqpXuUrlRb6QTiQfyxLTP1qbYQWydFJYtZRIvFvIkLJCEbphH5g9MizsQVNp57wAKpAV0pl0tcAvpzKeBwgDCNa+1F52eXFfO28I1t5TkqJesC3vTY6hk9pV5t0S1nzYFfl0p0NnaBnRayawJBaveSFevbti2AyMNc5cMlDAZYk17GEnVVrMOI/HbVS9iCjQ5qZsdbM7V8clJNmo27d6eUi7fMbJkaOvunXumJrlV8ikwi29HMzCC4AJhmYiNGyfwr61MjQwOCSVA2doLdi75WNj6ux21tIscLgosHBMUplCSkoGqo+VV3fLJgxt9y80ClKrAM5bm8tuwltIyaO1VtGVrKV7+vzP9dxBD5R4uGrXrbVPg9lKgdRw8TQb/b6pMTU87NMrJdWI2+Qlg17HnmK1jF65hbm+dt79cW826/bRrl7wTU4C1iQjUwKQANZtjrZBRXYXlfQUOK/Mrly/nTzCb/NPT1b9mdbNlezjQh1iN9RbgHu/VWnXnnvHp2RTGabCvn7Il1jQx3Iph2n6OJApk9s1keGKcbOnjSWsKL+nWe9KrUmraXCQJ0so7pVOi9lqzLNf3DqyWKnbzDuLeFfyRRI42rm0KHDwKMP+aF7X6HN+viekpC9Tp2Rk8uSufLqMM5zCeGMFd/Zkm2uF72mrW4aN9u+ZFTAGHAElHDjOduXyuo8tZrzH3n3R2HrViueNESwf7Z6dGNm7ZIhwDyZiiuR/gLA6ZGuyAscpL7AcViinK1O6Jid3j41tz2wvJkT0dw+Gjv4ip1UZtXwos7FMsPpyFCYB1q1bImsbL3F4lPpW0c/dKpwAAIABJREFUNk/RatMT9y9NTk/zLyE8OgvpLGSMFhkjj5cYLfvW2v67TYFfDwo4z5DmjdM/6QSCrYd0RDoxzxYfTkk3L5Klmz7hVn+4aNNWsw4X5dv1Lm4KsDw7W5T29Zu0KAeDK/Xatp07RocGBnp7GSpWLB2dnpraPjZW6u+t1mu5AwxbGudfkoWsdYrKE1xDWAUqVbG7Jxk2Gk13y9UbKdb5fNt+sbjHy/6wC8VIb+5Vl3NzQl/2Fl1HfvO2X8uQpbg8fvnC54o5wQ8s0wUK4hoYY6OlaqdFeWhdh1ds7K+x7fQ2BQ4NBSyDzQubhml5WiwxFdOrqlweW9WnTzefLsoObx4axG61lraadatkaSf+2lNAQNIUPitN5ST/OtOOHo1nx9gO87q/3F0u5VaMLqvV6xXWLNLxAAmWLbBC01I6hKh4Xczbrjy1BqN68dxJipjbLeZTyMH2c6RQwAlzqBozoUOnwTPfwUt309YtlPJlS0f7y8n3Lhm96Fe3uMTJpqGTp75unZipV4mPpki2Ef0HqGQ7Pax3tB0pvdDG885KAQ4cbiYS8Q+HvvlENtXL9sPe+MMYLMZpNeKxRIkjR4eLGm0163BRvl3voqaAKUq2zXc4EZYjB5O87OzIF8viiDaqtWPWrC+XisODA7W55tUbb0xz+GavmdvYKk5XIrsk08T/dBqgdVl+Ec7iCxVKxXwK1Mww7rzZbQTczrYoKCCeZDD6pKS3zFR7+zrXsWPnzpmp6WVLli4dGi4Vii2/9l/6ZtkEkZlJa6B/wL/pDZuMrizSUhqHEdP1sPqaLAoSt5H4NaZAtRXgLUVl60xrlQiAYqKZIDHd4heFIluE/jpcBGurWYeL8u16FzUFmp31jnxyRk5ux5y0TFfisDlXL5a3TU7ltm07bu1aytVQX+/K4cGtu3Y08z1pc6eZtC0rLSYoelkSil23boWyJUSTkzlTs0J8unynoLLk8OUij5vLZkf/FzXN2sj9kgIOpv7yD6w/9gRdpDPXke/MTczWZrdsm5qprV6xsreUT+OL3bJlEfVVZH4L9JacmDt1zepNW7ZtmZ1l0TJYmh2dDQcNafwtH5TQ4YgZg4eCzoQWQWXbPdGmwJ2bAiaLNbDDSdHMxDMlWHss0LRMiuCxh1fHgtkBRvu5c3ddu3VtCvxvFEimpvkUbXxieoakK5aLfX0DXJvnm3XbOuGvbnqHA+Y+lqr/DXb7+52fAnEMSjsNJJc0u8J590SKaN+VT1eWc+WlcXXlUoT0lvKUvLZWrFi+du3auLSE8h2BTINSYSELZQvAuALozk/EdgvbFDiiKNC2Zh1R3dVG9nBTIO/CtPmO6dnZzVu2NJvLhof6eTTzjt+4bUdyoEleXBwC3F+RK+YJyQPcSjzcrWvXf4dToJliYvHH4uXufMP2XbtqtfrsyMjyJcNJW+KQl64pT2tzmx1Ji0ovHaNLh7mhNOfnKi5YnJ/LJYvX3nW8LC3nvXTpTbKntp82BdoUWGQUaKtZi6xD2ugsbgrkWvffEI3EIxf5YqnU011ctXzFbLXBOFGv1gqFdGtb2gxshSdOArP9tClwMwWS5sRmRTFyWWRXV61a3T0xPlOtzMxMj4yMDA3wi0+aVtoYTE9SnKhaBtSK5aP2ords2zY9M5M2JFvH1H0Gz69BSdOKP9vEblOgTYFFRYH2puGi6o42MoudAu7aTQpUvuDo8NTs7PZdO2crdVc0rxgd7SmV0k28jVqhi988m1ezwz5i+2lTYAEFkt9e3sW9uVrL9pTLF/1XqTc279h209bNO8cnW8cI2URDw0oau4GUNK3OjtGR4RVLlvaWu+dc7tR6fA7vkzhR1d6kbo+1NgUWIQXaatYi7JQ2SouXAvlOOlWSgrZ9ZkVsd8XD2BiH5YGe8pKh4Z5yuWXGSmeJ2RkWbzPamB0mCoiFVuhKlif1p5sDBMNyf2U+56bo8enpTVs237Rl28xspWXBomGlIZSu4jHC5jr4+a5cvvSo1auH+/t5YvF2j+hZcqYxeXPkrcPUsna1bQq0KXDrFGhvGt46XdqpbQrcKgWYqRghGg4RW6HMdbhvZ8+e8Z5iyYbP0iXDhJ8QpslMke6CSIfH0vnE9tOmwM0UcHyU+pSMnexVtvtaxqukmVO2OjsnZ2e5sU9PTK5YumRocNAtS/yxulyEmHJxxkoRTZcMDRRz+dktmwUEoWbRsUJpCyetOHvRpnebAm0KLB4KtNWsxdMXbUyOAAqIiEfu8coqFMXq7mrMzEyJBT/X0dvrKBhla2RsfM9srcaXueW/nETjEdCqNoqHigJOGsZBVH57KcwDHct2oHgOXNqFf8/nnTCcmJiYr9d8XDIynCLk0rSEx23FI63VGm6aHuzvWd21etu2bS7kScPs5iCoh6oR7XraFGhT4AAo0N40PABitbO2KTAvmFaXn/nOWmOu4hqcfLNY2NWoXn3TdRO12d6+7lVrVidn5PpcrqPY1SyEFEwaV+tp+TWn50inZNaQ/b1EA/dp/pHe6v87/nNsWCmge4rizjbln7HkX1EwEKHZ5jsbLtDs6hqrN67ZvuPH19/Y0XQtQEsRaz2Fortx5Zpb1dt91MiS0d7eNMIa9RQuqJBrdKWtxjiiKHNm5YqQ9P935NsQ2hQ4xBTgwWiLXXwsDJQbhvd0UDeXi2AnnDO8+OdFhiyM1iFG8n+trq1m/a8kamdoU+B/p4Dtwp07x0z1keGh3p4e0q7M3MWl5k76ZPpTpkHeSRt6iJoV9IzKaK7+DO+rK6+5dtvOMUImRlKzwba1V+cSJH50dLSvr0/mZqNGCikYvvAMZmnn+uYbnA57eMZDRMR2NXc6CmCksQ+eDnhTpIQ1aT3SY8rEuiKG+qJdTrQ3De90A7PdoMNBgWqtsXPXrt6+geGB/mXLltWqm6u1SrqXsCUeM/MV1nAnMGVpUWhX+7Ql9IPsazS8rYfd9vGYUdVLSJSZWmWyUZ1p1peNDPe4fCnX4tgNseRTPC0eXGnzemd+9549bunhLB83ukUXhKalU7zcOUbdbadkO+edgwLGbahZXoK9ZCPZqDZNQt/y7sWzOFvdVrMWZ7+0sTrCKFBPVuzm5q1bBDAaGeyfmRnauHGjXRuHDvdpyZ1J7QitcaHueMvWtQX8bRnKIUIiZ1AMJZN61F2eqMxWt2518cDq5Sv6SoWWXcsSf57/n91Eflqd+RVE0Z7xcR5duYJoEenJFv0he27ZL7cFq3aeNgUOLwVSwOfWQVq75v4ZzPlW2F4JXsKsBUPLiNC3Fuf2QVvNOryjqF37nYUCDAkdneN7JnJdW7qPOWbl8uUO3O/ZNdb89fCAz/StO0t3Hup2ZKqVikNPipTO5DLfIcjW+OSko6tDfX2Dff3lstBsHfVmPddVcF9af3dpdGhY1FMXZVZaZw+TNLo5WmnAOdTtadfXpsDBoADGEusE4UuMZO9+Ywlhi9BLrB/CXmsp4ojJwaj2IMPYd6l9kMG3wbUp8OtBAXEmXRs935Vz8HDLls35ro5j16/r6S6FyFxIA3zhTmBaWKgKaJ0WJW+glhl/n9bdkgK/HiPiwFq5jzIUEoVQadQt1Dn+Fp1w3T62+8ZNmzbv2CFsvAyFfCFtkohx2pFu4xFPa+XoqPTYbQxlK7pDvxwYNu3cbQosDgqIM8e5Pe77FMckObo350SeK+UL8WeKQmfHoDnXOliySI8WtdWsxTGa2lgc4RSgYDFpW2ARaTt37hwfHze1li8fjWZlQvROoGBlLdqnUQsVrKyZ+2gPR3gn34HoB8VCJc10Iy/pmGGjI92D6EqBzo5pgdnG92zYvmViajLFgGD6at00YPAN9nWvXLacX2CpVAqVN3098s+03oFEb4Ne9BSwWojpwAVeyBxLiEqlAuvgtP7MrpmSU4bF2aD2puHi7Jc2VkcYBZqNeeG8HQhL5oRanWPWXKO+bMnSqzZuPcJactvQ1UzsL36VyHSstly/bfTbNxfFKDZEQt8K+xNiFt17OJeu1uliIO0qNToq09VKhY1res+yZStGlyxtbQ52yC+KWzHfuXr1CucKd+3aFZFLFWz3yL60bv995FDApLA/YOG6Y8cOkXt/+MMfbtq0qVwu20PUCCuKU089dfXq1bSu9evXL126tBXBd9E9bTVr0XXJnRshsT1DhDDwtiKq00bqXsr5XK3uxpGUODVTcUzd0XVPfWKLh3HITPvFL34hcqNJ5Vm3bt3AwMCS5avKPb0z1UYTtLRtN99dSEt8BbONknjPFQvVSs37QO+ASNyVmWqpVCaimjO7wDF7P/KRj/z85z8XX/S888678MIL6wIb5RRpdqXN/vlcrrM5V80Xu+bEJrq1p2u+3pliIsmZV3RsplrdtquaK93v5NN+9NMrZm3tlAvT1Zo4k13NTlEomyly6RHwdLU2A9OasitHldQ/c81OdOvqLE9O7fzx5Zdt33rTlo03/fTyn3aX+rZv29VVGl+5Yv1DznvUbzzwEaVyT6U6WewWz2aqM7+82azPNarCbSrdMu+nMK+1xjh3irTf2skik25NLuRLdXV01eqVOk+kerpRpmGPoFGvdneXZ2pJ58giQsFNn8ZAOgKouX8UUdjH0LHMgkw3qs9XO1veJs25emq444Wtk+17Gs2ZbTvHq40Vy5b3lwvicCXX+M6OgY65k9cu31zq2rJjZ2WuMde6xqczVyzX3MW591FcWmh1cYxr/3gtli+2hczfgb5BAVqFCC4WzSAtSr1fKJZqc/N4AOk7OztNHS0ZUUfG9Fos5L3deJRy3W4jsH3NSarUXWRqYn5NhqXOjkq1Vu4bxMxN6p6ecmV2ulTIzTUa5jslSf6enh4HOdLsLpUqjZKbOquVKbeob7npxok9Y7u2b/vSl77YrM5Yz9144/UT45NDQ314db1aM1EazUoqVa1/4wufrtcN/dzSpctWrFrNb+vEk0+665lnnXDqyctXre7C9kkFcedqld5y7wuf/ydPf+rTTjrlxNnGbGfRZR6NzkoXNLjWa0V/3+DkzHS53MPHkTy63TS5ZUFu/IVvfPcyjLM274qtNNWLXYW5RnOufUvILanVTvk/U8CNy+YV625leoZ0dI+umWnihYJlpnmvVGZKxeLVV199ySWXfPnif12+fPnKlSuHWg/1a3JykuJlZTM1M7t8xar7P/Dcu939noVSeZYWxT+ydaluCCq/uHBIlNna1ODgoIX+7LQ4C139Pb2yWSFd8d1LP/GJT1x++eX9/f33vOc9zX/K1plnnvmM575w7dp1tbrDW00qWlIR5gUkbRRypVulQVJEWrpdSC/OmFQBCJ++du3Y+MTVG26cnRd4Mq/tvcUevIZKdqtwFlsilgml6mytD0+s17C2nTu2XXbZdzZfe8M3vvnlUmm+u9xx/HFHL186WqlUV69ctac2/p3v/HDTxrHjT7rLb/3WhaeefhcnA/LFwizSJSZbE00wn0uqNotMgcYw3wkmYY++qbOS63ZeL+Ty6NPJxdsHXwUh049YYXdfd/i9hspgCEnPDhwtNurdcfikET7XNN57u3u4ZI2ODIZbSr1WKRTLthmv37hxw5atSesvlSv1WregqK0YuTEdvGTD9Y5D8iBCzpNUHTkLraGB4SWjS3v7e6ZmZ2jmpc7czOysNYBWM3u4jIGrDpbiiu6DWHsb1P4oYHVpDhZL+ZqIVnNJ36G1XH/DtcsGhtO6d35uYGhk97i7CprltJfd6JzL4fDGXs4ZjnqdaWr7ti3G5NaNN9x4443fu+zbtdnp4cH+Yldnf29PoZj3u2LFCox0xbKlJ5100oqWG0Zi7B2uSchNTk5v3LT5hhs2XnfDhu3bd1gHGvBXX3v91ddcO7hk6f3PfdDdzznn6GOOW0nf6uycmpi84NEX4PPv/+AHy/0l7l3TtcpQqc8afnJiCpMfGhqxtp6amqHM1aqz+2vyAaVbHtzvzHu01awDIlo78/+VAvX5OQZeixFzrKe7G2f0Z193z+Rshe41tmvHcH+v37//27/5wsX/ea973esR5597//vf/8QTTySYzS6ZI2yjuX3llVd/+jOf/fZl3x0cHrnXOfc54eRT+gfd4DxqDtN1SGsvIYCTvWS+1jqfUndPHM1hdmbqa1/7yvvf//5dG2988IMf/PjHP/7002lEa5Vi1nrLW96yc7ry2te+4djjThweGq3UqsAxQ9UatVzYFm5BhlCzojrvXiAM2okrVg2NjmzYvGXzzu3UhhZ/yTdqta7CrVvFbgH4MCc0c0nXqU5X+krdnY3Zz33mkx/98HtPPuW4R9zvfscet27t6mW9ffmB/u65JutgKa1rB5ZMTk1PTVdf98a/+udPfO1JT37K7z3l2d3dw7VcuhaGHUt79GDSsAsFL8WOvtShjTruHApW4qHJRJGUp2ql3nLCoJo3+7pTHM65rmpYsMCRARzUptR6OcyUOrTVazvnX+thgUmdPVy1csXS4eGktXIZzqclcqXeuHHT5p27d8/h8VKYT1vHspALrRIlbw47dGgRv521MW32lLv/9OWvcL/Q2//2HZOzM/mecqGnnJuerlSrVlBU80K5ZPU1W62Qyo1a25x1O0l9QMVK+XTKZ3p2liWaNRGD/d73vveC5zzn9JPPOOaY9Vg6Hr581YqjjjrKJKXQLBlZtX3L1v/+2RU//9nlV//iv7dsummgr/ekE447aln5nvc8e8nIUH9P97LRJYUcU3daslKfMRa+iSDbCqDJpSOHlmQdjXzRjnpiJDJZoDFa4frj9Ua9Ob9z19jV19745a9devF/XdKc67zHOfd+wpOf/tPLf/KWN73ZyH/xK1720Ec8XJS5ck/32OatF1988Xve974neB7/RBKE7RdHOlh3pLXVrAMaTu3MB4cCrCMsOmZmvZZMI166i6Xdu3cX+/vdGfKTH33/Ux//6MYbrr3o95/4O4965PDgoO2l1l6AO5orvb29IYmhQkjgrTabbCZu2bZ9w8ZNVro33HjT9l0zSUgXCmY44LJ5J8J7+0ZOP+PURqO+4YZrbtp4/aaNN46OLjn77LPud9bZxxxzjMxUhDgPTK4zmH34X//9M5/+3P0f8KDffvRj7WbmSuW5eXtmc/a5bpUQoQWqWqVJj2th6OnP55ni+oaHLNZ27x7Pl4qNanLbTDeuHAlPvZCvz9S68yWa47v/5s2f+vgHX/eaZz/mMef3p0uxxWLumJjcHWYqDdehUzMdI0uHx6fHmRbf9Y8ffee7/uURj3zCE5940ehRS2q1OiteqdhdLJf0ZqNR6+kt16eTvQzdioU8Tpo2fZyf6+oyJKwpYxutp7uv0eys1+fKpZ7a/CSyqctIoDd4D3UNhCOBnAcNxzSwu5Ilby5txTYN2iUtc+/oYH8ct0KOamN+2/bt23ftRKgGnWyBXhXkUvxIodtg7/BVP//vF73w+Tdec/WHPvnx0848c/v4uLm95b9//qlPfvzC//f/Tjr5hNTkeqN/cGjP+GTaXW0/dzwF5ufS0pf247EXUS4X8ep3vvOd//7Pn+xwRGOuRm2SctpdTpucogPPjI6u3HTTht1ju4Z7i2fd5bRz7nG3+9/n3vc466yp3RvweYsEjLNeqzaqte6eJB2aHQKapP3uZNNuNjgb4A+xuJKY0locV9dbjElp5BKH4UNSKPR2Fnq+/4Mfv/c9H/jcFy8tDw6Mj0/c777n2A+5+Itf+td//+y640/47MWf//iHPnjF5ZfbcH/737/rNx5w7q7dY/39g9TBfPfBsYa21aw7fgy2a7gFBVrzYa67XE6WjGKxOjNL6xoeHh6f2vNfF3/ub//mbQ9/yHmv/rOXrV2xtDozbXeJLUUGRWIJThMig+lbZiJlSIg6osWCRrqqzL9d7MjT01y4TJWtW7cySsvm0/XX77788h/t3rXj3ve5528+4qF3uctpR61f29fT3ZyppK2o1hkWAhtwBcHsHV7yiU/9y2Mf99TX/MUbHvTQ8+c5EuVzVVuB+2Hf5nvSDhZcAaFS054zF4Xg2GOP4xd/3fU3qsX6jCWHH8ItaLMYEyrz8+VCUYymq37y4xc+5+kX/PYDXvnyZ5dLZHuddb1c5oNBi+1DH9gjQnm+ODG9x02P+FShe+Bf//2Lb3nrPxYKg3/wnBfd/ax7Fkt9e3ZP9Q0MWixOTe8plfJdjblkxdy59ac/u/y73/n21Vf+bLYyhUrVSqO3r4fiZc/w7Hvc66wz7z08suK00+5a60yGq7Sr2LJjGRiJy7dsh4uRfHcYTgXbqUnLTBZTL/YKvaDk2qXLRkeHW2OPMpqq37Jl24YNG2bzSWygWMwjRUgnAx6p7zAcDyZgG6R7tm990mMv6JpvHHfSCS98xZ+tO+kkgS1y07NPeNxjB3qLz33Os88444z+kZFtYxPDo8vmakfG/DqYNDocsKycjDIDr1zIY6QcbZeOjFx//fXPfcYzNlx/7YqR/j+86Ckz05OcqLbt2oX1rVu3rFwsLB9devLx6084+qieYm52aqJRq/QPLBsbG2s0azb1tKNZqxvPFKzqfIpB6p19Ky0JWGVjv5uLUxzBaQ3yFKu3tWYodXFBKc1W6zP8HPqG+vqHbtq07YorfvZHf/KnK1cuf93r/oKa9ZwX/snSVeuGRtd8+rP/1VGbNk/e8ra/esj5D9uze6KWzOp95sVsI51n/L8/bTXr/07DNoQDpoBpWSwULGusXcITq5gv/PjHP37X371x5/YdT3vKk579rD8s5To5QlZnpwf6+pij08KdwaQV8zcW32RDd29/WMX4BpucZC0RAmyhJ238p2nZ8vfyrqCv4xNdDqts376VEWv9urVMKfYNfS3kOpXCJhRPLh0pbnvyypyYmVqz7ujnv+Bl7//QJz7w4U+uXX90pdYolIrzrWNft3yUkhhqFg3SnyHPuvId1emZ0SWjx68/ZseOXTfedFOpt7dCKTxCfLOoxbVqdXLXzoue/LhXvuy5v/eE36xMbq5Wd9ctKjsZ9Pt37Zi69BuXffY/P0/TZTU87ahjz3vouStWjvYOlDvzXaLbbN+x+wMf+ND7P3zJ/e/3oEc+8oKTTrkbp40cV6v8/PTM+DU//dEll3zx29+6dMnIwDn3OvP000489ui1AwN9HfMWwVNzXY3NWzdd+o3vfeY/vjA9Pf/o33nsY5/2DJ5I6koKay4XyrFflL9lp9yJU3jC79UsLfCT1TYtRbS3J19csmTJilHCLBHEf8zGfBlv3D2RqVbSUSymyZGinla4/I/tePoTHvvU333sd77znT2z9Re96s+POfFU1uUvXvzZV7/0Bf295dPvcsZb/vodzUJPfa4rzw7Sfu54CuCzJiNTExuUu1wx3HqlamPh7W963XkPOGfd8uHfvfC3lwz2bROoubPYa293Zif+n++y+VdxiVSjVuVHQPHaOdHBem1MpoV04p25RuvwTb7cS+WyjjDInZ7xw3I1N98s5Mtp6LZ0r6TqdbXOwXR0lJuzUvAdDJjLgW3EUnc515X//Fe/fdxxR687ao09yE99+nN/9udv3jlpCedOhdr5j3rUS1/+8jQdnBRJtrdq8mooHhxraFvNuuPHYLuGW1AgLBDGdG+52/Klv7fvG9/4xste9rInP/bcF73ghSnqjxN5k1PMFSMjQwxLpVK3zCEYyAZqkIfAaDSTl4n56hPfHiayYtH1bsWZ6i9XIQpG2TRFu5L6xb2D+jU+ttsUtWyanZmpNpMtjcMHsLF1CIic3eW5ialavjRw4WN/v9A78srXvNZROB6d+zsvrHhoV7BqmRmSyqWWplvmxNOb7zp2zVG9vf2btmzeMzU9U6syad2CNosxoYjldc2/8x1v+dbXv/DF//xkvTrW1THjxpdKvcNi8cqrNrz2tW/hiXWXM89yJqE53/j5T37xsyu2lMsdf/jM333a0580OFCcnhkbWdL/kY999e1//e5rrhs76uhjhkeWdVqpdtZ37dl605Vb1qzte/j55z35iReeduoJ05Nj1eoEVbdjrmfeocb5Sr5U6Owq3bR596c++fm/fcf7H/uMF5x//vmrVq3SR3oVzYPOv25qVoddwNbWs8HmlifNRw3+V/P1OXrXyPDgsqVL+3rKDkzlOo3Dxg1jk2YTV8gYmbFiSZLrCHmYKaq7dz3ziY97+mMvfPhDHvrUZz7btvT7P/aJeq68Z/uWFzzraY3q1NjY7t/7g2c+5RnPnag1S12/XtbNw9WNfG2tVHmk037KhcJ1V1/zhf+6+BMf++fuXP0L//Evx60emRrbzKJP72X13j09M1iI1XIasczRSmKSGHux1GtM0rGcGE+7h3M4TLJb05bkSRy1OZcsWlZTrXBxibE69W14U8jY1tNWRnL67Kh1lLtLstVqFZAtzzEKu5ZDw8uKpdzGTTc4QFHqG/ryN3/0t+/+yFcu/e4jH3/BM5/5zKVLRsfG9/T1DdivsDeS5ogmHYwn1Kx2QIeDQcs2jNtMgTA8OJ9Px2KW+MmPL3/jG9/4mMc85u1/+RKaig2+mQap0Ozp652erZhyNJvQWvKFvHOJ5owteC/OUokkxNuEWYhLkJlqjvnaNZeMWNAJMZxufWu9E9hOL9ZEHZrdeyre3Mx3lnJ9JQdhenp75JmcnjLDk/Cu1aYmxwv57uHBgYc89MHv+ocPQLvcUzbVO+bTufpbPoqHmhV2NRlC/LvQt7/c3ZytXXfddScdf5LILjt22ywr8fS6JZDFmFJr7N6z41P//NHfedSDnO7hhOr2YkcByl3lHZt2fvJDnzhh/XHPeu7zRpcv7eh0oXFj47apid2Tn//cF//1k5/asGHj8//4KStW9OzeuemCRz/wpBPWXnrpj35x1Ub2/EZnQ6SMY088+WXPedqpp568ZvUyR8K3bbk639Eol7rq1dn5ZpU/WK0+5aTc5ER1zcpVf/KCZ44M9L/0NX+Hhg8XsP64AAAgAElEQVR60IPSMezYlkXolka7GKl3h+FktZBGdUQoZc26ech3FUtc3XbsHpuamly9asWq0VGLf0Oah7wiVi8R3THmiF9A7jAcDybgiqVUrjk82Ds7NXbSCev/5i1vfPWb3vah97z30U+5SHgXy7MzT3/Afe9731e+7o3k7MN++zErlgwezOrbsPZDAboOG5CFMQfzL3/xiz/50Y/PPOP0F77whY2prY36zOSeZq5R6bLQbNaw63K+Iz9vocqX3SVRYsV0ptAtyXbVOV+bYKQa6Ol24nhqfKxY6u4t91TrtY5mnf0pHYLpbORxe7LBfjerVaGv0mx01BspQMK8uCUiwdP0Gp3FIUKh0WTfKnD9TSeY57gflCsz47PTjRWjw9PVyY3XbPkpL+DvfYfX+5Of8yzbiBN2ToYGWb+6+3qr1RaHP6jzon3ScD/Dp518kCgQ6g5gwdlrc3U7RkLe9Ja6t264/nl/fNE97376O97+ZsESDqhCgXJoMjSzBLkjSdl6PW3hN+cqxaIDL9QzAYasnNTPnkwm7d3Uz2oJfGhFXAroPWEXIbABsaiyPAOExeu6624498EP//DH/61veHmu1NM8wD17QqyFAMtMk5xbtTzd8kvl6unvo7pBW40w8SJbvB8QHQ40c1ehb2pqwtFOainLHqM9npSsgLkJCORz5dYRLXqsMDYppIJYZt/+6udf89IXfPwDbzr3/ncfn96NyrbohvIDn/3sZ7/3vcte9/o/n5jcY8+2IsJNp/MK3RxVhwZWXvadH15wwR9ccOEDXvu6l09O7bJRYCO3u9xvuy8tOvHL+RqPDqwSQTyhJ6GAFoXsT/io6+YNQaUcevjnf7v0j5//+pe98tW/+ZgnVhvWnIYTtzyuesnqySm8ZbyZw7fRnFbRkStj4o1mlRYIve5SeWJiMjORHij1Fn9+oiaGUyJCLodi4qEM9JbKqMpPa/uOzVu2VWxqiy1ixM115st7Az1oWhAfwXVHzKxD317S1DmyJImbaf7mCqWKMFnNecdQ2STe9fa3Vbdf98G/eW1hrjpZabzola/71lU3veC5L96xbc/fveMtn//PT/b1FJ79zOd8/3u/eMt73nP8yacVegbqzq0gRbPaWxTbrlIt9Ka5ls3Kzg6DxPhvxy/61X0d3MnAkC1U/NhbEFVhZmrqda/986994XMIvWZJ93vf+bZz7n6XQrNizZzy51LInu6ePkzVoIppDkiw319d6cH8WnX8qK9Z7G8UBt753o+84S//uqOzuHLturve/XSxEh/6sIcfd8Lx9WQwK83WxPSaKzO/HYwnrFkpSORTL7rIaR9KYRJYWKxj52bgr5erw8GgaBvG/6SAiRTPwmQyr1apWM58+9JLX/riF/Z0F/7yza9ftXJZtXbrVqL9EbVUTudQCIaZ6VmTubu7N3QUSktSkuZSBEusAUdtpe81bmV6TDbJTXvv+HlU5D05BxD2KZBoR6PecEjxS1/+qkNbp9/1rPFJ4ScObPqF6ErAYZP0mOQoxhLDhKZSSAYmsv0y5/7afDDSK5WpHmc7i7lKdcp6Mp2GFnO1symCJY2HuxWbIW//tGp0KrAE1cKLX/Cstat6X/DcP5ibE3Fwxloy8dxmTszAqemJs8++e3MuBQxM54ByQl5VaL21ar2vt2/lysH73/+cZcuHaTk+zUzzSWtSiPpEPertmZ6eYmusk6ELHNhbREoPagRHjndNl03iUeuP3bjx+n/9t/948EMe3tc/UK3Oglyr1opc/ZKhUW/CpMqFritH0yJE693dTj9N9fXSLBt2zRjDZmdnbFkcDHIuOhg4eDa2g5LI6D7EHqcNurpK5W7kotKabph8qeyMWFqIJM2jtXz3u3fSHrb9xHRYn04uxCh9r1KrwDMdVZlzv0p5w4Ybt9107aMe+kDh7+z+nH7XM6/4xVUf+8jHfn7FFRPJA6HrEQ8777xzHzS1Z/xt7/y7e97jniNLl1SrjaGhFDCvMlsVXY9LmmYybKsm+WK2jiSb8ska0n72TwGcCr+KEWWExIsRZZ/vyit/8c6/+st8uYRd8ra6+xknnHbqSRNjOxHW7LO37YCwMAutiZzcAbIBlg3U/Vd70L4M9fOIrafx3Wzyvn/Yb9xn/cqR5vTYd7992Q++891LL/myuF1D/QOjS5aJ3FPKFV2scFDqxiz/6d3/2FazDgox20BuhQJmkXkYcymYeJpgHR1k7OU//OFLX/Qnj/md33zvP7xLlBRBQ9MC80AeACuzjsF1cHjy29KNeEeR9GknUb0yMDUzU2EQsZ0XyCyc2959SqamlrIVi/hYpRH+BSEy55pLR5fftHHLV77+zfMf8ZsloZv24wL/q3GPhqvFyhw+vMGmZ9h+9nKr9PVQSTXxNNI5nprge520LQGrak3u0HNdHb0txzPnOr2LiIGlWtTVPvvvH7nsm1969jOefPZZJ1dmx7t7S83OtEPbXeh1WHJwcGD90esoWFqG3ijpjGBBMNKZ9OnEk45fuWrZrHWkA4X1TiHdf/bTX7zqla/57H98TujX1WvWzM5UlEW6W1IgejDj5vLoHX8ODfSdcvKJX/nK137+i1+cedaZThJhhwyXjeYsQVkqpuPfchYwS3sVHO8c5N4z1tNdnp2eKTluXkyBqlvV3UnF6oKQIi2Z0mStScFKZmedby2XS9RNB77EktWJJGey+t5M/6A20sQS5VcP6Tvoa4rzUkwrqBSsjutyZ6439d3UfK5YrTe3bNr83W989TG/+ZD8XE1U0oGBwfMf+ZvrVq25/Pvf2717cmzbtY98+EOGB/rvf859BNZ64xteV5mduce97jU9M8tzp6d/oMMaB39oKVjwtxuFHaXrItNZgWRiaD/7o0AyDLeemKp+Y7Q4huzAypKloz+9/Idztcq5973bHz3zqQV2rXoVQ27tZdvZS7ZqBwDrzYawhQsnu/f91Xhw08MrkSeYq9BGeovHrhm9111PefTDz33iE55+xonHX3/11V+/9OuXffPbN910U66ruGrVGpeJHhQE2mrWQSFjG8itU8AkjOkUs1GmJNloP/X6jm3b3vSGv1i/dsVb3/rmkWHR2JsO/bln/dYB7SeVQWJkhFnCBkhdpBMbUmwwZH1LfIZul6SF6c3gYSUWW+3BHWLtHuiF7tWyh6WYDrFoS6u0FKw8GQCwgZ27dr//gx++65lnjy5bzjtgPxjdejIGE6wkuIubItTC6t7X349z2QfxlXYCAY/qbh3KwUst8Hfr4rRqz4iAYV0r2Zdh0i51lPhPszXt3LH1umuu/O5l3/y3f/3nT36MjvX5x134W7/3u4+en6OdiPLsGhx2PvG383waVq5ari0ENjtISksB371iwXTdJleJemOGFsSwJHBT2RnL3r7Ojvzg4NDxJxw7MrKEoobNajUKBJWiU0LxjUZHeowf79Xp8fXr1p162in/9L73/efFn4fKXe96JouFsFt5hvj5TuciWeh6e3qnxidvvP7Gn//8Bz+5/PJ//Md/pIKfcvKpzHHMOcVycY555M74pO0wQ9awNeAcXuhMagTxNjkxYU+EOcdJke6y072FSnV2cmqCyoUMuiDGXkxb714OC3n67S7Zya4S0un59je+IVLAsuHhGXbl3p5ly0a//82vn//Ae69dNixOJfuEi7VPPf6Es+5y1wfe58wH3Pes449dt2vbjnKhfM59zznx2GO/dMmXvvPNbx9z3HGuYeEQOFttVKYnSg7IdpcBp9JRueiagq1k9uzD0urFXylyIVE2SLLhwY3SMabLvvWtG6+/+uUvft7LXvi83mInW6PjSDyrkgGsNbgMM6ROp4ta3oTZc8iGmTmf9DynobtLszMCTzQHh4acKRybrl2/4cafXXnl1h3b90zPXrfhJtFA7nbWWYmZHYwn1KwDk20Ho942jF8LCixUaDLeLfH6q655zav/7PprrvrIR943NMifpjExsWegr+dAfbNcjLBz55gzwMS8eCeUre7uHrvsk5MTDvdSWUR58MkhRCtX4r1SSYG1QsGKuZ0pgi1XofRIEdwhgqa6C4ItgL6guD2+6YmpzZs3HXvCKa6VOKD+i1rUmxh60gSofVUhVVesXhUqXYbVAYG93Zk758vVmSrK9JZ6mKCY8IkrlqIrr/rhj374/W9+6+s//vH3ibmBofxxxxxz7LHr/+pNzzrp+ONmpnZPTY07pplOdObZQqZZDFm83P+V9v727rqmjScH7NGTFG/UWaqaDlQ6AKoXsNqx3TuHBpc87WlP4bRht3G2Mq0gDhyKlLLRL9mfC3m6TyEIBcjZsuWmu556/Mc/8u7XvuGv//atf/6ZT/+LELIDPQPr1qwRbHpyfPdVv7jyqquv/NH3f3DllVfONsY0dnayvnXz9gsveMJ8Y7armDCkEd5uGi7ygmgV1tkWefd6/rHjjE9OOhnv3MnSJcOibTcao8ySs8nQkDTOEKJZ2cPVxsnxCWFT+gb6zburrrryFS9/SX+hfNfTz/h/T3jcmqOPX7Nubf9A71VXXTNUPNq6qmj5RHeard/t1BPPPuOEyentomoN9vewwjanKw994Dnn/cb9nv0nL/29Cx7zexdddP5vX7hq3fqBoeUO3zBiCxmPPvHESDtcTT4i6k28q8UhY7SYU2HypMd/9tOf/od3v+teZ99l7aqVNfekleZLxbS+5d85PTtDtSqW7R5SupwnnOeOkLU3Zno23+9QOtTE33JXWLE011lo5jr2VOfe9c4PXfK1Sy+7/L/7BsonnnTai179qhNOOyNX6h5asrww1NOcsT48aM+ByYyDVm0b0K8HBWJOZhPJLP3yF754/dVXnXGXkx/6kHNLxY6d27fbQWPRtdQ4IJLs2TNBeWIDfsub3/rOd77LnD/77Hs66u9ewtWrV7KX7N49RpqyuAA7NT0pzkpIcX9m0zu4RmIExaKIpimsfOtQccuw1DpGPDc30N9HC2Rmckdvd8nF1Ae2yg/plURZy6xFhwPfQ9PyiYs9cQJPn/B6+ARuB0SKA8pcb6Rt1nqjUq9M7RnbsWXzhh9+/7s/+MH3rrvyZ8uWLz3ttJMf9sAnH3vcesGrli0XgGnJ7OTW2cntvNa5uUwLJJgcp+vd6SiA2Eu87NIlGJQtaDuCoAlJg6ERCZ7ZycO9G27YqxWtjdm+PrdN73ECDrULKczZXC2pO+nEXPZEW2LYeJcun37w7gXdisXBvsHyjm1bjj96xV++4aX/9OFPveNdH/vrt7yyPsMzt2N0CQMn2+j0yMjgUevWPPJh93nwIx/QXRr6/ac965kX/cH09CyPXRLC9tMBEe1IytzazcnmnX4J2gpgxkVreqbS2LKFZrx0ZMmSpcNLR4Z+ctW1MQK1cTFYdAwtI8ums6BrJ59y4iMe9tAffuuywXLxtS96Zs+SVaecfrcrf3bF+IPv1dNzqm3haYcg5l24VJjYvTNFSBESn0W26fbxfFncpfosw+ubXvXio1aveNd7//Gm6697yZ+9WowWqybKQa1SdZwZcSj9TMvsHEdSLx9yXA0SEzDTxdEtjPGveOHzfvDd73XMNX7y4x///u//0atf8oznXPSkXVt2FXt67fkafgyo9qzLPb2i8wspEogv5HJAHYLWqEWl0CBr5ru6f3Hdta//63+497kPee6f/vYpp5x27HHHFQQYmpjM5Qu9fX3bd21f0p0Ex8F62mrWwaJkG87/oEDwd0mZAhEnmGYnp5kRXvXKPy3kOsbGdlhWz87MJmPyAc41bpVLl69625vf/O53/4O7RVevXism3sUXf5WF7CEPPe9FL3rhaaedumtsRwqIVchhrFwwAz/MwhOiKPbpYMjs4X7Dhz3sYbQ0igJJ7HbjVKD1Q1ez4Idkkl6tCBG3/Qkhl6ix14kbp0pbhLQ6pjgwkcUjQ0ax2w78duSszU33FTu/9vUvXfbNr+zatuGoNaNn3+20+939t49a/+x0Km3pktZBPZGd59x7M7HrunTLcyPZ4fDZ+Y58d7m7gydWfa5Ydh4TddIpxVbjWue50qV6FCh47d39RDDql/Ws7T7BIKhW8ghIDhrH+VKpYJ83WqFTUMB7UMyf3sGM/op3/Pqyn9940onrVy8bGd+1ZUlf3x/83u9c+Ojf2rBp5+z05K5dOwRIpHy7o8kJf5d1jAwO1fOlV73mjWeecca97nFPtyJ2FfM3bd4wumKkJvDXnfEJGgYZM2IiqcN6BI2tdbEc3Zgu/O/aVauF/zV33GtE/iF1CLwMwmEhj2mXDgKm/eckyB/wgAdMbd3+py958WDhaZdfueHqjTuOWTGwds0qe9Sz9quq9d6ije6Znp6R6ZnJcm9+anp8+ei6bdvGu0sdtXqlu1hY2lt++fOe8ZhHPfLDn/zM71/wW3e730PdYXrve9/bysYVFKWetBLgnXhYGnsEVRoKVliwcEiP9YyRc8XlP37Ab9y/p1z8wuc+f5dTjnr4+Q/dtWOneY3v6z4R1c3fQj4tqq644or1648RhGefwRl/3tGjLq1vZ+uz47vxqcElQ+vXrly7dvUFF1xw2j3PaTEc/g0dvcUUpDrXqA8V0076QXzaatZBJGYb1L4UMHlCfBrIYSj6r4sv/uNn/ZF7rGr1mf6+nkplRo59i92GvwW4+uqXLvnMZ/7jJS95yfNf9JIGv+aOnJn8jW9866/+6q3PfOYfPfvZf3jf+917xYqlnIRoDNbqoMInqTmtIzNMI6EZUBR4Pr7vfZ8QgOe8884jy2WznyKbI3cUAvoHBcAmF/WLw/htwO6XWbQ6KqVBUKdoI8FQ/PoUep6KvISQOyDgtyNz/3Dh05/553/4+7959MMf/OqXv3pkoFSYFwiQ/3ihUkGnrY4MttQmAWuq3Fa6OoRRLjni3DISlLDOvu6yu+6FrIE2inZ1dkmMmH75fFEz6/XafN7akTt8ugmnw0ZBuvN1CrXLKYID97xqLs9pyOCgp+11qg0+HmQJY0zQJ/pLij9t6T77uS/+yAffvXLZYNoYqk0WcyJCDSwbHRbEY2ZqknVQtlrF8cPOZn2Su/N7P3DxP73n3z728Q/BhN2iNteggbnPp+tg3Q17O/rgjiwSoyiUVPVkg0oHVRuzuflOMbgrjXqyKzQbyLVizTrZ9KBxnok6L4dmNN4KJVp35NU7m7W5tOl/n3vf61XPf/773/e+N734cUvvd/Z9c64P78zVJoVBEpGOcWK+vofpevuOPQODfc252b7+wclpN0wIgzfpNr25eqWrIdr41GknHPWaP3vx2Xc/6y/e9dGvfvWrF1100e885tGGSro7r+WUmVHsVlBqJ7UsnWn51YpBgx7YL8UF0T760Y+uWbXqB9/77tcv+a/XvOrVq1as7KiOzzuP3DqBxGpoobt85Sqc+cUvfunr3/CGM04+XvHQ6QNU/N7RNG7WZnMdzVJ+3pGoPTs3n7j+uDNPO+ED737H6844p+jIxXw9HU6y0uOtX6l1Ow5/UBFqnzQ8qORsA8sokA782Z4XrIarabVzvjEzOfaqP3vRn774Dy666EmlUs6ZfztCNujKpe60ft3P05Llvje4yKe7itNBwjk2ixtu2H7egx92t7ud+da/fls6ataczeUbK9Yuu/tZZz7ucRfSil7/+tf/7d+9e/PmHZ155uueoYHBpSvWTuypjO2avu6Gze9574de+4Y3MGjf++53s2e/ZHjJo37r/Hvd4xxXlwqqNDNdpQU4aUjnKJeKN23a9J73feRRFzx2YMmKA40OnCId3yztEisnwPxNjrViZWFb5FloogjgPRN1+6HHbU3OxAaAmaarxv76kve+8+2nHD381je9rDk7yQm/1qzP87ma76/OVefztf/P3lmAWVWub393x3QywNBdIt2pgigiKIoIqEgKotg00tLdICWoKAKCiIAoSIeCQUgMMcPk7t7f791LOf7P0aODehS/WRfXsGfP2muv9caT93M/kPyF5bCIqWREfrTaYFgpGM24L3F7hKNkAbgSoGMWGFHsY6GPI9cnqRcJfEFPHokV8g7/sI4w2LAw/fAFKjVkDyP8DUFKAnkScW+mGLvXb3P6MnPthw5/dfDwVzY76HQdxYk6vdFkNlK36AUS7QvEx6ds277z4x2H+/bpGWWB/YgrUqkQUmpULpedS4o3ZNSf0mXcB11WWGc5dvp8r34zatxZv919nWMSE3Lzs0H22J12vQ5c2j8TAi8W10/WiLTWmB7mjjnjL+hJQZiN1RUM21xeR4ETpFZqcgKgOnBRRL2gDhbcY2LK/3Wln66i37oEb+m8sDbs9DqsFrMzv8AMKkCujE1LnTJ/njk2pmKVqiGfQ+YpALIe6UGuCyNCdHqX20lP+VCQnvHQXupdQQV1JToWIz6NQu2j2zv9G/w+dchXtWzxzvffE7BlLZk/7+PtW6iPS04tEVZqw3JokuREaSN1yoITRBTNUBCjlOvwOkJ+hk6MoYRhA94AqdItVRzf0pD8LT4EEA5mDQZVQxpCrnC5vQo8GzmC1XryxOEpo4ZOHfVcu+Y1HXnX1Tp1gdurF/SjsOpoDOaYazdsA58frjInd+re1+Gy7dr3xaUr15KLpUbEHaMdpJeHVen3uGwGPflcmseqBWbU5bLotbQ4w2USSHqoTCGOoSaaqUCG/nSV/6YRIpou88OGqNTT1R6MSnJs1JI5y6Corl6jkkqvcoY8CvF1fjWg1aDCIyP+KwolhZuHt43ZKMSLUnCgFuYogsAXZrSKzi3kCKB6fT6vyDfJocBhi/r79+9bqmTxdu3aAVQn2iypZwlZ+V+uTSfopKQE4hCAJ1jwdpuLmBPgd/zRxMT4Ic8OEtFpOz15oBWW++wOcutJxVIHDXqGvMDqtWvefee9uQtW0GuracMGVatWP/nl1we+OBhpyBP2+kIdOtBjB1IlL6mmChUqmKOs+F5en1NvUgveJdEMFRYAecaVa2qd6vPPP08vXxn5+1/u9rf/SdJhDAIHn5J+/lE2lnRB6eLSON9Uk998fSIn9+qTvbr5fKBTobFBxwTOf3/G6TDUqVv1yrUzVjN1CWRIBesYfFQRM/cPOETeVmhHKAoVWq2poMCelJhCL8uZC6eRw6L4sXjxkqlJKUaD+dDBr86e2ZSbf417aNioLrxcFStWLFY86btvz69Zt7VJ05rF0pLsBZm01lDq1B5fkJoCkpLQTBOT01BFSJxMRsyf6kbNjGnzwSD16NEDriyWnGiaphDwOFadiCwWHTIZO+vq1auMD4PDmGRlZZEMIsDz0wUpLSTJMP0Dl+jPDj/fTt4mIyPj0IEDZdJL+gg85thMWv20iTMrlkirW6s6pWqoLr0WKgqcLmFIqTTGQMATwllQK8AkQNzgFhWEwkyUHAzunIOIHYfRGPVM36c6dOiw89N9W959a+vmLY1btqpbrwGtvQx6PQluYIhE0WARD8igt+V/mnOT2RfRGb4Kh04E4IUpUGg9/7PPe7u8yQCyPDSi8QYEDX6GKysnF0foyN7PX3p2QN/HHuzSsYv9xlU2HfvSoDHTLQNwAFPywbaPZy1Y9NW3VypUKtO3zxMex43zZ66WL5fSuGkzaOBdjnyTwUjS1qsnIB1HtLnA4bx69WKlcmXDmrDNS/pYjaVDrEmh0AFUiPilQPCg9Sycm6RWiwbzYdxAREOYR/BWqFBu7OghQ8bPTyuZ2uKuu8x6PSadSquj7YTH5yINGoCQHlGIg4LZJdIgAtVA059bmLKipOEtDFrRR37TCBBYhlKcxRkM+DZveicn8/rcWVOR5pgyEvG6iGtEECEsX0ms/+d1o6wxly9dI9FjMceQ19DrrEi+VW+u+fbbr6dMnli3YX38G64j0xhDbqdIPKmVIY+LDYV65hg4cOCOj3bu2LHj7Jlv9uz5nKI6mHOgimrXoU2HDu07PtDBbnNS9078BRJzmx3qAfyWgMfr0arMBXZ3crES7LrjX35jNFmaNmkWIU//gT/mP2/1Ft7hqSXt9UuPfwvX/OlHpMtKI8z7jPO162crVEpr0aoBwHbRbhhPUiFz2J0vPj/59QmvNGhUrSD/Oo4bIQ1YEgCwikjhH3JgB/kgg9YI49sts0YlLF22fv68penlq7dt3anrQw+XKlcBB1J8G6EUb+Ds92dmz565Yvn7U99YWb/+HSVKpF+9knn2zI1nnxvg9tjUGjlF+/kQYpnMUDcje9GAerOuID/bajUHvAGDNe7Aga927Tz92vhpjRs3hoSJcaa4jIXHIimw2SCo/EMe63a/CKNBNQbDgveC/8MK4Vc2mkx0qhOWBD9vbs+bC+nPe2qdwUCM9PzZc2NHjZZ5MMqVsVHRepm6ad3qdABWoyUVWP8ebhszWaVR7/38qMftaNG4ntagox+xOuDFDtJA7CKs7R+8F4ytm8FdmdehlYUrl0qtXaNP+7Ytp86aN2PscK7Td8DgRk2apaSm0QWCAgm443RaMwgBQrSEb2mzx9VAzZP9JpwjBE7hwyl/3qD9D66MhGYM6Y2jFcwpKghgjSqFLSfz1cHPPHLfvc8+3cfv8HrsgLEMeMI6g8kbdOv0ppmLls+Yv8LpkZUsmVi8RErnTg+0u6f9yOEjtm/7UGeMIfYckqkh7Ttz4cyxsxe/4zhz7vSpU0GPZ/G8WfVr1/A6HXhRKoXG7/NTwEEveiREhJ2nsJVIkTSlCE6ha0TNMtY8mqhz5075Mt3YMcO+/e5Un4FDSJfwkE6vVw6xnMsuQgCIwkh7Eo3OyCUw06V1VdgBL2q2U9gRKzr/N42Ay+NkHfucXp1WfezgoVdeee6VF4b069/bVZAjYcxxGXFNEFiSEJdk+n9e2mH3ArRihzz+eM8mTZpkZFxasnTRrl07hw4dSstP4sfwLkKDBGWSx2bTWa3ip85AxFo0bw8gbVWobafdRqfDU19/QzOZr7/+tkevnk880XPW3BlXrmZowiDQ1fUAACAASURBVKLvFcYELdlxjn0B9LEAaqgUVkpjPvhgy6zZc898f3HK9DnFS5amccSfZA/954P/znekUZXuVtKUXJBf1yycUr9uueZNKwfo0BzSokc0IlAfeKrn+IuXv3nr7SUx0WoiCMTpNWoDxolc8cdAxSP8GmQDBCJerTWd+upyx/v6P9Gz+6yFc4kfqCgvgKc7gqpREPuEx590s5o+Hvnvbnx79erVOz7ap9er2re7d9Hi4XZbrj0/U6MMkNWFBQwwD7CxkCcftJbFbCywOYyWRLtT1fnhp1OLlx8+aTrrjWWm0oqO4ADyKJcSSrewNRe/cz7+rh/HnkblMD7gtDCzCPUR38IRkjCI0sr56d78s9e/Nxw0ajUAZb46evzEkSNrV7x5V6uWLzz3fPlkjT0vWxb2KWU+Mk2QPkABo9SqR09bs2bl6g82rq1crlTO9StxURZbfrZRbwD9d9PHkFb+D3shgK1vBBDo8Yd0RgtcvDs+2bVmzdrdB07TtDSteHqj5q1q1alnjU0yRUVFx8TlO0HT6wQykFWqkOv0GvKqBLRYpX/XKf0T74u0ITYKFM0BjzshJmryxAlnD3669s2laqB0XidcN+DqvEF42sIyrUJvjX/0yf479x2aPXd+p/s6RJt0cszkgGHL5s2PP/Zoy5bNmabr166cPHmCXWlKLlazZs3mTZudPHFs/ao33121tHLZEjLc9ICLaGKEbEu0QQM9yhQA7pQrCjn+0PiJFRCh6BN9I0hBsgAMPoVp7sJF85YstcQnP//KyIbNWuXb3TqdUe4XnYLQUPST5iYwsAhuAdL1CmLnQhxSs50iM6sQQ1Z06m8fAdBSAsrq8hi0umEvv+i03di980NKC4HrsNrRcz9IvQgS/Ka7/J/X1+ssY8eOmzp1Hj4uaiA7N9dkUq5du/qudvf4XQ5orYWZZTRRF8fmp1hfBsbCKxq4aPX6oD/IDtEbLQIlFKCbYlihM/hcvurVqytU4Z2f7NDp1H6o5CE2FU1vgEH6pNQAJiAk7bNmznljxiy9wTJ+8tSKFSvp0PNkGH1/TDTr5iPfHAee/b+Mw3+OzH9/5+alJE3JtzDOSJYZY58bP36oPJRj0YM+UdBIG5PSHGU+e8bXt98Tz7/Qv3Wrhm5PHmpFqdASLJf9UWBQgegSjYxkUAtoooYMGXHmzI09uw5aYwVfg5SAIRmAFOS5UGlKrQWJptVRsoTPGzh/7sKWLdvmzJ7XvkPD7o90KZYSlXnlYlJyXE6eHfA+ADJl0A3uCmlP9DEQNjz3wusbt+xd/87W6OQEKY6FsSWsZzi03IhRkPhFSUOxgkSQQCe4OpkaFgnpQg5UUU6+SOtLh7QypYXEZP33hfd7/6pSYm3HWKwUEIa8frrobP7gg5ysGw+2rduieeP0tOTszAydFk0po12VNTo6P5DQq1ePCmVK9X7iceDVudcus64BVjojBOTSPUt7QXoW2r8TCSEvCQAQawCeUpQu3QiOfn3h6PGTx786/c2Z81eu55hj4uvUa1i/YaMyVaokJydzBaLdjIxQvV4fpcd/lBz4vcP1v/o8HLcigafTe9xYuoFYg+HTT7ZOnTB+6bRXalSv7rbnA6SDK0HgmbCAgLeGVUtWrVuwYl3DZq3XrnsLjg5V2C8ntyuPYrGNHDl87969LLNyZcoYjfpKlSo1a9s6JSUFppdlC+ZPnzh26ztrlX4XHaIw6EhNqJQUhPI5BWaW2aLDzHKHRHzxtx/U8lB8wwHoEPHOEhGNgDgMRluBY9/Bo0tWrs13emvWa1KyXIWqNWumxicw3XQHI/GMAMEXRW4I7sNCgigkM6soafjbZ6rozEKMAL4DmQi9SpN59erBLz5buWQBsX1ZkN6AQvyh8/iJccMK5mBBS+/85xcAsUlOTgS8W+fOesWKFateo3Kr1o1r1KwqatdCUGC66BhDqx2MN2QAEV4kLDTneCyYFSgRkEBBvyCm0hKf0mipOeTMYsVSjp846nI52WR08EN0omModIdNnrwSGbQz5y+NHT9ly4fbmre+p+cTvROT02Lj4zMuXTAZ9VgJ/3mTv+cdJPjv+fh/+ax0ZemnkC+RYj1C+gV59tQkI3V7YX9IqxYcQnZ7QbESSQOf6QPxY+uWTTB7gCHgsut0gsniDzngHfeKhkhgJCyXL2du235w27btlphonz9TS/Qx6BOmMP2M3U4Bg6BxZNBDr8WgaLwognCly6YP7PtU2fQSDz/a/fCBw/NnTY6Kic/LtZktZofHB/hPHgg7nH6jIfrqtfwnnu779fnrk6fPtcbH8/gavU5CYpFxYiUAqwGcpy1k14E/ZBD+hhfBx8BPR+ER/SWsWOCw45lgRuAjsWCkeLNkoEgmy5/9CCFvEFYO6E64B7oLVKxVo0ylCgTYNr315soBz997V4vePR/TaeT5eTmxCWlsW/bvfR3vnzJlyoc7dkybNK5Fw7p+rz3AkqAIMbLmpQN9yjPyk9pDYqp8EGNLb6DHPF/ihRiveYM7G9xZnWBNboG9wO68kWfbsvXDmWOH5vgU9z/QsXv3HsWKl8zNz6fltt5ktDlcgqbr/6sDFJxCyRZmGei1xuPHDr8+7LVuXTrdUaOyw5Gv0KizHQ6DycIedrrduTaHV2bYsWtf5g1n7yefxFUi20hFTcQL8pMTGDVuFIQQhIhMUTFiFIWUibivIe+BfXtat2xqJs5kp0+BS04lNMU4eiv0gjho9KFw+wNIa3qeF2r4qcSigkr49xFiHZxqHekLldLptifFR9/dvFH7Nq33HTgyY8Gi7ZvW293eBk3uqlKlSu26dSpWrkxjNMhFhI0VSSMW6nulk4sqDW9h0Io+8usjoFSTdQJIHtyy6YOk+Nhnn+mXde1yNLgZ+sICVY1IPXaspP/+i6lBmCk3J3/9hve7P9Z99vz5jZo2TEmJF61viR6bzT4XXR20hHSVGi17lYi2jI1AeFfwLdECFICJqBhC0bL/aSmDjQXI8eCBA0eOHOn2aNeY2GhSVTi91qhoQmyXr2RtfHfL3DmLJk+ZRYbtsR5PPNmnf1RCqkqjBaadlpzM/hYVdH/o8b/RXtwyWoefB/bsjo+zVq6Y7nEUiC44CjrT0MfQozGoSBZt2rTl3vYdqO7HrmWaGEY+98c8rmDVonTaJJPrt374yeUrGWNenyBaZysUWZk3vth/EFWaGBMXSUnI6IQjD4u2QBjLFChCcQgJEkCxshUrl0mvMG/uMgrCWrZoZqP0QadxedzcKv24dchin2bM6zP37Ds+fMzkpne1wfqW0O4sM73BgHIlCIH+FlbFH2U//jGj85ddhaHD9BTWJ+Mb2ZiMFdgshojZlwys/+XN4SJReGEyGZkpKBu0JgOeky7aXO3OBkGVZuOmTe9v2gQgL71UOaPJ6vYEFixbhkW1bOWbcII9//KwlNSk2nfWBmtFJwOeSIQrInwx0uLnhVJjsIHPo52hRk98Qi0CNFqSpKKEwusiKWnUyuOshvRi8Y3qVOvcoW1iSsrGDWs3f/A+VK6ly5VH2vhQ1uh74EH/Px1ySvSUGjcbjMJwv3/a+DHughuzJk3AWPGFFDpj7LVs5/ZPvpi3eNWSlW8tWLz64InTTre3eFrKqGHDYGvzOexUBQvGPDjzaPGEM6zHktcESEY4ndQTMJ44ujnZOXPnzn+s++OJiYkGk4lxtslUec7QlRvOdzd/MnvRytmLlua5PU3btg0UkqVdAEgiDaiEO4ehhTgS6L2wWqvykbmgqlQWKl08pd1dre+sVTkh3rL94/2f7v7kemYWAN/o2FhQWxADUZke8d4LcRRVGhZisIpOLewIIKwRb7SInjH9je1b3yfMGxsdZc/Pk9N9GR7xH3nPkewIdMS6cBR+7gAPDbsSGwJkLrsDFaDSoHpDOpPRU5Cvj4oKub3wDgDAAjFBwki03lPBpiQwW2hsNLtIc4BdpVsLOp4kv1J5R82aCxYuP3r0aLnypdRqA4ocWpdRI8dt++jT5KRi/fo/M2TIa2rwGyq9E54lYI8ypdUShR2AA/vHpppu2pe8uKkJfm4YbuW9f7ugpG9MekvG5WtkzChpxiZFl0EIic6hup8G3AS8sm/kWKNgdXdjyZJN/S8WcKHuKfKAFBtozp69uGb1+pEjX7+ede2TT3Z/99VZmp9cv3b1/vs7VK9aW6ZmIqkvooqeUkI662hCbg8RTZlaG/YE5HpFx45dN7+/6aPtu/r36Wm1Rnu8TrrH2Bz2r7+7dPjQqc3v7/72zPUpU+fd0bCh4HTWwt0lEK+YithYiHVsf15gQADZK9T9/1NPZjRIGvJ0vCC6wBBJhhe/3lw/Nz0BXkQs7z/xgLINfwjcMYETo8VcAOOdkoC0T6U03/3AQ7CV7tq6cemKNR9t29m8SWPo7sBODX3xJXN01CvDR6aWKD5v+qTde3Y2a1incnoJsKHADMCciRxxBGfDT3dIpjfhUwVhNxXAPpkcrhC4jgm4gAbE6YIsANve6wpSkJoUpenTs1uTerXnLVkx7Y1J+w8cua9L15TipYnD6/6/C2ZhVwZwOBnDqxkZlF2vXzyLqt5P9x7Jt7s+O3Bk+yd7bR5/aloJt1devU4L4obHjp5csWyxVq/x2fJF7arfL2ydsFtn0hJVhpyHNl+sKKOJ/hyQacD3oj1y/LMLV7POZWRmXMm8dul8QU7WueyCE8dPR0elFEspbYgukfX12UNfX8zI98cWcg1KBjeMtUS1hHMnBBsYBqCASppRGAQ41OcqsBvNxjbNGlSvWu79j06AU6xWrRopFOxycPrY7i6XQ6ssJCYscp8/r9sK+QhFpxeNwL+PgNIP80Fw89tvVSpdrExaAr6C0w9YWXQwYKOKcELkQJQj/lj31A8ajKItA2X8vCMKWwRdCmFq07QZixDtbds1lqlJ+UE0SpqPDlXgsmLDNg+CEh8lFPaElBhSEF2JIBnpMQIcQiWQgBIUm3wdhpcj0iY54PK5QQN5gnzAeuCLfQsWLNqydVtaeqmXRr3evEUba1SM3eUUcCFhkom4B7FsAZMH3yX6Uv+Rx+83rXjYm/66FH7gncjIqsiRMNRYTuDkeINBJjSo1sVDpkC1pcvnkCtNSrXerwq7Fe5EXZWN78wvU7ZUdIIe7kfOF0WbEd7UQj2wN6QEOuNw5kdbLQ5bgUGnIz6BcRvWRfs84bfWbh01YmqrNm3b3935o48/ijZF9en9GN2WuDOtDlIGr2CmIbrmC6hVSEDsaZVCjwD0yQNuuU4lCxQoVKbJM16vV6/W21u3PfRgp6wbrnXrNn/22f7t+88xDhRJTH5uAtg7t9cDx6VOJoguRWgzMibMIv/xD0VeqIf6B5/MFEsRZUkPSVYUr/9tZUq//v7l+qsjGZAH5RpFIIzpow16fTqiH2IBKtVhV5Bp1Jvad+vX5oEel7775oVBA5JjLSdP7RepQb8d/d2je5e7WzTYtm3bxx9/PHLSCor2o8zmylXKV6lc4c46NXU6TZnSpQx+D22MzSa9LKB0u+zKsJdlgWHlCprJAxJbpXCZUCpFjH7Y49hFOReqploXT3j19Jnv5y1f+2SXB8vXunPCGzMNpmhqHjEWwirR2CDoD6lgmPP6VLo/WET86oj9j05Q6ZgOo1pJx63Rr7yoUuvnvPkujTcyrmWmlCpFMe/QSdNLlSolPBkRtdZc/Pqb61czIYWXhVx0twr4XCoQCGxApVnQxLA1SSDKNOxvMgzs0SD0OQr1WxvWX8rIHvryaxBGEEaqVavWuGfuiY2x0B/MGJNE3rFhndqJumC6wpan1RKMpIydGg6wmzRIZ1NHiP3+ZdL8dLkGQSDI6GdIGQPKQvhx/FUu04SVVDiA8s3XWcxhpcIZ1PpCUZMWLs++kTl15qw76tZ3erD5FVo6YAYDBiAptzTcRWbWLQ1b0Yd+bQRwBVz2/BMnTnTv2ontl3MjSzSwgeOKpgY/d0BAKrmbSqWW4JbBoOOnMcq04Z3Nez/74sWhA+hXGKZSXxwhRLAMcAUqEwokNGgYMCOIbS1Uv8BaBbVlJEBMRBrudpwkr8NBoRmJAj/VSWhZtcpsouTwm9eGDSOgkp6ePnrc63fWaWCMsnq8QYA71DFRtvZzt/m3ew+NKEYk0jDx5sGbwTDPShZVsFWAS4jYXqJ7SevWTXftXEU0kWyJUqZzo2XkyujohDUr3ty8edf0GcMpWfB5HETwKeMqrI3F6OjhzfF56DsIsFQPxYLB6rS7Cgpse/fvWLJ4xbnzma1aNR8xYpjGqG7XvpVcSYIQ4wmKIpHbVeh0fqdTbTBg3KFeRZw+UmKEOGR6I22OYCZURZkTSqdXGj1q1to1H5w9ewGmNL8/dM89HWHwRy7zwFCcayC91YuGtSCx/nZzVnRDhR8BP+l6ldJAx0OfN8piOudzR0UbPt65XQgBVDs6kwB5MJiYlvb4U0917979Rrbn2LEjkG9dvnzxs88+e+uttZwZGxNFnyjsrZo1qsXHxFQsV7ZZkwYQNPjZ9oKlN0z7HrMR+eM2Wi0EaRREb9QaRFZ+VlZ6yeLjRo0oUar8yvUbR7307BtvzFOA71PROlHmdXuMOmPAR/d6vR+77Z94QIKDSAcEsnXr1m9PneIRz5w9W6ZMmbHTZpCFj4qKgsoBISPJIuTGoUOH+Cv2VtBrU9JKmtpD2p76ggqVHzks6pZEQx4BlVOQOmT8wacr5A90uLdRvbqUHEIvkpSczAky5DBzRvSLvIJHSIOq1WqotXqFrcBMTEqh8CCsgmFabIlv9wtaXc6RDKyI0Pv34+afJO+UoKaBVrVGc77NYbBEEe3esnXLrp0fzZi7oHLVGjfynWq9Xq4x2D1uGgYpQeLfUrK4yMz692ko+v0PGQF2ms2efyMrS7QPI2Xocxs1JsE9CMHRzx3sUlqp8BMKb/YtGTq6rdEWY9SIYb0ef2jY8FfVWq3TlkceQUYaD2ochQaiSYFMpFMxJY1eL3qZJJfOaGSTOZ35YI60lqiQy+33uLUmo9iocJcLQjw7LYRtDs+Gt9/t2u3R2fMXED5RkZOSK2wuJ54VIA9hn/zcTf4938PGYrRFJDwShODgnRCGlvDtMJVANtNHQgTmiBXZbNfpGy0CAzIY3jVmo7XA75w7a+mGVe927dquRo1qzBpXoMSPXpMQ4guKmsIcHme+ga6robDJGCNXGD76+PMdH+8+cuQ4ad4qVWr17duiV69elByCeM0ruIrPGgqIjBW5qE8/++zixYsXLlyAwPaO2rWZZSk9Je47EvukTJyFpNXKs67doLje6YIoK/X+h9rojdFNmrZIToomPcQKEKaVUnSwFgMhRbEKc/9F5/49R0Dk/BU6+ithj2/9YOP7G1YtXjgngd6UXqfI4kRWCC0N0KxiIyiV1ihd2/Zt2t7VChAepYuEyREvhw4e3HvsFBENAqVnLl/84qutuw9/2bxZ0zp16ujlThS2JZpmlw7sANo8WqzRTq/P5vToNNqYGBP9tuVq/3P9n6xaqfzU6bPmz3qjQ6eOpStWgFOEIBbmBcsNKoN/apxU4KgCAafNgQ/TqGXLapUrV65UqUWLFlkFNswvBh+vGCkkgUAQP+fPn09NoUGqqA/ETyIrKIj79UZkL4aLxmRy5ediwuLLYR+TsgMkjk94T5tWXIpfBXQSV8/nU9F0kmgSwwpozwddj61kmbI2l8coD8NHzA7XcxGjgfyv3eag+RIljXw7c8F1JLeTF0IS/Biglf50c5FzDgWSWpVco4Xewbzj0/2TJ473BeVwN+Tm54G9p0DH6faoNTrCBCww9S0FK39e5/09d1rRXd1GI4DEgW3ObDGVKVOqoIAQr0jq/6x7IT0UlhhM7mwGDiytxMTkjIwrXTo/kpSSMnHSeOCQXqcTI0yUY5N7VFOQ71OBkxKdFyJbGetNo4PNJfPiVVgroXSHe54WL4AoSRniaALDdOfns2c4d+Wbb7Jtx06YWKNGLQ9E9WG5B9o7cvZqLR4zUSDhzka6wfz9D6SGpFoQcNwtwoxx5hkFqinCX6OQqY2ic7Pc5XADuJk1c8K97ZrA9Zp5JSMxPu7c+SuLli8+cHTfiBGvtbu7dWZWBkoKMkDki16jVSlVXkamMIfZoCUpaYlOgU7/qT79j538/u572ixe/m6tSpVURr3PSd6WtGCoIPdGTIwoZcCeXrBgAfyxKELSBEg3LCQMQ3K10mqRHjBSzU34AG3qK5aeOmPm9DoNG3d/8umylWqodAaH02u1gJxwCfOS8BUyFhK0SCV2Ye696Ny/7wjotEa3C8BAIO9G5q7tmz7c8l58jDnop9AYOKYoiRTLQy/6QAvmkkBAa6AmhlAtG0Cls1jIJcWmFEsrUea+bnp6f1F+gwWO2b5g4TyA82lpafMnjymempyfk0luCKo/4lJsFsLvWmu0y2aTu1wkv6mVdudea1yjQtkpo+/vMejDD9+dOHVG6YqVo+MSnA6afUWqm38ugvL3HdbffGdSE46E5KQePXsydGI3ymQ5BfkwpZOOY6vi0gi2QbWgK4NQR63TEGHC/JUHQGt4maYQHrFMabRaB/XvX6d27UcffywImQ74EELvPtHRIeAsgG9FWMxS3TFchkS7vH612M+k+Xy5Odnnv79Ik5+wSgdpj0Zn0pnMkL4d/fL0jl17zl643KB+w8ceaHbTkJLMLH6V3hE3+SMVNi8k4aDVaP2ibxL07qB8haXoc9ldnsBD97VLK1nCHJNYv3HTcpUqFyuelpqSpFeKbmK3cBSZWbcwaEUf+fURiMSND4JCpY8HfoDf56JyGvIFofl/7mDR4zC53S72KpDzjMtXH3mkG/iqiePHx8ZFw1xJ4BmhiRkh2qlQW2s0CyZSDC+V6KzicrsO7P58zpw5ez+DqcFRvXo1GPC6dn0ITnDQlSoNdDkuvZmYFgkoemj4a9W+M71MWRdspGHB78VBeorsAFWK2Csx0VYv0ZLb4WDcEB8RoSecNg5e49CHgypUjI5qAIWcTs8H9+/bsH798SNHy5ZUPNDxXpfHa7Im7Pvi8MuvDLdYDAvnzi9TqvjljAsaLVX9Xow0BJ/AMhCxL6T35vOHY+MSs244nu439PLl7Hnz53fv0VMkcO05dBTT6PEIbVqjwRod77Q7tmzZ8vrr47GJH3u8+7333hsdGwdHB0/E/YeoX8JgEhlhIRElckEeDeeTfoUpqbEUdduceSFWFg2DY40F2TlMot5Iz2DRCltkSdGj1BNFRqbouN1HgGAJyb68GznTp4xdv2ZlfHy0oCqlbobEcuQQKz+iRDngz3M77RR54CfQAZ1KCJyHABVttFIJ2PHQwqSpsclC7oH9n+5wV6vJkycPfXX4mFHDShVLkvvdokpRRnsEFdskKPObLJagx+n1uHUqtd/rAO6ZnhI/e/Lox3r1Hv7C82ve3WzLyaOoGRtCkAb8Q8NZKqWIZhFMEsFCCJ+ddsoLfE44cUTkWFpdvJZsF8LPQuZDQ4jwDUM6pZfRck2Lserp3fsJwHMVypXDcWJWcAVFaYzY5hHEJDJLJG8FCyqfRa4RpsJwDot6BdiN5eA4FWqdNS4Z6plL3507ePj4/kNHvj1zMSMzm1adfl3C4w+24DYkScjPm1LxppMvrZCbfyIryd0KAROSOVzutm1ala9Y+fyFi18cOLh3/8EC140FMyZzkRGjRye1bCZcWZXxFrZSkZl1C4NW9JFfHwHcmEjiJgitn0BU4F/qdTiI7Jaf/TDId2DmnGC1Gsn9Pf10H+L2H2z68M66VTwuB9Sg2D2wg4p9iDijE3HQq7PE4GiuW79qz+7PDx05Rms2m82tUunBTR84cPTQoaNr39owoF/vzl06kVVjTwdcpCxp2KCEBrpu/QbQWhqMZowRvtQBDoOmWZRcRRr5OTxeKTj0s7f6t3pTiKSIlyalLbg3pIZ4B7J1mcyZn73rkx0fbHz7/Llvi6ek9O7Z8ZFHWpYtWwqhs3PnrpEjxjaq3+DVYc9HRRuzczJpYhETbc7KyqSfl5B6VPhDdlVIjJraEOWX68dOHKdUm3bu2li2UkWvy07BooYS+LCHDKRWT8M4YBbe5cvXbt++Y/HixeQfKNEHiZWfm0O+GDnOjCCwhbiMaFDpAXk0xC4XwT92g7qTy6KjrXoIDOXBgrwrCeY4MY8OB/40c+eD+d3nI4bKFf5W81V0M7c2AgCd83IzB/brNeyl5xMTosM0FhSoRBaySJdTDiMaP4gW8+LgK9RqyIRVkK8Kjet1Q9oEVbKKGhm3PaL15SF7LpghCmJKlCg2e8HcTg90fnXUmJEvv1AhPQVxYDaacnJysCTshNm9XtSkKMAUdE3AtUgp5jWrX3PpvBmP937m0092dujclYpkFjlUUOC/b+0B/+afYhQZAUjoKNZTaulLqrZRBKqQadS0mReGkcAkRMwsXpO09fp9Z8+ezbfZoqPNTFYwFHa6A+3v7fjdtycnTZrUvVs3SlvBOkC4RYICNj2fVGxOszNMK9SGMN3IIgrLGStLdIpm8rRas8U6ZeqMRXNmHfv6rA12Lp+sRq3qYyZPqVmrztwFC48dPS6kROTgNm4OKTcmmVm8f/ME6TUuKL5ZgN4DZovL6Qa3EB0VVadGtSYN6g8eLN974GiPp/vpzNENGtYjl4LbB0nrLRxFZtYtDFrRR359BNiThOIPEA8R9fM6Ig2wBlBA+0ufZK8iFjmwdd55+73Dh4/Si7Bi1eqycD4xfPCPfJCiEG+BQw6qXa9HmR49dGTOnHmrV68zmq3YZHqD6cHOD/Xv/2zJEmnduz+2b/+ne/d+8eVXJ+iH2KhxA689XxsTK/OFQf+c+ubr+7o8QkVhXgGNqzRIabkAA4RETz3aV+FAaRQ0n/2lW/1bvX9TpiBHkCYIO16QgAs7C95av/bbUycS48zdu7Vu2uiVuCgznqFKo790OyuWzwAAIABJREFU6dKIEaP0OtOMWTNr31HN684BsKXVmKBvzcy8bjULMClEgmgUQgiUfRXqeQNK48Tx0w8fO/3pngMJ8UlhP4Yv1KPUbBkwdpUaLCf6E+fMmD6vWfM27218RqHxYdp6XE5wFVFMEPZdJJoF+lgITJoBRUj6kcVoO9I9Oo0hFFaf+e5SclJKrDkh5CE9pAF/yyOTpBABUTgqAoEIoCtibhbq7otO/ruOwLXrl95Z9+acWVPbtm5ODTBd5+D7IMuvUotSFZCXkh5lC7B4xEMoDTTg8jm8OqvZnn3dHGXRGiG/zSUqwx8DTnrMq+DJ9Dupg9PRSXjpm6tGvPLSwGefXTjrjRKJCYRtWE4IJcSCUa8PeEE6UrSsESgsORkxQ2bG+eaN6syZMe2ZF0fVuLO+IcpitBgxEv6pB/GpiAmF4RqiGxYoK+Ezy//l3UmWTcQtElDRypUrbtywLjo6xu3IhdB1xbxFi5esbtf+vmVL55UhlMUUeqkTpB9aALo2socak4WWgcBFdCaTqEUPyTQGA8pDFL4glUllyGXJyUnDhg377ptT3oLcDo90hzu+QtlyKJqo6FiMs7QE03m98Mt+amCJhRDB7bEqeF/6q3QCS4V7NpkMIFDzCmx2pwsfjzc1grXEe/ayY9a8Bbv3H+rao0/bezvoohPzvbhtLJ5bkShFZtY/dV/8xc8l0O5KGbx/bAOWOCEiXEAQD5FGnD9zUEuNUAOac/1a1vjx47s/1qNi5aowBdPIVWj9YEhrNHrp+GuJonbX73TPXjQHTM/Zs5ebNm86edIbSpXOZrM3blxP2gQff7JzzuyZ06dPuXTx8jPPDv70091Wi4X2CjKFNisri6xC+QqVsnKyTeZocJZsLdjywHeQfMN/CoR9tNJiX/7MXf4t35KcSEnBMFYYHAz1gF4d4QYcNOCpdnc1hQXD7bwRDmYRpsrKdQ/o3x+45wsvvla+bBm3J5+2kBra1YTJE4pSqQAPDwEj1ekEIDV6fyGZwjJzHMtXvd/z8ceT09KDHgg4vEqFLxhyBv16pVYX8JO4ocIo3O2xR6pUvzNITgbxSeOLgP+bE8e+/vrr48ePM0EwaVmNBpqclC1bFnYG6Jj1JrNWRyWRnxkE2X/2u8t17mhULLkUOs9V4DAY9AqtAL8LSBaGZoTBAWHqcLsM8NYWHbf/CLy/acOAgX0b3lFL5nOEvRhVFL4Y2a9AEcT+BTcQ8THEtiViAQT77MX169ddvvj9lDcmmuPigi47kS4yWVhLPgc1MWaoGLDbtQYL64T2iDqjfsKkyT26nse76/tkD9GdGBtLtJzi4sJXxD+g4SYBMHrO+DAC1AqY6Js0bpienr544aKXRwwTxj3g+l+Qb7f7DEjBciqDsD6dHidNdYjuILFxZRh2yYLhGZE/TAS/3nHHHe++s47QeEJCzI0rV06f/mbEiBF3te8YDhSAYPuB5JMycYQ5uHKdPuhj9ER9MJe4cP4CQqBixYp8F4aRGDpSkwUFcr0SveD1OnVaJgXSDyKIalw0mR8SU6VZ5TcpPTcNKe5Euh/ploiERQKdiBBhOkvTETknBCOjKSoaFQOoVI8oDAW+PHF8wJg517Pze/Tu3+nRHg4aIGosYdLJ4aBOBp11oY/bRpcU+smKPvCXjoBRZzVqLX56D8sQhZF1TZ0fKtfjlegQSRGyGyX8OuteEdIQWFbrzPOWTM24ntnzye50d6W2QybX0S0H8qsg3VdMsAgqDx/7un+/Z5NTE4aNHE+JEAWJlJj94MEIlS0OwEWDBz/zxBM98X5mzJgxcODLK5fMQDTK5OqTX33bpGnz1NRiaH1KV8j3+wMiAwUdOjofPNJtZGDxpGE5qEwv/HcwfxLC9zs8xqBiyHPPNqyS8vrrr5P1cOTcIFoHWglLNBBWfbLjwrWr9rVrR5UvAyv6JRnuIq27/GEEF1EjlEQgLLK62Cn0ZsWIUfioSyDX51GARIUoCKyFHE0Gj5EYaYZdTOKPdNu88F9za4OyOGsiAUi52guiVCU3KvxmLkRikwATH0pOSUlKKomH6fW6dmzbvXLlSkruydHgxIq5i2hN4FtujxNlx9Gj56PPPfds5crloVJVePxKg/ng0YOVa1dzyLDC8TDNtO0QKpZKysgtCRsrsuKKbCwG4fY6AFuBcbZ7/HoDqEpfwOPQKQIXzn6rzM+sW7EMMRAmFjSNymygcZY8RGkLjRwEnhI3yeP1XT534e2330ZJ7z+wjxrnFm1bkpbywycvp8+4TuShYZanUSbwrHBY9Mvxu1mRWtQtQCK17rlXx8+dMpGoq9ftpHWEm/eAgHm8hM0YxkiEWwgJgcMipqUMKuTuxneUX7jq7cFDnjHExKPkJZqv22vMf8vdwhosiVYmBYya+Ig/qCFrKNX0/eQSwnZBIMjU+Tco91aTHIxPThj3+iitJcbnytPoqLDxidgS5YOi3kimNlkoBve54HJxYvG888478+fPJ1K1bNkyc1SM2ptDv+4wJDuUHMq8YfsVHUBbVxBhTqWSUgdPhNIT8FMh4dXocvzMDraxCGZrdHoKEkNK40e79h469qXMZatV+w74vWKiEsIBN2TWSnAVXhcQErNepwpClBoGt0IM3+4JzFq44uvvM0aMm3BPh/vz4Sw16EK+XAOUjIqQL3wrbluRmfVb1ljROYUeAZfbWbx4ccKw1Bs2b1I/EFQ63E4EohSKF54fPVQixXF4DyLgLwsQyoJcePr0Wf37Pg3nCmI0ojdDSrgeCnIpNiRKsXXL5j5PD7rr7nunT58qCvgjapWfku8iqfwIWla0seOEAQMGvAVnztq13brc07J1G+IovB8bS+dTA9XaQOwFtd3tfKA4RJVVmKrnoM/jRKiNHTm0a9f2T3ZrxahCkk5DZazJiCUEd5jxyNFDzVs0LV++vN+TJ9qEKfX8SfijPyZJpZGUhkSoIq2SCj46xzEPFMXrDHooXknRRPTN/zmkwccwcrllRMWQdkQFgbaiOEHLcVl65njcNhjZyQOA8Jg8adKBLw6f/u4MRnbdyMGkk2hmdlgkBr0lLz+HagbKVGfMnHrPPfe0a3/3zJnTFaGwLTd3//79T9WqK6ilZfQ8Fk93O89h0b3/awSw3knYqXUmj9sJQwnggOOHDm3dtHHu1NdVBlgA8tnaTHcAoBXKXlT+y4Me/5at71OsCj66evWqZcuWbtu29bixo/RWqyhMptbN5WL9iqZSXi8hL+nL/s+aIaAFk5NZ8D99HznKFk/ILcjXmaPC/p/nz6PnTF6By6A0PtjxgTff/mDJ4oV9hjwPF534xqIjUvJMdBlRHDKpFdi4SBh6DAhUXIjKFihgwbDjWZ0+fRo4FGYxZxC+QiMkJiUsW760dOnSxUqnB1xOgJYBpxsoCdhcLQFtkxmiIDSCINtDjkSEv+S3M6FxsbFw8xgw0+0FGG0xcYlXbmSfPnEkiffNqvff2TBr5nREX+8nnmhQr7YrP1tvjAJ5h/zxgOED/QUnbTAUGxP99NNPh2O3TR076tihg8+//CrCBYknKiwEg9+tzG6RmXUro1b0mV8dAfquX7t2BZIVHBT2m92RDxsKko6VSsyYLYHWZ31z8FqITtCQGg1FKGwcVjn4KIpVqDphW2I6qFVaupHNmjrjhZdG3nffA7Nnz9brI/5lpJUpm1MytniHC3I1EdKIBEXQ3PAwLVmy5PDhw23a30uloeCu1IASIzVGk+lffY6/+wnEsvDkwDSIWmp9eNSYlz2uzIe7tA6GXPTh0hsgysrlYbE4EXxuFxQ/rmbNG/BUUgyABBwvZBgvkeiUNGjSMzOSvHB57Nbo6Pw8OGksSdYkcsEOtyMCf/lBnUjq6kcbC7NMfJrPAmvVKan789Kg+gfyZKIEhMjCMo8vWK9u46+/vbBw4cLF97Rn+ihH/c+BxkAky8PF6tWv8+GHWx94oFOb1nd17HCvOzvv2rVrRDHRxzB0iO8qMrP+c/huz3fo28D+VWsiuMCQr8CW//aGtYvnzy+enkp2iQpVHkuYRAYjvx7cs3fVqtXnzp3DRu/fvw+rKCEpHnuK6IgcdAIulIfW4wLdo6DyRlD1/iKwRkRDQ8ESJUpIpH1yeSKLHBHxS1qVy2MBUBSdViypRGrSoQP7n6ZIVpTG3Z7j/kffdW5OHjk4SlKSU+Nkfq/KaAw4/ceOHPzmzKmPPvoIuwohDCQAd7dCpUp9+/cn+ZiclibuAvsJkAktC0nwifoGcomqAOldvSjxC+Hy6XV+CtJVzJioRBaIT1pHINwczpJpxUMkT0KCpMtqMbkdeanx0cNeGESS2YS51r/PZ18cennYiIcf7T9q+DNdOneyB3x6sFuYePKQl5yJXEFtjWCWqVXzjUrVpkWZV7/zftvWbWrWaWA2mG0OB8zJOLO3MFS3v565hYcu+sifPwIejyvSHg3HA4whpFkmcjmo8mBAND8RfyACK3o9Y3VRYRhQyVXoTiLG9erVLl++AoEZ2B/ChEMQdlCP6vRvr3/nvY0frF61unOXRzDUJPuMvSo9yk3flKtdv369S5cu+EbUaeOewsa0dOlS+kJwJrqfXUTYTLLGfHCd/5Ic/fOH6A/5BjEOoi+RGnP0m9MnPvlk2/rVb1itYYdNxHiwlAxmncYP4AAVAICX2KEntVhiXl6OTsyABi8OTIs/5COCz/mStcSN3TSbjFZjns1ujYqzO6gNXH7w4BfFS6Q99VRP0KI3TVvpQaRfIXZOSlIfOnTA7/HRNZF7I4JIThbhSOkfSWGq5QcO6Ov2Bj/55GOyt8wJH+cpkIzcAKKT11wKs09qu0TpOPN111139+3bZ+PG9zu2bSOqgaKj6TXmhmVVHCQg/qGImD9kidxWFwkEw3q9zuko0OJaqZRrNqybPH58qfSSMrI8EbWadfUqGxwqEDpMIFuwtqdNm1q5elWe0ueGhCUkmplyEDPx+1hMon4CG8vrJs6Ec3dzhQsIV2ShR36EIRdAdJAMZPlJ/QMIqdrcPs0v2E1UyxD8wIE0GPVtWzSbumi5x+2yRBKdt9V4/1k3C8yKXhrHj58sW6E0Q739gy07du7OzbMnJyc2adyM3pQpKSkmwo2R0ce00Ru0dCyPuN8KsPD4fkDgafeO50dYjJ5gzCwjTkQ+7BFkoYIJNhKYFKIDImWj+XrGFew2Og86bG7mDtoJB7ZaMOQNhqgipJKRpdC0SaO5s2aPmzT5tdEzU4qXbNa0sS83E/gdrDdcitVB/3mXy6nQyxKNupee6V2Qn7dw5tTpC6opdAbwCV4fbeJuZcSKzKxbGbWiz/zqCMDNGx1jhXeBM5FfEcNIFPoaDSa5zAU6HgkF2vpHnJaoksNmgmcrMzMTMvC01OSgyFUJGwvla7e5evV8esKkNzp3eRhnBSn6IwpL3IhwOiNlI7zGB0X4ss24lKAzlckAUGPnEfkQIjWSkoiOT+L8f7MSfvWJ/p4nYLDa7U6DFqyob/36lc8P7tGgXlV7zmV/SB8XF52Tm4UY0mgIufv1OuONrLwzZ0/FxT2Oy06bCy84J4qz1Ur4wijokwaE83lSaTAZpQKHz2KN2X/g6Pw5C6yW6BYtWvn8gmdZMo9+OiYR2yickBjd/t673lr/8ZWMq2klEvArQXIxN16XC0D96S9PP/XU09GxCUePnrBEhKyk9vi6n1rMvMlXS7NJf2hBrx2UvTD0ZVKHzPWxY8cwvDhfaE1p9ouiWX/P1Vn4u8Khom4mOSH2+qULr40d8chDXe6oWY10OAD2devWnTlzBgXMjqZarVGTJvXq1SOxiG3udTnZCCxL1tsPW5taNaQEkGrUs5deLhEGNRFs+jHc9JOCf+GQAOjRqa5eyaQOQ7oU8AJh2P0Cph2+Ab1WQyMpiyl8V6umsxctcdttOrO1iKdNmvOyZcunFSvx5elT9zpbw91HoUCfPpXKVKjEhhdcshG4CAaxcJK0sA6rCZPrjaLjrdvp0CO+I8zyFOXgoAkGH5kS0uKc61fxDeMS47GtmHVhYUGMJ/rMItgVGZcu169bD7UiZk0GcMuD2I+GksMNZs+nFc6ePD8nt0LlShMmTdmx85NXXhu5cOH8mqVSoOxAE/EpYdupdVpQ8H5urSAmOuHFIQM7P95n+5YPHnjkcUgWYWKjjLvwi7qodfQtjFnRR37DCIBD3LNnV1yctUrVSj4qeUKh6Nj4b898d/CLA8Qh6FqFGQQDeETLQoiioVCYyNNLL7308CNPbty4cfDgQSGJ/QEiFY1u14cfazWGKpVroN1BUv/b9yMlOSQ1zxdxnQ8//FB6kzMJXLPlRFpKCFYRBmM7YY1BjgXA4nbHZpG2UAlBgxYJeJzZT/ce6rHdMOr0cl2xi5cu2B25ySlx1MjA48osQCSWlBwbE2sRZq6LQSAGDtmPG/5GCgqFsvkxLHTT0LFYEj78cPuYMeNatWg2ZtQoIkx0kKTxSDDk/ukscL70K25km7YtFiz6gNhkydJpoaBHKLYQrGl6t8vbteujbm/ovfe308lEIpzkS396HawoYUPL5aNGjSDXOXr0WH4SXYi0/RGkRdzt5cuXOYeoJARowv7i2SPV2r9hVRad8ncfAWosMKCzM68vXjD7oY739e7V3eO04Yxdv5p9JeNanTvrtWzZEjVMGSD0CuxksfYVdKLTkxEkgEUQC0uLZRwGDkicl4INrCsqaGAkR23b7fDK3Ixg8c4Pyw+DnRbaEf6nxMREtDzvo7DDYBV+4SBBqEcyqZS23OyKZUrVrV1z3+d77nv4saJlKA0YwWlqCOhUqKP1Vthfpny58+czvth/gE6ybF7gngDgMJoZ8Pj4eEBaZGypLMYwoksPf+XjiGhh+oiItWigFAr4Tn55tFWLFiBGdHoaVEPiLyZaozXQzdaedSM3OycxJo43KfdEtphNgqzx7KUMpVafmlbCkZ1JQ4uo2IR3Nm2lwdq0aTM+/mj7yOHDF02fFBMbBXu2kYoHujL5nERRqVfWalW2grzixVLLlCm5eMn89p07Exa45Z7zRdGsX9hGRW//vhHAP3jvvffuad2cwANRJVb8+vXrt3300bkzZ+jviyADiij5nZyJUOMErK4WLVrUqFF+9erVPR9/zBplDTrtAQXgLd/u3Z/mFTgrVa4OUBtxSrER9djcIPvwpmUgPJsIRZ60RSXsEefgBPOTAmPR91Cnxsg7cUps9QjA6LY/sEsQOjiIVzPOVaqUTrFMwBNWhdXnz+fMW7CkarUyHUveA0gckiAi8Yizbt0eRnzZ7fmqMI2ItB6KuXAuBXeoiIb/1OiRDJfduw+OGz+la9cuffs95Qs5bTkOsgGYPsTvpbHjIzdNHF5kZ2cmJiaYzaqLFy/Xb1wfP5WqAxESkCvg6P/y1Nk9u/fGJxDlEsBV/EhOkAJX0tWYF56IiCPVRkjbPn36pKWVYGY5JyEhCQUK1I9zEKN8Fy9EoEzkokVU7Lafy6IHIJjh8caYDTZ7rqMgt2/vniDQddQXB0KpqWk9evTCAnM4XNeuZRKO5TXrhPoZcId+wDsYXkplUlKCUgONJAtCAXKTgn+ZSuHIzdUGBVBBY4qSBURBvgit/7hghB2GrQ99sSfABiFCRko67C1gyf0XNDsspYB1LMCGggGDRtnu7razV26o07RVUlJK0TQyAmDXaF9YYLdFqKGVez7Z9WDnh/MK/k9GlcnCxiKxyPk+t4+tza9YWkhmJpf5wkOGw1QwVwd8ly5dToiz1K5Th1ykmo7U1IpG+qxFchQKru+yO1KSk81GUpAQWVM0CETE8PamNWvffr9bj149H2yfmJSccTVr3ITxxYqXLF06/f727V59ZfymzVse6/YwaGHSLXwqgtASNhx4Eu7bG/CWKFn84/2Hvj9/pmKVqh4faLFbmd5/gqa5lecu+syfPAKnTp3yed3PP/88oQgCDytWrJg4ecrr4yZMmjDRZiuAaECYVvSl0mhQl7wWLyLtF5566qkB/Z7/8ssvG9W5k1/pdWXPt3/wwZb09NJmswV5KMFwJANLsrEkPS3JTcnG4n12KdbArl27+GrqVtq3b0+jMgwJvNVDy9/EpNMaTR4vpXa3OWaVFqo+DwizY0cPwQpEcEtvNF86c67/oGmVq5Rp07o9uUI0kDQs0FvggPt8+cgRnUoHmRluvNFg9AYd2EqSjSX9lAaTn8tWrHv0sZ69n3o0HHJ7fHaVJoTQVCl+SBr+p1mm04OOiIY4kNQPcQaRz42YYSG/DwMLio3GTRpBOgimjjyyaGH2IzHEzUsxs9ytVKmAHuUKxDtZrVmZ2YT0qUOkGpHp4x1mWbT6Fu3UbvNJ/JM34210eYPB5PE4t2z5YOnihVhI8OR6CvJmzpqzfdfnwu5h0YTDGRkZEfY7OYj1WEsMKw1HjlY8RDpr1qpesmRJAlEEQcg1484hBDZv3sRnOz3YsXfv3kY9S+4HPBbD8sOqI47r9ej01iNHjiA30PSCgg2fDVqmX6g0xC6LpLlDcNFBoHXPXW3Hzlyw5s1VQ4a+cBuN9p93q5gsjDkBKuhiqWRCAlssUUazfOLEKfBFU1E+duxYoFQ0gaAgnVmgDTTE0Qhn0U4nwiYvTTeUxFRT9e379LvvrH99wvgePR4jNM5E07JCTBDgz0BQHgrv2bMHnghSFmHvNcwyKLEF3WiUrk27+7/PtC1ctvrU4f33tLvvrXfeqVy1+qhRo9RKedPGDeJj5Xv37n3qqSeAHkAugwNJ8QXf6/eKPk50tvSHQ5WrVvGuWHf69MmUtGLCM1f8YoDzvwxmkZn1Xwan6E+/PgKiP3MgTOGPOxIYgUPcZcuzWswfrl9Zp1rFCmXS2UKbtm598dVxkyePeKDTfQGZJ0ZrRayhecHBA3/XKFUeWqDjf/iJ94fvbnuX1frKt99+26hJI4CrBIYhuNKbtFk3bsClqdHFBHykFSIlQ0K7Cv2KI8K3sDGAbWGp8SeRK+DvCtmSxfM1avngQf3S0ovLILLTGcqWLnnx7Lljhw40bNyMWkdQApIJwhWQyOwxdi8vkKGSf3xzzyPfORNQAN+oVghGPqVc5bTbddCQczLkVX/F4ZTbdeo4fdhoz7Kll4wLwCslM23Y+V1GdubiF6YbzP6wr0AbCtNjyB12yWXOALg4YZSoodwT6HM0F1jSsBaOK7mPJ7HYHXk6o8IdVri80b37vtqvy93t7m/u8F7yhX1qjVHmE90Gcfd8PwkeSbpK+gkQBoodP1ITsq1QAJUVqcrWuF0EonK7de9FexMxRQLsziRyJ6hOEVpgAqUr8Do2NnrZykUxUbHQ52BliTKFsGzKxDG1a1Y0x8W2bt16yNDhYbxZHbI27CEvqZTr5QKaI80AV4hcUBwS5owOS/wJY1PKRND0UC0WSNHxl40AFgrbltYlULnASiVa8pIAohrfHdi2bWvYZU9OTRQhjlBAZ4l2B5VZ1+07d30SHx9nt9vmL1zw4gsvsHamz1lQu3pNQpvYVUAFmO5Ixy0bO9fhYM0EKb/RG9SgtEaNHt2sWTMj9bYuB+DNo/v3U5/YuXNnPiKtvbDSGvAGFs+aOuSZ/i7a2GPtFeQYIItQ6oRtR/xckJ4KTk6CNKwiFW32fB6ZXpdjt+PJJFvUM14Z0G/wGJNe33/gQF/kqUSkmSY/PhfJS0Irf9lYF+qL5QLbhNQVVk6kekXalToF/rBIxmGD8gIJGYlG+38sHRDCmC0vihQUgs0hQP8Hrw1IloB5BIJk39atXtrmrvY7PtmFaZWYkjxi1Oivvv7K6XVo6DMZCoAuLVexAjIB4QQSgCC4kOKyIKJmwMA+CxcsfH3Mqz0ef0zGmFNATYBcoQdcKtdoKUz9bM+nsxatHPTsgIOnvv1s95akmJjHO3f2u66F7a6yceZZY164ej3r/j5T1g0ap5V5Vy+bViLVlJt7RW+2pJaqdeT4kex8u0FPcB9aY0GLI5lE9F/FTdeFQxWLJQKoKFmqskpjVEDbVqjB/PHkIllzS8NW9KEfRwALh5c0OMHUMAvMRADykr17Pt2xY8+QIUOQfcTh33jjjYcfbk9vYCJbggMzHCYfxO4VwiriWUbANz8c+Ka8LzxFqSNpMGTQG++/v4PL6Vy+YimeqJZOOEhfP7XWwl4Q+ahIESOvVRETghf8npFxaeKEce+//17zpk169ejOeXwXdM7Vq1Rt167tsFdfOX/+HLxz4s0IWoufyBfpV74dQcENiUeLUD/wV6GzFfTyIr4G+Jo2MAIihu/F3d5U8P/7dUHY3OVwEtDCcecpPC7oFoOnvzwcH5doMlk0Sg3MfzyXhxnCIA6K/OzP3mSQWkNSNl4HUQF6W+i1UUOfH2K1qlu0bgR9q5MarrDa4w7qDVGYl8g/6ToMl3RI1+Q1EQA6u0mTK7ib6Qcn3FlBFXH9ehZxCM7kNKaIF5KRxZ845+aN8YKjc6curVu1wfbir5y5YMHcOXPndXmoE+mI4iVS6tStBfJPlCL6/CZRS6nDsMZ04x+l+xQiiX5JkRfS12HQEaXAlJcCe/oiavifXQT/wzfZMlRgsPGZehHyFKhl0cmlwJa7f99nQwY/i672wbQELFquePWlFytULDN50jin02axmERpCyRJcfFly1QkY0imiagJaUS2AHodeACsxa1aNmjevHHdendQ8rxo0cLBg/uNGj0CaDNfZ8vO3rBhA8lBkS4E+KPVuh0OQrRvrVmdn30jJSGOkDDBVJXe5AwgULixIFa6if7TYT/UAtHIMK8N+cCCYsC4AYwPwquwoT7V84H1by7+/tvTcVajoyCHUAtxF4x/tVasw9viCPghDdVhVGIoAYvFzvK4vPzqdLnwUhgxTFqkIWk72A751eGGuBh5qARmDrlUIIKGI0SdlZnpsNvr16/LUzO/bL+69Rs+/HCXZUuWPvboI/m5eXqdtmzpcjWq1kJcqBXY2TJIzyLNAAAgAElEQVQ17lTE8UKwh0QfQwWnVShfdtmypc89P5DeFZDKIk9kACAoLg4G1dTxILqdztGjR2MhzZ079777Hpw+fdnez/Yh7sxRVuB5Ll75Q/HJqSlxeqPSxyrbvGkj4iw6KsHp9B46dCQpKdoLPQRYFNGsWgh5bpi8pCTWxOIkmaiRU93M+5IsuoV5LDKzbmHQij7yrxEQejACkGIvCWYGj+vShQuzZrxRp06Ntm3b5uZlsweKFUudOHEiEjAr6zpN2sEYUrM27vUJNNfDTOGzHFgzHKx1AM52u0sg1lHP5ODZoiH/8Nde69Wrx9DnhtatUwuOyoDfHWFU+uGQwBUS1oJd8tVXXz07+JmSJUoMGzbq+SGD3313vcFsRLcT2fB53FarefXqVfXq1O752CNHDn2BuMQtw6LiHthjGFjsJRG1ioRG+Mk7nHDT0sKO9NIJFcIV+tJAwMk+D3gpg/qr1oQiqCyWnMK4i+JLmUKU4CmDpUrG5WRnX796jSdiVDE+kBooIekZJTvmpzcsHlxtpqba5csXTKJKw4L5K/Va9csv9kFBeAJOIXlluihrsYxL2fv2HwEfwyjxKS4rDRRXkwQTKgnLG+0SiRaxKmA+E6zQBpOFFtErl63YvWsPfeUYYObLJ5xD8X3cOaYzAjxifhFh4zNMvSCkIHq4ePGCQQP7P9CpbeMmdcIBl1yt6NfniRnTJ125eJ5cETllKKcB+DPDXBYKscjF6VxOIkDUOqAOmVBwHkxiJNEDauRWyoX+qin+Z35vWGE0m3C3mBQS92wqsm9sq9VrVnTp8mDJsqXQacyd3+UUHbe06pdeGLR23fJ+/Z68euXytSsZeFZewphOLzWpLBgQftLKiXRuJl1IPMZ7+usTL78ydMiQAQOfeXry5InQIwWCHvT91q1bMYmKlynDVwBqBLkliExlwdfHjqlVrVL1SmXZ4LT+JFSiNCeAwUJwcCfC7yLWQqDW5bCK+DW9UGlj4GUjYPaxy1JTU5988smHO9zzxtgRXx09EG+1UF4jlDfrzXUrHVr+knnX6YwOh9tgMBOqZyMTT4y2RMO2I2qTI5SEHDwyz8WAMAIWcxQeHI1EjUazDlJiITVFG9Ivjx9r0bRJsdRkKpmI+7ltBcjzYcOGDxj49Mb33h76wnN8nH3KrjfoLDBvUB3Ia4k9Q7r+oUOHOnd+CNP76d5PPjd4kMlsxOyGucoDGkE4asEIQ0f4832fHT58sGnTOt27dx88uC9RUblSB6LL4XH6Q35rdNT5768sWLDClXl+1qTX5rwx9I4alZFJKqVx9ar1Br26x+PdY6LETIn8iBxPW0gSoZCANGjUrM+I+0pczCnwoBHn8BaOoqThLQxa0Uf+NQKsd+QhdbZ4MgSTDHrthjXvnf/uu77jh0XFWN9at27lync2bFhGWAsbS/TmRGSqlBMmTKCcsH+/fsSu6MCOHqZAF9XKvj169CiGAUl6bBzcFy3tWolUG8zDXn0Zbs3V694aPOjZtWtWtW3TjsiEkNGRghT2nTDIZLITJ4/s3LmTv1SqUPqRRx4eOKAfNpYTEnmtsEIADLCjrBbjpInjevV6YlD/Pg/37I1fC0pAbK2IHBEuSzCAy4wYgIlHYzJBSQW0SKuSCNO1iFT0tFFnJE0ImzkXFfnKW6Kt+/0rSRmiIgbCVRWQLLsjE63kddk6d753zrzNZ787U6Fsfcwr2mw7Pa6QR643R4XcAt0ifa/0QnLgMB1VVrnJaoLJ+uMdB69dzRkzenh8ssGdn6dEoZBBCBkuXMh+fvArXm/OO+uXSUYV1/mp0cabzCElOVevXmMkMbOwhjG1KAUjVjFrxswWLVvd1/7elavW3Hf//fit2LRcQWQXMWdxUvkAxlI4LPD1gF+UytNffT1x4vh3NqwdNvyFV15+XiYX1EeygKtd+zaNGtbu0vn+pSvXVK1WKzMrW2fEWNah9jx+D9+FaSUIu0RTarekG0QKB/GMMR2hjS6i2vr9a+/3XAHyUPiQMIGZFC9zpFV7PY5jRw8rFf7Hez7qceTS+4oZVOuNIlhr999Rp+rnez959NHuzZs2ghAkEmVxZ13PTEtJ0or4q1RlIWIhREQwh2bPmTFkyIvDXhv61luri6cVcznztFR8aNQjX30V2fLwo4+KJhOYBV6vKSaGwPmsWYsyr2W16Nsr4BU5PpMlOsvmPnPlsif/BnDA2CjQEEaNns5WNPbR0tDCp/BIRSBoX6PBnG93EvCIi0uc8vqIoa+OfOzhrvd0fGDgcy8YzNEQwCGpWNq/Z7j+Z591OX0mk9XldLndnmirVWfSQpYhNqaCEmOyeX4kNk6pKDvweTRqCn69nIa1KZgURH5BTi4PEvaxI0du/mAjjSGxhPRRUUyP204iOGXWzDfatmnx1JN9IVA8efzErp2727RuJWhehU/GKGlpqXr8+FEUxPubNkJ/+P7GN63WKIH/8Ps0THQoJJIMWnqDhX0uh8ZsRXQDzKpQoRLQWwohZkyfbzRZhPBR+Sm99gX8n+37YvyUhW8vn9SkaX2X2+71ywymuONHv1618s1OHe/t2vlBjVYB1RaEf9w8wXAnLiJ1OQJmgFJSRzpeyBLik0xmq14ls7tvBRxSZGb9zxbwP/OL0NgRaFTEzJeH8nJysIFq1azatWvXG1lZr732auXKJRo2bOhw2NCaaFOTwTRl4qQFCxZOoOKjWLHs7CyjHsCpBx8Eg4nYO8SD1aqVxTVky6IZuS7MTs68nNj4+OnT3uj6yEML5i/atGnT8SPHJVIueE7gRZEGF/EKaLVD+/aDBg2sWaMa1SqgtT22PKMFUJEnEAiSjAQz4SzIu6NW9f179wwa8uyqNSs2vLUKy4k4ELmGGjVqSJh9vd545coVkPi0YcZzZTPDNM3uTadIpXRpIjnQZqLLgS8gR0Qy7i+aXiQBAg5QS3KxtOXLN/Tv94TOqgt4QlWrpLsc+TYbViyB/MCxI19dvp7x6OOPhOUCPH7TSLp514SycnOy4hJjLmZkLVqyonfvPomxVkdBRiggigSiYpM+3XNs6HOjU5KSJ08abTBbHA4Q7j/YWJKhJhltRn3MruO78/P9JUqksTSwWakFQ/MF/K70MqVWrlj+1NO9Oz3QcdiIYY9371kyPZ3cKx8XfEYYf7yAjzkYys/L27dv37Rp04DKalQKmm90fgizjJSoA756jd6o1anmz5lep36T6VMmvPLqyHI0As/NCirpSqZQgnHGWvO5hOmm0ehNQKo9xLXwTQm8gmnl68geiiBf0fHXjQCFwnhn0L4QLcilgaBKp1GqM69cfn7ooAC9geEuoh0qhkwwaCCgqlQEfV5W1Gf7Pntp6CtTpsyBs8pFrNLnxcYSDcUjS5GENdbzxx9/vGjRomMnPtv76fbad96hocWTy24wmjEXxo4dR3KQsIfEbEn7F+GnsXBDoQ+2bG7SrDHABmoTzUrlhx/vnDB19qUrWeSPoq1RtoL8YilJQE3r1q7dulULgykBsYJvQ/hDQoZhdqh0Rjj/4pOShgwavHn7zvfffTe9fKWODz4s7YtbjYP8r2cIEReJVIVoO5p1/VpUNMADAUj/7tSXhJeQz9Q2gX578MEHoRgNqRQmvSk/74bZYMQscbtcKSnJgN7GjBxJlq7OnTUj/OpBv9OmhtDFbAFER1/C9vfctXD+7I4dHwGH3vuJXkxKenopg1HNDJ47d2bevHkHDuznG1s1bzZ96mRrtJWGhiKqRDgNoyngxcRj4iAlhb807HUnJMSlpqUB6/B7PKR6aX2RnJjEtPIprFujSdO6Rcu04qXvrFEuJ+t6QBaKTyp5/vw1UpCl04u//MIgqnmc+TYhqZSsNahhBGiUCDhQLTqXkFQ5dHgbc0AQgXsocDuMlgilaiEP0TL3s4MHgMn4cCpFAFamUaiRjCER7Cw6ikbgV0ZApNjANdG6TlR9+D/c9N7EsaNWLV/ctdvDg58ZAG84tA40GiOLJDq2ymQjR76xdvWbw4e/9syzg65lXKBCCMJ3LkJIi8Yph4+fbNn6/mnTxg3o14cgP10aIiwMkU5hCpUIa5mFuPzu27Pnz11GwOFnshN4wRblBdH7sMyfgokm1HaQkHSElDlC9AAOjL0nEgph2oqKhvAAdMLhs5gVWVlnz56l9yK4e6pdUMCIfp3OQEUM4TfumbAWYhRrBkGTkFK6W7duNe6olU2ugQg2gIUI1dNfRUuIkcetel1euy132qTRTepVebJ7p6DPfvLE9ymp5oQEiitlMMUuXfHWm2vXrXprVbReRLMimuUH91oykkL+UGxSAgH2ESMmGgyWCePHKGQFMplNJo+zO52z583f/tG+qxmeieNGtG/XxO/P0Wr+TxxLWiVC1WmiB/R/6cvTFw4eOhQTbwn6XUqZOgwkTEMeJ6DWG747/c34CZN27txFv+dGjRo3qFsP85r7YdgZYQQlWWMM3AuXL1auXOX+eztwpJVMEw183QWoYhmIEez1gFeh1e/59PPhw8d6feGKFaqWKJWOfcyUsQxEsgmmQQ2BSJPLG+InrRhZJOA0BDpQobA5HRLw7lcWd9Gf/7QRkINypogYBaxRamEW9Xm/OXmSnsSPPnpvQV6uNSqalkygdZz5ecYoK6QJBDhZouDtwM8sWbLsrfXvnj1zrmTJknfeeSeVp2x8ZhwhQ4881DxiYcTYl6tVrW7Lz7NwqaCP90+ePHkt48rgwYMBY5Fahg2ZD6iNRmIvLJXSFWq+MLj/g/fec/TA59u2bjp09BiNU2vXqwfZO94Ua5JuXcSrCGNHRcU899xzpRP1yLuwCG6pnQ7Smnq3P/TyqyPcuHImy7ZPPnX5ZXUbNRk3YaI2QoACtdefNpZ/5IWp28PGxZ9RqxQE8K5dufzN6VPQENoKbjBKcO7jAPOCnAP8Cy1btqxSswHeMrE+Nq/LYYfcddfOnV99dXLDmuXVq1XBdsHcyc7NmTFzbkrx4v0GPBvyORGnGr3how+3L1+2EjaHrKwbwl8VDXICaWmYTGnppUp06tSpWcvmYGa9rjxo0kBLQUgjnhMgLFk9ka+k4aXea3fC/46WwDCi59oH7216sOMja5bPbtukrj3nChYe9PHuoMwSnejMu6DWGHTGqA8/2rNs6erz3599c+Wi9JLJPpuDRAi6iRasJEcMehOYW6wiEL9Bnys6Nu7lMZNXbt49fcnacuXKKcMkSAvH6ICj0LhWnSIz649co/9/XguGSHJFxORd9rxXhw6pUr70ovmzvzx14o47mvbp040ez8SZxX4Lh+Hvvvvuhxs3rD937uzrmRmVK5UPU7DjdoGXkoVUmFkT35g2dfpM9nCJtFQQiRhJuBZ8EjmLg6IF+koayO3WWSwCioEXG0Gh4tyw8QRfA3lHYUop3PYC0lXUBikxBziCfm5SlBYLWme51+lEy/p9QergoDDkynBPi9NCQRJwmEx4TtQz0q808iahEZ/0+uqlS/WbtKNMZuzr401WC1WK1KyJ7lqwA/8YUfsfrwFwTfSUAO0OfuK7UydHvDi4y33NB/TpHmkGbfN7bdDAmIzJu/ac6DdoyJgJY9q1rCLZWP9mZgHrNVmKTZy8cMuWHR9seVupcMr9doL0Dm/S8y8O2rT1eIkS5htZdnqWNGpQdtnymUGv42YQiwvyWsreHj56rlevZ5974ZWXXnlFJnf5vC6N2hR2y+Ug2VCEXr/JGsMc5eXnHz1yHBMc4wdCQvQQKhMgM/qSF6C4SqanxcTEKuQaDLcNa1f/P/beAz6qslvfzvSenhBaqNJ77wgoVQEREEEBsQIi1Qp2QSlWFBVUVBTFjqBiR4oIKoIgiPQWIH16n/mutTdy/P4mviYHFd+T/cNxsmfXp6xnlXvd6w2Krsydk51dRRu3+Pwus9WgNRsAAsbjhmeXvLB27YaDB47gd+Q6vBfX5JFU7e3iYWNq164NLDo9M4NlmLoC2OsCHVNyDyu2f6oFNOS6ErBLtBUW5aYmJhbknlj06KOPPfxI9ZoOEzRuOj3gGrwKmAhoYFoTQsBA2TkwQWJB6Y04t+homCoPHDwM6o6FHwkAFh6lHAyAzHQKIgYCRrNl57ZtTzzxBCLowQdm12nYkNWzODcXDAMvjmaGmsWX5S++OGrcZLtZ27p5kwN7fureqd09s2YSJwRZiBAJBkJ4YsKxuCMp7Zf9+ydPmQbd5cIHZ0ZCAUw+Rix+E9SsQCQOsfjrazaNu/ZaW1Jqq/Yds6pUZRDiRMVHQk7lv2LDsUyUHwXFZNQdO3Rw9gP3tW/T+qqxY1o0roectDgcvAW+Yeg7jx48CBXigicWEzKw2sw4ezwuN3kIwy69dNasWSkpNsQppY/kU2cYM2bcu+9/8MSip8eOGYXZKuyyRGwDPq3ZXHjyJB0hnWqS0rSgdRPgQBbZrhNtmGiyyylGURzsBqSz4rwkVzTm94r8AWqi1QYhBjKYMdvwseUcOPDi4kXV0pLCHieaOdhO4Hs64sU2ayxuee6F5U8989ygQf2mT7neYojoyGmICysHmlZQqZIE2SlvT1UMwig2RT+++b65e3KDDy1cwqCy6jUY7mXqR1XNqggalqnRKg7+XQvAdgUNuUJpk5eXu2XLptn33gE506effpqZab3hhutY85iBmAuItnfeeQfv/rYftjdp0rpO3azPPl1DVQWqinKMNsFIjsqWLVtYYmFSEXJ2hUYLeCv4Cb3FDEWdoHgS4maHNeTFYy/oeOhu1AcymBnJYJ7hO7EEPB4LmHcIpTxundYccjtJnBOvm1JnmpmsgDmAfRhxoTCNgR3Bic51ULhIY+K+UbK+jbao28VZOJHJJEwAoKDTVamcNW7cuHvuuQfvV+t2bUmt4SzUMl7RoPlnphK+KYvN4vED1UzKrt3w9lkPTLxmrCYhPPnGK42IoDjc1lIirGnzVhazY+V7a1CzfteF4peisKHH4/1px4Hze/Yh79PpPGbXa0x668y7Hlnz4bY5sydfOnTEL3sOf/H5pymJEqYUFz9iTrRQ2WgoNqzSjRs2w2lFQJDcgNOZAZJ8gM4sjQ/2KxIEih5PTnac36Nrr969BC4lUFb8YKL30AV8Kt/J8o4Cw12y6KmlS5de2KtXclKKltJmIWRsIsIzIUIOo/TPjROuv+nGG4M+Abmrr6Y6xkiwwIHx4MKlOUePNmne/JrrrkXZIrDEryx+Esis2P65FmBlTUxOcjqL8D76XMWH9h9AvT6vXt1g+BR2DZhHbB1xYJDwxtDxhwmLy0IL0YDV5C0utKUkhb2eqTOmMI/j5LcpG6spGCC3y4XPkllJR0+YMGHDuvUzZtwy9srReKUivkAk6k/OzCQCJPgBBhlfTKZvvvlm9OiRaSmp5MRMuGnq2FHDYz6nz1WIcNJHPGh2EacXxFeeq7BO1ayL+vRatfpD3FokHSOFmAuMXVEZk1JvvvnmD7fc0KBxi849elGcESR4FG4IsyHiD0hCz79hI/iGo9tutRw/dghG4m6dOj391EJmuShMwJS8borUClmVx1W9RvXp06d26Nzjqy+/RIvNyEhr1qRpm7atkh2JQtAfDfHuGLVag47KNS+99lrG1Bl0R2aSrf+AAcA9Iz6XXlrGmZoFNi6YAKk+d6EXY2HUHCmb5BVPYdzrNiU6EO3hYABfOLJB4rzhsBYoJxmP8IEIz78WV9benTs/+WTjovm316pRtfhETirg2mAgGAU6lghDx8n8wtkPPrXqw7XTp91806SxHudhuOIJNEaFdA9chYDw2RQUHZUToZxRGPnicV6tXbvuUnggGvWHfBxTjm78d/R9OV6s4pS/pwU0euqphBwWGxLzrmnTRl8+oucFPTZ9u+nlpSuWPv8S5eudzhM2m9VktK9ZvW75Sx/UPy/zggsuwO6kMBkOJ8FMs5YS4jNYd+3d+9HH6ydOvFpsEK0RvwQcEXF/kIkKFp4aoJhQEV9YF9IYtXZA6eTC/M87kmFCPIk90TBwWpUMAmROQihqNHGwHAhU/fTxssKSqqIwMuEE/pVCCRtauFrE1UxCb1gLOxcbrCkKtBOoGFrAmMsvWfj4/GWvvNS6Ywcq1ZgtZvCeJsyvf2hDvQuHwladAfMOLFqTtm1nzn8UvvUN32+74eqre3RrC1VQsfOEPS1p1NUDH5r76r59g1nPEBaqboTsQEjxlpGYI+DR5ecUjry8eTBwSvgQzFXXbz7y8vKVM6aPGDrgAofG2bKusX2TId4QZMhkTgXiUcpPJ0aRUPqgVhcJhEjztm7cvLNP/26Vq2WCjxKGLINNkM56nIbChJMQhJZGqvqC1ZLOAI8KSy3YMvyUJGsTgqE0rAJ+Dwfia79aix8CBPQjj87t0KVL1O+VUuJaJWlLIIFK1W+clHRQNGIyQ68mJSyVTb7UrFWpW/e2Y8ZeiXJ/35zZU8aPa9+54y133J2ZmU2VlHDIyWLM6qhqh8piKbWG0MB+vUjF///CFoAyz+9zQUYK/SfOg8/WfPTYvPsSQkUJYT1L5pFjh9CuMtLSbXYLSrnRaic8pzURLI5RHFPhRyDmbw1TDifBzTKLdi6ES3FFRTCh00PeRlBP075164nXX9uyTVvAAoQO9VpMNdQ1pn4Yfxe1qSHaS9CYc066x43o0bFt+6hvMKPRFnIFoz6dzej2ucz4YvVmhkWUZZ7AltfTvlX7lavWwSNgoV4eBGyMXavVCOmWr/C8Ko45t05/7fVlnbu1jxv0rkDQarRj3MUp7HmODSt0UB6bDhZPkjLyVYFAmdMkmx3w+NKnFvZo12rFshcoUSRBAK0eEbz/wEHyuKF6xq1FpWcisFmVa956660GEHIBj95MNNajwQTCMPUGIX0gkZPprtGhu0Tm3DfT784feMlVt95885SpN2ZUzohHfVRSVaB1Gl1UKh2h32BiSdFDgHt6smeoIZacEJDorExMvTHkcaF7Me19cYdVG9JS8itE+mEKRtzOH7Y3q53Zu2Nrf1E+1ZW8CUo5MJ1JEzOgY93y0DNbvl4/+4FbR18+LP/4ntSkRPyhxHdJc+LuZMUgUWQpUHMoEsIObcTj10QsqUeLwudh11H5jaAHNn+55kQ5ExTLda+Kk/4LWwBHlBKF8S1b9tLxnKPMQCIyzz79jMVibtmyOS9MNTpmMttzzy1mUYexZv78+ZMnTxa2QIARSryPeW42Ejk3V62ctGjh843q1xsxbPjD8+Y/9+zTuQW5YgiKloMPWeppAK34B9sRT1uPHj2QNVg5PAZGLdCf8pk4Z+UtaBcUBWQQX2hMvqDFPv74442boVI8cN0NN3/++RablVJfsaGX9H9p6RxAZqqOhVBTzxVNUuScH8YrQGupaUk4wUDMUEFsxi2Trr2u/9Bhl2Rkpnp9Trj76Fx8k/CaqQ9P3/EFAc35EF+cPJnHM4wZM0bw7OT0KVXnRD4q0qvEjXURwgz1IoQGcIiRdnDfPXffMfO2vLy8++65d9myl9GxUNqU9aB0ecUzlPSP9x1zxah1a794753l9evWmnj9NZs2fCUrrpKNz31pPa6M7ObuigSv2P6mFmD6Y6Lgpfju2y0UP5GsF3jprFa8kuSOrVixgpEA+SQIu5DHI0hLfN5m47atW0eNGvnNhg3C4mBSiPdIWFXItxh1DDlVPtC5qAIwLLRs3x5VAgCWvJWs3hgk4ETNMp6Uwojbt23bvHlz1UqV3U4njKMWm7nAWfz5+k3bd+1zpFWP6Sw/7dn30IPzxOOu1cKhd/RELuB8vYHcjjDIesgtV3302Z5DOccKPDlFvvoNGx8/kQN4Ky+vINHuYGpwotUhEM9zahNHkcq3rBDZMB3YJGUEBkODbvX779mttldeeYW+IN/oVM7JgtxcfmWDKJ9Yv7Bs6PUTJ04E0jp16uTjhw8SjA+4igkC0qoBp1sKPCiMd8xKbhT1+YwOx7x581a+9+ahw79ccGGPW2dMAy1gMFkJH6MNoVvTg0KLJaJeoaFRAgUCkQp6NWKQE50g7ztZqzeHIcrQoJ0rZDFWG0MI1yG5U7fdfgv1RdCc0J3pLFRrfKU5OcdmzZz5xefrWrVoThqTElqRMcYFVQlQYr+Eo3F7YtLefQSlD3U7vzuwLeW5SpVjJV7kzM5zTMf+44et+PXcawHqssosikbffusNoO59+/XevOmbl156e9J14wCi5pw4aHdYwGhv2fzDmo+/HDRwANnUakyHFZqzOFdd26jAU7NmjcWLF0P08N6772/cuH7Llm9OnCh6uPaC+QsevGjwxXAjxUN+jdHiPJWflJaB1+ofaQyEOyU+PMWrAM5Xqmwif40Zq3izStcA/soHpTGZ/IgUJKAan0XrJS8yu+pNXbr1f3zu7NtmLpgze0bnzq0yUnU9ujQLeNyqYsECoAoOuoCNPLyTxfnkQFPStev5TfOKDu/86fvsmsk3Tb3BYbUCpCNIp9OZ0KdgvQeESv4RwhkdGdJPYKFYmga95afd22vVqjVk+HDWFpY2o/505Tjo8xUq9xI2iQ9KWCiks9hyT+S8/da7ANVRZOvVq0+Gl3i5JE0xAoIPvgaxqhXF7vcbr/D7neyB+QfO/qpZ6VUH9e/T58LpM+64Z+aMK8dcfdXEiTQXB9AaDEUEujqM+bPE61TsPLstgNXExJH6vgH/7h3bbp12E9hM0oFDIX9iaurIkSNxkBAVini9DFRWaEHheDyMq/Zduw4/dowa81TlunTYUBkVIeAAZDyYGB6RAFAcESnQxsAgQJKKEDeQmEp8yOs1W224bUUnYyUW40TyOFhrKWMfC0WTE5P8XpfH5zbbHes2f//dD7ueff7F9ETLPfc92KhhPY4XiI816aVXXiNubSUXklljNH/yxdq7HngyOzsdaCBRNZM5Nc9ZlFazJtaXEp4WEKGw+55jK61qa50RAmrn0nTAmU7kHFn4+GOffvQeiNWigty7776bhrP4lNsAACAASURBVEJ9IX+zTv36D82Zg6YiwX2zuWGDBosXP/PNpo0OQBr4EsNhCAaBapHNFIM+WtlQs5jFIQjS3G5bauqAQX0GDLpw2dKleMIeefjJqVOvu/HGG7Nr1MAZBk6OzhJRILl+4tYSw8kA152J8jp6m/21Jc/v2bd/+7YdPXv2nHbbLVJDAOuw2GlJqXTbbbNYd+becwcZ0Gp2C6uLlPgKh0HoU07HWmnt+6s+Gzzwkldfeq5ju5aFucIpCGyOOGWJA5vKFJAYb9r8bctWbYi9AGVgUEk4uxQ5U+JFzuw8xzr/jx+24tdzrwVMRgsw5107trvczulTbzLpdc8//zwTZPhlQ5xOqWon/+IaKgHz7BMn3sAUwgPE9FbnkjrbkXRmswUMZffu3Tp37nTLLbcgx8hk2blj1+uvvYZT+ptvNt13z11CRegPJqWnQ1qIu+WfaQx4kAMBDGWekPlsNJs8HvG6l2v2nYU3UFUlxdODQSgFZ3A4ifQ0GBs1b3v7PfPuvWPG5Cn3vfn6s3VqpUOZjDamaiTKM8vGwUhDMK91atdIT6v85hvv9e7TPbNKNUqR9O83mFdk4QEDkZKSBFMRZNCOlHSiuGAvSK6Mh2LCLapQNoNy+P7bnXj7eCsuSwY3XngdcAolHlfqq2o0BXl5q1avJucIeGnrVm0vu3xEanoG0Vshu/W4Eeh4NFjgkJkBj1cYccq0IeGIS+k1AafHnJTyyNwHdm7b/t6by3sPHkxaoupJZRCqbjm1Zcp0+YqDy9cCsIzA1OByFhJLrpKZ1qhhg4jPCcoKVvHCI0dwqVStmR0NBCX1hN5xe/CkmpOSYr4gYaNhl19OWgOuFPxhA/r1ZdiT3CcuK1/ARGowQ1oqN4RVvLZ0cTwgiCJgXiSToWVhKnFZkDsBioHG8cfg86iamVWYm2swgAyImCzJw0eN2fjDXeMm3Jzh0Hl8obvuuisSdOPQWL3m0/Wbt02YNMlqtRR7YdfVHjh6Miu78nVTb7Y5Ek0Wm7egAAhRdt3aNpsdlY16UKIlhH5bm6p8DXaWz2LWM9pV6cGlsXjZwwYC5IVnF7dq3rgltfw8rsyq1SDIoFgNeKzsOrX8ziIResLMqg8pjDbw6Zx/fjefz4sG7EhKCvt9itmMDSZAK65M+4uXzOEIud0ozVojrPHmK668vFGjhkuXvrh06UtPL1rSuHHTO2dNgc4a/RW03OlXVZ4HPICwzCNwgsFKlSpfc/1UIAd79uzr1L1zx7atEqIBS0rajz/uembx4tunTAC5jwJtNVs8CtcXIrq4sABGD8pzNW/fo3ePrgsWLCDJasHcuZlpDryjUSC5YP5K2nQmK27L1R+sGTLmekoPwSGDCGOdKl/GaIWaVVIbV+z70y1Aej1y8Nlnn27dqsnFA/tt//GHd958b9ilg1u3aQFpk1DohkJ5uYWAkTt3bn5evVri21e9wcrcVjfWOZwdIB88bicTOFGhUahVo2adWrWHXzaUSp8Pz3+8evXs6ydO9BQWUDUM9rg//YBn+0CNhuRwso4xcQAfYNipTH1n+zZ/9noISpQkZBkiCQGnbpwciEU8QW+12rWffGbp3bdPv3PW3Pfefi7vVD5rAEdyiqpgqZ+0ecAPWCo4cuTwaTPuGD503IV9u5NcLeW600w1q1UFcOpR3GAmq+CZIjEywAgFUqsEfhlxCMU0WnDKP27fPWzkGDWRkzhALBSGtZAuFu6M0jJ0tFoMZRyENWvWJqvAkZzGwxMFgH8S6Sw5EFiQ5CgAwsKRJgmhJVufpWlyijMDlHSYzCm4SqkX/uRjD/fpN2D16tUQc6gKljy/0iaq6vlnm77iuP9FCwDAkwpRVvOzTzxy9egrokGvYNJ15pz9B2BpB1YFt3DlKlUlzRC3Ewu7ODKjWotRR+2XcLB1+/ZrPvzw3ZUrp0ybxsI/ZMgQiN1he0HBUonuOIscCGdRUasO7aJeH2s8Kz2VVD94dxUX6933QuA7HEN6Mvh3DD/SRRw2eyhCTqzR5XS3a9ehR68Ln3j6eXMssnjhXNKotRprsctz9/33d+/WZsSwgahxjBayPPYfPtqlx4XtuvaEJ4YV3aGP5xcVWuw2p9sHxTEtFARmGIff/J8TWSV1k2pRqGNejSqo37d+/+2Grz7/bvPG5cteTk6yDx46NC0rKy2jklCX+XwWgW1J8FS0E0oKanUoWFbyhhy2KOm9YdCZFiGt8/qwPzGQuIsY0sopimc6wQ9PLIA4o6l1+7akpEy8YeJnn31B0nFJzyj7BOoeJ2HcBJ4yvVLmgP69Bw4aTBUKGPKwu0CM5R0/efHgwS6X12IyE3QkK8brc2M7UmgLrV21yqRsgNExasSwqpUrjZ84aeGiRbNunU68WZC4pWw6k+XHb7b/sHP/+MpV0J6FpBSmLpjeSjn+j3dXqFl/3D4Vv/6HFsAowsWxfevWRx+532Qxff/tt0TML75oECsXQX5GJ3719HQzKb5169RLS0stduar81ksFWUTYWcw+P2kRktNG04hyIhLxuv1cIwxaIJO8I0Vby16avHll4+iFKxAgeIRckv+w5P9NT/D6QBn5oAhw3lmVbkhNMCsJgjy19zwP1wVWU978ImqxKHoQPwpWis55JFQXrGzcnrlm++4a+zIgd9v3dGiWQ2nBzYsYduXVvyNOavTE9fz9erd/v7Zdzzx2LNPP/UaDBUYcCZHwsUDOo+/ZmzdutkBr4s9aD2IT5QezFXVGYl7nwdwOv2Hj5xs0KCBiao+gQBcgrgNWEpFKCu6dYkb0hlPQ49evdCqQMMS6DFZZBhQQQ5zk4fkImQ/QbIESkMihmVcrnRoZgQv/V4dpAA6o7sgr2nrlqMuv2zV11+PGDECKUyLqUvOmZYs8Tkrdp7dFiDaTvrYF598ZDUbunRoy6QWopakpCbNmjVp0QIoFenAxJoZPDJKWaqDflmzzVbUoxB19MLh5OTEq669tkePnpRMnTlzFkcyqglE7ty5m2gw6zLqwXl16jz99FNkMGoCXinmEo6gjWH+sWwLCT25FxYx9qCDgnfJ6XQT7yIOlZqcCh/9hrWfjxx+yYXtWrVv29LtLErJSH9g/qMEDu+8dVrdKqnegkN6i4MB6nR5LmrfAfpNDzkgCRFnsROiY5DdiQ6Hn1mgTkYlMn52G/B/eTWZlczhX8HvSDPmMk3x9fovBw7oWz27ygW9epIoSb9g8wCCi/iFXQxQo5hVEEpDspCYSHKy1S4codJHYv9gcgt8QJQRnOVKBTYwj0gomhpPO7cDqou4l/giJPJGc8MWTRo2bUyKUiTsxpWFUcQxp19NeUSPy0c0Y9KkyQ2aNqNI7tXXXDdm3DXKAX7qi2vM1hN5+XGyTeMJ999/f+9Ob1RJdQBpQDnjkTxeP88M0bS8aUL01PEjHTt2rFevwfYdPwkFjz9AQMIvuVMlbBTM+H77Dp1Rk5SSRieyVvEwRIDx+pVw9H/aVaFm/acWqvj9D1uAEYj12ahx/cEDL/Z7nD9s+75eveqtmrckvkRRZ7Ql/CykdGFucmRe/gm+qxOJWX3mwkxCBjF+adZQCOACUQ/nEp0nY98X9FWvUaNNm3ZvvfWulDVNtQd9xRTNEO/GP7EtW7YM67lfv37q1AOBAR08JYZ4zX/icURhQmRxa7VVVRVW9AbyMfX61KpVi4tdqVlZDZs23b77pybNs1XByvGqbsHpfOFdWMly845nZlQefGnPZs0bFDv98LAXFOStXffDO29tbFy/ab2654UF1K7FTnWjAcf1CGGuFoqC2QJsqnW7PS4ntSbJ5GJ9BLOlQywZUW4oyx2OKMUrStg4ElQUuUVkKgJ2tjhMxArB0AinzumaOwlxjzgweErcWjxBCVf5g10aohsBKHkorMY9HGlpYY8XyHNSUmV5VEXLl9dXQqisCqq2+gfXq/jprLQAHe4pLl789KLN6z8nh59IHqHhEOOKpC8lp0RMFzoIADSIAjtEWWFDchL0tSar3Wi3xKmEjgYW9GfXqPXY4wthtYVBZtOmTfRmz14X0on1zqvdu3dvpgA04gorhFJjQK/HCQ31AE4vmFxsNmH+xiENNgvvDOoRKPjk1OQtW7697a57O3TtdtvM21M0CbCc21OSVq766P0P19w5c1aH1k1PHNhjtJiRVvl5hUQeCZTDvsdSCmuu3mwBMuQpcoIsFO8oCiL0fZJqWPL4PyuNWb6LqBJAHfy0Gz0CvfvPu3fMf3A2DqRqVavgsnYW5CdlZqlzU9K3FRphSsDK3CGCxtsp1cbiaDYYwNhDHg8/4WDH+8Xri58M8DhxU3FLgwMQ/gWoWqQclpiFsajPBR0H/UV0mORNXgQyahEfCBBaT2qt2jy+8K23z0Jhql2nzujRVzid+UjdmB9iW4ZHtFnL1steXd6zW+daNapRG4DRgjyM42gz6Ikewt5OARKwZfi+MlPTf963P+fkiUGDBnFDKmALFVcp/ZJX4ASY1bhp0wzAxJEo8UdNFISYGz9cOVq7Qs0qR6NVnPI/LQCVFWS+N024Mju7WmHBqZ9//rljhw7goJ3ug2geyC+4tym7KctowIeOxcRTFQI+mQ9MbzwKfKFgO+s0c4kZSUEURCjzn2nMxpGg6XFk+Hx+Lmey2oL+YpO2PMP9f99zr7/+epcuXXB3u/xBRWJEESu8lNhL/8RG06kNxc3FdqSWH/lQwEhjRtoNnD7Ni2erWasWm7duuezyC86oZepZ/MlZbFqNBaej21MYiedXqZ6aWcXWpv1Ik1m78PGv7r7znuPHcrUalFtzMOyBQQdqDCV3PgrXBsSxSh/pIGlUJSZS0ogzwaDzFRZZU5OkpqGI1JKtRgI9uBm0mLzRwMnjx4oK8Q64EWoZKcksVPI6ZoNSIkmroVJH6ZmA6prx+x6giCw+/0DATTsYrHqf24MftNBZ3L6TLMY0lKqY8p1zf6v6//5SFXvOYgsgHD777NPbbr01K6uSRIQDQSje8UtdPGhQw4YN4bKCvAPctJFyDDYbKWHUDE7wSYagpFPAvIvWBDMV6oCiIsPJd9mIEZeNHClPqLrJqeaOX0SW9jAVuGSEs+6TkK+AswgnSa6c0Qw+i5IDTZu0QIXPL8hLT850FhYn2ZIuveiiSy4fHgsWe30Ru8Xw6IKHH3/+7XHjr8JcPLjv5xRD2A/3iF7LiOfWqckM8jAJeoBHQ0yNhAToghlasXiMiUCJY9bps9h0Z+VSZ+QwV1MFMiYxub2NGzbsfcGFUbBN8bAuYkjKyMCziO8n7pdKG1h1ZvQMorc6vfgamZjaaMDtwS4S0lFUYUBv4rfTRYN+GhxXlthz+PsVZx6guEg4SlyPS8kelDGcaHBUYaeR9Sk+eCGjZlMhpDyk0Z6xZPHS886rgybdpVvnnBPHKleroqTXcKSY5qTHEB3GlTlx4njCvmE/SpVsxHOpzIP3UdQ+bhcMvv32m3Mff7pxizZXXXUVYpPb4WtPwJ9Z0rZhw8Yfd/4yctx1UMygjqGA2s3oivryGdPnVsC4pPet2HdOt8Anq1e5C4+3aVXf6cwj/u7zRbJr14jovJgxVouNqcsoR3PCZUDwJ0Erc49Br05sfmKsqyM+GCaxH2pQPaYOmdlS4BdTMyFKdSkSuU+eKKAVdHrYlvHchBMiuEzIOMOdwrAXYavwXTHtpAi1Quqr7GGHzG7ZGUsIyQXJY2FqycWxrrgA3zgYiSyeDOhGpRoPkkPgmxo/VYAM4pKjaqrUWNA53n7789257lETpvpiGlRBfMhasc5OC/Z/qp9oUkU0QRQrJLG0J80b08NK7TNYdcFoBBdQenr24QOF7iJ5TQ47o5lhi58+EYvVHzHpHRadI+gJIJX8oEuK/Cq7fbuOLYIJnmiCDwidASOXorHITFLpJTUJOz6ug6gfPGkUdpmgRoeXwY1pK8CIAI4KwBh0QWICJn1MakIDSJecQcK+xkSf0/bBh9uGXXJ9jZqtGjZo16FDj549+nXt0rNO46bZ9RqOvGrCN1//lGBMhZUW8BTlLaVD1Y5We5lOxio9jd/9/+VO8o70iCjjgMO4r9YEYyIK3N79e1yeQr7gxlBVfLVB1DH5T3Xif+t9dXGYD6j9h2qEkkP8N6Y1GhiTjojPn3/q+quvAi0dCPphy0Ivr1mnZloyFFlkgEZQkcQVigGDYaaUFVeIXaALljWL0BVzn9nH1ARzJ/xJGABBl/zjC/+4SNgvo1EiUkGWbelfwUghXSLUANDAhqUsnz9s2VSrajo5G9Snh5NUa4zXrVNp0g1XVDJHzb78aGadpau+euzZt2fNuPb28aMD+YegNYacAEcKi+6m77a179XPmFKJAowKj4BfB7VbJIiOItTAvC/WYQSi8XPOnSE8ZMJ4oI0wdxF6kWi6zfblBys7tW8J1RTu6gmTpuQcPxEPhIneUlFSmh3+fSmmIc0oElqB0yaEKfYF4bvIUUosCKZAvNySLSgNzhz8lTiG2/Fd7BlF5ZJfJReQE8Vahd2KBlMic6jGCq0DckabhHT+Yv2XUCq8snwZ8PbHHnkEAxxXp/IkhnAo7nUWTh4zYkSv1pf16RrxFihONF00bghQZtaYHNTYnVHLkeLo6DufGHvLAmt6lSk3TbLD5+UvTogFZBhIbFOSl2VNgjNIoYWx25K+/H6/K6Tv1X9IBL+9Vpdst8HfAYCvfPP0nOv+8r1GxVn/VAuILycSA8VMKO1ETr4k7ygTjBw8gIomo40VFWhoKEz+CDOgzBBC8TfEAoUUEDQLsxFzQkFsAAJQTFVZcYUGWELnomkwXZX7iEiVIBAfMn1EoJCGEiElW2emVGIE/y/TXgtwBxJyUEQWE0ID9mENrm/VjxwOWhNTYiGf3uwAC0IxLK/Ld8ttt5LfBF6bS/LiHCnObfRI6qMpkbtzaGM10cVhWYhF4yi7NCNyH2e/sDmXtEmL/bqp36U1Y7G9+3ampiU0aFgnAiMg4pBGjEUcFgAQp8NtYuHhUQCMkgTk14wMZIk02ZJVpiuTFSRsCLqjqN8p3NDSd4aAN2CGcFKjff/td6++ZgwaT3JyUpduDdu2bV2NIkusgHotQOYNG775cPXq9999Z87sB6bcPC0eNUYgB2dtREVTIs5gPqSvBRwdgV9CdsrzCaCHVxClW7C6Osl+MppBAqHtAcZ//Y138ws9sOMSepD4gqKe8ikX/E0jlNRIFfvK3wK0LX5NJguzCcfPwV8Otm/flv5hBiEx4A5g/+WjRgdcheK8ZOn7tR+lX5TeOTsb/hXoUAWaLVRzdD0jmT9DwQD5rAmogMGgNxghFo4YoBbe22tWPvvME/fdO3XclSO87mJMMZ4WlnLGCk948ODBpOxGeOZInMTXgSj5h3hdytw2dARaL3SvIseotxCNHD954ssvvxwxeA7NkZyePnz4cBIwZQahmwoSoHx+nD/9YOLcIl9Z6ysqFpqxmNCvG0y2g3uPzJ49+7GHF7Ru165Xz/OLi4ukLkiYIpJG/OgGi33Dp5/7QglDhg33UNkWKxw3ld7o83pxiCKO3nz3/eeef2HP3lM6c8LUCWNHDB9SPSvdU1xgNxm5GbWScKDxiAwANsaDujEGftq9KyMzk3WNX/lTVC0C2bK6lGerULPK02oV55xpAdZIg1FPISqGKTHBKlWq8ImyxfpVpXK2zxfc+8v+zVs2XXhhz+QUuwKTLNtIZRUnD4jSrcx5rqxOBvQa4fjFtBXTCkWJlZJZKs5hfF2QpYgYxVcMvEuNIChTRDw5Yn5hxun10A2A7vR6DNbEcCQB/DePJrVcogmffPwxtbquu2ZMmzZt8Hp73F67I2Xt2nV3zLwnEAn37dsXpUo47ggH/IrsVh0n59SoYP2gQAX6Bi9LgpVQMWuIzgVwEJS4qRqG2rxidyqih4WksOhUjRrV0tJT/H5XkoPybT6rJbG4oIhG0GmRdHEWxXDEp9FG0jNSataq+uOOXW06dZVKR36fwGJRhVleg17Iq/CDEQeG78ycmLZ7x4558+cj1qfcdFmLFi0aN26YmOTAHwBfJSo0KBm/xz/4oh43jr9qxYr3n372sa3bt9x1191169WPYYYiEGl5FCmurDj/QXBAIk/oQcxrlCmsanZyDPnpAeGwoEaZ+FQNekoOL1myrG//IVCLsd/tlvRJXlaNodAIvHWJ7VOxs3wtAOM6rP8hieDJxBfbKBqOxLXLX3l54ZOP8StQaPLyik6dSqlUOR4MAcySGa0YLWfGYfluXeJZcWDpTHVCe8rw5hg6HFWDIeP3U5wlbLbYQe1Y7YkAqF987tVnX3hu1GXDhw3p73UWBP0QQBAnNxqYVnGMhdC2HTuHtOwKdyVFZXCNMB1KvOm5uZPXl+wCsTFE3Tx16tTRQ4fq1q0rtpDR2OuCnko0gKBcBIzlX/0KYLgEwQlPFnowvme9Yd/BA7fcfMexnOOQmlKBDa+1xWEH/UZ6jdEOWD6os9iLip1vvbdq/I3Xte/aIxQojpLGgxQ3GBIxq3SGY0cPr1v7pctZfPGArldfdUXTpk3xmRYXFZhFw9QEfBEzQUaFHJu3Q4bTCGz8iYZHObUmLVqjZvkJDkTjdLHkNjJWymWJldMJ9lc3esX1/y0tgLYRDgmjsurdYd1CJQKSlZGetWrVh1deMeaCC3rfNOmWbdt2pCRneL2nSxD++bfj+mQPcU24IcSOFKJL8WQw4FnClf/J0ihVSonYA6IUk4h5IQwqYoHhmY5SOsIDUkLCEnoT0Xo5Hi6lKM+si/iDlqQU3CRSMS0UeWrhonFXXfPSS2+sWfOJ1mwlE9zuSD9w8Pg110/YtOXbhx9/Qn0euYKy8dZMS1Ve//mX+huOxAGOlx/tAb84zM6AQ3EUoSeVdmtV1qi/qiYdb8d7nTyZW7NmHb3OYtDZTYbkA/tOUK5Er1NYQyU6e7ryF95/aIPad2j1w9Yd+I1gjARRxZIp8AgT+o0BwQ3nlpYlymJ7aPbsLt06aTT+115ffPVVw9q2rq/TUCHjaMhfSJ1JCmkU5B5NiBQX5u6tlmW95ebr58+7Z936Lzp06nTk2DEtKRSybCu+KbOZhDXwMTzMaU1XeXRK28IeJh0PPySgfRgsQefEtA/NXTBmzHU9L7xo+oxZdBxGKgerKBDelCtU6FilDY9y78efLBMWTR/WUHADFIYymXfv/Kl2nRrZtWqAB2AOOgsLSBPLOXREw+pIKpdiJgmNuEQJ/8fJWu5n+O2J9DheVSQJ3a2OeW7CnyGfB7sBcpYCUgXTMou84VvvmvPwk0sWPjpv0o3XgR2SIKZem5qcHHD70LSwXtw+7+HDh7OqVOZpxY4T+MC/aWPMqxJVncXgOMnKQ7GgWUhAQfeMEv2UDTH7l2PLMHZQsARKZUnkm5i8Fsv6DVsOHTqO9QU+L//UKRIXbCkpgrNyuzU63KLBcddc+9KrrxW5vTdNnd6778VOXwj5TL843S4SctLTU2+9eeo7b694dMG85vVqhF15hSePaKnopUhs1giyYtR3V7UrVe7xCUatoKCgfv36yBnkAkk/0iaqxV6uHi7Fti3XtSpO+j/YArJQmYTaAIgiPi1oA1999dXktMTDvxx6Y8W7SmAHGZQAM0q/fr2VME3ZNC118UONU+M7SDKcUgrWR0QbeSkilwntg9Kg9AYV7/xhADdGk+CwOBe/FcWk8RgDPQqyNMdiBCywd0hTZgGApVCwQoiTYPDztV899NBDm77+ftAlF11yySX9+vYClmRzpEWisYmTp/uCsRdfXV67YT3iCcxJFmmeh6upahZ7zrUVmpgZCgT82II5CwXy8k9VyUoHTJYghb5K3VShoy4/assXF3mLCr1Wc4YmIXnZSy++tnwZ3BzNGjeJafIJysIjQTMrMogk6njX7u1m3r3oxKlTlbOr+pxFNnOi0eLwuihDhkfDgnZ2/MSpW2ZM+/KLj++47cahwy7GSA67iuSpwFdFYiTc47w0aOE/NMeiTrvNHI37co6c6NWr43NLnrz9jnvvuP2WJU8vstgdRgqEk5UWQFE2ErFJIJWefCbULepQwsgv3gXxUeg1oQQTiptm5fvv3XTTjBMnC6dMu3X4iCswDLAMeGzVfmX0qnJWBa6V2joVP5S9BaTcM6E0EQSgG8UfQHDtw1WrWtSpGvK5TDZyBv24CXr06FWlcpWYz6+YBkq+pxICxlqSc8t+31LPUC5LjA/iBr1RTDiq15N8iPLn9HrjulhaevqJk7l3z5775boNjy9a1KVLS7T1wlN5aVTxi8XAcjFUxPep07icFFv3pxJTZxeKWjiArPm3uLMQXOQIIyKCXr9WgOSR/fv3iylLKFXqCFHZxiVcZfiVhMr1L1ezBJEbjcNWJcTu+LSdzuvH3/Do47N/+H7buKuuoszGxRcNwEyO+EhhAdkhyPrrb7hu5crV9OSry5cnhOLZmWbSPBljDB54f4iohAL+lOREXsrpKjJGPPQSiTWsAVDg4n1kmVDCEacBnaoEQADyBR0LPApUfkQtohqtGbYP+OIRd6WOqv/wQ4Wa9R8aqOLnP26BkydPor8wHFWFY/DgwWvXr33kkUerZ1a9cdL4Af0vXrduw/33z6ldpybXgQxLBGhZNmYC2htImtzck2CMktPt2CAyJXRk/uPOBcEtRogechTsVP7pKSgbCIAL8/lAdHEKEajKlStTIkYPKovwEBlxVIG1go3WRHxevS31wM8/L1q0qMjpuv76a59atKhOnTokNKHG+b3+++6eueLNle06dV7+xtvWJBvhS7NJ6pTJdRSgifqF5ynLO/0dxwJLE7gSCdKQVwX8JPF1blvT64GX/z/LijMqIw2blpayefN3U6dMzzl++MC+PefVrZ1VqTK4FoHFKU2PVagVQgdW00CDhrV9fteDD91PgY60SpXoBRxaFnMirqz8/IIXX3juhecXp6XY77/35p49H+e2ugAAIABJREFUOlmN4YLCXCOOMXDJEBlZFJBygsDzubbZnETfxbWBlNTEw4f2tGpRb96Dd42+ctyMmxNJ1B84cKDZlogvhNKwJrMMgBj51pCy+qTCJldATLOCYqDv+OXA2nXrNm3a0rP3gHYdOjdv0YYllrRyFVKmdh8vwnoj71JKJZ+/o8P+e+8RDIWMGDaA5vB563R5J0/t/XnPonl3Gq0Wn7vQYhK/xcVDLkVXRlmh/2kJGQkSXSRWc5YpNnCViQ9cTC0RRFTow8SiAhhly8UIjFNcOrbq/fc+/OArJso7b7z+2Qdv9ezW9eK+vSBGBm/K4m2yWTHsDAk6XCbyqEqYSQYPuGso7f8lepZqRCl6hmiJ2JzoFshMXlCaR7ImJY+Y5hKaK8rAa/9ankJhLNMal73wImmhDRs0fmDO/Z07d77xppvC/lDNmtmS392pI1grQZca9UR+QXxWzsgYMeyS+g2bXH/ddXffccvmrz6jxpIkoIIGCQvZBAo9ZY681A8gXdAo+VikMRPUkAhMGFZBMbRULN0Z85JmoTWQ86SIgitAmMCqh1FGDhcO8/8sOkuZxWVb80q5SMXu/7stQMDbarNs2bKlXesWPq+fggmbOm0qKM5Lttpr1qjNyFy3bh2Sp3v3LizD8C+X1fPKBEhOTunVqxdE8wcOHGiV3lxJ+oWTKS5c4bI+U5hMHBgnTpygbsbnazchOrdt24aOReyIjqlUKZUJM+bKUXXr1m7fro3ZbgsFfFHRAGystWGvMyMrbfK0SVWrVqeqA/VkQG1j4hTlFcy6895XXntnzLjrh10+MkBmDsasVkgo2JiKbHK6EuA4o5ecQ+MgSkImqezieHMFivLyc1u1GkQuQjBQak1AEToKJEt9C/XP+Y/cTQXZn3ftrl6tyt13LaldKzsaC8bhBkQKC5JJTqElyMinHqLNljx52vjJk+89dOTA3LnzCRyHwvEff9z5xgoqhr9cuUrGbbdO6tWjE4Uz4rGA1+nJSEzxRVh++Q9xryYuiMJK21KnxGROBo4MpMpqSfC68hrWqbr4yQVXT5rz7nsfvfjS6zweEAqiPMSpeWYWDGQinc7pyEoGAwsGX+o1bdWr54ULHh2TXbMmbBEK6ZeXHPxwROFU/E0sQP3zHOrB/4pHAbMkbEkMRDZCgRrtd99ubteqZY1aNeFC4zeN0Z6gFJd005sp6ZLTgIxgKCrTSp1ossKdpeghmhxWgUALGCeR8LfffuvxyrqLpsHg0RutRCov6nshNYaP55wsdDp/2X9s1t1zqlau1rJJfZ/HaUtyoL5DcGDQChUqT4hB5zCLj0T11f1bOg3BhSKCion7mOg6ogzSHBJlyDAmXkCX6almpkwrREK51Ys/3xrcCN2uyOWePn1WRmbKk08+MWTYYDgZAFHdec+9xXmnkpIcuBVlJITR+eBYjM2Z/5DfQ90zqRtBOdQMAKRJia68wyq8BLGAVwuwBPiOoN/jjZLvBGuQye/1kEiuSG8iHlhcp6OBygAT7AECk4ex2CjAmErupEmDLApQjoJWATNWPjW6Qs368yOh4sgSWgBqPnQgwm3k4w699HLMURwDVatWRZ86dvxIWmrmho1rqauaTuFiMsgMulCwbP5nRjwTAG+Wzx/avXt3i1YNBVwVQqxFmDaE8AkeEZFcu3btRx999M03O3VGIYKC1rlPn/5EMElY27p1K/6Yrzdstli0cKvMmnmbPTkp4ncR6ZdQo8ngMMP2gjNDSMjNVovLXUQJ+vlz5idoTE888WTDJi29YYgA7L6A12wzxQNqiECwHcpCIH4RnlC1C0tooH9oFytHkDCNJgHLbP++Xyh25JCILeGbUmUm73JG01K/IIyyqjjumDUZbk8KTVDxxO9zxShkSJRNxxJIMIFT8CEKqpgeQXcZcFHfYDCwYMGjTZt2dNjBmJNXLT6qoZd2nTJ1Yv16NfJOHrbAtsMiFyKYFIqYSNuS5xQuUhFzkhwqerPOrmQGmiRHEms65NEbYx3aNvvggzUke3700SdwPdO0WVmZ1L4EWFW/UX3QuxlGM4sH+laN2nXho2/Xrl2lKnXoMI50u7xWu43IhNFs8PicCvJXVnF+4gvdx6eCsPmXuCP+oXFV1tsyrWhVhpOSi0HkMLZj2/ahQ4cyAqhQaUlM3PbtZrSeZs3bOFJTiQJrzTKnJLVQMWNE32JySQ3ms7dUQUoO2hoYkEkY+5KT9CjrCRqnLTGJTGUS+JMS7SyxDc+rS8U+bzxl394Dq1Z/1LxxA3LcwP1Qb4qzCK0xAmGfkbAjdBBRctHwCTEmS51fZW26v/p4nIgEPUFOet1INiuSnJ6SGaFF/aLMtgTmoADFBykJQzgB/8oNzxmzv1WrVkT6n3n62YFDBuJFwv9k01tDHk8y5Ud9HpVNDTg6NZ+hzEgIeC32xKDP5XZ7P17z1biRFwHrE6QE3lOl7CL2Gz1lNtGNhpDOHoD6i/mdoAB8E2IWIyW9A8QZVUkuEBRFtedEGoGLeEjicQMwJTUnQoY6S44iH8rTCmdv7Jbn7hXn/OtbIGQxTbtzzn0zw5OnzfF5ojOm3RQI+hA9hAesibZjp45t3PzNFVeM/vb73R99tObw4aPjrx/RrVs3/BCMXZZDhjWjnEVOXfB+3xzCMRdw9unbYdbMyXfffQ+Fja+/fjw+MzLzjx458uqrr7z11ltbf9hRo0bWuHHjJk2dnl01HQA+UhKbRvU28TBs+/cdWfX+R08+8cyaD9YuWfJs205tnEU5SSk2vDCQdaEzaHTARKKfr980/5EnUKqmPfAEuY1wD6KLKSznUYvBHPEJiEedwKpqxZ88/+8f+2/bgzigGbkd7alqCapiqtOHAi4fDRENeTdu+LxWLfAnqQFPXiDmsZiROFBkWRBGSKtwxBPH7xX7H5q+M8oWl8JPGCPBiiApoUeFC4KUKtQgxE0Y2hsdWpSk92kSLHJMOKKLFo4e1qdN4+rr168/duwYjYP2g/8/uwYslAnuomMmWHhI8mIpxbLEJRamoIVCkC14KoqUiBiLx8N6HcxbKkOzIqMouAiEzleclJz/2quz3nl99ReffT5y1PDOXbr9uOPg8BETRo2b0L17d7pD0hsZVJIbLu4xXJByOo+tMwgiR9LGhcCJPfyqKlXq+575Uz2+4vOstADgYRyWGohtpQYwrHiB1DT7xRf1ZNU0w13sch09ksN6LwR42nBMF9TGlJWeTe04xoNKtnRWnkbGATmCHpxRlCD0huM/7NorZDQRINWiagdg77PYCUYnGQwBd64xpKecdVFBbofLB0Wol5cAstMQBrZPXCmuycyuzsil1p9FH4NXD2A19VulKtS/YYPNnFpAgCZhKbPbpFBplZq1oB31FHgTsuFvlYYKeFxUW9cApo0aYpCToekqslp0EatoP0DmgbVKcR1F+DCjqJiEeBQ4FwmdBmHREZILGM5kWoKKg8sqHg2GdTAGQ2pqAxhAzUqdyWyNhz0ao+bbH38M6BMatG4ewc0ZCSPBo1G/0WZKCBL6C8JAprCmMVS4lw1d0GT08wz7tu6E2KdRo0aCMROrD2FI7E/kBqq0Wh1HF/NZ2BEBP8du+ckfhsLNwvIjFpdUl4BBnrVAA+ydu/AOUBmnV6qESQaGBPsALwHvIXKq7FuFmlX2Nqs44zctEA74bWYDtaLWfvIxIComId5amXIQIgcCFqOpaeNGS555+dWXX/X7WUgT+vXpgJsBzYBjUBG4El9UP22J7Wqz2vFIVa5cdeq0yUCCHnnksY8++qx58yYWm/mnn34qLvb36tVp8dOPdu7Skcgg6lRCHL1IfEuC7FEENJQTyPHs7Jpgetq2bT9lytRhwy99883X23ZqGw35hHGOddcEs3xwwWNPPvXMc1OmTe/QqQuBMRxCPBvqi2ru8Hjqqlzic/5TO3k1liUe8ozGoKoX/mDUnpgE2OJEzpG331i+5Kk5yFNkqtlkg7wdRbQov/C991Z269opJdWGJ17E19nYnM5ixNx556Fc1VFhUvQy/RuAN1K1FnnQX01Cxcdx+sbs/DOKjjjPEjQjRgwfdukQI9IvrqlZp2r9+lVggqYR6G40KXoN6S4qV/lsz7PRDhXXUFuAbAMWMAK4fIKFP5VzomatGri3JA2WIoYOx8WXXCIaVSyG78Jos0E68tc2HcMMHKciJRBHDM4mjRraLFanO1evM1J+WDRwA5Wj3MmJKegHe7f/jI8EkSUJbgIy00EBwKQjrpnkgH1JjzHGLDNarITeIGQWHuN/w6YKSdVKZOJYTCaktyUp6Zc9+xo2aWJ0JEd9TvRg8K3WlMyw20vZQJQX7BN8xSGv93TxQcwwBZ8qAp8tHhc+DmwblC2DJeiF65XcYvEqUVQb6FXMTZGuuN6WGHBy8WQOg6OBPggHvAayVbTG8ePGbNrw1UP3znrhhRfiUQIHFBO3BCj7TaoLHsdAUFQ0vTZGzjIJzIwWrZD2rfn4I7M+oX27tiEKRZRxOy12FKQBp54RR7QPL8Wn+ALQwdFA4evimHLJyXKdVMY3qTj8v7gFzEgareb7b7fUqVONKjTisDVQ3UUAxQhWXCiTJk06r14VqiXceeet7763okePHriIlKX2dMiGU3DtltZEjGyuQ4Ytn+PH3/D668snT7mBuj1bvv2uarVK99w7Y8lzz4y7+sq0tOTc3BOBoFuQUzhogPsomYZ84fpsRUV5Tlf+VdeOnj37vuM5p3Cw/fj9jzpwIRRbMFp/2rl76IhRX2/+fsFjC7v16A1DtJQ5U9zOXIR3YWMGsqe05/yn9tOMPCSbKiN4SHWDhZqcHbNJN3fOXbVrZHRp3zIe9ksxZmp5G2y5pwruvWf2pq83AwU2GqzUVz1bz5+alkhUMRD0BBHGPidhRP50ugpoRja13397L3X/mU/1AD5Lex4Iw8NUvQwEiFr6A060N5vNbE+2UTIFgaiq7+KlU2HUpV2lYv/f1QLKaCRhQnRoKB6//XZz86ZNDEJqFmXBZqFVSFjIZ5PN55S65n/pRlCasqlC3sdzgTH0YmhpyD6GAp5fiDUVF+TC1iC8Laz+Mf1TTy60WcxVK2dFghK4ZGSy+nIkqDKqRwR9/rzck5hx6PtKxKnUcfuXvlT5Ln5mrqkvBTYLRNq6jd8kUE5H9Ak8RghyAzoNSQrqu6uJn9yO3hSCK9xDABGCp5UbkUL8o2fRukI+GtNgID/FlKAjaQC3ODl7dr0tpTifDNNEgOUSBAz4Qn6PAUcTtwuFYPWbe/+9BSeOO3NzAHXAI43PXPKO8U/7oYaneAeudJ0WtCbAqnAkikc9rln9/soOHducV6c2hZXK0RSqeEcEqe9Fa7AHPZtVA8QFf6rSifHC/nJcn1POuWWjfK9RcdY/1QJIqOKCU59+/NG9s25p1KBefn4u8TcJHhn0+JOoZjho0MXwfCYlJWMtYfZpAL4GMQulGoP4HpTB/QfeLBy5SUkpDHoSYUxGS9euXc4///wJE24I4f7V65NTErEsi4rzgvilJNqgDyl5iGyqgcXEUKUJFA9gtHOOHRg6bNCu3TuXLHnlsssunzXrzqyqqfsOHFr45DMNmzafcdtMrz8COSH5ijwhUoNzuYsIZGUr9zT763pHfUiuz/uqEoFPaVKjjRjIxvWf/bj1x5eefyAj1VZwItdhIQzioIbGmDFjzqtTa/78uTarCV00EFAqPZ+NDe1KbTQ++U42D51rNGkhjz9zebUZf9uYavNywH9sYVz3DoqiFDnRLuO6kAmCQcmuT4BZjfHGvaDRossk3KksimfjnSquUf4WILjPbEdroQoUgJgftn5349WjWcUlSzcWg9VMaquEKTDop+upBgDldvlv9ifORHEQJltmNAX49CaH3YqVaNLrihlNep3P605NSoTg2B+MmBNTt2zdsenrbdNvGgNu0BX0pyTafH7ATBZ4TPFskNtK1RdXUTECTdb+BI1f4Yj/E0/xzx/CBKEL1AmCWYK4w0QhT3z+rFvvuv9eiKLIHDbrIkZ7IuV0wn6vwW5GCIoiFRQaCCYqJqzMdGpNKiWlVUHEHsmLoRGgCjWZIlhEsajdnoRW6/O5SYDwO73J6ZXIPghRyiwSIgPQGNNHPU5UMRILKDVZq36j1994W5hI4e4ymdGc4IjWUq8oQvARByQEiVKNQvQ5hLzWAEPp9h9/vnnSGJ+nmC4QWEBZNnlg2cSbpRK8sIeWoTVIUWfcyrvASqIQv0lzlUvRqlCzytInFcf+rgV87uKPP1hdv17dK0ZdDqkMv5OFDUs7eGjYq5h7Hrc7PQ1OOU1xEVBlKHdlsKoznKmuXg//E6rM764tOxBbSkaPxmazcpHConyOTE9PI99NTo+BnMgHfm23WZkneLnMZodMBmVTJwafnIjKh3w0240Qay1c+Bim20MPPT537lzAIh27dIbxYfv27adO5mVkVYEJQcEUiFpwRhc8o3KV+JD/4E5VrKuKoOrAUzUVFoCCorxFC+fNnTP5gvPbOQsFAQNTwpHDJ8aMvXLgwAETbriG8jjOoiLQnQqOoWzi6Q9e+YyCizg+Ywj+9ni1R9Q96tOqn//PMSXeAjCM2+mioLDZos3JO6yzWHz+GPV9K1errGYYacPideAZuOaZkVDipSp2/g0toLJs0x3UJDhy5LDFYKiclQHQj7I2BSdPpmVlsVji0xIFC7PA5SIX7K99KoY53pooTGsxUKQAPzu16wbcitVTND+NBuAzkejs2vVWfvjppKk3D+rfediQwVDVQ7eHEGCjjDKrvMOqr5ZVqW2blqQ9swSb4HgTKmCh0/trn/8sXZ2JyTRRBDLFMvQBL84nIwh0KozNuvu+hQsfoXnC+JkElBmjbjdEg9z5tJTmRCwzwLUOBwgtroDAR2NG8ZKJrGhgWovZk19kT0yjAtfuXT+vWr1y57bviwvzvL5Y/wF9p8+YZrRaYeTTW80w24mCS5aRzhrXB19ZtgLPdK1atS4aONAYM2Kye11OMzhSsOpBP91EjQccXVoc9Xi09KaNGz9JcmguOL8b5dLwc0tN27JvIiuEykF0KIQGopLBIO8F2iEi4N3/pTApzzOV/S0qzvivbQGdJrbitVf79elTUyFzI6JtsVphUmIaMw8Zr0Tt+EeeMLhmwE6qj0FVgNS1kD0i4ErZAFzq4ROHv0R8YAGoU5gRkDNh/rKHmJ5oQjpJweWaKFJ8UbUNdYlV/+QzKTEdlDteMYJNHm/hTZPHr1nz7ksvvbDy/XcXLXzymmvGHdp/4O03V4C9cDqL9FBOKaaNqjGol1JVrlIe8x/bfUaTUBUaGhNxyWdezpFbbrr+0ot6jR05OOgrpFK22+ezJKa//vpb9es1nDZtGpR7LncBfIoE4UpRccvzUgKQj6PqYJdCfyE1oiWTsPQiJOrSpXaZ+gp88mdp9zaR76jREs8pKi6w2RMrZVbbtfvA1q0HySoV7yl0glFI4GVJqNCxSmvDv3M/05QhiemFLvLtN5vO794VBwZrdywYfOaZZ95cvpwFm/ATFhLYLEL1f/WzYUSBpEY1AoW9f+++Ezk5nTt1hEuP5ZwAItXg9SZrRpXsnT/vfXDevPTMzCmTJmVXq0LlKPBbuHwU1SQGmDRE3XGDtlunjivfeyc5yYHTHc4pv++vdcWdxcZhdjDRkHJsTBnVTkPEDRh4yVOLFr/2+gp0C8Q4AFVeNh4KnZGBomkpeAwzfiwI5+x2pDehQ0xSfqKJTgdPgwGA7bijdmzdPm70lfPvvyfNbrh65KXtWjabc8+977/1DvqQLSUVYzmohA8slsTnn1/atXPn66+++s7b7xo54spWLdts2/4T6Unk8RhN1oDPi5qHDkemIfU5yMjxeaRO7sqVK9u3bdO4UT2fF4ejMIOUaeP1zxyv6lK8qVrtFG1PhaDQPupPvz24THepULPK1FwVB/+/LXD88KHjR4+1a9Mq6MeTZA6EJWYnibhmwSuAHDTDyh2LoI1BB4DJoE7pMxoMwW8WxT8wAQGwM+4Vq0vcLWhsJE8Tx9PDDqElX0hrQmzrjJR/5h9mpqq6IQU4i40bIQXQ9tyuAPV2qAAjOl/IFwx5OnRsXbtOdlqSw+9zt2rWtHmzxiteW37owIH05CTCaKpYUZd8vnNZ9cr/7/v/03+fUVB4SKQAD8kX/H8rXn7e78ybcM0V4WCRXksQJJiYXungidw9e/ZMnzGVNEGDEY9dCJ5RswXfT7lc4SW9uxo0UFgeTpe75wsLrSLP/2f77ansVccDD88X9aCSri37/B63uN/AxsQ0yUlpu3YdeOGFNwx6R9euXRl+9DV+fg5TFXcuVdp1Kvb/PS1AdiGZL4xSZMJPP+3o16+PxH1gIDKbSUkhBZWoEwYZB8jQ/YsjhryyKA1kvYEKCgbfeO31Zo0bVauSJQWpDAlgsHDRxPTmdZu+m3bLbQCTXn7xhdo1q3k9LimYHpcsY8YXXm4e1axMmu5du/3www/MKcocWJlI5x52s7ReZmqoahbigsZXrV/kcO++/arVrDVl6rTvtm4l6dJLdF5RMtS5ySkoOuQVStwwFlv93nt+4HTUs6KCqs8nzi6UMGXCYycZHIk/bt164/gJ277fcfvUSY/Mvqtr20a3T51y0YW9nnh0QdDlot8JG5usiRqD48lHHpp0zXXVUmwvPTl/zZvPz5k5RR/29OjUFi3q1Ikcron+CzaWviNBEhQXt8ADeirnJAx5lw69BIEGm21aUnnUdFXUq1JIXjAhQfWLg0PgO2vH/75bK9Ss0sZhxf4/1QLwKVjM+qZNGuEo4gSxbCIxhiZmDVMO2coYxT3B8EW/IajHF6YoY5qfmN4siihSf7Acetxyypmlly+4M6TuAUWtEHkxZhwyOk6WEPMQr4mqdqhzhgdgCqGi8TBGAyVpJaURX49KlOp0FoDWQuiDE8iqlLH0hedqZlcbfcXIosI8ePDU9Z7T1YnHq3EdnvlPNcrfeJDaMmcakKelIxA9az5Y+fLSxQZIrVEZBfdujGm0n3y5AQ0MmnuAMjjtzBaDkF2FQ9BVnK1Hpl8QhUq2AE4LxAseQVyVJaBHaVs2if79ujES1LRQdpb2PLwIdi2f5Cjs2bP3wTkLNm74bvGzy3Cm0kGsE2qPc7oqPUu7TsX+v6cFbFYHZReYTQw8qPkbNGgoIJt4nPhg286dq9SoEfZ6ZVJbLEzOv+GR8K0LfCca/fjjj6n9MHz4cPQCfO3RkJ+MQp8/eP/sucNGTtCbbM8991xGeioRapL5ERqg3VE1VFnEJ2FEn8eLila1cpUHH3xQbEU4dsHG/0s2RSOSWXlmmvCFaZWanrlkyXN9+g8YN27chnVf2RITKYkqUDYFiYF05VNEol5P/Q9AF7y7r7gYpVlEkGrVCHxeqzPbFjz0UP9+F0FP++6KF0cNH3Jk7y563V2Uf/edt+M+fPftd0i/QTwsfXV5285dli95ctmz815YOK9Xx5atGtS8duQla955fdr1Y4cOHTt+/Pgtm7+Bh1qckAqAj4bmFoC0Jk64ce/e/Rf07AEKOMluU9egMvXAmRZQRagik6QdwLpAdo0XQD2AnWpzleniZw4mm0A37tprkYuSba/gu3QISnwBFQpY+Vr0v/WsMEOcQhhoJZTSNEBnha4U9voenbcg2eG4+pqxGBuCQydlBGs1StUKoUoBGErtA3iK+AbJEtxFDFZmKaNWNREYxKrkKq3ZFIwNP56RX6AgBWQJHgv9iJuxlCtshlLgVKUl4IQzc4Mvp6VJApoTOhN6E9IFhweOExSCGABqhro/6K5bNzstLenLzz45tH9fr27doX4JBUI2S2JIgl+QRCvhTs3fQYhcWlOUuJ+3U0UDb8oTomeguWICtqxluXx4/1jEgyIFNUw8QVK2Fy16Ic2ROHBQ92DwJEuGUZcUC5mU+iA4288STFMDO5XkceFtEhuYLDNGTDxqAXCcoCUyZLGbyeVnobPbbMjN3ELtwcO5+w/mbdq847UVH3z6+Te5+UFfQJ+almq22uKIJR11Gb2ReJBse6DHZvyVBuloT9A0cfKCn/YUP/P8i7UaVgeUQe6FsBhx419XhRJbrGLn39kCYMkdFnPYV/zOq0tbNTnv/B7no5HoDFaSDaX0JE4sFRHDmBEvU6lbJBYW9Dpz1WAVDDtFV+ACjXgTjOn+QAjqJZgDyGXjMmC3BWsImy3f0fj5QslqHGh6nejgTHq9/khO7uCBgzq2bDr5qlERdwGESAENACQbluCJIwfO79DktikTKiVbg+5CKcmj1pUivq4IIYQNUw55AMFSpfQU0ENvLV9+5NjRnn0G+KSqJnJPB5cnz+AlYIqshFaK5zh72MdS26gcPygucM4T1RNRDCVo0Fe5SpVqVbK//nrzAw/MI9ekRdMW9rQ0UQ5IkyFJEymO004Hp3NySqWaN0699URhbv1GjdMyq8RpdoMJnfpEXv4ddy18cPaDPdo1e/zeGS3Oy4oG3HRLXGe3xgrIW4obLNdNvmPfwcOff/LFvXfc27J+zaWPP1CjaibqK7IiFCb3PGDUxTq1bV6lZu2Xl764+v3VDRs0qlu/GVXVwNZFtZYv1n//0JyHVr755p3TrmvXtF7E7eE1yGUtK+OCJhChhpIIFB2kbmRphEHv22zan34+uH7dF6OvGAVBh15nZuQIyz9tBfdeWTZOWPrskrMkW8ty44pj/40tIFEYUgijUooYQamJxqgYRXkKn8/Tt/dFQMgjURZBwWOp6375MjL+/pbB6YKPzeawHjt6dMCAAUWFrqlTbnUWu2fOfigzsxI1RyGyL3QWoy9QTou3M5xjcQHV2cbywResbZXrC6d3tdSaATRc5CY5RFYLqgfuK/x26Vk1WH4UxtW41+u2GpNicdTHcrIbl9BfLEBEiFHuiDWcLgLGAoemir4atVkTYxrqsNoO7j9cXHjsqy+hQu1wAAAgAElEQVS+Wr1m49GjRcA8mjVrlJ6e6g94d+/+GfKtrMzkvn17d+veOTXNkZKcDiyPwZaamq6hvkYw7HAkf7T6820//vTw489lVatO2qkkBFVs514LMCBV0qwDBw5cO+4KdCmxr0gIK+NGDQJ0MnB+KFCCrfIGNFoKwtgi/mKCOjBhxgNeAsm4VRIiVCcIACHQWa1RsHpiVqHTEfc3keVMDdPCwoLLLr0kNdE+b84DGIAwgqMfkE4MsI9saJJweTT8qbjf1FBaiU+KOoAT9sTxnEsHDSxw+WY/8vSzj80df9M0Jh2ikiL1rMmJdvHTqy5wgxQ5+BdsWMIFhcXVatQYP/FGxN3CRc9u+HpT3759LriwZ51a1YFYWKgyVOw6fHz/qULXylWrNNGE5UtXvLHs7YsvvpjSkPBO8/qffPLJkWN5ndu1mT59Kr7znCN7aU8AT8Vu8FXRiMc/oH/fH3bvW7J0eaJNM+++GSOHDw07T6oKn2o00lKq52z08Evq164+4+ZbBw4YesEFXZq3bkNVI6pJvr7iTVdBcb+e7Xr16oF7m54CPII3i0IjZWplvUkPpg5FHDUL75qWkjxKNlWlylW8G74hCb1Jq7aeIOV9KBICe22QzMgyXV89uELNKkej/V88hUGPtGIwizsqLth2xMaGDRvcHneXrp0BRnl9bsnWYLFHIYsrBWD/JRsigGIyknMeDl566aVEMG65+fYpkydOmzajWbM2Bfl5docDFUHNeQaXcE69lurE4pHUeBndxGqBHrx1966x4wyREFyMVvRIg0mXlGRPSrQcOnJUKu5QGkQft1ghPvahOVNr6GxlGkpVXknYwaMQoxwsKyPPhux2htClUnNynd9s+fnw4byfd/2SdzLvhx9+4teuXZpcdtkwNKqUFIcMJC/VM9y7d+4HgrroyaXo8V26durfv09mRnXKhzvMcUuivdjle+zxpy8aOLR563aAaKPU6jmneqXiYX5tATEDNLHigvxdu3Y1qFdffEEo4Lp4mftLSg2gDWEUBalGCjwKbxZql94m5oIGOgj2kGUW8lEBKoGsNdwzQRfcmMCwEkJxDcSVlCG0OPILC8eMGmk36Z9+dmGqw0zwDx4BJozBJEhwcqUJW/PsfBHPV+nFl/Cio+7b7daQ33XF8MEYNk8tfmHyD1vadO99YZ/etWvXcXs8cEJZYFgXylNdMHTO4Q1KHKQWR7IbK9Pnb9Ck2YPzH9m/d8+6tV++9tZ7D8ydV71qFYfdQmAemeP1BStXq5lzIq9Pt67QQHzxxRefvv+Bh2o2ihwh8wVtp7jg5Hebv67s0CUr9WoIwJktJk04Fgjh5LPeOm3S2JEj/F5Xy8b1ivNzUM647BkdS7Ub+fTlHOzQpN4LTz3y3fZdG775bs3qlfsPH/P4wvjfhl3S58brxlbLyig8dYK8Q+Qe7VziS/3BzogmqjfjQYALTXvwyMkP1nzSoFGTIUOGOpJS4IT/6qv15zVpTgIHqwNBYVa9M8xhf3DN3/9U5tH++0tU7Pm/0AKIy2gYT4SEqATqpCEjz0nh9Fatmnbv3pWSo0wkQO4SoUsAwRBR66Sc+y0jWcFSQtVPXBD7NSU5Y9y4seB+pt92+9zZ991++z2t2rQPhqi3HCep2B/0YfKcUy9Fs/M8NDufdA2fyJrq1asvfWJ+r96f9r6gXTgODSABFPBmvt4Xdl/89FvEcWw2R17+sYyMNKSLTmeMJ6AZlzlJp8R2oPcVEUkVMHFrSWBXYixRe3KVPXtPvLJs1Vfrt+eeAlcbg1W7SZN6M2eNbdiwfqWsTLfbmZt3kkYGMQbIvW+f7qRu4YPYsvk78B/r1n4+b/4DSQ6Sm/AjaIpczvxiD1kQHhLEDXBPm+J/MXl4iS9bsfM/t0AsSimIY0VFHrdTdG5BW8OMgEviDyKEJV0VSohA0GCz64i/4XEpyHd5nBaLKYsIFAkW4sSiHE7QYLbFSYyDSlQT0ZksCZTvcfsNeouWAsNhqQ911ZVXbP/+u3Ufr0bHKs49xfJJfUOzicJ2YRQsbBVWa26PPcnCL3lzpWyMX84qLiwkBGaIxy7td36n1i0eefyJZx59eOMXH/Xu06/b+T0zKleDu9PrC7Bml3KZc253sctlMprAHwRDQaPd0ax126YtW9Mse/bsgrlw+7ZtRw4e6NGjV/PmzVPSMkAvrVm6aMiACwf17blhQ19KQ3LksmXLKCnbe9CASMCbapckcUX+MN+x7dCvzWC7qB2CTlynWnrQZ4r5ihzGBOEe/ZWKnS9nVK4kc4LfmXtejcrn1a095JJBnmD0znsfeOudj3v37HDL1EmVU5NOHad+l2DmAAvA2PMH2VQltjX1WQXkRfFGo33Xnr2PLHrV6rA++cJbVbOzDGbD5i3fjbkuinbFueBZoemi/mo5tgo1qxyN9n/xFOSOALME2aRFHpn0RuodUAbnissuqlW7en7+KQL3EokKn67CqxQM/hdsmLBgAWC89AV9Uho54EZ9vGzopWkZqVeNvfa+e+988qlnq9eqE6Rcmcqy+BeXUC1rkwm2/ddCY3yhd9ARW7du3bZj+5tvv69O3SVNGlQLeAuRbNGI7/xuXZe99P6HH3wydtzl3CgQcHIKlDTBAGU0ynrnko8HC4dEAnqFskXQEqlkMpnRtDze5DfefH35is/8XhQ7rcNhaFCv9uzZM5s0SML3lpd7CMFKRIKLQrfNZ2HxYZstiVBtl+4t73fcVlxcAPsjSebhADRF0dTUlHr1a3744ftAQzyhgIKv+3eMt5Jb7b93r8gNioRHQjCM28iM8XmomqKNlV2nh9HUaHbm5y2Y/+ihI8f27P356LHD1BkYPfpKCtX36devVau2JJziZJJMQIFR+SVtMBqzJlJMU1Ix9h3YM/rKsQcPbF302KPJDmvBqeOAplnPUbM0el2EBDZKCygbvcHo5U8+S3OQoDrIXEuyozGgkIHdrJKR+NSjD42+5sjsOQ8+Nu/hLz/7dNjIK8+/oI/O7hAX+L8jZphghZpfcn28CvzACEUCEVqzzV6/cVO0qJ69+zNbTXoUS6nPs2vHzjrZiQH3UZx5Pbo0obkQRw3qTKEAkctP6SETk9nv9RCFJJcTfgeSkYT5OUAVRVOYxCRvUIc7ETIIuPmNYr6qhiJfzgQQo6GgGaaycMjpdOvN9pSkVGKIrZpk3zJlQu1qma7CvOQkOw4AyW23J1IKuqzauwkHFYUsjRQhk4rgJrN2wCUjNn67/cc1n4aC4Z/37ysoctoTBY9hoWUQTeUSlBUQ+P9eCXdW3wzwN/HrEHBkIVnRwH18MifnreWvXTSgZ9s2rd0e0Evi8kWuYWyKXJPqo/+CTReTSiDoiHq9xq/Q36EWFBUVNm/aKDu7+quvLN/98y/n9+wJSYzX77FYLb9lMz8XXg8RL5aisvE89A5fEJFNm7bevmNbzvGjXTu1FRxWBEINYoOmIrfviYWLEu2ptevUAe8p1TIiUrDibFFniR7OSEgACAtCK27QW02GpIJ878uvfbZ8+UqvB81LazQS0vE1b1Zz/A2jfa6iSDiq11KzyQrhs9cdgC3cZLTZHdqCgpORSJAQdGpqYrVqWaBbcMlpYwYUuaRku9frX/PxxgaNGteoQY6hIKnPhe6oeIb/pwVECkTDP/34Q+8e3YDfCZXDH0LdS2tAQWibLHknT02dPIVc4AF9Lrz8ssF9L+zudvnWf/XV5599vh2SpV279uz55fjxHNLEYCjPyy88kXOKn77ZtGnDl18uWbKYENWcmdO6tGvjc+OzgWHOAJYoLT3N43axiHJrRSkUvINAUZVP9c/fPxXaht/nMVGUQKqB4mHTQhAfDISysjIHDujfolnDA/v3v/nWWxgAiVSxSE1HWfn9Rc7BPfhsEBP4HQlQMIUJ8xHx9/n8OA4Jkrp8/qTkdIAi4Cu97qI3XnvlikFdagrnRTGSxOdzoVJbLQa3q9Bhsfo9xTCJoY2hhOEclIHA1SMRQFrAM4TrB6yC1AMwGUzm0G+SNFVRpn5iksHE4w8EU1LSAiSERkKtmje9eEC/KhmpAY8zHqaMd0KQ8rUi//Tw9MAiW6ZWJVEdxwDud61G+8v+wxu+3Xb7PbP7X3Kp1aQ7fjLf7faMGjuWirqBAHmmPCwgrbLZoyoEvkLNKlOn/B8+OMpSjDCRxD3Ek0KDEKL2cNfOrTq0b4szWIr1ylhnucOFy8H/jrYykqOERSvp3BGr3cbzI0DxEntdhR3adw6FI2+seMtidzRq3MgAxBL5IjwF59CGj01VrXgmuoYOwBjlMy2teucunRY+/nBGSiKsZvBch4OCrmvSqunnn61f/uoHWZUqNWlen2ISiFQJ752ld8J9hW0PHAetT2iG9I7jR4vfe/fjF5e/efJkLuQN8Eeg9pkMscy0xJ7du5JvpjgbREdnzFgs0IBTFkli0GYTxRbJnaQMCJ4DnccdMBisDlNiMOCKJYRbtWm9bsPGrzd+33/AQIvZSlbZWXqDisuczRbALAH8/enHH14zdrSVftRrggFIXliryjbiiPhBkpeUnp5z6OAVI4YOH9y/Ya1qtatndm/Tvn+v7hd065KZ7Dh55PCWDeveXP7qy88vWfzMMyteefXZJ5/MObA36Mp35ucMHdhn+qTr6lXLohShGIQJmoKi4qysSvl5J3gwQnt4LFCzmE28P18Up47w0ZTcHPFYWmoyjhnkHksvi7XeYouiC4YDVpO5QcMGvfv2P3jk2EsvL3tv1Qe1atapUatGydc5x/ZCcgjHC24nIGXMR4/HTT8xK70uF8oQFIQoPQj/9NTEj1at3PL1+lvGX4GFA2AL0FKiI5GDA36/w273Ov8/9s4DTIoqe/vV3dU5TmJmGIacc5QcxIyLSjChLEZUzGFdI4oBxYiuOSOiomJAEAElCEoGRZA8hIFhhkmdu6urw/e7XS7//XYHF3AUVqcen7aoqbp164Zzzz3nPe+psshs7Cww9kUVBdpXlg6KFmF9BEoRi4AFkf+T48hk9RNanA4p145/tWkFo6orI1uJiWgedHTqxr7NQDRiFOeDzm6GJ5Y01bLd6ULHwtFL3PkRtSjyXBjCE0gbS1hVX53ycWaD/Ladu3Xr2HHQSSedePJpzVu2As+HMu0gA1F62BxR+XWRhkfUXH/2m5FBQFchBMWyCs8nOxIkJbOI7SB8MwijQHpHCKxGnyKGH8DQUTmxf/dmZgsKEtwoyQlAP5CXp5CwkJhHiaOsPFB64Xnnfvb5l/PmfDlq9Gj2tQQiKZFDwjV+97qLF2KlRypxILNQs+gm1gmq6guqHk9evdyGXy34ZugZg3UiBguyZlQq5dlnn+3X+6yi7cXkHqryVWB2RNbAwlF7hyDsQCIBTI8o6to1P770whQvoHiDFA6z66WWpBs37NlZEg0msjLBrgZ1KF6Qg+sECS2xQmAhqqsZX0l/oMrpdLhclriqczlt0UjcF6i2uSzRmJ9A/Tv/ftP5o278cd33PfsOYDNde/WvK6nWWgDJAMkGUQ2UiDqSjClmh0MkpDuy1VAyWWx+r8/l8WS43flgCpMxf/UBgM+6pOKWWAKlrKaFvTu1lXQXlJZXYFYKxKSg35ud5cnPyzbpifsjWl9RAiWAp/Umi2w0+8PhHCLjAn4GGD4pPGLMIByFmpeQE2qugY1qbAsMw4S+OslhLHJ3xmWLDTRBQifbDPH1a1dNee/DnSUVazdt97gykgYzQrLGQo7Di8kEChBTENcFiq1IoU0HxpQI7e71h6ASRbygRe3cufP1l186Z+jpupQlGlbNRhf7vaBfRfLYbB6w/w4L4Zaoaz/nK+Mpdk5mI8qr0NIoluLhsiaRZChG9kO7lFQO6liaQOOfnNicmWElzs6eHb4gpQZHpUah3XLakAYRwALE2bAwaQlIiJEQLCFHcuggu4mrfKSqRAAtYLIi/tpo0UtRfX5BfU9OHqq24PYzG3BxOOyYPI/MmqXV5RCq+pFUtO7eP0MLYPEhlpVwZbxSJovdHw6BxTLZrcuXLgn6b2Ag2q1OZhpxr2oyAqGNLB1fVh9JJ0hzUEQwmiBPBY4MehtVNdksgagf74BBNpMVSFw3sOsSNJfAYVs2a3DrDZeNveYWGNUzcwtDQRh6jq/eTkR0MuFUAs2AiBHgcwht+KeaUpD7zZq327bhm2Ak5HHKQne0OGHSMhlC778/nqyOAW+ZIQk4wYqQOuSu/Qg/V5gBlIjNYSoHNpFVH4D6K9M/PpA0SSrZlkRZCEq2j4mEqbgkMuW9hbfd1tthsYUjKcni3rx1d0VFeMPGbWvX/VhVsQfXIUGRFosNj+HAE3u07VCYU89lsJMrRReqNujCvh6dm95/12UTJ9w6ffrXOrfgvKWLqYCAj5jNGn75UNiaI/ysutuPsgWMupi/ymu2WQ1mm2S0EjOveCvNNjs6dEJVMR+xadN8c5g+tfGBIo4fW7AgGeVwwGdzOSUw7Qmdy5P1xcxPFy9ZctH5IwPBqNmUgdEzIfjG04cuAXSB/7MU2i3mXIIEcwXUT4qFBOmRwP0wR6yMRGH2VGN2lnx4bnUGsSXUEXIochEeHC2cMJZ+AU8N7Mtktiri5ewmjFhZEAz8FzfZ9vkCH89bFpX0z77wRsfu3Suqyp0et9h2/NMdifzhXASvHTqXq6j5sTjIBS0aQpZI+ihox2gfdBm9HFchTRATzGa0Eiv49eyZbmtizPmnx1QRQSkyV+LF4D9JD+cz59GUmY9kRwWYSfQmxm2TJYi81RNHZYgKNx1gO6uIqCKJNS4QJQQKPcFLmcIGWRUtJOayGvHRUEAvsXwJFnhJHyOYndw7sHoYLek8i+n/xA+I0CNOdgSlPVxcpBbBINnAnd2lSf70tz4cftFtdvLxwsohpL3oY0K8GLSYVI/uqHMaHl27/emegsUhGAqZLQ6DbFSiUdLmAW78ZMaMqP/AJZdcwlKthe6n1zlBts4kOa7aKCGkepwdkYksM8LwK+hJ03htAbdE/WJKU3nOtRNsdgJdDqO93b5g4SJ2ch06dwOmUFvEB7XVOAQ+sovGFMfaBPwXcr8EqIdUHKsQVu5Zn36QUKrPP2+o2Yg8YUWL6wwSe3Rg8jk5OcgvDfarNUKtVIm2xP0K7SuIFDVumPrOJ3O+XIJrRZBJ6iH6E1VklWGJiqmJzZs2e5wug5wxd+43j0x86pmn31y+YiGIsfbtmp038tRTThrwlyGnN2nUcOanH7/+2kdFO34YPGiQPokkZYgJYA2qfUzVv/f+LKczt13XDvSd5j+lH7X1UuvKWvmuukKOrgWgRs/IyuL3jddf79i+Ayu13ZMJmIbShCHCAvm7if5Md5yeX/B3TEigMGaHCFuzgB/HxMyoTcYfeeiByU88fttN1zUqyGfZBd8nlv1DmMUYDLyCkaBV++DJ0X3F4T+FXbZ58xaNmjRdsnRZl24nNGvVWtBPYGZhRLKFS9ubtf3AQVFz+IUfwztRK4mzY2eNn7Rk144nJ9739hsvFOZn6dSarchoVuxXxZGm9ASUgD/PTJw2yBO6GFVJawWMT+l/phnhZWQEna0ziJQVEI0Sj8qDKFwclMTna6Z67bxWWkMvo7fFyZ2ECHVlOCr8vnnfLOs9eGC9nMxaKb/OaVgrzfhnKQSQJ55voYgIxA22emDLRMKS6UaksmH08yf0EjZqnPxuQu3wW19mB2R1phPUqlaLXUzXRNLlyggEqxB82D8oionPtxwUglxHC2nVqlWPHj0+//zzC0Zf7mAHd3QRvYdf0SO8M5FSNBmUZlIQWHitABAH+4p3rFn57bgrRoJtCoeqgPYbdYKLlW/X7Ad8NT3FYsZTBx88wvf/++1qIma1kg8nAAmhLLt2bt/pq4aT0Cy2uoKzVMSLoe6Fo6GszGya9293TqbGYGHPO3/o2Csvb926cb3cDEHNlgxiynI6PK2aFph01y5ZurhJ04Y5rqxIrBw4v9glS4SFKy1bNnc67fPnfXH26JEabPlfx15tfdS/f2Tdvw+7BUxQVXl9fQYM+mzW55269+rauf2rr7zcqmULKRXDoEHociymYlDF6SbULoqNBSWjyWaysKISSYGOdaDKN/+rr1544sGCvPxJE8b37tkt7PeRsQeucJGF8BCQvIPD4F/HA+e/+ZCIRTC9nXvWGSWl5U89MbFD926ZufUBLrHL4+N4u+bcR1FgGh52Kx77G4XJh6RJahgnxcP333Hb9Ve3apivBIj/rdkhxl47jbfEWBWXiZ9iQpP1K/0dAoYlGIyFBEbtBgFPswTIPc1VQbnH3lb0ExtfZrSAfaUNjQc7jiIRXKw1tdIocUOS8UbOL3hKzU77wBP7OV6d+uPape3bNK+V8rVCam6jWnxBXVF/jBZg2FutdhKCCag71iABQgx6qysvuWBo2pQlDowHiA8mFhMjndLuODr0OlMoSLhKBh9SVlbGjolKrl37Q6PGeU2aNDlowNfs+Xwk05gvYm7zRe3atZv+8Sz++a8i+zj5trjQrGh4I7gybAbICuoZj6kbNq75+MNpzZvkjRjxF2AQJGhVhAYp7PB8I/fw+eiReHs1+cWVWvkinC2MECgfdQk9GPZ62fXYhNLsfthrcTxHwwTCY81KSQwln9Nt7tG9377iPT1P6HjHHbdkZ9vCgQPknFTjhA5FUNi9lcVmk6tv7w79+nQk9Cns9xodOBRYfpHEiXAi6HLld+nUfvmK7RUVFbD1aOarg91UWx9VKy3z5ywkEMFV7QgrifH3P7xq5fLvvv3mL8POP+usv9SDipY4UkVhBDIBGYppGBCA8wRSxeNy7t5ZBKHlnj17thftZG938YhzoFnBtOGvKLVZ4IqMuVw2ME+y1VFjw/7rVP09p63DaqyG0U0NXzVm1LyvF9103biHn34mr7CxzOYgbZLhqzVNi2ozI37PutXYUId5MSE4DaR4xP/qKy+0aph78blD48FqK6agQ4gNJa4C8EJRZqVAAjBb9enc21HBniBEK62hGfa0YWCyu3G8isqkW4mDf7LIYN+ilbQ7eUobJ9yl6V6HWflfuC2W0H8yc+76rUUep9Vu1JMNNhSSdhft+IVHjuJPdWrWUTTan/ER5ktYieKrwUgPVbdNNsz87BOXzXLttdd6PB5wgkwGbeizV2GSHG9txGRmiq5evYZc13PmzGVVJs90OJJ45dXHcKJp+CTmvzbDkX18Do9YTBZwSwQkQxXGeiDk43GGzZINdni/RCrXlMEGyCkY+mrulxxrVi7q26vtpEfublhYjzj2GR99Bq3nqIsujkd8fBrfkrbEC1MAv5qmVTtdRhbLdMwpLYmQHTSw3+zZX+/YVWpzZhOOCks3XEcQaZ12Su9TTxt8Qs+uGR6nEg6xfBpNwdL9+8A0qyKZQNxqM1tNOqLU4iqxTQp9x86Wj4xEVaMOrAaOX8SxQIv06NFt/vxVu3fvzszMZKmmj/gQvogKHFzPaufT6ko58hZg4sDpbzHhJbaRKaVf/4Hw0BKVZjPpsRxD9M9M3FtWuXHjxgMHDnDFlZFZvH3rhrVrLhx2ytDTT+3ZoWVmVhZJlmQ1TMLBCPFlBpltBAZarw9CI0c0vTT/53Gs1Bfo491OT3V5md1db+I9d5wy4qIJ99zx8GNPAYVEPGKeYeppmxzqrE3A/6z8cXhFR8SoLnXbTdfb9crUV54zqLCFyVBaAJCqsbYi0yxzEDUyYYhhyRMaEmYsWQDrZUJY4IAFeqeh02SbA+8/Ge6TBGnSuUBjjSlDPKWadGSPEHtdTTLTp4wQDqRBbS0xibjpjSkf7KkI9enTRxePbNm4EXfn/n1VNX7UUV+sU7OOuun+ZA8yQ8hpIjKL690u596dO15+/vlxYy9v06YN5OnIC81Mkt6jCJvW8dY6doe1sqL6nXemvvvuB23atOzTp5fZbIUtHZ8gUZPUlpmMsoUo1Nbmgys0UxrRiWTkr5GYSH51XH2axWA9EPDl5WSqSviDaVOnTnndW1XZrWvnN1+bePKJvdCmyvbtbNSoWVVlaOGSb4cNHw0ATbPxILwOnvBFtaVpoWORuoJmRGMNBbw9ure97vox0z/4eNu2MkBZHbu36kGodKeWgwb1gWsaD2YsVuJyWeF/CIVI04vAdURDAHdkuCHTNlEO0DsGkRhOZKfTJ0SqOiMJCbBnGUSUuFQvJ4OSCfuiyzRXgtDw0mrWcTgOj6vB8ztUhsB7AvCBGRB2BpouGAnbXW6xVKpRR2Z2U6e7UUJkMunY/QQ2M2gh0Yj695uu7dGl7fVXXd62aWF1VYXNZq2qLLGLBTie5fYEI0EAV+R1cbg9UNlBYHs4X1Fbw/u/votEw4xMi8moTygdWzf9aOrL51169VsvPXPvw0/w0djnNKWBsapNQGEj+l84kBvzZ39WVbrrmVeetRsTIW81/BpOuzOSdob+5wEXC0l10r4/8u4QIyg8g2yYHNk5zOtAXASpEPMZVIWBykhWaqMBnge92aYzWhJqDL8IoYdALN1uK9ACpj+3oaFquBSEQm1pqA6LJTOjXo/B/S69apxRn6woKd65p8Sekf2fX/RrrtSpWb+m9f5Ez7KTYCqwiHLi9/k++mA6pvvLL7sEwaGxy2DEYg5wzgRIW4OOr8aprCzPzMocf989N9x4XVZmDhhw6slUDwSr0TY0JDjzn3NtH8xftSltc6YzkqYndlomHl/Qfhjec7Ksu4s2vvLi5FUrvhk0oOfws69r165N/XxPJFQOhaLTYUa/bNK45eNPf7R5y+4enXKxzyHx+TpNxGufpqlctdBnKT22fjabpM0JsRhGq4YNP7nfgC4WsyscCoCjysrKCAd9el0s7A1hFrWbzcHqACzMLocbFTcQJCCRgURGDgJaafBUVAlDIk63EFWN2gTnPTf83EcEh6cSZQdKqTYi+KDwFdpYuh+R7MfKqlELLfmHKN18GWwAACAASURBVAJMksgZjHcPGAH9CpFSOkIevZ7cXUkdeaBTsMSbbU7UL1w2cz76wJRSXnvu6aZ57gPFO8SzFeVOt0cNx0xmExseDLDgyUFMw3LEkiwyDvy3Q9OxtN/fejykUCXJuqiXlWhQllIDena9746bHnjs6WEXXgL2gK2aBgOlGtqW4L/V/Xj5uxqoXvnNV5MffbBV4zxdQrBd2G1uEXl9iNxjILGg9bHaHKDuQko8okrRWKLKG1jwwRwMzyS41KQQ6iZdzLnNmYFq1bJ5s0YNC5s1atCiWRMHLgSLwa4E3G43r2Mzj3zWRBYTvLbULLc92alTiwOxgCoA9/r8Zk1d9QuSEEOIUJtaO+rUrFpryj92QbjYgKsKzSOmrl618p1pb99wzZXNmzeNKiH8AqxqEKII6Vl7dpHabU+SvApCFKMMTTNTVCS61umCIT9zm8prTjSULT4Q3QstRDOEaKs1v6CL+KvV4UEzqN2K/crSFKX60YmTNm5Y0/uETm+++eQJ3dpLyTDZ5CPhCqBQFhEKDfme3KBhcww/JBPU6/P5NKQ8kgsZx5dSARqktrb7lAwLF2GNXm91pifDGwqQNjEz0xIOVubluSIhXEbRJOlNwFtIBrPJloym3GYwf/EIxN0wGMoWYkGFX4A4I+BimEV1BrOgpSYmHJsWRjKJPN88jtKP9EbNgsKHICY6iE7U3NZ8IJ/GR/GNv7J56x7/lS2Q5XZVVVc7rMIOIUzFMZUUhzESOZuscKrRU3QvihLL54EK79z5C39YuXTypIkOk+7Avt02s0j2AqVtPCESG4SwhNntETWGaSRtbDZg0/yvtqx/1bF+5bcc1uMGwI6QcMqx6iqzwR72V/71wnP3luy77bbbHn744c6dO1MIVdL2onzF/8oQnfzYJHy4g/r2DFYW61IxYX4OKzoSFB6Crw5clkmEFSd3FO2av+jb5WvX7yret3vvPiCkzZs3px34ZftaXl6O6vzDDz+s21QsmQwVUcOSNZurqw4w+RFbcKQN6dl8+PDh3I+GqqnI/NJuh9UXh3FTXKnK9Mjvz5hz/hVXejyuCrEDxGGjkYscxvOHd0udGDq8dqq7y5QEdCNYRlT1yUcead288S03X6UmSAeLE0q0DhKT1ZHFLx1DfZzZskQksGB/oWb/NNtg7RCLuKZhaBfTlf858k4EHLNnJn1sJPbV3AVXXDLWZnfDmnCsBgL2HIvdFo6SbiLlsNvVYBjrTdgfeHnSg4r3wN3XXzFyxBkwMAe9B8CHw50o62zg5Swul88bKKifXbxzafNCT/P69bXMuKxqmkaifXJt6Vg0DmHZMEEyHCBXC0ZjBHjGFcHAY5atSljV69K5V/Xw3wirYExwxiOnFXh6GDEEVoj+iKqaVMI9C5MhRKZkeKJk/maU4eMhDUZKD10YoUlJW8Sv+2HDloKWjTt07IjpDE1L60GWMqxe0DKJdHJ1x7FrAdKzyPj7JCkSS3uXDHp0IzLUoFKjYRAtgzeKrQ7sMDol/uWnH0978OqGHjHvgqotlEoKjxNRzfFoLGVkO4clDEqARCxihf1SjdgMBoye9DgHUxhNjl8OBpEtFUFfJyaVaRxRk7IpnSLaatfHSXUoYJqMeaaAUPcppPa2Gcb0NiykxPQ2RygdIqcPVd5z9ejPvlx8+9WXX3nNuFEXj1Zwf7P9EZmUzcmkAtoMbpm4cLEhoowqqdaJukzW7Iz7HXpSbHIMBoxMqEG8Dv3m9ddfnzN3FuileydO/X7Nd6cM7vK3Gy8t3b3TYaFTa3Z6RhNWvdU1+ZUpz736Fr5C1KYGGda7r7ly2NAT0Zgpk6mqWZ0x79EjXyxZfdd9D8nx4FvvTHv19SnvvPVmk8YN3Hbri58un/HNpofvv2voqYPC3nIHUs+gI+3sxTc9nF9QcMO4qzq1LPDv256V4Sz1xfSuepaY74iaKBH3NM1rVrXznYqdO93tu6TN4sZ4NCwdykx3RKX/8+Y63qyjarY/30Ms89CTEmu7bevmd9+ZctstNwzo30tRwmQF/kM2BsY7NjUpybB48dJXX3nzqutvMNkciEFW/mPyvVBhBUNhl8uDjScWCZP7tnx/yb13/V2f8k2a9MDgk/pVVJSQUEykMRHqo4Fc12azkZA9aMKi0dCOHVsLG+afddYZSsx/TOpfWy8FrgGKQ9YlI+EwueK27ix59sWpl15+TYu27XkFgpvNMTENnLOKH7RK1tbb68qprRZAAw4E03kjTEZ/dXVuVsbbr73csnGDc08fAGUdnQhNMLZntGQM5cLYLOzlcVZowJECqZNO18MfyTihS8ZN5BYEyQPBTCTEuctuVdD1UeSMRl8w5HTYedZpt/l8Xi33pbCipdF7AhNEfos0Uqq2Pq3GcoYMHbFu9cov58zCnNu4YROnGx96EI4V7LdQdQo7DR9GWmXsumqcNmG/UWM5v/VFaqI5JTDea8oW0QkPPvhgQgkvWfrtujXf7y3Z2axRfu/eXRxW0j8TMlxzuxnlpD/kLa+qaNqi8aV/HXX5peefP+LMU0/qJ3C7aZ8+2hWvQNPljTR+py7dGzUq/HrBgo8//axoxy6uP/XUU49MmgS73tJvFs+fO5+OO3PIGQRM0FjUsKI6PO29DxYuWtija+dmjQvKD5S5MrMgLj5S9VQml7XF/sGnnyX15u69+tjteDCDpiNPBnWofqnjzTpUy9Rdr6EFmHJMDNDN69atbVRYMGLEMCwNKULr/5haFlYvwVYM68DkZ55v0aZtg8JGCiQEJDeuWarU0GK1e4kFxm5zkp5W+G2TKtlz77z9hh7dOl91yZm5+Y6K8mIi/LAPQQwmG2DJUrHG4VSJgM1ywYWtdD+hrcXcIxDeX7u1OgalpaBq47uCHo87FIutXP09/sMBA09DWNMyDFF0LJBAWD7E0lV3HK8tEAkGsjwZYQwdsWhubu7q7xYu+2rWC888qdk2UJE17UesyToBi4QWDiZJJR2hglEKxzQ+RNI66BIqnkRttY6pqsct8PWkjtbZ3BhJKN/u8OAGkiU16K10W8wi5VPabUc5mg1bs2z91u3UIMvy/hvPLf522ctvTL1u3rx2nbt379O/R8+ejqw8NA2sz6RHZgCnrcsxXSJ2KPXlt66nZuTT5g7tAyKK9mzfvn3/3h1aNGlbtqf0sUcmFBTW5zZfMEheNQxxNVZJJ4UzXRZsVwk9H2WWsGkrgXgMmn7h5hXmx/Sh9QW/8YqS4UNOQXZdPu7WcFwaeOJJoy4aza6Wvsa8l5uXO/nFV+bOn3fHbTeddGJ/b2XFbTeMzczyTJj42MtvTu04aTxuPvaX0HrVWJlfuAj7TMPCgnatWyxZ9NWYK8fyRqOgrRa8t7V41FmzarEx/8hFEe8F1RKo6Zeef3bwif2Gnf0XcDbpBBZ/UD1Lp/O4M6d/+MnzL7w5dtx17bp0CZCRBq9V7c6/wx4ySgwa0hTxdVDDUonFX39BOponJt2fmyNHIj5VDYGzEsToFruakGAqsllBlCdBjwqB6POJzIBuF/HwLDmH/c7j8UYAgjarEccoyK6U3vrAo/8Yctaonr1PTOlxKQoycQwkLNIYK1geEPDH4zfU1YnFFoOkoIYhhaVJCfnH337zhWeffubJfaNh7K8kXxGMHZi1zCYzLJd0JaMae4/ZQpZwMjQbguGoOyPb6c6QGeeSrEpGUjcbbW6S5CUNFps7WzXYDUaLwYS+bSf2lngdJg/ii3Rhmh2LNR7tjYMTXveb90k0YNLrWrVoeurJJzVt2nT16hXT33/vu28WN27RsmFhIWokpiwH+Y8DQaxEhNrxsb95lQ7xArGdJkl7eqPCkZ+ff9JJJ7Vq36pN6w7QCq/4buHVYy/Oz8tAFkF2BvtKjcUYAV/EEqwagCtDQV8qpvD5OENEOp201RntlkN0tGZHhGs4Gm3cqBHJvJVYdMWq1cDnZ8+ZP+nRiY0bN/ly/ny70z3j45lzv5oHf1CXLl1UX/nAE0/Zsrv4iy++HDns7IYFuUBvMQFio6yxPoe6CHuqxeko2rV3/qLvBp04kMKxgNYi6KXOmnWolq+7XkMLgG3CpV5eunfnrm133HYtswsNHbP8sXGh1VDBWr5EKOL+soo3p7yblZ8/6JQzSsvKHW4HfE6IiFp+0+EVB4RY7Nh0MPap5Lb+dMa7zz01wUDQp7dc+D3M4NnFHh1rlhLDriPvLa4sLS1pUJibmeW0mN1oV8GAYtBj2frfxipZTPrKykp3Ro7JnPHhJ/O3bi+e+OSFKhIfpsQ0NFCLmcf4978CLj68/v+j3SXCTSwG8HYwhJNzCdKsYcPOAaUkOs5Imt5qgS9Mh/dCFs5ibM3IBSoUDsX8QcxY0SpvtaJs3bBhw95KYW4pKSnRglR4hE0FRLVArpLxGIv84H69+/c5QWeyu6xOb1UFWZ+0g6HCgU1LA2Zx8TdtYqJCZKjro0GbXnfOGSedPHjQux/MePOtKbeOu/yyy6+6+NIrJVlkmGYq4x4VCZJ/09ocunBagzZEkmiRgFoTAaUisHBvcenixYvyc7LbtmwRCweMBlOK9KSHOFJJC4SsSgiiQZ1VT5YdRJfQq9O5In9O78ijmr7F68xmQyAYMhvNl1107hlnnHHLnfdPGH9vIBRt3771tHffb9a8xd/vmZBfv/7fbrrugYcndevcuUWWOeCtPO3kU8jP8eOGnwqyTxBmToJgjlC8sTslH3WvHp3tb7zzzVfzuvXo6QuGjWYrVT3Elx3N5UM209EUVvfMH7gFkrq4Evtp04YmjQs7dWrP6MRQzyT8o34xWVBXr1679vsNd937AAlinRmZQiKTmO8YHbQ2Wz9WFJyB7019Kzfb1bxpvqpUyGzFcZ0kkVPWSCTKFjCiKDff9rerrxqHAIJEm+WDHMwQLIMnFlly/8cPfLYY6my2nGnT59z34NNDR1xkc7pgMgRGJ6jh4wnAPi/847mQPyBjIDgEcOR/vA3+CNXHQcamxUL+ZlWZO29O3/4D128u+tv4hxcsWIAGhrKFqUNbjzlBzjz1/EtX3XDrRVdce+0tdz7x/Gtjxt40euytqzcUWbMLG7bpqnPkzJi9oDpm6DbgtM59T165sei9j2a2aNclrOoeffr5s88dfecDk+YuXWmv1wifshYnwVSifM2a8lvrWHQYfkuy8LCiG2Wdt7zElIhePmrEFx+9+8qk++bNmHrXzePWrlxmBU1pBNqvYpU+Vn1Ma9M1mvZDQ+GQpSaIPq8vhGl8x7btqFlOMzkekuRBiuHeO8QBu7qZnKMmKxzFuoTY/kWiqFwi54RmvtJMiVrIAr+hcETQFsbCFfuLXWZD13YtlRCMGPHGDfKJUo0qcdiJr7jqmrOHDY9GpR07drhdjmCgul2b1rnZWWiEVFtsq47cVI8dMxoJdu/cbsgp/WbPnFFRuj89Mg/xVUd7uS7S8Ghb7k/2HFZeAItBv69Dh3b1C/LUEF4qTMB/2FZg6k6b9t7Qs8/p3X+QiE1CSSELDIHohmOWRAhspsPm3LV9+3PPPj/tjUeTatCoV/S6TLZKoWgQ0QhHfyga8XqJ7oq8+PIT9XKzZWMK/DuIFrPJKssWiKz+1zsMOKDbVW/pkvX33T+5Wauuo8eMBbZjtunxInLQUaWlpSzVl156KYuEJtD/1z/5D1l/AOp8l1EnRZTIgvlfecsPzJo1G0SMJRUdMLA/ahb5L7UP11xLm3ftW/nDpseffOqC8y/cVrRz1IV/3bZtx533P9q3fy9g41OmTPl63tyLLjj/mmuuCoejJEsp2r592IjzH3xoIskqhp8zfOv7s79cvPzRifaBHRtQOHoVOHp+NZPn76BmwfGVgGVcSegIskyStKbKaDYxQIcP7tWs8Ilrbhv/91tuePGNd1q1aoO1ziQfy+2r5kil2ZlNtBL6qGCOlfWVxaVbf9p4/ZhzzYRnmqwpHdGg6CM1E9yAbIglEDwqQCcjSrPJEFPBZ8UMKeG05aB8+lfTpIW+azAp5MdVYgV5ebv3le4r2tyjQ9MTTx3y+JPP9ejS8fShwzv2OGHpNwsXfvm51SAVNqgfDIY9nno7t+zxVVUQZghQGAd0LJVgRB3RYYR6Q4lkeLIvHX3R4u9Wvv/uO1dce3MtOg21ytRZs46oU/7UNxPim5OTw46LnOpMRWgFlEjNc+wP0Ex+X3DhwoXnnn9hlNhsgzESFiIDP8ax+jRezfKAyJs1e2brls1ImZxMROCHkuDZiMOyDFECuWhQAfUNGhY++eSTufUdsbg3ngxIesKysMMp4YjXajtmgI/aajeH3TV71rxLLruudevuEx+ZbDBaY3FC9cMIbvbEGANINNSrVy+MFpphoLbeW1dO7bYAc4oC1Ziy/od1uPmGDh/x4GNPyc4McEv467mipTtEzjDvUIbOGnGeN6w2bNL8QHXw0ccmb95aBN/67Llf44o6sG/Py889w/o965OP1q5YftuN1838+CPibUddPGbO/AUHKvzQr9WrX3/X/srb7n4QljV2UBrYnAowbLDc/B5qFswTVgfKJbqLE+SkRdapEYxCUrSqR7tWTzz8QE6G68Pp7/HVeXn18fzXbmsffmm0ttYgmi+VvQqNj30RrEJFRVVVdWXLFs2TMWKdQyFf0AKT+yGOFDJHF5NNCZ2ROKJQIhnWm4gDFP7fg09ojU/5TFVYTOHNo1/KD5TmZnn+futNb7zy4rVjL5v25otdOnT49LOP77nzrjmff96nV69pU19r1bK5WIGSyQ3rfwDy1bJZUwIpSBZBXohDVOeXLsMt76uuOqFHt9NOPeXD6e/jsP7XSv7Sk4f9t2O2bBx2DetuPC5aIEmmBJUQmGQqqrPqrGHFC72L0UbmKSGqdBIxuiIuV+BU2aZAbHQIFl2T2YCuwIooAocEma/Y0KSHdTqqOS34ODjXDkFj+VsecR1pHRKyTtB/pc3OchIIlNF0+10TWrTs2iC/wGySlHgYsiad3gzx9JHulmqr7vFkhpSIxiNV369YdNrAbg0yM6lXLJqMEw9Oc6d5HFRFsDObTUaS2KghTszJaMxhdZEVkFsMUHLI2A9MakKnqFHM+QkDYe+gmuxksrHq4G4Vu3x6BL4wRBj0Q4g/Rf1ZMmrdROdqK5+2Gf31XxdXIfTGsQC/swT9hIYLEa4EgzOpRq2gd0ivQ4YngzMlu9Z8v3HqJ8uWLvvu1GFjRo0e7cxxgKilmiaTnegyu9VaWV21+adNY8eOpeZUWNT211exroTfoAVkctgZjNh4Cpp3evKlt9u1aGKXUy6r3Kf3Cax5mZ50Qh6SnRuENziqqD3bNr75qgtvuuZSONazc/NuvemShgV5L70weduW9Rt/XJfldp477Mwtm3467eSBNodr5Ihz0Axmfzl36JAzdLLRbHf4AyGT0VBZvv/cWx9/69lH+neoFwv5JZMlwmSAp94sC3K33/Iw6EBmkZoTCSkrJERGzhktsSSgbSPZpbp37fTMoxOuufn2Jd06nTH07KNwftVW3ZmATHBNz+AXtU+b6YQdwLUHh1lhI1dI9cvoJlDiSaoxJpgIAZNpj3BOe6ddgThI/+VgmYhDsfX/IeA0ga/9SkqEuBVkD9ooXeyws2OMpQL7Tu3dum/H+4qKisA/4LVs27YtqUvD4YDfUi/qDb31xqt9T+jK/tNsdQR8XjMK8yGsWQQ88nJVVUhobTWT0TWuopkZDJt2QVWxs2WzPLfD2K1rx6kfzH560uPjx99vsBIyIVlN8PDpBCOu2agkGI0sD0ezHtWpWbU1Pv/45YCRKD9QKbYgRtlmtydTEOhBWCqFgqHs7GyS7oi5JQveS07AZdfYIsxbJiTx2Mwu4XZkf5eONIFfULufv3Joyzk31FhILV5EraAmhBACaRI7W1IXq/Ev53399ttvT3ricQx4Vcxemx0kmgGwj+DN+o3l8SG+DeJ6naSGotUlZbtPOf2mlEGt9lW6nTYUJmpFOhpajHQ0ND4LjNFizci0IhjLqgLekKREdZlui92R8PpKjSYrH2Cy2mSTI6lYEjFFZyQFG4F5jmT8Z/L0tCRB8RUMilrKNTqUvuBFtJUYALUXmUW+wkRCcOdQf1QuUClpyW6iYgBxAZMZdOakZCIA44Ppnz717Av9T7vgjTfecDjd+CDQpfBLoJILy4dBqO9PPPFEvXr1WrZsSYXxd4D2IDrzEC1ad/lYtgA9zuIYCcXorwyPK9fjfPfNF7t37gh6ndFF39GDaUkgjB+cs6v4+7hLx44+zx+KEgKckemOK+FBXVt+u2bLDWPOaZBfL8NpKysrIwDC7ib7QGZJZWjd6hXFZdUNGzTYV1qmiESZyaxMz749e/Apt63vxviZ0kHCjo5OZpVjxgWKTmM1mcJKJDPDU1hQcP+995rtzgEDTwSlcCy75z/eDTAU0iyHU5+VU+jMyKCpqwPVe/eVtm5WiHEOxEIk7BegN3ZxBlkhIbPmxf+Pco70AgxqTPMWLVo0a9YMEaGZqIU4SinXjB27a2fFhPvudrtchMV4XE7CVNHLa3yFQXAKyia9gL6BvkiPLDbV+gnPjV+15Pu2zdpluurtKivBj40TY9RfxzRr1YzAz6qKchGTYTLi2qZkALs1Fv5fL9apWf+1iepu+LkFkIwuj7tsrwSZSgJDcDhosZj1cDyTtUpIMQlziKYYERYrwmtrOpghCBBtmWbWENTCck7JLN/atolpAEMf52mblqaD1VRQLV1j7sUFT17MarUlqYPRLKd0Tzz5TPPWrfr07QvUCQiFpgRQJRTDYwaq1ivJhBIM+ULRaL36uWanM44iAQxVD1oJJiErhNegJdyerDXrvidBdvtW7Tdt37rq+41hRfL7QqeeMmjCfbdYPI10ukB1ZYUNjscAeq7dZc9V1MpEAj6bLKiJZAO7VqHxsG1Nh1WKgz6glbQeQTjRGlzUfn99J8BTSCGMhJiSAHTFW7Auslia9IrZiNYIY7ityhe9d8L9M79cds/99552+jA2rHAeIdOjoTAmO1L20H9oVLNnz14wb94HH38seiqZQEXmOoTjv76SdSXUegsw1fDLG8xW+Bo8DkdFacnLLzw34e7b8Rhq2es0BUsbfoxFW9wPqT+OJxcbBWvKEK2OVFc0yXa2GHmqr6pSlgIpX1WOOdUoy1NWXmmMxOtn5JxzxslvTP0QvDkc8vilGLGBIOzeevg29foRJNWKYXRPZ5pia4IRpda/8XAKxHIcU5Wy8urxd92z/vsixMvkyZM7dupGXPPhPP673aMEw7t3FQOgeGPaR7FweNXatb5gZNPWXZPuv/GC84ZHiKB0uqhMtc9vsrsls12qJRpkeo01Be1K8AXG4xoxPeLIYTG1bNGsT6/u/Xr3UuCp0fJrSVDU1nygZsELgl6FbgWnINo1MoelKGSU/Ql9iVfdU/KD119l1uO7UFcvW92xRy+vr9qZlYNzlKgFfRyHAUQ62FaPJga0Ts2quVfqrv5bC6B/xMJBsJDVPp+NPBIBkcEQ9xpk6W63SA2rLcbMBIIQ/X6vpjP9ZzPCpIJcS9ulhXU67TTUKJiF2ZlCNGOJdi7+/FsfiTi6Hm4p3E8s3ma76f77Hv5p6/bX3pzGCo2Jy+3x+P1Bh9sVjYhUescqdbROIvOuDCzYZnc989yb5w4/s12rpnqCCE1oVzhc5ZKS/bt27S8vr1qwaOnsWd8ZjSuzM1KnDGhL8uXSUmndN/NGX7Tt+lv+1rJxVuMmrcmEGE5GjVIqrkasZhHckNBj1ROGPR3+XrCkYErTacJJj0MPcMLBidZB2knt9Iw+JYZTUDHI1vLywNq1a4HODBgwwGMnID+lxllZ3fc99Pj2vb5b7rxnyLALyYeYJvAWkB2hk+n07E05IRntp59++uqbbxYUFKBdMawwbqHuE95VO/WsK6VWW4DcoaSkZOohLzA1ffzhNLfZMKhPd/pOW1bpU07ECEzvyThXY0m9yeqx2at8flzJTqeb63gYyasUj0dt+MrDobgqZ2W7Uacwr5x1xinvT/8wkPakx9N5b0BfWx3C6EWZpCNnE8eqCfD6EI6mWv3gQxRmskBiYMlwxVs0abTq+6LsvOzS3bvXb9jQp2+vQzxxbC5nujN7nNB7T9GOLxZ8i9Jjs+ecOrivfcXKjT/94HZc5A1XB31+ttAuzMypOGD2Q4K2jrD69B1PaEZ6IZ3S2HlOYJS4987b2fwFSZIaDrkczggJAESQYM1LhkgTh6FLB7MNurUO+3dSioF1USIGo81zx73XtyjwJmOr9+zaOW9e+bz3p504dGhOXo6QgJDiskaAHtPJZFMFBnuEXyBur1OzjqLR/oyPsMVEmY8lkqtXr/b5/UpUEeHyqur3hlatWj1gQH9uSPPaGWw2l5Y4r8Zm0iYJFqz0/NEzfzCiMIhjYDVSmFBYy4WKhfcu7ahKokbUWE4tXmTq4jrkdbAx7d5X9tJrb9z/0COt2rVB4uMbFRMSPYbcY4oikmQfYhrXYn1qLEoY+FKG9m17Tnz0+TdeeeGCi66zW4x9+/ZOKSF03ypvcOvWHZWVgbAISiA9dqN9ZWUnDmjz+F0nuZJ7ZWfet9+Vj7pp2qhRY5vmNrxo9KmXXnGGxQpncrVscgaC1RluVyihpnVefvBXoGzxH0plMgXGIu0lTKuY/3doWleNVT2ii6SFJoFGbr2GX83/5tFHJqFgnTHkVJvNEleqcX1aHJ6RF15R2Kzj5Bce1bMwA2Zm0MVUkaKFdB5UNQXnpH7//pLbb7/9oYceatO2LRVjjFkI48LcRfD3saLtP6JW+PPdTDIoh8NFTKzVbCovO/Dx9Gn33HJtg+yMsJ+U5yIvOE3CWKQrxfSkm63ZGH6wbXoT+qhBcsCC5XEvX/ZtUrY2LMyXQVnpUgoGB6PLQEIeHbQNDtw96V2BRPoapApzmfGgaW8HB7P2Lky0x8priB/AomN8mAAAIABJREFUEI1lup0Pjr97w+atJOa78777cKQebyPCH/Ceeurp/fv2g42MmYUpKCnJX3y9pF/X7rGg16jX2Z12IcZJUqYoZoxKtaS6atMZ+aMddB+jgh0UgAab2cYJEkukPYUjLW2wPFS7wVnLX7GOw5pK+IXwH0I5bzL1bNl845If/nbd9f27S9NeGnlS28bnDT71uhven/z4gxMffSQYUWWryIaJlYFQRraiRxdbX6dmHapf6q7/fy2Af9phMYN6Kdlftnz5yiFnnFxZVWZ32l596cWJj0z65pv57dq1DYUDuHsIRYSOHA2pxhZkKWesY6dH8JmgIwSFAzYnTcGlyT7tn/xyhXgxRfltOQjSPkswtkr9+g32lh4Ye9U13Xv0PnHwKWQBQd8TaW7ZAVutfJcN5AFZsmtJfNTYOL9w0QJgNhYrD/pPOKF/w8Kmy7/7ds7sz1d9v9OmU3ft3ktbu5we9pCsNyA3Kyrx2DoSkbBFLZXjWyXv1r5dB7zy2OV/vfn1kv1733x5aq8T2vTr36HEv9NiJVbPCL1QNB7k7bh9Qato0Qzs+xBMaeiaOLTe4QRJp61Vv1Dbw/9TldeXX7+w/ID3kUmPDfnL0FtvvSmeICN2NYtkwiA/8tg/Nu/cP/Ef0yzsVmMR1lxFSdjtTr+vOk1liatROXCg7OqxV3Xv1rNbt27+YIB6sgzgGPrxxx/PPvvsWo/NPvxPq7vzF1oAWxKLnkgbmlC3bFxvkpIjzhoSDVRqehVLKRJAe5whx8n+QGrWl7M3bt767bIVhNl07dypWZNG774ztcIfzs3JPnfYWTded012rvuTz2YuW7mm34CBbRrmzZr7tS+cysrNTvojUdJOhUJsAhE12DjFW1KyKoxlApcZIzfrMXIug0kAja1EwuCyB/Tp9cq7M9q3aVu/eQtMb7/Qer//nyBlCClRfqlwMIT1yLRnd9GBsr09e1yj15tsbgfmxo1bty5evLh/3z4sE3xRrVSSkcAhtOV0fiSxLdcwDHoJ3yVbX3eGB0ZBgc60aLDOmt2G4RReQpRDontI1kXwY8KgpqJx9YbRZ/bu0POTT+aWF802hhyGeLFLX3zNxa37j/vyo3caX3ndLb5wjF0nmj857WG1OLpeqVOzamUw/AkKSemDgTBrOVDEN6a81btPdyEgksk2bdqBU/7hhx/Jz0VUmNVqxmOYtvPXrI8wT9BatKC2VBLQjzACC0cjG5R0JldmC79gYJk5acdQzeXUVovzCtJ32GzZ1dW+qW9PW7lq9bsffU5kk2wV7gxq5bDZhTUnhQpCBF/0aEGQv7a+4YjP4YBBWh8knV9OxomnnHTSaSdRw2Xz5j7zj2erqgQNjy9QwWtkixW0ls3orC6vIseuzZEjRQNSqLJ/x5wpk8+a+vmO+XM3Pvv4K9kZ9zRv1biiusRktEdVo8PhBjMnKCFSRF3hRoFQxiokmj3EgsdBX9NWHJrW9Wu/55/PW632QCC0Zcs29O8LLzxf6FjBcraOBpN78bdrPpw5+6FJz8tmmy8QdDrkWNRnsWUHg6F6ufkV5WXk1vnkk4+/mj+3eYumt9xyC1YxBzDYaLS4uPiBBx4YM2YMu1WCA2qrqnXl1GILmCw2xhKG2GjQ9+O6taMuPM9mMoQDMaB4vIXBxi+SgcHG2MMutWHjzpden9JnwKDTzx5JR384/QOL2TCwf7/Tzhz5/bo1n8z6atPmIofdunrNul37Sl94473CHFdpuZ/NXFhFYdFlZGaizJD3PRAKN2jQgInDbo+wYk5IES8W8lr8tiMpig9EHkYCfrvVdumYi9779IvJzzz1+HOvHkkZv8u9+hTRNjqMQsxYGiwRWTB3ZstGuXn1mxeVlC5bu+HbFauXLVtWUVp60d6qifffR8PXVrW0PR6rA93EYEAoMTCiIbKaeoheiITF/pC/an861EvXbtmjRCIF9es1a1Qok647FiENDkMiz2Y887SBr701Nbt+PpFdUjgmmQJd2ued1q/Je6+/1KNHj6ZtexC9LeFpEYiJQ1rLDvVe7XqdmvXL7VP3159bQNhsZTkVj40cOfKJxx7+/PNZ5547PBjynnbaaYMHD5hw/4O7dhW5XM5RF52HpsV+ASxRjW3HDAGbjBK1atWqbxYv3bx5M0IT+vJEMobtqk2bNgMHDsQsQegi0wZNq8ZCavGi1STIqJjAjz322JOTX73h9luz69XTG63+sJd6WvTAs6LEU0IWgOYnmKsSx4YqzGIFLRUmnpjJjiXAZBP78q+//ur5px6lYgajrqLqgM4kMqHFYyGT3ZDwhzt16WnLzEwEyw1WVzyyz5YdGNA91KrX6H3F9y5bseX9t7+875GborH9Mz799NJLrlNC5ZWV1ftLDuzYvmf7tj3VVUQ5CB9u34ENEGesTGCeNDIqYaivvdgEoVibHaBr+/btW1BQHx0LSlWSdIN3fveDj0acf0HHrt0UVUSlJdSo2ahjJ43yxJhhhV6yaOF70969/e+3DezXPxxJgJ4mBwtq1oizznriH8+S+Eyspsdq/azFMfpHLIpRRBQ+uDrYxHcUbbt61G2RAJQc5gBBHWkwFqACTuhNflFEVqxYQbjZpEmPR2Lqju07v/322/17911++eUjzhuNW3jqW2+NvexSk2x4e+o0vdk87robqqvL0LFat23fqWs3lv/dO7ZneBy4mYJKDFIAvP/RQNRitoCOZ5AglGq2vf/2LU/MtaKQNFoOhvwFebmXjPnrxMmvQhvmcQv69ePnSEgpq8OOnAwG/Q6LZd/eoldefKlHt7Z3THjkk1nz6jVpPWLUmLNGX+s7sG/i3bcNP3db+0YCEf/rD03VRuBomjejQtO8TUY5FAzAyKznL+R7SGvkInhQqrknn3r+tRXLVxTkekade06fHl1aNm6Ql5OZiMmGaLLUV7l606qxo1sZnEEJGtXqqMnpueuWsUOG33nP7be98cGXZocdOxp5zmApxOJ/FB9V81p4FAXVPfLHbgHc0jj7nFZ7vQZNognjP158++xzRhkMWXuCVSl77t6KHx5+4oWMwtyRl47zGCLmyE5VboFhNgWei4WfhPNs2mCgM1uCKeWrbxa9/ea78+fMCwfidqPksEpWm1FJqntVack3P7786syGTbOeeXri0CHn7N9RZrRDsqWysgo7ipRkucWNyJRj08E5MCLwRMIXEItIyRhpGdJkKMJ/j5QGLub2iMAlHicdC7cpsaDFasKtFlHiZPozQfwlp8rKyh+eOOGjTz+7bNxV551/IbCxmBq2m+wAwbHJkboLCxZGEZ2sO1Y6FkMrFTOQpyNFyAFUWQTjRdUVXy967sFJOp2TCGV8L0TA6FK2hKDI0lmlfFXaM+yUnnp/iZSIxGSbwZkrhVRbRGc3bT6rZ/NCd3DaZ9MCWQl/0L55zfbNmydu31lFUDSp5WguzSzPS9F0P1tgIPLTbDEOOWPw+HtuysuRA6HtTpsupjq5TVQsfWjnvzAF6BHNhImGjYUS9BWKtSAVhLEs5Qz6IV6z2q2CMcTlcisRWzAc2r0rdPG40XSC2RiVUzJkQzG6VoqLAGu9GA9tO3R89qWX0QKxMSJgeYQSr7/++nE33ti7Zy+xfAKVP4TY/YWq1v3pKFpAuFVgWUvvi5huoDNRZfinNhm5qClPjKj0fk2OJlTgWdxZWravfnZWg9wsixTRRQKSwandzIChB7lZKza7oNmCl6c0bNTkZ8hdOhrjor9eftf48RApWcy2KNYvs6UyHDp9QP+Vq1fcO+GB1195ZfyE+0eOHDF//ldA9zasX1+dCl7Qv9nwwT0QKRHYMJMRfOTsJQR53lF8c208kkxEiSCGyESkTo6Ehp52ytPPvbJ/y4bsHrDbCwO/zWGnMaHAoeloN35r47VHXIZZItYkTF/gImQLnZRsKZ159U/7iiPhy/92x4A+pziyPFFdOLPQVpWIfDF/UbfbRyVC5TpsRgmPIscSFp9Rh60oN2nek1J1ZhnFJZ6UEWNJiy2LnayFWFFoIP45cvh2bqCvITZjiwsRoAGQiZFgnbARaJVJDqkuVVfKlj4SEckeLJZwXCUfXLYpFSJsR4d8SIjBg38QrAsUWbGYrWmOlOXwPj75rag0s2nD+mcM6dG2U5su3Tv8uG5PKiq1yHcBdo9WpyzGTClZYTIW2IzSgRICWqsdzmwlHnc4HdGI/+ignnVq1hEPuD/nA5qFPxTwsxe8Zty4F5995oYbboC1YdmSpf5Kb65ZUnSSWx+vPFCW0bieM685NAnwNmClIoYtw5NrM9rK91Vs+GnHHXc/+tOGlQG/b0CPzDEXDuzcNtNi8totyVjCoyYcq9eVvDN98YLlxX+7dpz5JWnASYMqKxSDCUilAZgUKlUUyz+Sl41wIoU7EUUOrQLDvy5pNBtRMuJWq0lTFFCqsL7EYQQQeUmxQokTgtqA+PC03eiwWlxLly7/ZOYnc7+cv7u4GK6UK668Si9bDlRU5OXnAyY/rjparFJgyMICn5RC4YzFJk6cKFTJUEjUM23MZl1K1zkRCZR1bSHZ9NAiJHVGeEhBnyQEganZnGOO3nDpqXE5/9npM9//as66732AVEo2xVPWLLpYM+yJ8tKaEwdOG3wxxEN9/vkXAW/ZbTdf3qNLs/LS3UbLzzoWN3Nb+r3/5dBWTeH6FNHXMUFFZgDDl4CJAqOFy+XARkUC4ECAnELZfn+A+nAn6zTWfjIdsWz7FB/EWqw0/InrmBuRy8hi7cWcTJgwAaKdM888E/uHJqmPUabv/9IUf7w/C8NheiTQOxzMOPpIsz3868dqpgiuMKh8/mA8Jm3Ztm3X3pKUbInrCVfg+Z9v506tQE5Qudo1yjr/zIEs80KpAiWZShHdzMLvj6m4+/1V+7PcJtBXt9987d23myHfYljB6vHuG6/M+eRD9g97t2+26JNAy6+++ur8/HxEBIVTvfQIF35JTQv8/fsFnCqhANFgAGGV1MvZGa4hJw+e/fmMLr37McL5QJqRWlFD6qnNiN+/krwxvXEVrC4kswWoyknP/v3r168/5prRzRo091YGwBRYbZZIJHn6kGFT3vvk7NP6dGpbEItyHUZQoxJBZ2KzSupvg9vmTsaQAEHgcGajakh6dUpMB0lxWo5oYoU34SCk4y2yIRaNCAY/WQ+CFhXLbLMJCW/QZdlzosGQPQqbjTXgDxOJDdYOfVSJqrDP06HUmXoGw1EUaYtUPO7mIf1PaLRoWdGib/euXbNh5usb3lHZ4esC4VSOVerSqiCOgTMDKoowAdwzZi0IqKTzlhYsXjhyVGM9tizCnmUQWkfT/HVq1tG02p/wGRY5nFPMNObShRdeSIpNUv7RDp0L5WfvGlE/OzH/q7Xvz97z1xEjm7Xr1qpd+1YtLAWFTZ2O7FAwVlG2bsuPPy5bvGjzhh87NIv87Yq+g/u1b5hrchmDcqpSinslAn2MAUgzG51gO6vXBT8URSc8M33sFZdO+ejL7q3aIWJgQNXrTPgU0qbjJEBGeE+ojC0lTDtIHwJhEly3yAC64PFCcpL0ir2OUBckkXEZ35SI/AcHKdjRbStWfn/v+AeKinZ369lr7LU3dujU2Z2RFWWaxmMZ2XmQUx3druU3HRiwFzhlWGHjvsrKxx6ZyAkGARUVM/1WnWBOBW+gM+qT2W711rGDmxWYSPeNOVGHESypU6D4REcL7k8qpZZc302XnFReKZXs2AQYNBGrqApXUoi22BxcC4XgQ74kEj5fgMac99XK0n27H7r/9v69u/lCldpCeNifnF5DRfSo8LpywpJptdj8UUwaFvB8Nlw4VmxUggKHO8OhKNZTzCG8hTuFyBWdyMcJEIYm9FnLucLNrPF4mJD+pNkZOnQoqykaG35nRiz0zYddw7obf1UL0Cn0BQsb042VD9WZ3qFEbZyImZgOWeU2jpDf53Q4AUE6PdlF+8ouvfbGJlmuv980LsMjnGXaI9yvndPjZ/Tt3L1lAX5hyhSLPRQO6bDBQEIkoULlqqysQinBMo1SxfXN23cM7tOFmuzfvys3K+vK0SObN28ONLtjk2wu8ixPicGdTmtImZqa+Ku+/6ge1gunIfZiKOKj1YHKvIYtx111GRJp7969jRs3poaariByqqbJL47qJbXwEKJFU7OQFiZZLmzUELMxbtygLhYic7MuwSwOROH2M1x2xbWffzD71ddnPPbwbRBNiWSqTNKIHJOA4rH3s6khBVAJtmvJiNNOIo2Fw2GFhYseQT6lJ3uC3RWBVPQjuXQUXQJYh5ADZkDuagDrvODl0itBBRB7PbfF5/O6APmh0JEmA0dgWh2U2Ienhx9Ju4G8KwfKuzbp2ygvfO6JjpEn9Y0pfSrLw3tKw9V+czhe3KC+1Kt9Pb2fxUgXTch7S+Iff7lSlSWzxfbxzM96DRxUWNiIaBsBFD6qhaFOzaqFIfhnKCKtqRiTsZ+XPfIeCPNKSoJcpFefgkLPgb6d/zLydOnGh95a9MWML2bOSAGRIE0VjsNYGPpyctTkZ0mdOmd++tSZJotRUsvYwBmwsIA6TGQxuFPJKh0ACX3EmNravV3GpAnDr7591oVnjnvtzdsHDRqUn5PpryxntuK9Ki4ugVRi9YoD8MzXz8/KzsnIb5DTrlN7m9OxZ2+xRbjnhdsC7A6LNDJZVDuR9IWq4b4ymiwbN2+Z/sGMV197i23RPXeP73viSXgNkHNJ2QjJL44M8kOjyplqDlg5Zl2dBIIJPgKidJ30xKOPLZn/tc1uFbixtLmGnDQi064Oc4Jsl9VT+jU766TmJimY8vl0JotEX5hFbh2R59XgNBkqlaqNMbu8b/feYECJpQSwk/UPQZbWYn8mx+KfHLwuLdwxK1FIauNPZY8/+UqDJydl1xPqDjewEmiLAQ9qhdTYRniKEFKsa8Tc6wX0GLmpCwbgocFvYyrZX9y6RXN0MGxRwmkYIwG2F6sDxi3udBBsoZDrN2rxEJYl1nIkKW+hYlolRc3h+0olh/zlTGH08vkICAiEgngXj2rzWeMX1F38pRbQbIqalNC0gfSqKRCE2mP0kTZCNFVehiISl25S6tm7z423/P3jaW8s/3bRpVeOzcoUeph2M/drmhBXKkuL0aljIW/on0n3+KsAA8TZXZidxmRGQTb/jLdqyiO8ApJJYcxOjxDqwEXu5zwaFvRO1JYhhLJFyZxof/2lz/vN/kYeDBxhHpuNHVKGyw2gO9vjzsnMmDNnzujRo/ki2kJMq3S02zGsp9aPYECog0ZKV79BAXM6GTcy3XI8Lpx8ajSRkZWtSF6oqWbOmnf1lRe1bJJFBjD2PznZ+VD2VFSWwDPrMrlNFjv6VEU4umnT9pIdu0acfpbTKXNbKKrQHTEVAIEDnGkQXtlEmM0Ye2kULEKfZTwbkF0lEk59KpbU2TLd1clAzBY3gvSIJV02M0wPJN4GQEbnejyZEVU1210rVi0rqO9sWN8jVa7XhYJme9BulTMayA3zbBLV8ajRSKVaXWxOmJLGlNFR+PHUhUUlIdJj84o9O7YuXbJozJhLEgxk+Ibq1KzfbC7UFayttT/jiZcuXfrOO+8gxfDefLWqYsW6ffm94snyH9q3bvfpG5duOVA9/5uVP2607S8p3bvvgMMmtWuT26FNvR5dm/Tp0c7k2y15Izi9LBBAs7VlAxIHZsWsa4y8IW2MpIN78ECjnPwJtw4bfcVr515847BhZ6NpYaD2+ap59aLFC3/auJUMLAhOLaCxUWFOm47dB5069NLLxxp1lZiUowrQEBfGDMzGLO1MXbNNLOelpeWXXXb15i07u/Xs+fhTTyPF04hbvRkfU5wYOmjoREIu9ssYT46rXmfFElzEuvgXn81cPH9evdycA6VlSB8UVAnfGggk0RzQxRpclsjQ09qYMBOGBcoKxApaJmw2aMU6THtho+R0shvcVFT9w6Z94ZQ9lU7TqEtrLNonc8KDNAu/ZHuk9aDlw6BIUgts+KtXb1ny3ZqRIwC4/KxmHU5DURRrHsSn8DArKoR/OpvVTSadevUbzp+3uKho+yV/vQCdmLVZLNUiyNGQn1eQk12PdEFIWKtsI9oHR6OcDq2gNVggqQDFUltNvWNAoqXR6SjWnEMYLTRsgHh1x2/fApobl1/aHCWGTqRf6CBhV/gngE8bV1pd6D6W55TBFFFiQ846u6ps3/ZNG4WT5l8OTavgKWHRMdswYbN26mQzirZWVCSetBv1kZBPm8NqGGGSzp2VtmdUle6jAmwIg14v+orQD7C3kTIlfRyEkfFCbSD99o1Uwxs0nQ9bEQnQSb54xz33/rStZP3mnQHTsuHDhyP0QpEw9xwc7TUU8ftcQpLQssw1mjadAJv9jACNWSzOzIyg35dIyh5nVizonz9zaobFF1GlDRs2dO44ojpSnA4/DyJ7snDX6p02s2n3lq1zFiyetXD5irXrU0B+s5qdNbi9bLIJKJXbE4rEDCaLmiBnLlGN5mqvV+QsdNnC6XgF9k5YsFXFb8/M/WnXvvWbN/fr18+Uklx2OAS9IQicLUkLwF0TBm42n6lMZ8bCpcvzG0csDr8UJRyoUEpYUoGADrwnt5AAIxCwAMA12aV4RO+2F1WF564qInsZu1oJqKskffXlnKFn/sXl8WCcix0Vc1adNev3GaT/82/BC4BgIv1WdXUlSeWY9swxAmQgZn78hRm9mp/VINst+bY6rZ7WWVK3S/rFQjIbSlw/iLwsj12nV1ORKl3l2pjqNtkcupRFiYSQeyhYJiNgI9UfU2wWmCfDOhJ0sk3VR0/skTlv+tCHXyreveqLJ+e86/E4EJ6snc0aNrjoxvNyG+92IHlVuaoiUlYaW7pi+eSHv14095MxV4wmZs1hd5WXl4Pdwa2EaMb9hJzFy/j2O+8X7y17cOLjPfv1NTtcfAVGIGxCNoMADOF9l3SJdCa/lHqcmUHC0ZCNXEaR6Iv/eC7LnVFZVp4WIuRaRdcUgo/FAks75qrcTF2P9hgID4DlR+SAHAU2QYo/skywnuhtnpC/SmfP3lYcL/dDQsrWFIPAz24aTV9Ji9O0SAVEhS9WwpqFoNDDsUFqH4IZeYY/HRzT2nL4X4a4eEJoemlO0aTLlWU2urZv2z3xsccXL17arl279h0EHywLCnexjKIn7U8fVpeDDSQrDRRrShJwxs/WDvqOAjUXA6+mDow3ohZZ49kVh+H+NpvA8/2XWtX9uZZaAPkgWEXSKHjOxXIoFjExSLTff9MVoJS0OS062QIUL+wNbfzxh/ZtWzYqqJ9KVDPw/rNSUcw+cGzphCKetkLhSpbpfkUJ8iIO1GvGAGwDmk+QGAsjCceRO0qEE4tJTiuCOhRzCuecA0WBR46hjkVNMNHhF0vEY6QZ9Ufin876tlHb1v1PP3PevAXr1q2jPc1WuEBhZhURdtrxn43zO1xBftJQWieiQZOMwegworMS3en3V2GBq6qKksXmpzXfbVz20fsvjp3++aqFC2ad/ZezzSab1ZzwB2KuzPwKv3fR0s0LZ79TUrQupKbW7Kpy57eorNh77xOT2jd7pHmzFmGfP6zqtxQVT313+rYdRReMunjEGX1d2bnsJZWYgrOS3M9KKOB2ugC+L1u1/q4JT/60fVtOTvbgfgOuumRk+3Z5clgOh3y4lGEwZijKZuvWoj2z5i58+t4uiLBECGyFJSU79MY4mH4lWmnVhZNKQm8mtVEc18rWXfEJL362cge71rSDIJXMzPRs/WnjksULTz79DKPpKMnt69Ss32GI/hFewQRj5cPTt379+k0//piR4fFXV4VCCU+jrI0bQt+vq24wuD45DCSDVQ6HdQG/WSlHQLgyDNCtJINCGYBVXLi1TFUw1cgiSzrZRckgReMg62S73pdS9GaTPUGqYJJYuc2hfT+2zbO++VBbVW2BYMWRxAoKgBpZg4lC765PVJ3NaJXi2WrMarjutHlL1t/70GfDh8+/+uqLx48fn51VDzP1rl17mjVrgnJGgB54nY9mfNK3/4kDBp2EIqfEkiqwTZMVIzPxewTrAWJC42NlIMyb/H7HVbfhA03F4itXrCA5vY2mow1EHOTPdUQnZPkQVySpbYtG9dxxiVQ6KEQJvLFQfklgmkgoBHotGa2GDlvnKty09XsvOGAgx/qYjvDEf37tv2lamu8UBIkax2Mc9WRYYhEF0yB9xkFf8Ks9qp3XuEZyA05Hkonh28NTpNmi1q79/tnJL3+3av2gQT3uHX+n2+2sqBLmB740BgIjEEBR9nr9do+LDlLJdCSYUUWn8AqtkryaEx7RXs1Cy8LJKiuWJahl0xBstLHjqh//qJVBx1qyZAlsLHSK5jpERWAnRvuzQtMRB8eJ1gJEcRBj6vdVOu128kd8v2blBUNPcZgNavD/PIYH24pnzbJQtlMJhoEI4k8bpRh7SUM6XbpIfWki4syACQTkAbYPcv1SARFcDKQGHjZJD18yckOwf6dHhaZdMWa0t3DxmHQNeVLZBoqvMVoqSstlp+3Gux4oaNKqc4/PO3ToIHDxkggQQc3S9hX/1oy/W51pY+pIK4kEyugriMu01ZA8gJluR3lFtSejUWVp+dMT7738rNy+XWSTu9voC15bs3x9775tfcFdnoy8nfvLn3r+lY/e/7R7U+n6y09u3qr7iCsf31m2H2PY7pKSuV8tzqnfJKd+oy/mfnXnvffvKfEikVasv3/v7ouGDhnSskWTQHWVRdZ7nDagWkkl4DU4brjl1pg/9P4/rly0aNHbH3y86OuZdz5w5xl9BwHgC/twTUDi6NDbM19468XSKl/7JoVSFOIbIykSE8kI+S0JrbGQYkRkHPEwGCKRaoujzfRPVn70ZWnMVqjXFTOSkH6MG6PO+PFHM3r162vPcOOTPIo2P1ZxrEdR1bpHjmULMKNY9qgBfFc2l6u6ilRiYn2NViaRT/v2mKV4BuFCaiT2ZTpTAAAgAElEQVRkIRA2SSriXClsT0UtOoNbkp1YUSRJ/GdiXylcWFFBDwhlgg7+5YBkCciJiBGPkEq0osnokqMVu+3OHCmWZ4KCQQ1luYz1s5yZOM6jfv6zyklzuckWtktlQclbaQwV630bT+6e+ebTJzmd+ilT3gEGy4o7ZcqUm2++mXNWbv65fPnyLVuK7DYXUhjBzD5RNprRTUDTq3FFl0wQMJzEmwXWUiS0Pr4ORG1paenrr78OdUMQrnMcZ/+cu+m88SmQanh2EQstmzcxGYm2QYWyxHVG1rN0LGYUeS6RaMIUBcW0d1fZmlWb09xmKgTcdIy2zCDKkZ4YDDAE0mgskCRNdNhcKrni8LnarKFICAdHKCLI1o+ogSgZSc0vOpBAaAlVSMQrvPjiU88//zwYrNKyEiwQHKx8Tpd9+/aievVyGzZsyFuEiMcwkX6jhrZJFyJ8QPxT+CLT1RZrQBocrS2ifIXmGDqietbdfHQtMGPGjJdffrm6uhpTFl1DR6B4aRkq0broEYrlOgerNUd6JBiZlVw3YWKIxxo3yLeAr/unKUvr7v/7Z1IVltR//scGQo2GxH9E8ZMBOj2kGF7pWDOyJSb0MolfMPbqCOXjv2hMBVPNRU0pp1jt4C0MOcb50X31r3+K+giYmiyHItFyrz+oJGyeenprxrBhw2Aq0ZQbKonCyD3aJP31Lz2KEgBp0mJMLsL9xJRLJZmnVN5hs4qtkctd7Q1s27qjvOTAsDNOSFX/mJOpOO3S2tXf28iK5HEtW738iquvnbd4xSMPdH9nynlnn2pu3djXrrlNnwyHAtBfSQsXf0u21g2btr765tvoWO5M4i4li9359PPTJjw6acPmbY2aNKOnAj6vUZd02c3zv9tc7Qs9NuHMof1ik+44YfprF+cX5F1944MjzzsX4C6aFggHpj9Mxe9P/6Bzl+6Nc2NSbIckl+kM1UazimdDSjh1alYq3iAayTCYM412a1Uo9tGna82sO8ZKtp/g55GpAb83Nyv7p/U/whBx1NzUx0aFP4purnvk2LZA1JvMdXv83uL1q5boI6ohZQZ5gXSUEzJruyEjpBhK9RGf0dI4FVB1NndKsuks+N78OuA4LPB4pkj1ihMRaedysSfAO0Tchs4YkxJ+JeY1J9xSIsjOTeCxA0Ak89V4zGDz6eMApaxJhUmOjSlmd0HZpJdgUTGkmUv/GcwPOlGOVbcvcH76bNOb/779ovNvePWjp/KaNF2xbOvSb9YNH34Oi++HH80x2xydTuimJmAcxYSTgpQA2zFMNMgv3Et4rEjQLIJ5avBa/E7Nbyb0WCaAJqw3sxQJXjCzXiS+De8/8NC99+7avi2JyQ05gZLKDp09MGxSZJonwTNaVwqbeCi/CT5Zv0VvkeKhn6d3gv+nTxEbiiwZcqpixr3VXp3slHWumLpfdoVzJX2LFo3btc7NyQRJGs/P9lj0em9V1fJtWfOWLXJn6wvNugsGNe/Ro8HH3+35cu73Y0acYpIViFtlCftWxGUR0aK6kBy04buEZkOVYK1K2QSSQacAtAiq5QbZloybMV24MFUqZY1auF9/+wm8AWpiTyIRdjjlSDBos2RYLe5V3/5w5d2QHk0gxpSoUhyFpBkWZN5pIkK+Q1t+ONH0NtFj6SxArOi0idZV3MPi9Dt125/mNbQzq76mo2jKLhsArFYffPD+5MmTGxc2YPUN+P3r1qzdtGlTlifD4c5u2TILvzMxZWSJELAeMsRBs0vMvQKJXlBvsmzesT2a0nft2lUJVh1sSF5x8Fy8kYg0ZqfRKvITkvmEf2PJFiMgIexc9D88SWnNHzuVtgNBFSeAD1OaVg6zCUUdNQ+1gCuMDbQFTS8/+KJff4LnSSClaaUUsFAxhXGPCtJgkV2M2De9koyhsojkysK/GXfq81IpvxoPO52ust2lJtWQ8FZY8zLY/DFdtRBEXOFUlfHMzuHX1/DoSiDIhkMzZYkTpmGa09UW1itshVU4yHSP3jzi1YdOaJZVqYvn5BmdDRpKM1bO6F86duIdL1ZumX3FufnDhjTOy60Pnl8i242+eOyYfgtWzQmD6Miw/7AzdPHVt+/ds3Nn0R6oubw+AqOlSDIQtzkWrdlRfNPdY0b+Zcip/QsL8pB+32/b+eIjzz1y94DhA1IsOqZg8uTO5s4vdF+4KOO9hf5Lxo7v3ndg/1NbnXPm2c898rxaFvjHix1MxFxLjRPw2rDqsB3FuM9BDLp1txzJTARko8P1fVHVgZgO/lv8iQnJkhDkIpA6SPu8JfL/Y+87wKSo0rWrq7pCd3WanIdhGBhykBwEyVldE+jCuqIImGFVWBRRBMUAiBhRUVCSgoggUUGULCAZhjCJyaF7OlVXVVd3/e/pVv57/we4v66rc9epZecZe2YqnDrnO194v/c1c/lnCvom5UBP41cMYIOb9SsG7c/4J44YsdZ54eDBHbV1FWBSBsFkmPID1Qh+BEzEjGwHj94Qhg85FUALKUY2aI6gq8Zowe4X1s1WRoivdelVrsDe7cWSzxmQNKSNwBFoFpnWrbPBp2A1l5l40nsre52sQWVYkVFZ1RXmzEEYKRogG6Mu0qgzQroUDb2Wq3lCHdu2fHxy53H/XHnbX+5avfLjTp3b/+Pxqc2aN62pce7evVeRpNatW5MgzGIBfh+5K7gq9ep1BuGVAhdAkygc+SO4KnV17sS4+Gdfm37u3LlongY3HN3qiL0DkwOQV6R8iC4YhqfpmhI3JTuu+lAwl3ogJ9V6c7/MpCO1wBO3ad2+VZv4G5rG2BwmiwU20Kchs4jyHDyggO3vYUfFhOF+g27nhVhORn/2RX/S66u2rdnUasSN/U1WC3ofw6zmpiSr3aHArwuSbRctDmbOSjBckfuQZbxQM8sAUxGvAiwjO0E0axattTU+k2AAjwMAp5gorBCj0+KuA0dnPP18VpMmWVlZwC8D1U68ScKLGKlW/EH0jFcdzz/ZD6JJpuhDR10uhCjY/t98fVGjzEzQdeDfihUr4BNA/gi/IGsM8goBCWLzYD+i0GtCfKGISF1kGdrQEoF8M/6TN5vIK4Yz9b/6CINQhlC7gRGTJ+VvjeONAPtbrSDkRGJNQ8LOyPB2XgTLskFhNKPfbGbAMR7UZI/PDeyiaHeoMHfAQUZI48hoRZgyMM7/1fWsJ4MUZLHGWYdofXDS6BuHt+3bq4MeKoPCERNb2b9X522v/DC8d7dGSdLLzwwYfn1TzeNTFZegw4MEQp3p2K5x86bCiUuo73NOqW7foYOS5EVGWlMxCUj/jSaBAxXk0taLBTWzX35/5afrn5rxj65du85buNhdfb5Lu14MXaU7PYaYNFVyOiy2kYP6dBmhPTt76/IvNn25fedrr28N1pY8OKFLi1yd8kgahbynjkmIhCoBS8CPR/OT1iikhhgOF2TLikttloSqakBfMLqA86J7kUg1sQIr++Vvv93RqWMXyvxrXKZf8zf15AU33MbvOQISyJZE7ssN22tqJDSIhSgkhEJmkfN5y/r3MOc0sULvV6tVbfGJkr8crJhGoZA1Q/zFFKAcecXBTd8e3brj7Ll8T0SBirgEZLuP5FhY9igit9ZtEnJzUnp3bZqdFhdj8ifaNFEIQZ0PMWpQ9SD+YDkLJYMLBWcGwEuilCsnKkwGrf8NOd3bN9t5NH/ShIkJccn+QPDJ6U917dipqrr27vHjsxple6QAPCxwXBKmqQgBRP05GJ74WHooCh9BXYyy2+MKCkuAP4C1hQVHXPtf7xZkGcT7IJaDpHrYMBtwo/MZiM6raIrRbMDrNKfyU+7p7Ludgyl32HRwilEg0VIYQOVIhpGMCboBGJA1U0FXsghO9pCFdVBqHcVwvbITuyZTUx5ZsGvXCXAuoKXgUlmhyWro0un64cPGNE4Mi5zVLxEaM+ITIRsHX5GwtFvzL5Tt37u5oDB/0JCenbu0RcUQ6kzoDvO6g/GJaZIclFV9yzf7Zr84v6K87plXZ4GVB/tK1K+K7jT4z+jGU3/eV8OdYPvHjpiTmYVq8vm8cy+98vKo0aMB0vJIfkxXM2euKa+EobCYRKijqAHSzAu6NwZcGwzB9yjwygPouwc3kvof0LLA0jpKmSQwgMywRqqlktcnCiY4WDA4AmdieEZTNAVtKDodA016hI0S4lXZKPABRUIdNBBUrYwxrBISimhoEXVnMfOxFv6rm1sf5p4MKWaJri3JL8nbv+Afo2KgX1+tIRhjwlKP9s2T2R8Eq/TCU4NuHJzmLS2wmjOh1kPsjBpUFV9Cgt6zS+bh8+f0cJItllcVP/KQOOBm4dGMBlQ8groS9slA5SKMNx0rLJ3+wqLszC+/3fn934fHN04xgpGZNProcNRCpqDMKDUZTM0bT/UfdaPy6VfH9+w+1uk689Pje9Du0yolossU+GDMOjJuILRGUi1MsQELQyP17sFJkuMSJO8+nRJh+uDlgSgrGr0i6Wi22AHtBbaEjZYFfuHQ16895hfefMOv/34jENYD1ZW+gwfOI3ShNB8VUm02k88TuL5FzPSHhqRYw6gRUg6jLpUA+ySDb4SnA6rZ6Y158/0da7cW+tDAn5jx1wkT+/brnJ6WGReXiIJYIOAvvVS4ZeuGzVs27D+jfnsob/2W0rC/1s5RD9/f8c7bu2nBSqvZbOSVkNcNhBFltpKSg+YLA8BFXTlhowV8OlUFylKGEo4cOZucWM5ypp07dx/e/0NmZvrwYSPdXg8BdKsg2eOwide32Nmv+gl03YCeZQbdyAygJ1po2UcfR+EjUR8LlgjmG++eeCHIfJuoIIoQiM3C4UBYd/mRTIIgxlXcLLOd8gW02ksiL4gO/CWKjvBZPZQlCWU/oGhwXRDq6+A7UwMgNjOGJZR6OM4UliXK76E1OjMj7r1Xh81bWpF34rtTu9S4BEdmanxdwL1yyfufvPvZu2/P7Nq9DY8sBmylIVIpQSDO8iXlJa+8Or8wvzI3tynic5rRJNkHcFhsTKZfCqzf8O2Px8+czMs/nVfY6/rB4+6baItPwL6CVBa+4nnxpEhoYSf+/WZ8w5WuPgLRzR4v5bIHgOxrVUUFFLv7DxwAkliQ2OkBaEDRHpertKQYFN8A+8XGxuElop4GpxvAKcKDpaK3VM/OzgGFd0BSoJkDxaSrX/Z/wU+A6kSlH3VuVQ0BxEToJHw+NL0GJCJRjySfFJBj7CJabsAoXlp6wW5pJFpN6LbENMdgYlVDcQEOKwYKg4xljvlPPo/we9XD55cMmpWLWfPZvPtG53ZrLYQ9l9DWifVNK+Zmmca35veLi3V0bJVO1ZRRgHUay/D2KcaMxwMhmCqVDenX5NNN52r8pIWc41gMSwgJJODsUXcNw4bDxvEhCuoeTrmOZm1xBZfqCi4WtW7W+KmHexrVKgIjMImaHIDeIm3Ug/5aNmQzh4qHtEro2+YGr7ez7i+nqWrKb9JFdFqTOjTIbXBW3AQxszhYH26GUg2K25uTbWmRy5Qf9dLGzKBcDLMDq4veK0iUSKr3XN5Zye+x236N1mR9fHP1cDI13BJnSFqx/EOUkRjBGgrysVZr0OO6uX+LBU8OSorx85RHLioREuD6wEtwQDTicHHs6wuX/PBjZbdefd9YPKdLrx72eCtSNUpI5hmijqKAHomx5DZP7Tew6zPPTAlodDho9DnlkoLyE4d/2Lh57bz33kxNiRk9Imf44OsyUmKDtfksHQIvr0GzsDRPha6sKs1ZYk7sO3PoSIFJSAnRUkWF2yTAaYFKj/rq/AUZGRkaDRgTobIk6RY4K5eR5PXjHQMGHozEckFN55BP4pjPVny8ddM6ZHUIHiuCiojaX3wP+ysDkwXyCURoaBlELTVkPHWxvE7tEnOVx4F6B5hudERvyIqFAkibgV0fYHmfrAO8bMRYkY4s8HPJYH40gE4GoDWtjjOjWVSjsDsEBdnvzcxKeHV6vInrUOfyGjkbD2VKE3fgaPGUyes+XLqyWfNGZgu4nRWBFRBsQsIHVi0p2TF12iOpKY3xgP5AlU+qhUYYcDVfbf/+9TfePn2msE+/AT37DL//ESIhUOf2InDHga0lGsTD5DXksa7ySn/XjzHlcD3MQBzR7T/6n+Ahfv6FOQBpjRkzBj+uq3VyJpC2yI9NmphfcAFd+KLNduvtt930l9uyGzeXwjLS1IS9lEF1mk5KTZF8vsLioh5ts3/Xh/k3XAyBEPZm5D9gWATWVOv0JCYnVVZWCmi2Qc8HAFuC/ZIz8N3u7zp16dC8dTe5wlVRVWaxgtaLNPKh762wsLBtUjyo0zG8UQwiJj++iY78v+GW/9VT1lYWnj2y7dE5vVm9CuE3RVtCaCZXOYvoGdDHjDSeXleuy7o1No0CmV9QRJIb0RclWjnd061N4rDe6cvXl6AjCa0rVBA068glwbJppMuH+EPI0mtRYJhBhV6P1CiRmjG1f2aKFHL7AaXFqdBOjX5qMKHxsRYq4EB8CvAm462KF3kqkQl4SzlTEq978ZwYQ8D4yQMjlxjp0w4bvLQCcvoETtMyHNoz/xzsfubrw3mQjgPCDkyOJK5jSECu+/3uc+dOd05J+RXjhbiZGTd+PF4xIeOKXBhsI7hpUsNsOBpG4OcRYJT4d9991e0vBXic0VhbWO/UnH5z3pgEpkjQkfCADCj2+bBBTHAqSWs3n//bE586JfOCt95/8vlZOU2yTVYAL1CTAgIR1S3CO47gAisQnCWgsuEFmyjECLQhPtGelZvWpU+3oTfdkpjZ4kK5vGTpzuKSysyspPhk4Lwk5NsZykoDL2+4ctSrUuymnVXb95crFNiEIeAAtdGg2cIH5WCz3OZNW7TChJeDkD40q0rAJIrRmlT9ec8aoJoYSKxBTRd53ll5adYzT0g+MMFEYU4kzI36W7hnstcZY1D6BOmeDkADHKcQrXqcfx/V0UpfOZsFzw1+GvZKICp0SqBZK8VbAgFdhJlHpBnUDHDmiH4PKBtEIKhk1lqnilUezY3sFGPhjVYOEhlqIUehmusyM2HBpDOeEpbxZWU0Mmn+FVvO3DbqZsGMiokCmhmITuJ/SGmpmpScnKIoMs0o6K/3+z0Cbyu4WP6Xu6bUeQPPznnl7nsfaNSkRXxSWlVNtSCaIT4SxWNFCo8EU0zamyJUDvXnZf2Z7yT6Isi+FXG8GIGNi4sbceNIR0yM1WIBHx04zZcv+3j7V+uDQblV62aKIu3bs7esvKxTp84g5oDoQjgINR6y17hc3jWrludkJPft0QVQ7//Vowq8O6gqwGYO8a4fj598bdGbGY1zsrJz1WCFJCscZ4uJa7R6zeannnnpZF4Jz8c3aZTBQUPMQAlm27Fj53fs2t938GAN0QxvioL0Mc44MPnxFUONFV+vxge6Gstef9EWzBt/ewdarSQUezqPZk90kWsaRMvqmFCQJVWIMAJr4hWBLRmUMKC1g7NBqzAFaYmZeccu1LhVqCWCXzlsAAAXcA6ktODp4HzolSJsNRYhJhxwJ3HSpLG5d96UobtLWQbJeEIaqBt1cB8SohiEnQbJaJLR/QOHlaIh4Oal7WY/zQH3izwhJDFAb4tEooEzgRSbQpZVMKJnB/z1sFTIOSYn4W3E7dl5iraywO4irQbkIYRx8VrRfo5UVqcevX/R+IPU9cN332vIZv2iQfvz/nJ+wbGqyrJQgEIbmpn3xfPUI/f0STOVM4C8+tDJBsl2Tudi8qvtzy3asHbLpWG3DVu4cAFYjD2uSltMPApPITQjMkIYxDgRYklQmACfASoc8g+wb9IwBBl4KHTWqaGAPV68+76bxtz7lx1bD0+6b9TgO1ZOntjiwbsHOUTkQSosaGT8bwil//teVNq+eWs+bUzSwk5w5xE1GioseaAUT82f91pqVk77zt1YeHgQwFLReYRcfSR1XG8O2CN4J9i5wHUc8LiWfvAm0J12E7KFsLrgNP+JVQi3je8RN4OOQQoHDQFXpAcJVkd2CJS75nxq8pWLqgxeITBcsDIaYDFBRfWbaZORATqhAr1bAIKhBgld3ZJKtbTcXV3ru+hMAQ1tSYnb76tMcIjNkxN7tbV27NCEZAhJ846R8sFdZg3+kK4q8JUTE1JNAhxiSFwz8PsQoAIfDaIbnrMiNITQDhpIAV5JSsx0O/XX5y/vekO/u+++t1177K/YcEOSHBBFk6b6UVWI+lV4qug7wh5DTtUAgf9D5ypW7uVXEM1p4XbwTSAUvK5nNyCKeCPn9/oEhv3wncXbvtz4zFOPJyUl3Xr7LecL85+Z+dw3O7/b8fXWUXeOkVQiFR1CEowygDqkS/fuFwsKMJ0BJPhDn+9fvTi6UND5z6KLMEQtW7lm0/bDjPjJhIkPNElBXgc6MHzFpcJtG1e3yImT6/JmTHvg4j0PP/zg3ToaZI1onCRdteGA/M8pU+bOW9i4cePLsPf65l1dHqbjB44e2bvxqbHtGR2GxYqOcniCiIkQDTFhk9WMT0KKsxokpRRnVgIh3gDRD1gaICLQSAmxVVfnjq1fePKmp9/e9MNRPxiG4SwhZgc2NKIrH0RvqtkExILMBWvb5VAPjul85y2d1JrzHIiXFYECXY0RrB24ko1lBK22hol1hA1WjyRzbHxFTU3R2ZpKt6eyshTBPAwmCVDDiLFNiQlxUD4FLVlabHpCcsDI11G+MCVrhkDt3Te3DdRoT3ywD7bLJJh8EimbYJcD3A76Zr9ufjS4Wb9u3P50f1XnPebzODt16Fla8OPoW3PvGtqkQzbPSK6ATptsDj3gQRBS5eOefnmdZG69Yf/yPp2yCREDKBjMjnBACeuK0YyNFDUuK2ERJyoIClwlAtQADskIMalCwmWlCSjtm1izHgS4AQ35TK8hXfefPPfJO58sfHZa+YUvn5s6MCGR1b0nDHTOFd/B2fyysnKDHzkvACgRJMKy0SoyQWZwPkn+OXPmfPjJSkiQghsCtDTQXo7G4lc81R/yocDzRoZ11UmiyVxTXbHms7XTptx99tShjd/kk9UewcDCTGBnIpgPozGWU7ITwf4idWvb2hHnYGhz63R/8ywGLQpXPCBTQSGyDKEkgbYvVlP8KB0iGqT4VoCIulz6obzyXUcuuYKJra8b0bZv374pIMtOpHijykiSYty+dvfcVe8mbK64+xZbxzatNI9fQHbMggZ1D2sNOAPF6RlZuCtCUMmBVR/AG0L5o0pIraEpHXVJwe3x2ewObKYb13936MCF179ab7fFScA/KJpoMsHj1oJ+KKOgOQGvBvsunhfGMeppRalHr/hcDR/+PiMQ3e+jSSy4XFFPC9+AAhxlbTQ7YKdEVXvl8uUL5y/YtGHj4IGdwHQOYbuunTtt2bTphgGDli77oGWb1olNW5Gcpd+rG+iEpMQuXbqs+3AR6mUxMfbf50H+TVchUB4DkRx2eaX8guJbR41Yt37j0VPntq9axoCjjmYKzv949Ejex8seuK5T1prPl06f/WFh0YVO1+WWFBavXbcVVfnCixcAUEKdEaRxmP/RcmF0nOthNuvd197MaRR304iemr8AndHoUQHLM/oZeJC56Ii8EBohMYfEFQNXCRINaLKhOUhPUNgQDGg5BMFF5dmuHVu+vXDGy699snnXuWq/gYNOmuTXiB6XqNCcGgi2zW1035hWNw2wJLKVlPMCpyWGNB8AE0YAHnQPxHBpjvXWeGSvvPbbw5dKg7v3VZzPV8JGc0ajVHBopSRmprXIwGwF+xDo3CoLS0u/Li0r+6HO5R+SbR95e+yoO9qAHVAtU7gEh1Rz5r6721bau85bsAgAYrNgCsiKjiKOKp86deLXTZsGN+vXjdt/7F9FQZd4vMv+B7Z2LPUfjpeEg7aCw3tmPNDqkfvbAQ1NQffXFAPQuy5XG+Bkmdou/uCb9Ja9XnlrCf48LAUoFrlWJIADgLwiaIUKllGIY0jGWIHQTUiWCEccuRCRT6UNDh45MRz4CO2FUEc3GYFtNIcls2iZPPWxxs0aj/nbX/xv573zzAgTV45+WwpocQutBdDoLFChEsqsK1z2h98pF4NOlDG4MI/mHnJlUMYbKND5xMbFVZdf+vj9tx57/AmfX4KGIR4NO0S9epc6zbgCBqPNBPdz/cerBreiZo8RdGfLDf3SoDyDznAwOsJBRF6HAFtYtk8b0nwHc4zvCTkF0uuIBeFX4h+oxTgV5UEFnBjIeZNMksQpSRQrk5JrRMFGxy+HOeTS65iY3YfOr936ozeUOOKWCSNvvDUuNpYgLZD9AqmYopgpa5zIjZt445AhbcGQdNfMVaNuFp+Y1E6rOmUJWngAMsAUKaTKBo/BBCeOdEDqQP0youz1GBm0XHGwsR5vkdVulYBk5+xzF78/4q932ZD6UtF6RJkAXkEXEsldQeqbzAuSD4vkrrDHROdFfUs91quZ8/vcDF7E5SUTfSm4Lr5hlRDonUJk1kG9yrfo7fmzZk8dOKgTGsoAJUAbiqZICtLUbl9lceXcmXNefX8hlBzUkGa3WP11tcMHD3p/4fxLPmNsEg1gAGR0eJYnknmsUQkDTonMBpkJv/+BhyVGKUKpcNnXgW1UmKDAmNgwIhQN5XbQxwVQqGJ1wchBeJNjLfl5Z5pbnO8+Ik68cfDND+5/4Nln5i+crPPGdZsOxFuptk2C9sDW+4dkb9npXbbu62Xr9pgEv0gLFnvCirUrlIAvIz4eIAoU0lAyQ94vCLY8tMmRFmBiIH//g9GILBfQBCCZ8csBC5TRUC+orXUe3b10yb12upziXBRlDekOI23kdQ8CP/jgqNJRsECYE2g2YlEORlkQnhZGCwf6+PBsdoJEl4uaxFTMntzmlkFZa746+f3+QqdM2ayWxo0zslMDrZoydw5pkgjyNVctxcYT9QBeZmg35eDAm1jjsR84XLd998ldB4orqsHHxXTqdF37G/rd/PeMLl075ebmWKxmAakvDBtIavqmQeIAACAASURBVEjy1ABSY2wH+fn5W7dunfvq2q9ePldBxz0w2mpP1Cm/0SwkUIEzM4eldUvpOG3+/lMFsQwbbzTVyponr6DW7/EixMWGiCCBlHEJW40M84sg4xovpcHNusbg/Bl/FI1W8eTRyOmycdm68XOOct4xou3A/rkGVtGRhAVns7+CNjkQgRlN9oOHLx49VXr/tElhqBRDjhj7PSrlflmwWjGzg5idNmHXzh3tW7dE9w12eBIQR7K4IGFHAZw05UIW42d8N77HGci2CgwiB8UM3803DZ0wYfwHby5ukeCddl8WkZGB9wR2GZS6ED+G4efZXR4+/2JeZJPGFUibW9QqESiSDoVQL9oUT5w44alzYzPH1l3ffCzcNggVQeaCbySPu6ry/Lixw7WgF73hNw5OVZU4jBmhKIT/EWHWRt4oDEb4yEHGM4Jeiu4K6DNA25JBM5LGQdA5InEY1hnKpBpcHM6vgu5GZqCWJiaVVDEHD106Wfx9mLWMHffPvkPvMBgtOD9xsPzeEEtA6MQhRvMQZJQMhtSsrOeee27CA5PmPD35q6/OjBnYhEIblacSrmFtLTiak+mgSQ/jrrA1yOAIMlk5rw80ttAx0uMdKU53XWJK9j9nLPA4lQ7tev0Z19h/4jNj74FEHLx5rLuzZ8+iItO/f3/SqYW2MuxAEQ3piorS06dPYb0XFRXU1rgEk4XjTU63JyE2BtFQZnaTr7/9vlurUf6gFxLC2MvJ8tcpYJQA//6jxizqYEWLd9HFhTvBKjAbbZ46l91qMZhQ6ya1fJ43A+IsMAAohMv8oRcXvHvPyM6gyerQNnPhs/TdD29+im88eMSt67ZuG39r23grr0k2sEJZRN4EuXRSuEe6BDEo+j6gARYqLS3NyGqENgLQGSDhB72pgM+PzEoEPv0HHBgHhkVfC14FDR9LlRWvq+7TVasefrRZbgcbWmqCQQRr4Evwa1IQevPAPwFhqmtqRPwI1oPI3wITcjUv0eCqTBRihnRL7tQiweUH4B/WW3M4zLECsvsAvoMJSDGZeT3sQQ+1wcRUOZsf+vHcibwjp84jLLU7krNvubNf/8FDcrNbxMXHAeGOVmmaI/Au+PcgzQCRPhLmZLuJQC9gRdu07wAp1bvGjpv17DNz56wsPV792N+65aQGac1LhWORVb+hQ8v5M7LeWrLv2IkCayx98gLFWQk2DqVGZApIaQYiSJENCxPj2q+kwc269vj8SX96ed5gDsEXIfZO8vfulPzQhJ4tc/xqXQny3+BGYcxonGCCQGvQ3Mavjzslx/X9h2h6kFVpBCw4iWBzYDKC2kQUbdu3bvnkk+XvvrmI5JB+xjKTOADlfCSI0XqBa+E/I0TeRHwKBTJclzZBz440Z/CG2bOeq3MF3lz6cY8O9t4dUsDki2iYCJQFQeUHxKJl+7f5Z05fiM55QotCjp+gVyRpFQbIkTt//jxUazKzssDlgJxLfTtgAhDeQTz+zJnTrF45cujgkOeI0WDUai6BDh8chUQIEu4UrBoGBVVVWiQvizhZ5MDjIKOF8QuD5p7kEomOoUFHjyacMNAzcIwV2vYSD/IxACn4+C27C1ZuyW/WbuTdD93VqGlTpBBR9WB0eGFBCpU+cPHB3OFcigLNe+T8wXKELdNktzexxzz/wtLr2+Z0zB6bmxhkRTFMCYD/elx1COzgAIMoFR+4vXWyZqK5GEAyAIX3eSSRdxSeL1u9Yn23zoM6tumq/CpW5fr21hruB3MP65rnTOAjQp4AeKxu3bqTdmBMaCxkFGwAAITWE5rmVHnA0EEpKan4yAhWEaNQXl1r4bmZs1+c8tgjtwzompuTpck+gSUZaIRbLGtHQfnndfx7jzTq1NF21+huGrWHeAoNqjgmEeQLVbVVkIqC1DwyeTpkUoMGY2rSzCdfyS880bvf3Uqo2uhnbuxEvT37xgefXrZ89Ze9Our339PK4C2FemrYxjqs0NXDX5KKAVYogVGgBUanDuzf36V7N7SkRESm8H8Sc+JONCSY/4iD5SFVBDodcp8MEZPUv962bflHSx8c3XjD9tNdW8U1yWqiKlW67uNZC1UHY0Ca6dCXA0ZQguBExYLgHZCQu0o2TjNT/iClOuNZKj6BJIlCmsSgCCnjr8xQAeEcdilQF2ZZS2yzffuOzViwmeXEzl16PzxzVIeu3cHSroUQpYN6GYSOMlF8Re8NEqGR4QKDD9w7DK8RNhG4MCQRANKChBdlSE0V33n77YF977z/r+MO7lv91Zr74/gaWsFOJBiV6r6d09qmDQjpXImz7oGpK48WlOXl5WHPIiBROHJwiSO0yVHDe43XUr8qJte40YYf/T4jQBZ15Lg8dcgSJ6KsdPsWKS1zjJRUioZB1mgJBkBwAmcKi58JaNThk6VNcnvwJgfpSo70qSJjVVpQ9MLcefn5RaC1fB080Y0yBZsNQQBOjnNixZIzRKLDy5cj8KNI/Qv2GYTvFHroACsVBVd5sUk0T3l8hjNAHb+oQAwZGWwsGsRMMrDYvKXaY1y17nBllTPqP2GlInQCCglnJ94H9F8ihAj+Ojek1nDFqH5F9GHrz9eIdhg8KcPubza3axHDhcsJZyitG6k4Q8hBKRZKMlEqRHLQ8p1EGeIxXNEjOqRRnxivxABQE3k7BqCSCUEDa6B5wEUNQajQmsyUaK8MxPzzpa0LPzl7633PPjHn5fQmbcNGESgEgOLBkUboG6CvEQiQ+RCpqwIEiiwaPC34xIoX3lNNfEqTlu16b915SgEKlQ1JvjqBk1mLhqAW/aTO2hojTTlsSFSYgn4TiLJIfAvXSxCqq2sDvtBNN92kKD8J99af8W+4k183Aojvo3kCTBgs8MhJUA1G22zEfGAWqWpGWvrdY/+KH3Tp3MGEPg8Uib2QWgnZHHFoRotJToHU/KI3l6AKJ6nB2rpadI4JJj6kqNjUf91d/et/Fa3O4/5JEBNJFUftBscAva9WO732uMwqZ7DWqwgmM5I98Yk527Yc3rhm3WNjumfHCAgqJFctbfTeMSLwypPtrm9eN/WBLmmJoEoBLgnkf87EWAF8piQxgjwWbteA/C9YLugDBw6gETtKD4FFjeFFvhBX/9ef6NedAak23AO5AUMY8kExDvsP+w/AzixfW/fo9B03373iwae2bzsU9jKNEKpRFnDMAKynhcEGCq+GgLTwt0ioXz2tYwJ0nQsqoHSFa4XCs0ir8ZSUbGCSASTlzAxVV24W48prHHdNWj3k3j37Lyhz3lr93MI3OvftYhBAAVsG2wY5NprwOoNBBhKWpHeauPfIhpHkFnGJ8C8IKcZIqQQGjczPABUOBm65c+Sr731QKiVMmbHepydQIoJJyL75qJozcYbSRIerfY7pppHXIehESQQXgMsLZwtH1MfCa7r2qDa4Wdcen4af/jQC7joQW8mINkI+H2ewGdhY9NNQmglLCBEC6lEBVXfEJyOnTJjfCO9n0Gg27/j2+7kvvlpSWnn8x2M+Sbp/0kQ4X0AXoUqIAJegdSLoKEx6yKlgDWAfxoGElgReSogdQFkWBQfYFk2NSYrTgoGEpJT0jMwqN6I+9AnCHyP1NZQhsHtXu4In8txYyaRoSHQUCE4JhpGk4uCnoM2anAZ6VfSe775Hix0Ye3js/PXsoIlDhNZI996d23q0S5friiKWCX07hKECX8O0rON7BhQ8Pk1xwYRgKEmUhiQWnhEbEgj4wFVDgkg8LMh6wF3lh5i3pnkCah1LW32qY8+p4JRXtlIp/VZuPjzsppuNlIcxKT7PJZry2K0oDmCcFKIXKZiJjxoKRhwtVIMDsIIAjfGIWJFtMFJtOva+UOJmrYLGBCw2qlvHjOLComPHz9isaTEx6S63V5KcgNhZeUT7CgjLNGBKacOZc2dA0PXxig+enT2tng1/w+38yhHAKoNHgtwPnH4oWQHBDU1DRP2YulimiKbgSIh267h7/xYXY1n28UfeujqH1QIdecwvj8+LrgyL3dG7b9+1W77dsHlHSmZ2TGIqOHfR5wHvDfvZr7ytf/nPog4W9lES/kVSSjjwTZDysLzR5khE0X7Oi2/MfXmhFAqKMaYqd8U7r827tXfcfSObUuVVlIyWHo4yOLAU75s4ZOXiKX069zl7limtNemIdigpJV5ENBKxVoRRCZ4cLoT+j8qycsgeR/WikYYhRhDFyUig+IccMAoMzCxxXGBLwwf3Hzh18rhF4H0s7zUm1GpNP/pCue3+7ROmfvvtqToKBIro+wsBDBohJkQNkXAUI9a66nvUGClkCqHCbLSQnijYb4BFgNgkwDS4TmhpcjTftT8w7sEVuw9Rf58w84135rbrkCOr1V5vGWjcQe0ATkdgIwAF1pHIJ5yIGjYhyEkS04j2R1KtjHxI8BPocgQnoBHkDRQaNnRaUsv+eu/AR55+csN3ld8eqFRoXlLdtA2kDwJ2l7CrOhTydurWBj2HANSjAynqbeMryUH+f7DMNLhZf8ikrb8XvZxVwsKI3mU0jIPHY+SxlcPQWLFjkg5b2D7g0KGEGkY7H5uWYgPpQwgbPMkm/aQVyLHo6Qt/8vHqWbNfHD9+QnpaGkA/2KWRpvJ5vTAqAVSmIklXyA9DHFWTJDJrUY0UReROfjxwoLy01CRaAjK6hQkOGi4ICCQImDsEiTSguFHgAjoV1YlApdOr6CaiT0yIViIcdxHLFRXWIxX+iBVDKHb06NGqqqqIR1fv5n+EU0w9cfyw31nXLM0uAtZAJMC4MIeMHXJ7msGk4fuQMYCv+P6nmRQpLJB/kWfEQQJhkn9Cwh4hOEDwOm2N5eManSyS/vHcqjXbah99ZsWs+e9ZY8ySp5KGzo2/zBYD90mTPDVAxpBiLrKFDGqLRHsOA4XdJfoVth7k7G+//45uDPS8obfbx9Z5SZeZJtW1aZoayzGvPvvKqo8300xCfEoj3sYbOCmoVaEbOqAarI4kuOMrP13rV6kLRecHDO1Xf1dCw539khGI7L4/kZWjRQ7KJIcPH8YSJk4/5iG2TTI5w61atHj++ecA8X78kQfPnzwBzQbgd6ygr4OsCkUNGzmia5/er761eMvOfYUltfa4dJMlBgJ/ZE38QUd0NeHiUXt42SoiPQ/HAbvspIn3f7lp6559B7xyqLCs5h+PP9u6ifml54bYc/wg+MMq9RiyThY2nf+BZ/K0NU/O+rTPoFn9/rLq7ZXfhkRbQENnGzQPSYoXYxVNVcGcQpYZi3f79u3EvYvktBCaRsuXf9AwUGqIgEGJDEOkyLDsoyWKX4JSlqYWK1pZeV0B7LhByP18Z/WjM3e8t6ZOhynmLDDlMEVEMxvBIp7v6hXPoApuUiB+oSqtUrInrLoMRh9F11EGV9hk2X7Sf/2Ydx56ec/4qe+ev3hu4bwpf79zgK7VciHwW8WH3XDEzJHJ5iM8QXDuSSIfB0wiuTDcVkT1cGAxepzFggBek2U8DCkdgh8QHCWqbKBqbx87KKVx2qPTvvjxrMGcEOcFiY0nSLE2mhdxJpMZREBkGuDAeyebUSTHiZlP2o+uedS7beaad9vww99pBC5bk6jpxEbr16UwS6CsFNitDCCdqqONoAYIkkgFYiy0oW3LpAt5ezXIBkP8nCE5JKRwoQmdlJCyZOmyysrqUaNGkYhM18sKC+G0WWw2zNnoBMXlOFGE4AYeD/gD4i4YjZ6amqeffvqVV15SiZaCA5dEcCx5agNuZ/tWqSBrIpkbdPngjkDQhCCGBuecGeiGCPIdV/pprEgPCIiBI51KxP+A3oXHU1BQQDTUwJhX7w7wv/s3b/q8WeP4RFBgYWUHgVBgdY0NqQy6C5AlxPf4SutAsFuIUxvJYJGv5JExlsQdQnM1FDuIED32OAPHisneYPyRM/JDL2xp0uVvc19f2aX79bIPyTBZhKIkOEuRa8JOZzCZzfGsQdQVbH9IXeH9hhnkyiKBLL5H2RFBrVkUlr6/5pZbR/btf0Nhkf/ieR9vdGh+haeppx4cWFdS8M8nZt13/5RV63aWVMOSxXCWdI5P83jZCxfdM2YsOHikrGWbFm+8/UH/ocPq3fA33NCvGgHiEIRCWM6YfI0aNQKW+/Tp01hvoEiCIAph5YYQaiDAmc0TH5y0ePE71SVFjz4wYePna/1uJ+ZoCK3/VCgxMWH8I5MvFpePm/TYY4/PPHDktGiPgyyPErwKPcmvutVf9EfRChESdVFLhf0VB56U4zLd7uCTTzxUWn6yb6+mXl/gUlndE08t2r3rh4njuqWmchcuamsPep+ct3nomLc637ZgzqJ9768v+uTrSpeeMmp0lxt6NkNvopGJS0m0Q/qVZNyjviThOkCqhahxb92yBc3FuBZ+ikoijBpCxF9087/hL0cfn4cqBcO4XU5ks1ANAPEs0T4NUYIR4NoKWTuPDNT5S9yTz+wtLq4B8wzpMCUFNfwUws0B5MOvdksw3qDNN4RhsuDNgHYN3KFoMg1Qsc1Wby14f23BdYMefGv1llHjx/AQuAiW6+C1VsJIfBEpVwEoCAtBiBA9RFwI/mCE5hbYFYJkRbQNrwsAQeIioqKhKQECzEAqCzE4a6ZozWaGH8g0Tmv8wisv1crUkuUnqUDIBI/MDvJnCLOhiB0AioXDhqOB0ItUDPGC8BW7FQxu5BmvdVy9Vnqtv2r42X/sCMARiT5b1NOKBnP4qlJ+wcoCAQnOONpsZdF7D1QzskFk5SNhomZlOSRftc/rtpkSKCA10YZtNLVs1SY3t0V5dfVDDz0EWwHk9tSpU48fP/7BBx9kZmfJPh/6EEMK4QgNoWuDqE0YQXPuc7lQd7DFx+NODuzfR3JOJCVFg7d9z3ffQFsvAV3AWNzwLWiOhpcAsKQoJCZCidWkYJVEgg401l1+SZGwgzhfkLBQgCoFC6LPb+IFZOdJoF2vDt0AMcHd3++8b2Anm8VCuXyUMZHk93ToC0VaKKNuKCqjCuI/OJARy/sT7D8SD0fTkCCwwZMhIwX7ZRJlzbJhy5FXX9+bO/SBR59dyLOS5M63WuLC7gBjMlEg1+BjwwAaAwZG4j8Ca8AIQ1aMAi8zGhQi5yfljIiVMZrMby9aNnRkn0enTHY6w/nnnV1bZUCyDbZpUC8xa8m49V9XzHtv08adB5NS7EkJqRnJjUCJ9eORY0XFFdgvHMDiCDGNc1r5pTA04BqO/4ARIKkD4uATYBZasfBEqBuSGYuZg1gfBAgcRwQBVNSdkbUaefr4j/dNfHDBqy/vOXBw7iuvAECDLQv6AykZmUmNsioL8/cdOTNhwqPzXpk1oG8Pp6vqj1qm1dXVAEXBHEWB8Jj80SLmsdOu52dPO3b81KpPZ+3/4dDOPeenTpt19oLrvVduFfj89z7IW7KWPnpREYyB9OzGY6YM6JbTuMRjfPm194qqznfv1GRADyulVDBqQnpqosnE6P4IjvTntYAAx2ayVZWXV5SVp2Sk44roBgCpBdBRFPvHLBgYYUmWSFJNVuD8ofhAigiULiD3ptOcBsY7wK9gPhQwt8g+5tgJdJvGIx6Tgz6S6oG5hsvDXtXfMJjhhNHYNjh4TmilITJftNcvTZ29Oe+C8vCTCwffenMQdAuUW5b9gjHeoIsMHQDinTLTwYBTkymTGKupkBeA38ei4xEkINFkKgp7yDeFNZnmecTqCEexC1DI1vul/fv3O+uEEbd2oBSnHk6GJEaXTn3hMbn8ViokgHBRDfgRXXIW8IswSIKBnNTlcuFdkA2FqAGRWUk2LwC/onb4Kiu5IZt1lYH5s34cTf5f9rFImEWRlh9jIIgeIXSqkWocAoMQgDY0hWwqq6tBC6O5+rSlM2yGgCRI2Np1NMgwEFXAqps+89HU1Ji2rXOPHfzhiUn/2LN/3xPTpqKsgK1cMJk0yYddG14UAD8GHZTyWAZBYKYQhMCh4Cyx5tg4I80BTKmbODetzJk1r3/ruC7ZQNQKxOFAiBGUCVePYswVyjbPjpkwqkWv1jYHmO/gg+kmyihSkIMRjSHRjCZjCMMnJllDmvzZl9sOHT5Ia2X17T0HzVre/ksmjzz5nmxNOwOyKoRsBmMtQi6ijoN/RI8ZIK0Q+R5fSZSLrSwiTgFWfaL1QWBoId3LQPXZCG49KWRjFny6++m3T/79mddWv/+MKVwLHINZECmYHgEvCyfhEeQBYgdzRBBgRphLwEjR6Um6oIALI+QZOg02IzD34z8pJdi5c4utX20/fPib/NrSU5WUn8lR9DqKP6fVac3ifNPvdZxdO+D7hR1fuTvt9o5Sj6Yl6eaisUOMS5/peWL94K2Lry88sPfcmeOq2V3fxr/hfqIjAK8Cm3o0NUrc6whmCMaBRyUZ7b3IIcDRh9IviWdIhV7jQItkCIEji+grhc0mq9cNeTtkrEGPhG/IjMS+hPoNh+KRUheXFrtu3fL33553/Ifv161azhtQuAZyj7dy3J13/FWMS1m67svRDz/54IyX312xWYzLBQ6AYw0o7UisxafpFsxVGRxyFp0NgReCRGGQWddplJ6w3v16GKhPCmI+yP8wLOYxIIqgHAeLpQ9dzkYzyQRrUF3Bto/bl3VeFULA5IMpPED2dxsX4EPvfLax323T+948tbAaNUusBB+Qi8Cjfn/6wt+mvzD3gYl9mmo7PhvUuWXt/j3b4ET8eLY4OdO+P5/fVTAgrsNzsxfNP3n6q+KKk4cPf//evFfvnfTwzKmTju1b8/Djj46buWfkI8V3PXHi4KWEeFto3rTuZl+F3dSe0uNgbW2gmqJUl6cqJjHuqZlPn8svYAQuTBuAbmRJDZ8ccLx+9muJ3OH/WLT612e1F2w7RLIG1MOhL1Z+arNbYf7xD2h1qNh6iSiHhtdgQC9p0Ax6MCKmI4CHFHwXRhBlGSgzpGu0iJrtFQ+asjEy3DV0RsNn8Xjt7LLdyiOv0C17jVuydtOwv9xAK5Ws5GZCYKOB2ipiaTexUQjyFXhVogl2XlGQ5yeuKsggiFcXoaShAAnF7oKvKJUgE8/TvEDsI+ZbWC+vqr7tzlu/3HAgZMhB3dFgLK/2VYCbzKgXqXQVpYY52kycKbQkBlSo6YIi4sThQxxyaAg+iXoJqb1gymMiXfGhLn94Ve/y2n/W8NP/7BG4nNPCY/60sskDg7kB6VfMY8AKCWUAitpYFJhz+AyxS8sWTQryz2fn9AQ5KVDYRLlMCx4+/OPIG4fv2rXrhVnP3XbLX3bv3g2oO9rfgr4A2tZQKCQ92xC/CxJ9BlwLUV2kg4MF+vXkyZPdu3SFIfT7pRUrV1RUVeVfODv31b/SjE8LBEnqK0J/RYKJUEgQxfT09Jeebpx3Nv3Q4Usn89z5hb7SSq9XRvLY4Fb9KEtgNXgr3VhlJw8cmXL6zKLXZjYHMUR9OoB8Ki6+kJspOixmUiOAjjS6oKMJqiveZyTfSEobkVxX1PhiWNggShHIhwdMGa0/WnXmi41nvty8oW27gRR0x36LAw07HTt22vTV5ldemLX4/Q/ZUN0TE4fJwQSGK2QNCZTbHMsl9+qW2suoeGRNsILJBnuzh1ZA+lXrdFGtU00ndx9Ozs4Gjr7hqIcjEC2OYOJhauH2SEY5ckA+gbSqkDZWhpAYBOHAkOWvykGraPG6PVlpqSd+PCwrvjZtW5DY4GoHism08d4JEzZu3fHZZ5/ddOsdrGBGISYoe5NTU+A3pKdlOiyWJe++NfuFF5Ejf2jUCDbsFzVImCMvbYR8Q4hPfGfN5sbxMa1a5KYmJ5GapOTVNYXWgiIACyGoQEDOBfDEMP4Cf4NOfo4TOLMn4Kkm+B0jD54qPBfHWmW/4jegVRCPYvFJTF5e8XMvzr54qaS6Fs29FCu4DbExspq0c9vp1159+XzRkdwmse8u6pGTkyRaLd/tr/l+jxzUTcOGDR791xHDB14fm5CIhwY6gbT6RshQUBKFvYIOPNQNZ896tmXTnMcffJjTqCbZe9tl2/r2zhhwvW317jyDQ+B0g+IG2zJ09MJSlU/RtTdfnP/83BdAlI9zwqNCxStqDfBecPMIg3EA/3AtE3G1V/BLPsfLDcoK6JFrysoPHjxIQFowOHjz8FjIecgsAUIBtTizxVpbWxFntyE4Q38ySa4T14fQq17jgmqd02wAvorwpJU7hdWfFn702YHVX2xp0a4DoeAKoTtQAYKNENkg8ofawC9sPiW118hkjiafwMTIW63Dhg3rdN2SF1984caRw2VvUGCRIePhqtkg5Q2AF4n1Q8he4isGHo2lwAQjk0fotc1mnAcbE4k9ULW8nIe8yhM2GLmrDMyf+OOfturICFyOmfA9zFTE/YosK6Jmilo1Fg+mfKSipAYbZThOnzg4cPD1MMYGARpeOugBduzYMXr06HvuGTdsUP/MnCbhINIkhB8LvEqy5IerBMqlkB8UKZBNQHEMwQy6ncEgR124kH/xYtk9dzc7m5c/aszo9p06y95AVgrVuYs9HEaztxApWYKIhUYlC4Utck4AvDwXumRYuzS+Lqxb3D690llX66lDL/LFyqC7yiWahWq/tnDpflxv2vSns5q2rG/vOSQHz5zY37tnSysQl2Ej3FiCmkKEFSkYXuH477tg1D8mNT7YajrsCgnvvLVr9huHl61a2aZ1exQHI7i13+AA5bfq9aSkp89f9HZOTvb0x2esXHNq3gv3D++TGAbTB13DQP8LecawBhC87sw3CDbVX8OGLAaLHis4mjfK+mrdN8PveYyiqn+Du2k4xb9hBLCrwd2JbuFRNwtfNSD1jAAOIJGB/RMxPUhoiZdvN1uVQCAhJvbsmZOLXp/fq2eXCff/jQpdWb/8p5vF1A2FJk+e3H/Q8B9++KHH9X2wgaHUjQ1MVhWoWyalpd1y+x3vLHrjpVdfr6msemLi3RnpmSUFRVD7FUxcXUB+Y/GSmpKaVs2yhg8bOKhvz6bZaVaTEQEAUhZBzoLbDKt+enUaygAAIABJREFUHbpPRhYY7FqP98jxgz27t4qLTfC7AabyWkxikBTGNZ7lQlawyjk8Lvr1eYs/WPFR6w6xC159fso/5qg8v+dM7covj21bt9FTXTSgY9rMB4f17pGhxbrOni/Ysv3cgSNqt+v73vvg1CEjegmcInskeEMYm2h7INYj0sv4x5stQcmr6hryfOPG/b3o/JkFL78lhWJMDlGpqRx/Z8+N+zb7wJIfJHEscEYS2ouYsNnInT60b8mihf+YNk2G8IvVhtIrRi/qK5C3EPG0oqv+3zAF/u8p4U+AAQEDBVSry+kU0D6JA+kr8L2Q73T0HelAAMCnpcHUSqUlxzMkAYpGvgiqAU4hiRWjKP8r3KkZCXWkxKzWGklcvProqg1Fazf+kNs2CY8W8HrMiMhRiSYMiQoniLoEZZFf5roQgmX4ZxEQFUYM9RmzEaTa9jmzn7tj7OgfjxztcF2rEFoUw1CIplLibPgtos8IX5mHmwVHKmgzGdOSRRQNcUvkQPBOk3IhAVj8Tz7fL7vXKwxPw0f/WSOAqCi6aP/rN5iXKMEhRQ9tU1KhigQoEbwTuDQjOCeUDdVA08bxR8rOk/FAMh68dKB4Lik5d+5c48aNFcmX2bRJ0OthRYvP7TGCLlmELidOCKuBBcggTEHsA6eJzGDEHBx75MhRZOq/+ebrRYuWZWZnzn/pTSCuu7WPS06SqBpk8eGRAfdN1i18NfJH6ByBjaZQC0NJ0UUbXDFcKCYdPAiE16AvnU0pqfh13Z5+5uL59buruve+jhcJ6qteHQZVr7x0osewPki1E55CHJDyIHHVVW8UjmbkjRD6ip/ofWB/oX1jEpevObf403OLV68dcdstgKBSek2kTfq3OCQv3Fo14Ib3PfGxxzOaNHn/3bfGTV08ZlDjIYPaNMmiU2OQxDJTTg1FBQMlBgMcJ6YBQU+FPJQl3Gtg1pJZm89cOtwa5eOGo16OAHbxKFUSWf4/H0aWB4BGDYLUP8QLcLajcuaU4vNVV5efq65cuPBlkWfWrFmRmBQb1iLtwFc6sGcz6JanqKysLDLHaRqILp+kIgUOatPExOQAumzc3tvvvOvokcP79u5b9PGag8fy/nbLLcOG9uetep2zUJX0UF0dHxd/+Hzh4YXvLXjvvc5tWt80eHDHNm0yUzJ0CzhHBGTTIUcOJwCPcP5i0QMPP92zZ/cbRw7t1LFV82ZN65yVl8qLMjPS4KgUFPi3blx/4eTZ2qrT82b1gc8069n3QzUBDyN98vbCBFG5tW9cz64D+/Vto+m+HXt3Hj4RU1xSl5LeZfrse7r37Y/lGZQ9ITmEhBzMF54r6pjCisIPIgOghViLBazoXnetaHVMfuKJzz5ds/LznTf36nV9p7h+nWLHjWj59rYLQS4mDAyq7geSG06XiTaIFn7TxjVdenQaMOxGNRSMmmV8hdGL4vHxaLhWNOl4pZH+bT6Lnh9Pt2vHTjjfmBjIDQaR04pQPGMjAFQksjVQbmdp57aZ6YmxkH1AlymDejGKtuhYwoZxdSNGZHCEsCfML/niXKEndd03y1q1yVEDHsgakTZMAjMNoUudlEdDIN1HUuqXPRc6n7BJkJwWCiCgCImcDbfUp1+vQQP6T58+/cvP16IFvvBiMR4iK92BnQ37EiTiABMjrDhGYwxnbNrIfsKlRyu2oL+GfBnZcVAxJ4ojV57n0btscLN+2dv6s/02plF0SUP/HCyhwEeT1mwsKELRHk2M0GHg48OQPOaaNbFsOpTn9/lEtJwRhJZeXlaJPHP79u1BbRX0+1mB9Xm8Fgcy8aibB5AHgzmCGAKqY3CTsByjFgolLzWgfrFuA9LSe3cffv7FeY9MnnLpYmn1pbNzHx/oqb0gQJgYBUkksSJJYOR1o7dE3k7YQxpMkBYj3SVkhSNGQl2RMlyE50G8KjXcoWXq2u21e/fs7z2g1/9QVP/d33coELIJctvmsVTQRzJYhA4LutsQTbvWMia3SeIrVHPJ2yHfC1JBpX3VF0VvfvjFDcO6ewPlsYwZghPXMHS/7Fl5CEJ7OehOBGU5KA+9aeSQG288ffrs3beMe/fzLxsnU7Nn3Dyiv10WKkTyFOiegEolo3lrDYYAo9S0b2OxCFRxwdkGN+uXDfvv9dtY9Vhc+IpNDntMJJdBlhsxCDr05kQNrKEIbRQFMG0ESJ+vXrtlyyZvnXPGjGl/++vtjTLTQ7I/0h535XmL7ALJQAv86tWrgTEHkbrfD3+cxeVQNFy4aJHJYgXHUXxs/EsLFs576YWvtn2Vkka/vGjG60tfmzn9pVuGDFHKSmKTU70eAHRQxNQDrHnv6cJ9P74J3y0xJm7svaP69urWskkaT9trq2tgf5LTMiCvt2nv/s179jXJaTRkcP+KkuImWen/fPzxc3ln7x01NSG29sGJXUcM/AutlwWkww4lf+qovu1yTb36p+nmfMYmeJSM5xduXbPpVN+htz0/5ZWElFTOwSmqF9JSWsDL0mbKYKcAUYuyW0Ua26L2k4ykjBqiCJ/LIoqK7I+NT3j/o+V3jRqz7PPCjs0cZuPp2ZN75ldVbNzrNMdm+vzogAvDMwtAJxSEgiburXfead35OqvNFqZ4nBOvA5s9juhLwWv6t8+LUBiMsmVlZUB94B35vOD3J3k1YnIQxZJ+ZvwHDdZooxK6sU8zm5WjULiI/AqmQMSTxter5eSB9ZNosenzL204dNH81bdfAK3u9hdzuhVpM2RP/S4XuvrgTsITCvq9v4LfI+r1EpwJxirSxxMt6eLeH3r4we5dB77/wUeTHn7k6+1b4RL17N4krIElgmTACOUWer0I8MSfFk//UC5HB5/sVpEDT0fc3MijXu34jUoIVzt9w+f/20YgumLJ7Pn5wCeYlBabw+V0kyQxSQJjuQAPiy07FA6oItDlsCzhUKyd8jgvgekK+SVFAd1DGHzfaWlpMAeYsqxoCiqBiI8FivOdyHKB/A1JYKPJQrwgdMbyYOaEl4DSO5eXd37Llm2skZ85c/pjkyfjsymPPSSynpbZdpsgojqIGyGsvlgIOEiSingYqBtSPMQNgZIEkBUeIZoQQXDqoA1JNIvWXB4MxZrfb1DDAkPFiAlG2lLf3k9pfnFudnxaEvxU4DchwwoHFJjiq6/TiIXFjoVXQJxUvBWCXWD8fMKsebtuGjV58LDewA3HmoK0oYbSxN/sebVghFLZF1IhtQasjEcLSu1aNz947scP1q42JDS5d+oXT8z9rsCXHYxvGoDOLO8NUZ4Q52cg4xr0x4tquo31XfL8ZvfTcKLfegRIQR8BjMEAlCR8oEg4wxLKcjC1SL68M8e//PzTl+c8O3HcX/8++jYt4Hp9/pyLecdmzfxn46wM3AtyLdfy6SOkxOdOn37xxReHDh3aoUMHnBwFSkRlaOtzxMbYHA4Q5nmkABLm9z/8qBgIPjK26/L3bs9IrJ00cfwdY578eP33RV6vv6rCauENvKD5IAQVgg5i0MTXqP4Zc+ZPf+6Fj1Z/caaoirbGCbZ4o9mKnlp4KWKi6UJJ0RvvLl2z/uvCS57t3/ww/r4pHZoHPl85/vbhVqP/rEmiYg2mOTNv/sc/k+B08YbzYUP8Z195Ro7+8OTF2HnzPl/y7mdpuQ6jA5ArT0B2o9LEGu1UmMc9INfy0+4byWnhiOYBDSLUwAC1ggIzIkoQWEi9+lw/5m9jP92c7zdaKUGxxtU8fm/X4V1jDd4SuBEc/FBSOmADEgpyXFl5zYJ581XFDxcH7X64RBQ8R9yFCIPLb/3y/9/zRQPa/Xv2EsJYIvxBcmnEtYA3HiGhiDwqYzLqOUnU0K7JBIceJrTGUVxcpCEdCaKrulmQO132+ZnFy8ufnbvIxANsUi3QaB40IG2mSH7RZgO2BFcgsToYHJHf+oUHjdTmz28EfhL5PrJroP7YtUuXbj06v/XWO5Aq3/39jsQYKiEG/bKEIQz7DlE+QsQOPsOgt3G62el0gggeY47VgZNET/U/jn9DNusXvq4/wa9j7mEa4bj8rFjMSOMXFBQqclMo6xF2cfTMRiQwyM4OTqWQEbRyQG3H2Fjw5eTkpgJiSrE8oSikqA0bNkDdaujAfrb4GCAnEL+u+PiTe8b9vUXbdpFoIAKohy4heudI/Eeuu3PnLgTP4+8bN236sygl5p2v+G7XtgdubWJlA1QAnKi4JOHWImFEhIeX5G9ICZ1WQibgbkkZDQldiMiHVTgd4OYMSKwJjF+K12gXmjZurAVPuaprUGf8hSX+f/vr37trT25mPEgtiJ2iCMc9uF4YBvvD1Sm+fvaJf3plAESo6tq9/O5jtZPnDiWwVKeXFtGcaAC1O4sz/RYHbg5OLjrPEFBTahBAMFISkP2SWjrqlj69r//itfnvrFn++bffr+/aKaF5M2vX5pa4+PikpHSeaCSpSalCSpJ4/uwxirrtt7idhnP8xiOANYUtJLqFY5WBKgVuEMRAq0qLSoqK886cPn70CNZV25Ytnpn2eO/evaDDizYuTYEH5iG7DkTtWDAMAzxw5XmLeqRRRHYGIBgKfgM2bwOY3gyMAIeJsEkygYi0C+Q9GZ61McYuvXps+nzDnKlDVr90z2fr85Z/uuqdH1b4VKp9MuVI4g+dqfVhrwe+U5WBcJIMVFxi3Pc/HN29/2ib1k1GDhuam5uL3ZE3CYxX9tcGsHk64mIDHtcXaz/f9/XngpF69rV+MVx+qNrDh+IpMU4OVBscjDvsL69gt3zj3LG/yOlLvGPs/IcmjeEsIIs6Ay46ABdYI8cjK4tHhP/Ahph4iNkDWhrNY4URnsK2RSXqg6TdEqwVAgwgXCiQz4G17tFHJn26+pMjF5iWqa1rq+oSHJb1Hzy8bNU3u46fqy73ef3UyXOKBJYnSXbExu7Y9HVmWvrtY8fFx8M+EGbUn5KL/91W/8bz4OfTcSwLD3jz5s2AZ0V9brBOMEYaFhbIJALQAhGMETpb8q2DcttmoGjgRzEBCCp0SZD6HrHIkfD8KuDQHy+xC5Z8/8ysl3v1GkKFq8zoVjISlUMjmkXxt6FQbVV1XEoKZAGwX2AMWf6XeVqACWPEMFREgyfi4uOmMMmBzIMS0Lhx4ybd/9DMmTPzzh6deEdzlqsxhMyEcNFIpHEJeT2YzIzUda2zVLUMEyk2IYFAsshEjWBs/qdsYoOb9W+alv85p42sYoPDHltccoREMGggIfLG6AnRUCwwWuyyVCmIDl2Skd/lWXr71m0DhvQ0sw5QukOn+dTJC7NmPTvmrlG2O+8oPn924oNPpKenYkJ37d4dLbgcbwoHICsFtgBCMU9gRuiTDYX27NljNlkmTpgE3ymgSveOG49kSc+eubhEyAVdDxQAAa4E0IfEjkiV4W+JvxUM8mYBWlU6TAB+CuQr1jXJlUGB2kzpMgHLK3UtWuWAEvDQoW8H3dQDsqD16lUdOni4y2gwhaL0CSAtVB0gK0tS3Fe9yZ/9VPILJHjUEdTDDj7yxO63lrzavktb3WuwEMkIiFEyrBXiFb6rnuoX/cAIiUQYPCQ0cdFI+RfXZxgH69B9xpT4lnOenz/jmVknTxz75IPlK9f9+OLJr0U71a9v5pDObXt1tIspFqNoQ4P0L7pmwy//biMQhf7A00L6BNsSSLBAMrRy5coEq9Clc8c7R9362isvJibFIdNSdak4GFQYIF9UH5IcSEXDn9AkBQS5OnyOq+wwSEhAGTM5Pf3JJ598Zf6ij1d+OuGBh4aNuBkuCEiKYA9IoQ3Ej0g8KGHBaLhp0rNPjRr06K1yemN9/GB+wl1jj+ZrH2w89tdereIbtZq/+IsVG44owEcBEgoDFdRrqsGBAvlO7vjZ/IKSD2Wf324z1Tnl1Lg0Z50XiV9vjcshav37Nxt0Q/OunZo0izuj1umcIYdi1aB8lo01ncy3LVh4ctW3Vdf3aDN33vMdu3UHft3AiDJg80aLSbEzeiAE5wlTGFSY4Pll4PXJtjB0ZrAisHAh2x7RA0XHIxHngbKCAENH9MEY4LicQKYK6YkDBw1/eMoyqAD6ql2PTmqbkxK+54640bd1VuREl5db9eXhI2d95bXMyfOlVtH20eKPctt1QuYPCb9oBiXqaV32G/590wOJxtJLJUcPH7aaRR+6MSM1MlhTPDiSQlj+ID0EOB3SpgN6tac5L4UGbwg2M0h/wk5E3ZprldXWbS5p07PLI9Meg1RtOGBhEBb6PBQD2BwRwF26dOm6dWuXLV1qs9uBNkFp+Zo1uisMA07CI5lJcgSEXRYWFa8IEwxUy9ApuOUvty1d8smr8+abeWrs2FutsceoOhsV8uLWI9VAmF/sJobsbKQPeOQRcUDhDJchhZpwhKPxmmXbqyyCK9xnw0d/ihHAur28gKOuOiYlnrxlr3br3/u62muKSSmDNAETdIRD0BqOgfyewMVrss9o0WW375beXcY/u2z6yy+YBZ9RMHs9ckaj1KUff9i5YwdITS96fVmsw/rmotdYkQ9KbtYsep21VksMUmI+2ieQmYv5TxJjAW9deuOEptdlg2x+6mMzLuzeNCDH0K95CqUUGrgQRcdBqgqlMkxumGUSJJGO7chM93nQQULpJuKlwN4h3NIlgzFoNBwJBzJpJomhKuNMxclm6ugPJ9yyakGR8Y84MLYYWGIfsaUQIYgwFjAkgMr9he1yOyg+Ha1JYdVJ6VYAmyIcMAQrE301xExEPEtVluFxMoRyD3klBvyiIbqMTkldsNAvxKpDhg2ndI/OoeoAHhme8JWCbe8qYDQ4piR5IIoBl9tks4UCKvgk4bmSFmvYmEi4Fv1KRgs58whYh4XRCYeMHHpt0NZMo+cZjjhphgq7DEHVwrLd2rfq9ubcgN9/5mLp+i82rFq16oMvNtrtYtu2bfPypUTfKWdFhYOUh0DfH2FmAml4RMsCj4sNHrl7PHK0nPRTfYQi6NXI0JFaNnIu5LbBEBhUUMvArXm8dZeKigMBCf3nKEwXXDiND7EtAWGdmJjYtGlTBOUoRLTr3gt4IFSa0XNks8cgm2LkSTYFHgNOiM4mss3rIJVWec5EUjuEruxPdKigmUJzPU0XnT2+9/td4BNOSkm57cabH39kYmqka6GsuHjRgmUQhDlx4kS/fv0Wv/cm7AQHvxmsjl4vXllYl8msQQoZcxUS5nhlHC/5vGj4RxshS8ksdAqC0rSpk/v37j79qZkfLpx7fPf2O8f/IycnR7SaQb6NlDlaWqCSqDFspjWILtn1P9be1zTNaHZQmrd1gnvRI50pXw0Vd2LahCxFql39VTnLxwQNTrItRjJMGhwhfKug0mRQDKI5LsUVcsmEEU6GZfCEqNats8eNbGFwFVJ+kCQZSZuIHVnwmG+PB8c+9nnI3P7N1yeMHTsW5PWUDCfOzZlUzAxouYZoD8nPAFCK/yR04gaBihF84I8ANgucdkQxlWzP8DNIjp4yK0jPCIcP7IUM0eChQ3g+Bt6X4vEcyC8vrtZH93KNfbRD355dw+GKsMdsohUhKNnjah8dm2g2tNFcXr+aUug3PzbzyxXvL77hvQ987jqoaAApwBg5VYNOA4DhVyVY/01mrdnIuGur4S5xEfoe0pyDekIEmQQXCySKgkEMefx/uT2zSyeWqguAUpFcVwsRXIcGUCxyR/hVIxp6IjwQNN4HYwDwqTgsxjil3G17z675dDWru4jsBJitGJMMCyDCnkD8Q9y4afvmLfvA40Z6rg0BwiUEGBxqILAPAK3iEkjUY7bhfqIytdEE/89pflw80rHNQh2INYP5D6E8AoDIuwsl0kFvrN3Qo+t1u/cekpTgy+9+JzI1ulweI7ofHdcvxRLQZI/RapUkb2JccEhr79Ed32TntqkLV4tsguoP86xM+ONIVfSqR4ObddWhafjBfx2BNq07fRqgKsu92bGIFk0GzoE6HOXHvoipr2HLA00c9OhTkoTM1JiqS86UVsmqrF0qKx06dEinjh2w4FiBG3Pn6EY56aiy66qfbNJ62OpwaLKG9iWeEUlcBHI7r58xiIWXKtIymnG0uPHzr5e8PXfgdaanHhsmWELQMzTyNpKsvcrr0TlQNKFLG9o7EGlH0MXQgGdpRgNnpukUKDCCZYLiY3gHNGtZGm3J1wqxrnKN3+LjaLAeSVMRZAOCRez3Fy5cUJweOyfyCHmh8KWAGRv6spzu9xhEuB8/tRP+VCSF5oMAInsVmSr0wiDLCOJFmhHd/lBxUeVtt90G94UYQ1LBiXBMI6gkl7sylZFB4EF6rHg9ptgYguElNjRM81z4Z56e//bQ2IkAz4gUlohEksGAZn50XMOYwlkMg6s60moehaUgq26yWq+7rgP+PfHk5G3bvt6yZcvX23dUVdWAMWDS+HvS8Kab52ZnZ6ckp8UlJsTGxsErIjcM+BdgEaT7FBSHsM/g+ghB3RI1JtHMwVXyuJ2AU2Dc4FQ5a2pLiy+dOXuqsLCwpqraZrM0ysiAN2Y1cxjbmkpvwYVzeIQzJ49j5HGTHyxfff3119vt9kaNsrKbNEFNHJsWTCUPsm2jGelA0WxW5CCpZ3kl0uv0JzvAXRcMqE8/+/TBvd8nxDqef/75e8ePR4I5GKjLO3UKOGgkt4qKipBZGT9+PPiHAJuB1JXs8QCqTJwSTA0laBRMIZmILgBSc+ZM3qYtW2688aaWbdtCxi8kh40mIaRAGMLXuXv3L9evW/bx8qVLP35g3JiOXbuOuOnG6zp1tFpt0H4SeBOcYEtsQnJqo9Xrt4wcODrdzGt+l9EsoG2PsHmXeZLtSc/9c0hC8oH3Vpx0q5YQB5oJ7KukTg6RLdAkQ2ydNnqDIReCGwN07CIxA6o+VVWFsppi0iuCiNlMAZVOO3lW/HSdc8UXe28d9/fpc2akiBZ0AQTq6kyiyNlQlAQfDUltEFJA+PdGhriP5L+B+IYjjuwOeFjgBoT8Af/qzz5D5gQZn4EDBzZv1sxTXf3ee+8NGjQI6wbAdki0QBy6zlnUqmnKnOdvSYsNUwFZlurgfPCchg5DZ7U3NjFdddaAfdyeiCxe01bXORevO7Lr22+HDR/uleFtkBVoFkxev1/4N7PDYxGVlJTgybDusBQIADy6IogBI4IfIc3ZqYPloXGDddlFmQl294orBoQ+YcLdQDxQdDwYwLBOm4sKqi6LB+DFaHIAxTrBbkekhBEO+CXU6R5+eGJCUhLo9+AuQUQbd6BKfnjzKEKiVI3aHVSikfsEf2n0uj9Zy6jvRUgc0CfBsJzgrkFkV5aUlOCIc8AnCwYvhULSohcW7di5DXM4MdZybN/3ySJVet7co1OCrzpEW1gD7Cu4hxjcrHXI4K7vfrKl27DbkpqnaBKabQ2iYPL5Udi51kbS4GZdcTI0fPj/jgAWF6j+aqtlKixixurQWgAfL7Y/JhAC8JQVVL+BowNJSWLTRjFLXv8/7J0HnBRltvarc+7piUwgDDlHyTkLImJWRDFnV8Wsaw6rYgZ1DYABARUxi4qCmBCJAiI5M8AMEzrH6u7vf6oQveuM37ff7+69u+6WY9NdXV3hDec94TnPeeGp5+/zh/1bt2274k8XYTWkYkEq5XXt1lUBHVFD/QoHYov6nUK3wkQxWy0ZSzBY7cUBYrfDbFpdG+01oP3mn/Y+dP0Vxw3IveuGwT1aWRI1B20WVAemU8xS/yzGiMXlAypCScUgBTZYQDXh6ohQkZrLcDn+hPrH67IeDsYduLX/l5wURz1DSEqEBSl7vEGW5ftihQVYwwEFK9USzoJugPsZJ7wxR7MbRXfhX/w9WgkLNs2gJP2L0ARWpckVjRn37Ky987qTJSGAomPiKkO1EkpZPfv6b7tW+0yxIxPQWhIXcEpgb+JgB+MVh4uyfoWWdGh0RMQucVgJ2mobeWd4ueSmIK7Fr86/KCg8FQXCodVQFJfDdvLJJ/B34/XXk4X6zDPP7KuoRLkEw7dmxbevb9lyuLoWHQgFccCQ4RzP+TWuWtn0MBaPixJGSGbLli1r167Fd6XrQDCO5Bfkdu7c+fRrruzbt095ebnb4yIJkqRsfsv9RCMRVgj0Ks5JxbiZr749a9as9et/TCSTeLmemDatZcuWlMSmCjqVLtGxcHpx6Ugs7cv1ShLc7xmr+tP/oV6jZLupic8WLbrkgnOef+45nm3H9h0fLvzordfnovSMGTPmnnvvByRkdTgYCRUVFe+998ZJJ51U2qiYWgF0t5R7c7moZ2KyOJJBRq8BmoaXX375xRdn4ABr0aaNcJyqMlSksmjA7/LmXHr5paeffvqqtavmzH39qan3xhPJXn0GnHDiST169nYR2TFaLvnT9X+59aplK7ecOaarGjlMTq7F4sBH7iIana5t7DHdeuUxxMcf/uvyZCyHRTeZ8f9sUljwvFPnh5kikE6K4RlscQJ+amrHlr3xSHdHKpkqLE6kS2e+uurh6d/HqBlqzr35ljtKC3wUPEjHwiQqagMAPT/J4GFcYunhZtWwpBiHQNAEvYBCJt5fKFvtli0/rPv+++/79x8wbMTwXF++Eo8DRJswYQIqF+lyTAqOb9ux4/mTJ3w19xWbNRQ9fNBJESvC+nGSr2O0ogs3dhzwFwihdMCfefrtRe8uXpuKxcFgtO/QATZmjy8XIREM+i02EJcNosv/u8bljh07mINH1CxRXyQYKiVl7YZ4NNWiLPPna/u1LozaQMMmA4pJSqX9djNR9NIgIQbNDEO2ONS0Y/WarT5fHnOThQJPE5abNKYGVCd/k4K6HHztlKtxlGYSwOq5tBQOETmDiFOx0qUjqGJoRmoR0tU2vhT/FpuGMkTKzpkxC9zwli2b2rdvf9fdd1JWIBmJWt0FieihSZMunnDqRaRidGnrmvnYtbb4OjxUBIW9lgPpGHRgHqSIlaTDuqoTxh7zxLNfvf/W25fdfENCDZhsWX8wbjT5JB2x4e0/albDbfOfb363VFe+AAAgAElEQVTVArt2b8MVEolDpe5EUEUjIZYiraYBXoCkyeIyGhzxaF1Oobt7h4IbH3ii37AuDrubuEyfPn1Yf0ULgFzE7ECV8PjySLQRzQBadqmmbq85cNBhzfW4vRRDBGy4f9/hZCK1Yc3q3l07DWsVnn7fVU0bByKVW11UDVWz8WTM4mJU1289GI21sUjKafM4nIVMsFSoxmKKaF5o6HNkWludCoXj85ymHQcDtpia/FlF+B/ubYlzaXE3EuMRClYYFLNZrFuvl8TlrBKPUY8b3EA8QTvFLQ5oIDU5riOxNJocwQewoW2xEzJEagnxxgSrviEQTBN5AeCPr5xYqmZ242w3ZpMcVP+D4hnLxCDCRrtiySCokkRDspDtQ52y+jYEH4cJRTJqn9mMKws7l4diP5eTeB7pCNGoVFVVVWdODtXsMFitdls0VItleestN6JLsVDluF2d2rY48cRxLIG1VdWr16yhbAB283sfvIeTit9ycS6kZ72hXKIyxuNSvMPtdrZr1+7EEy/ElUI2K3KWY1jdoXKS+wWfFwvxrHjARDe1Wp02i8MCZY7JmKQMS+K9+fNXf/cdSiyqWMXuPffdfgea2elnTmzVqT3tnIjGwKAIFttsCGghMACD9TXDH3YfifR11bVejxd08LKvv3788UeXLV9Bt9503bUnnHBC81at5Mmz2WBd3bPPPktI0eezjx8/njGTDAc1H614aGlJYkD4rhSro5HVOmvGjOEjx7/66it33/+ArpqwYAKu572wFiuG3FzPqKF9Ro0atHrFBY89/tT7Hyxatfy74SOOPemkU0o7dOk/dCi5wus2HTx5WEf8CrKIJlWzNS+brDNgHwRTOYXmKye3SWei89/Zt7kqKGaHwxanLktGsOrMlVQ6Krk64nVi6HpJFdm5MxwOWHMbtVr+U2baAx+vXrfz5DPbFrdp/sSTn6BNKqlc1miGD3XB0lEpvSpWjeC4synYv+El93rlUamUBz0UGlcSBgaZpjarDe/so48+mpOfrxGXm3GH0BhjjxtDPDGbkIGdTKt4rUvzc4N1VQ5r1on1lDFmIpAg2ODNVFMBmzsvWVVpzQkr7pKVq+Nz3l5V4Y+A4se3c/c9d74wYxaM/LQvDleZjHjt/pEbzw6bA9eKBAOiv4hppw0BUidVqKYTwwY2HjWgibpvh2LOUywoTA3cjRh7/CciQmJ3UkrMtXtPdTqdh2PaA4QDtAe+/GQiXBd0FxQiXmJRqLOsxcVFiXCQ9rc60NSo5IaYEeNRLsMsNaSAhpHbjlGNvNNtUe3+JCWTbdCg4UiVCRPGP/HEU5R6owoAWr7V6laT1e5cu8NlL7U3OnnC6d98/LwpnHCoCZcjB7FDUFsSvQg5C62DVU2pvpxIr66N3npz9oVXTZEuRy5nUnanI5UKNfDAsrsBofs7v/jPV/+WLWCyM55Yrcj7YJYlXBIggqnYRHkpeF3wuBMqMALcNkQH925ZnvPt7bdeV1LSvHFZWbs27WPRapxXChoaS21GdZidODgckGixSJtMh/buvfee+/r1HHrOZWdT8h3zjYIGIX/lxjWVJT7lzhv6Ny1JhSsOuixeCkVn0jFCkynJH6zfnQWcw0JpP4V7iVIf3mLzUr2BWGHG1DhGQY1kDM0wQCEaiyuRjJDCY/L+73A6SDKBOKeExJk3fEQLobhQnjk3x0TYDheUjSUKImLyJXHLi4GmmWX8hN9I+E9DHohwpYocgg8WPYEaIAosgFkwDTlei2hoc1w37H5n6JKfLGqZOL9IGWMxwLee4/XpK2a9v0NURYNB4kclJSWdu3cX81TEmgY1A+KkFcegf8G+xUMhes1hB5AXIgqkpe0AQZV7JZNIkLRJ6plZ8grzR40ZxR97Hpn6ED4knohH1tUsGgpxmev16AnVNjvJTxa7R6g9YoGA3e5AhZLGiIUzwhYoTKiK3W5CtUbTkiLh2MFGJRFBt+W0N1x37dDBA+mBNT/8AHvIjl0762qrP1/02aXX/mnYsGGljRvj5UK/A04Eaxnl+DQO63+jDTgd+StBf+3ks88+WLEPY+mNefN69OwpxpWmQOMY+Pzzz0kipheeemp6hw7l5S1bhWtr6V9AMIlIRIiOUO6RGjZbIuS32V39hw6e/cpzc+bMiQYDgIkADwAwFo+jWbCGDAfcS6YsDjDTMb26z319bqDGP2Pm7GlPP7Pww/f7jB7btmUHnK0HqxJWipTXVgZrI97SUjHeJLZMXqNDqa705UWvu6RXiya+qa+u2bw1HCfnENCUjaI7CCuMEI+SDRltBWB60LG4ucJcpwlfVCgwbfqXa9cdPnVk/m3XDX1+3grY97zuXGaBgBCxHwh14UUH2sA4wu8r8XoHGk5tVdVLM2dSZ+yc8ybjBIWx04qP32z6cvHiG2+8ce5rr6FmCT0YYTVxtEjSJWPV4XZxBtjCoCqIBYV2EOC/hrNGgSA9M1dJBMxWXHRJq9egOLyHa72z31m+80AKEFg6pRYU5q9dtRqa0N4D+ot5RhY3ruX6xeF/24hF6aSKNrctfjyNMko/NZE0s9FXUlg7+cReyYOH5fEziWzWZzBE6r+2Sm5fklr0Vp4YIQcewE6IEY+1sIcwVEjVzESjRo/X7fDQ8ug4FRUHmzRpwvyz2cQWRcOlEpHF5ZUJLpmCiECZ2mSkhmpqPLjE6tumTn0IPCjJzpqamyDwXVl5ePDgwWarTxzzVuemjTtU1bppG3g5JaegVI3CEpt0eqVeGfBA0ZTMhB3M8dDhMcM6vP7xFzs2benYvbmqhnAqou/+vrP7P2pWfX3yn32/aQESulHdnS4voaVYdS2YiXgsbLe6YfqlilU8kLbbCJpbs/5Qy5KiW6YMueCeL/fvrrviqsuNBgwU1CMygGBod1A3DH45SbfB+QLsOZH6culXM2e9fvnFVzJ5Q5GYz+pds2oFWJj+Xa3XXnlqjy6Vqbr9LksuKkcmEjOC4MI3Jsk7DcgVkKms3C4rrJ4Zq3fvwfDB7cmamtjCZUB2qqOxgNNjduWVLt9eV5MyhZVM/ZPyN4//374DexCJgdgyS36xsCGgTPj9/tzsQYu5TrFlTDwlaFAqv+Phy1IFwsNPqHAEnbGoCzQmSpUIOxAmwDlJOsakJy0BK0/cV+htrAqE/ThGjhcdjewYWq9+MzNNjNUOiE3dtWvPp59+euEFF+U1KkEeSarN0e1n2coO8ZBpVwHSy+IiqpIWzUTi4xITbxaOKKtVBF9+vqTnEH+EIFvqzFnJLeVZSAAVXBd3KLSDJIomUM60mhhCB+BwWmy4SI/6GmXBFtwtXkyrJRceCRZ7leol4SB16hyEWtCs4A4QOmqKXTIGuKUkFbKFUwAJjWLKK+3AJazUfjUMHjIIGoIdO3Yt+XIJnoX27dv26NFz586dTz48deumzZdecTmIb54I7FduXh79gk733z4G/plPmJfnI5mXbjr22GNPmXDCkJHDkrHEnn0V77zzDsZATY3w4eEV6N23Lx+nP/NMzx7trrvuutyCwnQsQk9RME4ciimVVRjcnDOvANifNW0/6aQJHTq0wykiAzIu7i7xZ0tdEwyJDK5GwSEQp5MJnsrJy73yqovHjBm9a++eGbNmz33lBZJA0mlHLBq1pdPeRqWcJKnW2uxNsPgUFCkSKUKq3V579gmNylqe/OEnG77+/uBPe+qiMowFmohZqFjzHFkzKTc5duWYrk3HDWtc2tSk+ENXXT7YMjEwoJMLLtAVn+zM8zTy5TqzYWs8XUdJFoY39xkLhJlKNpQ86JYiiUcfeXjp0iUnnXQiG/NBSrtSWDGtfLFo0aUXX/LII1NbtW4dC9Q5oB4wKkmcZg7y4zKOHDdBVeYx1H02p0NNgln1ECEFiMFpEylVFHuSL7L2RPiwLc8bVnOfe2vjW4s3JchpTCahUYC6KTcv/8mnHn+tT2+K0NQGgmhsR/Wef9CgAofHLGB2c37xRomfUow34HoEcI/rV9q3bb414BfUllkc9LpPuZ6byZLjAnATDAduZlYPKlIDoTdLg9icmmvcmgxH7ImE3x9+6NFHt27du2nzT06HafeenS3Lm2leNCAqYFQiVhCcEhxMwYgmnKXxpCcnFz1UVDE9aMjlNYIrhvGwEYNEZipKpK4GMlyMwJtvvhGh1abNwGbNipo2K733gamhiLCCvPLWotNGtw5Rd0mJ9ujcGvwEvU+9dMrhKua4PZPTv2fjru2tr8585pHpU1G/0qoRimZnA+AKvQX+o2bVMxL+s+u3LdC0WauCfF82jaRwO+x5uCKwM7JpnFuwDwBTxmcgKzpjXjHWHH9c6bmbu3/44dpGuXlfLPqitElR0xYlDrs9VOdXE2mAWcisZEwKGlIvvbi4+LRTj+/QsWUiGsjLLTxQWf3stKe6tbVPvevM9i3SWc5KPoowYUYtOS6qpMXCUQepRg0RCmN/oGlkHbWqdddBw0vz1n69cncwagzEANKGWGYBiuUWgOvw5Jbk5Rc1Am7524f9H9iD6YaOovmfxGGjUyqzqEOfHaZKUVqpy+ZEo4lAmKifqXGO2xarlapetJiOAhF0iMQnkDlawSIkH5nTlG4jRiM1IcEtjRp7rChY2mFIJ1GMGmYJM5hN0UjY6fHAV/TQ1Kk1df5bb71VI/rX8nd+s6HDxcNhfGZg7UXeEfyMxRxQuxuxAhNAdnjAA7t3T58+nRhTr169UAxFmiJbo0SQiTC7BNgVjxPJlAiEpImiCNIMBE64GHYuCWEiysUZwFOoqThlA4Qh04VPjyR/sBLCUsi9pVPC7kGNS0io7UKzIx4OTecTwUrdMUifWZ006md4D9H5eC5ucv3GH1Eof/jhhxAjIxRZu+4HHIq048L330UKT7nhel9+Pr6ZUDhAEqLeQb9phj/sDmBq+KseeeTh66+9es/OradMmPDJp58RlW3eslW/fv1GjhxFM5LKgNYFCh6K0W5dWtLjyXAYrZdsDpRsUoBZ4oBFOvPyMtGwDfcPTGsZQ8fu3cWjY7HR79L1rIuCs2Ega4aTwYFsYSEFRZWiPoTZ3L5zm1btmh8/bvQrL8178blXdm3/TqJr4hwyRVQ0DCcEVMSEMcIwMSwmSZI1qKHhHRy9m/dbMTj6yHMfLl2ZgM7F4bCRzVDkjRY5zf26Njrp+D6du3S0WvyZ6D41Fu7f2eaM5CjGRDKQMjqLcpvAdRw2GPMc7jy0xu3bd7Vq14670hzwlp/Wrz9n8kW46+6+645jx41F3WcOSyAMr4bD9drc17v16H7yaaeBd3R4cxKBOtpK5kgmDdmKTSMUJYwei4QdFiuPjnMrEg94bEm8braM8EkYTAlKP9AGisn75Yr4m5/tiZLCiZtZNZM9id5WV3MYneC7774bOHhwjtvDfGJ4/0PHIhaIUHZq+Pdfb/Ra+9bqhae1t0arscKVpCmdUe1OPMEN3A6RXJBuMESnqdsNliSRpH4jDBdxsTOzSaIZRmJ4Cv5ucxz1says2YGDFQX5npKSRuAm0UMxz8j2YUq+MXcORaxbt25FKqjTZRfDEoyEJqxkXLGJLigRTow3FPJ0QrINXTmuTCLWpWeP55//67x5b1TW+GtqN11/0+k5RdYXZr699PMl015aO3PmWjTxvp1z7rilWZvWeN9xhWJlZGxmrzFuKMrNjBjW7uFnP92/5+qy8hKGm8tlg3yrgQeW3f9Rs36ncf7z1S8t8MPaTYdrwi/Pmu9MtOnfuy2BOYenUIlilCSSUdXq8EouNHgpTz7GjSvHcNnFZ7//7toZz/31nvseReu/ssPFxAfeXfjhHTfc9uijU08+ZQICSygAEomePXsOGDDIYIiaLSaiOws//Hj/ngOnTO7duUNeqvYrs6m5yhqeipqAgmbTsWDMkVukxHCK1D+PU4kDFmeTjTuqZ7256oddmXW7o3VRrcph9jA2JeEwZHEgkLSS1otzug4T83+H0EGPhdG+osiwyZIkVteaHQVPvbajYtPuvX7HwerQ7r11bqdpQOcWf7ncXWIwUBtbW5vEMSPGpIa/5QNVTyQKmU2jY1kzxF1NX3/99ciRw8XJnxGeGLiIJKan26ANjGsWA6zLDh079uvX/957HyFRf8qU6/v07iqi6r9qWqK3YX2y1AFCFZTDER1L3O/aUyAyUaIkYVBRwOeZJR8+ge8d6chXBoiRiAsId4M8ttjGGcGZSWaokN6Kn09y5eW6nEa4G3heHFKCu4JiAh+YuLXwrooLTVuh0TVNRLIksx6tPI26SetoOqKgaTSjlmNYGDXiCc5qsppXrVo5/Zmn8Q24XcSjs02alJWUlG36aUtVZeXiTz/lWtdef31Bo6KoHzwyp2rAe9pAY/6r71aTqVWrVvXv2fWmG2548onpMAadfdakU08/zZdXuH79erIHyFog4eCJJ544+eSTJbFADWh6vDgMeJV0inhUuKME7q2lmdCpZOQThIurqONKDA+BdC9faGVPpIAi5HnGDMFfdCzpNAuamXQodb0yeCHOPX9SpC4x59nvkrE4QHESKuxOVzKYshcC39lvMuZZDB41EjNbOHmuYtjiVh3De3XI8Zzx6lvrkAVOj7Vrt+bjBrraFBeWNWKy+OOB9VYnEH5yJEtNoZgSdym2dNAQPKwE9gbVWKbGoYaXfrNz4cKFy5Yte+mll1q3b09gfeWy5TfffDNPfcMNN8DSBx0r2iehRLPDhhqFg+SSSy4hFQDziTGGE8tG40TDmahq9rgNmjYhupqW28HTbd262eY0+3JdmXhtOlJNzBAlQjEns3FUSXMwZvnrK59s3BdTULniMVvWHVWEkd/lcUfC0TfffBNvIhM7mTrS8v+4UYf/UvqCLpbCaPQO+qFczWQx3HX3Kd07GpQQTFfVcdgYcn3R0E6npVH9N0MYED8eSCdColYL5hX1bAnbRsIkTmaEEAtmCkZRMunOy7vjjjsUU87778xfseIrLMA4iaUWu8AQzOYZz7/48MMPgs4k8cKVkyNZFwCktHiuXFeXV7z+LLgyWfJebcloHPIZRCWu6S7HdO/SrVtGyTEagVXVTDxzwoBRo5o3axdJK7f9+cqxo6xx/44WTZMp/35TinSvAvLpU8hXEPqG+MjhPZ55efOGdesLihtBq9vQYnS0Bf5N1SyR4L/a+Cjs4xphD4sN32DOMhnEW6CRmB3dtB2yiYX9B91kuFMtC1wn+fkWK3YSD1u9ea3F6V6wIfXuLVt6dQhcc/7g4b1zCz1RQ6LGaq1QIri087PGkEH1m1H5k/HA/q9Uq/3EC05VIqHRIwDBxHas3vk0CtfUe4cPHwiTApEjmpIzu1xUn00yiEmozqjOyr2gIZTGzcKpeIVF7aika4ADYOCgKhEUc7h9CkQSRIW0AoiyHmubrKbaR0tR3zc/2TVtzg9b98VjkUw0lLBaxbyV7DmKrZIhbLSokKzEDTm5HrC59Thq/mu36pdgn1yFLSUxODYA2qB3aSv9cGCyFpsVBAPjh2CeDBFtZWmITgUWPqvJSlgQNxIgSpIi02qiwOddvnXp7dNxrMOSEEgRBQMYHk7v/37v8jXJ7xePLDRuMpCrbvXGstVOlJKoJ0OaOjVMDS58CFlDLJ3IdanFxzSpfemt96+++Ta3jTRFmxDpUWreoiqpGiWbJ4AtBrkeg0MPSyaJzakq+HRHPJa85OLLv/xmJbSjbyxYNP/tJceO6nru+eedceYkBGs8EQcVn02iA5HJGZa6RkkyGRG+KZuDiEncZGbx8+I4sjg9RqaSxfng1KfE5Y6lJxoeGZRilCtqHEokmpLAbkpg9BaB9pNGFIujJKEP4Z0CqiXqnabi4aRLRBI2hzNDQd20MGmJIEZFIxItzKjIbF7iUniAJVkUKe1yuidPCn5YwA7KfCURUqSw0IGYjLGLzztjwvGj9lVUrFi15ttly7ft2Lll+08tmrfq2qUL2XCfvP8uyXEXXnwRyqC01R93vtcrxpxW89VXXnXJBecVF5c8/dzzp5568ptvvDFj1iuR0CFSMi+64Ixnn364vLycxU902UwYzjQRiPyvcT/S1KyfojeL80GIvCE2Yz/eC8lQw/FKkIXJK3gkwcogeHUaCMWaghTqgw8+Lm/WetfOPThlR44afuyxo7KSHGNr1LLt5n1KVdiek0tQOGRSnFI2MWB2GEsB7KQNISOkegojE8WukfgQgvuPKVWOuZqst18nvtVKkFEx2ckfFOHmIMENua46Qkk1mevMP6axad2G8OiRNzlMVaiSLVu2mjZtWus27QloPjtt+scffXLD1bd07dXxsUf/sunHjehbJ504wWh14Wc3wdgXj/WHv0bGHrTvZMKZ07EQVyITIBmO4uUVLlOrvXL/oWgiAx/Wd99uOH2I3QrVVtrHXM0GYiYbk9FlAKvvyJ3+2qYv16poBslEFD9v1BhFvQGPFQ2FHTbnWkg1li0bPHyokEkxu7RMEX1t4hUBpZflqbd/G9rJ7MNrxXnEB0w/pmUtIFa4eMlKCMy0lQ86NeKXOb5EcvzwVnefW9ysjVOJVipmSkzY7FkLLFNWe1EgmXJaSItRqS1OrC0ZD0H6YDB5oIVPI4SRfeBG0gabqUnyYOTScU2fef8HMo7bd+pA7JcDFUMVtSLi4Yzdm2nestHs2ZuzCDCTWzzekHOkI6eePO6Uk47TsVaZeFiEUJy0RPm33kcDQ6bE01ZiL2l4Su1pghhg4uAPytRJtizUOQlnU3d6wvAB3y384uxR2QLDdsVtSu9NmK1lDFElFrOx6JjIfMDtHx9WXvfg5WUPPfVk136jChtnM7gb/otC8be38G+nZrFYivL0s5KrtwcfdTWLUSReAW1DNOj75fXnztMXdRH0f9CNh9Wb6Mjja1omE3jDj2soYmF356hJ28qf9t35+JwPO+UP6tv64gldjLY6raJCTKxSBTeXK6mSPJ8uKiwGB5pDYDCnJKP6mzdv9sILL7Rv3wzyAj2SdSRPDZ8Ghh0NH0tYnOYuHVtxlu6dWkFgSEaYaqV0KLPOmsgyMVQMGRQSIKVoNfTAEdXnZ6WZm5/+/OJ3F+9auykczTCjBK0pRDnahuDgHV0p3hMtU09z8zTYkfrJ9dbgIH3MGE247yTw5HQL/55kEWs1fzC66+rqcnJ9CCl8LMgmqhIB1hSzr4FNG13yLWFDyrzzhvM4LY6IMa6BuLUogJwZlFnWBdlCtFbxCLaJ3VLvjIdRkwTdRBrCi6GVtjBkVQqBDRzYdcbUNTOmP3vL7beEg9V4qSTlO8zCVqjYuWo6C4hU8z0A2IJf1CrUnE41lvTX+seOGX311dcSRPt++YoDlVUL35s9eeKVn3z49ZQp13Y5pmMy5mfomyEPTJPHDT2RLJoWyU4wzXt1Hk16znmn4+XiXg1WR1XVnuN7937ggQeOP+UURTWR/0BClKy4rMToOQgvaIew/wGE7diBAG3TsRPJO8JR5M3BMSCH6bapSH0Cilo0UQO+gnw9EhXElATrkUySScZ++UrrbU05kwZGkyPiLL0OAZg0Gd4xOQ8qGh+IRJSUleESuOqqK9etW3/fA/e/PX/hiJEje/Tsvmb12ldnvzzpnLOlo+We5bT/PhvxZQrUQDXEFMY9M3TIoPXrfzj1pJNfeO4xMhuABNHjtLaISy327QAQWd+GyYEGJoo5B2ieTuKJUsYENRgrBV0ANoe8PAqRxgMB+tlstm3atOmmG2/2+yN4wUqK84YMHYD2BjUbHq2iAg9UdwwN4OfcAGUdcGhKhwvWB44sDsND4pJSYA1kyNZ3j7LPBAM8fhWGSCbRsnlpKnkwP8d12cXXwFBlc4CmwiakuF7w+PFjW5SXg6fevndLx44dx44+9piePQS4nYS6SVPHWYyZszKoNeccs0UTDmgqsJCr8ShTbeW335416dxde2sdHrsh6Wh0agci4BITsJgN4CPNFhltFJSJWGvqanHDJBJizMig5iEBvGMy/Zx++/BfHmzToV2jslJJhdN2sonwgR5WE9261GroqX+7n/vkJ0xShDknERFqMBBBDkR2qbGA1ej12PMCkX0tGqdPP7b9lMt7eiIB9BWBoaMXZvHruWSCqukcT1iBlZ+dqJ5pB2qmlJSNJondomORoZRWo+iWOLNAVhWXtejUcvcbs+fdec9f0mY8UmoC0sOoYidim6WcgLmmRioJekkv1fRXVPe8/HyJYLKOw/an5TjrtA7a7K9ng+qdUIYGAWQBofiik9A2uAPyj/ELuhxACcnVcJY1a5kxfrFu4+4hncTeM0kiKdYp+FHsAVMkFHDZyXZnlTOPPXbwU3MXLPronbMuOC2RTOjemXourO2qf240dPQfbP+vh6DMf02mHx2aiA/mih0kx69WcVmkNRXt6M4/XpvoLcArm77UMY7r6moI8cUTRKmJ4Li2HYrsq6nZuN/kr02dc0b30oJM4tBeMkEEwYo2YzXD5mK12jzuHBZwCSolEg6HpysiCeWJjxqzjlgJSeaMUAiw6Ip8UJTFi95pUWosK/QoiYOYRwazlzZnjWQZBhSNRcMUJGsal+N/6QJZU6VfPl56ePn6UFRxi3KmxDDzNF1Lekmr5HNE6flFzfrd/tP1abkBbVXnihhzZrsFgnCc3gwPRAApbWAWXBDV4WFhHeEvTYlqayQeQydrCKOg3e4vNpB81LLq7GY7CF00WlGyuG0YYiifZjEdd2yJmwIUSCuYIFBt2M90J5iiM9AgZEEm0YZqDGkwZEibTnPWPfXg3aedfmp5m/Kk4qd6jyHFuQuy6UN6u8mjaW4kwn+Sc47KYzAWl5ZMGDfOCUOpogwe1Af/34N33T979ux77rnn048W33TrTSeefGx5iyLFGLRavJLzg4ktsCqe3PbQ/Y8Al1bOx3g1wL5tSsYaNy1b+MkHMo9iQR6FHucpEd9HNHgNy6/vJPxBzK5N+w6w/8NlCo244I0kMb4AACAASURBVIUlJAEyWFeYRDMWRHxW1dFauEhk5NC+RiSspAVxNlF5ZRCJNiUal5j5HIN0xRRPa9U2oL+RVCVBE4qnjALnKGlQaFq6du382qyZV7pvoebmOZMnFxQVLfrk0wP7K1q3bYMuKiXb/p029KC41AAwpTKpq666Yu/e3Y89MvX8iy6SMlCiT+CAFu2KsYTDW5yLeIjr3/ABCLM/Y0wlzQJNS7g+JEsjTZ4vMByHK0veHyPfRRqg8Oj2GjCAWluUT2TR7ty5o8VpJxE1lUxYvKnGpfl0b03toaiPis6EjyxZcmKka1DYrQ6TUSrYMzGyWjXQv2czGKkxn9aCVtGiPIvXrpxyyriTTj2FkZRKhiW9jrC7KVvesll5s8Z1/sreA/qRASBweERBGLIG7bekvYEQ4ikQAzwOuDMqiTGMSVHU9HTmgtnpACYB8DGeUjy5+ZdPvqBdyyachJbJqEgXFEepA099SPzmVbV1BrxBaAC6110XGtpzcVRho6LKqsNVhyobN23KJKaRxXDS8pFFdmvBmSOGyv9zU3Ab/ISpBApBTpWURXDjxo01ew/muhVXOpLvMg3vXnbexIFDethdhrWKtSnJKyajQ3gJVdIXxIYVcCRasddF/DalBs0mkm80l3PaFk9qGTOQUtFl9KXEkYByWk4YVv7ii8+eO/nq8o4lFTVbGuc3VUOqEokpZCy5XCQ5VkMvkuMTAa7n9CBPHA7KivGYkqPAEoETjhM25M1yeA7t3w91GU8H9IL2sLo1jz5oAvAnJos/EPK5fE5fcShl3l+dMnvyyYfF7+6EDAijDsJmBVCxG9dsNmpJhGPlLfM7tXV+vGD28BEDmrUql1LTDW//XrKDdpCB+vNGDx19z7RnnOpp2wwyLflJPqLdyxvtIwdro1c2fd1tuGH/Vb/h0XhYno4MOGkuDWkBfiVYl7C7HOBrsKikWFXWk1CTew5mH5652prruuTUVviLZQ6Qm59NWt32w1U1iCFOhQyCrxniE/SAdByaULE8sJPE9UVNFYHKmkXDgMnS4as4sH/BgtljBrXPy8nLRg5inxLz1/L0iaMRUEokUyCkweg4yfuVJv5VD+otfjhqT+DUNtqyhqjVglGIWszvRSnR+o2HEgtPlyaiJDWwiUKgnZw3+pjRWwYPmDyUFkhl4ysxXFU1ZkiQNwSnJYY++9Gx2CmP2cD5tXsXsShykHZDYdE8qcG6oOZo4epiu2LyY762aFp41qk9c1xZBdFDzpxQaGmZAcRTNakqYAe0PKmlFk0lqkuKPDMfv+DCq1686eopT89+Pa8wL5E57CbjPRLL2n8pASmlKjTVRB4Wz5oU6gJUY01Hg0gtPQXMWeCZfMXpZ1100ttvfHL5xbfdevOjQ0d3u/fBKb269yLn0Q47A+TVgZozzzyrQ8dmt912LWILh7z8lhZPxUvLinEmSVzSKGoTolCyyTRbGfUuEgxS0Jto0fnnn5+Tg0GpomNxmAhiZL2mYOlauLTSke0o/aDWQcJjJC0g4RimMI2YFI2KY6Xx0TuTUfxmwDKIxOBO40k5lZbhKCAvNRbj8cHnZZIJ1Aq72znzxeeKi/JnzHrprHMm456cNeOFW/98R15BQfwfzEvU8DD53/nGCNB78ybWoalTp3qdjvffebtz1y7ZVEziuT9v+gQR3Uhr8IY23AYyzOgPbVRIn6IxsyJCDAFkHne13tdEcKCxleK+VhL4m7ZqI2dWkxrZh9lmKMQhioeYc7jzcp1NPBn/YZUoOdqz0ZmNkctnBtSFIyhlSFiop/J7q149d4pX1eiwpP1VJp9nQJ8OXvfyDespe386rLZa2WxjLBwASSQonGx20vnnaIxNeLhijCgWavExYwLhVGOZl/KqaRy3OPB4bi6Wggqf4nycyuvNkmZrszPgDTb3nr37G+WYG+Xb1VCl2ezGchODE5YxAauF0wZnZXUojSWARSSOWhpZiw6KeSBzIxGLFxQULvzwo06dOmGCcCG+YjxrHsYjMZl6HvV3d/FDOkvrJRGSdpLHYUcLBj2K7+zxbTs1M3Xv2KRJY0dxDjMopERsYHNxpEniN+YWoCtQBFJmgzhyiZpwHqwDcGcqKnM7zbEMfe1V8GWSFA0ZGTTxwjWGayobRHKdcVyLD95aesLYEc+/Pr9n/46H6yoK8TCRNK1m8vIKGCSAw1o0b8Ht0aiivyYpKwKLi/C5QJ9G8pCMMUoSklxc3wZYnkK6kydPhmavYudOMIV0Kyi3HLP7xttvOFBRdeOUPxc2L1y+endKsReUtglHUdrIZ/VLoEbksDAXgl6ArsJgpsYmKmDlhWf2++a6995+/fWLr70KKVLfZY/s+8MGv37nmfmK4ahvR0UGb8TA0hgj6UveiyzQrG19MeYrfWPYySD/g2666Dz6gHorwf8rjwulHEKEcZYK8Qd8HS9FzFw8Y+5XazftNedR5Ua4kiX6njICt4hG4ix8kg6m5flnoxRXl6kLCbJECVFQdAJDLZSARwu14b13P6z2+2uD4ZjqNThaK7amRhFhmq2cFLQHEX2kaTxSj47FSWSm2RH5zLQgBEosyFrMDr4cWaTpXdZh/dGQ+bLcNqxmcTaO1IcBb/ST84rjBGkImooAHX8pFZlucnucwKrJcnParGgRMDCtXb3S7QRq0eDyozfs0bHEnXM/3JWK9qQNLbll2hML2xBvXmxs1cSWjoeFvkfAp1LfQzPb0oAcuEnx3jCV0bsEaxVR1EC3tsFpD56+9NPP7r/tAcjIXLa8tBpSrAGGPk/Fq3QBzY5DgtQnYYqnrIRbvIYEE6GkcjpxGqWi4Zr0brPN5PG443F/Vqm2GOuWLPp0xMATxo+Z+O7bnwdrWM0cy1dvrKjxP/r0X3OKS+LhuAn5aLZi2EvGI3eGYCWtMplQU0mLB1B89uuvvlzz/XIUKFd+Hu0AfLWwsFCWB9LFUYZYa3kKbQ4SD2AySvtrg4TwCQ5Ok9PBR7lzlhaRbmRl0dJaLxGnIdXN5bE63Vwdpd8kRQUojEaxFRORU4uNGgYOiSNT+prgC72FFwFTFMpT2h1nrVG94vKLg/66l1+a2btnj68WL/lpw4/gwbU++TfaCOx16NBh1muzWWIHUjy5W5dUJJCGnRzNQeBw2swS2iMOpFBNw0oNw8sMmgjWBgvBQ5jq8B1SZZheiwbDNiLcmEx0n2KU4jySqKGFx2y2wxUVO7dsQYUGNagmwqQP4z5OUcQh69i4Pbl5q3F3VaNQtn3WXKJYfQIQMAUUq18xhyxqxAB88+/cRFXAXIF8IZMqK84f0L8zSjY36XR5EPtaFq0HUYa3VWV+kQZLjFIjvICuCTUoGQtDFcYbBqAUv0JoESS12k2AFh1uMEtMN4kr6cYb9owmeUgV9DlVnxuIonbDACHwzImvGi3JQJGnQxShQXFhlOr8CTL3xbDgWCowBoIBGFI+/+TTRFiUDHbqkwUhIJJKY+v9O5vhyOG66UgIgqAuugjeLG82eNnEvpdMaterbdxr3JkK71airAXQAuOAEEMRa1AqqJqCaRO0CGHVZ3vkpXePO2f2KRcuuuzm9Y++tO/rrSoIf4ujvWIoTmVsUM8Ys2SSqqyvhlS2kbv63ltHh6t23vinG8wZW2GuT7HDCC/jCoQZtIu7d+0Vix+xKIILS9uOiBAdiwfXMjdJxCaDtaHnfeqpp0pLS6HEy8nx0Sykd0D5hnJWVxf4+utvylu0hKD/m6+XrV2+gsZ94IFnnnv2nQP7Ey5naTrDkLAALKPtcWpL4ekMtTHsoerKsUPajOxb+vkHb+Nsa+i6+v4Grfnf/9kf5ttf9AkSWnT3g/itZImFV5d1WIwXbW6Icay5N3RtTB/Wf5h2OPog+jPyUdcAdH8eg9LhzIFyUiSRkOjpUFcprmLx5G7feWj7Lv/AjgWS22UnkQP2ZEtxcenmzVsQVY4CHw2Lskq8zURaH9aG7sTSoulyXc2LA8Ddacnds/sQC9onX+656tbnxg7p3rZxq2ZluY3ySbQOZyM1Spw6f1IAkYi6zh8h00y7V14kJmgwtG+Tu2r9XpJCMPtQuFgRyMAmCRi4ge5P1oUUohPxQbzf6ZMAWUObpsFw1l/cWulkwqEZ5XHMHaw9Fm2zFT7VvBxfdaVU5lq2/LtFixbt379/3uuvk2QXa2CF5pzofKCyaGeGnvmItW9z5eZkIvhdQEiIfkhM0GnOtm+KUz6CKmowY+FJxQ98UCaYAKlnLOAyggoSecXiYkmjA9ihRncM7t3v5GEl82Y8XlbiuP7Wq21CVkSiuE0iuFGp03cUG6cNcXKIKBIiaYPRYJQlAW0Jye1RbN9/s/rO6274cfV3V05uftoZwyOR7IwX3nl/0aLFixbl5uWMHT8+HE9NvuBPUBWRAOp0Gj79cOFbC94kDwjlDN4vGTaptM2VQ2E7FlQW2s2bt+bl5bVv3xGAj+iXZvN7b2MTzp03/y0Mf6B7aihMZgAaEj+WyDKa1s/56olQzArdM0oTj2+ypBNJBK3F6dVL54pfS3M/c076iO4jj1vrfD7inxWUn/yWpUpiTfZMPCIoMZebJCQAJZLVFo+UNWv8yNS/XD3ltvU/rGvVti10mr169VYaJAJqaOz8a+9HE3K5vS1bt6JFS0tLcB9YgAdGNc5J3cjUpKJMOm2GNBSsETlJX4DHkrQGQsFE1piOkoQh7LUWy+b161mloPywMz4FL2hZs3L1qpWrYeuGzOzN+fOsbicpZniM0IGiscTuKvXmez9gBHjt9tJmhT3a2vr0btmvV2lhI58SrwbmrFiotu5W0uG/qwNMOTY1FJUCDNgJTmuzZs2XrNnDuFv/wxrqnQ8c0I9lGL3cQdhInClYkvjJMfagc+Pxs1QXzRIpQwIJN29CmsVqXbd69fz5b/n9wdKyJls2b7jx+int2rbWyUGYg/j4lyxZAjgCBi+r8DxjZgLRlhJ9iUzUVpC/b3syFGbcEgHktkR+4f3R9X3OzxTnRiJhdJrsN19/PfrEE9Ee0Iq4NcFUadvR1e3/vSl045MfQr7BRtCQTq6srCwryuTnVGdDB8VrT8UzjGnCs3LPRNGE+Y5qg5TotoKqzLJoOg5G877fru4IwABYsuXL2g+/qm5cqOR5sicN6NSufVGfXo0LGoHXraCOqjCyqgaH3T+8b9lfHz/9+rs+uPDMUx+Z9ueC4kLo1xmH4WAQQf3VV1+dduaZTHYhCzVgEMVtbvfhAwd27dpFqgr1slhEvFRxbaCE9jNPPcXjuH0+QoGlRUXfLF3Kc0lbkbugUgwkefaksyecMf6Ka+6c/9LLXdv50tEkDk7+pDgj6ThasIsqnJgWybjflHaQFa8kq08b03XBko8PHTpEkvLvNPK/nZp1dMnUR6E+EHmlACSNfnR08h6NnoGrxSHEBcJGP+mGwv/fCP6dbvjn+erozBQ9QMt+Rx3B4xqOiaEglQzSsGIfuV+x/2sOeSwmv98ItZtLcNwstTGrsSgeYylHESGzDFOPNFoKXoDtgpUZOLtVEAS6YaedSRw5DhOSa8uW3UxRa455wWc1X6/6PB39vKy5cdSg7qP7tO3VrrnLkzEED2BMSJkG/eeaxD/yXrNs+nRq8+b8deIREqc+xyGLEEQqmWs8jpQhFtNZlmNMGWJ8DalZPL7eFNpSciQ4yK+8hJ/MZn7Iz8vLyxFA2ysqyJHZu20HguBA5SG/lvncu3//fI+XiIPk1tW3HT25/iUfGWQivc2q6AUYpjQyWqvN3LaJ9fjhbTU+GCHgzqJvwT4lQDAtGHokFipBRmkH0o0Frokt7c2EDj7z8LnmO1546oEH9u5dO+n8y9t36p7nTUOvIAwLwPPFaSTKHk4dGBBS0SDNZXd5nTZ8TsZoKLKv4uCrs96YO2N6Y19k2p39xo9pmlZ3ehvn9n9g1I6rG327fDV+rE3LXztYrSz/4u0NK79o0bpDPJJ84C8PnD3pzNy8Yg3OBAqDlGdLsLbWm5vLWkLcZMJJJxVRBdZkioWkQgVqK41MznzV/v1FTUqBRUttMrHps1rN4DyOlGgj+d9kpRmsehSyzh9EXayqrKYvPB5Pk2ZFqG4s3qRI0TXkbTJ5cS3QqjYn0I3s9u079u45AOIHPc9upwWU3j17UcGDr8z4y4B4YSSwXCAEMurEiWdMfeSxnzb9WFAAxcNPdTW1vrKS+rrxD7uPcD6eqtUrVtBlBKeEeDMSEhZdmXBHNpnDR0SjgJ/rbQsoneDfx5lN3+GTCfnrGOS+/ALeUJKPWCTcEAMHDjymdy/RxrKZV2fOmjv39WAgdNNNN5188okIHDUWsbsIUXHh9L5DB2zO/AhV67PGw2Hzri2hL9bsK/p0+6B+rQb0KOnQzNWjbWOv1xat2O/0/n1LGxCiRDrl9npIQlyxfNWq1ZtX/VB95lnnb/xhBbwkx405DmU+GoXy24VmL9aP4JeMuOrIoBTDHKc7E1asAnJ0NAMpS06Mf+vW7ZTpjMZSXbt2JUMTnFEKBnw7hTCclQcOAEm8fGQLQwbllVaRaSiWqonS0YSr7F99uyUcoVXpCISY4NlEBhyxKwWsz1v0A4obvjLrpS59++KtoZFp6qMLFv3z97oDWPWkV0VUyqZ/BDTSoohys+iC3CQkecakGiaJ2gzeHViHeMcJ7zJxHIqt2Q9rDx4KpF5e8MniZf4YMUXlYCYdBrK17YDbrnhW/bSsOM8wclDnYX1atGni6Nq6CUz30T3bKDiftlSNGdJavWPYtX9ecPq45ZMvnjL2+FPyi6jBltO+XUdkrNi7NLhU786Qd8x1YRUhrYpH5tmbNWtGTczWrcrrHYc++BRxgwnWSsNrGqnDGLG73eRFou9CqYU4RYwU5jgLneYbr55c7qI4gTEZrDQIdYiVFpGyZdCCkSTvFDoKp6NACVR1bw+ll8L62L37MfVeV9/5943F3znRv8pXR5dPfTDpI5Kbx/2ATorWzIaY1r2veCPAXurvcV0S2qCuSH5+vtTh+oNuv17+pXEMhP8S+3fsMNgAsWqF0TWzSsSB4JwgRSY6Z6irgQ4gR0nWZRK1VjtedGa7SluJXaVpq9SOA7UdqK4MByNMCRAWmBISvUJuCCESWHjYMVMbNvyEsywUN8OtVJf04uJZtT20auvql15bff4JxRefNqB5E4eJOAVxAXQObRNZr6tcmprVipOzlwwXVBC8RAY7nHeAKuhF/WDRmoQizwIrov6wv9OTuo6ljxnkIPP5y2XLoL1mXiF8hw4diuNq8+bNInCTAHyZkChGduIoA/r0hYrQZbeHtWf87SaXFnJy2VSURpRX8TFFKREGR4GIU2EVMhC+Ky9zDujdVgluFd0SWQwzFqAzSoykkii9FKuQHiHfUJBZuLQQAUhqO1wPMFco6rbHHjzn7IvU+x5/b8jQ8d6i8gsnDoZQFInPLYkVoSVF8ixJVThF/YerKw5UVdcGPvrw09ffeGvHjl2dm5gfuGvsyaOL7IkKJU44MlepA/sW7FS8v9MZvvNPHJVQiirrLF8u37H02xVvfPbGTxUSD1qw4L3du4d36Nh+yJABQ4YOQm5feP4Fjz32GDw3yMoiaqRgiAcCLg2JRbSF5LInn3ySUsREl2ltEdxGQ6CmZvfu3dwoNig6lp4wgaA9tO/QK6+8wvJMFQ6aMQlU2KCUlHlg0Dn77LNhy3R6vNLg+ExUNRiMbt36wwsvvPj6vAXIZ7uNh7Z7Pb691XtxRowcMej+++7p06c37YAni8UulYzbLJb8RkWnnXbK08++WFrWjOlPmeo+/2ZqFh2AVsvSZXPZd+3eAfcVoWRRH+AjYOjq/mNteshyL132K/3rV8OdA/BaO0wmgAcvv/wyHccYACUzYNAgxjcmHCgl1G5OSOUZ5tGpp54+duy4wkYlzA2gnBIiw0yS2DMVVE179u6NYO+ZYwqJNcKbhpJeuK829cYi/8eLKwtsoQtOb3fppN65JcAQ/744b9aYcud7UzV1Fl8uNQtWrdkD5n7n3orXX3+r2zHdUyhK8YQrN1+vOiAoRgkvSvoFybqExdFHkA9mm11qY7jciUgcbMPQYcP6DxhiBT8kQiAByIw3GGnSXKkUcoN83mNHDrFYoOySpFoQAWDmLZCkW5UDlbVLlqwOEJijhfFWH92Immklt/HCyogVBGRqz+7dDFHw3TpTnb6oiRqo2Ye/6o3/+1vdE8azcJP6b5kwvDGamimm/HR6H/ACnkXUJ5IQjI6MUbgwpKRDhkydHP9h06PTFn6+ImowUt8dCrRsJk5NC9EO1XhdNBvOOI17AsZ5n+z//PMD+faaiSe2PndS18JSoxLKx2WXjuwYMdj92UdTpr2w8crL/+y+69FzJh1/0UUXs+B+8cWXlGUrLMwVdB5BSk0dHHPCCf379+cNnlEW7oJCaiA2FL+WQrE8P4uORGzVtB3XFIs7TMe45DLA9JMQv+AOiBDXjlYb7Mi6lBURShQY5C3hA+G7SaRhhfCpsVDSAdBMyfrc2bISM5Uzfr9l//FqVlp42Oh4PMXCMIhvI63V5YiptB1jLhqXyhs8BV3LUJPKktomx2gb33JYFqtYVhlJnQAZw9hhpziczDaOZInSXU0czwHEbgidc36ang5g6KCPc2newFvMToYjl1u3bh2jEzHKr3TtSr8l/Vdw7unRd67LAUDw0HYxnYFnDhky5JxLL+PM3JsmaiRHnWM4krA8r6yXXIvbYz/6GR/dhPbNZqh7fTl5rMf4QqmoJ27zhuE7+uP/D7+S6Y/vAd91kvUGTGg89u78ecTohORWmkEPoskrWop8lrxu3L7UpotDHqqYC8APWQzh6rqwJzd365YD+c5UeeuOkNLU7N9z/iVXHDi465tvvnFaragsoBWQEYAiaUOKYCSShw8f2pHnc8Vi8ViWoF6NKE74QhSqEBoefzfw44Edrz4y1mdaRY6ZBkGVTe8CeSdxs3SXNrt6t7BuqGhcmTgEkxNDRb7hTjVpA7WVDBWTORoJEBdb8dXSCeXN9fHGsOFU+qjTxhhlWRlwTDxrzcGqVStXLvns8+++XVZcUjBo0KDzJp0JaeGjD95P159yyinsefCe+1KJcHmL1jt278oranT8aSebXPa6aEzKCjW86ZfjBnSBSJs4s2biYGTrGc2gf+G48HtdjbJqJfE2l1U1pIw4nISRwpzGq0M1UwXTimwmTElN4IurT1LrRalNp3IgFrKmQgOaJefc1W/+x7ve/njni9NmP/PUq6T5mI0uYLO4jHwFeSi+FHWuOlRVe6g6Hq01KzGCMj265Zx6Xu+/XFAst18L+EBzV/AL2ZBQUt/GCjhMOQjgqtVIy4UjuylKt52HbFv2Vi3bUPH59+tembn8hRfmmnHoAY01hKc+8iRlSWh2CuTx4I8//jjon0nnnE9rk1FksOYYnXlIWhZtwD6kSHz2+Ufvvvvuq6++GvJHMIG+//57iDG/+m41vKlMKKbnWedeeMYZZ7BUs/+9996b/uycJ6e/Sl/gOWDJwRMGpoS4DM1LstKQ4WPOO++8Hj3IdaXUoX3TT9tmzHxh/vw31q87/a67bz/vvMk2u6ACKLeInKLpA5E4CtyP6zewolG6UXIypTxMglORYsooQhokQJuZ7dwMDyXfxpOk3RGgRG5IKOVfeosnTTZrWVHZcWNPXPzpJ6/Nfefsc8/JppKAE2XhF0/KzxviEVmNpaRLbF7FL5UF8U3Pfv/tD4TU4YufO3cuwpDW+3zJ6u07r/hx3fdIyImTJskKbMhG/X6n8KSrJofR6cll9lP4TpZ8tDTxJYDWwoowbdv0g1GJmTIU7CJdAyc14h6HKBPFFDKm/Cnlrpf2rNltffDeTi1pf+3GdFuOexUhI/oN+kA87bCkVHILXWo4AfQwa01Z41Saqk7nGuLOoqXbdot/V0mfMG54t2M6pdUALBTiy4DcC5S30bJl09ZvV6zYu3f39i1bKTp0x+1/ppQelpZCkRlK08eSNimrKuLIilYU90vUyRhJhHx2Z9TgyiGObTGZZz39Wguv0rW5X0k6UukcCAqthmAkkTZ7irGlpr69bW0FxGButzE3lDlE5EpYHLJeyfQUZxrahKR5gihOpeGSyKz77ruRgwdFoxGrwxZLpGT8B8JcRUPR/R0bBMViO1PjIZWErkPgd4m012aN1m5Q1H7MSpmgGYsVZzkhAjWAAaukvFDoRbP7HYVFb8/f+dXmdMqXG/aDbBM59MurLB4pR9QUN6jRZHC/aqsyOe6cc6gqUf7gDc2NqTr0INrckQ01tm1/8NrS00YMfHHW4heemPHMEy+rCoPCuq+muqC4RFHBwNUas+Q7m7KRmNfrY7yRWJDHG/RRLYhdzwbqgOFEwTEh6yMSamIkA8p0pPPlV6Q72kM8dyLjRU1LOeEtQ9CRHhoGTJE14FwHehKzmyGZoBKJYrUllEy1YmrkMBd7vJbdh/dQ1oxGY6FhlUdRY+Rj++Md1328/3g1S/OHIoN0FRs9HG+klaK+dg86B384h0BFIitx2LLMsNBxsL52itDT0qAQamBsuHU+En62O6yck7C0z+cN1EIcQGKJ5gIAwatRaKDNseDs2rETRYozIwcRuFjGqEpJfx3fMwpZ2Di4cePGyGVy4nBcIXxRoZg2KEY+nw85zlU4jItSzmnr1q3sX7x4MdGN19jemE+ZetzdHIlU5R7AIVVUVOT7chH6aGP0NL/lWihtPDua2ZVXX01hmcM11Xn5hVXaKzcmZN7/TBuiTZu7gjGnfcgL+Hrpl9L+vxasv75hErsUFCa4Q+Fc4IsjFfRoqxWrVgwaPODpqXde0qEbo//LL7/EadF/wDFCmqcDCHBxa7KYKDtgS8QxCxWFdaDB1K8gZrNEj+SV1JLtu/b9uHFb//b41sVjVe9GlrDbY4+CZRZ7T1QvSWwz43+T4jY8CL+iO+hT3gO7xttKdAAAIABJREFUGXjceDqFjmbscSea5DJS18XlsNI7X3/51cYNP378wYeRYOiY7j2eePzxMyaeyojl+NGjRw8YMIDRSKejMRyuOTx92rN7D1Y89PDDkETTjNCxwIPXgDNLF/ryBAxvXrmuPry1MIzsEEwXxFJGe2VVOKV6nLaQiAMYz4EUwMBApE/NsFboRaURGuLkl/EmMFt4TS3ZWpKU0XCyyQhpMfmFvslntTvtrH6b9kZ3bN+za3eFPwxsjCqRsaRaZbBUuw0WZ2OXVQKK3rLinM4dylq3LszNtSm1/xdD7W96oUXjSOPi/LGju9wQUjbtrNiwaf/GjXticcPX2wtnz37zvfc+oNlZa3Fcbd26KzfX/f4Hn3Xs3GnBex++Mmfusu9X0kXkBcqQyCroWFhHZ08+FwWLsUG+BNfq078/hJCoa5R8IUoohoqikD0EvdO8efOWLl3KTKdbOQOXYFZS6qdVq1aTJk3Cy6W3tj5bmzRuMnTYYIKDTz897U9/uvbFF5+/+ZYbR40awbfEv7Zv2wmtg9vt7N9/4PbtOykZtHTZN+NOGN+6devaqmpfXi46Fsg+GSopwgdO7DqaP8fjZRQxNrgu9YD+pmX+tT56fZ5AnT/Pl3PRxReHw8Frb7jx1Tmv0VxlJQKCwYCkhUVWaHEl9jBzmS/g5dFumRSUwMNbQ7P8uGUHwhbozJDho5CWcE1hZT3+2GOwlPXt2ycVJ3HMHIuGpZ4dDuZwwuIigpOgYUnCYPYK15rktdhTSfHlwseJHKKFaUyUPfk3EyeYhYtNTRJix0LM//yz9W2bV9x3wbB6GlwTKJQPsJhg8yVBJya5aRDpqlQHMpucrTZvC7324ZI3P/opFIfgyTX/9femXHUZ3Q35La4jWXrsDvJCduzcPm/eHBaIxiWlXbp2ZjAwMYVtRFKG8Y3ImifyEkeIkayhNKhEgz3mcBa99/7rCz5477HpTzNtv1u2eMLxPeGhkowWgTaQI6u6nF7yfLbv2PPmguVg2UzWVCB5iFwOh80UY0CpvwwqWl5fVRFlLPBQYJyyY2dZ83Isex6cvsDgl2PqaYXf20W3irzVlmBxeiBZUEiNxrwch9yknJvt57NiFcVEkUAa2bwdFy899ODUj2kkqKUbusYRagpJTiXNFxXNumbd+v37Xc18drJyWMGFKyQN3XGmf6+u5U2bDVy+d826A198u23bgeCdd975wnMvNCnyYNyJPYbIgygwTfEu1QBT2n+9tb+9AdBsMD64AXGqWpldYywYlmoEZE4YTaloxuYS5qDq3XtxUnmoe01SAty3Niusp0RbWE2oyiorIz4iWHfEscBArGQFO2FUz0de3cLEx0dDRR7ajSGtWf+irugr6T9czaKHmBU4HxA9TEtGKpOSd8FwgBvx5npD1H8V8JoX+Uu6gh0dU6Nj4ZXf0etsfAQCGY8K77ZVsDFUp4z7PG5IeG+acg2DjJlM/W3c0cxziIMRtazEuk6GGkSwD8k+euhw3hTmeqHdg9sXKcxg4rdIav2KdAwX+pvu0b9iJWbjK1JneWVMt2jZFiGy8J33uCLQAxwz3bp1Q1fzV9f0OaYnb1DpuAHQeTwXkmj+2ws+Oe64e+65d/CwoUE/LGeOYKCO4IUwUf0zbfSXKDVa3jsdwOjZtnUrmUIa02Z9G24s8vaLvZiWZpL5BQMqQR/meWlx6ennnDnp7IliVmYz48ePP+GU0ygxR5PSIJwLJyT6LHXQeGNzeBDQ1B2TEq34ZoWQSTOPNVVJQy4reypqNvy0rX+nVhpQ44iz82/uiTIUTVuUqev2y35tTqNoiWEhfDrSv7ps0kdjVVXVJ++/jzsKbRttWNfIuXP2b9r00+JFn1UeOtSqeYsrLr504IABI4cNd7ocaTAqkQgOFdwkDGbOuXLlStT0N+a/3btvnwknnnjqGWf27tcXPyZSOCr64t+OqPoa8YiaxQRBxHDPtCSFlDEt8PLtqfDvrlA6gbDE6Y26aHeIh88I8EgoGTE3od0TMx1El0RXRAIKPFzJw8krSDohuTZnI+wM+pzxge2yvZu71FQbYaxmrtE1wkRvsMAdRagRe1OI8kluR47tStRW25Qm9d6w9Gl9Wyp9yGryZitrclzmvq0ifTvkKhcMOrArff79a/x1IZo9mA3GosnamoDH7TKbbB26HxOLx3v06Y/tVFFZzSnh/sBiITbftHmrHzd98t2K1QcOVqFjjRs39v777+/WTdxR+jLAGxZ4WYa1DWQG/ipGEVOS0cu37GTi66oYwoSBRwtzD3xF0ilpGcQZKUn0xJOPPfTQgxPPvABYD2fj5MFg3OfzPP7Yk+eddwEQZpSGF16c+ebsOT9t2QwJBdTnfaWu30hir01atkjGWNK4BwvlNmGqQM6JfdKgIVBfq/3z7YsRkrabq/21JU2b3HHv3V99seTdt9+54LLLNM+wNqj5+3kKSuVyKa4gpSQJPTdv3hzpWtysJQruRde0RXIin9GJ6QJMrFhacea+MunsyWvWrPHmEFXIOCh2hEZCrr7dnQiHkMmoXCpwdyHbc+BaQT6QyhYOxfiJ9L42yBntuogAtATMHq46CDABOSBZXLYmmsypb4iy4oEooCQmtyzUAMlMAh3IaPCVz3h1xfyPDq7bEa5OkMFK9D61a+ueb79dNm78eCSSw8V9CYiQFA0S1sZRLlrmjgb9xKUDSB8HsSaoBBSOKscbDNCE5ACSUIk9RJGZ8vJym90Ep2Bdlb/ucOXgfmNMMB2ouAZESghFixvazMTG9RsTmfxg9CA4LWwtXNVqlCVUhq0+Ujgnd0J76hOBEV6xZy/VOctbt0qpST4mohQdsv+iF/2dA4zTSieLtMzgzsDa6dcmz4bA4fqiRYoDUmSROJQ8opWksos/2/vI00sP1gEWZej/jtAT0gvMQY0lWK6yc+ehIMELH7AnpJlkptCRsWA1xR1L89znT2h20ujytRN6XHT9a598/HlcOPShOYUxmBismOgw0LBCwE8mSoJUumzoUZmg4E8BbsZRIV1uj83liQIaNscNKYvF7En6U8Q6PvvwzT6dzfluqs5bMomwkXipYPuT6OBwMnNpKm4wxyk2oaT9iqEWh9eI/l0fmv49S4aUnNKcRIwEDBFNf0nrhTr/4WoWadxIOi7Pgo1sAyUj3tgkJqMMFIxX3mjpG1mElExFjUsBachI0u0kDmOT5V8QmBKWxhDhxzXV1bf/+c8nHjcG7wJLI2rNhtUrGWEjBg24+rJLgFGx+KFjcfUjs1FzJyKXxRetbfpg4o2c/OeNnUcHmX5pXpnwMvk1YgIkBTgSEhP4CFRz/vz5GLvrN6xvVJBPgMOXm8N+YLYOKIVEzdfzcZRrrpuCwX3bTTdecfU15190IX7Fgtw8hq8knvwzbSJ4iOLhHWGumEwbN23m7mhDP1xtP2/63KZZ2KFhtZTiEocYToRM2YnzxGCvrjl8xpnn3nvffQ5bHFdQNhtzk6Mr/FVJsSrodbudIY+dJ++1vLB9+/bROxSLPtr+Mg+FQkrrKYs9mUzVhWJGBxWso7CF19ts5OGVlfoyyhYlC3sWAHyUFW1Kk3/3qx5HRdYX4BenPx0PBFHQUc2xs/fu2cNhLMW4Na+55prjx41r3qxc2gKBwAJjVOa8Nufpp59GtUJjRzkD0sfgeeaZZ0Yfe+ygQUOMFutll18O5AimeDyaWlG2+mT9b25dH3W8MuYxMsAdyGJCcAQDqy775feHOp1Bzl9YKgMix9QsNQppScUADzJrBl4uDXMgHnO5nADaDQ48DswmuBnoSMQhTNVqBHbZCOlMmMkij4TkhmwB8ROIcizCkYlH2F7JRGCMpOn47W/u9Xd3pM0FFnuhARRXnAgyLgbDupV7Hp2+eOV6oUehyLMf7lisbWrlejx2p7ffkOG5uTnhYIgFFXYMdCA4r10OJy47vMJLv/lu9579A4cMue66604Yfzw/1E0vlltmMZYVr8xNhC0jh4nJAZxHzEoNc83Q0seSrtaLFqt5F/nIhRgD7OE2/nTVNbhbnnrqyc2bdzB+9dX5maf/CoiN0+Iyz8np/Mz0J0FmMES/X7kCR9d3y5ev/G5ZKBi8+E9XQ8Yjtx1PuSBOCwuoH6eKxuP/L7yFY+FGBYVRa9gfDgGuGjF27IAhQ3n8RYs+p21llGp8N0hs5g7qFI2G1aH3BToWcpiWx9qs9gc4BhuGqFsMtuxItLxN21vuvOvuKX/66OPPJk08g3rJmApfLl5CVLFHj26XXnmJ1N7RxAK16kS6cD2A3t68nzZuAXMOug4hAZSQnmSoMjzxDIl9Qc9By2GsG9jZfcKxQ5Tsvvo1LUMWTRu6UxvRT/SgoF+1uqw5jRYur5317oY125hRPihsKd3OksMUfGnW7DFjxjjcOfGIH+mGvzgdCzt9Xjg+8MegXtPHYPxpCiO1npAzRk0pZOoaqPuD15xKyFLgPJXIGhKhrn36Pt+zI8Cu5UuWe2xKj84lanojOQLymBIGQAziXyBV0BQMH0BhhRxUWAREu8EFoUjwnX+10JDufdDf88qdIb7GjD8eSeewm7GZuDEZ/H/n/JUTygQQMcJ7PAjE6/fu3dt8RAep+y7fyNe4QUT+k2CUJuhRGzX67n5k8daDFo+3rDZYibpZvxEsT6KvG3J6zRSxxCCrTthVJYxPKpsCLSCUDVh5qURNKikAhrxc1+CuLTs39+ypDFmdkAdyeWwhqjPBJZtWIywulNm2g5pIhII2yl3Utwm/MEhZf+CmW25hGN9/31+69ujhdNvUJLLQM23q4198+/XVU65VLcn23dvZPJATqXF/1JxJWIkSCl9MChcYuZQWXIsmFqIYBJFmX2M1464KKqFoctuWrS2bt6ALcV8xElgHJYYiQlw043+4muXAfNGMflDQ4tUir0eT4wxlbETQxEXFjdCTsHgK8/NRO6hiwqRiGCG5mGm8QdLxGolHmGBowWo8RkzQaXe//OKMiu077vh8IZE+mWPaBuiVRmcIZkWjYxwwSkmOkIRT3oMK03UsxIRMDG2ScFf0PJfgcnzUVSv9bLwiOBAZ6FgcwK+Q4JdddpkcqdkVTpv9wgsv6NG1G3GipYuXdOvc5fbbbwfU6XDYQUESM9JcO3LpFs2azHtt9lkGw8svvzRi9ChUQH9dDa6bI+bJ0ev9b7+RGSvOH5nMNAXkIjw+wTZtcv2y8ZHW44B0LI7CnptDU0OVi6wBlQ1+nRYyU+NUeOETAZcXX5clEwobne5oOIgHK0HARedcFgGEToIYdaCyIL0xTHTZIDXv9Y3ZqDmypY8lc5DXhoWHGisrdbsd5EiCeECDgBmBNrZpvjkJAbPpViBOKR4N7XD2qy/Tv3Q0J2YsnXbaaRMnTux5TA+NCEDMU56MJ0WKUdps/rtvsXiwstLL77zzzrPPPjtixIjhw4c/8PCjGL7nXXoJHnweB5uJxaYuKDbur5rtl7cMJ5QffbAJgEQkp2xIasatKhgC8noyCZDBivnjJZvPOrZXLuCD5CEwnrJSGC1iWkIBbyUlABSquKiZ2TwwUQP+zJYQfF5KBoIGvseXBewfik6A5FITQ2NklrGOz1ckpu6qFCkP7RZ+cRQzDyfTVOf6vZh/Mx5+ebCUIxaA0dGrxDOKvWRfjWP67G8WfO23AGdICioOJVCzhSU3LRyG7N4QYgjZHYFQuKAgj4WSVbCq6jCUzTNmzCR/B4cTTe3xCHFzIpl2Wk30FIrOggUL8I9eccUVbdq0YWLq8/qoEYX0QAiwQiBY6A7dg8UZaGEGgKbMybxmD9/SoZddekWXzt1QtRkJX3zxBScHF1BQUASigDOLdOFpbLbWrVu1btPq1JNPgboT0iMc52/MmeOvrr7o4kuKSoqBQLgdzhgMYZiR2jr3r7t5Xe46fw29jMRjvoSj2Jn28latL2vTQddZaV7203q8EaUqIzxSukRlzNNoaLGBcBy2sjjcZ9gOxiwcVByPsTJ4yLCJZ018ctq0bt26E1ucM/tVHJAU4+rUufunH3wEtK4Ykc7ZE0eI5u1uL8L3tdfmcmaAR5qqjBxg0gghqCYY+Eesjo4djJdd1L1VmSpV7TWRxRT79VgVvLbJJiF5+icSzFLey1O2cXv4kb9+89O+aNYCuQCMlIzKtEW0nNiyZcvX/bCxR69urN96zg9BQ7LPtMLnFE6QsSyReq08ogaNh20VOwYEjyq1e6zWXdu2vfTSy0MG9R0xbIx45gVSlqk8cLBXN48tWyX5RAwV0aMgypGEIdIQe/XqOvCY2g3rg6lUntNeGIlXAU9lnsqvTUdwwNIEeqQoLdFMj8u9ZvVq2hwmXj7KMi9mU4PqTkMj87fzGhcGWJzyxnlIDe1XONO1AkdsoETNqs1tDIeQSgoEIP5EddqUwAmP6ljvJh54OD6RqMxFOgHe14Rh6+7qPl3yFdL9MP8AoZDLiYwT9hU6MVcJ+C2e8OiB3Zes+KryQGW+1+ymZYniQSmMgiUkC1mCy4xDFtyjHta/uTpHQkYGJnvcuHGUtaAodfeex0DH37dv33yfedjYAZ+vWnzauefVxJU1W6o3bfc2s1b6SsqVWBUagAwVjSQW+1e7t6DFjreyeM9++/xPf3z5o/VRq33nzp2MNLfLBUQJFm00f9jTZMXRxL+2aP0jN+Ye0h+5Js+Jf9hmJ3+bRqGu0w1XX33/nXf+6ZJLeK2uPIS7OM/jZsYysbU2ORIO4O5lRSeSQYaxqiIHmcM/rF49d86ca665thE5KZKUxUrB5MOMFyo8EPWiY8mGNJcJKQ5t1C95L5voYT/rDbzn/PpyKPeobUfWPA0ty/G6WsZTaDJXNgYbVDCw5DKWu/fqsfDThTfcfMP+g/svveLS+/5yHxY5GTrSutyF5kNlbbHbLM9Me6pd27a33XwzVDE0BQ5I/X7+iV614i20A80Si0TRLfiIcKz3DqVrDMZ2bZTCQjCewibAYaijyDYMsn379lRXV2/e/FM8GtKmnaToA3SFRM7m8fDbr5cu3bBunYWwjuaHoE20ziK8dWSJkuUNnQvVCoGJuix+JiNpHhSyqvd+2AmOOdedkQI/sZCQKvFzSd+VLj76E31E8ZGOFkVQybRq1WLKlGsWLJi/bt3axx57pFOnDprag7c4sXbNmkefeLSkaelxE8Zt2r6ZuBUsYiRMDR06dNSoUVgIRA+PP/54Ais9BvQbPHSo0+PGVYmPBPeqA0vodzcZSNoms+PIqiAmAUOZkSwthiPVoHy/Yc+Xqw6qGY8oSVrFZW350KqnoT/RVcAT8RXhCsSadnhsUD5y5jTQ+IiS9BMeNMK+JZ4wWEPRYhMg2YHIkyVEfVbFTIoN4R7gLXK8kdoXxjTyngRIbOffvf16voSS1ZKlSEU1+YGheNGCj7YvWLgRPmvcD1K0AiAF/SDsFBkYPxKpeGV1JV4obdbbGG8k+q1dserE8Sdcf/2UCy88/8uli6+55iqv90gzQv5KryABpkyZMmPGDBBaPDoK01FdVu9ljmE/ywOH/fWvf9V1LD5yuxypNRQV4vFsSYaK9q0RaFH//gMnTpw0Zsxxt912+8yZL7EH+B2ou7iULpC4tRimmtfQ7rR16NBu1LEjL7rkwofue2D519++Pm9uPMJhMmo09/k/37yup69+bxcdgZoNoh82B56LEUX9N0YEWgroIxJleGNFO7a7UCoATum6F43JuGSZZ73Xz84e2oTljf3s5D2NT3dfM+W6cCQxYuSYO+68u0+/gZdcdmWnLt0vu/RK8vNRdjUHrUwNIAR0GYvBtm3bcHfxW7HEtOQbTUzpq6pIeLomJ8d63IhWJ44ut8b36zqWfg9c+uhEA+1LNxKUFycYy0Z+2eYDxr88+8XKDf5AAj0CeDX0CgCcDfjeCJtWVdXNmvUyXhAaATp78ESY/7grGHVi5+B/AY3H2I7HU1peJIVBJT8nBVen4fuVK8cdO+bYY8fYnY4BAwYR1YyHw+JXttk/W/hpt46lBTnAzMFvMQKReOCgSK4Mp1KRwlLfa09Onvh/2HsPAKnKLP37Vs7VOdCEJmcEFQEVEQETiIg6CmZFRcU4BjA7mDDnMCqOETGLoogIBgREEUFQkEw3dKRD5Vz1/c59m9Ydu/yvu/rN7rh3mLL6VtW9733DeU94znOO7Jar+WypOJsiE4o9kLhV64PQk+rpaBgdSz8DFkTvQdGHzlDJEyVSfm2Yf/EZvapmr+o0Rkp2Pbu9tMgtZSLpO9Bm4pTSbWCUJRDySVNjQ8qdU9IcBD8j3txfqZjAb1VOqi7kxJEez1i37GggzBSLBOX6hI8ZeRHcwj2WCRNCJBQYOuLQ/oi9H9Z854Juxij9BqZCWK+o6kPutStXelLfgNo8AHxGAvjXDeOOPnruK6+88fqrPbt3/WTxoi+//tBoiQwY2HnO3H9ceskVoMZ/3LBn/DH33PvQC/WVdQTP0FXEFhXct8QlaT7MWwZP6cZax7Qb37lv9urvd0QZ0Y8/WrRl02ZmBd+gA2HPR035SS612abf8STjwVBxe1YIENGqXbsefvChC889/6svlt8/6+6Kbdsrt+0Y1G/A5Ikn3nDV9O+++VbhKpT3iJmkBpvm6meShBVoW3Nj46OPPFKYlzv9mqus4iQ04qzVtyUdhcOfOG2Z8WRJEGdEwRGuZ2NK99Ko2cll6QuE7D89KecR0ErxUrON77TKcZ0XWPY3kSmCwsCjIJ4XfA+8v/b669au++7CS6bdff+9R4w96osVyyIMUYJgAv5imVzUVWtXWvzM35/8ccOGKWedBbt0OKjT/f1POliZ0gniltVIwww1+wRwoB9qLFobq/5Eqz34oIFgkbH/5HfimGHMMwhWEGwTJ04AtWp3ukRptpPtLH5NCb/qaQ3EWEE1NtbUMDHj0QjMKICyxQjVXWU6JE93X+mAL31Na4V5ZEdTWSM7oC0aKsg1tSuWWAQTwmEh145WwcklQRxGn7HjVU0DlGZdRbHivmJDBVstaFZdt4Zx+vEnn+jZu9d+g/e//a47z5t6/trv16/+bu2MGTO6du2qZg4obFC9yLiqqqoXXnrx/gce7NW7t3jm9Ho7eGu4WWt3/cqblj7XMzyINWBRIMN0EcmTw5CXaIpm5i35viFmS4FLEPybKICQ8GNaUZNWweb4PsaBGQXLaguFI5WBDg2JXC03j4I4KWt+fcS9ancoU9JZSCbhg8ENkcLZh05Nf7NtxTHHdTdmWlLlAXWIbaBnkWY51Oj/8pWdyuwkZOKniNInq3a/8s635KRr9hAdT80StEHeiCKOtAoHPR5H9y6dd++uhHBVSioaMsuXLr12xvQTJkz48ovPzjnj1GgowH6Isx7wL6NIvrtatnCFkFOCqwl0lEynvQej2bqolUaFdxk9mM9VSJFZx3vl+tKnl8h63SUjQAKGjOghlhsIMJAA55577o03Xk/MiKwX8XBAtaoTxxM3vOueu9d9/31eQcG4I484bsL4fzz9zNNP/R3DCWAYz9W6BWbpvP8Fp3H/SuwATQuMj9XBzh0Ns3lLxSs2HexDlAykMZm8SArmibI/1eKi5xkINauRuPEYqdVhliBi2GGXMgnAUinfd/JJp8Ip1b5D585duk0+5bQrrrj6gmkXg8EgQImswYPCWDPPxVC32Tb9uKWpCdgW/KZi9+rkcHJgTiOwGEeCc9aMdVDPclsyqDW3rWfImhLgvOS88x8QOs1NidmvfvHGoip8r9xUSOdwqfA+Q6XzVJgAkMH4zarVbm8uueH8nMATGBepAC2oFqkKyq31h5WQCH8CBkQPxMrEEjvnnHNgxFiw8EOEht2ZQ7QRrgcm8cYf1m/9cdPowwancFOBcJLcDpjNpXyn0E8lgvFoQydP4w0XHDLh0JxUYrvD2uTx2qF9iaJT/Ey7Uj3cOplg28JSpRkyFqxsPSLxW6ea+om+NKQ5vOGVB8xzW9Mwf3JBzqBcKYcWN3E6ElFXdUWyYsce2DzZgcVhnf2QAZA9U24gaw4HhMkRiFCVQTpUrHHc57Jf2wBhJQHb5To1tzOTqOtYFhs+1PHjuu8NqKuoPDGSUuGMMLz48tzHH31i4/oN1bV7cCJlvXM67nRYkmhawviAozF16sl/uf/B+8ePPYZhToQibrOHEmndSs3zXpnx7H0TO5QX2akZz3wF1aM3lni10exmK3J2H774y8jVt3+0aE2zH/5muAbTqdrKSjgUWRJ0vmIbQNSw66j2/GqXZG3yb/tAHMWZDJl7WzZtmXXHHdFAaNasWROOOQJNBWnPLofT+NhxY8+/YOraNatvvOf+Pn364MaXTtdHWslNUdjx0+peLlSx1V9/fe89d7drV6J/h38tqgCwAexUmfd7nSJq2251kHBZZiqvaodQM4lb8BNkBK+cl3Wof4Fv8ooc5yMOWqXwHMgRPDPi0wQPkIijAsvtLOZefXo/9PAj+x9wAAvskOHDH3zkkalTp1oAGuvWipS+0jTQ9w8+9BA4rSuv/Osbb7z527ryj/+2PDVwUwGkJgDHoADpovOf9VHVEL5MGZNuXTvhyQY2lE5hZ6QACDImuHn8gc0AAydNmoR3V76PG8DloM4oCoi/ocFbWEjEjUAh0A29Dp1BabHyRR0egLGKSBHtOU0Eje07Q1ZQaXGeGeU2xvRtG9NG2bWhBww+63T3gs/3fP3t+nCokfXrsNhhcEGdaoWPqEnFcEfjEbRk3Cq4WxgpHnz7zm3krM2d8yoRbUopoz1fcNFFJe1KWWfE3yRHWrdX+PToo4/GZQUUmkKwxtw8ZDcJgLiUuFGAdeuU8Hc2f7GafvoEF9Egs11P3eKlhYRCjy8AgEUsmM2OxctqqprC7qIMrHz0MLqW1OUgRov/AONVoJfYfkKr7aurX7ny62ufSI0YVnzi+P6NDYHNlfWffbllzcbay//qvPwoJ4aiRDskrsC+N1SMAAAgAElEQVSqEbnGvaNpK7dhfYnqxe6CoksZSXGY/ZTc9J+afYbcUNznKs3bvDP06vsUYYobnHkwNSJPI+JOExuVmxBK5ZE9Xlcw5O/UsX3Q5ycH/pOPP75hxvRpF11E9h8Nw6FCsVamA63lZ7JP/8wJTb8pEcGSVFsvvU3P8x3uok6iYzFASBvQqfvvvz9TmrWM+ONr+j4iXm3WOH/yPh5LA0tgD7j9tjsnTT4JyBHl/HC0Pfzwo6NGjVq2bIVAwZhCseill18OOI9oV9eu3Zqr6qaee97nS5fB49WjTx/wAJSzBPumQzL+Fx/6Jk3VZLwyrFcsHJMeZAAOTI1IOWTiytSlIwWbAUsnc0pA4PpORx0D5AZGCzm/OESUyOUVHZRJzrCaYqkjjj6Kbly0aFFNdTUrnUF0OT2CZMKHrHsoMa4QwawULki2KbKZYU2IU1sOGsPw6UxxKWHCM0E/k+xWVq75KjVTEWkM6of/NAaYJQZgikxC3jjdq1dvmfPWOqOzSzxcIWuRtSayGqgQbl5sPnOu275u3fdNyKscBwnR6VgUpgmqcELroIwouQvVw2BcEPCxgLGpTExWWv999nnrrbfZEZiWmOQAI6UGhhDFG8l5x7QpKcwxm6o1M0pb1CyGFVWwUmYHUBlOhLXa2rKizrffPHHE1w1Pv7p8ww6fJ8cdjISJ6atpT2eq7Uk9pvJg4fNr36kj1J2KvV0cR9ktpX/qGfUnT0C3inAQZz+eCiH7jYbDDnLJgZ/L8TNPLftfJGW1l73/ziuJKL/AsSSgRBx0mHBtXl8PBIrFzpwRjZGtJYNaS88osBeBI3KNgY9aEjGhjEhbQlR8RDN3OH0nThz5zCsf+2pn5BRanBZPJBByuFzktrL0brvtDsCyd95559gjR7Z5Xz1cazSDn2M7I70DUUnVi0gI689szTdRny2YCuyuHNLf1a10x6Di5IEjTzdnfNHmKjvhQuh5qddIjksw7PS6P/l4w033LvlupzdjKwtHq9gwbXji9mapywaqQ0DoKKRNCtXz/wdsFoAQYI8QZIUa6y+fdm5RUcFny5fkAtYRrF9aEiZ1pefkyZPYye65554rzz931JFHnHH2WX369mcBST0z+NowVkzuUCCY63GQwBnwNRFwmzZtKuwhZIEyZCrYxPPoMSA5WtaivFGq80+dr6Ypf7e+UaK51cWn/vz5F8TNoINslECXj/Q7cGkpUK8fshXo5v+Zp54GAvkS0sQvvmTn1m133XWXWM+Y6qiMyRTXmTb13I3r1z755JO1u3YUde7u8pLyEIH9T5Lzk8RrSImAzTNrXEzd7g96ZWITcaWl7IMbflhPVd0ou6PehbRfIrG6o571hYCzea35TZGe7RyxppgTTR92GTN5uaZkOFBWAsRU69RzaMJpMwO+cYFmjYCrNlKsBkKNvDykEt3SuXNnxDFTE/uL/d7hNgtcRxjAsWykvpcHJCK3s5VSp69TiXbIgYXpBECAMrOl7fJVEWdxtGHDOeMdUyb0eOfDyOMvNK7bimQCCh+FdpZOkxHSSwZxhAOBLsXaljrz1upoxpSsq975wKNPPfn3f/gaQvle8/XTr5o69cIOnctpDG4MIs78j8ePReMvvjRn1n33mN05t0y/9rBRoxB/LGHd0sNqkGuz0cbwvGaPHTH30IxYjzLZJDdHZiMd4k80iTsJ7SoBC5YFSniNtBVbM3JAbDyXDao8S0IKr1Ljzei1aOA0DWRmWQ05Bd9VNr38/JffbjSt+tbkD9dt+ij8/Ce76V6US1YZCeqzHlt5QPtxw0fWGGoZxYJMEuXKlsj47KZCewpmLlrBALd6Cv5LIO5YFe6zhojjyVfXLVi+k50nQyxAtrWftgcZgSRZxrmRcIKqvDh8IWa9YMo0KCpemTNn0kl/oSXEHSxQEOl6aMt+qYcbOaGWp3rl6fauYuxIEJnQKYn7044YTWt9uvV6/8P5q9eshp4AlB4K9/IVn3MA6b1g6sWoTSheal1zHVKY1Z+HjjwYmUkQk3/33ouP80TcrqjU06ZNmzJlCui9Y8eOm3HV1eXtO2CxFbYr9ubnPPrYw/fdf//MW26kLk333j0FRJMWRQRyCq4s00K34vhT5+P5X3AQEhNPkS7QSGOi61QkQTYn3RCSZ9ir8Mh7yU8CV7PXfUsan8kKTI1H10GWwkbMq6KRY6fD74Gb7Mobr28M+7787NMrr7r0kAOHdevamdqEAAdtRI5MxMICdg8ZRRbYgJ978Q2T1UUa6U99JwY0ehiRIuRqDlNq1LBUr3ZB9oq0xd8q23/e10wkRKyAg1nHKGWGkrnvfUMGYDS8XdBRe2meSHnSH4jth5oUsMPEzz33oqefedLrcRhhiBKaVu3zT5djjAEcHDVqFJjUTMaKcwVaCwgHAW/T/P0HSU66loiwnCV2bwolI2mT00WE/r77Hy8pDhR4aoF3awZSAvmeQIq5ZTqeRPDDhpd0Q0SYLknUnz3Kffbow5Z8teuldxre+Kgy4pD8A75O57MYhMNY3qLXwNMbd7YvitoxfQNOZAIBHQMrKLvj/+dds/c9jjDdBIViKgU5DkHR6qoKAr82S6OWRobT3WELYSK8f9jWmKU2y+uLtn+0MdVE10CAHwO8HkjhhWidCLolw9Ox0Gg56B6dvwLcAqFVM8xONmNDCMBTgnLTzDMq3CEQiT2ZnPiwUXESNZqn6+5Il7fm7Hh94bpvNlZ/vGLBCRNP0OJB6rphgV966SXQuEy7+NKTJ5+q785ZAkT4OIAVZUiKEvx8Clo4h1AymI2eiGFz3MrmlLNsxcILJ3VzYHImgy5tQyxOYilYeHYiqlg2MM/sBc4Fazve8ei7326JRzLsS8DhEfvxsDmRY/EuWbAAjpgAmdpUrKccAJTc+Gv0NfKHe7OIi4Ftr95ZceP06Xg4QFTkerx4BeIUCtVxEhzKDB05ciTcNg8/8ticV+fe9reZEyaecPAhw/OKigT+o38nH9KHaBj/LFSEVJjS+/R/osxiMZ9++ulQP1AGnKw0eJXOPPPMI488kvmjFj8PTogKy4PAxJ0PPUIinivHiyzjILKeIbjPRP+NVkhbS+a/co4WsiTQxpv9fpBVeEHFw8EuKe4T8UMIlUpGnHmiCMW0g4a169a11Omq1iJBPsVSIExghvnYHvI6TAcOHeK0QD9iXLZ4yVMvPrlhY8WSD9/l8biHUq8ZWjDYqBixCE7KACAPPCi6b1KUFgQpUUYhKI2Q4Gkcd/jATIQGAr3L6mKx+2qdKPFhsm0Dp4zrM3HUgB93NW3bVW+2l5DuBP8ZxplyrzIcqDW99hly1mUvLZj39sFrFm6GB8Tm+uvVM0YcOHJA784FJULhIa0VmnpB8mJk/+1vfyMIBaD3vPPPP+yIw6OxWH1jAxRoWJO/qbulk3XvOYd6L5Ywu37aJGTFGajg0Bti8BqSSGeIuU6Z2K4k1w7Y1Qh/IF1P+I19C/SV16e5ewUai1944ZtnX1/yQ6XmyPU2BRgtqSbEM3JZ3bQSBw9vFixc0bdvRy+1a9HXsFApH8HYYoz9XpKAsKDBlUgVbN7W5I+CwnGAcdHHlJu3rFalNvGwJAITywP2Pnv2bETw/Lfn9erZHaVE6mmgVOqHPhlbXBq8141FkdpKzWI2KD1JNhpAIsh00jB5FfqqFOEurjCw/0BZegbjd2vXjj9mAm514oAqhsiwct+9V5DIF1dWS5Uf0oF8TUUngbgy9HC/zZ8///rrr1cii/kQ9geYvfn5uVdddRWsaUBr773/vrIO7cGaoROkolSAc/CkfBPTNh6DzvT36mjVPf9bX7GHAz6/y2G5+aa/nXXa5Pnz37/h+mtzc/MyoQAJNPiX8TcQRWP8YT+g55FFKuDLA8so63OA97r5xyn+Ey8pKpSIlEySrPYNLjICW1CTG5zOmobUrppkE3ady6ypavQ/60412ciwLiwonL/gA8zml19+EbEcad5DwajiksKa2qpzppzFDGHC4CslTCHkt9lgApJ0aEWEfPHlqq+Wrzh9bLmTNOQAta51v0CrLbG3AWgyaH6oZZReiGZ8ow7fp6Sjpa7upYUbTJDeGB2CeMFxzorCy8hWmKrbQYyLsl/Dhw1PpCjSx6wGxW/NUlI167TRxYUocPQwuQboWSyx1gUofS2CmV4Xoa2nOxUt/OyLqlo/+mcs6iN+D59zWC8lzrfUGKmbcR3WF/ls8pFittfjj4kkCBOnRnmhIKRZBmFQQw2K+WmEiVxCa+/KGuOdD897+f1aT34R82L208+eMHFciqAhaAGDYdeOnWjhHy9evHT5MiInY0cfnPXZLOZ4OEpReRxalJ8HiiqKP4B9oyWWNP/w3brdO3eMPPhYc7Iu5otlrGGIcojWCFaMBG27W/MU76zxPfb3l75d16zr5GJuyPxD4Uwj9NJgbLDfcouKeXAelp4UGSWT9I9XswCEVu3aveKLZWTlXHzBVDgeuS/BfXTJ1u7Aaa/sSHz7115z9fXXXffSyy9fcvll991x57nTLpp4wgmIY6PFgI7ltFqWLV36/nvza6p2MYRgteCjzdqt/4oPeBDZkqNR8mUwgvHWoGxRuwp/JhH61g2GtYEGRsHUBe9/cNzxE/Gl6z4smdAE74F9xv9FUQcZCLhIbPaGSC2oXvaGCCaILDxiAir5j20PPyPUzKRVp/bpl5/nZcJBSgyBkx0AHKmd8DZ1al9IGVOni3WXJhvxo4Uf767cdc5ZZ6i11yolZYiYqSZTU2NDbU0Tt2Ixsqlip+BDt5rtkQykAzZ3Xl6iYeuAriUeV74W8GeMzQaDQDR+eRi1fGoqCmoSK6+h2WFIDupsH9S9RGzedE4mI7S0CAi5qf5mZ4Oz0JnYVLtrt+a++KLLzrv4kg6dynFWW8wqM1HqDTNjIdV66ZU5d911z9Bhwy68/PLBQw4A0OQPBYEGevLymwN+J6ip33jQFao3mMkivXTcmMPcLm2ktqC4sTTwbIl058J0v145U08ZWZJjiPrI4gGeLrEZxKDE1XI6rv+u+flXVr787sa0KSdh1aK+sIWtPSyCUmbT3oOboBys2VAXTQ6BcJHOwWgUl5pE53/62m98iF9+HfLHTvM+2PLN2jocUpFoAE1S4q168UUldpXg5j3rPeQLkFLw8UcfwrAPKJUHS6CL4NsXtUkOFdHjNuq3SuLLIIpTUhdk8KegfWJM6yCtcIw9RlIvMWP4cnFZMTBBtjR0qeLCkjtvn0WqUfsOHVoVXKVj8crV+DkXVNfkduygqg/59B//+AdQrcWLF7OciUXyHaWE3XzvDU8/NRu2NpRfIsXoBLPuuPOhhx4KJUJ6aNJAGi2tlfCBntH8y/76c55BZyIVt7lxjyfHe+rppz35xGMXXHjxHXfc3qWkFLEC7vW7b78DJ1dUXLpje+WCBZ+LkacfrUuG94yO0sYBldtS/t49OhB0J5dDJ8TS97dfHsKxBYqFVMHcL7/d9cMWCKmgrGz85Rc5wxzAFguGQ9SQJu0UaCnsbg7yJUOh3j17UescOA5BT1j0Xpv76q6Kyv0GCQVu20fSQk1rgyH0yYIvUpHE+CMHoqVoqWiLmqUmxs+ULcAX+nUQtBahGgxu7VVedvu1wy1P7K6voyxFPfhL4CxIp2i8KeSLP3j94V/+2LB9/dooFTPwu1jNuLcoTPRb1XpdYjBhJa8GywRqAlYBwV+14vaqWfIVGQmDVtvcDN7CYrDRRTSXJRSGyt+am078FG1QOocgKOTglwh4uZIgAcQDCnky9Gk+K3pnAjUWqFqEAGvakuOPm9Z+b33ljc/eXVIb1WxxH2LBuWLpV1s2bu3eqyfFT4lmdujWZc6cl958820kWZ+ePdrufIlic3cTHBmIOmiYvMX5wMUlTS3qA8HtcRS99/qd3cstXltUC8ZttrKkthPVnXihVNcwxQ3Wgk07krNf+2blmgqc/EDt0SZBKBkgbMJBR1TAZYQ5gdTmwnZlrHSsPwyB1sb84ToKwggnFpo+merEpNnFgaeDw1BCTZ/HAodCNVFCk1RgNpDTT5ncpXNnVJNnHn188cKPzjvvvKGHDEfYJeOZN16bC7+oLsLwRmTr1X/ZeR5EWbqqBTNnzhw9ejQ2LvAdvCkgvmk53+HTLl26gP946jGh58H9KT4auzUSDJnRM7LJiD/+sWgcmz371ndr1u7YulWEG2MkEoE9WUDWKssHi4YAPPHqHuU2Q7JBA3YqEXl8EGiKApbIcWQghtmyeUM0FXU53ZdeftmpgZN69tk3GfaB9GaIGXrZOPVX/PPhELIrTE4LilZKBwHwGRRbcBCZbDnJ0O7u7bQD+hFq9OPLkcTabIfdKjSdaFBEpYF34Hci/hFJZEziPBdhoSSavn9y6wKnqSzPHIh5P1m0uFe/fugccRhZBCuBpMGHSnKDecPGzdffcANItZMnTRp3/ASmawg4FIBXQt7SP6SeYRv9Zk1FbbrSCWrz0MV6irYC9KaAltlW6slMOLznhMM708ntqeYcqjILOx9wJe4qTnswIi+9G7l11vyaoGZ05KGaw84o+MVwS9Ck9eLqXrxurAh9s9ZfNqI4Tf0bEgktOu6JfIFfpINk6+D/x3lHzpdrap9+/osan8Xl8YbgOZMeatFgJHC2185jOePvefLxR1+bM+c+sge6d+PKCAFdxxJYugJa8Qj8ipbL8v+Z50kpQEgPfsKe/ckni4FPkUXB4qKqNCdXr17D9zuVl3GXju074F0mIfSss86CSRgNGiS76nZeMYpQg5R2pYtIsXbUn+q+NAZ7CU2LA+uIL1x33XVYSvwWBzweXIJHhxw6gq9t3rp95m23vjfv7YknTpZnsQu7B5IYxA3+Tm7NzP9/dOCf42NGE+BmSVEBlsLYY45DNj79+BPfrP2uU2ERsyASDR148FB4g6nHcdppZ7jtVviiGE1dCWhJY1L9JI5vcF1mk90U796V2niAswk44mPIombpiDOb2x7KGDftqK8NUlOoMKW1rWZxC24Ktow3DDqVhlOxsAkKeamtlEa169Sl89lnn0UifbC5mbbhh5P8/7YPOxWBoLz7ZNGSIb0Lh+5TkgzXS6a5vvx/eUgint0aa46k4wmH2xkLwSJRMbBHyesPHNzU5Ktv9EUAv1HfPZZu8Pl9vsCUkwYb3ljz7oqANWOTSrQw7kl6C7rFb9vidatDAhrMXtgT2b5BQjOHRetCeOpunNaDr7UrSl12/uEN4aXLv6uzOAubfT5uLujSvc/FdbimWlP8UCxoOLG4DuvPwnKIMlblZW4CFIlAFIAdhPuxuN9e2qu+0fPCa8uffHVrRXUzSDj00Xiy2eN2BILNTz/+4l0P3w6ECzWTERox6rARo0bJHZHtsZ+FlX/WVPKLUBjuv+e+Q4aPOGD48DgMW15vIugnA9Fmyd1V2TT3pafPHl/qyYmI/RkzmSk1zcgA1kP3tcFh6vjgs43PvbmlOWYnMVRsXLB9ggzQtz3hOraGolRnFb436OPwsdNjTAkVNBRZ84ceAIGxzOEFQJARSkMIgt0HdYL8oh20iTdMZdqg5BprTE8r0w4ZfvD8d9+jpkGuy3PD9GtnXPXX6sqdm374ftlnnx8xZhQ0IWhssrX/DzuQ+PS4zMi94oCgA0w8lG+jdC7ES2rD45HpEBLcfE2Nzzz5JAVtkwmSMWWJQiUCA9W/6rFkRYH3s9kQguCMYN9AMVFeLCXjpMQgajHzSEt2KsvZt2+ps4W2jvw3HMCCuOIbLkuqvMyxetVK+NySkSjEaF3KyynVKaNMF+w9WKhyWd2xQXI4IG59WFkwAJ+NqON57rJ0uKF3+8QNV+7brSMUAw1oBmTwZusfXO0mQOFa2J9plKp9dg3cD1aJIeUypN3U1MrEbPzTUi6jIcdkzIV1eb+B3anW3rFjF/QNhJPUl8horJn6xqbHn3p67DETHvv7k8edcMLDjz02/viJsOmABES4C6xVTBYgn6qEa7YWtX1eTQMeXx38yZzhNao1FJYUWZO2Mm96xhX73npdn0MGxNo7o1ocJEezJKIDCJC9Rc/XM9k3bdX8IQAkDhOIiYQ/GQmTDocLXmkh6t7SSP3gzS5/4r0PfwiF6BkdPCRRNkzL/yg+227yf+ps1Fjw+PNLNmwD+OkIBXysT9nyfuYtU0uDNUJ7QJG/9vIrl15y2RWXXsLVdftd5zEm9KDD0pkM9AkzqlX14RH0GaIrZBYLEXl8SzBrXH31dKxJWHCmz7jukccf69mnL7jPQ0eP2m/wkKuumTHmqKOfe/7FCRMmnnnOlFfmvgpuSE1AlqG+j0pxUi6rthPeKxGJ+qWGiRvxNVBZGEtYR2DqP/74Yz7i+2jeEK2tW7cWMi0K+5x5+qknH3/iw/c9gBygqRSuEGmQ0VD1kHX/p2O1ziEGFC8jWC7Y9dxe7+TTz5p05jlbNm39ZOny5mD4oUefvGXm7QcNH7l27fcbfqBcjzDI059qsaiLqImh612wQQLlSuR5hNcHtC4rofVG//xGAtAscUEddS4vwjwius7MU/NBvbauSt6QgqMTuhvenf9+Y33DBx8sWPftWkE1wAYCuy8JPcztRIy0K2+OJ0lQItuB7q4ZKiuqV6/68pjRvXKs4XQEk0mC1G0exMa1eFg2S6s7nXDZjEVWc36m0W9u+qLIurlvJ9/+fZJDeyUP6585/pD8Kcd2y0Q2JQO7nDj5rQ4yvWOxCLqOnbzj33i0rgt5dh1QyCpgsJR0arFRuSY6jS5itKaaoX0tT8yacPgBeXHfnpKCQuXoYrazatSezkW4rLoCalaLnSHmLttFsEup1r+7F3wbylgi0qAZk/b2XSuq0w8/u/yh2d9uq4kkzU78Y9CBChuzgeC79vJrz+2pqWE24Gjh4kAp4kFIZGJpWJGzHGxpNL5iV+Wdd82qqazAQhZwsM0aD0WXLFq+eNHigD+x3/7dkrEGzQ44rhkZy5XFtIuH0VcBFX/93a7mhAdaIXxYKPyCjUGbFVgtIys0yMpyUA9Lz/DITFrVnD9czUJ4ceOVy1fA6okk4q7cW5Vb+qkRulLCIdF35F0yJo2XVE/DpJNPmv/evHfnvT140MBLL4It4UK2hCMPP4JrynauHKtZevZfchrlCcuMB1FTE0Esc1HT5s6dC1fybbfdBoO8Gj8Ghj6ZcfU1z/z9qT11dXxf8j9BmOo5Af+SxnNT8rdpGBYMRAwgSyIKNq4D/nV3sr7FCwaLxJJUt87O8mL4VGBdYlOExpDFB6YgwRg73NY+Pbt8v37NnuY9IAF1wCs8cvpjqfXJm72yjZUpb3UjSrZ8A0njaFpobYlU8479yjPXXnTYpOOGRpqrpPoEkz57egBeXEh5nVan15kfxVsDFUiBU5N8NcnjRRiDLNN91aRVQBPAEzaTTUYOke7zpvtZPpIls/Cjj08/+5z3P1xwEmRKp59OznluQSFci9grrUuIqJ2ZlU6DAK7+xoNHVR2gXtWIc2USIqO+ipHDMg/eOuKsY8vcqR2ZcK0GGw0lWtFsQYVTOlqAqDpTURSqKz8PRnYbJWYE+o3pIuWdW1w1LcLxZ21LWV1ff1fjA49iB3MKswZAFdLifjc1a9m6hq/WBzO2fKxoWBztsOzwoIAXdBcRDVGvLBPEN05TePYfevB+MRmlkbKPhiLB9T+sA0XH36xx1VHICvUsvHKSZUVEHh8SKCtqeOOmev3V15566pnpM2Ywge6+576V36y66daZV1xz9bQrrth36NBxEyc+P3fuFdde+8Y7886Ycu6Yo48BCM8iVXa26h62BKXb0bFqDaJ+QeVAaUXmJt/k+9z6nHPOYYGzkJFs0jwtferpp6B7UWodsca/aRddAFjmheee52n4FcgzLguKpYWf+Wdj8Wd+qwd2JYrtcHsCJHC5vBddcsmEk0/Bi9zoC36xYsW0iy+HdveVV1/DqxzwhxgUNRNaO40/ReEWxIEF9nBgPBYT/ly8vJafkPi/7GJsNLMnEzSY4qFDD2y//wArqS+6eGv7YJkxUSl0u317Jdr8rbfftmnLFj1ax/cpPRwGIiUZ5wJzwFPb9kXkrOC9Tau+WU/t6cMOLjQkwnjpld/on36jhCLZAoB1SbkxiqfclAgBELcabDDnlWmpfC3o1HwWLWzXkm5j3KnFQBEF3A6NvF0UepRN2M1EyuplQH/TwULjoG9ZaMxe1imrgAmslq2oWXvjmy2XBSQe3Nkpb9sjtx196+XDS901XhugfsE/MDqsKSXZuCZXkBGENwyBiezH/IqFPRbt6IPL+paZDDCqki3qckfMeTuqLE/PWfvEi99UBRwmB5tLGJeVbDEZayAYcngtuxv8r77+Ok5ENg5WJWg1VDRyXeH0yPawyXBMs9qvvuqaLVu2IdHfe3c+3Mg4yVClrr3upvOnnpebqw3cf0QsUxTX3CmneBn1pB0yCUSRgo5/e2W1weJFC2QHYaBFxyLZSzR64adhktASLD1pj+7HaukxvUG/Mi+yNfi3nQdDTQvIfr/pxhulx3UdWXmzuJBaOWok+JPhJM0MOcowwAakMMLQxI87Zuzjjz7y0gvP2yzmMaPHQFYkauZvD9P8tqb/l77NExHJZnbS3cwz5dnikQmbknfKvkIYEbJ7ZSgT9r75huuPGXf0Rws+ZNYhtekhrCRBIf6LDrWfMSL1NbV2l0siSpIT+rPWMKfE30i1Cm3w4HIyUjS0njSpcaSdIBXYshOybcf87UsLktEE/gaHxytx9ADscy32KL2ENGnRrvR1y8dwSuNvNlth5cEOEL5Bm10b3kN7ZOb4scNLtKDfquVIiRjUI50ao+3DFMnYcP6UfrE+/sTcH15esKWi3qx52pFIqKtoCPdoMhVOkyqDiaKxMu2BGDh/XGcURJNLfvjBwkMGHzLzzjtGjRlz6+239x8wELlA/Mtic6CjwSpiJS0YqKBYMTT3ORsAACAASURBVMgKA8nHEEa03ZjsZ9Ui3Ktn6lmoevArHYhff8mRzzxw1LhhaVNTTarRbXZ0QvnVlVyUQwjiwRKggAjPCJ67XY1+8AwosdSsokU8W4wq3joQSnpYP1rvwnuSg3bVhmoam9NU6U5T5ItZ52r9Zvb2/mc/WbB0S9gIog6x2AzTFeqFSFVFCaRfgwdXwpc3ROIeffghdlymGWqKyGWz8e9///tBBx2Eo5ccfr6vekZsKh2TLsqlpr377ruXXnop0FfcS6hBwM+7devBZS+77Ir77nvggGFDb5k588CDDjJaLVxa/mUyZZ3LJ5922tvvz3/+lTklHdoTkLr44otBrTLVWYxckzfq4gyEelrIIIgSkq2idghQ8BhLkGcCFQULT1l6NYgHH3zwo48/wkqPREJkQ/fs3uPsM8947rnnaJ7av3F8qIJjgr/+v0PvAaYcHW4x2xDzdqc7GI6S2H/e1Gkz77yL4vHXzLjhgwUfnXLqGa/MeZ1qUSEy6rMfwpiaiHct9+ZT6RwbiYWuI/baPDJS89BuiFnNyUCHoqbT/tJvv955yIxsSwBSdbxffioOWYAQlbz+2psnnHQS9PTYOUSb7E47GeICW0WnJtaPEM92QDyfDi1a+PnxJ5T17IGnCho2K7TndELr8qRHRLLq/9LIV4crnQiFGyopbQxoCBdVkowgA0aUiaycjCRjsjxS6WSELGoWWfeePapqagIRv9FK5T0peGzM/Ga5RGOY1bSKdacylDmD1c3SkHXxH0Oc0mkpKUCpRetK7PUXntzrzcdPf/DqQ4/oZiA6QU8o9zBvuCCDIheX/uGRqQJDop/Wu9w5+ZiDbFqd0WQN+0JGZ+mGSvPM+z977s1NzWDT7aZ0JO12QEvMbiCOQ6YM+hIPvmDhQj3tNONw2hKhgFwR15RPbLM2DxOVRsOh9l27fPbF0osuuXjVt6sD4RBJM86Copl33JI2xut92pVXPfLtWmvMOCBiKRX1HR0rRSsJg0gVIJjjYhQQQ5Yko2Q0S/BZdilYuXGnSrEvegwjXE1sUdJ+5i75w5c98vG9d9/Fma87n2iRgN8Ui5XqdzpFtall6xVvhu43ATyh7xMylvwonTz88NHfr1//9ltvuChsJNQ7f3jj2xywXz/JU3DwHXZBtTcwO5UpNmTIEGrXwA51++23YyKIKYZm6bABQUMog55TPjAiFmhav36XP+5T1gP9DvVzdXW1Ghp1r5YIv3S5/N/psFJKe9iwvsS2dWI9KzMSs1IEBbYdapDFUFyYy3fZbOQ35EEL/FAWcKtYUdeXvSqdpnKcyw0xD2YQ4HIWj2HQvr2PP2Hc0w+dMbiv0WlsSDWGTMYCzeqJpeMWkpCyHDUB4ysf/3jG1a+eefXntz7VfN6Na8df8N5tz+5oiqaCCS2WMUPtnIZH2OE1OHN4JURd29Dkysm1OS3ffrf26ulXTj3v/CMPP+rWW28dMWIEAxmKhEnYiMapcE0qJcqQmODQ0shjm8y4xthEURSyNCfrabVzq65Q/cAk4cr5Vm3fXu727rgh2GwyEgrMRxQENArCQ5VlThstLfArCoChw0ST6zZEY0lHNGlLCL9WWvxTgF/hA9EVGmVEqkaoVca4UEyaqjUi+ixOCQebwXL+bvNt664wih8OfJyREl6mGYJdkDUuU2uvvc+fTBf4Xcs7dxY4ZkaKDOrOoQxUc2+99RZOI/jzVM/wTRYLz4JZwhqBzoq0L56OQoeUi4Yvh5MgpYTtbO5c9CekTV5+PokbssoEOefEeANSHIiGvQV5ZR07nHfhBWQLsui4zoYNG7i+UrAw3rgjK1dkjqYBKqUePBdh6EG+o06h/OE8g9yBpkKkyQ9pMHRrdpswMMOrV1JaxAw+47TTcHTQGHxy0MKxS6nh+JXtP+tE+ff9QHn6o5DqGQ0Cc9Qy3ty84YeOYBTBsyInX3/9TcYlEmujeqmaS2prwEvC3OjerVNpSaE4lah0lN0Mi2MAMNktbso7ZyI7Jp849OSJo5UPRA36P/U3KXvIb06CiqSsU3nXriQGibqgCwJgg6gSUEvJXkbFTN0GaPsw4WryLV/29bHjD3I5/FqUNSL+khb/kNKumHUifcVj1NgUAykPDMjpgWc5kU76wplmk0tvigUNSsA2eLSBdqOSWWwmdLD2Hcsrd1c1B5qTGJBSIJCgQ1Z1s+1G7j3LYmQtsEhZVngNeMNAKKPipx/qinISEHkiZTJ4zSmTPVHTtbDurLFlz806jTVIioPaAfmJkkWyMwpFiCwu4vZOqwau/4AD+mu+XVos4swtaGhOz3lz1VsfbN/dCDEEWSl+C7IsFIOsFmYtSColudpPuLnbV1+tYtCZQrSBpgqCgvKEjqx5SHSXiBe98inF1HB2lJSUyIinkvvtN9BgSQ/Yp1s0VjL53KcvuPihbzf68PKI14AONFE5UdIV8vOI4IoqIo2HQ0qGilHAac9/eTKhYefivPKwSrC3rvffTVORIgjC+tQCuiKewj+2oppNPz55/72XXTRVkjZFyxJw8T/NRtqkdl95AKS+5FAyGgo9hmmiK1tSkcBcXNLODZPKXs/lT0P+P+Zd64O0toi+Zh6oNUzqL+BZCkpACtA6Bfv06DV86JAZl1+ZCkVgwLRR1ULPmVJziDdcgfdqZ/qjH5QsYGzD77/dmIph5UuyetLkzZhdUVsqYxe2GaO9zGMrsUXiowaUDu5IhBAGThxxwj5DlqGJSi1pGOEBRxWPPzqERbNhNdYHlp6PcGOMEnusNB3zLm+I2ct6w+uRtnhAu3sSsXaGdJ7HqM26bN8PHz7g+b96ykrCyXBUS3lNLlPcXJvMNGFDahi3cbdmzQ0K3RO4JRZDWHMavlqX7jpx8Zm3fZ/bc8Izr7xe3VC5cu13ueVDbnzwo2P+ujDs7GqzJWyxBksKMQR7YcgUT9TuSS3/YlcmnDp/8tlDBg564KGHZj7x8IGTJuYWFhFGxKFKbW+RLwYYpqRCPUPJEAtfD158mAcI0+M5Fnra33iIuoO9AUUvpYGAwprs8O7gLsvR+pT5tabaTKJIElqMmEd+TxxuKfBDmITxdJTyqMh8f9xqq/DZYvUpqwaJctBMBcOkQE3E/Zj0ejQ9lZf1ja8dNzfxK6x4zkTz+3S3di3Kp1iUZqhHe4uHAlJemr0H7x7xBiElTELZEScNCv8fBrHQl2JAx1OmiGaOpDUfZBlhMkDZV1DnIEtlI6Sikcnqixi27ZGcI7fB7E6RgEreDlSqeLZohj2ZNqWh84HmnirglCNJx8+cepouE2izAG9F89MseTmFY0YdSV6IV9j1WjwTtIpVQPIgSMdb9GPp0qU4vcjzx+ZmcUUTyccef/LMKedBKh4n6EGJ37QxQuVshHUMMjjEIZ4yfK50IiNo7n/wiJn3PbBo0afnnD6lpqKKjo5GQuzRahTVauWmJN+QJrx9+3aqHBKjRP8jYxr6CZqBFiW6owb/Ek/AvGCeaHaHi1rL+cVFIw4esmrZZ5i/Tf4Gu8dBGAsace77G2fJv+3XbVTFYgqm4OYmI0GcQ/hjiaxBXxZL+2+acYMhWWKyFoUNIZsjidQQNmLZAWSaWBxkgMKRhpJLUYRyXNS5Lt9hQ8uijRHC+kaU6ihklzCvyat6AwiIP8musUKhbPFrpmYtXZzxl5uCib8cXnLOBPhTvIaMG/orbA8TNbIwHa1uzZbjsadzcvJiGaJ17nmfL64N7DLbY4ZUkKEUjJesLALKtEzKiTLE2QYsZSt7/flnPYF1o7oXasl2WoFJy4ngKqNaRdpijRIp83mXb3M99m7TtHvXjzhnXqdTl/Q/e/6nO3I1b+9ExG5MR53WmIH6ptyJXRyAE9asMOnpahmNSBUnwpvKcnOizY3GRMAYL4CBMWH5baRZNF6QmlASk66LAkcGUUbr0qN3Mm3dXGW2UCAj1ZTIWFAqkXuSLwjdQSZk19yGJOVT2dgtWgLarkhRTu2L13U6dh8fXCZoYDZPN40EcJFIZEkXGZ1lTnuBMRgbOyjvynOGZsI7krZCzVqZ9gy85fnNsz/a7OeBtGaLOeZEFzXCGgTLlvzDNMR5B6rTEK+LhuLr167HdicGIHUIYL7Bx4V7PsvBVGObIlpiI0We7MJEGE2ZvovaqrfVbTOFMrdO6fbWc/vefvcRW+vNL/1jhcWSB7cWQJhQpFLLpURssiy/yACcLsPcMCHDMHPxSUJ9ILT1OoEF0E5cdNjKwiCnu1pE09WPrM3K0tqsp1XejRj6uvOGfRRdgf0JgUhxEsxWJJdCM/BGWY1Zr/Vv+oHo8ppGrpOqw4Bni+wnYQ4xaRjo4ycef+qppz734ouYxpSUYEvgYEenS+mxVsfYH903Zoes4i+WfWrIxIngsu4kQubyxkJJ0AIYgNZ0U6Hb2rdXwdB923nsgWxscCTZk/1QkKut+WYlNGnMBzLbbe58Ld6GbcptopHiAk9Odfybc4/teuL4/UbsX2InzTDAvp+g9CPcx5FE3JFTmIoQULcKRt3sjyXiFFCWjGU8ShEc/x1uvP8x8AxElEBRiH1pMBCrhWWNBPt7b73ljbdXXjS5r2ZLanBWpN2U0LK5jKuW7vaFNH+4+vm5LwCem/63W7t370nwHWv1D+1q2qYMRJYib2AxYLFgRBaVd8GJohmChijBCHHs4t5DsAgLLhaKDnFFZPD8bPHfrllXH2ySlAGp+BQwgINCQjFqxpRf6jpG2YsQhdzBZM4DuEXdHi22fd9+vfNcCESCK6T3ZoQSBV++xZyIYSPJroF5KOBOWBgQo4KpAOyNhkSpPsHfEy+mZ7BE0ZJxPgoFN1Q08K2Egjm5ntF9mwrT5i07fOEEfPXWYCTQkp2UkpQiVU0A+UVjDhx60Ihho7J1slJ0+BR5wirARty0aRPOJzxG+JNwDDO+BPv4VEmVZ2bPRiHGAUlEr7KqOr+oMBiKOJyOVKzteBNdPXLkqFn33PPC7NnnT5360MMP9OzbRwp36/ocS5UGcF/e802aQZlw+AV4w2Ahvgg4UpoJhuELL7yQryktkI9oJ5+yZmF/+PyLZZS4vujyywnpwqSN85NvZnveP9t58G3/tBEo8ejI8WjBDFUiyEKxUN/G7A77ok5DLhs+ehi+rXQ6lo5ECaITti8p9ea4G7q1LxzUzXlgv1K7IZ6JRNldNNLrRfmVUJ6ownQ7Ggmu6HgCs0b0eWQLtaQQcOk97YuKLjn7qFXbNwHW2VPfhIlBuq4lz1BaZsvJdZpTjuo9idqmUHUy2C6nR6Q5ZLA4DGT77nUVqIkqt9HD+tmGOBjIvPbWIhwPW2oLfbXN1TV7IinT9p3VgObhtd+5q37D1qacgsJddb6OXXuXlh81omOosXr79Te/NHFUnyknjclzUxBxj5Z0aZYsmYwmzesll8AdiYQh2RdnN6tT4Oa6++U/fYhHwAS0QnxXPBNRMEFJplKNzUGUCroUXLsEmqS+IXpV1osX5aauOG/cwH3q1mwJVDX4gcnEghGcQNWR3ai0/bvlDu078MjhfQf1KtaSJFBzqfbvvf/Nlyu3+FqIIJBlIi1aXWh0rHqvPA4ep47a1BsJKkrAOZSdlhqLPwe4/PTYMkD6kHEdDv5SA2dPdlzz2aIu+drg7t3dyW0nHJE/auhZjRX1kCqTUEpc0OUppOgIGLJjjxzy1Zr5G/cInyPAQvE8Zih90qLIckFA/2r5C7RNqVkiT6UNv5uahV+d1iOVVExICiUYjWSrkWJ9xhln4KDjZnyKTFRf+0+P+7/JF1sdiT169IBOGp8WCugbb7yBfo5ZNmBAv/vvv/eE446f987bZ58zRRXJ5smZCgwYv6XrWifcH9ojNY2NLrth6/bNVi120AB7u1xXnqcU34bT7IWxjUqdhfmeHp079Oua174waEpXaOCl2jygJfd6Rw3v/Ny8RRU7djU3VL39xtvHjDth6NABbX/d5j523BhzYO2V5x7eq3dKa9qaDkAbVaSTDphhkzPBCUd5PACJ2Kfw7lrdqXjIYvCYcDqhPxhzX/5g+6eb048/9SQVf+ku7kKPEcph37388svfeXPJs698ccyhvTuV5Sfrghbq9mGCWOLrN0LxCfbKPvmUiUceNrZr70GEIGIharBLuv4fd9BC9mYGl/WCDi2FpAwGctkyTaQEg3VgxxeKWn25srDRbXDpCerEYLaDysWgT5lcW7bvikiZe/0rQnAtQhU/MFzSfE8nOJREP6PBgToEmtHhNB1xcN6ksf2s1rjmB+NhF3GDKy0WCIDlkIqnZtQmiIsQJShftAx5arTY2Leg8EtSRRELUOQYLknki9EkxDOJZDhldoLYjQAMvv/KQ6sak0FTp6fmfPngU5/ZLC4eh6xwSNnZ3QRZh9DBW51MXfPXGQBbsvWwkvL0iRpKsKXki4BwAiyFlwvUlC4tRb/BwEPOPPDIw8Ti0a4CoSB6amNTE5RmSZhRs9yAPif/ARaGooL8S6dddOXV02+9feaAgfsgwOTxdCmsBDF/MoXUZZBy5MfxnrghbCw333wzjIi0B9AYsRWEG7sUsg7wJfzJXbp0wRN27kUXsQOoxSuhyf9TtPSubIkR68KtdU/i/J5AfYnV8+ar/zhiZCfQMytXN8BIB/rAawrlep1uj8frzSsutOfnOzp0LOzWpVOvIpOHMoNaxOIxa831Uu6HualzyjB15E6yWeO2EJc5/8JwpTAIUp6H04Z4oN6QiJYX2eY/tU9dTaCpLup2FBbk5UIla7UTkAr7bGOuvGbW1s27c23alMmndO7YlRmcbA5AEKqmR+skUTMk2ysXHHPUUbNmLh9+3G0Yn6AMyjp2yS8oYWNmnowbM2hKh47N/vDts+7qte+wKedNLbBHKnbUz3nxqTue/HDH7tjNV47OZXUK1iqLmhWPQFuI//3HTd/ve3A3cWwTh6A3socx22yqWBE4pXR1hCoISF9ZgJRHC0LCoNcEEAQZFXJExeGzNi/CyUTj5v79u/TrWbKnCQwDlepxX0cdVlskA61dtDDH7baiJ2P1VSaD1La3pLROb7236MctlOhmrICXkMuEk/4/HHR168JUAR8WKqEfEfTi4aOYpF7lua2Dx+HRWn6O2s07pWmlnSs/fv+CM4cU5ZE3arJHd7W3+zp0L8kkw+jTsWDMjvYGy5IzfsTw8o2bu985Z2cIMSi8hchXZpeeEibFyTKIFFolgv0XpbN/NzULYUe7uRN3RdyQJIa9olCieLOwO/lIlDDdnmt5wra649/1HPMAEawcGGBKKOZFAAI16y8n/oUeY7c45uixF1128Zy5ryGgBT+IL0GvsUi/6bNIwr1qX/lDu8jlLbGa4r1690jUrLr75hO7F2cQc9AKGxJAHSNUQODugAEshoiWCISbg05HFjXLZgo3N04cO+zVeTv21O4pLCqg2BZ1Y7M13m5r6tGvfN2W5IJPqqKRkk4lHb3upCbBtETM32jTYsTdQV3gW4DA0mxNaND52gs0c54WbdBS/kja8sBT88+45BqiPMwupcHQ4UxLgkr050133DV5/IGPP7/0+kuGeUD2p8kaM0E5XbET5cV+8mmTLrx0siVNRrjDH2jIcbnIh87W1N/lPI1UCgQ5IryhrAkaIUPs8wdhxIHyBI+VZFtCa6FjNcRhhZ9KR78TW0HEoYtbyBHI+M02t/A4CEpezFcK84XjZpslGoZwGUXEjEcnWehsHrlfu4P2a3/4kZ37tsvRQoQLoahBnkppI+7mcOVR45cIplRopiIZQQEMgFjIYGuS/AaDJwOfFUUlcX3BUp+IZjIu0fYw6PC5cp004o5SbjFzqr4gEyprZ582uc/2jRs/+Kw2nvRYYT6LhWgcVEMUkbQ6XSeeMOm448a3ZJ621aFKUKhPkCfTp0//5JNPCBQC+KBQN+elz3QNFS3n3nvvzcnP692vLzY4BAF2uzCLAq+m/qCir/zlHajjjs5UVtqu/6BBnXv2nP/B+0MPHAKl8D99U61BbiR9qxdE5wtoUSCuqGUJPwt5LVdeeSU6Fl/gPfelhg/Stl1JKXHPe+67Bw0MkIfaFZRn7peN+ROeUVsmI8sbhpK+ZcR5hRmhoWrX0oUvP/vE+Q2NNR8vsubll+QVpI8Z1NWFJLKTeJcxU8tEQAgxu72Jmnoyi5ChgXQiGrbkFgiaKpOy4bXiAwHVoHZhHohzCxoHgyUvmgDZwHJJEFG0wu6N98uo5SUC+YU2rcirme1aIphMBKUUrdv+9pIVC5bszs8z33H346dMOSMRao6Hw678onQ8oHYx9cpTIJ1lHJX74hcjajY3zLh2WqcupWedObWs94E33XQLE6NX3z7GVIj0QPZK0FCbt3y3eeO6ndvWfb920b1/u7N9xy6nXHDJsjUbZ7+7bfwxw0bv49Yy2QkjDCkb/DcWU0XFDjzgGbxNoBKQG7/Rm6U/Ac8g6q8CRIptwFKn3B2Q1nhjGt4E4oPi5IbEWRldv3hase7QemvolCKy9hAaiFObwEBT4YAJtJk5jH6ge39J8bGBN6j3a99+vzVtzsMvn0GjQ9yBPdNzjdXSk1bt7Vs6m7bxJ3E6iwPODYARNBkvG/pTFr1SjLIWJ5Y8m4JPGY21FdVbt391xvH9M8bdhmieKaonFkT8BrdcykS14mhMMrITIbe15pzJg+YuqVu/JajpGxndgLpDPEoy2P8jJ45+N939pmt9v5ttxTPTazj0eH6WDdsbpqeKIRIxRGdHxLSOBufbGJl/61Ns+XhfeaXrkblECUHXUmyn2deo5jQr5Jabbh4zauQdf7vV39BEB/Jl1ZnMKqU3tM6zP66raBuc5hAN4//o3yUn11pvTVa4DDVOY8iphW1RPwkhplBQA+Ycx7rsla0lmYjPabF17+gsdGu11fVdu/eYev6FA4cckO37cKr3H7S/XzNf8cCHg09+5pDTXph2+0fzl/ojCbutfXkw5qMomNFIrJ7AVyQDVNoMTyncWBVaJqTl5FTuJldJ++s116gYq1LoZZbrxSjQtPYf1tOTV/r0K1u/WFOTAlMUr+TnBovrx40bkbI7d1WGYtHmUKBuT70UCKe6wh98KDHBEKspwZ+0nM27tq4xjrWETiPBUOXjFnOpZaWKh4qibHBkobQk9h/Up7AQAhgkixOGE/GXpzUgRhaDOYyoMmh5RdZ+PZ3HjSm546+HPHrTyCvO79a/kykd2kWpNW6BoS/2ISWZrdZMMGURNC1etKgWaxYaWJQrpzVq77U73u6HOufSH2NvL939zqJty39M1mS6JK3tLd6SQCwSS4SMYFnw44C9wAy15NiMruTObV1yI3dfPvr8k/q6KVMEmZo912zLgU3R5M4r6Fh+yZVXyNNl45D8WefTM1gjRN9wVvXr16+yshK9ivFloqq8HjDsAKemTD2vKeBjw0XU4AVB3WHQVZ3vNkeSpZRfWFxdWxNNJa6aMd3p9cx7dz5IL27H93U5LJNHaQO8QWhyU2UmMUw+n4/ANJ9++OGHe3MjUtRBB1k/duxYYPjkVgOZ52ekkqglzxVaTPA2G/QnO6l6mFGgV3l0Jj99y+FIel6fPXu/rq4Du5vHH+C549JR15414LKTO3VrFy/1+vLMDbZEgyneZE/G7ESeQ7BHUoyeQhGCrcb6Y5ngWTDbMc/ACVP0BWUoShnSVDrCn7iCLKlGuzFosSUMZOUmwZ6SJU09Zp/BVChgZw3MYaVmbjSTimJxhxuTs9/6AsdQ78FjCtt327FjFwvGVVQQCweYDQwoE4DG/ySW9T/bPDJxgmGxiceNv+CCqd+u/mrPnsqydq7XX37s8ccfR8fCzUMyRdf2HW+97orjjhyz4/sdtVW11bXbzZ74lEsuMtq8b7y3Ej+yZt/T5sXlJFVsdNQB054lIP4O3TbI+v0sH6gfKhuGtcBFuBrfbQ5CjuNA+5EC0kRXhMCP5ZtFp2HhmIsQH3IT5EnIr8VCwnsQD5k0j5YSULnZard7vJrDlbTYIqnMnoivLpg2OYCD4K4D7ytUHWhNbHwcPEhrJ9M2ZCMn8TFTyj1F2T54oJR3LctDyem9fgrecikORhBbbeUPK1atbazZ4zEU9oxiNBbkpUMgUO3EBUE/EWUQTI/VxW+i/l3t2munjNuPpE8JNYiNivNMtHjEAxdU+g+vdJrqwFad53dTs9QD0h2MDa/qBspAB/Iivb1XzaJBf0JxQ58wLegcZi09QJ+gY2Gdg9NiqyM1hny1wrzcv918y4qln838283oZOgH+vRoodHiV2oP+JW59N//KBapxWT88cdNJK6FfTEtCmNDrhYtgthTS7i0ENSfVqPZSa0BNJ50pO36zTLc8MTYHXnOaK5dW/ftOnwj8FvI7p7lMMZyO3Xsc+m10yeed3bXAw/Ynch57r09p17+7jX3vNUYstnzC5PxkNRfATVlckSptOMJao50Aiq+fHdDjem5V78advBRXTsUKCQNcx0hyK2YgbzSk4UejZ2YjK8PPq/IOMrINEpA6xA3TzrxIAMVEBua7TaPNyfHneMKhgOQxWRp5u92mnWoZIeS1LQW9Y70HCoOBYIRxJkISAkqiohhEqAMIWn4j5h6svTjlNU5YGCPs08eDKIf3JbN5ET3dDhydHcxVq+he2fXNWcOXvDYpDfuOebssaWFroZY0850oCkBvo3KyuTppGLEJ0F6EYqFIAJdXjis8f+Qg+kqzVjLG+Kld70QOH368pGnvDVx2oeX3732qgc2nj7987HnvPP06+t3+V2uwvbkNGmJsK72EZqhahYKXKHZ1lGrqerWMTL9wv1OGtfZnqkzperMhkYJ2BhSA/bZp3e/3tiracmub/tgBHl4PmPboHYCsEXi7GzG+I1I3GNY6UB8S3TOZZddRpxu0H775RUUUP4IaCPOS9QgEaxZXAtyS5hu4/G8omJy4/v07z/r3vtWff31O2/Nw8fAhwyHcZZNwgAAIABJREFUkleMjhogtfRoDB/RNsykNWvWUI4CnlK0K5rK/kTK8IoVK0h4hDGVnQClsLC4WGh+TSZ+iDamZmPbD/wnO0ufcNCZqj/VpsCZ5e8t+/y9Ny+fMtEQqM801bqSNbZUldawI5OCDobdF9Zt1DISKdxpY05Gy9VsBbAZkVqBt9UIA4LEtGDcTRGVJBDAVioxLt7bCf7gCCelrM5kBGwECj7DatHsXqDuRneRZvRp1rDmSIasxqAxZ/cez4tvbb94+gefLq8IxYwLFy098phju3TrfuX0a7Zt327zkEPdUrNLTQ/aj4/kV/jnLAYXZRccFtesmbd1alf65ssv5DgsDTWVzzz3zPYdOxCPEKHmFZWOP+4vF1/y1/sferistMzlgtCu+ZBD9m9f2nFXZb1e5TO7NwtfMtSZOiSff5I9IwjsrGpftunGc6ilp4YGyQkksV3Hjlt37omRhYXk0fmicNDqD55VjYvE4XB2ama3KFsGj2bKo04F1bc0OKLRW2MkytjAK0bCNNpEwTKymBhVuWCrN0ZypWT7U01VK7F1PSLnEZgqaqmWKt/UK+q0ffBQfMDPZaSUcq9vEAs//gQ/2623fvLUnE0AYqLJbUZPMk1GFxXjEFVMOf4rWAecbo54U8MpR/Xp10F/bgu7M+EpdTuJNSk1i8a0NrK1Kb9b0JCrt6wZvV+QSpxRGwlGJ/JFqVY8Ie8FsKZcrG33yb/hWbUaeWr6hB5g+uLNYj/48quV06gGiBNbL97boV3ZySdPAtKxePHi4447jo5i8BDZ/FBd4Y/umkwi4vLk+n3hdnlsmSnNBVMDhFIm8sukVCf6B3xgEb+wtFsNRoeFok9tHmaHNbqnoahdu2GDy9et/YHlaSbITaV6vB5tHmmLy2q4++YrCHdFEpGmOt/OTbWb1u+4fdZ5PeZ/f8np/TNR9j8X+TlIR81h8EdwtttcOc6GVGL2Gytmv7XrlPPHc2H6VrmIeE+Ptc46p9U1efKkZ597btEXuyuqPV0Lyyx5ybTfOOn4Lg+9sCTf7TWkLI2+Pe6cQri+KNKFQPhDD+UMlzUCFF187LJ54wAm0TtKhgvJy1IrA7ktOVUC0rJAJo4rS/IbhTksFYJk1W5xHjXM+/Gb2uaqcNII5DwdjgSgwsz1aEN7502euP8JY7pazdXpBgj92VE8KCekZpFiQVHWeDKETCYCKy6llEl446UsTJTaI/GE87vt0cUr1y38fN3n3zbj7yfMZ7TafAEYx0IYb/Cg3fLA57WByFXnD/J43fDBGqyCXsIjAeQlnQoZwbRiqqbiZTmZW68aPWRA3sqvNvhjpvxOA556cemgvl2RdqAaSEzP1snizNMP3EUgsShXhdHPNqzGV8GzeMWVBWMImg3E7tSeE3Jn3aIDG+r0uMVrrkNQf3kwMcj+w3Gbk+MJ+JsPGDpkwD6D4GgYOepQLqvWKb9ScplXxos/UfJ45VPkG5qWku/ffPMN+hZn+E55eTnIMJQqOD7c3hxoLevr6/VVnJYwJj/81xV4+GUn/AvP0HXsBWrXoBnKeQ+pzStPPzB0kHf/fTHtdhs0RzQawv7RjCQfoHYLdzGpovxQ9nqdyj8NbRzQ+ERcyhgznUmQAbVJvkw8abXnSBUpzH6STlHOcI1Qbo9dky8kzSlzbnVDbEtF3YZNO8WwcaA5mcOR5A8bd23eSljY3OSDERiDobrfgAGHjTi8qDj3o4/nPf7E8yu/WvWP517r0ymHuyuxrCSz2uyYom33qsEdDYbtjoTT7Tp0+PCVq1ZW1zUdd/KZg4cP79Onm8/XjLVDxmKTn7h3qkfvbonmKLEol91ZV7mrqaayY+8iMALJmCML9IgedMeD8DmRcueE1lV8LBmENm6ntpuT7ax6CqGr4NBSsRSRWUGPbdr6dSiSBHkkAAYkBs+MyoKikiVTyAn3AeUKRQ2A4odMSZFwGC/iPpRCgEBBxZskvK4YauFQ/R4hi0zCkyO6GPTX3AgJKDzvNEn1MC1S7/kTG0YWo+6DECGPeCSnASxa9vXVOkwyatwcOzMS2fp91YAeXlMmfMOshXbnmJNHtIcIOhYMwouKMpUS6nmSlhHQds3uIvW+o3PPkQeVb6ja2RxFbuPL0vUsiU2Lv00phfob0H8KVyrqUJY9L9sgZD/PpZGMTDKpF6YfrBz0Tc6rpBKeTfkzlTsn+5X+PT+hQwCo8eyMBD3DK7Y4CVPz579Lt3CGwDHzyutx3Tpz5orly9ldiEqgh6kAKz9XS1om/x95uO05gUAc9rgOHdsXFFMffmfIX+cqKsvAE5eJGcjvMVstpDrjMTHEodfKRlSSjEfs3jwtEy3Mda9as6XJ35zr9EomSLbDHNJicWrPa421bpvNXZbTsX3xoH27zn798Hsem3/smC6d3Xla0LB27ebl6zcHzakt2zwrvtxW0MmaX+Z5/8P6uFYUglRa83tswgKg9j+ZjSoGj2iI2wbu0/fwcePffO6pZ5//vF9pxeEj+nndpRljpcOSjgXD5EazHQLnBhhLtUCSdbO19Hc5z7AylAwrjWR7xnLCGqESLWyIsqMz2CT/YzLKMoYwyxxLJSTvVP9A+KZh0UJJSoSG7Zc77bwjH3hq9famoNvrTISj+/frevjo/tNH5zvceGx2g980WkldtKfDKSukD5K8mEbcQaQhrvFwyIZ+lkGlDljATFi8gXB02drdi1cFVm+z/lDdLg/0PJk1acokSt03qrkBJgv6mxKGrq+89fXoA70jBrpTiZAJTgsUaTDwCXPK4DO6jNFAxpgoIvO7yFl11kTDCSPHOfK7fvxV1fPPLd2vXw+0IRHXkgPf9pRQnQN5EtrMKaecgvpCRI/lwxjxEZ4hQV9ZLHiPKHGDZkNRAtQmt8MVjkZYR8h/FDKReln89RKlotSgDd3R7wbeEApDKP/M358E+FVWhiOBtEr5pRLNasRVk9QCJDhIhVYULF4//fRT+LRojDIm+SHTT1Q9s5mdgCgnI8to2m1ONn9BfvzfoUPr6CgGiDd0Kd1FdHXZsmXpaMWNN54ST22xMz3MDrs7h9R9UzLXYglKpAaDAD8vfUhQiegSWfrwmTjs5EBzEjIg4uapQHTH1t3YZO3atUPG+v3iR2QsmDncJa55q+p9K7/b8WNlYN2WhlofgXOnw5VLvlsYaWZzACR35HXdp19pl+7lffr06l5SUFrUyWH3RGLBI0fv98Szz86e/cbV19z4+j/uUuacWq0MKdPl14RzImbPcaWjeEPNh44+eMmKz1M2UOrmfl26R5sDEuCQYjNkn8RhrEpEQg6nxxcKum1Of21NPOYvK+nBbDUaKPjYtvz379y1tTlQX99QXCLcflYjSChENIppVodTm9OQQWGrScFXw/pEQRLzwAm6evWGJXA0aZReSzEOSQZPmpxdzdISMIXGwTYhZVBuRSFARwanD6Uf70Uso3sgyvTQoJbetKEGttGkcAYBSZXuhLiDjwEhqXaKQDSbaQxrk4MC8Dn5+QnyAaXyGY7OGEq40ZxtOxLCFbnkXiQAbUAC4PP+dNGnZ50Sv2r6ubfc/sljjy3PaTz42JEdHd56wsvg8ww21Djdz5Y2J5CfrjxjMnD6X8Yu3bT487WNNpMxFoQFh9uLLkmz1TbNCWaaSHZmuP4wv5uaBfpOPFh6sAZxg0BELQf1zI2RRIMHD+ZmKgqmeu3P9kq/K/2S2alPUJHFOLQA9q5ZvRYGINAECi5XVlb6wgvPjR515NdLPhlz5BFuqzVGOJzpSXJDhjT9n4Q4fYicYgKpq/0uXRqK+Wsrw5HmXWB4oT4zZ4rZg6hFTEK/wZCDUwXCTi0N0QLbY9xMneO03+LOTcXECLHmF4QDjRmUf3PamrDHjNZYol3Gtd5t3lOoeTMxc9oAJVbbsCdxbjhdiUjM4ua+aUPceO111z322BPxmKQPz3i4yu21UPlky6ZGcVXDk2Kv9XqdWzaGUxSnZkWam6q2bbZE7Wmr2DfK7aFEuZJ9aTPsT8YDB/Wam07e8eJKh82YfrAayTt46OBBYyaddOqZ8UhU7GAqm2OLmAg1tr39/y6drC6CgFauynAsKlIAJBFoUIO5zu/u2T5NJDNjs6aiCavRA9ung+ZIaguyRIChWqZAzyGKORubTz+h0OgacuE1C/IdRZdd2n/S4Z4OHuKzjbpHn67BAcMPI1K4Q78xfNaYi+L2iRpsRtGY+dNsyc8kqg0mpyfqsAfrzpo0yP/qD1+vgxVB4hT0iWA9UWSjLYlOycy2ij2e974MDRlUancKID9jIQ0cbAWzwgOXmc4gq7s62Vm0djnW5pjWPHfed0Z7pwH7DqM2iJbwEnwQnW8vIYLekpai0Uq/geQdniqg5coFri8d0K9xmxWMY2LPnsDb778//YZbArDfJg3kLQJsF9SIPnRsB9l0LD4VXj6mHCuRbwum11DerWuT308oEE4s1iatkovo/A68Uc4q3qjFy1om3F9RUYHLGbZ6PsWkVq5TdgIkuJ+icon4fvsMoByyxwaOiL0PXSCF7iyN+9Mf5MJrSY+B/TweZhNuboh2KC1+7/VnPrlv/3b5sVTcEc1EDaYwEohhMFkDQGES5LmQcAMTOqp+2Ge2eVMmr7EIRCFeKGsEmjSD68dqw6yH3v98RQM+3/y8oo7tO63/fjXxZ/wdRLNtFjduddBcPbq3P+igYdf85ZDyDu1cDnCNoLmTlK4nbYKN2OXyoHyhcmEAJ+BjT1Kcs0lstpQ2/dIrGmqb57331uffnjv28DG7dm5qX1QI/xfqAOB8MkiUtFGzVyyJVqvYBmUUBg+Ml5lRIyfccM3dWlPI5TH5hP4LKidMO8peyazEsDJjzRpDthxjzJJz2z1Pu2za8RN62swNQsKSAEMGTqrZaM8kjO5IunTdxui89758c3WCkkSNvvDh+yUtRpdmjOAlQmODOvk3zTVhqsJWAlquu5GUX+DAUaPmvPRMbVOipAAHGXWVc9IahQ4RB8J/3/YBHEHElCwhIdHgwClPDFF/IytU1z/0N/Lp/JWNUFxrtkZvaQeSgICYmxIRcslL0+33hJLO/CJI6V1asLmh9uBDhrz82js2Mcv9KGK66S6NkNTR7K4s1RK0LRKydZUYb6h9R8WGmBZoV9KnJLPlpb91+3BJxzOnvf/+qn6zHjgwP7GHbyBC9EYCpYjJ80SRqYauOY0fPzD23ic/vev5NUZvsT/cpJkTdpM7EIruP/gg9D2rnchDDEqtSDgoedy/o5ql3AZqy2fWcjBHcZgz7TBDdfn4U450yyzUH+FPciiprbRdXZsXM4560nQUFjlZAqp/6A1U9QMOOIBEcQIlAE0OGjEiniBzTFiKRG8XZ6scdDXXQb5zBX6lNoP/fmdy96Iil8vu8PuaZYnqFicGDluS7i2GaQbfLO+gl8E54k5Zvbvrgs0+w/Zt/spdm3bXBHxBMKms08pQPGNyFK1cXVHSvncoEXV5oSEBMZPV4EhJOipulYTF5Xr5+Rfuv/+JQYN6JaKmDRt/ePPNhayi0aP3O+2UKWBviovae/PFdep0uN94690nnnimrKTkhx9+gBDhwAOHHnbYYVRiYc9TbkLVS5TlBjHD1ojcAx5K75GTD1rug4UfrFu/YeyEE0o6dPaHwjYrDOkR8vuyGI3//Q5uuQKtkg5VGoz+nibhvBSPmhhw4pxXa+onSd3mzUm7TCeH71N40mFlXbp0OX3CoBJXvdYU+K0GVCy82+5sH2tosBUkDxl3yMvvV3/80U4Yu1QL27wz6Ux1dc1kf9rFYhZrTmqVZTuw/OLa5i1b+/QbCtpDJC1ue2YuPrmfHawCFSinQ6iE89JLLzFMABlxCKmWyI6oo6PINl+85FOgVAw0P1HCOtvN2zzPLdCo9VeZ3EpJIkCp97+4DdWrkl3sOlQBgisLzxnjor5MrJC8wo8++oiZxhmlk0lqoR5k1PUuMCgJPhX2LZ1/i3BCm435s52ExoZtmmqigVgI6o2uXTs/89BNhw4oaLd/UaSxGleyw+YSbipmFbEvA1HyBktxSarBJ9yhGbslp6QxbPphY/WPFYadQNMr6td+v7Wils0f1hdc0QVFef5gY/26uvpjjj503/37EI60GNzvzVtSWVfjsdtm3TnzkEMOqNq1XUgFYnGhm0rGC4tzrRY7HmXJptHz9IKRIE5IhhtyPqYca1Tp0yxcv89XVbUbLUTmiWTSUeQH16noVYx+y2j+PPIQQe6gYWONEjILGm3xrbt/3P+AvhpOeKEXoPZVkN9Rt4tZhLuio3dgwF/z3N9nV29bf9FfBvbpkBdvXg/cTLNviUfTJmdxOFPw9beNCz9fuezr3d9sqMPykDRkg0acmiaxK0iqdHZeq2zzTSSR7mLn4MExb3hkXhG/YTGxBBMgeYZE6IQYNZuSle3yWc+P6D6gat3OnU3htL8WTRNTCQxJntsTM+wuzjNVNda7cwpqm+pdZq13nx7URWtRgLJer60PsJdEn7YEcWC7vWa7fdWqVajf+eYcj7s82bDxwCHlN1817r5733/nBes5x5S3dQkchOF4ysdSPnfKYVv2BF7+YGuut4T0cHuhIxCOIcCBHMQJeSoxvrf/fzdvlpJKtAypxCt/IlbYs3nPxG1tcasy0eYz/BufbJ2R6o0yl4cOHUoXgaK9+uqrOc9JWdIWCwbxTTff8PKcFwH/vvjSS2XlnQgZQnfrdHpCwSALgG5k2bMx84auZrWzEn6X3gNfvX37NrL5crz5mH1Sgh62s1QcHm3kHTKEfUL2H+HQdcTDtrmLMvPmLd2wsWpPA7hqS0lJR3jTYzGiQXkOt7t+m7+q2TLhzGMc+fA++ONJn0NgFm0cglRl5lAARs+VpU8KCpwomrsr6m++5bpDRx50wonjyfDKyy0xGmzRCBt0kO4ivR9AtNNphU6pqqpmxozrCLZy3HPPPSeffPL555+vCrZs3boVxeuTTxaz7R1xxJhPP11C7R+KunTo0MHmtD38yFMbNvzYqVsvqRm9N4qhLKQ2Gvr7nWLEGT7RYvUdnWHlcfD46mFi2Bb2qlm/vjH/f+ydB5xU1dn/78ydXnZm+7Ksy7J0kSbVAtLsYEMiolGjib23xBiNKNbEEhv2AhpUULCDqCiiIAiI9N62t5mdeqf/v+ce2BDdJW7E9//GvPeD4907d+495TnPeervMThSTQ2lTtedVx5JJLjdUq8EkWVFYEG7WmrDXKbFVLcnYozsqU+/+f6W3ZUY+3HAtS46cZXqKLt2N0Q0UxbcVhQvRDaV2l9rb1bV6urg9h3NZ18yBIdIJh0Reix76L6+y98wp1A1B3+SIMJQgP8pxRfmDu8PP8IWT1la7kG+QVCG+IUy0E44WcmIhLS3b5yFrV13JTARzIjkY3K18glHBocFGQu8FeEn0ovF8uoBAwaAM9zi2ec6z6HBkKXRYOIeFjgtB3RMil96jv3/HQjZRKerjJI12xGKGTZ+ueTNl5+YNnW0QkVMg406cgrAttR7sHmJDaV8oFH1NzTEnY5ulQ3h6bPm+uPWdVuav14B+JsAF+/ZrdeAo88cme35Yuni/I4dJ5/76z7lWZ98/MWjf3vimKF9r7n2Umaz2Rff8t2GmroqAvzuvvu2W2+58fABvRvq6vJz87CYTn1gWnmXspEjRw4ffhSiNrCnxGdJ0Vnw2L2ItcKoiS+SOUxoAKWSiWYGyJ7KGSI3Bzz3pNBIW51dKkWYLNaQbxc1xzoUe/sN7r27dne3RDk1ChCuKG1iTjmE8JJRyZOlU6/MePHrVQuXfLV64tiSG397jNlYK6oyZBH1bzJnF9b4PLM/2PTqnOXbKrVw2hqlGBcZQjTTasG9LkkXGtY5TKvNafMi7Iifc/BbnsCfnCA6sCLrAF0oFdY4tgK5Lv7JXNfmI3/UFzdeWDRiwNAmQGhUOyq902HzOq05WU5jlmG3z3Xv0ws+Xrjx9DNPvuGq33Xq2IFYlB/10P1uwpOK8qxzEosrJweZuLayEuG7LE/pVmRTKiImg9WTHT73rN6mRJ23beAhNWNTnSYtVOHNMV9+4RAsnQs+r3HZ1GjaBjwyRM2+THAtRXeIzoRHgS1CKw6amMV88Dipa8oJhkaRrPnEA8qs7J2Y9g7PL+7+lm2VnqGmY9DC6QC7QRDWVQhJCmr37l2Xf/MNWNLnTJ48g2K3HTrgGtRCQYFkqUtXcHYexSHlrYM1TuFIBKEEgaO4INcOLJIWp5IzUyvqJLBmRdgLqlsEzSxjdH6xdM9lN3/Rtaz8mJNOPqzvoR07FbqzHQBtUo6LYlxmi23K1Psbv1p2xNFDib4Qfh8cWG1txFAkPcoAeU9+TQpHMxD5iEG52QVXXnV5v36HlXYqhvGRgAk2APWmbE6hXyLBkzkfi8WJiBwz5thx406ZNev1Z599FsA2kN+BNSLgBhsP1evgjyefPP7BBx88pKSYi198tuidt98l6OfX554/Z+67ooqLFne53OyFbJOJmG7Q+vkPuSgkO+MTdrZXzAKHULe1CK5N2pQQw9o8CAFWTbGyIurKNMT9ldgGBPtr72GwhBO1zvxeHyz0//3dRZ8t3UGCg/BxYTBv44AN19RHgiG1KBuHSMIgqlm0GQtFKNimzTXhmNJ/4ACRfC/KslLgVmjE8vEtZAxhS8PP9OnTQZoFH4FUPtYF9EOoDSxMbgDM1MqVK48bdwpCTzSBp6ONVrZxWWwkwk0jthPOGWc4FY3BbCZ3KX4nNxv5AASsMWPGwNCkM4VfCfEOtKZgUJ5wLh/FCfZ7ZhNbPgY5TFkwd74Scij6dHv3vTba/59+mdnEcU+cJ7QQiYQeuOfWY4cUHj84TyGmL5IwOHNDiru2UV2yevfqTTWRuDGY8NXXhrWIunFLw3HjRhd37rXorZdSlg6PT/3V8cceV1RQAN4bGDjNDWegjgqo2Lja9fyJh/fqkpvnba7fw+vIjTlh7PAzJp3SrVuXDz58e9euTT27lZCDSAkGkNP79B2oaZE/3HLb9ddfO+HMU/1+H0qjANcCDmKf7xiXIFMJLC1zuGP7tgmnj4NVmSwqHkNR94YaLGJ+9ViiH8wytd1hm06Xy2B1CESDtK2pPu51l6ZMKtC7a9du27GNf1urK/fs2bUb4hnaKz60R8nVk04cN7K3Kbwn2lxjL+weidk/WRz44KOF32yor/abGsJpEU8ChCGUSDytSnVQc2lpKXQrdpm2ko0OSDqSF/FzSbTsNawLohU9OQXVdX5F7SgKqyIhC7MW3RS60gGf92O/tKrrhw80K848NggsaCJbJA1SP9gK5mxvQTxQN2Hi6bff/ue+vTqLqMtgwKrHB//4A2cBifr4gCKo5V6Pv6mJfBeOGTNO75frUXwxxZIdra01ujMXXjAgA+B+W7iJSW8yFrBZshKhur7div5y+/hlK3crxqxr/ra638AueQX5BJ2gf8qGtXCSgyZmsY3BHOVzmRtpeIctMm1S1Wt58X+5vCXFLMFwdew1dvqpU6ciiSJmSbYOfXPCGA4cOABAoFv+dOu5Z0+mGOKV11yD7h7RS3jyLcMoP7mf0WacfzzNHehO1UQJZ56Vk+USIMIEwcSTJqfVgNGb/UjEYJsINib0hgKFs99dZbHGr7zugoGDDyf8NB7XAqFmFcwngzHLQn2y+I71azwO08B+PVX0IoICWRttWR10LQo7nl673gRT7FhSyNYbi4dPPPF4WCHGKoZIhFaINBdRPR6JpNkfRCCj6DACCp3KzvZgwUI2BZ4bFw/C6/z587nOEFFCB9Ngly5dSPYWhVA+W4QtBB/QZ198noinXE7UNRgKmU0iMv1A43OQvmMS5XTL5cA5nYUqhALEEOmd/MeSafulcVOc3EOSqmLVPmjAkltAfl/cmLS0M5cbH789L2fpusanX9m8YEkdmY4GQ9So2Ghly8v3X7nCsElyX1iprNW65YP6ERMKsGC9bcg7qmn7zkZk7M5dS3U7GyhfSPDCjyYFLDrOOZ/8yQniy44dOwhvR8Zi14S3IGRzEV8cY8WftbXVfEUxJble2npt2yO39xu9U/v6aDAQAs9bWGj/1Nl0GmGdUqRF1EvXg+vZe+QNRLhjr4IUaTZXOJgFZDKyF+02YZ9GMqO1dJz0L7GHtUX//7Khv6wbrCYyPWM2p6M5GFyzbFH97tW3/o2qRLsABzF4Sz5a6n9s+uI1W8J1PoHjb1eVRlHewJGOJSxm9c93/TU/P/fbVevmzVtcv9tXnFeUTgS0mC8RyrhUdCSzOaiGk00Uihjc/7AE5ZYE7ozRbrOf9+vJ4VSEPIpePa5IJEXZPsopwnsHDx5y2MCxTGJNbfXTz0wbNXq4Uc24XU5IziJwUpS4puFhSEQF7ADmIkGfAb/TicAE7Bam1QSWkA1r1+Xm5xewZ+tLpoWN7CUkEyjoYYsT6CngT212Y3YipKxdtu7VmR9v3vxdoH4n4eGdi5TB/YomHtPlsF7lR/d3WW1A4vnT/pWEotpzDp33VdP7S9a/+35NNWY9yJ0cYRIJAdbBBg9ulA4oCoFBui2v5kobq7FNYpJaxP7t5xwK79l7UH1TJVFyJB+I7EDexYIXzWjzUe37IiZKguKyYZrNGdUgwrzTIvveHNi1bWPt7qbHnru7Z49e6aTfCPasO5sCOO17vg64YKaystNISrW3oIAVvW1b9TfLNhw+fiigjMyL3ZujJbR4sMpBvgVYIa0eNjzH6LHUzkxEGyqz7K4Txh5SX9dM8YljRo5k4bPMGcM4aqcoV0tovHjKQROz2CHkTs8cy0NekRKApADex1f7869WO/KLvPi9jjNW8srw4cNZGFhT0EJkx6UqL2w/VishC9NffAnry7wPP/xy8eK77rpr8DHH8BVjC9FwoEnD8eWfB2XcAHyjYUQRdOlUosSgNpLazECCqgrZMAk9WYOWi6xqXyDz2ZJx9MGRAAAgAElEQVT6E44fOWxon1i82Vfvs7uc5gzJGRYqW6ajpro6X1NVcPyp47p2pfhDGNMBNnc9/LC1Q/cWiRsMxsb6ejS8IUOPoIN2u4VsZ36QDb5zMhkI+PCsxWJhFDckLcFHDAakeSnWk4OBdQ+H49y5c7ElMDgkpADtTUG6tWvXDxw4mPO/3H8fNqxnpj0FEMC1116/buM6ygmiodIw4cKgLLPwxrIvtmV2a63x/9Y1qS/yUwacTyl47aUTrghzi4CwPvAB1EYiaTZHUtbsAn6SjmmAsFGkW09WaMehunN8WsdXZy1auLwyQQitSoBE0ErZwDaGARbLPzIWNm6qGdE3V1RvFUWqyW9owwpoVOob4w6rs6BDvlCDibdhusmXZqPQk2YYeZw18CkpaeFuY2PDVbd48eL77rsPfyi8XlpwmXHEUWafe+ghU09C04H8lW0Mgxxq5EW9RpsA/ONGXiGnY/8f0UKuI2NBG3wr3Iv7hC1kMq4IS9i++EjmET6L2TXL7aVHvfv15wYSpogzkku7jeb8d122KRaUAV84CJbKJ7OfvfisstISNeGzbmw++pGnZny9pqJr76MuHnd05+LCriXe0nzv8F9ft3PzNrarMUN7FTr8TlPkvptPC2z/vLG+QjXHEpmA1aNmCAa1uNDuIrGEzWEF8QUx3uYg/yBILALBBrEESB9pn6/WamWK1GAYkQtodRUruZEygMnQTTde/dnnCym8gMzia/Q7HQ5KfkMhks8wj1ACdEJw56E9uovQMUKgknFmn3V33Q03dO7SY9pjfxETuU/SglYlmaXiAexeIA9bLNZINLV53eqtW9Z+PPuFrEKlb7n3mMmDB/Yu6VHm7ZhnUmKk9ALrUpHyQ+YAVCGe5yz6qu66u96rUQr8aDawBSPplkLdJfdIJYxNMWmGIK3ExMtBa3kLeCmJeAzUi3YRltyv5R4tGy/XxaAhI307XpDhXyBkYNZrr/34XzTD5UR9IZVAVMQWvC8DYJBCELDBGfRFOuYX9+rWC63/u2/XNdZVHnXkCNScf/HAf/4a0UpYxOHwzixqZpB0Sgjv8ccPf/TRLyYfd6onK6iE6gH/N1hy7KpHidhE6dvWjqS2w2T3auEkOc92R1YqRqRWpKaivrqqCh7FWImMA6MJhBHSdMQurwdvHEwxS1Ihc8P+Aa/kHfAaLgojxH6qOW+VlNdaL37516Qdi34yJqwHpCvGBycXLomWUeJbZCw+o1oUJYxAYLBM58376J67pt5ssaDcUxgRGYKdBu7P1EoucFDGjkeh3gGY1aW8UyK2A7hxMgi5CO2I+HfVQnwmJhdyOmqbQg1hpaigPBIWCJdk2hJ9kCRkIZkkVNMEWqDFHEslu3TvggiRJJQdEc2ItbyNzBfdDKABYez26IYlKyPDSX19LfsrmFuRSJShY4cTKE8mYckTEWmaDy9Pjx6HyPSuRYsWX3bZJZTRZChGjx5Nfd/TTz+dc+xYc+a8fcEFFzDOxGyBdYkZPJ5IEjVPuKIYbYvoYywhmKAgzh8h3/zE0ZazL4mBV9N3PqXoLC7qbJqLIth0f3PLD97K/u9w58cDQQBH0ykCgGKunOx0iBD49olZTYncN+Zsev+T3VFytBwkk2pAh7YVaiX5LxHs0bj92++2x0/3YtsRyXuimFfrYhb4OT5foqSsa04+JkmBvCMy88GrSCZx8r722mvPPfccVE3/pNMQKAe4B7YipobMBjk4ugQm5otfsQogDBzcJZ3Fr9p7CDYl1GfBi8hMhRuymniIVA5bntbCqVokJPZnvqU9kChLDwGRP/mUkFqwPlAJwL07Z/Kk3Jx8xKz8fJKkhG6Jas6Eipf+38EMhhJKtkr275a1GxyRyksnjQyFd27do55902uHHFI49d7rTztjDNgMiUgUYy3Rqq89eVssnPDX1peX5TvN8VhdZb8hfd+Y8TxJQtigm6moa8lavmqtw5I1bOiQpuoKUcDF6QTGPMCSwKnjcDc1ansqaorzQNlwhMPBdMrssDkhWIzZXk9eJBHUItohxbnnTZ6ISVs12lWHi5gEpwdUGmGfENK8bkoAqg1uM3rUMexjoN6J5Wm31e6qXLpkWf+BQ783ty30o5J5q1oSETInjfMXzAk3b7z2twNPHNOrU2HQ7XQ5HVboL6FVJJsQLfTigapFBdUTeSsO3q8xkbI0+lMhJ65JMAtFALiN+0zUCBZF9WKYtfBv8Bv73morolU6R/2HpfbHUZ0uRO5FkGe58RzWGs/p2qPv1yuaESqsdIBITF4rVO4f99AfcVcoECYaBrcr2jhGIMEDVTOmX2MmkZXtraioumvKbYzFsqULJv3q7NHH5YpM6vYcdIQ9I0HGTCrF3gpiliMr6+abbx41auXLb31y5ZmdjDZ7mppyFmMykjSrxJS3jrxtsmIuTQD6IfIAYkHV7E6lHTu3B0GXEKZuUSoTQZGpEGYUwtiklHvQxCwYDR2BGQlWoscioGvi0GHO9hez5Mj8F4pZgu71g5OW7nMOF8aahfFGfqubUsSkINMQQusAzy6RKOnY4f777rnl9398/vnnr7344kMHDaKMLmAQctkz4C0Pbw/htX5vLEH4HmWoSH7GLipAMgmqsnldip+oQbzyiAJAtZmwVjU1U+TYM+SoQarNSP08wXRipL3BGkCfUtP2OhM4D0YqHgc1nNkkhxDrScUo4SZq7WBQMtht7eQb0gCcgLiE2MlycryhUAQxi2HBagWj04uip7EiQGxAbLNtkbkGmuvMma9Pn/4Kmy859rgFcbPuL9GeftqEQ5cdynb+0bz5Tzz5BG5NqgXi0MnOy165ak1tbd1ANFyryh4vIqwFgkZrjTx415gyXXgVBx2nqfoA/AOwUWh02Ij+1RvVtEkJglwN3/MZTAaX00VGkJmL7TxWrml+/pX5lY3EhJEBKNL6BMNIwW7E+f6HJDbIGe2ZVIftOyvjqb42oWEjs7TJd0lP8jVHyjv3lWUBBf/HQUDOtNFE9BVZC8hVkviZVk5Id2D2peDFV/AQhotX69QuxCyMmtzDwmHoyIYimKOdPRa3i8Uow7N08Y4rWDSxByAz6VuUOOBmkpBoAEQomRuf3PDqq68iqVdWVrL1sh4l98PT9MQTT9TX1fzmgot4Gu2Uzab1MEnyY/+Ndv7yfuK2OpvSzVaH94F77r1wxOGdO6TCqQzQtTXN/hkznh0yrF9s1xprftHSRcumPDTtsEEjplx6isdbTLEDvIqJcLPVWdK4J1bUeZiq1SRrE25jiVnp8OGc2fM+fP/OO28cO3pQLBkwASmJ1Z9t0OXdtmvP1Lse/WjBihsvO+3aa69mboUD2spuxZ5ljmoYRJNA1sW1oKBK1QKEA9ERBbkFoYSwbjKzbGcms42pJN4OZa+wsID9FMg7oTHE49+sXGl12C+55DLh628t6iAT1gx2g93hrK9veOjhe8A7+v0N45Toeoc/qeDTjGaQ4LCi6cZ+lA8EzLTbAb4MuFBYQQkUokYhClCdyp06NaQ1FA6hJ6RtIAzjtFdIECrqWAxWJa3F0otfi4AwvKLtIh4oXPoNoXA6Ll6kK4EeT66vOQzYHGVJSXbH8SYEOKB0JFhDu97R2s12a54BhArxxiRhv3pUqJmahYo9fkj5ISVl+ffcN5XLL7/w4LnnX5yItdNWz5jqZXlcubmZKOnzBoH/F4sRcuAudGyu2Zmx9os1ZazZnqDWZDMDasGgCYt1K0cyF30pAWyNMZjOREEaxJpQU+9n+SMOMlaiiiGJXGYMFP+wh7WbHbfyYv0SPJGJkSyJT2Ya3kQkP1Wzu3TrKp3VtIEZYnb08uj/vUeLVMQJGwZ2FzLjHn74YUZEylhi39WLRnFI7ZkTb7brhhuvaQg23Xf3PTd9u+r1mW8c0qkUG4/JAiAkdUUOzpB6TZY9lRtsZlcyVgWJKyZvGnN3KBJHfk8rZqoRU2knZFA79Fr89bw+Q7qUdysPhELAllqAnBHedLyOtlhCw+3Y0Bx2INRHTRS5Az8O3CDM5oAJqTZijVUCEqk6RqgNmFfRcBhYQPZ3bF0oiBZnVu8+hz36xLMESk2YeDKlY0N+zVcXmfPGB2kj+AGuTxaurNzpN1liTb56YG4+X7r0k/EnlxTnTnv82fN+M0lyipZBZuh03Ug59NCef/7zbXfdNQXfK9ZBvIrHnzwO0+43K9aUd+vK2iC2DPIEmIzP/4EQGqksyiUjW8sVG6WEqGmYQonPGOGrLrKIqNacDf570mTY2aSGYyXhYFNJUWNHV1jFpWcmKI3lpRpTAqBcHDgULG2iZoBxDP+kGKqRADsVgTWiOEurw9nPf7RzSxAw0aio1ZUEnQ1lLZ42hEV0LSYqxCcR/aGvY92RaYXxA41nTG9rjgfCAKNSuSysuPerlbG3NXv/h9xa2j3r4xVb8CardsDsmWxA/6KK0YyxijLqLTIxP5AjA+WTBoFRk4hyCXQsbEh6bB7NQXMfe9JJm7dtx0eazlBHVjAcbmA8MXMiKsGCGFXB91o7AKyHDVktVoOmcy32Wz3pgcYg0nGF33JwIpckXyEksb/yFikOEoBPnXIp8HEPB8uW1yE1kvd6602/J8w/GEZp9jDi7NnJiFBgwKBrrTm/2Gtiy49GWxZjC83XOFL2hGXDohU7vv1i2HVjlYidQp7zl8Svv2LCkKP6ZRqrrXhmM54tm/xff7lz4Zc7G7esfvbpJ2zWhEJen92VDge8zpQhtjmd9CQNCYsdNCxf7z5ls+bGJl/yh6lTf3/DBSeDzKKFG1XcAe78WXNfmbdobSRtrWgAiis3GG5IqzYSqEFzEHEX7PBJG5ZVYa7iHMOVBYtOJqT5DYonTR6QmrB5qJJphkPMn/dZhw6F+IyovpdRwcsyWdXsGTPm/mr8uZ1LuiuxRlGeBbzKFP4vEY4n7LuI8g5KzSAUGf74h5tWL137wPXHqrW7rbZ6RS+f8M8HTnHqAJnSkSYT8HY20NPrIoZcq6UjladSola21NV1wkbQ0oSaTXQ+/e3crbvd443DOUQ9UmxdGs/6/uMP+DePkl5Cqfhxr6T/wqzgmkrnr6Zs6NHR3anQhlGwd4+S3FxnB/CrbCR5BFRK6ESc4O0rWeGQqdoTzT3ge77/pZqhEBod068LyGKB+I+ImYzY82zf3n3V0JEXvndI1y4Tx51KXee0DeDltvT17z95799UbgW6DMhiHsveiqHekPHkeEYNG7Nn6wck0asg+TWn3ZTJMEAYzcha+DiErkmVM2FQZcxJgQDiJoAfmXq+RqWAHUMxNSOPrd4eH3HCuKRI9DTrVCS0ZcaN8tY66zx4TkMxRLqdhgPhVwrC2CSID8QJBa4mYPti5vQAfnHP/0gmVxtD/r/oMpNBJTs4O+4PdHfJqfffcr7X1qlTpgwZNPjKyy7H+fXCSy9269WL8r2kkh6sLuGD21NZEQaP1GIWIlEqjlle1F6Isz1i9wZ3zWdwOnHprN9R2aXPKXZMCaTXUjbFpBK3AgZ3OB7Fm5NKu8KRAHGKFDo2mA2UxqEmlEAfRcYiviEiOC/4WMTMp7SMM8sD0CkuJyI2GZBYJHzuued8svCLp556bveOnadPPG3OW+8t/3JVMurTdJMDfAw6ohwCcQuCp2jK2JNGPfPYU7C5eFr44FvYuiQ2/pRbI5TJCTgRhx9+OP5EjGFEbaPZsP8x8joB01chU+ggxT/jITfyFkukXC80wGDTUmArZOeQ2R6JZZFM9N2y2m+/qtpdXb2zrrohbNISHn9j5cSTvff8fhJ1iUxtGLfbbDqim7AJgZltUWAgZkswYp83b8UXn4PNKQrAZVQmQngl6D9ZowEdYVTnfghnQgAljwbRRSxjpsJicdiBfqcobFAhhapNWyW/Sca1SFN9AgOPza7XlOXQXaX0/brrrmPeqQmItibjtDDxYujFVnT55ZfzFQYtQVTIQ0qGjHemjKFjCZw4bjyZWWXlnakEwvMYPylXScfH3re09j9mnDvJq0Vy0iKhLLuTOldQDmIWX8lfyEnhHJrB1sV12sZFmVrIK7jOTwjyIOavxfqFYHH00Ue/9sbry1eseuu9d6Qdjt0Wjic2sJ+XrFrr6v/XaxiBmBTJ0IQ8q9tIhL5tUsOB0CP33znxhC7lHYsVt/Ht2Wt79T3sNxfe9OFbn/fuUlhaWhL31Y4eefj77z3LoANUZXPnfLlw4bSnnrjqyssGD+gbjzJ3lowJZF1DMNTgdGZOP3Xs6FEj91TudHls4WA4icmBrS6VDvl9Hrvl0HIKH4WbKRNcWwHdebOzCKuiBAPyNWF+AqNWmG3EEhSHoE3YiJBU3Fn2UJh+ULjJ9vjjT+EIvuHGa0FhIKkhFo/bsjyz3pjz8Ufz/z7jBSUhZCxR9YcAI+oNYxdHu8TnaMO85LPbOz7x0DNzZ/z9+ssHnn5GqcHQoMTBIml9esj9UVPoqhQ/i5u9RZu374G10pjvUSZ/Mp4cOPr4BL9G2DvSGRZLjLRM4bpq/fntvepwFHtzu37x1aqvMxSkSACiUZCnUvB6WI+8DqXu8ScP6F5KuJRPBSo+avA4OwJ40t5XtHo/eqdidXUoLcdazZhHY9icbJlUsNWbD3ARL4wwtmNr0t2pQmNkjg0GgkErq1jHSaL1CDsWaV7EViJgEUspxlXigyGW8TOaYFXimA4IRFVTWpC4WKM5d+P22LqNifMu6AwnkdxMUjifgifoBv6DtuhFi3QeJ5+uk6wRRglDhLEKYFnd6Su+RenUk4n+75AjMHDgQFYF8NOIWWIjOaBbAYH1tPHjenbtRrkPXGMnjh93y+23UcLr4C0nB+RC2QphjwS3BrMwyMQG1YqyTlYNhlel2Z7l3bTat2az/+oLRkaaCTnJslhMMDWbS3XlOn2BxmC83qKVoMS6qJAjWBZpz9jSqcUO1FbAgtlZNwlAx5AEjsIkMOg2RyoSQrYTclY8duLJ455/5um33nrnzddmfbzw0xgZ05lUr06u8WN7d+mU16dX/4LC/Hpf80dfrLv7obnnX3Hd3fffSXEZgNG/t79Cbwwyn+KpOlKAvIK5uKysjDHH2cTgow9IiuVb3WYjVtXPeuicXNc3dNYuFw6zH4j5q0PG3eHCtSurZr49f+mGHY1NWKAKtVREo6hZ2uz22GOaUtK1i8NtyTQ36Fjw7TmSuETgJkLMSoAHa/fENOeXX20MRTCG0XPhgID1O0mW0Yy4CCyAuIspxAgj3iSUQKGeG9MmdDxqI1k6dcj3eCgrXsfPUhlqyLUeM+922JG3A34fcrhR0ZOxxQDQe7HPINzgTGSH4JwZlPp0586dgaRCzJKuQwYHmjGYjHj0EAfhKj279zhq2BEfvP/+RRddBJ4Qgwld8UDu5DmCwPQXiHf94IhBnSy0VJr9U0yB7i7EIEAca8saZF4gG36KbYzwPiDpZZQrV5gvmjdx4kSyK2g8720JakFR4U9yWh969LFYNCJCJog5YdQFCQtoth+05Zd8gTFkeOWik3PBpy79ZJYs/cZXufGWJybn5zhqfU2PvbTi2DOvmPnqvDun3PHay/eWlvVIG7ROZTllvQpTmZiaJDUv9OXXK96dt97X/PgLz0wrLOmk1VYZMJ0nI4Q5RKM+l73AZbUU5pZp8WZWPFqiCLJMJpwOSpeOO/3kUzNpU3319jzsUnGhDzY2NeUVdIgnMg5PXiJCwU72JWF3FK0VPnHdGkVgfZwUoIzXm7N7l//1WbOOOGLQxZdcAHRTWovZXF4M7XdOuScQDnvzKPujKXEnchs2poQAGYVc8d1RFiNidxS8+uLMKTdffd7pfW64+Gg1sZY6Bgo1GFpfLmzpcCaBUZxM2I2Z3BXfLYyjTf4z8TC2gl/tZXGC4MmCFNIimpAuy7KUEGsPCnklDM15JZ6169KIfzDuqGJp9GE2z6zbU6Maq95cuOOy8wedO67cbqgxpuxKMNO2wtW+5hDWn0o5v161heL2O7fvjsOfInEsfO17yj8UMJ3hiMER6F9YxuE5cAAxZKz0mJ7EjiSDqm8AOEZ4iPTti6hXAWTMzKIu4bYWoMpApKJ3Jm3frqnVUtkwAahaMhPaJudFPEpvaLube4DuMety4uW64py4BDjO5s2b+ZXoCe/TZQgRQ/1/x74RkLFrRGdzQUyM7qpoa3gQWMORMMW2Zrw8/bRTx789d+7OnTvYgNq6v93XjWpubj6zFgiEBIlRBSyiiR0rSnFWMwZys92W0JLfrq0Ka/YevYZkFXqoKrJl156PPl7ywovvPnDfq1de/MCE8TedP3nSrb+/GXyHJn8jbTCbkZ1whIHzrovaNptgARqFiq0BXxPGjIXzP8ZUDhtJRaPcEI+GTj5l3GN/e2TxonkPPXzvbXf90WRThg0rnPqnUyafVNinpMadWtm/c3TUoAKcWh53ltOO8UwYuhi9H3ZZXpRkKXdExhxMJoLlORArpaWE28QqRI09oKT7w+f/G1dYk/ItslVydTDOTU2pO6bOO/q4hy+4ds7cRYHqSB7lAxvi1aF0MIOoCieI7Rp7lPeMsb2TTeuMURHs377DaBEVUZGaQNZmOyBj2m7KzsdHDLgdGQBmTI88METlARQ6A37DRNKExMW5qFstqlgrJPmgMbOMrclIU0ke8B+EgSczyXBMZN+3fgAqZDGpWozwjn05EDrvkR2/9tprgSHlT0aAAYE2OAfNASMW8U9YjxDCuFMfnybmGJFICOgWyxFDh735xixZflvKVQysNJm03o59V3kaL+LJouiaRbBaGR9ZXl4u5bn9f85Mvf/++8ClcpH3ykbSJMxpnNMjfiLbzDMlsRHBA2JIeffuVrsoY7qXlR/k7KwDd/F/xbcoNoxJy9S0bD+Ef777+uyzTzukayG28PCSdU3f7cgUFOXfPuWO3Fz7iJHH434iGyYRj4CkpcbCWnOl2ZY+/Yxx99x/w+dLNk2f+SoeNJvdhpaEtZx6ydgj03Gq2ocN8YgdI6nYa8w2Eg5VU0oLe+1qaYGjIMswoE+PWLiZ+HE2W2L7iGV+c+67n3z+JYmHZG0x0RxMpdBFhKmVndQUCcdzsgtiWurFF18yq4bb7/i90w1GXcTotRHGtXjp1xs2bxkxZsSw4aOjuPszDYoaNJqAfsjYLHarOcukOGqq/Ccee+qlF543tH/qzpuPdSUbzBoNMMUBdWjjgIzFnq6kLI78ddsi321sxN28v8og9tr9eJ10kUPPcgdBMeAJcnG18Yb2XU4oAU+ONWOOJU0aYCzUICKAFVlF1Nxxlazapt50x1cvvrHbFzuE+Lk0kfwH6cgAN2YueH/hikgs482iRLLZ6HLZTG0ETrX9UiSnvWtTF6RaRgaPNmkEciTJRtSlKsGVUNvEdoCBKxk1pqJmYxxvjWB04SYF473VLMAMqQKbW7a7tiGpkuwtlEMeKx/Fu3iMVBc5OWjijpxd2U3eJLuBkQD5mtKqkWiE0lFCTSSImkiFn38ba3vA/3d9I/kOy0OKWVJ7PtA2n0kC/cF253Q5iOiaNeetXTt2lpQeEhelmg7CAdA2AcUaRcNIvMKxS9YFUj9pa1FShzNodSY7VVStgQbNXx+97YabCrzOVatW+hrqY5EglIWhBATdDh5nKoLjUag0Fbt2NQWa3U4wkLFVYIcHKQBXIlZ1YP1ETSwInXJDs15/Z+7bs4cdfURaS5ittgyNCIccLtdhfXodNuQImvLys4/kZSkGbZc9XYEnEgu1MR4ty8stzlW2blhHz8GCV8I4Zf4pw25/TtSyBTK8iFnYG/iVQGfRoz5x2vMn08EnvzpY1sG2pkQ2TM4+98i2sRu5HEUpLUTIFSGvIXKkNKq5pchSQuFKxSLMR3GWcsU5x3ZhLIINCjWh2zvtYm0CsxbH76pa4ZN+4gmOHdNj4eqNm7biGkH5BYXbTkUxAB2SIAQmBDCPUMdwQOD0j6UAzaHCCIEIhmTKoYT7dPUYklHMf+QSsjkxoq12OR5sltDKeOiE8R5AGZGEwzDoeDa6XMVoMBf8KWcEORjw3tdffx28fsxIXOe4/Iorzj333AkTJoBhyP19Du0dbPStWfltv6OH8y18jZGUz+HkAPKWFQwIHBu4Ap3OSDiIw3rFN990Ke+CaZkdq4ULS7aGFI6jmUwiaRDVyUPgA2/fvh1aksokT5Oim2z8kq+/ZqvD3CWfQEAb3iOhYrYpiLY6bP/xF+UUyBmhM3qKifDpN9VU2ZL+W64eqWg1FKWf/sbK4tLOfXp2Pf+8sWdPOqfeX/f6vA8vPO8s7E9U7VWiINcAdFVH4NxvLpxIRnIJEejmeDziNxhzHM4iLdhAlOfqVettFudh/Xv6fVUGPWMYnx3CQDqBWULHG6QMGKlyGIkocBGLurPzdu3e89as2SWHdBl71ACR6CaCBlgeRJeLXRYmYDLaC/K9NTVVM19768svF98x5baxx41OpX2RpNFtsjY0+q+55hpiGEqKOy1dtgEDpzkHg3/C1xgKYRvVlG1bd3388acAUDdVfDnxZM8NFx/pMu6ATZmN2QoLJh1oy9BBy83UNkcZcHdY8Nk3u+uIjkig9Era+x5ZQOpstQ0+6mE4hNsd6EE9pioWIzu7fRnHbRGc3dKxR/mQZPAdlyMrHA7tLXaDsmVORpprvDnFgaamKQ9/tXt3YMpNYxT3WmubhoK23tD6dYPRtnpL6JOlNUUd8mqr679bt/7YsuEpSpe2fnvbV4VFfu+3UAYjJuBb9UA0s1m3f+tmoL1iFsHlGbuwcePBwVGLDRosYngUdGQtqWz011amGhqSzeGAwbFj3vIdJYePkJYRIRzrwo/ga/sJwQdNzKKFLaIc3ZAd4q3wREIu1qxZM2zIUCE9CDyg9u4MbY/df/43csrZ8lesWIG7QfjUdQyhtnqGNYt0NLHYEumOxR1Gjx796cKPhxw5hFSKtn7Sruue7BxADY3/iwAAACAASURBVKwqEajUH6WUWIril0jJDpsD5hQLR4nCspudR/XtMqL3psWLPtyAU9GoDO2fw4ZX0sHSqdRVUuwsyvc0VFq27o7f87c561Z/azNnmQnRTgRVeAX+b6JM4wLLWxBiIlFY3JE9bMKEC1948eVhRx8FzcRDIQtkjY1AC6ORhkMYVOwOi8dmIOidpEXw/UxGm5aOCmTC0gJl5fLFwWAi103Br72rT9LY/oTOILANs4PKnZKivyQn8ifFF6X1gmAKfiX2V+FNZzNs90Ju1zjzUikQyKZKMQuJM0Yd6XAslEbSwlEqdHIi8oWg484o4XSu03jVb0cfP7xcCdcpGbeSADGnnasJCYdtR6+5Sm3KpOZnbxnar+D15wbNemvhO+9/t70irqXMmBJITSCflDElmDOMZwVew5AYiOpERiJ+HIk6PLCbZdSQEjthXnGnmQB0dLi2fGKZVMcOhaqyRRMl/4TJluHCWIDxhxmXmzEnXOQryUlIIH3ooYcAjZsxYwbQWawLwmLuvf8+KlMB9HDppZeHAsHRo0aBhPKnW2+dNf8jdhoJpSYnQuyqek2eVucFYhC+cFWNELnPbpHO4KC85vIrealsA5+SHmgPs3PeeeeJPMF9LeQibWbN8kllQ3mznFBuI2af6pm5eXnDjjqSF2GdI6hXuBsEr29rgFpt5n/8xf23HIaCAYfFMS/PP/XcUf29HYqTSoN9e4Ph40VN1143ecxRA4YP7Whx5d/553uffPKVfv37DB0yQAE2L2UV1adCGjPlyLJceuFZkRCVU7ErkJumaqCZWO1kj1XX+t6c/eJTTz/mzS2OanGcgFglVCKfRe4wiGdpXHiC2tLGWFKEbeHSzfN6rrvqSm9OfiKJx0hg7uI35JN8OtggWA/hSGL10lXvvvfW3Le/Gjp0wM233JKMNwMlaLGVbN+55earLg1WbT1j1MC5M2a8OWNGTk5xQVlXqLumqrq+tlpUTVeS+TnK0UcNvOsvV5aXOuPBrZlowIgaGSUx32Yz5bUVwyQwcoQFWG3WjJ8t3aPhfTISKCRZk6AKKHD/fVaaUoQ/XRcdGGSiIb/HAH8KMVFYqPehhysZi8eRhQJMdAEGQbi5IWECPczv321z5kTTrml//3bwoKJTxuSR/vxTXveP32bcz7708UlnTvrjLbf16tJn5uuvHHvycBG4plcIbceBTCuWnkDI41fCn8Y/oCATCQZNcAO4l4DfE/Au3CCMUQSCgTKK5YzQYYOj0qdV1Da+9ck3X61cX9VIwXJXOBgCYbKmKXr/JWex9qWuyKPgCVAXg69fEfJm6zyoHa3f71aIWpphmH5JBLwPlfSpp56CLQ4dPETOuuihcH7/l6l1bYypHJNBgwaBqEnAL0WjmbA27tUv62OLtCrQHRXl1HHjb7791htvuokkhwP96kd/J9DtcL2n4j64Wwes4haj2UDUejqpIdlYSZdJYMYNHjXQ8+yDv9par2U7gxReLczzcFVUISAAh1CERKSke7RHl65ffFn++vsbm+ojapGHqswoBwK7GHhcHf1I7q+I3uPHj7/8yktfefXliy+5aNCQgdRYSMYIlneAIZEM+5zZpW++92nlropOHUaL6OlwRMm40sK5ROCFNmH8iCvvW7Twk/lnnDZODwzaGwiyf4/lfimtFJA+ZAmy0Ycffoi70G6zkNqNDc/hyWn5iU7AP3rI/q0bWxYLv5brhfWJj0w1a8DsY6rRqwQK3UXP6kPSihKgXuhMnTKqnDzwmLBseRUA99tb3kssPTLHyfIDut2gJkMYpTwWxePacfGE0uOPPGTH7sTmnc0VVaQvJBGpfXWVAU3ZWBHe1cA+JaQ+aE/3aae9DsOEcX17dkLGSimagIdOJRCLWx8OTFnlZZ0c5iX4+0QMKqH05BKBnaVHc0q+IbZCPVxPPoKvQOUgUwG/ISekTLN5lJWV3X333eSLcA+/slttJ51w4qeffLJ8+XJC0fktYjQLhCmWT269NfpV4SZiGwsFHTbbpws+joUjOAH3bw/P4RWCBe+T0eVqlZ/cSQoFX2FykzPIOcuHBiDEb9665cKLfocBDCupyCBJG9i9RfWW/7KDsWKhcjBcHCiQXAFqf+lXyy79c8/Yns0ZZ6fF3yWIuTlueB9FqxP0HAk31jc1B5Vvvl19eJ9uZiqrItITcKxYWQKpQDPgyE6bWaQnA1+SUPx1TRabm52zV59etc89u7OmsqgkF2hOoTGJxAMLhEJyLRhngjmkgdWIA7xnddiC/qDd5j72mOE4jsJxYhvQYUVMKsUUAA7csX3Xli3bpr/y8srvdorMeANg6NZENGF2EG+aeu7p6Y/cfbN/T+3T95987OgBX40v/PvsRYu+rtq4sgryZZr7lpgG9y/p2d3Tv0/B0GG9LE1VsZooAp/R7o01N4Mazy4ugn/a4DOCVMTSN23aULFuU1OGhMSETzgRdaM7B8MoxSy5wbOsunfvhcQA+THOYgnsLc96cAhOi/vyC13l3Uurd+3IGLEQgltNrD8jTEpmEteeFg0YnPlOqxKNxNoK0Pw3mtLYmPz8y8rL7hleVlb691efrWr0NYcaPW4PLLJ9T9ONO4yV3AvQMGGtwDQSKlCW5RTqk16pUbA2wiq4V42IRU0egz0/GLYvWl319sLvvlq9NRjJq/YRTsE9lN/I5OW5oRpRe3Hfri1ZAZ9SqSDnkPcezGUvXyCnX3Iiyeww+PMm5l4QhwgqFJF97RujX+7dcrhQiBGr161bRyVauVWw2lvtNHsc4QL6V+lEPBkKB8xGJHtRzeOgHEwiyRc8Smwh3UgYMVKrwmyyoghGEz6i4g0ZuyhTmq4ozjHnd8izxBCG4kpzLZn51CdTQkQnMLnWjPtbq8V5/KhBM+ZsfPD+Rw4f1ve0U0a5HISVmogxJ/yBkBax24LmEArZXW4coO+8O2f27DcHDeov3ItGNQ4yltVhyla1RNMdd/6e2wcN7JWK7hG5bgoR9y7w+5Lh0LEjj1TvW7Toi4Unn3SsQxhp9jIgSYH8KdeV/JNz1gN4mIQzc46vFlNcfWMzdkQpZnGbiHREjm2nkejfGHy2cA7eJ3cgrCDk5JLC6bB6jAaMV2ArkEaJ5BgTxbpjZrfB3rPYXmhPqPEaBAwcsAmBxd7ON5OXJTgjJQXhFEwHRkqTEhDI0TnerJzO6R6dDCeNKWF3kuOmpgcE465Pl1e9+u63S1ZV1jeCL28kaTRqUctLPCeM6W801wPwAXqPwW4WVAj3ae3An+fNQmtMNfka5PfwA3ZOpkOashgHaSvivVId5IQxeemll/r27UsgPNWTwHdA8GaxCMmG1HaiFI3hcSee9PBfH/z0009ZO/iCeXiLbIQPhWXVWnMYPMFwRdqjwx4KBnj4sCOOKO/cucX6RRsEKeiBepy0rEdpDeWZePkBqacsKRH6jB63cZHQMd743XffcT72+ON4CPUmhWKEcB8X9ksRBP/fdIgR2Je/J7cigFSWLl1K4ED3rqo1KzftdC9csiEry9KrS4GSDChJE7t3JBAfM3rAoCGDRTS5i2zaZsWWR8kbgeaXoAYGtVaTFiNBoimDVp9b4EqmsF7FDulc/NvLfuvIdhjtRkuKBA5hpiR7GaR2EQiOzRVbRor8OCe1U4mWo0gSbrlwwEd01955FxoIgczxDZu2vv7arPc+XNyzZ86Fvx07dNjh77yz4OOPlo4adWx5ec/Kqj0Lv1jUq6Px9qv7jx/hMacXH3+U7YhBp1U3mmuCe1xWd5bN5bFYs+0Zs0VTkj6lbjllLGwYp0kkiiStOSWRhloHmABpv5L5IaCDoA89Lgj5PrV249Yq8o315FwobH/qgYD1O4UygDR/1FFHIWYRVUlf6B2cTV9c7WUQrVMngfxEwh130olP/e2RgoIO2GuBahL2WUyEONmJ5FQdImczpngdSWOCNd6+moOtv1VRfE3RRr/SpdthlBA5/awzI9G4zWFIRUiibKe3QbJ1hCGJB4YYRNnncJj6K92GmVG3AcxFRiELQrUTzZLWMiGrlQoB5q1ba976eMusBVvWVhoTliI1RMUw7PpMTYIYVaexOW6JFVhjkonRCyaFtvEpxSzZrwMaTtrqemvXJZeUrFmuK+7iJGa0nnDahK+XrxDMSvdTMO8Haer3tkOqm/wBs6O3La2TyrHsuaRIef7D5u//q5Y7uU1el1dk1+Rb+JQvZRtouY0TUApxj3KnZO5Ssmy5ueXPH56wf7AloLXLN7ZFQ/xQJBKT0iXyUY3A62EjjAWDlVu2YvsAy1L6NbBaChMB7W+/NIts1L24m0s1B5rLFDVLSddaATuj3k6C+ubZahpfUlSxRjNGl0HLsQRt6TAebgdVWwNEYwFl6aaBYMqlzdEulnD42CO8p4zMferJv174uz88PnN2gAxla5qMK+bKZAGehP6k7C4QdeNNjZGCvM5PP/3a3Lc/A6yLWFJTlluxWSLKIc89Pbty+TeTj3KVZQcMFi2ajJPFbTFHQMgzuZTcnN3DeijL3lulJq2BjAi3b5l3BlOM2D59msFhYBcuXAhuFvcQwoxYE2gOcXHL1o20AQBAfo73AV7Myc96WAxo6UIzBcUfaYNF7zCpYAvqjjT8WSF2AgHCDm4F48VokDdltySK0hmQWpLFaa0YrdWcaTOEts3GGzQBoZ/E7RpWVIrOYtZiUghBsSjEkhCrlMzYIpolELaC9BDWLH6/N7Fx4qmuh289uldRyprBKFkaitvO7BV48tZhXQstGXKrrRqJR0oqlCCWq43DFKVeWC0ZSEtW7hCQOAmf8KMRVKrvE5Ls5aecLym4oHLgCgSVFzxuTJ58uhzudDITDRNVFXe6XZgncgpzH3/6iY/nztm9dQsSfyIaIUdf8DjS2QjIIehC/wdvZEswEhOm/wOCgmVEnA6Ffi4974KanTuuvOxSr3cf9pguq0mxgPbIPklyEo5mPdZ1wYIF2EEnTZ5otVvAhBNTxapj5cXTM6f/feQpp3uLSyxODxVEzPijRXFrHEEC61IePJ9HSV4hX9TGyP3HX6aPdBYGhciDJsa/px574uzT+zSqPTQ0CKIOExUDBvTIsjnwZRvNtkw88OCUy+c+f+/Q7iWmjJqKEBnjobqf4jBEQk2K3Zy2mBAmRKFkgyljASgkbjK4HXyhRSacOLIoywqGUDIlEwaZF81kTBHdjnvLELcBF2dJC4ws4CnTiQhlKmIWWzOOxYwoZJlSc2e/v/70SX/89fnXGOJb5844Z9nrw/5ycfK8wZtm3dHvg4dOGJK3NbT5jU6O3e/c1XP5a5OuumhAPNSIY1CJZTui9T28FceUZg0sNHTLChXYGs3pRkULg0KnqIWiGiBwqUjcePmjTQ4ntmSWfesyFlOeAXfL1JTI2FesCcbh+QSKJE02EPHQeHWKoN6NELtwIqipKM4GxTT6pHFAGAqACsFOYhazjQT0g0U9VqM1GUufeOJJRostFMWfQIxmGgUxY45QYMaUNgOOno7Xqg5ypZyKISIsKfrCaSH4f9EStYK4hKTJk1TpOTzFQDhU2hjdEDC6yOBsqjUmvLzUbg4YoxE15UqmEzt37yAQGIESWJlUHIu/RaxCMCRFXAMypvhTXM9Qj4x1iacxIhyvql2gLqdB8DHPnPVac1PtSaMHG6PUNIwmKcxq8ySJ1sCTkijNpGubbQ3Pzdt99zN1m2tzSGg1xXenlRChgsA/2gxmq9Ozqz419pRfu3I6CgrXD9ayvvfu9dXIXh80MautQeStqJiY5mCLe1+phygcxEMqIjBW3kVvpQAk+Kzec14k+88JjJIhkNJYi6zD9ZZfyZv5Sn7LddlOdmh+qCsHok4zF3kpJ9jAcRNwG+fs38SRAJkDJtMDDzwAkD+ejkmTJiH4y4fIn/NkyVXlCZ80j9ovKOgU42vxhuw/PtwjWTw/lD2SDeNi9+7dkc8Q7+gvqozdIvCEUM3kTAvW1s4jkmqqaNgWSkWagcUlnYIqhSaQiprNVo1np4EcDltTCZfB7FbYO9J1RuT6RAxbvMNK9iBpfyL6Tv+wQ/1atPaay04ty1HUWP2LDz/78vNvJOIexZyXMtpiJC6CcZ82zpr19oQzzu1VckjDjg3mhO/S3/xq0sSzvl6yprquYfqsF66/5JIpN18xcVzHe+8+3wF3jGBKySEHB96KgZ+KsRRev+X6iVs3L5zx0nSHUeh8ktY5kaMkp5LZoZ40M3LFFVfgs2DzZgYZNGYQQwsnciLkUMsJaufIte923iilCkm0yBO0B9+6GED9aHnc3qkU1Jto9mds3q5C1QXOtQ17Z/va8S/vVt2qwRrZsbM0x3bdhSf17xS3RndOPq3z1D9fMKh/uZIMAv0vot7ZM4x2M9C1bR1mQ16uFzOsr74aBqyaHUKg1PmAHAE5/vwpF7JcxXIiiL5i7hgiQEzwxzGtEiOen7D60ERHjhw54VdnUVsp2Bzo0KGDjhrvZtwYYdBDTFQbhhXwH5IT8c/IO3It66I2lhWGndCrc86dnDxgPVp+jlxOcQLpd5Y1nYYPP4bugLdNPU1/oNnhcG3YvGnDlk1UJQdSFb4BNdJO2R3pD+U5NEDWZORb5l2SaFsj9x99nQ7CG9kLGQF6Sq9hVlG///np8667/vHKSgK7qVuaG/QTYexS0gj9VMyLu112E4ITBsBIEJmBgHXBUpICz52U13Ak6S4tJ9Bbi2lmJyohEO3UgRahSIgXnLjdWQhO8EGMU/iFcRHyWLMKgm1atVL0k3QEApwLrGqh1WjPsiSLcxJBU5enZnw46exz/3zrdZbw6vuuPfJvfxw75tCA0pxnDeelmzMGLTCkX/adfzzhpacnPf7gmBNOPMxkqU9Edzs9cNkk5fBUQ45iKRZmcLl4f5o9HCU6GQN2y7R9y+4sF+puCnxAFCKkBfYkIV+hrqYJrjSrSYcrkwU+uOD/erVNCIyhluzlYBEPFIvAgmLD+pLbqEAa58C1IFYxcp7IPATMsLKB6kDCf9WuIx4sYTtQ0w3okxg544RMhvzGHACz+odQ2x0u1M1gJBjjPcTmWqxvzflg3MmnVe2qsnmyMTSodsTWuIBiFfufiDpIs/SQB2CSbLgCnMhpdecmNS2TCpns5EQkzDb38qXbnEqypAgARpFHbbI5Ac1Px7UMYe+GUDzpttq6rd9cmTLEwxESsemhYMuyHDdrlnG2OZ29eh9KMMOBO3swnYatvknKEIhZNEv2v9XbfspF8WQdi4WHQA3ypOVPyeakdNIiprS8TjI4yexaLu6/y0JSjGZLTDpfiY1Zz+IG4x71mhJmeArYxTE/EqLLDbgMBCCTnuFJShSvkJxUbictTgf+hAvLzZLPs88+Gx8E0NISpHT/TZTm0YyWVtFH2R0+IXq2CkJxR407jQAj4ZjXS5GwzrhNMHTdV/vjDxzOqs2CMoBuAUYJIeIZg8vudCS1BlGTzWQXdXYxRwDikomZQU5JhDIEWgE2wBcsPOjQiD5BIpsX32KWLXNYuXrO+G4vzNhSt3n9H397/cxps4ZTynzMcd7cnPVrv3179mtLP/+UyO9TjlCuvO4sVsu0Z99758233509z+ay+8L+EkWZcvOYiaeVZamVGQ1GmQOxx5N+cqVhbWa3i4jU4YPKrziv3313XuoqSJ503JkCFDdJcFdMwjSAME48MrYHMSz6VOIr1PN4hbjMeXMwxAQxmIwwWzNskvOfxiT/9XgL+kRmRj7VD7ZigvG/+uor5l1e4RF6M/bmHuNsJ2J3+3bzV8saBncxmy3ojsTXxo14D3/WA9DpgmwL0KWJxlNGdOpacNbu2qohRw7ItYWUcGUi2EiNIjy8yThMDfgHgVvY6pGKBfK9+d3LlK8Xf1RZUV1a0hFKoX8idXpfzISkcLkfS6MRi4h5ZMoQoZivJ598csiQIZQDR4hBmQEgnotY/pG6Jpxx2ptvzXr5hRfPPf+83Pz85iYfxU94QQIqxlGn61eMt9iB0FXIck2woNS5b775yMMPH3PMcCBFaIbJ2kbrdUs5TwCbBoHvkUceodY40WB4DI855hhclyT/8mSECaqRPPv8c3369sWDSUe4sv9Cljsfd0rJg96hI9FrrssV3erQ/UdfpLN0UGgReuUP5FQhnjKjqndXRdSb2wsZ3mbL2rJpQzQUsbFbmYBnMKXQyZvjhBbAbITUYjERnkVpJ7JBIvH0nXfd06W88+WX/pbKyZFQlPg8m9GcjlNhMwqnwlZeX1OL9b2oqDAe5lrEZcdSrK9oxG7FJgxFxnDaStKLK9gQW/fNzh3bqp6ZPifYvLm4IHXHdZ0nnjC4LNemxPy46w1YPbEfwUTjlPxKuizWZDocboo4LEVRit8R2eGyYiLBk4CLO+pvktC19PSnTmg85bBmAxkweFDfRVtXK1YRfBYCToER0mtUEC6gB2fhVjUQbYopTgrxkBxVHhl2KFZfUO3j/20RGyQKy2I6Bg0d8vYbr1us2AR1DDhdH9QdVMDmUaPD8+36hqTWzaQIx8KPPyxWMO5rkZPJIscubsl3pE0FX32nvfHex7BpAIOGGxWHK0sUTcUemkq+NnPOpi21H87/9ILzzrE63QTpIofhCRZGBsxg8aQwz6cRmSIWRE8qDqUdqXhYL1LBzpYxW13z3/v4tZlvXnFGSa9yhxKvIGHACBB3JGwDEIuoXzXmcPWe+V7F1l1B1W1VgnFwzOAmIr6PL0XomwBGy88vIIYhrEUJ8zxAZ9tkKwf4Tbu+ghIQBVA6YZcC1YNd/8Ah3u16us7+JEFLPgh58QCp43ICp4P4+JTMTnLw/d/QIrvIi5LftQgxXOSGlifLx1ZXV5MANW3aNHrEw+W3WOyQseggVM7P5QlgFo8//ji5Szy25SG0pIXbwm1k+/kJljCcWRTdIzeT93Kdg+7wFQckLtaUfsjmybbxWVZWRpgIeBnsNzwcJSORSVjMZmlmkz/58Z9Z7tIOHboDCVJX5bMopSKhTCNjS7MZCtmukAXSWOBF3ABhdg5hBrcEBNKSkZiJFHV0sRwYiP5h42C9oItlmTMNu6+/YOSQQ7unTHkLv/x69sIlT65Y8thD91pMLkLLyKg87oic88751diBdSZbPcrmk1PPnDC6+vEn3g5osbGTRvQrsp151uC0tiYdb1YtBZH6gMNttTiMlPQy21zU1jZRjCK69coLB3/4xerfTL4ov+gOBoRwaT6ZEUJ2kEHZ1RgZtD3mi4LEjAZjyyd/SgJAVOUGsROzB4uEHgGY87MeNEmUSUU9hYCpFGNUQVNgHmmSlP/2fzszTtNgEBW1mfuf+OCRO44szSVfUFDHz9pIHp6xGnHVwHgULZRO7OrdK693t0OU9C6tMQTilNUM7pZNLwGGyJg6ACwUfrwsu+GCX435wwOfLF705cRfTeKnutdwb8A7fZSTIjcqKRPTANaI1ExuvPHGU089lVCt9957D5QH6lFedNFFKCcYdJlTXIoX/ebC5599hp9cfd212AYB00KICUSpvAmYiImoUH1JiYQjMZ7J5BVXX71u7dpxJ56A9FZYkIeWIipC7jvkcvveWgPVltkZNWrUVVddhbiANxNvFMHU/KiqqsLl9kx76uEPPpw/depU1jh3MkNyw5NbIFek+idfoq9scfCulhf93BP6P/x82S9GIxoNM7OY7ZlEZNPHHpx2SDaCd8e04VtE4YAWjoR8dreXUGo8BaIeF2tQOhOQKbhIvIGJrd2Y5c7auGHr/Pmfn3r6KV4vpiyHFkM3TNgddpKZRWxVIlVXUz/rvfmXXnJxcVGe30d4HAanNJIQ6MeJSByW5s3LBXLh9TlvP/fcG5vW1zrMzuvO9ow/8ayeXfOTkXqbiV1ZEyIETQAqSc/XUQDuw2wV0eBvHotHiSTthCykA/GmZkPGxt6OKcXuAK5IcOmfPqcCdIW0kXT4jFMHvrd8zaotfsWeS65J0uAX+TC6fMP/McJQAS0UDx9+2PHQGIQEievS1143zt494yfPOpo1UIeRsAbxv/3mLKYy4BfFlY1plcAPTvTCEMaEYlv23a4dVQO75bfzlWpDKhxX2VOogYEXxGD6dLn/nr9+uW1PHQmAjzz51BFjR5R2ycNXuW3T5jtv/8v7Hyyga9t37FHtrkQ0pPPHtAULKFj9uCZ0dgl/h6eLVAlCNkmRx7hpRRcy2CyFSly9e8ofykuN1//2mGxXVPOHzVSEwxAk4IsQreNJl3vxkpr7/zp/W52WUkOMNRkUsCqx9UEVBAHr2/GAww/v0qULe92Be/uzi1m8HksmvAbLvCcrC4sBoCRAhR24WT/+W7lNSp7IW+QWJctlQHC4h7A5EXRJFQKGY38etz9rg49LgYbP771a8kG5AbAT8ycR/ZLFkx6IPo0UhVL7+eef//rXv+Zd8H2QDFGvidslRZxEy+uvvx5fFbImT5Z8Vr5FqulSl+UK+jE6OioyghpE3NIvyadkM/ZvG03iHnYjXoEzZf78+cOHD4fp44uymkQynXhL+20yYX+4Y8EhToujaldFLNzNCnEZnVbSgyMJgwOPJKhJovSmcEfiYUmRGa0XfWPYdJlFcCYxGbjGEfDNicaAg6qFmYbjjslDGTnm6CEXX9Z32TebVny7R4uZO3Xscnifov49s/MKjApFi0NKIh5z2GvGj3AfN+hMFHyH08HTEk3fGdKgw4nsEofXinJJGJhqxhNJ0lAK7CeTGinICj563yVn/O55yIxDIknSMMaBUcK+xRQTSSPZHyMjN28h68CP5OAaDIRJkVsHQgWjKi3iP54O23unsI8ieqAFCs5InK4B5/LunTuznEJS/+HTBByAGHzH/K9r5izcePEpPV2wA1EU4of3HswrcRsx7yLBXbHYCXBIB5qwcpJOSC1wXcDCnAljYw+yYG8wJmMC5ai1w2A1p6PNJ4zocffDn3zy8byzJk9i8LGGBrv8qwAAIABJREFUMkGMNp+sWTk7/BoNQS5hRB9Mkqw7uVgw9JJmiDv+0UcfRSeZMmUKWczUELzgggsKigqvvfpKskf//ur0kWNGY/RCcmHhZ+V4mXrKxEIGOj1kQiGRWDr96edWLVs++Zyz77jjDmQsrJuI2ohGEmdI8hNa0sIlOOE5tAo4eHYaBCkpMUAwNJ5Q+nBEq29ouveBv7i8niNHDGfPodlSaOYGKcTLhS+ZCQQg+QnftjZgv5Br6H4inZdcE11xkXovLLSqZtuYIw6HSySTwWisqbxTBwyCign6oeYuIDJEMpk0v58po7wfUXWxlGK1m7Hqg3Lwl/umYvbPzs13uB1J+JLZ6muosjsxapkScSJsKCrQ6YLzz6e2uM/XCIUhqkNhLHQ2aWu5d+WK7QumL/jgvc/XrF1VWqT86fpBxx3Xb3B+XTLms4D1h8sJH2Q4YaQYhtWuUNEaSEK0XQelxhKUksikCYiESdgF3g1WNpS9jEfAyyWoS6XHSx2Mw8h6iUeMFl+v8pxbrzvx6j+9U1UXoq6KAKPQlRpoM2XAv8ZqFAHoo0ePZqWg60BU++hWV+EO0k4L6eK7RZoguKVbjx4Vu3eJ+RQBImgJosNieA1YuNK7K0J7qhq75R/IuvPDEUqlK1VXB4WiRw5jUi1a8FXT86/vWrmRGC/V5nCv27Ce3c3mMvTo1mX50m9DAa1b114VFbsXLV5SV11f0CE3FglAKbzeaHFGg6jiWRvXrSUC54gjjsjJL4iGgpjcTXY4PBAbXsAgF77/0abVqx+fNrGkiKq79SLlWCHgAYRsRFvy4W3Nqbxp09+qYlcSxiuykYh4w4oognelSAVDAFqyd+/eiDR7hcwf9mrfldZ5Ytv3t/sbuBuZtLAwYsN79uhB2GK7H/GvfiDlEng0VCW1Rq5gxgAWddasWXBA0qpRdgkzh71yG7wSMQguiehD/ITkd2L49NB1HgJJSYFsr7CynwFJ7A1mM7os90hBhx+yB8D9kbH+8Aeqlk5FyQad4YUXXgAJmno4BANhR8HRcNppp8FuuJkx4SFyPfBzubtwkd9yPzl34EhxnSv6Hvx9rLMWnZjm0U4y3u+///5HHnqYWoditNkMXE42Kt5FmMO/Grzvf282xTxZ1CA3VNb6E0aH1W1Jas4wya2qY/O6ihWrtzaHEh07duhall9WnNWh0GWKYoiNx8J+C7GXgEogNojgTGQXZAXMXBbF5Yk11lvNkWiD3+F1dvXml4/tNfmkw1GPqHZKQhvsKVFNFrQLeAKzhYI5pGhXUSFY7OLEWhqo6YBnnSwknkduS0xr9gMKDhw6ZcJUys/hSEgEFEN9SV5+WWFO1CCSPiAAGDqjJ7hDMgkNyH622IqkYM1F0iqramqxe/ErMfU6VxKy179SUL4/cO38mwageaNi8y6Gmx4iBSII0IaWfVfu8XxygOsCNRhtwDC7n/v7+lOP7OHKF5CXP7c5i4KVDqslk3JpUULy01T+UjHBwWlS7IjgFIiSbeiAIlM+AcwMCUdtsJQkm0KoOMdxygm5q1d+wwNIMoVymCCO/UUNzlmhcvrgG4wrV4RUqp9wYDn+05/+BPQJNi0WGnWap0+fzkOQty6/9OKp99x33TVXXfS7SzAPe7K9iUiYIcIJ1dDQyHpcsfwbNJk9O3fSBZQTFrKDxP5gUHSLEd5Py2LM91HCXpKgDSxe2D0KFW8EuR5PDd9hP96zp7JTWdlV117HE6ZMnYrxmZXIzLJUpVmOZkvGIlc030ohTP6p09sv85Aaowhm0B2j2Hr4xBBYsXN9tjesGqPYFoPNTWVl3UmFIQ4BAzmpa1owRA0umzcHoSct1gW7IKoWGALJSGPloQN69+hZrlpsr818fdWK9bfcfG1uXkFSC7AecP0QO5OXm2ezRzMxDWVAVR1IwPjWLfasxkbfS09/NOeN2euWbyj2KNef3/+c0/sdWp5ORLckUnlsp6LyHYzLbrCzqxL71ZxU3RGMVemMlZfjIDSacoinjgexm4mQD5Md4AUbfmkPbkunQQn7DZm9YTo/dU6BrgOgNBywuLVRffMuPbPv8zO+awpWUBgoFCFgQzgPYYjw0AR532YFOysExnahb0ySdg8mRUHYTCJLAID8Y489dtoTj3NFiLD7OJBOwmw3GijRKlnS7ay2wzBSv0jJyfKHErM+2vXMqzu+3R5MK0Swsz+E3B4nVXEbG7SG6iavJ0c12vZU7rbZLYTZPP7ktCl33k5kGigbNCkZSzrcSF2RHTsq58x5f+vW3cQb2O0eSlZEYwG7FRAc14evzbnh8rMHdldOPCJHadgN9pfB4iDtCUNVBqg0+ugpeuKFpZ8tr4+m8wAAEVuPsI8RIrPXcCGWLYZ+s7lDSUeECrOD6j8Hkq/b4IkHb4IkH6HiD+FZkvIOoimLZvJ8KRLBzmBqaE6VlZXPPPPME088AWvDm4CMDx7Vxo0bxSJPpbgBzZUfwubKysqQdjFijxgxgtvgCFJKkxyWe/gJ57ILQq/SPXdS1eZ1QnzWTUoEYy1atAhCR8+GylF2CQaiDaAGgIF58cUX4+aANaMHY9kSwHH6wcP1hSFEAU54IGIf3q4HH3yQDYOnSWWXG2i27KOcFu7nhPfyK04w1PGKvz74GIFiOFBEs9G+9K1LtP4AjpzWZtlpTjcHYR/uRi20s9lDKOLCxTu/Wr1h7YoaivM2hiTIdwWqypC+uaNHDPz1uOKOBXlGbFzRJqsoDI/eB5gT6YcolgmLy5sKaVYXuSdpuy1HCZHSjBk+kjSEqGvP5CXJuia2wJyPoTgZ92PvNalOgzUHdC5qV4EgxTypLCFRKdpIWXaS7mxZACgDh64QvNqkaR7Vo0YtioOAjqiZQmNpgQLAYNI5RqCliwwmbIJDXmFg5D0YHddv2kxcs9wOxfWUCOHaC3Pc2hAdlGu8gnBsac2CimkYRjhJojy/ZXIlBepvFFb5ZCaoZnfYUhHcsyfRpcCIRIqE87MeLtUUgx5UqtIwiRoBGKiF6VhCSoS8nhZiKsgQVJohaKLtQDFED6vJbQ2fPm7w/NsWvT5r/sQJY0W6pb6CJLkycYwDTl40ZqDVWYxMCgcLkz5ywirgTu7hEykKI/HkyZNZesuWLVvw0UcUniKeXQPSXTU/+tcHiNPKyc8jLD+hxZCziYtH8OncufPYESN7X9ab2CksXi6XM5YQsV/IWAmgCAFeEED2gqvIUZXrVIz+vnaylpHtWJ4gvAuGllS27diOIvf440++/c47r8ycmZtPTV2kYUF7UiOiI7S5RcySEhhPlge3ief8Qg/6yDJk7nAxi26SEG00gopu1FIF3ogSC6SjLpJhqmuq43F8u0YtkiKs2EIBJ7M56Pe7s7PTBgJEsUnD1ZImEI4woTZWmOAJGeuKZatefHnB+eed6+1dlozivCI4xB7VUqFgmBzSGDGc1KKz2hyu7MrqplkvvPDSy6/4G7UJp/V76Jrf9OxkIOTQrgZw/5lJqzU2uZ0diMHXQlEzQHWmOLRp8zpj6Zw91dG1GxvWb22oqsOzqVCRORbJhBLBJKE6KEpGQ57X1q9Hzpijigf1LVL9+2A52+9J2J8EtFTMavRkIimDLZOj+G4+f9SArsW7aqqmv7Nuz54U9SFIIjQa7KK8j8HYuawciV+3zQP9hTq2V0dkqA8WHxNbFe3TA3OPPmbEM09No9QVhmHpneOt+DGYZ6sxcWh3Z7dO/8jY/bF0nXBp6YjNY1mysfnZ2ZtXbI8J4GKMBkibSJLxVFxL5HvymkNhf1MzlcCQ7hKJaHaOB7zixYsXd+lSDiciXrN3n76weswr6FTbt29//8OPSRy49NJLd+3ZtnrNdyu/Wb544YLqLRsP76I8MnWyNVAPZAM2lSjQbGKRa7wrY8r+Zl3F8zPXR43OUIJ0bGqWwBHIl0INE2xYhMXpwQwwATZcu8tJCgx+nQP09GcXs1hjTDZilggV0qPUOaCDg8VYWLowXymIcILNDAgc+CAGHtRWxB2EKt4+bNgwBgUfHwyX9nCAC0X0OvOBYooRm2Ql7K444LhHDLjOVTk45xWc8ApYBq+QirUUuSSjJK+Q+3/3u99hG+OEd7Ex4DFEqEJyeuedd1C7mWl8HIiAOClgyjxNbi2SBUMZkh+df/75PA0BnC7wNK7LNrRMofwhb2lpFc9BKX9k2vNE9uDNBOVBCIIuJ1I2TRUAcu05yNTxegp6HHrEysVv3HjnK+vXByv8bKBEIbgEbC7wo27WlznUWPvpmsYv1yyo35E5d9LJ/Xt1gEMqKb0uAfJNMkN0RYoaLMgGJtS+uFmopVkKVUWVSqPNboyrabJrqThNKJIImI8nIrl2lyNjbNZIgKcikwkzfJC6PgZfjsFuI4U/mQYxxYzOkQinrCJPTUskNYvDGQkZ3OZsitI4bVYtEshkcP2IsZX7MY3hhE/2OTmSgl/sC4VhIrBxWt95V2aDMtowdA5OEB3aM2ztvpe3CCfgPjE+lUjSBkFmwiXwj323ZQPemx6dJjoj5rDlE3EiAOhE19o3v+1uaIxYYQJlwB+ElAgJRvYV2Q5IuYAlmCFPxN8Y2fMikUtXbYUO08ohEMCSiiVRVppbVxf5/S1/GDTore7FpUarMDdK+QkjFsyR5FwmCy0FsFB5nadJKzKDxoAwO0yifAXxpyxYRK6RxwwPBSM1dbUYyQo7dKR8U3VNHZJQNODjTqoWIrd17oTJqYwlmeVyE7pAmR1Mh1aLFd7KWPKu/VHIIBJ+uL8AJGV0FjUNJjpTBuA31jSw2CkgDRL9by+7lAVI1LSkQH5LO3ksz+FpkiZlZ/lK0Jnenf1f0cq4/edfkoyUT/qOvUlqwg6TUpRrJoTdouZ2KOi0YNGygD+V53RYndRsjThdrsqKCmLmSNw+cdw4HCKI95lUVAk2EzPA7ovUjep1ysmnWF15HQ8pCTdTYUJAkUq+LSBLyGCkbpTTZbDa35u/8Pd/nLKzMjFu3OgpEzI9upWanEklVE+EOwYhoB+M1gI3sRDNmmLSkN+AnQAOdOvOwBeLV3y7q2jz9rote/x+jFiGNOhc6QiRW8wp/kEB4afas1xmw7sL1i76assNV004tocuMcsd7idIWqyLdMhitndUghVKjjnj2zpubFEkbTph/KgVq7at39CwdXukIaBs3Vlb3xzo3b2bTHaDiuFu7FQ6xR1MziAEZaGpxjAPQvnsL7oyD7QQa0T4AIQURj1lU7JreUFxWa7iF+uuHQc5wR77jorIzDlrv9nQSDU1gxoTtVIBG0O+FiWjFZ+IBkNw1AUaFJx0ur7BR/7ysuUrPvtsMdfMpr/LpYfKxJ94CZCzb77pj488/HhlQ2UmTkaFubxUvf3PEyaO6eSm8GJA+F+5E1+nXVQ000x2SyStvjRzbkMzNcXDKiXOdUeh1e4m2yIjUE0FSjNkZrdbuvfqiTMkYVCag0EH4NttHz+7mEWNOWDtt2zb2v/QnmIuBCyQgH9s7yHXT6u/4itYGH4fXAmrVq0i/RuFGMlJWqry8/Ox90CFksFJft2y0WLu2rFjx9q1axG5CPjAYYdEjHELu6jM+GthgnK3pgEtVzjhacTkzp49m+wnorJk82C18BSeKQNKuI2dgzbgpAAYE80bh6YIVtBzcGiVNKHxJ09DOp43b94NN9zQr18/iukiPyFs7S9pyWZwhZv5lI3hjW+9Ov2CC39jVzNjTzjRaDKSYGNyWsPxmI1ASt2yJRm9ZO6S9bc6mGyf1AP1FhjDKdOStWo4LNKhkylRqTedjqZjQOcK3HHeywaLKPq3hbYvNnzywbSzC/8fe+cBJ1V19v87M3d629nO7tIRlCZK70pRkCIKEXtvMQZ7iUaNBqMmdjQWiKKiKBoFQRC7KKBIkd7bLrB9Z6f3mf/33AOTTdwlIa983v/75r3yGWfv3Hvuuac85znP83t+T34jWboyug4k29QbDypJN/lxlGQMJ7HRoOUOwsNtjKSNkDO54hG9BXa+hE8RpJZqLFhht5BXDkc4gAhjhqDlJDFBRqURbxS4hwiJCnUw6CSIF1KMenJaBzOg6xN6XSysWnJEvkVdKJgO18VyCCRLQ9/F+onrUvMA8oW9lkDpZwikT4HZRj/Q6c24uEo6dCpplZfU24IJK8tgKtpo0zv90M8Bezq+WpZGacbSqxriCXh9hFdky7p1Fl0moArwbwocCHE8mN4y1AUbKkhTYT83YlJqrCnzGF1FZYpN1QfXKOmSZvuxxZMUw4oEKBi1BwsUdRBiEjM/DYPlWzhmBOkpikeKfZ5NMQaVcGNG79SZHQyMDHnWksRtBFUTS5lRSLwkmVAETaHmJkbL0ikOmGyMybqUYD6LVCp5bbbV2auCjg0b9q1cuauqVmcxuxoO7l744fs333QjiAepM8npiZHpnnvuIT2X5DuQdixKZfgR5cdIBmHJn3JGMAjZQTHL0Jw6dOjAxWxjeCMW8nMmjOca6bGSHmS2HAgBNDnyCdOmAHloB4nD40Xk0zUZLV6CySV3U7IZOY8eRjMxhTE6PvPU0yNOOz1NzxF1Ho8iQO64515nQd65508NJ9kMYFCJknKTmsjNGIXLaSu/UBrFyjNZQSQf9L/vk15APaUjsBLzXUgTnQ5l91PVYo5sMaC7Fzp79Ejp31Oef/vr++69UB/1El2KAwh/8bdfbVu9onLsxEtDkX2YHdFJU3pwWogT3FUJfcI3dFDnoSNOiflDiAe9zg5HKUq2wQbjTDzq1sWT7g1bva/MfOu9N94ocydevnvA+ZO7mOJVSsaHhEAlENAGYTJBnAHJqs+kCnUGd0zxGdz5X6xO3PX7deu3RZzOKvqLjuPIKvfcJTpOxK5ApRoMAAIxm1fttV374Ipv/zyutNUupSauONtG09UWZlBSx38puC2ZZfGk8JsCn4K0Nq3HBGwC6YWDEkSAtjIKTwSIcn3G5IfYCYEZVRxMItgH1EzQa9Op7W37ygY6zhuep4TrSYbhj5/xi7tebturWDAVM241G6o8fi47liyN6EUtns7AfteoMwwfNuqTRR/ZdPaADtiThemfoMvcznR94OKxo5TAFiVTLG+UK9Q/HdgZdYfOPOKN+WvnLS0HCopstCZMYNFTGcC3MIlKlbEJEJXXpeMSSn1to0WFOdVqd9rofTXRkM54AlE1nAwm4n4kv8eSKbbFpo4qc7n1Xbvk9+vdvk0xqUT2w1gIMUQSmjv284gyklOYdaAilq4Lz/o0Px4jV5Jmu9KOWFhojWSVFK+T0VlsDEelz4BBcUgsdHpCKP526eE7/u5/x13NYmgS94jMEoxQQr+WVIRCajVXnxbPMUUpSkqlpmpHVv3CcAVKAyMWuTy5jIJQWZjPPBqJJu/lpNRp+FNTFPTYWpHsGLouuugifiUHC/tUjE+oaFiV2EtxUguRFTkiKFaqdJzkixQfQLIoAWwW22VZGaQ8t0PxgLMSy5Z0HKA2sUHH4gWzAHYLUPMyblGOQnmNrBtqInh2HI7UhGPatGlsoFG2pILIo3ku4ltezEkeyp8TJo7HGvfQgw9aHM6RY86A19xs0GMsYqDI1pCVl013dOGOQJFs2nzhceJThFeIxpdFcVJ+195Xt2NvtKI+neMwm/WxeKjW7MkPBlJwyjV/JO0E/ggdC7I4R07S5weaZc0vhSWZICCISdgzGUxsjcCZgjAlb89+kVonjDPHnEmHBSu0syAZogUQRqgKUEYjueD3spqTxPqQLNWED4IKamQB0pArRBgbErLKi1BJWgTxSp75JAtAIlxfTpYxOC3Fq+mM4LmQ78FYiGjJ5uv/M52VqywVko1JI0tftqC6Zv+EtBRxBGLvhpQRCfFMLl4dyuq+XZ2/unTAsAG2aN0ei7FY24wdy2FBpaAlMqBV9IKRP5bRkb82jjUKj1kiChofyhLB+5hON2DmAT+suki4ZIsEoyAfQNtBLyPmrkYh08xhTIejcavRptotSiioWDxrtwd+N+Ov5ZXxffsQlyhmGDFdrDjPPvOcx+O+4uIr6XG5IeGTBoFbYeLEidKJn9VIaBwECKRZqFNyEGY1LTFgtEx5nEcJky5jBjAXcMg9Bl+YlVxJheXQlbfzJ49g+nBk5xd1YL6jPDHvOPmHP/wBz3JdQz1TctbMmU8+8eS1119Hr1TV1DAT8dRf/6sbSDh9403TqAPuQsonHyhKWDON8593itagqfmkJfkEko3cQ1W1GWkls+I2J2sPXTiuzw8rvE8+/miXLvZfTBiFGwwolrvIPeuVp15/9a0Du38s65CrhG0UwYxQBZxRmHKFHSKcSIeZ7aZ4KpjWxy0edgWWA1V1O/bsXzRv47crVxw8sOPUPrnPzxhwet+SAijfg6ydLUyYpCuWqTOYM+u3BWbcvfCzVbGI3mCzO6SAldvUbO/JESg/5UnpFObMlys3nT+OJJ/YNrQwGqQKSS9QTzAHh+JWtC5IQ/CMZmJELJoIDwL/wHXCRIylLwaVpsgMlEnqzQLywdrJ7AeKhI4PGhU7FTsyeG2AEMFarjOnquv1m7f5p9wy5XiPLCYFbl/VpKIuwxLEDF34/vtOtwcsW0Sg4pSiwlJ/3cFrzu/Sq0e+gh/jGA+dtcP+/cHl328RkFxkbwJ/pGITKbmQkBL4gsBhtTlcbiplhMkCGIlICp7C2UfQeUSIJCt7UV9h0Umntum3Y8NHl53b+cZLhuZa0Y+KUomgQR80w56djqTScVwJ2OQNhOancqB4UXIJd0h/9V3tY89+o8todoHmDroYWDWLL/mhZFgbLSOAW9r2rKXjuKtZQtLpVGxrG1avYiyKHJ9C725hrLdUTe28mKVHjPDZC6W4xFE4Y8YMUsziJpCjXwrupmYbqZdoG1YBKJGTPytkKZBbMDtxYE/CrHXFFVfgQ0S2lpWVyadzl1wd+ZPb5VabVQEKBtQmTopdr+ZnBPYBKkuqWfJx6GqA7t966y3sbbJ7ZCwV6ysXUE+pxrGcsBhgisO0hjkNOxkKHCY39vcSDiyGu+ZhFI2pLRuUIF8T7NdXX399z523/9H87PDTT0PTEsFT2EOOkKFzMU/hyK4o2WbMfhE/6/VQUXBpVo5gd0vLqOYmN/Arh54xrijvfrH5hGt7m1MVZmNCSYRsZMY44tb5h0dkolaSEYN2BAsjdiO6hDWnMBWzrK90ffbpF+vXb2xdVjx6xMCTu7dxWAhj9DnsXuFeJNooBlARc1faV+9zuYlJqRadIEBU7OBAZevJM23Cisf+R9uDaKoVRC8SPAQ0O0LDibg8+CYwdyPw1TQI/s6lDgghiGSiNIPRihWHJLIAdYBM/rRxfsYzdLrYH4sQQ9HOsPFBKSQ6F4QQpg6NOhU5IIyQwi2YJtA5Gas+Y1DhA7ee0aNDUk3tgdNayeSJjfixHKEMBPqkiGNjjTmvUWdSdbY8RbUGicxIxeyOjJGsk5EAiXRVcoebctOmzlv27ayva7SqmX4nFycaK9MBL9YfA9HszR0puDYSllBUuIdFpl5r/vcb933+XZjGBdsH1QkGT+JhEZcVe8sfmf7YWaPHMR2Ed/sIzp0pIE1WsngaijZASQKJJQckLdb0ycw4Oek4ycBmWsl5wZ9SCNCqctjLu+Tt2ekjH82NcjpL+cAthK2wSQPRJRU4DMyvv/ba+HHj2SnxuLqGunpvA5f96qabG32BZ+68o6xNm/qGBpF9VtHB2uXUwPv/d0gpwaeUnBhIkcP0UdQfyy8wYyhVdaY8XcODtw6rr6u88aaH3p379jMzHlahX4s3tutQcP8Dtxj0YRHjksoRubxEMnURN2pAQTFBKINVmvQDOovqVBxtKg96X5/7wWuvv717dzU5mUeObnvXr0cP7JvTKhfiBV/GCyNgjqCcavaAiqCosKZR/eNLS5euiFlcuZFoQzrhw/DN5XLg/cN92XEo35EhhJBf+u3WCWcNddtwWhIUKVK66CARFbaruEGH0U1LAIpBDvAZ+ApEjTOSiqIEWA1mh4iyQ0YB2WTzHGqw2K2gL5OQWehC0sqF6T8eiFic7ZQQVi6ihZLlNfWeglZFxd2hJGv2tX62kzii5JFKxZNx/GWFRUWBRh87I7D4pPSoq6ke27942uWn5DgDip+0j8emacHkHxZc7RqRL/hIOjeWgP9fQKOEuVGD1/PBF21/pwotVKjdDAjB5SB+JdIdC6UuEU0e3LPTEIuzcxrQw1NoqjRCoa14BctjJpaKxMUeE4SDgZhWOOsjNl1eJhTQOaINSus/vrhkww6UjOYzhsnGJHiNFQerCoqBIBAh8yFeKZzOLR/HXc1iLLLUIapEINURqFPL9TnaLxQl1REuYmRLnYYywVcBe7rqqqvQseT9XClt/k0v4yfGiZzt2Zr8VA9jswXUA78hUHRgVXgDMSkNGjQIQU9pDIKsGYkv1IF9Mwcl82tWk5Nal6R0l89CiLN+wCwACEzWRJ5vWgHOS92LYtGQ7rrrLqIUefozzzxD1CS8iOPHj6cc6sAL8iweyicHJYM+6d69KwyNt99591NP/Al6CELcBZEVCZg1pZBbxLqutQCNw5dm25or8WWy8sm1ippwGfeK0Iq/P6ToSUUjJpv1tfdX9+1ZNmVwoZI4mIkEyCGqiLDn5g6xvUuRkkxvsqbDkMGkQxnr2+9smf7etpqaOnIXGQ0H5ny2sMijb1/malOaO7J/m6H94Cb1p8MN+pBBIVlYoSvoPcTW1JAWScoQQAIbQLKJTKJ/j7yKteFwCACTNvk4xKZXMCbZsZwlDACTVaAYmQY4cEYNs//unoG6mM6uV07s1J6dGoQOFoM5FPRZneqxx2g297Itn5MyWlt+hKkQowjKNK0thDocVQIAgOVcihEqb81XGiad12Pq+LZ9AH/4GkQIDoR4GKKOMS0p9I3h+qBKbkpTUgfUN7ds7z7jewvWf7J87ekD2p9/dtcMauDxAAAgAElEQVQOZaYYrl5zaSBRvOHHhidnffAjtN1hZXif/Kemn1Ngtovk1hA2trBawRhp0vEz6m2MzJYJnXnjtjqTrW1joFpsUjN43/ThKEtCuqigcO/O3VOmTMH8fN555zEs0YoYdVklSfSe5sNjeDNN+C7/zDaqHIFNVzsmKb9SDpOCkSyL4ouUA/zExXIuyJ/kroZ5IcUFBmzmO0HazA7EKDsc5iOlMQHnvP7GmDPHQJSFKNtXvh+eAijiCHnZtHULW6C27dvX1dfLh7LcEsgMarflzv8P+oWOowGF8irlT1IEIdGqHqs+EqlScLaQFFXf2L6t8eHf33DaOa8t/mJz/3c+O/+CM1uX5GK2icZwVUWs7InMCS1bMMMeWlFMFgRkWKKJtAFWt7hx3fd7Ppg/++Mln1bXVnXv5P7ttAkTRqpty6x2NZj012Yq7QadRzBoigC4FgauJeP3ut98f99Xa1O6nDLFkUngzUuTGUdaxP+xyxhIHE2lKIOTQfXD5hpfTHXbVaJChNCVNl+oS6HpMbsFggEYgImg3RjjBKBvzGiCLkrR54T8lk1bq7bvrm4MkOEi3anYdnKPE9u3a2tnY2IIpxONOl0ITmaTw5yqqTEQXg1jvrmovKYcnh2bR2MKPZ6HVLEwZaFh8JrsbqdeeMGMp59R8YkabHCndyjU3Xz5gI7FCSXoT6byjsCw/9U6AfdtXZw3asgJW/etrI9A5m9w2/MD/hCQBAx8jCIC2pm5wtAO8w5A20yIhK/C8xzXjFhmGgTHTsIYNpE2jbCHIPyIEaWguEhE5gCyMtTjm9W0Vc06hvWJOK1kxsa+KBTWuSx0yfItNSu2+nSm0kS8oqV683QGczQRP33EKMHII9ZULWj6qMc/+fmo9/5LP1InQhDQsdAPRGMJlIO2/h37IfUSeR9ykz85oE0HzIENEx4dZB9CUDaElMh856FcLOeDlMvyT85wO5dlf5W3SD2GkQTSC0ZE+EUBXaHikI5D8ltSAXYtUqPiFl6QXpfyXdaNYvFCIkrggpdn6AuqIa/hcdSKayQPBRdItYmiOM+fVEx+4RO1jEfj/cR1iHUNbQ+Hpgwj50p5GbdrJTPPdEMHD3n3nbmTzp0yccyZL878C97MRr+fy3gdKixrS/l8b0nNkvXhM46KptGbyfaUL/LTT2pNRGF1VHl65ieDul5Z4nDrLEm4BgEUNnuQ9ApRB9CH4Z4kC7rFPu/DdY8++0ONpyCsI0Udk8lUEzbU+CKbd1XplKrZb24ZMbjgpqsG9+9ebAIUyValrtaR44CeVEtWRWBIXJCdJPW5LsvFU4Yt3vR1xI9BmJoDVzSQDwhmJzxdGV+jWSgmyUK7adyorueM7XBSh3hRm53vLjxoMuNfPoEeIVGexW7TAD0iF95xPeSoIy6T5zKECHFn9PIFE5/mWmdiGolmURJk6EuWlrj+dE2fiWMHKkqd0nAA4x6g7mQ8hGcBsthjqmfKVwd8VTP2uSt9xg8+WD9n4YYteyHTzvlx57aGqO3Cc/vX1ySWfvb1+i3BWq+6+0AkknFiRti4M1pdkyxszYZbS7P6dxalv1XBlMEolhD0kokgA7kxEt+z91AE1g+iKjUfLsMUucfXuvqqvLx8iO8x+jLO2dsw0jjkNDws1rWti9x7cEbOo6bvKycLbUh7SrcUCpPUmeRl8oJssdl7s9Ofx8knEpe0YMECNCRglMxWOT2p21NPPQUa4Yk/PX71tddQgR27drITc+XkXHjxRfz69IwZgwcPrq2rM5HWx2YFD+B0uIkjaal9jqmz/ndcTO/Q/iIEjm7CWyPINeqGD+nWuqSD4qvBC0hsTcUe35y56012o8vd+d6HniMNxKjTBp13zqTOHdo7Szsogdp0KqR354Fpxxqxfdf+VWtXrN+4/WBV9aa1+3yNwXAgXFbomjiyy1kjRvfoonocIQyO4AyVMOAFp6DjAgaK385EfGILjWovfeqPy+d9GvAlnSklGKwmqbNIsd5SVkC5lMiyeDu+MIp4QW9ACUZJR4gepG0SsCwAfIhHhK1UqCgQVhB94QfJZPUUkjR25UbDl1//sGbdt0yuyppEQxgnmU3krFEC7UsrCvNsFlOiIM/UrtTTsWOrjh2LupQGHGYibYNKKhDMFP+w8UCrNu1M5mBLkSctvO0xn+Z1NEukGoUn3SZo1kePHYNzxmWJ1tcpuU7DU9PHjeyTVhr2KbZcWFzFZvFYDl28hmQjF4/vUlpsO1BH6u59fi9Bw9DYGVnTrTbIE5AD8Iy6WcsAM3y9qm7N+k3RSMqRUwrGQ+P0ESQSiVjc6lAga/TXB0b269C+bYlO3aOYyB+eozArcRPSH2AmxDaRzLz4Dcneg8EsUxtyPff6/JBYmsN0aNP+bfoeIC8hWAftMP7siWLzQDJMUPJ8OerrHpuMPpZ2O3ytWEUScfDpgCpYsaWORf4vFv1/ozRu4f2lpiIHN2YeOEix+vAT/SEvaKpPZG+RwpQ/pcz9hz85n90Ec4GUzsyNO+64A+wtHDnAzCG+ko+W/gWuQeBidkLLkdtizsgdLWAO/G6welCm3Ihrexeh8NEgUsRTCN3Dn5zn6dklpOk1EhZG1DpQX8Q9AU2EIgIZgUaZW6TjQ74Id6HvUVTb1m1eeH7GacNH3PLrGx9//PFThg3ndbhSqoZUj5pQq+zrU07Tg3L4lUNWiU/Rgy0rHQIvDdzdk796Y91Lc1fdcU1vh1pvMjDNmh9ayYQvFTearfmxSNBcnFcTUOd/8nUltEyNxNZqFUEqYTYWoRPEd6vBlHnRisZvV8+/7tKO064ckmdi75JW/PE067lcynDQYyYBkZhJ9D251QuPTVn/45Z1a7ccKIftQeBHW7UqyM1zl7oNuR57WbG7W6dWnVo7STmqhGoUf2Z7RUUwqfiwgMWSpExhlsI7EE2EoXT++4b5mf9iDMi2pcH5TsCE0BKwiTJdhdAWXIpKrN5pgjgjd8LYPhPH6JTAtqgvYbESChXOpMHKW4hzJ6PEMdUMXBwPMuaWrlwTmf7EF9+sr0nb8aeKunjjrnkfV33+7RKy+tT7oPUANQeOjfBAYyppaQgF/YEGohHMwl3o0gxpzR1g55Gw8QhkzPqctnvWx/Yd8IJeFuWIfSSDRfyfhYkGiMUjjEPMeLjmGZmgEhmocjqINflIClG5gGXP8EXOfbF4awZyDr6jp7IjIvYQ4xMzi5PcKCeyvEZOXtngcvwjsuXE5AIEFNZrnk6ZVIPpSfY9fIUAJZmAV155JbTXILRwPJSUlT00/ffYsZ559pmT+wyob/SC1ojEYwCzyNfrsNnw/+Iwba51/uPO0bw0Nb0jQH20raqjcRjtwzuFoj7MnnkJQyCk5j4358f3luyu9UUFZsuWt2nroY2b577w0tvjx40tKylIp0ioysAxBsOZ7bsqiHDyNYYACLrtSq9eHYcN7Dx8UPchvduUuKKG6AElckAJhRS1VToUhXpSIRkU8RlCmSO0JWgQjqZmjq83JOct3bar3oozSgnBRE+yO/J8a/TFRw5GTtM7s3/K9UKYWPT6TmVFLrvNiCsfLAPIxoxRUNhg/EHFTLB/xjoWIW2G1dO2stb8xbJdD72wo6qyNkLUkNkZFik1xeP0NmsgHN1eG9xZB0MX5mGkwV6RIkav69/D8si9U3u2z6TVZEMk8fGyrd2G9YiHUgJffzwP9oMyCxkvGyaFlN6Qk+uZNGXyG7NmkNB6yujBo/vZMpHNgigxQVqaY1ezuDHSWJaju2RCJzgPY4l2wXCkILcg4hcpRBlCrG988l2E7ySTK0d3f+7FA0u/ro8FDpoN0J57hBZoyJDC22gIN9TWlDqUK847M08NJGprjLZCKOKF+YK9NxNTh7MAGChuXPIuJQwuWziT8+7Sncu+CxAmnE7WC/HUgjpOLwOkw4wCOXkgHEaAwLUlfA8t3aB1SvNr4c/YX/QKs4vJdkqvntliW1rj/5XnStVEjn7e+ZNPPsHYw2tzr9RUUBHYzvKIpk+R36V+I7WT7LOy+k3Wz8hlXC9UVO2TuGKyFqLfkNoZUkR5uyxK4qUoSlqquJ7zTD+KYo87a9YsCJkk0ISf5GzMFssZuWBI/IempB9mIqBA+YJSn4OaAVJE8PgY2ADkQhSEpsV3uUiIkaddTzuj7QG/HdCv/6uvvAKFxC033zxr3rvt2rXjStQsLqNiPPQf5EXTZqf+lAOWjnD3eAyOZsFwcJStOZoBv6ZCkEDaX3xzVe9+pad3zzgJKsw0T52i2hyAoxQ1TPoNf9Aze87679eH4qZ8Y5yMLiKxurB4iGwSSaA8cTQuVbE68uoijU/P2R1OGm6+bEipy6H4a7BSqWCX6CARSoyuZ1QifrPRPLG/f0RXW2LyIDK8YxYmGlJDyyQcdmcyFk5HMQ55dWm/EkfoOpWQdeuBbWS60hutvCb5OoKRIOwzZI05xgiNpk34L32XXUBf4NRnBGIXEf2CYsGMpSH0BB8LO/zwU/MnjTxx7KjWSgPBO9hLzBn05EyCVQPDtx5gxDFCyFK2srQpd9b76x9/YdmOQ2AqihKJWk1VY/turqxLVtcbiaASfGZYG8kexk8ica/i8qhFRYQ5wDNUDyN8Sy+ZjKYAvxOTqLO5o8m8Dz9bd9DLGgMFIDYLgWOAMpchI+L2LHp/MGSz2tq3b49Cg98QCl/o5aQyJGelmMNHKEPl+abLHnVo+icTgU5k55Od0UKhPMKHLG+Xt8gy5a9cwE+w+tH+ksxFZN1xOJhKwD1BWKK6Af30N3ira2ocLmdJWenTz83485+fn/7Yo716n+r1+xD+8Mu6LLZQMOJyOGpr6rE3R2Dc+b9D6yAaln4RWY4EyZIOzwYQeEu3YpddVYIxvavDYzOXPv/e3kjcpjNEwzGRO9XhtIOCQDC++cFidBuLlUzAAtSkN7mZLgYlNGZox8umDOjawVNaksLca8T3H/sxXY/WTqpQAFiEJ5v0DqxCQSVO/lWTih1L7Et9Vp3gYPvpMWfJdm8KSA6gTME0mgb5oPmXjiIqs4VkByEjKjfHSpJDEA2iuswb3pgoYdxWwQSBcIx78BIGe+6hQ4an/rL6nQ+2ezOmMMG97C6xABHWw1zD/RX3I89ifNcW+4wJrlY3qbBpyaXr6xt/M++xu0YPHzNg5fxV9QFl+NAz9UmbYhIb4+N3aNsVYYlgSWKfLmL6BPpt1GsvvTCoT94d1/a2RPbiP2Rfmwywhwdh1oKe0lIVdTlCChFcHa+3ZCIEVtrIPxH2unXsKjnPrgnaQC3nBCMqkxncsarLAyNWb/F+9NmWz5cdgj7CgUSPKYGMQ58JXjq29aVTThncy2ZK1pmsrZWgNeMGiipAyjCDUBSdq4K+xXZuNwbCpr3BnLcWbTXC7ZJOYpwSalYLahNBpwaTylqMv4OxQYMgzQSBwlH5KY+7msXIM4lUrYJsQ3gMqY1YH1pq7H9+nqHGwXWoO8xD1ieQ7/ypaRhWOQ74kyaQ2pL8wi38iQDFSYEvD3otfATC+O9ygUxHE7r88ssltyfXU1up8cgSuJdUgywDWLbQ6lBZREdpPkfqgJhmmkndjvOclDOzf//+qFnEK1G4kC8aBYMU+ll1EOvU4sWLoU5ldZHM8lKHkxdwFyVTk6wyB1iEGEZYIfCQwgqBDQ9uVdlkrNZ6nfRLQsedPP+8X5QUt4KjC4UM1Bp2AhQsSmvaLC21NT4aTHFY76qrDgWDAs7FNgHvu2zV7F2HhQvBJ1BYRSNGfUlDNP7xN5tGDxioBGsUbPXNHbEYOqg+Eau15bi27Y/Nmrm2MZ2byAQdShGzKpmGABNJJzStTJq4P4w1oQjIIKvTH0k/P3tHrinvN9cOUCyHBI0ktAeCTTTKbhE2MwVKJyVmaAi4M8Tqk6UH1DwzQJNcAPjjjVCmomcKiAbTTU1mHJBxBVas2w7l88m9+9I1oYDfrJqJ4YF7DBXvuB60njzoX7qbRJliiCJB0hhlbUV5nhM75E4+o+u5I1q7TOVK3bdK6mTFEknrG6C5h8E1mSBiJkEgqYY+O4ZjV21ixsz33vponzflUuyIiQOYmYC6QMafxh8DcFWWxxin2WAhRdsSShVhYUkM5EKag9sFU5pufrlSbW6hJRuMMZ3xk2+3vzLvm0imACp/q2KNk2pMVBcuf5RJ0CpJi1Uw3jH12AngoMcvT9IqbMYgI5mYvBVjTwy/Jgk95dxv9oUxZhPGC3scycLZDqG9cTHly1vkrJSDVs5uprmcYkxMvnA7s5hnMd0QEWAiESwExGBpg82rwJML4BJmpunTpz/66CNTL73ktNNPF9R0VpHHiRI4mGJsZrid8wbwaf93aC1Aa3MItjWUIL2BniVBWSLqSCv1Bl3o3fmVr83fG7GXpeOA2Y06M4HpZJiOkwERDKnD5SAPAYPTYjJCWexwFSag2oqHurRRB52olBbWKTGfiMxnZCEQWBcE2XwwbQKumUgJa5SFxKGqgz2DNw2mSCRUEXLsp8fu6lClP2YyO+IxcraA5RHmVxwkCtwPf38clnuaBsng5Ec5tPjCSPPWVkUh95IgDlR8YoSSQMgSRpObVZAUF2wxFZ3z2+V7X5+7IZQ5JaKsQ/vCIg9FxeERI/UT1QTYRtRWR1ghWCAEozbXPV3W7N555z0LLt5cs3r3QYTZKaf0NZPxSXBMHd+Dhc8bIBTGTuMy5uHbPVh5KJm0lRSlCt2VSiCUjpuSyZCJxJRhxEcL2NwW6kiCC4o0Wy2xRh/MK8RdG92tMpgVaR3wbGIp5OWJuhabccSk4vPmWx2jTykc2q9D4E5DozeYAZGL6dTiDHm9J3UscNi88dBOKPNQqHROELl1WDT1kFGQ6SMFMEtLZUG4dIqUmIVP/fnjjdt9Fkt+JtYg2NdaqCSnzTZbTm7e4GFDsZ0TiBoRnhfsBofz8LR0339B32mpyJ+cZ/DhjCd6TgxQoScy8Y5R1W1SJmsSf9Hu9DqpaZCnknZB2qKaSmSpLfFQTsJKCsACLkogrmC5cCpjZ0Lzo1aIVECsEE/jF0A+Sj2Je+n17IxiDeZ2vIdIcPl0ymSOSZVLtL6W4Lbpq1Mgd+HQzJ6UpXEZ1KOk5UGrY6OMKAdehssZScSVFMiryd22vF5+5yf5Jyh4bsemBZMykH/43+Uj4OnGFat5ZQjqAiaqH376sCVLF5c47H+877efLvgA7kgkFEBCqPXQJJpWtel3Xor8IOR/6XZqL380jJ5OBpxUXJjZZMWy69zhxkF71GCi0fQhxZKY/+X+FRvhXFATZhZjVSGFVBLNBkw3gGgzMclGg0MJuYy63GDKM/P9PUFb60Q6oqb9QaU6oQS0tV0wOYiNoEirHkKTUPGeQ+0N26nZ+fQ7P2zYQ0YOpxq1KLjkreQCCqmY6IXyZE+AiDDkQ2Eq9ABdXdpSH1W9KWtGkFtY9JEo3MFE8pFs1SK4vzLmaFqNhUqsirPYAXN91GAzhnSQD8YNIgjy+B4Yr5OJkD4TdVpsu7cfjIQBjtgQB8Sk33Z13/eeHfn29O6Xj0y44puUQKMCSz5+WIydaYc9k5tmHRE7DUQwxm0yb7DrJUoZcK2gCyOSjyUnqfdDXAyYHXBoOB0gllJxl32/NTzx5u9f/LDCy54wHVBoVS3raQTIG60uJBirC7E6ENaI7ZyIVmBbjcvGEPGYXOZ0RImSwa0oBlctJGdJFjb+qXCr4hARrI7YHk2hdLhcNVoPVhf87vHP9YZ8Nd4ISibCQ0C8iT0+ecsYL4CX8XMInx0qJgmjiMAl5gMPHWoWOxO0HHZBDDYuoCcYe0wQuZ7JmYJFhLmMgZlfkQmaIBaIVMph08LskHdlpxK/yhHLNZxknFM4shI8A1/QySTykp+Y42PHjmViElgjskoXFfFr67btyCVx7rlT/vjYkw9Of+z2234DjM5qcZHcUzBta5S2Iu0UaEEaEgwqJl7BeS78TOx/hK+CYXn8x9XxHbXHXjq2LC3cHQMHqkAGek+n29VvQH9TenNVevTVz9Te/sKyyspwunGXogKvgehAiynDchGOxgIBf11DpD4crU8EAuF4ONBQuS/QUBNN22fO3z5y2ocPLTKlTIUZe15SdaYSLkWfG4Xzm/SaioXNGuKXHT72YTFQE2ZgVgRMa8hHcWTHg/gjk4lGYUzGZhY1KV6zEiUtgCYCQhiL5T8Klf8wfsp/bNzZhGD2Fgxa6E78oZo7l8XNzo4xg5qCcE6EwCFK9SZqxfiHXjVaoxQXzf2m4cYnfqzR2ULqOgEdJTesZsI+/I95xz/BPKNZ6mkN+Y95AH+qdzsAqb2Z/GnPfD/384aR46baHeBOji3cWLbAMX2m9GnA5mQl5kXBxZqNltrahqeffR7ql8Uf132yAvZSpx7KlDj5rW0JS3UAq5FAl8O6h1RHhmBitKSTARGchLppQFaFUoRJGfDB4QOE1z0NuJE9ts5MdCYINToDlkTiAQGThKDiyMQPKQ6CzQ060KjwXxNEj9NJSdrDDcWxmhNdkRNyQz3apLvmV/XplLCma9LBjCFepOgL8AsqqVo96WrhroEWUCDkaG66lxAiwi/SG3bWzP14e9SS2xitI8Ibvlpj0pa1gstWYrmXCx+bw3PPmWK1OdkDxFNpvMFqIm1ucTk93MbHfTlhNCMoEWpIIqac8DH9van/X+xsqV1RlBBnGkgc9QhOUQQiU1j+SlF8l8KU71ItkBtN9JLrrrsObQ8EBtANdCxsSBC1w5gAuouMs+hqMG8hoGX15INk3aRwRwpPnjwZA5WU8tmfsn9mVS65xWFTS01Q72Rt+aSrSAYCgRbqEfxe6FtEHT766KPAn2Htyr7F383/FlqHrT8sXGB1IUcFGo9lDmMeqh6VoeYMCFkHzqCTofCxaGH2w0zFeBZe9r8HGTR9CE+nEOn0pAXpMtm2fMqfKFkuXXyhHPYQiAcRqwylQkJfU5X4ZPG6WJ0xjDGVDHf4ioBHWADh6wMBr0KqwnhAMYZQKVatOfTBwu9iqRia3FFGoSiDAYPQE0E7Ga8/+ejTf0kpeSQ3JAmLYK9zEXMEn2EGcy/+n0TMx2wH7ZgidSR5eEhPHElb4Y73J6x5OVyUxuZlSBrMjaAfd271V1VX4ZAFWMPb8TbMLjbc/5VtQAs99o+n4ba02tllGyLxxO4dW1LByjY5jZMGFix8cfQt57frWZqyJIOpINEV5qhii4IUQfFEXgAWEakjBSJLgOIgDRNaKJthI8MLEBWQNqQPQ4vUs7GwzqwvVoJ6m9NpySn4y7wfr/vNJ+g0TQdwVmnO1k+ODTkItamE7wTiHx3ZdiwQHbGW4AZhY0nOWhiyokESrYqYSAtcnDh1oS9ysuMjHnfpN1u2H0iSsomIPFJ4QhyE30hz74qNFp0uH8HjcK8zonDbYcQCWcWopv4E8ZFyCsMtahAjjXrKjQ0GJzn8CONlOvMrpfETpckpNmrUKIy4MKpIsUP50l3OBVJj42IKoREY0kxSHHxyg8T8pUBYUTCq8RPCATJSfmXiYzX/9Q03MlsxZkPocPrppzPdAIjxyQaaxMgsP4SMEBNHPCQiDo+KiWGkcQTytnLvJ9/iH8fBf8DfUm7QyLSGlM/Msp37E2/M/XLR4rWNfsViAZnOinkkR0xzbcK6IaSNUEXQS8iiquzaGXhl1typV85duAzYeru0yxRN1VmAM8OPEARrjwlMxPWJ8Sq8dfgceESLdgqMX/QULHFJxR7TkfdewAriCBIwu9o/1AHtH45F8S+lWCFCZduGkSyTsurSDo+7GPKFHieWmvDlJ0XiWjKPaUFtOva9epF6Na3ktS/fm3nt9S/rvSTMgPe5uVc96jnehxhFX8Av8mdEo63btYVsMLv8HfXW/9KPcnWjE+kExjNlARdmLow658zauLJq636dtTAWhntCbNNhOrST84PcHw4PiUMIGA1gYrTE9PZYUhUwlEzGYlALMxlPPGwgsQWpIU0WO7alTEysMqrdYC5zNvh2Ks5AxFGQzmmbcXQO2XvurfPs9lrjdlc8E4yGYR/VKAaFswJGDJoZqEM0nSTsUeSmEJAp3BmpMPHOMGanFVdKb0c8EteQNrDVJi1bTOBfrbbq2ho4/oqLCo1Wq4BJCPgouyWBKaQTOeTSzPxlWSToERVCShs+BYj+yBJ5lPY97k5DMdrSwm4PvIl6iKkiNK2jLKzN11aKKrkGSM8gWhG9jizmBsaZhDHJR0gJzq8MDuCWXLl582YAFkSPM8Nl4BJFCSGo00FewEEyQRQXriRnGRYjqcxmVQqKpa2Rv/jswMmy+eaMeDXtMytAKVM+mvMkckGIg/ekw+geWXO0LpyJwKrQDpHg3AtSATnONVRGapCy2OZbQWMGknWDrIu1hDqz7QZxj/cQPZJQxKwaLivTtm1rlMhLLr/s1punPfnsjJ69Tg6EAO4J2tJmD54uJxJs+Hn5+f6G+mQMaCfr4mGTdvYFD98uDCqY30xsSVS9jff4dtl25ao+NnuGVUghnWo8nBCUVyaw0/jDDSnS6dRl1JPmvLfpYD2GI/Y6bPm0rVyzh0BIqEki0wTxAQw59s+/Cy3fFOzft+PuvUF/0N+rW2E6UQkWQI8sYy9scmfiCYFzZIJBe+EwKOEo/9cZnUlfLZllTa5WqUBF2hYD5/HBghUQOF982eXCS2hQoyzhpEHGUQaO5PDrNlunn+GkKrQCErspsUj8u+WftfEoLzxw/pBeuao/jIlLiVSx+QICZUi5MgpUFIQW1kJIBvsOWeYNmuuTnEWi5TDMkFEC0wqgWGHJlOMxDRWfytKFxDA5UhHTGx9s/t2zyw/4CkmXQO2ZTVI005vcwGdT3UuOVfmSwvIkCDEI56SX+YZQExYzRqKRlIQiA6BB4G4oQmWLmI6Eo3aLMZBUv/pur8GZn0gRkR8QIDkkmnYImaXlr+AuJlshik8AACAASURBVDKTETILOB2wS/ETZt2HHnoIMgXszYxbjLU4mGDMGjFiBPhLDmnupe2k0sP1GL2YX7wFb8Tgh8wG/ztTT05/3gssgSZ1RHiK3C3I+SjXDKFYqyqbEPQq9iRk6GLHxTaGGYr1GowBLHqk7qmvrQP1yHt//fWXP27cAIn8Sd27s2WiqpQvsmxFo1acXFYrUx6VMJbQniv6xxAliWci7XY6ed+fYej8jypCilAhNLRqs1eiEfhr2YboPu8yP4qMwRaNCDQPXJyCovPwMPnJSyJr2UyoRuL04okUwQbgeKoOJZbsdyzb/vEvJm6+ePLAE4qdFozooSg56AEBIjjkLGYLRnGHv/+kYHli6ClFDZXlOw9E0oY8ppFIgs6BYDKFj4gmTWJK6KQwYhmjQsJwim7PT0T9wfqqbh31IwedaCeDZQQRRA116HmxTMJgTBrT6GTxSFD98+yVa9ZjpnWyDTUoNoIhW6hRi6fRNcXYNkO1peKfoYVRMdj7tHjDz/EDT2EScTCemTJUACc7+40efXtVVu+Y88GaG68YyXaKVBG6MKZz+BX8pLsnu3LA5E5Y8g6Ve/PMqRIXEYOFmVQgmfYyX1U7EowcHpYUFOv2nQaTPaNnwciNKvby7fWhWOvvttRuqC731WX89ZkDtYE9FdVhf/Sa8zvffdtZSi1QMBEziIhjg03wMjATiEr1lICQRBppUVT8hO8iBjoP+ws2AZRpsliYVIHkEjEKAWhizVY7Rreyk/IG9Ol5YO8mnz9ksuRX7NuOlKitraXx5OBFSvDKvlC0faeO0hYqlyycjE2FZ7ONfdzVLPHCRiNSDwZnaiB0CGFNabYy/+QkRSFk6WDkF2qTJCMFWcVt9D2fcrfEp1S3uRhMFdB11E9kJXgjhKz8SSor8i6+cxKtCBCGjC1Cmje9OKtIoYoRXwA4g+GFfJcdwK88kUN2Bp9STyLJDyKYNeCIhBFAE/hOOeR7yrvQscgQQvJLVEBeLaveyUJ+2iLyAoplfcLtSCwh/KjYxl588UVWpquuugpPB7Aq3pTXlw1SUJj30cIF3Xv2+tUN1z/9zIxuPbprmILmMT1yLuFMoTIsHvVVlUgSXoHz0LJRLOsVyyQGXk4iMUXjiDcRUimNZ0rRH6rGL6e3QrgAjBruUoF7xomCEgT8gGwYOktezq5K04q1AYvbEwd3haXzp+/5tzNoTMApESXYZ/VJnTGsU95eumPmBys/WlzRplSZ9czVp7Ztk6qvNbhwDcDjV0DyKb01abLjBAgLDmVCqdl0hmKwmYsIuHh9xuI25nXdtEv/xZqanILidu3bo1Zh25c9JVoAc+nxjtzBOydAb+wOmOQNfbt7Rpyar4TXK6ayDKY1MK06eBOQqHCzBjWgWutIMgxrIwYsvdUFrIzmJYlHOg7cBCWGeSXwf2K/julHBGEwPhuh3/OGip6eteK5eZvCaj5uO7pKzpTsIDxa28vfxAjAzgcGQVAu05ha25DFO0kOaZoNZBxXiGGRiNrJoqmL4RLYvr0ykylJxBqEmqy6IIjk0TStgN5oB7MPQxcj6oYbbkCRgqmENSPLcsJ+hp+wWKP9MHkl/pItCokOoSkBKiDCvDWWLLlrkgNeliyxjLI35Tzi0cxxTF9chhOQ2EZmBz/hr8fATOQaYSXsA6Wpm2n75ptvAsTE8idiBrXBf/GFF42fOAFcUTAU2blz597yitXff79owYLGunqJx6IjASFQNyBcTMyi9m3j0RiGLrxRmO4cThumP1EN2vA/6aDpeF0hFTVFC1MHjUAXxER6JyjRCTgWoTnCFEHOwKOsC/yEIVSP409HogKRs06w3xrCOgvexFnvVSxcUnHO6YXT7xjvtHmVwCGdGeZeIYpR3NgBUg2+C3SU5k756fGb6091Gapnztl+MFCb1DuMlhySVAPrimVI33QkvF94mihASAiy4ImB7WCXQ/KLmFMJD+5jv//ec3sUYHIOsFFT9BaYZDD1a4yaaSObC1W3dX/jq+9ut+Z38fkO6dIgKo6ZwxYNkryrbAtZb/r07oOnwsx2i6xjWha/43ewSsqpJPVmHgTAhsXI7cm79pe33n7FRSu+23tW/1wlWE6KjwwGt8x+o7tdVJe/fGP9nPkfffJB+f03dL/x4v66qBeV0Ii3Dhr1KHiTehKNkTgtZi1NGXJ27PSt/GHH7DnLK+sUJFxObm6Xvm1y3SWnDBg6uLRdWm9/+Ld3vDpv+1ljhvRshecCGniUaZHwQzDEGC0ioJNxBBI+grE6iuRPxUS6CwuqfKDSanNgi0onyOWWzAA40fFGaYOjq94McxBsybscVtXnD4YhHAlUkteBuY+gkGYt5IZkBnA4yWbu4fUFhIvdpWY5EltHYQVr8TjuapZ8MpYbqWYJNMm/dTA5xTzRgFYUgEqB0ESrEEP+CC8oX7JlMxpoo/vuu+/cc89F80BtkqqV5NZifMgbKVMqLvJXcO5oZmxh2RPzIK7JLr2UzJUkdcaxCNJW0s3LC2hlHidHYbYC3Eh/8DhpbuUaOVK5koPC0ZTZPfMi33zzDb+CNWEXzl1ZXbDZdpJ7dJYWvlAgiw1KFVwPAM7wHkKfiKzH8SGbQkiZjEiOS1F/+tNjv5g85e7bb3t9zlsiL1DL0p7xRK57u8XSrl276oMHklHWiygyRTIuIrpQ83kFCPdQoHGa0KUpdqKouUlyFBLRroTiDSSaVozxVNhnyC0yWfPCQdLXxIgBSSdMiaTrrQVrqgM2sF8GB67GlvK2yAZA4yHnF1laoNNEapmDSf3sd3/Ma1M6/Jwrtq5b9Zvpb858eHK7IkesttzsNEWiFday9smI0Z+ylB9o+HHDxvxcz4CB/XJ0uyXpA1HggVDRyzPWvTDn20DCeNYFE8BEinS/6DRYIeDgwiaD6tySua/ZXvm3TtLXgmWDoaCq2FNZDITCbqzAs0KyDr0RFjGQTwaQndFYor7RkY77OnUgJ2s19iR0Gp3FSPJKWPe1OcX6AYxDQ1qhbIHgJazdZAtb2j44Y+msd/dbXR0ToTr4ybUhIQ6qLBUIznAw6poOXb7La7InGaJihAsaPLFsqZjLES/sGSmJICkqb1KtDgsM8gT86AiFhIVRNZI8nNpppgHhDqAEPhk8FM4nA4lJyrtjaWaGclLuDbhaaxWVXQ3pqgAyMiVhIQYfKUFXJEhAocGIy0hGqaIcZgE7Jf6kEDGAtYPmlPOOmcuqgDMRPQlrGUZlZh9oAYzBmKzk5o26USW2KwDepWylGtzId4p6c+6bc995GzQY6RnYKZFiCzcmhW/ftoWZu2/fPoJd+PLdyuWLFi4ALvni7NnYuiKEPaZSzFY2JJA9pGDu+Q87aDqGlpB42k4YpYfOomVA3Yw5+4zlX327Zf0mi9mCw5VfW1CB/tZkrMwo/NhutLybupgg6YVYRGd1tWoMRD5eVjN5QnBYX4InaoRGJosTRJQMVnEwNlpafly67TdecHLf7if8sNm744B3976DhyoqgTmAMBX+KE3HwxovpgBLOY4zK/TkKTAYVkMolWg8qchy4wUjTm2rEjGthGKCDwDJm0arJgWyGYkCttJgy99cXgMzb66qSyQDQBuE7/MYj1hMSEsyxCTC0X4DB4DBBe4mXVfHWNKxXS6nP/1Ib/L6dCLzgi92xdqlQ9du3brPnv3xWQOuSCR3Gi0JHbm2XCfv3Bt78Nm3Pv4+6CjoTOacvJKOaJ6CxJCYd4SCwymyixJgmWQfovvrIvM7781dvb7RbFEmTLnwvF6n9B86uKikVfuyInhfwECxZKYU29tvvbxs4fYV3+3peXYxqDZOw/1OB6FLa6ov9O77dFg6SQgGDtJoMLLORaN4ba32PCUZzcQbCDVUbeBM3LyEzuTcU2Nc8PF3aH4Br/fAvr25eSQV1wcjEQwuCGfekWaSshFxxJdBQ/qLSLsMsDARNGTGvMreSbNqHuU47moWPcEuF9K/fTu2yXpI2XeUOjX7kzZNxMsw0IFQsLtF32RTS/na0BemLPmF5pAnga8iu0mbg86EUiJ/ldxaUtAzdLiRi/lTylNJvgDkiwgjfuK8vEZWiSvZdoMdYeeNmkV9ZDmULAvP1lyex+IlXaXyKTyC81yJfwR9CJwHawzUCbwFgp6SpfpC/ZttAXmSK/Ez0tN8kQocEpwbpTWOfT98qmD5ZYIgrcU0VT+VnDzpnGuvvebll2a+O/ct9LmW5D3VoyVjJOqxWhlkLE5W8lpoh4jmY8xBwYU3kAOWbeYJKyiQaTnM6Ac13blrXl5RTiZWhXdcn5ufthRv3u2rravv3tFW6MSWdcK7i1Y/OfOHQDpfWPU18coo1xyHzRys59FEDAItkJ5+Nr6qLi+/yFdX+ctb7rzl5mlzX3//lisn//Xj72+5pp+xIC+VcRlc9TX+9FffVr/5zo+bdzTU+UFZKA8/3P66swrC3kO2nNLN+8PTn3lj8TJ/TnGXyy+aPHbiBBMiA/BrQtMDRCZjgSU/zjZ4wGMJ5K/TYa08WLVrd0W+wfHZ2ro2ua4T26EymcMp+879vnXb923ZE9h/kGBL04Yf3u55gvLSn6a0smAbhKIJmJQxHA3aTChPoIAEqykVx5gltgYwH1tiOmffR/707cvv7o+b4MvexxKHfQ+nKINQmFW0acIXMUM126ecCHLoNu0JAakXyChkOzFRImKM3XmcKFACqcA3sI1mxMJYmGHDnklb2hOMvXtjpMEX19ti2OfjEeK80/C+MgdpYR4kBlg0yooXieHP1bF1YZ7yRDlt5YZHbjaoDOex+DI7iJYFwsgIR0NCE4Jqge+iqFiMi5lcHNKFxycFYlVicjE1eASKDkITjYq9GT5KYPJ8l3exLWHbSt24mDP4KPFUStg7t/DaKHBgsLZu34JatmjRh1ipAXp26dwpGAwTE9qhfWvZVlSemjA3N2zYQATxnbfdjo15wOBBUW0/BEYIYzA1PLz2NzPS/zefEjNL0+8FtFlRaNLC1qXBUKCgMBcZzGDgJBHbDCoJ3ftpW2BREicFuI/VnZUVy4V2MSq8QR8gcXwibQopuw96T+lscjrL0lHBk8JD6UFhxGKNQEVA2W2JR7Ku2plrH9W7oP/JxXqbmdjp6qoGX31o3R7BPh2LCd5B7YvIqMMQ9YUcUZCh6aDH5W6bmz+8X5cRg4qUOAmJYSHHVSyTyQpjlgGEPLoFoyPj+XTFCoxfgVgdc0hkeRbQ1Z++69HOcDmNifwnXbIENUKNItie/qmKerRS/6Xf6D4OqW1wg1wZkyEyLhguvvKGh6bd8NeFWyZPGVixf09FTfzzb2tWrtmT22bUky9dt+9A/e/vvsTm0SX1hxLk2CgoUszOurrYrp2NuytiG7c1bN1ZdcBbsGFbZNLZ5z3yxz907Nw2nAiYkVQiFAIDPuGaESJtlq1YvnX7Tppt+aq6qyeUwMID9Ip+Rf6wDedPsuEmEjXwmeKDTMZ0sIM43A4l2CCgDo1OxW2CMV9oa85cr9e28rvKtWu3LPx+XUJnKW1TtHtfda7HWVZcVLthc9gf8OHf1RIHM4p4U3Zu9D5OJAEoMpvEgBBgZbHuM72F1ti8c+hwwx5tRf+X2v6fXUTH0EwoHOz2BOeEKmz1/+ymZn6Xd0kRDJCCjSM2KmSovPQf9CFOYkZi7ysVDmSxXEU4L5U8qUxIUa7pImKY0qbUkwbFlSCHVFbHkl+4BiGLN4GkHAhrZLEsR9ZBvKk2B/jkPIWjXAKe5U9+4jzC+oUXXvjoo4/AvGPsJa4Kzwg7cnbYXCAVZ/makpxCFvsPn0xyVp3si8h6ymvAlED0AOkDO3LQu9KlokGlcVSLjkbjtNucsAFNmjCxoEPHZsuXJ3lfKkzGnq8/+5Qz/MUqQftE0LocDshRcZvi63z2qaectoJguFbwvCEwhEMYpcWFfNNZy4j6qQuZFi7e8+fZnx4sT182yfXsY9fsL4++8e4uX4y07in8dMCQcAriUheG32YPsk9h1Emkwv74sCEnjxo9cfCg00efMcJ7aAtxLMOG9U6m1cVf7px6yYjycv/mDfXknXhv/odfrAgE4uaJky7t0fPEN159Ztp9bwxsM6FH7+5V3ugLby2Z/1Xj+Vf98oqrrrMAL7LoAuEIrgixZSVoDJ0D6cm26Dg7d2zOnEg8lIwFD1XsTWYsDYncV5fssRp8d14z8KMlP364ZOveykz7bv36nv6LEcO7FbQqfeEPf6it/FxvL1NttUoDiAH2aoJJJK062QviT8VmjiWRrk7Cw044aW7uW/N2z19anlA85MkWGdbYBOttkYTwYkulhCFHR/OdycJoYcRyJiuv5dJoNFh0cGXAexUHEZJGRoEYMxkRbcykOHtbsI6KqziWsG4/ENpf45/97l+LLM5DB+O1MbaUEahA0ChznDZfIoZJm80ALczk5ZMpyThnj4HSL2clgowZLaeA/JTTll+pDFKPUcdBDfmViYBJicrzK3B4ZAJbGl4ESxJ/rlq1Cl2H8hlT6FjIx+zgQhPCqcc2idnHVo3zmJMZzFjO0Mykw1EqWHLDIyfjeGXcnXfc+ehjjz7y8KPocPfdex8RuDSprLn8RHRwoA4C5H/l1ddmPPs0OlyrstJQOJxfVFhx8IDDlfPvyL5m58X/nJOMMbqbLqMTxZ5b04mvv+rmJx551AYHsc5EbCZvE8dMI+ZgCy8mfX0aJTGqKnsKruNah8FEoAheRJvTbhRp8RJWhz3esE9vtmMFx0nENSSvkeOHGGyB8Gr2sLRSiMNWAlYiYUn6pEs68o3GIle/vmIvrQ05YcoiaFT+GY/lQSVjNjEvwnYzudV1kbq9KAYGnV1YU7Dvi1swkotU9SLHvcW2eWvoq2/3swSqmaDVbAiHSIiiBRIe44GrPRKLde95MoAZ0O9IKomNPMZiju1yOcJ5KblN4k8O/hSOW4fasU+vmDXn2TmbXKXdXn7zm89W+K684a6bHn6osG07bziut5IDWrdj817DkK6xtsVby2NLlm55+69rdh7IdOs9+OypF95y7YBdO7fdf/9v7/7drR06F2PvMiZj2Mu1R2CVwjplbqyvuevOe/eWVwOG+3T5rqradoX5brQb9oxCkwYhioc3rjPmDKjyJbburK04VB1qrDl/0hC3JapP1iqFFrLGps1us6N0+Q8Hn3rpzfWbQq3bd73j9yC2L9y6fQ8g75pDB0gnGWzwZyJ/M2LRTExqxjAvK8ChvU6mVgwESNfxdrLqMbTEwG5x4Ip2Pu5qlniGhh1D/CHgcjx51OnYeli7Whu1hx18NTU1qBrolfKFKVD+ymXStMMZtDoOuUumjZCbNJYcK3xygdScpJpCyXzhdgYu+AwcE2hCyGJZLD/JR/AndxFviL5CoCLqkVRluFFe0/QLb42aheFNvixLC/oZZrAJEyYAB2HrzHiVmrJ8O6S5XGOoarZYeW/TT/kWnJEdT83lGVkB3CtYs9DkAJDJu5BbDFVGAa/ocjin//7BT5YuffGFF+770+M/LZwzLLRSi2fFAgXPGZqLioWiMTb6LHJg7VG/8IfCcU8lrBZHMIwqiUEevisTatO27eU/rN7mjZiWfbd24ZcBb8bRZ+j1CXXtO4u+G3/mwaWff7Z8XZ2nsLu3cSeZq1CTcQliv4WWt9n6MHxzC3KH9R0w+ZyR7dqXTrvpN0MHDb3wwvPGDDtZn67p1LZsYL+x675f+M6iDZ9/ue6bZcC89Cd173XRDaedNm60J89tMqQMdt+D9z00Z8GycYrpuZkLVm5Ur7npt+deMs6gi+ji5nAMcDeqiXDjwjfG/okvZqspDL71eB5QWbI/A4vZq0f3516YiX/tySf+sG71tnkf7mjdtuug4b+6YNDgE7p1tNgNqAhWi3P02df/6YElP27dX9jTIrZrgn1BR3I4r6/sUFX1jt3l5ZV1jSFs3AQeInH03mRy+YqdB+oQ8KZ0OE35IudHWhDFMXLoZQ56lj4lYohZI3ZBWvCdnAgshHQ6n4HGSEqE2aeqSRdXWZ2nhBxuC6CItC5uwiZvyQ+GdN98uuX1Beu+3xpIm4rdHdot/HQ1nh1XYYe6hnIQaHlOExH5fQf0x+PGAbCJbKHYk+QERLrJmFzq03SG8qucHdRHqjtyU5SdwlxMzWUhaDNEKWavlJBB3gi7F9+BWGV/wsrLDoeJKQWF1CwxlVEsL5vtcOam1OR4NA/iPPOItZ2t0ZtvzHnh+T9PPufcrl27gQ7Rm4S1GDOipgDg38CAZy4tK2GPd/7UqTDFTH/kD5TGdospw+rIgnw8h9X/j2UjPGlnxhYtLLuSth3c94zHE8+yA7Qa4GLw0URBCHGIdxH4zuYOXG9JuEtE1KCwHRj0TjsjGY0lQhAJuPhwOOFwoiCFVbx5lnha58SQxVaEQFPWHUQ3W2hIjwQ6s9lDdaVjKRESi+KTgOYU1nmnEncpmToReCwYKzGY4B1K8CcTwm7BPJxWooTMkc0AYD8esNxUwpxMR4wZiYkGsygIHbR9LslYLSu+L6+tV41uWyzuA3Kp6u1w2Wi64rEdtBWGNbYEAGRj8b/FlR9bKcd4tVwx2QjRknynB/nCtMqYAbSHVI+r3+gpyz6cd8F1z7Xp0e3x2U+UnFBI+kFfujppSJW1ybea3Fs3+Desitz+/IZNW3dnjM4zJl43bdKkwrattEhNNbwx0KFj6969usFakQj4TKTiBffJZpJdZcqu6O379+9evWrN1MuvqSo/sOyTJV5/uLC4EENaKhFAU/WHorUN3vqG4KIVsW27a75dXRWKK1aDclLPPn27OM1qUNEftBWVrd0ce/nR995Zsj9jM193+72/efB+F0yAKeXErj1xZC/5cHHYT4QWuXKtaBu8ICOWtZgDq0r79u2ZzkgDIV5EMrHDxhQi97ks/t+cOhqUS0ZHni+XK9cOdSHajJhI/Ds2DU/2K58MD8kUhaZFf3NwRs5evmTtW+hJjAHkqdyMSlkphbJsPi7OKmfZcrgFjC0YDjQt1CweJ8U6F/NdPoui0DPwIEjJLteDbAUYiEwDruRGvmfD0XFzUGHchWx2KU1anqVkl+sH54kTxNEg99PUjYPC5UNlbakeZ+RbyCrxycEZLpZLBeGQaIHEVwIo5ieBP9Z20Fwg9dsbbwRzfMOttbWe3FwEGzQz2NeNWLEBQXG9lqKXBxE1Yra4TDZPLBRWTfbHX3webymvxsGDCNwvbNfJU9o2Ud9QUlJaWVtrd3qwhkTivo2V6ZG3riSaluOuO3912+235nty165dN2jgiOsf/qq2UQnrzaGa7cgXQrfsVkskCtMSKXRUt8sdCPrEo5lccE8kMc3Gzh05+i+v/DmnMAdT00cLP/9x/RaILd+YM1MkYY0BcoxMvWjQ9+sX3vHgSsgn+gwZeunVV4PaoYb0iFxc+ww44/Sxm55ZuPRP7y1w5nruuf+3p40a4YdY0u0KGWIi0BqHBa9O+BJwI7RKvRI+AtMW73CcDjWtV80ay1XmpB6dMMxY3I5fXHbtiBEjUH0Yt3II4RKxmKxgQIYOartpzMRHn/zMd/GYwf177d5fvnbLvnVbd60pTx2oYN+G9wGSdTouZRL+iGReAf6yglD6EEFv9D07e6CikMjHI/78/JzidmXQU6Hi8KxSwHz33vv7PzxXWFDga2yIp6M2swm2W1yJaDhXXDC5c4/Oqst5//3TR9z0o0etfv2FSzu3CtniZXsro8s2eV9655vNewJDR0286eIxHTq09+Tl3nbjTWuWrzBGgy60Z9XWGEv98pZfj58y2Wq2+FKZvNLW4yaeu/ybFR6PBUfPaaedJvcVclQzy+Qgp9XlnMqOf/mnvKzpp+yf7KTgTykEmL8cLfWevIZnSTNe09ulWOCTa0CUAsQkqpdZr/llM9Om3YyX86WZL8NZTzAA5TN/CaOVdxlEjKs4OXXylB+m3fzEs09XHzxUWNIKG7DAcPxbhvyWXuF/xHlhps4CsxidWqUBLTnc6YFDey7/+isLu80opgFCPViv9G5XLi2JMxu4ggAgagfdBA6KXTbbdaY2XaaZJy1VVbXWwiJYlsxm1ZrxWZPKqd1PTuhcSTX88uKwmo7v3XFow27fmq0V+nR09uNnju0r1u10wKt32URoLoTmOiObk+27y0/wdC4lxDBcJZYmQysllFFshPoeUODnw0fpcgaiMaPNokIRFwkQ8JhMGVRLTqPX58whgUQQ7SwZrDPqHYoRNzo5JMC/C986koUgQ2KAv9t/wrwvFkPIYsuYGuMWm8sM4tJAuheBqRQH2HZenFA45DVgNlY1dBnOIG8hlcr2tRWmFgNsYeqYiRNF/KoWUQbBBSPwuI4HeoFxzoKlrSMaU4lmFCd9UjwEo7L6i6mjfljzSY/eI1lc2MyI+HSBNTW7UKDDwXGXXPDa7Nmvrf48z5k76rxLx08a37ZjB4i47MRSszcMxr75fMno04aSm1JYJa0CBYWiQ/m6eI4gOrRbPvlsFQkJh3c/afwdt57Yeclzb67p3d+iml37D4ZWrd2+5sf9EB7SkqRMg5jt6lt+2+jdO2fWm7sOVPbu0ZMK/PXLDvMXffrlih2Q3U265KJrrr5i6LC+iXAV6AvB4pUw5HlcmLBiOjvpBniyPh2zme16OCPTmcZA9Jpf30wETE5+vuAXUgmrz/Bs4o3E5koPqdHfOqjZXjg2XafZIo5+ks4Q2TU0zZfvR7/46L9KHUuaWxDNzENAGC3dgp7EbETRyYpRns6foj5H3Nhi9h4xRFEsolaMaY0ahPksDWBS/koZKm/kmm7dumFR40/5a9P3QjQzBKkqP7F/QiME+cFGluUTUxAneRCjR6p9UocDkMvmHu0KMBkhh9C7cyOLinxfKiMfJP9s6X35lYPRCTX8nDlzQMFjOZNqnKw8laQo1BccJXyZO3futJtuImOAVPLAcsI4BwDBr79TQwAAIABJREFUYDUKbV2nI44LbDK2t9JWJUMGDspp04p7uZGnyGmGKsCzHr7zDi8hJxZrgHwHgicibbaoccIMFeX+++588MH70aKQF/hGx545asmSz/QWpwnrEXkNjSrY7vqG0EmdO5455gyL1Y2Rw2aVocKw+UNiqfz23t/ce8dtJgd2pgCxwmzgKFbC3fBviXU3lYJcY+677+6rqN5bXkXqydYdO/LW9B1VpXk5cFQRHLD262WdunQ+b+pUWLKEDqdFSJDr93gHQrfUX7ShtCfRnnQQZlcqzye1YsTyCtSce7mMQwwbU8FVt//h+8/7Lvrui7/Mn+MNBFp36tr1lKmuDnWff/Y1IAe322mzOkw4L8KNd911x6133LVm9WoCIxhRqLPE6KElY/7pfEIbRi9twjDW+K8Uf2P9wkULTCZDbW0V2jiSrcuJnc4+e8LgQQOKigq6d+kGQxAVWbtq4/tz32+IKx9/eqC2p+v1N+YdqA+VnTTwgqvv69i9n8uVD8IGwGAk4X/goQevuvCS2uoql9110sk9Lrr6ip59TvWHwyk9biFddVXVK6+8MnjIkO9WriwrLWPHwvtmW4mXpTWyM6ul1vuvn5fDg3aWZi3Z2hQrJwt/SuGAF575yxijuThDR/AdDlWYX+BGxjCWnZXyRi6QXxC/9/3uAfQH3PcvzpoptlXplMg7K2is/+9ghUohiL767NPSkhI2W/5gIBQJkxGyVatS/AkkA7A5XEGfH9HhYA1XVV9IcNVit8KazmBG+COd5s2b98MP3wO3QiFz5hcUekyLl+2f+dqqmoONn29RmNt9e3Vs12VA5wHnznvnpUdnLB3+1j16dY0lF3+942B16rvPDyxfsW/F97tq6pULxq+6986pecVqquGgQcUelqPYXCFSXtn1eyoiX328be3a8ng0eNmUYSNHd1YatmasjnAsmlPUSmymw1GTy2EUFBKWqkhxOFjdoQ2WsPp0DIu1TZew6WLmB+5/ft0GWAyIIIYjSk0rIZ0hCdw7jpzT5vhhbLvJREKnhvp6hwUCCF0oHJKBR2KhIcQSRcdkQkTc+7sHiQJBzcE+SoZaJj7y8L9lVDFTmBqMeXoTljvcQUxnzIdgw+VERsqx/IGqBGrCuuY02TG5WJ3WWCpJqkKxmgsfVBwzBIREMPzV1VTGItFWrYpViy3q91vsJlS5YGMjsWK8oNlscuc4R40c+sFn3+yqXpdXVJJbUNJnyLiRE4vadzwxN6/g5K5FAu/uymOR37L2h5dmLV8yf82+bfUHo8rIM4fOfv22Pv2HtOt4ApujTCxI8HQiLvgV4Y7v16/Pa2+8bTLjFM6QaI61nYmf63BcesnFhOGc0KUzGszRss4dtfWPu5olJRdruRRbfDKkjlql5n88LLw0yw2LBN1DLABLZvNXKwrAKUSb1DOYpYwGbhRLy5GDAuVXWR+upG5skmDrQYFALUATkrXlUx5cKd8CCKfEb8kSsqI2W7i8ES0QnUBKcK7hCw/lQVLT4mL8btAwQtWDyY21nzrjp6Oe0hIjH8enmGP/7JDaEjeyVDOm0dj27NkDRkTeJ+vPisIcQFnhQSBXLrzoIkeuh/IZQFx2+GWTKV6cSUuVCooKr73+eqfdLprIKhRQvvDJxXJ2jR49Wrnvvjlz345EY6f07nva6cO++uLTjxd+yB7t7rvvuOeeu9GWzASjsXirxrPGjflo8Wd5OQIK3egNxaKJ4laeKedMQlfr0vVEyAsb/dWzZr1KxFujL3jKKV2ZtBhyAV+HGqvsHoe2nRWoIyqWTAkdi6Sq0XAkv7SULmvwRYaNHMtJDtyd1JN25pNmYRgguBd89BGdW9iqOByN1FTXujw5uJBFJMp/07InRwJvxEGFaVKRgSSRQBLxk9jMaeNTtLz2GYhXF+R5+p85vvfwkUDKRGyRCaBucueqFXPfnM+04PrTTh90+WUXd+9G/xYm44HefXq++MLTvD4aPGsSLUNBglNDmwXRkMB48nRYGLp07rh+wx64984++5wLzz+vT59TS0qLOU92ai3lTpil4dxzJsx57a9mxfnwU1847Epp1z7jp543esIkKPkb/UFcrSYbwyYOOTKc1527d/MFAudeeP75F19k97gj6WR+jgfhS+TdNVddPXb0qEemP/zoI4+cNeZMhiKVofLyTfn+09nEyZ/9YLTLFpYzmvKliODpsjJy0uHso0dw8cvZwdAFnQkqdMGCBWxUwMJzsRiKmvWUfmR7xhkQBe3KWuOfRUubPeeNZ596+qbbb3XARnv8cco/e0MdpwIRRATKtW7Xvq62BuPHwapDDre7dds2f3zyCZfdQQAdFBt5hQU0LHYRpOjAkSMwvrJgY6SXCznfX579SjLgzfMUwAxQUe2rqEpv3ttQWpx3Qsdu8e3f9x3Q+6VZM4tKOxscZndh7uO/u2vuJxUndu+2Zs3GjZvWfrhgJzymbDRGjRrXJyd/7nuv9R/VcPbY1pncjC6FKb1wx57w6vXln26s+PLLcl+jUugpDHgjJ53s7T80ZbKZGlOuv767+sDu0Phx/QcOLIp4N1l1HiXhumvG6h1b1ky7dvi4EV24KhkOmdSkt7Jm/fpaAfZHfDX6uvc9KRioPrCvQphfMHAKcKpQVvILCxDR9eBMWGiAV4KG1TZCKOiHbV4ZBZCDxWofdvppkRgJGCE81ZOiA7aI49RN/7RYJBXdgWilp1iXmT5MGc6IYOgj6RaYF0LB0iDFEBgSOBCKkqUmacW4Ho2ZrJYD+8qrD1X2692HPCXPz3jurbfe9Ljd2IwvuugC+Mgsnty9e/dv2rylXbuyVq2KXPm57773Tn0wDJcEjwCQbrVY2RUJ7jBEZbRc4Fahlo3pT+ox5I1XZx88pF558a9/dfe1xSWtdGZzwNcYD3tNVjP7OdpdJQElELlkrLSs2GpTgyEvMJhAsMFsd0w+/4LRY87sdeqpsTjURMRnwGZsxcPyT9vkpxccdzUL6YlyITUMTaL9OzoW9aYEKX/5JB4QIUio0VHULBxw3IVlCOAFz5Xmgay+gijkpPxTyndgHGge2KjQn6APZVniifwkD67kelkBzrMccqUU0FkxLRtXCmv5HTnLldllg0Lkn1QGQYwmBCKegYIyNHHiRDC5+Di4hSdSPXkX10vVkKdI6d/SIiSrwTJA4WB74dMiWB37kKy2/GT08wXxRJu8/sZbRKF3zXETPxiOsmsTUBjuJVuIyAwlnJX6WCJud8LsokMKoHbxUtjqpI5IraQ39qyJZ485exJ5bJCMdpvFbNSjZv3yl9f+9r57kJA2myUaDpTv35+fVwgx2JJFSxYs+Rw4/uAh/a66/LJRo0cU5OUZrWa/F70n/8rLL0rEgu3bt2djNHDgIPROBNOrL77UrXunPgNOgcqXpxPbJRsnGgJsZ7J7LAf37Clt184YFoze6Me0AJXnkOsfix8VpubgGBxAZKMROp5fhQoOHymp5o+zsf2nU06eobV5HSpJm9PpsrY0KR3ET3xSSfpa9jtfCoyRcK1Pr4NwPI8APbK3Wi3gbeP9+g6984577737rtdfnz1p0jgtUREumCCEMiA027QuwSqexLuKiwSkMDqB2ZCIinRjlM33eCQC9O3xxx+d/+FnTzz5x+uuvgoaBnGBFm9KkhxwE3qLMRbxn3ryiSd27rB1x/42nXpfcMmUwaPG4TILp1OQNNpcbLXJPBkG0IQT1OywTbv91oPlFYznvFZF3qCfCAPwp4yx301/2G41A3Fo17rs2WefBsZElaiMnGV84X3lfGyp3X6u8zSpnFlsKiRwKluynGIMJC7AdoU5EGAlhkAu4AwLISs9S/7rr78OZR2zievliiJdWvAbk9phyUeL8bp7PO5bb7r599MfOql7tzPGnCmWn39XAP5cL/7/STnAqcratLn2uut+/8DvQC+0b9+pvLLigosvcrpyyJM85qzxC+d/iBLEyj1x6gU4AnJKilB2Wc4ZIZFE3Op0BKMRvLEbU0qj32/3eE7pNrB7r979+w3p3PnEyoqqxcvGwt7WrmNZLOFXlbzLrpo6/90Xb7n/DbOtxOuDVCE94rSxl11+fv+BPTt3bh2MeBcuWvLEy2trIFdXAt+t/AZayr0HA3XedH6HIfc/8si5k8/W60JTJw2rjhp21eV98+my2R8sLt8t2nLTvvDDJWO7n9Q52VAf99UtWlnlq1euvP3rUzt9/fTD1/bsUhKJ7jPlxqc/8cu/zJ6/dmMlbAXTbvn1a7P/Mv/g+5m4IZaux0DFW4OtqayuxWpyzS9vYHv56yuuYVDhsdL6CwILMmigG6jsrG669RaXyE0eF0gytic2o0jk+G8ZL/7rgwEhRo+ILZy2WWJ2iJ0u/gphrwQaRwyMSFuHE1QlQI9DRFiL8E9eDBHHXQA1VnzzLfs6uwP7o+6aa64eP35c0O9Ho0IGWez2eDDMOo5x/y+vzBw2aCDiDWHutqFfGXTgtwxslEPpRFSEJaYzRrUA1RaInt3tufWOmy665OJunbsSlrnkq0X1tUuHDR/YrfuJwJbi/gbiMw1WByFDAsVuMAwc2P+CC6a+M+/9QCBYVFz03CuviR2g3oDVjZ2mzWrhOl84KHjij/047mpWtkr0gSZSNaDQsR+sRvImCmH3w5SDEOGBBx5oaXgRwYQ2hlWZ8Gxp1JGLK4KSYUFRso/5Lv+EohDVhFGCIwA9WkrMpjpN9kFUgOU5+xO3N71MFiurKrxvR2iKuF3qJYDpCAaEkIJZBI7qtttuw9DKYEUES8WOArlY+jJkbaXi1bTkn7afbB9pwsE9xAWkZkPNkldmKy91KYFZ0exSPIvXoZLiESgyAOqNIjmjuN6gQ6hxhsNq/3/snQWA1VX2+F/3m4CBGbpEEUxELIQRi7VQwMJCWDtQVhFsLIxV1zWwUHBtERVbQbBbEbEVRDonXvf/c+4Z3p/fMm/WGQcV9bvs8zvfuN97zz3n3HNPeqkjQVP0kF9eoWNcF6lOStOJ8Y40m3h7OuwuHD9xbiO0xOPzv/ry8y+9+DxuQFtu1TMeiuHjsnLtKqxjhx52CKZDvECzcZIsZ4pwlUjU7rhDz3vuvkNKwHLgjO5wvDl7Nokir5l4GWpdpAaNEhD5g4BpQm2TyXvvvmfs2EvvvPeOQQceBmDpNge36Cd9g5gBLP0UhkX9KbOoi2EriYErwRTj9mRw8jc4VMaik3RVZcE8IinMhROZ+FN6KNMRtvjsRXCVZNTqchbbHDGqq7Ibo2pMgIK65a32239gIhVB7CElJi96yLCcjqUSMSaHMmCSCBvRjZz8kbiIF0j8RNHjTCch7khWjorWZbv02YmzrGjRRVQTVyRQkejLRIyJ6ti5zdSH7thzr4P6Deq396EHUBmD+Js0O4K0OGFQ9JfqZh6nN5yKoYRv0ap1WVlrBOW11TVo4Gsj4TbBYjYVVatXvfXGm23KW4F2Yl6XUkrifSgDNHjFLx/lFyBs6lkBtgCfKvIYMYkdBh/0o1A3shdQ4i4YS1JiBkJntGCDdhUSxgiCTRadK4/JWNa7CpBVi717UUmQ2DQw9uzRZy5Zvuy6iVcfsP8gsoYgqW3qcW0W7aOhAf7999pr2Jdf/mfKlK7du/UbUNlrm+08Xh+BmeTXP+u88zApVLQuR5AF5klbDnHK4IxsQkjNwO/xI0bssu0O7Tt0qOjUPlBSjHcmCzpBwx9/9gF4tHzRT6uXLS5vWx6LLtuyXdkl4y589IEHBh582MyZrz37zAvbbd9r+JHD8XRPxWq99uJTzh3z0NQ7Hnv6h+179ezQ/fj9h/Tu2K1T284VHcq6UBvU6bV89f0CfIDee8fyxutLS30tjj1tar89t3U5QxMuOW/wiAcG77f1KSMqi4O166qr7rnn0R6duz9076STz32sZ3f7BWOGlBYXzZz9zrqa6Ha9d9r/b4NIcbls6Qr2Svgm4lrlLyreumfPQYMGdduyO9G4qEtXryXjg90JN86JnwYTinSC0ZD9FRHK/SorAZFL6mywTMRgYlTMpBz7bzLvqomHWGDLyrKgYi5CQcyakljdgmJ2U8Rr0m2cR8lok4tJQfFYJEpUVuWufVlJ4vEYq2FbkggK/yG8nXgHG44Q7HPat2+FsRgmQT4hUst4yfNPmhhrUjy9CWomHQ+czkl2UtJieRMS6JD48uuPZr362oJvF7Zr077rVr0qystAJykHhIqRnK4OTyYUge+IysWabdmq4u677/zHeWPPOWdMTW2ovF077T9xDyRSZSlEFvN7SV74u9RmgSW6Lwf6cCLD6ptyCMc3vBhWiIyF5ITFDc8n7Hf1NsfDKKVGjBhx2mmnwd95nhbUIyr/PFc4lLfCELGy0VVSfULY+gx95q6uczSoz7OKgz2ou1Tu0evaN97Kv8LSDnJAM4pwXNeV9YUXXiDYiozzVPOgVzymTBxneUKieIVMjHyUqtJY90BcbVPb18brHS8XAS9dokHELNRjpM8mUj2v8OOuYLmxXYpMZlLMccUIXu4MJVwohEMLJjMSI+U67vDFbJtisbXVVeiKkPx0RYFsWIq0NSuG80iMBLvgKroihpBJZxcu/LHPzjs8Pf2Jt996fcSI43v12DoZDXuKioccOnjI4UNkLA5bpGqdvyjAjKYiEYxXDjc+02GyB6BIpzgP/guRddXjx47v168/Lu0SqpPNYL9H8cAQJDON1Ro2OTuOPfaI4ccf/8H7n7K2KZ3Tc6ChEiqd134S3E0abgZOsXt+GXsqbghGUg/+BofiFd2gzzqtwFzP83PNdcVPwTRvQLLgk/rYAodCOEtStssuZb0d06dP236HbQlqfu/9dxBqV69YefbZZ/fo1lmGSWw5Tru0Y4YoChwpcmvFaVZS71M9rAS/X8vyZStBaex+Ag6SpkYSXmqn4iAcjTlgZIDIZLMNx6oT8Zodd96Gqm6ZCAn2RSRySXZXYj7sBB9aM9gBcjDZkuJifgE1D4AtJcGi7778Yvrjj6GB7tKxg4E4G98Y42VoPMPf/PJpHbteMV3ehAfghTZJ5YB9ClgpH+B7YjQ39g4lcA0lAfPV6gEI4blEdpMA4t5778XkjRzGWzzMdWiZXBL49ct6kIxTBRLdzMSrr4TqX33lJRS6NVLf/a+D1RN9Rhp+dPIpp3708cfob8489yyIdF1tKBgIgABDjjiSJROoAkHhPCk8kLzCvlJpKu2AJ0xf24o2bfdr6/G5Y2SetDGb1KuLFvvIQCzZtdYsWf3t/AXl7TtL5u9U8qjhxxw5+AhrILlixdcvzMi2LqPtSLyaXQGV6INXXHnyOece7rZ5A0Gs2DbK4lg9ZE1LWWt+srhL06FE62DrseecFwlHDzv00L477QRnTGSr3Lbs1Ceevv6K2/557cRX5vy0777be6zRViW2fgN69+t/z32Tdj5v9CnPvX7vVp2Di8OOy6781y577p20platWRhNrkllQmDHdjv3O+3MM3C0Aick5WqONIGp5StWrqqqKkfEDAYlWjaZqGjblmKdpAGNYbYub52CpA3jQhgDV6UswybfldSPtBAOOA91sCLIEAwtcyVmmC1zBLchx49Qt/gnwHdyGEPpNtlQKH9DQsSFPy764dvv7vzXFVKKzei3VMbKwmB4HOVXIACRkqaY0GecHijbRlkdS4TAT3aPeKBLFACba4KiEDWz/hgAwa6yetXiRx+cmk3ZLxw/vlfPbUtbtaaEBfFG2WiNze7CEm0nn4aXKofIsKTwsSaI9PcGttpya+xUAyr3Io89nUHtBltDc4AsS8di0RiOYvUDosGrm1ybBXwN9ISZMhnaGZNZrnGHcuH8O2x0kCFwzyokZgFrPIeY79mzZ5MInjQHmnEH+tSm9ER5K/tUQr3QJ6HmIck7nJRVR6BsttSKOjxvJBJRqhF/hLuPrPdmbQCZdHngFi+yduoiCnJga1DZTpviLo5TfIIFhtb45VtEBVLNGm8PraDEdxHoyUefF4yEuRjQaU/qBRx94EWVMHgAPR+1F7HOsAMQ7YXuJNZrCGRhsNkQUntsty13tP+4YkK8Ju+a2LMUCDWm9DXCFjIy7TNMFRbz0JM9hc3K3pQjEPAXtyhlU0Pqig7tWh86+GB8U3gJ5Tblgwl255lJd97VtqL10GHDUOqSYYCib1IuER4ZT3j8AWSsXDLr9AWrV6w56KBD+vTZ+drrriMjQaiGFB6lZMdAXkAIBg7s9pD8SF1R1rY9GSqZPuw4zA6J5HTu6CEnOi8CQLRjTvwy0YGlYtGEJPr6vzH89UJ1012kb4okileMCLArLglvWm9H4xkFNWlkwuG1XuykfgnswHfLbkMvi4o04nQ55n767nHHH/3Gm7O322bb7l23bN2qnRNjqM2EqSJeS5y8oH0WbxSjsseyR8QD/EXK2brdtdWhNWuqb7/1jkGD9jvwoP19JS2y8TC6eir3kUCWlGmZaM6ecz4745VAaVmPbltT1RpPXXJuUp7VmpOEpWZGWJ7I/55DrcVOHb0mncdt1+fyhqtDV1155Zhzz+2x1Vbq0stEgUgK3jwRgWB6RWdt0wF/w5YxS5EaRslTCUFJSfGHxQPpSimRt9T7CkbBOfZEpEZM/1jnlZbhNrjNUnkCyexf/74ZYxCPESbWulXr2/99K3USt9m6Z5st69wlf53R/W6/Qm2DkkAQHbnd5bzpppvZZbEpwEvB5fUhgdWasCH0HCQNxvzAWu2ntDBpE6IJcmGhBELwgkHhW2mheh7rLXlNWWsdLLYOEpMu+eEHkq8Tr0iapd1iKYfHnUxHCA+DruzZEleuBIo4/IjDLLa4p5S43HgmsQr+0LJFMB2JxcOLPf4SUXNboYCaoK9FLob7XaC0xHn5pZfYKcCTqbXaI8nEGr+rZTyGaBe4cuIlA/bue/7oSyY98BnLg8+RCIeWBopanHjGyC49thx7zrjP539ZXO6BA9WEI1Sxb9+xw0mnnLxn3349u2/bvnsPNFi6a0XlDhTQ9Kxcs5b9zsrV5IiylHfswJ55wF6ViGKM2uPxRqJxrPAkUMUEIkSU4i8bOVd+k7lW9sVuFgrSfTubDVVf5ZctTqBxDnrIFOObRSSfLFXEdMeT8z//nN0gQcokcMWfi9TtYh4hQwpbO7ZhThf7cESfLXpsBTcBMYpKKTUWtzr9qDRYEsVrjXWN/Hy0j/DJSkStBae9VcuK++6aWoTGxMq3UhRSBENyoYQYRpzeXDJn9frJi5GrjRHvTkShZEIl8a01vWrlWvgrEyG1gGyijGBTjw8ZAYkeO3VImhJq8GuIWRgRFNC6fjQNG5QPymJu1nt1lcBOVKg1JBiWYbxeEFnI+Izyn/g7JC2e/y8mjoxFWCISCdEreKDXeeoZcUqJmef1FUUUOoBnlZas1hVCr/M8J/nFA+mK19U9K79+MArOWWJ5mB7iDXbTTTehvlLOjhaKVI2Y2FDX8SQPqMTAwzyg7xYar0KYV7Qb7LZRAhESxcIAP1Lxi2cgAP5EzEJxjXhXud++Lqc7HCWG35Mho4FY2URXx0DkFSnAaUeEkoJZUpVThE5a4MDCwi8UhaGIAFoEF6KEEnFcfcS2+Obrb48aeTTSrYUMMxSQx2CvNYYzmeuuue6EEccNJck+LpwwSI8/G8aG77GmI6I7cWCpIfG79cYbb+7QvtPNN90ixs1wWBR+NjshNn6fl9g0XpRUtx6PiFzUe/Z6sSB36NpDYatAg3MBNPrJQGRESH9OcVJmXjyoi1Mp3YShuC8E0k19nY4ALjoJSYNgnAN2VWjpeq9yLfhG/5GGSopIzBMNr1vrdfucNg9hTLgikGV92bKfeu+0/eGHD/vXLTe2Liu329zs3lE4pUIh2RWo7IJoBS+ORskPjKSVlmK9yDRiYcUg8d13P6Dcgk21a9fB7QumwryIRCpJzYhxZ6Zc7oAxFLdoU9bZYQlih6y1SBQC8hocUZIsUyHXJhZMt7UlcrUUkjPqVdYBwhRmvvIqF0eOOJGEtGIUpv6hydBtEKouT0qeRtRcvqmBT/u6YWCXjF5KCUcpXXvCXAA9DuZFnRp5BXTil8eYkVGjRuGajTs80bhopgUnMxlUqhTzARudDjthYn6fBEqxpfzboP3+88B2V0yYMOkhCZj66wD52cJ5KE4Ti+HqDu9E9wnOMBGhaIQIFQRWgImkRdyAmJkMFQvKGa7IjCixi5Uoa/c5/WBvIpIisUMiEnv/3Y/TOank3aZTO4ffk8jW2jxp7G6k20DQMrNqgWtBGtFIDKdNKsu7kk5LhGy6LtS3mQQ1qUiW5g26ShKWUMZBvTJcn0M+txc0x0hO3WgX+R7WpsLJWFmn8kx67T777PH6OzO+nv/T9x9/0LtX70BR8dx5Hz/46KMwntXhxTSClm7W68+Ud2tb0b7DytXrtu21a69Ouzqy3oitGkZKoU8ju1NlnKTqTnR7J51xOpYQYgKIjGldIWEiEApKLOQULa2DfxLO20JHZGv5jRyzlBYgWChCuRmTolSDhztMDIqAa3CXE36hKShIPPql8Kot4PPGQmGUETLGsjLZwTvtOAE7ADBpaajeGouhKme7wkKjCj9eT4SxHaOkNxoOvBkQuqntRdVcMIHPJcvcGe/LT86s3GtAUYtylFeJDPGeVoJHMf9R614ymUXjTm+AIM17pk59ddozNIM3PTpCh8uNCLtkybKuXbegVWFv6E1w9gVnTLIjYZGN1Q8ZUt/kYlaGSnRBb3XNOpx5MllkSQpOoTyEhTWO1ah0xSyCWPyqNKNhSkweh/JsFUe0aS7CIk899VTc4RGz0NjjCIU7FPtXHuNg2cbhHVkHb1awBKqWlJtGIyWEuD4BD+0wE/ypaiHyL6BWQYXLFf2oEjyv6GP5Ftim0KB2j1sq4vCn8nFGhG8HEhsiESlPka5wC6OR/OdoR7ux4YkOrd5fGgQzdMPNCfWCyBPS01w/AAAgAElEQVRBjW2yw/M8V/QBzpEwSiiW7nIVB0vCFLh1ER6FzkMEKVwspXGDTPyIEosz0Gu9JkwpBxApaUnWkLioUkkURy0Kr8tN2KtkSQD/LWl5P8fOwE7crNPh/fHHBSvWVe934D6YkqgtJcnFk1GHl3A/TJBSGApXROS2WM2a7XtvddQxh1rdkvOJTWsyBSuxk/apvKKkoryFDcuLI0uhHjyDqOvO+jZ33jwCsGkR6DFSRRLgDMzpvgE4NooULvpSVo0u2smCJ1ru3+qgS7AnxR9ASjd0rvVcEUnPtf92YtZlv8pCUCLBkVQtdVJXKx2JpFauWjf4wAOGDTnagh8olR8cBJ2kM9Gk001NWWLdqbDGRKZRXImUg34pRSI0XOKTOKmy+7e4vTEMgxbLtddc2bKiRTZR4zQpoiiNQcagtEWCJLLo3jyZb774cI89e+OqIm53aeRpo2GV/zBz6L0EYyTpNaJfhoxAOaR20s/UrFnx7xuuRPLwBbw8IBSK+ssuSTcYsgl//D+sK79RadTUbEj4nPOuwrbhRvTT/CrRbUh6+V6p7kr/zD9AzyGBMWPGYDecPHkykpYKjjyAz1ZlZSXfRV+oObToD9M9btxYYlOm3nHnqFNPxo7LSo1gwU4wGgrLuoIl/M90oAclkE7kKgxMauWQlGM4Zaa8pHpJ4GKIaINnIT6j7PdMNiuXExihBhMcFjKWE64aMkmyiZK0d05LPJM78Zwzxo0e7Sn2d+zSCW2HOwtyuiEZ0060TccKN87WqJUiGZ8nmIlFJPbWbrRBKOftJFLSsyQ53DFMiOtOMueze0gCAMMhOR25q8jL8PxLz5IphqnH9wP9vd9X0nf3sr579MGhkvrFn33y1Tfzf8ChYtGiZWeP+cc+hxzKEiO701jUY/cQW5Kypzx+myVJlGCOocm4DJcGhdicHztyVB4dBJsJDU7C3t1AgFWfP8U3yaQhy9lRsPyWlmhdzlQI1j5zLh1jo8JwjMeCVLRk4UN3QMXTZIKyXS47Enbcbbe+9/as/fbf3RMMLPj+O1giHBt4IuvCB9gT4pqFOS8aDW/dvZtMDztL/OlQdNmlrAU8BxGTPwAB3rv8y7ItSkUn3nLVt0u+Omv0uegHPO7SeCRm80kW7HgWQzCtuqSYdzZz9OAD99ih99xPP/7kw4+itWtDseRj057BleKL73/qU1nHlCB8ca43PFRH14Rf2U5u0gPRBC0RLkcIN6oo4nMMtbEfzYsmQF9Xeq5oCiUAkWepnMDUeED9WJlvZB2sh6j3TzrpJLLd4BrPXgHRmMzRyDfoY5GEyDSIRKJJEMggCg8VXY7ZnvKbF+D4E7kN13JOsFpyC7RQmzSvqCJHMYw/uc52BGMW2zKeBOcABc9ob7EP0n/KVKNpw6yJGxm90oVWmX5j4UOXIFHeym+4kdsA+GeffUaXdOFRGNITTniMjjE1jI4rOlIdS6M+Lep6I+MyNPgICjkmqFvXLbxeH0XfaJaUWvzKp10u0KBjxxbi02oXmY/th6hwEeCMPpldCzoqVMTe4mKk2F5YNrlrlGqyJXI4cPySHYa4dpETj8QzdmegiHWbQurrqqr67NSX6WhU5/8ADwON9QzOyBYitpjyebASh0i+TA0l0ACylIOA5RnTJE8qHjLxkl5TgCwoWteC+LWbMAhcx0g5HYkIWSWTwB8UZX4bgDOdAYtEdWazcU6br770MgQIrSlmKqbROFOpCNlcs6BILkMwhyCYGVG9h9KpgoJuAAGu8Fa9D9d7UQGImwE6dW2N17nIod9Vcuac6wCtS5cupCCe+sAUCTaRtUeIora22kOCRNU41vuZvy42CAFlbgpwoMo8soeEvcN7KTmwVY8eiXB4KRnEv/oKtDCisJ0H6iYIusA5BM8hw+3rPUSwMgeLiig22AfiisTmzWZHwGLhQBGDrkVxj8WACsS0A+6dMGLEszOeJWsaLI5VhuQ+vKucUPGExzCk1PvRP/BFAAVdcAAN5o4VHNgOHDgQbSGJ6AiBr4spkeUjjFPQvLlz1aIqux2JZMoIiytMpzyAKhHnh/HjLzl39FkIbUwb8UDXXXv9tGnTPT4JTFnw/QIciB0ub6vWFTv17YusfDv16e67D+u/1gJW5XQzzsIm12bBdBBQcQNiAVZnBQDdKHa24Wh5V6cH1ygAOnfuXCxTylKVwXFX2R8nKKtYDyADnsRbgihrzdaIsQyVD1weeyImAwISkQ/4CiC+6qqrCE5UTVX+uzwMl1Qhhskm9o0X+QrN6s4bouVPfQAE4joHbUJayAcgE3dBJrrE65wQ8o3nLAIfijTuqpKMRriVZ8280qhpVk5Na7QAbtEZFgBJSLN0qXZMW1Mo8UUOxgV8SMLEmsvrbjs9b7SDLnFtuKLj9YBuDB9Ef1GwfYdOFeUV2PvYnabwpo5GxMWHGiPxhAQqn3VWx/Yd4EO48qACky0C3kIiBMjKzw+g42pJixb8SSVedpOs/8LFUiky+zObMlLkNkrVJNP8ArcfFi4gOQVbQKdHfC0bBbfN/eEVK5fhJrpk6U+PPfxw1RpZ7z0+3+79+vUiZRoYlUUZ6ZYicMk0ETsitsbEWif5qY04QlpzgG64njUcjZYkgw4nBJuQDaLHlYoysymkXppavWwltQI7bdlL0ElVnvXBDrQ3SGgy0KJNTMSpNnjhBWO1tgGTq7Sv06SEU18zjb6mTIDXMJTzC7/mtwEiYhTKiOpWXKO9hgA3JJaNO5FvkLd0IHDk22+/HQ0327n889qmsgjtBucs/CRgnPP62z/+uLBjt65sfTCRI3KJCTWR2tQ1NDceyx/jCtwgj0uMCNxjBgE1CLDg+6/HXXDBwm/me9xUMfBfMO7C9lugEZHthNluiGgluEoScBh4YXC4xEPRvANvYYMXDlMtbcWqKsSsE0f9ne2HMFXYfiIRCYVHjhzJ6kBNuXYdusDEpj35FPIZ0UgUwGOhITMwhKAyGUTX5HWwcGd/73cE1FbZgOlKh5iFbMAOhNC/p56cznoEG/cEAsSYP0HS6R9//PtJp7LIQl840sheUcx2VvFCMTqFjQ826lRbougc7hO4CR1z9HBUy+Rkee65mXPmvIIqEFPkgw88jNoFv2H8arDStiprgbYeVKBxZIb9DjgAlyTcxDZuvMlX6u9rk5vb+EUACphY+HfYQRJZGb1FAyi9cQN1V/Koyd+wcjy72ZSgK1JwK74q5eRZIbtMVGhaxhyJGIJkCvGpQopCyIDjo4BR7k8nOWgQx3OkKG4p6WqzfE6JmZZReqF8YhOTJ2/6w/N0A7yRTY/xYckLPfzJJp7WeEDbRCWgXh0EzSmj119DqnWW1CaTn7agchsdIwEVzoMKkPxXDKJbWRU4UHfhxsMVuAh6eAGySYj38w92crqyQgN44cBZDjj4oEm33T5r1uv77DeQahDeYLBq1fLiolJW7lZtK0456WQfQYtxZC8vliyJcBT7OnYw2aFg2MeHCv8vpgMjq0ixbByNRAt8kQsZEVWmSDFg98lOFKMkuR2+/urbWDS5as3qVm07qiXr5/d/c38SpCUlFYJ7PFzdqX2b3r13qGjbvlu3rkTKkGTMjdkKdwTcsDGYkktMkjWwrEgFX0EDMmMY1SAzSJi8+rsg+ArYc6LXAZ8nXDkBnsW0gtJMCuZyaBmVVq6Qy60JB+FJ0s3gPvL53M+gwb0GDqQpvghiK2kwoTymFNFcU0DLUDTbJL6CF6bSuH5u409oJ3mGE6V3KLQQ7974da7wIo2jMvn3v/8NqyFnGxeVuLilo+M3z5ponNx4jz72JPkjLp5wGbBIU9fIG4iEw4Qy/bk2B/UCtEkXAS/Tp6uD8mS1xbNAvPzCjCGDDxw+bPB2fXYMr1kVKGsdWrs22FLqH4j3vNGUo5sVZyupdVi/IhxsJ9cOnJHeyStGYQl6H3PMyVdeeQGbRqgGxk0tPO62aN0KmZsU9m++9c6jj09fW1VVG4pSeJQE1M7iUja9PAMh0GFao8959GjS0DfLl2SlySHVENngAnRMH4dx/sn4/J5gkXijr121/JkZT5HsesjQWxLxLFYXuBzWJ1VTQ3hKU/WO30OSZFT4OcfIUSM48MlBkmP13377HXG8hlX6i4vxI0LVcuCBBxEcScTFOaPPuuziS1h3li9fAvKgwWFRowZdve037eImF7NAJrtTJAysBgZZjS218QeQpak8RbEwAHdipzWZDdfB4Dz0VaTA7wp9Eh5XfI3n6QPrNFOrUggPq4ylLlMIKBBP586dkaCZV0QQ/lTJSZkvn2C2CCNiqwS7pE2IRLe/PMBb9IQxcl2piF8RihMJ7IMizRgxDsmdgCPaBwOoh5NfA7TDvMtjdCx//efDKb8R127zIm2yAyAekwHSIL3V1rjOQZe4wnUibNmnGTfTJs0Ly4XFRLqI3dyKfDRg773vnHTXnNmvowr2Boti4eqSYqnQh2E9HSeVZQDJSbIbk+dYEhel7Flqh5LUSpzS8j0E8vInbZt/kmsFMS4eJ8mFJEqlbHsmh0wm6hmrnUwcgZJgq1atyQ3VFBH+50P59/ckHiqBkqJjjz3mphsnipeJCYIj6N3udL/8/HN4RPXv12/w4UM9ztJ0NIS9w0LxeZOwgxnhUJDLfiPog07hLy63DaWgAJL5yaTBXhCb/YlKISpSax75eoGhmlToHCrjnH38EYcO4ckNJRhwVXGv3haafJFBQd1kZgdflMYboCOlel5hyGyEoAi+myein98HEBKYYN3AsZLWlBEpremftMyfDF/ZwhGHDz3mhOPPGnMOqTVxwiVxGcXIyIcSTdW/zP/8nvw5n4TdGTQWyDPp7BC4AsxRe+OcgKOIz4c7pnEwTySCxcXQC3OB/47OOFxSNgC1tWwJ6gWg4C26YBM5xAO4NFBYkSw5Tz05FaoR70OjXP/266/Zn8PxWpTJ6jD8+BGJePqHhQt332PPQw8dcsZZo1eFoywcim8wNzBTOyBc7s90CC2wqcjK0pkk0DQWYxvGahuvDXmKiiJVVQSZUAbgonHjS8vLCW9y+wIrv/0WWAEo8lUKZYklxMQV1ndk4lIpzobIgYbYZuu53XZMWT+qxdhcaSid4NZItHV5xePTnnzt5Zcl66nVgpZRGIXTSQIBXbURDGKk9Gu+oykra6O+zgDAUXqPYpCVUv410hyW/5xKWuAoB2SDpIJjE/IND9C+TIPhlRycQ2ykw8EmqGKWUiP8lK8zwTzDCR3jBPpRXxOu01v+ZMvOt/gKd/WjvA69vfvuu2QQIPUzamFlmrp4sPyj4URJhgilTlfaDtsXWDBZsmhKtA6RCKHj7LYpz0TCJxHPjTCU7zZ/0iBfNINo3KE9oSlOGD6H9hwQqW073ywD16Eh5rPG6JN0mItNmBq/1wf0WLWFzXk9NeFQeZuK4Scc99FHc20O108LfgRoggAEo9mkSyA9T8IYYV0ioCHbAXY0LibJCjxPN446BKkqykNmWsUNMhxGcmWAcDrmSRIVMoM563cLFkK3bdq2ZboaB7XN/2nQm5wmJuSW2bOmo+FMMgEHu/rKK+6++55AILjbHnuQ6zVaU+3wBTOE3bCTNgs/IrYCGVJBw4qaEOpgq8edV1584ZXnnwf4JJsmbg5shxiYRHgi31JMKwQ5l6POFAJGLfj+h7fffhsa1BnUV5hk8/HGKU0LfS5/nWYZDn+ysxL7wkaU9V8t6KrJRfUYg64xiTY8tP9qgc8p22FFJ1SZPxlXnsogOuUhtKl8hiHzPCsxe/c5s2fFCHo1IcD0hLqf/3OAfz1QLwQUl5CuBPkNYwfsgBpnCTxB4W9s6qLV1fiigiGgNL5VAJwHxa/X8BxnMNgANsot40TI1OoMshV2BQIHDTl02LAhTr83GqpJRMPt2rWpqamaOPFqci9Ta1xEAbI6e7011bVa+FKLv2naP3pbR3oFZIV6R/qHuahkItORIfQ5ivYIwJINC95FYa54PApUJTmWyTyHYyjbPEQxgCYzSzgOHKww3EiPjf0dtSVBhbKUJLFiEdZAbHWIuJ90IoJTBA2nYqGB+1RedcPEiddfT9w9DkUTLroINTMbfzAHP4fmhfYmX5ZkZTU5qJDlf0nXmRVeZ4b41XNqiMLC0NByBcrZkHcrs8Miy6rARMLmlJB0G83dvIClTTGFnEAVrChIG9gilWXzy8NCik4nazwKYWQjEl/xRWWyDI1zZCkcrXgA8wGRjKiIuQgOIeIgguCEzufAleHDhzN/6JkxTapIp93gExxKeIxCx9g0WKk0mW8EQ4ZaS/OtMRZtn44ZcafOcMM5ndH+NOrTsVjChSYKtXnUmGWLS8ksusee/WqqQ08+Pu3qqyaSl8G93udUImpJG09SOYFq2mI3TtBSkVOELV2o2PizqNMHG7ZavCIMOXILFSCn6AtpgpKiwjHREGTR3KTQDEtSiZiRIf5kB1ICHgaLFy8ifyMQA5GQsXCGA8ceeezRCVddJTIHJcNZZqjGrTscIxBASwpwoEpqXOq5Mo0ALxQJIzS8/tabK1av4pl2XboIjRDg7vFwghKUuVb6KgRpcFsqNsUTEAKbfTIvw+9ALV7n4KNKjLyuVFaonUZdVwriFVkRzTCVeAs1AqXQJaiDB6iJCdky6kIP56/nO8wnGAv4xkFgFE6iint0Q78OuFhTdRMIe0FCpRHYVFlZix223Y5YnHXr1gAoouN44U+It/8T1D/zAbBRMQrI5xGsjpNYregnADqMPRuNwvFYzCORMBdbtvQjhIHegtvGV6HQ52QHbpKPyJpNiWFT7xX+kw5TONUWp8hBIOgOBFuVV0y6/Y433nxrzpw5lAEgjgpNCVUvXW62hH7WILbuYCZqEpoC6xTx8oRQ6Ot/vOtKNfxCC0BDyQcdBPxF5CcWUyqPxWKy+SE7kjE9IRDzy5wK9zALruy9CxwSap3NBUuKZHKpOIbvI/9SuMbxCopMMgHFSTPk9KOwJw1Nir0j9ItCi6+wJ2zbtoJ6MJufmKV4DBzF3EA2MIPWhYXRAsAzexTuIVfRIOdMD/mTQGgkUCxx3OJKnvdxAnlASEjKzJAKYcwTr/MYr+u0KdPUHnIRzssvy7lRz0j2atrhed6CIZLHmQyiRI6oFoqLEAlErvJKZWUlXu208NJLL1FIB8UVd1G90AIN8jmc69kx9+/fnzIdOhDa57qOiys8qQy6IAgavKGjoEGe0l0dnJ3GOWcIeoVbXOFJ+gzZ8zn6r5KZLk76eoPf+e+bNEg7NMJaggMQA6cs6JZbbb12bdVxx50gQZ1bbw0qkxSAui5MPD0RHNClWtZvGTqwpovSFPMr4dB17gvUOJAemwMwAjHUy7FQiMyrc+fOYzTsTGFhiMWiMoFETVGUP9WBtFpSUoQ2Cy9RjIbMBRNBxFPXLlsYdMqRRRuyAVRE6JBlWzj7etkaTBC1kgna4L+YXKLhEKaWSy6Xo13HTkwKDozAUyZIsEjqdvOW7i7qhbMINxbpAwSCXyABuWKetovnos6jIjmNyNebqtiu99MMgU5yi2ZBFRlp4YPuge0swOAPWzV2QWijGxjXxi0p32dc2A1RB+ZJTJ9kdEQuU4ICrs3A84SJeLtF967rVqxgIeEVbhGsHCQx719HkyAAnBFZlFcrgum8sGFmZqdNm7bip5/Mpi6rkRzYIi644IJVqyJkuuGDDq83QSR44QUJTOYxWqYFdqL8ck5iBhCaHSAp/tlA5BDWNSTC0JFknHO7iV+79NLLkonUmWecQToh/FvoJ9jCL40w+5yr8N2kcW+uLynJQ6cczBqMSyH8/Rdf4PR8+fjxd95yi5ASay7MH6g6nUuWLIE8IVjidZXKJD66wIHKEd8sJozX9VvMF8HPaBzNWsP0wc5IMppg2UF/BrYwm4cPH06GcPbw1M+49dZbkSsKNN/EywWlwia2t/FrZK7IZWqqqhkPeg4wHs1+/WbVjd+t7wpQ4zLYzCQRSsDqi1c7ewiVmXTB4Jc0Ddzq1KmTclumR6UBXs/zYlkSzAF75SJ4D9vleVXtqiimr7M1gWxgxHiva6dUfOEcLKEF/iTxOrke+vbtyzxRSBHOixsmFEULmC8p+EP6LnaxrDr0XIdQ3/iaeE3Bwud4X38ZC/ZK/P4Yl4qn2jSjZrBVNZFoLIbaQeq3ZMkvlyONksvVaDElayffS5KMNehi7ZmcFJVnim3W7Xfd6eTTTzl99JlSQIoPp5l9Wc4TcYvdW5yJpm12v8XmJt8SyZGtLh+qKSEhK37WeLW7Fy5c/M9rrl+5Yh2JonD5sjmcc958g3GR+Mob8K1ZuSIei4jRMGeb8eKslWvDlQP3g3MloyIT/KmOrM2xQ5/dv/1+6Y+LqIMWJDkyKYzdLgzHCUrtLF60YNYrL1D16MMP3yO7tIWMREblLllFNeDXaKqgFB/7xVTCDmUSbJrMON3+mc+9mAhFyc7l9JAt0IniEPdSfOlC0Vqrs2AYDvGMyayI9XjqeezOliWl4pqJ/nK9RKWIqnTX5JlSYs+/nv8zL1r9zw0D/dG36AnbJ2x5qP1AMHrOto2dkiqiIFXRZ5iDu7yiv/wJWXHOAUXzq0TNiT5Ms6RvYEvGuk6AIZwKjZc8lorvvddA2pr/yVzcR8hyjY9hc7qBNBmmm+eLgBQOzLxwMKfK5wG+Lxh0uDwkf750wuU1NescQZ8lEyOos3K33XbtszMrUDhOviq2H3Z3gMR7BWdAmJIxr9O4ROest6jkyGJnJXEXObQcZGUmfChDDqwce3Ji1EJ7Vu7+xtuzO3fpvF3vvhNvvn3/g4bBhxVJ0DiApSAVCKMSxuYJ+Cb2mmIRcBJ4AhAApJ9++nHbigprJv3ZvPnPPvfCipWrO3fpxipAADqeucRDIyFhUsdSJAxE/KWypraFhHwKK5OEZ2ZzpexFPEzEp8QSz/II3vT4plhQZVgzbrIqkv6WNLY2z8effPHx3C/J2GZxBMk4a8lESYT6zY8/fTDvix136x9NszWVLMTNeGxyMQsllmqDdKcIA25y75WW8q+DrDBTMo5ilYOR4evNLeWzPEkoAX/COvW7qraB/JgimSWzfeFE2SJ3eZFz9t88o8kzIDB9bN68eaSN4JnrrruOx1QmU22WdgYNDn8yUvKjYIAgygnvKzqGuIbvMFe4zsaF16mECE7QbZBMm2oyNOp9UUehawzDQfokI6K4f65XB+ZBxP4Atx4RiXQfZprTpaLelht7EYM3yvlkLIHGCVWKKEWQOH0+rO8vP/ssyqf3qMIK28ovwBTkASzkzkBd7HCgryKc86WXX2RGhcBylJqRHP3MAtOGyLtHv35wPdRxiJKJaHTRokXMC7PQ2H5u7s8zZNTdUkQIycbpXLZoEeACFGDC8iWL0aagPUUZDg5LBiwiaAAgyI80oDt4VD7pNC0gYPC6OxgUc4bLtXbZMpQxpO0FQ2gZyyx4wgShJKDcB4tOIbjp4sErtEMNSojC2CcLPl+onYavQ0R66GNNaB/q0Lfo4emnn07wERBTJRzRxEhFYKD4OJtD+QCg0IOPAmGUJYyRK4hZ6FPJNsKo+ZO7NE73QHJgOHnyZLZbaLLxGcBNB/dNoN2hY0dUaCgOVYZrlBatYcj8dVchAPyZTcqaoZctbt06Vi37fOA8fMQIUyZc0jiDlzXr1knSrMJGQ9Rd0VCIh1EGs3gx49KO0UhxAkHRiNcUYWT2TeoHazxJaZfMFl23iMQTGKMxdIwcNYrOwLvySw+d5LwJeLu5z68uuAxc11zoBQKE4Q898khcbkhfNeigg6A4tjtwNiaRyqqYpPDNkpWdt1AumiVY5pJfYyERnqaWd9kmpUiURfQ8khwpDaTkNn/iN08RQ683Ur0OxfLMma/u2nfg+HHjKPGE/YUSunaX95kZM9q368hXMGU2Ia9nw/OyyZcl4Ai3yuMTUP6Fkp2yPBoEIhwsJCgVKZUDr8SAiFQBujND+EVxF7FGFm8CFgyWAwtez+O39oq5VObIL1eYPJ7nl+eVb6LyRVIhkIRlXq/zCk3xGM/wltqYBQ8sFtyhUD+ykcUwryngkQLBJFRc9I0HgACH7mO0Sw3P0M+8S1fpAP3X4fAn3UNqZF1U/gIc9Os8xgoB49Dq16RjVrAwEN7VVMw/86MNPIaIOXfeZ/JFWXsobu4TR+yqKqfTj6L4229/4AFkLzRrkpMXOxTpRjF4+cnyQNLdJMse6VW7kfyJUCyWLrudYC4s6BAJEXNeKlXlSB1P6mfxgOErXbp0of9wvga69Ie8BUIiaDLZiPUVZSVffP7phZeOP+aYoxFw21S0ueuOSeyeidmRsafTJkcaVb8IzlpPBVTgDoXR3HQhXza6xmgIzMzGIi1btyRPYIsSspdJEmy2lSwwIFV5uVRMr6tEXR9AlTwhQErN4FS+47bb1PdU068p/ao8rd8SlmKEm0YdSvvaGovxhlmvyNGAThq46f6EZvUxqENpXBmIsiDuQvKk28FFQQON6Q+3lJo4Z5EgW+bIkSPxVMOj4LHHHpk8+f4oRWhTad7CmM5XINUmDKFR4/2zPYy4T/07dpJtiTRKi6WbCsZkhENAZjrI9CfbCVMPQ+q6oDwpkDEQBwsfGdEwF65PfCiTK0s+FkeSLKMLIeYk4ULT63ax38N12+PxWe2u62/4J1/vvXMfcKYmVMv9PMrxXT3/s02KkpImdIKEJZvf+kx1ssE28hYAh6fJ+shyZnTD6EqgEaE+uBb+7Ep+6DWYBQgfz13zmHADco+iU8DrVxZoSbiIS4RcJF4K0Sue8FMos6bmgosuIiwdaWHRwgWdunRg6rEzTps2ffvt+1DXaPmKNR5foElZpwrOZ6PZU8GWCtyAg2A+g4uJ0GoyfRd48H9czotHGyIr7wB9QriRgbAZoTQinTqrDhdZOfii0tKGulmdI6hOebTySn6ZWlpTNspbCFuixlgAACAASURBVEA0glfsoEGDEEqYEuy1ep0XZUU3ohInCJFc0Q8hu9AOvhpsoZDJRNFiLA60RgAUjUyZMmX06NFE/CIa/o8BN/K2yv76LX0VIY9OImYxOrrKr8KQu6j6GB3LA/3nOudc5FyH38gv1//4rrvvxtglnEcKYkgRPZI3+UpbYpcdMvSwF16cwRYfOjIuDjiVJghQo7AGe5R0Mo6ci9KrG05dbBYNF0NEQMegyx6joIgS1MiQeR6hDQMB6We5rAOpv0N/0KtMsWZsAuHJAIzvoDoWUGIagbVd586l5HPCjggSh8OiYxfwGROeiibZLEgLhYInhH1SixY5mzZ5rGWbcis7QjibOaqqaqhcybIEhjcgE+iuhl9egQB52Ogim038VTSWHubNN01qXCBgWqBvKmOBruAPcOI6CyT8RNFJn6kDmsEizsE9JX/WCdBSaUeFP57XxoGAbtmVORAlQzoYSO/mm2/ef9AgfOloRzmJPv8HxdDfZliCpXY7KnDWbxRNhNBSxofJQiOFiZw+CTMRPxZy8EZTtbUN9JIkyTr78mucgwUH8FakoqvRDaMq/uzTT9nqMOM4PNicPsJxbp9055lnnA0WVdeKtKckQwscvK5IoucNfPqPd0tRXQfOHOn6CJPHiCEaYNTDUBaJyjgkAt2JAxenambhRGLPtd4JaxYcjCuaNwDaUzUK8yLCm+iTSf4ne3g2lums3ePEXk9eZY9HMjuceOKIWbNmEp1TvWKtxeH55usfPvxwbr/+A8TPm6lqfJWahmdqk2uzAB0LIeGsontnSyEqE2TMX2REUManAwO8zNaRRx5J/Ve4GCYSjE1o5vE8JUEzykYegzA4oAH9zWM5J2ZCZDdM9ziHLCE/nOvhtnhKElrIUkFeadyqWI0k/GE9a+ZEcYUO0B9ex8MDeiOa10TXWzBj0aziBy1TYRBQwHbpLe0gZqFM4jF6pQP55b/K5WmHj9IfUhbxXTRA+ZaV1LkoYlYyydDoEh3AK0tymbB4rM/m8ss7QyXpZctXvvv+h4cdPAhhGBUupcDAb1CYqtV77LUX7ocwG4yGqaQs2+ItBDnF4/gls6ch1TLDcZEjjnLuuTRrElODpx0TJhzK5RQFC1UK02miQtAmAlj6/ydcrljsSXj90oxn9tur/4Qrr4SlsALguEYaIPZoJCojzBNJF/coR9CfjuBJanbVhkMJOeDCYI6OndqTxpoi0OlMnMgp7kbWkcOmCG6F4hi3FDKVQBoBrkjcAtuzOiekelGFlnkY2RdMY1kBzfLIWe/zjbqorSnZcp4n6kY18l8Pg0i6GUOO5JZSpfB6dcoxRKrYxef0nE9jeYfQuMIv7gE8QDs6Un1MKS6vF+ci6wKOm7v322P3/gMATo9evewuUWjx4i/p/1/vbjyh8DfMsgDXkgWxpeIqqkOr3RuJLAH9uSvcRlLv2W34pBbYCDCDeNbCRbtStwdHbEjGcCrhVxikyJlcVUUxj5dffrVT1y5oLvvstMvOfXd98513V65Y1aZdeyoroIypqglRwy/fQ0UkXT7+bBNnxi57Gw7IwVCEJHbHMVTYEkVXiQzEA9Ts5fB6R9JigpSs8ADmOiosQ5WyeEODdWsHy7EJzXF5iijayk3ROOYIUYf5iAdFJhYn1wwZ1LgmNkEcJCyWpcuWHXzAIWPHXfjsiy+179CuW9fu/uLSJOGMML1mnZhNLmapYAG6022Axe4ByDaLbKEcUNo0Yiy1ZfCIwsBHFU+S/XAXaQZVk+41eYAJ1u+qbKFglCXbKNh4XtZ1UxsHcwn2DsQU1AO4rpOMjgdUxoKx4orBwypCcQJ3xm6FjgqNGrsW/kQxgK8GOgZ0OXBtmmW9Qbml2jVyTPAnQqHgh9lSN8uR5+/0X2GuVUeIduQWAwfs+kX6o8IfI+JhKzXpzZFlwWqWrphGikpLioqLUQceNuQgqp6Sy8ldFMzFTaU8RKR4lG5g9xOwO41GTRKUYyL3somJ1UQYAkZ7FLxe3Ll9vm/nfYik1aVLF+QDGanNyrbU4fHVVlUhsPqCLWiHAYpK+U92IH2Wt26NPZpMpInYZdgscnZDX4bK8DZSpbpkycJ3TbRZxuQhqZjNbJsNBigtKaqxeoQibi8lclPUM/a3bJkJxXhIbNE5y8qVq9u37yjpIbQGeQE4g1rgeSwaDvq8KCyvv+bqVatWt2oliaya5chLbFrfRsbYpI2Kco88K8g3q+RDm5zQYaVQUMuASnT/eZrlFaUsfpXdc5dm+dXFQzu2IbfhujKrXj17wSWQXPdo2TKRzjCJAK1Z4PNXIwoBEBWfKpksZg2rUNrkF+VPI/EbdW0ObpOIVKNDl4QyBcQspkzD5JlUEIA5VWUBX2HeE9XV/hYt2NuffvqZpJrlySlTHh19Tv+Va2tY6dh1t+3YubsUmXNL4sD1Sqz8HCkS/gmnjHlh7ABTyUG5On+qD6guxEAe0ZhAaR5G6yGMxWWSSqKpoZqc28VKISsa04quBHnL7SYAK5OQxLOy1WF9QWIiNAG5iqT/lODBhTrnsvFiMoNXHWAvCgS227b3iSf+PZGxULxkXU11hufcHrFNFsCHpk3WJhezAASCTnR91Ux62TS2mOdu/zVOAAqTyudzp84UuijELJxYOSA2nLew4qmQoe9yLtSyQQ1BpDGuQIe0BlvERxJpiQRXOK3ziiqHuM45CxK/vCtUut4AChLAlHmL4pcq1fGwmsy4RbTRhs5b2lrTZquBtwSxDH9nIMAKB1v2ymRUYvnUWxsyfR5jNybKIfMKc6QEz29z2aTR4fbsuc3Lr7565eUXr1uzJhKqLY2XUbMllYi53AGsgZ6AD0siCckddpcmwSLfB/ZLeusrKcrEEmSW8xLahuuixcJw1qypFeuYukwSIyRFY8TJLBQKb997F96KJlJSvP1PdrA8I9Mz0ZPvnISvT6uWUvMAvp5LJhCt0GYJPhjTBqyD3FrU1ZQq0cw6qCI2Qdkg8ko4LHYTtv7klSEkXUwqRmmP04qQXi7HV9C/EsNAu1QOIPdMvZAWFDISCSdkc+BdrL1Ucq334SZcZDh0GNwGJVBXQ9o0wldUBmpCg/qK0ghkq3yfT3BFeY4KXtza8CJv8SS7R116ld4Zcp65aT/zXAJor29cJLZwJIz7JnfhPNSZ+kvGavLEFXpRQGr8rGHE6J9ElsKGGAoH/C0U2qwavCtTJlTApNS/Q0OjgikDrwu8rQVJrFYyl9MsOxV3URH7Rin5ZdLL5dIpsHDchZe+/+EnTz/zPLzummuvR5f84COPlrYoA5cUnfhVGlG8LdT/P+p1XWKgGgqtKe3U+dW4HUwQpi6mhKoiSMOUnRRYGXUXigwUHN4y8XJhxeK65P3R4C0oy3AqmA7ZKV3BFqo2xEqCocrp9bAnjyfiHsrfggVslDAdo98ih6nbFSyyT3nooW126H3hxZc+/9wLn8z/+j8PPwKdUoWseeG/ycUsOg1aI/jDaISFCWiAIe6DTRnIxghKswgxKiuwNjBneDgS3UPgIWY7AnrxiELly8aa2DfSOMGXEaHoCeIOizSiEgFxc+bM4WF81bFA8Qn8sVDs4+mFUwXzyjP0n6lV4UxPGBd/8l3+REGF0xXN6p9c4S3+RF3EM7zLUDnhc+JxaTRYKmzxLf2zKbCo7x1dbOgbmSO4j7gJbuX33Ixa8DubRc2GyNK5c2fuEn/MwFBlIbjAAOprtSnXGNoxxx075qxTsb163Y4RI47HEZuod8EBrVyhakinWK/kA2anCCmkEkkCcnidfnIZfQymRmLWysqKJE6TMGDMiHYbiuU04T9ig7bgs8xJ3eiabQRNGfWv/w5Aw1xF7t9g0I/wsff+eyMARUPVYBoRBjiEsjzkEkn2fBQpEs9INncmj6MgHvOeBIoSLw26ygN2g5AyIxJOZcvZbW6p3ICFEE4HfYFakK6gGbln6juYBagm4POlE3Hogj0Ge/pmFLPy2iZSqgp6NEmVxYtKehtS9IatQRc8oM8wIk54EsjkqRUAKuTpD/yBc07yDyiVCaqbQ/tscBWNMVZFV8AfYDc4+f6p+w4a5HQLe2xePlDfzPy5ri1cuJA9A1537D1Ki/D1gV2b6mpZCILNhoVlGySQrTJ2dszlBETXd+D5ztRASvwatJeCTkYrJknkZPNisxnGbkVBJg9bcMa1EZl+3rjxC35aTFJUNUPzrk4xuMR3FLUUT+r77B/2mhm+MBmzZMsmn50GXJ10xmK1N4uj/JJ+jBORayXlHlMmy6isHbLdEbstSR84EMLU2g7bqakhIflTM15GBuZhYLv11j2Io6po01pmmTohRoeJBwUlWSwZ4iLiqMRov02bdnhljb/k0sXLl9OZViWlteGo+XyzHc3aWH29Io8OtTNxA8wzHbGb1vfkz7m2MTMS1F+vz+dEpspkW4a/E2d31113Ec1OYV0iq7nO68h8qOs5uAunRtzB+sDznKD44TpGKKyEVMXh+fwuUze72oL2U/m7fj3/3fyfeqLP5N9VelM4qCZs4+Fo47/kF1YOWyeAnEUOrx2aUkkrD38wmzRgdp+fzZff4UomstaM+MyRQ4uHYQa/5Ov5d4FA507dHO7gv26799GH7u/ec7tMJERRHewrrP2pcNQdCKxbvebNt99CJbD7bv2yybgNryzhRtlUQgzBQofIiBaP3WV9970PtunZA+/FWBgzIvmCU0gATr/vmw/m5Qj3cbjDxsGL3RD086c6YFuxVNIdLLK4/N8sWLK3Fbe2kJeIwiyZ/YivSaF4IhE19UYImCKTI84O1hz7SGZa9ntOT5AEaggRxNUBc8OemAX2D9wSbkXdaXHDsjoXLVux656VZAZigtgoFaoeiUIY9INrppAnbNY9B1ZCgJnUOaIzaI5D0Rg9GccvaS9PqvXSIBc3vK7n+VeETAzb4dA1ANLGOp/vj2yI19MR53kOwGQhi0FibMD33GW3C8acV71qdaBliSfgz1DC/a+j8RDA7ZA1GAhTlBDE44Bv+IgUSyTJSHnzLf+a9eqLTzz+iDdQkovGWLItbt/y1WtYbddR5CAnTIPQHDu4Lgqteg7lh8hSci+/C+XE5SGu0CvLDYWniwQh2Hh7vF9/v+qVOW9PfeThhNPRrnt3Kd7KjgbLCf/Lv/5/jdH1fPWPewmFklT7SmfwFYEjoDby+tx2fB2ycHURZFl/EZFx5t6SMHMUFE5CC+LdunUtLgmyRZQtHwnKbA6kKzk36i5RZRnJFVfsrNVpRTHizAb93q26dm9VXGoli2Mu8/FH89C/FLVqKWUTAyR7JC88Xl7MROrBx/4zYN+9WRB79e5THaolvbbXjd6hOReS5uF9DWAFmwYkGKKd1U1KxdX1PKqB937pLWSmzz//HLMC0dqED8Dr8RNCX0XyX1wi2OKwhMAiUQPgNYVrC1ltMKIRrsWfWtNQNxy/tB+/1vsMB16jOjbMNKgoGLvy9w1vwf25BR7vts8gtmUoHiTFCBs9/r9e8dZcXUaJyKS7nI49KKsHReGWl4w7vP4IDg1UCa2uHj786MWLl8x47lnJGoDjIdoXY/okV4p4QqBrkVxQ1uoqpqv6oIMPiBOgQIqahGQkl7hekwAawwBzLcobY6jNL2nNNYrfeTu4nTCPsBayNKGXhSdRwyIbD+e9HMgWs+zHH3ExZOOBUVuXCtCAeVdZAXxgO4FQzvpEEBbn0MX/V88gf0vyXgu3dA8jq0VhUVxmxOh9cXpk7w8CMCOa1/F3Dskmdw+AMGpUGqoj1OFzrsQIKHhAtdeAAsjhVuiyO5gONMownH7dKsnLhDa2yR34M78InIV9kUw/FkfGwjsWUBMD8tlnn3bt0vmZZ55o16bMG/CSo8SG0zMZei1ZFiPYDEySOfOQhkFUHUTp1C9mFYItmZC91CEm2NBlnOpyVjYtLqsdv16MjMws7iUrV69FzAr4gvjaN1einEL92VyuQx1GrYd0Gw9HQiy1wrq1ZgOuDokEifvRiRCMP2HCBGEjJLA2Zb6EWfGfrJF+aMEIWPzKJTIrkb0sGMQ/e9KdtwmLyxCxnnBQAAPVfDyCOyrhccOGDRt5yknkdMglYljX7F4/LsIfz/3gk4/nnnLmucxXVU2NPxggCggMIhqsGUHaZL3Sz+0DhjM4uGY6EGwUSP3cd3/Jc/vuuy9rM6ZAGkFHNXTo0H/+85+EAS5YsAAy47pKzSSzefLJJ0kJgVs6gKYKLMyRGnm8JVrKzeeAg4vuwSAHoiSIwpoq+Gy8rzYcDk42CJp49zM1Bl3lGd6FSTXjkGlNStqtN76gTUECQDuFZORH9SJCHRoUHwrFFcuWO1ySGkO6YtYkqAg/LfFdNKZDLIbLl1ezF/GIzl8O1DM8Sbc1yEDzd/PnhvvFzWfqflFPAaPkzbfYjzrqaIoYjh07buXSpUQPoGoH+MwCQMHYisUcKgC363bkxneKd0mmAZmwOLVq2RKz60cffNCpQ4fp06YZu2Cd1pknOdgvQR2wPO40QMM8yXd5AFxC8kCgR1tM2e9fNMjf98sMVsUsxq7URH9VhOWEu1xUJZziJ368kByQRNIyqr664MTf9yh/v71jmxGJhvDyLGtREgnVZFKx5599aurUu++5945tttm6uMQfqlkrudpjNRY7+d6TbgceI5bTTzsF+Z/0Meh9k8YhulGHy+umthWKeXbvE664MhTGK6jojbfevu22284880w09CpAYKZk7RM741+HgYAyE6hDmI/ZiuDGg2eIeGiZ4ignnnjiu+++S0kVOJjwK9xwHQ72eLAyJR+hrLyqyeTE4grTyrvE8iQitelE1IIHPBqydCwTr8W6wzZ+9Jhz75s6Zde+u9x39901BPoEiyM1IbJvTLjyqh49e7VsVQ5nJPoQrkXzzWXSyc/5JhezgCZIxtJO7B4wFkWfsJ5NjnQaHsj+3kzV/z+YEnxZkDDYmkMD0AOHLhuAGF0lmq133nkHIoEzyiq1+Rw6CvqMqxnLamVlJVc4lOOrmgds1nwTuOOgacgvmSpvqbqiWUaMCEVWX/YFCAFkFsViJYJgMonrITvH8Jq1nqLA7bfeeuaZZ3z99Vd8EbFJeoivGPTG1t4EXnGJ5PBY3DnXUpK4ESEuf/SOySBvs2H5pfAnCKYyoi5mzdL/zaWRTJr8smmn29W1+xaLf1r6r39PGjbs8G/nfykbPqOUitXW4sA79IgjDjzsMOFTRopldHJuOB3LAJvv4uIgq01lZf9rr73mjjtu++F7svtabeLpK9IYRASo8zZ05Xf1ggiM4ssqrzMdSFpkjMu/WO8rm/VFZS8ARHVXjIUT/gQCKnIJPhthKw80HuCiz+vZukePl158ER6VF842a1D8Jp0nwTesDB7uc7uWLV3scto+fO+9G6++Yv/99h7Qf/dYpAY9Y7CkJJ2MeYJB/DmZhZtu+ufxxw07b9w4EFsSV2oQYmN7z57W4Xji4YcrKweRdo46ch9++NEZZ49BqQyn0qgsJlpTpilnbuwX/pDPg+qAhUNxHr6N/xx2DPWi4TpbvpYm1RGsnhhzKAdSYjeukEQ6k8gesy7XcTMkNpNeH6LCz8vtJlYwbUnHs5l4Jidz5PCRIci2/4EHknGJCLnrr79hhx12fGjqg/7iFpMm3f38i6+cOOokKJakgKSYR5VFyxLh0KzHJjcaspbDbeGzrLU77rCDQqfZpcWNYYIKDSkKrZUuEvwqK9TpNKCs09KrhKEtMM2otRCz2KPgWM0Eb0Yrt3YVUyn6OWIkGRdDZtlT/g4EdNSaFxHggOJAQx9D/NWTjSHZtCvomejJ3vvuu3TRgpkzZ+67/z60g9CUjicoSxRoUYzzRJtOHS6+7DKsh2QQEAV+UdHiH35A6453MNpHCr+QPYvENmhEAgE7hUqgRgRBVm50ddKrbBaby0477cRFilpxUee6aR3eTN+ys7CkMVoliZ3ZYafe22zVNVS7asz55z3y4H+YXLyAyUtLJDM4gDFRMOT/ZoRh0kFy9LgwK0wbRG38feSoI4YdLs7CDic6fKuUfbPX1q5D+wunQyZzeCQbZ6EAeDMtcuBIh28WT2I71s3VZgrhhrvNAAUaGxxKbnqdLQ1JldAXgqLsB0Dsdh3au/GcM2ycBSYE8os2JY57UMMf+utuvRAA2uBwMhbH/7xdmzbV61aNHTMa9+hRI06AG3j9vngsFK6tdrs4iXv8RSOPP/GL+fMfefhBlulYJOQL+FCYk5i3UKRhvR/lIqu/ze3HXeG1117Ybc9KeNtdd0/+4utvH7z0GhgRPCrgLqZvbhxJ7X/GtMmF4KbzJb8UGjT7DXgFM0jSKyP1EgKVyMSjHp/P5fMkQjUunxQMpbW6dQor4PpQTUhMLB7GhgOPUkUZqiz2j9yykzkQYwi7HWQo3N8z8Zbl5RdefNE55/7j4YcfLSouXfrTsquvuX7gvvt33XIrty8QiiXTsRi5/FPJqJvar4UG0KTrm1ybRa+QTylDQfUbAZCBaTO5WTc0YtaYfv36sQzzEPKETpXasHQZ4LqK1ZxAGCw2eldDxAlU5MpmpOzN7w9IHoZ9B9s2V3QBUL6vcOAKNlOWW8qJwPq5pVoufUZ3DA2B9WffY48OsyEj+eDBg/HHD5m4MGRbh5eItkguzhY/k6wNUUuHhO84EokEkEqxK6UQOCW6kbGwxLhEmRxHVsZtDkWj9NbtIdH57mQyY/8RiSDJYcmqk7r+lEZDlIXAlf0cqWNqakIdO3d66pnnjjnmGHBeGBM4QHIak1Y3TqprCI9/RqclRGh+6xhfNiUZFFn+bbmiliWptKQq5VcQw2ZDuoJqlBzy6FQvLnBX+SYn7OmJT0RVppma631+c78IAHUDw0AUMpAYF5X0gACbBLTLU6ZMIWcy8zJmzJj33ntPRp2z7LDd9qRuoqS0ponZ3EHxm/Qf9gWrB/K4Pf/04/fXXXtNx3bl90y6nRBOILxowcI7bpu0ZnWV0+N3e/wnjzp1+vTpN954Q0W7dpi0RXlPjiWsS+tT8/z8Idg87nhN1W4DBvTtuwtloBEDlq5c5XR72SUiWMN7wQolBM519fn5jf+Bn2SmgIxKAECGFQc1ORtvARGikkl5xX6bEy2/I8KC1QoP0QAy8Uxf75aAQQM/B+VgAjFDddRid+LiTnRwMpNOZEmFbrX7bE4v69Hbb76BvPXVV9+8//6H/ffc67ZbJ8VjqXPPH5uWeB4JsWYNonvCOZs7HGWTa7MYO6Bk30YuXZGxjF8CfmxEYGzSA2D179+fGEMApzYLZYJMZ373yblqgIg5J7sjCzy2NvSKVOyhEOwm7V6zN668nvI+TzzxxMCBA7HU5D+RH68+Q5ghTpoSlGH0sTan5HwDr7gLoGRv1xwHHcAnEaXgAfvtjWUdHAiyeIdqyEUqq774DFlcPnculUUNBd2hd4N+SBBP6g3NUsNGx1tUFK+Nf/LJJ8OGDaGTEFU2lUQrkwzXutx+Oo/ISLcRs3A15cjLms0xgs2jDcYdTyRKA0WESqHYw8CKYHr0sSekIjXAGXUU1St9fr8LP1NTZtX8I3LQqDlFdS98is23bjO4W11VVdKqleTOpsY5wm4iwtzwACSMRItevWGPRVlajP2XBtHl4AUIJijibR4AbXwvlaXodoW3gSe/ehFN3qWXXgpZAQFgCMxh9+wl0Ap6fH4CgduWVxCdsNPOfVqWi6Hkr6MJEACwhIZ9/OFH1119RcDrnDXz5W5dumZjSZSMN1x/I25bY86/MBFNjB174QMPPvLuW7N27LMzuztxwXG7yNSQIqkSLgqNXZASCY/LbUkn0cCQBfjd99/74suvb739jtrq0B2TJr378UfjLrmopEUZaX4pyEr7CfYtfx0qC+FOmiRmUPZjMHk8ofcbOMDpJTg6bapLZJORWujF7cE3i6VBShKjqcmboWRzKGm30rppFD0WFGfcvISnJTM2lzUTz/KQg0K6WXgXqR5qcIE/4IAD99izkl3NlCkPpVM5ihhSfbisVUU6m4vE4jAtxO4E/nbio896KFTcXMcm12bpKogoSlIf9sTC5WXb11z9L9gOmE3MIB/Fy4qHmFEOTuhPXv5VhsgijZiFjuSkk056/PHHO3fuzBXEgjzfLPiN39MNFSIRFuHjeGWBc/SOX66rmKVYyLI3e/Zs+LsIWFLNQORsntEh65PNMizU6eixcGbE/xpnOHbwJGhyYopixxCNCYUZfa/UCJMc2pJQG60Jnu/ydaNc9CKNyZ0MVk7dykiBCyp2k4OObSj1yIzZFxWLalkYi466Wfq/uTQCIBk+AMNu2L5Dh8/nfSG+dznZFLJfB8N9wBzPIaOcl0Ex2Up+G+SkxbLPLFidLvSLJa3LM0wQPgqkgohLSWN0jfApGlTXPYCshFMviKAvXuEXCsIjM6Lxib+C+rre3mz6i+oUyHjV/p7/IEBQ3bAmz+M6AARjCYYqCgQ9Rr9ImDNpKUi68Zc2q8kTBeYDvaeffvrs0WcuW75k6tQp3Tp3IQ0v8IenjR877v4HHsYhYfz4i269/e6HH3ocGQvRSpih3Q4nIZWAzIWj8esgSxg6GOI8YlFCR++57/7+/Su326E3e3vsCWPHjoXpaS0mEEP985o8xj/Si3Ah+A/whxYQnjgkTyyRUqbcpBq7dFemKxfPqw8xf4q6yri+8JgsVWjbye5rony4yF02eGzFJdsMxZDc3lQk8dyMF//+91P79N19l913O/qYY2Kx6IhRI++bcu8DDz0cTSTffvf9+V9+IfkgcpRz9ZDpml653M0f89t49Cow53VQMApzAYQBCvDCFycYLC5tVb66KrxibTXaOe4SJF6gmWa7zESSGpvJQHplzdbOcHHWrFmsGSpPqLGJWyQxI8CBWsvURjz77LNhiL9bwlBJIt89/RNog47g65133gkEsZaKULm+qBErKKoje46wqqaqUgAAIABJREFUmsxbb7+/dl1Nzz47k0wkpRpYWXZzEpaGNqj5gisTyexpo899ZPqzRRXtt9i29423T3L4qOKSIG7a6vZZXT4SqtExsjiw3KMspgMIVfwq9uifXHF7XR27dfho7of4BWVS6AOyeGtlkiQGFJP7cccO//cN1y1ftNhpcSUjVrezBXsYIMDiR/C2C6Kz5hzZDFlx8odiAsNtRpmyIaw1zk8+pztRG7EmM36XVFOW7VczHeTpkzBesgRYLXsOrCRB3ZxZc8jRocMUSjO1V4nlkfHyXSjUnCA8ieBlExWg7H9QMeOIWhSkJdkP+kos3qJolsLeLrsr8PRzL5IhPkm5xKykZyyQmlSGRIgDdUVQOgY8ng+IXchlu3TrnM4Y6XnzP5hKpTVSw5CTD7jBl6E7llIBponYBfI8w/l/Of7zDPyQx2DoKcrhMQl2S+tWpRQ28uayTpuTzEpEjFIUgZ04ZIJnL0lNSDTgcco6zfQliJIj0hNlAOlP1h8KVD6qx+YOYwWRsrU8JOXErKOitzb5b8mIAcSsWasvaX3j+ZcfuvvOEUce+ubMZ3bu3d2Sq7VZo2lHOmFNtevSadGCHw87ZNgLz7147523DRk62JIMw+fspCTNmiqWGZS74L6V7R/gZb0noEQmDxphByiqXwoqkAOTdLxZsjJStMeCM2Q2abGRJAJxLusLBPHlfXz6k4OPPjpmc5DPGg1MsKQ0k8oS7gtfljI7onARO7IejAL+wwTyy6dACa5zzqgVwTixUmc2Z2XqMTSQGwz1D/4WpK/jAd3JKI4pE9OF7Hc19ezxvCiIEATSKXi69pN9hoDY6SXAk8UmFapat2L5Nj22YgqAD2msZJolXYyIS1YHZIHHFRn3yN/LEoasggZMpkbgY1goQBMYGnKTTyDDyVMkz+KzYafP1nPrTsMO22/qvbecPepUWzrjtlLdIb1bv53cQfe+Bx68aFXNxZdd+uT0J9jZW9NxYV3kr7M6osnmMenkZ6TZxCwlCZ17Wtc/AQfiKt7Qsl0ziRIQWfXupsYJgM56AGvDMQi8pD9IVwSpIUgtXboUvKRvqiNRsZpk8Y8++ijWNIzroDJ9xq1EqX1Td7VR7St6qV6hDrcMtBkjLiBo77AcUTCRQQEBRce6euPwDacdk2LXrXuwjW7UR5vwMF9XWwmsapfd93jz7fc++3SepPGVI0cGLJZ/bEvYB9OpZF0m3/o+wyR27dxt9msffP75F3aXv3ptLfsUO4Ka0+4N+o8cNnTN6pVnn3V6uLbK73MlYiGZMit+4R6Sc5IcJU3NBtI0x8Q7ni4BKJgagg7rFk8q8df32ea8BiNAIceGG/znRKemuT4Ab/G63HzC4/MWF5f07tP3iSeeBCNkvXe7w7W1xJyjBVy1bBnQRlnIRlLtwgoNk7k6DWmgWmdXF6+hnrfd5fN+8tH7I0eOnD59mk4Z3RaLoUb0GBVpof4DW9G9k8DMZmeHs33v3vh963JS6JXN5Xp+dSTEZMSIEQBERSvwnIUfYSu/sVEirXdcegtI6l1SymHzImUJjcOOmC9gi488vzSI/QK8hReVl7UCXYOBgMavsPrq69paA5+rtw+/54tqWs0jDFgKVBm77NjTaVSDnAe8PjQcNVXr8Fw/f+w5Ey6/6IorLp88+d7ddt9d8lclMlaH5LoMBkrnz/tiwIABVdVrX5v9ysi/n2BJsp0ocBjtPvf4NPBMxONUQZBHsykrKd4JFaIULKWjKTRCriyvH57L4+6gPxEJXzFhQqf2HSpal9PDAq3XGRakPVMkkV+mmF+dO070XRYsDnpiZ+5tNowAPMCJqsSQzCEuIKCv59/NLweFvv7rX8fHvDaCng+fOQ8pkoVjGPehoN+3euUKEoGvXb2SGi1kuMJvW0x+CSk8yTPkfQXpxZ5BTke2hCYxjcwI4TgwcIpVYGiSrLD1H/JkVCqM6TNdu3dHh7LPAQeIDdC4oZI/5fLLL6dX2K8mTLiMEnnkflLwKqiBdrPDs9nELB208t/89IMQ2OyQsQjfA39xWFbGVD+EmvuqfnfGjBn0B0sK2cnGjRtHUhNCfnSNwfnO5GRaThTkAw88wIqO8zUiCPOKP9ARRxwhBRl+Zwc9zy9ygjVGqAeqLG+MlHN8QRg4t3TfQ30BLkpS7lTmx4WLpj/zdGVlJRi9qYclpSfMweaCGkd44z32xBPsxnDIliT9HjfKevYOVHXlGSsxtwUOhMOJE6/ze+yXX3YlMUMlrdqkk6SJzySiTE2mY6d2gwcftHzJT+efd3Zt7SoJ5TVHLBFn/5fOWtJZG8lRXD6/EPp63TInyqqUsRb4cvNcZhZYU0Et6jjBKSBgRi8KrWY6lKBy8DOWZ49n7733ff7FmcuXLJPmk8lAcXG0pubcs88G7VevWqVpMhQO3BfkMbXPWbRQpJBqhsQQXHlz9uwhhx72yUcf7LHrbtQhwfCHVR0jCEDj3YZJWIRXKUpmwzz99fz5gw8+GBtZM463mcDWlGYUW2688UYSJ959993YxHXVZ34ZNROtXKVh1QIwr5syg43s6/hF/mYnyFJbVoY6NldTW5VIxKiepM4ORH1qgmWCPZkFnme+aEdpX3+bMp7f5TvwXuDJMqkEq7DiT2gHwuFP1BSpZNzv87RvV/HA1PveemvmoEEDjjnm8CzOT6L1sUTjuVhtmpJ1jzz46I477tahffs5c15r267CkuWBwnSn+iSj+kUxwhdxQ0TFxMyKIykSgMMoLOEm/qJ0lGxb4usAsdRUVb322tsscPiWkiW4EFBpVlk3tKD8R//kXHeA+fHSLAdAeOvtN55/boaE6ovrKvxc6jHwMC3Qk/xCkMeEQp/+Ta6jASRxK1mtUhT3srLnEj0ufY6FqstaFH05/7Pzzztn5quzTjv5pC7duyVjEXvAb3M4pQ4h0q3d6fL7eJcX6TwogQ+u8BAUuqGQKZVTOBBQ6QIRGP/6cBioiUdvPA7WkLiR5FJvvPHWww89M3HiRCAMRmHEh4qVeBXBwLRm51fN5gLP6ARBNzj4E8gSI8C2jGUG8QXO63LKGkOKfTWybjoMyHMfZCkUVPh9o+yhG2TgQH7CVZxuwLbYPDGLcEYwIE/SekIaAnb5eP5uuk42rWVduRVraUFP6D+OWYRJEtynFxkXt2T5tEpdKC4++/xzSPpsoJmaZrNaFRgD6IDOCLbkcaEcCey6685PTX/mqssvh1RyMdTzKbICpFNZe7GPvVs2nqxTuW3UWiqe3LbXNhhDL77won33+RuWGjI7WJ24b2OBTPgC/v88cN/Qoc9ff8NNJx5/5OlnnNVj+12ISbR5RG4DB0KRKIIc844gCjS4Alh0vdwYYzf6eDNc4CtgFwybj4oXgnGYoyd15Tt++RcwZmAAof4Nlabstj4771LconjmnNePO35orKYGxkHGMgLcwJlW7dqR2YE4HCuGL7aPlM2hsKjNTnJXYLJi5eoWbTpg4Xx9zpyJ11137LHHXHXttYDQkpAkDsgBg3psy1jYWjIQDllj6jtYBlQxM+vVV4PFJSTm4Km88qa+NzaPa7ALoISGGyobP378zjvvrP3W1ZHzPMPJnxQamLIafnkXlRiMXgJukB+SKcJFMUc+9+ILRx99NKD2eCmeTj2+3C2Tb+G7N//7lprqarrBPipp0nH98Q5GB2oJgzILip4wTDDZXM+gueU/0drqd1+f+9Jzz5w8avg1E68iDWKoBptJMWamo486vveOfTt37cCG85yzTzt79On4Q7DTTCbDwNxhq792IWow4yyaIZWAFNRjYXSIg7x4xmNMgkHh815cunrpUqReb1FJGl9pUgYYrCgr9S7+6UcIUQXueicFumBEED7PQ1AMR0VJCFM5kmIFf/IYR6im9vPP5pH90YXwIZWrkkgDUBZowpPamj6sghe/9X73t7oYTwpkmEWkQ3YOeB5gdmW1rVmz6svP5yE+1lavveTi8y8c+w+8FWAqlF9zun0kCE3iuoBJV0TqRDgcmv/F+6TwRYkroo8xs+JHzKAKURkKe3nG8Fg2kFh5JGA6nXZ5fRRjjdaGx5x3Qa9tesAnCdGGtxFLrfIWbYJgPLkh1jUX9JpNzCrUITKS4+ZZW1OFmIXeCAWG4bnNbPvc+OuAjIkB0EwtdaD1Af4kkT8zxF2wtmvXrqTGBndJKMcv6w2C4Msvv6x5sVEqakrMjRv/ba+AByoI0g2lUk6wjZL44Oabb1aFpyzk6uxP2qRM2ml3hGrC999/P7V8K9q2IY4Myt2ko2A7gasJi7/VQUitbcBe+15/9TXf/fBj9+7dkLSwb/F1G5STlFLEqXjMXaCWuJW6VjnH8OHHlBaXMI/9KweQsv+ggw5p17Elb+Qy6Xg0ctSRw/YftO+woUdcPP78Lbbe8dhjj9tjz34etw9vCnTUfAflFpXawYc8CSmPy4Nx04ECbI9LwRkrQWe4hAsZS5LhZpNycVJJUBbXIQoV/HkqOrQ/7oQTpz359FFDB1FLVOrkxGJ9dt0VFsKWTkpHr4+gARQ6asz6nK9aU7UVRaYtlp7bbPPwgw+2qKhAGYZOxe2RYuehUAzqUHxruPOk2MbBgq3+a6/OJGh3m569OLcZj7vN+lBJkekjSkYSKq4vFA0iqcSpDJox/hyZMg987EdoxSQFAAk10Iolkw8++ADlEdu0KSflGVJFPJ4hK80rL7185NFH4dwdKC6CodWamkh5eOZb26whnO888ESSUDRTYKJgwO7kInqGwqtUO4/HHn7wP1PuveeGf153zuiTsyl0S6R7dUvVead3l113v/mmW6mlPmf2a1v26JbDR8vlIHoNPtQA2WGY5DYpTFnFn3vmGdytSHlz2JFHWpJxPifbVLszEYqcM+a8b7/9jh27yw1Ks4nNtmhZetTRR9w2aeqSHxe2qujgxAO1voO1XwQFi0V1J6CNMh+uc6LsWs/pBifrqtZNm/bEtdde9/obs7F7YjnEn4kSirFkghZoSjEwL4bW983f8hrLEOWP3G5ny9Li6qq1X33+6auvvPL4Iw9hvmhRVnTaKSePHzfW66auITVYa1F2Acochl6HKMBYNxYvWDjprjvvmzwFOyMAiYQlwxZ6LUJEQQ8xCBbY5gmLQ5xd7yKJjIXIjFDLSpmJI/k5ly5ZyVe++ea7nttsZ8PUYKsLiRP+aYRgPtfs60JBJWdjp2hjUqe7UAsYiUmOHQDCFmWkBFi/ygEew4kIc6NjqDdIl4JQ/MILL5C+iy0pOi2EEjaOL730EslhJ0+eTHgIpmIcmxCcUX6QqIkMNw3R5a8yino/oqgAbLmrCIH8ytaNHTb+NPRZ+RSCo2AMqUIMd3l82hPA/7AhQySeXN0O6m29mS7iX0/vUKzzLYnecIt6af7nX+JlwEqP+W8dNix/kBo/uUTa7QsW+qzDRk2qKrwa/3bI326741bE4tPOHLPL7rscd/Tx0594ypK1ETWdiEVLi4unTr531Ihjv58/95KxY8aeM/qj996hCHU2maCSRrFfZIX8FpAVkc9tCnLaeBSygTZ2EEUt/bMZ8QqRhsWYofEdDLX4Te+73wGvvfGm2LuNvqSOMI3NAo8T2JOwZv4w+INpF4YYDosXBc+jP4FqWpSXp6NhdpluVnqzd2SrjEDAizB3oNcAG4LAGSz0hcL48CFD+YqsIcnCxpqNQfa7vGKiBCQ2EObA9DHGDSeRPwE4VxTaKng1MA7VPfA8CwDODGjNl/y0mKz7sKZPPv541KhRrVuW4fyORIXMSuKA2urqVi3LWF/XrFwFSauKXSdXv7jheQPf/f3fYiCKMyASHEwXPx0d14Gz2+X41003Tr77rsoB/c4ZfVY6EsJjiSrRUrPA6518P0629yGn/ufByVv22oIqK1a7NVZbLXEfolApuN6B+6Lit9qfffb5f/zjfFKRVFYOFG2ABCGKcgUtC8n89tln388//+612W9if4/HY8wffOS8Mf/o0K5i8j33BgNs6goeynaYYlZDxqJ0xIjgD7yjTFsRg/HWrMNwnGjTpuK1mbPIhcQYYaRc4QHMiGAjrysJc6LCaMEP/xY3rEQgEZ6TTX45/9Prr7nipOOOfWnGtGOPHDLjmUe/+fLzSy4c6/d7Ke5N8UG8Q20+N9Vvqqtr2RI7nK6bbvrXNttuj4x1xhlnUbENC8Z+++3BHhXdIQG9DrR6sVihMaGPIrCUu7gGA0aBOWyQ3SbpT13Ol1+ZSenLstYVxx997Jdff4VGnwN4AlgeNlxUMOR/0m+hrxe6XhDtCr3Q8HVlPUr59Jh+U3wA/RDCDfmQ+MWEx8g1WX7DTTXLXY2Uhs+Dl0ghRNuiVIBbwSvZnWtv89HU1157LRosOClkQB9/NYmwsSMFsHkWrwTGbhgRCu6srhushUBecQX+gh8tWopHHnmkZ69ebJ3JjNzsaLTxEEzCBnF9ZP1m7SdchD5Uk4+UKgqxKKIt4QhSeJV8TkSPFE7WhbrK43UmwtW4mg4eMviDj9976qmHt+zR/fnnXj1m+Mjddt3z1RdeXbViNZywfcf2d9056aN33xw3ZnRk7cpzzjh55LFHvfL8s6G1q2vWrUZ6Zk5V0lL8bEZZZ+Ph56+Ae8wXM4KASB9UwFVibuCtn39LEjFgSGCvJjpO9mxZOFEkKnmoJV5HPfmM5E2boulUJRaDV68+kmOJft6yYNGPJCKn5m4QRSOmELywSWND4wbZMLswBFrjYeSwBtg6/WF1lOIYsRi0xkeRMSXKejM/VAnBINR6BXjBJSYXyBuTdHbBggX5IQKr/zlcRUIeY/9JaPAbb7xOwrPXZ88+9NDBxUVB2RzEIi1KpBAyvItk4vDPSCiM6lEW2rCk9ddPcKLn+ZP/+enf8wN5aQMmzIaQQUEyAJ99mtCONYeD7wvPzdh7r/6PP/xQJhohbM1CGC059KnI+f475503pkvXji/NfGHXfrtk46F0nFCbuBjoCUDGwZqY5kKHWa3Q+A4cOBAPE/xMStls8EVsVzh8af5kC9TAToRdRBXNYC2gRepXdOzS9bTTTnv9tdlLf1pcqHnGRfvMJr4osravj7/BfpKXk7jIeMEl8Mfrc7cuk/rTffvu/P233wWL/AG/V/TE2Sysnn01whkP61rw67CyQkOr9zohsl99NveKiy864agj1q1c+sTD93/56Yf3333HgfvvS+nJLKHH6aRkzkqyCbeLjioaLy2vWPDdt0OHDLv2uutOOeW0t997/9IJE7bcemv2IShB+u62GxItnC6ybh2pE+v9qEwK7MnvB0qwQjyxcFcFZML5sX3YHY8++jgy9E033rLPgQdi+l++fCmgY14AppKz8slCjTf5erOJWUy5Yd111gH9k66T8JMsTeAW7AkYsb4yJHUVanKnf/6Lp59+Os6JoPIpp5xyyCGHkLJBOwZn1Eb4UwmApFkohCBsxBEkLXI3QxI//0O/2pN0mG/pLycAnH4CVa5UVlZqN8A0/mSM/PJ0AuNPMkEQIvlXGRomUaLSNnWHmW76xnpMZzhp17YD015cVEIEdVFJ6fKVK6ZMmTp33jx0yNBAA6ngxOWAeEQvUlqKqB/42iGDD35t5mvLl6949tlni4tLDzjwsF49tz1v9Dlfzv2MJDY77LTDxCsv//LrL96cM2v7bXrdcN3Vgw8+6PwxYwjX0r0gXfo1eRPYxfAhezQQwETkoQLq7qbNCG4NABZOwuv/j7m3gJOy6hv+Zyd2amdmky1ql+6UllRUultBEGlQEAlpQaQsEEWQEunu7u5utndhO6fr/z1zKa/Pe8v9f31u7+d+rg+Os9dccc7v/M6vQwiRCkVmdlaxyAimSW1SwYBEQWQR2Mt7BfWRNunvgS/cJbmf5syZO3v25+QNEK2FtkzqNCwFpyzcizHjupLaivEcHvJPrKEibMhmL8ovIBCNvBPijf6JDP3fm/J/6i7J6iBpj9j2JLsdJ5kysCV8jU+BzP9QyuH/GrCEANInwAT+nTt3xqBOLWVc/zBsruc5yBYIc0jGwglQWAj+cCWbnZ/+SGa5WGzz/0oW/lMg+tffCw7zEKYJjhH4D0AI81i9ejUEGUxGvPhyzuwePbodOXo4yGQQPXJwwttFMMCP333XsOFbkyZPOHzscLFioU5LnlfmUurUBFfBlZ1Wh8wPO/orxX3ex1ogagUYjXg/0FXo9CV2ltupNxqhoH4qaik7t27bERgYDCuxWYuIkbcW5BORTXOYIYMHR0YU+/brb14FAZab5WNSGB0wXiJICU+WTIbpAe0LpOJgZZkIEOA7Xkv+JKeSHrv4qUnV4jwqDFiHgUdqMCrRFs7/vSTlVVP4S+fXrV21Yvmy6lUrnjp+9PD+Pd16douOClOS2EAjZ69Tg9btduLjwGUnorTl8uy83D6sa7cepMlfv35zwVdfEbFDEhORoUDDFBSEBYs1gr7pg4PRz185GDQcj4cGyndu3aLvhRDksK9T4cztTk1K3LfvQM2atSmYPGf2XCJWRTXH34s9sfqAUdrd0m565Sv++g//TMzilTxQYhKg+Esk4CTjkDCDL4J2wwoVIi+AoGYMs/iL+JPvOKwsdlvJmNJ9+vbNKywIDAsFe/76IP+bdzC2mJgYkeQokxGGhfsSg9acOXOkAUsP5TsTxI61YsUKLiaBCEc4NmcMiRLF/G+++992m4QBbLaXZPrEiRO0BkKWpSLoy9e+RBSl16PzV83/ahFVpN7p0a2QPqkqtdL7t8XkAUAJhoALJGFgkA+opB9lX1zUQaFHlQO7iMNuhgXFxhanhAyVdocOHRIcGjxj1sz8okLMHbLfE9T/DGwKEb/lllGERuZ0oND52c0ye4FS52z6Rv1ft6wZO3GUSq/9bvnKOk1aVavXbPHibwrsRViCG71eb/OmVTu3runX8+07Vy++277j5SPHPIVmBbGZfnKHk7o2ZO7qnH4qZDekCuIESPZFwWIKfnIRbyvpN8wOVAdJpE9GCGyfp6Reu3xFgdBCzQir3d8rp2wVFxCZ5Cyy5qVnkW0HjSasDOs1u0CtD7C4HXUb1Lt+85rKTyYWhc1iFS4AUiG5F+GLxzIwYq34pGQlj8JtxCfdTEWRfp+DGNhKViWpYhNvdLoot4QspEaM4o18mnQBlcuXg1UwZhgDd73creKMjMo1MhQeCmryVhJyQg2qVcvmWQsdM6bOnTRx2oO7DzX6QJIFRRQqj7UVRBQLnP/5p5tW/zz5k5FnThwpLMxnjGJEfr6ICqRgOYWdyNw2Es7rsBPIIqeIA6/IKSi0YpdXABxC5jHwCELBeKRVFr7HPw+j/zMs+LedY6GlzfL/YoL64yikIEjO0D4VKzL8EvBKvPOPl0n79I/ERBKSWCyIDCsIQLCyk2T11dy55ctXoBmbnYQGPkWwnSwt/sn+PdtN4YFKtdzugWEIkZoUItId8MtQ+p8vYNTOrVu2b97EGbANXgwbI95R6y/KB0mFi4iddlIESsHCyVk1MnEh0fxj7hJuMwyJbTP4l9TjH6HOsIU077OPcov0XeCV7zkSKZB+5d5/wv6lK/l8ydik2zGZ2lxuLA/Xzl74+IPBa5d87cpNuXh067iB700YMvijQe8XZL6YNeMz2jh5KBuu8fOoXR5/z6O4xJFjptepU23Cp5Ooh+AnM6t0oQpNoKXIKVcHuR1+KkMQ+QUUCwBvRTUsWJsfUgv2dkpaqdweub8WK4DdaS3yOqwk2MikT6IO3Gwi+lUY0Q/nz51/5MDxGZ9NDQ4K0aj0nkKLWqEiFh7WZzSoG9atefb4oewXGV6HS8R+U0lGNGf/LWUSCsbDTAGG4uGRX82fp1ezNp7niQm3r1w36ERsO9klcE0O7qKuys7d+7p270UvJqPRhMBx4dx5Qp1wH2uoBHn1SojJ6LZTPEzO4jIVkYSI/RmDn9lGlS+dSouzVCy0XMGsoT/8o2s2cehKkv7Q+/5rojmQf3lAsqBFov6zT4FndURVdI/X7iQ6TWcXRYuFk0IsrosfiDFHFnJCwaxOl6h3haBYUDh5+NANy7+e9smQ+XOnNGxYy6BVyexmKmiKkkKIxlgHBbYoMLp7FVqvynDm/M0mTZoifa7+ecWkKZ9FhJjo/axy2xSOQo3S7ee2yJwWfwXBeX44Gcl9FgqPH5sD8uEW/SgJ/URWUykdHlLoKYGm+/a7FZM/m6vRhkB5AZLXVSRXay9dv2nzqgLDSzm9OovT753O3dp26cKOwNkCJoiyaP5aGkizTGql6CFN2RS2LSjqQHQT68kO8pVF9RExCbclzId0/COq85OE20z2lWKWtP8lLBHU3Cd9s5f4wjukL3yXdpe0r1gV6Xo+JWbAr5LxADJEVj+VFEjuk4b+jxv47z0jkQwc4TjUsFFhTluzZg0lOii6jy4CgWOEjOTy5ctYifEVYunBBY5PjclSSIN0vJdk9O8d2L/4NIaHHIBiBJB5FFNAD2Y6VFVF/X35cFbk5feLFy8vXrx4+MgRkg0PT/TfaKiThiEtNDAHaDwcg7+0bxkqA+ZAIw8LCyTijdYW/KnVBwwdOvTw4bN8cguxBn8VLIS/s+lCQ4Lnzf3iwf27G9f/0r1LJ6ul4OOPpvTo3uvxo6dOmwgPe7tN+++X/HD3zpVhw4ZMnzF19MgR6II4tgKNJqedPhsOlQikZxv4YXchqQd5ith5psMgX+4c5gLOS3grNo9Xhqlm7PDhpHcAUgzTgom6PcLS4BAF06nLcvf2HU4iM0HtuMViFcm2Op0GgdjHYIS+DuhOnToFmWfubC5JhJJUW2CC9YhdgxFOUF5fSWu+8MllPJAMNZ4vua44z3duYTomQ8C9e3drVheqxZ8eAjF8lOI3s5bXGxge3qdPn5u3rn3zzbydu7ZRdo1KM2fOnEV7ZK/7aXQyfy3pOStWLDUXFE6dOH5Avz5Xzp8tyssl1VPucaqZgNuh9EO0BhGXAAAgAElEQVTvzPNXeCDKLjtDlZcoXfrqlUs0kOZlsH4GCTzhB8yFl5M0jR3u1fnvfzr2v/Mkg/nj+v63Hw0ZAfLkU9N9AUkLzJHIo2+OdjamtEEAu0AS3wEEuIYv0n7kO3pdm7ZvAx0YKnYyaCbWHL1Wd3D/fjwmmHDY78R+MWAu5nYKd1FXAmTgCTyWL9AuzB4+zyZhvKJinEajAx95j/SFYYCNrBUjBEuxjXEb/yRpj1nwKJ7MFwnfXgUQScHjGmHp8W0KHsgAuJc5cpJPxsmf0vGq50hvkS7mOfz52+0eZ4BGdf7MyW8XzRv70fATRw/t3rXz7Okzc+fMefTg3vPU59mZecT8vd648VcLFuKkEzkeFufsz+ciGNA+hfm6HYRLi6YIuVm5Or0xMS6O2ki9unXDSZT5/DnmELEFGLRkKcCpRNIfOf8Ou9IQoNJpydeRUQEZIZaV9HVTEDGmNsvNG9e+W/z1jBmfDhgy0OO0UNIXzi0syTpdPptUrQ4LL4Z8RwiRtKz8IvHHl5DhDOB6//33cUriUpBCrNjmommP0MYYuWBJ0CJuefbgASeBNvjQr18/woiBqoRdsaVjMG5hGGMiXIlYBE1gCcAQKAY4gA72Ut2lBptEHLiY8XAXNgXJwyDg4Dt8wPBpchAikMTXwoGUPbEogMBnidCpFZSSlrkpyJCd+SI58dkTpZ9TnDIL4Q+rG/9ooepwWkeNHpacEr/34MG2nTsLFZBN7q9GrVUGGK15BS67qNeAOgLt0ptMPHn9L+vatWvTokWzX3/9tXqtWoitxNi57b/FvUmj+sdPEtzESYixbwNQCJEBCxTy9ycpCv8Vk2Vi5FYrRK4u6rATgygjRPeg/xL9W4X6IfBVbEamj1mNg7x4HgI8WUSEB8RidjeY/Rt+8jrfwTWSYMMQuItreNIfz0uwZWgcXPNKqwbvZl15Op/cA9x5Ma/nNgnuPvz7P7opDAWqTKVEFptVxLXMPKlwwmUsOWIg0ehEIZw4chiEgN/8I+D+3jNMngcyeDCP7wyeOg4tWrSAbBEI/80339APgdkdOXIEVke9+HXr1iGNSQSC4PcPPvjgZczW3zuwf/Fp0p5hRQGuxJvJ9EaEbdWqFU8G1Cw5iyUxY7HwMr8VK3/OepGBNMnGJrKGJoZiw4t6un/DIdF9MAQgS+/lk+ejVwBefhU447AQUYHsxUHOIyNHJBk5ajRhv19/vezcsLNNaAXt8hUD/H8+IO00hyFmi0qkxUKCOrZ9u0uHtharnb1Kj17KEUGbyLtEVmI/kzAfViwo0Gi4cePy44mP23bs1KNXr4jIaCxBCi8WOKd/gKYgNx9U8aDzafxtxCEphA1fwiKx/3wHo0NxoiBXqVIlJs+cPnzE0O8XL6GnE7uP5JeiwkIYFzZRzuDGrdOgHiVuDXojbgtboQWdlfCsq1eumM1FvAjJ7cz5c8uX/9SoSUO2MRKHpbDgxfPnd+89wDAJAIEVIhdCG1Vz33vvPfy8L7ch6wiQWVw2moC/UuWiOg2E0uOKj3u6duXP1KR5FSClTS0QA1GIftKiuZ6OJkjhKvfIMcM7d2rHSp08ebpTh86BpuBKlSq179iuVes3y5Wr2Lffex07dbv34P7BA4cWfD7V6VXSFhPEYzCoT9iMDxw4wJjjn8VB5QECi35w/95O7d7BwQEmcAEnGRUjZ9gQKbiGUG3/Q4e0mrycsUlDeHnmL42IiRDlCRygKojdmPEkCgvWSdWPAbVEPHmsRIj5Il0j/SkRaNaFUIrSJUr6yiPJ1Qrl5g0bF305d8SIEYlJSXsPH2CcIKQ/1NzjIfFQVDiTyahKCDC///57Hgh4Ia0EISn9RUt44ecSrZaMYBGkzIydBlLsEHUBMITYLEUibU3Y7L1gI3SDeyVewmMlJv2ncJCgJI1c2vVAQJoOw+O7wEMf7/nT21+e5Bbp9pe7TMJMTFRnjh/e8uuqvTs2V69eBVuFraiAuKTu3TsPHYZKJp82bQpcGf5y/fq12bNnZ2RkPX0Sn5CQ0qhhM8qFfz7rixMnjyPcxyclRoUXgxgyx/r16nXs2B77hGgd4RNWBLT9NSBf8rNnaICkQ9WqWZUwYqqPioICjNInR4r0NBE6jdnPU7ly+fXr1zV74w0olRwbiwNxiBUVHSdMgcHc0bx582U/ruBpJLsAQDas4Ca/G8V5KSjBMxGp3333XbrpzZoxg7lnZqUXmQuoDYGJ8eKl85HhEVUqVExOSaQhKewSePJkBgYRkMDLUoJsCHNI9jwwIzOTRFRRo4dgKCE9uukYw4IS/2o2F2p1WnSeAIOOygiwZvAwMz2DKmJEsClFHqtYKemTtZDWlDFLaySJDnaL0BMEv7AX7dm548qlc1nZL5o0apSenpGUmFY8sviIseNozZydnoHgnpGdMffzaXXrVJ39+cyoqBJwf6zscU+eAI2y5WIxH1IIAxpF6BlrAZrS0eujsR+TF7V31+7atWogdbnMFsQ8AksFZfCVJXsVFomSG762iNJSimnggMRCbKaknPzS5QsD+g+k0QKODlt+toaiXHKlTqtxOx052emRJWKz8rLUOjWymlAOBNwYEYYwj5L+AB7awtHiUCGFY+bl5/GFKSBCSHKzeJVPqZAQiS/wOMbJDpLOMCRO8gQBWwyJvPtV05DOv9w5ktoEuKWn8xqewlu5gC8cDBN5VvTn0ol0U1pm8m7h8qCsK4zWbuPdLL/0hH/+0r/lV8YJFiLbnT17Vno1UCAyCZ2GYFXhffeRLYJPwY8BAwYgY/Gn2Fo+eBFqypeXZ/6WIf0tD2HY0sCkpaWqKhgAueFPpsne4NeXgjbLfOTo0Z9XrKjbpAnkBY8Ujl2mSOa/5MH514cEm+eJfEoSFYgBdxFKPJUcRHk/JXSKTlLpGc+R0qECKGxoCpbCQp2/Ydr0KVabmWKMPvPvXzxoV0JMN1FoDnJJHAoaUbncOq1y8NChOHGQsZYvX42pku/Xrl1LS8shkU6rxf4lg8Fs/mXtzetXP504uXRsbFpicvqLtEf37uzavqNT126du3QnElxQAQIzf+eLkCcJtoDaz+foCtDr33777WdPnmIHJXJCr9EWFBaGBQUTpJyZnt68adMx48bmZGYZggKdDjwRTgJYYZ9GgwF69zw1jWJItLXbumlzubJlMUGxLwpy84ICA+d9MbdC5SqgrrS/eBHMG/MbGjBDYul5DiwBoyAoylrzabPbhFUfVdjpUKuUB/bsSkp42vx1UfTyT4/fiArCGWSFGoyIO9QmYBf7K8wFmZFRodGl2mLNDQkOi4tL4F3DRo0vU7b0po0by5cvF2gyNqpbm3+jhw1ev2nnpk2b9u3cUlSEVi3oIYj52mt1mrdonZgYv3XzegpwPLh/u0nj16VhmIICPvrooymfTYNnMWzQ1WKxYuD7g9X1T8f77zop4PD7Aery9Y9n/upbEXEgekSESDfyQHYB1INncpKqb3BKLOXS9uQaiaVJNIolQBKl+ydZNykpyRRMCjAaQKRFs2eXr1xx9qzPZ87+XLbfnZeTG1MmFgwEG6Fgs7+YA/XnLTx/2/r1E6dPBz2geMIP7hZl/UEqQZ+xI6qUheYinb9Cp9PmOx14j6h9cPrkKWRodsfcRYvg+hBGhGOexpAYvCS+/ykQ2NEMXpLJGDkXv2TML7mLxIT4SZrmnz6Hi6VfJYLGn4yWG51FBVPGj5s/5/PqtSp7bRavA11C0LQJEz+pXbsKdXb79e/vtFNjyT8mpjRlpRTCYe1s1vSNhIQkymWJyPFioZcunXm9WbNqVSp9++2P/fp1nT59KiwcqFNJjgliiIDE80yM6FgBCfwChit/XibGKbnDYJNCexEKIV5acjoEWLyuZm+2oOQly6r204tGeOLAAGH3UxJyoFPie/LK6HzAAjERgCOYpjAGCWuQr545Gp3wokCdgDkwFCaTrGwgAAGxuUUdx7DAYEDhs9I5WQ6s5uAMF6C5kbCPAOew2jCAwdQGDhzocDoKCwoI9kKHUWlF9RaSjYmXR/8pFhGO5QZDl3g9xkKf7RrBECNIhXLlhYfsvx7/ZaX4wzdo3gUlDw4M4nP+zMkYgSZ8Oq55s8Y8SKvRJyekzJu3oFfnrnPmzn2tUQMCOkcM/9DPbd+15ReWAJfl5m3bd+3YuWvXTjx5FSvGdGzXfsyYMcXCgnEdwn5QBj4cOJDYu6vXr0VGi3AXDIoeL8qGWuESoi1OVjf+cRr2/NmBtEZ3HgglgV2QHqfVjl8UmqbVm/bt3v38eV7ffj2FEUkoDyrkOdC0R+euC+cvnjd39twFi4w6nUKtKCyySbVDEJoQnSjuANjxTkBVMdFhcQwMDuIlLIGTtiU+aQdbn6RCSAjM0KTtIFDBR1I4D/C4Rlp3kSXxT5yGLC2XcgXIAZTZeFBGEIjzkqgElkgbg2vY1VBPxOeiogIpCCMoyORzEIjuchwMVDIqIIzzHG75M9D9zeckbZLqfxAUJi/JJZgKCAbv1asXL2MimD1gxv3792dIkoz1UpMDTNKZv3lY/9rjWEtJ9uUx5MxLPtB27doxfolgiU3lE8WYMiv4y6/r1DrB4ZCuMTZwL1uMa/61Ufyfu1++i9eBJGxjgMZJ1BGBiDJR74TX4fgg7ww0QPZGBdTp9G6rTWcwLpw3v3WrN4Rh+S8eRKTip/PhNlnDdiiy3VJAcKW1yNKmfccDBw4VLx557dr9ffuOpKbmgIcN69ccNXp4bEwJXDPs3Mf37g4bPLB31y59unf8ePiHq3/+oSAv44fF3wwa2J+6eTAkBi9NDfznFZJuJ3aBSnnwwP7bt2+xe9q1a5udlpbw7Bn7S6NWYzZ48ugxxb1AMPySGK6hVuxSvJI4yNJfvEAFqlSh4v0Hd2k+f/vmjevXrr7z1ltoyli5g4MCszMzj+zdC+eQsA5IQk+3bt3avXt33stSMiR8iNjq8CAAVTYgBz/5oE3Yhfx5Wsr2rZs7d2xXtnTJV4ETPEGXFxQBHPB5iMjNEZmAHjc2AwDlsVFEwDN+4qc/LF+2d/fOZq2aP3uW0LRZs6iIyEmffpqWmpqemqJVKceMHnX+3NmUhIT3+nTr0uGdsaM/HDFk4IZ1K+fMnrF+3dpO7dvm5WaRVTRm1Id7dm5Yu2opouGCBQtmfT7DR1IEfrI9IeevGue/+7xEggQ0ftfpJXL3V9/LQrAukp/o5b0SweXJQBe6hzxKj6933nkHzz4bgfO8C7GGfSFJNhjUs7KyQ8PC+ILRNUCjO374EKWwN/7ya2CQCVaKdQj7B9IY9+Lyg4oSbApZBh9OnDgBIaMoMZYtYY51O9NSkxctnH/61AnMlUWF+UaDnuDIXTt33L1zW49a4nafOHzki88/NxcUrF25kvraUHVoo4RgEpOQYPKnoICAcF5iIdzCn0CAT2bKTuFGiceIve+b5p8+RDopvYsbARcXS2zl8P4DpoCAfn17yrzk7ZhFMKFCdfTgkSOH969etbxf/3dxU1Ehl71vNVvCwyMwy65YsTIxMSk+IREIgGMAB7/4kiXfR0ZGw6wpkCvMJDarE+uOyVc4xktyiB2xjup9UhZbXEICjXqoFIChBXs/HkBYJRfCxek5wfAQuYToaRcmZHWAgeAErIZOu5PcXdZx1szZiGIaPZIWLkQdswYULI20N3kOZ2CCrBe/Ah8mDkvCywzcMPnQYYnEUqrJW4qKoqIjmV1SUiJLyYHyD2ohT2Ovwk7Pc7i9MC//0d17PB+BAJsWopCo5oKMoPA7cfIYuuvRY4ehMCItxo+GmEprUSG59eAAJx8+uIdhCfsWE/nTVWb9mC9rIYJESVoyCF8Qwuit65fWrvypzTtvKv1cWlbVaSkeGbrku6+mThw7fcqEI3v3/Lxs6fPkJLxVpMfCfGZ/MZu0MzjUoEEDJ04ch6nv2LFjlCK7fOW6HD1WJhs/buzqtZsxxEZGRIq86ALRaBhkYH19vZx9ERF/CIP5vxDpt/FTxQZ40qgHE4POoPLXmguK5s2bN3hwnwqVKqJ6IoSQqeDnT1dbWUhw4LKl312+ePqjUUNzstILSQWjTbSvYAf0Wa9Brsph1xQW5RtNAdjmcXCJMAyTyWkTPiJwRqSs/i5OSTxUYnZ8FxKY7wB6rP7L3SSADG6/ahu83EhsQsyS4AcVxpkMLxNo5zOa8TgIPX7iS5cu9evVE2wgDhZFHwzIzsoCP1JTUqJLlUYk9/pqw9Gyo1xMaUDJqP7dWixD5UXMTtrwzJ/vrBwEBfRlMLAxNiQ7oVy5ctJkpVskjZMtwfjZQkzqVSD6T51nXiweU6CgCHt1yZIlrLFE0aQ9zHfWRRJnqX5P7lL5CpUQsIssNhG0Qby5CJD8ezicNBLexRgAL3o24C1dujTONTtKCW54P29OQZ7NbG3SpJEwu2B9LioSngu8ii46WhBZqXBazKJX9F85yIGj+Z4ILBUB7CKiCsuWHdu4NgwmUL9hQ2QdAqEwBTFCANL6rZZ1Xqs3aviwiZ9N+XXdVnQyJGyb3VmlSpmmjZtQjCckJOwwzR9Gj508cfyceQvUAToJZ15iO4Z61ESPWw7C7Nuzt2b1Gmy/Wq+9htyzaOHCmCpVCNJHMKpVoyY1OYEGGfliphrRXefokSOQzp7dezRoWA/t840WLRfOX0BoJQZggz6Ayxjt6WMnxowdi2NRIn+kw1CIleBozGZCn8E6SHS0vzrx4SPIK/Yw7sIQW4hU5CcEa0B9+eI5mmrPmvaZKPbzCvsgaqKknQN2UfSabSL5UDQqlFeVkua4Tn9dAEENRL2wwY20SjTqqUVEnNG7fQf8um4tqUA4FiuUr8o4kagLCvI+GDywr+B/FmoDEvFGxZruXTt6XTacLCrK8cOYVYq+AwbRyQpZAd89maEoY4xYQtq/sux/27Usq0SpJVL2336uRC4gFJAL0J7nsAeleTFBiCep1lg42Bd4rjnP7uC9kBc0H0gQFYO5ETmsY+f2Hwwe0rFz9zQCW+Ljv1q4iDpw1atUthSYgTZSBbEjrDs+dywZJaKipeA8zDCEZs6cPZv3ChnL4zFo1dO++YoUqt7duwYG6EjJKszN/nbRQvhrzapVrObCX375Zc2q1WRVr1+7Blvpqq3bcGNJpE/6ZNhsZGle/wgWXiEpHhKbYUaQULAdbIQhQXZ4CLDlU+I6/PSPD+EMN/IEDl4nfXI90TBLvls8ZuQwtA6XtUgdaPDa3QBk6NDR/Qf0q1iJttBO0UzZI8MlpjManz169NbbbcuUKbdy5fKRIz8C1EhayJ2fThgHxXv8aD5Gq9KlY+FzdFrRBuiRtATWQS2Etx2NQlgNRN1dpZKaWJJJANsRS8gUhN9QDF14ae0W6g4I8xVGbrILtUaTTKr/6HChK8YnJkyZPsNfpceOyG7lSujAsRPH27Zti+zF7Ni/OqxNLhe5k7Q+VGuCkJJZO0GCrFYyTKk9i8CEYhYaHAJ6bN606d0BA6RrMGKRlQXlgZSBGJXLVYBtEYGE/ZuTxJhiiYTCAHCiu5BjzlY5lfH8BZAkjB35t6jQDCW5f+8eYX8IDeTRE5rMTnf/Xq1VzPT347cdAW+A0dMumwQBhSIpIXH+l/NWLl5YMqakoygPec7lJCwESYgb5WPHfFiqZOTAD4fATg7t21Mmtkx2ZtrHo0acPH911/ZtLVs2F0Y0YC2XWQsLSRrt1K37gP79Q0KCKIu1a9fGd9q0tVvMgkT6q1gjDIByO63hbIi8On+lk0RO9Z/HFymIGfVVAhJOOSURpKLEw60bN4YMHRMQoMP64HSYaVKEF5icJJZULtwdrjfefnPxtws/GPrRyBFDflrxs5+XbtzIolSZ9Zpt5iuXL0NyZ82YiVt21pSpTVu2BKpY/tjFQtjVCNukRJxfMgW+cIC6kizEQkt/chlfgB4MD1PAK7UN8QLfpewcEAWTDy/jWZK0Lu0x/oTQk+CGBDZ58qQ7d25Ta40I3Pv376Wnv0DK/PLLuRAXjCi8j6GgjbGlAQePfbm0/6YvvFFSNKVXMxfGzOAZBjQOcICsGOGYJgPgV+Ru0qqp+CCdAazsiv+FMpYEPQBItjzVRIAt5jomJVF2zkvkgFlzJRVZi8zmFi1aQQQhAawgV7KqolTV33QAVQmfeKNEZHHS8SJAypAkbRZxJ8CkR6HBksTFhsBAggaJWIS6IYlg14Xw/dXh+GkNIKZMrZNrdHaRxUM2okcdYMrMzN6ze+/G9RufPHlWvXpNiOygQYMnTZlWp05tc2F+dMniA/u/R2Rg2dhSc76Ys2jR/IED+8aUDC8RE6nx93bq2mHL5l9TU+OWLVssoSizkJR1LFUAE/2B88VCw5gRjJO2P4Ql5WZmEgQmhVKuWbUKOgu7DQ8Lg24GmwLx69BMkILOCLamQAPOI/TuQ4cOsFmgvJBInERQzw8/GEyV5L69egNDaRERoFFvCBOU8JNlBdSIesXLlIExSMgMDnAxPAPvPK7Pk8fpRdixbKWK3qK8V8LTZ2sUv/owH/LgU139ZU4IgtyP+kOoX3IZhgR/HXNypiUlTP70ky6dO3bu2J4grgYNX9+6bdenEz47dPj45SvXIqOiE5NTZsyciUEO5xQOYlRLnO3YUexkvJM8Jbpnut1m0WUIHkBheTiQ1DDER7D+Njx85Xxf/QOgkxAUasAqc6G06K++489/gWLAC1k4qZm0RGq4VBJB+MIqU/UKCzq2E8luBCFCNYWtQmcIiKYb6cSJE7iGYIYZM2ZMnzqtTq2avXr0hGpSPxnjJYuCGZ4HQkKJf0dg5aVIQujcIAM/8UCezK+b1609d/wotcuP7t+7feP6/Tu3//Dt1wd27ahSviKukIvnL6z44Uf0iof37h8+dOjLuXPh5TwKksjcJTLCl1fJWMxFQh4JUFBIaTqYxGjZCRh/Qy0fnPgusYk/hRpQki7gi/Sd2wEjAfuNmjQh7gEm7rJaKOWyau36Z4kpHw4aSFCp22ZFRMASq6Mij8ezdfPmtOfpS5cu6duvj9liRpEzGnUer+ztt1ujhlF5Qaf1Z2AgIOknFGgQGSkoFVAhDCc+76co6kYdsvx8m1lQSH+thvc6SJLHD07KJnma+A/dfuqAQNGej1xNGZJAgNtK9rRHpdEJ8TrAMHPmLII3Zn0+Jzw8kkQECZ5E/SLz8Z1VAw6QRC4mwEBSR+Gb+MsAOEBAYGIL48GkriaAxWPIcmCeBD0I3qdoNmSH6wnVwrbNd0zmkHICAXkmsLUUUUkqR4SE+3kpCImahJWDjD7+5IGXL10kTAvPXWpy8uXLl9LSUpvjaRURSOKQloaXSgd/YsSSNgViPYuLOgcTJOoUwgUYfVRIuKFZIPF2+Ii/p2u3NiuXL/lq0fxmrzcF6zdv2LZp04GlS75p3PA1Qddd5COYneYCrV477qPRc+Z+OffLrz8ZP239po3Yd9lylJwRDkOn8LRCbVHAsByac7IIacQQ9afII05Kg/eKuBS5vxDFEp89I4QD4Q8rVGSJ4iK6SyF3EO1OMVg8CtgnXU6XOX/Qh4OmThn37PHjLZs2Q+Aobe0rKuFH6qeRenX5+XhcEGDgo+xW0lBYL5RbkFMwVrdgdhLceC9fYKzoJJxk8FBjNiAnJQogpvN7dsgrxSzpcdwDIYCR8wieCCmBHknbCfwAG3gHxAVPB1bxyZMnY1+hKSO7BdmLywjdRYDlGpYET6e5sJBoACDCw18Jvr/pB2YIsXi57SVAMB3wHpIEyNh+uIoZGy/kMsrEo9sxSK58KXv9TWP5Ox8DVAWlcLtBJhwQKDqszssXSBjAJzPiSupTYA6JiIxkG/MnS8nEWYw/UsN/cXA+uU3IIjwHmQ+BG1QDqrjVOc9LUdlhBuR4cviswZSzcXGDKH8iiJTQQqSN/ZdGUpidt3nL1ptXr5ForQ0w5eYVbNq8dfeeXZAn+Fm/fu/Xrl0PN+XAgYPwGhTkUkceL5WG4N8K5csSXnXuzFlzXq7HTuFBoIHCYhbNy1y2Jo0b1KhRddeubUCYQ0IbCA24hIgjjHAuh0brTwEboae4HfXr1ZWrFHdu3UB9FBvSB2emg6IJZCTH3+7du66eE81loYbIQ/jWMeqUiY3BNE0HXAIYkxLjHeaCDh3awe4l+Z5XQ15Ja+C90jAknQGBDDqOK4El5nW4SKSUJRQG2PalSxc6d+4oMq1/Cxz5E4iSj8S64NWQaIFYDinUFC+sGnXf6m8wWPNy1DoCVM13bl/Ly8rs3rkTtQRhEhaLs1hEJEB5f/DgmjVqV6tW48flPx89epSsLpLs8FswKlEP0O7A7Qhj8NIJ1kahZw+km1kwfUKuQRKJpgOoPxnf/9Spl2+HpsHPWFyJaf3V9wNGuCnTZ4KsPrezuV7St5dbgy+cZ/eBFVxD0BvbRGr4yEKjfMJEQSGk+dvXrxXl53fv2g1eSEQw/BuaK7xQvjWF5D6+c1dCAKYApUV4ZeER1L777jsI2sJ588qVLd2gXu29u7cvnP8F/7Zs3IjZcs/O7R9++MGET8bCfU8cP7ph/Tri+lJSkhg8z5GovbSXWeh/Tp9ZZTD8JQ1BbkYDgetzowQ96XY+/8kSg70vdz3A4UZuhyabzdZatWqDlgALyQYsf/T4GTVIA4OM2JQUPtcYRFzUzpXLARfcNiiYblHuunVr7NixrXqNasBp1qwZrCbxTxarAwBKo/LXa9DuKFmJT5B7f1toOBFBVCYTNS2xxSJpYoLADoTrUHwRNf/8FRqD02yn4YQ6wIiv0EYdFuEbUhB2qQ8MRD4rV6EiS0nKMU5hRBMwCg0LbGeO0ublJNAASQCaJJtCtDFAYOakI8nrTclqV125cqlkyeJM5PSZky1bNkc0B7Co/aw4FgF4VsuWLbF7sd9xChF3AdIiJXCASCKWyBc8wMXXr1/HngfkgSqGTwgImMN5MBw7OnZQDsRiSbwNmagAACAASURBVBoACNJmfLninOfgT8bM4H8r8aVWi4AT7NtIMRxQTAw82GUhHRY0OmeXTu0Gvf8uMiuW8o0bN7dv+3a7d97BweC1W0SrItQ3vdaSmy3zV77b770OHdvy3jNnzlGlD4JM7DbLzesEVH3O8b07d8IdGIagTq84eJH41ccKYTP8D4AcOnRuw4ZNERFRON3E7b6JkAMlniF6SPsTEEYp1Anjx9WuXW3Lpg142wCgtGRczzbE6QugZs2aReoJkiVLCRil5QOjeJokPPE8vgBk4AORZ035RDFm0blYWgseCEojNYGuBLNR4I2wygICoymwhPhDkAuJDxTeEMWb5QpfCR9F9y6dZ0z77PbNa3SPwg9C0iwpWhgWyYBPTHp49/7Feq+1+nzmglUrVtarXQPPOvtBrtNXfq1+2ZjYaZMnZj+Pv3jqANGXbd9+Q2wR3vtvPl7izR/fI1EHZs5JjC5YCyS9DWCtXr0abRLGJhFEAAd2iqX6X3YwKqbG8DD+M7Rx48bxp49Okc1pd7voQkD9EvL8RHT0ul9+qduipV2hcvtpvW6N1+PvdHjUhKIrPV5/V4E938+fGFOMQm5/fPm/Vd/ABSDyY/AGoNvwnX/8ggJIdStMHhYynzUqm8PqpyDGUnSzoYmd22lR+PHCfOLcMUqPHTfh2qX7eoXRY/XoZPInd2736dkFGc/qAPJcLNgwBhPSOhgpZlv0DCd1gbF6C4eAW3xXq6QzmN5kVAcivl3EMTr45E9iGxV61f5jR95q22HmFwtF0L/O+OuWLZ26Drh15+HU6dPPXTy5dNk3ZSvEEh9/9fqt0WMmeFwFkH3UWWgW/N3O+OVuQh69NpYYZFWJ/coPbpcJnHC4fJW8MOjicfcVU5CrCNDMSM8BMsXCo6rXqrl1306lXlm5VtWSpUuw23f9uj457unDZ/eLlYl0qN12uTslKdWoMtw4e3zV0iVytSayeHGtPrBk6TI1KtesWLpMWHiokswbbTGl03/TuvVQ9lo169GFtshpT89Kf/ro4bVz58NNwXKPknB8p0yLuxU47dyx9Y1WzZ0OK6Tp6tXzN25ccmJ+ctuunTry5WeT6r9WsVHzeoSRytQBTnkBiiYcSQ47A7S4CN0Wr7wQ1wZWK3gGyipOAbYiOp9YBdafcjrksVsQFkPtZo2fssQ3i9a/3aZDqZhygIiemBCHTu3ayV1u3JdVq5bNz0unzQkmBpNJrSNew2vxkdki1i49Iw/PiJ/SIFNqbG4oKYtW8Pj+tcAA6juwnCqqoDo8Ct4H6vqwF35KVDKmLywGfLEjotG0DseWtbAAL4LQmwUWIJk5xV9emZUa9SATRWvFQskcXpubWrfCQ8kn8xH/RN0yYU2T5WcUWHIR+HzmM/5R9QBBU9wu6g3t2r23Q8fOOXm5kCary4bPxE6bPOFTgkD73itscqTxgL2+EXpQKtA2Ia9FHq/jzt0bac+T3nq7VaXK5bBcOF1YhnyJn4KHUYIIfKVkkzAeivfjoJB5Fyyan56R3rV7py3bNu/bv69N2/YaleHx/aeIuWyNfn169endk32xcPHiQ8f2btq8uXqlmsf27/c687ZuWSbzd164ctbuKHr+IiknI23bujUTRgxf8+23t46feHH3XliJyJVbl6w58sWBuyt3X91Y9526hmjVJzMGzV/6WaNWlU1Riv7DunXs847S5A0uYTpwav8HA7qdOLybvHe8YB6LV+lWYvCnFlKh2+Fv1EIcKJhADLFH4XHQQJnlwpPmlbusbq2fTmGXa+XaC6fPpySm9O7Qx88qS3wQ/+DanYsnTl84fuLulSuPb91Ki8uMe/DYVphLbSIVGfRWf5VdrnTYAuQ6r9mtsPvx6cy3q90Kk7/27WbNI8JDPv10PPm2clWAXEXvGm/N6mXlHuv27cdlMoMvJJp4BBfmCRYkLCiISk7xSS+wZ3Tv2/NpWvyZq+dqNal75OyFDz7oUbFyqXff7XHm9Plhwz5+eD/pwrlb27cA7JMnTl3KyjWTmIbIlZ6R/Dz16ZFDO5d8vX72jMXzpn+9b8v+BzceZCSnJ8Yl37/3aOeuvd8sWkSU9+QpkzauX5WenqDUkCJr9XmshLGC2IXc3LxrN25rDcFvtekod1vVchdp900bvpaV/pyMax/1cir8LDdvnqXKhNyfEmb28BBTYWb655Mm+mm0JWPK87vMqS4eHuO2uZGYO3ZqS1Tz1s2/Usxv9MhhRNQlxsUhJGGQ27h5Cy2Pw4oHnjx7zOun9nowYAUdOnI4I9fi8hIWQr2FFy57YW56mjUrb9vaTTVr1KHUAUb/TdvX3n107aulC4ucth79+q/6cblWTnwr1alcarnGafWo/DQUtyp0WV0EakIt5G6X2x5gVN+6eTkEo7y/aEzKxocAi55eGh2WHGL/bTI1e9xPiSTH7rAfO3koKz994owJpGRThZ+dIopSCQ+rRzRvFgqXLDjQEBZqQChJTEndvf9w9+6923Xp9e3XPyXGpQ8fPvbUyYt16jT0Wj0KOc0VqCDIdsGNSxQEwSG0NmJwBFBgrRPsCaUGeiK8hl6/iODQw3s3x5Qyydz5QJPSZTInkxKWOxKfZGq9x+GhnBBqkN5geOvN1tmZWSjK+oBgqxlRJ8jj8icQje6X0JyggKCOPTtYPGb+FVgLLHA3ssdUcgf5pR5SIoR/VkS8qVVbN67LfJGo9LNdOXHk1oULNSpXdznRLoQfEjy9ef3CB727USxIKbO59doAnkFhbmIHQQlqc2FDJzmW6JnMjByMVRj0IiNLfPzRJwSXde/WsUaN2mGhkdDcsNDQ/ft3nz134uOxo9BX87Iy6tWps3vnLvL72nXqCpEBCoM/GLZv33Y+Aw3a4CBDuXLlRbUcn9fiP3UgbCKmoAnxBdmTYVA0FU852o8krnJG0tUkWvmfGuer3svgEZNTU1PReIgTki5zOohaIL4ciogIjy0axTdfr9OfPnnk9cYNWE2tRgTxaXRqwi2piYyqFl0sGuk7MS5erzeg5aiwoFqs1DpE5eOZRBSI/USJO+IrKTVqw4rB3veGBgYRYRAeGoKGhL5CoUS+6DWmrKz0yOiovNz88GKRC+bN/2LGjMSEJ+3avL125SoowRstW1nNRVoN/Bby5hOyeYEI3iJViCQorRRGh6yDbE/koq+7BZUgRJI5Rv7fVkRqL40G43DqNPq1q1f9tOznMR9PeHj/wYaN65cu+TEyfMbyH9ezgevXb1CzpjAPPLg/EwmOyGK0jkBTCIBB7UCbBauZF5BUkhgPO1b7E9+KpwAqTvhacFgo5Tpxx4AACOVo+ShklqKC1OTEUpH18nILPvxgyMiRw/v26BMSHIxRJzkxbeXKn4nGwMYWHhIKhyd/kpqsTx49mDDhM1h5/boN9Fqjy+EtyM5/8jiuwWt1XfIim8OCSJSQmPDo8T3kzPOXjm/Y9OvNh1fzsnPkiJMW1+yZk0kgql67Tr1GDWKLlURdS4tPSnmWYMsvJIRr7U+rWjdtYfDXyl2y779ZCkyLFy+FD0VXOsCWmRUQEmIrcnz/3dKPRo1WBBgo86PQFxOKncop98cjwha3oqISzaZ0+Ix2pCTYrVpjkJNkZlEG0d9jzX34+FaHzu3laiQG1/4DO4oV05UrXxL6lp4ad/TIibbt3kHIOX7sTGhIeEzpCkh3bHmGgyBy7vxJqASiG6YHXABI4R6X9uGDZ2+1blOpYjXKC1msTr1WZGYRGnHo4FFSqELDgoAPj6D3NMrA++/3Z74YCVyiVqfKbnMwJJDHjRLor6K2vG/jIpNRPpIKrhSeFIk1ok6Fz1DBIoK8wnKkFOUJFnw3/+LF8xje8FciNPuUK6p0CiWKwXTu0h7Hi81W5PEEaZQarEcE+qGqavy1JDSBkyLvyUu4cwCYQsyyWqMm8I5sUW5Hmlq6ZGWALnTunK9NhhAuI3wKqYzHinReP4QS0X2I0pHSqAi5vXbt5veLl2K8NBdaRg4fZTIGjf/kk4zMnOkzZtkczjKx5QYOGhwRGfH998smfTZl3NjRHdp2OnLo3MbN66dP/eLM+ZNzZi9o8vqbFkvRxLGTe/d678jhQ7euXZ27YD40YeSI4eVKFFv6w3dTvviYAPCcTBcWlJGjhn388RDgYgzRfjh8AOZeoPTZZ3rit/bu3f7r2k2zP58ze86Mrl37NWjQGNKNlBUTU0pV5MxPy4KzPrx3jz0YU7YsrJTNQr1hm8NtNATi5ArQ6e/fuf3LupWVqlQc/Wn/9AxhEWR3ligRTZECLHfsncxUm0zpLFUqslTJspUq1KZsy/kLJ4uFm8qUq4prhnDj/Pxc0A9/CJFVRBG9/vqbv6xbfe78pW1bN1WoWE6vDxgzevze3Uc+nTChZctmESUiLIW5OkMAjj24e+cuPcd/NnfNT2vr/FBv9JAxm9ZunDzuMzyqpbuUpmymXKFbtXZDx057evfuvXL1OlQsRHlkcJNJHxMTQzowEKNEOQSBok01azdv9dbbEaFBx48e2rRt2z28qo+f2KQ+ID6TCkYyTNc9e/aHcQva5c5T6VFxPBo12qM1OfkZmcX37l+PqVSZaFGFUl2sZKnk9IyqJBiK+hpCcYh7ktKmXVsP+rsgJwRf6wpyzTIjjkoVtPHKxQvo+Xt27U18Gl+9Wu20lPRtW3Zirm7RogXtLih2RRQX2LZjy4aQsICFC758b8AHN66cr1a9bnpa/OWLh7r2GWApsu7euads+Qqv1ao5ZPCHZouzbfuOxBQZArRPHsbdv3vt59WrI4pFHjxwlMSkGvVq5tsKsFE55Q6b16IMkCNMqE0sMNkQSupQOai6TAE2mysvJ79cbDl/8j2x/ImZQZoIPpHLAwKQtDRGvcNcCOHUG4x0qt2ycQvoWrduQ09Rrsgg0Ko9VitGJ7fVrtQZLAWFQ0aMlrzkLDfpkw8fxmMxJMunW4+uX34x9+Ch/WfOnAJXYA+uIrNSC3EWeg4GIeJ6yXWSDB9EhgtTjc8IIgRu4p+U8uKlS0QVj8TAADpxCOnjjxkYhKbAa7Qac26+PigUPPetKTW0KAnE1Ggv5rXZHRCfpIRn3/+wgjqu1MidNX1Wn959CQ6hANjzjOeEP9rkdr1RD55zL2lIwDz+aVLlslU+nzVn1Zp1EA1tgBEbpm+cctzWaObAChuW3G62x8c/wmXW//1B1LmvUasmDAbScOPGNeIrsZdwHUJJpcoV+vXtPeGjUavWbSgWEg4vLLTZ16xY3e/dXlpFQG5W6ro1P126eB4Ldt93+7Vo/qZSE6DWE1Hr7dmj77b1mzKeJ9V7rS7dUWx24iu1PjD8Bw4osWS3J6JQ+DV88WcYbwEQvlixbD6H5h8//wOj/P97JYZNrMeYkaXK74xWpSRYwTfu3+PtSFzq1avPirXL273zdt06DexOO5uKMi1YlXQaVVE+BaThrbLlS1fg242JKsG60DfY4jD7K0WeHewIsY0EUrgU96rlerfNEWYynj1z9sypU5QYOHnyZOOGjQymaJ024Nixg0t++Gbq1M+CQ0OQ/2rXrtu7b6dJn06KCg88cfzwmBEjK1ashI3A67C4bb7YQIiWcKH4cIB8RMqWUCmUTB+7CxoGOcdMxi9EpjIjuUiYEOnJ4mqfkQDG63Zgc9X36tn960XfbNm0ffSIC3Xq1V0w7+uTxy7ATbOzs0JCgilMMPvzL/HE4fLOyS0IColAfs7KzsVVWL9BA4qp4JinyDDtSygcTakL6IKl0Jz24kWrVm8a9cF2q69YiZ+SAAX4AZbC2JgoAib9VYpiocUKs/ITnyZG1oto3LDJsSPHq9eodfHypUrVqkKYTKZATCopSYk7Lm1muMi+jx8//Oarr4nZOnHsSF5edl5BXo4lMafgxZeL5mRmZrgobSyXrdmwonyF2IaNKxQPj/5xyYaSMYH93xtw/c6to8d3Hz282+hvKiwqZJizZ00VyeH+hB4601LiTl+74s6zFOXkahXarVv2bd2+LyLCGB0a7eelsJ7yxp3LYcWjiN0JDy8po+a8TOt0vCBYAcKkhgbhWNcHIFoiiYiCF3ojoKWft5dMao9r89Ztt+7cW756haB0ckUqHuoWLaKJrfR49u7f/zwjq32HLlS6hiMGGEIUiCBOX1Sw25ubk3/l6q1evQewgMJUr6TKtnPGtC/y8+3jxk5CWnLYPFo11kE7kFm98tfp02YQyKLXGbXYR2yyBfO+xQO1bfcuopToFrf3wEGwUCqwgis2My0xLDzaEBgk93fBDqJCI56npT19mPp607pIEgJD0A7kUF1mJ8OO5tZS7EPxPOf5zQe3qSFLpA0VzhAIvTRTE5KaB+4VUSx0/LhxYvAciFPwRfpYyFWQKEgz/1nMVjWWj3T2XE6lSrEgIuY7VvbSpWs/Lv1xx86dTV9vmpb2PCIiklR27hDBbz7eDArRJ4rd6csnQIYXAyTcih3QoUOXbdt2UfaJWAt28bDRQ6/euBhTPjY5NaF1u1aoAQggwK9Pz15qjeL9/gPWr//19ImzyKU1qtVTeHWFuWnwv8cPH926ftUUZjJ7zNMWTGneoalC4ymwEF+ipR0luXivv964U7d2+UWZiNJ1G9YKDQvJyE/Fj9R7QLs6jcrbZVn9B3WrVrPc6lUbz5zev23TOqEAu2S6YKPcqdSTn0XESVoa7NYfXdxgCIkoVqNRRYVXXTq6AhsZ/erI0f0Jj+8lpd6r0SBm+Hu9kAkMhgCipPF94xxHjXl8O/3pswfHTxy+dP7k6WMnhSlC4X3wwEv3xtqNagcEyvz1IvJ9/brV69cJ0yG2BkCfgKbUuCHlDN9o0bp4VIlSMRVOnjn/5jttp0yd1Lp1y6yEZHQktCZDSEjFMuWJTZbZMD+rhw0ZTj2XQ/sPUB1DY9ImpCRt3bLj2NFTNoddEEYoiAfZTI6H6Vliwp2l93W6ACjYG2+0xonhUhE4YDl9+dyOg/suXDiXk2uOjgktW6F8dNmIRg0ahQWHHzt0bMUPq9eu31StYjW4YfNWjfCky5Tqp48fb9qyPTkpKzgk5MLZS1Hlquj1IsXqtXqNDh87qlRrCq0i8Uhr9ztx5Ez7dp216oCCvHzK6VFTyiaz+7mtZEeHRpbIzsogjnPT0aP1GjRiwx07ehw+BYMnxqogNwez9MAB/UsUj1o0b36wyVizepVSUeGL5s/9Ze368FBTcGAl4mNUAbrLFy5Wr1L9008nHjlygpAsxEq6TMhdCpPO1KhB0/KlypOXtGfbtjat36pVtzp7yoKqZ7fkF+WrtRrM/PS28fdoKdanR/TDzkKFCFHSVjiBsBgBQ6rhoEWoAvS2/AKN0l+uEW5BFQgug5VYcfs9exLHiyDhyJqI5c4iM+5COeREEG+/L774km4F+GEQ6N/t1+/hg3jid5Cwf16xilr7+w7uHjVqZHSpkvbCfCGa6EQoHh5e3Bg+AU+E0iPEi32FMZwSshiIxZsxdJHv6gJJaUH9W2qCj4mLw6d7cYjwX8DqduuNBqLzYsrE8kDhkKW4hx351Uaqkq9IgqAexYtH6HUBMLIrl69260puH2HchWvW/NK+ffvYSmVsLlEqQ6+BTnpLRpe6efF66YjSAvxEgaC4CqeIsLf7upYrUcJJYRGBAlmZmatXrWz1xpsEiny3+CtyR5EuM7KTbty6fvv66c+mJRBVEx//DNsJKwGb2btvZ3zCM5PehPGEwNtg+hhYnF8t+Py116rTQ6BVs6azps26e/NWlVp1bt++GR5RPDEhjl1XUGBp364jZAv9Dm0aoP8GiP/Z/0nyE25vxEo6HvInkinbskqVKvjLES9grKwKgxICyx/F4f/Zcb7qbYyN7UdUFuMk3IfLpDELhPMd4B66CPo6Y69avRoYOW70JwcPHdbrTEX51mBj0MOHD0qUjjIZogpy8p4+fEIVjvKxMdAgUCHu8WOzw4VOiTCOkieEDF8wAaDAMwj20Glz2dLFo0eMxP+7cd0vT+/f79y7b1Jy3OWrp9ISnyz4ampwaBA6YvDOUL1a67AVnTh56MWLtKjIcJkdVkuQo4zUD4aIhYB4EebyEsjk4uK9xqoqhEVScFFdLBZsPKIMIwqLrzEfW527xNJodIgGfKFK76hRYyZOnHTl0tWGTZrgeiNU5fz5c5LSQ3INz2HHUlzq4YOnZWIrwTJv377L8hLTxmNE2S2bQ6H0RxTyJcqp6T5y5969wR+OoI6fPkBnMGgLC3JevCjIyclISXly/fp5WgdVrlglNDC0ePES927drluzFmjDlgoJMRnInHe5UxOTjj86gtw4b/5s4aMMxfhuj4gOyC9K2b7r1POE1NCowKt3zvobZMVjIxNTn966ei26XHCrtxo0bozs1yCoWDCdsP0CPPVqv9apY6f45MSPcgbnFxYUpXmJh71/O67h6zWo/ZadnYnXmxi4W9fjK9RpGBYQlpjy7OL9c/0+7JuUlLJ59Y6Y6Ep55vSQEkFffj930U8LG9Vq0vi1N6uUqxURrVGLDBAnplziQnzwEbkLNmGncV68cJk9npeXv3fvfkyAk6bOrFy1HvRBuE2VxtCwUidPXQElTpy8XKp0qfDISIpAxiUmUcbl0cPH3Ij14sXzXPIDnsVl3Lz1pLBoJ4aNkNAgiit+vfj7SpWr0lvp4IEjcfHx9RvUwd935szJKVOmkdx+6NguMoa2b9+J8n3w4GFCVtv3eDPh+cMDx3cQDwf9YZxMlqjhuHsJ0PzGzZvUeq2yn5zOvvIdGw/lZjp++nEx+nFMTBl/OntIByq2v5C4+KvDO+23b9o2e9YXeLQZHgpVdESUyyGy4TQaA21MkOSw2YMP9+48ii4eFRhkoOIrNmF2AXYjtJrbDx9PmjQhNTGxxZtvNmokgjbu3b9DEAzlwSJKBJ8+dyx1fDziLNZlZEF2UKihGIF0u/fsAyGr16zGw2naocJMKFfv3r2dSCz0acJQIKp16tSYPXvGL1tWdnm37aBBgwAjwTestcdqiYwNnrtwetMmrakz6pVjFXCUrVTG62e7duui05KuVFifxN0YPXHIO+1bexWuklXCZnw14eqlSzXrVoXoFxQQGGId/+nYoDC9y52Tleek6FSXrp27deuSb82Pjo0uVb4kVes8Vj9TqO7zLyfjuEiIT0lMTE1JTgUsljyLUW90mG2bN24BLStWrpCSnkb7GOJDZC6aNF9+ej9B2AV1fpNmjqlTr1rl+mUg8hDMh4/uo/TjMlLp/eDudQymtu0avju4HeVRt285Omfm/BEjhtnshWvW/Tp20rDWbzU1W3OQWlD6c7MtR4+cshRCjy0kEr5IS3c6bCtW/ZT5Il8Y4/WBd+896d1vAJsXRTK4mD/aHUe2OfvczZM9P+iKjejazRtutSzPbm3Roam/FkqjJ/DKYrHjPQ+JCKxWrXL5CmVz87NIXjEZQ4AIrtACe8GUWdOmzZ5hLK4IMgVrVXiOArsP6FK+YtlGzRqHRxazqNIN6kDKXTV/q17JmIiF332Z9CypcoVqQxKGg5kPnzxc+NWCgnxLsfBovS5w2/b99Zu1ZPpspeTEhMKsLIeFjF0nqEu+nsmkunz1zM27F1OTU4joMtsykftVLtlXi+aQzvvk6f3Va5bfuHa5WcvmaGXHTx0NDDTeu3fn0oUzPy5bSix/uTKlMH/4K7RPH8YdOXBU6eefkJiSEJdIcELrt15PTHiYEBdPsZj0tKSTrY7l5ObAYHfu3lKiZGzLFs0oBE1r1+T4pF27dty9fn3YoEFui6fIZaaYKkJPhUoVMKYQs3v29OlGrzU6tG8fJbJeb9SYkPCc7Ozk5CSHw2qx2uApGmMg7TVpMqYi6hw2jgiH48tgchRa/HUmu1lU3hc0XLQiILCDdkZWdCz6mim0ujs3bhw+dJSc5W7du1+7epVsgGrVKsIsxo8fjwf/8sXzEO1uPbqRzaQkSol6QAjHSFC08ZJqFfkkKsIeBadD3mL3+rL0eBH2RYg83gPRjlrx+/b3MfGXrJy7qJ1lzsk3hYTCR1CYSDcJMBmJQDAaTMhbsAOlAvuitX79pjEx5Qps1pTkZHteYakSJal0j4exUYOGNavXyrHn+MqgkkhntlltZWLK7t22OzriUuu332F1UC3wqmN7U6vIsVdUrVB5ytTpPXv0gBTJjIEmED0mNjYsIvzqtctYFPRBRpW+EAJRrVoViBdaBQoQcXOYoG/fSCLfITszB21GBCp4SOgIy8vNw+xGNZxK5SuVKhVDXekt27ZTuJ4+WoJreuUVKlSKf/yUohR169bGx4n54j/lOMQ0A7pgt0SDYcmxyrAYJHBiS8dC+7tNUiRi/C+UsRiqNDAMNnQHGjVqFD03JDGLPlFSfLlN1KsVVco2bPiVPDWz3VOxQqUvv1wYHBIGHTxz/syMmVN+/nnF40fPnr9IJYnp8oULlK62i7oA3rvkNNFZK0BEUzJ98AZYoVWzGdD+KT2DTZXYlcioiOKRURg+MY4qTbJy5WLLVihdr371ClXK46rDSJWcmnLz8t0nDxMun71x6fTNHZs3durSyVWQqdQR7gbHFIckY0k7AXkWcVAsjdHI/yC0oJBQPoTXx498aLLGiZrHnUnRCC5jeESt0ywkKLz4zz/+PHzYqK++WTRi9GiUrarVa1D16vadW8QKoCWXK1uJsGssVUeObG3RqnVRfmGnTl3YVPv27QkMMRbm5xkCTC76w7O3sTaotEOHjVy2bPWoUR/9uGZlqdIlED9ycjOLcgsCi1GTvSi2TLTZ4X4e9yIqPKogu5A2YUuXLb1y6/LSb5eI8isEN1EcXamG0RqDdfcfPZi38PMO3Zs8fRpXumRssCkMy//Z8+eWLV9KfgCqV+mS1bZvPbhn/56Zn48PjaQMtChEZybshHAnt9sQYMjMzQxA41YjouWEBUTNmDMD2YiuQUBYICeiMTX3Wn0QaSi+d9O+I7gV0AAAIABJREFUxOeJ836YPemLT3EGjRn60fYN+4ePGTTy40FvtW9x5/btI3tP/bJ8c2YqdahlotYOwZgFluLFw3HMUZOZk4RABAZpWHHsLiw6cnxRvuP15vUxtGCfBpLAnFVD7EAiKci1CVsPhZrJVvZ5gJHqYdmiwoZdkBRgYTIZeIvdIgx1PjurMPAoKT1IXigWIy2GKypxy95s24iAbhS21Su2v9Wm8aRJnxGZcGD/qZOXdiFdUfVg8+bdS5YsRI+EMqIXdX6j+4YtW0rGlPpiwfRCc1bWi8ytGw788PWakBBRRoTdERQUTOvSypWqojhx4PiTrHG7d+whOwdOwdQunL8UHG7EwYXDQoz+98NicdSpWwOvU58+vTZt2VhgLrxw8VwW3qD0/PCSJqhETEzMpk0b8jIc9ZpUZtfQpKhE6Wge2KVLl+XLlwMfBC+kK6ynz26lUsaEudNsIK8wOya2JDayxJR4awGpYEBJpg3QUeONNxNwQnb8qh3f4EOBc7NzgwKDPhlPNc7aCIXrlqzatePwjZvxwsOpkBlCZehLjRu/2bBOpTPnzjRr+XrfAb0cXmuBLY8oPMKFDOoQYshgdXdvPxz64ZjRH43p1KU1jlCXMygxMWHixE+ji0d+/fVCLH2wBBSDuAfJ3bu/N2fOZKYgKVSE8AJGIi+VMn+b2d63Zz9sVGPGjXbS5w/HB74kuV7p0o8ZMWH/3r2t3mryw/JFukD/F4VZEtogKXLQ8AospdaM3Ovs07c7RnGjPvTe7eSObbudOXM6ukTYTytW3rp9ddz44WViSmRkpweawjBkatQGP5UFg4WdXV7oLBZSMiut4NmjFHO+3WAKjUt8/PxFwomzBwmp7N23R3SJKCD/4OljYrrBjdca1GNTxCfGkfiCLRCFDCaj0xnV/joi0+Fcu3Zvp5qjn9Kdn4dDH56qDtAE3r59b8zocT279+r0fjMtKSAWF3YmYcP398u35NudFm8AJUpc0QElEhJTXVDBAnff7v1rVqtptrrOnT6vCZCHhIUizxFIYLWQx1aokIvNyzqazQXgfGz5si/S0zjDjNgyJctE9Ovfj6ouVPPv06M7dWT8XJpKlarkF9quXL5OWdrwqEhMoY/uPgYxikWHZaRkil2jBI+oSCDqVvp5jU53gUAbkcVLB4JiObnpWr3MQgSSy/N6wyZIA+Dr1u1bylcqn5SSnBGfg3SCMgXTRejwhWPTEUuh1oZFREUmJMSRUjNu/Nio6Igdu3bNmTPHEEKpHbeFVDDiT2hkqFXRtYyJNKtfh2uod1A6towI/fV5h4WZS7RRJbMYTZVAOkXvbr2TU56vXbsuNqaY2PYq3A50GsADoPl0wuScnILlP6/kLnYij8Ibw2YhzB9esG//9unTp184d5ZyDAySe6G95CV47SItlJFLQhVUiLnzHVFM2LHAVJ8VAEmLK4R3XsTz/SZd8UXiNfwPBVgkBinpW4sVXN2pa6/EpBfLlv1slSluXLsCfSOpMO5p/PIfl48cMQw1TKmVk7eYkpJKqhlBIIwWrMasdeXuFbLKiBnQ+asD9YZbN2716dkTm1/F6lXnLZwPMiSnJqEjTRg/0aDRnTlxqmfPbtWqVlX6aWVTZn1K2Z61azco9c4WrRtS4QVAbNizDnLMQKmVB7n3+CtLVAgtXj6kTefOg0b1cVisp46dmTl1jjVXFhphdDgtLVq2DA4MjnuSiOYXU6ZMRIkw0LTFm6337zhQo27lF4kvQsMCoVNS3XmW+z9kzIIfiBxRTFl8skYQNTYVyRqYLmFykAZoDdNnef53SlqSgIIkzmhZNWYhYZ5w/4rwYJdGq05KSSSr6NCho/waUzb2weM7I0cP7d27D0VcDh06mJuZ0rNPF6fDIpbALqtet1pomP748cvgrinEOPO7sbGxsdAp7uUVEjSQz3Je5JOUlJdXcPvm7eXLfzWE+nfq3Ra1Wxvq3bBxtdFETRFCOwkIdeXkZUWUDO5YurVaadq2fu+lszdFLIWbKCgKk+K2FlVh2VeClPsscOLT52ghJQZjFS0zNYGB7KQcysdpNFl5+UyTBSKpigFAWLFEohXotWpi0mEJmdk5xPyv/nWtLlBz69aN+PikVq2wVImGcVIitNWaxSs0NH+VKROT086evzR79qxAEXflMJiMqAp4L5UKDZFJe3bvXvPLukpVqy5evMRUWl2zfhn2fJmysXyWLRtL7QakBrlOdfzw6Q0rNl5ITYNyvf/+ezC/0rVLGOX621ce6oyaPj37Ll66eNrMiZ5DRR16vCULyIupGqVTKQqsGbefXB44ok9AhH9AQJDH7lm87KtvvlrWvXc3Y5jG7CiErJDzhASC/Ggw6VLzkqkX6vQ6n+ekhwWHpRQlDhk7MEAbkJmTEagxQRd0pKKo1WOnDu3XfuS7Q94LDQ+KjAnzqqxlKxf/ceU3qiB7uRrFo8sWIzImpmw0xbS0Aeo505bVqFuLEBB8oETaDhw9kCcIpqKUG8OU2FFwUrDipDVl52QhrgFzsg4+GNMT6wxCDGo6K8IS4PZKiE+DPiB2YJUBT1gRST47c+ZsYKBhyNBBQnL2uO7cvnvx4uWUlDRCjkqXjlX4qe7dfZTxIp10qtKlQocNH9L/wz4s1vMXaat/3d5nUKdq9WLmffdZri3xux/nY+wZNKxvlVplylSKJgJ34/GdtRtUfm9o9/isJ0dOnLR4iwIjjIYQ7ZAxA7bt2tmm7ZuiIJDDCUMtLDTvPL7px/UvAvTG2LAYOsKiMdauXWfdhrV9+vRr+WYLZCzcAzTYBbu2bNlStWplEaVhNp88dfwhaQzJD5f8uATOFlMpom792tVqdkXPjI4MYfpA5v7TyzwN+Y/ATjQQjVGVXmCr2bB8tXplgoOCq9cvC3pDQDau2Dtz5hdt23UICgzZsn3Tu4N79O7T6cGTu0U5NlyNKUlU+cgGRUNDgyKigt56q1VszXDCQ412wePzbY7+g3sCW/KzR40f0ahFs3bt+0ydPq5itZjwSPz2qOO66JDALEtyljnVqbQWFOZYXVa9UYMBy89OZBhOcDLE1QsXzW1MPwB/V3Zerl4TXKZc7M+rVlLnzGqjl5SIIsMsXKp02ZKlIo4cO9K4aX2qGZFmsnPb1tCQYrWaVEfGCg8s3qFXexLcTvQ+umLtD1aXxRAQhIEBNNAHedXE0UfpbV5zQXYW3abQOiLCowi/KxNbnoaYtP9o2ABjVZYxOMhuLczOzw4OM5ZAUXHm5RZ6+w7oYdyjCgoNOnbmOBjVvXsPnGc0v7Lbs3DXQhF0IYYXOUmZWYW4txLiUzds3rR7z7ZhIwdt2bmuwJKNPxNBqbq8Whv1OxRCMGqMBTYRa1uudgyeIciLBtYvVzjsNrVB93aHlqcmnX+Rk6DURaFZBRqDiKrOz8vWGJU3Hl70+pv7D+3mUGc6LPkavcHptmCnr9ugTlTJYgQyOiyIQppNO3bMnvFlvdqNp0+aGRwZ9sHIIVVfiyWoBsMn6YHQJYS5/JzCoUOGP72ZPGXS+NjYmE1bNx08dKpEqYDqtevjdsCMeersqQqVK3Tt0wZvp07t/+O6rwrz80uFVKPuzPdLf7p1/4bNU1g8psq8RV9eu3EVKte0SbORw0bQwv2n73/q2/u9L2bN/WXNut17DkJwqtctj3/17tUH2fmpZaqV+WzKJ8FRJryrpaNL2q0OKtu92b7Z10u+SkyN79Wuf2p8VkRU4OgRYwP1Qfgrq1SstGXzxvUbtj95ms3Wo4jbzZsXV668eujIQWQbosHffueN4sWF8rBl005CfvWhSnOO6/S5axERpoysnMiIaCIWcIYismHVQQtWYF/xehCY1q1bf/LcqRfpeT/+vHT+l19QpYwsEpVorMW+98/NzS8WFiG88L5u6xANlHyp2JtGq7XZXI8eJSxbvnLcx2NEGJZCrsEuJUKy/IX9QFQFQwEV/WcRwrBeUclMsHJsRrRURYQSnbvwfNCMUshkv9XE83EZXsdBZ8PCnGxtgFap1iWnpuLIi49L6dCxY0ZWunCTU7eDtuIWNED56tUrjh0/2LN3t5vXL3fo0Ilq1eBVQtwTl8OakJ62e+v2pnh17bas/JysF8k37lxQBcioPFu5SgUknKdx97bt2Hbl7KlPM1NTniajMDx8ekem8gqhv++A7nrde4XOzGbNX+/Zu8fNmzeIjTARkUrejdWanpsOJc3OyZScAhZXmsaogE517t06tmzkhrXbX6TkxsU/mzp9Vr3a9WCbVG/Q6vw7dG8TWSpMqVVOnTu8d8/3PnxvRGRISdE2wecvJJNTQfD0f+gAgzmQTrDYQzdhJxhIUHyFnRMtgXWSeL9PKJZEgf/QSP/ktdJ4ELOg0Zh80Zv57huw+Jebl0lgwQ8/Ljl58lSbds1R7Jau/LlxizpyP/8rd44T6W/Nd/b+oHPtOjVr1Kz47Fn8J+Mmfjb94xLFY442OgJO9B3Qt1Pv1jBaAMLcFYrfmm/wPSy6VHieKTI0qk3XN14UprRs1qpXzz7Etz1MuKUL0hYRbu0R+a4kBFLqhuw9qyNTSTcLFzHXsjsP7rZ+6w0hWuMZ8vVfAvtx+hNhBIypJ4NpPTHlOWwG7y0oxwDYBlwjosI8fg8ePIyKimRTcbA6DCYzJzfJTJFoV3R0idQXmRTlEumE40YWFbDBZGx4kpVgMzBOxBGAw0anc9b5c5dOnDiFDQxnIg6V9PTU1LQkc76Na7Lzsrfv3HH6zOWQsDDKE+Bb/G7FLBoxSZYZbkePzMvLIpivwJvXplPT9u+0Tn6UMm3qLH2g7qPJH0eUCr907MoHfUZFl4xIeZGYkZ22cfu6waMGGML800W2gTzXkm/UBY4e+3H5yuVpeZ2Wn6GyIZaa32jTdMCgPhZ7nstj16gDkEUXTPuqXpPards1QxSVu50qL321PQlpiVEVwjA/0LE2UG/yOFzorgZNABOs16rG97/MGz90SlBo4E8bv3bKC2VKc+16lQqdzokzxpMZdPvWw1IlSiQXpPV+v2ejNxqGBkVXLFExw5weWc74dqcmGN4gIlSmcJBd56uwkPE83T8wIihK37lP265+7UlfN2gNSHs4BFkXoFo+IrZinZE+lGMPiep08DMWS6kQWevdB3SKi38cEk1BeUHg3qnQomX7pr4KEqQ6UKPZMcz0weTpU9MyS02ZOvnNVm88Skl49OgBMQnjpg+q2ah2QkZ8eHTY2KljJk+amZL+PKpUiX4VK1islh3Hd2/fswv/QpH3/2PuPcCrKrN//9N7S+8JJPTeQUJviiCIDRuCoCD2hiAWULAXVFSQYdRRx4a9ixQFURQs9N4hIT05vZ/7WXs7/LxjmDvOf57/vXt8MuFkn73fst7V13dVjzx3yPGGihpfrTU9q8lb687Nfv6lJ+p8VT2GdMCs7HRGaw41m6h6YSv3VcLNvvzhw427aNqtMWdr/fqGG+6aydjat2+HLAHzrKSkCNcR6IjMYu79N2/bsfXjD9Y8s+yBM88egWOp2luV4Up7bvESCpOBPRw4bBAOgAcfewCtDs37eN1xV45rweMLmqJNyWDSZDcFcQwntRdMGrd9/xZ67eUUZy5evqhL19Yn/UfbdC206FwDRpwRjdCqXMd51BniQ4f1p2wwFIu+8vob6LJ0pGCpM3PzIPAYQZeEFgdqWbvSs84d48kwpyhTCUaoS/clAq7stBOVJ2LETzTky9j83ojdmh4hdhIPo+kWFuV17NiB3nb80+p0+eolgRdUTqczi4MDFybcKd4RjfGNt17/4cdvgf1WasBTFRW1qZQVEyLdnUEips3ivG/ewhXvvR70hQxmbb2vzmK0kRF8w+wZ02+e4qUVaLjRle5I4BGOJ8xW+7XXzDAaTDhhSW1p37at0dbR528gp8bpdGHI9ejVtb6pNq/I4w81nX3OGLrSVdU0ojGEqe21kMFG+YWH59dUnUxzOtf/uvbeOfd3atvT1+hv2S572cuPtu3YipIb2iMHw6E476NalcpjnW7n3h1ieVLFoiAOYDjQ+pgcKcocGnxNF19w6YEjB/fsP9C2XXu9w1hTVYMP2+qyQfMbN3/nznTqSOmJRVGIwwFkk2bZC38LxxMzpl9Z7a8yaywhX2DVl6umXz1t6pSr1n+9PmUOt+1aYkhL9Rnencad/liNPZNMoaQ7N/OO+667dsqc8rN6dezSsSZ+1JgRfeChhWnpZAAnEn5j556dX3vnza17tvY5o7evsb5rn67EiKzh/C1bt+47vPvFvy93uG279m115xoGjuqOto2ruLB1zsxp1zWFGmhy6UrzfLryC1O25pprr776misAbPp+4y+vv/5GQWHmGWd2sdnNfm/wx63fMrvOvdtcOPkcjSXszDHdeMeVe3Yf7N9rCP9lpxdmuD3bf9l2sqomZgpNmXqZN+ClEOGvK55lxUZOGEB8/7LLL0cUojy9+/77TeHKy6+YVFiYj1fy81e+btW6bcuWZWYlzoCIgBXHQuF9h48BOYkT982336iu8rZsnWfwNq75dqW//g5HhicZpabKRAosVVUFRSXff7+Rc4cZACeH4xw9WqHRVODjJzkYHxjznXX7veecMz4JMn7Ae7KiEumAMY63G8YLp8oib51wYTImvZqBLcVLlgBmwyZiW01BwUsinQOUC1+J8n3khciyWJRMPlwrW7b+uvjZJYcOHqPLAp9fcMWY3r0600ks4As99cTzmzf8EozUnDjZNO+uX3jq12u/BPEfLrF92y/vv/f28ePHd2ze8sTCh3xB376DO8lPyMzxZBQ4T1bWE+Q9XLH/5183UYRrcGjqaytBECTXa+XKz1H7tRqbZm8Fnox4Y1P9h598OHnyJCQVKxjkJCkxUbQO2Cs8iJkp0hHUNkrx9bQk0AHnpndv2bTnjlvvGjViwm233J6dkQVWyC/bfnjq+cfm3HOLg2C3LtpYF+zVadTCe+bPuWOeLIjkOf7fcmb9lskE5yXB5XHAu1u2hHeDjQsPRXERr6NSwqRe/286tBgbjBjXIEkGJJqgDfAJyut9989buvT5qqratHQrpX6XXDLxmmuuqY8dfenFv0GEoXAUvHJXmuuxxx+WY5+MnjxZ1bfP2C8/XeFtCl8wYRJCaNVXKwu6SYdRGCK6BbSqWgPQA458Sv9iYQStvaqi5pOPP5869SoTTYu11J3gGJPkRAqRfN6Qy03/B4JitamYJe6zzJv18GfvfvHSsqXjxiC0HBIjEYgqGXJtVRW5z3hl16/fGIiB4ujGjUzjIEK69MMmgR0l8vjJmt27dwOXTPSKYaiuArbvu7U/uIhLeYBfMPbu18PuMLQsy3enu566fxmnsr6BhKIq2pmIzW4EQozlAb2aXxIkOJO7RqhLnGjA7AGujYlj0BUUFc6bv/C2WXP27jrQr3zwy6vvZhE4rAAiOp3u1avXUu+zcMGDCXvAEDVmmnPfeuldkiLvWXhP3yF9vVGvryL4xcdfjR99PvkoK955c87s+Wt+XZEwRC1ZhGDNVikgoNW3JYIvXEutnz5Nqwv4ExlpubUNVYlUkOqVaFi37IVXFs/+68pv3+3cp7TaC6aLxm1Jf+n51w/sOnbXotlM3+fzqkeS9FVsaD4J2wLF1vZv/PWDvft2znnwxjr/YYGr8WtoypVhz3xvxQdzb1v4+efvFrbID8cDJrsRGBvFX2XF0oDU6QEHzbPXkagNb/TSvzz/+ONLP/30TSwrhBjP12sM0ANnn5VHISNhAG0YfKZ4SqB9cRShFsPyeCaGIBzDZsm59rrpWl102bLnfX5vNJLwuLNJcDJaAtQAWQzOhlrf7bfOfuzhR1EBqbB5ZcUnXbp0un3WLb37dA2GmogFRyIBckkP7KxijqoDCXqg0TuueKJXTf4D7vS848frPdmeQLDOaQNDQmvVu6JGWo4IUBmnGLtWGbO0erXrLYwc2vZ5g5AugW8sqWtnXu82mjj+QKkRKEFbXfTUk/g+Yei7d+wHpvLnLZs79+jcqWv7Bn+D0awjgfaO6ffAK+bOnYP/m8KnW265BZ/WlbRm0kmiNy8iT0hFilE4vM5O/WNCf+xYVX5+Mb5Jf7Da7TTUB6v0CSv1tS5H1o7t+wlmFZfk3DOPQF5mJGFFYVXJmydwPPjJPz9848uv1274atWar9d/kZ5jiSTIDhYvVDKMX0DPMSGzrVWrVsyX4kZGorMJKIkhkTJrGQDxIV2Akn1NLMNK7z9sJ9wEuPNRRCzVVdAPmcbUvZgcTmwSH7ku4H3odXTH0xj0DYCZrPli/aMPPkn6Tqt2LRoC1Rp9LGHT0WQG6A8TDgoBEcUtC/R7zEUHFSXlEqxbjCkk4EsvvUxp0cNPPetwGpPxIH8yap0nT9ZkZrlTmiAF7yKnowI2RlWbGhfik5+3H6UwuUeXrgTgFj38xMvPvHPFlRMfeuARnb0Cgmz0e3/8afPGTZtat+08ctRoXBhOjcBCEk1esmyJJDlYLY2NDTxTa9FWVJykEvnMUWN69erjcbqCUa/f7wPFmIieUkov+TMExBnYgDP6Y59s3bzrtZdXzJx24z333DtwePnNt13rCzcBnKXQkjQoVGytRoYqksJkCtF+m7ZTSpvYcDCMQx5LwxcQaMms7HScarj26YFF2QTBypNbQpOmXnHzrJvGXTgei7SpqZ6mSuiFyx95c/FTLyEOZ90784bbrqOUti5QKVWw4onRxoPa/KwSYgJPPPx0JJjCmH367/cPG3EGNQ281mx1hUKot0GjlYixvvpk7YRxlzzwwIJx54wDVSGuixqsenvC4TCnbf1l/w3T79i2aSeDbKzzvvzXF+9cfMuiZ56cMOEcHCj+ICWHNoB+wLjfsXkXaIt5BblQuI2ePEofcZAC177284wZV8OECcaTcEnDH1z7NID5ZdsBBp+RlTZq9Mhp0yaXtWn1l+UvPHjfk4N79rrl1pv69OlFDgjeI0zqxc+98N57H3KEIVcsYfqhQeSSgwXVAfiOWgDeg1R/J9M9djKf8vJynGDsacTNTG4DzApcKzzojAHZ16JlIcBj/Il/4i6BifE02EWPnp3ZDvgV94uz7ZSiAcZVY+M7779zx9y76hsSbTu0Lh8wdOCAoeVnl9qtvD3stKU998xf7539xO2zp1519RW33vjgZ5+unD5jKuFOnPpr1qzFmpEBJ4UTXnzZBTWNVem5rutunmFz205WHf/m0y3ReBADe9Dg/j26dY8H4hdNuDgRSj309KOXXzIFjwN7mozZAi6rs+LEyUO797bq2C6IXUKHUZujocm7cs3qM0cDQIwkoiozYNRQRqGPhqNJA9lL0VCitmWfnDe+XvrTpp23Lbzq8vOmHdp+FHF+6dUT84oLG/AAJxKvvvJmi+KSyy6dKmk20TCmjiJl/zuXqgnBX5g8T4T1w33gegRiyYFDoQW1g2IJ9SdEgwUeJF2pY8cV733ENxoa/O+8/0l2XjEnB8pWdSxFvgqv5FLIXdA+T3343xn3/+kpDBUjnqbi+EhJHqKGXPkGEMfgkFD5pcUHC8dsU9YBkKmNGzcteOzeL7/4IqfQOWv+dJNNt+aXz4ecV76jcmuLNgVxc7Ip5k2ZEn1G9SwvP8OXIjmhyWlxNfljaR4nYrf/gM4zbj3HGwi26p3RFKADoFy8jLmrHF9Whu5R0WTIH0pzpCOPG2oadmzZIT6ASBMdonHx1tc1fbPx26HDBse9jQ6rKZS0U2vvTrffcsdMv7dhytRr8rPzhgwcNmXKRM4GAolgDUh6yDZW/u6592lLA5RDUoWe6czZeGjD6CuHz517x8+//Ljlp32URd8663rcIaTC48BHTXj9729/t/77R56bXT6k1w23Xn/9/ZMKSgoD8YakNjD0vGfJ8AgGqCBLLXr86W++WT/njtt//nnzui+2tmvX4csvVoaTsfzSgtbtiydefG5NXUXP/l3yM1tefvH0rPy8noM69xvVae/BfTPuvDJJakoKxCxp3A6AnNvhLi1qSazcZUIKG0hfWvoqGUJte/bv7w1WROJ1zry0y68fl4ylGuurX3n31TbdSm+feR+Jk2+uWa4FkwslwKYNxxqR91aTJUafWL0J4KfaQGXCRCMdIbOQt8FXe2zKvedldnDVhqtINgCeCQzAA4cqGvzRlA1MpYjZAWqozmVL//WHbddfe9NZI8+8ed4V/mjVuEmDgkEw1qOJoMVkcYYMASMhXFNi+JAzW7d764mnljz9zGNUSAsskzaFfkPoFhXLZLEZTTaUGxi21R4Jh+o7lXWM12jqjjS2b9G+pvE4Zd7gV7Pz1BQ1VHsPnax4/bmPKFeMnOcw5IYE9gzgPI0uHE6azU4c7kDSArs1rHz4XbMe2XPd0dZtygz6IAlrVlAVYh4EuS3T7PJorpx2hcPtXL/2uxeee3vsxEH3L5xndZq8oWOU6NAJirJWfdjStkNJXV1Dhsd15PjxxYsXz7/nfuaydMmybn1KB/Rvme4GPhXsKyftzDBwY9qgNkTcIGbTmsKNAcaF/YuHjh60otxFdGaDlXSKQFOoIKuourJ236975j9xkyXDQN5Ldknx4UMHQPIyu2I7DqwbMfK6p59dcOW0yd5g47GjlXjF8vIzYHTZhflnDO7fEKoBlhK33Zz7biJruzHYiEMWXHLgIzXh2IvPLcXRRcI4/CdEtp8hUVzmTiA3g41mo/O79duBvTA7QBcz4KWiqGHmdZNJsly/7vtJk64AIQjvDCoyOod4a4CWllJgjVOv81ZVpepTZw8dt+ylpV16lBpNiWC4LmHCkVp4bGf1rCn3L12+4KwJQwJAielj2MeiqxlIU9aTEoyZ4TBTQUbKHBBHIPQC4RF1WT1zb7p71aerOcvdx7RBabZYsxFvaCcMnCxbim5BqNPoYgPP7jfw7LdhBbWRSqWWgJ4puKcJzUiKQlhgzLhIydM3Nuk/+PCdc0af6XHCWxClAAAgAElEQVSZEUUzJ93wy6a9BbllFw6+4s57bj1r7MD6wDG9PZKWBW54OBGXkBCQIkSAYvEUyi7OJ1KggHZ58q6n6IVn7+x6+rmnjx47/Pjy2X379QoYDwYi+lRE6zYXPXLv1RBw746DgRMliBkzWKsaq4vLCosKstH4GTTxxKRRkxHL/3HL9rcXrxzWZ5jHRji1OpGKguFk09qoAmYCgg9ut/fq2REbAyDJPd8dmzH55tGjzyYMWFtTXVN53AoSINXFwJwZtRFQOUICvqp2RWTunGbUXTCKgcfRWVhvmkICjRI3OFLWNHsw4kNKElujtNqqdwI9ltsq7+GnFuzY+WucvYumsm25J482XXftbJvL//CS26ic2L139yuv/uWKyZMBKMNOoN4HmQO2ktffYLHZj+w7oYnrbp87d8SIvrWN1cgpXCz19TuJD4KLzBDRyfDsTJkxud/Q/rXBelx8RnqHAvOk9zb5I/X1tRQ2oqqvX7O+rvokNRyRWryVHopStbak3WGhuiKqAae38fmlizt17D7uvLM0lgaiDOGwLZYMWA3+AZe2vTdx+6MLlnzwKbFFzFMoIGrKMJ45deSwEX3LyzuVFBYGQxBE3eQbJvj1R198ZM25F01GySE7XYASBVVfaGXV16tWrlnF70YLuC1UOpsoB+G8BBJ+fxO1JtXgJNYlAvc9cfu4i0bHtCF2hyq/E4dPHDtcFWyMrF+78cW33tDwH/qXxRTzAqhBkmWIAlJgjgABtSUs2TmZuL7If8jKykRqK5mhmr1bjv+8/efjlUdKOuQ88pfZg0b20dsg8jBd1QHXiiQAEdVl5BdA5IPPHObINM2cf177QRkzr56W7sg5caxy6KAza48HJ5w/ZvPOjYRN01o4P3rtvZyajC27ep01erDdldVh5sW+SPiFV14s7lKSXuaqPlLF6dAn7B2GpqFvE1sVZxWjoQqXFITPV35xQ8d27KIB/0coBCQaKDVCXlYr2JL8JINV9ETlQjYo02CLouWDu7dvU/rha5+OGTH2gSfuePYvi79a161Tz/aakPntt94fO+LiosIiKdoHmEOy26ia/u8EDVWFQB2MbKNysTe8hYRQZADqMun2JtWBIn8Ey0NebRKuoclIc8y98zaiDGII/iMlS25S9AwunoyOxS/qT375/8fFRX0GzVikzZPEwaX7uug+AI3GJP6y4cfvGhrrSBs6UrH//kf/hlcgHI9cP2vGlCsvLSzJPXHy2IFDB4KRwNnnjA5GvNTZQcfwsjFjxtBDlGCKw4n81GDVMWNMNHg60YozBgwEglmd9R9/wkGwhHBy1NTWZmfmtm7b6ttv13FCAJLgWwQpUPl5IDqhy23DFtGihRt1gWB9cevs+x+9a92oDd99891J/8Hr580kjweCoZfwlNsm4YYlQp/VLr3fqCF4yzDRXn/31TVrv5o16zZgHlu1KuvRtZ/PhwWp9foILiTIcHQ7Mk+cOKZzatp1apWdnzl42NCGuvqsnBw8APyHKxh3upX0Lpfn6UWLX37lxb79euTkeo4fOvHA43MmT7/g8KEj/Qf2c7rMFlpAIU5w8kY1VhzP+iiVSW07FE6cMapX33apVBD6Z0aQEStGIUjrslb4rmPxOjjYrt3bY3Hv0OH9YtibgqYh9EMehy5lYjHzi3Pm3Db7g3ffIxeb/vaUqpFuQl9Y5J/NYkPFRNrRIoNAAN+SVoU6MkVCeTlF1117s466JpfHR0TM6AyBQSx0h5sGhD5g8cDZihh15kZvHbKwb7+uLVsXQuqgIzrsHt4LGWPP4fHCP4FCDm91OjIfefQB/LUHD+3LL8ggeQ68NM4s9GC12H3BAHwNJw1qN2n3MLjefXq265z73Xff9hvQU0yLOMSeQquuq2n66OMPjhyoOHR4L810H1/04PTZ55OwxUYjXSCtUFBanQKuY9UYzjtv/O7dO8j8bdGymD15/rkXBgwob9e9o9FsjUS9dIXp2bsDaRX9+nddu+G97IIcIA/8YR+nVZsiy97gcmZRk+AL17H4x6qOksw7bNiQ4aOGUmPe0FDz+usbyR3E0YVngsHRBJc15BcSg1xOJ2n1+/buvfeu+6g/vWDC+TEd/jZpQREKhOji98P3P9FQq2Vxy5ZtSvoPOANthJAoS0EQjRAGBM5y9ejVbvfunYHIWVS4f7XynSNHDz+0cH6t78Q111xN7gXbzWliQ/BPkMCEw4wVYFtVMw8igao5O2LsIYQVO4X8RpKXMcffeOP1EcNHjzl3AC43epiRQT9s0DAqXmGnDMEfDoIbwlC5/9X33xgyZEhWRmY8pjt/4rkjzhzx4MNPrv9+Y25BljPNc7xqb2aWMxyTlxJv7dajFb5JXA4U0bMSTouH1cA88HrrQWSCY6Pdsi/hALqgk5PisApmes8zuvfq3aNlUZklL8WhViK/vyWkMvhT9tUf+cDpPoG0fv3158ED+xUW5J08XtOpc9uyFu23b9tnStmuufpGshnbdCr20hHPAJwHpQ82+oGayADH2QaiZpMf3xKFvbjBBg/t8+PmtcNG9ujTr/348wa3b9cWdwsv5XhxdsDxHnnW8NalZTSVOlpzmD5zZLbkZON6uR3Vze+LILZAWkZTt7uswMZ26JnXoXN73GBAG8SxgTQg60o3AsH7Nuhk1oIviC9Nl1eUOf/Bu8aMOQfvRY++XTf/sqmqvkb8hopnkYs14eepf5KwT7CHDHCUZhze+DI5gGJvkuQD4ouRgD+gcST+O3GrE0SOa8M9ekiqBsi3Vrr0BL1PPf04z6dLComwxHa9fu/mn39iNWAyHEyryRwINliN+nSb3ZGmc+TqbUZLl54FgUiAg+mwOei5RNIq+YuqG5UmRTzn0ksud1iduPccTumaBZIFLI5IQ0lp4d7DO88cOxScTqvd/OuOTWVdckHTjUQDoIyTFQpJgCEJM5kzZ67AnoWbSKeqbwgazSm6C4YjXpM5dMll540cPHrtVxvzSM7PzQhGG7Lz0jIKigwm8jfqyf8zaG1kuUKWN910y6RzbyRGtHb1GnKNMJ7TXG6CyJSdFbbLxCPIEWCaHHC8U+wFG2HSGWOReGNDkLBSVm56SdsirTWuB+Y5ZeQeo9ZUmFfSurQd+CZvvbFix45d/QZBva3Xr/lh2fMvDhnc5+LLLyhokXXgyJ7t3x04duzIhg0btu/5lTQH9lfwHzWa4pKSlCmqsWgeffLh3uVdU2T2B/0JLZq9Ha7icUsvbZyyBrsO3xgh6bLWrcpatdGZDEcqDztd7tLWhf7AXrLYKxsP2ezO4uKScy4YbicRJM0Gxu7ufTtnXDzLF4mcd8l5pa1LwnFvvZfGEvWaaOPGb3fpNWZJPtlesS5OKERvC9WHvl//jd3jSM8t7NSmlJVb8sILV181gyp9vGrBiB+1NxoRa4mlVNUO9Rc5luYYZlOwzoeFBNX+vO2nkCbasVuHfRtOThgz5f03Pzt75GhsKirxmQMs7DfiVUn4v/dTGJzSSwuH9B+fimdKOk0qiJdo2b/doCbKaX+LFZ5SsFT3lXrPqQ/55z8FFv/4lv/KJwJFHSXyI6iGXJLYRGGXAtn9xusr5t4z5/DRg1a3gcQC0BmuvmZ6aWmL1m3bLF++bO26td26d7nksgsLivOA/uO0I3rJPMB21Ms5ElefdO/S6oM+DVUz9827t+8ZXfYd3NGqXftwhGahKiTfP08C7y4yAE6NbZGTlUta05ZftxFeJhupS+duSGtqMebNuwd9haNrAXkS8FElkET9Drnq3AmPgsliSKJnSGjdYnEYHY2hRkL7SJrSkly5Tav/8YefULymXTWFoSaSEaPGQSZAJBYi/4eSWM4nkQKiIZVH6gE5dLpNyMjDhypXfrn64ksnZGTayNigOnrXzsObNm6hNrY3hWMjB9LLqrrmZEF+Cc4JqnkJAYAnAY9ramqEYVmMnovOvdzjdPzlxafXbVjTun0Hpyszqo3iXYDUxaOHY4gEScoRYzG3y4YY8gdC27Zt79mrF6WXDd4GlFeMybg0RaC7L7g4PrBRTFi4ZkN1oJbZQTPwFH7C00VXo/tbEgKV5AJ2VIHCM+/Zuvft19+55d7riWdWVVaibOXnFOERvPvOeV27dh8/dSSSUrpv4beOJ6xmW1NDg5QQxwnepThQ77//IXx26JDBXn89KwZMAyWEVrOHTVCQbNPsTiDQgliiHBD2BoFx5PixDRu+JzgL2plGG9Uk9Jmu7E8++hKBMXrsCBDBMcrh2oglp81txFTRGj/+4ONwIDpuzFh9Wpy5CCuQJFPaokjLBI5JzI9Cb2OCYPehiBA2WrToaaChyjrkSWsuv9flcvCogD9M0g9rC5AHKGLUDQH6T5HXsUPH66u97Vu1NaQJxB/hup07d3fqAKADDWuTlJcDfo2qxBSQDdzAcrOq8B9ejSmd5skEBPKSiyc31Pn69h6QnZ07fkKfsjat0SToN6YQTxJkV37JyDJTGuZ2ZX/7zY8PPfTIpMsvvvTSiegK+Kigc+IaR46eAHbu3vl3DxgEjnZjmquIsgASzmx29FTiBxwHsrylIJdDJeqyVoubFv1P+DVDksg4ITsxYkEKaKj333jdLfPnL8gtcolQMRHCkzgjmYJ8nQW3OK1+rw+QAnoaTbxgItiNQMtWVFbYcDbY3HX1vsqTNa3atk5owohAfA8wBJc59/orb7l2+tXlA7v5Y/WBZMRkc+qClm83rP/7G6+1bFk0bfpVqIbAbVhsVpBc8ZGwNRAnu4YyBx0ytrhW6luVuJj4y08xN9V+/mcucPp/A46ATQjkLGBddovn6SeWrP3q+zm339Oua8mSpc9cf/OMtEyH0jrCGAzRc8JOLApE8Ti4AroEJAG2FElRjNCisW7fsaW0rDA9QypVoW0+F0w7M8HKOCgNH77zAZL4hhuvlf4GoH/jRpKuBsaF8+5Hig8cVo5HN5qKLLrv2e3bt1448YJpV02rrDkhvh2LEbXz5b++htVEWWVWFkW1MdR0cRyC1h+h1pj+fU6S2RqaGo8ePdyqXRn2AyvEhqo6FrPnTvXSJ8xprrSTdZXgwAE9Rc4i5iotqoi0cxtdYzgUP3y/0eFwAs2FYiGkoEXJo0QvhMMZsIKvVn57Rp+BBUWe2vo6oBO4B60RwsaxhwcDcCZsJbpNSnuhlOHoweMoIi1aFNPKgO2DhBgGZIwSw1dQpvk6mhYVf/yknVCNt5okWHi+zmQFKs6gNd5x651gw951x10QwJ2z5/Yc2HHBg/efrDthxT+P9UWAMxpLoaabC0KRuty0nBdfe/tvr7z94kvPW5xJi1XvDzS6LB5D0nH3HfP79j1j3Hlj4ik/lirpALBD8IYhAIsxbe3q744dPXLNzKlBP83HpCuS2Wh2OdNPHKmYN+8+AvSuQhM4qAyeWUBjqk7PT1007nGm+X3RRx96/PwLL2jTuXUw7o1pwPFypzsz77xrdl1N3V9eWL7mqzVLnlv6/OJnnbmWdFP2z1u33DDzRuBn+/Tv3b5Lm0g84NLkvf/++yQ2XHghAOkSlGQHJd9Jb62urhp99oT1331eWJTz+KJHunTpCOsDbyMabQJIkoj27u2VY8+84Oln5l986VgKrYmhShI5zE1r+OnHn1BqZ1x9TVzfQISDBApxF2qTGP9UT7M4B7dWZ+Xlt2jTosF/ElWeeMfl46/FDxgxRg7/eFJN+hZVHRM3IzPz3HPP/fuKN6oamzq0KWnySQPa1iWtyTaFl0JVJKYBKsuHsi5KooyQlHI1hGqTMaIPWn+cyEiyVccyvdnkj4S+XbdJytk6k4WtMVk5yXFoHVcNNvzpz+yf+4soef+wOVTlj7ElOZx4pHBEMXTlnLCxottJMyypTRdMCSIiQJmLU0fxhCgX68AXeSA3KR/8s9dNXGW/e+NvX/tv/x/vZolYSXQiUBxFlPGfXvPZJ6smXzmZcFZaPvVq5iGj+s+aextRDBwPcUPgyMnDFdUVj09+zJ1h94e8SR1pN5izAVIWmBTDhqcwUk4iCGcNtdVVVZVkocLucWkozSolwNrsBbGiJGFmwZ1pS5KengYIOL2rm3Z427bpSARTbflHNEQC7QjZcNLmwBWU9IelKy2Ljd1pNnCWY0Y7QY1kINZE2jKLWdqumBejgcDDDAbrsOEDBw/pj/UJMHk0hIERoKQOODp2FpcAckK22qBp07mstv6E2WFHX8N2ef7ZVy++8DxTypLU4We27tyxe8Hcx0ecU37RxPE8h4yf7PyMSNJvddpQ5Roaa1ELyOzWg4wf1QDxhb8dvAYK0wYOHugPhYgvUO3CsjAwthqSgOA5dTjq335jXbfunbr17HRG/27+YCO5KExBp8V2BBmZHH8B6tu286fGhrrBg8utKQF8ZtlZulBQcO3tdgPbIYliWlGumE6EbiaBSFFm0ZZfP9y/74jTgWco9svP27du2UE8AqdUReXx6TOnEmeEJCFMOu0gfnT6OLvvDdYgBAj4sc5kKqBOde/eFbe0MDg+SqIOAsRgbt+2VU19JRIdQRj0im6UlpEOjy4tbQU9ICHQO9kX1h8g73HjzgYHFenGsFlzny/khpgs5rraWjTFs8YO5XOrSesNSdd61of6UKaCOwl5JyLECgCVuOsQALjTQMwCi6FNm3Z05uE1qEF4oSIagq7WQDC8dOmyyy67xJ1GcjSHDl3L9tGHX3z20VfLn1/usYtSizqCzU3JkbepAZaXme2hYSV7gaQEjABho5ClWH1IxIZ6/CIN2TkZn33+yfffbd6zc/8vv2y5Zvpt6em2Zctf6NKja6OXVifaUCScVZzhq61KT8/Cu9O/vO/AgeVPPb2YalbQEXPz3Ym4h/LVBQse4FCUDziDjjqYBJTNmy3gMIqEQ79EneKNnE30ZE4WC8XnHA3GxrCFHQkx07JMPB7BALk4TSSc5eVnErciUimtjkjTVjqsw2cgoVCIrDIqhEhRdz755FNXTrnqk08+HzFiVFRz/FjNIQRV+66tvQH61AZsDivfpsIqGQrXNFTR4RtNJRwD+sts0pvefu+j5cuXjx03+pZbbyT+wP28F0+Jy+gherR3++427doxfpvb6kt4YRFWnU1V+5gFv3D2FZ5DxPMfVmiz7OAPH1JJJ4X3GiKPpu9//BZAuLn33T56xDBfpHb2PeKZbmgCDpuqPcHzo12JB/9rCElGsVic3skYv04AgSP0d4ieQSVsiLzNSofDlcQsSxqunn7jTXdMBeCD5qLDzxq6f98+dCadeApJ6Yk4TK7jR6rffPGL3JzCc8edV+U7Avvp0LlVv4G9xo0fG9eESTaQqohY2B/wl5eXw0ZQtUWVgV457IosM9kxSwJ1vgBywZ1l75zVkfMSikclPqpcp3i+qmZt27p3164dE86fgJWEiYHmzeeMRxcjesjQNE67/es1X69atWbFm2/h96V4BbsxHIvgB1XyPYzjzz2LgkcSW3GO8l07rAl5FMPfDHCNJRGQjEnaZqACg39U2qaF3WLHygpISa9cUCAvUomfNE1PRjpum90793z2yZeEJgYP65+dm64Fzp1WXfGI06a/a8Gs+qq60o55JE3klWUMGnZGOEa3HIK2eFDDFiPErSdVs7amwWjB31K7Y/vBnZv3sm5gqIE/YjY5IiQKmXWVNRWYOuMuHJlIhGvqm9D2jaakxWTEm4g2vHr12vQ0N6IklGrEmWoz2gIsaUS/99jejz/4dva8AD2xCJ5xrmF6KofBHuOfRnu8MdRgtbkBsH7gkYeXvbRMLFZOSsQA0MGUKVNoyOYLNPTq1/WxNg94sm2kwUAstjRzr4HdhowekJGVEdWGWP24MbT1wE8c2JK2+cwL1z49hYRFWy3MtnxUp6qm43nF6XwiYVaQaulRS99uoFx0+qKS/A5dS3fs3RGMDMX/iVMXpQVybQrWI5Xad2vlpa6LJAEgu3SkCvix2Rh5IplypeX2HVACRH0w5AN7EaWNerAXXnr27Vc+//DjL1FB0NU018+eFtbRp9oU9odAdM3Oy24IBDu1bX3k2LHdu/fCnkTeI2aM+L50gVCAYanaDGQBg1M5i9OZicAQ81RAluFlePH1upT50PbjX3/17azb7/K4pK+qVCiIt0nMwD8c1f/wA/WcKA8Xy4NfhE2AoC+aHPxOiRxiOknXddGe1A85F0RrgOwXbGatlhY0TEpV15iXqGiKbYcZzdP4Xf1EPWzqbf/hcP+9r5GQxRHi7QLDyyHXAvCpefvd966YfCHZG136dnjx1aWXTL1wyKhynSkRSQZQuUPRIBmIF028kI46+NhxpbjtTkif0RLpILIgUyVpQ+oYxOd0cP8RcJ7A30pqIlanNZpIOui1Qm1gcxd6HuCfxC5ZQAlOpAiL6LIyMygsLS0tozf5pk2bSUyx4ddJJm302XIVSUNPSuJS5AcYTMgQqwWoAgdKltYQ8AbwyoBwK1C5Kb3VZE3pEFkgD2rpN0L+ZyAkUSQqu4EwgA0hzwhyIQacLrGJOdB0IHB70CC9cTxzemvfnt0GDSj3+RpoMe/1BTMJuGhDd86dU1CQA/iN0+1AH4LCI6JqIOMtBBclIocLM64LBZPvr/i4Vy+MtF6QhFaSpkGDpKuplALIzUlUGdsPG3+4+OLpX3+0eeDwvh06tqPRG+4teAQ+ZDQA8U2TdmIyHT127MdNP/Qv7wPglYWUc5LuMdE5sNjdnFHxp8Y5ZeQLQ1KRKO0dCJXqU1rdG6++Of6c8e06F2HslhSX9utbTs9vgCQGDy3v0KUdAkVxonCjlv4eApoFWHtKTiXoVCTpZ2fnoBZ4PG5GRSCDh6MAsp4ut+voiSNEUsAktjucn3381dat23r36YMSxmTz8nJV4kf75BNJQZWDwWuSwQiVZSYUZJYd3QF1nPtJ5MQop5MlKiKZWCheMbpK+wM8XIp6pN4QItMrcWqwRazHjh87a/RZDCPoBVHaQsch8QAJ/qCFhjk06nG5jWWty/gKApM/VJ6oPnzg+AUTLjS6cTcSjglTLg4sNfsO1w2C/pfScirlJbyFcnHiTuKbiYFx5fKAKYo/NsbWdOvWbtDgPqPHDr1gwvjyAQOKW5QYzXqCVqTp4zmorauSn7X1ECpjGzXqTBJ7ye4Hvr+sTS5iZ83qr7/9buP9C+7zeGzUbJAlaSIcotcFgyG3K11KGSQOL62iZKWY9T8c/AxJObZwSlIXTOyyHGGdEaU24PeVlZXGaLRGS3XCEyCnsdwGAyRJ1RHKMaxK2eVUSVELOOTjjz0+ePCQtDyzlZhgNAJsgWgD4OhCM2RDgbQR1+BRzsnLJHZjsZmwEz7/bPWXn62eP//ec8aNwW6huwCvkt1EnicpKk/efssdQBt2bt+JrDJqBk1OE00MGS0TgXkyEVRn3sLvKrtrjhM0/xl2EVNoqK+H3tLS08afe25ObiZ5C75QPRsHJ7bZ7Bgr+KugKKTa0mdfaNu2jUNcvLGM9EzIGPBFLBmD3vnlV186nC6X24Ps1Wos67756W9/e2vqtPMysQ0QY1ZjYWEBg+A5eMrpvqdNEvyNrd+whjF369MZbdho0fXs0RMAC/LdqmtrsNOEhwuIEGVrGWjDnFMEMPOFj4mRQQlIPGaxARiWstgtXl8Tkoz+SHJGfjddFurURQB97tx70MLB/cfCZSvxVCBr8BuxmLyOlA9KmD/++OvevbqAYExDG045/JNVRrXhFHNbMOiVcmuLGaQr0icyc7JRviXyQBzDbAOmTGoRhCWRJ2o6crhy48Zt+UVZDFi0RiAQlMa7/EJYDbyMDE/mS8tffeu1t4Cth+ZDII+BsEMuqIlCTp/NDky5JRDygqr585ZfzjprOBhAOjMNJSBi6ZhK/iJJ9NOvub5FaQ4gmvv3VX679ruzpCGBG2pPamFTVGem/fLzr1TITrjgPBsAV0qyM1ol545YBDo2SFRjxowuKysiGoA+4BOTkr0lqB1ft3H10OEjsjM80r8tqQV+nl/obaUlzKozxfSAuFJzY+3dk0baNpD/kXywa2qvsD3SPG6rDY4RxaEAZDStS+mMxuZAVGgjpa3w6RgbA36sLsAliPO0atMyLcsZivjpuQQfRmEGi5V6vTNHj8zNzcHs7o6t3LELxxkvHgxZDqk0CreD+9izTxeH25KQTiWoz2wYLQSQduQQxuwO6/LlryM18vOKkSZGI65DqhDw45iSGlo6ioCVrncGfaAp4LRlLF685PZZN3705gcIO821t10R0QI2b6NPCNlq7ow0m8sdT4Q96WkZaVmwbzIusHoPHTx4Eni444eZGCNAAkGBCr8TGCS/LwzRQzRhavBTWFs28JcRBWlW12svv3PmqLNalbZgemwplrbUfjd/Wv+TTxmJ8DvF4OAXlWugl9CevY7wMiV2IJJhRaIUJrAAQ7V19fXEY2tr4HcELDiHHA+7gzpKRJ8UO4jPAG8KnTINPE0+gKBPvYLnn7Js/pPh/nvf4Rg2NTbRiTAQDFAds23Htrn33nHfvLtdBcYZN1758JMLnFk2gPRIryaYi/jCe0FuB7V3sBKr1dJU37D8heW7du5BJhFLUrgAHk4sZkpn0Ckjdgd1trHuXXvt27Pn/fdX7Ni1Y9/+g/5AJDdPwNL+eJGEgAbLAoqWIDJHh1sClkogPxQOYoIToGnXrn26I726rnbPnn20Wzl29ERmdjaBLb+P4vQo7TqQNWZiUbEExhOtM4E6RHZjggf9pDWIQFKCP9JnXgm+SFVg5fGTd911zw8//oTIgayVgwHVQdDwREyOMHGWkqLSzp271TfV2B3GpKjUWhj9gPJ+8CweAnSTZEubMP6YghIylqoCEFkMqSQtO5x11U1FRS07gUW+8rOjFUfr6hpD5I9ro/S+YDQQLTyEsVH2VlycM+O6a7p26woKQF5ePu01VJUdosK9IP3ikylsZWrQsrIzzDZLXWM9vReZNVnHrSoAACAASURBVJIUkOgfNm765pu1njRSnGk2I/FNyuqMNDdDc00k1q5aPbC83J1Jpg4nP5WBqphB5kNOYYvCusZqVduWwYgJQfIH5z4Bh+a7fn8AqZyenoH7jZlJWFGPbsRDZBt9Pj+LSeUNS4c7obbKiz7RvUf3ooIiYCwkHC0bSgxZwIvpFkGgmVwWXodmiFwkIwQmLFKBhsIU2ygtrDHjdORymM1kqeOZpOQTtwDTRxnlpaL2OdzUOSCzO3XuCO0hgB9e+PRLf33x0OHDpS1buj1p3ONOy6R1D2ZwekY6ygXuNG5s3ar19q1bX8Qfc8GZEihMJJkqw6NogmPndDmJNsJ/FLVG7BBmCrVwNllGthW9M90jMH7Ar/qDtXpjzOXJki7dJoISUYgfLyvqDnVVZJghq5gOqhsGfds2raiKovE52JzSECwUGzdufNt2peF4UAn4uoDhRo8hOEv6V0ODFwQgNXDDaVL1LX5RTw1SkIHg2sECBcb5yOFjxUUlOPkKC/PS0hxkwJHsokBgkBODGsQmgZJqFZh4JksFAMa9QQ+7HzlyaH5+TjBKSp/0rYVKVC2W1/CLXhsDAYTWh0UlBZ4MGxuE1kUjvMsuvZhvgf4aDPkhcDB0OKc2u42yGQyVzz8BHWnV+Ann42lGggGSpEMNU0xK1bYU3qcEdPjnH5nAv/oEvxMEQXoZh0WU9ZjDZfMFvfjevD4vh479hZey/qAucXKXPr0MnKf2bTplOwu27dxRV1tPNiXrf+xo3YzpM1iQnj17AcxEOcu+vfsBNSwv70aypFF8pWgqMCEw+PSrV651Zjgw4HJzsnv37FlYnNuyVTF6NgwTBo53Hs+jQ0xNOjvFib3iX1TJUhFeYEwQthaLWvx5egcF1B63hHSBBREC9gcw9BTBIpe6v6d2uaigGESYlau+GDJkkOK2l4Q2mCTiAg88DBKnaceOHUpaYCmVuT3uiODdSEACvRxrR8qaIiHS0SABTjMQnW+/+05BQZ47zYM7UKgCIcr+8RsNVy0ofNo33nz/7tsezm/hUruVIJIojFUHhnQ22S0kvQ3sM7CpNpifm9+la6eqxkpnmlOXgmxo+YBNQo877MwoCfVkO0jnQoILWEzoSryGiG3KVF/dUNa+VZ8zekBsHdp3zsrJTk9308NDsD9pLw27xQoPhBAW5f37o5WI4YVfneTWJNCyrqAv9sorr1x40fiCwgxvJOICHTCJHQHAYTwnN69bl65lZWXJuBf+gd5iIsECuqbCAD8VYF+alNnkwi9DN4IunbsTimUNRe/HJGXZlFR6+B47H2XQOCANoJimrGZLYX4Bu6lSRWZ6ThDoHLerddvWZK1I3ZhWQ4IaVh81tXANIpi0fKCQKzMza+P3UmSanuFi/qK0010hHClpWUQ5diDsg62FgwEkkvJaI0mcWHTkWtRVRkhNzs/LJwADXhdpeZL5jQeK2pOkYdOGXxc99sywgcPysvMXLnioe7ceF1w2dtHCpUTyNNsqvw4ZGs0Wp4EKUJMeMenIyEom/BQCGHUWtyP9p00/79m189iRQwDMtO3ejjRP8ZUpvlaxB5TcJgQn/A7piZEOBYD3BTohHCdUExh71iWjh1z49GPPooeK8kgFS0wrXu//0sXrWAvc8sRNuIihErzfvP0HojNkWyN7MF9AVVE1sOrqk1iWRLJVbsI9TIR70mzpPIR5MTuyU1FNqP6gaAhexsVIVTbET7546rD9l2bQzGMO7T183Y03PPPsorJWLW6effMzi54jUnbvwjnjLx8KN4MqFOaOByuEtJCYi+Ti4D5KprndvkaQlLX3zX/gxNET+S2yyYDOycuVXBZZchDjwsByUqzksGQaU86K4xU+fy2uETebnjJ6PM0HC4D7Jq7MEknqqDQnEQ2ULCsHaR+Ae5vsklqhM9HoEBA1jn1ZO0pPCklvhAbwq7HOhP9hKFCzaitDPFyMmfXHKRKK+XD5IJ4QBuJE1PE2AWd3GF3kUH/62UqUrWHDh/v8dTqK7eIhDZWM2pDdafL7Qpo4BqE9HGmyOfSUT1IJWV9bx3vTXelUki64/5GfN/8KS7r19pt79u4UDEk0nbMjppKOngkNuRktg01xFNMvV35EUmRJy1ZpGXnuDGNOFuVXEiolHRURi1mZlZaFdUiM8oKzpnzx3YqSUmDig+SmEzGJkQpttGB9Ikuw3hByoUgwMzM90FgPwrWvKbrum+8xWHv17tqlW1uYVTJupoJJXCE4tqIxtzN92+atrVq2IpneZLESNyRmQaoIK6BFB6NTbUiDesEOyuECBg3NQ/AqNE6zdFAlMUIVi1jm4DL7fE02eyYhfvQJVpiL+xkY6U12k/u+++b17tuLdrnYQQKPTHYwHiAT0EdhkrXhyuxxiGCDyUg7tnSrIxKHOYtjX3JrJP6rZSTWOAjaW55Y9PiwYUOumjGVqnXEA3AyBDrUM4LshtLUAeAvPry9evXqVXlFWWePPYsE4QYvdRiAvyNyaUUcwsmEfIJdZ7lyaK29c8vO7sO6070I2iCfy+10KUkNQiqcRx6rsB3xQ2DpQmzQDxYiBxyq5Mg77VQNE4YSGKi4hlYzUVRCkayJOCNHqEg6jlkSqsCzJjuHWCN/zcjIgtvTOpy8Fzr7cpEFpXgXWHUUxTAL47Cnff31t19+8dXEiRPBi29sAn5PuJ9KzDyEMahUTUSY2qXDB4589NEnN15/A0YK7brhfgkxA8UhB7UrHNwsx1bkqsgMhsRfSWvkIR6nGyMQ2E/GD/IQvN4GJiR5zeEopKg3x7QpNGBWAPLxcY/HnqXT2uNxYObjaCQSalcan+NMkmbbyYTd4Nz368FJF9G69srpN05PmuP+pN+CV1qxk2ENjF89m6pJ2QxXOv1H+BaC4jJ3ME7ig9h7KPGeNHcwQMTKyRLxZCYYAAIUjdFg+G7VloMHjhSXlKGwLlr8RPmAXtdcO7nBC7iAfvXqryZMOJcxsE2iQIv6ZvY31hP701m03mAAg82iczRV+2bdPGvWwptaFJRg4uDDQkMC2d0X8FJcwkghAelNaSDuhkpqP3ToyIljx+lFyIIzHnQwHouvQqiI9pTr9ixd9tyTix4BaZnCX8mcc1FMQOaa7/eTPsX5KcwnVHfr7beRk0r3FF7NY6FhwboE09vhoOMkSbEMn2R/JGNUlwBUAjWLSXFEJbpq0iGzbFYPe00TKuiZ9g84/bkZ4rEybFL2UWSk47UAFx87Uksnq86dBUFQJTP1pRwi1tyfDNv1rlB17KLxE6+88sop11wWMvhrfBVOowd9DhpAERRtXqn2AEyVPAq0Q7LKWAoqqQm8Htt/Ijc7X5dGEJFEOSpl4+muwj07j+zeueWccwfVUZ5Jvy3ch/Hkxu++b9ehvVlJSNWAG6rBMKDni7uu2ge8+2WXn9uuQ1HK6GRBRNbYpfWQGT8l1Q+QvUHaPyucQaQqk8UYg/DIDCU6nG5NX/Lccnbz+ptmNAZqgbw2pAxwOZgbq4S3iO9KmT1cCGWNJLZE3GG18ViQt2FZ1Ke4rXLSWR81+Yf95Z/yCjFpJD2RNeZnxYnKa665dujQ4TfdNI3nsZKU7SdEAMXDMR+9tuh8iUiFCfMnwsJ8F7aM2pDrLPtm/ZrefbrgeqYkS+gBloE/WtuU6269ZMnf77vroQX3z7l6+qTp06dPmzajVfeiTmlDYSCa3fUb/Pp6mIiZjlCJKP2eJS8x6kV2Eo7ZsG7jirfemTzpih7SR0XvjcN6hMXzAngWK8hisc0goUpgjtweFCiFU8BWqNclbvv63z5+7P4lzy16YdKky2jqoiMMrPZQPf2h/ff/AnIMUJYAePDz6NGjwmpR1HW6vsM7wnyx41GbIHc+JPdCKbKz83CyeomXsz1MhD2QU4dZTkMuoqSCIu0je5oCOjrV04rh/PPPJ5bPQsvu/u/1Jv/+OP/snf6GoCvdTeIIgFUbf9g84ZIzJ115edeunf2WSoaByWu3kBuOlJGYBRI0KXQV5ThBT2a9lWNiM3tQlBsjJzHaKDtg79ga8e0TMYxR8glsoYmURiRQiuw5XZLuwckkDQT/N7ZyatjYdRAcaTzQvFKgC1+lfSYgQEGqIky0I7ZnfPrJF2+99S714Ywzaqgh5xMrIejzEwuQw6wEVtDHFd1FAj1sCpaoP+jnrzi3kB9gTNfV1bNf2ApWm5R8mxJmfAk7d+0Dgam4RREofLWNlenprlgIB1Xc66+x2ByEyBV+REERqEKUg4VoSo/H3gSMndET8Gl2bN8bDNa3btOiqDhbK9w4gK7AYWM4emMoFtRb9ZmIP/DqsOkIL4bIUaEUAJcWgKt4X6OYgwC5G0RoGVxHj1SMGXv+u++ucKc5eaPJxleCNs6Akfa6HpQQrz9Atj52M2Ru1omd9vyzLwX80ZkzZ+bmZVTXHrGQlhonGmWIoG9pET8msIgoCEjGQCGSCkeXJ41R4n8l4soqYUVadFILI3k9ehOGMt4NpAgMNxUl+4rfCfqIsEfzZvqUvxktYukSQCEDWkJ7sQRKMGsOghdnBFMPeUBMAfHHGqFm+cHBpNYOpkEKHbsMIpo4pc0JfwAWxklBBvB1SEgUGIN+76aD4Ot07tLx4ksvIkspIR2bGQCJC5JphLJBOjnEJgJFMNVS9lQa5iBiKxSlbWaEZ/r8mNcWSI/BSGSbuiydIRZK2M2ojuYm4C/w26HwEJKIiizEHOeIEm1EUEEhkDvzxEvENOVU6gXBy2l3oFyijmAMsHfcmbJIJiUFIDajmaeRViEGOBo6cQtCdaAERIOEMJWbw5wUMU+1Ziki0xGml6oubA+LKS0Zr0WHNtKIyuy8+abbQ2Ef+HMokSj3zFfkh5KrwDghZjYCU5fyz4pjlQ8+8OgzTy+SeGDUT3w4oLSn5Qb2UTaUVVZcuHAXccOKLROzmAzkVIHIxBVPuBmu2YgyjVUuiQ3kMyE5klpQd5BwZkp6BTmJQ+3X2MzpSW0tjxe7H7mqJM7yf5S8xPDzRo35rsK/LXnlL8v++vZHb+qduqSZDyWTjCPJLORQKwFQhiTi7E9d1HLAXlBJcZyjz6aiUIV4BQBQSJG0F0ZpBtjF6SJZR0pGnLriPbsOgvKDoLjt9psmX3VRde1Bq00XiCYB0yeJiiVFt2XV+AmVmhJuk83UEGq0OCzUmgAz4tC7Lp84ee6jN3dq2xY9FOrFWwlSCg53aSgjDIfWqDR7ISEd9uRatmQ51dCLFj+IeoSMhzhliZIS+WXKTScsEy+74OoZky67/IJgGNepeIshAxxhLAMrw/X79UjFlOiwiFjC61Lgwi8I8UhKKgwwRMmmpxc1fENChDyOHtI+H84IzrQNuQlSBKoCNQBxydHkDIr6RRk+vATHJAYtSwhdaE3sEC0geVosorNZ6KRUz05xA0uqRnj5orAIwNITlsq9NWcOmbBixWvdz+hUFz2psyU0QTEtQiE0YJL9wzwQhsk/IUWpUuIwI8cNtpA3csP0G9u2bHfnEzeEAvC9MJsJ8OGsmx/G5770Lw/UxHxIipA36LTYcfnSDsTmciJHKP5mGcDEldRrk5PKXIeDrHV9JCkT53jCxzjcEBjKIGeqMYaHVdQGBl9RUYGcJZOMoCcIgNFA3GZwNtY2QviudGpICXGgS5k5GVzkVqMjShWV0cJ7SYYUUJEYBU8C9MhemeyS56oVC0WsdxR9EQEogBKRSFCqQ7yOgKn0wJYDYtp/6DDeNb2GBtvIUQlbkYSB4khIBGwJoi4wFaVeyko8TFHz9Lt27/3+q01vvvPa3155oUOn0kavIBdygmGtIAXShuCe258M+eInTx4ZOWog0YULJ14UdQR7pI2WHIKd1RvCFtokGYxE8ziS5F7gkiOtMpTyexOjRo597bVXO3Zqo9GFkilykpv3dqBohnyxnPTiIweOf/rpp1l56WePHw6JWDROgGqum3HLL+v3Dxky+KaZt517zjmCZKFDtKPMEW0VRhny++kEqpTSyT8VSSyubHy/Mj84TRK+D7lLwhW+vprayq+++vKll1/csO17ojD9B/Tt3KVDxy7tO3RsDV+maomeRH+KSwCAwnvQXpFYkBEoUCtXrvr8889//vDQmLFjFy5c2K1rZxk2mackwBEB/l0lI3mwEKsIBHE/isNXdoXcTtHJCGLpSfuDn0tqjpJpL+IzlSIaIihYaPFcEuVGLYH/yw3epgBN9264ZWZdY2NaS/PTLzzeq293wJThDhCQOi+WRT35Kk9ERxBZKLov2YV+jiLMDhsCUyMUxYmNPqQxmqFvjHOiLSz9aXLd/9SqoWHrYtAJcqixITBkyMgPPny9U5eyJm91kqzw5i5aPpNvgVvdoLejFtNGt0Vp7oTzxnBQ4HqnmLvK12SCSS8TdLvT6+qahFSQjKhHCi9q7vGkZrEOIATR3FRMH34nssS6UZqFGLbbnHg7lMxRE3/l/1AZm33O6T5EM+FU4+RH8yY+qDI72BwmEYwMlqFEIkRKcbb5RBcwv/vBu1aHcfDwAUZCOaQTkfYuBczSJ5stwy2dnpa5e9du5C7PjOpFzYXHKkqqqNFc8kCJdsqMeCxbz5/4UNg3qQ0inIUNIIAJwnL6YOjjJo6DHkUXjsdYRL6Lg5krpRcj8o8XePnffP39nt2Hu3XtSTceYsqY0xAPWtMfb+YT7BNUCtWwlucqUHOiwCm9vf94mXTSsJqNY+UFlwT9URC7ST0R6R4nloSYJ8EtJhCdzC2u+a1og0epVCGsllMDhpHwP1kKXsgv6jqQUQix4OshGzceie/auveLz1ffNWdeXN8kVKUoDUJOyrpxEU9GV5HjieuD8rdAZNeuPXTjnjp9Eqom6Y8sLHJBmpejRUXoTiMuBKapjgeBXVBQIKFtwZpu5kIrRW+sr6p/5qnFc+bMAfsxEKUSxYS/uZm7lewL1bKHNuTwKiSkCtRm72dn+ZxNV/kAy66qStIwsrmLuat7xE9exCJDnEL/4ZSohuRwgWgeDmN8UpNrdzqI5KjPh0Q5PhgYDIZB6oxxX5OfBHYK1sgHCIbBFSYZDl24eTpJgdgFb5RLBIcgpip7gfKE/4egM2fHnZZO+hErybtYID5RIjjiG0NS4i665OJLu/ToyLdEWuNVVXwhnL6nnnoKBGYc1YwN6uId6hnhjaFYiqrneBgbT8JhuoR1wze/3Hrj7C83rUCo81gxPoO0+JRRyQlS7Oc/XqeWV50Fg+dOPjzd/f/0uUpy8lhSOSEe7EmMOQqFAti4BLqNrM4fX/offJIwRq1a14nd1eNGnf/ss88MHT3Ir20IJptMGrEPWRyWFK+8GI0x9FErVhBHmKIfZe4Sl6AMEMfh/Q/NZ5zK4RKdmy/yUzbvT5ZEnG4KrA9P5mnsFFVTL7/8MpUNIA1B9qf7Cp+r32IYDIbh8QvzEv6ml8gGfAfKoXKdhCVSqRVnoVRxc0bgNvjGhCkp0bNTu8MY1AtxztN4JvdzEGC8Kn1KSX9zF8oMjhigW6DAU8TGV7C4qHCErvBzwxwQbUCaEROD43ZJG9a8zsTzYWF4heLxpry8bKXmTry+MVj2aZabN0Humzf/OH3aTOCU5i+4R5lqHPsjpyD3qcVP7Nl58Ns1G6+95ao75nr69OyTk5FD0RBLDNuhks5KiyzhYIBnUDyPfg/6oIaAK9lw6nOwUfbt2/vVmi83/7Rx38E93kBjv/59Jlw+dmH5HKxgojOA0pLlCisgWIMJJ1rLn7lgBew95ETIlQ3Iz8+lBmr8+PHeuVEKf3oN6jJ00NCenXsW5BWPGzu+pKQYK4vHq0dOcJnlH4pgFKBY/sPxIF4Q9GOYGojbtI+gqpyNyczMdrmdpGUQfUFbS1L6LSoZNC2qGd058LuCjX78+AGSNm+759orZ16eNEYIQlFaRWUMUQZeyqVSA0PljTyBLB/Qkzk5CjIrJnWcyAIYwcAnWo14jCBiMh6Vei4EuJqC/WfW53T3Qp2k5bJyCMiiImkXqpxMVqH5b3DK0A8x/jZv2nL55VOHDO07ZerFzEU9AL/nX+o0DRrqqihdJiPHLpuqM0hUyO3Bam32Bfg8RBgofFBOo7BsEOBo5gHj0AV8fumFBj4nhhxODok0/Tk2h3DClcIRYjdh97yLYbALsC82mmdC8yItwGOxk5XlW3DnveQCz7zuKvIzaupPujyeOlJ9sXGBwIrgxreT8H68snLV6rVIuDF5uZx3nkeyp2Tsk8qLf0i8WkkjHrB/sCf+qe473AG9iWOJ+khkgsQXTEaadrUtaoHxJ4KDAUkkQ1XikeXSULfZdcvMzhk95uzyAdRDmQnui3sejYBDeJrlQbAJ3SqRJnX7GJK6ic0+XwAdgVtUVDElnif5wuwT2gKqDMUCpKPh5cImJvWGHK9QiOgSVdNimKItyp4qWg6+JUXhZNkpsJBYG8/hou4GA8du9fh9TRmuzGRoz6fvfVbefeigsd0Zj0pL6sBOHRnWh9WRkIpZR6AZRomfY/WqtaNHj0ZvRUHnf+w1PRJslrQYJVKKjsWjMMfxkcPuhIRkv5q5EOGES5DoOM5hu917doOJiyLYzL3yETTDu/iWhIaVEBv3I/wkytncBbNiIiAkoS6oGgOyk08U+mnmEkqRilcRb0IUymaJaqIBprzRHwiUlrVE7wGNjzHjLZA1VbQWLtgXY+OfyEKMKnYHc5SUN+IDKI5wMbgZgadm3oo/VQnJ8XbexaOgLn4XmapF4TCSjcRY0LaZLxwT7q3Dh6JYkhw0loFFplK1dZtWv384I2eh+BMijVOmkuIpalRnxwFkC9VZ4MLMorohzdXoDdPL4cILL2TFVLWMG8QneppF5qWqYqeqcSqdq580O9nTfchqw5ZJDKL2DZ+XXmNctvQvV06eqnWYNeY/Z+ad7hW4DPGMIQfhNoGgHy9OIoydYFasMHEwwznxsXH+WFghG5eVXzAnOIhQBcxn2rRpaqtcdZrKERPtn4tVYlVP++o/8wcGw9PYPn5pUdxi6tSpKgbK6Z4ho1e+Atmw8upc+BkNRpu8DZ50l+osZ8xi+FmArWfbJdiCrwQjDC8+LgwmCFjFP71CnREJXlAj5I1xJTFcYiPKMSEbp9khgaqFfQVVw9s5cVARa8vvvHTEiBE8KtudbehsQLHhHqapOlYYiea6WdPiBsQwMT8YJ5ESMZ3Ba8ddRlic2EW37t0sVoNoDkAIKkZJM5fkKNBF3Hzw0OFzxp8zZMAgf9yP6xgPChoAlbwtWpYMHTGICixvsHbV15+uW/PT0qUvvP3OOwfpcmNzZGRmI0IpQ8EGxAEPQ0OdgyXgDtyyZRvtYm6+Y8bCh+Z/ufaL9FzrpKsnXnXdpJHjh5a1L9JbQkAiAuBBeSpQRGF6qmOGEilInEY+NDN0+QhLWvkL3EdYHmPmH6yjPVNPNV+/8p6od+99+N7HH3z+3gfv4gpu07oTB1ytTVTfRLsLtIGfvv/hw/c/enbxs/fcfdeTTzy27C9LH3nkAayu1/728t9fe3XZC8uWPP/ckmeXrHjr7T27dp2sqCbQlJVDvV507TdfP79kyfyF879c9RmZLmefM/Shx+8fOLyf2YFXGU+mRdA0BNxVZBtkdGoe6u9sNoQIfRDXE6YWxq1KdxTaB1E0TqN0MwnzhNVJBIbBglEj1Sv/jQtjHqVKstrMpPFGO3VuhxuJVRTPXHOXBBuFI6Bh2GpqT158yUV9O/eu9p4k5qfO6/dTg+L1GkumK7fJj+HlDogekyTiQAHR6eQV6wJ980XiqnKbsqGyYBJIwdElkUrlgMnRlRP858iElmdSDIaCwE8qCfiFMjRyl3gH/EjdAh7KGGDfqMs/b/r1ismXF7csIkaLvkhEkARYdAuL1aHUbKLvgcXvTs9IK25RnOZxhWMoOlxkh4qmw+hw4EpIIgWIQyocwcWN6oz9w/yC4JMB524lUubzA+SOBcb5ycnPLSguRElimiJPpbgAtR/LA6AX/Km/eUP/aXNIFAXmw+a0op6JoQADID1WErGapxOV+fIQ3nFKzWpuw3/7jEprxgCD4dEiWWX9lawgykjp7ATRomdR9sQexZP07KPLkcSe6FonhZM6qm74BdwvEj45qDjq2Vo8N2LMYAES7YY5UqJPQ8xw3GZx5GUX0m2O/ox9BndXtvs3g/jUCEm7ZbN4nUFix1Lggthu2bLlmq/XZKbhpslQ9IOUtyn00vI33M6CnHyXepsqnuEMbJJIi9NYvZSJoP5SQuvzShSpVesyJg2pwNOaXSXuge3s3LkTPg79oGCx6arq0Oz9mOzwdBBVDh48SBYpo2UXmJHqDv/jVxRSEB1X1TxU4ufDbHfO4ucW333PPBIkunfp1uRr4kMyWjgbWBEqV5G63UScyfJ1G5AkesBOo9TPkvkr+dOAEdgd1JT88aV8QtsP5ZSJ91Hawv/mGiE5QUruAPfhEJGHKGjSWIbETZXKTS4CyryRDcLFy2oLuKiqFyrKn6q0KbgMiuL+D2+lkLxaCCXhvAj8GadRSIo/KAaww/9sHgONnPkKq8d3VaWWaapP+OMU+BPym90RWlUsN+7h6/z+x5tPfaL+VZn4b1csmmS56ANNYKG2uvGeu+8bNGhkQUELWlb+i+f8+39KUjKdMqQ5Mz756LP0zPT+g/oFY1IDgcSGh8CLYCTQHqV5W37dQvbCmaNHQfBYSFLbRH4PwWmPBxQW9OhTg+ft6uj/i2qWcujEgS2skqRBJbGMFWZJm50sh447uZ+/skfczMVJeWjhI/v27x08ZBA2PiVteTl5UuimgzDCcE4GzPdAD4L9SdsdYOrivwV/1UnxUyUVRAQKGUoqlU9UoTY2eJH5AFxTMtrseCB7hqHmfJNr+9prr7G2wOxRaKLGMfwUNQq+jI17GDlSeMkjfztt0BAwOJLFyG46fkx6jtICD+cWZ4MMkGZfj1TFEZrlyaG/XvUs4wAAIABJREFUrdjxkoeI5pIgrMkhwXARzUUwCemiJnkzK9/d+tlnn/3444+hJkEQIOWPUAWIAEW5RWLZpBJgFK1b9w1JV6irLGtmgf3cc8dNnT7F4jJRrAYYXiQFcjFdBqQzo0r3bBqHh4Q1Wcp/Vl6bHfX/fEgTcd7Lv/EGYHSxlEyVK2oMmKjw15pivqS3JrDmi29e+etrB3ZVpqVnDxo0COehkkgUO3z4MK1j+NlQV8lD0rI8OHhatS3t1asbObbZeTn0AMa24E+HDh36auUqUvXhe+QMIhpR51le4H3Jke3YvdWll10E3wQP6sPP3i/tUHLRZRd4Qw3+QJN4KYU5/cYo1aEzQvVUkH4BbcGmyHByEfIxURjlxR/h9tgbGr1AH1EnwruQ0xS4YsSAWfd/WJF/78/45IMBaINIfRqBdreHYjf0AMbZPJ2kEuKXCgUTdht5zbBUPEqEgcg1+e1I89pTLIzTZTdkY4Ci8Pfp28NiNwNYCg5WCA+EQXLs/ngBLCBnWPH9queZX7DkpCwEUBIlb0+xXyVoyCf/QpL98eF8IrXpygVN8gQxmhUuoD6cD1UZwBHgr2vWrMnPakm+ORBBDd5aziG6j4CZaA0kn4Ksw8TxJbidDsQLIWfkioFSNyUcRsBX9WMrzAI1+Tddgb9yqQQP4QWjkhmJl4APfX7QpJyUwyB0AQlSwDPRrjAEJUAm1WrS6/50gB3oo0xEYDWZDk9jZXAqgwnZ7DqonFdlVeoNKits9mY+pKqNn+raicGmaIEwFDLg+KI8R4nhSvBI2RSaoapuAz5kMMxU/acYDUoWlGjOAlAk35IVoRrDgZM4arO6iGq5XbQKqHr7rRXTb5jEH9Vxnhoh/1TPO8soc4yJfwVuy+oB11RdVVdW1rq6qjIrK92gM02/6rY+PYdde9s4Vc9A+eDrqioPIQEO1OyUcfOQBJ3lyWaivAWKpTOMIK2A/dHcxSw4Pt98882wYcOINTBUNkvo4TTRA6wV+AZQ4CzLqFGjoENV8zhd0JC1Yh1+/2Z1NQwpI+998OGHOnXqMH3mNfBqEvuIgMNJmB3SgvnyRZ6vCg/KttlLEpOpi6LXFoWE9b56Ar/4oZqblrSjUQ8IrlnWAZJmnDwQyBESRnk+Wyb4HsR9MP7YPqP45FDImLg440l4FCc9RRIinhkDf0U34k4uRRUW6cuO8DlzVN/Fd2ErQlbJKJEyfG+ghlK+AMBFfbACzw2T4os8gWcK8Si01+z4eSAyCN2XTeHtcoIU5YPPm72fkfC5+pNfGBI3K0vNIJFTxmiQtKGMGdOv3bvn4OzZd5YPlWDo//eLrEdEjFnvuGHGTYx27vw5SV1EYAhiWmQuM+XtRFdcLs/B/QeID949bzb+ePgkM+JPbAqrirNSnOC/Gab/2jn9Hw6ZdeZd6pqw7AyMJVJXtdknylYqTJW/qhyAf+KNAyX1mpnThwwbRLWfFB4KedOvinx0SdXnHijNjUGb1Py8+ad169Zdfe109aXKXvy2QcIHdAC5CdlQkUrOwNNPLwY6dPjw4RpD8+Yoth1Ux6hUI4cDSN/rSZdN8gXEPuG9/IlfOC8cXoW8kwQNT6tmcSYQ2JAFiWOcNzij+CElf7P544QV6bK7wr4QFey8DP8/aPKBMFqqqK6EckiXxnLHW8Y4SFe/ceo8fDz0gEThwKm+adMmEuL4U1Nto0gss0FBNzHQnKhfvz60R3Wk2/DqsyaBkN/iJEQQC4IMriPGQMBEusFToQYyk1AIngZSu5SKj3//EjcepxIupZxY9eLXqBUrQYuJ7LK6Sd6lCJpEl3Vrv/74/VVQCftNUIB15xCi0jJOijEYc9u2ZdIZxqwncxrIRNLxQN/gaahKPB/AHp6PFYfxemJPxYFDB3EWut324tKSQYP6p2fRa8V32XlXDh45eNbcW5vCjbEklX00kZJKelLnmJQ6vN/PDrWQNEnMAkQYviWB9E1JK01xAIhfNPrLr1vJTCdXT2LB5K7pmxcP//6KqXfCyyBliXhqpbUwKaWCLContHlrgNAQiix/pck0W8xMBYVOcSX+/gDwO9TP6dqwejstsZ9Y9GjHTu2SWrAMNI1NtS6Pi4bBzQ6VfVSPMV2N0U4U8SyC3Olw4SFIS/dAZsQ3MzLShFEirE7jdWv24Xyo8nHGpjJQaIBf+Fzy8hS/jshUpX0HMpvtSPfkVddWsuaSMkhWnF54GcaThY5atGAniCPg+AaQhISYufSZUC8g7zztxIlKHsuw+YTKAAXMPau0tFTVOcTRrdXmFHlwCuF+QLHEcwlGKBk2uLLA7VByGSUWDndngORF8RzzaebLvWwcY8AM4jbV1ocLn+pD8E8LwpMZ4T9o4H841+nWjRaRLI6AAyuFBUqVtogeKpogA6DD4TNIYgKubBwZ0KaEh8PF3IlYYXHBUVq0aEHlb9gAyqXg30JwkDF4j6qmS105shlSNwE4RIYlDFRgbSwx/285HypFyTuVCzVLdlNRx3kCN7OqUl/msFHb/8nHX7773jvPP/dkujvj5hvvOnnCv+x1yVlRd1/dZX6yy7yz2Smz2ISnaSD4zdpvLrroooamBjyJag+WZu9nwDAHslXgJLAURq7SP3vR7P2cMwiMv3IxEmbHFITw0F+au3gar2D8/FRJl7tkE6ManuOXElFjiGIW2m+ieUCgirtXpYT33nuP9Am0OhF44qw2ADt53czriTHdfsdtBqshECYW39xbMUskHUKy8fnBqeeZPF+CWUKuVEhom7xeOABGhqq5glzKCNlitobhKYqKDIOYohraQ0OSU6M4tPiFx/IL7+ah3H/qePIhD+RE8KHNTDYkG4XXzZnQSm8x/sqsFR+PhMy4h+c0OwFehJqFZsbFoeCf6p2Mqtn7Tx0KfuGx6sWdOppuSs0wXEL6GZgsjsZGjCK3RvuvcpKafUXzH9KmOoVv1vb5JytZhNFjR6E7RRI0zzBjwzJH1pxqJAZC3S4rAOy6Ohd1mMyef/JFpsWYGfzvJ6LSTPPv/ZOfsiksOw/kdbxI3UGewaubfRI3CJ38Qc2qOdEwZOgg4BUpRsGRr1AF0geqJe1X1HFsJzRssv43rP921apVCx5e+PvtUGfHT2qBYKScuKzMbFqko/PQZALNHjppdjyYw6qXF2pkIpAEPFnNted+HsiAuYEn8Dpx+uhM/yo3i3VXZigeI2qGzUozDZGmzVOXJM0o7wCHFZ0skZ2V2RDAacY0wE504hTmlfiELUr+7+FjR4hglrbPyci2BOKudl1HnTtxpBwl8fyzpKSgyiR5F6vP+ZHMMMSAnoKSCNPDuIHKc9y5jcGmkyfqCwtte3cewgOkHmEKHFmL02iDzS6dfAjpK8dfyTIWB7Uio9BCY6JH4/wn2ZMG5gYL9Q6hoWMHDBpezu0MmJsYMKTAUBlbExl59GGiggr8GLMhBW8F/dMYAvuHJ9dHKllDc7ogzDCzLp52gwf0FseuQaDGMc1xTISTXq0l0bu8tzvNQck9aqXdBSAZbboZiqAy8iIepZL+KY7JJ5ih2CvUpdfXklhqJhJ1sqJq957tvXr3PXjg2IF9B5FS1GBJe2EjQKPNL4XMublLpcs//oXpsA68XfLG0IMUlodwh+T+eDOfQFTcw1tsdpSDEA0Q1XQrJq588X9OuHoqKiqPOhyWdu3aIv+q6ytNKYmg8RDYcbPP5wGQDbEGBky5Flo+ZgqkVFFRzefsFAmM9KyQh6M+4xlrfpjNPls+VHO50EiQzWyCynll5LxPOWNIEuprIGaSBbEWahtrCGGDDkxqCPE6b5MvPS0b3Q/N3ZAAl5UEFBAhDA7y53y+imONR4Cn27d/3779eD137dgp+mitEiFluogyZbgUT8vLKNW02foOKgE1w2q39ivv161HVwdQ466MOK1VaFwK30wloVuq50gDhkylkehp9l1qDBkoWympozqbmdmhsPOA5pdCeME/1P1TNHM6IlHWJwqmkCyfFDeDBCWtdlGz0iny9wWrj9SFAieOHz95YM9+eNaBA4eO7G3CJy++n3+oGTaPlZS4AWd2pD1ZUXEBmwhUi9WA+SdcNQ58DxlfVNZQo0oBLI1GokGjmpTW3AxwYnGOUH/V887ysFkcfHLCHGnp+/cdrzlJCSFIlQ3UZ1w19X+xdx/gehVF48Bv7zU9EEISukgNEEroVaT4iRQRpIsiVZCiVBUbXYooRRRsIIiIDWlSpPcmHQIBUm9ye7//35wN74fkfSMX8S+fj+eBN+ees2d3dnZ2dnZmduYIApDtE8aa9rJ66vPE/fNVj93LAFDa2tP11FMizKwyZfnJfbzserucPc1bXm1kSpXrCtLCpv2ZLXv5Ga6RsjYkw6IJlWTNvDWnh6rN8Qo34NfxGLghRyy58gQ2nHfj09LauoALPC1mEHO22+GtpZKMwJFfHAExlN7ecMMNe+69+zKTl43DqrRc+S60l2EMfwvxzu+MGa+/+uqra6xKzS8OmjjvzA9iv7V2iTXO4o8BdocSy6ITO2Z+hZlTPPoHYa4vbtSWiDDdpz8TkJ4bmiCKzCJsAth5Gty5kYoAJ46cvDnFg5tsicl/Ad7GxnB4nYqpUN/zl357r+htmhRvIy30g3BHPIyjPiX9XNTqGllOu/H+QlUN6zktuyWMxmr7nbYzQJQb/G34GkMTz1QUgpNkusneLINCfVuP8MOi/aXNNjxj3c7zcjaK7JaaBnniwH6zcf9gLjtP9cOk0XSlhcxvIZQmveM7J5pe0MMtP3FlnpSSmYQ80Nlpi2I/glhTBAe1GXrypbd0vdtuu22PtDDZletXurGvxcwjjkZ350QBGCcvx02ThUHY1LwdxsBYQnQh8+nk7GBv0xHJ1jLfL5bKOLVkR50ChYgKll0FyYUwSGYKsW4g4jNlM4Qa1lqYH+Mc6hbMn1cn45f4NwP9LW0t+J2kx5KXMxfKYoZeDbZIrVC88fQt2hd0yRRRWllcUVPez9ldltRsdFt7u+vs9JMK2gP6m4iSqO2QdRzBFl++prJeQrQH7nnouWf+tvHGm7ARPP/Ms+uKVh+nuIMxh8PQMOWsNJDBehwBi+NLMaWDy2RxrTOxNOzx0i84Ud3eL/Z3ucOjLqDF6iGf+1BR16DUJYjSMVQhiEjg+m5TW26IuwfCwM9wGBNvcEiQRP2VULOvwyDVtra3wY9zpm0dEUfEOZzDjjj0voc5+784ctwolg3b9tg88wTJ0X4m3gEy0SvNGbEBV2YrBLUjJLfefNuDDz7MyXTllTruvPNuzeEv4aqV7eExjUQB/+QvKDJ2xurP2hWCsiuYWnZwPc8VkRfCyzUcMPlsd9NfsGRH4kIQJt6Um3v+3P7jWzsB+8qrz00unaQJ8JP4W1vbJGbJU3k2ZICB6szuUEGJZUPz5JNPkzg/8pGVF8xveeqJp9ZaY3V8JXbYgMxOtr73K+Fcl3UT5jUEbBfxAdj65fLQBRL34j1zeRoqqTTEtlnYAWdgI9VYOWZu2/zXZsx94vFnXnjuFUEvHXZjZnKOwfqqlXU/svF2G39C8CSGdQLHptO3nTp1qgMs9913n/0TRkPNY6xff/3ZFx+e7djHHb9/uKq+ZvyEMcJcj1+ad9Z4ssjEyRPrR9TXV9Zzi+qNsPYpZk+e7vJFFx20ZdbCBx54yNAICgXtfL+67JAKXIkSvUyD7mYJHLm7TbSORhGPHG2bN2fBm6++MvO1N+bPXzBv1nyCL57YVD9CcDKKh6WXXm7UystXdT05ZdxynG901ozAbSnzNPHwX158ro5dfrCusZ44S04aPXY0dJkmDpc0NY8QI6S+iW64pq5xzJutr0e80ex6J5DGy9CoMwSaGlurWGOINJgmHAmw2VA7IjQ7EeOvd/U1l994kzUp4Lm+AsCgp6FXpxV6EadaDEWmM/kWTF/84he1gh4Wti5oGtnY05lfO4UrxkY0U8/4DbV0pFGKnNCL1b3oQfhyZH7BSThzH+togZOzakuTKzdMnsCDtA16rJLwkojDVuXYkVdgBgmo4JYqS0/9adFipmBW5uh02OFfEEl7pBwvQ0gk/55HW/oCMNg2xOAUsvDee+91GLahymA1LL/i8lY158RHjR6pFFHKyGrRygfeCDRKCMuUlzhfYrb+BDZgVO5JUECm9k5D4ze9dU7d2RG2GPzASuRzqkQBhzmuJAwACTw6mMg4Vbg4qq24aeVKXC6xF1/5fPHCuSc5VCeqC3yWNxNXIrJGbzcvKInscDOeA+UCV34QF3Q5TNLawT+kWcI9EeyoJoIe+kMLCJ6MVuMwnYSPofUsQ+2sCuFLYICSPT9tcnPgJArxp5sPAsaoI1UF20ACGPJ2Y0wL1Z8GyJgCUsnEeNMEoV6lzRKzMNUTCjI5ydnpRCOVjozLA5EHmRQHMcc5i7evNBfSuHPvFK9UDV2d7dOmTUUt/HM4v2ZBA/JcaaOVOqIXLoiNtVv4w4wzIEV/ZktbaFJTFQW750Ay+S7ydg2Gyo7UAeD/namLAaD/4Twk2ExPd1V1ZVsE8m6m0QvFnRxGYl109eizUyqs+2LP7P6Zz2YyY60lMU65O0CXDTJ9NF8AtWExdFLkcB0wjVhliDjk4BAnK+r/9Ntbzj3jvGOPOXap8WNeeumFGa+8IBuHkM3hASe4dwAbuRff+2VUzPMY8kzaA4DuGs6hnr7SSMNl8WatDVQ6FoBYLJUUk+x4nGhIQN0OSWU7P9FGwr9EMLdIgiO6isAe4cpaUtEfRyEEtZU3V1gjmgXh2tpDaJs1bz466KHMks6gptGhOLTFr3+TTTdt6wn/WYICEdM2SM2GFXjqS+wGPGlEK8qqQzlj/egR9n38k489c8YZZ33mM5/ZaacdRzaOnvnazOmbTLfIzW1pr66p6IoI0R+MmJXFduu1UFEGOEcTsWpCc1IQ8dQjPNMFMe+xXxa0iZQdir1FOyfw+xIZIN9EtdzMPrnLzrgSdsqogRQdBV3CtPRdFlzbNl3IE37BRbfd9pfvfOc73zr92yuttMrDDz/IE8WkompCSMHB88+mJcEfA00xGwf4wt5kmoXuM9N+qhCEaV1xrxfY2dwW2QCrrUxOrtULAN07JDDjL3/461tuuU0Ym623+PhGG2624pRVlxo/ceLEkfyEyw1NmCAJ64MmfNvCLseCFjkbenr4Qf8LXBTKxlGw457+Rx9/9KHHH3zhpefv/8uDVz1/bWv7QpFNJq8w4eP/87GdPvGxSStMEuBSDJ68fROLvqe7/4nHnr7k4h85KbzBtPV5wsj0bBuUt3waqTRYiXXmeEre8kuPnTTj1df/dPftd99x3+svv1Vf07zylFUluj/79G8LdnXmmecedOABQTX+N3dNPtHcDJ6Jn2157X/dZH+i/qJ2B2r7ema++drjTzz83IvPPfP8848+dC25c9bceeJFrLbWKlNWHL/5VtO23Haz0ppYRdIKndhrNBKwlhBTPMc3DZkHSnlK3Usxs966G5x11jmi9m+0yUerK8s+s9cn73vsQcfOM4qKSyUmqd9CvlDBjmUI7o5oCNrVkAUgnKkLa7MUAElyB4ZebUX5AiuQCmOyZ8f30kxB1QR0kYLz4j9YULZWASY3XhlvCcd2yMzkqvCVzmaHuBgRTTDpEqKb2YdIXSYFhwacnJ40SRjnldBYnKzljlmS3wlBJTpiw6MqqhRC85577rnDx3dsbxl6/PFHX3vtVanBJ0+eTB41ro7DSSYdokDYiQK9JnvqpqEBpyfpN+E/TbHU39QvhT0ELS7iPhuosIoycETMXk4c2e5OJWnmJjT6zVX7LuzFCp2t7um5m4SHJVB7UFe2viY8+4WEc77zw5mzZp50yldEPZVc0tHajq7uyAg3XHX6u+B7+0+nCIUb5YdpRPQFccaSTcNLc2kHlfWXoRliwRYoHQqf6SC2yABGRLPHFzjqf/e6Oay6iQlYQKtaAJyCjw1uwie0GKk0FqmJvN+kYTWgvkrDjeYBQ5hBqx7qkROyhjiCqrrYGQTFCu1sqDOYNajMQ+KhyP97eTENk+XIVsLuXbgDmRhQTQaYZTz/wgBpsAEeHfGbblLNGVShkUk0n00raI5uFfTNYurKe8khpWoqSvRsFDNYRXLuL61YNNuj0mwgE+Fec+UNxvLggw/q6G41TWxRqItCEVCK3Lsa66vnzZ8j3PbCBW3w0ljXKAF9CFhDRfNbWA3ecLqbTaS5eYRM1wN9rVWUS0O13a0VO+24y9HHf3GHT2zC7vzUU0/96Ec/OvXUU+3DomPZVszkz3UePGD2HFROjEvGxyUoo8UQPJPOvJCPRV4kLOGhFHBsUxAdXDgCfg6KZgT1EjEAI4GUpl9C0eP3P3vKKad87WunTttwHVHR6M9JAKEq5zsluGvE+HYMXlq3zqoK4hpPhy5OvqXlNa+/NuuaX10nqP3On9hh1VVXcVbU4TBq0pryRufPz7vw+wNFXQcfdkBvWwRdFF2G5v+0007TdNClPUTZIr5vHEFC9wPt2HS5xHO1tTfeeKPfzTbbDD51AdgDJfl34YVQ4aSGXYW3bx+sBVtsbck/MJ8te1l62jh4GG40Rb213//+94kjn//iQd3i+nV3ZIGvbLBr5OWRgZH0jMv6jmY0junKaxGpBmvtgWe/NefN12eKwLTsspNLl6roae+ssdjampdVvzVz9j77HvTVk07ZYrv10QAXwJ/+9KekLk3rWgDPepeF4bH3dUOvZpjSRApjd3b4yzKQ9Arg5COSt8vSH8gQHFG5eSEhs8y269/OwZYqU33AMb/KkbXjnn/qtQvPvvT6627cZJ3pBxxwwKqrrkqm0QqKBY/6033ia8mJkpLf5XmKDiC2vrdWi1RGK2k++zbdJxp7bcabTz39xI033vDgg/c/+NCDTU21nzt4/7333rth5ZK27s42DvIEQif7yLeyLpZUdA1zfHuLeyIfBcExYkl0Sz0JHkBSljoYmDl6ddNtl5fVUrE+88zzT/x+hiMv0Mhy7eTzhhtuqDyC/N73vnfIIYfstdde4deYCaaJ/eWQrFOJn+SeJBTl/szhjcKJwZEfK0dycYbFVeLnNG3LdXff839WXm1y08jqWe0zIw84xV1xUc1gKNcpuUgA6D/iSwSXoNJjxeHPXXXCCSex21555Y8qq0pa2+Z/73uXH3ro5+2YsqOyOAnrKkUIlXb+IwViNYGQPsYURjO2ZOnshCR1GlJDuoydS48MhtbFSUf7DXUSOSxsrG9CkBimeiCB9ANgV6goLBsFcrwLUxwIibxSYoNFH2PJcejWZjXTFqfp7FcB3C8nQLyLqhOzSrT0d6/UlLF3n3ueIS22PYUCW6R6crXlblLH0+eATKPsYar2XcAs+c9E/6pKtaVKUv26mWpOvU5zBGdjb6ULoQxWLLhQJkksuZX3+DZ1MA0uLPnKYJnI9NC6SZq0l4J2HNhb8Hj4HmtecjHRT2LEKyrmzp2NQlhItaJpur+EAZwNGLgcXrcE+gkf27f9OnJEEtDGBmhRAN6EcMXcqFNDSeIxu5GTr3QtYsMPpBMDjhJn0c4y9/Dasn45ZF95adZll/5E6CJHiuUjEdtTgsold/Bdb7NgDbGChCIqiwNnEmX8Of84OuGG5AXJI674kARiQSF38XkZVrvDLSwWzZJ8swpVZyxz3r7Z+EVoujQAuorIEmUrljBOPzxx4gQidn2D1KE9HR2dAtORyYIXZFs3RE+txcg11F8stuy4UeNR5Asvvig/pWyrW2yxRXXNFJEauEUV94to3C+l6A2/uv5znztok02mp3bRDR6txYTopN1hbVW54UYEbgD2NngDP7joYuOx5557EPE7OtpQgA8Lsa1CeCj0PDhw7C8H6QZiO85GFt5CofFKMxlp5rCkEqvmjjt+nKEnRLEsfkywxYjiH1yRJOoJjaCZ45g6Y9moptEPP/TIi6+8+uzfnpcAa5999xo7dnQ4YGcaOOcPnGxiV5KZ7vNfPDAk68yhYbvttoMHAOipX6SJD8uFR2ynNA52MCTuSBcX0fqahl9d+ysHxXfYYYe6qrr2Ii5DmUFzmJemnaTVWYuHRmOrSkvDzbZnkSo1ukfuzJYcIGFFTzzxmOy/cUCyOGRieOjsiQx9scPm7TTAmBNrBmSKeQ3PJr5MQc5PPPLQw2ojFNY1V3czPmbiLNzzyrr3/t8eeeQR62+wHhpAriQVYg3Y0szMuEFs+KAOThDSwoXE/VjSPKQdufTSSxHn4YcfDgP64kOkmxcTfFCEzxAnLQKgFxWjK+Vpj2ole+kdqCqtFuP4Jz//2dU/vW78yGWvuOSyPXf9jCkAz/ruvKpGIUfNOuiX8wqJkFMPcSGpWzgG8UWwPOhCGkEuI5YKAZzWXXddbz1MjFU9gGdum7jsUh/72LYw8Zc7bv3Zz6668cbfX3LJJbsevPM+B+4zcdmJbyx8Q1guznyYpbySAgHn7Vehh2RJbvfNDc0dreT45q5u0Tbamkc0SnvJf54Lf0VdvbPhd91y7y033/ncMy+sscw0GyFHiXOY1MeXXnrpzjvvFGMGrvzpIhvpr0t3nn/+eTeIJLFvrwwQf3n7rpiwxcWseDRSyy23HFSY3YyqoCXDyS7lLQbijOqf7vzjfnsfuNFm622y1YYbb76+sMkLO5mBYmU1xcSJoPiMVSSkTituiS0If/j6ulph81588UXbADIAHiWDheS1ZJssur3g5JaxCv8WcrvIfOtjm8QwpLwu4AuxvGVGfh0x+oapojxOJFWGul44naFy6gjZ0doX1NVXz215k6DPTcJc8EnQXrKGZ1bCQmKNU/1VFBSxz5REhX7C9GM2KeFmrnX1+DaJAjCQLcP5DRoazTv0qMtUAr8pY3SyfoXIBba85WHBcwVyjaZiIEkPUwFv31Ugb22LP4RGnU3QqiHXEArJAQY2zwHsiRqQmUMVMqqlvUom4+YHfvEJjLQ0AAAgAElEQVTm/uGTXH9TyRjibEY7R2+gQZhEq1Tsg5Kx1M+k/sgjj1gu8QQ9NcpGJ5aScEAMCYwiAxlLI2jPZtQyg0+eC1dtmSe/ZBOc2HWD3yZKbTk8qzx95klO24oeEol6lbFoXtVF9rryL5lraFt/64Sht4HukHx9VE3NQsLnn//8p403Wb95ZH1b+/w8oCzxkSZAaOwSPIl4ChGtmqzIPM+6u6gtrUSWM2luBWCi1/jXilmpE8PWZqUV3RYQv4nzn6GXA6hE2iGV58g93QeRDdbOa5k7dtxoGdHtzOA/MlZSSvB5EujGbi9Udr1OSVD6TR475cY//fHaX1+3zjpr77LL/1TXVrEcSKmmNsl8Rf0f2djwyP1P/P6Gm4859nguhG/OeVl6FijmoGpdQRZJ66Bd+2pUpeZE1knmzaZT2S233IIspk+P5Fb814LmCLoFojkvcazzvCS5c7JEcwTQTB5lhcxkypqkyg57XzbqcYF8RM1Y+IkwSaSDUqfPuuUsyHax7FLUP0IwdBKzpM2RQqK5adTM12ZdccWP1lp7tc222BR/QyWh+HVOeKgnomjLULCg+5RTvr7PAQduOH3d1u4FcugknGTzLVyzjZFpY7KlBZtFMkQ4SW/a27VL1QcqsoWNl2JEDWiEPQmq8/R2CY/iGEJs0LUr8FcQSUYwUp74KJsb4YMSjmLZvK2rGM3BSGywpqZGp7QoGrkXKMCdiUzE5c+JEstGWB86bGIqRtWP5oH7699ct83Httl+h+2dE6+uq5YFvFxu7KKiqqLyxtrGO2+/g8UQqbBLdnTPA0nqkRNSeFBivlbNWLR6e0W/ythuHDyhFPFWr++++25Io3pZ5Dfa1uawQt5OG1a6N19pRY/C4yfO6nYLMsxAdu+d95947GnjRi5zwTkXrb3a2qRLdCi64z777HPooYeyRimpuVTzQQcdJAMrtFPzkEsIUmkDatEFtqHRBG8tB/EIIo7rQpJQQEceeaTaUPLbBBbLJJUhv6DMDjf0xps+en3vg/Za0DHv8GO/8NmD9nxr/syGxjoddwQ4RRvJ27W8D4XJE/BFiK2e8E6kXexraq57a85rDTUkA6yr+omHnv3O1896/ulXTj7hlL333HvMyKUgOS05KszBCbHG8Re/+AVKw9wtErZMScMHIWxMaWVCw1Cka2a6T0wogfiTZOboqAhAG3PS3GQTSbstn+9EJoeVp559+sxzzvjxz64SQfOiS87c4RPb0k71FcVxM0gGDAyggbTyQWZsyAeK+TxoCPYEHAFvZUUd5yqBWyMYiuV8kENxQ1dnt+iwefFDTRZxCEvJnJEJR4biIocgK2pqs10NVOidX6MJBlNvIWt+dWWtXc4IGZx6WMw6uq1K3RUl1RlIgWU3vvUQtIWMlTarStZW19hEmYAO8DdWN7Z1QtkCLYZAmV06mxhjoZXpnc/TGqabbjB83yY6B0ZajP2+F0/uXD2qWrzdd77Ni9K8DxMhJdIChhu/Ln3UhCH2C29wkrqsEtsVIrsEzGniw23gs8BJt7yNLuGh5oI8sgsMIFFY02Dw66GGXAlCN8osobb3/mrGyzNuu+02oVxFKI0tbiZVm00WDguEsSZkAIx3b4KndzB/+E1AwgY+A9S0YUsk51vPk1wYVJCdz01I1pA60wzy3FsojRBIcXRXWq3YvrYsXKBCvnACJFMplZfVzHj1LZN65ChBBMWqFXYtP18thAFrgbYgUHMJ4QmqQr6SjiZRvQu+aK3MAJMbpauhQcLWD0abWAjOpM16H2JWbP4smZY6XTUS6Cqc3GvCCoPKoT57GFeMxECcb8xkCM/NxhCiCTcRjRyBOWcSblc2kYMCKb05c/YPLr502+22mT59wy7Oij0dlTWyezpXaGGqwjUYjg77/GFbbbnd3vvuPXv+W85oEWW0AsWJfK2UYEh0bBiAiotRkCSRwvAT5pqbGwGJ+GA7lv/YsMr6+cFItQ7Qwoamheyj2KR6YQhQf3vvgsTdgJdmXWKagz1FVpeWlvnkM0cYyJTZ5O8uKubTTibjl1ZEbYA0hcp/683Z5519yXbbbbXB9KlCA3Z0LORCZyB6uvuQrjxJleU15599vvBd5114wfyFcw0K468WzTfDkTYfbgBAAPale0uFKJqm4R677kGy6e2LJCpp+AItEU63gkLLKbRClJT3ueFmU/YKeEg8pl+wnUiklQDAi2IaUw9k+93Otoj47LiicOohHGTJsAIhvdTY4bZHm8U/mtKIWdNsefHx56+/4foNpm+w5RZbzOua6xgXPVNre2tNVQO7dKlVrb/4oP0P2GHnnXbfYw9R3KqqQ+gJZGXJOvQrMThHQjJssIKH0a2lZeGUyVPmt8ync9R9xKMksrEQJllHaPb8/S1i2g9fRgfcJE1PrfAMGNcw5dab/rLPXgevusIaV//8uuUmToms6o5xhzokxDsltQsG2LDoHnXUUXQwnI4PO+ww4U5gPtCROR/4TUtsWjZ8CLDrr7/+61//Oi9ycB544IEXXHBBhvNYjxOcyeMw+4tJeeDVl97cZY+dHn3qyXMuPel/9thhxqwZY8aPae90SnR4G3o2Rn4zr854c9lJUwzWYEm3sMz1jfJQcv0e/NVPb7jo3MvXXHnqd75xxtprrQ0hzpW4AoiM/CwzNvdXX331l770JbooCjkKV+oonBfwiTLhhy7c/dZbb53K+9ZNwobPUQiM0Vr94Ac/IHV5vv3220t5kZCvsNrEqOQBI034HXffddo3Tnz86YdOPOXYvT+7hyyuvAWCIjNdJr5hP+MTFkOfU2qKUKr+bIBimiBSROiVr4wUOtIdjDsOEue7Siqqe7slMRRQyspCJK2vKm94+KHHrr78al2AATIc4LEmYD/33Kv9rWFwXm3N5dZeb62+4m7O8l884gscrTrbW4I4s9UaMHCi4/4spH0f6i0+cP+DHMn8xknfeO3N1371q1/RcJtZFSNKKE1Brmm9UBXEpqmXD/x3i0Fp7JQkZiXSylARiYdToIf3slzlKklkAKupaRV6lXjOO8vkBexdD2PIslU/jSPMJInck7TwJyaWqlUmdZ8YYcSTeslDqEAD76W5f1gmIScReaAru9ygpXfOSnAqo9FU/h9W+w8LiKZk2xYRR7OzR2kzEPNoMEYc75r5+humCbpNZzIKxYWyECR2BEKwwR4gM7IJUNOQqdBbD3EnZADhMOmVJyFgZXRVX9X45WOP9clZZ53pPByQKjLJj6uHOIu00rYcmKqVodeJ4ApySH6fwkIdt7aCMzhFZuLU7iJGWkBas9W3fSJj/O53f1BYDM6+fmbM7rDN/SuvJGaBNn8U+EKti/JYWeEAYU1Xe4fN8bw587EcM41uHLpRNsym8UijxRhUWS2mM48NAeyxrQh4w0cN2xdKyJ/lPDy6ehvrm+fOWXDaaV/nss3121G/Vl7P1ZY0wQ744fADG2qsbRYU5MH7Hz70sM8Xlw8t7FzYJC+EECDZngDjSPwrkbj7RAr33HPP+eef754fjHE1Ksq7kvMWtgHJQT0pkM8/jXGhOxjHePrbZF//69+4Zrw6wxEqzuuoEIrSxAsJI4OZqoaYydISxqa0DPnlvzZIvRwegmpzaIE5b+6ceSeccOKEZZbd49O7cgyXt7K+oU4FomYLHGK3S8aaP3fBxRd9X/LmcUuPtZm25dWcNdxZmziab8JDuoXK9Jb6JCNToR/w4l/96tqx48aywlQLN9/ZEcmJsXKHRsNjfdAx0fDyHtalF4uOHA688frMZ599vmV+5C/jaWgs/KtCzI5cZU4Csq62bv6C+QJ5yEHNT85GhcEVnIGH8HPqFUPZWifdcVPDSOnnzj/3vK2323aLrTab2zqvvbujRLr7toW27kWss/1DtRX11//6hheff/mLhx3CiCIhKHOzVpKkFbM94wjGnYMBAPBcSL/jjjsuuuj73lrvgWf2wo+1EMAGzlgoBrK8aCBSVtdUG05hxZ0G6GrvFiJrdNP4h25/4pgjjt9qk+2uv+Z3Y0eMaW8LTT7LmhXUEqvCRK6JZx133HE///nPL7744q985SuEb3vuxOO0iHQ5IHI/WmuttQDmz8Sj6bF22mknljLVUgu54fyhvM5Cr1/6QMNuIw1wvLG5ccSuu+w5f/6b551z/lbbbL78isvNWzjfFCsNz7dhXELCPf7kk/vv/3lHx6dvtIG22L9Y9ue/3H3M4V/92RXXnn7ydy489yLRmXU2JLxscw9myHTDT4uuTk/5ZyBXZzUIW1ABYG/1zqCo86tf/SpWTkdlp87CyMKu714Zi9R96wcRTagbUtpjjz1G5PrkJz/JhGrgoNS+gpr2umt/87kDDn7u2RdPPvHU2W/M+t5ZF6+84koTVhprTpmApr6xplk3HXwior9o+BEEX8LqPrPA/jAOWiMHVQJJ+i+YxD+Ut1B6lRdram5qaGhrFXNYSpURc2YuuOOWe0756un3/PnJvz3xykpT1mioHlNd1rz0mOVGNiy95qrrbLbB5h9deY2WOe1//P2tj97zt/vvfGL2nPkbTtuiqjaxqzBkJxana8Fg87ZKK1zVyFcVMXx0jdXZQX/201/8/ne/U36l1VYwuyEf9nyaiN+9V3lr8jzJB4lfpfVVSYMHDIgyECRabbH5hiiTlV/88knuYa4htYHEn7kRVyY1kRrNC1Leh7qQxtqNK22qKaET84eH1F9l1J96HRMw0zClyaUkFOet/J95mHqk0dSvtDLmKkzQFkL++2i3u6ubKoG4g6NqKzzBs77zXTFYmNiYMWPp6e+7735qYxbMvoH8caGsh4LYNdTVsyx0dzLwyR2SBfvKTlTrFFwlPGuLHySfjcmTJ2vLlFQgTaIoOVDx2xtuXGfqOsstv1xnRySB5pDOQBPpQcJtqFQUBsZsyjVsQ43m/bB6raLcgCYqAlWQd4ETgloXvliM7ksvvezWW2+dOHEZiTfEgol8Yv/Ki3JBFPj8hvkltAvRmHV/Ty+ud+df7uIlKgRUc2PThptvgFFm0nQIPYZWST2vawi1vG1hBLOinikLOzF3B6sRZVJNFdWCwM3E4a6TTjqltqp+k802EBqaOoENyETo7O5k14gFqbza0bRrrr7+M5/ZiwzR1t1Cwd7Z3VtbJ+QEcYHbQvgcGGy/xlGjGDTKs4cDKkbA3GASkivsR7NeRKQ9a2qIExFhaAmdHsYrdUoQgoGMGTNaBAFdAPyDD96/RvGqaZLnplaa57yRsC1qm5Q5FQ2Gp15kinD2N5yoBH9KISJlW+MscvbZZ5oILS3EL6rdUNwRc0nlZCjLwyOP3LnqqqutvfaaHUxsonZJmDzkmHeVblJX4zVg0HUb9NAhDsXpG3G2jjv+2B2fesYk5IE+f+EcsxQ8GbSE4+DLRmq4HEGnImmjBHQlJXQDQuS/9uprABgzbhQ6oaeZMGEpa6TDHQkPc9vn0B8YJhq1IB6qXarvyipgwKEhNmTUVHzeZ8+ee8LxJ661+irrbzxNiFo5YWh66KuaGppb5y9AJ9Y+UVJ+ftUvKIRGjBzZ3ts6WCzXQvgOD0lV7Di6RGxUo5F8lw4/zLhYhvC2dACzZs3BMhgN6bGrRLuNGLNSvxDNmbkd4owDOfmpIXLuleqOI5993QMNdSNFZP7NdX86/cvnrLXm1EsvvkwsZvEampobI/V4tuGDcL9GAVrcUG+Ij2fR2nzzzfXXnwAmcMAJCCGH/JSUHwoTwmA40NXWxtGb/MHyCLGOESSlRdi5KkPTnM2+0Jy5CX5UVDSyuemS7//YWH9x/6N/+usrRk4cJc1A/k4VfjpQWrLqGqtdfe1PIt11T1fpYGlDZdNjDz962KdPZL6797aL9Fr0PoZvMjpgklygXwD+7ne/S+smdSCpaNKkSWAjvniV45v6C5kG3AgqwMpPrcV/XxkQEXmVVxj9wI9JAQObbropuY29lU8b6oIZVGS+k7klA93lU58cJQrGuDHnn3eBPeERh3z53NFf22yzTQxnMCVBZ0LHjOCLRUnNZC/6t/4Yennouu1Jgmx4k8h24OCw1u0HrDgK8MbLiyS79vmz5o0ZtVRfV9FFZ1529c9/vfVmW+/1yb37t6qigCwdqDzuqK+utNJE9ha2Yt1ygLicE3Bx0cuvzqxvqrvltpv322+fjjn937rkML2wTOpvNpRxJBBmjGXedp0dOfaEYyMaU8kQr+cdP7EjjS9FdVdJawiRmXuQqqBXPSZX3kpyD1Nhf0aL2aUSKHN5gggTv83GJf8yGfh9+0pdSLXFdH5bo+xJehX0+XZDua+WfBMra3blvgUMqDxP8miq3FuQpF/Dp+OoLslb7tOrJTf0Ht8mEk1dU20OMM/TvYdgQ5+ASRP/Pdb8D4uZWdo1QNpKaPGJcIPajfBO3Z1T11l7pZVWwkN47haKC2UWjh+79G1/uc0eT22A5DLBy4LTSOqamj10ubE8cV2A7YRYf1posuljd17hrO6rr7585U9+ssFGG6y88vIOglAY23yqlsqNt4atddKHJRXaP+zgOwtoIsn6afgsARhmFCjo/DNosauuqvvyl4/GNOQsFq1GiLhCJ3OHBcw/LFxgzSj8HTGFjIU+pk5dd43V1hRkRjreMG2U9ZNpLAyxvmYXRPilvYwxyHRI0ikkZTsVyiCPqzCUOCbQU1Nd9/rcWbPfmn3Gd0+IjIJ9A129HbIrOKFaPhBuSQ1NoyoHB5596oWWOW2bb7a1pCIDxb3yRHZ0OyEUJhUjDemgMtJJmnHvIrkbAOHwQRJbrpDDQthHeZx268olpVnkYSqjY+FOD+MNJZklubddxqH69aZNXWfdqVUVYYOb3zYPbOYYMECYZkJAOxBBCzPVZaiOyOIxTzJ7q46FRCvFWzUgi3XE5r6uobinryOLnyVDXFkN33DRn8L66fRK3/x5LdM32oR/VZ9c0dnx7RSdOWrLligY0Lo/e+M8Y0ldvVivC92sseZHDdzC1ohorxh8pvJeQeN74cjvwhEWbzPkIr4QHVZcYSXGQFXNeP0VRIJBAyMmZFH4S5mxek1/SaQiSDlazLVRhcTVmNXZMWN4qyqvoZ6TcMpcPuCwA3uKuiUQlRaEMtBZuaLuoYaKRiZ7dtsXn3vFvm7daRtYn4qlXS9ZFDBanUBSG3ZgtdZHl1FQublntXbkzatYyXiHZ3KMt6jFh2BWpoBOOtYJa5i+xNJlg11UfetN9x5zxKkrj1/13LPOp/01Rk0jnDrurqqUQmtRdB/AHH300YQDOiqiklxjZ511FtsfLysqHIiKMaoLZqQjHC9iRDPjL5DcG01UAUXAox+iXebIBZPK//GPv7c8k1E+8pGPZoMOJstMtmnk8NhbdPgXjjvv3B9cdtEVJ3/nuHmdvRJKDYPKGbCE4CsZWGrZsfTS4j4sPXrZRx945sjPHb/XrgedeurJwlE7BAAAHe0Oh7xy3kyQCT9krLPPPvsb3/gGqUhfIBlOXGn58evSNWg0QNSKOkgNw+/K6Fgh0hKFPgmdl1122RVXXCE5hqrU460uuPELCUF7HLTLijfdfJOtt92ClEwSNsuO+/LxP7nipzfddPP06dPDZyILOZvNtTgAW1KKKlLMFBws1GbmTQjakSmtmtHh3nsfoC0bPWYEB4SMQvNThI2ekFwDXcVnfv2CH3zv8j0+9emLz73MEDgTM3Wd1QU1eOzxB2lP5X7o6uIgTw/IRYxNsHzyshGd61M77Pzb7Xem2tx815Xo50wcsKW+Jxoo5IMiGxRrA3x2ye/a0fvk356c9eZbO31ix6HykOMTtasN5rWSuHTecU80r4ArlUw3SAsY6jG4CNKYKhkjG0Jinit95UVaDtKN3yRzpA9yr3KF81RU4BFqSVX5Nrh6VxenUhJ8muC5j7xSINdx5KEXHuYWCz0q0MLwHifqTd9kyFuEPX1MrSc692dqeni1Fy6NTWELiXvHShfxhoJt8mTwUejXw+zDDaOmvih/iJZUNxeXBx984LZbbqUelkzJERxP2ha2Oin9ThxCr7ao0nlSmqFJrlWDFrWrpw01TX+9566fXPWTPfb4FNmOh2IEpMxSy/CIyngXbUvsGYyFh+Zg4c7leZNoxre2xFZ5Hpmazqg6fz34OUWsMNEjRzU1NePD0poNcPnN1pl/+TVso6HgAtk8l6oqNhCCP1kGILqhuT7DVwScTQwrTemS4sFIiBG+/eJCCaBQJcqFAeNCC8VUNdX8/7t7ncbfbJOtll12Slff7J6BnsamBrUxMUZ0Qdqt3gFZN2+9+a8yx+yw4/ZDJV1FchoyK1lc+V5kBgIErXW/AAjy6g3HGq+S2Jd4gbdepbUzhVNndEMuOpJSMv/z+LYJrq2hhwvhj2CN5pj8xBITHystHpoAhgYT1fKTj1hgomOEm1qmyspO9VOx4UxyzdbX10UQz/7BFZdfacUVV+kZ4C9vv6IC232aXCFgwypEciOFPPrIk1PXWrOmtjJy2WmFy2NJMWEhS3UsSm5oaGEVFggnWo1BUYyLXERYCTOlE0zSvEEoXY5tV2LGodQdJmrkIo2zW+KIheGPbwrTX/C1sePGQLhRALNf63EaOIxXYEnkEYe4YqJGnr7gFKEd5mwUkoRMo60LO8aOHr/55ltUN9Nt2dDIXxGyKYVfJDzn5NffxXPr0YefqKmsm77x9KFSi6S0HX0VJeEIlegE4eELhBgEk4gWk8oEOOGwAzbMGlYSv0hrm9H0p3tK7/yY4O082FtXU93R3jG6eXzbgp7zzrrk6fuf+e53ztt4+kYogZO4Tlus0xlJ459Rae/ll19OhrBy+3PLLbd0I+TEj3/8Y7+O1BEmrI6AdCVKRkVJnQMkF9v0H//4R1KLS6wE2iy9wxx3223XSy+9/Pbbb9t0083EMg0tfuS0dIQ1JAtRKejMn3js8V/f8KuP7bD1uKVGOpKWv18Fnnagtxravt7BgZ66qlq5Lw49+MuzZyz81Y+v4TvA6JZpeiRkiAzwqkajOgiH8qlB+w9/+ENMIx01yJgjpU7kvMv4b2BYYWIrhV/apCr86KOPOnpJjtRrS6mjVZwBKPBovHwLD6RVw3rmmWfSqasExtSjahy8t7+DwaKrJ47WipL6l9vv6iib8+k99mRLZl7JhpW4bytinhH5KbjCZ5RRw86H3gerG+ijyqpomd/2ta+djk+vtNKK0XcKsEV5Gt+NpuLernEjJvziyt9ccuFV3zrtrDO+9a04E4JtlvSussoKjP5X/fRKjG3LLTcHJsrhgcp90GKg0SIBAstKJy01/rprfvla5wsczvAxmPGrXwEtjBXQ+piorOeyeyFYxaatP22TzTYxvUVQ87kJlpiP2qBRVe+G++2/TdV0q7zLcKSLOQm2Rd7BT1Qonp8AeGOkbmT9yXflBlQluQpjXPJp43JlCkG1+PPERdGVxvUuzVPFQKsJf7oHp2IJEk/SeuETT4JFve1ytHjl7+OJylPvVKs7CY3pxpOEdoCly5P30UTeT/re1ljHOoK9i7ayKH4Y+dLqIItUHdKSRZs+1pNCxjU+THIr0eszLEKRvY0uBOSRbW/RiU4AeOU3DXhysVfG7PNQZzGoN1+be/llPzriiMPWnrpWD6+gvm4HdQnXxZwaS4o7Otvl98QfonxmAS/AVfP2NR5CLmS6wQeYSujb0qY0v47X6jKA+TveFVspqwnEO/VkiLgaFmzjg3iRjIbDd4H/INpeQh0ONJstFDMI0WjNmjXbWNLzV1Y28FzZaustttxyUzIppVRNbYQdp69ZQm2LvzLN8G5mxMmTJ9uZpSmXE8YXL/9he0IvQJ0jj6MUJUuNXebBBx/5859v2W+//eqaqUBbr7rqKvf6iBXqmoV5uC5+Il9bpbiUmTZcj1VlUSSw9mZb/A/RJal3eaUwMBzQGhqaHT+cNy+OB45Zuh7k1AAfya60w/O84AH4jMm6UtcSo48lrTgWNqTC/yDbjYVYpoz4Z9KiCPJZW9PY28kRuZpz18BQOxm1N2ITSRHSWye2bFfZp7f/3OP3vrT0UqMFLaOgwgh8njh71JPpeqE3SQPvRKwAqoJ13XXXXXwI3ONuRtNc0Iu0cyAF6hcpxK8azA5mMjt4TloANu5YCUclTfC5I7px2IoeZYtNSBBFPY7AGc9f//K6PT+7++/u/sWUtcYVcmEWZY7o0ZclgNeiZAP8Va3RnL9pIcPyGqrEhjNPvfCH5/zsyh9dvdfeu76zm2lVe2dPad1OOOEEkh+dFplS970VqIJV1Ie6loYjt+KqwQoBIfvuuy9N2BZbbIEgE227UQO0cFnjSk+ZJyIaP620MCSU6jg0siQee+yxvlKbt3Dy+IvP/PinF6y+waT2nnnk91ibeI0In1BCnHXON3ScbZ0d5WWOf7IYlg/0x4FclhQiLNk3RdDQdHGFsK59kQOA9Tl85OkPurGkERWjHn7w6UMO+vJJx33rwH0OiPiPIRuRosp4izpAyv2f8lLkMEdNkwSf67J+ad3k5Y136HFHX3vjFVOnT57bPhMYg1JOEPw4uhRYl8jSZLX6WvHWW90RkPQ3TpoMxegnqkvk59dMkfgFirIJkCkD7LGS7FXSGiL5YGlVSU1NZWN7S+eLz74kfP/LL7yGcxovIjKwsVCVgJxNijoWfaotqas9h+2xK0xgNxB0RtxXagyHlhd2tCjW51RJVyhaiAQs2b6SgjOUMbzuhgZi6+hwQXdJU9WY0086c+pq07bZey0mHlsEWsnq2vq2Vuc3ReMkuebnS33dPSgWALqTqCWED9a6Ajko3zkBPwz3QDUX0o4UcmDY6MR4FfANHS7MIhaic+pZFbIh2P9pDvfo6oiUAFDn1yt0qPUEQN4maE7EtSf5B9mIy9PV31DXNG9uy2lf/4YpufzyUwRVN0scYNKD2Mb3FyDcvLWT54QyKC3raO9y6LgDsWXaB3joH7B2R6iSmVAAACAASURBVAxSprAbbvjd/fc9/JWvnOj5QGlH3pqwKWSAjWOnqCIhNjTfBVKe563kfTx8n3Gz3kdLw/rEaCV7rZCk9q9f+cpXWVWo98kQnLTGjYs06YY/Fn4xx8ttf4dVfUQE5rbpXBJE4/UxvT+44x7DA+V9lRaJJJhUb19dQ/0LL79w8qknTZm0HNLp6uq0BpiKumNuuEksplA4zUKNq4p9CjnCDyo035TE951DL/TJv+W5FLn4Ak8aVhJwPvPsM0ceftTZZ5/bPGY5LAkG0vqdhBioKGSzRwBpXTdFExfzJyLEe5KMJWICsWDSpEkeQgstqTmOisz8xtqxlCYLWmbXN0TEVLq5ODRAziLd9gRdEYAsOSeeeCKxDxlzn8IsoMsrc17WEaoaKigNeQjs9JwSC2Vuu+22jhAiVAITwDj0mAKmRiJ+dljCn70mpT0fcN0EdlqntW4QUxApb1GLyjW3qMAAd+/SHj5nFZXZCdNi4XZW33DXnuw00OIX0Qo7C/7bJaxarR1OnEuQZq6qAa1RBos2wgFQel2KI4fk1ZAA0Bfx226++WbRd3WTqslFvqGbQU4pNOs222xj70RBlURYnsvw7E941iPFDJxGYR4An/rUp1JPk4ORzQBU0G9RB/LFhhkGRDKWAQ2On11pClB98e7iOZCkuttvvx1WHenlCffNdb5KtKBtpSQCP+Fl7ryFEyYsTScqQ7mc9FlU6CKCgo2wfvGLINEaVpUDQ1ucA8PpNIRFEWcYGYlcoSvu6So+5qivTp604n77HBAyfJyxGXrtlZf33Ht/vaMwkE/6oosughwI0Wtj5zm5mW0a9YLcIOrOqd/55h9u/MMa077AlZ5oFYNY2FIJKgWsoEjFiBMcw6tsiK+SFFWxbdAKWlLGr8JB/I4SV4b13I5VfotYzrPQ4T1ddaOax7S1dbz5yqzrr/35jy+7auEcGW+Kxo4abZRzEoxKUp3z58/l2m/Q0Ylf8KeblvYFmYDeMXbcSKnrOcTIrkNTMmriaN6Zjc0NkYRuqE/8E+4T7Z3t1GO2T/JkqGFs83jx6Gsbqw790hf/vPG148ePFePayTYnZ/SOurS3r6D/MuxpF2zASPMCVQCsEB9IBPOh+k2T2tC4EmAIPg3cPw8nGqhvaGJugyUu7jbTI0aN8qdoRNCVxlS7MPZO6XzxdtWTqM6NQAN1ddjC0B/+8AdbXD6Rmb9jUH9WZQSvSll9Fq+n0JNAwsBgXX2NcUQSo0Y2SX1qpowZG84SbALqN4Pmz1vw85//9JBDDp3fnl/MUtiKln0SdqSg/EyP41heoaY/wOfDc8j4ABsuVBXlNpcsHG1Ba8svrv7l2uusvZp4khxUh0RxXN3MpL+HIBdMxdBlgUDe+4VuOO1yE7bgGTYDBvXGMkfK772qf0tJaYtaBReorgP2o48+svIqK37lhBMzT4MKi65dsq0/MtI14GUkPrwLfixp9B8+w6rwfUiOvfWHTJtFjyVxhlAXdneV5SW/+/1vP/bx7VZeeUVGWizYEFsLdT9xJQhhsM6LCIV1MNESJCI89yGclcYRCiZ/h/6WW245NSAVr6xJmvCJTbL6b775z8VFfetvsCa2n+qPkaAYH4xTpSutNO66a3/x7W9/mxfR/vvvb4AsqDxaLLEct4kdwiSyD3II8y0+koRa96BKjIC0RIGvdUrKHJM1RhkAi5x/FfbEL2nG2Bk1gHmi7+7VRiDQo9TTiHucyXm/vvYGuk9KY6dYHBPOi5xEA+aHZdueB3WphPnXWmx9zvT9i3SBmnBGVStJPkiSlrhWVFZ65yOWTf0FtqY5G5EjiUeck4Su0FOBsmiz7rzzTvih3SFoQgXtiAqTM5DZusceexC8eM1DlJ0ADZbLQSdOuL4iyLK9AlgZklmI4JlC16jxe6NCC01J9vbCCy/08OP/s/N99/yVj1ptQ70kUbh1WHRLSk456dsbbjRtn/32rKyoZ8qPDUaEOI6ob+5BpVqfp/llCGzjyTJBYGQ0VvpB1s8aPfr218+fN7vzmit/AE1WyZtv+vMKK0ycOVPo5Rli0vI2A4we0ZWKGeu4pT89h4Ef/OAHKget30hNs/sef7j1us/N/kzdyEbCe6xaQsuHKTM/PTshyTRIK8Uu3OeUbgwQP6oaEXM0Af9RQXY6z41hch7GmbJG4VDLanjZVpc7/VK7cH7L7Df7fn33L2/6w83yN41oGr3zNp/eZPrmq6++5ugRI6E3yb4pbAgegw0nTsM/guVdteky1jIUk0Wt33fccfvMN159/fnXbrjnpp9VXjdYVynC0/IrLLvtx7f66GrLN42sW3rCGKdWB0rCMbm+yXHjvnltc0c1jN9p9x1/fNWVZ3zn/HPOPbO2umx+y6yRY0YidSpdThHE37ykq4+mGEJK00F/DcoS+EDeSv6ND41+EFeG1iRvxWKX+bR9IFBR8cFhtr0pIdjyaWiZt6AyQskv0pxpDuUnLlSI2BI8GZzgCsBgu2XeQjvDPff6TFNTQz+3gYhfEzMrDHdmQgE+XLhTIUh5S6tivzR79ixeAXjCmed8s6er0zZbDPOxI8evvc5ad999j6PBherRHZQJjNylWlziX63NSvB86IyGKd4pWRPjFg2IAy+5AV/DBC35DY31htO8pfCMPZ8Fb5jxrsz/0SNHt3VEZHMVmn7wbthyK1yhcfqQPCcZ1tc3ohj5NGhQ8HieIjrS2y9oEz/r8DyALtAmTloojGGh7ggLbqqkGY5LutKK/kGFby3U7nCfm7bmtalSGRlFBp564sm11lob5O2dEYZRBEICB8hN7GyGF8w9pwwupptKJl7sXj0y5KAKVUGF9dVbJa0uPSwpQ939gxRptUO9Fd88/cyNN15vs82noViOSHRYQyX9tRVVjIa7bXvApDEf/d2Nv/YtexZ9D+4jDwzhwPQmuBgmddLUEl+IArQ4Vl+sRKNgRucJ8iQzATL3JHUqsV1dSzKN+UL7RSFEcBF8K32riSRe5ND7xiszvnX2t5549pl773hg9ZVXe+yp+/c5YreTzji6pS07p7PYZT46lPDoI09ce+21xxxzDNNPlgCqv72TN0yxc7XJaHjovl/+07V3f2ybT1x51aXJ/JegZZ231EGsBNgiqpjLupMgd4NurYV+iXqMcfBMw2dJToxVF3TKBSif6IhXRFUD5B6iCGe0etRLYpMqo540XqkTKqHfJdJ5yAhu7Lhx8GATRYLxcb1pG2y706YXXPHdTbZZr7coorU5AyU7zZnfuOT5F5754aUXRX6/3g5HZGKYCFxZWDUdSZMCbGl+SUngOYaEkWAlwoYQs16f8fpumx/y+YMPPfWkUxz1kQT1R5f9ZNlJ47fYfJNZs1so1fQUVL4z6BAlUhp5moEYEljqQW4iG3G9vue+e6dvscFxpxy6zxd2l5neWkXq9Ulu9N81Ymy6fPNDcdBf0lg7ylGSgUGBWFlYagCssJp1QeVpjveV9tOScZKpKnYyufLlZ1++49a/PP7oE0uNX2XNNdZubmyeNGnKqiuvWlcdOlHrHZsbNzgkpwaYiUMh2TkM080TLIhZOUpm0WPC48YkjYAAskAEpI5BzZk7y5i++tbcZ597+s1Zrz/w0F9feOWZzi5KxHGHHXnIhltvMlTc39IxJ+KwMHcWVzRWj3zgvofPEYZjleWP+8rRrW3zhFzk/2fWO40d1th812MPP0JmJcgy1qsHe0ce5vX/FaMhGgAtCtE5xObGE79LkHjyoaHgM3bkjJ5DDY8e6mrq4jQZQi6OCDtadKVpmADwMG9d4UtchiFENHaJuCVpFUbHofjP7rcXquBpnsFMGxIUi/aGvV73O10hxGOEv7EZ4DBz51/uCAtAs+g5/cGQeyLTAYYw663ZeIKEMXnh5PyAnyuWmDw06mBM7QJJq/JW8j4efkiNhqRLbjQGtb6pcaONN14ozWZnJ5Y02N/b2OSEQqijE4+AKXqW4U4bX5GxTDlkAWsoyaXC94HBf8snDU3NZAhRnquqa4ba42hJa/sCW239sngn3uceAtMUHa6SHOFaAyAnzXPsKd0PF8//auT0MX5RKBWH0xXBZ73118W7u1uFvY39OlUWJhWbleyKNamAYi+JpNCV6MHcS9jLieB8UCztqlJGYZFiZfh1jJ9HTl9XBNYnIVEtWRnTypd+1QYeYpOvwGM15dDDr0geGJtIwsfjjz+OcRA+XE4XpsHyLdGBSYXcwHjkTy7eNHMYBPVPDqWJA6pWKz40RlY77keOXjscRLWjQJomWmcgE7eQ+udPf/qTmCYP/vXett428NdWN/B2OvxL94GzUDp6LaqnubEKEsBASBoYjISYsFVTUx/LeRaVraauRgeLiu7+wx//8DUu4qefrmQiG/CrBDJ1CqiJg3uSbqzKhCR/0tjBpBtfBS8uLiYhWc75AEGX7uigwp6nkhb1JEbncAIqpJtqUF5JFzCcQyTFgp9h8eSTTybP7brrrvRqIVSVVv/m2t9tvOU0kf0xFvZeGVTp3k7/5mnRXF3YmOixXBzSWT/SsqfanIyiR8W4SJDWIBnLKwaO3q7+Jx5/1qGLQw46lIAvoSVRY7/9P5uZToZyMpbhgwRSoNgWu+++O4ct8mhy4FNPxtxC87faKqs21TZcfslVu+21S2lted+g7AVZfKBCyx7X9DjAJZxw1QvPv/rc357fbvtNk5cm2QjAkINg3PhTPSydlc4r19bdd+dD3zvz+zOen7nLzrt99ejvTFtvPVRBO1VdVc338JFHHmSfvf22O+79613UhyoxKYwUXhRIyHCCSyNaS51e8N+iCdajqZl+3TILR3bFwBo7YTzTxJQVVths+gbtHR3VtfYzC6/7za8vu/ySvXY+co/P73zMCUeNGj/u1TdfHDGm2THs2QveWm/aOozLJ518AmJeb9paLa3zrN9si8YlRwDvujHo+BhsGzU35i9kJhor9MmH7Tn0IhJQLeLkmbz1QQHZ0R2p1dpbO+rrGqorah9+8JHf/vZ3++y199gpI4xmahF5aC4WyALMMwGjMKEFQaIBR5TshTbffHPxYvAHYtsiZiVoH2N2ppAb1mVSU7ICwI2GRo5sZmlBZq1dC8urSvXCJpBWVmzq0eNH5RC1eBOQmfZ4qS8Jt+ihUA7ExWv4Z5586IyGOLjpasXEkl56+SUzVuTJfgnXxNDqdB7VFpDCRjKyiOH7rp36e0FEkqiSL4hRwZ09Uc8SRui9VPv/rYxIp1QtFVU2Z22cbPzyF4mNWmVsLh2YinOzRI0spxqScrhwWLB1ZGGrhFfFhSOqf0cocqA925l+iC6bsHCBDMNHJH5+443XkUofD9lsTAGaJlJarpbAJiw53uIFiTAwAvcqYUu0DvK3FZhNCiC1eW5a0uB0dbULLMYrPFN3VUvH2d0dsdrLwmjG2rjI6wVbZ230VaoQSEmdQD5wEJpwlrAJz9Z+ghdzGPWtyym8dBAvKVn1i5SgKqPAiuRPXIbGiCipOQAbfTIEl3nxnenGbrrpJtkDCShAsiJS4bgBeeKDn9h+h6WnLH3muedSTfHNv+RHETV+CcSvif7BcLgh7alEsBWySFLqgFx2Ur3L1bDhBhuyeVHdsbQm5zCvzFMsMokFCsM2ZCZUpG8TYPrI3coTI6JmK7TL50lX5yvFjCZQlUn82vKpngRMqlBbaWqnG8Uo9uRBhxmqRNtrJzH1OjA/WLTW6ms/+djf5FcYLIl0OnQuhNa6+orV11ils2tBXcNIfIaQp2Yqokidk8XsiD8X5T4PSEyyzAFKjU4jElyqKytqX3/1rVVX+cjokSMjGmO48YKco5Qzv3Q7kWYHbagHbo2X85JElrSksYFqhajtT2SMLznGvdP2O1/x0ytff3XOqutMWiCGzRIddEyHAJbSq6Tilz+7/vbb/7L+BmtVVQt/E6nucuSdAAjl09CoZ5762xWXXnnXbQ9sNG2zc77+w3XXXi/wE9uGkpmvvf7zn/+MwVdaJ4yF1MLGZzRJ1Ty0UDIgCfGo90tHHb/ttlsuv/zyXP2uvvZa67KpwHOhaVwTN53jjz9+u623IxX1ozUB/MTDHRy69557Pv3pT398x50oF/f/7EGf+sRnHFP44Q8vfP7p58/5/reXnjJxYddceJPUcc6Cmat+dIXzLzib6aJbbP3yUn4/9ImtsrIWMBrqoJAoBgjpoigD5zcRYfTuQ38l9RsKQQ/6ksgjkfoHArsVxFRqbGhqW9juZMPhXzxi+SkrXHfNDQd+6TPoMzFMv+lGyQTA4k2jKDujxGYVUx6XwKz4vAM7ApA6GJLibnPcEKR78SqW+AQ9h8k+/BOKxAu2Na0oCx+G0MFmcWoUcJNlqY2BLiQQgg3dYjLmlA4iDGwzdnSFJfUlwjW8lx86MUv/M/4SDrDLLLM0OcFSYT7DhmXf5EVqUJbpD4L+CpynLoiFJHwkLgbdkO6JEfq/stEJkTALM9jX3zeiro6DAiFAFzo6wicpw8yiGK36CEXDJWt48JW1TZ0qNByQ7NcMKojTf8eL6tjlhKnXUQBhQ5daZikTTdBIMdgTEsAPFYlNxG8BKREjI83oYCbBL1K3JN6B6ggrSfwi1lhx1QMnfLRsLE3a+bNji6whQr+BiOasupkC3ZYAL0iqwUxI/d8LsVneQkZ5OyYZpRd/dkcFAeA54xHNgaWLqiBd5gL9iraoozj3uE8aR4WNsnr8kr3Y9bhbAZKAolFyGNlol1128coCaX/vz5H1jR39HW09XTaF9pZplBOW8g6jTsEPAYU7I8Yk2ECuGFS4V4MLDLJFU2Xd8NtreOvTXfFLFXpHi4QG/dJl0jCQ0ugo71vtqt89sVIACz7pdH5aSTvX9CpNzESThjv3lSc5xCZIvNIKaCWb4hamHv5kdHhkF8A708eJ3pKfYC7pK/nIyqvd+8u7Wltay5sFMclOchWX1TaVbrnVdHnWSFqV1VWZeEokc5BwUfx6TeivsQBeQBgiFicoAhXiGeJpzm3tySf+tukmG5WVL5p8ihcLPZMF+3WALodA9Rg4ZEbYslnynE7LCURyYQhAmXqvqLd/l513veLKK2/6/Z8/us4hcLWEwVIcToqLbI0G5cxYuKB94jJTJo5fdmHXq05PaCvtJ9PO3p9Uhtdf4hjmQ/U19RecdenHtt3BQVRnPdXhWNhfbrn9iC8dxbed1+PnPv/56dM3qq2ve+H5l9NYvDlrbmt7D2XkWlPXx7EbmsZSwS43ZbmWBS1p1pDvnYF44vGHGYKPPOSw4449gRLRxLFRgb2hkr4VVlxuy602JzAhCZA3NNR8//sXLD950jfOOO20E7557iXfbW4aMXfBbINuTW1tnz1hmdG9A2aco4WDGGBnZ+/oMeO7OvMbu80yZJ9mSkKa39RQDv8f5hu0AXhUkROtEk9OE+efhxx+sMrBUorPqq997eunnfyNDadtiBKove3l0lKSpnYSoZbQogIQ6xN0hVtiNYDMvLLednuw+c/W6yDd4Su01J/ZFirqannF0DuH7ywVgtlnmlC7uHgUisJt/4Wy8oJqXqStsimAIeDnuC6WnrfwB/7wQydmUb8IM1VbXsZbQjhTE7i+scFx9v5uhtVQ2Jh1MsegOewJrSzB3pEXWSjAt0mAUECFnkD9kplX3qr+LQ9xKPBzrLBiCeZr6RLdtLIM5wpPSauvvqQJCTxdK2BbWBLs5gxsIGKFEloQaMHo50uq6V/4ztA3jxxJ0gJae3urVTvwUCGIXgQh1HEX4KEr/VkoqQJeZrGxpDF2KK/v7uOTskUeex6qysoBsSFUDcRpZ2JPSXHg2QVRTnL5xPwOkbTcWlsxUBVmFOqZJArgFOpJ4khSt+SkBzhKT4ydwiqnJ1hhhRVSu+/EYPrc89z4pmXDczAkedHS4q16tJgqVEPSi7hRMgTEitrzzztfQuR58+bjOFO3/IioZoWGyicYsdU0iRdx4mQwO1VOTUqXJgoiX+vs6unsJVQ5mMlFzAFDYg0dUq5a8NDDYW3oNsW1Qrp8LHzileXEScBsMxrWAV/BuU5lAC+SBZOMpXCqM3F2YijzK2Lg+kYdiG8KomOw0tpAucJQy8ecdJUT0dKHpJ3RI8f0tg0tXNg6bkQdfVVnl53EQGdv+5TlJtgka5qtSdho7k3lFcIIRzcTSBDrxojHHAmrQ2Aj1F2lcV4PSHfddfdZ151JS2jIlUFQtIAPP/zYZZf+aPz4ZgfdDVPqF7d940WFCSowM+MyuBi+NGSwoZnpG200duy4O+746+G9B6PscEUptGcP56c+UeJiZeppf+ut2Ssut7JQHVTU9fWjga0V/UrkYYx4E6/etM2px317o402Qr3cXBjiKqojAdkLT7662657T15+8gMP3jJ27AguXm++NfOggw+RAJuekhhdXdssbHFxaXVbBy7d9+k997WveGt2C6poaBwNwlU/Onattdcv7g6HuWOOOfaoQ46eNWPOiSefKCiDWGoiq4nL/8NLLrHXgFYTyyel5aVfPuqYLbfcfKNt1rn+muv3OnA3pk9eRIYjMnb0tPb2A6RXQIeOnu6RI0ZrsbzACmZ+IQaDDh4YhpA0VYfrRJEj4P/PN3wWUxx2pIKEkjpAX9KU/+eBgRlBDUXbuviiH2yz5VboUKDBeXPmNbZE6jxvE6nHoGQbuTQT87YL1fghCNEBYSh5TxYJns2fOiQwdcR9/JMlpRjuZeAye18xyRpU0nl60l8a7vbBb4UiLC7p7O6K1C887AtYb+CNrKZrPnHWhFFbkB3gDVcNMVzgU/kCRPr+KvtAvhosFmpSLH7RMtgnIslF0ZAzBekgqCnJ4w1T404Rx6OGb6pGLklUzyhgkX+08f9AYP//UIncUMEpxKfuEs/Cws86UCnkjHUJZjgYZviJ/EGhfhp+t+KEd2n5ok8tO1FLpCMp1LXeojDJi/KoCKNJeO1E+r+u0uK6vJ/0SGJTUd25sKs+kqWXSmo4WEb901MVS1goNnJfxRq2SDLIU1OVqAQd7UwGvGE4GYCTtw1gnfqKFauswiF8/F2cPvWIO1BSFlq6NNDRUtaWa8Zzs3bZZZ8bb/xl6QhHCgg6ig1AMFzCQ6bCs9gXlUJ1IFluTWkxbaHCADFY0rXUsk1dA2FmLSmv6Whvb2xsILYVUZWwP/V2LjNhfJLzch3wp15rHSQqcB+8J/tTJakYJpIpURZxgFTAq4QchXG0XIU5tquqJLoRU4jF/kTnCYHpeVrIdYgqxuSiFqZ/Y8WSiJubdB4Up0fhK9krNUfvYObo5vs42yv8QaZO7uviuFNREmcm+DgLVg88AHA54qJx5JFHUmjZOGJwKSkHkSg7LjSbdKsy6ivlU39tgs877zww05z5hKzpSdr/eAI5ZCnY0wvHM1944QWWVnXafKtKDWrDi0kSrLEYKLmBSEc6TNhOXVGD9UMTMXa9JWPGxXG/116bueyKq3X1tvEF5wPPR7c7kjBGH3UJPw/C7u/O1Oa9VbU0Iv1FMVYVg0X0iwsqKsdKUzFUbLz6ZFYY29j0wBNPja+euMzk5SMma0bOFJDcwn75y18CT+skQqo7N2ADcziaZPHrXUaKXlMf07JqxAfKBsuqqhur6me98ub8BS3VowQYLjMUgxHzNc9VUV1l60GSbutpWXENsSEWtPXNragZGeRU3tNfxNusvmKw+cfnXvPNr3xzm403dQbW2qMijtBVlXFQNNHhCzOenLNw5siO+kcfe8AaDNrG+oZvfe2bBsX+VjGjb1hDPyfbI4Gyv6tooFtYLGd0RAfwtrqiuLUl8oH2lxQdf/JX7nvkgQsuuWDvA/fO3PiCsWTEH4RnnrOp0sn6aqBiYO2pUz+59e6333Df3gfuO1TRvrCzvaGiqXeoLwJZlFSWlQjUBFFytItqlgcD6RETsJgvi6LB8RzylP2xYPF/2wu7mAgWXNwfOx0DP8DJzxGHonuufbK/tHX91ddiYxWbqqc/4vtm2vrY+iKMxFjgMKke0hRYvBsRbaQktn8ZI4yId2GHVYN521n621/cVFZc94m9PtHWPUfNI5qbjGxiR0Bxk41RcKqK0qrWzrnVtYw/xQORHK56IA6I9PdIM9uHp0W2kmCYJB3B4cjRxaF4Zm6nLeH/Z3Sxc1ukKJDvyhKphUxsjiTTvHtgGzicmhLLR8nAJzGVFclstNygHAcsnONzeGXJix3lYE11VX9PSW3NqPmzcfoZjlV2diwsKh1eyup8sP/jZ4Xp9B9/+98S/8WAOYVBlCH1vi57DrGn+wZ6hOyvi/mR77LGmZ+1NRVlRf3z58yuaawvN/cG+yvKwnZgPpvVvktT3b15nq+ags+sB4kvxMKfJdXxGytrvi+UZJ6bOnXl+sY6s7q80pbX2f6BjkiJk19MTHbAJAOxcGnFMmm96ekNryALucixWNisljebR4wRjz7JOhoKJpfJdr7V07TK5vRMoFMV+YNZUDHOW/5MgpE/fZJkrMU7kfCT4EllktEtVZjDpErSt+KeB8OjeOvsFjcLuwofr2Ee182BEa0PsCOG5dRD3fdLi0CnxaGHkY4HmMOAafHGNMFmRGADJ6Vz0t/bbrvNJ0Ql9z60WiTV1B133AFFPnQRPlxufGuUNIojU4lNmTKFhizl+KL/Yxm0SVW5hjx3A4F+f/KTn/iEb7uv/Jlwgi2LgWnrK6yAJxmG+cHkXwMUILVKH02/5QRfXfWIoNX+obr6ps5IzRu6cHFAyUzWG5ZK0LrXKb881WRjJFoJVOHGW0EuuL2TQTUKJEZVgw5CYKcRTL+5QVebMWpfENF3vepsb6sYqnqH7TE3GnEDSwlvjQ2NxE3lSWxcUmoqaxi7K2vKaysbHrj7iZv+cMsxRx97+qmnFJWHRRsdJkJK5OpPYdvOOOMMycj3339/R0S33HJLGkESkgrBySAIJHPBgEKFQTFe1HjkWmc1PAc8ddmVVAAAIABJREFUSBRWoVEjW4t5xobIhz2JWZojJfMjJIh7q2QiktQZn4huyG4+atl6DXW1dJdkBxj/866wVg+Q/+IQRlkxD9GIeOu88r333T99y7XkV2ntaeWAK0OBLAXFcTAphB5YTdKw+eKCvdwEfxeKwmCdxTxK5KRkxmJjL9nZ3nn7nbd97+Jz2Md5z9BLS9ZSXx9hUFIl6kzzxVcL29pGjx3VsnAeLb78OAOZQYkMRgjKOyg+NL5GENlMnDBxXkvkmgMD/pO3PObJ2QAT4Ntgp6Gk+lH+BxVIyCS1HXLQMLYBfXwxI/wvHEb+4X/99V8x61+P4//oFirKS3u7e+j2Off2d4XHfWPdKP4xRUJg5rvIDj1dPSNGNrwx461Y4MtKRC2qKQvFfjb7QxxJy4l7ky1fHUt6ZpE2Y31rqQi55u81ZO/8MnGQnXfecYON1uMFOG/+XKcU8fqq2iqB1DI1Xp7LGhOyVBwkjgMZvKD8mXEcCct52vZWlEfOlNffmDvzzdlCPOQWD33JwWNlSkwkJ4R5q2bBn7hsc9ISzZyklWNzXuE4eaDJHlmTkn6LNghIBx98cGpUnTCZGlUsraOhYueY2ttTVl39/Isvyja4xlqrd3S/Tx8F/Ff8TuBlQ8cKOU9DzHa0TZdeeikBAgykDehKo2nEXcrAAHMhaHUWhJ6AWZnUTcjxxK+aE94gyicJ82mNSd3J9U55n/uTA5AjitzUVJXQy1XLYNF7EYhVqIznKOvxxx8hrEhm1eXU6OAQjVxgs8BVPFAsPCK9WgRNYy8tpunsdjQnUpCnMHXFvTXlEZb6wfsfXnG5VVRDxvJ7zjnnWGwEbKRmAz+ciJTGFw2cZCwFGOCcGyCjkDb8mfqegA+cZhHS3dB4kWkqR4Rir7K4smcwf4igRJaQ2drWSgDVWZPRjOjtGWpqDKf+e+5+4NsnX7TbjvuecOSXM/3Q/wZs05Bzr2KCEI51iiAopi6D5jXXXEP9ZkOi+0QuakLFxOyVeVP9xpGYKPSXDjLREn+Jy6FIztb+NGoyf5OoQAX/+pjmNbd6jmiAFLbXwzRYLLCzzJzZs5NEPn9+38jmkOe6IoPkf+YFSzR5nJnCSsOHaRAX6nfWZeLESeTjslr+/k7tCf7ZLlVMaUlEZUtkDMMmfprjCaWFEKSkrzJTQahjtVhVWnftH355yGEHDRb1OhVoOtCpPfv8Cx+bNl2FqTbFsnkdCjEngQRQYGWqral56435M1+buc56H+0fbCvUotEEJDFdNGCSOtpODLmQAQrNaNSUcWkuTfyYC0ualIUaz/M8gv+wTVPRFQ2sv+H6zSPqI90QW9nwl5g8tf+jR/8Vs/4Rhv77fokYGOrtrygtl/aloba5srLm7rvua6itb24eWTc2P2mVDlWMaGzsbh889+wLdt/t0x9dfdXa6hGiZw+WhpOTptLETvM8VvFh2nPLyyr9R/Jg8Qkfz/BJz8S1LD3juy6V42lLTxhPxhI+pkZGRclH5JaJRJn5xRrcyhJi3bJ6YRyWw7SwFQ3S6DtIUWnJrhH8vbaut32AJ/a0dVbVqK658A7cR3kLrYWKVoP9JT1MHNN6Y62ybnEqSqAmnCxBxtI18CS5inbKDpLaxrL0zp6CWbG07PnHST8hCvC7V159WRDzpSfIAjRscRZgtqZ8sxKEWLOBsjpCKed6oSWSsItR4ptaV0wvQJKVDCVlkpNigDLxKCdxglzJBHBaQnJ9ISfpqYf64qEyKvTtoq75e3CQiJB8OFIZxU466SQ4J9NAddIBeCim9F333vGRj04eNW4EO2FZkVRrtgAF8UDUIWSwU7S1dX39lJO/dNQxK668TEvLzMpaAZyy7hRXEq95tzz00CMH7rVFgl9D9FgC0hrWlDcJAMI3OO1IfKF+U4AejghIUrEU6U4aa92EkAy3tuCRXhfwqcued3d0F+cnz3CBT+sizOs1uEASGCutJKc11Tc8/7dXH73r6elrzI7sQINhZU+YJwJCETA4bNEwkfJ9qEWnxmSsB7COmFZHHHGEWK8w7PCgXEDeolUKS7/sicyjtFDJBd7C6U9mYuKUX/pFIe833XTTBJ6ecvynt0h5ERQmf0eLJUWOqZodm22/kZAQf3vtsTqpMx1Vy89OcqTxf/UGCbOpRVbbkEpLuR2bi50dPY8//dQe++0UUQ8HKFzYVBUYGmD0qqxLFJKELV8ZXGOdo/Z3ISI8lrJUmtAOjelXjOWOlr6x48ZPXmEitS7nnO7O/tb27jffeiuxjjT0yM/lPn7jyHBXY11T0UDpH2/807PPPr/qasuXxeY6P+aZBVZccXlZ5G29JFninw7IDM78A1lXV7PDDtujXtUljwKh0dD8cOM+5ofGLk5aZArd7h7BlXfYcbss7pp9XaHiH/Dz/H3+gBv5b3X/uRiI7Rc/jKowEzgtf+45lxz6hQP33Xf/gaL8SQ9KhmraFwz0tPe0t/QtnNf9wrOvz5z9xpx5c0YtFU4qeG6ouDIvJdW+D7QBwyxNag8MyFxSCR6U1s9s3YrrfyvnXxQHB4fqxLDIsuGKRVleUsXlK2/ralBG/YmvqQe0nnDfES2xsqLagXvL28TJy66wxuSLL79g2y03TP7OasNllLQBFYWSbcWynYMkyWrWqpyA5UnOB8vylhjQ4iAlhqhaN5QijqrRhEmWp34QAi91+e01O7iiszgkUHczXn91hdWm1DbU9Q1RFRT0gl+80fRE5SE2ZcHTY6keKrK+as7zJGO5BzbAFKCc8KfnvrVH565Oj4WNvtPPLNeQGnySMPyu1nNykueLl/HWwp/kBti2IKXf9CT9Jrn2jbdmPvrQIwcctZu0TF39XD/pXeAmv0VDWw4d9gjkQYYvLnv6qb9d8L0Lv/3d08jb4XcSXj/kmEDCSy++0NkyuPJKqya0a50uja3QaBI3oYscTH2lg+xuTGyKUf+gUq5mJJvUZRjzob4QUPqK+j+y/CrQ2N0RMmXQSTlFZHX3wKKYcO/Cjxqy9SMCNqJ/Ny70wxwl+1tpcfmj9z9hIb/4/IvXX3vapptssNSE8QmlyaIqLSYXZoJ+Qm9aYt3zliM6q4rhT8gGIXaJU2CmtmQH5GOnJDMxfWqCHKgqNE0Ydl0kS0cchPVP5KrCJByY7+pU2KyHEEqvC394wXNPvOBPIrudDNGTH1BJbxk8vKun/xl/IoDYAwkLkult7PF4QXV0tLw56w3B7mNQynq7uvEivqfOP1TFBjKTyVyJThafBe/CTIZzojZvitgalXG0LC596L4HV15lJXpRLm51tU1lQ8VnnHvuxCmTVW6CpHEHmyuAQ0J9fc6+drZ31ZRWP3zfYxMmCgIQUYPymwyzuWnzYBx1AUGmK9hUgWEjuKPDOD6aabLTRqtA2ffz2MRmJZGotnegZ9TYkcBb2NoSTHXYZ/HfT+v/FbPeD9b++00OAyUVlZjpyKaajo6up555UvzztdZZs6G5tqUrv5gl6lJ9Y1PJUAd/ye+eefaG0zdYd8P1pq6zbnVDnM93mdhpnpsJpqXJPCxsYynmdqXkzaGx4JgVh9gtTll8xL+7Us1ljJ693aFoKWKT6qisrqGgybhe/iutEyr0CfCACmDcoaJ0sLIsQkLowsK2BaPHjd73c3t+9fDTxSMVFshS6hNCRuJfnqjdh0kIcB8TvqiIYQhXSstekj+SgJXe5gUIDFiYTzA11hyeDQLNp5LqTzdYZ7qhM3js6ec23mBdwsH8OXNFNJ2+7bo2mkOlPFnzVv8PHupOSXaWINoaChefXI9yvYsyJSVWWXGMBJlUo3WayYl6g78OjHmbayYHc3qSxig9TKjO9eWdkOVWBQ/TALlJyrOETL8agiifpydvvfUmxclWW28iqH0nZckgqw1N2+JksqgdZt6urramhrGlTRUXXvC9/fY9iHFt6603mt86u6K8TtxPwTzKq2qefuJpeFhr9akJZoPCGsiyHGfiMo0U/SXpJCkkdDz265lCLpF6Ah6QlAo+pDp65oW/PXzPozz6b7vndpWMmbwsAbmrtauQNstkRC16aiDQkhFRsyew7Ixe70DJy8+91DxiRH1FZDRv75hHAHK2kb8UmS+d5NcWqHQ7t+AlIMEPTjTsfKgymlCzJ2lp1AsUq3WFjZqOE/QV1lNlEomqME3qRCSe+0pn5QVnaEYbujxphWXt1ro62g4//jDG3ymrLT139lsjakYV0pq8kwz+L94zW8nlngg4IopIflRRNeutuaPHjWka0djTZ3NCJJV4oZwDF7etoqrgY0nYMiIQ68/EiPJ238H0bBJJO86z3u6lzHZg3twF99x97zobrV5RayNa0tHaM+v1eVf++Opbbr9BJWlKGh0fpl83ZRX2U2W8I6sbq19+7uW99/psdU1NT5ETUHmbDS0c38cFC+cjgJraiJ+sjyyPnXLO57to3eLYcpwczDKIh79ghIhz9ihf8WE/o7RFnGFvLx7sznKLAWy4i8uwW337g/+KWe8bdf/9MDDQ3esQeNUCTprlFSeeduLx/f2Txk+cPf+tQqmmSyoGFrYLhNZ4xjmn02qMW3qc5GV93ImLwmFWhUg/3SxavIeJZjoD08mCRIekhlTJu9byVGWaY4O2ZE5ZmeA9g2WCj2a7N7u58gJyFo6mtiQwpXo0gTv4iuOLdUzsWA7lYiZ9cveP3X/vfZdffrnFw0EzZiNlUu9Ukr5NS777JENYgxMGcjwurcdpNcqLCa/S+k2SU4Aegi3SE20lNKYKtWs5FE3qkEMO+f0N109cJmLKky8nTFyGVOlsWElRfpf/vI16GPWLm54x2cBYtjDrF4CTaAiw3L3Fnu4qxQ0HG39qiQWTjGWV9blvE7TvvPcQHvyqyo3KvU33/kyvEnjv/DZhLK3r3Ik0zQnXeGko1xZob771lvKaoqWWHtsm9my4xUQcSARYyAm+q7ttzCheR/MZ8TZYe9oun/qfV156cXBwGt8sgPnQqmSNfOzRJ+tkuB8b6FUhZY9e0+IogyyTDA0/3lJrpTJkDm8JnXoEQgAn1FHkEEalXm4e0ZAjGHW2tbfVV0Z+w9T3d/0mgldPjuZ9omZ2ofD66Rmc8dIrS49b6cbrb772ul/ec/9t0hDxY4NYADBfcr1iAXSSYNKkSWx2CeFazwGQI8XUkNbh1pXAyPksJn1YGiyv0rDmFjY3ntDzEVUJWABwelQxitg99/n00qMn/O6GGyL9HfE9y5sZY/3uXVLe3v/fe2h0ssHKUsSwW2cRCukK27sWDglOID02Yu0rqiyt5BrldHlfRQfCSFM+9RaSc4OyeP9T/Q4muUEIVGLun3nm2eWXm0xN2N3dgdzG1E888PjDvnjofuMmjOwpimAlaaYYoxwPiWxURcWjmkfe/9eHXnhmJj2uKB7F1bIvLd5mPPEhqJANUFG+CnFm6slCYpPCSipmduBUMVezs9IFXGTzN7qEp2GQDVeQSNaAHjFsgfy6u3oLePAvoab38+q/Ytb7wdp/v8lhwLFpq6vzhu2CDHEeLy2e3fpGaSWWnh9JvcWt5dUV3QMLhbAfMabWDRf4suqKot4QVnACn+XmucUyN8/zV7fYUzOZixKuLbWfk4Dp8Frs7wf/LtdVaij7erCyptICpPUsymiPRUl5SWUWqzse+BBUlhNWMLBZMECbrUIhAWBkeIST6bPnzRzTvPRXTv5S8+CEK664go1s6623FuZA0M6kZsjJEwkSFaQnfhNnTEwqdR/HyQuMh+mVz7EnwCifPkm/agt5JLuwOXq+/fbbj7//QH/v7//4x67urqlT165vqO3vnldovAq1q2aKQFo/0AI1iVlp+Uy6twRAWlltT516U1XafCsvRoBP0uKdSqaG3nkfy0JxsX5RjaghxYhPD1Nh9eQwoDYmS80lUyyW7S1PcwELeHDzjkrNqV8N2n322WcmTVq6aWQTihWNY6hoEf4L9be+trJlwTwaTAqveR1z99xj93vv/wtVgRbVnBkcB9v7I3YDzdCECSPVA3iZof2ZhDzwgxDeCDRogEpPGXCm4U6SCvw4mUgy8y0gBfwMV52Ia1ru4LnNQ2VF5ZBUrr0FwzL7yqoGXXqatEcJQtoIISAWRASM3g3XnLzssmOOOuqwo0o+/9KLM5K4I68iDypyD6igjkQIJBZYiivAeGh194QQBsP6gpZQFKHQn7qgOe2aF4kG0tAA24fwAx4d17byZF/Gwdtuu01zOWybFzYAfBPj3CpfpIhOEspR4cq00tvV+5/qm2XtF9Y8Ydgv7Xt3Vw+D7IYbrk8MmjXvjd7+wTdeX/jo/U8/8fBjCxe07LDnpptttpmxgE9ITnSSeEhe0jV0mUyGq2ReVuLg9HQzRu+2zafo78WKra9s+uMfbl55+VWOOOKw1u5ZshioE/7VqXyaj9FKxFcaaOvsOP+871VWFE0YvxQKaR9sLSRAGHSVaDrpU9WGFSOVbqSb70I26EdzSdhKMADggxKvmSeqaqopdJ11lHC6G0n1izD3tsI/H0gf4LNCWPoAm/hvVf/JGKgQJUWMKWavslL+TFwWZQ9dwppdNlCXXGBihaQ6GODYUpntzBcJWAlZaTV9H7Ngz12+OHr0qEMP+/yYkRPbFlK5Sz0ELlriv/M9ytUsfI/ALlrHE/pp5rJUOYVkrHiVpe6ygKUlJC0nausvotyOtjL4K0srKls62qpGlJ9w4UG7HbnlA/c8etft9x96/CF9RxaPH7mMIwJrrrbyGqutvtJKqzh6Vl9fo/fO7BX1iADDL5lEmMWIGeiOGGnFgzf9/vcnn3auY1kTJozHGEgXYd5KN28b3Bz2jJZZFkok4BPhq4/na+zc7NfwGDdDRROXWfboQw+57dY7zzr/2/c/evcBR39q9fUndne19rUPlf1dpPo0CPHbU9I12DtUW9FQWVJpm1nKo7akWDiiYuEiB3q4hzBC8NBeZ/ra1//2z1/9zlfXXPn/tXcecFJU2RrvVNW5p3sizBCGnAVUsooERVEUJahrzq6ru2B2DRjQdY1EMyouK+jqW0XXgIAoRoxkkewAw+TpHKq6+/1vFc7j6Qw67ggDdumv6amuunXr3Ft1vnvCdzqPGjNaQAxCrMlQ5+LUbUlBVSDcuLxEGXci50XTFkH9pNM/gYGhSRcb6JwfIQuSjHFFRKyTrXnx5VeeecZZEydOEEbAvV+MGvqkNAS3Ccyd8eCDcFM99NAjp4w7nb3orJtuuOXMs8ZhlUHX4zQWFDtCEsYX5r704msvvPzWHMqi4S80pKiQqZoluyAtMtSf0YZ2kK1ajiT/p2q9LeUTTj0uyvAncXYTmhWj1E40YFr1+c4zx/zBkAynzHZ0BplWRHmjFAEWmFeJvgJIsRJAqWC51CePkIRmBeQLhXfINiUtEWyhPwJ0DrcS7rxkQuAVYIdAipqo6t04C6ExS3X8zcE6tIWrJEtuNXfe6+a4NPWOKclUFJd80iBC2QCC2BexnIECUXWY2bB6EhqFsRnVCBgiLp4Jr+MksQLRVgJC9WqBhmxckXsRWlwbHZCxTpYGLOPeaZbTaU1PlkTvYt4jBvG+++4jar64uJjlEPYz/XZ0s1U4EDOmMIgTnm1KKWlo3pQGwuaYS1hZoqHoulVAk8FRJQalIhXcrdqD3Pw3GAYi8bCEZ83h9ldEcl0tArHoisWfTzzl0uULv35g+j27du/qcXjf0yacPmhy3+x8R9m6MnPMFgspRlvCwvqIkCaj15RwJIBSggzdpsRE3gMh8+JNRVaHzOML5z6VbhKYygCxWzbszHe1l4rM2LBtqnX9mu+efHzuk08/VatEjVZBN+y0ORkpVhR22UoZSodNBDgmLapVtZFZ+MG7K/sN6+0pciSoR05wlpHnJe1wCr40pM1bFBMRED2uaIYoMmV/YB+UrHYwFqWUsShhvQPxMHMw0QkKNDgW4DnTso40JiDx1qCycRMOn8gIRgwGfJMGlXB4SSahQLwe98uWgVn7RcyZi+wvCfxl0hWYZ/oe2UvYl7RoUVz+gnxlH6rpt+ybmg517tH2iN59L73sgk3ffv/5x19+8tGKdWs3zJj1NpeV7Za+h/VBPfTtDSnjEbi3WKDyqtJ6BKARceUpkSPj69GrPZaytJGiBYTC7ulx2ijcm/BQiL8FX5SIfRGOB+5dqGOwmPglGApv2rwZfUlU0LwFz2/+bpPkMUy+4arL/3SBxWGoqNnt9rDKrP+lBqM9i1u40CwuC7EyvhyvxC67jcPt/GN11OATVcvGjj3JJrnvv2/6mInjCPch1f/oo4daRewai27CIMQdgUgwHfGFiHHsX1jAUNApeo9q5X/9prRcBdA30WOQhfJKdNlNf7tnClAJLsqEAl+GLHJHof0R1n+Mn2lxPmKyGG+8/aYRJx0vCPRZt2siLGhd0LpNIWFKuDQRC+iOVSyI5+I/ndepd6uWLQvAAcFYtZJKWGRBqYVVaq84MdHCz27MMAFB0graCAcMjeAvA32AbjGpQrKPIY0DoDMAcBD/hBGIgHH2YKnSkRBWAc0eJtYdeoAUR/IdyEJrotNaXUg+dSjGkYJHvZGbMBWkg2QL9us3oFu3bug6TK9MD927SptAJcxs9ATURZA+zes/8QXYxHd6Cy+57vGk/5imyJ3ELgJfOZhMhH9pG7pTLwkFpqTb+ASxYRCnReNgKVznEM/SAR2H6XltRBNiRSMJEdExE7hh/d4ZHc0drVoJ0GnAmwtHHRR302ZP/+fc1xYterVN+1bBaMAOg+t+SdRv5CDUc3gsrPp82aFIzF8Rctm9iWjy/feWl+8KzXr0kSEje/3x6vOOGkr4oAsYnkgF0oZIUf+BFG6CSiRcq0ZCMV9OHrkRVJoxpPxIngeeUCzqRZKYxEzG/0Z+L180PEFsuyJbDVu3bThmyHBYRa1mR9lO/7gxFz748F3Z2XJ5de3Xq1a1bZPLE8SQQTEt0JX2HmFYNQuXpaq6hlUJsFgMit1CxQAlJeyU/gD1hcVCLRKF5gaGlAafIx5trZCGNRlNxoh2ZwamFC3CpP73Tz0iOwh3NfpxPQjvMdPl35EEjh3e3ywR82usqamCo4E1GZpK5IkfqMWtnApGqwPpGtlkbVHsHNdh5Glnj4Qhb/mSlaT0r1656tNPV3w28wv0pjfb1qG4Xd9eR3Vo36l79579Du/H+9dAUQSbeeiw4QOPHoDDiEKWGKv04eS7ViRHK6QorAtp4iAE4BDZy6Ag69rVK5e9v3T5x8vXr1/LmjgYCPEqy23jPPdP4048+YS+/fuY7ObKQCXcO5oLqv7XnBJXTaopy+Ur21WO9/OKP13q8rmxWQobCWekDaCEKMVcYtUjRg1q1bZg6l9nzHtx3rwF8wYOPurqK64ae8rpDofEkelUAtUOLiIOG18CmMcM9kpjO0pAGZ00AR3EphlvMN8Q68uNgNGER/KwnlohwmSMPD92mvWCzOLyol0+MVwFEyrlLQcPxcsm+MLjXM7EVQR7qiRKjAN7Ul+u+eK6myYtW/JRUfucq/78x5ZFLWOJMEqC8Fh0iKJi/Ws0GBf2NrEUF66ZOPWGKBT2A5sGDkQ8yxhsAA3QoQEa0FvYhwAr3A4WHQGYfgjsI0aKgHd8qbSj24o4RjMOkQqbBiTxJ3qUT3FW42GWIOlPGgg2P3XkeIECAbIazOJyeiwdfeNy/Mkl+A6kQyZci08gFH/SVRCYDl84Uuvb/23oXfZwMMYq+olJDMcif+IDhRkLtc0BuqWt7u50QZF1e/HFF0Mhcfzxx4s2BZURd56CyYx4MmIdhYShOfh/xui9LpwSlUJa5rWKVxq+Xbulc+cuwZQ/Rd3DBogD9u5zc/jusPriIbJnnGoqumzphwtf/M+i15djG3943p1HH9Mvy2svLy3Pzs0J1Aa9PlcgGF2+4tP331vxyosLPT7XA9Pu6NrD4/B4akIh2azYHFI4FATHM1vIH2QU7A6Kgsjw1PgD1VaLTMmMSCTkdtpy89wJQ6CmInTm6efdevM148aeuHXr2snX3rbyk823PHApww0sZiwYKTZGXIQ0kOFhljes3wjXKUQkrHEU+FyIaE0Kz6DZYufxEQMKt2oqZbU5lUT9KVCyzUz3AiExwWAqoX0eH5oRNO6H7paBWYfu2P4u78xIRZFkjPq1vNRljCW8sXnjQvDy61Lp/msZElpBrDirTIJOYoawkhRluQxS+ugTBgw7eQgagmIvJP3BSYNtIFDr37yu9NV3Ftx5/yqrhapFLl6i2dn5+IxatyhEgdEdnR5C6EiDgVT5SERYGnh74oqiiDhaHKKa2trqspqdNqcjJ8cLK9iosUe379C2qHWh1+uxeW0kJBJaGwj5KwJRSsax1QZrXeSI1rfJRoi+qEyT+uiDj7FDtG3bujoQNMMmLlI4LdFwwCqZ7C5rjb8cxtauPYtnP//wmtWrSzaXLH132ZXXXXLFVRcXFhRhqxvQVxTCw2KHd0Rch5SHaFyyE+YBJQQQAIDDf7zZ6wAxi3IAEEF+WCLNpPnhXODLD33UQSGi3JMc6GJhjXcJhaBpfys1KUV+Rmzzul3bSra8vfg/r731yo7ykpNPP+7Zf89s2751cZu2yXQiFAo63GJu4PwQGyH9jYTjOhARLl+NfR5nJaiFb0bJAszC5EOrDBC2HBwxHAD4wPaDvQpzDv0kCueee+5hZDmYI/VgNVAOOnKPD05QVgqFx8G69au+Ufr5fQKsxKCTqCC4SuAYwcMhHLa0jFqlY6g9vkNYhRevLlmhrl3dpEEH+MJO/Wb5rNujd4+EDzye1LIkfkjgV5MJy4feeT7rztVb4E8w1oQJE0iGmDp1KvhAjIBo3BCOhtweqFUEhpZEprDy/zDdXrcLlCZS4Zijhj5e+My/Frx84ujj8Ec5PXKUMlIHwxYNJb797jvMzCy3QrXRgX2HKP7Uju27R5w8TFUizKfWxW1XA5HmAAAgAElEQVQrdvnvuvWe9u2LSr7fvL2qole3gY/Nfvyi8y9457VFhx8xmUhQizXltWZhO8TfFwoEEKPPk+Wn0qvw56arayrgS0vEFIxe23eUdOzQGf73qJqcdNU1E8ef9oezxgf9Ab4XFLab+fTVfQe2YWHAfCAvicGVzQJeC6RlMNMdniIWMfi7BQ8XO01mLM5igcd8MoqSGwR+eX2eQKAGr1y94mdFxkDHRXVNzNlijMDVe6zu9Z5wSOzMwKxDYhgzN/GDBITXnyhHg8HpdGA6x18koigb5Gf4zQVHdovQjpic0sJ+QIgJC0FRqdMSIzyBSIWsAkdBq85YqpLq4fAh2Mys6kwl23ds3rRt9ddrv/tu09dfrfr0s8o9oSm61ekHm4vsMCfiBGph4tGsUUZDYXFB//5HDhx2+OBje3p83vyCHLgBQTGqMAzg21Ilq7OqtiwdpkyvxWwFV1DCRjCIGhoITSVUtLCgQ9mOmuXLP7rjrhtQsuhnfFyQMmFfEstcgmjSJqcbnndlZ/lWh8vbtW/hoKN7njJxRFlJxcovVv3rhZcXLFzw4oIF2N7at++ITu3du6/Pmw3gEJTiLfOdXJ1mdQcnYwX5BqpcFAbAxwHFrHhHyTZBuEo+lugAKndPghAve6HyNTVAELsIBcOQBwPT+g3rV63+Bv/ghx9+iGmEwLDDjuh2wZ+vG3fWqZ4cZwJ/RTwSjUVIb2eLChpPPZ0NLd+QQq9/qgCJdGwEltIdajoYYj9wlu/YrvgOkNJRFPYtnIlQPKDMUGAcgNahaVxmtMOvWAd1q9Ue6GPAliBsTjr+42Zpp/6u7HMvBl28u+g2Ugn1A6EmFULXWmO/AKhGI4WJQOrQ53JFHR6xUzdQ0VXddcge/V7qLsiRnA6lFnYpECReY0ZEHxcdn3Gk3j5fdLClX5d6PkTEv/zyy/riQaSYcfsm465dO2BmysvPMciCKkySbCrcAfVtZIli5uzes8dp48Y9/fi87SXfF7T2RuM1VD+s7/Bmt491wltvveN0O6657toObTrEAmpladWIY0eIJAdJBg6F/YEN60peW7D0hDHHXHLpxV36tzWoznjAXNgq5/I/XmCA9wrKBoMS8aclmzURjVPgK56IBoNh5pYwMZqg0XeGQxFjGhJpdcrtU2+87qb1FZsv/9PV06fdd8zg/jhjH58xtyCv/cyZMzArpy248sSmZeTtgfj8mVaMu7fXLn33A7FAisW1arcpmwX3ZTCdMjvsbsgKsVlazGrAX+7JcsTrp3Uz2DGtYdwXTn2Kn9rBWtFYyJPlohJOsxubputQBmY1nSwzLTUDCeDPwihAADbwCvIg/EAsj5NpRQsKOgCbzewQmiaNSwVkg/tSROFQqjmS8LMfN4tstoTiwUC4VjMnwKQVIPMot5WzoG2focf3t0ukNIp6f6a0YPdGe2k2dhXTCD5H9Dr4BoVNUAtRqKgunKRgJvxTgUiVsDuY1JBalUyodAAgxp5gMEE0lIhRxUhlTNvtNmz40UjI3kAMPGWhYYqfOe2xpe++P+maywxWxerwROJEWAiOLOEvMMl8ETQ5VmtWti8YqYGj1R+tIECkoDhrdPvhI04eUlNdu2LpxnfeWbR48eJvX1r/jxefF6AhZZCdjg5ayE7XLt06dOhEQkBRYWt8HU6nSzGK+HdrguW4IIPGw8Dg6WoefY/kECO3EAoFsBhhyVv79codpbtWr165es1KqEdDoZjdyQo7Pe7CE7DADRoy4MjBR5Csh7au9VdRqhwTGoofaxk4nFFA8kiXKzbW6skpAqNQmNNgACTxKUrcYAYwSdwXRqwtW7aAIRhB8BPjRVdxqDFejD73RZQSJGrw5uuV/hg4HX/oyIbWcNaIYDZGTgOUbOK7iONq3EazBKkzNFxCj4PjTnEA0SDdZs7orkN4N4iU4mBEzYXQr3roGLLSxC420Stt44u+R+8zZtQjjzwS4xzuv707x4n6AXr/9dNpkNsHmZF+C+jkO03RN5GHljZs2rqpQ8diq11SLalQIOGlwGi6fpiF65kMi2gidMLJw194ad7qdd+06jgywtPWOPEcsKMhdZ98/V/sRCDC7husNKnmmlBFy7YDiK/ENp3tyzInrV98vXDQiIEPPPxIlsceM1VGwrHzL7z4T3+5qFVxTihRDc4k48aSsi19+/0161eNGj2qa/fONsmEiVoYs0yJYKiWt4dshuK/4pN3194euAMQdtNfb+4/qF9UCZXtLJ/3z/n/eWsRdlhVqTWlRI4qBk7c+2JtYBI8t8LeqaQ2bdgaDcMLKGo5CAMrmY5pI/Cf/BEMXdQHTSfSweqQw2WGIQaDcr0yNZGzkDQX5LcKBiIJSpPxtLtz4rGwMGodulsGZh26Y/u7vDMRQoCJhchYIgdSwAjtpUB+slL/a/q3FpIxSVg0oE+oD8xYvP1RNiiBH+JshKcJJhvsW5q1gBRrORLXuqoAMWL+cBU/ZbegXo3QaLq6QsO1TPl6HNnBZXPFUmLZKGx4IvaFg4yJZCASrjQZJZCmXqoCREGADacTpoYPgA7ghdG0ZAqbDqFrbqddZYFa35afnfvvl99+ccErbdq2IfaCBWuVP+DKKkxGypx2K6lDWP4tskYqS/Ya2ekEfBklYtXZQ9oXjjvJITssjokXHXfymUcHgzdVVdbgW4hF1d27ywGLpVtFANPKbZ/Pf2tebW2AHnMfXIgkRXwTWnWdJNCE9CX6r6PMPSpf5FoCHRROpyA1IV0FLTw9e3Y/4axjWhYWgKDatGvTpWtnd7adu2cOJJL+sD8CliVUhcbTVhEEJoydKSwxwl9mTOGS3EeObH3S+cE2IyLG9JIDJkGYTs+AKQS4YNcBtYA/+JVUOyw9mLIg04KsleZQY9wLd8etAdcQJX9qo7mn5I4YU1FWWIuE498fwEPdl/r7VN9eTgFL0WDJ9zu7d+oC1BaptSJzQOyvOwNKBZhHkLMOqrAFQiqLva3OUKfjIR1d/eg6nEgIPzY8TucA/UZop+4wfT894VcdR4KrxIg4RJ0+dgojiizv2LF75cpvTj/vuBSlNzURCe9SA1o4rCR8Lhfe9p59uz757IzW7VsHokFcjHL907k+0RzQfUmz4sq2ReIUzFSsNtlmt6Ys8badWloMSjZWqGClw+rt0q1Nly6dPbm28qoSKWm78cbb/IHAKeNPrg5W2B0EnzpTSeuyJctnzny0R6/ut9405bEnH3Vm2b3e3MqqcsmScLuyKdKD7Xr5Bx+deubws885q2O7YpNPJrgTZt1TTj/+ppuuS8sR2ekxgY0AtloRAmCWNlKCQpnRcTu8X33xFcH0JJ8Aq3jVAHAZF0m1+hxef21sy+YdFF/auWvrjJkP2HIcIgqgvk0mmxH+1R0Vq1dugEOEqut3T701xctHJCIfslsGZh2yQ/v7vDFesNAGkLOL4hRhvyS/xCOsyA/U6hYdgWsI1gCB9ng5Cd8Yxg8J/U4PUSFsKGWKjoEneNWmoaOSnQQWhcMi7R9GJ+AQv6hEPe9VmpBWsL+U+ivw2em6WQQYYepAFxPparSQvqMnB2G6wPYhLsehnJSMO+1oNRW4h4UCKxQvU9LCLeb633O1Nf6PPvzk1ptvGTTk8Ly8bH+43OZ0EoIhC8pmss9km8jTJkSZAjtONRKmxDIGRZG4ZhPMikqSgsoSsLEitg07nuy15Wc5jAYPZpVe6U5CWyfTsmRLKMru0koid8OhGPALsNU2pyVEAAht86YtZK5VV4vCHTqzDh3mlrHZgWNatS4C1iAoOZ8SNNa8vBze73ElChURBjxsXYFkkPd6LE6Koo2I4PIyzGzGgoKWwUQtdNiC9QEgk4LgGpwLR1eESpiNenDAH1ycgSMvUmAL8x7Uolu5cKLBaY7vErxFt9koiAR0oKYNg6VDbaySKDYsOtwU9yvgtgZN2Mkejd1jDyG7jl34k3Ya1UkOpp9waoRrI8Sko3Kx8Go6VKOZ1SCRZsAQoJ/b0Rsni5B+0nOqgOuJhOzXJxtfOJitrjNIgBPBWHzRj+GL8HVqN6JP9TrIJSCFFnx26623fvDBB3oj+jHUlVmyZAnFfB46+i4uWuWvynLkp8L162xOxPcdjIWsDjmaCA88pj9BXZTlETf4/2jy9Btqjp+UAE/i90upsk2KhYOUmbQ6jAWFVINJxqMU/3ZUVVZW1e4aeszI2uhui025bMINPfv0/tsDD8STcYuNnJgUNcQfuX/Gmi++nvvcvLyCvG9WfzV9+qzrb7wWn7s3KzuVjESCis3q9tcGsSVPvXtK66IWCSWiwKIQtsye/dyxw0aOHjPKm4sY/bDEU9qT0dHmoaAPFDQIqgoO9tfWrvhkBS7OhCJmiJiBRmONv/bLxSuWLvlo1Tcbd5SUYQqd9Me/+pwtsdMa5Pq9hmu+Xv35im/KSgMnn3QaBrCXX3jtlhuvFTb1Q7SYkj7nGvdOaY7zNNOnjAT2loBF2LD10B2UFbV+HWSDNykFS73yFlWUAS4i+VmQb6FpoJyBIQBeKdgkRWQ35STAW3ioqGIdJzxL05Qq/h9VC0xCkcB4RJdFsViy+21EawnmGaFx6yKGcHXxuwgS5tSEAjYg7sioiqwfrgmwILkILKLxJ4vIDLLU0GdpYJDGqSMUI5FVSTQuDYhiz+hNPuEerPem2FmrhP944wWcyxaGbMnsBEhZUhEyGcUp6TSvbG6F9pRoEOp8oeKMaRkDTCTk4IomSsZiq5PxmgI2dbJrzouQD6Bt6FqjMchb251j9Rgxufk69SzkT/YXGwUx+kBTb3CABlHEq11cc4+KFy5UXYVzW+gGfvKHq/VmdfYrM2tkfMdxwA9FJxFjypuTzQHoNitkTKKcuMhkFBxfCWQIrJGNspMEN6fdHI4EkDCRLtFIkjJKqqF+tWGFazdKFLmXmPJoIopfkrAvWCYE94QsA55wHYK0xo0bRyzaQw89RDQSxa319EPdhAOIBI7o4AYgoiMt7ou7FthFK0dAHUFu3W12GCMJyS6FSLpsyLyz5/5//I9PdpbFg0aH4fVFr11yyYVGvOjkK2LSFJgKJC/mFeIVuavCzElNBkNxp043T5mybOl7azd8e1iP7hFQQDDYokU+h8HGQdAc4yHiCzXuSuhEdU8mdjkaYGaRtcgeCDqItef5IxSMCElO5B75CesuPsjRJ43hfy0RWJ/YxocfefjOe24+4tjuLdr5EtGII4m1Jp2w1M8VTD/lpI7kBIMAKxP2SEhGu4WDYnOq9pSk0Gno8rJMvnBNvLh9V9VlSiQJAPAIAryE9esPV0844SJj0jz78dlDRg244PIJCfNO4S1VXVLK9/EHnzw/a/7SLfNNzlBUSnY+rF3n1T0kyc3SxShD/R+1WLKScdsXn3zFWyK/TXZ1otJgNVqjnlgo9PTcJxctfsfmdQejfmo6SKZ4sqTz+ReOPe/iMcefeiy1fSK8u6A+ViP+7cnVX271uHM6tWtrC8u2Csf/vPnOvfdNDypVQ4cN+vONV/bq0y03z2N3Iv4gxWGxoLM25DWE099fHczLaeWvCS9778Pnnp87dMhhl15+elFux2ceU/r2HJA0WOOy35rwRo2GhJks4ajTnOJck9UdVM02KQTyVCMpl9sei0NqzXMq4aVQ/emc3KxgpMrtsVX7KwnixFfAMpKFTjMc9wZfr82wr5kuZSTQbCUgVvYETok6PDbir1BIRDKboRJIEuMiYlPwSoF79LAY9FODy/NG3qGw57vdySi8NdaEaopH4sKwL2K8hD1P9ErbdAOD1o3GXRl0hbJHC3Ii19JQkcBAezuD9u6ysGFoLFmFuUW7yndBrQWAxPplF9Q49WwCO2mb3ls+9T1CVj+YbQTA0g7TP/Vb0I/XT6z7SW/ql3yCbMCjiIUwNd0jpvvOvt+ye0fp9126tndjcXOIwkEMInBVA3j1bJo1i/jfkMvmxdeZjIhMQ9gSgE1YrfB7XnDBBXfddRcLfYbpzTffxCtHYW9dqro1C94pMkkxGOh2IASLE5SmmEKcApwGbe/cWeLMtpEoCoiNxiMS2e+NrEISVdSi4lYXXnbGyy+8fsKpJ94w6boRw0doKmnPuOhskILYkg3sD3el1XbbTTdMvvpKN9kkhuSuku0TJ05c8K9/d+3SFVyF3xk6NMhp9QEEqHJe3Uhp7m1tyGDE1JyhjJcwlVGFijArNW41SIL+AXAlILJKUvDGTVunTZv22FMz+g3tfeGlf7B77FU1fiYusFVkNDYg/3qG5KDahZx4mrBmRSNxn8WxZcs24vZ40HiIErGEJUV1B8VudyJAMNb3JZtvv/s2Fi+SJRmNx1jwsD3wwN+n3v9XbLoSUU/xNLmBiVicgMUWrbOgz2WExZLLJFNUHtIM8XgCfwUYcc55Ysa1k/7UIs8VjtS4HE4lLqIMx0w4Jq+Fq2vv9m63vSpQ7XR5SBCBU+al1xczU44eeuSwocdOuv4m213mUDA5CofjlKt92Vl2EcweJ7OEIcb5LuiICeCXBZUaGRXZ2bgvdz83Z96mTdsefOjuVoX5lrR55apNr7/65v2P3kfcHUGicB5LIthAWrd6Q9/uXeyyUU0nIUZlJwEG+XkF5RWldoeFOomGONnZ5bMemn377X+1OUX1C5wVGkUgcZbN1IaZgVkH1UOZ6WxzlQBIyuF283YLBYIiaFSyEV4djUTtDhFSyuuGFxwvAkLUuQOBIX6AF//tDZlNMUUwdNMmbkO7zcEX7dUjrE36S5wv+gENYaN99KEOnwnD0Q/03zrcqfcsu1WwVZExvrJkdXFxMe4ifJUkj+E1rff4uqZo/KcH1CEqftK/68fsowM/baTePcBQoeW1eCAND3lBXcuWLZsy+X6MNR+vWA6FBCkLRCLjzYnGFQxf9W42qLIljdoU2yHwxAiRGJYmAWdpn5vCdoUc8BUSBT9r1qxzzz1Xr1ypC5aRouoOMEu32HE8qItqUZdddplAz6hJE2WYq7/f+X2v3j3cOe60Kayid13uVLJBA0+9/WTCVQdq7rn/jmOHD73l+ikjTxzZqXO70fCnHXdi++IO9FCY04ShVDvbZIDhMx4LIWc3gVPxBBO3S8fOndp1WPzO2wW5OdnZeTYNTIsNM1XKIO0RUD1iwjUNaMOsQaUiMYUMaZvFRo4ryAKXH17a7SVb5r/04pxnnqG6wKMLph0zdKDLawlEakjLzfL4AkHi/IRhes/lDq1/gKGMMqsREzGOJpnCR607tdXCy6OgWzWcrK2Ob9u644X585YsffuJOTNtDmsgVCE7sVwTHGBat26tJ9s9dtzJ0Wg1BnXJYMN9Twgg7L7MQBzihCDALeyvqfp2w5qzzj8F0lFiV1n4pRJG3lEnjRqpRimRaWU2hWpSd97x9yOPaXftdZNatMwNx8IeVxYRXXElDsR9899LMb2vWffpytWfEMPYpkOXx56d4c6BbQNTZEpRQ7zhCFcQcx7btrDr23muuDsWDPjiP1vxscGo3D31dofbVOsPZntanXXuhcNOGTTy5AHRhB/PJKwqa1avvPCKa6JVytEDB9x77189hbLZAakF/XRu3Lg5Lz+bGUoMg9tZEKwKr1272g4jsNUYjQWolkZyJSEiLEiaZyR9/UvMQ2smZ+4mI4HfXALgHAhRHTar15uNZxDMg27I8eXCEENBCYxYRCPxDkKpU2UC03dTdYg2QQlatITwSKKMCPT2OLJ09CCwl47AfkBIjb2ujn54ZbOhdEEDbPuEayJ+FjavGdNnA/+Is+ZPzUf5Szf9WlxC3/QrNvRZd9gvbf2H4/QGwb7cIJYkkDEajlo9J404sU1Bm0BlKN/XUpQ0hzlRjQsTTAMbd0cqKJg5ocRE9W6zAaZ13fQFkKJxLjR+/HhY4D/99FMIpcBYtFk3Lpi1CJCnA7p42Y/Fa9KkSTDFc0F24lsjUKm6tgJ+WtIYgNI0K+jFGrlB3kZSfmV497EnDPzXf56/4qZzdlZvn/7YzNFjRvc+slf7LsVDhx31l2uuevFf87eXbKVSSyyCu9kly07yU80U2VYxF1gfeWBmnz69snO8qMx4PAgeTaWg3yC0DRMVZLM4HC3CB44NRf+TT2Ets+wqKcVnhC+V1AiLUdI85CaL1fH999um3HFr/8F977hjSsIcmPvSY6PGDLb5DFWBMsWgWOzoeKxs4Ifm6Alq5AjUfzj2ZWAWDi+73Q0P7aZNW5iKxBewMgnWBk1G2/wXXvnyi2++/OaLOXMfc/sIlg+R6ycZrYiR0jFvvPHGlCm3yHZRIcBshr6XkKvEsmVLKTcu7aHCFwmtlOPs3fswSnU5XZidBGEVCaYV5bta+FpkWfNDleqb/7PkkguvKCstv/nO63KLcgNhoJXtm8/Xv7vwvSw5973XP1m3djP+5PxC5xWTLhw5+jhfXkFuQW7aHEkaw6l0xGiKW6xGDgDkacsljEwJajNr0AeuEBMlGs87/2xftpPHobCo+Ok5zw8cOvDhx6ZabJEsn0e2+ELVyXvvvv/SCy9474NFo0846eyJ5ythYKLELCDcbsb0R7XgQh53bHXJF55/ccTIY8mjJB6Di/GUsYjjVaMvXeoX9AHdm7FmHVDxZy5+qEjA5bAHg+J5j4UpLy9t3rilpGQH3NZZWT5ByhwXNeoxZUmyCL5hg36qaW5drFhpW6rYXfH99pLevfoUF3Yoryyzu+3AL13N6xfiIB0zNeq6QgdoKEksjrUYKR0QaAigno0iHhaj7PV4N23Y8u7bS06fMNaqxNhZ55yq5xxtV52BSv8iRNTw9tOrN9a+RftoJhwoaDhskGgFiks+/PDDHT3dH3/yidtuu23q3+/OLcqJqKG0WfUHat1aQcOfbljEILBG1MAHKMrQM5+t+ES/HaTNex/1wKeuAFB4egv0nz38CR0oMAtjkt5/VCzkDpdeeqlggNSOwfIJQTwWoyMGHqEaCffDR2knaKyxxlD8KQ6XPRIJxGuCeYU519/yl7POOevLL1avWbGaHhJnvX1byXPzP3/6+cexhRTk5Q/qN7yoJf6rVvhSW+S3xErqxDdjc/bs1QfkhyqF+FtQlaEKBRWD7iBkFPnx/ya2ljdKMLVp1qNPl5VXTJ06tVXrFlu3lcHgVb5jy7tL3p7/8j/NduNh/btOOHvskGOHeHPcgXilkBsUBXZbwB+MkxJitolifA0C3Z+OycG0h+eJoQcbmZPmVDi1auWa8eeMBzko8QSGPsloe+3VNxiGu+6ZYnWmY4rfYncROyic2Kq08/ud5aW7O3Vtp6RDVskGu6kkm0q27ty8caPTbgMI0wJpzAwPuSD9+vflHFpmXmFhrg1vT6jB0h1VDtn3+sL377jtnk5HtPrH/KcMEpe2uBxZ997592dnv3jUMf2GDTn5nttn8ALo0rN4xlP3tWrbbvDwwPD+x23ZsrljV6/RAg8sxjfaJN9FYCwMaCLG0WiGBS1NjQeLiRUIA5id7eUxMSSlVxa+NmfOU4sW/9skhUhVCdXEt2ysOuekc+6fdfewk4/C43jKKSOn3Hr7svc+OWn8KLfDtnjZspqqGrJUKFztcrhLt/lfm/vmK+/PUdQoRIBAUoJxeVJ4ogmF1YvSNrcZkIFZzW1EMv05KCUANwE4BqaASCKWn+sj9PPVfy/85/MLJl8/uWPH9jm5ucTn8t6B3Yr3jkBdUv2ZfY2+ebMpHAg47S7sIs89Mzed/AdZge3bt6+Jl+kBQLq25pPu8Zrjs7GX4DUtXs0arhKvaG252hCsIROAMGq7wzV40NGzZz1+/InHE7cRjNaI8jk/t+2NtHRE8iPstXcDen/0Lu2jPw1dE4zFjWCLAjqAJDAyIhy+RA2hMeNP/J+3X77i6j898dRjkFyiw9AQrK3rbYpGME+iSFx2u3BEOgwwes958vGLL79Ch6c6xtJjYnRlUDcEHA9jAjcyaNAg/XbYQynARx8Va3fuHSFQ0OCNNxbmt87t0LlNiprdZDmAsICgjXxzaxkVonChKFqkRpRoOK/QO/GsU8dPPEnY1gTBByVqkjC7wmUljCfrP5n372+D/pASEvy+oqJ5XHxp064TEJAbAXghLpyqtMmfPbt3gTAMiMZO9tAaqws9yIx56PS5N674+KSxJ4L2tmzZxAWx4Rw5pPfl1106buKYnJZZSUMiEveHY5Ww97NmQFyKP0LpaOJ7BCvJPjF3veNysOwEIogwPuEmNEXCiUAgBNdaQglADut2Zq38fB20YQ+98GAqLVjuZIKVCH2i8hAZvk7PPxe/evxIQXvBu8QfDHqz8gJV8VtuuW3ixPGkuZDySzIy0ZRUSuKFk+V1YvMhjYGHk6rcWbnuwlaFE8/4Q7zWVF1R2+/YvtOeuNfmIXsgq3RXxT/mPvXs0y/eff8tp59yWik8bzurMdPeP3NOdlFOVbiqMlhhsBlmTZs+c8a9cYOIARXSFjPBrPEUsuEaJnhQ1C6kpLSY9gZjhLBRo2XNirXXXH3TPQ/c7PHK0Thw0gLr6enDziQztP+gwUoqTCNy2qYkDcVtO4ZjcTlle+rx50aeNBKLbzwRwDy2Yd2mNu1at2vfmkUf0Rmk4JD8iK9ABL5izm/0621/zJRGPqz7o0uZa2QkcPBJgBITNZU1hDtgkKDsTZ/eh19x2R8XLHjp+utvPPfcs8ePP92T5U4Q1CrqqEgCAO3LWNOI26fBohZF5RUVudl5V13159tvvn3i+DMmT7rWmpeiIjUXQuGJoFeNKUBX/I1oXTuUsziddvTT9bdqQzBLYJdY3KjKJ5148gvz/o2NpGOXNsIk9gveNHXISb+o3s+GLqTv55SGDtj3baLHdaQlmMdR7BptFTur0mWuFlkznprx7LNza4KBfIcvN6uQ6toSRbbr25AJt0wLdANN0Ldv7y+Wrbz66qsdnix8hTSrgyo+aR99o//JqHF1jn/nnXf4ThlpvT/8qqT1zFwAABe3SURBVI8UA8cXjt++vWTz5i1nXDrBl5+dSFUBsWiHXPtUI2OV6F9VFcRd2UT0AIAkM3UHzFW1paopBgIz2QSfCGPUoVerrn2Kz0tPTKomKvNUVVSXlZV/t/67ivKaUAAVKG3dsAOije9LSwNVEWG7QqtqLG+vviZMWUaqVtZFIfNTnQmK0QcceAzdu3cYNKJ7l66d+g46fOixx7bw5pX6S6rDFTa7xR+s9XqzKMbJaoWPZDpJt1KJlJKIEU5EPZdDcgPcUkkSs5PRIm/cuK5bt+4YDYFZeAAT8dTsmbPbtyvs3KXYnmWqCpTCQpowKLIZ65cSCfuXLFrywMMPpIzJULTGbPaQFLhk8fvr1myeNfM4YBuecH84pKcORKKhNp06OZyyAUZ9WY5AJyy5L7n8qoF9Rjxy3yx/uHb244/ktvFWhyu/+3zttddeW/p9+TU3Xj7+jNHGVGzjllVkFRcUZxd1bGmQUy6n3eMLjj51+JuvLH396EUjzjiKmU8EOxzQxGQR0M8jSSaQiNUzYnXFQYmHkqfA6rA7S3eVn3/W5Tff/MfTThmFuc6UIqfQMfuRaSSqFrTNNcuqw+0I+xMzH3oMtNa6QyF+1Ir1lV+vWHPdLTfElQRF64Gh/3jmH6OPO1nL1aDchyitwTNIH7BNy0azqtSfEXxgJ88hOnkPrFAzV//9SSAcCKIaeaewGIPCoLbaf+SR/akqUxOs0dCJCd0mluYQIAgzPgqqaR49NHFVsIZLYzno0a37/Pnz/7Xgf2C4kQuShx9+OAYGtDgd0O1YvwKR8BbTN8BE3RuNBvle7yATISLKcKhq3z5HDB50ZDwa5WAKJ/5sYtzeDf7oe0PX2vt2GntrOnYUQ7OH5lTgSGBEwhyrjdV487yTrpuM7Q50UIYHViuOWe/GYt1hF/SewLVWRUXEoHy1fNXw4cMx+dCasF9qFaN1kw82KlC4phKEbe+rr74i2p2DMWCwRz+MX/VgOx2Qle7cRS8oxWOz28Kw7+OjS6gOiyWBTaMxG9Wesr0+9B5XoUoA8YKxGC4bc9KiRFPEQYnRJARKEUVShEECEgZfkc2Z4+11RPtho/qZTXRbs4bGktwFnOD6jCIIj5g22gxUCn8ok5DiQlh29anCHtnqLGiR16Iw3+G0tCpu2aJlDvlw2dm+mhS1OMMbK8sQCNwS4WjUneWDt5YCWXggJWBHEiZMUaTS6qCOUxLHc2Nu96A5lhkYJSkY7jw1tWLFFyzPMAJaXZIxbqoqr1z61seTrr+MqoU1tRUujytG2jJxbaLwphkeLEojkCdB8UBKC5Jn8s/n//nYtGf+9dILTCeoZ0nxI0+Qag2M165duwb0O5x8WMkGjQsG6XQ0bve4bG2Li0p2fvvMcw9SQXLDdxunP/lo5bqa2dNnpQ3xboe1NZiClF8/7IhO98+Y0umwznavvSZQRtmKolb5jzxy31mnfHn7jVOOOe0oCco4KksKUvgUxDQi+I51ixmiPqocRp0Od1oxEXa2c/fum2++7ZUFz3Xs0YZKiBu3blu7etvQQaM+//hLTG/5Ld0Oj7Rh46bFb3320SdrFi16z5ttC6c3/2fhpy6XtX27jhDRGI3EQYaXL/nqr3++F58AQYHRKD50izAHxrDTY0NT9UzZ5jb8TfOub253lelPRgL7WwImWfOlwcmUAEFhMw/C12Qw2N17rOgwB4kuiZAsVupN1juKV4i6y2gkUzKS8lucljMvO/Vs8+mgOq6BLtTeqindciOu38igHt2+wokABT5pSixeG8BYHIBNBDqqaDoUSvrve3QKB8MeKao+/xCW1NCd76Nj+/ipodZ+dr9QVfoo6P+iHiAgI85IFTWn914TUw6kIYzFVdySgyRS2MjIqiqPlk28+ITHpj/RqWO3k0aPgrjA4UBomM0soXDs7rvvPf208QMG9NbNWpwLCzbiPf/880HJzA5W40osAi2WFU+lEoLglQ4+v3BB/xHdjj2hayy8U07bjaasiBpJyoIErFEbF9WOh2XdJup8wpIkUgRVs+L4PzfL3tNSlbUql1Z/UFQQgt9UvxyJFkYXDCXwpwmOSofRldcxj5/06aEfs/cnU0XfmDlsmOhwX5cF/foxdquwETKb0MsiTcyisXiJQlliGSJoboGAh/RmsrpMai2Lk4hfXfDkP6fNvJf0AoqP2uFhMBDqJ72/8Kve7fuOGDM4GKiWZGYKtiIF8v5tVVtr1F1WH7R85njY+8Hrq+69deYb78zv0KUoqlYJyg87HkaIfI1qxLRp5VZpvKRYVegcoIJwUvpTiUiq9/JzLpl8yQ39ugyf88jzD06fNnj04Nnz7wb5QbWlmOLUJoDu3ZZrO27cYCYqPjsqEorRhDhCDnQZ2vrZpbNkyIYNCVFElrnFV6aQRn5isThiyTBkKLyIjKo5Sy4494Irjx4wrMeRXSmH8NmK9ReefU3XXm2G9B2Wle2urKms+i5xzrCrvly9KquFYe6LjxV1N5P4UF7ifuTeObfPuCnlrDXJ5nTMUbqhpFU7Z2E3gyqKjENOaxXvUribxcxJk+DbPCdLBmY1z3HJ9CojgcZJQIc+mhrbEz7VuPOb7mi0rw6M6j7Rr03XfPNqScAXrA1J8vHEgj4/P2/kqCHLPlwq0uOgqIUtIpF4/fX//P3+B2E/uuGGG+g9BkjdrEXuISLCUsUntSqFOQ1foZY8JUlOWsYj+s03X596xkhfdnZlqByNAg8CGfJKIqKZSA/AxgSrG9a9B1pEN9e31fVTn5/6IZy495/1nfd72Yc5ULALq7GdO2sRCw5ZpkcCMl8TM0rQl20u2XDlpCv7v9Rr2AnDrC7H8KOOkyQ7zCMUMm2d0+WV59/Abvr++8tf+9dbT86d3qNn55pwmcvjJMsgy5sficWtFqpRqcwZBkLMKOGhZCGRkqy2L774esPWqg1bNvzxz5d99NUX191x9dkXnaOaKn86ZGJ+ao9w3ahxjG6RbWicYH2TrMKfLltF4s+qlavXf/tt28J2ry58+9VXX13+7jfDT+p38cUXd+xe9MD0O8k4Wbl8G+zxdz4w+cRTR7RsW1C6u9zmMq5bvQbK34ED+2MShi5OiURJ7jll7Bgb5UEbKCXeUH8O7P4MzDqw8s9cPSOBppGArrp0m0Gd/tu7aV07Ns3FGm6lTgez/GXT38uHMMwSjhItRJto7Xg84PI6xp81/rJzJ69bv7Fz586YjmKx9IMPPoyCeuqpJ7Kzic8TUVkYJaDRotzhRRddRNFo4VuEOUmsz/EnE2FC/R+o+eXPPv+6vLb0+BOOgxYISXJiwB/N8qAyGx6A3/4XfUz5rJtR9c43vSO4yPlSd8A+jvztO94cr0AkFkW4AOUQwWARpC6kyAMUFRqSlMHuNbDTC/Pmr13/1bQZD9xxx3SghdvxcCgsEO2HH7770L0PMqmWvPUOXsI3lr7Q9/CeZVU7YCZWFDPRApTwEd60aIiK0VCxa20K8ghZRH3FUpK9S8/uf7nxvCdmPN+rV9ePvlxsgX7BHrMkBSTQR/ZHULhup74fOAjY+tExdSJmhpMnSREusB1UekWtWvQ5vNuiZW+9/u5bXQ8rvuOhG847/8x4IrKjfFPX3q3nzJsWCjrwJrcs8qqpWGnZLofLDf3el599Jp4JSwpfoWTFYiVv276l7xF9oLZtjmPZcJ8yMKth2WR+yUig2UtAf83tDaHYw1YHcfbzHdATvQO6QuUTjMWevXu4n7v0m14OTQPOErG/UBtARhQPDTjqyPZdiyZdM/ndd9/Ch0F0/VtvLvL63LgOoXBE86HqsP1AjtWxY8c777xz9uzZL7300tIlbwvSSMLbcRaRB58gU0udMmVKVrazVfvC2mCZUdAaCMWGPGGmEk7PA7Exr/TL6hOvrgs/+rNuP8r4R8c0dOSBuJsDf01gt5KOUYmVBwRWkfXrNhQfXiRl25JxYdnq3qerxZHqO6Dbcy887a+NEoBUXbETQ5GqJtz5ZoczdeV154ZCp0IBH1OTVcHSZDqWk+cL+ENESJE8Cr8WibT+2i26zIVnTStSnkxYQjFKbmddeMVFZ597NmRakkPUNBSx+JSr+clG33QTF+3oj3OdUfMnx+7ZASNtkDxBO2xqpmp/bU5O/hPPPlq1u1rOdmV54UOVaiLVFintzqM4WEj2mN1ukZMRUUKxaNjj9chmWygY7dG96zmXGMj2pUwTWQKw/paUbM8vzCHTsrFO84b6uX/21yPT/XPhzFUyEshI4L+XQJ3S0l+F+mdDq8z9g3X0d7FuV9O7dwhrVlF/Ge5rowUaU6skh8N+d4597Bljlix/+857p0biqt1myc33KazrDSQkCspvRmfOnDkkK+BDxA7Ro0cPKLuI3kVKMCwSqIRtjGC2xYtJQ3y91+HdqHANnwImrkg4JkKeiYI+cPHgOnpm3upf6maUPtw//eRm9z7lv5/wh1gLlCIFwwBGN363KVAT+8MfLsO0Cb2ILDm+/W5Tq3atJbclZghHk36n15Lfwl3cq6jvMT37De9jdCeDhuqYFLLmmquV3aF4NfUEHS5HKCjKn7P5sjyEoiN8MD0BUoS5McGYfknhOTQykYLhYNqSyi7MSloSNaEKp8ca0PJ16sZ078eW7/qfOt5ioGlpH1ZqjLuU/YnHYLSSs3zZwWjA7jIXtcvz5lmpqRNTA7LDzMKkuraWREHWDGlLLKoE8Z86vS4MYBCrUV3htNPH3HLn9b5cYJkVg1aMLCKHRDEDv1a88iDaMjDrIBqsTFczEvgZCfxI+dUdXafqfub8JvqZN7K+6tVfzXUv7iZqvhk1o+LiETjLnE5QYZo6fQTaRIeOGkwY8J133PbMc08koTkwUnJE1D6KauQRoKfJkydDSTpmzBidzWHGjBnk2cO2rkflQ6xQXVN9xdUXenLkP5w7MaqGCd7hdBQb8tTosA+YBOr0ax2i0hWwUOz1bahModq1nuuT4YB1vVleGMlo80cqLS2lg23b5sI+BvcYrJu9evfsfliPYDxoIvPBZqCwoZoMU5HHaJXIuwyS3SLJcJklTbJBIp/PVVVbayFtU7JRIQdcRYkb3HDEfhEUCLRi4mmsoaLaKRwLpJQKI5bNGAhzlgmzE2mePo9v7zHa+7HVB1HHVXVQbB/PNSY3gBaXZgIA80zkjjrMajpidRhJV0ybEgZYYtIqrLcUH4fqFnAnkVlBdD3x9BRmcFMXQYklQrLLmEjjJE0B2vLyciZMGDf8uKGenPq5gpvlCItOZZyGzXZoMh3LSODnJVD3pqt7P+p79D/38R78+aZ/7RFcVF/yHpCr/9pe//rz0AoWwuAFkwVls41RNVJY3OLxufc8NuuZP0+6ivj3Ky+9qn1x8ebN69RE9M13li5cuHDChAn4CrEoIChd0eo0CsTTg7VQjf+Y/0xC9U/9200DhvSr8u+GHwi/pFmW4tFEUo2R76/ndv36Tv/aM39kwKgb4oYMG8zDugn5O5kPjRItAIu5g2TIv3O45ZkzZzKRAEmJWOWwkUPSZptqjDNDMGGGo5E0EVVmqbq8nLB3p0PQ4TpMHtkoB6OhmDXtcudEY6pG2GGnQclsjEYF/1bLli11qliQjdVmNyrUQkpZJSkUCEg2UhKNkXjYbLDAEJJOwXZVfwqrPlH1W6NxfSj5bAg6u52uOFVcYYSXbdjnbCQ8pqMpUyIaSebn5oG9RCUDDFmQd0CTpialtFHQqVBF2kgOIcRbVGKMZmV5AjVVZqeNpkxpczwShepZlVI1Qb/joKq/lIFZjXooMgdnJNAcJbD3y66hF9/+6bd+dR1m6VesU7T7pwP7+SpUOlLjosCzTbZHoK6wm5JpxWyzjT55OMaqWY88+7fbHln81hKMezbZrCTiUBeMGDFi7Nix33zzDZKByggbEKoxGKqJRdVQOEFM9DcrP3/yqSf+cv3Z510wocRfAT+Q002mFQSzVjLWbVBIJEN62cT9fLNcTteve3/R+1C3/0dd4u7qpsGPvuz/zjfDKyI3SMiYP6WlZSRDdOvWTZVjYRWoZKQwgWpiKtmDobDssCqReJbTF46U5fvcoBQlHJepWU6RSzUO9oJQKxyF+thqt8lUveHfZDKBvQoA43CkIPf/7rtNtjxzQavWdpivsIyqCaqeR+IR2UQlRKsoy4NlLIX/jjpOIsD8RwOqj2MdmP7Zlww2V+gnyJ6FoFQY0mRq74RgTI1GBbEWd8Y8F5mPkFMQv8jCLEWJa0KweD7IiEzLdjkVV8KxgASrGkGNkQTPVzQQcTvdKmQOkN01U+qG+qcY1bQN68o/itkCWLakpMUMkDRCgkYt9fpPyOzNSCAjgYwEMhLYtwRki+CCCgaib76+KBpReaXuKCmlKkC6zEDpX3QYhS51mgtW9MRj7dEaeAO1/ydePHrSdX/25fgSBt7Mme2QlQC8dwAOqmpix8rPzz/33HOZG2xJkVnRBJvJ6owHlIvPuHTlh9/dP+2OE8ceb/SkY+koxXyaoPVMEz8nAWPKfJhveMaa9XNyyvyekUBGAhkJNFIC4WgcPkVq/J00ZrTH5aPAdCKmnDp29Oa1m/D4EHxTZy3AP4I1qyA3LyvLLdskIlHUdCK7wJedm11bW01QSyOvnDn8YJKAbsv0er1nn322z+fDjwzkEqWWBFFIE2wJJU6M1PjxY1d/eX9efjZFjRSTYiDUL90si/81wR03xyYyMKs5jkqmTxkJZCRwUEvAZnOQG2UMBAiLV9RIPBWy2x29erfvM6STRavvCJc3Lhj8KcJ0QcXJaJySbeCtJAzfFk8iqVQHSmNq3CV5D2o5ZDr/MxIwGQWDraoUtW6FWSsQDOI5E86zJjI2UQOTkPJjhg8cdlwfb64jmghSUpp4sMy2PyWQcRruT2lnrpWRQEYCvwsJwHEFZoLBkZKJapLQ3iRGBe48JQn9Ca6Ct5MAF4wZwCy+2AjXIAGMonCwCZF4TzkcSeZXivn9LuT1e71JSi0TyAjngl6tiDmjBy1RDalpRGJKSwaLzeIo31nuy86y2C0xNRRPxc0Ge9O0n2llnxLIOA33KZ7MjxkJZCSQkcCvlQD2CQJciefVeEsNMCORP6Um4mbVhlo1i+wyK/V52DRQlYymKGRntlptJiP4DJ+OQUmYlERabiJt+2vvI3PebysB0vuYBhYrBS1lQsItRhmAlUo2GfksORPkZNQGq8h+ragos1B9E1sqgVkHGY/6bzsKv3XrGafhby3hTPsZCWQk8LuTgDBEJZW4osIlSqqgJSXAlSQ75LQTXKVvopi4FqJFGRRBvUW6VdKUIO/MLArBpVRh61LU0O9Odr+nG2bUKZUNZyhcHhg4mSVQHWAEbaoqoHigAfFWm602VO3wOGgcV7Vddmh1wTPbfpJAZq20nwSduUxGAhkJ/H4kkMIblBb+ILgXYfROps1p2LXSUlihnpwKZVDSbOR/1UQCfZpPIwVETNQQgX0yLWEAS6mJWFCJHmRs17+f8W2qOwX0iEmiOY75xHW4B4I30QWoLIAvGl54HNIwOZgssgbgMnq/ieT7y5rJiPuXySlzVEYCGQlkJNAICRBdZUBriux8IxgLhhwLSCttMybltGJJJsxqzJiIGuJxk8KfRlMaKiNchca0oirRdCpmk9OQgTfigplDD0IJiGh3k1EVbkJq7jBJYMJKip1NtKWTYH0L9KR2p6OquhYMJ0s2JRPw10Ti/YXNQF9sSCWsFgO1GlNRVTCeJWJhO/mkTTjUv7AvmcMyEshIICOBQ0ICZuGUMVICWkTCpGKCERJ+bUoE/9RZQ6AMWtaAbYsPiqmIQwWrkdESjSmZtPtDYjo0eBNkSBgSKvyiBlXLdUgmbQRPJRn+pko1jDOvuEoyGndb7eQd0q6YYk3UfIM3lvlBk4CaghMPil7qXuOoNUcSBsXscJAWY7dCIxtJp0URrsyWkUBGAhkJZCSQkUBGAhkJZCTQWAmYUwQEqBYBpgOqOye70l9BpUdD2hpPYNPyGYyCBT+zZSSQkUBGAhkJZCSQkUBGAhkJNFYCppSDOpFGi8FlMkUTkPvbDCkqYSdxIwo/YmObyxyfkUBGAhkJZCSQkUBGAhkJZCSwRwKywRK3/C8w3Ir4WXYbvwAAAABJRU5ErkJggg=="/>
          <p:cNvSpPr>
            <a:spLocks noChangeAspect="1" noChangeArrowheads="1"/>
          </p:cNvSpPr>
          <p:nvPr/>
        </p:nvSpPr>
        <p:spPr bwMode="auto">
          <a:xfrm>
            <a:off x="155575" y="-1423988"/>
            <a:ext cx="4410075" cy="29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UY"/>
          </a:p>
        </p:txBody>
      </p:sp>
      <p:sp>
        <p:nvSpPr>
          <p:cNvPr id="8" name="7 CuadroTexto"/>
          <p:cNvSpPr txBox="1"/>
          <p:nvPr/>
        </p:nvSpPr>
        <p:spPr>
          <a:xfrm>
            <a:off x="1071538" y="0"/>
            <a:ext cx="6858000" cy="52322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ES" sz="2800" b="1" dirty="0">
                <a:solidFill>
                  <a:srgbClr val="FF0000"/>
                </a:solidFill>
                <a:latin typeface="+mj-lt"/>
              </a:rPr>
              <a:t>Algunos </a:t>
            </a:r>
            <a:r>
              <a:rPr lang="es-ES" sz="2800" b="1" dirty="0" err="1">
                <a:solidFill>
                  <a:srgbClr val="FF0000"/>
                </a:solidFill>
                <a:latin typeface="+mj-lt"/>
              </a:rPr>
              <a:t>tips</a:t>
            </a:r>
            <a:r>
              <a:rPr lang="es-ES" sz="2800" b="1" dirty="0">
                <a:solidFill>
                  <a:srgbClr val="FF0000"/>
                </a:solidFill>
                <a:latin typeface="+mj-lt"/>
              </a:rPr>
              <a:t> a tener en cuenta: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85750" y="571480"/>
            <a:ext cx="8858250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marL="342900" indent="-342900">
              <a:buAutoNum type="arabicParenR"/>
              <a:defRPr/>
            </a:pPr>
            <a:r>
              <a:rPr lang="es-ES" b="1" dirty="0">
                <a:solidFill>
                  <a:srgbClr val="0D0F11"/>
                </a:solidFill>
                <a:latin typeface="+mj-lt"/>
              </a:rPr>
              <a:t>Tercera ley de Newton: Las fuerzas de acción y reacción actúan sobre objetos diferentes.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14282" y="1285860"/>
            <a:ext cx="8786813" cy="1231106"/>
          </a:xfrm>
          <a:prstGeom prst="rect">
            <a:avLst/>
          </a:prstGeom>
          <a:solidFill>
            <a:srgbClr val="BCB648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ES" b="1" dirty="0">
                <a:solidFill>
                  <a:srgbClr val="0D0F11"/>
                </a:solidFill>
                <a:latin typeface="+mn-lt"/>
              </a:rPr>
              <a:t>2) Diagrama de cuerpo libre (DCL).</a:t>
            </a:r>
            <a:br>
              <a:rPr lang="es-ES" dirty="0">
                <a:solidFill>
                  <a:srgbClr val="0D0F11"/>
                </a:solidFill>
                <a:latin typeface="+mn-lt"/>
              </a:rPr>
            </a:br>
            <a:r>
              <a:rPr lang="es-ES" dirty="0">
                <a:solidFill>
                  <a:srgbClr val="0D0F11"/>
                </a:solidFill>
                <a:latin typeface="+mn-lt"/>
              </a:rPr>
              <a:t>La etapa más importante en la  resolución de un problema que utiliza las leyes de Newton es dibujar un bosquejo adecuado, el diagrama de cuerpo libre.</a:t>
            </a:r>
            <a:endParaRPr lang="es-ES" sz="2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14313" y="2500306"/>
            <a:ext cx="8929687" cy="15081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rgbClr val="0D0F11"/>
                </a:solidFill>
                <a:latin typeface="+mn-lt"/>
              </a:rPr>
              <a:t>3) </a:t>
            </a:r>
            <a:r>
              <a:rPr lang="es-ES" sz="2000" dirty="0">
                <a:solidFill>
                  <a:srgbClr val="0D0F11"/>
                </a:solidFill>
                <a:latin typeface="+mn-lt"/>
              </a:rPr>
              <a:t>El signo igual se usa en situaciones limitadas: </a:t>
            </a:r>
            <a:r>
              <a:rPr lang="es-MX" sz="2000" b="1" dirty="0" err="1">
                <a:solidFill>
                  <a:srgbClr val="0D0F11"/>
                </a:solidFill>
              </a:rPr>
              <a:t>f</a:t>
            </a:r>
            <a:r>
              <a:rPr lang="es-MX" sz="2000" baseline="-25000" dirty="0" err="1">
                <a:solidFill>
                  <a:srgbClr val="0D0F11"/>
                </a:solidFill>
              </a:rPr>
              <a:t>E</a:t>
            </a:r>
            <a:r>
              <a:rPr lang="es-MX" sz="2000" baseline="-25000" dirty="0">
                <a:solidFill>
                  <a:srgbClr val="0D0F11"/>
                </a:solidFill>
              </a:rPr>
              <a:t>  </a:t>
            </a:r>
            <a:r>
              <a:rPr lang="es-MX" sz="2000" dirty="0">
                <a:solidFill>
                  <a:srgbClr val="0D0F11"/>
                </a:solidFill>
              </a:rPr>
              <a:t>≤  µ</a:t>
            </a:r>
            <a:r>
              <a:rPr lang="es-MX" sz="2000" baseline="-25000" dirty="0" err="1">
                <a:solidFill>
                  <a:srgbClr val="0D0F11"/>
                </a:solidFill>
              </a:rPr>
              <a:t>E</a:t>
            </a:r>
            <a:r>
              <a:rPr lang="es-MX" sz="2000" dirty="0" err="1">
                <a:solidFill>
                  <a:srgbClr val="0D0F11"/>
                </a:solidFill>
              </a:rPr>
              <a:t>.</a:t>
            </a:r>
            <a:r>
              <a:rPr lang="es-MX" sz="2000" b="1" dirty="0" err="1">
                <a:solidFill>
                  <a:srgbClr val="0D0F11"/>
                </a:solidFill>
              </a:rPr>
              <a:t>n</a:t>
            </a:r>
            <a:r>
              <a:rPr lang="es-MX" sz="2000" dirty="0">
                <a:solidFill>
                  <a:srgbClr val="0D0F11"/>
                </a:solidFill>
              </a:rPr>
              <a:t> </a:t>
            </a:r>
            <a:br>
              <a:rPr lang="es-ES" sz="1600" dirty="0">
                <a:solidFill>
                  <a:srgbClr val="0D0F11"/>
                </a:solidFill>
                <a:latin typeface="+mn-lt"/>
              </a:rPr>
            </a:br>
            <a:r>
              <a:rPr lang="es-ES" dirty="0">
                <a:solidFill>
                  <a:srgbClr val="0D0F11"/>
                </a:solidFill>
                <a:latin typeface="+mn-lt"/>
              </a:rPr>
              <a:t>En esta el signo igual se usa sólo en caso de que las superficies estén a punto de liberarse y comiencen a deslizarse.</a:t>
            </a:r>
          </a:p>
          <a:p>
            <a:pPr>
              <a:defRPr/>
            </a:pPr>
            <a:r>
              <a:rPr lang="es-ES" dirty="0">
                <a:solidFill>
                  <a:srgbClr val="0D0F11"/>
                </a:solidFill>
                <a:latin typeface="+mn-lt"/>
              </a:rPr>
              <a:t> No caiga en la trampa común de usar </a:t>
            </a:r>
            <a:r>
              <a:rPr lang="es-MX" b="1" dirty="0" err="1">
                <a:solidFill>
                  <a:srgbClr val="0D0F11"/>
                </a:solidFill>
              </a:rPr>
              <a:t>f</a:t>
            </a:r>
            <a:r>
              <a:rPr lang="es-MX" baseline="-25000" dirty="0" err="1">
                <a:solidFill>
                  <a:srgbClr val="0D0F11"/>
                </a:solidFill>
              </a:rPr>
              <a:t>E</a:t>
            </a:r>
            <a:r>
              <a:rPr lang="es-MX" baseline="-25000" dirty="0">
                <a:solidFill>
                  <a:srgbClr val="0D0F11"/>
                </a:solidFill>
              </a:rPr>
              <a:t>  </a:t>
            </a:r>
            <a:r>
              <a:rPr lang="es-MX" dirty="0">
                <a:solidFill>
                  <a:srgbClr val="0D0F11"/>
                </a:solidFill>
              </a:rPr>
              <a:t>= µ</a:t>
            </a:r>
            <a:r>
              <a:rPr lang="es-MX" baseline="-25000" dirty="0" err="1">
                <a:solidFill>
                  <a:srgbClr val="0D0F11"/>
                </a:solidFill>
              </a:rPr>
              <a:t>E</a:t>
            </a:r>
            <a:r>
              <a:rPr lang="es-MX" dirty="0" err="1">
                <a:solidFill>
                  <a:srgbClr val="0D0F11"/>
                </a:solidFill>
              </a:rPr>
              <a:t>.</a:t>
            </a:r>
            <a:r>
              <a:rPr lang="es-MX" b="1" dirty="0" err="1">
                <a:solidFill>
                  <a:srgbClr val="0D0F11"/>
                </a:solidFill>
              </a:rPr>
              <a:t>n</a:t>
            </a:r>
            <a:r>
              <a:rPr lang="es-MX" dirty="0">
                <a:solidFill>
                  <a:srgbClr val="0D0F11"/>
                </a:solidFill>
              </a:rPr>
              <a:t>   </a:t>
            </a:r>
            <a:r>
              <a:rPr lang="es-ES" dirty="0">
                <a:solidFill>
                  <a:srgbClr val="0D0F11"/>
                </a:solidFill>
                <a:latin typeface="+mn-lt"/>
              </a:rPr>
              <a:t>en cualquier situación estática.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28596" y="4143380"/>
            <a:ext cx="8572500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rgbClr val="0D0F11"/>
                </a:solidFill>
                <a:latin typeface="+mn-lt"/>
              </a:rPr>
              <a:t>4) Ecuaciones de fricción no son ecuaciones vectoriales.</a:t>
            </a:r>
            <a:endParaRPr lang="es-ES" sz="2400" dirty="0"/>
          </a:p>
        </p:txBody>
      </p:sp>
      <p:sp>
        <p:nvSpPr>
          <p:cNvPr id="15" name="14 Rectángulo"/>
          <p:cNvSpPr/>
          <p:nvPr/>
        </p:nvSpPr>
        <p:spPr>
          <a:xfrm>
            <a:off x="357158" y="4643446"/>
            <a:ext cx="8643998" cy="1015663"/>
          </a:xfrm>
          <a:prstGeom prst="rect">
            <a:avLst/>
          </a:prstGeom>
          <a:solidFill>
            <a:srgbClr val="BCB648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rgbClr val="0D0F11"/>
                </a:solidFill>
              </a:rPr>
              <a:t>5) Sentido de la fuerza de fricción: l</a:t>
            </a:r>
            <a:r>
              <a:rPr lang="es-ES" sz="2000" b="1" dirty="0">
                <a:solidFill>
                  <a:srgbClr val="0000FF"/>
                </a:solidFill>
              </a:rPr>
              <a:t>a fuerza de fricción en un objeto es opuesta a su movimiento o al movimiento inminente en relación con la superficie</a:t>
            </a:r>
            <a:r>
              <a:rPr lang="es-ES" sz="2000" dirty="0">
                <a:solidFill>
                  <a:srgbClr val="0D0F11"/>
                </a:solidFill>
              </a:rPr>
              <a:t>”.</a:t>
            </a:r>
            <a:endParaRPr lang="es-ES" sz="20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357158" y="5786454"/>
            <a:ext cx="864393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rgbClr val="0D0F11"/>
                </a:solidFill>
                <a:latin typeface="+mn-lt"/>
              </a:rPr>
              <a:t>6) Es un error decir que la fuerza de fricción se opone al movimiento!!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  <p:bldP spid="11" grpId="0" build="allAtOnce" animBg="1"/>
      <p:bldP spid="12" grpId="0" build="allAtOnce"/>
      <p:bldP spid="14" grpId="0" build="allAtOnce" animBg="1"/>
      <p:bldP spid="15" grpId="0" build="allAtOnce" animBg="1"/>
      <p:bldP spid="16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mal">
  <a:themeElements>
    <a:clrScheme name="t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TC101859868[[fn=Thermal]]</Template>
  <TotalTime>14191</TotalTime>
  <Words>2631</Words>
  <Application>Microsoft Office PowerPoint</Application>
  <PresentationFormat>Presentación en pantalla (4:3)</PresentationFormat>
  <Paragraphs>189</Paragraphs>
  <Slides>18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Symbol</vt:lpstr>
      <vt:lpstr>Verdana</vt:lpstr>
      <vt:lpstr>termal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RevolucionUnattended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Hector</dc:creator>
  <cp:lastModifiedBy>Usuario</cp:lastModifiedBy>
  <cp:revision>1080</cp:revision>
  <cp:lastPrinted>2018-03-20T18:10:20Z</cp:lastPrinted>
  <dcterms:created xsi:type="dcterms:W3CDTF">2011-08-04T21:29:28Z</dcterms:created>
  <dcterms:modified xsi:type="dcterms:W3CDTF">2026-04-20T18:20:49Z</dcterms:modified>
</cp:coreProperties>
</file>