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U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38EF29-C29E-3F40-DA49-7B84727D5D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748D705-CA03-DE1F-D3FE-3C771F3F69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U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C65002-E6D6-E22C-CB23-486A915E1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A437-BFE8-477C-9433-2DD9AA480E97}" type="datetimeFigureOut">
              <a:rPr lang="es-UY" smtClean="0"/>
              <a:t>11/5/2026</a:t>
            </a:fld>
            <a:endParaRPr lang="es-U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34E120-37ED-3021-C669-991710B18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4F8EAD-528A-F46A-CB11-B98995560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02D76-F88B-4162-AA26-4B8A595CC8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156425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C6C6DB-AC9D-E69D-49B1-D3770BF61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433D12-8178-8CDA-8A4C-07EAA632E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C82E03-FBE5-4243-259F-6A94E13CE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A437-BFE8-477C-9433-2DD9AA480E97}" type="datetimeFigureOut">
              <a:rPr lang="es-UY" smtClean="0"/>
              <a:t>11/5/2026</a:t>
            </a:fld>
            <a:endParaRPr lang="es-U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FF3E91-C8BC-58E1-AD4F-B3020165E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89F2E4-37F5-DFCE-60A5-D154F92DF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02D76-F88B-4162-AA26-4B8A595CC8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700375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BA4D4C3-4919-25B2-8DA5-5C2C817A40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FA34E2D-1E51-9A60-E9BC-1F1243FD19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C15D13-E314-9161-97DE-A8F50CC22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A437-BFE8-477C-9433-2DD9AA480E97}" type="datetimeFigureOut">
              <a:rPr lang="es-UY" smtClean="0"/>
              <a:t>11/5/2026</a:t>
            </a:fld>
            <a:endParaRPr lang="es-U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FC979D-B338-38EE-26F2-F33EFB76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7B358C-72A8-1181-AC20-DE8B0117D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02D76-F88B-4162-AA26-4B8A595CC8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247857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363DAC-9367-443F-82A5-5585712A3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0E9C16-D2D5-A60C-542C-B6AB259DD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C9703A-ABE8-567B-8C5F-EE2D227D3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A437-BFE8-477C-9433-2DD9AA480E97}" type="datetimeFigureOut">
              <a:rPr lang="es-UY" smtClean="0"/>
              <a:t>11/5/2026</a:t>
            </a:fld>
            <a:endParaRPr lang="es-U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BF4309-8F53-AD38-F539-1819F0167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B1611A-B7EC-E156-1DCF-E2F1A8FF8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02D76-F88B-4162-AA26-4B8A595CC8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429434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03C6E0-90CD-3F16-C7D6-36C3AE77B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DDA27D-6D91-4718-EF70-92F778FCAC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3B24E8-E83B-5D40-2C7E-54C9B75BF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A437-BFE8-477C-9433-2DD9AA480E97}" type="datetimeFigureOut">
              <a:rPr lang="es-UY" smtClean="0"/>
              <a:t>11/5/2026</a:t>
            </a:fld>
            <a:endParaRPr lang="es-U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4342AE-678E-D21A-AF44-3FED535E8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55FB5D-CB19-3F49-1AD6-627DFE318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02D76-F88B-4162-AA26-4B8A595CC8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937362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EEDABD-83C6-3E7C-5108-E32A96FD6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5EEFC6-A221-1DD4-A4E6-3E166DF567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B7F6F7E-F43E-C924-86C5-B5DBA1BFD9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2FA0966-5456-1D4D-7587-3698AF1ED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A437-BFE8-477C-9433-2DD9AA480E97}" type="datetimeFigureOut">
              <a:rPr lang="es-UY" smtClean="0"/>
              <a:t>11/5/2026</a:t>
            </a:fld>
            <a:endParaRPr lang="es-UY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57E551D-F5DD-CFED-47E8-C6F01AB4D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B27248B-B23A-E17A-0B56-67D3010A1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02D76-F88B-4162-AA26-4B8A595CC8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729246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006D85-5075-4E38-1E4E-780C01500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2DCB556-CF58-7627-9357-AD31CA32D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AF172E3-FAD8-ED56-6472-1D9D3F7492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A8151B0-7667-6D5D-BF80-BBDCB9050E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456580B-D90B-631F-D37A-B2D5646B0A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7AD535E-5EDB-F17F-AC62-2F894B6E1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A437-BFE8-477C-9433-2DD9AA480E97}" type="datetimeFigureOut">
              <a:rPr lang="es-UY" smtClean="0"/>
              <a:t>11/5/2026</a:t>
            </a:fld>
            <a:endParaRPr lang="es-UY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82ADB0A-222E-F0FD-3AA3-A48080C6C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ADFA823-2128-6BE7-3794-080B3F032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02D76-F88B-4162-AA26-4B8A595CC8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848046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2FDBDF-9596-1046-3F19-8D3635BC9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88AA149-3F13-8D6A-BF0A-FFB2996CE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A437-BFE8-477C-9433-2DD9AA480E97}" type="datetimeFigureOut">
              <a:rPr lang="es-UY" smtClean="0"/>
              <a:t>11/5/2026</a:t>
            </a:fld>
            <a:endParaRPr lang="es-UY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D918E8B-5046-D31C-B76A-416F8C786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99E2AC6-6FF4-AB49-EDF8-A6E594D9C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02D76-F88B-4162-AA26-4B8A595CC8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16984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D709760-6046-5264-2925-54BE04A21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A437-BFE8-477C-9433-2DD9AA480E97}" type="datetimeFigureOut">
              <a:rPr lang="es-UY" smtClean="0"/>
              <a:t>11/5/2026</a:t>
            </a:fld>
            <a:endParaRPr lang="es-UY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B66CD8C-01B2-8F43-EA99-6F75C0F44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5D47AF6-D320-EA3C-C216-0028E5248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02D76-F88B-4162-AA26-4B8A595CC8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197646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AFDF60-BC77-1B43-917F-78E7E471C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5AC818-D906-D3F9-3C13-2FA84C1CD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D9625D7-7933-C28E-FFAD-0EF0158B2E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529816D-BA01-7788-7FEC-431232850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A437-BFE8-477C-9433-2DD9AA480E97}" type="datetimeFigureOut">
              <a:rPr lang="es-UY" smtClean="0"/>
              <a:t>11/5/2026</a:t>
            </a:fld>
            <a:endParaRPr lang="es-UY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BE2C490-88F0-927B-973D-EE50D3C62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4CC837B-B184-8617-14F2-7670A0D10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02D76-F88B-4162-AA26-4B8A595CC8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34105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3A4F06-6417-2975-7803-A2F5F0032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0BD99B5-859F-8B17-DF54-DF92462D2F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Y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87B9FB2-055F-3504-DA88-6FCFC6A6C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C6FC806-543C-31A1-3EB5-A18B7E421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A437-BFE8-477C-9433-2DD9AA480E97}" type="datetimeFigureOut">
              <a:rPr lang="es-UY" smtClean="0"/>
              <a:t>11/5/2026</a:t>
            </a:fld>
            <a:endParaRPr lang="es-UY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4A55542-3D1D-55F1-4BB5-7DC8D77EA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8CCE82E-3405-00AB-ECB4-F6546F798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02D76-F88B-4162-AA26-4B8A595CC8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647492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AEE514E-3E18-9A30-9056-F423F227D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5747FB-5FBA-64DA-4B1F-3906D41678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6D3A74-7D97-D18E-1F79-3E99DDA716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F4A437-BFE8-477C-9433-2DD9AA480E97}" type="datetimeFigureOut">
              <a:rPr lang="es-UY" smtClean="0"/>
              <a:t>11/5/2026</a:t>
            </a:fld>
            <a:endParaRPr lang="es-U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B23BB6-E8F3-F5CD-6C5D-189D2B191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B9A93D-0E9D-9726-3B28-5309AECB60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202D76-F88B-4162-AA26-4B8A595CC886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082500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EB17618-D2E6-7852-FAEB-AEAE96713C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1" t="8023" r="-3" b="651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241B6768-4B68-E37D-F1FB-8DCFE94EB9FA}"/>
              </a:ext>
            </a:extLst>
          </p:cNvPr>
          <p:cNvSpPr txBox="1"/>
          <p:nvPr/>
        </p:nvSpPr>
        <p:spPr>
          <a:xfrm>
            <a:off x="23642" y="31534"/>
            <a:ext cx="121683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Convocatoria a estudiantes de la licenciatura en Ciencias Biológicas/Bioquímica/Biotecnología para la realización del trabajo final de grado en el marco del proyecto FCE_1_2025_1_186774</a:t>
            </a:r>
            <a:r>
              <a:rPr lang="es-UY" b="1" dirty="0"/>
              <a:t> </a:t>
            </a:r>
            <a:r>
              <a:rPr lang="es-ES" b="1" dirty="0"/>
              <a:t>“Bioprospección de enzimas con capacidad de hidrolizar PET en distintas condiciones ambientales”.</a:t>
            </a:r>
            <a:endParaRPr lang="es-UY" b="1" dirty="0"/>
          </a:p>
          <a:p>
            <a:endParaRPr lang="es-UY" b="1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94D3B47-2F6E-B13D-8E2F-528481ABF00C}"/>
              </a:ext>
            </a:extLst>
          </p:cNvPr>
          <p:cNvSpPr txBox="1"/>
          <p:nvPr/>
        </p:nvSpPr>
        <p:spPr>
          <a:xfrm>
            <a:off x="0" y="956585"/>
            <a:ext cx="121683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Y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objetivo general de este proyecto es identificar y caracterizar nuevas enzimas capaces de hidrolizar PET (plástico de uso masivo) de origen bacteriano a partir de aislamientos y </a:t>
            </a:r>
            <a:r>
              <a:rPr lang="es-UY" sz="1800" b="1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metagenomas</a:t>
            </a:r>
            <a:r>
              <a:rPr lang="es-UY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antárticos.</a:t>
            </a:r>
            <a:endParaRPr lang="es-UY" b="1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2F839B3-B74C-7A23-AA5B-4468C1428494}"/>
              </a:ext>
            </a:extLst>
          </p:cNvPr>
          <p:cNvSpPr txBox="1"/>
          <p:nvPr/>
        </p:nvSpPr>
        <p:spPr>
          <a:xfrm>
            <a:off x="23643" y="4904461"/>
            <a:ext cx="12168357" cy="674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UY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Durante el desarrollo de la tesina, el estudiante adquirirá competencias en técnicas de cultivo celular, equipamiento analítico, biología molecular, análisis microbiológicos y bioinformática</a:t>
            </a:r>
            <a:r>
              <a:rPr lang="es-UY" b="1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s-UY" sz="1800" b="1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395D535-3606-321D-D740-3F6C450C3C9F}"/>
              </a:ext>
            </a:extLst>
          </p:cNvPr>
          <p:cNvSpPr txBox="1"/>
          <p:nvPr/>
        </p:nvSpPr>
        <p:spPr>
          <a:xfrm>
            <a:off x="3947" y="5606830"/>
            <a:ext cx="12168356" cy="674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UY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tesina se desarrollará en el Laboratorio de Microbiología Molecular - Departamento de Bioquímica y Genómica Microbianas – Instituto de Investigaciones Biológicas Clemente Estable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C2E56F6-AFBA-6A6D-FC27-F70A69485393}"/>
              </a:ext>
            </a:extLst>
          </p:cNvPr>
          <p:cNvSpPr txBox="1"/>
          <p:nvPr/>
        </p:nvSpPr>
        <p:spPr>
          <a:xfrm>
            <a:off x="39411" y="6479435"/>
            <a:ext cx="11915751" cy="378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UY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Interesados comunicarse con Silvia Batista (</a:t>
            </a:r>
            <a:r>
              <a:rPr lang="es-UY" b="1" dirty="0">
                <a:solidFill>
                  <a:srgbClr val="C00000"/>
                </a:solidFill>
              </a:rPr>
              <a:t>silviabeatriz2@gmail.com</a:t>
            </a:r>
            <a:r>
              <a:rPr lang="es-UY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o Felipe Castro (</a:t>
            </a:r>
            <a:r>
              <a:rPr lang="es-UY" sz="1800" b="1" dirty="0">
                <a:solidFill>
                  <a:srgbClr val="C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fcastro@fcien.edu.uy</a:t>
            </a:r>
            <a:r>
              <a:rPr lang="es-UY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498449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152</Words>
  <Application>Microsoft Office PowerPoint</Application>
  <PresentationFormat>Panorámica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felipe castro</dc:creator>
  <cp:lastModifiedBy>felipe castro</cp:lastModifiedBy>
  <cp:revision>2</cp:revision>
  <dcterms:created xsi:type="dcterms:W3CDTF">2026-05-11T16:51:11Z</dcterms:created>
  <dcterms:modified xsi:type="dcterms:W3CDTF">2026-05-11T19:29:55Z</dcterms:modified>
</cp:coreProperties>
</file>