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4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95AE-A483-4BCA-865C-EA201C73CFC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CCA1-B786-4A9D-B29D-EC628BC0F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95AE-A483-4BCA-865C-EA201C73CFC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CCA1-B786-4A9D-B29D-EC628BC0F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95AE-A483-4BCA-865C-EA201C73CFC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CCA1-B786-4A9D-B29D-EC628BC0F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95AE-A483-4BCA-865C-EA201C73CFC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CCA1-B786-4A9D-B29D-EC628BC0F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95AE-A483-4BCA-865C-EA201C73CFC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CCA1-B786-4A9D-B29D-EC628BC0F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95AE-A483-4BCA-865C-EA201C73CFC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CCA1-B786-4A9D-B29D-EC628BC0F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95AE-A483-4BCA-865C-EA201C73CFC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CCA1-B786-4A9D-B29D-EC628BC0F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95AE-A483-4BCA-865C-EA201C73CFC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CCA1-B786-4A9D-B29D-EC628BC0F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95AE-A483-4BCA-865C-EA201C73CFC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CCA1-B786-4A9D-B29D-EC628BC0F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95AE-A483-4BCA-865C-EA201C73CFC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CCA1-B786-4A9D-B29D-EC628BC0F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95AE-A483-4BCA-865C-EA201C73CFC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CCA1-B786-4A9D-B29D-EC628BC0F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895AE-A483-4BCA-865C-EA201C73CFC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5CCA1-B786-4A9D-B29D-EC628BC0F9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uadroTexto 1"/>
          <p:cNvSpPr txBox="1">
            <a:spLocks noChangeArrowheads="1"/>
          </p:cNvSpPr>
          <p:nvPr/>
        </p:nvSpPr>
        <p:spPr bwMode="auto">
          <a:xfrm>
            <a:off x="1554318" y="358673"/>
            <a:ext cx="2579224" cy="57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165" tIns="40083" rIns="80165" bIns="40083">
            <a:spAutoFit/>
          </a:bodyPr>
          <a:lstStyle/>
          <a:p>
            <a:pPr eaLnBrk="1" hangingPunct="1"/>
            <a:r>
              <a:rPr lang="es-ES" altLang="es-UY" sz="3200" b="1" dirty="0">
                <a:solidFill>
                  <a:srgbClr val="FF0000"/>
                </a:solidFill>
              </a:rPr>
              <a:t>BIBLIOGRAFÍA</a:t>
            </a:r>
            <a:endParaRPr lang="es-UY" altLang="es-UY" sz="3200" b="1" dirty="0">
              <a:solidFill>
                <a:srgbClr val="FF0000"/>
              </a:solidFill>
            </a:endParaRPr>
          </a:p>
        </p:txBody>
      </p:sp>
      <p:sp>
        <p:nvSpPr>
          <p:cNvPr id="13315" name="CuadroTexto 2"/>
          <p:cNvSpPr txBox="1">
            <a:spLocks noChangeArrowheads="1"/>
          </p:cNvSpPr>
          <p:nvPr/>
        </p:nvSpPr>
        <p:spPr bwMode="auto">
          <a:xfrm>
            <a:off x="1738936" y="2056968"/>
            <a:ext cx="161960" cy="465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165" tIns="40083" rIns="80165" bIns="40083">
            <a:spAutoFit/>
          </a:bodyPr>
          <a:lstStyle/>
          <a:p>
            <a:pPr eaLnBrk="1" hangingPunct="1"/>
            <a:endParaRPr lang="es-UY" altLang="es-UY" sz="25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507698" y="1273361"/>
          <a:ext cx="8313221" cy="5236664"/>
        </p:xfrm>
        <a:graphic>
          <a:graphicData uri="http://schemas.openxmlformats.org/drawingml/2006/table">
            <a:tbl>
              <a:tblPr/>
              <a:tblGrid>
                <a:gridCol w="8313221"/>
              </a:tblGrid>
              <a:tr h="331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altLang="es-UY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TEXTOS GENERALES:</a:t>
                      </a:r>
                      <a:endParaRPr kumimoji="0" lang="es-UY" altLang="es-UY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1910">
                <a:tc>
                  <a:txBody>
                    <a:bodyPr/>
                    <a:lstStyle>
                      <a:lvl1pPr marL="457200" indent="-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UY" altLang="es-UY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﻿A. P. </a:t>
                      </a:r>
                      <a:r>
                        <a:rPr kumimoji="0" lang="es-UY" altLang="es-UY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French</a:t>
                      </a:r>
                      <a:r>
                        <a:rPr kumimoji="0" lang="es-UY" altLang="es-UY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Mecánica Newtoniana : Curso de Física del Massachusetts </a:t>
                      </a:r>
                      <a:r>
                        <a:rPr kumimoji="0" lang="es-UY" altLang="es-UY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Institute</a:t>
                      </a:r>
                      <a:r>
                        <a:rPr kumimoji="0" lang="es-UY" altLang="es-UY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of </a:t>
                      </a:r>
                      <a:r>
                        <a:rPr kumimoji="0" lang="es-UY" altLang="es-UY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Technology</a:t>
                      </a:r>
                      <a:r>
                        <a:rPr kumimoji="0" lang="es-UY" altLang="es-UY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(MIT) </a:t>
                      </a:r>
                      <a:r>
                        <a:rPr kumimoji="0" lang="es-UY" altLang="es-UY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Editorial Reverte (1974).</a:t>
                      </a:r>
                      <a:br>
                        <a:rPr kumimoji="0" lang="es-UY" altLang="es-UY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kumimoji="0" lang="es-UY" altLang="es-UY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UY" altLang="es-UY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J. B.</a:t>
                      </a:r>
                      <a:r>
                        <a:rPr kumimoji="0" lang="es-UY" altLang="es-UY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s-UY" altLang="es-UY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Marion, Dinámica Clásica de las Partículas y Sistemas </a:t>
                      </a:r>
                      <a:r>
                        <a:rPr kumimoji="0" lang="es-UY" altLang="es-UY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Editorial Reverte (1974).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altLang="es-UY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altLang="es-UY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R. D. Gregory, </a:t>
                      </a:r>
                      <a:r>
                        <a:rPr kumimoji="0" lang="es-ES" altLang="es-UY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Classical</a:t>
                      </a:r>
                      <a:r>
                        <a:rPr kumimoji="0" lang="es-ES" altLang="es-UY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s-ES" altLang="es-UY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Mechanics</a:t>
                      </a:r>
                      <a:r>
                        <a:rPr kumimoji="0" lang="es-ES" altLang="es-UY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kumimoji="0" lang="es-ES" altLang="es-UY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Ed. Cambridge </a:t>
                      </a:r>
                      <a:r>
                        <a:rPr kumimoji="0" lang="es-ES" altLang="es-UY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University</a:t>
                      </a:r>
                      <a:r>
                        <a:rPr kumimoji="0" lang="es-ES" altLang="es-UY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s-ES" altLang="es-UY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Press</a:t>
                      </a:r>
                      <a:r>
                        <a:rPr kumimoji="0" lang="es-ES" altLang="es-UY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(2006).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UY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UY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TEXTO PARA RELATIVIDAD ESPECIAL (CAPITULO 7):</a:t>
                      </a:r>
                      <a:endParaRPr kumimoji="0" lang="es-ES" altLang="es-UY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altLang="es-UY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R. </a:t>
                      </a:r>
                      <a:r>
                        <a:rPr kumimoji="0" lang="es-ES" altLang="es-UY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Resnick</a:t>
                      </a:r>
                      <a:r>
                        <a:rPr kumimoji="0" lang="es-ES" altLang="es-UY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Introducción a la Teoría Especial de la Relatividad</a:t>
                      </a:r>
                      <a:r>
                        <a:rPr kumimoji="0" lang="es-ES" altLang="es-UY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Editorial </a:t>
                      </a:r>
                      <a:r>
                        <a:rPr kumimoji="0" lang="es-ES" altLang="es-UY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Limusa</a:t>
                      </a:r>
                      <a:r>
                        <a:rPr kumimoji="0" lang="es-ES" altLang="es-UY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(1977).</a:t>
                      </a:r>
                      <a:endParaRPr kumimoji="0" lang="es-UY" altLang="es-UY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s-UY" altLang="es-UY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739" marR="97739" marT="103732" marB="10373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Hugo</dc:creator>
  <cp:lastModifiedBy>Hugo</cp:lastModifiedBy>
  <cp:revision>1</cp:revision>
  <dcterms:created xsi:type="dcterms:W3CDTF">2020-04-14T03:34:38Z</dcterms:created>
  <dcterms:modified xsi:type="dcterms:W3CDTF">2020-04-14T03:35:15Z</dcterms:modified>
</cp:coreProperties>
</file>