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DA34-569E-1243-B057-F3B255EE5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4F3BF-3726-024F-8950-2AD1BEF7E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8B717-5A83-3941-AC17-4ABBDA497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B86C5-345F-0941-8EC0-791B38140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202D1-673B-174F-BA07-373606AD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6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18AAD-38A1-E440-8577-9D6F644E7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A5D3B-92D7-054F-AAFA-57B60FCFB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CA7D0-500E-934B-A8CE-07FA687A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5CC89-C03D-5F42-A190-E7A223CC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4221E-25BE-2741-B257-8B1B6397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9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13249-38D7-7145-ADCC-C4DBCFF2B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CEB64-CF24-EA4B-A4D9-2F796B0C1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D2B76-CA47-F045-8291-D453E874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43ADB-8273-284C-BFB9-36D516F6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2935A-5184-0848-865B-0C6FB177D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2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F5E8-5493-9E42-BFEA-D54D6075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EA56C-02D4-9E44-BC0A-C5E473036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EE7D6-22FE-B348-BB9D-47144DA0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7FFA1-A074-0148-AF51-C01CEE6C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C8747-9466-9F46-A339-27C56A98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04DB-E19C-344A-8B47-17422007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383C3-F1FB-B044-A191-6AAE658A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BD3B6-12E1-8945-86C4-23709BB4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1696A-5535-914A-AF51-F5A4C4CC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FED7-6A52-9C4B-A23C-A2FC5146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4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F1503-0A0B-2D4F-8C57-5E72753D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6C54B-4CBB-6A41-ACFB-36996F8B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19CBF-315D-8B4A-9113-3F1233456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9BA83-BF58-8341-9D7C-EA02E77EE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5C75-3BDF-A947-836A-7BD70F31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476EE-BDEB-474E-96E4-166B3790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7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A3E4-59D5-3A47-A412-58B34B82F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4CCAF-7E5A-2C48-82B9-EA4785A61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C83D2-6115-7945-85D7-41F4B558A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A22F9-7F77-6D4D-A015-652F4AF8C8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A1751-6E48-E547-8337-4C706945A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85CD1-2B83-F949-8800-157294D8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39436-2B37-FD4B-A5B0-77D80914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581B45-D355-5942-ADDF-AB5EAA11F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939E-3B85-994D-AAD2-C4213948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4766D2-AF15-6D42-ADC5-693BC817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FB5FD5-B039-0F42-9D6A-7FE2DBD0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4EBA85-49EC-564E-BB5D-068D9A5F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6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E1560-47A2-594F-9EC8-654DBCA6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5F8F2-4ACF-8E4E-8C14-AB47DA13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D5E0E-F801-F24D-8682-80A168E0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0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D9E3-C4BB-B447-97DC-CC662CE83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6AFFA-8434-994B-BFDA-93CDF3A66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EF316-7EE2-E14C-92A5-BF63FA7EC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7B0A5-0E16-4240-8995-DCC75DA8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33C76-1D9D-A84A-98F7-F82C2122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54D73-3773-BB45-8C04-1AEB50AA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4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81886-EAFC-2344-B41E-43DD31443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076609-54A2-FD41-8ED5-D729170A2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09449-79C4-D548-ADBC-D11E6C057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0472B-AC9B-6741-AA37-1057719F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D1785-2AF2-E043-993B-473CCE20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B7C1C-8E58-4A49-98D2-D04E51E5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1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0C696-C511-ED48-97F8-7892077A6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C930C-0E47-9C4E-BBE0-0467751B2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A9C5A-FF35-324B-877E-BEBBB0AB8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C86C1-1AD7-5449-A800-53C0F8DA8662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8F0E2-0981-574A-B188-E67BB44E2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6DADA-4B72-6048-9CF6-79E9C7DEF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8B55-CFC6-5147-B431-DDF27E377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1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C81E-4E0E-AF44-9E63-2999B902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 presencia/ausencia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CDED21-7BE8-BA42-A528-7C929AFFC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625" y="1914277"/>
            <a:ext cx="6472749" cy="3029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FE8280-77B9-5049-899D-624AE21ACF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243"/>
          <a:stretch/>
        </p:blipFill>
        <p:spPr>
          <a:xfrm rot="10800000">
            <a:off x="9406578" y="2187407"/>
            <a:ext cx="2278742" cy="30294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EEBC62-ACE2-E943-A723-58276183DE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680" y="1914277"/>
            <a:ext cx="1663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1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A98A5E-BB2A-D14F-9AE2-AE4E24124CD7}"/>
              </a:ext>
            </a:extLst>
          </p:cNvPr>
          <p:cNvSpPr/>
          <p:nvPr/>
        </p:nvSpPr>
        <p:spPr>
          <a:xfrm>
            <a:off x="696684" y="829776"/>
            <a:ext cx="8862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sed 's/\t\t*/\n/g' *mat | </a:t>
            </a:r>
            <a:r>
              <a:rPr lang="en-US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egrep</a:t>
            </a:r>
            <a:r>
              <a:rPr lang="en-US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 -v "_"| </a:t>
            </a:r>
            <a:r>
              <a:rPr lang="en-US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egrep</a:t>
            </a:r>
            <a:r>
              <a:rPr lang="en-US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 -v ^$ | </a:t>
            </a:r>
            <a:r>
              <a:rPr lang="en-US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egrep</a:t>
            </a:r>
            <a:r>
              <a:rPr lang="en-US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 –v nan | </a:t>
            </a:r>
            <a:r>
              <a:rPr lang="en-US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awk</a:t>
            </a:r>
            <a:r>
              <a:rPr lang="en-US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 '{ sum += $1; n++ } END { if (n &gt; 0) print sum / n; }'</a:t>
            </a:r>
          </a:p>
        </p:txBody>
      </p:sp>
    </p:spTree>
    <p:extLst>
      <p:ext uri="{BB962C8B-B14F-4D97-AF65-F5344CB8AC3E}">
        <p14:creationId xmlns:p14="http://schemas.microsoft.com/office/powerpoint/2010/main" val="30421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D4B02-DE50-BB45-8520-AF83EAE4C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Resultados análisis filogenéticos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7686-0EA2-0745-A47B-FB63A8D57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562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eef1g</a:t>
            </a:r>
          </a:p>
          <a:p>
            <a:endParaRPr lang="es-ES_trad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20B059-72E5-D840-9996-9AF476E37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47961"/>
            <a:ext cx="8128100" cy="27782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BFEEF4-D67E-A343-A77A-682D9493F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277" y="1878272"/>
            <a:ext cx="3040541" cy="14230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5625DB-FC33-334A-BD55-0A19819215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9118" y="3488923"/>
            <a:ext cx="2552700" cy="18986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79D9084-FB3D-284B-8991-0880D564CB16}"/>
              </a:ext>
            </a:extLst>
          </p:cNvPr>
          <p:cNvSpPr/>
          <p:nvPr/>
        </p:nvSpPr>
        <p:spPr>
          <a:xfrm>
            <a:off x="9844644" y="1878272"/>
            <a:ext cx="496903" cy="1423067"/>
          </a:xfrm>
          <a:prstGeom prst="rect">
            <a:avLst/>
          </a:prstGeom>
          <a:solidFill>
            <a:srgbClr val="00B050">
              <a:alpha val="10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7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7686-0EA2-0745-A47B-FB63A8D57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562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kappa</a:t>
            </a:r>
          </a:p>
          <a:p>
            <a:endParaRPr lang="es-ES_tradnl" dirty="0"/>
          </a:p>
          <a:p>
            <a:endParaRPr lang="es-ES_trad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A0D938-FC10-7640-A2B5-34C39FE4F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657072"/>
            <a:ext cx="8275787" cy="31380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0F2F95-FA03-584B-A134-B2532D573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277" y="1878272"/>
            <a:ext cx="3040541" cy="14230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F4031F-91AF-834C-A214-A6604F9423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9118" y="3488923"/>
            <a:ext cx="2552700" cy="18986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799D412-785C-A640-8A6F-8B96C54396B7}"/>
              </a:ext>
            </a:extLst>
          </p:cNvPr>
          <p:cNvSpPr/>
          <p:nvPr/>
        </p:nvSpPr>
        <p:spPr>
          <a:xfrm>
            <a:off x="10341547" y="1878271"/>
            <a:ext cx="496903" cy="1423067"/>
          </a:xfrm>
          <a:prstGeom prst="rect">
            <a:avLst/>
          </a:prstGeom>
          <a:solidFill>
            <a:srgbClr val="00B050">
              <a:alpha val="10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7686-0EA2-0745-A47B-FB63A8D57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562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omega</a:t>
            </a:r>
          </a:p>
          <a:p>
            <a:endParaRPr lang="es-ES_tradnl" dirty="0"/>
          </a:p>
          <a:p>
            <a:endParaRPr lang="es-ES_trad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D30685-76EF-6342-97BC-0C79AB880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054" y="795647"/>
            <a:ext cx="7177502" cy="60623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EA3389-6516-804A-AB3F-707086AD83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277" y="1878272"/>
            <a:ext cx="3040541" cy="14230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DF9256-00E5-4E49-BFFA-9CC5BEE556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9118" y="3488923"/>
            <a:ext cx="2552700" cy="18986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F53AD0-733C-DE4E-8423-E520B10CAD83}"/>
              </a:ext>
            </a:extLst>
          </p:cNvPr>
          <p:cNvSpPr/>
          <p:nvPr/>
        </p:nvSpPr>
        <p:spPr>
          <a:xfrm>
            <a:off x="11353800" y="1878272"/>
            <a:ext cx="496903" cy="1423067"/>
          </a:xfrm>
          <a:prstGeom prst="rect">
            <a:avLst/>
          </a:prstGeom>
          <a:solidFill>
            <a:srgbClr val="00B050">
              <a:alpha val="10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7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7686-0EA2-0745-A47B-FB63A8D57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562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mu</a:t>
            </a:r>
          </a:p>
          <a:p>
            <a:endParaRPr lang="es-ES_tradnl" dirty="0"/>
          </a:p>
          <a:p>
            <a:endParaRPr lang="es-ES_tradn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EA3389-6516-804A-AB3F-707086AD8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1277" y="1878272"/>
            <a:ext cx="3040541" cy="14230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DF9256-00E5-4E49-BFFA-9CC5BEE55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9118" y="3488923"/>
            <a:ext cx="2552700" cy="18986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F53AD0-733C-DE4E-8423-E520B10CAD83}"/>
              </a:ext>
            </a:extLst>
          </p:cNvPr>
          <p:cNvSpPr/>
          <p:nvPr/>
        </p:nvSpPr>
        <p:spPr>
          <a:xfrm>
            <a:off x="10856897" y="1878272"/>
            <a:ext cx="496903" cy="1423067"/>
          </a:xfrm>
          <a:prstGeom prst="rect">
            <a:avLst/>
          </a:prstGeom>
          <a:solidFill>
            <a:srgbClr val="00B050">
              <a:alpha val="10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270587-9FAD-0D4D-9E76-79B10665D5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07" y="570016"/>
            <a:ext cx="6178779" cy="593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11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7686-0EA2-0745-A47B-FB63A8D57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562"/>
          </a:xfrm>
        </p:spPr>
        <p:txBody>
          <a:bodyPr>
            <a:normAutofit lnSpcReduction="10000"/>
          </a:bodyPr>
          <a:lstStyle/>
          <a:p>
            <a:r>
              <a:rPr lang="es-ES_tradnl" dirty="0" err="1"/>
              <a:t>alpha</a:t>
            </a:r>
            <a:endParaRPr lang="es-ES_tradnl" dirty="0"/>
          </a:p>
          <a:p>
            <a:endParaRPr lang="es-ES_tradnl" dirty="0"/>
          </a:p>
          <a:p>
            <a:endParaRPr lang="es-ES_tradn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EA3389-6516-804A-AB3F-707086AD8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1277" y="1878272"/>
            <a:ext cx="3040541" cy="14230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DF9256-00E5-4E49-BFFA-9CC5BEE55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9118" y="3488923"/>
            <a:ext cx="2552700" cy="18986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F53AD0-733C-DE4E-8423-E520B10CAD83}"/>
              </a:ext>
            </a:extLst>
          </p:cNvPr>
          <p:cNvSpPr/>
          <p:nvPr/>
        </p:nvSpPr>
        <p:spPr>
          <a:xfrm>
            <a:off x="9309118" y="1878272"/>
            <a:ext cx="496903" cy="1423067"/>
          </a:xfrm>
          <a:prstGeom prst="rect">
            <a:avLst/>
          </a:prstGeom>
          <a:solidFill>
            <a:srgbClr val="00B050">
              <a:alpha val="10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258EF3-AFF0-8D4B-89EB-5669117E77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1839" y="127000"/>
            <a:ext cx="44958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1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64</Words>
  <Application>Microsoft Macintosh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Tabla presencia/ausencia</vt:lpstr>
      <vt:lpstr>PowerPoint Presentation</vt:lpstr>
      <vt:lpstr>Resultados análisis filogenéticos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Tabla presencia/auscencia</dc:title>
  <dc:creator>Microsoft Office User</dc:creator>
  <cp:lastModifiedBy>Microsoft Office User</cp:lastModifiedBy>
  <cp:revision>10</cp:revision>
  <dcterms:created xsi:type="dcterms:W3CDTF">2020-07-16T12:43:36Z</dcterms:created>
  <dcterms:modified xsi:type="dcterms:W3CDTF">2020-07-17T14:48:14Z</dcterms:modified>
</cp:coreProperties>
</file>