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9A319-2B20-440E-94EC-D13353DBC8B4}" v="11" dt="2021-05-18T16:27:59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ED39A319-2B20-440E-94EC-D13353DBC8B4}"/>
    <pc:docChg chg="undo custSel addSld modSld">
      <pc:chgData name="Nicolas Benech" userId="0051dd42c30e75a5" providerId="LiveId" clId="{ED39A319-2B20-440E-94EC-D13353DBC8B4}" dt="2021-05-18T16:31:39.381" v="98" actId="1076"/>
      <pc:docMkLst>
        <pc:docMk/>
      </pc:docMkLst>
      <pc:sldChg chg="addSp delSp modSp new mod">
        <pc:chgData name="Nicolas Benech" userId="0051dd42c30e75a5" providerId="LiveId" clId="{ED39A319-2B20-440E-94EC-D13353DBC8B4}" dt="2021-05-18T16:27:55.372" v="85" actId="368"/>
        <pc:sldMkLst>
          <pc:docMk/>
          <pc:sldMk cId="1439982948" sldId="256"/>
        </pc:sldMkLst>
        <pc:spChg chg="del">
          <ac:chgData name="Nicolas Benech" userId="0051dd42c30e75a5" providerId="LiveId" clId="{ED39A319-2B20-440E-94EC-D13353DBC8B4}" dt="2021-05-18T16:08:16.199" v="1" actId="478"/>
          <ac:spMkLst>
            <pc:docMk/>
            <pc:sldMk cId="1439982948" sldId="256"/>
            <ac:spMk id="2" creationId="{CC7B09C8-5F00-4B1D-89E6-29AC55B480B6}"/>
          </ac:spMkLst>
        </pc:spChg>
        <pc:spChg chg="del">
          <ac:chgData name="Nicolas Benech" userId="0051dd42c30e75a5" providerId="LiveId" clId="{ED39A319-2B20-440E-94EC-D13353DBC8B4}" dt="2021-05-18T16:08:19.531" v="2" actId="478"/>
          <ac:spMkLst>
            <pc:docMk/>
            <pc:sldMk cId="1439982948" sldId="256"/>
            <ac:spMk id="3" creationId="{E61B552F-DA83-4671-8C90-65DFFCFB231D}"/>
          </ac:spMkLst>
        </pc:spChg>
        <pc:spChg chg="add mod">
          <ac:chgData name="Nicolas Benech" userId="0051dd42c30e75a5" providerId="LiveId" clId="{ED39A319-2B20-440E-94EC-D13353DBC8B4}" dt="2021-05-18T16:27:55.372" v="85" actId="368"/>
          <ac:spMkLst>
            <pc:docMk/>
            <pc:sldMk cId="1439982948" sldId="256"/>
            <ac:spMk id="12" creationId="{E6F84D0C-289B-444E-9BE5-36D670BDB8A4}"/>
          </ac:spMkLst>
        </pc:spChg>
        <pc:spChg chg="add mod">
          <ac:chgData name="Nicolas Benech" userId="0051dd42c30e75a5" providerId="LiveId" clId="{ED39A319-2B20-440E-94EC-D13353DBC8B4}" dt="2021-05-18T16:27:55.372" v="85" actId="368"/>
          <ac:spMkLst>
            <pc:docMk/>
            <pc:sldMk cId="1439982948" sldId="256"/>
            <ac:spMk id="13" creationId="{097FBA04-40AE-4A06-8090-725380C9DAF2}"/>
          </ac:spMkLst>
        </pc:spChg>
        <pc:spChg chg="add mod">
          <ac:chgData name="Nicolas Benech" userId="0051dd42c30e75a5" providerId="LiveId" clId="{ED39A319-2B20-440E-94EC-D13353DBC8B4}" dt="2021-05-18T16:27:55.372" v="85" actId="368"/>
          <ac:spMkLst>
            <pc:docMk/>
            <pc:sldMk cId="1439982948" sldId="256"/>
            <ac:spMk id="17" creationId="{BDD03455-634B-49F8-BDE6-4F89CA6E1905}"/>
          </ac:spMkLst>
        </pc:spChg>
        <pc:spChg chg="add mod">
          <ac:chgData name="Nicolas Benech" userId="0051dd42c30e75a5" providerId="LiveId" clId="{ED39A319-2B20-440E-94EC-D13353DBC8B4}" dt="2021-05-18T16:27:55.372" v="85" actId="368"/>
          <ac:spMkLst>
            <pc:docMk/>
            <pc:sldMk cId="1439982948" sldId="256"/>
            <ac:spMk id="19" creationId="{A1A1DD16-953C-453D-B19F-C1B4BCF5C296}"/>
          </ac:spMkLst>
        </pc:spChg>
        <pc:spChg chg="add mod">
          <ac:chgData name="Nicolas Benech" userId="0051dd42c30e75a5" providerId="LiveId" clId="{ED39A319-2B20-440E-94EC-D13353DBC8B4}" dt="2021-05-18T16:27:55.372" v="85" actId="368"/>
          <ac:spMkLst>
            <pc:docMk/>
            <pc:sldMk cId="1439982948" sldId="256"/>
            <ac:spMk id="21" creationId="{96AE043F-19CE-42EC-94CF-388BA9D74C49}"/>
          </ac:spMkLst>
        </pc:spChg>
        <pc:picChg chg="add mod">
          <ac:chgData name="Nicolas Benech" userId="0051dd42c30e75a5" providerId="LiveId" clId="{ED39A319-2B20-440E-94EC-D13353DBC8B4}" dt="2021-05-18T16:22:34.589" v="40" actId="1076"/>
          <ac:picMkLst>
            <pc:docMk/>
            <pc:sldMk cId="1439982948" sldId="256"/>
            <ac:picMk id="5" creationId="{D7AA4CBD-3B0A-42AF-9991-6868B0BE665C}"/>
          </ac:picMkLst>
        </pc:picChg>
        <pc:picChg chg="add del mod">
          <ac:chgData name="Nicolas Benech" userId="0051dd42c30e75a5" providerId="LiveId" clId="{ED39A319-2B20-440E-94EC-D13353DBC8B4}" dt="2021-05-18T16:18:18.374" v="14" actId="21"/>
          <ac:picMkLst>
            <pc:docMk/>
            <pc:sldMk cId="1439982948" sldId="256"/>
            <ac:picMk id="7" creationId="{0E669F43-E159-4F2F-B9B3-D569228A6412}"/>
          </ac:picMkLst>
        </pc:picChg>
        <pc:picChg chg="add mod">
          <ac:chgData name="Nicolas Benech" userId="0051dd42c30e75a5" providerId="LiveId" clId="{ED39A319-2B20-440E-94EC-D13353DBC8B4}" dt="2021-05-18T16:21:49.291" v="31" actId="1076"/>
          <ac:picMkLst>
            <pc:docMk/>
            <pc:sldMk cId="1439982948" sldId="256"/>
            <ac:picMk id="9" creationId="{3001FFC0-BDF0-4C81-8E35-131E83F232B9}"/>
          </ac:picMkLst>
        </pc:picChg>
        <pc:picChg chg="add mod">
          <ac:chgData name="Nicolas Benech" userId="0051dd42c30e75a5" providerId="LiveId" clId="{ED39A319-2B20-440E-94EC-D13353DBC8B4}" dt="2021-05-18T16:22:57.610" v="45" actId="14100"/>
          <ac:picMkLst>
            <pc:docMk/>
            <pc:sldMk cId="1439982948" sldId="256"/>
            <ac:picMk id="16" creationId="{9B340DA3-6066-4522-926E-8AB8A64CD72E}"/>
          </ac:picMkLst>
        </pc:picChg>
        <pc:cxnChg chg="add mod">
          <ac:chgData name="Nicolas Benech" userId="0051dd42c30e75a5" providerId="LiveId" clId="{ED39A319-2B20-440E-94EC-D13353DBC8B4}" dt="2021-05-18T16:21:58.201" v="33" actId="14100"/>
          <ac:cxnSpMkLst>
            <pc:docMk/>
            <pc:sldMk cId="1439982948" sldId="256"/>
            <ac:cxnSpMk id="11" creationId="{E83B7D0C-C9F2-4499-B0ED-F67047EB2B13}"/>
          </ac:cxnSpMkLst>
        </pc:cxnChg>
        <pc:cxnChg chg="add mod">
          <ac:chgData name="Nicolas Benech" userId="0051dd42c30e75a5" providerId="LiveId" clId="{ED39A319-2B20-440E-94EC-D13353DBC8B4}" dt="2021-05-18T16:23:22.784" v="49" actId="14100"/>
          <ac:cxnSpMkLst>
            <pc:docMk/>
            <pc:sldMk cId="1439982948" sldId="256"/>
            <ac:cxnSpMk id="18" creationId="{DED67363-81DC-4F61-9F0F-0B7FC8C2AFD8}"/>
          </ac:cxnSpMkLst>
        </pc:cxnChg>
      </pc:sldChg>
      <pc:sldChg chg="addSp delSp modSp new mod">
        <pc:chgData name="Nicolas Benech" userId="0051dd42c30e75a5" providerId="LiveId" clId="{ED39A319-2B20-440E-94EC-D13353DBC8B4}" dt="2021-05-18T16:25:55.321" v="78" actId="21"/>
        <pc:sldMkLst>
          <pc:docMk/>
          <pc:sldMk cId="1944878438" sldId="257"/>
        </pc:sldMkLst>
        <pc:spChg chg="del">
          <ac:chgData name="Nicolas Benech" userId="0051dd42c30e75a5" providerId="LiveId" clId="{ED39A319-2B20-440E-94EC-D13353DBC8B4}" dt="2021-05-18T16:18:23.442" v="16" actId="478"/>
          <ac:spMkLst>
            <pc:docMk/>
            <pc:sldMk cId="1944878438" sldId="257"/>
            <ac:spMk id="2" creationId="{812B3546-EC9C-4F5E-AC28-2766581C3262}"/>
          </ac:spMkLst>
        </pc:spChg>
        <pc:spChg chg="del">
          <ac:chgData name="Nicolas Benech" userId="0051dd42c30e75a5" providerId="LiveId" clId="{ED39A319-2B20-440E-94EC-D13353DBC8B4}" dt="2021-05-18T16:18:26.438" v="17" actId="478"/>
          <ac:spMkLst>
            <pc:docMk/>
            <pc:sldMk cId="1944878438" sldId="257"/>
            <ac:spMk id="3" creationId="{03B1BB41-E6FB-4D69-8C85-7F826166DC72}"/>
          </ac:spMkLst>
        </pc:spChg>
        <pc:picChg chg="add mod">
          <ac:chgData name="Nicolas Benech" userId="0051dd42c30e75a5" providerId="LiveId" clId="{ED39A319-2B20-440E-94EC-D13353DBC8B4}" dt="2021-05-18T16:25:30.477" v="71" actId="14100"/>
          <ac:picMkLst>
            <pc:docMk/>
            <pc:sldMk cId="1944878438" sldId="257"/>
            <ac:picMk id="5" creationId="{C29BE59B-649F-4560-B569-DF44DD61C076}"/>
          </ac:picMkLst>
        </pc:picChg>
        <pc:picChg chg="add mod">
          <ac:chgData name="Nicolas Benech" userId="0051dd42c30e75a5" providerId="LiveId" clId="{ED39A319-2B20-440E-94EC-D13353DBC8B4}" dt="2021-05-18T16:25:24.955" v="70" actId="1076"/>
          <ac:picMkLst>
            <pc:docMk/>
            <pc:sldMk cId="1944878438" sldId="257"/>
            <ac:picMk id="7" creationId="{00DCA2CF-E3D3-4132-B727-E1EE71C7A6C7}"/>
          </ac:picMkLst>
        </pc:picChg>
        <pc:picChg chg="add del mod">
          <ac:chgData name="Nicolas Benech" userId="0051dd42c30e75a5" providerId="LiveId" clId="{ED39A319-2B20-440E-94EC-D13353DBC8B4}" dt="2021-05-18T16:25:55.321" v="78" actId="21"/>
          <ac:picMkLst>
            <pc:docMk/>
            <pc:sldMk cId="1944878438" sldId="257"/>
            <ac:picMk id="9" creationId="{1458C6B9-D2FE-4812-8F2C-480B68DA8EEB}"/>
          </ac:picMkLst>
        </pc:picChg>
      </pc:sldChg>
      <pc:sldChg chg="addSp delSp modSp new mod">
        <pc:chgData name="Nicolas Benech" userId="0051dd42c30e75a5" providerId="LiveId" clId="{ED39A319-2B20-440E-94EC-D13353DBC8B4}" dt="2021-05-18T16:26:05.268" v="81" actId="1076"/>
        <pc:sldMkLst>
          <pc:docMk/>
          <pc:sldMk cId="881411350" sldId="258"/>
        </pc:sldMkLst>
        <pc:spChg chg="del">
          <ac:chgData name="Nicolas Benech" userId="0051dd42c30e75a5" providerId="LiveId" clId="{ED39A319-2B20-440E-94EC-D13353DBC8B4}" dt="2021-05-18T16:25:49.542" v="76" actId="478"/>
          <ac:spMkLst>
            <pc:docMk/>
            <pc:sldMk cId="881411350" sldId="258"/>
            <ac:spMk id="2" creationId="{6A2B49F2-8F20-41E3-8FFF-9E20C1B7680E}"/>
          </ac:spMkLst>
        </pc:spChg>
        <pc:spChg chg="del">
          <ac:chgData name="Nicolas Benech" userId="0051dd42c30e75a5" providerId="LiveId" clId="{ED39A319-2B20-440E-94EC-D13353DBC8B4}" dt="2021-05-18T16:25:51.923" v="77" actId="478"/>
          <ac:spMkLst>
            <pc:docMk/>
            <pc:sldMk cId="881411350" sldId="258"/>
            <ac:spMk id="3" creationId="{3A8678ED-1437-4747-9117-1E36A588A3F1}"/>
          </ac:spMkLst>
        </pc:spChg>
        <pc:picChg chg="add mod">
          <ac:chgData name="Nicolas Benech" userId="0051dd42c30e75a5" providerId="LiveId" clId="{ED39A319-2B20-440E-94EC-D13353DBC8B4}" dt="2021-05-18T16:26:05.268" v="81" actId="1076"/>
          <ac:picMkLst>
            <pc:docMk/>
            <pc:sldMk cId="881411350" sldId="258"/>
            <ac:picMk id="4" creationId="{62812C02-C661-4444-99B0-F84742149E9E}"/>
          </ac:picMkLst>
        </pc:picChg>
      </pc:sldChg>
      <pc:sldChg chg="addSp delSp modSp new mod">
        <pc:chgData name="Nicolas Benech" userId="0051dd42c30e75a5" providerId="LiveId" clId="{ED39A319-2B20-440E-94EC-D13353DBC8B4}" dt="2021-05-18T16:31:39.381" v="98" actId="1076"/>
        <pc:sldMkLst>
          <pc:docMk/>
          <pc:sldMk cId="4201374283" sldId="259"/>
        </pc:sldMkLst>
        <pc:spChg chg="del">
          <ac:chgData name="Nicolas Benech" userId="0051dd42c30e75a5" providerId="LiveId" clId="{ED39A319-2B20-440E-94EC-D13353DBC8B4}" dt="2021-05-18T16:27:44.992" v="83" actId="478"/>
          <ac:spMkLst>
            <pc:docMk/>
            <pc:sldMk cId="4201374283" sldId="259"/>
            <ac:spMk id="2" creationId="{DE0E0ED1-BED4-4EE4-8163-A110FC06637D}"/>
          </ac:spMkLst>
        </pc:spChg>
        <pc:spChg chg="del">
          <ac:chgData name="Nicolas Benech" userId="0051dd42c30e75a5" providerId="LiveId" clId="{ED39A319-2B20-440E-94EC-D13353DBC8B4}" dt="2021-05-18T16:27:47.650" v="84" actId="478"/>
          <ac:spMkLst>
            <pc:docMk/>
            <pc:sldMk cId="4201374283" sldId="259"/>
            <ac:spMk id="3" creationId="{51A0B2D5-A210-43EE-8AF1-6989F810BDCF}"/>
          </ac:spMkLst>
        </pc:spChg>
        <pc:spChg chg="add mod">
          <ac:chgData name="Nicolas Benech" userId="0051dd42c30e75a5" providerId="LiveId" clId="{ED39A319-2B20-440E-94EC-D13353DBC8B4}" dt="2021-05-18T16:28:13.320" v="89" actId="1076"/>
          <ac:spMkLst>
            <pc:docMk/>
            <pc:sldMk cId="4201374283" sldId="259"/>
            <ac:spMk id="7" creationId="{AF7C26C3-A3DC-48AB-A26B-D476B79A82A1}"/>
          </ac:spMkLst>
        </pc:spChg>
        <pc:spChg chg="add mod">
          <ac:chgData name="Nicolas Benech" userId="0051dd42c30e75a5" providerId="LiveId" clId="{ED39A319-2B20-440E-94EC-D13353DBC8B4}" dt="2021-05-18T16:27:59.056" v="86"/>
          <ac:spMkLst>
            <pc:docMk/>
            <pc:sldMk cId="4201374283" sldId="259"/>
            <ac:spMk id="8" creationId="{2DB02C9F-5AF8-4D10-BF93-00C2909C2BD5}"/>
          </ac:spMkLst>
        </pc:spChg>
        <pc:spChg chg="add mod">
          <ac:chgData name="Nicolas Benech" userId="0051dd42c30e75a5" providerId="LiveId" clId="{ED39A319-2B20-440E-94EC-D13353DBC8B4}" dt="2021-05-18T16:27:59.056" v="86"/>
          <ac:spMkLst>
            <pc:docMk/>
            <pc:sldMk cId="4201374283" sldId="259"/>
            <ac:spMk id="10" creationId="{AFE047F3-E4FF-42E0-975B-1F70CD91CD68}"/>
          </ac:spMkLst>
        </pc:spChg>
        <pc:spChg chg="add mod">
          <ac:chgData name="Nicolas Benech" userId="0051dd42c30e75a5" providerId="LiveId" clId="{ED39A319-2B20-440E-94EC-D13353DBC8B4}" dt="2021-05-18T16:29:16.939" v="96" actId="1076"/>
          <ac:spMkLst>
            <pc:docMk/>
            <pc:sldMk cId="4201374283" sldId="259"/>
            <ac:spMk id="12" creationId="{96A0C634-8481-44E8-920C-48D08B456D21}"/>
          </ac:spMkLst>
        </pc:spChg>
        <pc:spChg chg="add del mod">
          <ac:chgData name="Nicolas Benech" userId="0051dd42c30e75a5" providerId="LiveId" clId="{ED39A319-2B20-440E-94EC-D13353DBC8B4}" dt="2021-05-18T16:29:04.285" v="94" actId="478"/>
          <ac:spMkLst>
            <pc:docMk/>
            <pc:sldMk cId="4201374283" sldId="259"/>
            <ac:spMk id="13" creationId="{23429835-8F6C-44CD-98F1-133A4362DD50}"/>
          </ac:spMkLst>
        </pc:spChg>
        <pc:picChg chg="add mod">
          <ac:chgData name="Nicolas Benech" userId="0051dd42c30e75a5" providerId="LiveId" clId="{ED39A319-2B20-440E-94EC-D13353DBC8B4}" dt="2021-05-18T16:27:59.056" v="86"/>
          <ac:picMkLst>
            <pc:docMk/>
            <pc:sldMk cId="4201374283" sldId="259"/>
            <ac:picMk id="4" creationId="{91E499D4-61C9-4BAA-A1BF-A6BEE70F32DE}"/>
          </ac:picMkLst>
        </pc:picChg>
        <pc:picChg chg="add del mod">
          <ac:chgData name="Nicolas Benech" userId="0051dd42c30e75a5" providerId="LiveId" clId="{ED39A319-2B20-440E-94EC-D13353DBC8B4}" dt="2021-05-18T16:28:07.013" v="87" actId="478"/>
          <ac:picMkLst>
            <pc:docMk/>
            <pc:sldMk cId="4201374283" sldId="259"/>
            <ac:picMk id="5" creationId="{5AD8B540-6650-4A52-9A92-18C6D8D4E97C}"/>
          </ac:picMkLst>
        </pc:picChg>
        <pc:picChg chg="add mod">
          <ac:chgData name="Nicolas Benech" userId="0051dd42c30e75a5" providerId="LiveId" clId="{ED39A319-2B20-440E-94EC-D13353DBC8B4}" dt="2021-05-18T16:28:57.695" v="93" actId="1076"/>
          <ac:picMkLst>
            <pc:docMk/>
            <pc:sldMk cId="4201374283" sldId="259"/>
            <ac:picMk id="9" creationId="{9342230B-1414-4734-B49C-08D6C3B58A5A}"/>
          </ac:picMkLst>
        </pc:picChg>
        <pc:picChg chg="add mod">
          <ac:chgData name="Nicolas Benech" userId="0051dd42c30e75a5" providerId="LiveId" clId="{ED39A319-2B20-440E-94EC-D13353DBC8B4}" dt="2021-05-18T16:31:39.381" v="98" actId="1076"/>
          <ac:picMkLst>
            <pc:docMk/>
            <pc:sldMk cId="4201374283" sldId="259"/>
            <ac:picMk id="15" creationId="{325257C7-6523-4D9D-88F0-85314DDA34C1}"/>
          </ac:picMkLst>
        </pc:picChg>
        <pc:cxnChg chg="add mod">
          <ac:chgData name="Nicolas Benech" userId="0051dd42c30e75a5" providerId="LiveId" clId="{ED39A319-2B20-440E-94EC-D13353DBC8B4}" dt="2021-05-18T16:28:09.847" v="88" actId="1076"/>
          <ac:cxnSpMkLst>
            <pc:docMk/>
            <pc:sldMk cId="4201374283" sldId="259"/>
            <ac:cxnSpMk id="6" creationId="{90C6FAE0-9088-411D-90BC-E7AC0C434DF4}"/>
          </ac:cxnSpMkLst>
        </pc:cxnChg>
        <pc:cxnChg chg="add mod">
          <ac:chgData name="Nicolas Benech" userId="0051dd42c30e75a5" providerId="LiveId" clId="{ED39A319-2B20-440E-94EC-D13353DBC8B4}" dt="2021-05-18T16:29:09.389" v="95" actId="1076"/>
          <ac:cxnSpMkLst>
            <pc:docMk/>
            <pc:sldMk cId="4201374283" sldId="259"/>
            <ac:cxnSpMk id="11" creationId="{E163D31D-ADE5-4BB1-BC13-C7C0441B7AD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AD951-30A1-4655-A1E4-9EBCD9BFF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258BB8-698A-405E-B71B-99C9B29D1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953CFE-D92F-4017-A96D-3EBA6F36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E10E5-33BF-440F-B713-BD02E128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2AA88-FB05-4F7D-9AA0-93267E11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6099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5C6C3-99B2-4819-85D7-8A6DB908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E292F8-971E-4AA2-9327-2A8A00608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26794-F72C-43DD-9381-07BEA300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D7010-000D-4D85-82DE-727B9F3D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E4887-924E-4B3F-B334-010693BE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6419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E6BAB5-93AD-4B6D-A417-14BE6493E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68AB01-4CCB-4463-B78F-734298286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8C0BC-5A9D-40E2-990E-6380E491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2245D-3335-4E01-A93D-F3CCA1AC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BBC06-E38C-471C-8CDD-DFAFB15E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744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974EA-8DB9-42D8-9295-0517A39F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B6935-0E77-48D2-8A6D-CE81A9EA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05476-0140-46E8-8A79-3C3952DA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794561-D238-4102-A5A7-A9CE1133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EDBA0-9526-4EE5-9F7A-610D0FC2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1844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A7D4F-3106-4D7A-9433-3B260C51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F4EF1-0409-4BDD-819C-5C88692A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08C7DB-5DAD-41A0-B00E-7C11F532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23842-071B-44EA-8EA0-0C18A458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8A8C1-6429-432D-AADF-5C5C236F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0770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D467F-A552-4A63-A578-36A16EE3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EC783-06BB-4154-95FE-88EA8E638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C66935-D039-46E6-B04E-70DC15505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29CB9-E10C-43F5-ACCB-14CD3EBD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41AAF6-457B-41DA-BB11-A7E9B4F8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811E3-FA8A-4A4E-A50F-0C77A130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98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6159E-65D1-4203-957E-CA350C84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4E423A-40EF-4AA9-9304-4CAFC66A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FD5E69-BD1D-48E2-84BA-7814612C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C50AFF-35FB-4EAC-A90E-C76204DB1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C776FA-2D09-4ACE-98F5-1E97D6362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097AF9-C22D-4B19-B501-86709786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C87496-930D-4958-B210-FF990AB2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402DF3-C4CC-44B5-9290-F35EA15B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99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08B31-7735-4AD9-B633-FC2D063B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17F268-5AF9-428B-ADD1-48FEE0DE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D560C7-D05F-47BC-A952-CEAFFDD0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1AE381-41DF-4352-B312-EC287345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136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E45932-737D-4271-B2DF-70B7804D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ACB40D-C9EF-4A44-9FC0-C212E125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1B9118-C6D2-4C67-A684-C0CA9110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3835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B6B4F-7964-490A-B700-6A834C68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9F82C-CDE5-41FB-954F-00E3A386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96CCB8-4C54-41D0-8FFE-3E170C92A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880DA-A1E4-491A-A371-658374CB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C43332-F60A-4BF4-BA05-2A65D4D5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6D7446-7957-4FC2-8FC6-FD7196F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1744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85E38-F864-48B6-A4B8-95ABEAE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EE9A74-FA12-4B15-B4A0-016E6C303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84C7A3-8EAC-4E26-A09F-2DF57518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3BC7CD-A820-4073-870E-7B7E015D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EC444-5A24-452B-9A73-3D8F8291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BADD0B-1474-4128-94A7-F598532B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05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DC2B9C-AB1E-4449-B81D-557D5C29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1DF6F-2B4C-4019-A6B9-7D9D60C9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8F18F-E248-4680-A4DF-B131BAD68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67B0-CA22-4463-BF47-1ADEE08812F2}" type="datetimeFigureOut">
              <a:rPr lang="es-UY" smtClean="0"/>
              <a:t>18/5/2021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F685A-C59B-43CF-A716-BBBD843E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F50B1-C060-42DB-8996-73BABC7C6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ECDF-3CEA-4233-8293-1A13442A455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077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7AA4CBD-3B0A-42AF-9991-6868B0BE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7" y="679210"/>
            <a:ext cx="3779520" cy="45110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01FFC0-BDF0-4C81-8E35-131E83F2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23" y="679210"/>
            <a:ext cx="2761003" cy="2070752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83B7D0C-C9F2-4499-B0ED-F67047EB2B13}"/>
              </a:ext>
            </a:extLst>
          </p:cNvPr>
          <p:cNvCxnSpPr>
            <a:cxnSpLocks/>
          </p:cNvCxnSpPr>
          <p:nvPr/>
        </p:nvCxnSpPr>
        <p:spPr>
          <a:xfrm>
            <a:off x="4728519" y="2934730"/>
            <a:ext cx="255373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F84D0C-289B-444E-9BE5-36D670BDB8A4}"/>
              </a:ext>
            </a:extLst>
          </p:cNvPr>
          <p:cNvSpPr txBox="1"/>
          <p:nvPr/>
        </p:nvSpPr>
        <p:spPr>
          <a:xfrm>
            <a:off x="5453448" y="30596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/>
              <a:t>1,8 ms</a:t>
            </a:r>
            <a:endParaRPr lang="es-UY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97FBA04-40AE-4A06-8090-725380C9DAF2}"/>
              </a:ext>
            </a:extLst>
          </p:cNvPr>
          <p:cNvSpPr/>
          <p:nvPr/>
        </p:nvSpPr>
        <p:spPr>
          <a:xfrm rot="10800000">
            <a:off x="3171568" y="1008723"/>
            <a:ext cx="1556951" cy="65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B340DA3-6066-4522-926E-8AB8A64C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01" y="3553937"/>
            <a:ext cx="3718693" cy="2789020"/>
          </a:xfrm>
          <a:prstGeom prst="rect">
            <a:avLst/>
          </a:prstGeom>
        </p:spPr>
      </p:pic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BDD03455-634B-49F8-BDE6-4F89CA6E1905}"/>
              </a:ext>
            </a:extLst>
          </p:cNvPr>
          <p:cNvSpPr/>
          <p:nvPr/>
        </p:nvSpPr>
        <p:spPr>
          <a:xfrm rot="5400000">
            <a:off x="3428143" y="3372660"/>
            <a:ext cx="1289288" cy="22246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ED67363-81DC-4F61-9F0F-0B7FC8C2AFD8}"/>
              </a:ext>
            </a:extLst>
          </p:cNvPr>
          <p:cNvCxnSpPr>
            <a:cxnSpLocks/>
          </p:cNvCxnSpPr>
          <p:nvPr/>
        </p:nvCxnSpPr>
        <p:spPr>
          <a:xfrm>
            <a:off x="6108861" y="6342957"/>
            <a:ext cx="243377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A1DD16-953C-453D-B19F-C1B4BCF5C296}"/>
              </a:ext>
            </a:extLst>
          </p:cNvPr>
          <p:cNvSpPr txBox="1"/>
          <p:nvPr/>
        </p:nvSpPr>
        <p:spPr>
          <a:xfrm>
            <a:off x="6833790" y="6467895"/>
            <a:ext cx="80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/>
              <a:t>80 ms</a:t>
            </a:r>
            <a:endParaRPr lang="es-UY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AE043F-19CE-42EC-94CF-388BA9D74C49}"/>
              </a:ext>
            </a:extLst>
          </p:cNvPr>
          <p:cNvSpPr txBox="1"/>
          <p:nvPr/>
        </p:nvSpPr>
        <p:spPr>
          <a:xfrm>
            <a:off x="7059827" y="4102443"/>
            <a:ext cx="6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/>
              <a:t>coda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3998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1E499D4-61C9-4BAA-A1BF-A6BEE70F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7" y="679210"/>
            <a:ext cx="3779520" cy="451104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0C6FAE0-9088-411D-90BC-E7AC0C434DF4}"/>
              </a:ext>
            </a:extLst>
          </p:cNvPr>
          <p:cNvCxnSpPr>
            <a:cxnSpLocks/>
          </p:cNvCxnSpPr>
          <p:nvPr/>
        </p:nvCxnSpPr>
        <p:spPr>
          <a:xfrm>
            <a:off x="9704173" y="446903"/>
            <a:ext cx="255373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F7C26C3-A3DC-48AB-A26B-D476B79A82A1}"/>
              </a:ext>
            </a:extLst>
          </p:cNvPr>
          <p:cNvSpPr txBox="1"/>
          <p:nvPr/>
        </p:nvSpPr>
        <p:spPr>
          <a:xfrm>
            <a:off x="10766854" y="67921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1,8 ms</a:t>
            </a:r>
            <a:endParaRPr lang="es-UY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DB02C9F-5AF8-4D10-BF93-00C2909C2BD5}"/>
              </a:ext>
            </a:extLst>
          </p:cNvPr>
          <p:cNvSpPr/>
          <p:nvPr/>
        </p:nvSpPr>
        <p:spPr>
          <a:xfrm rot="10800000">
            <a:off x="3171568" y="1008723"/>
            <a:ext cx="1556951" cy="65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42230B-1414-4734-B49C-08D6C3B5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67263" y="273240"/>
            <a:ext cx="3718693" cy="2789020"/>
          </a:xfrm>
          <a:prstGeom prst="rect">
            <a:avLst/>
          </a:prstGeom>
        </p:spPr>
      </p:pic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AFE047F3-E4FF-42E0-975B-1F70CD91CD68}"/>
              </a:ext>
            </a:extLst>
          </p:cNvPr>
          <p:cNvSpPr/>
          <p:nvPr/>
        </p:nvSpPr>
        <p:spPr>
          <a:xfrm rot="5400000">
            <a:off x="3428143" y="3372660"/>
            <a:ext cx="1289288" cy="22246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163D31D-ADE5-4BB1-BC13-C7C0441B7AD8}"/>
              </a:ext>
            </a:extLst>
          </p:cNvPr>
          <p:cNvCxnSpPr>
            <a:cxnSpLocks/>
          </p:cNvCxnSpPr>
          <p:nvPr/>
        </p:nvCxnSpPr>
        <p:spPr>
          <a:xfrm>
            <a:off x="4939088" y="297774"/>
            <a:ext cx="243377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A0C634-8481-44E8-920C-48D08B456D21}"/>
              </a:ext>
            </a:extLst>
          </p:cNvPr>
          <p:cNvSpPr txBox="1"/>
          <p:nvPr/>
        </p:nvSpPr>
        <p:spPr>
          <a:xfrm>
            <a:off x="5754263" y="0"/>
            <a:ext cx="80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80 ms</a:t>
            </a:r>
            <a:endParaRPr lang="es-UY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25257C7-6523-4D9D-88F0-85314DDA3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984" y="299394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metal, cocina, grande&#10;&#10;Descripción generada automáticamente">
            <a:extLst>
              <a:ext uri="{FF2B5EF4-FFF2-40B4-BE49-F238E27FC236}">
                <a16:creationId xmlns:a16="http://schemas.microsoft.com/office/drawing/2014/main" id="{C29BE59B-649F-4560-B569-DF44DD61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" y="967902"/>
            <a:ext cx="3371633" cy="4494179"/>
          </a:xfrm>
          <a:prstGeom prst="rect">
            <a:avLst/>
          </a:prstGeom>
        </p:spPr>
      </p:pic>
      <p:pic>
        <p:nvPicPr>
          <p:cNvPr id="7" name="Imagen 6" descr="Imagen que contiene tren, hombre, abrir, grande&#10;&#10;Descripción generada automáticamente">
            <a:extLst>
              <a:ext uri="{FF2B5EF4-FFF2-40B4-BE49-F238E27FC236}">
                <a16:creationId xmlns:a16="http://schemas.microsoft.com/office/drawing/2014/main" id="{00DCA2CF-E3D3-4132-B727-E1EE71C7A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26" y="967902"/>
            <a:ext cx="3370634" cy="4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62812C02-C661-4444-99B0-F8474214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6" y="926965"/>
            <a:ext cx="9591472" cy="41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1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1</cp:revision>
  <dcterms:created xsi:type="dcterms:W3CDTF">2021-05-18T16:08:08Z</dcterms:created>
  <dcterms:modified xsi:type="dcterms:W3CDTF">2021-05-18T16:32:08Z</dcterms:modified>
</cp:coreProperties>
</file>