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261" r:id="rId6"/>
    <p:sldId id="258" r:id="rId7"/>
    <p:sldId id="259" r:id="rId8"/>
    <p:sldId id="260" r:id="rId9"/>
    <p:sldId id="273" r:id="rId10"/>
    <p:sldId id="274" r:id="rId11"/>
    <p:sldId id="275" r:id="rId12"/>
    <p:sldId id="26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3" r:id="rId21"/>
    <p:sldId id="264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/>
    <p:restoredTop sz="94626"/>
  </p:normalViewPr>
  <p:slideViewPr>
    <p:cSldViewPr>
      <p:cViewPr varScale="1">
        <p:scale>
          <a:sx n="121" d="100"/>
          <a:sy n="121" d="100"/>
        </p:scale>
        <p:origin x="20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19D570-E33F-8E4A-A018-B8C385FAAC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65F5B61-D334-DC46-9C0F-4E67E16012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D185CF7-08D6-AA4B-B709-323A48B1C1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327C640-39F1-B945-AFF6-707201D2BF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F271A87-BA56-F240-B330-02EF6F77CA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FD0D346-B351-3B45-B0D2-119CCBDB4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9F5BFB-0A86-684D-83D9-9BAC6BB539E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926B973-4D37-B341-8604-470EC87B28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0AD713-2D04-6E42-A277-26CD693286BD}" type="slidenum">
              <a:rPr lang="es-ES" altLang="en-US"/>
              <a:pPr eaLnBrk="1" hangingPunct="1"/>
              <a:t>1</a:t>
            </a:fld>
            <a:endParaRPr lang="es-E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BD4C6F7-3BED-1047-88E2-7F90A5BF4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BC268E3-7994-C943-AF43-94732CC14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893159B-4474-D44C-970B-2EF0390E23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17430C-BF0E-944A-9D31-600D80EF79AE}" type="slidenum">
              <a:rPr lang="es-ES" altLang="en-US"/>
              <a:pPr eaLnBrk="1" hangingPunct="1"/>
              <a:t>5</a:t>
            </a:fld>
            <a:endParaRPr lang="es-E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D624319-A06A-1744-97E8-A2260302F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948939C-31AC-1047-9448-5E488CE82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B39624B-74B7-634C-869A-3165C0B63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31AB2A-4DE4-5D40-92F8-FE44175ED2C5}" type="slidenum">
              <a:rPr lang="es-ES" altLang="en-US"/>
              <a:pPr eaLnBrk="1" hangingPunct="1"/>
              <a:t>6</a:t>
            </a:fld>
            <a:endParaRPr lang="es-E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2743EDF-671A-D84B-8F36-9F245809E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E530818-E15D-C741-8361-72EAE618E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43C4825-7C0D-DB49-85F0-5A5437561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7E4758-E9F7-A44A-B6EA-8EDFE7FB6E67}" type="slidenum">
              <a:rPr lang="es-ES" altLang="en-US"/>
              <a:pPr eaLnBrk="1" hangingPunct="1"/>
              <a:t>7</a:t>
            </a:fld>
            <a:endParaRPr lang="es-E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339B319-FFB8-3640-ADD8-5541C9549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6D28225-86EC-9E4E-8F94-5C1EB5B5C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6F78529-0D00-944D-BF98-DB89E2F4A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EE47C0-0CD8-054E-BA1F-F6F8D296375E}" type="slidenum">
              <a:rPr lang="es-ES" altLang="en-US"/>
              <a:pPr eaLnBrk="1" hangingPunct="1"/>
              <a:t>8</a:t>
            </a:fld>
            <a:endParaRPr lang="es-E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FBFDCA1-B252-5F41-8286-15F2C3D92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383A78D-F7A4-C14D-9F0F-C4C97E608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1D4632C-45CE-7D44-A3E6-E9748D6D5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0CF08C-9B5D-3842-9286-B0BE18A12CF4}" type="slidenum">
              <a:rPr lang="es-ES" altLang="en-US"/>
              <a:pPr eaLnBrk="1" hangingPunct="1"/>
              <a:t>12</a:t>
            </a:fld>
            <a:endParaRPr lang="es-E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99529D1-8338-C848-86DB-DC9E2339A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95FDCF6-41CE-DE45-AEF0-0212929AD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4168442-626A-A64D-8D0F-83388349C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B8D23E-33B5-C240-9C99-1F21AAC6592A}" type="slidenum">
              <a:rPr lang="es-ES" altLang="en-US"/>
              <a:pPr eaLnBrk="1" hangingPunct="1"/>
              <a:t>20</a:t>
            </a:fld>
            <a:endParaRPr lang="es-E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B6A3B65-76D1-3C4F-828A-DD4A142F6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E99B385-3D85-8949-B993-30116D000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BE090F9-A85B-5D44-A8F0-A138D01DEC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E571E1-E15C-574A-BD2B-5F0694CD5411}" type="slidenum">
              <a:rPr lang="es-ES" altLang="en-US"/>
              <a:pPr eaLnBrk="1" hangingPunct="1"/>
              <a:t>21</a:t>
            </a:fld>
            <a:endParaRPr lang="es-E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232A021-EBE2-834F-94E9-0DCC7B849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B4FAD5B-B48A-E14D-BDFF-BEE23E5FE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496D-FDC9-6048-8485-F381DC949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169FA-D8D4-FC43-8CD6-50D751075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7A2B1-D8B5-724A-AF3F-9BC36DF2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1B6A2-1EEE-E94C-A2C7-D92CE893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7077E-E04A-A84E-826D-89DA0D86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997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B084-9737-FA48-8187-CF6C1A35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04EA6-8D02-F044-A168-884E6DB8D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71F99-3D51-E24C-823F-995F1F31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DB78D-86FB-F440-98F8-B775A923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F9BC3-696B-1B46-BE4D-D0639CB1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6583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FBB36-6727-C348-93AB-E468F6A30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A4308-FB4B-AD4B-8BA9-F269FD544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0CE87-8E3A-7745-BB59-DA824D40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4423-7211-D34E-B933-CAE7195C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668A2-36A9-B24C-BCA6-D79D9468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6829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5B19-A182-0F46-8014-BFFA6F9B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2581F-8440-5540-BDFD-E9144B3FF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E8927-AAA3-A344-97F6-B5BB6411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82D2-C229-C54E-980E-1CCE7279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08C40-14BB-7F4E-9820-D07EF3C2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925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8446-D26A-2446-AFCD-09324FE0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5AB92-C741-2B4D-A3A0-EBD01F108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12682-57D8-F048-9B47-8FBBAC41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3A1FB-8450-4D43-ABAF-978F75E4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0C2CC-B534-AC4C-BAE7-68ED1E35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979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5278-A914-E047-882E-38355FF8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50A72-285A-004F-BC3B-875E5A522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8AF02-18FF-FE40-AA21-BC5B1FC54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7A02F-CC7E-1A4F-A399-392524D1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BF9CF-450B-F545-BAAD-5334378D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7CBCC-32FA-444E-B256-537BCB40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1617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9737-663F-0C4B-8607-B5DF2BED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14B42-7D06-CA44-9A28-2C4290911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E35FC-1C4C-4F47-8B7C-3E2CC4DB0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86B29-8890-E746-98E1-7E31EAD21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EF1CF-4221-3041-A88B-A450D875E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9755F-FE33-024E-B074-666C599E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50676-6F1A-6949-955D-9E9B1E56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269AE-BBE7-9244-B37B-C185C6D5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4933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1445-35C7-E143-878E-F5499769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88D1-49D7-DB42-A133-213BF59A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C9EEF-5CF4-A44A-9106-48D345CD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0ED0A-2485-AF49-886F-45200E67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3692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402E7-A6DD-464B-AFBC-208BA7CF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065E5-9CB5-334D-BCCB-2B015637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8F9F7-BFD4-3C4F-8563-65D8931F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0712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A67F-A8EB-E946-A5C8-7B740F1B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469B-BC9C-054D-A402-5947A73E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F4723-1EE7-6C4C-AB3B-0E9A88B1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9FDC0-B3EB-FA43-AE19-093BC441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E0FE2-E0D8-CB4E-AB17-FA2294C6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45266-EDCF-2C4B-96D4-0485526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74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2B93-D7BF-4B45-AF0A-2F82BD56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32673-DD33-EE4E-99D4-8B17A8EBC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6C165-5811-674E-8AE8-72D598EDB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1478C-4494-DA42-AFA3-10DCF4DF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9F252-084A-5D4D-BB15-2B608573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A6C92-8FA8-CF40-B747-34D3DA58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8305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8DC4F-B439-AE45-84A9-64D5A0DE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C4825-DD35-BB4B-89B5-D25149C1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6EF8E-10B9-3A4A-AEF5-14142A00E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F5D8D-166D-254C-BF22-2410FEB90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41E4-5296-874C-9FE8-22A1EBEF7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2F1B-CCAB-9440-8411-AB1CC922B59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172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imbad.u-strasbg.fr/simba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atserver.ing.iac.es/staralt/index.php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BCCD86-11DF-2447-BCE7-32E73C475B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MX" altLang="en-US"/>
              <a:t>Coordenadas de importancia para la observación</a:t>
            </a:r>
            <a:endParaRPr lang="es-E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25" y="211278"/>
            <a:ext cx="7195989" cy="516849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2301545" algn="l"/>
                <a:tab pos="4469150" algn="l"/>
                <a:tab pos="5671489" algn="l"/>
              </a:tabLst>
            </a:pPr>
            <a:r>
              <a:rPr dirty="0"/>
              <a:t>Coo</a:t>
            </a:r>
            <a:r>
              <a:rPr spc="-56" dirty="0"/>
              <a:t>r</a:t>
            </a:r>
            <a:r>
              <a:rPr dirty="0"/>
              <a:t>denadas	Ecuatoriales:	</a:t>
            </a:r>
            <a:r>
              <a:rPr sz="3234" dirty="0">
                <a:latin typeface="Times New Roman"/>
                <a:cs typeface="Times New Roman"/>
              </a:rPr>
              <a:t>(</a:t>
            </a:r>
            <a:r>
              <a:rPr sz="3234" spc="-4" dirty="0">
                <a:latin typeface="Times New Roman"/>
                <a:cs typeface="Times New Roman"/>
              </a:rPr>
              <a:t>α</a:t>
            </a:r>
            <a:r>
              <a:rPr sz="3234" dirty="0">
                <a:latin typeface="Times New Roman"/>
                <a:cs typeface="Times New Roman"/>
              </a:rPr>
              <a:t>,δ)</a:t>
            </a:r>
            <a:r>
              <a:rPr sz="3234" spc="11" dirty="0">
                <a:latin typeface="Times New Roman"/>
                <a:cs typeface="Times New Roman"/>
              </a:rPr>
              <a:t> </a:t>
            </a:r>
            <a:r>
              <a:rPr dirty="0"/>
              <a:t>ó	(AR,DEC)</a:t>
            </a:r>
            <a:endParaRPr sz="323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3023" y="1187737"/>
            <a:ext cx="5013317" cy="5013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48813" y="2207877"/>
            <a:ext cx="112514" cy="354062"/>
          </a:xfrm>
          <a:custGeom>
            <a:avLst/>
            <a:gdLst/>
            <a:ahLst/>
            <a:cxnLst/>
            <a:rect l="l" t="t" r="r" b="b"/>
            <a:pathLst>
              <a:path w="160020" h="503554">
                <a:moveTo>
                  <a:pt x="0" y="503064"/>
                </a:moveTo>
                <a:lnTo>
                  <a:pt x="11795" y="473587"/>
                </a:lnTo>
                <a:lnTo>
                  <a:pt x="60456" y="351985"/>
                </a:lnTo>
                <a:lnTo>
                  <a:pt x="159810" y="0"/>
                </a:lnTo>
              </a:path>
            </a:pathLst>
          </a:custGeom>
          <a:ln w="635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72545" y="2507028"/>
            <a:ext cx="169218" cy="175022"/>
          </a:xfrm>
          <a:custGeom>
            <a:avLst/>
            <a:gdLst/>
            <a:ahLst/>
            <a:cxnLst/>
            <a:rect l="l" t="t" r="r" b="b"/>
            <a:pathLst>
              <a:path w="240665" h="248920">
                <a:moveTo>
                  <a:pt x="0" y="0"/>
                </a:moveTo>
                <a:lnTo>
                  <a:pt x="40055" y="248573"/>
                </a:lnTo>
                <a:lnTo>
                  <a:pt x="240535" y="96254"/>
                </a:lnTo>
              </a:path>
            </a:pathLst>
          </a:custGeom>
          <a:ln w="63499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709" y="2540868"/>
            <a:ext cx="56704" cy="141089"/>
          </a:xfrm>
          <a:custGeom>
            <a:avLst/>
            <a:gdLst/>
            <a:ahLst/>
            <a:cxnLst/>
            <a:rect l="l" t="t" r="r" b="b"/>
            <a:pathLst>
              <a:path w="80645" h="200660">
                <a:moveTo>
                  <a:pt x="80211" y="0"/>
                </a:moveTo>
                <a:lnTo>
                  <a:pt x="0" y="200446"/>
                </a:lnTo>
              </a:path>
            </a:pathLst>
          </a:custGeom>
          <a:ln w="63499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2039" y="2419946"/>
            <a:ext cx="412998" cy="34449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80" b="1" dirty="0">
                <a:solidFill>
                  <a:srgbClr val="51A7F9"/>
                </a:solidFill>
                <a:latin typeface="Helvetica Neue"/>
                <a:cs typeface="Helvetica Neue"/>
              </a:rPr>
              <a:t>AH</a:t>
            </a:r>
            <a:endParaRPr sz="2180">
              <a:latin typeface="Helvetica Neue"/>
              <a:cs typeface="Helvetica Neu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2016" y="2951368"/>
            <a:ext cx="1372939" cy="1637705"/>
          </a:xfrm>
          <a:custGeom>
            <a:avLst/>
            <a:gdLst/>
            <a:ahLst/>
            <a:cxnLst/>
            <a:rect l="l" t="t" r="r" b="b"/>
            <a:pathLst>
              <a:path w="1952625" h="2329179">
                <a:moveTo>
                  <a:pt x="1952511" y="0"/>
                </a:moveTo>
                <a:lnTo>
                  <a:pt x="1929734" y="45407"/>
                </a:lnTo>
                <a:lnTo>
                  <a:pt x="1905005" y="91704"/>
                </a:lnTo>
                <a:lnTo>
                  <a:pt x="1879990" y="137841"/>
                </a:lnTo>
                <a:lnTo>
                  <a:pt x="1854691" y="183818"/>
                </a:lnTo>
                <a:lnTo>
                  <a:pt x="1829107" y="229633"/>
                </a:lnTo>
                <a:lnTo>
                  <a:pt x="1803239" y="275287"/>
                </a:lnTo>
                <a:lnTo>
                  <a:pt x="1777088" y="320777"/>
                </a:lnTo>
                <a:lnTo>
                  <a:pt x="1750654" y="366104"/>
                </a:lnTo>
                <a:lnTo>
                  <a:pt x="1723937" y="411265"/>
                </a:lnTo>
                <a:lnTo>
                  <a:pt x="1696939" y="456261"/>
                </a:lnTo>
                <a:lnTo>
                  <a:pt x="1669660" y="501089"/>
                </a:lnTo>
                <a:lnTo>
                  <a:pt x="1642099" y="545750"/>
                </a:lnTo>
                <a:lnTo>
                  <a:pt x="1615427" y="588389"/>
                </a:lnTo>
                <a:lnTo>
                  <a:pt x="1588502" y="630864"/>
                </a:lnTo>
                <a:lnTo>
                  <a:pt x="1561326" y="673175"/>
                </a:lnTo>
                <a:lnTo>
                  <a:pt x="1533899" y="715320"/>
                </a:lnTo>
                <a:lnTo>
                  <a:pt x="1506223" y="757299"/>
                </a:lnTo>
                <a:lnTo>
                  <a:pt x="1478297" y="799110"/>
                </a:lnTo>
                <a:lnTo>
                  <a:pt x="1450124" y="840753"/>
                </a:lnTo>
                <a:lnTo>
                  <a:pt x="1421703" y="882225"/>
                </a:lnTo>
                <a:lnTo>
                  <a:pt x="1393035" y="923527"/>
                </a:lnTo>
                <a:lnTo>
                  <a:pt x="1364121" y="964657"/>
                </a:lnTo>
                <a:lnTo>
                  <a:pt x="1334963" y="1005613"/>
                </a:lnTo>
                <a:lnTo>
                  <a:pt x="1305560" y="1046395"/>
                </a:lnTo>
                <a:lnTo>
                  <a:pt x="1275913" y="1087002"/>
                </a:lnTo>
                <a:lnTo>
                  <a:pt x="1246023" y="1127432"/>
                </a:lnTo>
                <a:lnTo>
                  <a:pt x="1215892" y="1167685"/>
                </a:lnTo>
                <a:lnTo>
                  <a:pt x="1185519" y="1207760"/>
                </a:lnTo>
                <a:lnTo>
                  <a:pt x="1154906" y="1247654"/>
                </a:lnTo>
                <a:lnTo>
                  <a:pt x="1124053" y="1287368"/>
                </a:lnTo>
                <a:lnTo>
                  <a:pt x="1092961" y="1326899"/>
                </a:lnTo>
                <a:lnTo>
                  <a:pt x="1059145" y="1363521"/>
                </a:lnTo>
                <a:lnTo>
                  <a:pt x="1025121" y="1399945"/>
                </a:lnTo>
                <a:lnTo>
                  <a:pt x="990887" y="1436171"/>
                </a:lnTo>
                <a:lnTo>
                  <a:pt x="956447" y="1472196"/>
                </a:lnTo>
                <a:lnTo>
                  <a:pt x="921800" y="1508021"/>
                </a:lnTo>
                <a:lnTo>
                  <a:pt x="886947" y="1543644"/>
                </a:lnTo>
                <a:lnTo>
                  <a:pt x="851889" y="1579065"/>
                </a:lnTo>
                <a:lnTo>
                  <a:pt x="816628" y="1614283"/>
                </a:lnTo>
                <a:lnTo>
                  <a:pt x="781163" y="1649296"/>
                </a:lnTo>
                <a:lnTo>
                  <a:pt x="745497" y="1684105"/>
                </a:lnTo>
                <a:lnTo>
                  <a:pt x="709629" y="1718707"/>
                </a:lnTo>
                <a:lnTo>
                  <a:pt x="673561" y="1753103"/>
                </a:lnTo>
                <a:lnTo>
                  <a:pt x="637293" y="1787291"/>
                </a:lnTo>
                <a:lnTo>
                  <a:pt x="600827" y="1821270"/>
                </a:lnTo>
                <a:lnTo>
                  <a:pt x="564162" y="1855040"/>
                </a:lnTo>
                <a:lnTo>
                  <a:pt x="527826" y="1888126"/>
                </a:lnTo>
                <a:lnTo>
                  <a:pt x="491303" y="1921002"/>
                </a:lnTo>
                <a:lnTo>
                  <a:pt x="454595" y="1953667"/>
                </a:lnTo>
                <a:lnTo>
                  <a:pt x="417703" y="1986123"/>
                </a:lnTo>
                <a:lnTo>
                  <a:pt x="380628" y="2018366"/>
                </a:lnTo>
                <a:lnTo>
                  <a:pt x="343370" y="2050397"/>
                </a:lnTo>
                <a:lnTo>
                  <a:pt x="305931" y="2082215"/>
                </a:lnTo>
                <a:lnTo>
                  <a:pt x="268312" y="2113819"/>
                </a:lnTo>
                <a:lnTo>
                  <a:pt x="230513" y="2145209"/>
                </a:lnTo>
                <a:lnTo>
                  <a:pt x="192535" y="2176383"/>
                </a:lnTo>
                <a:lnTo>
                  <a:pt x="154380" y="2207341"/>
                </a:lnTo>
                <a:lnTo>
                  <a:pt x="116048" y="2238081"/>
                </a:lnTo>
                <a:lnTo>
                  <a:pt x="77540" y="2268604"/>
                </a:lnTo>
                <a:lnTo>
                  <a:pt x="38857" y="2298909"/>
                </a:lnTo>
                <a:lnTo>
                  <a:pt x="0" y="2328994"/>
                </a:lnTo>
              </a:path>
            </a:pathLst>
          </a:custGeom>
          <a:ln w="1016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24345" y="2775770"/>
            <a:ext cx="249138" cy="270123"/>
          </a:xfrm>
          <a:custGeom>
            <a:avLst/>
            <a:gdLst/>
            <a:ahLst/>
            <a:cxnLst/>
            <a:rect l="l" t="t" r="r" b="b"/>
            <a:pathLst>
              <a:path w="354329" h="384175">
                <a:moveTo>
                  <a:pt x="354178" y="383979"/>
                </a:moveTo>
                <a:lnTo>
                  <a:pt x="325140" y="0"/>
                </a:lnTo>
                <a:lnTo>
                  <a:pt x="0" y="206318"/>
                </a:lnTo>
              </a:path>
            </a:pathLst>
          </a:custGeom>
          <a:ln w="1016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8861" y="2775770"/>
            <a:ext cx="104477" cy="207615"/>
          </a:xfrm>
          <a:custGeom>
            <a:avLst/>
            <a:gdLst/>
            <a:ahLst/>
            <a:cxnLst/>
            <a:rect l="l" t="t" r="r" b="b"/>
            <a:pathLst>
              <a:path w="148590" h="295275">
                <a:moveTo>
                  <a:pt x="0" y="295149"/>
                </a:moveTo>
                <a:lnTo>
                  <a:pt x="148050" y="0"/>
                </a:lnTo>
              </a:path>
            </a:pathLst>
          </a:custGeom>
          <a:ln w="1016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7722" y="1975223"/>
            <a:ext cx="1245691" cy="717500"/>
          </a:xfrm>
          <a:custGeom>
            <a:avLst/>
            <a:gdLst/>
            <a:ahLst/>
            <a:cxnLst/>
            <a:rect l="l" t="t" r="r" b="b"/>
            <a:pathLst>
              <a:path w="1771650" h="1020445">
                <a:moveTo>
                  <a:pt x="0" y="0"/>
                </a:moveTo>
                <a:lnTo>
                  <a:pt x="50303" y="7081"/>
                </a:lnTo>
                <a:lnTo>
                  <a:pt x="126725" y="23597"/>
                </a:lnTo>
                <a:lnTo>
                  <a:pt x="174717" y="35012"/>
                </a:lnTo>
                <a:lnTo>
                  <a:pt x="222533" y="47196"/>
                </a:lnTo>
                <a:lnTo>
                  <a:pt x="270165" y="60147"/>
                </a:lnTo>
                <a:lnTo>
                  <a:pt x="317602" y="73865"/>
                </a:lnTo>
                <a:lnTo>
                  <a:pt x="364834" y="88347"/>
                </a:lnTo>
                <a:lnTo>
                  <a:pt x="411851" y="103592"/>
                </a:lnTo>
                <a:lnTo>
                  <a:pt x="458644" y="119598"/>
                </a:lnTo>
                <a:lnTo>
                  <a:pt x="505202" y="136364"/>
                </a:lnTo>
                <a:lnTo>
                  <a:pt x="551516" y="153889"/>
                </a:lnTo>
                <a:lnTo>
                  <a:pt x="597576" y="172171"/>
                </a:lnTo>
                <a:lnTo>
                  <a:pt x="643371" y="191208"/>
                </a:lnTo>
                <a:lnTo>
                  <a:pt x="688893" y="210999"/>
                </a:lnTo>
                <a:lnTo>
                  <a:pt x="734130" y="231543"/>
                </a:lnTo>
                <a:lnTo>
                  <a:pt x="779074" y="252838"/>
                </a:lnTo>
                <a:lnTo>
                  <a:pt x="823713" y="274882"/>
                </a:lnTo>
                <a:lnTo>
                  <a:pt x="870204" y="298476"/>
                </a:lnTo>
                <a:lnTo>
                  <a:pt x="916252" y="322879"/>
                </a:lnTo>
                <a:lnTo>
                  <a:pt x="961848" y="348084"/>
                </a:lnTo>
                <a:lnTo>
                  <a:pt x="1006982" y="374084"/>
                </a:lnTo>
                <a:lnTo>
                  <a:pt x="1051642" y="400873"/>
                </a:lnTo>
                <a:lnTo>
                  <a:pt x="1095818" y="428444"/>
                </a:lnTo>
                <a:lnTo>
                  <a:pt x="1139501" y="456791"/>
                </a:lnTo>
                <a:lnTo>
                  <a:pt x="1182680" y="485907"/>
                </a:lnTo>
                <a:lnTo>
                  <a:pt x="1225345" y="515785"/>
                </a:lnTo>
                <a:lnTo>
                  <a:pt x="1267485" y="546420"/>
                </a:lnTo>
                <a:lnTo>
                  <a:pt x="1309091" y="577804"/>
                </a:lnTo>
                <a:lnTo>
                  <a:pt x="1350151" y="609931"/>
                </a:lnTo>
                <a:lnTo>
                  <a:pt x="1388307" y="640856"/>
                </a:lnTo>
                <a:lnTo>
                  <a:pt x="1425929" y="672402"/>
                </a:lnTo>
                <a:lnTo>
                  <a:pt x="1463011" y="704560"/>
                </a:lnTo>
                <a:lnTo>
                  <a:pt x="1499544" y="737324"/>
                </a:lnTo>
                <a:lnTo>
                  <a:pt x="1535523" y="770688"/>
                </a:lnTo>
                <a:lnTo>
                  <a:pt x="1570939" y="804642"/>
                </a:lnTo>
                <a:lnTo>
                  <a:pt x="1605785" y="839182"/>
                </a:lnTo>
                <a:lnTo>
                  <a:pt x="1640054" y="874299"/>
                </a:lnTo>
                <a:lnTo>
                  <a:pt x="1673738" y="909986"/>
                </a:lnTo>
                <a:lnTo>
                  <a:pt x="1706830" y="946237"/>
                </a:lnTo>
                <a:lnTo>
                  <a:pt x="1739324" y="983043"/>
                </a:lnTo>
                <a:lnTo>
                  <a:pt x="1771211" y="1020399"/>
                </a:lnTo>
              </a:path>
            </a:pathLst>
          </a:custGeom>
          <a:ln w="101599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33187" y="1842259"/>
            <a:ext cx="249585" cy="275927"/>
          </a:xfrm>
          <a:custGeom>
            <a:avLst/>
            <a:gdLst/>
            <a:ahLst/>
            <a:cxnLst/>
            <a:rect l="l" t="t" r="r" b="b"/>
            <a:pathLst>
              <a:path w="354965" h="392430">
                <a:moveTo>
                  <a:pt x="354593" y="0"/>
                </a:moveTo>
                <a:lnTo>
                  <a:pt x="0" y="150156"/>
                </a:lnTo>
                <a:lnTo>
                  <a:pt x="299358" y="392371"/>
                </a:lnTo>
              </a:path>
            </a:pathLst>
          </a:custGeom>
          <a:ln w="1016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33188" y="1947839"/>
            <a:ext cx="229939" cy="32593"/>
          </a:xfrm>
          <a:custGeom>
            <a:avLst/>
            <a:gdLst/>
            <a:ahLst/>
            <a:cxnLst/>
            <a:rect l="l" t="t" r="r" b="b"/>
            <a:pathLst>
              <a:path w="327025" h="46355">
                <a:moveTo>
                  <a:pt x="326976" y="46028"/>
                </a:moveTo>
                <a:lnTo>
                  <a:pt x="0" y="0"/>
                </a:lnTo>
              </a:path>
            </a:pathLst>
          </a:custGeom>
          <a:ln w="1016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8324" y="1607802"/>
            <a:ext cx="811709" cy="4209901"/>
          </a:xfrm>
          <a:custGeom>
            <a:avLst/>
            <a:gdLst/>
            <a:ahLst/>
            <a:cxnLst/>
            <a:rect l="l" t="t" r="r" b="b"/>
            <a:pathLst>
              <a:path w="1154429" h="5987415">
                <a:moveTo>
                  <a:pt x="1152123" y="0"/>
                </a:moveTo>
                <a:lnTo>
                  <a:pt x="1119235" y="36159"/>
                </a:lnTo>
                <a:lnTo>
                  <a:pt x="1086781" y="72698"/>
                </a:lnTo>
                <a:lnTo>
                  <a:pt x="1054764" y="109612"/>
                </a:lnTo>
                <a:lnTo>
                  <a:pt x="1023188" y="146896"/>
                </a:lnTo>
                <a:lnTo>
                  <a:pt x="992056" y="184548"/>
                </a:lnTo>
                <a:lnTo>
                  <a:pt x="961370" y="222562"/>
                </a:lnTo>
                <a:lnTo>
                  <a:pt x="931135" y="260935"/>
                </a:lnTo>
                <a:lnTo>
                  <a:pt x="901352" y="299663"/>
                </a:lnTo>
                <a:lnTo>
                  <a:pt x="872027" y="338743"/>
                </a:lnTo>
                <a:lnTo>
                  <a:pt x="843160" y="378169"/>
                </a:lnTo>
                <a:lnTo>
                  <a:pt x="814757" y="417938"/>
                </a:lnTo>
                <a:lnTo>
                  <a:pt x="786819" y="458046"/>
                </a:lnTo>
                <a:lnTo>
                  <a:pt x="759355" y="498441"/>
                </a:lnTo>
                <a:lnTo>
                  <a:pt x="732383" y="539048"/>
                </a:lnTo>
                <a:lnTo>
                  <a:pt x="705904" y="579865"/>
                </a:lnTo>
                <a:lnTo>
                  <a:pt x="679917" y="620886"/>
                </a:lnTo>
                <a:lnTo>
                  <a:pt x="654421" y="662108"/>
                </a:lnTo>
                <a:lnTo>
                  <a:pt x="629417" y="703527"/>
                </a:lnTo>
                <a:lnTo>
                  <a:pt x="604905" y="745140"/>
                </a:lnTo>
                <a:lnTo>
                  <a:pt x="580884" y="786942"/>
                </a:lnTo>
                <a:lnTo>
                  <a:pt x="557353" y="828929"/>
                </a:lnTo>
                <a:lnTo>
                  <a:pt x="534313" y="871098"/>
                </a:lnTo>
                <a:lnTo>
                  <a:pt x="511763" y="913444"/>
                </a:lnTo>
                <a:lnTo>
                  <a:pt x="489704" y="955964"/>
                </a:lnTo>
                <a:lnTo>
                  <a:pt x="468134" y="998654"/>
                </a:lnTo>
                <a:lnTo>
                  <a:pt x="447053" y="1041509"/>
                </a:lnTo>
                <a:lnTo>
                  <a:pt x="426462" y="1084527"/>
                </a:lnTo>
                <a:lnTo>
                  <a:pt x="406360" y="1127702"/>
                </a:lnTo>
                <a:lnTo>
                  <a:pt x="386747" y="1171032"/>
                </a:lnTo>
                <a:lnTo>
                  <a:pt x="367622" y="1214512"/>
                </a:lnTo>
                <a:lnTo>
                  <a:pt x="348985" y="1258138"/>
                </a:lnTo>
                <a:lnTo>
                  <a:pt x="330837" y="1301906"/>
                </a:lnTo>
                <a:lnTo>
                  <a:pt x="313176" y="1345813"/>
                </a:lnTo>
                <a:lnTo>
                  <a:pt x="296002" y="1389854"/>
                </a:lnTo>
                <a:lnTo>
                  <a:pt x="279316" y="1434026"/>
                </a:lnTo>
                <a:lnTo>
                  <a:pt x="263116" y="1478325"/>
                </a:lnTo>
                <a:lnTo>
                  <a:pt x="247404" y="1522747"/>
                </a:lnTo>
                <a:lnTo>
                  <a:pt x="232177" y="1567287"/>
                </a:lnTo>
                <a:lnTo>
                  <a:pt x="217437" y="1611943"/>
                </a:lnTo>
                <a:lnTo>
                  <a:pt x="203183" y="1656710"/>
                </a:lnTo>
                <a:lnTo>
                  <a:pt x="189414" y="1701583"/>
                </a:lnTo>
                <a:lnTo>
                  <a:pt x="176131" y="1746560"/>
                </a:lnTo>
                <a:lnTo>
                  <a:pt x="163333" y="1791637"/>
                </a:lnTo>
                <a:lnTo>
                  <a:pt x="151019" y="1836809"/>
                </a:lnTo>
                <a:lnTo>
                  <a:pt x="139190" y="1882072"/>
                </a:lnTo>
                <a:lnTo>
                  <a:pt x="127846" y="1927423"/>
                </a:lnTo>
                <a:lnTo>
                  <a:pt x="116986" y="1972858"/>
                </a:lnTo>
                <a:lnTo>
                  <a:pt x="106609" y="2018373"/>
                </a:lnTo>
                <a:lnTo>
                  <a:pt x="96716" y="2063963"/>
                </a:lnTo>
                <a:lnTo>
                  <a:pt x="87306" y="2109626"/>
                </a:lnTo>
                <a:lnTo>
                  <a:pt x="78379" y="2155356"/>
                </a:lnTo>
                <a:lnTo>
                  <a:pt x="69936" y="2201151"/>
                </a:lnTo>
                <a:lnTo>
                  <a:pt x="61974" y="2247006"/>
                </a:lnTo>
                <a:lnTo>
                  <a:pt x="54495" y="2292917"/>
                </a:lnTo>
                <a:lnTo>
                  <a:pt x="47498" y="2338881"/>
                </a:lnTo>
                <a:lnTo>
                  <a:pt x="40982" y="2384893"/>
                </a:lnTo>
                <a:lnTo>
                  <a:pt x="34948" y="2430950"/>
                </a:lnTo>
                <a:lnTo>
                  <a:pt x="29396" y="2477048"/>
                </a:lnTo>
                <a:lnTo>
                  <a:pt x="24324" y="2523183"/>
                </a:lnTo>
                <a:lnTo>
                  <a:pt x="19733" y="2569350"/>
                </a:lnTo>
                <a:lnTo>
                  <a:pt x="15622" y="2615546"/>
                </a:lnTo>
                <a:lnTo>
                  <a:pt x="11991" y="2661768"/>
                </a:lnTo>
                <a:lnTo>
                  <a:pt x="8841" y="2708010"/>
                </a:lnTo>
                <a:lnTo>
                  <a:pt x="6170" y="2754270"/>
                </a:lnTo>
                <a:lnTo>
                  <a:pt x="3978" y="2800543"/>
                </a:lnTo>
                <a:lnTo>
                  <a:pt x="2266" y="2846826"/>
                </a:lnTo>
                <a:lnTo>
                  <a:pt x="1032" y="2893114"/>
                </a:lnTo>
                <a:lnTo>
                  <a:pt x="278" y="2939403"/>
                </a:lnTo>
                <a:lnTo>
                  <a:pt x="1" y="2985691"/>
                </a:lnTo>
                <a:lnTo>
                  <a:pt x="203" y="3031972"/>
                </a:lnTo>
                <a:lnTo>
                  <a:pt x="882" y="3078243"/>
                </a:lnTo>
                <a:lnTo>
                  <a:pt x="2039" y="3124500"/>
                </a:lnTo>
                <a:lnTo>
                  <a:pt x="3673" y="3170739"/>
                </a:lnTo>
                <a:lnTo>
                  <a:pt x="5785" y="3216956"/>
                </a:lnTo>
                <a:lnTo>
                  <a:pt x="8373" y="3263148"/>
                </a:lnTo>
                <a:lnTo>
                  <a:pt x="11437" y="3309309"/>
                </a:lnTo>
                <a:lnTo>
                  <a:pt x="14978" y="3355438"/>
                </a:lnTo>
                <a:lnTo>
                  <a:pt x="18995" y="3401528"/>
                </a:lnTo>
                <a:lnTo>
                  <a:pt x="23488" y="3447577"/>
                </a:lnTo>
                <a:lnTo>
                  <a:pt x="28456" y="3493581"/>
                </a:lnTo>
                <a:lnTo>
                  <a:pt x="33900" y="3539536"/>
                </a:lnTo>
                <a:lnTo>
                  <a:pt x="39818" y="3585438"/>
                </a:lnTo>
                <a:lnTo>
                  <a:pt x="46212" y="3631282"/>
                </a:lnTo>
                <a:lnTo>
                  <a:pt x="53079" y="3677066"/>
                </a:lnTo>
                <a:lnTo>
                  <a:pt x="60421" y="3722785"/>
                </a:lnTo>
                <a:lnTo>
                  <a:pt x="68237" y="3768435"/>
                </a:lnTo>
                <a:lnTo>
                  <a:pt x="76526" y="3814012"/>
                </a:lnTo>
                <a:lnTo>
                  <a:pt x="85289" y="3859513"/>
                </a:lnTo>
                <a:lnTo>
                  <a:pt x="94525" y="3904933"/>
                </a:lnTo>
                <a:lnTo>
                  <a:pt x="104234" y="3950269"/>
                </a:lnTo>
                <a:lnTo>
                  <a:pt x="114416" y="3995516"/>
                </a:lnTo>
                <a:lnTo>
                  <a:pt x="125070" y="4040671"/>
                </a:lnTo>
                <a:lnTo>
                  <a:pt x="136196" y="4085730"/>
                </a:lnTo>
                <a:lnTo>
                  <a:pt x="147794" y="4130689"/>
                </a:lnTo>
                <a:lnTo>
                  <a:pt x="159864" y="4175544"/>
                </a:lnTo>
                <a:lnTo>
                  <a:pt x="172405" y="4220292"/>
                </a:lnTo>
                <a:lnTo>
                  <a:pt x="185417" y="4264927"/>
                </a:lnTo>
                <a:lnTo>
                  <a:pt x="198900" y="4309447"/>
                </a:lnTo>
                <a:lnTo>
                  <a:pt x="212853" y="4353847"/>
                </a:lnTo>
                <a:lnTo>
                  <a:pt x="227277" y="4398123"/>
                </a:lnTo>
                <a:lnTo>
                  <a:pt x="242171" y="4442272"/>
                </a:lnTo>
                <a:lnTo>
                  <a:pt x="257535" y="4486290"/>
                </a:lnTo>
                <a:lnTo>
                  <a:pt x="273368" y="4530173"/>
                </a:lnTo>
                <a:lnTo>
                  <a:pt x="289670" y="4573916"/>
                </a:lnTo>
                <a:lnTo>
                  <a:pt x="306442" y="4617516"/>
                </a:lnTo>
                <a:lnTo>
                  <a:pt x="323682" y="4660970"/>
                </a:lnTo>
                <a:lnTo>
                  <a:pt x="341391" y="4704272"/>
                </a:lnTo>
                <a:lnTo>
                  <a:pt x="359568" y="4747420"/>
                </a:lnTo>
                <a:lnTo>
                  <a:pt x="378212" y="4790409"/>
                </a:lnTo>
                <a:lnTo>
                  <a:pt x="397325" y="4833235"/>
                </a:lnTo>
                <a:lnTo>
                  <a:pt x="416905" y="4875895"/>
                </a:lnTo>
                <a:lnTo>
                  <a:pt x="436952" y="4918384"/>
                </a:lnTo>
                <a:lnTo>
                  <a:pt x="457467" y="4960699"/>
                </a:lnTo>
                <a:lnTo>
                  <a:pt x="478448" y="5002836"/>
                </a:lnTo>
                <a:lnTo>
                  <a:pt x="499895" y="5044790"/>
                </a:lnTo>
                <a:lnTo>
                  <a:pt x="521808" y="5086559"/>
                </a:lnTo>
                <a:lnTo>
                  <a:pt x="544188" y="5128137"/>
                </a:lnTo>
                <a:lnTo>
                  <a:pt x="567033" y="5169522"/>
                </a:lnTo>
                <a:lnTo>
                  <a:pt x="590343" y="5210709"/>
                </a:lnTo>
                <a:lnTo>
                  <a:pt x="614118" y="5251694"/>
                </a:lnTo>
                <a:lnTo>
                  <a:pt x="638359" y="5292473"/>
                </a:lnTo>
                <a:lnTo>
                  <a:pt x="663064" y="5333043"/>
                </a:lnTo>
                <a:lnTo>
                  <a:pt x="688233" y="5373400"/>
                </a:lnTo>
                <a:lnTo>
                  <a:pt x="713866" y="5413539"/>
                </a:lnTo>
                <a:lnTo>
                  <a:pt x="739964" y="5453456"/>
                </a:lnTo>
                <a:lnTo>
                  <a:pt x="766524" y="5493149"/>
                </a:lnTo>
                <a:lnTo>
                  <a:pt x="793548" y="5532613"/>
                </a:lnTo>
                <a:lnTo>
                  <a:pt x="821035" y="5571843"/>
                </a:lnTo>
                <a:lnTo>
                  <a:pt x="848985" y="5610837"/>
                </a:lnTo>
                <a:lnTo>
                  <a:pt x="877398" y="5649589"/>
                </a:lnTo>
                <a:lnTo>
                  <a:pt x="906272" y="5688098"/>
                </a:lnTo>
                <a:lnTo>
                  <a:pt x="935609" y="5726357"/>
                </a:lnTo>
                <a:lnTo>
                  <a:pt x="965407" y="5764364"/>
                </a:lnTo>
                <a:lnTo>
                  <a:pt x="995667" y="5802114"/>
                </a:lnTo>
                <a:lnTo>
                  <a:pt x="1026388" y="5839604"/>
                </a:lnTo>
                <a:lnTo>
                  <a:pt x="1057571" y="5876830"/>
                </a:lnTo>
                <a:lnTo>
                  <a:pt x="1089213" y="5913787"/>
                </a:lnTo>
                <a:lnTo>
                  <a:pt x="1121317" y="5950473"/>
                </a:lnTo>
                <a:lnTo>
                  <a:pt x="1153880" y="5986882"/>
                </a:lnTo>
              </a:path>
            </a:pathLst>
          </a:custGeom>
          <a:ln w="381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68516" y="2723555"/>
            <a:ext cx="208508" cy="39848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h</a:t>
            </a:r>
            <a:endParaRPr sz="2531">
              <a:latin typeface="Helvetica Neue"/>
              <a:cs typeface="Helvetica Neu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42975" y="3425932"/>
            <a:ext cx="4176861" cy="502295"/>
          </a:xfrm>
          <a:custGeom>
            <a:avLst/>
            <a:gdLst/>
            <a:ahLst/>
            <a:cxnLst/>
            <a:rect l="l" t="t" r="r" b="b"/>
            <a:pathLst>
              <a:path w="5940425" h="714375">
                <a:moveTo>
                  <a:pt x="0" y="374812"/>
                </a:moveTo>
                <a:lnTo>
                  <a:pt x="48768" y="362643"/>
                </a:lnTo>
                <a:lnTo>
                  <a:pt x="97583" y="350670"/>
                </a:lnTo>
                <a:lnTo>
                  <a:pt x="146443" y="338892"/>
                </a:lnTo>
                <a:lnTo>
                  <a:pt x="195348" y="327311"/>
                </a:lnTo>
                <a:lnTo>
                  <a:pt x="244297" y="315926"/>
                </a:lnTo>
                <a:lnTo>
                  <a:pt x="293289" y="304737"/>
                </a:lnTo>
                <a:lnTo>
                  <a:pt x="342324" y="293744"/>
                </a:lnTo>
                <a:lnTo>
                  <a:pt x="391401" y="282948"/>
                </a:lnTo>
                <a:lnTo>
                  <a:pt x="440521" y="272349"/>
                </a:lnTo>
                <a:lnTo>
                  <a:pt x="489681" y="261946"/>
                </a:lnTo>
                <a:lnTo>
                  <a:pt x="538882" y="251740"/>
                </a:lnTo>
                <a:lnTo>
                  <a:pt x="588122" y="241731"/>
                </a:lnTo>
                <a:lnTo>
                  <a:pt x="637402" y="231919"/>
                </a:lnTo>
                <a:lnTo>
                  <a:pt x="686721" y="222304"/>
                </a:lnTo>
                <a:lnTo>
                  <a:pt x="736078" y="212887"/>
                </a:lnTo>
                <a:lnTo>
                  <a:pt x="785473" y="203667"/>
                </a:lnTo>
                <a:lnTo>
                  <a:pt x="834904" y="194644"/>
                </a:lnTo>
                <a:lnTo>
                  <a:pt x="884372" y="185820"/>
                </a:lnTo>
                <a:lnTo>
                  <a:pt x="933876" y="177193"/>
                </a:lnTo>
                <a:lnTo>
                  <a:pt x="983414" y="168763"/>
                </a:lnTo>
                <a:lnTo>
                  <a:pt x="1032988" y="160532"/>
                </a:lnTo>
                <a:lnTo>
                  <a:pt x="1082595" y="152499"/>
                </a:lnTo>
                <a:lnTo>
                  <a:pt x="1132236" y="144664"/>
                </a:lnTo>
                <a:lnTo>
                  <a:pt x="1181910" y="137028"/>
                </a:lnTo>
                <a:lnTo>
                  <a:pt x="1231616" y="129589"/>
                </a:lnTo>
                <a:lnTo>
                  <a:pt x="1281353" y="122350"/>
                </a:lnTo>
                <a:lnTo>
                  <a:pt x="1331122" y="115309"/>
                </a:lnTo>
                <a:lnTo>
                  <a:pt x="1381903" y="108334"/>
                </a:lnTo>
                <a:lnTo>
                  <a:pt x="1432710" y="101567"/>
                </a:lnTo>
                <a:lnTo>
                  <a:pt x="1483542" y="95007"/>
                </a:lnTo>
                <a:lnTo>
                  <a:pt x="1534398" y="88655"/>
                </a:lnTo>
                <a:lnTo>
                  <a:pt x="1585277" y="82510"/>
                </a:lnTo>
                <a:lnTo>
                  <a:pt x="1636179" y="76574"/>
                </a:lnTo>
                <a:lnTo>
                  <a:pt x="1687103" y="70845"/>
                </a:lnTo>
                <a:lnTo>
                  <a:pt x="1738049" y="65324"/>
                </a:lnTo>
                <a:lnTo>
                  <a:pt x="1789015" y="60011"/>
                </a:lnTo>
                <a:lnTo>
                  <a:pt x="1840002" y="54906"/>
                </a:lnTo>
                <a:lnTo>
                  <a:pt x="1891009" y="50010"/>
                </a:lnTo>
                <a:lnTo>
                  <a:pt x="1942035" y="45321"/>
                </a:lnTo>
                <a:lnTo>
                  <a:pt x="1993079" y="40840"/>
                </a:lnTo>
                <a:lnTo>
                  <a:pt x="2044141" y="36568"/>
                </a:lnTo>
                <a:lnTo>
                  <a:pt x="2095219" y="32504"/>
                </a:lnTo>
                <a:lnTo>
                  <a:pt x="2146315" y="28648"/>
                </a:lnTo>
                <a:lnTo>
                  <a:pt x="2197426" y="25001"/>
                </a:lnTo>
                <a:lnTo>
                  <a:pt x="2248552" y="21562"/>
                </a:lnTo>
                <a:lnTo>
                  <a:pt x="2299693" y="18331"/>
                </a:lnTo>
                <a:lnTo>
                  <a:pt x="2350848" y="15310"/>
                </a:lnTo>
                <a:lnTo>
                  <a:pt x="2402016" y="12496"/>
                </a:lnTo>
                <a:lnTo>
                  <a:pt x="2453197" y="9891"/>
                </a:lnTo>
                <a:lnTo>
                  <a:pt x="2504390" y="7495"/>
                </a:lnTo>
                <a:lnTo>
                  <a:pt x="2555594" y="5308"/>
                </a:lnTo>
                <a:lnTo>
                  <a:pt x="2606808" y="3330"/>
                </a:lnTo>
                <a:lnTo>
                  <a:pt x="2658033" y="1560"/>
                </a:lnTo>
                <a:lnTo>
                  <a:pt x="2709268" y="0"/>
                </a:lnTo>
                <a:lnTo>
                  <a:pt x="2759873" y="1149"/>
                </a:lnTo>
                <a:lnTo>
                  <a:pt x="2810472" y="2460"/>
                </a:lnTo>
                <a:lnTo>
                  <a:pt x="2861064" y="3932"/>
                </a:lnTo>
                <a:lnTo>
                  <a:pt x="2911650" y="5566"/>
                </a:lnTo>
                <a:lnTo>
                  <a:pt x="2962229" y="7361"/>
                </a:lnTo>
                <a:lnTo>
                  <a:pt x="3012801" y="9317"/>
                </a:lnTo>
                <a:lnTo>
                  <a:pt x="3063364" y="11435"/>
                </a:lnTo>
                <a:lnTo>
                  <a:pt x="3113920" y="13713"/>
                </a:lnTo>
                <a:lnTo>
                  <a:pt x="3164466" y="16153"/>
                </a:lnTo>
                <a:lnTo>
                  <a:pt x="3215004" y="18755"/>
                </a:lnTo>
                <a:lnTo>
                  <a:pt x="3265532" y="21517"/>
                </a:lnTo>
                <a:lnTo>
                  <a:pt x="3316051" y="24440"/>
                </a:lnTo>
                <a:lnTo>
                  <a:pt x="3366559" y="27525"/>
                </a:lnTo>
                <a:lnTo>
                  <a:pt x="3417057" y="30770"/>
                </a:lnTo>
                <a:lnTo>
                  <a:pt x="3467544" y="34177"/>
                </a:lnTo>
                <a:lnTo>
                  <a:pt x="3518020" y="37744"/>
                </a:lnTo>
                <a:lnTo>
                  <a:pt x="3568484" y="41473"/>
                </a:lnTo>
                <a:lnTo>
                  <a:pt x="3618935" y="45362"/>
                </a:lnTo>
                <a:lnTo>
                  <a:pt x="3669375" y="49413"/>
                </a:lnTo>
                <a:lnTo>
                  <a:pt x="3719801" y="53624"/>
                </a:lnTo>
                <a:lnTo>
                  <a:pt x="3770214" y="57996"/>
                </a:lnTo>
                <a:lnTo>
                  <a:pt x="3820614" y="62529"/>
                </a:lnTo>
                <a:lnTo>
                  <a:pt x="3871000" y="67223"/>
                </a:lnTo>
                <a:lnTo>
                  <a:pt x="3921371" y="72078"/>
                </a:lnTo>
                <a:lnTo>
                  <a:pt x="3971727" y="77093"/>
                </a:lnTo>
                <a:lnTo>
                  <a:pt x="4022069" y="82269"/>
                </a:lnTo>
                <a:lnTo>
                  <a:pt x="4072394" y="87606"/>
                </a:lnTo>
                <a:lnTo>
                  <a:pt x="4122704" y="93103"/>
                </a:lnTo>
                <a:lnTo>
                  <a:pt x="4172997" y="98761"/>
                </a:lnTo>
                <a:lnTo>
                  <a:pt x="4223274" y="104580"/>
                </a:lnTo>
                <a:lnTo>
                  <a:pt x="4273534" y="110559"/>
                </a:lnTo>
                <a:lnTo>
                  <a:pt x="4323776" y="116699"/>
                </a:lnTo>
                <a:lnTo>
                  <a:pt x="4374000" y="122999"/>
                </a:lnTo>
                <a:lnTo>
                  <a:pt x="4424934" y="129555"/>
                </a:lnTo>
                <a:lnTo>
                  <a:pt x="4475844" y="136275"/>
                </a:lnTo>
                <a:lnTo>
                  <a:pt x="4526730" y="143160"/>
                </a:lnTo>
                <a:lnTo>
                  <a:pt x="4577592" y="150209"/>
                </a:lnTo>
                <a:lnTo>
                  <a:pt x="4628429" y="157422"/>
                </a:lnTo>
                <a:lnTo>
                  <a:pt x="4679241" y="164800"/>
                </a:lnTo>
                <a:lnTo>
                  <a:pt x="4730028" y="172342"/>
                </a:lnTo>
                <a:lnTo>
                  <a:pt x="4780789" y="180048"/>
                </a:lnTo>
                <a:lnTo>
                  <a:pt x="4831524" y="187919"/>
                </a:lnTo>
                <a:lnTo>
                  <a:pt x="4882233" y="195953"/>
                </a:lnTo>
                <a:lnTo>
                  <a:pt x="4932914" y="204151"/>
                </a:lnTo>
                <a:lnTo>
                  <a:pt x="4983568" y="212514"/>
                </a:lnTo>
                <a:lnTo>
                  <a:pt x="5034194" y="221039"/>
                </a:lnTo>
                <a:lnTo>
                  <a:pt x="5084792" y="229729"/>
                </a:lnTo>
                <a:lnTo>
                  <a:pt x="5135362" y="238583"/>
                </a:lnTo>
                <a:lnTo>
                  <a:pt x="5185902" y="247600"/>
                </a:lnTo>
                <a:lnTo>
                  <a:pt x="5236413" y="256780"/>
                </a:lnTo>
                <a:lnTo>
                  <a:pt x="5286894" y="266124"/>
                </a:lnTo>
                <a:lnTo>
                  <a:pt x="5337345" y="275631"/>
                </a:lnTo>
                <a:lnTo>
                  <a:pt x="5387766" y="285302"/>
                </a:lnTo>
                <a:lnTo>
                  <a:pt x="5438155" y="295136"/>
                </a:lnTo>
                <a:lnTo>
                  <a:pt x="5488513" y="305133"/>
                </a:lnTo>
                <a:lnTo>
                  <a:pt x="5538840" y="315293"/>
                </a:lnTo>
                <a:lnTo>
                  <a:pt x="5589134" y="325616"/>
                </a:lnTo>
                <a:lnTo>
                  <a:pt x="5639396" y="336102"/>
                </a:lnTo>
                <a:lnTo>
                  <a:pt x="5689624" y="346751"/>
                </a:lnTo>
                <a:lnTo>
                  <a:pt x="5739820" y="357563"/>
                </a:lnTo>
                <a:lnTo>
                  <a:pt x="5789981" y="368538"/>
                </a:lnTo>
                <a:lnTo>
                  <a:pt x="5840109" y="379675"/>
                </a:lnTo>
                <a:lnTo>
                  <a:pt x="5890201" y="390975"/>
                </a:lnTo>
                <a:lnTo>
                  <a:pt x="5940259" y="402437"/>
                </a:lnTo>
                <a:lnTo>
                  <a:pt x="5890300" y="413352"/>
                </a:lnTo>
                <a:lnTo>
                  <a:pt x="5840303" y="424074"/>
                </a:lnTo>
                <a:lnTo>
                  <a:pt x="5790267" y="434604"/>
                </a:lnTo>
                <a:lnTo>
                  <a:pt x="5740195" y="444940"/>
                </a:lnTo>
                <a:lnTo>
                  <a:pt x="5690086" y="455082"/>
                </a:lnTo>
                <a:lnTo>
                  <a:pt x="5639941" y="465032"/>
                </a:lnTo>
                <a:lnTo>
                  <a:pt x="5589761" y="474788"/>
                </a:lnTo>
                <a:lnTo>
                  <a:pt x="5539545" y="484351"/>
                </a:lnTo>
                <a:lnTo>
                  <a:pt x="5489295" y="493720"/>
                </a:lnTo>
                <a:lnTo>
                  <a:pt x="5439012" y="502896"/>
                </a:lnTo>
                <a:lnTo>
                  <a:pt x="5388695" y="511877"/>
                </a:lnTo>
                <a:lnTo>
                  <a:pt x="5338346" y="520666"/>
                </a:lnTo>
                <a:lnTo>
                  <a:pt x="5287964" y="529260"/>
                </a:lnTo>
                <a:lnTo>
                  <a:pt x="5237551" y="537660"/>
                </a:lnTo>
                <a:lnTo>
                  <a:pt x="5187107" y="545867"/>
                </a:lnTo>
                <a:lnTo>
                  <a:pt x="5136632" y="553879"/>
                </a:lnTo>
                <a:lnTo>
                  <a:pt x="5086128" y="561697"/>
                </a:lnTo>
                <a:lnTo>
                  <a:pt x="5035594" y="569321"/>
                </a:lnTo>
                <a:lnTo>
                  <a:pt x="4985032" y="576750"/>
                </a:lnTo>
                <a:lnTo>
                  <a:pt x="4934441" y="583985"/>
                </a:lnTo>
                <a:lnTo>
                  <a:pt x="4883823" y="591026"/>
                </a:lnTo>
                <a:lnTo>
                  <a:pt x="4833178" y="597872"/>
                </a:lnTo>
                <a:lnTo>
                  <a:pt x="4782506" y="604523"/>
                </a:lnTo>
                <a:lnTo>
                  <a:pt x="4731808" y="610979"/>
                </a:lnTo>
                <a:lnTo>
                  <a:pt x="4681085" y="617241"/>
                </a:lnTo>
                <a:lnTo>
                  <a:pt x="4630337" y="623308"/>
                </a:lnTo>
                <a:lnTo>
                  <a:pt x="4579565" y="629180"/>
                </a:lnTo>
                <a:lnTo>
                  <a:pt x="4528769" y="634856"/>
                </a:lnTo>
                <a:lnTo>
                  <a:pt x="4477950" y="640338"/>
                </a:lnTo>
                <a:lnTo>
                  <a:pt x="4427108" y="645624"/>
                </a:lnTo>
                <a:lnTo>
                  <a:pt x="4376244" y="650715"/>
                </a:lnTo>
                <a:lnTo>
                  <a:pt x="4325359" y="655611"/>
                </a:lnTo>
                <a:lnTo>
                  <a:pt x="4274453" y="660311"/>
                </a:lnTo>
                <a:lnTo>
                  <a:pt x="4223527" y="664816"/>
                </a:lnTo>
                <a:lnTo>
                  <a:pt x="4172581" y="669125"/>
                </a:lnTo>
                <a:lnTo>
                  <a:pt x="4121615" y="673238"/>
                </a:lnTo>
                <a:lnTo>
                  <a:pt x="4070632" y="677155"/>
                </a:lnTo>
                <a:lnTo>
                  <a:pt x="4019630" y="680877"/>
                </a:lnTo>
                <a:lnTo>
                  <a:pt x="3968843" y="684387"/>
                </a:lnTo>
                <a:lnTo>
                  <a:pt x="3918046" y="687702"/>
                </a:lnTo>
                <a:lnTo>
                  <a:pt x="3867241" y="690823"/>
                </a:lnTo>
                <a:lnTo>
                  <a:pt x="3816429" y="693749"/>
                </a:lnTo>
                <a:lnTo>
                  <a:pt x="3765608" y="696480"/>
                </a:lnTo>
                <a:lnTo>
                  <a:pt x="3714781" y="699016"/>
                </a:lnTo>
                <a:lnTo>
                  <a:pt x="3663947" y="701358"/>
                </a:lnTo>
                <a:lnTo>
                  <a:pt x="3613107" y="703506"/>
                </a:lnTo>
                <a:lnTo>
                  <a:pt x="3562262" y="705458"/>
                </a:lnTo>
                <a:lnTo>
                  <a:pt x="3511413" y="707216"/>
                </a:lnTo>
                <a:lnTo>
                  <a:pt x="3460559" y="708780"/>
                </a:lnTo>
                <a:lnTo>
                  <a:pt x="3409701" y="710148"/>
                </a:lnTo>
                <a:lnTo>
                  <a:pt x="3358841" y="711322"/>
                </a:lnTo>
                <a:lnTo>
                  <a:pt x="3307978" y="712302"/>
                </a:lnTo>
                <a:lnTo>
                  <a:pt x="3257113" y="713087"/>
                </a:lnTo>
                <a:lnTo>
                  <a:pt x="3206247" y="713677"/>
                </a:lnTo>
                <a:lnTo>
                  <a:pt x="3155380" y="714073"/>
                </a:lnTo>
                <a:lnTo>
                  <a:pt x="3104512" y="714274"/>
                </a:lnTo>
                <a:lnTo>
                  <a:pt x="3053645" y="714280"/>
                </a:lnTo>
                <a:lnTo>
                  <a:pt x="3002779" y="714092"/>
                </a:lnTo>
                <a:lnTo>
                  <a:pt x="2951914" y="713709"/>
                </a:lnTo>
                <a:lnTo>
                  <a:pt x="2901051" y="713132"/>
                </a:lnTo>
                <a:lnTo>
                  <a:pt x="2850191" y="712361"/>
                </a:lnTo>
                <a:lnTo>
                  <a:pt x="2799334" y="711394"/>
                </a:lnTo>
                <a:lnTo>
                  <a:pt x="2748480" y="710233"/>
                </a:lnTo>
                <a:lnTo>
                  <a:pt x="2697631" y="708878"/>
                </a:lnTo>
                <a:lnTo>
                  <a:pt x="2646786" y="707328"/>
                </a:lnTo>
                <a:lnTo>
                  <a:pt x="2595947" y="705584"/>
                </a:lnTo>
                <a:lnTo>
                  <a:pt x="2545113" y="703645"/>
                </a:lnTo>
                <a:lnTo>
                  <a:pt x="2494286" y="701512"/>
                </a:lnTo>
                <a:lnTo>
                  <a:pt x="2443466" y="699184"/>
                </a:lnTo>
                <a:lnTo>
                  <a:pt x="2392654" y="696661"/>
                </a:lnTo>
                <a:lnTo>
                  <a:pt x="2341850" y="693944"/>
                </a:lnTo>
                <a:lnTo>
                  <a:pt x="2291054" y="691033"/>
                </a:lnTo>
                <a:lnTo>
                  <a:pt x="2240268" y="687927"/>
                </a:lnTo>
                <a:lnTo>
                  <a:pt x="2189491" y="684627"/>
                </a:lnTo>
                <a:lnTo>
                  <a:pt x="2138851" y="680511"/>
                </a:lnTo>
              </a:path>
            </a:pathLst>
          </a:custGeom>
          <a:ln w="101600">
            <a:solidFill>
              <a:srgbClr val="F5D3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51047" y="3768465"/>
            <a:ext cx="242888" cy="277713"/>
          </a:xfrm>
          <a:custGeom>
            <a:avLst/>
            <a:gdLst/>
            <a:ahLst/>
            <a:cxnLst/>
            <a:rect l="l" t="t" r="r" b="b"/>
            <a:pathLst>
              <a:path w="345440" h="394970">
                <a:moveTo>
                  <a:pt x="345163" y="0"/>
                </a:moveTo>
                <a:lnTo>
                  <a:pt x="0" y="170720"/>
                </a:lnTo>
                <a:lnTo>
                  <a:pt x="313065" y="394937"/>
                </a:lnTo>
              </a:path>
            </a:pathLst>
          </a:custGeom>
          <a:ln w="101600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51048" y="3888502"/>
            <a:ext cx="231725" cy="19199"/>
          </a:xfrm>
          <a:custGeom>
            <a:avLst/>
            <a:gdLst/>
            <a:ahLst/>
            <a:cxnLst/>
            <a:rect l="l" t="t" r="r" b="b"/>
            <a:pathLst>
              <a:path w="329565" h="27304">
                <a:moveTo>
                  <a:pt x="329114" y="26748"/>
                </a:moveTo>
                <a:lnTo>
                  <a:pt x="0" y="0"/>
                </a:lnTo>
              </a:path>
            </a:pathLst>
          </a:custGeom>
          <a:ln w="101600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84664" y="3902274"/>
            <a:ext cx="238423" cy="39848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A</a:t>
            </a:r>
            <a:endParaRPr sz="2531">
              <a:latin typeface="Helvetica Neue"/>
              <a:cs typeface="Helvetica Neu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30553" y="1603459"/>
            <a:ext cx="185291" cy="210741"/>
          </a:xfrm>
          <a:custGeom>
            <a:avLst/>
            <a:gdLst/>
            <a:ahLst/>
            <a:cxnLst/>
            <a:rect l="l" t="t" r="r" b="b"/>
            <a:pathLst>
              <a:path w="263525" h="299719">
                <a:moveTo>
                  <a:pt x="263037" y="0"/>
                </a:moveTo>
                <a:lnTo>
                  <a:pt x="224743" y="40238"/>
                </a:lnTo>
                <a:lnTo>
                  <a:pt x="186772" y="80948"/>
                </a:lnTo>
                <a:lnTo>
                  <a:pt x="149116" y="122119"/>
                </a:lnTo>
                <a:lnTo>
                  <a:pt x="111768" y="163742"/>
                </a:lnTo>
                <a:lnTo>
                  <a:pt x="74720" y="205807"/>
                </a:lnTo>
                <a:lnTo>
                  <a:pt x="45993" y="239036"/>
                </a:lnTo>
                <a:lnTo>
                  <a:pt x="17676" y="272745"/>
                </a:lnTo>
                <a:lnTo>
                  <a:pt x="0" y="299176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8573" y="1744627"/>
            <a:ext cx="160288" cy="177254"/>
          </a:xfrm>
          <a:custGeom>
            <a:avLst/>
            <a:gdLst/>
            <a:ahLst/>
            <a:cxnLst/>
            <a:rect l="l" t="t" r="r" b="b"/>
            <a:pathLst>
              <a:path w="227965" h="252094">
                <a:moveTo>
                  <a:pt x="12341" y="0"/>
                </a:moveTo>
                <a:lnTo>
                  <a:pt x="0" y="251477"/>
                </a:lnTo>
                <a:lnTo>
                  <a:pt x="227700" y="144025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58573" y="1795261"/>
            <a:ext cx="84385" cy="126355"/>
          </a:xfrm>
          <a:custGeom>
            <a:avLst/>
            <a:gdLst/>
            <a:ahLst/>
            <a:cxnLst/>
            <a:rect l="l" t="t" r="r" b="b"/>
            <a:pathLst>
              <a:path w="120015" h="179705">
                <a:moveTo>
                  <a:pt x="120020" y="0"/>
                </a:moveTo>
                <a:lnTo>
                  <a:pt x="0" y="179465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04360" y="1509117"/>
            <a:ext cx="161627" cy="34449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80" b="1" dirty="0">
                <a:solidFill>
                  <a:srgbClr val="C82506"/>
                </a:solidFill>
                <a:latin typeface="Helvetica Neue"/>
                <a:cs typeface="Helvetica Neue"/>
              </a:rPr>
              <a:t>z</a:t>
            </a:r>
            <a:endParaRPr sz="2180">
              <a:latin typeface="Helvetica Neue"/>
              <a:cs typeface="Helvetica Neu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97390" y="2178453"/>
            <a:ext cx="394246" cy="1724323"/>
          </a:xfrm>
          <a:custGeom>
            <a:avLst/>
            <a:gdLst/>
            <a:ahLst/>
            <a:cxnLst/>
            <a:rect l="l" t="t" r="r" b="b"/>
            <a:pathLst>
              <a:path w="560704" h="2452370">
                <a:moveTo>
                  <a:pt x="560203" y="0"/>
                </a:moveTo>
                <a:lnTo>
                  <a:pt x="529976" y="48502"/>
                </a:lnTo>
                <a:lnTo>
                  <a:pt x="505444" y="93306"/>
                </a:lnTo>
                <a:lnTo>
                  <a:pt x="481461" y="138393"/>
                </a:lnTo>
                <a:lnTo>
                  <a:pt x="458031" y="183759"/>
                </a:lnTo>
                <a:lnTo>
                  <a:pt x="435157" y="229398"/>
                </a:lnTo>
                <a:lnTo>
                  <a:pt x="412839" y="275305"/>
                </a:lnTo>
                <a:lnTo>
                  <a:pt x="391081" y="321475"/>
                </a:lnTo>
                <a:lnTo>
                  <a:pt x="369884" y="367903"/>
                </a:lnTo>
                <a:lnTo>
                  <a:pt x="349252" y="414584"/>
                </a:lnTo>
                <a:lnTo>
                  <a:pt x="329186" y="461513"/>
                </a:lnTo>
                <a:lnTo>
                  <a:pt x="309689" y="508684"/>
                </a:lnTo>
                <a:lnTo>
                  <a:pt x="290762" y="556092"/>
                </a:lnTo>
                <a:lnTo>
                  <a:pt x="272409" y="603734"/>
                </a:lnTo>
                <a:lnTo>
                  <a:pt x="254632" y="651602"/>
                </a:lnTo>
                <a:lnTo>
                  <a:pt x="237432" y="699693"/>
                </a:lnTo>
                <a:lnTo>
                  <a:pt x="220812" y="748001"/>
                </a:lnTo>
                <a:lnTo>
                  <a:pt x="204775" y="796521"/>
                </a:lnTo>
                <a:lnTo>
                  <a:pt x="189323" y="845248"/>
                </a:lnTo>
                <a:lnTo>
                  <a:pt x="174457" y="894177"/>
                </a:lnTo>
                <a:lnTo>
                  <a:pt x="160181" y="943302"/>
                </a:lnTo>
                <a:lnTo>
                  <a:pt x="146496" y="992620"/>
                </a:lnTo>
                <a:lnTo>
                  <a:pt x="133405" y="1042124"/>
                </a:lnTo>
                <a:lnTo>
                  <a:pt x="120911" y="1091809"/>
                </a:lnTo>
                <a:lnTo>
                  <a:pt x="109107" y="1141272"/>
                </a:lnTo>
                <a:lnTo>
                  <a:pt x="97908" y="1190852"/>
                </a:lnTo>
                <a:lnTo>
                  <a:pt x="87312" y="1240542"/>
                </a:lnTo>
                <a:lnTo>
                  <a:pt x="77320" y="1290338"/>
                </a:lnTo>
                <a:lnTo>
                  <a:pt x="67934" y="1340233"/>
                </a:lnTo>
                <a:lnTo>
                  <a:pt x="59152" y="1390222"/>
                </a:lnTo>
                <a:lnTo>
                  <a:pt x="50977" y="1440300"/>
                </a:lnTo>
                <a:lnTo>
                  <a:pt x="43407" y="1490461"/>
                </a:lnTo>
                <a:lnTo>
                  <a:pt x="36444" y="1540700"/>
                </a:lnTo>
                <a:lnTo>
                  <a:pt x="30087" y="1591011"/>
                </a:lnTo>
                <a:lnTo>
                  <a:pt x="24338" y="1641388"/>
                </a:lnTo>
                <a:lnTo>
                  <a:pt x="19197" y="1691827"/>
                </a:lnTo>
                <a:lnTo>
                  <a:pt x="14664" y="1742321"/>
                </a:lnTo>
                <a:lnTo>
                  <a:pt x="10740" y="1792865"/>
                </a:lnTo>
                <a:lnTo>
                  <a:pt x="7425" y="1843453"/>
                </a:lnTo>
                <a:lnTo>
                  <a:pt x="4719" y="1894081"/>
                </a:lnTo>
                <a:lnTo>
                  <a:pt x="2623" y="1944742"/>
                </a:lnTo>
                <a:lnTo>
                  <a:pt x="1138" y="1995431"/>
                </a:lnTo>
                <a:lnTo>
                  <a:pt x="263" y="2046142"/>
                </a:lnTo>
                <a:lnTo>
                  <a:pt x="0" y="2096871"/>
                </a:lnTo>
                <a:lnTo>
                  <a:pt x="348" y="2147611"/>
                </a:lnTo>
                <a:lnTo>
                  <a:pt x="1308" y="2198356"/>
                </a:lnTo>
                <a:lnTo>
                  <a:pt x="2881" y="2249102"/>
                </a:lnTo>
                <a:lnTo>
                  <a:pt x="5066" y="2299843"/>
                </a:lnTo>
                <a:lnTo>
                  <a:pt x="7865" y="2350573"/>
                </a:lnTo>
                <a:lnTo>
                  <a:pt x="11278" y="2401287"/>
                </a:lnTo>
                <a:lnTo>
                  <a:pt x="15305" y="2451979"/>
                </a:lnTo>
              </a:path>
            </a:pathLst>
          </a:custGeom>
          <a:ln w="114300">
            <a:solidFill>
              <a:srgbClr val="F5D3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8165" y="1992781"/>
            <a:ext cx="269230" cy="302270"/>
          </a:xfrm>
          <a:custGeom>
            <a:avLst/>
            <a:gdLst/>
            <a:ahLst/>
            <a:cxnLst/>
            <a:rect l="l" t="t" r="r" b="b"/>
            <a:pathLst>
              <a:path w="382904" h="429895">
                <a:moveTo>
                  <a:pt x="375084" y="429446"/>
                </a:moveTo>
                <a:lnTo>
                  <a:pt x="382336" y="0"/>
                </a:lnTo>
                <a:lnTo>
                  <a:pt x="0" y="195694"/>
                </a:lnTo>
              </a:path>
            </a:pathLst>
          </a:custGeom>
          <a:ln w="114299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70030" y="1992781"/>
            <a:ext cx="137071" cy="220117"/>
          </a:xfrm>
          <a:custGeom>
            <a:avLst/>
            <a:gdLst/>
            <a:ahLst/>
            <a:cxnLst/>
            <a:rect l="l" t="t" r="r" b="b"/>
            <a:pathLst>
              <a:path w="194945" h="313055">
                <a:moveTo>
                  <a:pt x="0" y="312570"/>
                </a:moveTo>
                <a:lnTo>
                  <a:pt x="194793" y="0"/>
                </a:lnTo>
              </a:path>
            </a:pathLst>
          </a:custGeom>
          <a:ln w="114299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6820" y="1117996"/>
            <a:ext cx="2138660" cy="771581"/>
          </a:xfrm>
          <a:prstGeom prst="rect">
            <a:avLst/>
          </a:prstGeom>
        </p:spPr>
        <p:txBody>
          <a:bodyPr vert="horz" wrap="square" lIns="0" tIns="105370" rIns="0" bIns="0" rtlCol="0">
            <a:spAutoFit/>
          </a:bodyPr>
          <a:lstStyle/>
          <a:p>
            <a:pPr marL="8929">
              <a:spcBef>
                <a:spcPts val="830"/>
              </a:spcBef>
            </a:pPr>
            <a:r>
              <a:rPr sz="1828" b="1" spc="-4" dirty="0">
                <a:solidFill>
                  <a:srgbClr val="444444"/>
                </a:solidFill>
                <a:latin typeface="Helvetica Neue"/>
                <a:cs typeface="Helvetica Neue"/>
              </a:rPr>
              <a:t>Preguntas:</a:t>
            </a:r>
            <a:endParaRPr sz="1828">
              <a:latin typeface="Helvetica Neue"/>
              <a:cs typeface="Helvetica Neue"/>
            </a:endParaRPr>
          </a:p>
          <a:p>
            <a:pPr marL="8929">
              <a:spcBef>
                <a:spcPts val="759"/>
              </a:spcBef>
              <a:tabLst>
                <a:tab pos="329940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1.	</a:t>
            </a:r>
            <a:r>
              <a:rPr sz="1828" b="1" dirty="0">
                <a:solidFill>
                  <a:srgbClr val="70BF41"/>
                </a:solidFill>
                <a:latin typeface="Helvetica Neue"/>
                <a:cs typeface="Helvetica Neue"/>
              </a:rPr>
              <a:t>AH </a:t>
            </a:r>
            <a:r>
              <a:rPr sz="1828" dirty="0">
                <a:latin typeface="HelveticaNeue-Light"/>
                <a:cs typeface="HelveticaNeue-Light"/>
              </a:rPr>
              <a:t>del</a:t>
            </a:r>
            <a:r>
              <a:rPr sz="1828" spc="-67" dirty="0">
                <a:latin typeface="HelveticaNeue-Light"/>
                <a:cs typeface="HelveticaNeue-Light"/>
              </a:rPr>
              <a:t> </a:t>
            </a:r>
            <a:r>
              <a:rPr sz="1828" dirty="0">
                <a:latin typeface="HelveticaNeue-Light"/>
                <a:cs typeface="HelveticaNeue-Light"/>
              </a:rPr>
              <a:t>Meridiano:</a:t>
            </a:r>
            <a:endParaRPr sz="1828">
              <a:latin typeface="HelveticaNeue-Light"/>
              <a:cs typeface="HelveticaNeue-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6821" y="2339579"/>
            <a:ext cx="2907060" cy="29031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  <a:tabLst>
                <a:tab pos="329940" algn="l"/>
              </a:tabLst>
            </a:pPr>
            <a:r>
              <a:rPr sz="1828" b="1" dirty="0">
                <a:solidFill>
                  <a:srgbClr val="70BF41"/>
                </a:solidFill>
                <a:latin typeface="Helvetica Neue"/>
                <a:cs typeface="Helvetica Neue"/>
              </a:rPr>
              <a:t>2.	AH </a:t>
            </a:r>
            <a:r>
              <a:rPr sz="1828" dirty="0">
                <a:latin typeface="HelveticaNeue-Light"/>
                <a:cs typeface="HelveticaNeue-Light"/>
              </a:rPr>
              <a:t>del Punto </a:t>
            </a:r>
            <a:r>
              <a:rPr sz="1828" spc="-7" dirty="0">
                <a:latin typeface="HelveticaNeue-Light"/>
                <a:cs typeface="HelveticaNeue-Light"/>
              </a:rPr>
              <a:t>Cardinal</a:t>
            </a:r>
            <a:r>
              <a:rPr sz="1828" spc="-49" dirty="0">
                <a:latin typeface="HelveticaNeue-Light"/>
                <a:cs typeface="HelveticaNeue-Light"/>
              </a:rPr>
              <a:t> </a:t>
            </a:r>
            <a:r>
              <a:rPr sz="1828" spc="-18" dirty="0">
                <a:latin typeface="HelveticaNeue-Light"/>
                <a:cs typeface="HelveticaNeue-Light"/>
              </a:rPr>
              <a:t>W:</a:t>
            </a:r>
            <a:endParaRPr sz="1828">
              <a:latin typeface="HelveticaNeue-Light"/>
              <a:cs typeface="HelveticaNeue-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6820" y="3089672"/>
            <a:ext cx="3195042" cy="559197"/>
          </a:xfrm>
          <a:prstGeom prst="rect">
            <a:avLst/>
          </a:prstGeom>
        </p:spPr>
        <p:txBody>
          <a:bodyPr vert="horz" wrap="square" lIns="0" tIns="1339" rIns="0" bIns="0" rtlCol="0">
            <a:spAutoFit/>
          </a:bodyPr>
          <a:lstStyle/>
          <a:p>
            <a:pPr marL="330387" marR="3572" indent="-321457">
              <a:lnSpc>
                <a:spcPct val="102600"/>
              </a:lnSpc>
              <a:spcBef>
                <a:spcPts val="11"/>
              </a:spcBef>
              <a:tabLst>
                <a:tab pos="329940" algn="l"/>
              </a:tabLst>
            </a:pPr>
            <a:r>
              <a:rPr sz="1828" dirty="0">
                <a:latin typeface="HelveticaNeue-Light"/>
                <a:cs typeface="HelveticaNeue-Light"/>
              </a:rPr>
              <a:t>3.	AH de un objeto que se</a:t>
            </a:r>
            <a:r>
              <a:rPr sz="1828" spc="-70" dirty="0">
                <a:latin typeface="HelveticaNeue-Light"/>
                <a:cs typeface="HelveticaNeue-Light"/>
              </a:rPr>
              <a:t> </a:t>
            </a:r>
            <a:r>
              <a:rPr sz="1828" dirty="0">
                <a:latin typeface="HelveticaNeue-Light"/>
                <a:cs typeface="HelveticaNeue-Light"/>
              </a:rPr>
              <a:t>está  poniendo:</a:t>
            </a:r>
            <a:endParaRPr sz="1828">
              <a:latin typeface="HelveticaNeue-Light"/>
              <a:cs typeface="HelveticaNeue-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6820" y="4125516"/>
            <a:ext cx="2898577" cy="559197"/>
          </a:xfrm>
          <a:prstGeom prst="rect">
            <a:avLst/>
          </a:prstGeom>
        </p:spPr>
        <p:txBody>
          <a:bodyPr vert="horz" wrap="square" lIns="0" tIns="1339" rIns="0" bIns="0" rtlCol="0">
            <a:spAutoFit/>
          </a:bodyPr>
          <a:lstStyle/>
          <a:p>
            <a:pPr marL="330387" marR="3572" indent="-321457">
              <a:lnSpc>
                <a:spcPct val="102600"/>
              </a:lnSpc>
              <a:spcBef>
                <a:spcPts val="11"/>
              </a:spcBef>
              <a:tabLst>
                <a:tab pos="329940" algn="l"/>
              </a:tabLst>
            </a:pPr>
            <a:r>
              <a:rPr sz="1828" dirty="0">
                <a:latin typeface="HelveticaNeue-Light"/>
                <a:cs typeface="HelveticaNeue-Light"/>
              </a:rPr>
              <a:t>4.	AH de un objeto que</a:t>
            </a:r>
            <a:r>
              <a:rPr sz="1828" spc="-70" dirty="0">
                <a:latin typeface="HelveticaNeue-Light"/>
                <a:cs typeface="HelveticaNeue-Light"/>
              </a:rPr>
              <a:t> </a:t>
            </a:r>
            <a:r>
              <a:rPr sz="1828" dirty="0">
                <a:latin typeface="HelveticaNeue-Light"/>
                <a:cs typeface="HelveticaNeue-Light"/>
              </a:rPr>
              <a:t>está  naciendo:</a:t>
            </a:r>
            <a:endParaRPr sz="1828">
              <a:latin typeface="HelveticaNeue-Light"/>
              <a:cs typeface="HelveticaNeue-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70477" y="4625579"/>
            <a:ext cx="1303287" cy="24709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547" spc="-4" dirty="0">
                <a:solidFill>
                  <a:srgbClr val="51A7F9"/>
                </a:solidFill>
                <a:latin typeface="HelveticaNeue-Light"/>
                <a:cs typeface="HelveticaNeue-Light"/>
              </a:rPr>
              <a:t>(círculo</a:t>
            </a:r>
            <a:r>
              <a:rPr sz="1547" spc="-63" dirty="0">
                <a:solidFill>
                  <a:srgbClr val="51A7F9"/>
                </a:solidFill>
                <a:latin typeface="HelveticaNeue-Light"/>
                <a:cs typeface="HelveticaNeue-Light"/>
              </a:rPr>
              <a:t> </a:t>
            </a:r>
            <a:r>
              <a:rPr sz="1547" dirty="0">
                <a:solidFill>
                  <a:srgbClr val="51A7F9"/>
                </a:solidFill>
                <a:latin typeface="HelveticaNeue-Light"/>
                <a:cs typeface="HelveticaNeue-Light"/>
              </a:rPr>
              <a:t>horario)</a:t>
            </a:r>
            <a:endParaRPr sz="1547">
              <a:latin typeface="HelveticaNeue-Light"/>
              <a:cs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370887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25" y="211278"/>
            <a:ext cx="7195989" cy="516849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2301545" algn="l"/>
                <a:tab pos="4469150" algn="l"/>
                <a:tab pos="5671489" algn="l"/>
              </a:tabLst>
            </a:pPr>
            <a:r>
              <a:rPr dirty="0"/>
              <a:t>Coo</a:t>
            </a:r>
            <a:r>
              <a:rPr spc="-56" dirty="0"/>
              <a:t>r</a:t>
            </a:r>
            <a:r>
              <a:rPr dirty="0"/>
              <a:t>denadas	Ecuatoriales:	</a:t>
            </a:r>
            <a:r>
              <a:rPr sz="3234" dirty="0">
                <a:latin typeface="Times New Roman"/>
                <a:cs typeface="Times New Roman"/>
              </a:rPr>
              <a:t>(</a:t>
            </a:r>
            <a:r>
              <a:rPr sz="3234" spc="-4" dirty="0">
                <a:latin typeface="Times New Roman"/>
                <a:cs typeface="Times New Roman"/>
              </a:rPr>
              <a:t>α</a:t>
            </a:r>
            <a:r>
              <a:rPr sz="3234" dirty="0">
                <a:latin typeface="Times New Roman"/>
                <a:cs typeface="Times New Roman"/>
              </a:rPr>
              <a:t>,δ)</a:t>
            </a:r>
            <a:r>
              <a:rPr sz="3234" spc="11" dirty="0">
                <a:latin typeface="Times New Roman"/>
                <a:cs typeface="Times New Roman"/>
              </a:rPr>
              <a:t> </a:t>
            </a:r>
            <a:r>
              <a:rPr dirty="0"/>
              <a:t>ó	(AR,DEC)</a:t>
            </a:r>
            <a:endParaRPr sz="323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3023" y="1187737"/>
            <a:ext cx="5013317" cy="5013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48813" y="2207877"/>
            <a:ext cx="112514" cy="354062"/>
          </a:xfrm>
          <a:custGeom>
            <a:avLst/>
            <a:gdLst/>
            <a:ahLst/>
            <a:cxnLst/>
            <a:rect l="l" t="t" r="r" b="b"/>
            <a:pathLst>
              <a:path w="160020" h="503554">
                <a:moveTo>
                  <a:pt x="0" y="503064"/>
                </a:moveTo>
                <a:lnTo>
                  <a:pt x="11795" y="473587"/>
                </a:lnTo>
                <a:lnTo>
                  <a:pt x="60456" y="351985"/>
                </a:lnTo>
                <a:lnTo>
                  <a:pt x="159810" y="0"/>
                </a:lnTo>
              </a:path>
            </a:pathLst>
          </a:custGeom>
          <a:ln w="635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72545" y="2507028"/>
            <a:ext cx="169218" cy="175022"/>
          </a:xfrm>
          <a:custGeom>
            <a:avLst/>
            <a:gdLst/>
            <a:ahLst/>
            <a:cxnLst/>
            <a:rect l="l" t="t" r="r" b="b"/>
            <a:pathLst>
              <a:path w="240665" h="248920">
                <a:moveTo>
                  <a:pt x="0" y="0"/>
                </a:moveTo>
                <a:lnTo>
                  <a:pt x="40055" y="248573"/>
                </a:lnTo>
                <a:lnTo>
                  <a:pt x="240535" y="96254"/>
                </a:lnTo>
              </a:path>
            </a:pathLst>
          </a:custGeom>
          <a:ln w="63499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0709" y="2540868"/>
            <a:ext cx="56704" cy="141089"/>
          </a:xfrm>
          <a:custGeom>
            <a:avLst/>
            <a:gdLst/>
            <a:ahLst/>
            <a:cxnLst/>
            <a:rect l="l" t="t" r="r" b="b"/>
            <a:pathLst>
              <a:path w="80645" h="200660">
                <a:moveTo>
                  <a:pt x="80211" y="0"/>
                </a:moveTo>
                <a:lnTo>
                  <a:pt x="0" y="200446"/>
                </a:lnTo>
              </a:path>
            </a:pathLst>
          </a:custGeom>
          <a:ln w="63499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2039" y="2419946"/>
            <a:ext cx="412998" cy="34449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80" b="1" dirty="0">
                <a:solidFill>
                  <a:srgbClr val="51A7F9"/>
                </a:solidFill>
                <a:latin typeface="Helvetica Neue"/>
                <a:cs typeface="Helvetica Neue"/>
              </a:rPr>
              <a:t>AH</a:t>
            </a:r>
            <a:endParaRPr sz="2180">
              <a:latin typeface="Helvetica Neue"/>
              <a:cs typeface="Helvetica Neu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98324" y="1607802"/>
            <a:ext cx="811709" cy="4209901"/>
          </a:xfrm>
          <a:custGeom>
            <a:avLst/>
            <a:gdLst/>
            <a:ahLst/>
            <a:cxnLst/>
            <a:rect l="l" t="t" r="r" b="b"/>
            <a:pathLst>
              <a:path w="1154429" h="5987415">
                <a:moveTo>
                  <a:pt x="1152123" y="0"/>
                </a:moveTo>
                <a:lnTo>
                  <a:pt x="1119235" y="36159"/>
                </a:lnTo>
                <a:lnTo>
                  <a:pt x="1086781" y="72698"/>
                </a:lnTo>
                <a:lnTo>
                  <a:pt x="1054764" y="109612"/>
                </a:lnTo>
                <a:lnTo>
                  <a:pt x="1023188" y="146896"/>
                </a:lnTo>
                <a:lnTo>
                  <a:pt x="992056" y="184548"/>
                </a:lnTo>
                <a:lnTo>
                  <a:pt x="961370" y="222562"/>
                </a:lnTo>
                <a:lnTo>
                  <a:pt x="931135" y="260935"/>
                </a:lnTo>
                <a:lnTo>
                  <a:pt x="901352" y="299663"/>
                </a:lnTo>
                <a:lnTo>
                  <a:pt x="872027" y="338743"/>
                </a:lnTo>
                <a:lnTo>
                  <a:pt x="843160" y="378169"/>
                </a:lnTo>
                <a:lnTo>
                  <a:pt x="814757" y="417938"/>
                </a:lnTo>
                <a:lnTo>
                  <a:pt x="786819" y="458046"/>
                </a:lnTo>
                <a:lnTo>
                  <a:pt x="759355" y="498441"/>
                </a:lnTo>
                <a:lnTo>
                  <a:pt x="732383" y="539048"/>
                </a:lnTo>
                <a:lnTo>
                  <a:pt x="705904" y="579865"/>
                </a:lnTo>
                <a:lnTo>
                  <a:pt x="679917" y="620886"/>
                </a:lnTo>
                <a:lnTo>
                  <a:pt x="654421" y="662108"/>
                </a:lnTo>
                <a:lnTo>
                  <a:pt x="629417" y="703527"/>
                </a:lnTo>
                <a:lnTo>
                  <a:pt x="604905" y="745140"/>
                </a:lnTo>
                <a:lnTo>
                  <a:pt x="580884" y="786942"/>
                </a:lnTo>
                <a:lnTo>
                  <a:pt x="557353" y="828929"/>
                </a:lnTo>
                <a:lnTo>
                  <a:pt x="534313" y="871098"/>
                </a:lnTo>
                <a:lnTo>
                  <a:pt x="511763" y="913444"/>
                </a:lnTo>
                <a:lnTo>
                  <a:pt x="489704" y="955964"/>
                </a:lnTo>
                <a:lnTo>
                  <a:pt x="468134" y="998654"/>
                </a:lnTo>
                <a:lnTo>
                  <a:pt x="447053" y="1041509"/>
                </a:lnTo>
                <a:lnTo>
                  <a:pt x="426462" y="1084527"/>
                </a:lnTo>
                <a:lnTo>
                  <a:pt x="406360" y="1127702"/>
                </a:lnTo>
                <a:lnTo>
                  <a:pt x="386747" y="1171032"/>
                </a:lnTo>
                <a:lnTo>
                  <a:pt x="367622" y="1214512"/>
                </a:lnTo>
                <a:lnTo>
                  <a:pt x="348985" y="1258138"/>
                </a:lnTo>
                <a:lnTo>
                  <a:pt x="330837" y="1301906"/>
                </a:lnTo>
                <a:lnTo>
                  <a:pt x="313176" y="1345813"/>
                </a:lnTo>
                <a:lnTo>
                  <a:pt x="296002" y="1389854"/>
                </a:lnTo>
                <a:lnTo>
                  <a:pt x="279316" y="1434026"/>
                </a:lnTo>
                <a:lnTo>
                  <a:pt x="263116" y="1478325"/>
                </a:lnTo>
                <a:lnTo>
                  <a:pt x="247404" y="1522747"/>
                </a:lnTo>
                <a:lnTo>
                  <a:pt x="232177" y="1567287"/>
                </a:lnTo>
                <a:lnTo>
                  <a:pt x="217437" y="1611943"/>
                </a:lnTo>
                <a:lnTo>
                  <a:pt x="203183" y="1656710"/>
                </a:lnTo>
                <a:lnTo>
                  <a:pt x="189414" y="1701583"/>
                </a:lnTo>
                <a:lnTo>
                  <a:pt x="176131" y="1746560"/>
                </a:lnTo>
                <a:lnTo>
                  <a:pt x="163333" y="1791637"/>
                </a:lnTo>
                <a:lnTo>
                  <a:pt x="151019" y="1836809"/>
                </a:lnTo>
                <a:lnTo>
                  <a:pt x="139190" y="1882072"/>
                </a:lnTo>
                <a:lnTo>
                  <a:pt x="127846" y="1927423"/>
                </a:lnTo>
                <a:lnTo>
                  <a:pt x="116986" y="1972858"/>
                </a:lnTo>
                <a:lnTo>
                  <a:pt x="106609" y="2018373"/>
                </a:lnTo>
                <a:lnTo>
                  <a:pt x="96716" y="2063963"/>
                </a:lnTo>
                <a:lnTo>
                  <a:pt x="87306" y="2109626"/>
                </a:lnTo>
                <a:lnTo>
                  <a:pt x="78379" y="2155356"/>
                </a:lnTo>
                <a:lnTo>
                  <a:pt x="69936" y="2201151"/>
                </a:lnTo>
                <a:lnTo>
                  <a:pt x="61974" y="2247006"/>
                </a:lnTo>
                <a:lnTo>
                  <a:pt x="54495" y="2292917"/>
                </a:lnTo>
                <a:lnTo>
                  <a:pt x="47498" y="2338881"/>
                </a:lnTo>
                <a:lnTo>
                  <a:pt x="40982" y="2384893"/>
                </a:lnTo>
                <a:lnTo>
                  <a:pt x="34948" y="2430950"/>
                </a:lnTo>
                <a:lnTo>
                  <a:pt x="29396" y="2477048"/>
                </a:lnTo>
                <a:lnTo>
                  <a:pt x="24324" y="2523183"/>
                </a:lnTo>
                <a:lnTo>
                  <a:pt x="19733" y="2569350"/>
                </a:lnTo>
                <a:lnTo>
                  <a:pt x="15622" y="2615546"/>
                </a:lnTo>
                <a:lnTo>
                  <a:pt x="11991" y="2661768"/>
                </a:lnTo>
                <a:lnTo>
                  <a:pt x="8841" y="2708010"/>
                </a:lnTo>
                <a:lnTo>
                  <a:pt x="6170" y="2754270"/>
                </a:lnTo>
                <a:lnTo>
                  <a:pt x="3978" y="2800543"/>
                </a:lnTo>
                <a:lnTo>
                  <a:pt x="2266" y="2846826"/>
                </a:lnTo>
                <a:lnTo>
                  <a:pt x="1032" y="2893114"/>
                </a:lnTo>
                <a:lnTo>
                  <a:pt x="278" y="2939403"/>
                </a:lnTo>
                <a:lnTo>
                  <a:pt x="1" y="2985691"/>
                </a:lnTo>
                <a:lnTo>
                  <a:pt x="203" y="3031972"/>
                </a:lnTo>
                <a:lnTo>
                  <a:pt x="882" y="3078243"/>
                </a:lnTo>
                <a:lnTo>
                  <a:pt x="2039" y="3124500"/>
                </a:lnTo>
                <a:lnTo>
                  <a:pt x="3673" y="3170739"/>
                </a:lnTo>
                <a:lnTo>
                  <a:pt x="5785" y="3216956"/>
                </a:lnTo>
                <a:lnTo>
                  <a:pt x="8373" y="3263148"/>
                </a:lnTo>
                <a:lnTo>
                  <a:pt x="11437" y="3309309"/>
                </a:lnTo>
                <a:lnTo>
                  <a:pt x="14978" y="3355438"/>
                </a:lnTo>
                <a:lnTo>
                  <a:pt x="18995" y="3401528"/>
                </a:lnTo>
                <a:lnTo>
                  <a:pt x="23488" y="3447577"/>
                </a:lnTo>
                <a:lnTo>
                  <a:pt x="28456" y="3493581"/>
                </a:lnTo>
                <a:lnTo>
                  <a:pt x="33900" y="3539536"/>
                </a:lnTo>
                <a:lnTo>
                  <a:pt x="39818" y="3585438"/>
                </a:lnTo>
                <a:lnTo>
                  <a:pt x="46212" y="3631282"/>
                </a:lnTo>
                <a:lnTo>
                  <a:pt x="53079" y="3677066"/>
                </a:lnTo>
                <a:lnTo>
                  <a:pt x="60421" y="3722785"/>
                </a:lnTo>
                <a:lnTo>
                  <a:pt x="68237" y="3768435"/>
                </a:lnTo>
                <a:lnTo>
                  <a:pt x="76526" y="3814012"/>
                </a:lnTo>
                <a:lnTo>
                  <a:pt x="85289" y="3859513"/>
                </a:lnTo>
                <a:lnTo>
                  <a:pt x="94525" y="3904933"/>
                </a:lnTo>
                <a:lnTo>
                  <a:pt x="104234" y="3950269"/>
                </a:lnTo>
                <a:lnTo>
                  <a:pt x="114416" y="3995516"/>
                </a:lnTo>
                <a:lnTo>
                  <a:pt x="125070" y="4040671"/>
                </a:lnTo>
                <a:lnTo>
                  <a:pt x="136196" y="4085730"/>
                </a:lnTo>
                <a:lnTo>
                  <a:pt x="147794" y="4130689"/>
                </a:lnTo>
                <a:lnTo>
                  <a:pt x="159864" y="4175544"/>
                </a:lnTo>
                <a:lnTo>
                  <a:pt x="172405" y="4220292"/>
                </a:lnTo>
                <a:lnTo>
                  <a:pt x="185417" y="4264927"/>
                </a:lnTo>
                <a:lnTo>
                  <a:pt x="198900" y="4309447"/>
                </a:lnTo>
                <a:lnTo>
                  <a:pt x="212853" y="4353847"/>
                </a:lnTo>
                <a:lnTo>
                  <a:pt x="227277" y="4398123"/>
                </a:lnTo>
                <a:lnTo>
                  <a:pt x="242171" y="4442272"/>
                </a:lnTo>
                <a:lnTo>
                  <a:pt x="257535" y="4486290"/>
                </a:lnTo>
                <a:lnTo>
                  <a:pt x="273368" y="4530173"/>
                </a:lnTo>
                <a:lnTo>
                  <a:pt x="289670" y="4573916"/>
                </a:lnTo>
                <a:lnTo>
                  <a:pt x="306442" y="4617516"/>
                </a:lnTo>
                <a:lnTo>
                  <a:pt x="323682" y="4660970"/>
                </a:lnTo>
                <a:lnTo>
                  <a:pt x="341391" y="4704272"/>
                </a:lnTo>
                <a:lnTo>
                  <a:pt x="359568" y="4747420"/>
                </a:lnTo>
                <a:lnTo>
                  <a:pt x="378212" y="4790409"/>
                </a:lnTo>
                <a:lnTo>
                  <a:pt x="397325" y="4833235"/>
                </a:lnTo>
                <a:lnTo>
                  <a:pt x="416905" y="4875895"/>
                </a:lnTo>
                <a:lnTo>
                  <a:pt x="436952" y="4918384"/>
                </a:lnTo>
                <a:lnTo>
                  <a:pt x="457467" y="4960699"/>
                </a:lnTo>
                <a:lnTo>
                  <a:pt x="478448" y="5002836"/>
                </a:lnTo>
                <a:lnTo>
                  <a:pt x="499895" y="5044790"/>
                </a:lnTo>
                <a:lnTo>
                  <a:pt x="521808" y="5086559"/>
                </a:lnTo>
                <a:lnTo>
                  <a:pt x="544188" y="5128137"/>
                </a:lnTo>
                <a:lnTo>
                  <a:pt x="567033" y="5169522"/>
                </a:lnTo>
                <a:lnTo>
                  <a:pt x="590343" y="5210709"/>
                </a:lnTo>
                <a:lnTo>
                  <a:pt x="614118" y="5251694"/>
                </a:lnTo>
                <a:lnTo>
                  <a:pt x="638359" y="5292473"/>
                </a:lnTo>
                <a:lnTo>
                  <a:pt x="663064" y="5333043"/>
                </a:lnTo>
                <a:lnTo>
                  <a:pt x="688233" y="5373400"/>
                </a:lnTo>
                <a:lnTo>
                  <a:pt x="713866" y="5413539"/>
                </a:lnTo>
                <a:lnTo>
                  <a:pt x="739964" y="5453456"/>
                </a:lnTo>
                <a:lnTo>
                  <a:pt x="766524" y="5493149"/>
                </a:lnTo>
                <a:lnTo>
                  <a:pt x="793548" y="5532613"/>
                </a:lnTo>
                <a:lnTo>
                  <a:pt x="821035" y="5571843"/>
                </a:lnTo>
                <a:lnTo>
                  <a:pt x="848985" y="5610837"/>
                </a:lnTo>
                <a:lnTo>
                  <a:pt x="877398" y="5649589"/>
                </a:lnTo>
                <a:lnTo>
                  <a:pt x="906272" y="5688098"/>
                </a:lnTo>
                <a:lnTo>
                  <a:pt x="935609" y="5726357"/>
                </a:lnTo>
                <a:lnTo>
                  <a:pt x="965407" y="5764364"/>
                </a:lnTo>
                <a:lnTo>
                  <a:pt x="995667" y="5802114"/>
                </a:lnTo>
                <a:lnTo>
                  <a:pt x="1026388" y="5839604"/>
                </a:lnTo>
                <a:lnTo>
                  <a:pt x="1057571" y="5876830"/>
                </a:lnTo>
                <a:lnTo>
                  <a:pt x="1089213" y="5913787"/>
                </a:lnTo>
                <a:lnTo>
                  <a:pt x="1121317" y="5950473"/>
                </a:lnTo>
                <a:lnTo>
                  <a:pt x="1153880" y="5986882"/>
                </a:lnTo>
              </a:path>
            </a:pathLst>
          </a:custGeom>
          <a:ln w="381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0553" y="1603459"/>
            <a:ext cx="185291" cy="210741"/>
          </a:xfrm>
          <a:custGeom>
            <a:avLst/>
            <a:gdLst/>
            <a:ahLst/>
            <a:cxnLst/>
            <a:rect l="l" t="t" r="r" b="b"/>
            <a:pathLst>
              <a:path w="263525" h="299719">
                <a:moveTo>
                  <a:pt x="263037" y="0"/>
                </a:moveTo>
                <a:lnTo>
                  <a:pt x="224743" y="40238"/>
                </a:lnTo>
                <a:lnTo>
                  <a:pt x="186772" y="80948"/>
                </a:lnTo>
                <a:lnTo>
                  <a:pt x="149116" y="122119"/>
                </a:lnTo>
                <a:lnTo>
                  <a:pt x="111768" y="163742"/>
                </a:lnTo>
                <a:lnTo>
                  <a:pt x="74720" y="205807"/>
                </a:lnTo>
                <a:lnTo>
                  <a:pt x="45993" y="239036"/>
                </a:lnTo>
                <a:lnTo>
                  <a:pt x="17676" y="272745"/>
                </a:lnTo>
                <a:lnTo>
                  <a:pt x="0" y="299176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8573" y="1744627"/>
            <a:ext cx="160288" cy="177254"/>
          </a:xfrm>
          <a:custGeom>
            <a:avLst/>
            <a:gdLst/>
            <a:ahLst/>
            <a:cxnLst/>
            <a:rect l="l" t="t" r="r" b="b"/>
            <a:pathLst>
              <a:path w="227965" h="252094">
                <a:moveTo>
                  <a:pt x="12341" y="0"/>
                </a:moveTo>
                <a:lnTo>
                  <a:pt x="0" y="251477"/>
                </a:lnTo>
                <a:lnTo>
                  <a:pt x="227700" y="144025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8573" y="1795261"/>
            <a:ext cx="84385" cy="126355"/>
          </a:xfrm>
          <a:custGeom>
            <a:avLst/>
            <a:gdLst/>
            <a:ahLst/>
            <a:cxnLst/>
            <a:rect l="l" t="t" r="r" b="b"/>
            <a:pathLst>
              <a:path w="120015" h="179705">
                <a:moveTo>
                  <a:pt x="120020" y="0"/>
                </a:moveTo>
                <a:lnTo>
                  <a:pt x="0" y="179465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82891" y="1285875"/>
            <a:ext cx="161627" cy="34449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80" b="1" dirty="0">
                <a:solidFill>
                  <a:srgbClr val="C82506"/>
                </a:solidFill>
                <a:latin typeface="Helvetica Neue"/>
                <a:cs typeface="Helvetica Neue"/>
              </a:rPr>
              <a:t>z</a:t>
            </a:r>
            <a:endParaRPr sz="2180">
              <a:latin typeface="Helvetica Neue"/>
              <a:cs typeface="Helvetica Neu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97390" y="2178453"/>
            <a:ext cx="394246" cy="1724323"/>
          </a:xfrm>
          <a:custGeom>
            <a:avLst/>
            <a:gdLst/>
            <a:ahLst/>
            <a:cxnLst/>
            <a:rect l="l" t="t" r="r" b="b"/>
            <a:pathLst>
              <a:path w="560704" h="2452370">
                <a:moveTo>
                  <a:pt x="560203" y="0"/>
                </a:moveTo>
                <a:lnTo>
                  <a:pt x="529976" y="48502"/>
                </a:lnTo>
                <a:lnTo>
                  <a:pt x="505444" y="93306"/>
                </a:lnTo>
                <a:lnTo>
                  <a:pt x="481461" y="138393"/>
                </a:lnTo>
                <a:lnTo>
                  <a:pt x="458031" y="183759"/>
                </a:lnTo>
                <a:lnTo>
                  <a:pt x="435157" y="229398"/>
                </a:lnTo>
                <a:lnTo>
                  <a:pt x="412839" y="275305"/>
                </a:lnTo>
                <a:lnTo>
                  <a:pt x="391081" y="321475"/>
                </a:lnTo>
                <a:lnTo>
                  <a:pt x="369884" y="367903"/>
                </a:lnTo>
                <a:lnTo>
                  <a:pt x="349252" y="414584"/>
                </a:lnTo>
                <a:lnTo>
                  <a:pt x="329186" y="461513"/>
                </a:lnTo>
                <a:lnTo>
                  <a:pt x="309689" y="508684"/>
                </a:lnTo>
                <a:lnTo>
                  <a:pt x="290762" y="556092"/>
                </a:lnTo>
                <a:lnTo>
                  <a:pt x="272409" y="603734"/>
                </a:lnTo>
                <a:lnTo>
                  <a:pt x="254632" y="651602"/>
                </a:lnTo>
                <a:lnTo>
                  <a:pt x="237432" y="699693"/>
                </a:lnTo>
                <a:lnTo>
                  <a:pt x="220812" y="748001"/>
                </a:lnTo>
                <a:lnTo>
                  <a:pt x="204775" y="796521"/>
                </a:lnTo>
                <a:lnTo>
                  <a:pt x="189323" y="845248"/>
                </a:lnTo>
                <a:lnTo>
                  <a:pt x="174457" y="894177"/>
                </a:lnTo>
                <a:lnTo>
                  <a:pt x="160181" y="943302"/>
                </a:lnTo>
                <a:lnTo>
                  <a:pt x="146496" y="992620"/>
                </a:lnTo>
                <a:lnTo>
                  <a:pt x="133405" y="1042124"/>
                </a:lnTo>
                <a:lnTo>
                  <a:pt x="120911" y="1091809"/>
                </a:lnTo>
                <a:lnTo>
                  <a:pt x="109107" y="1141272"/>
                </a:lnTo>
                <a:lnTo>
                  <a:pt x="97908" y="1190852"/>
                </a:lnTo>
                <a:lnTo>
                  <a:pt x="87312" y="1240542"/>
                </a:lnTo>
                <a:lnTo>
                  <a:pt x="77320" y="1290338"/>
                </a:lnTo>
                <a:lnTo>
                  <a:pt x="67934" y="1340233"/>
                </a:lnTo>
                <a:lnTo>
                  <a:pt x="59152" y="1390222"/>
                </a:lnTo>
                <a:lnTo>
                  <a:pt x="50977" y="1440300"/>
                </a:lnTo>
                <a:lnTo>
                  <a:pt x="43407" y="1490461"/>
                </a:lnTo>
                <a:lnTo>
                  <a:pt x="36444" y="1540700"/>
                </a:lnTo>
                <a:lnTo>
                  <a:pt x="30087" y="1591011"/>
                </a:lnTo>
                <a:lnTo>
                  <a:pt x="24338" y="1641388"/>
                </a:lnTo>
                <a:lnTo>
                  <a:pt x="19197" y="1691827"/>
                </a:lnTo>
                <a:lnTo>
                  <a:pt x="14664" y="1742321"/>
                </a:lnTo>
                <a:lnTo>
                  <a:pt x="10740" y="1792865"/>
                </a:lnTo>
                <a:lnTo>
                  <a:pt x="7425" y="1843453"/>
                </a:lnTo>
                <a:lnTo>
                  <a:pt x="4719" y="1894081"/>
                </a:lnTo>
                <a:lnTo>
                  <a:pt x="2623" y="1944742"/>
                </a:lnTo>
                <a:lnTo>
                  <a:pt x="1138" y="1995431"/>
                </a:lnTo>
                <a:lnTo>
                  <a:pt x="263" y="2046142"/>
                </a:lnTo>
                <a:lnTo>
                  <a:pt x="0" y="2096871"/>
                </a:lnTo>
                <a:lnTo>
                  <a:pt x="348" y="2147611"/>
                </a:lnTo>
                <a:lnTo>
                  <a:pt x="1308" y="2198356"/>
                </a:lnTo>
                <a:lnTo>
                  <a:pt x="2881" y="2249102"/>
                </a:lnTo>
                <a:lnTo>
                  <a:pt x="5066" y="2299843"/>
                </a:lnTo>
                <a:lnTo>
                  <a:pt x="7865" y="2350573"/>
                </a:lnTo>
                <a:lnTo>
                  <a:pt x="11278" y="2401287"/>
                </a:lnTo>
                <a:lnTo>
                  <a:pt x="15305" y="2451979"/>
                </a:lnTo>
              </a:path>
            </a:pathLst>
          </a:custGeom>
          <a:ln w="114300">
            <a:solidFill>
              <a:srgbClr val="F5D3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38165" y="1992781"/>
            <a:ext cx="269230" cy="302270"/>
          </a:xfrm>
          <a:custGeom>
            <a:avLst/>
            <a:gdLst/>
            <a:ahLst/>
            <a:cxnLst/>
            <a:rect l="l" t="t" r="r" b="b"/>
            <a:pathLst>
              <a:path w="382904" h="429895">
                <a:moveTo>
                  <a:pt x="375084" y="429446"/>
                </a:moveTo>
                <a:lnTo>
                  <a:pt x="382336" y="0"/>
                </a:lnTo>
                <a:lnTo>
                  <a:pt x="0" y="195694"/>
                </a:lnTo>
              </a:path>
            </a:pathLst>
          </a:custGeom>
          <a:ln w="114299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70030" y="1992781"/>
            <a:ext cx="137071" cy="220117"/>
          </a:xfrm>
          <a:custGeom>
            <a:avLst/>
            <a:gdLst/>
            <a:ahLst/>
            <a:cxnLst/>
            <a:rect l="l" t="t" r="r" b="b"/>
            <a:pathLst>
              <a:path w="194945" h="313055">
                <a:moveTo>
                  <a:pt x="0" y="312570"/>
                </a:moveTo>
                <a:lnTo>
                  <a:pt x="194793" y="0"/>
                </a:lnTo>
              </a:path>
            </a:pathLst>
          </a:custGeom>
          <a:ln w="114299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6821" y="1117997"/>
            <a:ext cx="3187005" cy="1730626"/>
          </a:xfrm>
          <a:prstGeom prst="rect">
            <a:avLst/>
          </a:prstGeom>
        </p:spPr>
        <p:txBody>
          <a:bodyPr vert="horz" wrap="square" lIns="0" tIns="105370" rIns="0" bIns="0" rtlCol="0">
            <a:spAutoFit/>
          </a:bodyPr>
          <a:lstStyle/>
          <a:p>
            <a:pPr marL="8929">
              <a:spcBef>
                <a:spcPts val="830"/>
              </a:spcBef>
            </a:pPr>
            <a:r>
              <a:rPr sz="1828" b="1" spc="-4" dirty="0">
                <a:solidFill>
                  <a:srgbClr val="444444"/>
                </a:solidFill>
                <a:latin typeface="Helvetica Neue"/>
                <a:cs typeface="Helvetica Neue"/>
              </a:rPr>
              <a:t>Preguntas:</a:t>
            </a:r>
            <a:endParaRPr sz="1828">
              <a:latin typeface="Helvetica Neue"/>
              <a:cs typeface="Helvetica Neue"/>
            </a:endParaRPr>
          </a:p>
          <a:p>
            <a:pPr marL="330387" marR="3572" indent="-321457">
              <a:lnSpc>
                <a:spcPct val="102600"/>
              </a:lnSpc>
              <a:spcBef>
                <a:spcPts val="699"/>
              </a:spcBef>
              <a:tabLst>
                <a:tab pos="329940" algn="l"/>
              </a:tabLst>
            </a:pPr>
            <a:r>
              <a:rPr sz="1828" dirty="0">
                <a:latin typeface="HelveticaNeue-Light"/>
                <a:cs typeface="HelveticaNeue-Light"/>
              </a:rPr>
              <a:t>1.	Comparar el ángulo zenital</a:t>
            </a:r>
            <a:r>
              <a:rPr sz="1828" spc="-70" dirty="0">
                <a:latin typeface="HelveticaNeue-Light"/>
                <a:cs typeface="HelveticaNeue-Light"/>
              </a:rPr>
              <a:t> </a:t>
            </a:r>
            <a:r>
              <a:rPr sz="1828" b="1" dirty="0">
                <a:latin typeface="Helvetica Neue"/>
                <a:cs typeface="Helvetica Neue"/>
              </a:rPr>
              <a:t>z  </a:t>
            </a:r>
            <a:r>
              <a:rPr sz="1828" dirty="0">
                <a:latin typeface="HelveticaNeue-Light"/>
                <a:cs typeface="HelveticaNeue-Light"/>
              </a:rPr>
              <a:t>para objetos con el mismo  </a:t>
            </a:r>
            <a:r>
              <a:rPr sz="1828" b="1" dirty="0">
                <a:latin typeface="Helvetica Neue"/>
                <a:cs typeface="Helvetica Neue"/>
              </a:rPr>
              <a:t>AH </a:t>
            </a:r>
            <a:r>
              <a:rPr sz="1828" dirty="0">
                <a:latin typeface="HelveticaNeue-Light"/>
                <a:cs typeface="HelveticaNeue-Light"/>
              </a:rPr>
              <a:t>y </a:t>
            </a:r>
            <a:r>
              <a:rPr sz="1828" spc="-7" dirty="0">
                <a:latin typeface="HelveticaNeue-Light"/>
                <a:cs typeface="HelveticaNeue-Light"/>
              </a:rPr>
              <a:t>diferente</a:t>
            </a:r>
            <a:r>
              <a:rPr sz="1828" spc="-11" dirty="0">
                <a:latin typeface="HelveticaNeue-Light"/>
                <a:cs typeface="HelveticaNeue-Light"/>
              </a:rPr>
              <a:t> </a:t>
            </a:r>
            <a:r>
              <a:rPr sz="1828" b="1" dirty="0">
                <a:latin typeface="Helvetica Neue"/>
                <a:cs typeface="Helvetica Neue"/>
              </a:rPr>
              <a:t>DEC</a:t>
            </a:r>
            <a:endParaRPr sz="1828">
              <a:latin typeface="Helvetica Neue"/>
              <a:cs typeface="Helvetica Neue"/>
            </a:endParaRPr>
          </a:p>
          <a:p>
            <a:pPr marL="491115">
              <a:spcBef>
                <a:spcPts val="759"/>
              </a:spcBef>
            </a:pPr>
            <a:r>
              <a:rPr sz="1828" b="1" dirty="0">
                <a:latin typeface="Helvetica Neue"/>
                <a:cs typeface="Helvetica Neue"/>
              </a:rPr>
              <a:t>A, B, C,</a:t>
            </a:r>
            <a:r>
              <a:rPr sz="1828" b="1" spc="-11" dirty="0">
                <a:latin typeface="Helvetica Neue"/>
                <a:cs typeface="Helvetica Neue"/>
              </a:rPr>
              <a:t> </a:t>
            </a:r>
            <a:r>
              <a:rPr sz="1828" b="1" dirty="0">
                <a:latin typeface="Helvetica Neue"/>
                <a:cs typeface="Helvetica Neue"/>
              </a:rPr>
              <a:t>D</a:t>
            </a:r>
            <a:endParaRPr sz="1828">
              <a:latin typeface="Helvetica Neue"/>
              <a:cs typeface="Helvetica Neu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6821" y="3286125"/>
            <a:ext cx="3258889" cy="1139356"/>
          </a:xfrm>
          <a:prstGeom prst="rect">
            <a:avLst/>
          </a:prstGeom>
        </p:spPr>
        <p:txBody>
          <a:bodyPr vert="horz" wrap="square" lIns="0" tIns="1339" rIns="0" bIns="0" rtlCol="0">
            <a:spAutoFit/>
          </a:bodyPr>
          <a:lstStyle/>
          <a:p>
            <a:pPr marL="330387" marR="3572" indent="-321457">
              <a:lnSpc>
                <a:spcPct val="102600"/>
              </a:lnSpc>
              <a:spcBef>
                <a:spcPts val="11"/>
              </a:spcBef>
              <a:tabLst>
                <a:tab pos="329940" algn="l"/>
              </a:tabLst>
            </a:pPr>
            <a:r>
              <a:rPr sz="1828" dirty="0">
                <a:latin typeface="HelveticaNeue-Light"/>
                <a:cs typeface="HelveticaNeue-Light"/>
              </a:rPr>
              <a:t>2.	Para una </a:t>
            </a:r>
            <a:r>
              <a:rPr sz="1828" b="1" dirty="0">
                <a:latin typeface="Helvetica Neue"/>
                <a:cs typeface="Helvetica Neue"/>
              </a:rPr>
              <a:t>DEC </a:t>
            </a:r>
            <a:r>
              <a:rPr sz="1828" dirty="0">
                <a:latin typeface="HelveticaNeue-Light"/>
                <a:cs typeface="HelveticaNeue-Light"/>
              </a:rPr>
              <a:t>dada, cuál es  el mínimo ángulo zenital </a:t>
            </a:r>
            <a:r>
              <a:rPr sz="1828" b="1" dirty="0">
                <a:latin typeface="Helvetica Neue"/>
                <a:cs typeface="Helvetica Neue"/>
              </a:rPr>
              <a:t>z? </a:t>
            </a:r>
            <a:r>
              <a:rPr sz="1828" b="1" dirty="0">
                <a:solidFill>
                  <a:srgbClr val="A6AAA9"/>
                </a:solidFill>
                <a:latin typeface="Helvetica Neue"/>
                <a:cs typeface="Helvetica Neue"/>
              </a:rPr>
              <a:t> (parte de una </a:t>
            </a:r>
            <a:r>
              <a:rPr sz="1828" b="1" spc="-7" dirty="0">
                <a:solidFill>
                  <a:srgbClr val="A6AAA9"/>
                </a:solidFill>
                <a:latin typeface="Helvetica Neue"/>
                <a:cs typeface="Helvetica Neue"/>
              </a:rPr>
              <a:t>pregunta</a:t>
            </a:r>
            <a:r>
              <a:rPr sz="1828" b="1" spc="-49" dirty="0">
                <a:solidFill>
                  <a:srgbClr val="A6AAA9"/>
                </a:solidFill>
                <a:latin typeface="Helvetica Neue"/>
                <a:cs typeface="Helvetica Neue"/>
              </a:rPr>
              <a:t> </a:t>
            </a:r>
            <a:r>
              <a:rPr sz="1828" b="1" dirty="0">
                <a:solidFill>
                  <a:srgbClr val="A6AAA9"/>
                </a:solidFill>
                <a:latin typeface="Helvetica Neue"/>
                <a:cs typeface="Helvetica Neue"/>
              </a:rPr>
              <a:t>del  práctico)</a:t>
            </a:r>
            <a:endParaRPr sz="1828">
              <a:latin typeface="Helvetica Neue"/>
              <a:cs typeface="Helvetica Neu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70477" y="4625579"/>
            <a:ext cx="1303287" cy="24709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547" spc="-4" dirty="0">
                <a:solidFill>
                  <a:srgbClr val="51A7F9"/>
                </a:solidFill>
                <a:latin typeface="HelveticaNeue-Light"/>
                <a:cs typeface="HelveticaNeue-Light"/>
              </a:rPr>
              <a:t>(círculo</a:t>
            </a:r>
            <a:r>
              <a:rPr sz="1547" spc="-63" dirty="0">
                <a:solidFill>
                  <a:srgbClr val="51A7F9"/>
                </a:solidFill>
                <a:latin typeface="HelveticaNeue-Light"/>
                <a:cs typeface="HelveticaNeue-Light"/>
              </a:rPr>
              <a:t> </a:t>
            </a:r>
            <a:r>
              <a:rPr sz="1547" dirty="0">
                <a:solidFill>
                  <a:srgbClr val="51A7F9"/>
                </a:solidFill>
                <a:latin typeface="HelveticaNeue-Light"/>
                <a:cs typeface="HelveticaNeue-Light"/>
              </a:rPr>
              <a:t>horario)</a:t>
            </a:r>
            <a:endParaRPr sz="1547">
              <a:latin typeface="HelveticaNeue-Light"/>
              <a:cs typeface="HelveticaNeue-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29845" y="1782206"/>
            <a:ext cx="399604" cy="365671"/>
          </a:xfrm>
          <a:custGeom>
            <a:avLst/>
            <a:gdLst/>
            <a:ahLst/>
            <a:cxnLst/>
            <a:rect l="l" t="t" r="r" b="b"/>
            <a:pathLst>
              <a:path w="568325" h="520064">
                <a:moveTo>
                  <a:pt x="284078" y="0"/>
                </a:moveTo>
                <a:lnTo>
                  <a:pt x="217009" y="198553"/>
                </a:lnTo>
                <a:lnTo>
                  <a:pt x="0" y="198560"/>
                </a:lnTo>
                <a:lnTo>
                  <a:pt x="175560" y="321280"/>
                </a:lnTo>
                <a:lnTo>
                  <a:pt x="108508" y="519838"/>
                </a:lnTo>
                <a:lnTo>
                  <a:pt x="284078" y="397131"/>
                </a:lnTo>
                <a:lnTo>
                  <a:pt x="418210" y="397131"/>
                </a:lnTo>
                <a:lnTo>
                  <a:pt x="392596" y="321280"/>
                </a:lnTo>
                <a:lnTo>
                  <a:pt x="568157" y="198560"/>
                </a:lnTo>
                <a:lnTo>
                  <a:pt x="351146" y="198553"/>
                </a:lnTo>
                <a:lnTo>
                  <a:pt x="284078" y="0"/>
                </a:lnTo>
                <a:close/>
              </a:path>
              <a:path w="568325" h="520064">
                <a:moveTo>
                  <a:pt x="418210" y="397131"/>
                </a:moveTo>
                <a:lnTo>
                  <a:pt x="284078" y="397131"/>
                </a:lnTo>
                <a:lnTo>
                  <a:pt x="459648" y="519838"/>
                </a:lnTo>
                <a:lnTo>
                  <a:pt x="418210" y="397131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29846" y="1782206"/>
            <a:ext cx="399604" cy="365671"/>
          </a:xfrm>
          <a:custGeom>
            <a:avLst/>
            <a:gdLst/>
            <a:ahLst/>
            <a:cxnLst/>
            <a:rect l="l" t="t" r="r" b="b"/>
            <a:pathLst>
              <a:path w="568325" h="520064">
                <a:moveTo>
                  <a:pt x="284078" y="0"/>
                </a:moveTo>
                <a:lnTo>
                  <a:pt x="351146" y="198553"/>
                </a:lnTo>
                <a:lnTo>
                  <a:pt x="568157" y="198561"/>
                </a:lnTo>
                <a:lnTo>
                  <a:pt x="392596" y="321281"/>
                </a:lnTo>
                <a:lnTo>
                  <a:pt x="459648" y="519839"/>
                </a:lnTo>
                <a:lnTo>
                  <a:pt x="284078" y="397131"/>
                </a:lnTo>
                <a:lnTo>
                  <a:pt x="108508" y="519839"/>
                </a:lnTo>
                <a:lnTo>
                  <a:pt x="175560" y="321281"/>
                </a:lnTo>
                <a:lnTo>
                  <a:pt x="0" y="198561"/>
                </a:lnTo>
                <a:lnTo>
                  <a:pt x="217010" y="198553"/>
                </a:lnTo>
                <a:lnTo>
                  <a:pt x="284078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27890" y="1782206"/>
            <a:ext cx="399604" cy="365671"/>
          </a:xfrm>
          <a:custGeom>
            <a:avLst/>
            <a:gdLst/>
            <a:ahLst/>
            <a:cxnLst/>
            <a:rect l="l" t="t" r="r" b="b"/>
            <a:pathLst>
              <a:path w="568325" h="520064">
                <a:moveTo>
                  <a:pt x="284078" y="0"/>
                </a:moveTo>
                <a:lnTo>
                  <a:pt x="217009" y="198553"/>
                </a:lnTo>
                <a:lnTo>
                  <a:pt x="0" y="198560"/>
                </a:lnTo>
                <a:lnTo>
                  <a:pt x="175560" y="321280"/>
                </a:lnTo>
                <a:lnTo>
                  <a:pt x="108508" y="519838"/>
                </a:lnTo>
                <a:lnTo>
                  <a:pt x="284078" y="397131"/>
                </a:lnTo>
                <a:lnTo>
                  <a:pt x="418210" y="397131"/>
                </a:lnTo>
                <a:lnTo>
                  <a:pt x="392596" y="321280"/>
                </a:lnTo>
                <a:lnTo>
                  <a:pt x="568157" y="198560"/>
                </a:lnTo>
                <a:lnTo>
                  <a:pt x="351146" y="198553"/>
                </a:lnTo>
                <a:lnTo>
                  <a:pt x="284078" y="0"/>
                </a:lnTo>
                <a:close/>
              </a:path>
              <a:path w="568325" h="520064">
                <a:moveTo>
                  <a:pt x="418210" y="397131"/>
                </a:moveTo>
                <a:lnTo>
                  <a:pt x="284078" y="397131"/>
                </a:lnTo>
                <a:lnTo>
                  <a:pt x="459648" y="519838"/>
                </a:lnTo>
                <a:lnTo>
                  <a:pt x="418210" y="397131"/>
                </a:lnTo>
                <a:close/>
              </a:path>
            </a:pathLst>
          </a:custGeom>
          <a:solidFill>
            <a:srgbClr val="16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27890" y="1782206"/>
            <a:ext cx="399604" cy="365671"/>
          </a:xfrm>
          <a:custGeom>
            <a:avLst/>
            <a:gdLst/>
            <a:ahLst/>
            <a:cxnLst/>
            <a:rect l="l" t="t" r="r" b="b"/>
            <a:pathLst>
              <a:path w="568325" h="520064">
                <a:moveTo>
                  <a:pt x="284078" y="0"/>
                </a:moveTo>
                <a:lnTo>
                  <a:pt x="351146" y="198553"/>
                </a:lnTo>
                <a:lnTo>
                  <a:pt x="568157" y="198561"/>
                </a:lnTo>
                <a:lnTo>
                  <a:pt x="392596" y="321281"/>
                </a:lnTo>
                <a:lnTo>
                  <a:pt x="459648" y="519839"/>
                </a:lnTo>
                <a:lnTo>
                  <a:pt x="284078" y="397131"/>
                </a:lnTo>
                <a:lnTo>
                  <a:pt x="108508" y="519839"/>
                </a:lnTo>
                <a:lnTo>
                  <a:pt x="175560" y="321281"/>
                </a:lnTo>
                <a:lnTo>
                  <a:pt x="0" y="198561"/>
                </a:lnTo>
                <a:lnTo>
                  <a:pt x="217010" y="198553"/>
                </a:lnTo>
                <a:lnTo>
                  <a:pt x="284078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94669" y="1619187"/>
            <a:ext cx="1501973" cy="1431875"/>
          </a:xfrm>
          <a:custGeom>
            <a:avLst/>
            <a:gdLst/>
            <a:ahLst/>
            <a:cxnLst/>
            <a:rect l="l" t="t" r="r" b="b"/>
            <a:pathLst>
              <a:path w="2136140" h="2036445">
                <a:moveTo>
                  <a:pt x="0" y="0"/>
                </a:moveTo>
                <a:lnTo>
                  <a:pt x="49786" y="6642"/>
                </a:lnTo>
                <a:lnTo>
                  <a:pt x="99363" y="14157"/>
                </a:lnTo>
                <a:lnTo>
                  <a:pt x="148720" y="22539"/>
                </a:lnTo>
                <a:lnTo>
                  <a:pt x="197847" y="31783"/>
                </a:lnTo>
                <a:lnTo>
                  <a:pt x="246734" y="41886"/>
                </a:lnTo>
                <a:lnTo>
                  <a:pt x="295372" y="52841"/>
                </a:lnTo>
                <a:lnTo>
                  <a:pt x="343750" y="64644"/>
                </a:lnTo>
                <a:lnTo>
                  <a:pt x="391858" y="77290"/>
                </a:lnTo>
                <a:lnTo>
                  <a:pt x="439687" y="90774"/>
                </a:lnTo>
                <a:lnTo>
                  <a:pt x="487226" y="105091"/>
                </a:lnTo>
                <a:lnTo>
                  <a:pt x="534465" y="120236"/>
                </a:lnTo>
                <a:lnTo>
                  <a:pt x="581395" y="136205"/>
                </a:lnTo>
                <a:lnTo>
                  <a:pt x="628005" y="152992"/>
                </a:lnTo>
                <a:lnTo>
                  <a:pt x="674286" y="170592"/>
                </a:lnTo>
                <a:lnTo>
                  <a:pt x="720228" y="189002"/>
                </a:lnTo>
                <a:lnTo>
                  <a:pt x="765820" y="208215"/>
                </a:lnTo>
                <a:lnTo>
                  <a:pt x="811052" y="228227"/>
                </a:lnTo>
                <a:lnTo>
                  <a:pt x="855915" y="249033"/>
                </a:lnTo>
                <a:lnTo>
                  <a:pt x="900399" y="270628"/>
                </a:lnTo>
                <a:lnTo>
                  <a:pt x="944493" y="293008"/>
                </a:lnTo>
                <a:lnTo>
                  <a:pt x="988188" y="316166"/>
                </a:lnTo>
                <a:lnTo>
                  <a:pt x="1031474" y="340099"/>
                </a:lnTo>
                <a:lnTo>
                  <a:pt x="1074341" y="364802"/>
                </a:lnTo>
                <a:lnTo>
                  <a:pt x="1116778" y="390269"/>
                </a:lnTo>
                <a:lnTo>
                  <a:pt x="1158776" y="416496"/>
                </a:lnTo>
                <a:lnTo>
                  <a:pt x="1200325" y="443478"/>
                </a:lnTo>
                <a:lnTo>
                  <a:pt x="1241415" y="471209"/>
                </a:lnTo>
                <a:lnTo>
                  <a:pt x="1282035" y="499686"/>
                </a:lnTo>
                <a:lnTo>
                  <a:pt x="1321012" y="528056"/>
                </a:lnTo>
                <a:lnTo>
                  <a:pt x="1359535" y="557180"/>
                </a:lnTo>
                <a:lnTo>
                  <a:pt x="1397570" y="587069"/>
                </a:lnTo>
                <a:lnTo>
                  <a:pt x="1435083" y="617733"/>
                </a:lnTo>
                <a:lnTo>
                  <a:pt x="1472037" y="649184"/>
                </a:lnTo>
                <a:lnTo>
                  <a:pt x="1508397" y="681430"/>
                </a:lnTo>
                <a:lnTo>
                  <a:pt x="1544129" y="714484"/>
                </a:lnTo>
                <a:lnTo>
                  <a:pt x="1579198" y="748356"/>
                </a:lnTo>
                <a:lnTo>
                  <a:pt x="1613567" y="783055"/>
                </a:lnTo>
                <a:lnTo>
                  <a:pt x="1647203" y="818594"/>
                </a:lnTo>
                <a:lnTo>
                  <a:pt x="1680071" y="854982"/>
                </a:lnTo>
                <a:lnTo>
                  <a:pt x="1712134" y="892230"/>
                </a:lnTo>
                <a:lnTo>
                  <a:pt x="1743358" y="930348"/>
                </a:lnTo>
                <a:lnTo>
                  <a:pt x="1773707" y="969348"/>
                </a:lnTo>
                <a:lnTo>
                  <a:pt x="1803148" y="1009240"/>
                </a:lnTo>
                <a:lnTo>
                  <a:pt x="1831644" y="1050034"/>
                </a:lnTo>
                <a:lnTo>
                  <a:pt x="1859161" y="1091740"/>
                </a:lnTo>
                <a:lnTo>
                  <a:pt x="1885662" y="1134370"/>
                </a:lnTo>
                <a:lnTo>
                  <a:pt x="1911115" y="1177935"/>
                </a:lnTo>
                <a:lnTo>
                  <a:pt x="1935482" y="1222444"/>
                </a:lnTo>
                <a:lnTo>
                  <a:pt x="1958690" y="1268062"/>
                </a:lnTo>
                <a:lnTo>
                  <a:pt x="1980352" y="1314264"/>
                </a:lnTo>
                <a:lnTo>
                  <a:pt x="2000495" y="1361015"/>
                </a:lnTo>
                <a:lnTo>
                  <a:pt x="2019143" y="1408284"/>
                </a:lnTo>
                <a:lnTo>
                  <a:pt x="2036323" y="1456040"/>
                </a:lnTo>
                <a:lnTo>
                  <a:pt x="2052059" y="1504248"/>
                </a:lnTo>
                <a:lnTo>
                  <a:pt x="2066378" y="1552878"/>
                </a:lnTo>
                <a:lnTo>
                  <a:pt x="2079304" y="1601898"/>
                </a:lnTo>
                <a:lnTo>
                  <a:pt x="2090863" y="1651274"/>
                </a:lnTo>
                <a:lnTo>
                  <a:pt x="2101080" y="1700975"/>
                </a:lnTo>
                <a:lnTo>
                  <a:pt x="2109982" y="1750969"/>
                </a:lnTo>
                <a:lnTo>
                  <a:pt x="2117594" y="1801223"/>
                </a:lnTo>
                <a:lnTo>
                  <a:pt x="2123940" y="1851706"/>
                </a:lnTo>
                <a:lnTo>
                  <a:pt x="2129047" y="1902385"/>
                </a:lnTo>
                <a:lnTo>
                  <a:pt x="2132941" y="1953227"/>
                </a:lnTo>
                <a:lnTo>
                  <a:pt x="2135645" y="2004202"/>
                </a:lnTo>
                <a:lnTo>
                  <a:pt x="2135271" y="2035949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05218" y="3027318"/>
            <a:ext cx="182165" cy="153143"/>
          </a:xfrm>
          <a:custGeom>
            <a:avLst/>
            <a:gdLst/>
            <a:ahLst/>
            <a:cxnLst/>
            <a:rect l="l" t="t" r="r" b="b"/>
            <a:pathLst>
              <a:path w="259079" h="217804">
                <a:moveTo>
                  <a:pt x="0" y="0"/>
                </a:moveTo>
                <a:lnTo>
                  <a:pt x="126984" y="217412"/>
                </a:lnTo>
                <a:lnTo>
                  <a:pt x="259062" y="3055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94505" y="3028392"/>
            <a:ext cx="2232" cy="151805"/>
          </a:xfrm>
          <a:custGeom>
            <a:avLst/>
            <a:gdLst/>
            <a:ahLst/>
            <a:cxnLst/>
            <a:rect l="l" t="t" r="r" b="b"/>
            <a:pathLst>
              <a:path w="3175" h="215900">
                <a:moveTo>
                  <a:pt x="1273" y="-31750"/>
                </a:moveTo>
                <a:lnTo>
                  <a:pt x="1273" y="247635"/>
                </a:lnTo>
              </a:path>
            </a:pathLst>
          </a:custGeom>
          <a:ln w="66046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09611" y="1594515"/>
            <a:ext cx="1700213" cy="4222849"/>
          </a:xfrm>
          <a:custGeom>
            <a:avLst/>
            <a:gdLst/>
            <a:ahLst/>
            <a:cxnLst/>
            <a:rect l="l" t="t" r="r" b="b"/>
            <a:pathLst>
              <a:path w="2418079" h="6005830">
                <a:moveTo>
                  <a:pt x="2413844" y="0"/>
                </a:moveTo>
                <a:lnTo>
                  <a:pt x="2361391" y="6862"/>
                </a:lnTo>
                <a:lnTo>
                  <a:pt x="2309397" y="14883"/>
                </a:lnTo>
                <a:lnTo>
                  <a:pt x="2257868" y="24038"/>
                </a:lnTo>
                <a:lnTo>
                  <a:pt x="2206812" y="34304"/>
                </a:lnTo>
                <a:lnTo>
                  <a:pt x="2156237" y="45658"/>
                </a:lnTo>
                <a:lnTo>
                  <a:pt x="2106148" y="58075"/>
                </a:lnTo>
                <a:lnTo>
                  <a:pt x="2056554" y="71532"/>
                </a:lnTo>
                <a:lnTo>
                  <a:pt x="2007461" y="86005"/>
                </a:lnTo>
                <a:lnTo>
                  <a:pt x="1958878" y="101471"/>
                </a:lnTo>
                <a:lnTo>
                  <a:pt x="1910810" y="117905"/>
                </a:lnTo>
                <a:lnTo>
                  <a:pt x="1863265" y="135286"/>
                </a:lnTo>
                <a:lnTo>
                  <a:pt x="1816251" y="153587"/>
                </a:lnTo>
                <a:lnTo>
                  <a:pt x="1769774" y="172787"/>
                </a:lnTo>
                <a:lnTo>
                  <a:pt x="1723842" y="192861"/>
                </a:lnTo>
                <a:lnTo>
                  <a:pt x="1678461" y="213786"/>
                </a:lnTo>
                <a:lnTo>
                  <a:pt x="1633640" y="235538"/>
                </a:lnTo>
                <a:lnTo>
                  <a:pt x="1589385" y="258094"/>
                </a:lnTo>
                <a:lnTo>
                  <a:pt x="1545703" y="281429"/>
                </a:lnTo>
                <a:lnTo>
                  <a:pt x="1502602" y="305521"/>
                </a:lnTo>
                <a:lnTo>
                  <a:pt x="1460088" y="330345"/>
                </a:lnTo>
                <a:lnTo>
                  <a:pt x="1409255" y="361182"/>
                </a:lnTo>
                <a:lnTo>
                  <a:pt x="1359404" y="392458"/>
                </a:lnTo>
                <a:lnTo>
                  <a:pt x="1310531" y="424164"/>
                </a:lnTo>
                <a:lnTo>
                  <a:pt x="1262632" y="456293"/>
                </a:lnTo>
                <a:lnTo>
                  <a:pt x="1215702" y="488837"/>
                </a:lnTo>
                <a:lnTo>
                  <a:pt x="1169737" y="521788"/>
                </a:lnTo>
                <a:lnTo>
                  <a:pt x="1124733" y="555139"/>
                </a:lnTo>
                <a:lnTo>
                  <a:pt x="1080685" y="588880"/>
                </a:lnTo>
                <a:lnTo>
                  <a:pt x="1037589" y="623005"/>
                </a:lnTo>
                <a:lnTo>
                  <a:pt x="995441" y="657506"/>
                </a:lnTo>
                <a:lnTo>
                  <a:pt x="954235" y="692374"/>
                </a:lnTo>
                <a:lnTo>
                  <a:pt x="913969" y="727602"/>
                </a:lnTo>
                <a:lnTo>
                  <a:pt x="874637" y="763182"/>
                </a:lnTo>
                <a:lnTo>
                  <a:pt x="836236" y="799107"/>
                </a:lnTo>
                <a:lnTo>
                  <a:pt x="798760" y="835368"/>
                </a:lnTo>
                <a:lnTo>
                  <a:pt x="762206" y="871957"/>
                </a:lnTo>
                <a:lnTo>
                  <a:pt x="726569" y="908867"/>
                </a:lnTo>
                <a:lnTo>
                  <a:pt x="691844" y="946090"/>
                </a:lnTo>
                <a:lnTo>
                  <a:pt x="658028" y="983618"/>
                </a:lnTo>
                <a:lnTo>
                  <a:pt x="625117" y="1021443"/>
                </a:lnTo>
                <a:lnTo>
                  <a:pt x="593104" y="1059557"/>
                </a:lnTo>
                <a:lnTo>
                  <a:pt x="561987" y="1097952"/>
                </a:lnTo>
                <a:lnTo>
                  <a:pt x="531762" y="1136622"/>
                </a:lnTo>
                <a:lnTo>
                  <a:pt x="502422" y="1175556"/>
                </a:lnTo>
                <a:lnTo>
                  <a:pt x="473966" y="1214749"/>
                </a:lnTo>
                <a:lnTo>
                  <a:pt x="446387" y="1254192"/>
                </a:lnTo>
                <a:lnTo>
                  <a:pt x="419681" y="1293877"/>
                </a:lnTo>
                <a:lnTo>
                  <a:pt x="393845" y="1333796"/>
                </a:lnTo>
                <a:lnTo>
                  <a:pt x="368874" y="1373941"/>
                </a:lnTo>
                <a:lnTo>
                  <a:pt x="344763" y="1414305"/>
                </a:lnTo>
                <a:lnTo>
                  <a:pt x="321509" y="1454880"/>
                </a:lnTo>
                <a:lnTo>
                  <a:pt x="299106" y="1495658"/>
                </a:lnTo>
                <a:lnTo>
                  <a:pt x="277551" y="1536631"/>
                </a:lnTo>
                <a:lnTo>
                  <a:pt x="256839" y="1577791"/>
                </a:lnTo>
                <a:lnTo>
                  <a:pt x="236965" y="1619130"/>
                </a:lnTo>
                <a:lnTo>
                  <a:pt x="217926" y="1660641"/>
                </a:lnTo>
                <a:lnTo>
                  <a:pt x="199718" y="1702316"/>
                </a:lnTo>
                <a:lnTo>
                  <a:pt x="182334" y="1744146"/>
                </a:lnTo>
                <a:lnTo>
                  <a:pt x="165773" y="1786124"/>
                </a:lnTo>
                <a:lnTo>
                  <a:pt x="150028" y="1828243"/>
                </a:lnTo>
                <a:lnTo>
                  <a:pt x="135096" y="1870493"/>
                </a:lnTo>
                <a:lnTo>
                  <a:pt x="120972" y="1912868"/>
                </a:lnTo>
                <a:lnTo>
                  <a:pt x="107652" y="1955360"/>
                </a:lnTo>
                <a:lnTo>
                  <a:pt x="95132" y="1997960"/>
                </a:lnTo>
                <a:lnTo>
                  <a:pt x="83407" y="2040661"/>
                </a:lnTo>
                <a:lnTo>
                  <a:pt x="72473" y="2083455"/>
                </a:lnTo>
                <a:lnTo>
                  <a:pt x="62325" y="2126334"/>
                </a:lnTo>
                <a:lnTo>
                  <a:pt x="52960" y="2169291"/>
                </a:lnTo>
                <a:lnTo>
                  <a:pt x="44372" y="2212317"/>
                </a:lnTo>
                <a:lnTo>
                  <a:pt x="36558" y="2255404"/>
                </a:lnTo>
                <a:lnTo>
                  <a:pt x="29513" y="2298545"/>
                </a:lnTo>
                <a:lnTo>
                  <a:pt x="23233" y="2341733"/>
                </a:lnTo>
                <a:lnTo>
                  <a:pt x="17713" y="2384958"/>
                </a:lnTo>
                <a:lnTo>
                  <a:pt x="12949" y="2428213"/>
                </a:lnTo>
                <a:lnTo>
                  <a:pt x="8937" y="2471491"/>
                </a:lnTo>
                <a:lnTo>
                  <a:pt x="5673" y="2514783"/>
                </a:lnTo>
                <a:lnTo>
                  <a:pt x="3151" y="2558081"/>
                </a:lnTo>
                <a:lnTo>
                  <a:pt x="1368" y="2601379"/>
                </a:lnTo>
                <a:lnTo>
                  <a:pt x="320" y="2644667"/>
                </a:lnTo>
                <a:lnTo>
                  <a:pt x="1" y="2687939"/>
                </a:lnTo>
                <a:lnTo>
                  <a:pt x="408" y="2731186"/>
                </a:lnTo>
                <a:lnTo>
                  <a:pt x="1536" y="2774400"/>
                </a:lnTo>
                <a:lnTo>
                  <a:pt x="3381" y="2817573"/>
                </a:lnTo>
                <a:lnTo>
                  <a:pt x="5939" y="2860699"/>
                </a:lnTo>
                <a:lnTo>
                  <a:pt x="9204" y="2903768"/>
                </a:lnTo>
                <a:lnTo>
                  <a:pt x="13174" y="2946773"/>
                </a:lnTo>
                <a:lnTo>
                  <a:pt x="17843" y="2989706"/>
                </a:lnTo>
                <a:lnTo>
                  <a:pt x="23207" y="3032560"/>
                </a:lnTo>
                <a:lnTo>
                  <a:pt x="29262" y="3075326"/>
                </a:lnTo>
                <a:lnTo>
                  <a:pt x="36004" y="3117996"/>
                </a:lnTo>
                <a:lnTo>
                  <a:pt x="43427" y="3160563"/>
                </a:lnTo>
                <a:lnTo>
                  <a:pt x="51529" y="3203020"/>
                </a:lnTo>
                <a:lnTo>
                  <a:pt x="60303" y="3245357"/>
                </a:lnTo>
                <a:lnTo>
                  <a:pt x="69747" y="3287567"/>
                </a:lnTo>
                <a:lnTo>
                  <a:pt x="79855" y="3329642"/>
                </a:lnTo>
                <a:lnTo>
                  <a:pt x="90624" y="3371576"/>
                </a:lnTo>
                <a:lnTo>
                  <a:pt x="102048" y="3413358"/>
                </a:lnTo>
                <a:lnTo>
                  <a:pt x="112603" y="3450023"/>
                </a:lnTo>
                <a:lnTo>
                  <a:pt x="123650" y="3486834"/>
                </a:lnTo>
                <a:lnTo>
                  <a:pt x="135193" y="3523784"/>
                </a:lnTo>
                <a:lnTo>
                  <a:pt x="147236" y="3560864"/>
                </a:lnTo>
                <a:lnTo>
                  <a:pt x="159784" y="3598067"/>
                </a:lnTo>
                <a:lnTo>
                  <a:pt x="172841" y="3635386"/>
                </a:lnTo>
                <a:lnTo>
                  <a:pt x="186409" y="3672813"/>
                </a:lnTo>
                <a:lnTo>
                  <a:pt x="200495" y="3710340"/>
                </a:lnTo>
                <a:lnTo>
                  <a:pt x="215101" y="3747961"/>
                </a:lnTo>
                <a:lnTo>
                  <a:pt x="230231" y="3785668"/>
                </a:lnTo>
                <a:lnTo>
                  <a:pt x="245890" y="3823453"/>
                </a:lnTo>
                <a:lnTo>
                  <a:pt x="262082" y="3861308"/>
                </a:lnTo>
                <a:lnTo>
                  <a:pt x="278811" y="3899227"/>
                </a:lnTo>
                <a:lnTo>
                  <a:pt x="296080" y="3937201"/>
                </a:lnTo>
                <a:lnTo>
                  <a:pt x="313895" y="3975223"/>
                </a:lnTo>
                <a:lnTo>
                  <a:pt x="332258" y="4013286"/>
                </a:lnTo>
                <a:lnTo>
                  <a:pt x="351174" y="4051382"/>
                </a:lnTo>
                <a:lnTo>
                  <a:pt x="370647" y="4089504"/>
                </a:lnTo>
                <a:lnTo>
                  <a:pt x="390681" y="4127643"/>
                </a:lnTo>
                <a:lnTo>
                  <a:pt x="411281" y="4165793"/>
                </a:lnTo>
                <a:lnTo>
                  <a:pt x="432449" y="4203947"/>
                </a:lnTo>
                <a:lnTo>
                  <a:pt x="454191" y="4242095"/>
                </a:lnTo>
                <a:lnTo>
                  <a:pt x="476509" y="4280232"/>
                </a:lnTo>
                <a:lnTo>
                  <a:pt x="499409" y="4318349"/>
                </a:lnTo>
                <a:lnTo>
                  <a:pt x="522895" y="4356440"/>
                </a:lnTo>
                <a:lnTo>
                  <a:pt x="546969" y="4394495"/>
                </a:lnTo>
                <a:lnTo>
                  <a:pt x="571638" y="4432509"/>
                </a:lnTo>
                <a:lnTo>
                  <a:pt x="596903" y="4470473"/>
                </a:lnTo>
                <a:lnTo>
                  <a:pt x="622770" y="4508380"/>
                </a:lnTo>
                <a:lnTo>
                  <a:pt x="649243" y="4546223"/>
                </a:lnTo>
                <a:lnTo>
                  <a:pt x="676325" y="4583993"/>
                </a:lnTo>
                <a:lnTo>
                  <a:pt x="704021" y="4621684"/>
                </a:lnTo>
                <a:lnTo>
                  <a:pt x="732334" y="4659288"/>
                </a:lnTo>
                <a:lnTo>
                  <a:pt x="761270" y="4696797"/>
                </a:lnTo>
                <a:lnTo>
                  <a:pt x="790831" y="4734204"/>
                </a:lnTo>
                <a:lnTo>
                  <a:pt x="821022" y="4771501"/>
                </a:lnTo>
                <a:lnTo>
                  <a:pt x="851846" y="4808681"/>
                </a:lnTo>
                <a:lnTo>
                  <a:pt x="883309" y="4845737"/>
                </a:lnTo>
                <a:lnTo>
                  <a:pt x="915413" y="4882660"/>
                </a:lnTo>
                <a:lnTo>
                  <a:pt x="948164" y="4919444"/>
                </a:lnTo>
                <a:lnTo>
                  <a:pt x="981565" y="4956080"/>
                </a:lnTo>
                <a:lnTo>
                  <a:pt x="1015619" y="4992562"/>
                </a:lnTo>
                <a:lnTo>
                  <a:pt x="1050332" y="5028882"/>
                </a:lnTo>
                <a:lnTo>
                  <a:pt x="1085707" y="5065032"/>
                </a:lnTo>
                <a:lnTo>
                  <a:pt x="1121749" y="5101004"/>
                </a:lnTo>
                <a:lnTo>
                  <a:pt x="1158460" y="5136792"/>
                </a:lnTo>
                <a:lnTo>
                  <a:pt x="1195846" y="5172388"/>
                </a:lnTo>
                <a:lnTo>
                  <a:pt x="1233911" y="5207783"/>
                </a:lnTo>
                <a:lnTo>
                  <a:pt x="1272657" y="5242972"/>
                </a:lnTo>
                <a:lnTo>
                  <a:pt x="1312091" y="5277946"/>
                </a:lnTo>
                <a:lnTo>
                  <a:pt x="1352214" y="5312697"/>
                </a:lnTo>
                <a:lnTo>
                  <a:pt x="1393033" y="5347219"/>
                </a:lnTo>
                <a:lnTo>
                  <a:pt x="1434550" y="5381503"/>
                </a:lnTo>
                <a:lnTo>
                  <a:pt x="1476769" y="5415542"/>
                </a:lnTo>
                <a:lnTo>
                  <a:pt x="1519695" y="5449329"/>
                </a:lnTo>
                <a:lnTo>
                  <a:pt x="1563332" y="5482857"/>
                </a:lnTo>
                <a:lnTo>
                  <a:pt x="1607684" y="5516116"/>
                </a:lnTo>
                <a:lnTo>
                  <a:pt x="1652755" y="5549101"/>
                </a:lnTo>
                <a:lnTo>
                  <a:pt x="1698548" y="5581804"/>
                </a:lnTo>
                <a:lnTo>
                  <a:pt x="1745069" y="5614216"/>
                </a:lnTo>
                <a:lnTo>
                  <a:pt x="1792320" y="5646332"/>
                </a:lnTo>
                <a:lnTo>
                  <a:pt x="1840307" y="5678142"/>
                </a:lnTo>
                <a:lnTo>
                  <a:pt x="1889032" y="5709640"/>
                </a:lnTo>
                <a:lnTo>
                  <a:pt x="1938501" y="5740817"/>
                </a:lnTo>
                <a:lnTo>
                  <a:pt x="1988717" y="5771668"/>
                </a:lnTo>
                <a:lnTo>
                  <a:pt x="2039684" y="5802183"/>
                </a:lnTo>
                <a:lnTo>
                  <a:pt x="2091406" y="5832356"/>
                </a:lnTo>
                <a:lnTo>
                  <a:pt x="2143888" y="5862179"/>
                </a:lnTo>
                <a:lnTo>
                  <a:pt x="2197133" y="5891644"/>
                </a:lnTo>
                <a:lnTo>
                  <a:pt x="2251145" y="5920744"/>
                </a:lnTo>
                <a:lnTo>
                  <a:pt x="2305929" y="5949472"/>
                </a:lnTo>
                <a:lnTo>
                  <a:pt x="2361488" y="5977820"/>
                </a:lnTo>
                <a:lnTo>
                  <a:pt x="2417827" y="6005780"/>
                </a:lnTo>
              </a:path>
            </a:pathLst>
          </a:custGeom>
          <a:ln w="381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67916" y="1590456"/>
            <a:ext cx="354955" cy="4222849"/>
          </a:xfrm>
          <a:custGeom>
            <a:avLst/>
            <a:gdLst/>
            <a:ahLst/>
            <a:cxnLst/>
            <a:rect l="l" t="t" r="r" b="b"/>
            <a:pathLst>
              <a:path w="504825" h="6005830">
                <a:moveTo>
                  <a:pt x="503715" y="0"/>
                </a:moveTo>
                <a:lnTo>
                  <a:pt x="449958" y="45658"/>
                </a:lnTo>
                <a:lnTo>
                  <a:pt x="424021" y="78643"/>
                </a:lnTo>
                <a:lnTo>
                  <a:pt x="398743" y="117905"/>
                </a:lnTo>
                <a:lnTo>
                  <a:pt x="374147" y="163076"/>
                </a:lnTo>
                <a:lnTo>
                  <a:pt x="350257" y="213786"/>
                </a:lnTo>
                <a:lnTo>
                  <a:pt x="327096" y="269666"/>
                </a:lnTo>
                <a:lnTo>
                  <a:pt x="304688" y="330345"/>
                </a:lnTo>
                <a:lnTo>
                  <a:pt x="291544" y="368709"/>
                </a:lnTo>
                <a:lnTo>
                  <a:pt x="278717" y="407746"/>
                </a:lnTo>
                <a:lnTo>
                  <a:pt x="266203" y="447442"/>
                </a:lnTo>
                <a:lnTo>
                  <a:pt x="254002" y="487781"/>
                </a:lnTo>
                <a:lnTo>
                  <a:pt x="242112" y="528748"/>
                </a:lnTo>
                <a:lnTo>
                  <a:pt x="230531" y="570329"/>
                </a:lnTo>
                <a:lnTo>
                  <a:pt x="219256" y="612507"/>
                </a:lnTo>
                <a:lnTo>
                  <a:pt x="208287" y="655269"/>
                </a:lnTo>
                <a:lnTo>
                  <a:pt x="197622" y="698598"/>
                </a:lnTo>
                <a:lnTo>
                  <a:pt x="187259" y="742480"/>
                </a:lnTo>
                <a:lnTo>
                  <a:pt x="177196" y="786901"/>
                </a:lnTo>
                <a:lnTo>
                  <a:pt x="167432" y="831844"/>
                </a:lnTo>
                <a:lnTo>
                  <a:pt x="157964" y="877295"/>
                </a:lnTo>
                <a:lnTo>
                  <a:pt x="148791" y="923239"/>
                </a:lnTo>
                <a:lnTo>
                  <a:pt x="139911" y="969661"/>
                </a:lnTo>
                <a:lnTo>
                  <a:pt x="131323" y="1016546"/>
                </a:lnTo>
                <a:lnTo>
                  <a:pt x="123025" y="1063878"/>
                </a:lnTo>
                <a:lnTo>
                  <a:pt x="115015" y="1111643"/>
                </a:lnTo>
                <a:lnTo>
                  <a:pt x="107291" y="1159825"/>
                </a:lnTo>
                <a:lnTo>
                  <a:pt x="99851" y="1208411"/>
                </a:lnTo>
                <a:lnTo>
                  <a:pt x="92694" y="1257383"/>
                </a:lnTo>
                <a:lnTo>
                  <a:pt x="85819" y="1306728"/>
                </a:lnTo>
                <a:lnTo>
                  <a:pt x="79223" y="1356431"/>
                </a:lnTo>
                <a:lnTo>
                  <a:pt x="72904" y="1406476"/>
                </a:lnTo>
                <a:lnTo>
                  <a:pt x="66861" y="1456849"/>
                </a:lnTo>
                <a:lnTo>
                  <a:pt x="61092" y="1507534"/>
                </a:lnTo>
                <a:lnTo>
                  <a:pt x="55596" y="1558516"/>
                </a:lnTo>
                <a:lnTo>
                  <a:pt x="50370" y="1609780"/>
                </a:lnTo>
                <a:lnTo>
                  <a:pt x="45413" y="1661312"/>
                </a:lnTo>
                <a:lnTo>
                  <a:pt x="40724" y="1713096"/>
                </a:lnTo>
                <a:lnTo>
                  <a:pt x="36299" y="1765117"/>
                </a:lnTo>
                <a:lnTo>
                  <a:pt x="32139" y="1817361"/>
                </a:lnTo>
                <a:lnTo>
                  <a:pt x="28240" y="1869811"/>
                </a:lnTo>
                <a:lnTo>
                  <a:pt x="24602" y="1922453"/>
                </a:lnTo>
                <a:lnTo>
                  <a:pt x="21221" y="1975273"/>
                </a:lnTo>
                <a:lnTo>
                  <a:pt x="18098" y="2028254"/>
                </a:lnTo>
                <a:lnTo>
                  <a:pt x="15230" y="2081383"/>
                </a:lnTo>
                <a:lnTo>
                  <a:pt x="12615" y="2134643"/>
                </a:lnTo>
                <a:lnTo>
                  <a:pt x="10251" y="2188020"/>
                </a:lnTo>
                <a:lnTo>
                  <a:pt x="8137" y="2241499"/>
                </a:lnTo>
                <a:lnTo>
                  <a:pt x="6271" y="2295064"/>
                </a:lnTo>
                <a:lnTo>
                  <a:pt x="4651" y="2348702"/>
                </a:lnTo>
                <a:lnTo>
                  <a:pt x="3276" y="2402396"/>
                </a:lnTo>
                <a:lnTo>
                  <a:pt x="2144" y="2456132"/>
                </a:lnTo>
                <a:lnTo>
                  <a:pt x="1253" y="2509894"/>
                </a:lnTo>
                <a:lnTo>
                  <a:pt x="601" y="2563668"/>
                </a:lnTo>
                <a:lnTo>
                  <a:pt x="186" y="2617439"/>
                </a:lnTo>
                <a:lnTo>
                  <a:pt x="8" y="2671191"/>
                </a:lnTo>
                <a:lnTo>
                  <a:pt x="63" y="2724910"/>
                </a:lnTo>
                <a:lnTo>
                  <a:pt x="351" y="2778580"/>
                </a:lnTo>
                <a:lnTo>
                  <a:pt x="869" y="2832186"/>
                </a:lnTo>
                <a:lnTo>
                  <a:pt x="1617" y="2885714"/>
                </a:lnTo>
                <a:lnTo>
                  <a:pt x="2591" y="2939148"/>
                </a:lnTo>
                <a:lnTo>
                  <a:pt x="3791" y="2992474"/>
                </a:lnTo>
                <a:lnTo>
                  <a:pt x="5214" y="3045675"/>
                </a:lnTo>
                <a:lnTo>
                  <a:pt x="6860" y="3098738"/>
                </a:lnTo>
                <a:lnTo>
                  <a:pt x="8725" y="3151647"/>
                </a:lnTo>
                <a:lnTo>
                  <a:pt x="10809" y="3204387"/>
                </a:lnTo>
                <a:lnTo>
                  <a:pt x="13110" y="3256943"/>
                </a:lnTo>
                <a:lnTo>
                  <a:pt x="15626" y="3309301"/>
                </a:lnTo>
                <a:lnTo>
                  <a:pt x="18354" y="3361444"/>
                </a:lnTo>
                <a:lnTo>
                  <a:pt x="21295" y="3413358"/>
                </a:lnTo>
                <a:lnTo>
                  <a:pt x="24416" y="3464872"/>
                </a:lnTo>
                <a:lnTo>
                  <a:pt x="27740" y="3516668"/>
                </a:lnTo>
                <a:lnTo>
                  <a:pt x="31270" y="3568723"/>
                </a:lnTo>
                <a:lnTo>
                  <a:pt x="35007" y="3621019"/>
                </a:lnTo>
                <a:lnTo>
                  <a:pt x="38955" y="3673533"/>
                </a:lnTo>
                <a:lnTo>
                  <a:pt x="43115" y="3726246"/>
                </a:lnTo>
                <a:lnTo>
                  <a:pt x="47489" y="3779136"/>
                </a:lnTo>
                <a:lnTo>
                  <a:pt x="52081" y="3832183"/>
                </a:lnTo>
                <a:lnTo>
                  <a:pt x="56893" y="3885365"/>
                </a:lnTo>
                <a:lnTo>
                  <a:pt x="61926" y="3938663"/>
                </a:lnTo>
                <a:lnTo>
                  <a:pt x="67183" y="3992054"/>
                </a:lnTo>
                <a:lnTo>
                  <a:pt x="72667" y="4045519"/>
                </a:lnTo>
                <a:lnTo>
                  <a:pt x="78380" y="4099037"/>
                </a:lnTo>
                <a:lnTo>
                  <a:pt x="84323" y="4152587"/>
                </a:lnTo>
                <a:lnTo>
                  <a:pt x="90501" y="4206148"/>
                </a:lnTo>
                <a:lnTo>
                  <a:pt x="96914" y="4259699"/>
                </a:lnTo>
                <a:lnTo>
                  <a:pt x="103565" y="4313220"/>
                </a:lnTo>
                <a:lnTo>
                  <a:pt x="110457" y="4366689"/>
                </a:lnTo>
                <a:lnTo>
                  <a:pt x="117591" y="4420086"/>
                </a:lnTo>
                <a:lnTo>
                  <a:pt x="124971" y="4473391"/>
                </a:lnTo>
                <a:lnTo>
                  <a:pt x="132598" y="4526582"/>
                </a:lnTo>
                <a:lnTo>
                  <a:pt x="140475" y="4579639"/>
                </a:lnTo>
                <a:lnTo>
                  <a:pt x="148604" y="4632540"/>
                </a:lnTo>
                <a:lnTo>
                  <a:pt x="156988" y="4685266"/>
                </a:lnTo>
                <a:lnTo>
                  <a:pt x="165628" y="4737795"/>
                </a:lnTo>
                <a:lnTo>
                  <a:pt x="174528" y="4790106"/>
                </a:lnTo>
                <a:lnTo>
                  <a:pt x="183689" y="4842179"/>
                </a:lnTo>
                <a:lnTo>
                  <a:pt x="193115" y="4893993"/>
                </a:lnTo>
                <a:lnTo>
                  <a:pt x="202806" y="4945528"/>
                </a:lnTo>
                <a:lnTo>
                  <a:pt x="212766" y="4996761"/>
                </a:lnTo>
                <a:lnTo>
                  <a:pt x="222996" y="5047674"/>
                </a:lnTo>
                <a:lnTo>
                  <a:pt x="233500" y="5098244"/>
                </a:lnTo>
                <a:lnTo>
                  <a:pt x="244280" y="5148451"/>
                </a:lnTo>
                <a:lnTo>
                  <a:pt x="255337" y="5198274"/>
                </a:lnTo>
                <a:lnTo>
                  <a:pt x="266674" y="5247693"/>
                </a:lnTo>
                <a:lnTo>
                  <a:pt x="278294" y="5296686"/>
                </a:lnTo>
                <a:lnTo>
                  <a:pt x="290199" y="5345233"/>
                </a:lnTo>
                <a:lnTo>
                  <a:pt x="302391" y="5393314"/>
                </a:lnTo>
                <a:lnTo>
                  <a:pt x="314873" y="5440907"/>
                </a:lnTo>
                <a:lnTo>
                  <a:pt x="327646" y="5487991"/>
                </a:lnTo>
                <a:lnTo>
                  <a:pt x="340714" y="5534546"/>
                </a:lnTo>
                <a:lnTo>
                  <a:pt x="354079" y="5580551"/>
                </a:lnTo>
                <a:lnTo>
                  <a:pt x="367742" y="5625986"/>
                </a:lnTo>
                <a:lnTo>
                  <a:pt x="381706" y="5670828"/>
                </a:lnTo>
                <a:lnTo>
                  <a:pt x="395974" y="5715059"/>
                </a:lnTo>
                <a:lnTo>
                  <a:pt x="410548" y="5758656"/>
                </a:lnTo>
                <a:lnTo>
                  <a:pt x="425430" y="5801599"/>
                </a:lnTo>
                <a:lnTo>
                  <a:pt x="440623" y="5843868"/>
                </a:lnTo>
                <a:lnTo>
                  <a:pt x="456129" y="5885441"/>
                </a:lnTo>
                <a:lnTo>
                  <a:pt x="471950" y="5926298"/>
                </a:lnTo>
                <a:lnTo>
                  <a:pt x="488088" y="5966418"/>
                </a:lnTo>
                <a:lnTo>
                  <a:pt x="504546" y="6005780"/>
                </a:lnTo>
              </a:path>
            </a:pathLst>
          </a:custGeom>
          <a:ln w="381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15587" y="1610387"/>
            <a:ext cx="41076" cy="230386"/>
          </a:xfrm>
          <a:custGeom>
            <a:avLst/>
            <a:gdLst/>
            <a:ahLst/>
            <a:cxnLst/>
            <a:rect l="l" t="t" r="r" b="b"/>
            <a:pathLst>
              <a:path w="58420" h="327660">
                <a:moveTo>
                  <a:pt x="57924" y="0"/>
                </a:moveTo>
                <a:lnTo>
                  <a:pt x="49228" y="45531"/>
                </a:lnTo>
                <a:lnTo>
                  <a:pt x="40604" y="91596"/>
                </a:lnTo>
                <a:lnTo>
                  <a:pt x="32052" y="138184"/>
                </a:lnTo>
                <a:lnTo>
                  <a:pt x="23570" y="185282"/>
                </a:lnTo>
                <a:lnTo>
                  <a:pt x="15156" y="232881"/>
                </a:lnTo>
                <a:lnTo>
                  <a:pt x="6972" y="280202"/>
                </a:lnTo>
                <a:lnTo>
                  <a:pt x="4276" y="296165"/>
                </a:lnTo>
                <a:lnTo>
                  <a:pt x="0" y="327639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28339" y="1806375"/>
            <a:ext cx="180826" cy="162967"/>
          </a:xfrm>
          <a:custGeom>
            <a:avLst/>
            <a:gdLst/>
            <a:ahLst/>
            <a:cxnLst/>
            <a:rect l="l" t="t" r="r" b="b"/>
            <a:pathLst>
              <a:path w="257175" h="231775">
                <a:moveTo>
                  <a:pt x="0" y="0"/>
                </a:moveTo>
                <a:lnTo>
                  <a:pt x="99295" y="231373"/>
                </a:lnTo>
                <a:lnTo>
                  <a:pt x="256721" y="34878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8155" y="1818638"/>
            <a:ext cx="20538" cy="150465"/>
          </a:xfrm>
          <a:custGeom>
            <a:avLst/>
            <a:gdLst/>
            <a:ahLst/>
            <a:cxnLst/>
            <a:rect l="l" t="t" r="r" b="b"/>
            <a:pathLst>
              <a:path w="29209" h="213994">
                <a:moveTo>
                  <a:pt x="29065" y="0"/>
                </a:moveTo>
                <a:lnTo>
                  <a:pt x="0" y="213934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32381" y="1610387"/>
            <a:ext cx="816173" cy="308074"/>
          </a:xfrm>
          <a:custGeom>
            <a:avLst/>
            <a:gdLst/>
            <a:ahLst/>
            <a:cxnLst/>
            <a:rect l="l" t="t" r="r" b="b"/>
            <a:pathLst>
              <a:path w="1160779" h="438150">
                <a:moveTo>
                  <a:pt x="1160402" y="0"/>
                </a:moveTo>
                <a:lnTo>
                  <a:pt x="1112111" y="16199"/>
                </a:lnTo>
                <a:lnTo>
                  <a:pt x="1063966" y="32467"/>
                </a:lnTo>
                <a:lnTo>
                  <a:pt x="1015967" y="48804"/>
                </a:lnTo>
                <a:lnTo>
                  <a:pt x="968113" y="65209"/>
                </a:lnTo>
                <a:lnTo>
                  <a:pt x="920403" y="81681"/>
                </a:lnTo>
                <a:lnTo>
                  <a:pt x="872835" y="98220"/>
                </a:lnTo>
                <a:lnTo>
                  <a:pt x="825407" y="114826"/>
                </a:lnTo>
                <a:lnTo>
                  <a:pt x="778120" y="131497"/>
                </a:lnTo>
                <a:lnTo>
                  <a:pt x="730971" y="148234"/>
                </a:lnTo>
                <a:lnTo>
                  <a:pt x="683960" y="165036"/>
                </a:lnTo>
                <a:lnTo>
                  <a:pt x="637085" y="181902"/>
                </a:lnTo>
                <a:lnTo>
                  <a:pt x="590346" y="198831"/>
                </a:lnTo>
                <a:lnTo>
                  <a:pt x="543740" y="215825"/>
                </a:lnTo>
                <a:lnTo>
                  <a:pt x="497266" y="232881"/>
                </a:lnTo>
                <a:lnTo>
                  <a:pt x="447926" y="251120"/>
                </a:lnTo>
                <a:lnTo>
                  <a:pt x="398803" y="269467"/>
                </a:lnTo>
                <a:lnTo>
                  <a:pt x="350015" y="287942"/>
                </a:lnTo>
                <a:lnTo>
                  <a:pt x="301682" y="306564"/>
                </a:lnTo>
                <a:lnTo>
                  <a:pt x="253921" y="325354"/>
                </a:lnTo>
                <a:lnTo>
                  <a:pt x="206853" y="344331"/>
                </a:lnTo>
                <a:lnTo>
                  <a:pt x="160595" y="363517"/>
                </a:lnTo>
                <a:lnTo>
                  <a:pt x="115267" y="382930"/>
                </a:lnTo>
                <a:lnTo>
                  <a:pt x="70988" y="402591"/>
                </a:lnTo>
                <a:lnTo>
                  <a:pt x="27876" y="422520"/>
                </a:lnTo>
                <a:lnTo>
                  <a:pt x="0" y="437852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18928" y="1827684"/>
            <a:ext cx="177254" cy="159841"/>
          </a:xfrm>
          <a:custGeom>
            <a:avLst/>
            <a:gdLst/>
            <a:ahLst/>
            <a:cxnLst/>
            <a:rect l="l" t="t" r="r" b="b"/>
            <a:pathLst>
              <a:path w="252095" h="227330">
                <a:moveTo>
                  <a:pt x="126748" y="0"/>
                </a:moveTo>
                <a:lnTo>
                  <a:pt x="0" y="217550"/>
                </a:lnTo>
                <a:lnTo>
                  <a:pt x="251602" y="227010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18928" y="1907493"/>
            <a:ext cx="133052" cy="73223"/>
          </a:xfrm>
          <a:custGeom>
            <a:avLst/>
            <a:gdLst/>
            <a:ahLst/>
            <a:cxnLst/>
            <a:rect l="l" t="t" r="r" b="b"/>
            <a:pathLst>
              <a:path w="189229" h="104139">
                <a:moveTo>
                  <a:pt x="189175" y="0"/>
                </a:moveTo>
                <a:lnTo>
                  <a:pt x="0" y="104045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23867" y="2107406"/>
            <a:ext cx="253157" cy="102686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R="33932" algn="ctr">
              <a:spcBef>
                <a:spcPts val="70"/>
              </a:spcBef>
            </a:pPr>
            <a:r>
              <a:rPr sz="2250" b="1" dirty="0">
                <a:latin typeface="Helvetica Neue"/>
                <a:cs typeface="Helvetica Neue"/>
              </a:rPr>
              <a:t>A</a:t>
            </a:r>
            <a:endParaRPr sz="2250">
              <a:latin typeface="Helvetica Neue"/>
              <a:cs typeface="Helvetica Neue"/>
            </a:endParaRPr>
          </a:p>
          <a:p>
            <a:pPr marL="44647" algn="ctr">
              <a:spcBef>
                <a:spcPts val="2151"/>
              </a:spcBef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h</a:t>
            </a:r>
            <a:endParaRPr sz="2531">
              <a:latin typeface="Helvetica Neue"/>
              <a:cs typeface="Helvetica Neu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13227" y="2312790"/>
            <a:ext cx="219224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b="1" dirty="0">
                <a:latin typeface="Helvetica Neue"/>
                <a:cs typeface="Helvetica Neue"/>
              </a:rPr>
              <a:t>B</a:t>
            </a:r>
            <a:endParaRPr sz="2250">
              <a:latin typeface="Helvetica Neue"/>
              <a:cs typeface="Helvetica Neu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20446" y="2107407"/>
            <a:ext cx="229939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b="1" dirty="0">
                <a:latin typeface="Helvetica Neue"/>
                <a:cs typeface="Helvetica Neue"/>
              </a:rPr>
              <a:t>C</a:t>
            </a:r>
            <a:endParaRPr sz="2250">
              <a:latin typeface="Helvetica Neue"/>
              <a:cs typeface="Helvetica Neu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63508" y="3080743"/>
            <a:ext cx="229939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b="1" dirty="0">
                <a:latin typeface="Helvetica Neue"/>
                <a:cs typeface="Helvetica Neue"/>
              </a:rPr>
              <a:t>D</a:t>
            </a:r>
            <a:endParaRPr sz="2250">
              <a:latin typeface="Helvetica Neue"/>
              <a:cs typeface="Helvetica Neu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176034" y="1902868"/>
            <a:ext cx="299590" cy="256729"/>
          </a:xfrm>
          <a:custGeom>
            <a:avLst/>
            <a:gdLst/>
            <a:ahLst/>
            <a:cxnLst/>
            <a:rect l="l" t="t" r="r" b="b"/>
            <a:pathLst>
              <a:path w="426084" h="365125">
                <a:moveTo>
                  <a:pt x="212862" y="0"/>
                </a:moveTo>
                <a:lnTo>
                  <a:pt x="162606" y="139266"/>
                </a:lnTo>
                <a:lnTo>
                  <a:pt x="0" y="139272"/>
                </a:lnTo>
                <a:lnTo>
                  <a:pt x="131549" y="225348"/>
                </a:lnTo>
                <a:lnTo>
                  <a:pt x="81306" y="364618"/>
                </a:lnTo>
                <a:lnTo>
                  <a:pt x="212862" y="278550"/>
                </a:lnTo>
                <a:lnTo>
                  <a:pt x="313366" y="278550"/>
                </a:lnTo>
                <a:lnTo>
                  <a:pt x="294173" y="225348"/>
                </a:lnTo>
                <a:lnTo>
                  <a:pt x="425723" y="139272"/>
                </a:lnTo>
                <a:lnTo>
                  <a:pt x="263116" y="139266"/>
                </a:lnTo>
                <a:lnTo>
                  <a:pt x="212862" y="0"/>
                </a:lnTo>
                <a:close/>
              </a:path>
              <a:path w="426084" h="365125">
                <a:moveTo>
                  <a:pt x="313366" y="278550"/>
                </a:moveTo>
                <a:lnTo>
                  <a:pt x="212862" y="278550"/>
                </a:lnTo>
                <a:lnTo>
                  <a:pt x="344416" y="364618"/>
                </a:lnTo>
                <a:lnTo>
                  <a:pt x="313366" y="278550"/>
                </a:lnTo>
                <a:close/>
              </a:path>
            </a:pathLst>
          </a:custGeom>
          <a:solidFill>
            <a:srgbClr val="0541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76035" y="1902868"/>
            <a:ext cx="299590" cy="256729"/>
          </a:xfrm>
          <a:custGeom>
            <a:avLst/>
            <a:gdLst/>
            <a:ahLst/>
            <a:cxnLst/>
            <a:rect l="l" t="t" r="r" b="b"/>
            <a:pathLst>
              <a:path w="426084" h="365125">
                <a:moveTo>
                  <a:pt x="212860" y="0"/>
                </a:moveTo>
                <a:lnTo>
                  <a:pt x="263115" y="139266"/>
                </a:lnTo>
                <a:lnTo>
                  <a:pt x="425721" y="139271"/>
                </a:lnTo>
                <a:lnTo>
                  <a:pt x="294173" y="225348"/>
                </a:lnTo>
                <a:lnTo>
                  <a:pt x="344416" y="364618"/>
                </a:lnTo>
                <a:lnTo>
                  <a:pt x="212860" y="278550"/>
                </a:lnTo>
                <a:lnTo>
                  <a:pt x="81305" y="364618"/>
                </a:lnTo>
                <a:lnTo>
                  <a:pt x="131548" y="225348"/>
                </a:lnTo>
                <a:lnTo>
                  <a:pt x="0" y="139271"/>
                </a:lnTo>
                <a:lnTo>
                  <a:pt x="162606" y="139266"/>
                </a:lnTo>
                <a:lnTo>
                  <a:pt x="21286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89283" y="2931735"/>
            <a:ext cx="399604" cy="365671"/>
          </a:xfrm>
          <a:custGeom>
            <a:avLst/>
            <a:gdLst/>
            <a:ahLst/>
            <a:cxnLst/>
            <a:rect l="l" t="t" r="r" b="b"/>
            <a:pathLst>
              <a:path w="568325" h="520064">
                <a:moveTo>
                  <a:pt x="284078" y="0"/>
                </a:moveTo>
                <a:lnTo>
                  <a:pt x="217011" y="198553"/>
                </a:lnTo>
                <a:lnTo>
                  <a:pt x="0" y="198560"/>
                </a:lnTo>
                <a:lnTo>
                  <a:pt x="175560" y="321280"/>
                </a:lnTo>
                <a:lnTo>
                  <a:pt x="108508" y="519838"/>
                </a:lnTo>
                <a:lnTo>
                  <a:pt x="284078" y="397131"/>
                </a:lnTo>
                <a:lnTo>
                  <a:pt x="418210" y="397131"/>
                </a:lnTo>
                <a:lnTo>
                  <a:pt x="392596" y="321280"/>
                </a:lnTo>
                <a:lnTo>
                  <a:pt x="568157" y="198560"/>
                </a:lnTo>
                <a:lnTo>
                  <a:pt x="351146" y="198553"/>
                </a:lnTo>
                <a:lnTo>
                  <a:pt x="284078" y="0"/>
                </a:lnTo>
                <a:close/>
              </a:path>
              <a:path w="568325" h="520064">
                <a:moveTo>
                  <a:pt x="418210" y="397131"/>
                </a:moveTo>
                <a:lnTo>
                  <a:pt x="284078" y="397131"/>
                </a:lnTo>
                <a:lnTo>
                  <a:pt x="459648" y="519838"/>
                </a:lnTo>
                <a:lnTo>
                  <a:pt x="418210" y="397131"/>
                </a:lnTo>
                <a:close/>
              </a:path>
            </a:pathLst>
          </a:custGeom>
          <a:solidFill>
            <a:srgbClr val="BD5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89283" y="2931735"/>
            <a:ext cx="399604" cy="365671"/>
          </a:xfrm>
          <a:custGeom>
            <a:avLst/>
            <a:gdLst/>
            <a:ahLst/>
            <a:cxnLst/>
            <a:rect l="l" t="t" r="r" b="b"/>
            <a:pathLst>
              <a:path w="568325" h="520064">
                <a:moveTo>
                  <a:pt x="284078" y="0"/>
                </a:moveTo>
                <a:lnTo>
                  <a:pt x="351146" y="198553"/>
                </a:lnTo>
                <a:lnTo>
                  <a:pt x="568157" y="198561"/>
                </a:lnTo>
                <a:lnTo>
                  <a:pt x="392596" y="321281"/>
                </a:lnTo>
                <a:lnTo>
                  <a:pt x="459648" y="519839"/>
                </a:lnTo>
                <a:lnTo>
                  <a:pt x="284078" y="397131"/>
                </a:lnTo>
                <a:lnTo>
                  <a:pt x="108508" y="519839"/>
                </a:lnTo>
                <a:lnTo>
                  <a:pt x="175560" y="321281"/>
                </a:lnTo>
                <a:lnTo>
                  <a:pt x="0" y="198561"/>
                </a:lnTo>
                <a:lnTo>
                  <a:pt x="217010" y="198553"/>
                </a:lnTo>
                <a:lnTo>
                  <a:pt x="284078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049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690AE5A-036F-824D-A22D-D56665559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s-MX" altLang="en-US"/>
              <a:t>Visibilidad y culminaciones</a:t>
            </a:r>
            <a:endParaRPr lang="es-ES" altLang="en-US"/>
          </a:p>
        </p:txBody>
      </p:sp>
      <p:pic>
        <p:nvPicPr>
          <p:cNvPr id="11267" name="Picture 4" descr="coordenadas6">
            <a:extLst>
              <a:ext uri="{FF2B5EF4-FFF2-40B4-BE49-F238E27FC236}">
                <a16:creationId xmlns:a16="http://schemas.microsoft.com/office/drawing/2014/main" id="{0E7B484F-FA52-F64C-A478-756CC524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35444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CDC16B-BCAA-0B49-932C-4EC3E3A47B68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219200"/>
            <a:ext cx="5562600" cy="51054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MX" altLang="en-US" sz="2000" dirty="0"/>
              <a:t>Astros visibles en el Hemisferio Sur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s-MX" altLang="en-US" sz="2000" dirty="0"/>
              <a:t>		</a:t>
            </a:r>
            <a:r>
              <a:rPr lang="es-MX" altLang="en-US" sz="2000" dirty="0">
                <a:sym typeface="Symbol" pitchFamily="2" charset="2"/>
              </a:rPr>
              <a:t> &lt; 90 +   	( con su signo)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s-MX" altLang="en-US" sz="2000" dirty="0">
              <a:sym typeface="Symbol" pitchFamily="2" charset="2"/>
            </a:endParaRPr>
          </a:p>
          <a:p>
            <a:pPr fontAlgn="auto">
              <a:spcAft>
                <a:spcPts val="0"/>
              </a:spcAft>
            </a:pPr>
            <a:r>
              <a:rPr lang="es-MX" altLang="en-US" sz="2000" dirty="0">
                <a:sym typeface="Symbol" pitchFamily="2" charset="2"/>
              </a:rPr>
              <a:t>Perpetuamente visibles si</a:t>
            </a:r>
          </a:p>
          <a:p>
            <a:pPr lvl="2" fontAlgn="auto">
              <a:spcAft>
                <a:spcPts val="0"/>
              </a:spcAft>
              <a:buFontTx/>
              <a:buNone/>
            </a:pPr>
            <a:r>
              <a:rPr lang="es-MX" altLang="en-US" sz="2800" dirty="0">
                <a:sym typeface="Symbol" pitchFamily="2" charset="2"/>
              </a:rPr>
              <a:t> &lt; -(90 + )</a:t>
            </a:r>
          </a:p>
          <a:p>
            <a:pPr fontAlgn="auto">
              <a:spcAft>
                <a:spcPts val="0"/>
              </a:spcAft>
            </a:pPr>
            <a:endParaRPr lang="es-MX" altLang="en-US" sz="2000" dirty="0">
              <a:sym typeface="Symbol" pitchFamily="2" charset="2"/>
            </a:endParaRPr>
          </a:p>
          <a:p>
            <a:pPr fontAlgn="auto">
              <a:spcAft>
                <a:spcPts val="0"/>
              </a:spcAft>
            </a:pPr>
            <a:r>
              <a:rPr lang="es-MX" altLang="en-US" sz="2000" dirty="0">
                <a:sym typeface="Symbol" pitchFamily="2" charset="2"/>
              </a:rPr>
              <a:t>Culminación para</a:t>
            </a:r>
          </a:p>
          <a:p>
            <a:pPr lvl="2" fontAlgn="auto">
              <a:spcAft>
                <a:spcPts val="0"/>
              </a:spcAft>
              <a:buFontTx/>
              <a:buNone/>
            </a:pPr>
            <a:r>
              <a:rPr lang="es-MX" altLang="en-US" sz="2800" dirty="0">
                <a:sym typeface="Symbol" pitchFamily="2" charset="2"/>
              </a:rPr>
              <a:t>TSL = 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24" y="225564"/>
            <a:ext cx="5667375" cy="516849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1446558" algn="l"/>
                <a:tab pos="1960890" algn="l"/>
              </a:tabLst>
            </a:pPr>
            <a:r>
              <a:rPr dirty="0"/>
              <a:t>Criterios	</a:t>
            </a:r>
            <a:r>
              <a:rPr lang="en-US" dirty="0"/>
              <a:t> </a:t>
            </a:r>
            <a:r>
              <a:rPr dirty="0"/>
              <a:t>de	visibilidad</a:t>
            </a:r>
          </a:p>
        </p:txBody>
      </p:sp>
      <p:sp>
        <p:nvSpPr>
          <p:cNvPr id="3" name="object 3"/>
          <p:cNvSpPr/>
          <p:nvPr/>
        </p:nvSpPr>
        <p:spPr>
          <a:xfrm>
            <a:off x="5374382" y="1738131"/>
            <a:ext cx="3627744" cy="3627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1286" y="2476326"/>
            <a:ext cx="76795" cy="220117"/>
          </a:xfrm>
          <a:custGeom>
            <a:avLst/>
            <a:gdLst/>
            <a:ahLst/>
            <a:cxnLst/>
            <a:rect l="l" t="t" r="r" b="b"/>
            <a:pathLst>
              <a:path w="109220" h="313054">
                <a:moveTo>
                  <a:pt x="0" y="312687"/>
                </a:moveTo>
                <a:lnTo>
                  <a:pt x="13238" y="283829"/>
                </a:lnTo>
                <a:lnTo>
                  <a:pt x="26607" y="254704"/>
                </a:lnTo>
                <a:lnTo>
                  <a:pt x="109029" y="0"/>
                </a:lnTo>
              </a:path>
            </a:pathLst>
          </a:custGeom>
          <a:ln w="635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7807" y="2637916"/>
            <a:ext cx="165646" cy="176361"/>
          </a:xfrm>
          <a:custGeom>
            <a:avLst/>
            <a:gdLst/>
            <a:ahLst/>
            <a:cxnLst/>
            <a:rect l="l" t="t" r="r" b="b"/>
            <a:pathLst>
              <a:path w="235584" h="250825">
                <a:moveTo>
                  <a:pt x="0" y="0"/>
                </a:moveTo>
                <a:lnTo>
                  <a:pt x="27721" y="250249"/>
                </a:lnTo>
                <a:lnTo>
                  <a:pt x="235484" y="108024"/>
                </a:lnTo>
              </a:path>
            </a:pathLst>
          </a:custGeom>
          <a:ln w="63499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17298" y="2675893"/>
            <a:ext cx="63401" cy="138410"/>
          </a:xfrm>
          <a:custGeom>
            <a:avLst/>
            <a:gdLst/>
            <a:ahLst/>
            <a:cxnLst/>
            <a:rect l="l" t="t" r="r" b="b"/>
            <a:pathLst>
              <a:path w="90170" h="196850">
                <a:moveTo>
                  <a:pt x="90020" y="0"/>
                </a:moveTo>
                <a:lnTo>
                  <a:pt x="0" y="196237"/>
                </a:lnTo>
              </a:path>
            </a:pathLst>
          </a:custGeom>
          <a:ln w="63499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2624" y="2042098"/>
            <a:ext cx="587127" cy="3046363"/>
          </a:xfrm>
          <a:custGeom>
            <a:avLst/>
            <a:gdLst/>
            <a:ahLst/>
            <a:cxnLst/>
            <a:rect l="l" t="t" r="r" b="b"/>
            <a:pathLst>
              <a:path w="835025" h="4332605">
                <a:moveTo>
                  <a:pt x="833701" y="0"/>
                </a:moveTo>
                <a:lnTo>
                  <a:pt x="798121" y="39352"/>
                </a:lnTo>
                <a:lnTo>
                  <a:pt x="763250" y="79317"/>
                </a:lnTo>
                <a:lnTo>
                  <a:pt x="729096" y="119887"/>
                </a:lnTo>
                <a:lnTo>
                  <a:pt x="695668" y="161050"/>
                </a:lnTo>
                <a:lnTo>
                  <a:pt x="662972" y="202798"/>
                </a:lnTo>
                <a:lnTo>
                  <a:pt x="631017" y="245121"/>
                </a:lnTo>
                <a:lnTo>
                  <a:pt x="599810" y="288009"/>
                </a:lnTo>
                <a:lnTo>
                  <a:pt x="569359" y="331452"/>
                </a:lnTo>
                <a:lnTo>
                  <a:pt x="542018" y="371843"/>
                </a:lnTo>
                <a:lnTo>
                  <a:pt x="515357" y="412526"/>
                </a:lnTo>
                <a:lnTo>
                  <a:pt x="489374" y="453492"/>
                </a:lnTo>
                <a:lnTo>
                  <a:pt x="464069" y="494735"/>
                </a:lnTo>
                <a:lnTo>
                  <a:pt x="439442" y="536247"/>
                </a:lnTo>
                <a:lnTo>
                  <a:pt x="415492" y="578021"/>
                </a:lnTo>
                <a:lnTo>
                  <a:pt x="392218" y="620048"/>
                </a:lnTo>
                <a:lnTo>
                  <a:pt x="369621" y="662323"/>
                </a:lnTo>
                <a:lnTo>
                  <a:pt x="347700" y="704836"/>
                </a:lnTo>
                <a:lnTo>
                  <a:pt x="326454" y="747581"/>
                </a:lnTo>
                <a:lnTo>
                  <a:pt x="305883" y="790551"/>
                </a:lnTo>
                <a:lnTo>
                  <a:pt x="285985" y="833738"/>
                </a:lnTo>
                <a:lnTo>
                  <a:pt x="266762" y="877134"/>
                </a:lnTo>
                <a:lnTo>
                  <a:pt x="248212" y="920732"/>
                </a:lnTo>
                <a:lnTo>
                  <a:pt x="230335" y="964524"/>
                </a:lnTo>
                <a:lnTo>
                  <a:pt x="213129" y="1008504"/>
                </a:lnTo>
                <a:lnTo>
                  <a:pt x="196596" y="1052663"/>
                </a:lnTo>
                <a:lnTo>
                  <a:pt x="180734" y="1096995"/>
                </a:lnTo>
                <a:lnTo>
                  <a:pt x="165543" y="1141491"/>
                </a:lnTo>
                <a:lnTo>
                  <a:pt x="151022" y="1186145"/>
                </a:lnTo>
                <a:lnTo>
                  <a:pt x="137170" y="1230948"/>
                </a:lnTo>
                <a:lnTo>
                  <a:pt x="123988" y="1275894"/>
                </a:lnTo>
                <a:lnTo>
                  <a:pt x="111475" y="1320976"/>
                </a:lnTo>
                <a:lnTo>
                  <a:pt x="99630" y="1366184"/>
                </a:lnTo>
                <a:lnTo>
                  <a:pt x="88453" y="1411513"/>
                </a:lnTo>
                <a:lnTo>
                  <a:pt x="77944" y="1456955"/>
                </a:lnTo>
                <a:lnTo>
                  <a:pt x="68101" y="1502501"/>
                </a:lnTo>
                <a:lnTo>
                  <a:pt x="58924" y="1548146"/>
                </a:lnTo>
                <a:lnTo>
                  <a:pt x="50413" y="1593881"/>
                </a:lnTo>
                <a:lnTo>
                  <a:pt x="42568" y="1639699"/>
                </a:lnTo>
                <a:lnTo>
                  <a:pt x="35387" y="1685592"/>
                </a:lnTo>
                <a:lnTo>
                  <a:pt x="28871" y="1731553"/>
                </a:lnTo>
                <a:lnTo>
                  <a:pt x="23019" y="1777575"/>
                </a:lnTo>
                <a:lnTo>
                  <a:pt x="17830" y="1823651"/>
                </a:lnTo>
                <a:lnTo>
                  <a:pt x="13304" y="1869771"/>
                </a:lnTo>
                <a:lnTo>
                  <a:pt x="9440" y="1915930"/>
                </a:lnTo>
                <a:lnTo>
                  <a:pt x="6238" y="1962120"/>
                </a:lnTo>
                <a:lnTo>
                  <a:pt x="3698" y="2008334"/>
                </a:lnTo>
                <a:lnTo>
                  <a:pt x="1818" y="2054563"/>
                </a:lnTo>
                <a:lnTo>
                  <a:pt x="599" y="2100800"/>
                </a:lnTo>
                <a:lnTo>
                  <a:pt x="39" y="2147039"/>
                </a:lnTo>
                <a:lnTo>
                  <a:pt x="140" y="2193271"/>
                </a:lnTo>
                <a:lnTo>
                  <a:pt x="899" y="2239490"/>
                </a:lnTo>
                <a:lnTo>
                  <a:pt x="2316" y="2285687"/>
                </a:lnTo>
                <a:lnTo>
                  <a:pt x="4391" y="2331856"/>
                </a:lnTo>
                <a:lnTo>
                  <a:pt x="7124" y="2377988"/>
                </a:lnTo>
                <a:lnTo>
                  <a:pt x="10514" y="2424077"/>
                </a:lnTo>
                <a:lnTo>
                  <a:pt x="14560" y="2470114"/>
                </a:lnTo>
                <a:lnTo>
                  <a:pt x="19262" y="2516093"/>
                </a:lnTo>
                <a:lnTo>
                  <a:pt x="24620" y="2562006"/>
                </a:lnTo>
                <a:lnTo>
                  <a:pt x="30633" y="2607846"/>
                </a:lnTo>
                <a:lnTo>
                  <a:pt x="37300" y="2653605"/>
                </a:lnTo>
                <a:lnTo>
                  <a:pt x="44621" y="2699276"/>
                </a:lnTo>
                <a:lnTo>
                  <a:pt x="52595" y="2744851"/>
                </a:lnTo>
                <a:lnTo>
                  <a:pt x="61223" y="2790323"/>
                </a:lnTo>
                <a:lnTo>
                  <a:pt x="70503" y="2835684"/>
                </a:lnTo>
                <a:lnTo>
                  <a:pt x="80434" y="2880927"/>
                </a:lnTo>
                <a:lnTo>
                  <a:pt x="91018" y="2926045"/>
                </a:lnTo>
                <a:lnTo>
                  <a:pt x="102252" y="2971029"/>
                </a:lnTo>
                <a:lnTo>
                  <a:pt x="114137" y="3015874"/>
                </a:lnTo>
                <a:lnTo>
                  <a:pt x="126672" y="3060570"/>
                </a:lnTo>
                <a:lnTo>
                  <a:pt x="139857" y="3105112"/>
                </a:lnTo>
                <a:lnTo>
                  <a:pt x="153691" y="3149490"/>
                </a:lnTo>
                <a:lnTo>
                  <a:pt x="168173" y="3193699"/>
                </a:lnTo>
                <a:lnTo>
                  <a:pt x="183303" y="3237730"/>
                </a:lnTo>
                <a:lnTo>
                  <a:pt x="199080" y="3281575"/>
                </a:lnTo>
                <a:lnTo>
                  <a:pt x="215505" y="3325229"/>
                </a:lnTo>
                <a:lnTo>
                  <a:pt x="232577" y="3368682"/>
                </a:lnTo>
                <a:lnTo>
                  <a:pt x="250294" y="3411928"/>
                </a:lnTo>
                <a:lnTo>
                  <a:pt x="268657" y="3454959"/>
                </a:lnTo>
                <a:lnTo>
                  <a:pt x="287665" y="3497768"/>
                </a:lnTo>
                <a:lnTo>
                  <a:pt x="307318" y="3540348"/>
                </a:lnTo>
                <a:lnTo>
                  <a:pt x="327614" y="3582690"/>
                </a:lnTo>
                <a:lnTo>
                  <a:pt x="348555" y="3624787"/>
                </a:lnTo>
                <a:lnTo>
                  <a:pt x="370138" y="3666633"/>
                </a:lnTo>
                <a:lnTo>
                  <a:pt x="392364" y="3708219"/>
                </a:lnTo>
                <a:lnTo>
                  <a:pt x="415232" y="3749538"/>
                </a:lnTo>
                <a:lnTo>
                  <a:pt x="438742" y="3790583"/>
                </a:lnTo>
                <a:lnTo>
                  <a:pt x="462893" y="3831346"/>
                </a:lnTo>
                <a:lnTo>
                  <a:pt x="487684" y="3871820"/>
                </a:lnTo>
                <a:lnTo>
                  <a:pt x="513116" y="3911997"/>
                </a:lnTo>
                <a:lnTo>
                  <a:pt x="539187" y="3951870"/>
                </a:lnTo>
                <a:lnTo>
                  <a:pt x="565898" y="3991432"/>
                </a:lnTo>
                <a:lnTo>
                  <a:pt x="593247" y="4030674"/>
                </a:lnTo>
                <a:lnTo>
                  <a:pt x="621234" y="4069590"/>
                </a:lnTo>
                <a:lnTo>
                  <a:pt x="649859" y="4108172"/>
                </a:lnTo>
                <a:lnTo>
                  <a:pt x="679121" y="4146413"/>
                </a:lnTo>
                <a:lnTo>
                  <a:pt x="709020" y="4184305"/>
                </a:lnTo>
                <a:lnTo>
                  <a:pt x="739555" y="4221841"/>
                </a:lnTo>
                <a:lnTo>
                  <a:pt x="770726" y="4259013"/>
                </a:lnTo>
                <a:lnTo>
                  <a:pt x="802531" y="4295814"/>
                </a:lnTo>
                <a:lnTo>
                  <a:pt x="834972" y="4332236"/>
                </a:lnTo>
              </a:path>
            </a:pathLst>
          </a:custGeom>
          <a:ln w="38099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31149" y="2848570"/>
            <a:ext cx="208508" cy="39848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h</a:t>
            </a:r>
            <a:endParaRPr sz="2531">
              <a:latin typeface="Helvetica Neue"/>
              <a:cs typeface="Helvetica Neu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84198" y="3357736"/>
            <a:ext cx="3022699" cy="363438"/>
          </a:xfrm>
          <a:custGeom>
            <a:avLst/>
            <a:gdLst/>
            <a:ahLst/>
            <a:cxnLst/>
            <a:rect l="l" t="t" r="r" b="b"/>
            <a:pathLst>
              <a:path w="4298950" h="516889">
                <a:moveTo>
                  <a:pt x="0" y="271222"/>
                </a:moveTo>
                <a:lnTo>
                  <a:pt x="50159" y="258751"/>
                </a:lnTo>
                <a:lnTo>
                  <a:pt x="100385" y="246566"/>
                </a:lnTo>
                <a:lnTo>
                  <a:pt x="150676" y="234667"/>
                </a:lnTo>
                <a:lnTo>
                  <a:pt x="201031" y="223055"/>
                </a:lnTo>
                <a:lnTo>
                  <a:pt x="251450" y="211730"/>
                </a:lnTo>
                <a:lnTo>
                  <a:pt x="301930" y="200693"/>
                </a:lnTo>
                <a:lnTo>
                  <a:pt x="352470" y="189942"/>
                </a:lnTo>
                <a:lnTo>
                  <a:pt x="403070" y="179479"/>
                </a:lnTo>
                <a:lnTo>
                  <a:pt x="453728" y="169304"/>
                </a:lnTo>
                <a:lnTo>
                  <a:pt x="504443" y="159418"/>
                </a:lnTo>
                <a:lnTo>
                  <a:pt x="555213" y="149819"/>
                </a:lnTo>
                <a:lnTo>
                  <a:pt x="606038" y="140509"/>
                </a:lnTo>
                <a:lnTo>
                  <a:pt x="656915" y="131488"/>
                </a:lnTo>
                <a:lnTo>
                  <a:pt x="707845" y="122756"/>
                </a:lnTo>
                <a:lnTo>
                  <a:pt x="758825" y="114313"/>
                </a:lnTo>
                <a:lnTo>
                  <a:pt x="809855" y="106160"/>
                </a:lnTo>
                <a:lnTo>
                  <a:pt x="860933" y="98296"/>
                </a:lnTo>
                <a:lnTo>
                  <a:pt x="912058" y="90723"/>
                </a:lnTo>
                <a:lnTo>
                  <a:pt x="963228" y="83440"/>
                </a:lnTo>
                <a:lnTo>
                  <a:pt x="1012841" y="76662"/>
                </a:lnTo>
                <a:lnTo>
                  <a:pt x="1062486" y="70157"/>
                </a:lnTo>
                <a:lnTo>
                  <a:pt x="1112163" y="63926"/>
                </a:lnTo>
                <a:lnTo>
                  <a:pt x="1161872" y="57970"/>
                </a:lnTo>
                <a:lnTo>
                  <a:pt x="1211610" y="52287"/>
                </a:lnTo>
                <a:lnTo>
                  <a:pt x="1261376" y="46879"/>
                </a:lnTo>
                <a:lnTo>
                  <a:pt x="1311171" y="41744"/>
                </a:lnTo>
                <a:lnTo>
                  <a:pt x="1360991" y="36885"/>
                </a:lnTo>
                <a:lnTo>
                  <a:pt x="1410837" y="32299"/>
                </a:lnTo>
                <a:lnTo>
                  <a:pt x="1460707" y="27988"/>
                </a:lnTo>
                <a:lnTo>
                  <a:pt x="1510600" y="23952"/>
                </a:lnTo>
                <a:lnTo>
                  <a:pt x="1560515" y="20190"/>
                </a:lnTo>
                <a:lnTo>
                  <a:pt x="1610451" y="16704"/>
                </a:lnTo>
                <a:lnTo>
                  <a:pt x="1660406" y="13492"/>
                </a:lnTo>
                <a:lnTo>
                  <a:pt x="1710380" y="10555"/>
                </a:lnTo>
                <a:lnTo>
                  <a:pt x="1760370" y="7893"/>
                </a:lnTo>
                <a:lnTo>
                  <a:pt x="1810378" y="5507"/>
                </a:lnTo>
                <a:lnTo>
                  <a:pt x="1860400" y="3396"/>
                </a:lnTo>
                <a:lnTo>
                  <a:pt x="1910436" y="1560"/>
                </a:lnTo>
                <a:lnTo>
                  <a:pt x="1960485" y="0"/>
                </a:lnTo>
                <a:lnTo>
                  <a:pt x="2010834" y="1173"/>
                </a:lnTo>
                <a:lnTo>
                  <a:pt x="2061176" y="2568"/>
                </a:lnTo>
                <a:lnTo>
                  <a:pt x="2111508" y="4183"/>
                </a:lnTo>
                <a:lnTo>
                  <a:pt x="2161831" y="6020"/>
                </a:lnTo>
                <a:lnTo>
                  <a:pt x="2212143" y="8076"/>
                </a:lnTo>
                <a:lnTo>
                  <a:pt x="2262444" y="10354"/>
                </a:lnTo>
                <a:lnTo>
                  <a:pt x="2312733" y="12852"/>
                </a:lnTo>
                <a:lnTo>
                  <a:pt x="2363009" y="15570"/>
                </a:lnTo>
                <a:lnTo>
                  <a:pt x="2413272" y="18509"/>
                </a:lnTo>
                <a:lnTo>
                  <a:pt x="2463521" y="21668"/>
                </a:lnTo>
                <a:lnTo>
                  <a:pt x="2513755" y="25047"/>
                </a:lnTo>
                <a:lnTo>
                  <a:pt x="2563974" y="28647"/>
                </a:lnTo>
                <a:lnTo>
                  <a:pt x="2614176" y="32467"/>
                </a:lnTo>
                <a:lnTo>
                  <a:pt x="2664362" y="36507"/>
                </a:lnTo>
                <a:lnTo>
                  <a:pt x="2714529" y="40767"/>
                </a:lnTo>
                <a:lnTo>
                  <a:pt x="2764678" y="45247"/>
                </a:lnTo>
                <a:lnTo>
                  <a:pt x="2814808" y="49948"/>
                </a:lnTo>
                <a:lnTo>
                  <a:pt x="2864918" y="54868"/>
                </a:lnTo>
                <a:lnTo>
                  <a:pt x="2915008" y="60008"/>
                </a:lnTo>
                <a:lnTo>
                  <a:pt x="2965076" y="65368"/>
                </a:lnTo>
                <a:lnTo>
                  <a:pt x="3015122" y="70948"/>
                </a:lnTo>
                <a:lnTo>
                  <a:pt x="3065145" y="76747"/>
                </a:lnTo>
                <a:lnTo>
                  <a:pt x="3115145" y="82766"/>
                </a:lnTo>
                <a:lnTo>
                  <a:pt x="3165120" y="89005"/>
                </a:lnTo>
                <a:lnTo>
                  <a:pt x="3214792" y="95426"/>
                </a:lnTo>
                <a:lnTo>
                  <a:pt x="3264433" y="102065"/>
                </a:lnTo>
                <a:lnTo>
                  <a:pt x="3314043" y="108919"/>
                </a:lnTo>
                <a:lnTo>
                  <a:pt x="3363620" y="115989"/>
                </a:lnTo>
                <a:lnTo>
                  <a:pt x="3413164" y="123275"/>
                </a:lnTo>
                <a:lnTo>
                  <a:pt x="3462675" y="130777"/>
                </a:lnTo>
                <a:lnTo>
                  <a:pt x="3512150" y="138495"/>
                </a:lnTo>
                <a:lnTo>
                  <a:pt x="3561591" y="146428"/>
                </a:lnTo>
                <a:lnTo>
                  <a:pt x="3610996" y="154577"/>
                </a:lnTo>
                <a:lnTo>
                  <a:pt x="3660364" y="162941"/>
                </a:lnTo>
                <a:lnTo>
                  <a:pt x="3709695" y="171521"/>
                </a:lnTo>
                <a:lnTo>
                  <a:pt x="3758988" y="180315"/>
                </a:lnTo>
                <a:lnTo>
                  <a:pt x="3808242" y="189324"/>
                </a:lnTo>
                <a:lnTo>
                  <a:pt x="3857456" y="198548"/>
                </a:lnTo>
                <a:lnTo>
                  <a:pt x="3906631" y="207987"/>
                </a:lnTo>
                <a:lnTo>
                  <a:pt x="3955765" y="217641"/>
                </a:lnTo>
                <a:lnTo>
                  <a:pt x="4004857" y="227509"/>
                </a:lnTo>
                <a:lnTo>
                  <a:pt x="4053907" y="237591"/>
                </a:lnTo>
                <a:lnTo>
                  <a:pt x="4102914" y="247887"/>
                </a:lnTo>
                <a:lnTo>
                  <a:pt x="4151877" y="258397"/>
                </a:lnTo>
                <a:lnTo>
                  <a:pt x="4200796" y="269122"/>
                </a:lnTo>
                <a:lnTo>
                  <a:pt x="4249670" y="280060"/>
                </a:lnTo>
                <a:lnTo>
                  <a:pt x="4298499" y="291212"/>
                </a:lnTo>
                <a:lnTo>
                  <a:pt x="4249429" y="301897"/>
                </a:lnTo>
                <a:lnTo>
                  <a:pt x="4200309" y="312326"/>
                </a:lnTo>
                <a:lnTo>
                  <a:pt x="4151139" y="322496"/>
                </a:lnTo>
                <a:lnTo>
                  <a:pt x="4101920" y="332410"/>
                </a:lnTo>
                <a:lnTo>
                  <a:pt x="4052654" y="342066"/>
                </a:lnTo>
                <a:lnTo>
                  <a:pt x="4003340" y="351464"/>
                </a:lnTo>
                <a:lnTo>
                  <a:pt x="3953981" y="360604"/>
                </a:lnTo>
                <a:lnTo>
                  <a:pt x="3904578" y="369485"/>
                </a:lnTo>
                <a:lnTo>
                  <a:pt x="3855131" y="378109"/>
                </a:lnTo>
                <a:lnTo>
                  <a:pt x="3805641" y="386474"/>
                </a:lnTo>
                <a:lnTo>
                  <a:pt x="3756109" y="394581"/>
                </a:lnTo>
                <a:lnTo>
                  <a:pt x="3706537" y="402429"/>
                </a:lnTo>
                <a:lnTo>
                  <a:pt x="3656926" y="410018"/>
                </a:lnTo>
                <a:lnTo>
                  <a:pt x="3607275" y="417349"/>
                </a:lnTo>
                <a:lnTo>
                  <a:pt x="3557588" y="424420"/>
                </a:lnTo>
                <a:lnTo>
                  <a:pt x="3507863" y="431231"/>
                </a:lnTo>
                <a:lnTo>
                  <a:pt x="3458103" y="437784"/>
                </a:lnTo>
                <a:lnTo>
                  <a:pt x="3408309" y="444077"/>
                </a:lnTo>
                <a:lnTo>
                  <a:pt x="3358481" y="450110"/>
                </a:lnTo>
                <a:lnTo>
                  <a:pt x="3308621" y="455883"/>
                </a:lnTo>
                <a:lnTo>
                  <a:pt x="3258729" y="461396"/>
                </a:lnTo>
                <a:lnTo>
                  <a:pt x="3208806" y="466650"/>
                </a:lnTo>
                <a:lnTo>
                  <a:pt x="3158855" y="471642"/>
                </a:lnTo>
                <a:lnTo>
                  <a:pt x="3108874" y="476375"/>
                </a:lnTo>
                <a:lnTo>
                  <a:pt x="3058867" y="480847"/>
                </a:lnTo>
                <a:lnTo>
                  <a:pt x="3008833" y="485058"/>
                </a:lnTo>
                <a:lnTo>
                  <a:pt x="2958773" y="489008"/>
                </a:lnTo>
                <a:lnTo>
                  <a:pt x="2908689" y="492697"/>
                </a:lnTo>
                <a:lnTo>
                  <a:pt x="2857927" y="496168"/>
                </a:lnTo>
                <a:lnTo>
                  <a:pt x="2807153" y="499370"/>
                </a:lnTo>
                <a:lnTo>
                  <a:pt x="2756367" y="502304"/>
                </a:lnTo>
                <a:lnTo>
                  <a:pt x="2705571" y="504968"/>
                </a:lnTo>
                <a:lnTo>
                  <a:pt x="2654765" y="507365"/>
                </a:lnTo>
                <a:lnTo>
                  <a:pt x="2603952" y="509492"/>
                </a:lnTo>
                <a:lnTo>
                  <a:pt x="2553131" y="511350"/>
                </a:lnTo>
                <a:lnTo>
                  <a:pt x="2502305" y="512940"/>
                </a:lnTo>
                <a:lnTo>
                  <a:pt x="2451473" y="514262"/>
                </a:lnTo>
                <a:lnTo>
                  <a:pt x="2400638" y="515314"/>
                </a:lnTo>
                <a:lnTo>
                  <a:pt x="2349800" y="516098"/>
                </a:lnTo>
                <a:lnTo>
                  <a:pt x="2298960" y="516613"/>
                </a:lnTo>
                <a:lnTo>
                  <a:pt x="2248119" y="516860"/>
                </a:lnTo>
                <a:lnTo>
                  <a:pt x="2197279" y="516838"/>
                </a:lnTo>
                <a:lnTo>
                  <a:pt x="2146440" y="516548"/>
                </a:lnTo>
                <a:lnTo>
                  <a:pt x="2095603" y="515988"/>
                </a:lnTo>
                <a:lnTo>
                  <a:pt x="2044771" y="515161"/>
                </a:lnTo>
                <a:lnTo>
                  <a:pt x="1993942" y="514064"/>
                </a:lnTo>
                <a:lnTo>
                  <a:pt x="1943120" y="512700"/>
                </a:lnTo>
                <a:lnTo>
                  <a:pt x="1892304" y="511066"/>
                </a:lnTo>
                <a:lnTo>
                  <a:pt x="1841496" y="509164"/>
                </a:lnTo>
                <a:lnTo>
                  <a:pt x="1790697" y="506994"/>
                </a:lnTo>
                <a:lnTo>
                  <a:pt x="1739908" y="504555"/>
                </a:lnTo>
                <a:lnTo>
                  <a:pt x="1689130" y="501848"/>
                </a:lnTo>
                <a:lnTo>
                  <a:pt x="1638468" y="498008"/>
                </a:lnTo>
              </a:path>
            </a:pathLst>
          </a:custGeom>
          <a:ln w="101600">
            <a:solidFill>
              <a:srgbClr val="F5D3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40355" y="3571693"/>
            <a:ext cx="242441" cy="278160"/>
          </a:xfrm>
          <a:custGeom>
            <a:avLst/>
            <a:gdLst/>
            <a:ahLst/>
            <a:cxnLst/>
            <a:rect l="l" t="t" r="r" b="b"/>
            <a:pathLst>
              <a:path w="344804" h="395604">
                <a:moveTo>
                  <a:pt x="344227" y="0"/>
                </a:moveTo>
                <a:lnTo>
                  <a:pt x="0" y="172600"/>
                </a:lnTo>
                <a:lnTo>
                  <a:pt x="314283" y="395106"/>
                </a:lnTo>
              </a:path>
            </a:pathLst>
          </a:custGeom>
          <a:ln w="101600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40355" y="3693052"/>
            <a:ext cx="231725" cy="17859"/>
          </a:xfrm>
          <a:custGeom>
            <a:avLst/>
            <a:gdLst/>
            <a:ahLst/>
            <a:cxnLst/>
            <a:rect l="l" t="t" r="r" b="b"/>
            <a:pathLst>
              <a:path w="329565" h="25400">
                <a:moveTo>
                  <a:pt x="329255" y="24953"/>
                </a:moveTo>
                <a:lnTo>
                  <a:pt x="0" y="0"/>
                </a:lnTo>
              </a:path>
            </a:pathLst>
          </a:custGeom>
          <a:ln w="101600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77633" y="3705820"/>
            <a:ext cx="238423" cy="39848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A</a:t>
            </a:r>
            <a:endParaRPr sz="2531">
              <a:latin typeface="Helvetica Neue"/>
              <a:cs typeface="Helvetica Neu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77550" y="2038956"/>
            <a:ext cx="106710" cy="120104"/>
          </a:xfrm>
          <a:custGeom>
            <a:avLst/>
            <a:gdLst/>
            <a:ahLst/>
            <a:cxnLst/>
            <a:rect l="l" t="t" r="r" b="b"/>
            <a:pathLst>
              <a:path w="151765" h="170814">
                <a:moveTo>
                  <a:pt x="151285" y="0"/>
                </a:moveTo>
                <a:lnTo>
                  <a:pt x="117588" y="35487"/>
                </a:lnTo>
                <a:lnTo>
                  <a:pt x="84234" y="71477"/>
                </a:lnTo>
                <a:lnTo>
                  <a:pt x="51215" y="107957"/>
                </a:lnTo>
                <a:lnTo>
                  <a:pt x="18520" y="144915"/>
                </a:lnTo>
                <a:lnTo>
                  <a:pt x="0" y="170750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2111" y="2087803"/>
            <a:ext cx="162520" cy="176808"/>
          </a:xfrm>
          <a:custGeom>
            <a:avLst/>
            <a:gdLst/>
            <a:ahLst/>
            <a:cxnLst/>
            <a:rect l="l" t="t" r="r" b="b"/>
            <a:pathLst>
              <a:path w="231140" h="251460">
                <a:moveTo>
                  <a:pt x="20506" y="0"/>
                </a:moveTo>
                <a:lnTo>
                  <a:pt x="0" y="250944"/>
                </a:lnTo>
                <a:lnTo>
                  <a:pt x="231071" y="150946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02110" y="2140871"/>
            <a:ext cx="88850" cy="123676"/>
          </a:xfrm>
          <a:custGeom>
            <a:avLst/>
            <a:gdLst/>
            <a:ahLst/>
            <a:cxnLst/>
            <a:rect l="l" t="t" r="r" b="b"/>
            <a:pathLst>
              <a:path w="126365" h="175894">
                <a:moveTo>
                  <a:pt x="125788" y="0"/>
                </a:moveTo>
                <a:lnTo>
                  <a:pt x="0" y="175470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81242" y="1973461"/>
            <a:ext cx="161627" cy="34449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80" b="1" dirty="0">
                <a:solidFill>
                  <a:srgbClr val="C82506"/>
                </a:solidFill>
                <a:latin typeface="Helvetica Neue"/>
                <a:cs typeface="Helvetica Neue"/>
              </a:rPr>
              <a:t>z</a:t>
            </a:r>
            <a:endParaRPr sz="2180">
              <a:latin typeface="Helvetica Neue"/>
              <a:cs typeface="Helvetica Neu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91935" y="2518041"/>
            <a:ext cx="251817" cy="1184969"/>
          </a:xfrm>
          <a:custGeom>
            <a:avLst/>
            <a:gdLst/>
            <a:ahLst/>
            <a:cxnLst/>
            <a:rect l="l" t="t" r="r" b="b"/>
            <a:pathLst>
              <a:path w="358140" h="1685289">
                <a:moveTo>
                  <a:pt x="357812" y="0"/>
                </a:moveTo>
                <a:lnTo>
                  <a:pt x="328524" y="49074"/>
                </a:lnTo>
                <a:lnTo>
                  <a:pt x="306449" y="93583"/>
                </a:lnTo>
                <a:lnTo>
                  <a:pt x="285105" y="138437"/>
                </a:lnTo>
                <a:lnTo>
                  <a:pt x="264496" y="183628"/>
                </a:lnTo>
                <a:lnTo>
                  <a:pt x="244627" y="229148"/>
                </a:lnTo>
                <a:lnTo>
                  <a:pt x="225501" y="274987"/>
                </a:lnTo>
                <a:lnTo>
                  <a:pt x="207123" y="321136"/>
                </a:lnTo>
                <a:lnTo>
                  <a:pt x="189495" y="367587"/>
                </a:lnTo>
                <a:lnTo>
                  <a:pt x="172623" y="414331"/>
                </a:lnTo>
                <a:lnTo>
                  <a:pt x="156510" y="461358"/>
                </a:lnTo>
                <a:lnTo>
                  <a:pt x="141160" y="508661"/>
                </a:lnTo>
                <a:lnTo>
                  <a:pt x="126578" y="556230"/>
                </a:lnTo>
                <a:lnTo>
                  <a:pt x="112766" y="604056"/>
                </a:lnTo>
                <a:lnTo>
                  <a:pt x="99729" y="652131"/>
                </a:lnTo>
                <a:lnTo>
                  <a:pt x="87472" y="700446"/>
                </a:lnTo>
                <a:lnTo>
                  <a:pt x="76045" y="748786"/>
                </a:lnTo>
                <a:lnTo>
                  <a:pt x="65413" y="797277"/>
                </a:lnTo>
                <a:lnTo>
                  <a:pt x="55579" y="845908"/>
                </a:lnTo>
                <a:lnTo>
                  <a:pt x="46542" y="894671"/>
                </a:lnTo>
                <a:lnTo>
                  <a:pt x="38304" y="943556"/>
                </a:lnTo>
                <a:lnTo>
                  <a:pt x="30865" y="992551"/>
                </a:lnTo>
                <a:lnTo>
                  <a:pt x="24226" y="1041649"/>
                </a:lnTo>
                <a:lnTo>
                  <a:pt x="18387" y="1090838"/>
                </a:lnTo>
                <a:lnTo>
                  <a:pt x="13350" y="1140109"/>
                </a:lnTo>
                <a:lnTo>
                  <a:pt x="9115" y="1189452"/>
                </a:lnTo>
                <a:lnTo>
                  <a:pt x="5683" y="1238858"/>
                </a:lnTo>
                <a:lnTo>
                  <a:pt x="3054" y="1288316"/>
                </a:lnTo>
                <a:lnTo>
                  <a:pt x="1231" y="1337817"/>
                </a:lnTo>
                <a:lnTo>
                  <a:pt x="212" y="1387351"/>
                </a:lnTo>
                <a:lnTo>
                  <a:pt x="0" y="1436908"/>
                </a:lnTo>
                <a:lnTo>
                  <a:pt x="594" y="1486478"/>
                </a:lnTo>
                <a:lnTo>
                  <a:pt x="1995" y="1536051"/>
                </a:lnTo>
                <a:lnTo>
                  <a:pt x="4206" y="1585618"/>
                </a:lnTo>
                <a:lnTo>
                  <a:pt x="7225" y="1635169"/>
                </a:lnTo>
                <a:lnTo>
                  <a:pt x="11054" y="1684694"/>
                </a:lnTo>
              </a:path>
            </a:pathLst>
          </a:custGeom>
          <a:ln w="114300">
            <a:solidFill>
              <a:srgbClr val="F5D3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89506" y="2330178"/>
            <a:ext cx="266998" cy="302270"/>
          </a:xfrm>
          <a:custGeom>
            <a:avLst/>
            <a:gdLst/>
            <a:ahLst/>
            <a:cxnLst/>
            <a:rect l="l" t="t" r="r" b="b"/>
            <a:pathLst>
              <a:path w="379729" h="429895">
                <a:moveTo>
                  <a:pt x="379511" y="429506"/>
                </a:moveTo>
                <a:lnTo>
                  <a:pt x="378501" y="0"/>
                </a:lnTo>
                <a:lnTo>
                  <a:pt x="0" y="203012"/>
                </a:lnTo>
              </a:path>
            </a:pathLst>
          </a:custGeom>
          <a:ln w="114299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2928" y="2330178"/>
            <a:ext cx="133052" cy="222796"/>
          </a:xfrm>
          <a:custGeom>
            <a:avLst/>
            <a:gdLst/>
            <a:ahLst/>
            <a:cxnLst/>
            <a:rect l="l" t="t" r="r" b="b"/>
            <a:pathLst>
              <a:path w="189229" h="316864">
                <a:moveTo>
                  <a:pt x="0" y="316259"/>
                </a:moveTo>
                <a:lnTo>
                  <a:pt x="188745" y="0"/>
                </a:lnTo>
              </a:path>
            </a:pathLst>
          </a:custGeom>
          <a:ln w="114299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9175" y="1310444"/>
            <a:ext cx="4147393" cy="964757"/>
          </a:xfrm>
          <a:prstGeom prst="rect">
            <a:avLst/>
          </a:prstGeom>
        </p:spPr>
        <p:txBody>
          <a:bodyPr vert="horz" wrap="square" lIns="0" tIns="1339" rIns="0" bIns="0" rtlCol="0">
            <a:spAutoFit/>
          </a:bodyPr>
          <a:lstStyle/>
          <a:p>
            <a:pPr marL="196446" marR="3572" indent="-187517">
              <a:lnSpc>
                <a:spcPct val="102600"/>
              </a:lnSpc>
              <a:spcBef>
                <a:spcPts val="11"/>
              </a:spcBef>
              <a:buFont typeface="HelveticaNeue-Light"/>
              <a:buChar char="•"/>
              <a:tabLst>
                <a:tab pos="196446" algn="l"/>
              </a:tabLst>
            </a:pPr>
            <a:r>
              <a:rPr sz="1828" b="1" dirty="0">
                <a:solidFill>
                  <a:srgbClr val="444444"/>
                </a:solidFill>
                <a:latin typeface="Helvetica Neue"/>
                <a:cs typeface="Helvetica Neue"/>
              </a:rPr>
              <a:t>Objeto a una altura mínima </a:t>
            </a:r>
            <a:r>
              <a:rPr sz="1828" b="1" spc="-7" dirty="0">
                <a:solidFill>
                  <a:srgbClr val="444444"/>
                </a:solidFill>
                <a:latin typeface="Helvetica Neue"/>
                <a:cs typeface="Helvetica Neue"/>
              </a:rPr>
              <a:t>sobre</a:t>
            </a:r>
            <a:r>
              <a:rPr sz="1828" b="1" spc="-70" dirty="0">
                <a:solidFill>
                  <a:srgbClr val="444444"/>
                </a:solidFill>
                <a:latin typeface="Helvetica Neue"/>
                <a:cs typeface="Helvetica Neue"/>
              </a:rPr>
              <a:t> </a:t>
            </a:r>
            <a:r>
              <a:rPr sz="1828" b="1" dirty="0">
                <a:solidFill>
                  <a:srgbClr val="444444"/>
                </a:solidFill>
                <a:latin typeface="Helvetica Neue"/>
                <a:cs typeface="Helvetica Neue"/>
              </a:rPr>
              <a:t>el  horizonte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:</a:t>
            </a:r>
            <a:endParaRPr sz="1828" dirty="0">
              <a:latin typeface="HelveticaNeue-Light"/>
              <a:cs typeface="HelveticaNeue-Light"/>
            </a:endParaRPr>
          </a:p>
          <a:p>
            <a:pPr marL="508974" lvl="1" indent="-187517">
              <a:spcBef>
                <a:spcPts val="759"/>
              </a:spcBef>
              <a:buChar char="•"/>
              <a:tabLst>
                <a:tab pos="508974" algn="l"/>
                <a:tab pos="2416733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Altura h&gt;30º (&lt;=&gt;	z&lt;60º)</a:t>
            </a:r>
            <a:endParaRPr sz="1828" dirty="0">
              <a:latin typeface="HelveticaNeue-Light"/>
              <a:cs typeface="HelveticaNeue-Ligh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xfrm>
            <a:off x="595189" y="3091906"/>
            <a:ext cx="4876257" cy="2723077"/>
          </a:xfrm>
          <a:prstGeom prst="rect">
            <a:avLst/>
          </a:prstGeom>
        </p:spPr>
        <p:txBody>
          <a:bodyPr vert="horz" wrap="square" lIns="0" tIns="105370" rIns="0" bIns="0" rtlCol="0">
            <a:spAutoFit/>
          </a:bodyPr>
          <a:lstStyle/>
          <a:p>
            <a:pPr marL="196446" indent="-187517">
              <a:lnSpc>
                <a:spcPct val="100000"/>
              </a:lnSpc>
              <a:spcBef>
                <a:spcPts val="830"/>
              </a:spcBef>
              <a:tabLst>
                <a:tab pos="196000" algn="l"/>
                <a:tab pos="196446" algn="l"/>
              </a:tabLst>
            </a:pPr>
            <a:r>
              <a:rPr dirty="0"/>
              <a:t>Condiciones</a:t>
            </a:r>
            <a:r>
              <a:rPr spc="-4" dirty="0"/>
              <a:t> </a:t>
            </a:r>
            <a:r>
              <a:rPr dirty="0"/>
              <a:t>óptimas:</a:t>
            </a:r>
          </a:p>
          <a:p>
            <a:pPr marL="508974" marR="3572" lvl="1" indent="-187517">
              <a:lnSpc>
                <a:spcPct val="102600"/>
              </a:lnSpc>
              <a:spcBef>
                <a:spcPts val="699"/>
              </a:spcBef>
              <a:tabLst>
                <a:tab pos="508974" algn="l"/>
                <a:tab pos="3078400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Observar lo más </a:t>
            </a:r>
            <a:r>
              <a:rPr sz="1828" spc="-7" dirty="0">
                <a:solidFill>
                  <a:srgbClr val="444444"/>
                </a:solidFill>
                <a:latin typeface="HelveticaNeue-Light"/>
                <a:cs typeface="HelveticaNeue-Light"/>
              </a:rPr>
              <a:t>cerca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posible del paso  por el meridiano (AH=0º)	—-&gt; garantiza</a:t>
            </a:r>
            <a:r>
              <a:rPr sz="1828" spc="-70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el  mínimo ángulo</a:t>
            </a:r>
            <a:r>
              <a:rPr sz="1828" spc="-7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zenital</a:t>
            </a:r>
            <a:endParaRPr sz="1828" dirty="0">
              <a:latin typeface="HelveticaNeue-Light"/>
              <a:cs typeface="HelveticaNeue-Light"/>
            </a:endParaRPr>
          </a:p>
          <a:p>
            <a:pPr marL="508974" marR="10715" lvl="1" indent="-187517">
              <a:lnSpc>
                <a:spcPct val="102600"/>
              </a:lnSpc>
              <a:spcBef>
                <a:spcPts val="703"/>
              </a:spcBef>
              <a:tabLst>
                <a:tab pos="508974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Mínima iluminación de la Luna y/o</a:t>
            </a:r>
            <a:r>
              <a:rPr sz="1828" spc="-70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máxima  distancia a</a:t>
            </a:r>
            <a:r>
              <a:rPr sz="1828" spc="-4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ésta</a:t>
            </a:r>
            <a:endParaRPr sz="1828" dirty="0">
              <a:latin typeface="HelveticaNeue-Light"/>
              <a:cs typeface="HelveticaNeue-Light"/>
            </a:endParaRPr>
          </a:p>
          <a:p>
            <a:pPr marL="508974" lvl="1" indent="-187517">
              <a:lnSpc>
                <a:spcPct val="100000"/>
              </a:lnSpc>
              <a:spcBef>
                <a:spcPts val="759"/>
              </a:spcBef>
              <a:tabLst>
                <a:tab pos="508974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Máxima cantidad de horas </a:t>
            </a:r>
            <a:r>
              <a:rPr sz="1828" dirty="0" err="1">
                <a:solidFill>
                  <a:srgbClr val="444444"/>
                </a:solidFill>
                <a:latin typeface="HelveticaNeue-Light"/>
                <a:cs typeface="HelveticaNeue-Light"/>
              </a:rPr>
              <a:t>efectivas</a:t>
            </a:r>
            <a:r>
              <a:rPr sz="1828" spc="-35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de</a:t>
            </a:r>
            <a:r>
              <a:rPr lang="en-US"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lang="en-US" sz="1828" dirty="0" err="1">
                <a:solidFill>
                  <a:srgbClr val="444444"/>
                </a:solidFill>
                <a:latin typeface="HelveticaNeue-Light"/>
                <a:cs typeface="HelveticaNeue-Light"/>
              </a:rPr>
              <a:t>observación</a:t>
            </a:r>
            <a:endParaRPr lang="en-US" sz="1828" dirty="0">
              <a:latin typeface="HelveticaNeue-Light"/>
              <a:cs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249124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25" y="-28351"/>
            <a:ext cx="6715125" cy="1024680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988035" algn="l"/>
                <a:tab pos="1495223" algn="l"/>
                <a:tab pos="2710957" algn="l"/>
                <a:tab pos="3919993" algn="l"/>
                <a:tab pos="4586124" algn="l"/>
              </a:tabLst>
            </a:pPr>
            <a:r>
              <a:rPr dirty="0"/>
              <a:t>Dado	un	objeto:	buscar	sus	</a:t>
            </a:r>
            <a:r>
              <a:rPr spc="-7" dirty="0"/>
              <a:t>coordenadas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626" y="1223367"/>
            <a:ext cx="7721054" cy="559197"/>
          </a:xfrm>
          <a:prstGeom prst="rect">
            <a:avLst/>
          </a:prstGeom>
        </p:spPr>
        <p:txBody>
          <a:bodyPr vert="horz" wrap="square" lIns="0" tIns="1339" rIns="0" bIns="0" rtlCol="0">
            <a:spAutoFit/>
          </a:bodyPr>
          <a:lstStyle/>
          <a:p>
            <a:pPr marL="196446" marR="3572" indent="-187517">
              <a:lnSpc>
                <a:spcPct val="102600"/>
              </a:lnSpc>
              <a:spcBef>
                <a:spcPts val="11"/>
              </a:spcBef>
              <a:buChar char="•"/>
              <a:tabLst>
                <a:tab pos="196446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Sabemos qué objeto </a:t>
            </a:r>
            <a:r>
              <a:rPr sz="1828" spc="-7" dirty="0">
                <a:solidFill>
                  <a:srgbClr val="444444"/>
                </a:solidFill>
                <a:latin typeface="HelveticaNeue-Light"/>
                <a:cs typeface="HelveticaNeue-Light"/>
              </a:rPr>
              <a:t>queremos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observar: e.g. Nube Grande de</a:t>
            </a:r>
            <a:r>
              <a:rPr sz="1828" spc="-42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Magallanes  (LMC), cúmulo Omega Centauri (NGC 5272), </a:t>
            </a:r>
            <a:r>
              <a:rPr sz="1828" spc="-7" dirty="0">
                <a:solidFill>
                  <a:srgbClr val="444444"/>
                </a:solidFill>
                <a:latin typeface="HelveticaNeue-Light"/>
                <a:cs typeface="HelveticaNeue-Light"/>
              </a:rPr>
              <a:t>asteroide </a:t>
            </a:r>
            <a:r>
              <a:rPr sz="1828" spc="-18" dirty="0">
                <a:solidFill>
                  <a:srgbClr val="444444"/>
                </a:solidFill>
                <a:latin typeface="HelveticaNeue-Light"/>
                <a:cs typeface="HelveticaNeue-Light"/>
              </a:rPr>
              <a:t>Vesta,</a:t>
            </a:r>
            <a:r>
              <a:rPr sz="1828" spc="-7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…</a:t>
            </a:r>
            <a:endParaRPr sz="1828">
              <a:latin typeface="HelveticaNeue-Light"/>
              <a:cs typeface="HelveticaNeue-Light"/>
            </a:endParaRPr>
          </a:p>
        </p:txBody>
      </p:sp>
      <p:sp>
        <p:nvSpPr>
          <p:cNvPr id="4" name="object 4">
            <a:hlinkClick r:id="rId2"/>
          </p:cNvPr>
          <p:cNvSpPr/>
          <p:nvPr/>
        </p:nvSpPr>
        <p:spPr>
          <a:xfrm>
            <a:off x="978366" y="1923066"/>
            <a:ext cx="7682238" cy="4934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514" y="3087314"/>
            <a:ext cx="1205411" cy="801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3351" y="5436258"/>
            <a:ext cx="3170528" cy="1187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42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25" y="304800"/>
            <a:ext cx="5819775" cy="516849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1809537" algn="l"/>
                <a:tab pos="3644076" algn="l"/>
              </a:tabLst>
            </a:pPr>
            <a:r>
              <a:rPr spc="18" dirty="0" err="1"/>
              <a:t>V</a:t>
            </a:r>
            <a:r>
              <a:rPr dirty="0" err="1"/>
              <a:t>isibilidad</a:t>
            </a:r>
            <a:r>
              <a:rPr dirty="0"/>
              <a:t>:</a:t>
            </a:r>
            <a:r>
              <a:rPr lang="en-US" dirty="0"/>
              <a:t> </a:t>
            </a:r>
            <a:r>
              <a:rPr dirty="0" err="1"/>
              <a:t>Calculador</a:t>
            </a:r>
            <a:r>
              <a:rPr dirty="0"/>
              <a:t>	</a:t>
            </a:r>
            <a:r>
              <a:rPr dirty="0" err="1"/>
              <a:t>StarAlt</a:t>
            </a:r>
            <a:endParaRPr dirty="0"/>
          </a:p>
        </p:txBody>
      </p:sp>
      <p:sp>
        <p:nvSpPr>
          <p:cNvPr id="3" name="object 3">
            <a:hlinkClick r:id="rId2"/>
          </p:cNvPr>
          <p:cNvSpPr/>
          <p:nvPr/>
        </p:nvSpPr>
        <p:spPr>
          <a:xfrm>
            <a:off x="830177" y="1113964"/>
            <a:ext cx="7519324" cy="5744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08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882" y="827071"/>
            <a:ext cx="8453078" cy="6030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625" y="225564"/>
            <a:ext cx="5972175" cy="516849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1809537" algn="l"/>
                <a:tab pos="3644076" algn="l"/>
              </a:tabLst>
            </a:pPr>
            <a:r>
              <a:rPr spc="18" dirty="0" err="1"/>
              <a:t>V</a:t>
            </a:r>
            <a:r>
              <a:rPr dirty="0" err="1"/>
              <a:t>isibilidad</a:t>
            </a:r>
            <a:r>
              <a:rPr dirty="0"/>
              <a:t>:</a:t>
            </a:r>
            <a:r>
              <a:rPr lang="en-US" dirty="0"/>
              <a:t> </a:t>
            </a:r>
            <a:r>
              <a:rPr dirty="0" err="1"/>
              <a:t>Calculador</a:t>
            </a:r>
            <a:r>
              <a:rPr dirty="0"/>
              <a:t>	StarAlt</a:t>
            </a:r>
          </a:p>
        </p:txBody>
      </p:sp>
      <p:sp>
        <p:nvSpPr>
          <p:cNvPr id="4" name="object 4"/>
          <p:cNvSpPr/>
          <p:nvPr/>
        </p:nvSpPr>
        <p:spPr>
          <a:xfrm>
            <a:off x="2844473" y="2660882"/>
            <a:ext cx="1246138" cy="376386"/>
          </a:xfrm>
          <a:custGeom>
            <a:avLst/>
            <a:gdLst/>
            <a:ahLst/>
            <a:cxnLst/>
            <a:rect l="l" t="t" r="r" b="b"/>
            <a:pathLst>
              <a:path w="1772285" h="535304">
                <a:moveTo>
                  <a:pt x="913231" y="0"/>
                </a:moveTo>
                <a:lnTo>
                  <a:pt x="858817" y="0"/>
                </a:lnTo>
                <a:lnTo>
                  <a:pt x="804486" y="1002"/>
                </a:lnTo>
                <a:lnTo>
                  <a:pt x="750402" y="3008"/>
                </a:lnTo>
                <a:lnTo>
                  <a:pt x="696731" y="6017"/>
                </a:lnTo>
                <a:lnTo>
                  <a:pt x="643638" y="10029"/>
                </a:lnTo>
                <a:lnTo>
                  <a:pt x="591288" y="15044"/>
                </a:lnTo>
                <a:lnTo>
                  <a:pt x="539846" y="21061"/>
                </a:lnTo>
                <a:lnTo>
                  <a:pt x="489477" y="28082"/>
                </a:lnTo>
                <a:lnTo>
                  <a:pt x="440347" y="36106"/>
                </a:lnTo>
                <a:lnTo>
                  <a:pt x="392619" y="45132"/>
                </a:lnTo>
                <a:lnTo>
                  <a:pt x="346461" y="55162"/>
                </a:lnTo>
                <a:lnTo>
                  <a:pt x="302036" y="66194"/>
                </a:lnTo>
                <a:lnTo>
                  <a:pt x="259510" y="78230"/>
                </a:lnTo>
                <a:lnTo>
                  <a:pt x="205045" y="96221"/>
                </a:lnTo>
                <a:lnTo>
                  <a:pt x="156987" y="115281"/>
                </a:lnTo>
                <a:lnTo>
                  <a:pt x="115338" y="135276"/>
                </a:lnTo>
                <a:lnTo>
                  <a:pt x="80095" y="156072"/>
                </a:lnTo>
                <a:lnTo>
                  <a:pt x="28834" y="199534"/>
                </a:lnTo>
                <a:lnTo>
                  <a:pt x="3203" y="244599"/>
                </a:lnTo>
                <a:lnTo>
                  <a:pt x="0" y="267399"/>
                </a:lnTo>
                <a:lnTo>
                  <a:pt x="3203" y="290198"/>
                </a:lnTo>
                <a:lnTo>
                  <a:pt x="28834" y="335263"/>
                </a:lnTo>
                <a:lnTo>
                  <a:pt x="80095" y="378725"/>
                </a:lnTo>
                <a:lnTo>
                  <a:pt x="115338" y="399521"/>
                </a:lnTo>
                <a:lnTo>
                  <a:pt x="156987" y="419516"/>
                </a:lnTo>
                <a:lnTo>
                  <a:pt x="205045" y="438575"/>
                </a:lnTo>
                <a:lnTo>
                  <a:pt x="259510" y="456566"/>
                </a:lnTo>
                <a:lnTo>
                  <a:pt x="302036" y="468602"/>
                </a:lnTo>
                <a:lnTo>
                  <a:pt x="346461" y="479635"/>
                </a:lnTo>
                <a:lnTo>
                  <a:pt x="392619" y="489664"/>
                </a:lnTo>
                <a:lnTo>
                  <a:pt x="440347" y="498691"/>
                </a:lnTo>
                <a:lnTo>
                  <a:pt x="489477" y="506715"/>
                </a:lnTo>
                <a:lnTo>
                  <a:pt x="539846" y="513735"/>
                </a:lnTo>
                <a:lnTo>
                  <a:pt x="591288" y="519753"/>
                </a:lnTo>
                <a:lnTo>
                  <a:pt x="643638" y="524768"/>
                </a:lnTo>
                <a:lnTo>
                  <a:pt x="696731" y="528780"/>
                </a:lnTo>
                <a:lnTo>
                  <a:pt x="750402" y="531789"/>
                </a:lnTo>
                <a:lnTo>
                  <a:pt x="804486" y="533795"/>
                </a:lnTo>
                <a:lnTo>
                  <a:pt x="858817" y="534798"/>
                </a:lnTo>
                <a:lnTo>
                  <a:pt x="913231" y="534798"/>
                </a:lnTo>
                <a:lnTo>
                  <a:pt x="967562" y="533795"/>
                </a:lnTo>
                <a:lnTo>
                  <a:pt x="1021646" y="531789"/>
                </a:lnTo>
                <a:lnTo>
                  <a:pt x="1075317" y="528780"/>
                </a:lnTo>
                <a:lnTo>
                  <a:pt x="1128410" y="524768"/>
                </a:lnTo>
                <a:lnTo>
                  <a:pt x="1180760" y="519753"/>
                </a:lnTo>
                <a:lnTo>
                  <a:pt x="1232202" y="513735"/>
                </a:lnTo>
                <a:lnTo>
                  <a:pt x="1282571" y="506715"/>
                </a:lnTo>
                <a:lnTo>
                  <a:pt x="1331701" y="498691"/>
                </a:lnTo>
                <a:lnTo>
                  <a:pt x="1379428" y="489664"/>
                </a:lnTo>
                <a:lnTo>
                  <a:pt x="1425587" y="479635"/>
                </a:lnTo>
                <a:lnTo>
                  <a:pt x="1470012" y="468602"/>
                </a:lnTo>
                <a:lnTo>
                  <a:pt x="1512538" y="456566"/>
                </a:lnTo>
                <a:lnTo>
                  <a:pt x="1567003" y="438575"/>
                </a:lnTo>
                <a:lnTo>
                  <a:pt x="1615060" y="419516"/>
                </a:lnTo>
                <a:lnTo>
                  <a:pt x="1656710" y="399521"/>
                </a:lnTo>
                <a:lnTo>
                  <a:pt x="1691952" y="378725"/>
                </a:lnTo>
                <a:lnTo>
                  <a:pt x="1743214" y="335263"/>
                </a:lnTo>
                <a:lnTo>
                  <a:pt x="1768844" y="290198"/>
                </a:lnTo>
                <a:lnTo>
                  <a:pt x="1772048" y="267399"/>
                </a:lnTo>
                <a:lnTo>
                  <a:pt x="1768844" y="244599"/>
                </a:lnTo>
                <a:lnTo>
                  <a:pt x="1743214" y="199534"/>
                </a:lnTo>
                <a:lnTo>
                  <a:pt x="1691952" y="156072"/>
                </a:lnTo>
                <a:lnTo>
                  <a:pt x="1656710" y="135276"/>
                </a:lnTo>
                <a:lnTo>
                  <a:pt x="1615060" y="115281"/>
                </a:lnTo>
                <a:lnTo>
                  <a:pt x="1567003" y="96221"/>
                </a:lnTo>
                <a:lnTo>
                  <a:pt x="1512538" y="78230"/>
                </a:lnTo>
                <a:lnTo>
                  <a:pt x="1470012" y="66194"/>
                </a:lnTo>
                <a:lnTo>
                  <a:pt x="1425587" y="55162"/>
                </a:lnTo>
                <a:lnTo>
                  <a:pt x="1379428" y="45132"/>
                </a:lnTo>
                <a:lnTo>
                  <a:pt x="1331701" y="36106"/>
                </a:lnTo>
                <a:lnTo>
                  <a:pt x="1282571" y="28082"/>
                </a:lnTo>
                <a:lnTo>
                  <a:pt x="1232202" y="21061"/>
                </a:lnTo>
                <a:lnTo>
                  <a:pt x="1180760" y="15044"/>
                </a:lnTo>
                <a:lnTo>
                  <a:pt x="1128410" y="10029"/>
                </a:lnTo>
                <a:lnTo>
                  <a:pt x="1075317" y="6017"/>
                </a:lnTo>
                <a:lnTo>
                  <a:pt x="1021646" y="3008"/>
                </a:lnTo>
                <a:lnTo>
                  <a:pt x="967562" y="1002"/>
                </a:lnTo>
                <a:lnTo>
                  <a:pt x="913231" y="0"/>
                </a:lnTo>
                <a:close/>
              </a:path>
            </a:pathLst>
          </a:custGeom>
          <a:solidFill>
            <a:srgbClr val="70BF41">
              <a:alpha val="31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4473" y="2660882"/>
            <a:ext cx="1246138" cy="376386"/>
          </a:xfrm>
          <a:custGeom>
            <a:avLst/>
            <a:gdLst/>
            <a:ahLst/>
            <a:cxnLst/>
            <a:rect l="l" t="t" r="r" b="b"/>
            <a:pathLst>
              <a:path w="1772285" h="535304">
                <a:moveTo>
                  <a:pt x="1512538" y="78356"/>
                </a:moveTo>
                <a:lnTo>
                  <a:pt x="1567003" y="96347"/>
                </a:lnTo>
                <a:lnTo>
                  <a:pt x="1615060" y="115406"/>
                </a:lnTo>
                <a:lnTo>
                  <a:pt x="1656710" y="135401"/>
                </a:lnTo>
                <a:lnTo>
                  <a:pt x="1691952" y="156197"/>
                </a:lnTo>
                <a:lnTo>
                  <a:pt x="1743214" y="199659"/>
                </a:lnTo>
                <a:lnTo>
                  <a:pt x="1768844" y="244724"/>
                </a:lnTo>
                <a:lnTo>
                  <a:pt x="1772048" y="267524"/>
                </a:lnTo>
                <a:lnTo>
                  <a:pt x="1768844" y="290323"/>
                </a:lnTo>
                <a:lnTo>
                  <a:pt x="1743214" y="335388"/>
                </a:lnTo>
                <a:lnTo>
                  <a:pt x="1691952" y="378850"/>
                </a:lnTo>
                <a:lnTo>
                  <a:pt x="1656710" y="399646"/>
                </a:lnTo>
                <a:lnTo>
                  <a:pt x="1615060" y="419641"/>
                </a:lnTo>
                <a:lnTo>
                  <a:pt x="1567003" y="438701"/>
                </a:lnTo>
                <a:lnTo>
                  <a:pt x="1512538" y="456692"/>
                </a:lnTo>
                <a:lnTo>
                  <a:pt x="1470012" y="468727"/>
                </a:lnTo>
                <a:lnTo>
                  <a:pt x="1425587" y="479760"/>
                </a:lnTo>
                <a:lnTo>
                  <a:pt x="1379428" y="489789"/>
                </a:lnTo>
                <a:lnTo>
                  <a:pt x="1331701" y="498816"/>
                </a:lnTo>
                <a:lnTo>
                  <a:pt x="1282571" y="506840"/>
                </a:lnTo>
                <a:lnTo>
                  <a:pt x="1232202" y="513860"/>
                </a:lnTo>
                <a:lnTo>
                  <a:pt x="1180760" y="519878"/>
                </a:lnTo>
                <a:lnTo>
                  <a:pt x="1128410" y="524893"/>
                </a:lnTo>
                <a:lnTo>
                  <a:pt x="1075317" y="528905"/>
                </a:lnTo>
                <a:lnTo>
                  <a:pt x="1021646" y="531914"/>
                </a:lnTo>
                <a:lnTo>
                  <a:pt x="967562" y="533920"/>
                </a:lnTo>
                <a:lnTo>
                  <a:pt x="913231" y="534922"/>
                </a:lnTo>
                <a:lnTo>
                  <a:pt x="858817" y="534922"/>
                </a:lnTo>
                <a:lnTo>
                  <a:pt x="804486" y="533920"/>
                </a:lnTo>
                <a:lnTo>
                  <a:pt x="750402" y="531914"/>
                </a:lnTo>
                <a:lnTo>
                  <a:pt x="696731" y="528905"/>
                </a:lnTo>
                <a:lnTo>
                  <a:pt x="643638" y="524893"/>
                </a:lnTo>
                <a:lnTo>
                  <a:pt x="591288" y="519878"/>
                </a:lnTo>
                <a:lnTo>
                  <a:pt x="539846" y="513860"/>
                </a:lnTo>
                <a:lnTo>
                  <a:pt x="489477" y="506840"/>
                </a:lnTo>
                <a:lnTo>
                  <a:pt x="440347" y="498816"/>
                </a:lnTo>
                <a:lnTo>
                  <a:pt x="392619" y="489789"/>
                </a:lnTo>
                <a:lnTo>
                  <a:pt x="346461" y="479760"/>
                </a:lnTo>
                <a:lnTo>
                  <a:pt x="302036" y="468727"/>
                </a:lnTo>
                <a:lnTo>
                  <a:pt x="259510" y="456692"/>
                </a:lnTo>
                <a:lnTo>
                  <a:pt x="205045" y="438701"/>
                </a:lnTo>
                <a:lnTo>
                  <a:pt x="156987" y="419641"/>
                </a:lnTo>
                <a:lnTo>
                  <a:pt x="115338" y="399646"/>
                </a:lnTo>
                <a:lnTo>
                  <a:pt x="80095" y="378850"/>
                </a:lnTo>
                <a:lnTo>
                  <a:pt x="28834" y="335388"/>
                </a:lnTo>
                <a:lnTo>
                  <a:pt x="3203" y="290323"/>
                </a:lnTo>
                <a:lnTo>
                  <a:pt x="0" y="267524"/>
                </a:lnTo>
                <a:lnTo>
                  <a:pt x="3203" y="244724"/>
                </a:lnTo>
                <a:lnTo>
                  <a:pt x="28834" y="199659"/>
                </a:lnTo>
                <a:lnTo>
                  <a:pt x="80095" y="156197"/>
                </a:lnTo>
                <a:lnTo>
                  <a:pt x="115338" y="135401"/>
                </a:lnTo>
                <a:lnTo>
                  <a:pt x="156987" y="115406"/>
                </a:lnTo>
                <a:lnTo>
                  <a:pt x="205045" y="96347"/>
                </a:lnTo>
                <a:lnTo>
                  <a:pt x="259510" y="78356"/>
                </a:lnTo>
                <a:lnTo>
                  <a:pt x="302036" y="66320"/>
                </a:lnTo>
                <a:lnTo>
                  <a:pt x="346461" y="55288"/>
                </a:lnTo>
                <a:lnTo>
                  <a:pt x="392619" y="45258"/>
                </a:lnTo>
                <a:lnTo>
                  <a:pt x="440347" y="36231"/>
                </a:lnTo>
                <a:lnTo>
                  <a:pt x="489477" y="28208"/>
                </a:lnTo>
                <a:lnTo>
                  <a:pt x="539846" y="21187"/>
                </a:lnTo>
                <a:lnTo>
                  <a:pt x="591288" y="15169"/>
                </a:lnTo>
                <a:lnTo>
                  <a:pt x="643638" y="10154"/>
                </a:lnTo>
                <a:lnTo>
                  <a:pt x="696731" y="6143"/>
                </a:lnTo>
                <a:lnTo>
                  <a:pt x="750402" y="3134"/>
                </a:lnTo>
                <a:lnTo>
                  <a:pt x="804486" y="1128"/>
                </a:lnTo>
                <a:lnTo>
                  <a:pt x="858817" y="125"/>
                </a:lnTo>
                <a:lnTo>
                  <a:pt x="913231" y="125"/>
                </a:lnTo>
                <a:lnTo>
                  <a:pt x="967562" y="1128"/>
                </a:lnTo>
                <a:lnTo>
                  <a:pt x="1021646" y="3134"/>
                </a:lnTo>
                <a:lnTo>
                  <a:pt x="1075317" y="6143"/>
                </a:lnTo>
                <a:lnTo>
                  <a:pt x="1128410" y="10154"/>
                </a:lnTo>
                <a:lnTo>
                  <a:pt x="1180760" y="15169"/>
                </a:lnTo>
                <a:lnTo>
                  <a:pt x="1232202" y="21187"/>
                </a:lnTo>
                <a:lnTo>
                  <a:pt x="1282571" y="28208"/>
                </a:lnTo>
                <a:lnTo>
                  <a:pt x="1331701" y="36231"/>
                </a:lnTo>
                <a:lnTo>
                  <a:pt x="1379428" y="45258"/>
                </a:lnTo>
                <a:lnTo>
                  <a:pt x="1425587" y="55288"/>
                </a:lnTo>
                <a:lnTo>
                  <a:pt x="1470012" y="66320"/>
                </a:lnTo>
                <a:lnTo>
                  <a:pt x="1512538" y="78356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2866" y="1707236"/>
            <a:ext cx="2050703" cy="292893"/>
          </a:xfrm>
          <a:custGeom>
            <a:avLst/>
            <a:gdLst/>
            <a:ahLst/>
            <a:cxnLst/>
            <a:rect l="l" t="t" r="r" b="b"/>
            <a:pathLst>
              <a:path w="2916554" h="416560">
                <a:moveTo>
                  <a:pt x="1485320" y="0"/>
                </a:moveTo>
                <a:lnTo>
                  <a:pt x="1430691" y="0"/>
                </a:lnTo>
                <a:lnTo>
                  <a:pt x="1321589" y="870"/>
                </a:lnTo>
                <a:lnTo>
                  <a:pt x="1159244" y="4351"/>
                </a:lnTo>
                <a:lnTo>
                  <a:pt x="999950" y="10442"/>
                </a:lnTo>
                <a:lnTo>
                  <a:pt x="845370" y="19145"/>
                </a:lnTo>
                <a:lnTo>
                  <a:pt x="745758" y="26397"/>
                </a:lnTo>
                <a:lnTo>
                  <a:pt x="649473" y="34809"/>
                </a:lnTo>
                <a:lnTo>
                  <a:pt x="557009" y="44382"/>
                </a:lnTo>
                <a:lnTo>
                  <a:pt x="468859" y="55115"/>
                </a:lnTo>
                <a:lnTo>
                  <a:pt x="426556" y="60917"/>
                </a:lnTo>
                <a:lnTo>
                  <a:pt x="360932" y="70905"/>
                </a:lnTo>
                <a:lnTo>
                  <a:pt x="300777" y="81339"/>
                </a:lnTo>
                <a:lnTo>
                  <a:pt x="246090" y="92181"/>
                </a:lnTo>
                <a:lnTo>
                  <a:pt x="196872" y="103391"/>
                </a:lnTo>
                <a:lnTo>
                  <a:pt x="153122" y="114931"/>
                </a:lnTo>
                <a:lnTo>
                  <a:pt x="114842" y="126761"/>
                </a:lnTo>
                <a:lnTo>
                  <a:pt x="54686" y="151140"/>
                </a:lnTo>
                <a:lnTo>
                  <a:pt x="16406" y="176217"/>
                </a:lnTo>
                <a:lnTo>
                  <a:pt x="0" y="201681"/>
                </a:lnTo>
                <a:lnTo>
                  <a:pt x="0" y="214462"/>
                </a:lnTo>
                <a:lnTo>
                  <a:pt x="32812" y="252532"/>
                </a:lnTo>
                <a:lnTo>
                  <a:pt x="82030" y="277299"/>
                </a:lnTo>
                <a:lnTo>
                  <a:pt x="153122" y="301212"/>
                </a:lnTo>
                <a:lnTo>
                  <a:pt x="196872" y="312752"/>
                </a:lnTo>
                <a:lnTo>
                  <a:pt x="246090" y="323962"/>
                </a:lnTo>
                <a:lnTo>
                  <a:pt x="300777" y="334803"/>
                </a:lnTo>
                <a:lnTo>
                  <a:pt x="360932" y="345238"/>
                </a:lnTo>
                <a:lnTo>
                  <a:pt x="426556" y="355226"/>
                </a:lnTo>
                <a:lnTo>
                  <a:pt x="468859" y="361028"/>
                </a:lnTo>
                <a:lnTo>
                  <a:pt x="512364" y="366540"/>
                </a:lnTo>
                <a:lnTo>
                  <a:pt x="602733" y="376692"/>
                </a:lnTo>
                <a:lnTo>
                  <a:pt x="697169" y="385685"/>
                </a:lnTo>
                <a:lnTo>
                  <a:pt x="795179" y="393517"/>
                </a:lnTo>
                <a:lnTo>
                  <a:pt x="947818" y="403090"/>
                </a:lnTo>
                <a:lnTo>
                  <a:pt x="1105725" y="410052"/>
                </a:lnTo>
                <a:lnTo>
                  <a:pt x="1267238" y="414403"/>
                </a:lnTo>
                <a:lnTo>
                  <a:pt x="1430691" y="416143"/>
                </a:lnTo>
                <a:lnTo>
                  <a:pt x="1485320" y="416143"/>
                </a:lnTo>
                <a:lnTo>
                  <a:pt x="1648773" y="414403"/>
                </a:lnTo>
                <a:lnTo>
                  <a:pt x="1810286" y="410052"/>
                </a:lnTo>
                <a:lnTo>
                  <a:pt x="1968193" y="403090"/>
                </a:lnTo>
                <a:lnTo>
                  <a:pt x="2120832" y="393517"/>
                </a:lnTo>
                <a:lnTo>
                  <a:pt x="2218842" y="385685"/>
                </a:lnTo>
                <a:lnTo>
                  <a:pt x="2313278" y="376692"/>
                </a:lnTo>
                <a:lnTo>
                  <a:pt x="2403647" y="366540"/>
                </a:lnTo>
                <a:lnTo>
                  <a:pt x="2447152" y="361028"/>
                </a:lnTo>
                <a:lnTo>
                  <a:pt x="2489455" y="355226"/>
                </a:lnTo>
                <a:lnTo>
                  <a:pt x="2555079" y="345238"/>
                </a:lnTo>
                <a:lnTo>
                  <a:pt x="2615235" y="334803"/>
                </a:lnTo>
                <a:lnTo>
                  <a:pt x="2669922" y="323962"/>
                </a:lnTo>
                <a:lnTo>
                  <a:pt x="2719140" y="312752"/>
                </a:lnTo>
                <a:lnTo>
                  <a:pt x="2762889" y="301212"/>
                </a:lnTo>
                <a:lnTo>
                  <a:pt x="2801170" y="289382"/>
                </a:lnTo>
                <a:lnTo>
                  <a:pt x="2861326" y="265003"/>
                </a:lnTo>
                <a:lnTo>
                  <a:pt x="2899606" y="239926"/>
                </a:lnTo>
                <a:lnTo>
                  <a:pt x="2916013" y="201681"/>
                </a:lnTo>
                <a:lnTo>
                  <a:pt x="2910544" y="188920"/>
                </a:lnTo>
                <a:lnTo>
                  <a:pt x="2861326" y="151140"/>
                </a:lnTo>
                <a:lnTo>
                  <a:pt x="2801170" y="126761"/>
                </a:lnTo>
                <a:lnTo>
                  <a:pt x="2762889" y="114931"/>
                </a:lnTo>
                <a:lnTo>
                  <a:pt x="2719140" y="103391"/>
                </a:lnTo>
                <a:lnTo>
                  <a:pt x="2669922" y="92181"/>
                </a:lnTo>
                <a:lnTo>
                  <a:pt x="2615235" y="81339"/>
                </a:lnTo>
                <a:lnTo>
                  <a:pt x="2555079" y="70905"/>
                </a:lnTo>
                <a:lnTo>
                  <a:pt x="2489455" y="60917"/>
                </a:lnTo>
                <a:lnTo>
                  <a:pt x="2447152" y="55115"/>
                </a:lnTo>
                <a:lnTo>
                  <a:pt x="2359002" y="44382"/>
                </a:lnTo>
                <a:lnTo>
                  <a:pt x="2266538" y="34809"/>
                </a:lnTo>
                <a:lnTo>
                  <a:pt x="2170253" y="26397"/>
                </a:lnTo>
                <a:lnTo>
                  <a:pt x="2070641" y="19145"/>
                </a:lnTo>
                <a:lnTo>
                  <a:pt x="1916061" y="10442"/>
                </a:lnTo>
                <a:lnTo>
                  <a:pt x="1756767" y="4351"/>
                </a:lnTo>
                <a:lnTo>
                  <a:pt x="1594422" y="870"/>
                </a:lnTo>
                <a:lnTo>
                  <a:pt x="1485320" y="0"/>
                </a:lnTo>
                <a:close/>
              </a:path>
            </a:pathLst>
          </a:custGeom>
          <a:solidFill>
            <a:srgbClr val="70BF41">
              <a:alpha val="31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2866" y="1707236"/>
            <a:ext cx="2050703" cy="292893"/>
          </a:xfrm>
          <a:custGeom>
            <a:avLst/>
            <a:gdLst/>
            <a:ahLst/>
            <a:cxnLst/>
            <a:rect l="l" t="t" r="r" b="b"/>
            <a:pathLst>
              <a:path w="2916554" h="416560">
                <a:moveTo>
                  <a:pt x="2489456" y="60917"/>
                </a:moveTo>
                <a:lnTo>
                  <a:pt x="2555080" y="70905"/>
                </a:lnTo>
                <a:lnTo>
                  <a:pt x="2615235" y="81340"/>
                </a:lnTo>
                <a:lnTo>
                  <a:pt x="2669922" y="92181"/>
                </a:lnTo>
                <a:lnTo>
                  <a:pt x="2719140" y="103391"/>
                </a:lnTo>
                <a:lnTo>
                  <a:pt x="2762889" y="114931"/>
                </a:lnTo>
                <a:lnTo>
                  <a:pt x="2801170" y="126762"/>
                </a:lnTo>
                <a:lnTo>
                  <a:pt x="2861325" y="151140"/>
                </a:lnTo>
                <a:lnTo>
                  <a:pt x="2899606" y="176217"/>
                </a:lnTo>
                <a:lnTo>
                  <a:pt x="2916012" y="201681"/>
                </a:lnTo>
                <a:lnTo>
                  <a:pt x="2916012" y="214462"/>
                </a:lnTo>
                <a:lnTo>
                  <a:pt x="2883200" y="252532"/>
                </a:lnTo>
                <a:lnTo>
                  <a:pt x="2833982" y="277299"/>
                </a:lnTo>
                <a:lnTo>
                  <a:pt x="2762889" y="301212"/>
                </a:lnTo>
                <a:lnTo>
                  <a:pt x="2719140" y="312752"/>
                </a:lnTo>
                <a:lnTo>
                  <a:pt x="2669922" y="323962"/>
                </a:lnTo>
                <a:lnTo>
                  <a:pt x="2615235" y="334803"/>
                </a:lnTo>
                <a:lnTo>
                  <a:pt x="2555080" y="345238"/>
                </a:lnTo>
                <a:lnTo>
                  <a:pt x="2489456" y="355226"/>
                </a:lnTo>
                <a:lnTo>
                  <a:pt x="2447152" y="361028"/>
                </a:lnTo>
                <a:lnTo>
                  <a:pt x="2403647" y="366539"/>
                </a:lnTo>
                <a:lnTo>
                  <a:pt x="2359002" y="371761"/>
                </a:lnTo>
                <a:lnTo>
                  <a:pt x="2313279" y="376692"/>
                </a:lnTo>
                <a:lnTo>
                  <a:pt x="2266538" y="381334"/>
                </a:lnTo>
                <a:lnTo>
                  <a:pt x="2218843" y="385685"/>
                </a:lnTo>
                <a:lnTo>
                  <a:pt x="2170254" y="389746"/>
                </a:lnTo>
                <a:lnTo>
                  <a:pt x="2120833" y="393517"/>
                </a:lnTo>
                <a:lnTo>
                  <a:pt x="2070641" y="396998"/>
                </a:lnTo>
                <a:lnTo>
                  <a:pt x="2019741" y="400189"/>
                </a:lnTo>
                <a:lnTo>
                  <a:pt x="1968194" y="403090"/>
                </a:lnTo>
                <a:lnTo>
                  <a:pt x="1916062" y="405700"/>
                </a:lnTo>
                <a:lnTo>
                  <a:pt x="1863405" y="408021"/>
                </a:lnTo>
                <a:lnTo>
                  <a:pt x="1810287" y="410052"/>
                </a:lnTo>
                <a:lnTo>
                  <a:pt x="1756768" y="411792"/>
                </a:lnTo>
                <a:lnTo>
                  <a:pt x="1702910" y="413243"/>
                </a:lnTo>
                <a:lnTo>
                  <a:pt x="1648774" y="414403"/>
                </a:lnTo>
                <a:lnTo>
                  <a:pt x="1594423" y="415273"/>
                </a:lnTo>
                <a:lnTo>
                  <a:pt x="1539918" y="415853"/>
                </a:lnTo>
                <a:lnTo>
                  <a:pt x="1485320" y="416143"/>
                </a:lnTo>
                <a:lnTo>
                  <a:pt x="1430692" y="416143"/>
                </a:lnTo>
                <a:lnTo>
                  <a:pt x="1376094" y="415853"/>
                </a:lnTo>
                <a:lnTo>
                  <a:pt x="1321589" y="415273"/>
                </a:lnTo>
                <a:lnTo>
                  <a:pt x="1267238" y="414403"/>
                </a:lnTo>
                <a:lnTo>
                  <a:pt x="1213103" y="413243"/>
                </a:lnTo>
                <a:lnTo>
                  <a:pt x="1159245" y="411792"/>
                </a:lnTo>
                <a:lnTo>
                  <a:pt x="1105726" y="410052"/>
                </a:lnTo>
                <a:lnTo>
                  <a:pt x="1052607" y="408021"/>
                </a:lnTo>
                <a:lnTo>
                  <a:pt x="999951" y="405700"/>
                </a:lnTo>
                <a:lnTo>
                  <a:pt x="947818" y="403090"/>
                </a:lnTo>
                <a:lnTo>
                  <a:pt x="896271" y="400189"/>
                </a:lnTo>
                <a:lnTo>
                  <a:pt x="845371" y="396998"/>
                </a:lnTo>
                <a:lnTo>
                  <a:pt x="795180" y="393517"/>
                </a:lnTo>
                <a:lnTo>
                  <a:pt x="745759" y="389746"/>
                </a:lnTo>
                <a:lnTo>
                  <a:pt x="697169" y="385685"/>
                </a:lnTo>
                <a:lnTo>
                  <a:pt x="649474" y="381334"/>
                </a:lnTo>
                <a:lnTo>
                  <a:pt x="602734" y="376692"/>
                </a:lnTo>
                <a:lnTo>
                  <a:pt x="557010" y="371761"/>
                </a:lnTo>
                <a:lnTo>
                  <a:pt x="512365" y="366539"/>
                </a:lnTo>
                <a:lnTo>
                  <a:pt x="468860" y="361028"/>
                </a:lnTo>
                <a:lnTo>
                  <a:pt x="426556" y="355226"/>
                </a:lnTo>
                <a:lnTo>
                  <a:pt x="360932" y="345238"/>
                </a:lnTo>
                <a:lnTo>
                  <a:pt x="300777" y="334803"/>
                </a:lnTo>
                <a:lnTo>
                  <a:pt x="246090" y="323962"/>
                </a:lnTo>
                <a:lnTo>
                  <a:pt x="196872" y="312752"/>
                </a:lnTo>
                <a:lnTo>
                  <a:pt x="153122" y="301212"/>
                </a:lnTo>
                <a:lnTo>
                  <a:pt x="114842" y="289381"/>
                </a:lnTo>
                <a:lnTo>
                  <a:pt x="54686" y="265003"/>
                </a:lnTo>
                <a:lnTo>
                  <a:pt x="16406" y="239926"/>
                </a:lnTo>
                <a:lnTo>
                  <a:pt x="0" y="214462"/>
                </a:lnTo>
                <a:lnTo>
                  <a:pt x="0" y="201681"/>
                </a:lnTo>
                <a:lnTo>
                  <a:pt x="32812" y="163611"/>
                </a:lnTo>
                <a:lnTo>
                  <a:pt x="82030" y="138844"/>
                </a:lnTo>
                <a:lnTo>
                  <a:pt x="153122" y="114931"/>
                </a:lnTo>
                <a:lnTo>
                  <a:pt x="196872" y="103391"/>
                </a:lnTo>
                <a:lnTo>
                  <a:pt x="246090" y="92181"/>
                </a:lnTo>
                <a:lnTo>
                  <a:pt x="300777" y="81340"/>
                </a:lnTo>
                <a:lnTo>
                  <a:pt x="360932" y="70905"/>
                </a:lnTo>
                <a:lnTo>
                  <a:pt x="426556" y="60917"/>
                </a:lnTo>
                <a:lnTo>
                  <a:pt x="468860" y="55115"/>
                </a:lnTo>
                <a:lnTo>
                  <a:pt x="512365" y="49604"/>
                </a:lnTo>
                <a:lnTo>
                  <a:pt x="557010" y="44382"/>
                </a:lnTo>
                <a:lnTo>
                  <a:pt x="602734" y="39451"/>
                </a:lnTo>
                <a:lnTo>
                  <a:pt x="649474" y="34809"/>
                </a:lnTo>
                <a:lnTo>
                  <a:pt x="697169" y="30458"/>
                </a:lnTo>
                <a:lnTo>
                  <a:pt x="745759" y="26397"/>
                </a:lnTo>
                <a:lnTo>
                  <a:pt x="795180" y="22626"/>
                </a:lnTo>
                <a:lnTo>
                  <a:pt x="845371" y="19145"/>
                </a:lnTo>
                <a:lnTo>
                  <a:pt x="896271" y="15954"/>
                </a:lnTo>
                <a:lnTo>
                  <a:pt x="947818" y="13053"/>
                </a:lnTo>
                <a:lnTo>
                  <a:pt x="999951" y="10442"/>
                </a:lnTo>
                <a:lnTo>
                  <a:pt x="1052607" y="8122"/>
                </a:lnTo>
                <a:lnTo>
                  <a:pt x="1105726" y="6091"/>
                </a:lnTo>
                <a:lnTo>
                  <a:pt x="1159245" y="4351"/>
                </a:lnTo>
                <a:lnTo>
                  <a:pt x="1213103" y="2900"/>
                </a:lnTo>
                <a:lnTo>
                  <a:pt x="1267238" y="1740"/>
                </a:lnTo>
                <a:lnTo>
                  <a:pt x="1321589" y="870"/>
                </a:lnTo>
                <a:lnTo>
                  <a:pt x="1376094" y="290"/>
                </a:lnTo>
                <a:lnTo>
                  <a:pt x="1430692" y="0"/>
                </a:lnTo>
                <a:lnTo>
                  <a:pt x="1485320" y="0"/>
                </a:lnTo>
                <a:lnTo>
                  <a:pt x="1539918" y="290"/>
                </a:lnTo>
                <a:lnTo>
                  <a:pt x="1594423" y="870"/>
                </a:lnTo>
                <a:lnTo>
                  <a:pt x="1648774" y="1740"/>
                </a:lnTo>
                <a:lnTo>
                  <a:pt x="1702910" y="2900"/>
                </a:lnTo>
                <a:lnTo>
                  <a:pt x="1756768" y="4351"/>
                </a:lnTo>
                <a:lnTo>
                  <a:pt x="1810287" y="6091"/>
                </a:lnTo>
                <a:lnTo>
                  <a:pt x="1863405" y="8122"/>
                </a:lnTo>
                <a:lnTo>
                  <a:pt x="1916062" y="10442"/>
                </a:lnTo>
                <a:lnTo>
                  <a:pt x="1968194" y="13053"/>
                </a:lnTo>
                <a:lnTo>
                  <a:pt x="2019741" y="15954"/>
                </a:lnTo>
                <a:lnTo>
                  <a:pt x="2070641" y="19145"/>
                </a:lnTo>
                <a:lnTo>
                  <a:pt x="2120833" y="22626"/>
                </a:lnTo>
                <a:lnTo>
                  <a:pt x="2170254" y="26397"/>
                </a:lnTo>
                <a:lnTo>
                  <a:pt x="2218843" y="30458"/>
                </a:lnTo>
                <a:lnTo>
                  <a:pt x="2266538" y="34809"/>
                </a:lnTo>
                <a:lnTo>
                  <a:pt x="2313279" y="39451"/>
                </a:lnTo>
                <a:lnTo>
                  <a:pt x="2359002" y="44382"/>
                </a:lnTo>
                <a:lnTo>
                  <a:pt x="2403647" y="49604"/>
                </a:lnTo>
                <a:lnTo>
                  <a:pt x="2447152" y="55115"/>
                </a:lnTo>
                <a:lnTo>
                  <a:pt x="2489456" y="609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320" y="1678782"/>
            <a:ext cx="1233190" cy="150269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232164">
              <a:spcBef>
                <a:spcPts val="70"/>
              </a:spcBef>
            </a:pPr>
            <a:r>
              <a:rPr sz="2109" b="1" dirty="0">
                <a:solidFill>
                  <a:srgbClr val="00882B"/>
                </a:solidFill>
                <a:latin typeface="Helvetica Neue"/>
                <a:cs typeface="Helvetica Neue"/>
              </a:rPr>
              <a:t>Fecha</a:t>
            </a:r>
            <a:endParaRPr sz="2109">
              <a:latin typeface="Helvetica Neue"/>
              <a:cs typeface="Helvetica Neue"/>
            </a:endParaRPr>
          </a:p>
          <a:p>
            <a:pPr>
              <a:spcBef>
                <a:spcPts val="14"/>
              </a:spcBef>
            </a:pPr>
            <a:endParaRPr sz="3410">
              <a:latin typeface="Times New Roman"/>
              <a:cs typeface="Times New Roman"/>
            </a:endParaRPr>
          </a:p>
          <a:p>
            <a:pPr marL="8483" marR="3572" algn="ctr">
              <a:lnSpc>
                <a:spcPct val="102800"/>
              </a:lnSpc>
            </a:pPr>
            <a:r>
              <a:rPr sz="2109" b="1" dirty="0">
                <a:solidFill>
                  <a:srgbClr val="00882B"/>
                </a:solidFill>
                <a:latin typeface="Helvetica Neue"/>
                <a:cs typeface="Helvetica Neue"/>
              </a:rPr>
              <a:t>Datos</a:t>
            </a:r>
            <a:r>
              <a:rPr sz="2109" b="1" spc="-70" dirty="0">
                <a:solidFill>
                  <a:srgbClr val="00882B"/>
                </a:solidFill>
                <a:latin typeface="Helvetica Neue"/>
                <a:cs typeface="Helvetica Neue"/>
              </a:rPr>
              <a:t> </a:t>
            </a:r>
            <a:r>
              <a:rPr sz="2109" b="1" dirty="0">
                <a:solidFill>
                  <a:srgbClr val="00882B"/>
                </a:solidFill>
                <a:latin typeface="Helvetica Neue"/>
                <a:cs typeface="Helvetica Neue"/>
              </a:rPr>
              <a:t>del  lugar</a:t>
            </a:r>
            <a:endParaRPr sz="2109">
              <a:latin typeface="Helvetica Neue"/>
              <a:cs typeface="Helvetica Neu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84602" y="4000500"/>
            <a:ext cx="2945011" cy="33359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09" b="1" spc="-4" dirty="0">
                <a:solidFill>
                  <a:srgbClr val="00882B"/>
                </a:solidFill>
                <a:latin typeface="Helvetica Neue"/>
                <a:cs typeface="Helvetica Neue"/>
              </a:rPr>
              <a:t>coordenadas</a:t>
            </a:r>
            <a:r>
              <a:rPr sz="2109" b="1" spc="-63" dirty="0">
                <a:solidFill>
                  <a:srgbClr val="00882B"/>
                </a:solidFill>
                <a:latin typeface="Helvetica Neue"/>
                <a:cs typeface="Helvetica Neue"/>
              </a:rPr>
              <a:t> </a:t>
            </a:r>
            <a:r>
              <a:rPr sz="2109" b="1" dirty="0">
                <a:solidFill>
                  <a:srgbClr val="00882B"/>
                </a:solidFill>
                <a:latin typeface="Helvetica Neue"/>
                <a:cs typeface="Helvetica Neue"/>
              </a:rPr>
              <a:t>(RA,DEC)</a:t>
            </a:r>
            <a:endParaRPr sz="2109">
              <a:latin typeface="Helvetica Neue"/>
              <a:cs typeface="Helvetica Neu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6150" y="5522004"/>
            <a:ext cx="840284" cy="376386"/>
          </a:xfrm>
          <a:custGeom>
            <a:avLst/>
            <a:gdLst/>
            <a:ahLst/>
            <a:cxnLst/>
            <a:rect l="l" t="t" r="r" b="b"/>
            <a:pathLst>
              <a:path w="1195070" h="535304">
                <a:moveTo>
                  <a:pt x="597386" y="0"/>
                </a:moveTo>
                <a:lnTo>
                  <a:pt x="546386" y="967"/>
                </a:lnTo>
                <a:lnTo>
                  <a:pt x="495685" y="3869"/>
                </a:lnTo>
                <a:lnTo>
                  <a:pt x="445581" y="8706"/>
                </a:lnTo>
                <a:lnTo>
                  <a:pt x="396373" y="15477"/>
                </a:lnTo>
                <a:lnTo>
                  <a:pt x="348361" y="24183"/>
                </a:lnTo>
                <a:lnTo>
                  <a:pt x="301842" y="34824"/>
                </a:lnTo>
                <a:lnTo>
                  <a:pt x="257116" y="47400"/>
                </a:lnTo>
                <a:lnTo>
                  <a:pt x="214481" y="61910"/>
                </a:lnTo>
                <a:lnTo>
                  <a:pt x="174237" y="78355"/>
                </a:lnTo>
                <a:lnTo>
                  <a:pt x="124455" y="103558"/>
                </a:lnTo>
                <a:lnTo>
                  <a:pt x="82970" y="130711"/>
                </a:lnTo>
                <a:lnTo>
                  <a:pt x="49782" y="159459"/>
                </a:lnTo>
                <a:lnTo>
                  <a:pt x="24891" y="189448"/>
                </a:lnTo>
                <a:lnTo>
                  <a:pt x="0" y="251731"/>
                </a:lnTo>
                <a:lnTo>
                  <a:pt x="0" y="283316"/>
                </a:lnTo>
                <a:lnTo>
                  <a:pt x="24891" y="345599"/>
                </a:lnTo>
                <a:lnTo>
                  <a:pt x="49782" y="375588"/>
                </a:lnTo>
                <a:lnTo>
                  <a:pt x="82970" y="404336"/>
                </a:lnTo>
                <a:lnTo>
                  <a:pt x="124455" y="431489"/>
                </a:lnTo>
                <a:lnTo>
                  <a:pt x="174237" y="456692"/>
                </a:lnTo>
                <a:lnTo>
                  <a:pt x="214481" y="473137"/>
                </a:lnTo>
                <a:lnTo>
                  <a:pt x="257116" y="487647"/>
                </a:lnTo>
                <a:lnTo>
                  <a:pt x="301842" y="500223"/>
                </a:lnTo>
                <a:lnTo>
                  <a:pt x="348361" y="510864"/>
                </a:lnTo>
                <a:lnTo>
                  <a:pt x="396373" y="519570"/>
                </a:lnTo>
                <a:lnTo>
                  <a:pt x="445581" y="526341"/>
                </a:lnTo>
                <a:lnTo>
                  <a:pt x="495685" y="531178"/>
                </a:lnTo>
                <a:lnTo>
                  <a:pt x="546386" y="534080"/>
                </a:lnTo>
                <a:lnTo>
                  <a:pt x="597386" y="535047"/>
                </a:lnTo>
                <a:lnTo>
                  <a:pt x="648386" y="534080"/>
                </a:lnTo>
                <a:lnTo>
                  <a:pt x="699088" y="531178"/>
                </a:lnTo>
                <a:lnTo>
                  <a:pt x="749192" y="526341"/>
                </a:lnTo>
                <a:lnTo>
                  <a:pt x="798400" y="519570"/>
                </a:lnTo>
                <a:lnTo>
                  <a:pt x="846412" y="510864"/>
                </a:lnTo>
                <a:lnTo>
                  <a:pt x="892931" y="500223"/>
                </a:lnTo>
                <a:lnTo>
                  <a:pt x="937657" y="487647"/>
                </a:lnTo>
                <a:lnTo>
                  <a:pt x="980292" y="473137"/>
                </a:lnTo>
                <a:lnTo>
                  <a:pt x="1020537" y="456692"/>
                </a:lnTo>
                <a:lnTo>
                  <a:pt x="1070318" y="431489"/>
                </a:lnTo>
                <a:lnTo>
                  <a:pt x="1111803" y="404336"/>
                </a:lnTo>
                <a:lnTo>
                  <a:pt x="1144991" y="375588"/>
                </a:lnTo>
                <a:lnTo>
                  <a:pt x="1169882" y="345599"/>
                </a:lnTo>
                <a:lnTo>
                  <a:pt x="1194773" y="283316"/>
                </a:lnTo>
                <a:lnTo>
                  <a:pt x="1194773" y="251731"/>
                </a:lnTo>
                <a:lnTo>
                  <a:pt x="1169882" y="189448"/>
                </a:lnTo>
                <a:lnTo>
                  <a:pt x="1144991" y="159459"/>
                </a:lnTo>
                <a:lnTo>
                  <a:pt x="1111803" y="130711"/>
                </a:lnTo>
                <a:lnTo>
                  <a:pt x="1070318" y="103558"/>
                </a:lnTo>
                <a:lnTo>
                  <a:pt x="1020537" y="78355"/>
                </a:lnTo>
                <a:lnTo>
                  <a:pt x="980292" y="61910"/>
                </a:lnTo>
                <a:lnTo>
                  <a:pt x="937657" y="47400"/>
                </a:lnTo>
                <a:lnTo>
                  <a:pt x="892931" y="34824"/>
                </a:lnTo>
                <a:lnTo>
                  <a:pt x="846412" y="24183"/>
                </a:lnTo>
                <a:lnTo>
                  <a:pt x="798400" y="15477"/>
                </a:lnTo>
                <a:lnTo>
                  <a:pt x="749192" y="8706"/>
                </a:lnTo>
                <a:lnTo>
                  <a:pt x="699088" y="3869"/>
                </a:lnTo>
                <a:lnTo>
                  <a:pt x="648386" y="967"/>
                </a:lnTo>
                <a:lnTo>
                  <a:pt x="597386" y="0"/>
                </a:lnTo>
                <a:close/>
              </a:path>
            </a:pathLst>
          </a:custGeom>
          <a:solidFill>
            <a:srgbClr val="70BF41">
              <a:alpha val="31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6151" y="5522003"/>
            <a:ext cx="840284" cy="376386"/>
          </a:xfrm>
          <a:custGeom>
            <a:avLst/>
            <a:gdLst/>
            <a:ahLst/>
            <a:cxnLst/>
            <a:rect l="l" t="t" r="r" b="b"/>
            <a:pathLst>
              <a:path w="1195070" h="535304">
                <a:moveTo>
                  <a:pt x="1020536" y="78356"/>
                </a:moveTo>
                <a:lnTo>
                  <a:pt x="1070318" y="103558"/>
                </a:lnTo>
                <a:lnTo>
                  <a:pt x="1111803" y="130711"/>
                </a:lnTo>
                <a:lnTo>
                  <a:pt x="1144991" y="159459"/>
                </a:lnTo>
                <a:lnTo>
                  <a:pt x="1169882" y="189448"/>
                </a:lnTo>
                <a:lnTo>
                  <a:pt x="1194773" y="251731"/>
                </a:lnTo>
                <a:lnTo>
                  <a:pt x="1194773" y="283316"/>
                </a:lnTo>
                <a:lnTo>
                  <a:pt x="1169882" y="345599"/>
                </a:lnTo>
                <a:lnTo>
                  <a:pt x="1144991" y="375588"/>
                </a:lnTo>
                <a:lnTo>
                  <a:pt x="1111803" y="404336"/>
                </a:lnTo>
                <a:lnTo>
                  <a:pt x="1070318" y="431489"/>
                </a:lnTo>
                <a:lnTo>
                  <a:pt x="1020536" y="456692"/>
                </a:lnTo>
                <a:lnTo>
                  <a:pt x="980292" y="473137"/>
                </a:lnTo>
                <a:lnTo>
                  <a:pt x="937657" y="487647"/>
                </a:lnTo>
                <a:lnTo>
                  <a:pt x="892931" y="500223"/>
                </a:lnTo>
                <a:lnTo>
                  <a:pt x="846412" y="510864"/>
                </a:lnTo>
                <a:lnTo>
                  <a:pt x="798400" y="519570"/>
                </a:lnTo>
                <a:lnTo>
                  <a:pt x="749192" y="526342"/>
                </a:lnTo>
                <a:lnTo>
                  <a:pt x="699088" y="531178"/>
                </a:lnTo>
                <a:lnTo>
                  <a:pt x="648387" y="534081"/>
                </a:lnTo>
                <a:lnTo>
                  <a:pt x="597386" y="535048"/>
                </a:lnTo>
                <a:lnTo>
                  <a:pt x="546386" y="534081"/>
                </a:lnTo>
                <a:lnTo>
                  <a:pt x="495685" y="531178"/>
                </a:lnTo>
                <a:lnTo>
                  <a:pt x="445581" y="526342"/>
                </a:lnTo>
                <a:lnTo>
                  <a:pt x="396373" y="519570"/>
                </a:lnTo>
                <a:lnTo>
                  <a:pt x="348361" y="510864"/>
                </a:lnTo>
                <a:lnTo>
                  <a:pt x="301842" y="500223"/>
                </a:lnTo>
                <a:lnTo>
                  <a:pt x="257116" y="487647"/>
                </a:lnTo>
                <a:lnTo>
                  <a:pt x="214481" y="473137"/>
                </a:lnTo>
                <a:lnTo>
                  <a:pt x="174237" y="456692"/>
                </a:lnTo>
                <a:lnTo>
                  <a:pt x="124455" y="431489"/>
                </a:lnTo>
                <a:lnTo>
                  <a:pt x="82970" y="404336"/>
                </a:lnTo>
                <a:lnTo>
                  <a:pt x="49782" y="375588"/>
                </a:lnTo>
                <a:lnTo>
                  <a:pt x="24891" y="345599"/>
                </a:lnTo>
                <a:lnTo>
                  <a:pt x="0" y="283316"/>
                </a:lnTo>
                <a:lnTo>
                  <a:pt x="0" y="251731"/>
                </a:lnTo>
                <a:lnTo>
                  <a:pt x="24891" y="189448"/>
                </a:lnTo>
                <a:lnTo>
                  <a:pt x="49782" y="159459"/>
                </a:lnTo>
                <a:lnTo>
                  <a:pt x="82970" y="130711"/>
                </a:lnTo>
                <a:lnTo>
                  <a:pt x="124455" y="103558"/>
                </a:lnTo>
                <a:lnTo>
                  <a:pt x="174237" y="78356"/>
                </a:lnTo>
                <a:lnTo>
                  <a:pt x="214481" y="61910"/>
                </a:lnTo>
                <a:lnTo>
                  <a:pt x="257116" y="47400"/>
                </a:lnTo>
                <a:lnTo>
                  <a:pt x="301842" y="34824"/>
                </a:lnTo>
                <a:lnTo>
                  <a:pt x="348361" y="24183"/>
                </a:lnTo>
                <a:lnTo>
                  <a:pt x="396373" y="15477"/>
                </a:lnTo>
                <a:lnTo>
                  <a:pt x="445581" y="8706"/>
                </a:lnTo>
                <a:lnTo>
                  <a:pt x="495685" y="3869"/>
                </a:lnTo>
                <a:lnTo>
                  <a:pt x="546386" y="967"/>
                </a:lnTo>
                <a:lnTo>
                  <a:pt x="597386" y="0"/>
                </a:lnTo>
                <a:lnTo>
                  <a:pt x="648387" y="967"/>
                </a:lnTo>
                <a:lnTo>
                  <a:pt x="699088" y="3869"/>
                </a:lnTo>
                <a:lnTo>
                  <a:pt x="749192" y="8706"/>
                </a:lnTo>
                <a:lnTo>
                  <a:pt x="798400" y="15477"/>
                </a:lnTo>
                <a:lnTo>
                  <a:pt x="846412" y="24183"/>
                </a:lnTo>
                <a:lnTo>
                  <a:pt x="892931" y="34824"/>
                </a:lnTo>
                <a:lnTo>
                  <a:pt x="937657" y="47400"/>
                </a:lnTo>
                <a:lnTo>
                  <a:pt x="980292" y="61910"/>
                </a:lnTo>
                <a:lnTo>
                  <a:pt x="1020536" y="7835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3633" y="4024749"/>
            <a:ext cx="556832" cy="324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18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25" y="225565"/>
            <a:ext cx="6934419" cy="516849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1809537" algn="l"/>
                <a:tab pos="3644076" algn="l"/>
              </a:tabLst>
            </a:pPr>
            <a:r>
              <a:rPr spc="18" dirty="0" err="1"/>
              <a:t>V</a:t>
            </a:r>
            <a:r>
              <a:rPr dirty="0" err="1"/>
              <a:t>isibilidad</a:t>
            </a:r>
            <a:r>
              <a:rPr dirty="0"/>
              <a:t>:</a:t>
            </a:r>
            <a:r>
              <a:rPr lang="en-US" dirty="0"/>
              <a:t>  </a:t>
            </a:r>
            <a:r>
              <a:rPr dirty="0" err="1"/>
              <a:t>Calculador</a:t>
            </a:r>
            <a:r>
              <a:rPr lang="en-US" dirty="0"/>
              <a:t> </a:t>
            </a:r>
            <a:r>
              <a:rPr dirty="0" err="1"/>
              <a:t>StarAlt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02393" y="1180064"/>
            <a:ext cx="6841508" cy="5560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68454" y="2598539"/>
            <a:ext cx="607665" cy="34449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180" dirty="0">
                <a:latin typeface="HelveticaNeue-Light"/>
                <a:cs typeface="HelveticaNeue-Light"/>
              </a:rPr>
              <a:t>Luna</a:t>
            </a:r>
            <a:endParaRPr sz="2180">
              <a:latin typeface="HelveticaNeue-Light"/>
              <a:cs typeface="HelveticaNeue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3750" y="3250406"/>
            <a:ext cx="1130052" cy="152603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26788">
              <a:spcBef>
                <a:spcPts val="70"/>
              </a:spcBef>
            </a:pPr>
            <a:r>
              <a:rPr sz="2180" dirty="0">
                <a:latin typeface="HelveticaNeue-Light"/>
                <a:cs typeface="HelveticaNeue-Light"/>
              </a:rPr>
              <a:t>Objeto</a:t>
            </a:r>
            <a:endParaRPr sz="2180">
              <a:latin typeface="HelveticaNeue-Light"/>
              <a:cs typeface="HelveticaNeue-Light"/>
            </a:endParaRPr>
          </a:p>
          <a:p>
            <a:pPr>
              <a:lnSpc>
                <a:spcPct val="100000"/>
              </a:lnSpc>
            </a:pPr>
            <a:endParaRPr sz="2531">
              <a:latin typeface="Times New Roman"/>
              <a:cs typeface="Times New Roman"/>
            </a:endParaRPr>
          </a:p>
          <a:p>
            <a:pPr marL="187517" marR="3572" indent="-178587">
              <a:lnSpc>
                <a:spcPct val="101899"/>
              </a:lnSpc>
              <a:spcBef>
                <a:spcPts val="1740"/>
              </a:spcBef>
            </a:pPr>
            <a:r>
              <a:rPr sz="1898" dirty="0">
                <a:latin typeface="HelveticaNeue-Light"/>
                <a:cs typeface="HelveticaNeue-Light"/>
              </a:rPr>
              <a:t>distancia</a:t>
            </a:r>
            <a:r>
              <a:rPr sz="1898" spc="-70" dirty="0">
                <a:latin typeface="HelveticaNeue-Light"/>
                <a:cs typeface="HelveticaNeue-Light"/>
              </a:rPr>
              <a:t> </a:t>
            </a:r>
            <a:r>
              <a:rPr sz="1898" dirty="0">
                <a:latin typeface="HelveticaNeue-Light"/>
                <a:cs typeface="HelveticaNeue-Light"/>
              </a:rPr>
              <a:t>a  la</a:t>
            </a:r>
            <a:r>
              <a:rPr sz="1898" spc="-21" dirty="0">
                <a:latin typeface="HelveticaNeue-Light"/>
                <a:cs typeface="HelveticaNeue-Light"/>
              </a:rPr>
              <a:t> </a:t>
            </a:r>
            <a:r>
              <a:rPr sz="1898" dirty="0">
                <a:latin typeface="HelveticaNeue-Light"/>
                <a:cs typeface="HelveticaNeue-Light"/>
              </a:rPr>
              <a:t>Luna</a:t>
            </a:r>
            <a:endParaRPr sz="1898">
              <a:latin typeface="HelveticaNeue-Light"/>
              <a:cs typeface="HelveticaNeue-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1437" y="5106477"/>
            <a:ext cx="1513593" cy="987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8688" y="6054328"/>
            <a:ext cx="1156841" cy="577223"/>
          </a:xfrm>
          <a:prstGeom prst="rect">
            <a:avLst/>
          </a:prstGeom>
        </p:spPr>
        <p:txBody>
          <a:bodyPr vert="horz" wrap="square" lIns="0" tIns="3125" rIns="0" bIns="0" rtlCol="0">
            <a:spAutoFit/>
          </a:bodyPr>
          <a:lstStyle/>
          <a:p>
            <a:pPr marL="44647" marR="3572" indent="-35717">
              <a:lnSpc>
                <a:spcPct val="101899"/>
              </a:lnSpc>
              <a:spcBef>
                <a:spcPts val="25"/>
              </a:spcBef>
            </a:pPr>
            <a:r>
              <a:rPr sz="1898" dirty="0">
                <a:solidFill>
                  <a:srgbClr val="DE6A10"/>
                </a:solidFill>
                <a:latin typeface="HelveticaNeue-Light"/>
                <a:cs typeface="HelveticaNeue-Light"/>
              </a:rPr>
              <a:t>c</a:t>
            </a:r>
            <a:r>
              <a:rPr sz="1898" spc="-35" dirty="0">
                <a:solidFill>
                  <a:srgbClr val="DE6A10"/>
                </a:solidFill>
                <a:latin typeface="HelveticaNeue-Light"/>
                <a:cs typeface="HelveticaNeue-Light"/>
              </a:rPr>
              <a:t>r</a:t>
            </a:r>
            <a:r>
              <a:rPr sz="1898" dirty="0">
                <a:solidFill>
                  <a:srgbClr val="DE6A10"/>
                </a:solidFill>
                <a:latin typeface="HelveticaNeue-Light"/>
                <a:cs typeface="HelveticaNeue-Light"/>
              </a:rPr>
              <a:t>epúsculo  vespertino</a:t>
            </a:r>
            <a:endParaRPr sz="1898">
              <a:latin typeface="HelveticaNeue-Light"/>
              <a:cs typeface="HelveticaNeue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7696" y="6054328"/>
            <a:ext cx="1156841" cy="577223"/>
          </a:xfrm>
          <a:prstGeom prst="rect">
            <a:avLst/>
          </a:prstGeom>
        </p:spPr>
        <p:txBody>
          <a:bodyPr vert="horz" wrap="square" lIns="0" tIns="3125" rIns="0" bIns="0" rtlCol="0">
            <a:spAutoFit/>
          </a:bodyPr>
          <a:lstStyle/>
          <a:p>
            <a:pPr marL="125011" marR="3572" indent="-116082">
              <a:lnSpc>
                <a:spcPct val="101899"/>
              </a:lnSpc>
              <a:spcBef>
                <a:spcPts val="25"/>
              </a:spcBef>
            </a:pPr>
            <a:r>
              <a:rPr sz="1898" dirty="0">
                <a:solidFill>
                  <a:srgbClr val="DE6A10"/>
                </a:solidFill>
                <a:latin typeface="HelveticaNeue-Light"/>
                <a:cs typeface="HelveticaNeue-Light"/>
              </a:rPr>
              <a:t>c</a:t>
            </a:r>
            <a:r>
              <a:rPr sz="1898" spc="-35" dirty="0">
                <a:solidFill>
                  <a:srgbClr val="DE6A10"/>
                </a:solidFill>
                <a:latin typeface="HelveticaNeue-Light"/>
                <a:cs typeface="HelveticaNeue-Light"/>
              </a:rPr>
              <a:t>r</a:t>
            </a:r>
            <a:r>
              <a:rPr sz="1898" dirty="0">
                <a:solidFill>
                  <a:srgbClr val="DE6A10"/>
                </a:solidFill>
                <a:latin typeface="HelveticaNeue-Light"/>
                <a:cs typeface="HelveticaNeue-Light"/>
              </a:rPr>
              <a:t>epúsculo  matutino</a:t>
            </a:r>
            <a:endParaRPr sz="1898">
              <a:latin typeface="HelveticaNeue-Light"/>
              <a:cs typeface="HelveticaNeue-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26275" y="4263002"/>
            <a:ext cx="1436769" cy="390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3261" y="5513779"/>
            <a:ext cx="1076991" cy="620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9802" y="1196667"/>
            <a:ext cx="840284" cy="376386"/>
          </a:xfrm>
          <a:custGeom>
            <a:avLst/>
            <a:gdLst/>
            <a:ahLst/>
            <a:cxnLst/>
            <a:rect l="l" t="t" r="r" b="b"/>
            <a:pathLst>
              <a:path w="1195070" h="535305">
                <a:moveTo>
                  <a:pt x="597386" y="0"/>
                </a:moveTo>
                <a:lnTo>
                  <a:pt x="546386" y="967"/>
                </a:lnTo>
                <a:lnTo>
                  <a:pt x="495684" y="3869"/>
                </a:lnTo>
                <a:lnTo>
                  <a:pt x="445581" y="8706"/>
                </a:lnTo>
                <a:lnTo>
                  <a:pt x="396373" y="15477"/>
                </a:lnTo>
                <a:lnTo>
                  <a:pt x="348361" y="24184"/>
                </a:lnTo>
                <a:lnTo>
                  <a:pt x="301842" y="34825"/>
                </a:lnTo>
                <a:lnTo>
                  <a:pt x="257116" y="47400"/>
                </a:lnTo>
                <a:lnTo>
                  <a:pt x="214481" y="61911"/>
                </a:lnTo>
                <a:lnTo>
                  <a:pt x="174237" y="78356"/>
                </a:lnTo>
                <a:lnTo>
                  <a:pt x="124455" y="103559"/>
                </a:lnTo>
                <a:lnTo>
                  <a:pt x="82970" y="130711"/>
                </a:lnTo>
                <a:lnTo>
                  <a:pt x="49782" y="159459"/>
                </a:lnTo>
                <a:lnTo>
                  <a:pt x="24891" y="189449"/>
                </a:lnTo>
                <a:lnTo>
                  <a:pt x="0" y="251731"/>
                </a:lnTo>
                <a:lnTo>
                  <a:pt x="0" y="283316"/>
                </a:lnTo>
                <a:lnTo>
                  <a:pt x="24891" y="345599"/>
                </a:lnTo>
                <a:lnTo>
                  <a:pt x="49782" y="375588"/>
                </a:lnTo>
                <a:lnTo>
                  <a:pt x="82970" y="404336"/>
                </a:lnTo>
                <a:lnTo>
                  <a:pt x="124455" y="431489"/>
                </a:lnTo>
                <a:lnTo>
                  <a:pt x="174237" y="456692"/>
                </a:lnTo>
                <a:lnTo>
                  <a:pt x="214481" y="473137"/>
                </a:lnTo>
                <a:lnTo>
                  <a:pt x="257116" y="487647"/>
                </a:lnTo>
                <a:lnTo>
                  <a:pt x="301842" y="500223"/>
                </a:lnTo>
                <a:lnTo>
                  <a:pt x="348361" y="510864"/>
                </a:lnTo>
                <a:lnTo>
                  <a:pt x="396373" y="519570"/>
                </a:lnTo>
                <a:lnTo>
                  <a:pt x="445581" y="526342"/>
                </a:lnTo>
                <a:lnTo>
                  <a:pt x="495684" y="531179"/>
                </a:lnTo>
                <a:lnTo>
                  <a:pt x="546386" y="534081"/>
                </a:lnTo>
                <a:lnTo>
                  <a:pt x="597386" y="535048"/>
                </a:lnTo>
                <a:lnTo>
                  <a:pt x="648386" y="534081"/>
                </a:lnTo>
                <a:lnTo>
                  <a:pt x="699088" y="531179"/>
                </a:lnTo>
                <a:lnTo>
                  <a:pt x="749192" y="526342"/>
                </a:lnTo>
                <a:lnTo>
                  <a:pt x="798399" y="519570"/>
                </a:lnTo>
                <a:lnTo>
                  <a:pt x="846412" y="510864"/>
                </a:lnTo>
                <a:lnTo>
                  <a:pt x="892930" y="500223"/>
                </a:lnTo>
                <a:lnTo>
                  <a:pt x="937656" y="487647"/>
                </a:lnTo>
                <a:lnTo>
                  <a:pt x="980291" y="473137"/>
                </a:lnTo>
                <a:lnTo>
                  <a:pt x="1020535" y="456692"/>
                </a:lnTo>
                <a:lnTo>
                  <a:pt x="1070317" y="431489"/>
                </a:lnTo>
                <a:lnTo>
                  <a:pt x="1111803" y="404336"/>
                </a:lnTo>
                <a:lnTo>
                  <a:pt x="1144991" y="375588"/>
                </a:lnTo>
                <a:lnTo>
                  <a:pt x="1169882" y="345599"/>
                </a:lnTo>
                <a:lnTo>
                  <a:pt x="1194773" y="283316"/>
                </a:lnTo>
                <a:lnTo>
                  <a:pt x="1194773" y="251731"/>
                </a:lnTo>
                <a:lnTo>
                  <a:pt x="1169882" y="189449"/>
                </a:lnTo>
                <a:lnTo>
                  <a:pt x="1144991" y="159459"/>
                </a:lnTo>
                <a:lnTo>
                  <a:pt x="1111803" y="130711"/>
                </a:lnTo>
                <a:lnTo>
                  <a:pt x="1070317" y="103559"/>
                </a:lnTo>
                <a:lnTo>
                  <a:pt x="1020535" y="78356"/>
                </a:lnTo>
                <a:lnTo>
                  <a:pt x="980291" y="61911"/>
                </a:lnTo>
                <a:lnTo>
                  <a:pt x="937656" y="47400"/>
                </a:lnTo>
                <a:lnTo>
                  <a:pt x="892930" y="34825"/>
                </a:lnTo>
                <a:lnTo>
                  <a:pt x="846412" y="24184"/>
                </a:lnTo>
                <a:lnTo>
                  <a:pt x="798399" y="15477"/>
                </a:lnTo>
                <a:lnTo>
                  <a:pt x="749192" y="8706"/>
                </a:lnTo>
                <a:lnTo>
                  <a:pt x="699088" y="3869"/>
                </a:lnTo>
                <a:lnTo>
                  <a:pt x="648386" y="967"/>
                </a:lnTo>
                <a:lnTo>
                  <a:pt x="597386" y="0"/>
                </a:lnTo>
                <a:close/>
              </a:path>
            </a:pathLst>
          </a:custGeom>
          <a:solidFill>
            <a:srgbClr val="70BF41">
              <a:alpha val="31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9803" y="1196667"/>
            <a:ext cx="840284" cy="376386"/>
          </a:xfrm>
          <a:custGeom>
            <a:avLst/>
            <a:gdLst/>
            <a:ahLst/>
            <a:cxnLst/>
            <a:rect l="l" t="t" r="r" b="b"/>
            <a:pathLst>
              <a:path w="1195070" h="535305">
                <a:moveTo>
                  <a:pt x="1020536" y="78356"/>
                </a:moveTo>
                <a:lnTo>
                  <a:pt x="1070318" y="103558"/>
                </a:lnTo>
                <a:lnTo>
                  <a:pt x="1111803" y="130711"/>
                </a:lnTo>
                <a:lnTo>
                  <a:pt x="1144991" y="159459"/>
                </a:lnTo>
                <a:lnTo>
                  <a:pt x="1169882" y="189448"/>
                </a:lnTo>
                <a:lnTo>
                  <a:pt x="1194773" y="251731"/>
                </a:lnTo>
                <a:lnTo>
                  <a:pt x="1194773" y="283316"/>
                </a:lnTo>
                <a:lnTo>
                  <a:pt x="1169882" y="345599"/>
                </a:lnTo>
                <a:lnTo>
                  <a:pt x="1144991" y="375588"/>
                </a:lnTo>
                <a:lnTo>
                  <a:pt x="1111803" y="404336"/>
                </a:lnTo>
                <a:lnTo>
                  <a:pt x="1070318" y="431489"/>
                </a:lnTo>
                <a:lnTo>
                  <a:pt x="1020536" y="456692"/>
                </a:lnTo>
                <a:lnTo>
                  <a:pt x="980292" y="473137"/>
                </a:lnTo>
                <a:lnTo>
                  <a:pt x="937657" y="487647"/>
                </a:lnTo>
                <a:lnTo>
                  <a:pt x="892931" y="500223"/>
                </a:lnTo>
                <a:lnTo>
                  <a:pt x="846412" y="510864"/>
                </a:lnTo>
                <a:lnTo>
                  <a:pt x="798400" y="519570"/>
                </a:lnTo>
                <a:lnTo>
                  <a:pt x="749192" y="526342"/>
                </a:lnTo>
                <a:lnTo>
                  <a:pt x="699088" y="531178"/>
                </a:lnTo>
                <a:lnTo>
                  <a:pt x="648387" y="534081"/>
                </a:lnTo>
                <a:lnTo>
                  <a:pt x="597386" y="535048"/>
                </a:lnTo>
                <a:lnTo>
                  <a:pt x="546386" y="534081"/>
                </a:lnTo>
                <a:lnTo>
                  <a:pt x="495685" y="531178"/>
                </a:lnTo>
                <a:lnTo>
                  <a:pt x="445581" y="526342"/>
                </a:lnTo>
                <a:lnTo>
                  <a:pt x="396373" y="519570"/>
                </a:lnTo>
                <a:lnTo>
                  <a:pt x="348361" y="510864"/>
                </a:lnTo>
                <a:lnTo>
                  <a:pt x="301842" y="500223"/>
                </a:lnTo>
                <a:lnTo>
                  <a:pt x="257116" y="487647"/>
                </a:lnTo>
                <a:lnTo>
                  <a:pt x="214481" y="473137"/>
                </a:lnTo>
                <a:lnTo>
                  <a:pt x="174237" y="456692"/>
                </a:lnTo>
                <a:lnTo>
                  <a:pt x="124455" y="431489"/>
                </a:lnTo>
                <a:lnTo>
                  <a:pt x="82970" y="404336"/>
                </a:lnTo>
                <a:lnTo>
                  <a:pt x="49782" y="375588"/>
                </a:lnTo>
                <a:lnTo>
                  <a:pt x="24891" y="345599"/>
                </a:lnTo>
                <a:lnTo>
                  <a:pt x="0" y="283316"/>
                </a:lnTo>
                <a:lnTo>
                  <a:pt x="0" y="251731"/>
                </a:lnTo>
                <a:lnTo>
                  <a:pt x="24891" y="189448"/>
                </a:lnTo>
                <a:lnTo>
                  <a:pt x="49782" y="159459"/>
                </a:lnTo>
                <a:lnTo>
                  <a:pt x="82970" y="130711"/>
                </a:lnTo>
                <a:lnTo>
                  <a:pt x="124455" y="103558"/>
                </a:lnTo>
                <a:lnTo>
                  <a:pt x="174237" y="78356"/>
                </a:lnTo>
                <a:lnTo>
                  <a:pt x="214481" y="61910"/>
                </a:lnTo>
                <a:lnTo>
                  <a:pt x="257116" y="47400"/>
                </a:lnTo>
                <a:lnTo>
                  <a:pt x="301842" y="34824"/>
                </a:lnTo>
                <a:lnTo>
                  <a:pt x="348361" y="24183"/>
                </a:lnTo>
                <a:lnTo>
                  <a:pt x="396373" y="15477"/>
                </a:lnTo>
                <a:lnTo>
                  <a:pt x="445581" y="8706"/>
                </a:lnTo>
                <a:lnTo>
                  <a:pt x="495685" y="3869"/>
                </a:lnTo>
                <a:lnTo>
                  <a:pt x="546386" y="967"/>
                </a:lnTo>
                <a:lnTo>
                  <a:pt x="597386" y="0"/>
                </a:lnTo>
                <a:lnTo>
                  <a:pt x="648387" y="967"/>
                </a:lnTo>
                <a:lnTo>
                  <a:pt x="699088" y="3869"/>
                </a:lnTo>
                <a:lnTo>
                  <a:pt x="749192" y="8706"/>
                </a:lnTo>
                <a:lnTo>
                  <a:pt x="798400" y="15477"/>
                </a:lnTo>
                <a:lnTo>
                  <a:pt x="846412" y="24183"/>
                </a:lnTo>
                <a:lnTo>
                  <a:pt x="892931" y="34824"/>
                </a:lnTo>
                <a:lnTo>
                  <a:pt x="937657" y="47400"/>
                </a:lnTo>
                <a:lnTo>
                  <a:pt x="980292" y="61910"/>
                </a:lnTo>
                <a:lnTo>
                  <a:pt x="1020536" y="7835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2938" y="1241227"/>
            <a:ext cx="1469380" cy="30108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898" dirty="0">
                <a:solidFill>
                  <a:srgbClr val="0B5D18"/>
                </a:solidFill>
                <a:latin typeface="HelveticaNeue-Light"/>
                <a:cs typeface="HelveticaNeue-Light"/>
              </a:rPr>
              <a:t>tiempo</a:t>
            </a:r>
            <a:r>
              <a:rPr sz="1898" spc="-63" dirty="0">
                <a:solidFill>
                  <a:srgbClr val="0B5D18"/>
                </a:solidFill>
                <a:latin typeface="HelveticaNeue-Light"/>
                <a:cs typeface="HelveticaNeue-Light"/>
              </a:rPr>
              <a:t> </a:t>
            </a:r>
            <a:r>
              <a:rPr sz="1898" dirty="0">
                <a:solidFill>
                  <a:srgbClr val="0B5D18"/>
                </a:solidFill>
                <a:latin typeface="HelveticaNeue-Light"/>
                <a:cs typeface="HelveticaNeue-Light"/>
              </a:rPr>
              <a:t>sideral</a:t>
            </a:r>
            <a:endParaRPr sz="1898">
              <a:latin typeface="HelveticaNeue-Light"/>
              <a:cs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71320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25" y="225564"/>
            <a:ext cx="7191375" cy="516849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1809537" algn="l"/>
                <a:tab pos="3644076" algn="l"/>
              </a:tabLst>
            </a:pPr>
            <a:r>
              <a:rPr spc="18" dirty="0" err="1"/>
              <a:t>V</a:t>
            </a:r>
            <a:r>
              <a:rPr dirty="0" err="1"/>
              <a:t>isibilidad</a:t>
            </a:r>
            <a:r>
              <a:rPr dirty="0"/>
              <a:t>:</a:t>
            </a:r>
            <a:r>
              <a:rPr lang="en-US" dirty="0"/>
              <a:t>  </a:t>
            </a:r>
            <a:r>
              <a:rPr dirty="0" err="1"/>
              <a:t>Calculador</a:t>
            </a:r>
            <a:r>
              <a:rPr lang="en-US" dirty="0"/>
              <a:t>  </a:t>
            </a:r>
            <a:r>
              <a:rPr dirty="0" err="1"/>
              <a:t>StarAlt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02393" y="1180064"/>
            <a:ext cx="6868268" cy="5560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804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26" y="233260"/>
            <a:ext cx="7404943" cy="501460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1705510" algn="l"/>
                <a:tab pos="3046255" algn="l"/>
                <a:tab pos="3414145" algn="l"/>
                <a:tab pos="4227610" algn="l"/>
                <a:tab pos="6061703" algn="l"/>
              </a:tabLst>
            </a:pPr>
            <a:r>
              <a:rPr sz="3200" spc="18" dirty="0"/>
              <a:t>V</a:t>
            </a:r>
            <a:r>
              <a:rPr sz="3200" dirty="0"/>
              <a:t>isibilidad	durante	el	año:	Calculador	StarObs</a:t>
            </a:r>
          </a:p>
        </p:txBody>
      </p:sp>
      <p:sp>
        <p:nvSpPr>
          <p:cNvPr id="3" name="object 3"/>
          <p:cNvSpPr/>
          <p:nvPr/>
        </p:nvSpPr>
        <p:spPr>
          <a:xfrm>
            <a:off x="1055325" y="1031157"/>
            <a:ext cx="7442052" cy="5755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28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414" y="964407"/>
            <a:ext cx="8233172" cy="446"/>
          </a:xfrm>
          <a:custGeom>
            <a:avLst/>
            <a:gdLst/>
            <a:ahLst/>
            <a:cxnLst/>
            <a:rect l="l" t="t" r="r" b="b"/>
            <a:pathLst>
              <a:path w="11709400" h="634">
                <a:moveTo>
                  <a:pt x="0" y="0"/>
                </a:moveTo>
                <a:lnTo>
                  <a:pt x="11709400" y="12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402" y="1454737"/>
            <a:ext cx="4676352" cy="4518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3817" y="2937501"/>
            <a:ext cx="392906" cy="430857"/>
          </a:xfrm>
          <a:custGeom>
            <a:avLst/>
            <a:gdLst/>
            <a:ahLst/>
            <a:cxnLst/>
            <a:rect l="l" t="t" r="r" b="b"/>
            <a:pathLst>
              <a:path w="558800" h="612775">
                <a:moveTo>
                  <a:pt x="0" y="0"/>
                </a:moveTo>
                <a:lnTo>
                  <a:pt x="49260" y="12356"/>
                </a:lnTo>
                <a:lnTo>
                  <a:pt x="97426" y="28245"/>
                </a:lnTo>
                <a:lnTo>
                  <a:pt x="144308" y="47596"/>
                </a:lnTo>
                <a:lnTo>
                  <a:pt x="189718" y="70338"/>
                </a:lnTo>
                <a:lnTo>
                  <a:pt x="232167" y="95491"/>
                </a:lnTo>
                <a:lnTo>
                  <a:pt x="272515" y="123281"/>
                </a:lnTo>
                <a:lnTo>
                  <a:pt x="310668" y="153569"/>
                </a:lnTo>
                <a:lnTo>
                  <a:pt x="346533" y="186218"/>
                </a:lnTo>
                <a:lnTo>
                  <a:pt x="380017" y="221091"/>
                </a:lnTo>
                <a:lnTo>
                  <a:pt x="411026" y="258051"/>
                </a:lnTo>
                <a:lnTo>
                  <a:pt x="439466" y="296961"/>
                </a:lnTo>
                <a:lnTo>
                  <a:pt x="465245" y="337683"/>
                </a:lnTo>
                <a:lnTo>
                  <a:pt x="488268" y="380080"/>
                </a:lnTo>
                <a:lnTo>
                  <a:pt x="508443" y="424015"/>
                </a:lnTo>
                <a:lnTo>
                  <a:pt x="525676" y="469351"/>
                </a:lnTo>
                <a:lnTo>
                  <a:pt x="539872" y="515950"/>
                </a:lnTo>
                <a:lnTo>
                  <a:pt x="550940" y="563675"/>
                </a:lnTo>
                <a:lnTo>
                  <a:pt x="558786" y="612389"/>
                </a:lnTo>
              </a:path>
            </a:pathLst>
          </a:custGeom>
          <a:ln w="254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32484" y="3045024"/>
            <a:ext cx="175468" cy="376938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391" b="1" dirty="0">
                <a:solidFill>
                  <a:srgbClr val="C82506"/>
                </a:solidFill>
                <a:latin typeface="Helvetica Neue"/>
                <a:cs typeface="Helvetica Neue"/>
              </a:rPr>
              <a:t>z</a:t>
            </a:r>
            <a:endParaRPr sz="2391">
              <a:latin typeface="Helvetica Neue"/>
              <a:cs typeface="Helvetica Neu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3142" y="1831803"/>
            <a:ext cx="3108871" cy="3060331"/>
          </a:xfrm>
          <a:prstGeom prst="rect">
            <a:avLst/>
          </a:prstGeom>
        </p:spPr>
        <p:txBody>
          <a:bodyPr vert="horz" wrap="square" lIns="0" tIns="1339" rIns="0" bIns="0" rtlCol="0">
            <a:spAutoFit/>
          </a:bodyPr>
          <a:lstStyle/>
          <a:p>
            <a:pPr marL="196446" marR="115635" indent="-187517" algn="just">
              <a:lnSpc>
                <a:spcPct val="102600"/>
              </a:lnSpc>
              <a:spcBef>
                <a:spcPts val="11"/>
              </a:spcBef>
              <a:buFont typeface="HelveticaNeue-Light"/>
              <a:buChar char="•"/>
              <a:tabLst>
                <a:tab pos="196446" algn="l"/>
              </a:tabLst>
            </a:pPr>
            <a:r>
              <a:rPr sz="1828" b="1" dirty="0">
                <a:solidFill>
                  <a:srgbClr val="444444"/>
                </a:solidFill>
                <a:latin typeface="Helvetica Neue"/>
                <a:cs typeface="Helvetica Neue"/>
              </a:rPr>
              <a:t>Altura </a:t>
            </a:r>
            <a:r>
              <a:rPr sz="1828" b="1" dirty="0">
                <a:solidFill>
                  <a:srgbClr val="F5D328"/>
                </a:solidFill>
                <a:latin typeface="Helvetica Neue"/>
                <a:cs typeface="Helvetica Neue"/>
              </a:rPr>
              <a:t>(h)</a:t>
            </a:r>
            <a:r>
              <a:rPr sz="1828" dirty="0">
                <a:solidFill>
                  <a:srgbClr val="F5D328"/>
                </a:solidFill>
                <a:latin typeface="HelveticaNeue-Light"/>
                <a:cs typeface="HelveticaNeue-Light"/>
              </a:rPr>
              <a:t>: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altura (ángulo</a:t>
            </a:r>
            <a:r>
              <a:rPr sz="1828" spc="-70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de  elevación) </a:t>
            </a:r>
            <a:r>
              <a:rPr sz="1828" spc="-7" dirty="0">
                <a:solidFill>
                  <a:srgbClr val="444444"/>
                </a:solidFill>
                <a:latin typeface="HelveticaNeue-Light"/>
                <a:cs typeface="HelveticaNeue-Light"/>
              </a:rPr>
              <a:t>respecto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al plano  del</a:t>
            </a:r>
            <a:r>
              <a:rPr sz="1828" spc="-4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horizonte</a:t>
            </a:r>
            <a:endParaRPr sz="1828" dirty="0">
              <a:latin typeface="HelveticaNeue-Light"/>
              <a:cs typeface="HelveticaNeue-Light"/>
            </a:endParaRPr>
          </a:p>
          <a:p>
            <a:pPr marL="196446" marR="3572" indent="-187517" algn="just">
              <a:lnSpc>
                <a:spcPct val="102600"/>
              </a:lnSpc>
              <a:spcBef>
                <a:spcPts val="703"/>
              </a:spcBef>
              <a:buFont typeface="HelveticaNeue-Light"/>
              <a:buChar char="•"/>
              <a:tabLst>
                <a:tab pos="196446" algn="l"/>
              </a:tabLst>
            </a:pPr>
            <a:r>
              <a:rPr sz="1828" b="1" dirty="0">
                <a:solidFill>
                  <a:srgbClr val="444444"/>
                </a:solidFill>
                <a:latin typeface="Helvetica Neue"/>
                <a:cs typeface="Helvetica Neue"/>
              </a:rPr>
              <a:t>Azimut </a:t>
            </a:r>
            <a:r>
              <a:rPr sz="1828" b="1" dirty="0">
                <a:solidFill>
                  <a:srgbClr val="F5D328"/>
                </a:solidFill>
                <a:latin typeface="Helvetica Neue"/>
                <a:cs typeface="Helvetica Neue"/>
              </a:rPr>
              <a:t>(A)</a:t>
            </a:r>
            <a:r>
              <a:rPr sz="1828" dirty="0">
                <a:solidFill>
                  <a:srgbClr val="F5D328"/>
                </a:solidFill>
                <a:latin typeface="HelveticaNeue-Light"/>
                <a:cs typeface="HelveticaNeue-Light"/>
              </a:rPr>
              <a:t>: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medido </a:t>
            </a:r>
            <a:r>
              <a:rPr sz="1828" spc="-7" dirty="0">
                <a:solidFill>
                  <a:srgbClr val="444444"/>
                </a:solidFill>
                <a:latin typeface="HelveticaNeue-Light"/>
                <a:cs typeface="HelveticaNeue-Light"/>
              </a:rPr>
              <a:t>sobre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el  plano del horizonte, desde el  N en sentido horario (hacia</a:t>
            </a:r>
            <a:r>
              <a:rPr sz="1828" spc="-70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el  E)</a:t>
            </a:r>
            <a:endParaRPr sz="1828" dirty="0">
              <a:latin typeface="HelveticaNeue-Light"/>
              <a:cs typeface="HelveticaNeue-Light"/>
            </a:endParaRPr>
          </a:p>
          <a:p>
            <a:pPr marL="196446" indent="-187517">
              <a:spcBef>
                <a:spcPts val="759"/>
              </a:spcBef>
              <a:buChar char="•"/>
              <a:tabLst>
                <a:tab pos="196446" algn="l"/>
              </a:tabLst>
            </a:pPr>
            <a:r>
              <a:rPr sz="1828" dirty="0">
                <a:solidFill>
                  <a:srgbClr val="C82506"/>
                </a:solidFill>
                <a:latin typeface="HelveticaNeue-Medium"/>
                <a:cs typeface="HelveticaNeue-Medium"/>
              </a:rPr>
              <a:t>Ángulo zenital</a:t>
            </a:r>
            <a:r>
              <a:rPr sz="1828" spc="-11" dirty="0">
                <a:solidFill>
                  <a:srgbClr val="C82506"/>
                </a:solidFill>
                <a:latin typeface="HelveticaNeue-Medium"/>
                <a:cs typeface="HelveticaNeue-Medium"/>
              </a:rPr>
              <a:t> </a:t>
            </a:r>
            <a:r>
              <a:rPr sz="1828" dirty="0">
                <a:solidFill>
                  <a:srgbClr val="C82506"/>
                </a:solidFill>
                <a:latin typeface="HelveticaNeue-Medium"/>
                <a:cs typeface="HelveticaNeue-Medium"/>
              </a:rPr>
              <a:t>(z):</a:t>
            </a:r>
            <a:endParaRPr sz="1828" dirty="0">
              <a:latin typeface="HelveticaNeue-Medium"/>
              <a:cs typeface="HelveticaNeue-Medium"/>
            </a:endParaRPr>
          </a:p>
          <a:p>
            <a:pPr marL="793821">
              <a:spcBef>
                <a:spcPts val="809"/>
              </a:spcBef>
            </a:pPr>
            <a:r>
              <a:rPr sz="2953" i="1" dirty="0">
                <a:solidFill>
                  <a:srgbClr val="C82506"/>
                </a:solidFill>
                <a:latin typeface="STIXGeneral"/>
                <a:cs typeface="STIXGeneral"/>
              </a:rPr>
              <a:t>z </a:t>
            </a:r>
            <a:r>
              <a:rPr sz="2953" dirty="0">
                <a:solidFill>
                  <a:srgbClr val="C82506"/>
                </a:solidFill>
                <a:latin typeface="STIXGeneral"/>
                <a:cs typeface="STIXGeneral"/>
              </a:rPr>
              <a:t>= 90</a:t>
            </a:r>
            <a:r>
              <a:rPr sz="3111" baseline="29190" dirty="0">
                <a:solidFill>
                  <a:srgbClr val="C82506"/>
                </a:solidFill>
                <a:latin typeface="STIXGeneral"/>
                <a:cs typeface="STIXGeneral"/>
              </a:rPr>
              <a:t>∘ </a:t>
            </a:r>
            <a:r>
              <a:rPr sz="2953" dirty="0">
                <a:solidFill>
                  <a:srgbClr val="C82506"/>
                </a:solidFill>
                <a:latin typeface="STIXGeneral"/>
                <a:cs typeface="STIXGeneral"/>
              </a:rPr>
              <a:t>−</a:t>
            </a:r>
            <a:r>
              <a:rPr sz="2953" spc="190" dirty="0">
                <a:solidFill>
                  <a:srgbClr val="C82506"/>
                </a:solidFill>
                <a:latin typeface="STIXGeneral"/>
                <a:cs typeface="STIXGeneral"/>
              </a:rPr>
              <a:t> </a:t>
            </a:r>
            <a:r>
              <a:rPr sz="2953" i="1" dirty="0">
                <a:solidFill>
                  <a:srgbClr val="C82506"/>
                </a:solidFill>
                <a:latin typeface="STIXGeneral"/>
                <a:cs typeface="STIXGeneral"/>
              </a:rPr>
              <a:t>h</a:t>
            </a:r>
            <a:endParaRPr sz="2953" dirty="0">
              <a:latin typeface="STIXGeneral"/>
              <a:cs typeface="STIXGener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1674" y="1048615"/>
            <a:ext cx="3430339" cy="57583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  <a:tabLst>
                <a:tab pos="196446" algn="l"/>
              </a:tabLst>
            </a:pP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Plano Fundamental:</a:t>
            </a:r>
            <a:r>
              <a:rPr b="1" spc="-6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Horizonte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929">
              <a:spcBef>
                <a:spcPts val="70"/>
              </a:spcBef>
              <a:tabLst>
                <a:tab pos="196446" algn="l"/>
              </a:tabLst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Punto Cero: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Punto cardinal N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8626" y="-28351"/>
            <a:ext cx="5623916" cy="1024680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2301545" algn="l"/>
                <a:tab pos="4808912" algn="l"/>
              </a:tabLst>
            </a:pPr>
            <a:r>
              <a:rPr dirty="0"/>
              <a:t>Coo</a:t>
            </a:r>
            <a:r>
              <a:rPr spc="-56" dirty="0"/>
              <a:t>r</a:t>
            </a:r>
            <a:r>
              <a:rPr dirty="0"/>
              <a:t>denadas	Alt-Azimutales:	</a:t>
            </a:r>
            <a:r>
              <a:rPr b="1" dirty="0">
                <a:solidFill>
                  <a:srgbClr val="F5D328"/>
                </a:solidFill>
                <a:latin typeface="Helvetica Neue"/>
                <a:cs typeface="Helvetica Neue"/>
              </a:rPr>
              <a:t>(h,A)</a:t>
            </a:r>
          </a:p>
        </p:txBody>
      </p:sp>
      <p:sp>
        <p:nvSpPr>
          <p:cNvPr id="9" name="object 9"/>
          <p:cNvSpPr/>
          <p:nvPr/>
        </p:nvSpPr>
        <p:spPr>
          <a:xfrm>
            <a:off x="3624179" y="2815347"/>
            <a:ext cx="1181128" cy="171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64782" y="2848570"/>
            <a:ext cx="208508" cy="39848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h</a:t>
            </a:r>
            <a:endParaRPr sz="2531">
              <a:latin typeface="Helvetica Neue"/>
              <a:cs typeface="Helvetica Neu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0867" y="3866555"/>
            <a:ext cx="238423" cy="39848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A</a:t>
            </a:r>
            <a:endParaRPr sz="2531">
              <a:latin typeface="Helvetica Neue"/>
              <a:cs typeface="Helvetica Neu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83690" y="1721580"/>
            <a:ext cx="1045955" cy="945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64656" y="1794868"/>
            <a:ext cx="175468" cy="376938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391" b="1" dirty="0">
                <a:solidFill>
                  <a:srgbClr val="C82506"/>
                </a:solidFill>
                <a:latin typeface="Helvetica Neue"/>
                <a:cs typeface="Helvetica Neue"/>
              </a:rPr>
              <a:t>z</a:t>
            </a:r>
            <a:endParaRPr sz="2391">
              <a:latin typeface="Helvetica Neue"/>
              <a:cs typeface="Helvetica Neu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95800" y="5403577"/>
            <a:ext cx="4376142" cy="1139164"/>
          </a:xfrm>
          <a:prstGeom prst="rect">
            <a:avLst/>
          </a:prstGeom>
        </p:spPr>
        <p:txBody>
          <a:bodyPr vert="horz" wrap="square" lIns="0" tIns="1339" rIns="0" bIns="0" rtlCol="0">
            <a:spAutoFit/>
          </a:bodyPr>
          <a:lstStyle/>
          <a:p>
            <a:pPr marL="8929" marR="3572" algn="ctr">
              <a:lnSpc>
                <a:spcPct val="102600"/>
              </a:lnSpc>
              <a:spcBef>
                <a:spcPts val="11"/>
              </a:spcBef>
            </a:pPr>
            <a:r>
              <a:rPr sz="1828" dirty="0">
                <a:solidFill>
                  <a:srgbClr val="FF0000"/>
                </a:solidFill>
                <a:latin typeface="HelveticaNeue-Medium"/>
                <a:cs typeface="HelveticaNeue-Medium"/>
              </a:rPr>
              <a:t>Es un sistema </a:t>
            </a:r>
            <a:r>
              <a:rPr sz="1828" spc="-7" dirty="0">
                <a:solidFill>
                  <a:srgbClr val="FF0000"/>
                </a:solidFill>
                <a:latin typeface="HelveticaNeue-Medium"/>
                <a:cs typeface="HelveticaNeue-Medium"/>
              </a:rPr>
              <a:t>relativo </a:t>
            </a:r>
            <a:r>
              <a:rPr sz="1828" dirty="0">
                <a:solidFill>
                  <a:srgbClr val="FF0000"/>
                </a:solidFill>
                <a:latin typeface="HelveticaNeue-Medium"/>
                <a:cs typeface="HelveticaNeue-Medium"/>
              </a:rPr>
              <a:t>o</a:t>
            </a:r>
            <a:r>
              <a:rPr sz="1828" spc="-35" dirty="0">
                <a:solidFill>
                  <a:srgbClr val="FF0000"/>
                </a:solidFill>
                <a:latin typeface="HelveticaNeue-Medium"/>
                <a:cs typeface="HelveticaNeue-Medium"/>
              </a:rPr>
              <a:t> </a:t>
            </a:r>
            <a:r>
              <a:rPr sz="1828" dirty="0">
                <a:solidFill>
                  <a:srgbClr val="FF0000"/>
                </a:solidFill>
                <a:latin typeface="HelveticaNeue-Medium"/>
                <a:cs typeface="HelveticaNeue-Medium"/>
              </a:rPr>
              <a:t>solidario</a:t>
            </a:r>
            <a:r>
              <a:rPr sz="1828" spc="-7" dirty="0">
                <a:solidFill>
                  <a:srgbClr val="FF0000"/>
                </a:solidFill>
                <a:latin typeface="HelveticaNeue-Medium"/>
                <a:cs typeface="HelveticaNeue-Medium"/>
              </a:rPr>
              <a:t> </a:t>
            </a:r>
            <a:r>
              <a:rPr sz="1828" dirty="0">
                <a:solidFill>
                  <a:srgbClr val="FF0000"/>
                </a:solidFill>
                <a:latin typeface="HelveticaNeue-Medium"/>
                <a:cs typeface="HelveticaNeue-Medium"/>
              </a:rPr>
              <a:t>al  </a:t>
            </a:r>
            <a:r>
              <a:rPr sz="1828" spc="-18" dirty="0">
                <a:solidFill>
                  <a:srgbClr val="FF0000"/>
                </a:solidFill>
                <a:latin typeface="HelveticaNeue-Medium"/>
                <a:cs typeface="HelveticaNeue-Medium"/>
              </a:rPr>
              <a:t>observador, </a:t>
            </a:r>
            <a:r>
              <a:rPr sz="1828" dirty="0">
                <a:solidFill>
                  <a:srgbClr val="FF0000"/>
                </a:solidFill>
                <a:latin typeface="HelveticaNeue-Medium"/>
                <a:cs typeface="HelveticaNeue-Medium"/>
              </a:rPr>
              <a:t>por lo tanto las  </a:t>
            </a:r>
            <a:r>
              <a:rPr sz="1828" spc="-7" dirty="0">
                <a:solidFill>
                  <a:srgbClr val="FF0000"/>
                </a:solidFill>
                <a:latin typeface="HelveticaNeue-Medium"/>
                <a:cs typeface="HelveticaNeue-Medium"/>
              </a:rPr>
              <a:t>estrellas </a:t>
            </a:r>
            <a:r>
              <a:rPr sz="1828" dirty="0">
                <a:solidFill>
                  <a:srgbClr val="FF0000"/>
                </a:solidFill>
                <a:latin typeface="HelveticaNeue-Medium"/>
                <a:cs typeface="HelveticaNeue-Medium"/>
              </a:rPr>
              <a:t>se mueven (cambian de  </a:t>
            </a:r>
            <a:r>
              <a:rPr sz="1828" spc="-4" dirty="0">
                <a:solidFill>
                  <a:srgbClr val="FF0000"/>
                </a:solidFill>
                <a:latin typeface="HelveticaNeue-Medium"/>
                <a:cs typeface="HelveticaNeue-Medium"/>
              </a:rPr>
              <a:t>coordenadas) </a:t>
            </a:r>
            <a:r>
              <a:rPr sz="1828" dirty="0">
                <a:solidFill>
                  <a:srgbClr val="FF0000"/>
                </a:solidFill>
                <a:latin typeface="HelveticaNeue-Medium"/>
                <a:cs typeface="HelveticaNeue-Medium"/>
              </a:rPr>
              <a:t>en este sistema con  el</a:t>
            </a:r>
            <a:r>
              <a:rPr sz="1828" spc="-4" dirty="0">
                <a:solidFill>
                  <a:srgbClr val="FF0000"/>
                </a:solidFill>
                <a:latin typeface="HelveticaNeue-Medium"/>
                <a:cs typeface="HelveticaNeue-Medium"/>
              </a:rPr>
              <a:t> </a:t>
            </a:r>
            <a:r>
              <a:rPr sz="1828" dirty="0">
                <a:solidFill>
                  <a:srgbClr val="FF0000"/>
                </a:solidFill>
                <a:latin typeface="HelveticaNeue-Medium"/>
                <a:cs typeface="HelveticaNeue-Medium"/>
              </a:rPr>
              <a:t>tiempo</a:t>
            </a:r>
          </a:p>
        </p:txBody>
      </p:sp>
    </p:spTree>
    <p:extLst>
      <p:ext uri="{BB962C8B-B14F-4D97-AF65-F5344CB8AC3E}">
        <p14:creationId xmlns:p14="http://schemas.microsoft.com/office/powerpoint/2010/main" val="1093609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078E781C-92C4-FA4B-8BA4-E809F9AB5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s-MX" altLang="en-US"/>
              <a:t>Tiempo sidéreo</a:t>
            </a:r>
            <a:endParaRPr lang="es-ES" altLang="en-US"/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C73C4806-E785-324F-A503-7B408ADA8D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7696200" cy="5867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n-US" sz="2800" dirty="0"/>
              <a:t>TSL = H</a:t>
            </a:r>
            <a:r>
              <a:rPr lang="es-MX" altLang="en-US" sz="3600" baseline="-25000" dirty="0">
                <a:sym typeface="Symbol" pitchFamily="2" charset="2"/>
              </a:rPr>
              <a:t></a:t>
            </a:r>
            <a:r>
              <a:rPr lang="es-MX" altLang="en-US" sz="3600" dirty="0">
                <a:sym typeface="Symbol" pitchFamily="2" charset="2"/>
              </a:rPr>
              <a:t> </a:t>
            </a:r>
            <a:r>
              <a:rPr lang="es-MX" altLang="en-US" sz="2800" dirty="0">
                <a:sym typeface="Symbol" pitchFamily="2" charset="2"/>
              </a:rPr>
              <a:t>=</a:t>
            </a:r>
            <a:r>
              <a:rPr lang="es-MX" altLang="en-US" sz="3600" dirty="0">
                <a:sym typeface="Symbol" pitchFamily="2" charset="2"/>
              </a:rPr>
              <a:t> </a:t>
            </a:r>
            <a:r>
              <a:rPr lang="es-MX" altLang="en-US" sz="2800" dirty="0">
                <a:sym typeface="Symbol" pitchFamily="2" charset="2"/>
              </a:rPr>
              <a:t> + H		</a:t>
            </a:r>
            <a:r>
              <a:rPr lang="es-MX" altLang="en-US" sz="2000" dirty="0">
                <a:sym typeface="Symbol" pitchFamily="2" charset="2"/>
              </a:rPr>
              <a:t>TSL – Tiempo sidéreo local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n-US" sz="2000" dirty="0"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n-US" sz="2800" dirty="0">
                <a:sym typeface="Symbol" pitchFamily="2" charset="2"/>
              </a:rPr>
              <a:t>TSL = TSG</a:t>
            </a:r>
            <a:r>
              <a:rPr lang="es-MX" altLang="en-US" sz="2800" baseline="-25000" dirty="0">
                <a:sym typeface="Symbol" pitchFamily="2" charset="2"/>
              </a:rPr>
              <a:t>t</a:t>
            </a:r>
            <a:r>
              <a:rPr lang="es-MX" altLang="en-US" sz="2800" dirty="0">
                <a:sym typeface="Symbol" pitchFamily="2" charset="2"/>
              </a:rPr>
              <a:t> + °/15		(: + E,  - W)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n-US" sz="2800" dirty="0">
                <a:sym typeface="Symbol" pitchFamily="2" charset="2"/>
              </a:rPr>
              <a:t>		</a:t>
            </a:r>
            <a:r>
              <a:rPr lang="es-MX" altLang="en-US" sz="2000" dirty="0">
                <a:sym typeface="Symbol" pitchFamily="2" charset="2"/>
              </a:rPr>
              <a:t>TSG</a:t>
            </a:r>
            <a:r>
              <a:rPr lang="es-MX" altLang="en-US" sz="2000" baseline="-25000" dirty="0">
                <a:sym typeface="Symbol" pitchFamily="2" charset="2"/>
              </a:rPr>
              <a:t>t</a:t>
            </a:r>
            <a:r>
              <a:rPr lang="es-MX" altLang="en-US" sz="2000" dirty="0">
                <a:sym typeface="Symbol" pitchFamily="2" charset="2"/>
              </a:rPr>
              <a:t> – Tiempo sidéreo de Greenwich a un tiempo </a:t>
            </a:r>
            <a:r>
              <a:rPr lang="es-MX" altLang="en-US" sz="2000" i="1" dirty="0">
                <a:sym typeface="Symbol" pitchFamily="2" charset="2"/>
              </a:rPr>
              <a:t>t</a:t>
            </a:r>
            <a:endParaRPr lang="es-MX" altLang="en-US" sz="2800" i="1" dirty="0"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n-US" sz="2000" dirty="0"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n-US" sz="2800" dirty="0">
                <a:sym typeface="Symbol" pitchFamily="2" charset="2"/>
              </a:rPr>
              <a:t>TSG</a:t>
            </a:r>
            <a:r>
              <a:rPr lang="es-MX" altLang="en-US" sz="2800" baseline="-25000" dirty="0">
                <a:sym typeface="Symbol" pitchFamily="2" charset="2"/>
              </a:rPr>
              <a:t>t</a:t>
            </a:r>
            <a:r>
              <a:rPr lang="es-MX" altLang="en-US" sz="2800" dirty="0">
                <a:sym typeface="Symbol" pitchFamily="2" charset="2"/>
              </a:rPr>
              <a:t> = TSG0 + 1.0027379 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n-US" sz="2000" dirty="0">
                <a:sym typeface="Symbol" pitchFamily="2" charset="2"/>
              </a:rPr>
              <a:t>	TSG0 – Tiempo sidéreo de Greenwich a 0h de 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n-US" sz="2000" dirty="0">
                <a:sym typeface="Symbol" pitchFamily="2" charset="2"/>
              </a:rPr>
              <a:t>	TU – Tiempo Universal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n-US" sz="2000" dirty="0">
                <a:sym typeface="Symbol" pitchFamily="2" charset="2"/>
              </a:rPr>
              <a:t>	TU = Hora Legal – Huso	     (Huso: -3h Invierno)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n-US" sz="2000" dirty="0">
              <a:sym typeface="Symbol" pitchFamily="2" charset="2"/>
            </a:endParaRPr>
          </a:p>
          <a:p>
            <a:pPr>
              <a:buNone/>
            </a:pPr>
            <a:r>
              <a:rPr lang="es-MX" altLang="en-US" sz="2800" dirty="0">
                <a:sym typeface="Symbol" pitchFamily="2" charset="2"/>
              </a:rPr>
              <a:t>TU = (TSG</a:t>
            </a:r>
            <a:r>
              <a:rPr lang="es-MX" altLang="en-US" sz="2800" baseline="-25000" dirty="0">
                <a:sym typeface="Symbol" pitchFamily="2" charset="2"/>
              </a:rPr>
              <a:t>t</a:t>
            </a:r>
            <a:r>
              <a:rPr lang="es-MX" altLang="en-US" sz="2800" dirty="0">
                <a:sym typeface="Symbol" pitchFamily="2" charset="2"/>
              </a:rPr>
              <a:t> -TSG0)/1.0027379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altLang="en-US" sz="2000" dirty="0"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n-US" sz="2800" dirty="0">
                <a:sym typeface="Symbol" pitchFamily="2" charset="2"/>
              </a:rPr>
              <a:t>TSG0 = 18.697374558 + 24.06570982441908 D</a:t>
            </a:r>
            <a:r>
              <a:rPr lang="es-ES" altLang="en-US" sz="2800" baseline="-25000" dirty="0">
                <a:sym typeface="Symbol" pitchFamily="2" charset="2"/>
              </a:rPr>
              <a:t>0</a:t>
            </a:r>
            <a:endParaRPr lang="es-ES" altLang="en-US" sz="2800" dirty="0"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n-US" sz="2400" dirty="0">
                <a:sym typeface="Symbol" pitchFamily="2" charset="2"/>
              </a:rPr>
              <a:t>		D</a:t>
            </a:r>
            <a:r>
              <a:rPr lang="es-ES" altLang="en-US" sz="2400" baseline="-25000" dirty="0">
                <a:sym typeface="Symbol" pitchFamily="2" charset="2"/>
              </a:rPr>
              <a:t>0</a:t>
            </a:r>
            <a:r>
              <a:rPr lang="es-ES" altLang="en-US" sz="2400" dirty="0">
                <a:sym typeface="Symbol" pitchFamily="2" charset="2"/>
              </a:rPr>
              <a:t> = JD0 - 2451545.0  (2000 Enero 1, 12h TU, J2000)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n-US" sz="2400" dirty="0">
                <a:sym typeface="Symbol" pitchFamily="2" charset="2"/>
              </a:rPr>
              <a:t>		JD0 – Día Juliano a 0h TU</a:t>
            </a:r>
            <a:endParaRPr lang="es-MX" altLang="en-US" sz="2400" dirty="0">
              <a:sym typeface="Symbol" pitchFamily="2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67ADAEC-5190-0F48-858F-A236A2C30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/>
              <a:t>Días Julianos</a:t>
            </a:r>
            <a:endParaRPr lang="es-E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C59AC6D-16CD-FA42-BAD0-3FE5484475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altLang="en-US" dirty="0"/>
              <a:t>JD 0 : 1/1/-4712 (4713 AC) 12h TU</a:t>
            </a:r>
          </a:p>
          <a:p>
            <a:pPr eaLnBrk="1" hangingPunct="1"/>
            <a:r>
              <a:rPr lang="es-MX" altLang="en-US" dirty="0"/>
              <a:t>1/1/2000 12hTU: JD </a:t>
            </a:r>
            <a:r>
              <a:rPr lang="es-ES" altLang="en-US" dirty="0"/>
              <a:t>2451545.0 (J2000)</a:t>
            </a:r>
          </a:p>
          <a:p>
            <a:r>
              <a:rPr lang="es-ES" altLang="en-US" dirty="0"/>
              <a:t>1/1/2020 0h TU: JD 2458849.5</a:t>
            </a:r>
          </a:p>
          <a:p>
            <a:r>
              <a:rPr lang="es-ES" altLang="en-US" dirty="0"/>
              <a:t>1/1/2021 0h TU: </a:t>
            </a:r>
            <a:r>
              <a:rPr lang="es-ES" altLang="en-US"/>
              <a:t>JD 2459215.5</a:t>
            </a:r>
            <a:endParaRPr lang="es-E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414" y="964407"/>
            <a:ext cx="8233172" cy="446"/>
          </a:xfrm>
          <a:custGeom>
            <a:avLst/>
            <a:gdLst/>
            <a:ahLst/>
            <a:cxnLst/>
            <a:rect l="l" t="t" r="r" b="b"/>
            <a:pathLst>
              <a:path w="11709400" h="634">
                <a:moveTo>
                  <a:pt x="0" y="0"/>
                </a:moveTo>
                <a:lnTo>
                  <a:pt x="11709400" y="12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98914" y="2286001"/>
            <a:ext cx="1930598" cy="29031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196446" indent="-187517">
              <a:spcBef>
                <a:spcPts val="70"/>
              </a:spcBef>
              <a:buChar char="•"/>
              <a:tabLst>
                <a:tab pos="196446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Punto </a:t>
            </a:r>
            <a:r>
              <a:rPr sz="1828" spc="-7" dirty="0">
                <a:solidFill>
                  <a:srgbClr val="444444"/>
                </a:solidFill>
                <a:latin typeface="HelveticaNeue-Light"/>
                <a:cs typeface="HelveticaNeue-Light"/>
              </a:rPr>
              <a:t>cardinal</a:t>
            </a:r>
            <a:r>
              <a:rPr sz="1828" spc="-49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N:</a:t>
            </a:r>
            <a:endParaRPr sz="1828">
              <a:latin typeface="HelveticaNeue-Light"/>
              <a:cs typeface="HelveticaNeue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8914" y="2946797"/>
            <a:ext cx="1947565" cy="29031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196446" indent="-187517">
              <a:spcBef>
                <a:spcPts val="70"/>
              </a:spcBef>
              <a:buChar char="•"/>
              <a:tabLst>
                <a:tab pos="196446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Punto </a:t>
            </a:r>
            <a:r>
              <a:rPr sz="1828" spc="-7" dirty="0">
                <a:solidFill>
                  <a:srgbClr val="444444"/>
                </a:solidFill>
                <a:latin typeface="HelveticaNeue-Light"/>
                <a:cs typeface="HelveticaNeue-Light"/>
              </a:rPr>
              <a:t>Cardinal</a:t>
            </a:r>
            <a:r>
              <a:rPr sz="1828" spc="-49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E:</a:t>
            </a:r>
            <a:endParaRPr sz="1828">
              <a:latin typeface="HelveticaNeue-Light"/>
              <a:cs typeface="HelveticaNeue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402" y="1454737"/>
            <a:ext cx="4676352" cy="4518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3690" y="1721580"/>
            <a:ext cx="1045955" cy="948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8626" y="-28351"/>
            <a:ext cx="5623916" cy="1024680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2301545" algn="l"/>
                <a:tab pos="4808912" algn="l"/>
              </a:tabLst>
            </a:pPr>
            <a:r>
              <a:rPr dirty="0"/>
              <a:t>Coo</a:t>
            </a:r>
            <a:r>
              <a:rPr spc="-56" dirty="0"/>
              <a:t>r</a:t>
            </a:r>
            <a:r>
              <a:rPr dirty="0"/>
              <a:t>denadas	Alt-Azimutales:	</a:t>
            </a:r>
            <a:r>
              <a:rPr b="1" dirty="0">
                <a:solidFill>
                  <a:srgbClr val="F5D328"/>
                </a:solidFill>
                <a:latin typeface="Helvetica Neue"/>
                <a:cs typeface="Helvetica Neue"/>
              </a:rPr>
              <a:t>(h,A)</a:t>
            </a:r>
          </a:p>
        </p:txBody>
      </p:sp>
      <p:sp>
        <p:nvSpPr>
          <p:cNvPr id="8" name="object 8"/>
          <p:cNvSpPr/>
          <p:nvPr/>
        </p:nvSpPr>
        <p:spPr>
          <a:xfrm>
            <a:off x="3624179" y="2815347"/>
            <a:ext cx="1181128" cy="1713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64782" y="2848570"/>
            <a:ext cx="208508" cy="39848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h</a:t>
            </a:r>
            <a:endParaRPr sz="2531">
              <a:latin typeface="Helvetica Neue"/>
              <a:cs typeface="Helvetica Neu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0867" y="3607594"/>
            <a:ext cx="2402979" cy="95716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1714439" indent="-187517">
              <a:lnSpc>
                <a:spcPts val="2116"/>
              </a:lnSpc>
              <a:spcBef>
                <a:spcPts val="70"/>
              </a:spcBef>
              <a:buChar char="•"/>
              <a:tabLst>
                <a:tab pos="1714439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Zenith:</a:t>
            </a:r>
            <a:endParaRPr sz="1828">
              <a:latin typeface="HelveticaNeue-Light"/>
              <a:cs typeface="HelveticaNeue-Light"/>
            </a:endParaRPr>
          </a:p>
          <a:p>
            <a:pPr marL="8929">
              <a:lnSpc>
                <a:spcPts val="2960"/>
              </a:lnSpc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A</a:t>
            </a:r>
            <a:endParaRPr sz="2531">
              <a:latin typeface="Helvetica Neue"/>
              <a:cs typeface="Helvetica Neue"/>
            </a:endParaRPr>
          </a:p>
          <a:p>
            <a:pPr marL="1714439" indent="-187517">
              <a:spcBef>
                <a:spcPts val="127"/>
              </a:spcBef>
              <a:buChar char="•"/>
              <a:tabLst>
                <a:tab pos="1714439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Nadir:</a:t>
            </a:r>
            <a:endParaRPr sz="1828">
              <a:latin typeface="HelveticaNeue-Light"/>
              <a:cs typeface="HelveticaNeue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4656" y="1794868"/>
            <a:ext cx="175468" cy="376938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391" b="1" dirty="0">
                <a:solidFill>
                  <a:srgbClr val="C82506"/>
                </a:solidFill>
                <a:latin typeface="Helvetica Neue"/>
                <a:cs typeface="Helvetica Neue"/>
              </a:rPr>
              <a:t>z</a:t>
            </a:r>
            <a:endParaRPr sz="2391">
              <a:latin typeface="Helvetica Neue"/>
              <a:cs typeface="Helvetica Neu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8515" y="1089422"/>
            <a:ext cx="1496616" cy="73831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828" b="1" spc="-4" dirty="0">
                <a:solidFill>
                  <a:srgbClr val="444444"/>
                </a:solidFill>
                <a:latin typeface="Helvetica Neue"/>
                <a:cs typeface="Helvetica Neue"/>
              </a:rPr>
              <a:t>Preguntas:</a:t>
            </a:r>
            <a:endParaRPr sz="1828">
              <a:latin typeface="Helvetica Neue"/>
              <a:cs typeface="Helvetica Neue"/>
            </a:endParaRPr>
          </a:p>
          <a:p>
            <a:pPr marL="214305" indent="-187517">
              <a:spcBef>
                <a:spcPts val="1322"/>
              </a:spcBef>
              <a:buFont typeface="HelveticaNeue-Light"/>
              <a:buChar char="•"/>
              <a:tabLst>
                <a:tab pos="214305" algn="l"/>
              </a:tabLst>
            </a:pPr>
            <a:r>
              <a:rPr sz="1828" b="1" dirty="0">
                <a:solidFill>
                  <a:srgbClr val="444444"/>
                </a:solidFill>
                <a:latin typeface="Helvetica Neue"/>
                <a:cs typeface="Helvetica Neue"/>
              </a:rPr>
              <a:t>(h,A) y z</a:t>
            </a:r>
            <a:r>
              <a:rPr sz="1828" b="1" spc="-70" dirty="0">
                <a:solidFill>
                  <a:srgbClr val="444444"/>
                </a:solidFill>
                <a:latin typeface="Helvetica Neue"/>
                <a:cs typeface="Helvetica Neue"/>
              </a:rPr>
              <a:t> </a:t>
            </a:r>
            <a:r>
              <a:rPr sz="1828" b="1" dirty="0">
                <a:solidFill>
                  <a:srgbClr val="444444"/>
                </a:solidFill>
                <a:latin typeface="Helvetica Neue"/>
                <a:cs typeface="Helvetica Neue"/>
              </a:rPr>
              <a:t>de:</a:t>
            </a:r>
            <a:endParaRPr sz="1828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696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414" y="964407"/>
            <a:ext cx="8233172" cy="446"/>
          </a:xfrm>
          <a:custGeom>
            <a:avLst/>
            <a:gdLst/>
            <a:ahLst/>
            <a:cxnLst/>
            <a:rect l="l" t="t" r="r" b="b"/>
            <a:pathLst>
              <a:path w="11709400" h="634">
                <a:moveTo>
                  <a:pt x="0" y="0"/>
                </a:moveTo>
                <a:lnTo>
                  <a:pt x="11709400" y="12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626" y="-28351"/>
            <a:ext cx="5623916" cy="1024680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2301545" algn="l"/>
                <a:tab pos="4808912" algn="l"/>
              </a:tabLst>
            </a:pPr>
            <a:r>
              <a:rPr dirty="0"/>
              <a:t>Coo</a:t>
            </a:r>
            <a:r>
              <a:rPr spc="-56" dirty="0"/>
              <a:t>r</a:t>
            </a:r>
            <a:r>
              <a:rPr dirty="0"/>
              <a:t>denadas	Alt-Azimutales:	</a:t>
            </a:r>
            <a:r>
              <a:rPr b="1" dirty="0">
                <a:solidFill>
                  <a:srgbClr val="F5D328"/>
                </a:solidFill>
                <a:latin typeface="Helvetica Neue"/>
                <a:cs typeface="Helvetica Neue"/>
              </a:rPr>
              <a:t>(h,A)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1055" y="2286001"/>
            <a:ext cx="2190452" cy="2606168"/>
          </a:xfrm>
          <a:prstGeom prst="rect">
            <a:avLst/>
          </a:prstGeom>
        </p:spPr>
        <p:txBody>
          <a:bodyPr vert="horz" wrap="square" lIns="0" tIns="1339" rIns="0" bIns="0" rtlCol="0">
            <a:spAutoFit/>
          </a:bodyPr>
          <a:lstStyle/>
          <a:p>
            <a:pPr marL="196446" marR="263416" indent="-187517">
              <a:lnSpc>
                <a:spcPct val="102600"/>
              </a:lnSpc>
              <a:spcBef>
                <a:spcPts val="11"/>
              </a:spcBef>
              <a:buChar char="•"/>
              <a:tabLst>
                <a:tab pos="196446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Punto </a:t>
            </a:r>
            <a:r>
              <a:rPr sz="1828" spc="-7" dirty="0">
                <a:solidFill>
                  <a:srgbClr val="444444"/>
                </a:solidFill>
                <a:latin typeface="HelveticaNeue-Light"/>
                <a:cs typeface="HelveticaNeue-Light"/>
              </a:rPr>
              <a:t>cardinal</a:t>
            </a:r>
            <a:r>
              <a:rPr sz="1828" spc="-49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N:  (0º,0º),</a:t>
            </a:r>
            <a:r>
              <a:rPr sz="1828" spc="-11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z=90º</a:t>
            </a:r>
            <a:endParaRPr sz="1828">
              <a:latin typeface="HelveticaNeue-Light"/>
              <a:cs typeface="HelveticaNeue-Light"/>
            </a:endParaRPr>
          </a:p>
          <a:p>
            <a:pPr marL="196446" marR="246004" indent="-187517">
              <a:lnSpc>
                <a:spcPct val="102600"/>
              </a:lnSpc>
              <a:spcBef>
                <a:spcPts val="703"/>
              </a:spcBef>
              <a:buChar char="•"/>
              <a:tabLst>
                <a:tab pos="196446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Punto </a:t>
            </a:r>
            <a:r>
              <a:rPr sz="1828" spc="-7" dirty="0">
                <a:solidFill>
                  <a:srgbClr val="444444"/>
                </a:solidFill>
                <a:latin typeface="HelveticaNeue-Light"/>
                <a:cs typeface="HelveticaNeue-Light"/>
              </a:rPr>
              <a:t>Cardinal</a:t>
            </a:r>
            <a:r>
              <a:rPr sz="1828" spc="-49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E:  (0º,90º),</a:t>
            </a:r>
            <a:r>
              <a:rPr sz="1828" spc="-14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z=90º</a:t>
            </a:r>
            <a:endParaRPr sz="1828">
              <a:latin typeface="HelveticaNeue-Light"/>
              <a:cs typeface="HelveticaNeue-Light"/>
            </a:endParaRPr>
          </a:p>
          <a:p>
            <a:pPr marL="196446" indent="-187517">
              <a:spcBef>
                <a:spcPts val="759"/>
              </a:spcBef>
              <a:buChar char="•"/>
              <a:tabLst>
                <a:tab pos="196446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Zenith:</a:t>
            </a:r>
            <a:endParaRPr sz="1828">
              <a:latin typeface="HelveticaNeue-Light"/>
              <a:cs typeface="HelveticaNeue-Light"/>
            </a:endParaRPr>
          </a:p>
          <a:p>
            <a:pPr marL="196446">
              <a:spcBef>
                <a:spcPts val="56"/>
              </a:spcBef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(90º, indef),</a:t>
            </a:r>
            <a:r>
              <a:rPr sz="1828" spc="-21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z=0º</a:t>
            </a:r>
            <a:endParaRPr sz="1828">
              <a:latin typeface="HelveticaNeue-Light"/>
              <a:cs typeface="HelveticaNeue-Light"/>
            </a:endParaRPr>
          </a:p>
          <a:p>
            <a:pPr marL="196446" indent="-187517">
              <a:spcBef>
                <a:spcPts val="759"/>
              </a:spcBef>
              <a:buChar char="•"/>
              <a:tabLst>
                <a:tab pos="196446" algn="l"/>
              </a:tabLst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Nadir:</a:t>
            </a:r>
            <a:endParaRPr sz="1828">
              <a:latin typeface="HelveticaNeue-Light"/>
              <a:cs typeface="HelveticaNeue-Light"/>
            </a:endParaRPr>
          </a:p>
          <a:p>
            <a:pPr marL="196446">
              <a:spcBef>
                <a:spcPts val="56"/>
              </a:spcBef>
            </a:pP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(-90º, indef),</a:t>
            </a:r>
            <a:r>
              <a:rPr sz="1828" spc="-67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828" dirty="0">
                <a:solidFill>
                  <a:srgbClr val="444444"/>
                </a:solidFill>
                <a:latin typeface="HelveticaNeue-Light"/>
                <a:cs typeface="HelveticaNeue-Light"/>
              </a:rPr>
              <a:t>z=180º</a:t>
            </a:r>
            <a:endParaRPr sz="1828">
              <a:latin typeface="HelveticaNeue-Light"/>
              <a:cs typeface="HelveticaNeue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402" y="1454737"/>
            <a:ext cx="4676352" cy="4518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3690" y="1721580"/>
            <a:ext cx="1045955" cy="948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4179" y="2815347"/>
            <a:ext cx="1181128" cy="1713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64782" y="2848570"/>
            <a:ext cx="208508" cy="39848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h</a:t>
            </a:r>
            <a:endParaRPr sz="2531">
              <a:latin typeface="Helvetica Neue"/>
              <a:cs typeface="Helvetica Neu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0867" y="3866555"/>
            <a:ext cx="238423" cy="39848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A</a:t>
            </a:r>
            <a:endParaRPr sz="2531">
              <a:latin typeface="Helvetica Neue"/>
              <a:cs typeface="Helvetica Neu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4656" y="1794868"/>
            <a:ext cx="175468" cy="376938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391" b="1" dirty="0">
                <a:solidFill>
                  <a:srgbClr val="C82506"/>
                </a:solidFill>
                <a:latin typeface="Helvetica Neue"/>
                <a:cs typeface="Helvetica Neue"/>
              </a:rPr>
              <a:t>z</a:t>
            </a:r>
            <a:endParaRPr sz="2391">
              <a:latin typeface="Helvetica Neue"/>
              <a:cs typeface="Helvetica Neu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8516" y="1089422"/>
            <a:ext cx="1478756" cy="73831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828" b="1" spc="-4" dirty="0">
                <a:solidFill>
                  <a:srgbClr val="444444"/>
                </a:solidFill>
                <a:latin typeface="Helvetica Neue"/>
                <a:cs typeface="Helvetica Neue"/>
              </a:rPr>
              <a:t>Preguntas:</a:t>
            </a:r>
            <a:endParaRPr sz="1828">
              <a:latin typeface="Helvetica Neue"/>
              <a:cs typeface="Helvetica Neue"/>
            </a:endParaRPr>
          </a:p>
          <a:p>
            <a:pPr marL="196446" indent="-187517">
              <a:spcBef>
                <a:spcPts val="1322"/>
              </a:spcBef>
              <a:buFont typeface="HelveticaNeue-Light"/>
              <a:buChar char="•"/>
              <a:tabLst>
                <a:tab pos="196446" algn="l"/>
              </a:tabLst>
            </a:pPr>
            <a:r>
              <a:rPr sz="1828" b="1" dirty="0">
                <a:solidFill>
                  <a:srgbClr val="444444"/>
                </a:solidFill>
                <a:latin typeface="Helvetica Neue"/>
                <a:cs typeface="Helvetica Neue"/>
              </a:rPr>
              <a:t>(h,A) y z</a:t>
            </a:r>
            <a:r>
              <a:rPr sz="1828" b="1" spc="-70" dirty="0">
                <a:solidFill>
                  <a:srgbClr val="444444"/>
                </a:solidFill>
                <a:latin typeface="Helvetica Neue"/>
                <a:cs typeface="Helvetica Neue"/>
              </a:rPr>
              <a:t> </a:t>
            </a:r>
            <a:r>
              <a:rPr sz="1828" b="1" dirty="0">
                <a:solidFill>
                  <a:srgbClr val="444444"/>
                </a:solidFill>
                <a:latin typeface="Helvetica Neue"/>
                <a:cs typeface="Helvetica Neue"/>
              </a:rPr>
              <a:t>de:</a:t>
            </a:r>
            <a:endParaRPr sz="1828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0171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0A724976-25E2-6645-9374-FC7E90C18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s-MX" altLang="en-US"/>
              <a:t>Ecuador y eclíptica</a:t>
            </a:r>
            <a:endParaRPr lang="es-ES" altLang="en-US"/>
          </a:p>
        </p:txBody>
      </p:sp>
      <p:pic>
        <p:nvPicPr>
          <p:cNvPr id="4099" name="Picture 6" descr="coordenadas3">
            <a:extLst>
              <a:ext uri="{FF2B5EF4-FFF2-40B4-BE49-F238E27FC236}">
                <a16:creationId xmlns:a16="http://schemas.microsoft.com/office/drawing/2014/main" id="{BD85E519-2072-A74B-826C-8A8CBAA6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43243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BBA99F3D-7581-8A4F-BB90-0D83B713F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n-US" sz="3200" dirty="0"/>
              <a:t>Coordenadas ecuatoriales relativas u horarias</a:t>
            </a:r>
            <a:endParaRPr lang="es-ES" altLang="en-US" sz="3200" dirty="0"/>
          </a:p>
        </p:txBody>
      </p:sp>
      <p:pic>
        <p:nvPicPr>
          <p:cNvPr id="5123" name="Picture 6" descr="coordenadas7">
            <a:extLst>
              <a:ext uri="{FF2B5EF4-FFF2-40B4-BE49-F238E27FC236}">
                <a16:creationId xmlns:a16="http://schemas.microsoft.com/office/drawing/2014/main" id="{39884165-54B0-1848-A118-27D4EEF8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46" y="1026559"/>
            <a:ext cx="5213662" cy="50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3">
            <a:extLst>
              <a:ext uri="{FF2B5EF4-FFF2-40B4-BE49-F238E27FC236}">
                <a16:creationId xmlns:a16="http://schemas.microsoft.com/office/drawing/2014/main" id="{598ECC9F-808F-3E47-BE2D-3B4ABFECF732}"/>
              </a:ext>
            </a:extLst>
          </p:cNvPr>
          <p:cNvSpPr txBox="1"/>
          <p:nvPr/>
        </p:nvSpPr>
        <p:spPr>
          <a:xfrm>
            <a:off x="317762" y="2191434"/>
            <a:ext cx="3732323" cy="410785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772160">
              <a:lnSpc>
                <a:spcPct val="106100"/>
              </a:lnSpc>
              <a:spcBef>
                <a:spcPts val="160"/>
              </a:spcBef>
              <a:buClr>
                <a:srgbClr val="444444"/>
              </a:buClr>
              <a:tabLst>
                <a:tab pos="279400" algn="l"/>
              </a:tabLst>
            </a:pPr>
            <a:r>
              <a:rPr lang="en-US" sz="1600" b="1" dirty="0" err="1">
                <a:solidFill>
                  <a:srgbClr val="70BF41"/>
                </a:solidFill>
                <a:latin typeface="Helvetica Neue"/>
                <a:cs typeface="Helvetica Neue"/>
              </a:rPr>
              <a:t>Coordenadas</a:t>
            </a:r>
            <a:endParaRPr lang="en-US" sz="1600" b="1" dirty="0">
              <a:solidFill>
                <a:srgbClr val="70BF41"/>
              </a:solidFill>
              <a:latin typeface="Helvetica Neue"/>
              <a:cs typeface="Helvetica Neue"/>
            </a:endParaRPr>
          </a:p>
          <a:p>
            <a:pPr marL="279400" marR="772160" indent="-266700">
              <a:lnSpc>
                <a:spcPct val="106100"/>
              </a:lnSpc>
              <a:spcBef>
                <a:spcPts val="160"/>
              </a:spcBef>
              <a:buClr>
                <a:srgbClr val="444444"/>
              </a:buClr>
              <a:buFont typeface="HelveticaNeue-Light"/>
              <a:buChar char="•"/>
              <a:tabLst>
                <a:tab pos="279400" algn="l"/>
              </a:tabLst>
            </a:pPr>
            <a:r>
              <a:rPr sz="1600" b="1" dirty="0" err="1">
                <a:solidFill>
                  <a:srgbClr val="70BF41"/>
                </a:solidFill>
                <a:latin typeface="Helvetica Neue"/>
                <a:cs typeface="Helvetica Neue"/>
              </a:rPr>
              <a:t>Declinación</a:t>
            </a:r>
            <a:r>
              <a:rPr sz="1600" b="1" dirty="0">
                <a:solidFill>
                  <a:srgbClr val="70BF41"/>
                </a:solidFill>
                <a:latin typeface="Helvetica Neue"/>
                <a:cs typeface="Helvetica Neue"/>
              </a:rPr>
              <a:t> (</a:t>
            </a:r>
            <a:r>
              <a:rPr sz="2000" b="1" dirty="0">
                <a:solidFill>
                  <a:srgbClr val="70BF41"/>
                </a:solidFill>
                <a:latin typeface="Times New Roman"/>
                <a:cs typeface="Times New Roman"/>
              </a:rPr>
              <a:t>δ</a:t>
            </a:r>
            <a:r>
              <a:rPr sz="1600" b="1" dirty="0">
                <a:solidFill>
                  <a:srgbClr val="70BF41"/>
                </a:solidFill>
                <a:latin typeface="Helvetica Neue"/>
                <a:cs typeface="Helvetica Neue"/>
              </a:rPr>
              <a:t>)</a:t>
            </a:r>
            <a:r>
              <a:rPr sz="1600" dirty="0">
                <a:solidFill>
                  <a:srgbClr val="444444"/>
                </a:solidFill>
                <a:latin typeface="HelveticaNeue-Light"/>
                <a:cs typeface="HelveticaNeue-Light"/>
              </a:rPr>
              <a:t>: altura</a:t>
            </a:r>
            <a:r>
              <a:rPr sz="1600" spc="-70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HelveticaNeue-Light"/>
                <a:cs typeface="HelveticaNeue-Light"/>
              </a:rPr>
              <a:t>respecto  </a:t>
            </a:r>
            <a:r>
              <a:rPr sz="1600" dirty="0">
                <a:solidFill>
                  <a:srgbClr val="444444"/>
                </a:solidFill>
                <a:latin typeface="HelveticaNeue-Light"/>
                <a:cs typeface="HelveticaNeue-Light"/>
              </a:rPr>
              <a:t>al plano del </a:t>
            </a:r>
            <a:r>
              <a:rPr sz="1600" u="heavy" dirty="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Neue-Light"/>
                <a:cs typeface="HelveticaNeue-Light"/>
              </a:rPr>
              <a:t>Ecuador</a:t>
            </a:r>
            <a:r>
              <a:rPr sz="1600" u="heavy" spc="-40" dirty="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Neue-Light"/>
                <a:cs typeface="HelveticaNeue-Light"/>
              </a:rPr>
              <a:t> </a:t>
            </a:r>
            <a:r>
              <a:rPr sz="1600" u="heavy" dirty="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Neue-Light"/>
                <a:cs typeface="HelveticaNeue-Light"/>
              </a:rPr>
              <a:t>Celeste</a:t>
            </a:r>
            <a:endParaRPr sz="1600" dirty="0">
              <a:latin typeface="HelveticaNeue-Light"/>
              <a:cs typeface="HelveticaNeue-Light"/>
            </a:endParaRPr>
          </a:p>
          <a:p>
            <a:pPr marL="279400" marR="1155065" indent="-266700">
              <a:lnSpc>
                <a:spcPct val="102600"/>
              </a:lnSpc>
              <a:spcBef>
                <a:spcPts val="1000"/>
              </a:spcBef>
              <a:buClr>
                <a:srgbClr val="444444"/>
              </a:buClr>
              <a:buFont typeface="HelveticaNeue-Light"/>
              <a:buChar char="•"/>
              <a:tabLst>
                <a:tab pos="279400" algn="l"/>
              </a:tabLst>
            </a:pPr>
            <a:r>
              <a:rPr sz="1600" b="1" dirty="0">
                <a:solidFill>
                  <a:srgbClr val="51A7F9"/>
                </a:solidFill>
                <a:latin typeface="Helvetica Neue"/>
                <a:cs typeface="Helvetica Neue"/>
              </a:rPr>
              <a:t>Ángulo Horario (AH):</a:t>
            </a:r>
            <a:r>
              <a:rPr sz="1600" b="1" spc="-100" dirty="0">
                <a:solidFill>
                  <a:srgbClr val="51A7F9"/>
                </a:solidFill>
                <a:latin typeface="Helvetica Neue"/>
                <a:cs typeface="Helvetica Neue"/>
              </a:rPr>
              <a:t> </a:t>
            </a:r>
            <a:r>
              <a:rPr sz="1600" dirty="0">
                <a:solidFill>
                  <a:srgbClr val="444444"/>
                </a:solidFill>
                <a:latin typeface="HelveticaNeue-Light"/>
                <a:cs typeface="HelveticaNeue-Light"/>
              </a:rPr>
              <a:t>ángulo  medido </a:t>
            </a:r>
            <a:r>
              <a:rPr sz="1600" spc="-10" dirty="0">
                <a:solidFill>
                  <a:srgbClr val="444444"/>
                </a:solidFill>
                <a:latin typeface="HelveticaNeue-Light"/>
                <a:cs typeface="HelveticaNeue-Light"/>
              </a:rPr>
              <a:t>sobre </a:t>
            </a:r>
            <a:r>
              <a:rPr sz="1600" dirty="0">
                <a:solidFill>
                  <a:srgbClr val="444444"/>
                </a:solidFill>
                <a:latin typeface="HelveticaNeue-Light"/>
                <a:cs typeface="HelveticaNeue-Light"/>
              </a:rPr>
              <a:t>el plano del  Ecuador Celeste, </a:t>
            </a:r>
            <a:r>
              <a:rPr sz="1600" i="1" dirty="0">
                <a:solidFill>
                  <a:srgbClr val="444444"/>
                </a:solidFill>
                <a:latin typeface="HelveticaNeue-LightItalic"/>
                <a:cs typeface="HelveticaNeue-LightItalic"/>
              </a:rPr>
              <a:t>desde el  meridiano del observador </a:t>
            </a:r>
            <a:r>
              <a:rPr sz="1600" dirty="0">
                <a:solidFill>
                  <a:srgbClr val="444444"/>
                </a:solidFill>
                <a:latin typeface="HelveticaNeue-Light"/>
                <a:cs typeface="HelveticaNeue-Light"/>
              </a:rPr>
              <a:t>en  </a:t>
            </a:r>
            <a:r>
              <a:rPr sz="1600" spc="-10" dirty="0">
                <a:solidFill>
                  <a:srgbClr val="444444"/>
                </a:solidFill>
                <a:latin typeface="HelveticaNeue-Light"/>
                <a:cs typeface="HelveticaNeue-Light"/>
              </a:rPr>
              <a:t>dirección</a:t>
            </a:r>
            <a:r>
              <a:rPr sz="1600" spc="-5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1600" u="heavy" dirty="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Neue-Light"/>
                <a:cs typeface="HelveticaNeue-Light"/>
              </a:rPr>
              <a:t>Oeste</a:t>
            </a:r>
            <a:endParaRPr sz="1600" dirty="0">
              <a:latin typeface="HelveticaNeue-Light"/>
              <a:cs typeface="HelveticaNeue-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14300" marR="5080">
              <a:lnSpc>
                <a:spcPct val="104200"/>
              </a:lnSpc>
            </a:pPr>
            <a:r>
              <a:rPr sz="1600" dirty="0">
                <a:solidFill>
                  <a:srgbClr val="FF0000"/>
                </a:solidFill>
                <a:latin typeface="HelveticaNeue-Light"/>
                <a:cs typeface="HelveticaNeue-Light"/>
              </a:rPr>
              <a:t>Es un sistema </a:t>
            </a:r>
            <a:r>
              <a:rPr sz="1600" b="1" dirty="0">
                <a:solidFill>
                  <a:srgbClr val="FF0000"/>
                </a:solidFill>
                <a:latin typeface="Helvetica Neue"/>
                <a:cs typeface="Helvetica Neue"/>
              </a:rPr>
              <a:t>mixto </a:t>
            </a:r>
            <a:r>
              <a:rPr sz="1600" dirty="0">
                <a:solidFill>
                  <a:srgbClr val="FF0000"/>
                </a:solidFill>
                <a:latin typeface="HelveticaNeue-Light"/>
                <a:cs typeface="HelveticaNeue-Light"/>
              </a:rPr>
              <a:t>- una</a:t>
            </a:r>
            <a:r>
              <a:rPr sz="1600" spc="-100" dirty="0">
                <a:solidFill>
                  <a:srgbClr val="FF0000"/>
                </a:solidFill>
                <a:latin typeface="HelveticaNeue-Light"/>
                <a:cs typeface="HelveticaNeue-Ligh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HelveticaNeue-Light"/>
                <a:cs typeface="HelveticaNeue-Light"/>
              </a:rPr>
              <a:t>coordenada  </a:t>
            </a:r>
            <a:r>
              <a:rPr sz="1600" dirty="0">
                <a:solidFill>
                  <a:srgbClr val="FF0000"/>
                </a:solidFill>
                <a:latin typeface="HelveticaNeue-Light"/>
                <a:cs typeface="HelveticaNeue-Light"/>
              </a:rPr>
              <a:t>es absoluta (DEC) y la</a:t>
            </a:r>
            <a:r>
              <a:rPr lang="en-US" sz="1600" dirty="0">
                <a:solidFill>
                  <a:srgbClr val="FF0000"/>
                </a:solidFill>
                <a:latin typeface="HelveticaNeue-Light"/>
                <a:cs typeface="HelveticaNeue-Light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HelveticaNeue-Light"/>
                <a:cs typeface="HelveticaNeue-Light"/>
              </a:rPr>
              <a:t>o</a:t>
            </a:r>
            <a:r>
              <a:rPr sz="1600" dirty="0" err="1">
                <a:solidFill>
                  <a:srgbClr val="FF0000"/>
                </a:solidFill>
                <a:latin typeface="HelveticaNeue-Light"/>
                <a:cs typeface="HelveticaNeue-Light"/>
              </a:rPr>
              <a:t>tra</a:t>
            </a:r>
            <a:r>
              <a:rPr sz="1600" dirty="0">
                <a:solidFill>
                  <a:srgbClr val="FF0000"/>
                </a:solidFill>
                <a:latin typeface="HelveticaNeue-Light"/>
                <a:cs typeface="HelveticaNeue-Light"/>
              </a:rPr>
              <a:t> (AH)  depende del observador (y del</a:t>
            </a:r>
            <a:r>
              <a:rPr sz="1600" spc="-80" dirty="0">
                <a:solidFill>
                  <a:srgbClr val="FF0000"/>
                </a:solidFill>
                <a:latin typeface="HelveticaNeue-Light"/>
                <a:cs typeface="HelveticaNeue-Light"/>
              </a:rPr>
              <a:t> </a:t>
            </a:r>
            <a:r>
              <a:rPr sz="1600" dirty="0">
                <a:solidFill>
                  <a:srgbClr val="FF0000"/>
                </a:solidFill>
                <a:latin typeface="HelveticaNeue-Light"/>
                <a:cs typeface="HelveticaNeue-Light"/>
              </a:rPr>
              <a:t>tiempo)</a:t>
            </a:r>
            <a:endParaRPr sz="2400" dirty="0">
              <a:solidFill>
                <a:srgbClr val="FF0000"/>
              </a:solidFill>
              <a:latin typeface="HelveticaNeue-Light"/>
              <a:cs typeface="HelveticaNeue-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8C904-417D-E741-8BF9-7A19DC8821EB}"/>
              </a:ext>
            </a:extLst>
          </p:cNvPr>
          <p:cNvSpPr txBox="1"/>
          <p:nvPr/>
        </p:nvSpPr>
        <p:spPr>
          <a:xfrm>
            <a:off x="178323" y="1048434"/>
            <a:ext cx="373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 Neue"/>
                <a:cs typeface="Helvetica Neue"/>
              </a:rPr>
              <a:t>Plano Fundamental: </a:t>
            </a:r>
            <a:r>
              <a:rPr lang="en-US" sz="1600" dirty="0">
                <a:solidFill>
                  <a:srgbClr val="444444"/>
                </a:solidFill>
                <a:latin typeface="HelveticaNeue-Light"/>
                <a:cs typeface="HelveticaNeue-Light"/>
              </a:rPr>
              <a:t>Ecuador</a:t>
            </a:r>
            <a:r>
              <a:rPr lang="en-US" sz="1600" spc="-100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lang="en-US" sz="1600" dirty="0">
                <a:solidFill>
                  <a:srgbClr val="444444"/>
                </a:solidFill>
                <a:latin typeface="HelveticaNeue-Light"/>
                <a:cs typeface="HelveticaNeue-Light"/>
              </a:rPr>
              <a:t>Celeste</a:t>
            </a:r>
            <a:endParaRPr lang="en-US" sz="1600" dirty="0">
              <a:latin typeface="HelveticaNeue-Light"/>
              <a:cs typeface="HelveticaNeue-Light"/>
            </a:endParaRPr>
          </a:p>
          <a:p>
            <a:r>
              <a:rPr lang="es-ES_tradnl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Punto Cero: </a:t>
            </a:r>
            <a:r>
              <a:rPr lang="es-ES_tradnl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Cruce del Ecuador con el Meridiano elevado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9670AA3-275B-0A4B-B19C-527900745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s-MX" altLang="en-US" sz="3600" dirty="0"/>
              <a:t>Coordenadas ecuatoriales absolutas</a:t>
            </a:r>
            <a:endParaRPr lang="es-ES" altLang="en-US" sz="3600" dirty="0"/>
          </a:p>
        </p:txBody>
      </p:sp>
      <p:pic>
        <p:nvPicPr>
          <p:cNvPr id="6147" name="Picture 4" descr="coordenadas5">
            <a:extLst>
              <a:ext uri="{FF2B5EF4-FFF2-40B4-BE49-F238E27FC236}">
                <a16:creationId xmlns:a16="http://schemas.microsoft.com/office/drawing/2014/main" id="{DC4771AE-41AD-414A-8B92-49277E33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06" y="1295539"/>
            <a:ext cx="4907813" cy="477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CD5EE6C0-28DB-F24D-8F34-E931BD5C29B7}"/>
              </a:ext>
            </a:extLst>
          </p:cNvPr>
          <p:cNvSpPr txBox="1"/>
          <p:nvPr/>
        </p:nvSpPr>
        <p:spPr>
          <a:xfrm>
            <a:off x="304800" y="2133600"/>
            <a:ext cx="3810000" cy="4853828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890269">
              <a:lnSpc>
                <a:spcPct val="104299"/>
              </a:lnSpc>
              <a:spcBef>
                <a:spcPts val="234"/>
              </a:spcBef>
              <a:buClr>
                <a:srgbClr val="444444"/>
              </a:buClr>
              <a:tabLst>
                <a:tab pos="279400" algn="l"/>
              </a:tabLst>
            </a:pPr>
            <a:r>
              <a:rPr lang="en-US" b="1" dirty="0" err="1">
                <a:solidFill>
                  <a:srgbClr val="70BF41"/>
                </a:solidFill>
                <a:latin typeface="Helvetica Neue"/>
                <a:cs typeface="Helvetica Neue"/>
              </a:rPr>
              <a:t>Coordenadas</a:t>
            </a:r>
            <a:endParaRPr lang="en-US" b="1" dirty="0">
              <a:solidFill>
                <a:srgbClr val="70BF41"/>
              </a:solidFill>
              <a:latin typeface="Helvetica Neue"/>
              <a:cs typeface="Helvetica Neue"/>
            </a:endParaRPr>
          </a:p>
          <a:p>
            <a:pPr marL="279400" marR="890269" indent="-266700">
              <a:lnSpc>
                <a:spcPct val="104299"/>
              </a:lnSpc>
              <a:spcBef>
                <a:spcPts val="234"/>
              </a:spcBef>
              <a:buClr>
                <a:srgbClr val="444444"/>
              </a:buClr>
              <a:buFont typeface="HelveticaNeue-Light"/>
              <a:buChar char="•"/>
              <a:tabLst>
                <a:tab pos="279400" algn="l"/>
              </a:tabLst>
            </a:pPr>
            <a:r>
              <a:rPr b="1" dirty="0" err="1">
                <a:solidFill>
                  <a:srgbClr val="70BF41"/>
                </a:solidFill>
                <a:latin typeface="Helvetica Neue"/>
                <a:cs typeface="Helvetica Neue"/>
              </a:rPr>
              <a:t>Declinación</a:t>
            </a:r>
            <a:r>
              <a:rPr b="1" dirty="0">
                <a:solidFill>
                  <a:srgbClr val="70BF41"/>
                </a:solidFill>
                <a:latin typeface="Helvetica Neue"/>
                <a:cs typeface="Helvetica Neue"/>
              </a:rPr>
              <a:t> (</a:t>
            </a:r>
            <a:r>
              <a:rPr sz="2400" b="1" dirty="0">
                <a:solidFill>
                  <a:srgbClr val="70BF41"/>
                </a:solidFill>
                <a:latin typeface="Times New Roman"/>
                <a:cs typeface="Times New Roman"/>
              </a:rPr>
              <a:t>δ</a:t>
            </a:r>
            <a:r>
              <a:rPr b="1" dirty="0">
                <a:solidFill>
                  <a:srgbClr val="70BF41"/>
                </a:solidFill>
                <a:latin typeface="Helvetica Neue"/>
                <a:cs typeface="Helvetica Neue"/>
              </a:rPr>
              <a:t>)</a:t>
            </a:r>
            <a:r>
              <a:rPr dirty="0">
                <a:solidFill>
                  <a:srgbClr val="444444"/>
                </a:solidFill>
                <a:latin typeface="HelveticaNeue-Light"/>
                <a:cs typeface="HelveticaNeue-Light"/>
              </a:rPr>
              <a:t>:</a:t>
            </a:r>
            <a:r>
              <a:rPr spc="-100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dirty="0">
                <a:solidFill>
                  <a:srgbClr val="444444"/>
                </a:solidFill>
                <a:latin typeface="HelveticaNeue-Light"/>
                <a:cs typeface="HelveticaNeue-Light"/>
              </a:rPr>
              <a:t>altura  </a:t>
            </a:r>
            <a:r>
              <a:rPr spc="-10" dirty="0">
                <a:solidFill>
                  <a:srgbClr val="444444"/>
                </a:solidFill>
                <a:latin typeface="HelveticaNeue-Light"/>
                <a:cs typeface="HelveticaNeue-Light"/>
              </a:rPr>
              <a:t>respecto </a:t>
            </a:r>
            <a:r>
              <a:rPr dirty="0">
                <a:solidFill>
                  <a:srgbClr val="444444"/>
                </a:solidFill>
                <a:latin typeface="HelveticaNeue-Light"/>
                <a:cs typeface="HelveticaNeue-Light"/>
              </a:rPr>
              <a:t>al plano del </a:t>
            </a:r>
            <a:r>
              <a:rPr u="heavy" dirty="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Neue-Light"/>
                <a:cs typeface="HelveticaNeue-Light"/>
              </a:rPr>
              <a:t> Ecuador</a:t>
            </a:r>
            <a:r>
              <a:rPr u="heavy" spc="-10" dirty="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Neue-Light"/>
                <a:cs typeface="HelveticaNeue-Light"/>
              </a:rPr>
              <a:t> </a:t>
            </a:r>
            <a:r>
              <a:rPr u="heavy" dirty="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Neue-Light"/>
                <a:cs typeface="HelveticaNeue-Light"/>
              </a:rPr>
              <a:t>Celeste</a:t>
            </a:r>
            <a:endParaRPr dirty="0">
              <a:latin typeface="HelveticaNeue-Light"/>
              <a:cs typeface="HelveticaNeue-Light"/>
            </a:endParaRPr>
          </a:p>
          <a:p>
            <a:pPr marL="279400" marR="5080" indent="-266700">
              <a:lnSpc>
                <a:spcPct val="99900"/>
              </a:lnSpc>
              <a:spcBef>
                <a:spcPts val="785"/>
              </a:spcBef>
              <a:buClr>
                <a:srgbClr val="444444"/>
              </a:buClr>
              <a:buFont typeface="HelveticaNeue-Light"/>
              <a:buChar char="•"/>
              <a:tabLst>
                <a:tab pos="279400" algn="l"/>
              </a:tabLst>
            </a:pPr>
            <a:r>
              <a:rPr b="1" dirty="0">
                <a:solidFill>
                  <a:srgbClr val="70BF41"/>
                </a:solidFill>
                <a:latin typeface="Helvetica Neue"/>
                <a:cs typeface="Helvetica Neue"/>
              </a:rPr>
              <a:t>Ascensión Recta (AR o </a:t>
            </a:r>
            <a:r>
              <a:rPr sz="2800" b="1" dirty="0">
                <a:solidFill>
                  <a:srgbClr val="70BF41"/>
                </a:solidFill>
                <a:latin typeface="Times New Roman"/>
                <a:cs typeface="Times New Roman"/>
              </a:rPr>
              <a:t>α</a:t>
            </a:r>
            <a:r>
              <a:rPr b="1" dirty="0">
                <a:solidFill>
                  <a:srgbClr val="70BF41"/>
                </a:solidFill>
                <a:latin typeface="Helvetica Neue"/>
                <a:cs typeface="Helvetica Neue"/>
              </a:rPr>
              <a:t>): </a:t>
            </a:r>
            <a:r>
              <a:rPr b="1" dirty="0">
                <a:solidFill>
                  <a:srgbClr val="444444"/>
                </a:solidFill>
                <a:latin typeface="Helvetica Neue"/>
                <a:cs typeface="Helvetica Neue"/>
              </a:rPr>
              <a:t> </a:t>
            </a:r>
            <a:r>
              <a:rPr dirty="0">
                <a:solidFill>
                  <a:srgbClr val="444444"/>
                </a:solidFill>
                <a:latin typeface="HelveticaNeue-Light"/>
                <a:cs typeface="HelveticaNeue-Light"/>
              </a:rPr>
              <a:t>ángulo medido </a:t>
            </a:r>
            <a:r>
              <a:rPr spc="-10" dirty="0">
                <a:solidFill>
                  <a:srgbClr val="444444"/>
                </a:solidFill>
                <a:latin typeface="HelveticaNeue-Light"/>
                <a:cs typeface="HelveticaNeue-Light"/>
              </a:rPr>
              <a:t>sobre </a:t>
            </a:r>
            <a:r>
              <a:rPr dirty="0">
                <a:solidFill>
                  <a:srgbClr val="444444"/>
                </a:solidFill>
                <a:latin typeface="HelveticaNeue-Light"/>
                <a:cs typeface="HelveticaNeue-Light"/>
              </a:rPr>
              <a:t>el</a:t>
            </a:r>
            <a:r>
              <a:rPr spc="-90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dirty="0">
                <a:solidFill>
                  <a:srgbClr val="444444"/>
                </a:solidFill>
                <a:latin typeface="HelveticaNeue-Light"/>
                <a:cs typeface="HelveticaNeue-Light"/>
              </a:rPr>
              <a:t>plano  del Ecuador Celeste, desde  el punto </a:t>
            </a:r>
            <a:r>
              <a:rPr spc="5" dirty="0">
                <a:solidFill>
                  <a:srgbClr val="444444"/>
                </a:solidFill>
                <a:latin typeface="HelveticaNeue-Light"/>
                <a:cs typeface="HelveticaNeue-Light"/>
              </a:rPr>
              <a:t>vernal</a:t>
            </a:r>
            <a:r>
              <a:rPr spc="-15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sz="2000" dirty="0" err="1">
                <a:solidFill>
                  <a:srgbClr val="444444"/>
                </a:solidFill>
                <a:latin typeface="Times New Roman"/>
                <a:cs typeface="Times New Roman"/>
              </a:rPr>
              <a:t>γ</a:t>
            </a:r>
            <a:endParaRPr lang="en-US" sz="2000" dirty="0">
              <a:solidFill>
                <a:srgbClr val="444444"/>
              </a:solidFill>
              <a:latin typeface="Times New Roman"/>
              <a:cs typeface="Times New Roman"/>
            </a:endParaRPr>
          </a:p>
          <a:p>
            <a:pPr marL="279400" marR="5080" indent="-266700">
              <a:lnSpc>
                <a:spcPct val="99900"/>
              </a:lnSpc>
              <a:spcBef>
                <a:spcPts val="785"/>
              </a:spcBef>
              <a:buClr>
                <a:srgbClr val="444444"/>
              </a:buClr>
              <a:buFont typeface="HelveticaNeue-Light"/>
              <a:buChar char="•"/>
              <a:tabLst>
                <a:tab pos="279400" algn="l"/>
              </a:tabLst>
            </a:pPr>
            <a:endParaRPr lang="en-US" sz="2000" dirty="0">
              <a:solidFill>
                <a:srgbClr val="444444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99900"/>
              </a:lnSpc>
              <a:spcBef>
                <a:spcPts val="785"/>
              </a:spcBef>
              <a:buClr>
                <a:srgbClr val="444444"/>
              </a:buClr>
              <a:tabLst>
                <a:tab pos="279400" algn="l"/>
              </a:tabLst>
            </a:pPr>
            <a:r>
              <a:rPr lang="en-US" dirty="0" err="1">
                <a:solidFill>
                  <a:srgbClr val="FF0000"/>
                </a:solidFill>
                <a:latin typeface="HelveticaNeue-Medium"/>
                <a:cs typeface="HelveticaNeue-Medium"/>
              </a:rPr>
              <a:t>Es</a:t>
            </a:r>
            <a:r>
              <a:rPr lang="en-US" dirty="0">
                <a:solidFill>
                  <a:srgbClr val="FF0000"/>
                </a:solidFill>
                <a:latin typeface="HelveticaNeue-Medium"/>
                <a:cs typeface="HelveticaNeue-Medium"/>
              </a:rPr>
              <a:t> un </a:t>
            </a:r>
            <a:r>
              <a:rPr lang="en-US" dirty="0" err="1">
                <a:solidFill>
                  <a:srgbClr val="FF0000"/>
                </a:solidFill>
                <a:latin typeface="HelveticaNeue-Medium"/>
                <a:cs typeface="HelveticaNeue-Medium"/>
              </a:rPr>
              <a:t>sistema</a:t>
            </a:r>
            <a:r>
              <a:rPr lang="en-US" dirty="0">
                <a:solidFill>
                  <a:srgbClr val="FF0000"/>
                </a:solidFill>
                <a:latin typeface="HelveticaNeue-Medium"/>
                <a:cs typeface="HelveticaNeue-Medium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 Neue"/>
                <a:cs typeface="Helvetica Neue"/>
              </a:rPr>
              <a:t>absoluto</a:t>
            </a:r>
            <a:r>
              <a:rPr lang="en-US" b="1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n-US" dirty="0">
                <a:solidFill>
                  <a:srgbClr val="FF0000"/>
                </a:solidFill>
                <a:latin typeface="HelveticaNeue-Medium"/>
                <a:cs typeface="HelveticaNeue-Medium"/>
              </a:rPr>
              <a:t>- la </a:t>
            </a:r>
            <a:r>
              <a:rPr lang="en-US" dirty="0" err="1">
                <a:solidFill>
                  <a:srgbClr val="FF0000"/>
                </a:solidFill>
                <a:latin typeface="HelveticaNeue-Medium"/>
                <a:cs typeface="HelveticaNeue-Medium"/>
              </a:rPr>
              <a:t>posición</a:t>
            </a:r>
            <a:r>
              <a:rPr lang="en-US" dirty="0">
                <a:solidFill>
                  <a:srgbClr val="FF0000"/>
                </a:solidFill>
                <a:latin typeface="HelveticaNeue-Medium"/>
                <a:cs typeface="HelveticaNeue-Medium"/>
              </a:rPr>
              <a:t>  de un </a:t>
            </a:r>
            <a:r>
              <a:rPr lang="en-US" dirty="0" err="1">
                <a:solidFill>
                  <a:srgbClr val="FF0000"/>
                </a:solidFill>
                <a:latin typeface="HelveticaNeue-Medium"/>
                <a:cs typeface="HelveticaNeue-Medium"/>
              </a:rPr>
              <a:t>objeto</a:t>
            </a:r>
            <a:r>
              <a:rPr lang="en-US" dirty="0">
                <a:solidFill>
                  <a:srgbClr val="FF0000"/>
                </a:solidFill>
                <a:latin typeface="HelveticaNeue-Medium"/>
                <a:cs typeface="HelveticaNeue-Medium"/>
              </a:rPr>
              <a:t> celeste </a:t>
            </a:r>
            <a:r>
              <a:rPr lang="en-US" b="1" i="1" dirty="0">
                <a:solidFill>
                  <a:srgbClr val="FF0000"/>
                </a:solidFill>
                <a:latin typeface="HelveticaNeue-BoldItalic"/>
                <a:cs typeface="HelveticaNeue-BoldItalic"/>
              </a:rPr>
              <a:t>no</a:t>
            </a:r>
            <a:r>
              <a:rPr lang="en-US" b="1" i="1" spc="-85" dirty="0">
                <a:solidFill>
                  <a:srgbClr val="FF0000"/>
                </a:solidFill>
                <a:latin typeface="HelveticaNeue-BoldItalic"/>
                <a:cs typeface="HelveticaNeue-BoldItalic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HelveticaNeue-Medium"/>
                <a:cs typeface="HelveticaNeue-Medium"/>
              </a:rPr>
              <a:t>depende</a:t>
            </a:r>
            <a:r>
              <a:rPr lang="en-US" spc="-15" dirty="0">
                <a:solidFill>
                  <a:srgbClr val="FF0000"/>
                </a:solidFill>
                <a:latin typeface="HelveticaNeue-Medium"/>
                <a:cs typeface="HelveticaNeue-Medium"/>
              </a:rPr>
              <a:t> </a:t>
            </a:r>
            <a:r>
              <a:rPr lang="en-US" dirty="0">
                <a:solidFill>
                  <a:srgbClr val="FF0000"/>
                </a:solidFill>
                <a:latin typeface="HelveticaNeue-Medium"/>
                <a:cs typeface="HelveticaNeue-Medium"/>
              </a:rPr>
              <a:t>del  </a:t>
            </a:r>
            <a:r>
              <a:rPr lang="en-US" dirty="0" err="1">
                <a:solidFill>
                  <a:srgbClr val="FF0000"/>
                </a:solidFill>
                <a:latin typeface="HelveticaNeue-Medium"/>
                <a:cs typeface="HelveticaNeue-Medium"/>
              </a:rPr>
              <a:t>observador</a:t>
            </a:r>
            <a:r>
              <a:rPr lang="en-US" dirty="0">
                <a:solidFill>
                  <a:srgbClr val="FF0000"/>
                </a:solidFill>
                <a:latin typeface="HelveticaNeue-Medium"/>
                <a:cs typeface="HelveticaNeue-Medium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HelveticaNeue-Medium"/>
                <a:cs typeface="HelveticaNeue-Medium"/>
              </a:rPr>
              <a:t>ni</a:t>
            </a:r>
            <a:r>
              <a:rPr lang="en-US" dirty="0">
                <a:solidFill>
                  <a:srgbClr val="FF0000"/>
                </a:solidFill>
                <a:latin typeface="HelveticaNeue-Medium"/>
                <a:cs typeface="HelveticaNeue-Medium"/>
              </a:rPr>
              <a:t> del </a:t>
            </a:r>
            <a:r>
              <a:rPr lang="en-US" dirty="0" err="1">
                <a:solidFill>
                  <a:srgbClr val="FF0000"/>
                </a:solidFill>
                <a:latin typeface="HelveticaNeue-Medium"/>
                <a:cs typeface="HelveticaNeue-Medium"/>
              </a:rPr>
              <a:t>tiempo</a:t>
            </a:r>
            <a:r>
              <a:rPr lang="en-US" dirty="0">
                <a:solidFill>
                  <a:srgbClr val="FF0000"/>
                </a:solidFill>
                <a:latin typeface="HelveticaNeue-Medium"/>
                <a:cs typeface="HelveticaNeue-Medium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HelveticaNeue-Medium"/>
                <a:cs typeface="HelveticaNeue-Medium"/>
              </a:rPr>
              <a:t>en</a:t>
            </a:r>
            <a:r>
              <a:rPr lang="en-US" dirty="0">
                <a:solidFill>
                  <a:srgbClr val="FF0000"/>
                </a:solidFill>
                <a:latin typeface="HelveticaNeue-Medium"/>
                <a:cs typeface="HelveticaNeue-Medium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HelveticaNeue-Medium"/>
                <a:cs typeface="HelveticaNeue-Medium"/>
              </a:rPr>
              <a:t>este</a:t>
            </a:r>
            <a:r>
              <a:rPr lang="en-US" dirty="0">
                <a:solidFill>
                  <a:srgbClr val="FF0000"/>
                </a:solidFill>
                <a:latin typeface="HelveticaNeue-Medium"/>
                <a:cs typeface="HelveticaNeue-Medium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HelveticaNeue-Medium"/>
                <a:cs typeface="HelveticaNeue-Medium"/>
              </a:rPr>
              <a:t>sistema</a:t>
            </a:r>
            <a:endParaRPr lang="en-US" dirty="0">
              <a:solidFill>
                <a:srgbClr val="FF0000"/>
              </a:solidFill>
              <a:latin typeface="HelveticaNeue-Medium"/>
              <a:cs typeface="HelveticaNeue-Medium"/>
            </a:endParaRPr>
          </a:p>
          <a:p>
            <a:pPr marL="12700" marR="5080">
              <a:lnSpc>
                <a:spcPct val="99900"/>
              </a:lnSpc>
              <a:spcBef>
                <a:spcPts val="785"/>
              </a:spcBef>
              <a:buClr>
                <a:srgbClr val="444444"/>
              </a:buClr>
              <a:tabLst>
                <a:tab pos="279400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2CA3B-3868-0A40-982A-3E50D8453913}"/>
              </a:ext>
            </a:extLst>
          </p:cNvPr>
          <p:cNvSpPr txBox="1"/>
          <p:nvPr/>
        </p:nvSpPr>
        <p:spPr>
          <a:xfrm>
            <a:off x="178323" y="1048434"/>
            <a:ext cx="373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 Neue"/>
                <a:cs typeface="Helvetica Neue"/>
              </a:rPr>
              <a:t>Plano Fundamental: </a:t>
            </a:r>
            <a:r>
              <a:rPr lang="en-US" sz="1600" dirty="0">
                <a:solidFill>
                  <a:srgbClr val="444444"/>
                </a:solidFill>
                <a:latin typeface="HelveticaNeue-Light"/>
                <a:cs typeface="HelveticaNeue-Light"/>
              </a:rPr>
              <a:t>Ecuador</a:t>
            </a:r>
            <a:r>
              <a:rPr lang="en-US" sz="1600" spc="-100" dirty="0">
                <a:solidFill>
                  <a:srgbClr val="444444"/>
                </a:solidFill>
                <a:latin typeface="HelveticaNeue-Light"/>
                <a:cs typeface="HelveticaNeue-Light"/>
              </a:rPr>
              <a:t> </a:t>
            </a:r>
            <a:r>
              <a:rPr lang="en-US" sz="1600" dirty="0">
                <a:solidFill>
                  <a:srgbClr val="444444"/>
                </a:solidFill>
                <a:latin typeface="HelveticaNeue-Light"/>
                <a:cs typeface="HelveticaNeue-Light"/>
              </a:rPr>
              <a:t>Celeste</a:t>
            </a:r>
            <a:endParaRPr lang="en-US" sz="1600" dirty="0">
              <a:latin typeface="HelveticaNeue-Light"/>
              <a:cs typeface="HelveticaNeue-Light"/>
            </a:endParaRPr>
          </a:p>
          <a:p>
            <a:r>
              <a:rPr lang="es-ES_tradnl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Punto Cero: </a:t>
            </a:r>
            <a:r>
              <a:rPr lang="es-ES_tradnl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Punto vernal </a:t>
            </a:r>
            <a:r>
              <a:rPr lang="el-GR" sz="1600" dirty="0">
                <a:solidFill>
                  <a:srgbClr val="444444"/>
                </a:solidFill>
                <a:latin typeface="Times New Roman"/>
                <a:cs typeface="Times New Roman"/>
              </a:rPr>
              <a:t>γ</a:t>
            </a:r>
            <a:r>
              <a:rPr lang="es-ES_tradnl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97ED53F3-3F8F-7F40-B1CE-7787E32D6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s-MX" altLang="en-US"/>
              <a:t>Tiempo Sidéreo Local</a:t>
            </a:r>
            <a:endParaRPr lang="es-ES" altLang="en-US"/>
          </a:p>
        </p:txBody>
      </p:sp>
      <p:pic>
        <p:nvPicPr>
          <p:cNvPr id="7171" name="Picture 5" descr="coordenadas4">
            <a:extLst>
              <a:ext uri="{FF2B5EF4-FFF2-40B4-BE49-F238E27FC236}">
                <a16:creationId xmlns:a16="http://schemas.microsoft.com/office/drawing/2014/main" id="{9194485D-5AB7-414E-9D27-00F4B3C6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3530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26" y="-28351"/>
            <a:ext cx="4089350" cy="1024680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  <a:tabLst>
                <a:tab pos="2301545" algn="l"/>
                <a:tab pos="2544424" algn="l"/>
              </a:tabLst>
            </a:pPr>
            <a:r>
              <a:rPr dirty="0"/>
              <a:t>Coo</a:t>
            </a:r>
            <a:r>
              <a:rPr spc="-56" dirty="0"/>
              <a:t>r</a:t>
            </a:r>
            <a:r>
              <a:rPr dirty="0"/>
              <a:t>denadas	-	Resumen</a:t>
            </a:r>
          </a:p>
        </p:txBody>
      </p:sp>
      <p:sp>
        <p:nvSpPr>
          <p:cNvPr id="3" name="object 3"/>
          <p:cNvSpPr/>
          <p:nvPr/>
        </p:nvSpPr>
        <p:spPr>
          <a:xfrm>
            <a:off x="2340675" y="1432796"/>
            <a:ext cx="5013317" cy="5013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6466" y="2452935"/>
            <a:ext cx="112514" cy="354062"/>
          </a:xfrm>
          <a:custGeom>
            <a:avLst/>
            <a:gdLst/>
            <a:ahLst/>
            <a:cxnLst/>
            <a:rect l="l" t="t" r="r" b="b"/>
            <a:pathLst>
              <a:path w="160020" h="503554">
                <a:moveTo>
                  <a:pt x="0" y="503064"/>
                </a:moveTo>
                <a:lnTo>
                  <a:pt x="11795" y="473587"/>
                </a:lnTo>
                <a:lnTo>
                  <a:pt x="60456" y="351985"/>
                </a:lnTo>
                <a:lnTo>
                  <a:pt x="159810" y="0"/>
                </a:lnTo>
              </a:path>
            </a:pathLst>
          </a:custGeom>
          <a:ln w="635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0197" y="2752086"/>
            <a:ext cx="169218" cy="175022"/>
          </a:xfrm>
          <a:custGeom>
            <a:avLst/>
            <a:gdLst/>
            <a:ahLst/>
            <a:cxnLst/>
            <a:rect l="l" t="t" r="r" b="b"/>
            <a:pathLst>
              <a:path w="240665" h="248920">
                <a:moveTo>
                  <a:pt x="0" y="0"/>
                </a:moveTo>
                <a:lnTo>
                  <a:pt x="40055" y="248573"/>
                </a:lnTo>
                <a:lnTo>
                  <a:pt x="240535" y="96254"/>
                </a:lnTo>
              </a:path>
            </a:pathLst>
          </a:custGeom>
          <a:ln w="63499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8362" y="2785926"/>
            <a:ext cx="56704" cy="141089"/>
          </a:xfrm>
          <a:custGeom>
            <a:avLst/>
            <a:gdLst/>
            <a:ahLst/>
            <a:cxnLst/>
            <a:rect l="l" t="t" r="r" b="b"/>
            <a:pathLst>
              <a:path w="80645" h="200660">
                <a:moveTo>
                  <a:pt x="80211" y="0"/>
                </a:moveTo>
                <a:lnTo>
                  <a:pt x="0" y="200446"/>
                </a:lnTo>
              </a:path>
            </a:pathLst>
          </a:custGeom>
          <a:ln w="63499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9668" y="3196428"/>
            <a:ext cx="1372939" cy="1637705"/>
          </a:xfrm>
          <a:custGeom>
            <a:avLst/>
            <a:gdLst/>
            <a:ahLst/>
            <a:cxnLst/>
            <a:rect l="l" t="t" r="r" b="b"/>
            <a:pathLst>
              <a:path w="1952625" h="2329179">
                <a:moveTo>
                  <a:pt x="1952511" y="0"/>
                </a:moveTo>
                <a:lnTo>
                  <a:pt x="1929734" y="45407"/>
                </a:lnTo>
                <a:lnTo>
                  <a:pt x="1905005" y="91704"/>
                </a:lnTo>
                <a:lnTo>
                  <a:pt x="1879990" y="137841"/>
                </a:lnTo>
                <a:lnTo>
                  <a:pt x="1854691" y="183818"/>
                </a:lnTo>
                <a:lnTo>
                  <a:pt x="1829107" y="229633"/>
                </a:lnTo>
                <a:lnTo>
                  <a:pt x="1803239" y="275287"/>
                </a:lnTo>
                <a:lnTo>
                  <a:pt x="1777088" y="320777"/>
                </a:lnTo>
                <a:lnTo>
                  <a:pt x="1750654" y="366104"/>
                </a:lnTo>
                <a:lnTo>
                  <a:pt x="1723937" y="411265"/>
                </a:lnTo>
                <a:lnTo>
                  <a:pt x="1696939" y="456261"/>
                </a:lnTo>
                <a:lnTo>
                  <a:pt x="1669660" y="501089"/>
                </a:lnTo>
                <a:lnTo>
                  <a:pt x="1642099" y="545750"/>
                </a:lnTo>
                <a:lnTo>
                  <a:pt x="1615427" y="588389"/>
                </a:lnTo>
                <a:lnTo>
                  <a:pt x="1588502" y="630864"/>
                </a:lnTo>
                <a:lnTo>
                  <a:pt x="1561326" y="673175"/>
                </a:lnTo>
                <a:lnTo>
                  <a:pt x="1533899" y="715320"/>
                </a:lnTo>
                <a:lnTo>
                  <a:pt x="1506223" y="757299"/>
                </a:lnTo>
                <a:lnTo>
                  <a:pt x="1478297" y="799110"/>
                </a:lnTo>
                <a:lnTo>
                  <a:pt x="1450124" y="840753"/>
                </a:lnTo>
                <a:lnTo>
                  <a:pt x="1421703" y="882225"/>
                </a:lnTo>
                <a:lnTo>
                  <a:pt x="1393035" y="923527"/>
                </a:lnTo>
                <a:lnTo>
                  <a:pt x="1364121" y="964657"/>
                </a:lnTo>
                <a:lnTo>
                  <a:pt x="1334963" y="1005613"/>
                </a:lnTo>
                <a:lnTo>
                  <a:pt x="1305560" y="1046395"/>
                </a:lnTo>
                <a:lnTo>
                  <a:pt x="1275913" y="1087002"/>
                </a:lnTo>
                <a:lnTo>
                  <a:pt x="1246023" y="1127432"/>
                </a:lnTo>
                <a:lnTo>
                  <a:pt x="1215892" y="1167685"/>
                </a:lnTo>
                <a:lnTo>
                  <a:pt x="1185519" y="1207760"/>
                </a:lnTo>
                <a:lnTo>
                  <a:pt x="1154906" y="1247654"/>
                </a:lnTo>
                <a:lnTo>
                  <a:pt x="1124053" y="1287368"/>
                </a:lnTo>
                <a:lnTo>
                  <a:pt x="1092961" y="1326899"/>
                </a:lnTo>
                <a:lnTo>
                  <a:pt x="1059145" y="1363521"/>
                </a:lnTo>
                <a:lnTo>
                  <a:pt x="1025121" y="1399945"/>
                </a:lnTo>
                <a:lnTo>
                  <a:pt x="990887" y="1436171"/>
                </a:lnTo>
                <a:lnTo>
                  <a:pt x="956447" y="1472196"/>
                </a:lnTo>
                <a:lnTo>
                  <a:pt x="921800" y="1508021"/>
                </a:lnTo>
                <a:lnTo>
                  <a:pt x="886947" y="1543644"/>
                </a:lnTo>
                <a:lnTo>
                  <a:pt x="851889" y="1579065"/>
                </a:lnTo>
                <a:lnTo>
                  <a:pt x="816628" y="1614283"/>
                </a:lnTo>
                <a:lnTo>
                  <a:pt x="781163" y="1649296"/>
                </a:lnTo>
                <a:lnTo>
                  <a:pt x="745497" y="1684105"/>
                </a:lnTo>
                <a:lnTo>
                  <a:pt x="709629" y="1718707"/>
                </a:lnTo>
                <a:lnTo>
                  <a:pt x="673561" y="1753103"/>
                </a:lnTo>
                <a:lnTo>
                  <a:pt x="637293" y="1787291"/>
                </a:lnTo>
                <a:lnTo>
                  <a:pt x="600827" y="1821270"/>
                </a:lnTo>
                <a:lnTo>
                  <a:pt x="564162" y="1855040"/>
                </a:lnTo>
                <a:lnTo>
                  <a:pt x="527826" y="1888126"/>
                </a:lnTo>
                <a:lnTo>
                  <a:pt x="491303" y="1921002"/>
                </a:lnTo>
                <a:lnTo>
                  <a:pt x="454595" y="1953667"/>
                </a:lnTo>
                <a:lnTo>
                  <a:pt x="417703" y="1986123"/>
                </a:lnTo>
                <a:lnTo>
                  <a:pt x="380628" y="2018366"/>
                </a:lnTo>
                <a:lnTo>
                  <a:pt x="343370" y="2050397"/>
                </a:lnTo>
                <a:lnTo>
                  <a:pt x="305931" y="2082215"/>
                </a:lnTo>
                <a:lnTo>
                  <a:pt x="268312" y="2113819"/>
                </a:lnTo>
                <a:lnTo>
                  <a:pt x="230513" y="2145209"/>
                </a:lnTo>
                <a:lnTo>
                  <a:pt x="192535" y="2176383"/>
                </a:lnTo>
                <a:lnTo>
                  <a:pt x="154380" y="2207341"/>
                </a:lnTo>
                <a:lnTo>
                  <a:pt x="116048" y="2238081"/>
                </a:lnTo>
                <a:lnTo>
                  <a:pt x="77540" y="2268604"/>
                </a:lnTo>
                <a:lnTo>
                  <a:pt x="38857" y="2298909"/>
                </a:lnTo>
                <a:lnTo>
                  <a:pt x="0" y="2328994"/>
                </a:lnTo>
              </a:path>
            </a:pathLst>
          </a:custGeom>
          <a:ln w="1016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1996" y="3020829"/>
            <a:ext cx="249138" cy="270123"/>
          </a:xfrm>
          <a:custGeom>
            <a:avLst/>
            <a:gdLst/>
            <a:ahLst/>
            <a:cxnLst/>
            <a:rect l="l" t="t" r="r" b="b"/>
            <a:pathLst>
              <a:path w="354329" h="384175">
                <a:moveTo>
                  <a:pt x="354178" y="383979"/>
                </a:moveTo>
                <a:lnTo>
                  <a:pt x="325140" y="0"/>
                </a:lnTo>
                <a:lnTo>
                  <a:pt x="0" y="206318"/>
                </a:lnTo>
              </a:path>
            </a:pathLst>
          </a:custGeom>
          <a:ln w="1016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6513" y="3020829"/>
            <a:ext cx="104477" cy="207615"/>
          </a:xfrm>
          <a:custGeom>
            <a:avLst/>
            <a:gdLst/>
            <a:ahLst/>
            <a:cxnLst/>
            <a:rect l="l" t="t" r="r" b="b"/>
            <a:pathLst>
              <a:path w="148590" h="295275">
                <a:moveTo>
                  <a:pt x="0" y="295149"/>
                </a:moveTo>
                <a:lnTo>
                  <a:pt x="148050" y="0"/>
                </a:lnTo>
              </a:path>
            </a:pathLst>
          </a:custGeom>
          <a:ln w="1016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5374" y="2220282"/>
            <a:ext cx="1245691" cy="717500"/>
          </a:xfrm>
          <a:custGeom>
            <a:avLst/>
            <a:gdLst/>
            <a:ahLst/>
            <a:cxnLst/>
            <a:rect l="l" t="t" r="r" b="b"/>
            <a:pathLst>
              <a:path w="1771650" h="1020445">
                <a:moveTo>
                  <a:pt x="0" y="0"/>
                </a:moveTo>
                <a:lnTo>
                  <a:pt x="50303" y="7081"/>
                </a:lnTo>
                <a:lnTo>
                  <a:pt x="126725" y="23597"/>
                </a:lnTo>
                <a:lnTo>
                  <a:pt x="174717" y="35012"/>
                </a:lnTo>
                <a:lnTo>
                  <a:pt x="222533" y="47196"/>
                </a:lnTo>
                <a:lnTo>
                  <a:pt x="270165" y="60147"/>
                </a:lnTo>
                <a:lnTo>
                  <a:pt x="317602" y="73865"/>
                </a:lnTo>
                <a:lnTo>
                  <a:pt x="364834" y="88347"/>
                </a:lnTo>
                <a:lnTo>
                  <a:pt x="411851" y="103592"/>
                </a:lnTo>
                <a:lnTo>
                  <a:pt x="458644" y="119598"/>
                </a:lnTo>
                <a:lnTo>
                  <a:pt x="505202" y="136364"/>
                </a:lnTo>
                <a:lnTo>
                  <a:pt x="551516" y="153889"/>
                </a:lnTo>
                <a:lnTo>
                  <a:pt x="597576" y="172171"/>
                </a:lnTo>
                <a:lnTo>
                  <a:pt x="643371" y="191208"/>
                </a:lnTo>
                <a:lnTo>
                  <a:pt x="688893" y="210999"/>
                </a:lnTo>
                <a:lnTo>
                  <a:pt x="734130" y="231543"/>
                </a:lnTo>
                <a:lnTo>
                  <a:pt x="779074" y="252838"/>
                </a:lnTo>
                <a:lnTo>
                  <a:pt x="823713" y="274882"/>
                </a:lnTo>
                <a:lnTo>
                  <a:pt x="870204" y="298476"/>
                </a:lnTo>
                <a:lnTo>
                  <a:pt x="916252" y="322879"/>
                </a:lnTo>
                <a:lnTo>
                  <a:pt x="961848" y="348084"/>
                </a:lnTo>
                <a:lnTo>
                  <a:pt x="1006982" y="374084"/>
                </a:lnTo>
                <a:lnTo>
                  <a:pt x="1051642" y="400873"/>
                </a:lnTo>
                <a:lnTo>
                  <a:pt x="1095818" y="428444"/>
                </a:lnTo>
                <a:lnTo>
                  <a:pt x="1139501" y="456791"/>
                </a:lnTo>
                <a:lnTo>
                  <a:pt x="1182680" y="485907"/>
                </a:lnTo>
                <a:lnTo>
                  <a:pt x="1225345" y="515785"/>
                </a:lnTo>
                <a:lnTo>
                  <a:pt x="1267485" y="546420"/>
                </a:lnTo>
                <a:lnTo>
                  <a:pt x="1309091" y="577804"/>
                </a:lnTo>
                <a:lnTo>
                  <a:pt x="1350151" y="609931"/>
                </a:lnTo>
                <a:lnTo>
                  <a:pt x="1388307" y="640856"/>
                </a:lnTo>
                <a:lnTo>
                  <a:pt x="1425929" y="672402"/>
                </a:lnTo>
                <a:lnTo>
                  <a:pt x="1463011" y="704560"/>
                </a:lnTo>
                <a:lnTo>
                  <a:pt x="1499544" y="737324"/>
                </a:lnTo>
                <a:lnTo>
                  <a:pt x="1535523" y="770688"/>
                </a:lnTo>
                <a:lnTo>
                  <a:pt x="1570939" y="804642"/>
                </a:lnTo>
                <a:lnTo>
                  <a:pt x="1605785" y="839182"/>
                </a:lnTo>
                <a:lnTo>
                  <a:pt x="1640054" y="874299"/>
                </a:lnTo>
                <a:lnTo>
                  <a:pt x="1673738" y="909986"/>
                </a:lnTo>
                <a:lnTo>
                  <a:pt x="1706830" y="946237"/>
                </a:lnTo>
                <a:lnTo>
                  <a:pt x="1739324" y="983043"/>
                </a:lnTo>
                <a:lnTo>
                  <a:pt x="1771211" y="1020399"/>
                </a:lnTo>
              </a:path>
            </a:pathLst>
          </a:custGeom>
          <a:ln w="101599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0839" y="2087318"/>
            <a:ext cx="249585" cy="275927"/>
          </a:xfrm>
          <a:custGeom>
            <a:avLst/>
            <a:gdLst/>
            <a:ahLst/>
            <a:cxnLst/>
            <a:rect l="l" t="t" r="r" b="b"/>
            <a:pathLst>
              <a:path w="354965" h="392429">
                <a:moveTo>
                  <a:pt x="354593" y="0"/>
                </a:moveTo>
                <a:lnTo>
                  <a:pt x="0" y="150156"/>
                </a:lnTo>
                <a:lnTo>
                  <a:pt x="299358" y="392371"/>
                </a:lnTo>
              </a:path>
            </a:pathLst>
          </a:custGeom>
          <a:ln w="1016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0840" y="2192897"/>
            <a:ext cx="229939" cy="32593"/>
          </a:xfrm>
          <a:custGeom>
            <a:avLst/>
            <a:gdLst/>
            <a:ahLst/>
            <a:cxnLst/>
            <a:rect l="l" t="t" r="r" b="b"/>
            <a:pathLst>
              <a:path w="327025" h="46355">
                <a:moveTo>
                  <a:pt x="326976" y="46028"/>
                </a:moveTo>
                <a:lnTo>
                  <a:pt x="0" y="0"/>
                </a:lnTo>
              </a:path>
            </a:pathLst>
          </a:custGeom>
          <a:ln w="1016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5977" y="1852860"/>
            <a:ext cx="811709" cy="4209901"/>
          </a:xfrm>
          <a:custGeom>
            <a:avLst/>
            <a:gdLst/>
            <a:ahLst/>
            <a:cxnLst/>
            <a:rect l="l" t="t" r="r" b="b"/>
            <a:pathLst>
              <a:path w="1154429" h="5987415">
                <a:moveTo>
                  <a:pt x="1152123" y="0"/>
                </a:moveTo>
                <a:lnTo>
                  <a:pt x="1119235" y="36159"/>
                </a:lnTo>
                <a:lnTo>
                  <a:pt x="1086781" y="72698"/>
                </a:lnTo>
                <a:lnTo>
                  <a:pt x="1054764" y="109612"/>
                </a:lnTo>
                <a:lnTo>
                  <a:pt x="1023188" y="146896"/>
                </a:lnTo>
                <a:lnTo>
                  <a:pt x="992056" y="184548"/>
                </a:lnTo>
                <a:lnTo>
                  <a:pt x="961370" y="222562"/>
                </a:lnTo>
                <a:lnTo>
                  <a:pt x="931135" y="260935"/>
                </a:lnTo>
                <a:lnTo>
                  <a:pt x="901352" y="299663"/>
                </a:lnTo>
                <a:lnTo>
                  <a:pt x="872027" y="338743"/>
                </a:lnTo>
                <a:lnTo>
                  <a:pt x="843160" y="378169"/>
                </a:lnTo>
                <a:lnTo>
                  <a:pt x="814757" y="417938"/>
                </a:lnTo>
                <a:lnTo>
                  <a:pt x="786819" y="458046"/>
                </a:lnTo>
                <a:lnTo>
                  <a:pt x="759355" y="498441"/>
                </a:lnTo>
                <a:lnTo>
                  <a:pt x="732383" y="539048"/>
                </a:lnTo>
                <a:lnTo>
                  <a:pt x="705904" y="579865"/>
                </a:lnTo>
                <a:lnTo>
                  <a:pt x="679917" y="620886"/>
                </a:lnTo>
                <a:lnTo>
                  <a:pt x="654421" y="662108"/>
                </a:lnTo>
                <a:lnTo>
                  <a:pt x="629417" y="703527"/>
                </a:lnTo>
                <a:lnTo>
                  <a:pt x="604905" y="745140"/>
                </a:lnTo>
                <a:lnTo>
                  <a:pt x="580884" y="786942"/>
                </a:lnTo>
                <a:lnTo>
                  <a:pt x="557353" y="828929"/>
                </a:lnTo>
                <a:lnTo>
                  <a:pt x="534313" y="871098"/>
                </a:lnTo>
                <a:lnTo>
                  <a:pt x="511763" y="913444"/>
                </a:lnTo>
                <a:lnTo>
                  <a:pt x="489704" y="955964"/>
                </a:lnTo>
                <a:lnTo>
                  <a:pt x="468134" y="998654"/>
                </a:lnTo>
                <a:lnTo>
                  <a:pt x="447053" y="1041509"/>
                </a:lnTo>
                <a:lnTo>
                  <a:pt x="426462" y="1084527"/>
                </a:lnTo>
                <a:lnTo>
                  <a:pt x="406360" y="1127702"/>
                </a:lnTo>
                <a:lnTo>
                  <a:pt x="386747" y="1171032"/>
                </a:lnTo>
                <a:lnTo>
                  <a:pt x="367622" y="1214512"/>
                </a:lnTo>
                <a:lnTo>
                  <a:pt x="348985" y="1258138"/>
                </a:lnTo>
                <a:lnTo>
                  <a:pt x="330837" y="1301906"/>
                </a:lnTo>
                <a:lnTo>
                  <a:pt x="313176" y="1345813"/>
                </a:lnTo>
                <a:lnTo>
                  <a:pt x="296002" y="1389854"/>
                </a:lnTo>
                <a:lnTo>
                  <a:pt x="279316" y="1434026"/>
                </a:lnTo>
                <a:lnTo>
                  <a:pt x="263116" y="1478325"/>
                </a:lnTo>
                <a:lnTo>
                  <a:pt x="247404" y="1522747"/>
                </a:lnTo>
                <a:lnTo>
                  <a:pt x="232177" y="1567287"/>
                </a:lnTo>
                <a:lnTo>
                  <a:pt x="217437" y="1611943"/>
                </a:lnTo>
                <a:lnTo>
                  <a:pt x="203183" y="1656710"/>
                </a:lnTo>
                <a:lnTo>
                  <a:pt x="189414" y="1701583"/>
                </a:lnTo>
                <a:lnTo>
                  <a:pt x="176131" y="1746560"/>
                </a:lnTo>
                <a:lnTo>
                  <a:pt x="163333" y="1791637"/>
                </a:lnTo>
                <a:lnTo>
                  <a:pt x="151019" y="1836809"/>
                </a:lnTo>
                <a:lnTo>
                  <a:pt x="139190" y="1882072"/>
                </a:lnTo>
                <a:lnTo>
                  <a:pt x="127846" y="1927423"/>
                </a:lnTo>
                <a:lnTo>
                  <a:pt x="116986" y="1972858"/>
                </a:lnTo>
                <a:lnTo>
                  <a:pt x="106609" y="2018373"/>
                </a:lnTo>
                <a:lnTo>
                  <a:pt x="96716" y="2063963"/>
                </a:lnTo>
                <a:lnTo>
                  <a:pt x="87306" y="2109626"/>
                </a:lnTo>
                <a:lnTo>
                  <a:pt x="78379" y="2155356"/>
                </a:lnTo>
                <a:lnTo>
                  <a:pt x="69936" y="2201151"/>
                </a:lnTo>
                <a:lnTo>
                  <a:pt x="61974" y="2247006"/>
                </a:lnTo>
                <a:lnTo>
                  <a:pt x="54495" y="2292917"/>
                </a:lnTo>
                <a:lnTo>
                  <a:pt x="47498" y="2338881"/>
                </a:lnTo>
                <a:lnTo>
                  <a:pt x="40982" y="2384893"/>
                </a:lnTo>
                <a:lnTo>
                  <a:pt x="34948" y="2430950"/>
                </a:lnTo>
                <a:lnTo>
                  <a:pt x="29396" y="2477048"/>
                </a:lnTo>
                <a:lnTo>
                  <a:pt x="24324" y="2523183"/>
                </a:lnTo>
                <a:lnTo>
                  <a:pt x="19733" y="2569350"/>
                </a:lnTo>
                <a:lnTo>
                  <a:pt x="15622" y="2615546"/>
                </a:lnTo>
                <a:lnTo>
                  <a:pt x="11991" y="2661768"/>
                </a:lnTo>
                <a:lnTo>
                  <a:pt x="8841" y="2708010"/>
                </a:lnTo>
                <a:lnTo>
                  <a:pt x="6170" y="2754270"/>
                </a:lnTo>
                <a:lnTo>
                  <a:pt x="3978" y="2800543"/>
                </a:lnTo>
                <a:lnTo>
                  <a:pt x="2266" y="2846826"/>
                </a:lnTo>
                <a:lnTo>
                  <a:pt x="1032" y="2893114"/>
                </a:lnTo>
                <a:lnTo>
                  <a:pt x="278" y="2939403"/>
                </a:lnTo>
                <a:lnTo>
                  <a:pt x="1" y="2985691"/>
                </a:lnTo>
                <a:lnTo>
                  <a:pt x="203" y="3031972"/>
                </a:lnTo>
                <a:lnTo>
                  <a:pt x="882" y="3078243"/>
                </a:lnTo>
                <a:lnTo>
                  <a:pt x="2039" y="3124500"/>
                </a:lnTo>
                <a:lnTo>
                  <a:pt x="3673" y="3170739"/>
                </a:lnTo>
                <a:lnTo>
                  <a:pt x="5785" y="3216956"/>
                </a:lnTo>
                <a:lnTo>
                  <a:pt x="8373" y="3263148"/>
                </a:lnTo>
                <a:lnTo>
                  <a:pt x="11437" y="3309309"/>
                </a:lnTo>
                <a:lnTo>
                  <a:pt x="14978" y="3355438"/>
                </a:lnTo>
                <a:lnTo>
                  <a:pt x="18995" y="3401528"/>
                </a:lnTo>
                <a:lnTo>
                  <a:pt x="23488" y="3447577"/>
                </a:lnTo>
                <a:lnTo>
                  <a:pt x="28456" y="3493581"/>
                </a:lnTo>
                <a:lnTo>
                  <a:pt x="33900" y="3539536"/>
                </a:lnTo>
                <a:lnTo>
                  <a:pt x="39818" y="3585438"/>
                </a:lnTo>
                <a:lnTo>
                  <a:pt x="46212" y="3631282"/>
                </a:lnTo>
                <a:lnTo>
                  <a:pt x="53079" y="3677066"/>
                </a:lnTo>
                <a:lnTo>
                  <a:pt x="60421" y="3722785"/>
                </a:lnTo>
                <a:lnTo>
                  <a:pt x="68237" y="3768435"/>
                </a:lnTo>
                <a:lnTo>
                  <a:pt x="76526" y="3814012"/>
                </a:lnTo>
                <a:lnTo>
                  <a:pt x="85289" y="3859513"/>
                </a:lnTo>
                <a:lnTo>
                  <a:pt x="94525" y="3904933"/>
                </a:lnTo>
                <a:lnTo>
                  <a:pt x="104234" y="3950269"/>
                </a:lnTo>
                <a:lnTo>
                  <a:pt x="114416" y="3995516"/>
                </a:lnTo>
                <a:lnTo>
                  <a:pt x="125070" y="4040671"/>
                </a:lnTo>
                <a:lnTo>
                  <a:pt x="136196" y="4085730"/>
                </a:lnTo>
                <a:lnTo>
                  <a:pt x="147794" y="4130689"/>
                </a:lnTo>
                <a:lnTo>
                  <a:pt x="159864" y="4175544"/>
                </a:lnTo>
                <a:lnTo>
                  <a:pt x="172405" y="4220292"/>
                </a:lnTo>
                <a:lnTo>
                  <a:pt x="185417" y="4264927"/>
                </a:lnTo>
                <a:lnTo>
                  <a:pt x="198900" y="4309447"/>
                </a:lnTo>
                <a:lnTo>
                  <a:pt x="212853" y="4353847"/>
                </a:lnTo>
                <a:lnTo>
                  <a:pt x="227277" y="4398123"/>
                </a:lnTo>
                <a:lnTo>
                  <a:pt x="242171" y="4442272"/>
                </a:lnTo>
                <a:lnTo>
                  <a:pt x="257535" y="4486290"/>
                </a:lnTo>
                <a:lnTo>
                  <a:pt x="273368" y="4530173"/>
                </a:lnTo>
                <a:lnTo>
                  <a:pt x="289670" y="4573916"/>
                </a:lnTo>
                <a:lnTo>
                  <a:pt x="306442" y="4617516"/>
                </a:lnTo>
                <a:lnTo>
                  <a:pt x="323682" y="4660970"/>
                </a:lnTo>
                <a:lnTo>
                  <a:pt x="341391" y="4704272"/>
                </a:lnTo>
                <a:lnTo>
                  <a:pt x="359568" y="4747420"/>
                </a:lnTo>
                <a:lnTo>
                  <a:pt x="378212" y="4790409"/>
                </a:lnTo>
                <a:lnTo>
                  <a:pt x="397325" y="4833235"/>
                </a:lnTo>
                <a:lnTo>
                  <a:pt x="416905" y="4875895"/>
                </a:lnTo>
                <a:lnTo>
                  <a:pt x="436952" y="4918384"/>
                </a:lnTo>
                <a:lnTo>
                  <a:pt x="457467" y="4960699"/>
                </a:lnTo>
                <a:lnTo>
                  <a:pt x="478448" y="5002836"/>
                </a:lnTo>
                <a:lnTo>
                  <a:pt x="499895" y="5044790"/>
                </a:lnTo>
                <a:lnTo>
                  <a:pt x="521808" y="5086559"/>
                </a:lnTo>
                <a:lnTo>
                  <a:pt x="544188" y="5128137"/>
                </a:lnTo>
                <a:lnTo>
                  <a:pt x="567033" y="5169522"/>
                </a:lnTo>
                <a:lnTo>
                  <a:pt x="590343" y="5210709"/>
                </a:lnTo>
                <a:lnTo>
                  <a:pt x="614118" y="5251694"/>
                </a:lnTo>
                <a:lnTo>
                  <a:pt x="638359" y="5292473"/>
                </a:lnTo>
                <a:lnTo>
                  <a:pt x="663064" y="5333043"/>
                </a:lnTo>
                <a:lnTo>
                  <a:pt x="688233" y="5373400"/>
                </a:lnTo>
                <a:lnTo>
                  <a:pt x="713866" y="5413539"/>
                </a:lnTo>
                <a:lnTo>
                  <a:pt x="739964" y="5453456"/>
                </a:lnTo>
                <a:lnTo>
                  <a:pt x="766524" y="5493149"/>
                </a:lnTo>
                <a:lnTo>
                  <a:pt x="793548" y="5532613"/>
                </a:lnTo>
                <a:lnTo>
                  <a:pt x="821035" y="5571843"/>
                </a:lnTo>
                <a:lnTo>
                  <a:pt x="848985" y="5610837"/>
                </a:lnTo>
                <a:lnTo>
                  <a:pt x="877398" y="5649589"/>
                </a:lnTo>
                <a:lnTo>
                  <a:pt x="906272" y="5688098"/>
                </a:lnTo>
                <a:lnTo>
                  <a:pt x="935609" y="5726357"/>
                </a:lnTo>
                <a:lnTo>
                  <a:pt x="965407" y="5764364"/>
                </a:lnTo>
                <a:lnTo>
                  <a:pt x="995667" y="5802114"/>
                </a:lnTo>
                <a:lnTo>
                  <a:pt x="1026388" y="5839604"/>
                </a:lnTo>
                <a:lnTo>
                  <a:pt x="1057571" y="5876830"/>
                </a:lnTo>
                <a:lnTo>
                  <a:pt x="1089213" y="5913787"/>
                </a:lnTo>
                <a:lnTo>
                  <a:pt x="1121317" y="5950473"/>
                </a:lnTo>
                <a:lnTo>
                  <a:pt x="1153880" y="5986882"/>
                </a:lnTo>
              </a:path>
            </a:pathLst>
          </a:custGeom>
          <a:ln w="381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0627" y="3670990"/>
            <a:ext cx="4176861" cy="502295"/>
          </a:xfrm>
          <a:custGeom>
            <a:avLst/>
            <a:gdLst/>
            <a:ahLst/>
            <a:cxnLst/>
            <a:rect l="l" t="t" r="r" b="b"/>
            <a:pathLst>
              <a:path w="5940425" h="714375">
                <a:moveTo>
                  <a:pt x="0" y="374812"/>
                </a:moveTo>
                <a:lnTo>
                  <a:pt x="48768" y="362643"/>
                </a:lnTo>
                <a:lnTo>
                  <a:pt x="97583" y="350670"/>
                </a:lnTo>
                <a:lnTo>
                  <a:pt x="146443" y="338892"/>
                </a:lnTo>
                <a:lnTo>
                  <a:pt x="195348" y="327311"/>
                </a:lnTo>
                <a:lnTo>
                  <a:pt x="244297" y="315926"/>
                </a:lnTo>
                <a:lnTo>
                  <a:pt x="293289" y="304737"/>
                </a:lnTo>
                <a:lnTo>
                  <a:pt x="342324" y="293744"/>
                </a:lnTo>
                <a:lnTo>
                  <a:pt x="391401" y="282948"/>
                </a:lnTo>
                <a:lnTo>
                  <a:pt x="440521" y="272349"/>
                </a:lnTo>
                <a:lnTo>
                  <a:pt x="489681" y="261946"/>
                </a:lnTo>
                <a:lnTo>
                  <a:pt x="538882" y="251740"/>
                </a:lnTo>
                <a:lnTo>
                  <a:pt x="588122" y="241731"/>
                </a:lnTo>
                <a:lnTo>
                  <a:pt x="637402" y="231919"/>
                </a:lnTo>
                <a:lnTo>
                  <a:pt x="686721" y="222304"/>
                </a:lnTo>
                <a:lnTo>
                  <a:pt x="736078" y="212887"/>
                </a:lnTo>
                <a:lnTo>
                  <a:pt x="785473" y="203667"/>
                </a:lnTo>
                <a:lnTo>
                  <a:pt x="834904" y="194644"/>
                </a:lnTo>
                <a:lnTo>
                  <a:pt x="884372" y="185820"/>
                </a:lnTo>
                <a:lnTo>
                  <a:pt x="933876" y="177193"/>
                </a:lnTo>
                <a:lnTo>
                  <a:pt x="983414" y="168763"/>
                </a:lnTo>
                <a:lnTo>
                  <a:pt x="1032988" y="160532"/>
                </a:lnTo>
                <a:lnTo>
                  <a:pt x="1082595" y="152499"/>
                </a:lnTo>
                <a:lnTo>
                  <a:pt x="1132236" y="144664"/>
                </a:lnTo>
                <a:lnTo>
                  <a:pt x="1181910" y="137028"/>
                </a:lnTo>
                <a:lnTo>
                  <a:pt x="1231616" y="129589"/>
                </a:lnTo>
                <a:lnTo>
                  <a:pt x="1281353" y="122350"/>
                </a:lnTo>
                <a:lnTo>
                  <a:pt x="1331122" y="115309"/>
                </a:lnTo>
                <a:lnTo>
                  <a:pt x="1381903" y="108334"/>
                </a:lnTo>
                <a:lnTo>
                  <a:pt x="1432710" y="101567"/>
                </a:lnTo>
                <a:lnTo>
                  <a:pt x="1483542" y="95007"/>
                </a:lnTo>
                <a:lnTo>
                  <a:pt x="1534398" y="88655"/>
                </a:lnTo>
                <a:lnTo>
                  <a:pt x="1585277" y="82510"/>
                </a:lnTo>
                <a:lnTo>
                  <a:pt x="1636179" y="76574"/>
                </a:lnTo>
                <a:lnTo>
                  <a:pt x="1687103" y="70845"/>
                </a:lnTo>
                <a:lnTo>
                  <a:pt x="1738049" y="65324"/>
                </a:lnTo>
                <a:lnTo>
                  <a:pt x="1789015" y="60011"/>
                </a:lnTo>
                <a:lnTo>
                  <a:pt x="1840002" y="54906"/>
                </a:lnTo>
                <a:lnTo>
                  <a:pt x="1891009" y="50010"/>
                </a:lnTo>
                <a:lnTo>
                  <a:pt x="1942035" y="45321"/>
                </a:lnTo>
                <a:lnTo>
                  <a:pt x="1993079" y="40840"/>
                </a:lnTo>
                <a:lnTo>
                  <a:pt x="2044141" y="36568"/>
                </a:lnTo>
                <a:lnTo>
                  <a:pt x="2095219" y="32504"/>
                </a:lnTo>
                <a:lnTo>
                  <a:pt x="2146315" y="28648"/>
                </a:lnTo>
                <a:lnTo>
                  <a:pt x="2197426" y="25001"/>
                </a:lnTo>
                <a:lnTo>
                  <a:pt x="2248552" y="21562"/>
                </a:lnTo>
                <a:lnTo>
                  <a:pt x="2299693" y="18331"/>
                </a:lnTo>
                <a:lnTo>
                  <a:pt x="2350848" y="15310"/>
                </a:lnTo>
                <a:lnTo>
                  <a:pt x="2402016" y="12496"/>
                </a:lnTo>
                <a:lnTo>
                  <a:pt x="2453197" y="9891"/>
                </a:lnTo>
                <a:lnTo>
                  <a:pt x="2504390" y="7495"/>
                </a:lnTo>
                <a:lnTo>
                  <a:pt x="2555594" y="5308"/>
                </a:lnTo>
                <a:lnTo>
                  <a:pt x="2606808" y="3330"/>
                </a:lnTo>
                <a:lnTo>
                  <a:pt x="2658033" y="1560"/>
                </a:lnTo>
                <a:lnTo>
                  <a:pt x="2709268" y="0"/>
                </a:lnTo>
                <a:lnTo>
                  <a:pt x="2759873" y="1149"/>
                </a:lnTo>
                <a:lnTo>
                  <a:pt x="2810472" y="2460"/>
                </a:lnTo>
                <a:lnTo>
                  <a:pt x="2861064" y="3932"/>
                </a:lnTo>
                <a:lnTo>
                  <a:pt x="2911650" y="5566"/>
                </a:lnTo>
                <a:lnTo>
                  <a:pt x="2962229" y="7361"/>
                </a:lnTo>
                <a:lnTo>
                  <a:pt x="3012801" y="9317"/>
                </a:lnTo>
                <a:lnTo>
                  <a:pt x="3063364" y="11435"/>
                </a:lnTo>
                <a:lnTo>
                  <a:pt x="3113920" y="13713"/>
                </a:lnTo>
                <a:lnTo>
                  <a:pt x="3164466" y="16153"/>
                </a:lnTo>
                <a:lnTo>
                  <a:pt x="3215004" y="18755"/>
                </a:lnTo>
                <a:lnTo>
                  <a:pt x="3265532" y="21517"/>
                </a:lnTo>
                <a:lnTo>
                  <a:pt x="3316051" y="24440"/>
                </a:lnTo>
                <a:lnTo>
                  <a:pt x="3366559" y="27525"/>
                </a:lnTo>
                <a:lnTo>
                  <a:pt x="3417057" y="30770"/>
                </a:lnTo>
                <a:lnTo>
                  <a:pt x="3467544" y="34177"/>
                </a:lnTo>
                <a:lnTo>
                  <a:pt x="3518020" y="37744"/>
                </a:lnTo>
                <a:lnTo>
                  <a:pt x="3568484" y="41473"/>
                </a:lnTo>
                <a:lnTo>
                  <a:pt x="3618935" y="45362"/>
                </a:lnTo>
                <a:lnTo>
                  <a:pt x="3669375" y="49413"/>
                </a:lnTo>
                <a:lnTo>
                  <a:pt x="3719801" y="53624"/>
                </a:lnTo>
                <a:lnTo>
                  <a:pt x="3770214" y="57996"/>
                </a:lnTo>
                <a:lnTo>
                  <a:pt x="3820614" y="62529"/>
                </a:lnTo>
                <a:lnTo>
                  <a:pt x="3871000" y="67223"/>
                </a:lnTo>
                <a:lnTo>
                  <a:pt x="3921371" y="72078"/>
                </a:lnTo>
                <a:lnTo>
                  <a:pt x="3971727" y="77093"/>
                </a:lnTo>
                <a:lnTo>
                  <a:pt x="4022069" y="82269"/>
                </a:lnTo>
                <a:lnTo>
                  <a:pt x="4072394" y="87606"/>
                </a:lnTo>
                <a:lnTo>
                  <a:pt x="4122704" y="93103"/>
                </a:lnTo>
                <a:lnTo>
                  <a:pt x="4172997" y="98761"/>
                </a:lnTo>
                <a:lnTo>
                  <a:pt x="4223274" y="104580"/>
                </a:lnTo>
                <a:lnTo>
                  <a:pt x="4273534" y="110559"/>
                </a:lnTo>
                <a:lnTo>
                  <a:pt x="4323776" y="116699"/>
                </a:lnTo>
                <a:lnTo>
                  <a:pt x="4374000" y="122999"/>
                </a:lnTo>
                <a:lnTo>
                  <a:pt x="4424934" y="129555"/>
                </a:lnTo>
                <a:lnTo>
                  <a:pt x="4475844" y="136275"/>
                </a:lnTo>
                <a:lnTo>
                  <a:pt x="4526730" y="143160"/>
                </a:lnTo>
                <a:lnTo>
                  <a:pt x="4577592" y="150209"/>
                </a:lnTo>
                <a:lnTo>
                  <a:pt x="4628429" y="157422"/>
                </a:lnTo>
                <a:lnTo>
                  <a:pt x="4679241" y="164800"/>
                </a:lnTo>
                <a:lnTo>
                  <a:pt x="4730028" y="172342"/>
                </a:lnTo>
                <a:lnTo>
                  <a:pt x="4780789" y="180048"/>
                </a:lnTo>
                <a:lnTo>
                  <a:pt x="4831524" y="187919"/>
                </a:lnTo>
                <a:lnTo>
                  <a:pt x="4882233" y="195953"/>
                </a:lnTo>
                <a:lnTo>
                  <a:pt x="4932914" y="204151"/>
                </a:lnTo>
                <a:lnTo>
                  <a:pt x="4983568" y="212514"/>
                </a:lnTo>
                <a:lnTo>
                  <a:pt x="5034194" y="221039"/>
                </a:lnTo>
                <a:lnTo>
                  <a:pt x="5084792" y="229729"/>
                </a:lnTo>
                <a:lnTo>
                  <a:pt x="5135362" y="238583"/>
                </a:lnTo>
                <a:lnTo>
                  <a:pt x="5185902" y="247600"/>
                </a:lnTo>
                <a:lnTo>
                  <a:pt x="5236413" y="256780"/>
                </a:lnTo>
                <a:lnTo>
                  <a:pt x="5286894" y="266124"/>
                </a:lnTo>
                <a:lnTo>
                  <a:pt x="5337345" y="275631"/>
                </a:lnTo>
                <a:lnTo>
                  <a:pt x="5387766" y="285302"/>
                </a:lnTo>
                <a:lnTo>
                  <a:pt x="5438155" y="295136"/>
                </a:lnTo>
                <a:lnTo>
                  <a:pt x="5488513" y="305133"/>
                </a:lnTo>
                <a:lnTo>
                  <a:pt x="5538840" y="315293"/>
                </a:lnTo>
                <a:lnTo>
                  <a:pt x="5589134" y="325616"/>
                </a:lnTo>
                <a:lnTo>
                  <a:pt x="5639396" y="336102"/>
                </a:lnTo>
                <a:lnTo>
                  <a:pt x="5689624" y="346751"/>
                </a:lnTo>
                <a:lnTo>
                  <a:pt x="5739820" y="357563"/>
                </a:lnTo>
                <a:lnTo>
                  <a:pt x="5789981" y="368538"/>
                </a:lnTo>
                <a:lnTo>
                  <a:pt x="5840109" y="379675"/>
                </a:lnTo>
                <a:lnTo>
                  <a:pt x="5890201" y="390975"/>
                </a:lnTo>
                <a:lnTo>
                  <a:pt x="5940259" y="402437"/>
                </a:lnTo>
                <a:lnTo>
                  <a:pt x="5890300" y="413352"/>
                </a:lnTo>
                <a:lnTo>
                  <a:pt x="5840303" y="424074"/>
                </a:lnTo>
                <a:lnTo>
                  <a:pt x="5790267" y="434604"/>
                </a:lnTo>
                <a:lnTo>
                  <a:pt x="5740195" y="444940"/>
                </a:lnTo>
                <a:lnTo>
                  <a:pt x="5690086" y="455082"/>
                </a:lnTo>
                <a:lnTo>
                  <a:pt x="5639941" y="465032"/>
                </a:lnTo>
                <a:lnTo>
                  <a:pt x="5589761" y="474788"/>
                </a:lnTo>
                <a:lnTo>
                  <a:pt x="5539545" y="484351"/>
                </a:lnTo>
                <a:lnTo>
                  <a:pt x="5489295" y="493720"/>
                </a:lnTo>
                <a:lnTo>
                  <a:pt x="5439012" y="502896"/>
                </a:lnTo>
                <a:lnTo>
                  <a:pt x="5388695" y="511877"/>
                </a:lnTo>
                <a:lnTo>
                  <a:pt x="5338346" y="520666"/>
                </a:lnTo>
                <a:lnTo>
                  <a:pt x="5287964" y="529260"/>
                </a:lnTo>
                <a:lnTo>
                  <a:pt x="5237551" y="537660"/>
                </a:lnTo>
                <a:lnTo>
                  <a:pt x="5187107" y="545867"/>
                </a:lnTo>
                <a:lnTo>
                  <a:pt x="5136632" y="553879"/>
                </a:lnTo>
                <a:lnTo>
                  <a:pt x="5086128" y="561697"/>
                </a:lnTo>
                <a:lnTo>
                  <a:pt x="5035594" y="569321"/>
                </a:lnTo>
                <a:lnTo>
                  <a:pt x="4985032" y="576750"/>
                </a:lnTo>
                <a:lnTo>
                  <a:pt x="4934441" y="583985"/>
                </a:lnTo>
                <a:lnTo>
                  <a:pt x="4883823" y="591026"/>
                </a:lnTo>
                <a:lnTo>
                  <a:pt x="4833178" y="597872"/>
                </a:lnTo>
                <a:lnTo>
                  <a:pt x="4782506" y="604523"/>
                </a:lnTo>
                <a:lnTo>
                  <a:pt x="4731808" y="610979"/>
                </a:lnTo>
                <a:lnTo>
                  <a:pt x="4681085" y="617241"/>
                </a:lnTo>
                <a:lnTo>
                  <a:pt x="4630337" y="623308"/>
                </a:lnTo>
                <a:lnTo>
                  <a:pt x="4579565" y="629180"/>
                </a:lnTo>
                <a:lnTo>
                  <a:pt x="4528769" y="634856"/>
                </a:lnTo>
                <a:lnTo>
                  <a:pt x="4477950" y="640338"/>
                </a:lnTo>
                <a:lnTo>
                  <a:pt x="4427108" y="645624"/>
                </a:lnTo>
                <a:lnTo>
                  <a:pt x="4376244" y="650715"/>
                </a:lnTo>
                <a:lnTo>
                  <a:pt x="4325359" y="655611"/>
                </a:lnTo>
                <a:lnTo>
                  <a:pt x="4274453" y="660311"/>
                </a:lnTo>
                <a:lnTo>
                  <a:pt x="4223527" y="664816"/>
                </a:lnTo>
                <a:lnTo>
                  <a:pt x="4172581" y="669125"/>
                </a:lnTo>
                <a:lnTo>
                  <a:pt x="4121615" y="673238"/>
                </a:lnTo>
                <a:lnTo>
                  <a:pt x="4070632" y="677155"/>
                </a:lnTo>
                <a:lnTo>
                  <a:pt x="4019630" y="680877"/>
                </a:lnTo>
                <a:lnTo>
                  <a:pt x="3968843" y="684387"/>
                </a:lnTo>
                <a:lnTo>
                  <a:pt x="3918046" y="687702"/>
                </a:lnTo>
                <a:lnTo>
                  <a:pt x="3867241" y="690823"/>
                </a:lnTo>
                <a:lnTo>
                  <a:pt x="3816429" y="693749"/>
                </a:lnTo>
                <a:lnTo>
                  <a:pt x="3765608" y="696480"/>
                </a:lnTo>
                <a:lnTo>
                  <a:pt x="3714781" y="699016"/>
                </a:lnTo>
                <a:lnTo>
                  <a:pt x="3663947" y="701358"/>
                </a:lnTo>
                <a:lnTo>
                  <a:pt x="3613107" y="703506"/>
                </a:lnTo>
                <a:lnTo>
                  <a:pt x="3562262" y="705458"/>
                </a:lnTo>
                <a:lnTo>
                  <a:pt x="3511413" y="707216"/>
                </a:lnTo>
                <a:lnTo>
                  <a:pt x="3460559" y="708780"/>
                </a:lnTo>
                <a:lnTo>
                  <a:pt x="3409701" y="710148"/>
                </a:lnTo>
                <a:lnTo>
                  <a:pt x="3358841" y="711322"/>
                </a:lnTo>
                <a:lnTo>
                  <a:pt x="3307978" y="712302"/>
                </a:lnTo>
                <a:lnTo>
                  <a:pt x="3257113" y="713087"/>
                </a:lnTo>
                <a:lnTo>
                  <a:pt x="3206247" y="713677"/>
                </a:lnTo>
                <a:lnTo>
                  <a:pt x="3155380" y="714073"/>
                </a:lnTo>
                <a:lnTo>
                  <a:pt x="3104512" y="714274"/>
                </a:lnTo>
                <a:lnTo>
                  <a:pt x="3053645" y="714280"/>
                </a:lnTo>
                <a:lnTo>
                  <a:pt x="3002779" y="714092"/>
                </a:lnTo>
                <a:lnTo>
                  <a:pt x="2951914" y="713709"/>
                </a:lnTo>
                <a:lnTo>
                  <a:pt x="2901051" y="713132"/>
                </a:lnTo>
                <a:lnTo>
                  <a:pt x="2850191" y="712361"/>
                </a:lnTo>
                <a:lnTo>
                  <a:pt x="2799334" y="711394"/>
                </a:lnTo>
                <a:lnTo>
                  <a:pt x="2748480" y="710233"/>
                </a:lnTo>
                <a:lnTo>
                  <a:pt x="2697631" y="708878"/>
                </a:lnTo>
                <a:lnTo>
                  <a:pt x="2646786" y="707328"/>
                </a:lnTo>
                <a:lnTo>
                  <a:pt x="2595947" y="705584"/>
                </a:lnTo>
                <a:lnTo>
                  <a:pt x="2545113" y="703645"/>
                </a:lnTo>
                <a:lnTo>
                  <a:pt x="2494286" y="701512"/>
                </a:lnTo>
                <a:lnTo>
                  <a:pt x="2443466" y="699184"/>
                </a:lnTo>
                <a:lnTo>
                  <a:pt x="2392654" y="696661"/>
                </a:lnTo>
                <a:lnTo>
                  <a:pt x="2341850" y="693944"/>
                </a:lnTo>
                <a:lnTo>
                  <a:pt x="2291054" y="691033"/>
                </a:lnTo>
                <a:lnTo>
                  <a:pt x="2240268" y="687927"/>
                </a:lnTo>
                <a:lnTo>
                  <a:pt x="2189491" y="684627"/>
                </a:lnTo>
                <a:lnTo>
                  <a:pt x="2138851" y="680511"/>
                </a:lnTo>
              </a:path>
            </a:pathLst>
          </a:custGeom>
          <a:ln w="101600">
            <a:solidFill>
              <a:srgbClr val="F5D3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38699" y="4013523"/>
            <a:ext cx="242888" cy="277713"/>
          </a:xfrm>
          <a:custGeom>
            <a:avLst/>
            <a:gdLst/>
            <a:ahLst/>
            <a:cxnLst/>
            <a:rect l="l" t="t" r="r" b="b"/>
            <a:pathLst>
              <a:path w="345439" h="394970">
                <a:moveTo>
                  <a:pt x="345163" y="0"/>
                </a:moveTo>
                <a:lnTo>
                  <a:pt x="0" y="170720"/>
                </a:lnTo>
                <a:lnTo>
                  <a:pt x="313065" y="394937"/>
                </a:lnTo>
              </a:path>
            </a:pathLst>
          </a:custGeom>
          <a:ln w="101600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38700" y="4133560"/>
            <a:ext cx="231725" cy="19199"/>
          </a:xfrm>
          <a:custGeom>
            <a:avLst/>
            <a:gdLst/>
            <a:ahLst/>
            <a:cxnLst/>
            <a:rect l="l" t="t" r="r" b="b"/>
            <a:pathLst>
              <a:path w="329564" h="27304">
                <a:moveTo>
                  <a:pt x="329114" y="26748"/>
                </a:moveTo>
                <a:lnTo>
                  <a:pt x="0" y="0"/>
                </a:lnTo>
              </a:path>
            </a:pathLst>
          </a:custGeom>
          <a:ln w="101600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8204" y="1848517"/>
            <a:ext cx="185291" cy="210741"/>
          </a:xfrm>
          <a:custGeom>
            <a:avLst/>
            <a:gdLst/>
            <a:ahLst/>
            <a:cxnLst/>
            <a:rect l="l" t="t" r="r" b="b"/>
            <a:pathLst>
              <a:path w="263525" h="299719">
                <a:moveTo>
                  <a:pt x="263037" y="0"/>
                </a:moveTo>
                <a:lnTo>
                  <a:pt x="224743" y="40238"/>
                </a:lnTo>
                <a:lnTo>
                  <a:pt x="186772" y="80948"/>
                </a:lnTo>
                <a:lnTo>
                  <a:pt x="149116" y="122119"/>
                </a:lnTo>
                <a:lnTo>
                  <a:pt x="111768" y="163742"/>
                </a:lnTo>
                <a:lnTo>
                  <a:pt x="74720" y="205807"/>
                </a:lnTo>
                <a:lnTo>
                  <a:pt x="45993" y="239036"/>
                </a:lnTo>
                <a:lnTo>
                  <a:pt x="17676" y="272745"/>
                </a:lnTo>
                <a:lnTo>
                  <a:pt x="0" y="299176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46225" y="1989685"/>
            <a:ext cx="160288" cy="177254"/>
          </a:xfrm>
          <a:custGeom>
            <a:avLst/>
            <a:gdLst/>
            <a:ahLst/>
            <a:cxnLst/>
            <a:rect l="l" t="t" r="r" b="b"/>
            <a:pathLst>
              <a:path w="227965" h="252094">
                <a:moveTo>
                  <a:pt x="12341" y="0"/>
                </a:moveTo>
                <a:lnTo>
                  <a:pt x="0" y="251477"/>
                </a:lnTo>
                <a:lnTo>
                  <a:pt x="227700" y="144025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46225" y="2040319"/>
            <a:ext cx="84385" cy="126355"/>
          </a:xfrm>
          <a:custGeom>
            <a:avLst/>
            <a:gdLst/>
            <a:ahLst/>
            <a:cxnLst/>
            <a:rect l="l" t="t" r="r" b="b"/>
            <a:pathLst>
              <a:path w="120014" h="179705">
                <a:moveTo>
                  <a:pt x="120020" y="0"/>
                </a:moveTo>
                <a:lnTo>
                  <a:pt x="0" y="179465"/>
                </a:lnTo>
              </a:path>
            </a:pathLst>
          </a:custGeom>
          <a:ln w="634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52243" y="1750219"/>
            <a:ext cx="2886521" cy="286499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R="629521" algn="ctr">
              <a:spcBef>
                <a:spcPts val="70"/>
              </a:spcBef>
            </a:pPr>
            <a:r>
              <a:rPr sz="2180" b="1" dirty="0">
                <a:solidFill>
                  <a:srgbClr val="C82506"/>
                </a:solidFill>
                <a:latin typeface="Helvetica Neue"/>
                <a:cs typeface="Helvetica Neue"/>
              </a:rPr>
              <a:t>z</a:t>
            </a:r>
            <a:endParaRPr sz="2180" dirty="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</a:pPr>
            <a:endParaRPr sz="2601" dirty="0">
              <a:latin typeface="Times New Roman"/>
              <a:cs typeface="Times New Roman"/>
            </a:endParaRPr>
          </a:p>
          <a:p>
            <a:pPr marR="3572" algn="r">
              <a:lnSpc>
                <a:spcPts val="2503"/>
              </a:lnSpc>
              <a:spcBef>
                <a:spcPts val="1564"/>
              </a:spcBef>
            </a:pPr>
            <a:r>
              <a:rPr sz="2180" b="1" dirty="0">
                <a:solidFill>
                  <a:srgbClr val="51A7F9"/>
                </a:solidFill>
                <a:latin typeface="Helvetica Neue"/>
                <a:cs typeface="Helvetica Neue"/>
              </a:rPr>
              <a:t>AH</a:t>
            </a:r>
            <a:endParaRPr sz="2180" dirty="0">
              <a:latin typeface="Helvetica Neue"/>
              <a:cs typeface="Helvetica Neue"/>
            </a:endParaRPr>
          </a:p>
          <a:p>
            <a:pPr marL="8929">
              <a:lnSpc>
                <a:spcPts val="2925"/>
              </a:lnSpc>
            </a:pPr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h</a:t>
            </a:r>
            <a:endParaRPr sz="2531" dirty="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</a:pPr>
            <a:endParaRPr sz="3023" dirty="0">
              <a:latin typeface="Times New Roman"/>
              <a:cs typeface="Times New Roman"/>
            </a:endParaRPr>
          </a:p>
          <a:p>
            <a:pPr>
              <a:spcBef>
                <a:spcPts val="18"/>
              </a:spcBef>
            </a:pPr>
            <a:endParaRPr sz="2391" dirty="0">
              <a:latin typeface="Times New Roman"/>
              <a:cs typeface="Times New Roman"/>
            </a:endParaRPr>
          </a:p>
          <a:p>
            <a:pPr marL="625056"/>
            <a:r>
              <a:rPr sz="2531" b="1" dirty="0">
                <a:solidFill>
                  <a:srgbClr val="F5D328"/>
                </a:solidFill>
                <a:latin typeface="Helvetica Neue"/>
                <a:cs typeface="Helvetica Neue"/>
              </a:rPr>
              <a:t>A</a:t>
            </a:r>
            <a:endParaRPr sz="2531" dirty="0">
              <a:latin typeface="Helvetica Neue"/>
              <a:cs typeface="Helvetica Neu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85041" y="2423511"/>
            <a:ext cx="394246" cy="1724323"/>
          </a:xfrm>
          <a:custGeom>
            <a:avLst/>
            <a:gdLst/>
            <a:ahLst/>
            <a:cxnLst/>
            <a:rect l="l" t="t" r="r" b="b"/>
            <a:pathLst>
              <a:path w="560704" h="2452370">
                <a:moveTo>
                  <a:pt x="560203" y="0"/>
                </a:moveTo>
                <a:lnTo>
                  <a:pt x="529976" y="48502"/>
                </a:lnTo>
                <a:lnTo>
                  <a:pt x="505444" y="93306"/>
                </a:lnTo>
                <a:lnTo>
                  <a:pt x="481461" y="138393"/>
                </a:lnTo>
                <a:lnTo>
                  <a:pt x="458031" y="183759"/>
                </a:lnTo>
                <a:lnTo>
                  <a:pt x="435157" y="229398"/>
                </a:lnTo>
                <a:lnTo>
                  <a:pt x="412839" y="275305"/>
                </a:lnTo>
                <a:lnTo>
                  <a:pt x="391081" y="321475"/>
                </a:lnTo>
                <a:lnTo>
                  <a:pt x="369884" y="367903"/>
                </a:lnTo>
                <a:lnTo>
                  <a:pt x="349252" y="414584"/>
                </a:lnTo>
                <a:lnTo>
                  <a:pt x="329186" y="461513"/>
                </a:lnTo>
                <a:lnTo>
                  <a:pt x="309689" y="508684"/>
                </a:lnTo>
                <a:lnTo>
                  <a:pt x="290762" y="556092"/>
                </a:lnTo>
                <a:lnTo>
                  <a:pt x="272409" y="603734"/>
                </a:lnTo>
                <a:lnTo>
                  <a:pt x="254632" y="651602"/>
                </a:lnTo>
                <a:lnTo>
                  <a:pt x="237432" y="699693"/>
                </a:lnTo>
                <a:lnTo>
                  <a:pt x="220812" y="748001"/>
                </a:lnTo>
                <a:lnTo>
                  <a:pt x="204775" y="796521"/>
                </a:lnTo>
                <a:lnTo>
                  <a:pt x="189323" y="845248"/>
                </a:lnTo>
                <a:lnTo>
                  <a:pt x="174457" y="894177"/>
                </a:lnTo>
                <a:lnTo>
                  <a:pt x="160181" y="943302"/>
                </a:lnTo>
                <a:lnTo>
                  <a:pt x="146496" y="992620"/>
                </a:lnTo>
                <a:lnTo>
                  <a:pt x="133405" y="1042124"/>
                </a:lnTo>
                <a:lnTo>
                  <a:pt x="120911" y="1091809"/>
                </a:lnTo>
                <a:lnTo>
                  <a:pt x="109107" y="1141272"/>
                </a:lnTo>
                <a:lnTo>
                  <a:pt x="97908" y="1190852"/>
                </a:lnTo>
                <a:lnTo>
                  <a:pt x="87312" y="1240542"/>
                </a:lnTo>
                <a:lnTo>
                  <a:pt x="77320" y="1290338"/>
                </a:lnTo>
                <a:lnTo>
                  <a:pt x="67934" y="1340233"/>
                </a:lnTo>
                <a:lnTo>
                  <a:pt x="59152" y="1390222"/>
                </a:lnTo>
                <a:lnTo>
                  <a:pt x="50977" y="1440300"/>
                </a:lnTo>
                <a:lnTo>
                  <a:pt x="43407" y="1490461"/>
                </a:lnTo>
                <a:lnTo>
                  <a:pt x="36444" y="1540700"/>
                </a:lnTo>
                <a:lnTo>
                  <a:pt x="30087" y="1591011"/>
                </a:lnTo>
                <a:lnTo>
                  <a:pt x="24338" y="1641388"/>
                </a:lnTo>
                <a:lnTo>
                  <a:pt x="19197" y="1691827"/>
                </a:lnTo>
                <a:lnTo>
                  <a:pt x="14664" y="1742321"/>
                </a:lnTo>
                <a:lnTo>
                  <a:pt x="10740" y="1792865"/>
                </a:lnTo>
                <a:lnTo>
                  <a:pt x="7425" y="1843453"/>
                </a:lnTo>
                <a:lnTo>
                  <a:pt x="4719" y="1894081"/>
                </a:lnTo>
                <a:lnTo>
                  <a:pt x="2623" y="1944742"/>
                </a:lnTo>
                <a:lnTo>
                  <a:pt x="1138" y="1995431"/>
                </a:lnTo>
                <a:lnTo>
                  <a:pt x="263" y="2046142"/>
                </a:lnTo>
                <a:lnTo>
                  <a:pt x="0" y="2096871"/>
                </a:lnTo>
                <a:lnTo>
                  <a:pt x="348" y="2147611"/>
                </a:lnTo>
                <a:lnTo>
                  <a:pt x="1308" y="2198356"/>
                </a:lnTo>
                <a:lnTo>
                  <a:pt x="2881" y="2249102"/>
                </a:lnTo>
                <a:lnTo>
                  <a:pt x="5066" y="2299843"/>
                </a:lnTo>
                <a:lnTo>
                  <a:pt x="7865" y="2350573"/>
                </a:lnTo>
                <a:lnTo>
                  <a:pt x="11278" y="2401287"/>
                </a:lnTo>
                <a:lnTo>
                  <a:pt x="15305" y="2451979"/>
                </a:lnTo>
              </a:path>
            </a:pathLst>
          </a:custGeom>
          <a:ln w="114300">
            <a:solidFill>
              <a:srgbClr val="F5D3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25816" y="2237840"/>
            <a:ext cx="269230" cy="302270"/>
          </a:xfrm>
          <a:custGeom>
            <a:avLst/>
            <a:gdLst/>
            <a:ahLst/>
            <a:cxnLst/>
            <a:rect l="l" t="t" r="r" b="b"/>
            <a:pathLst>
              <a:path w="382904" h="429895">
                <a:moveTo>
                  <a:pt x="375084" y="429446"/>
                </a:moveTo>
                <a:lnTo>
                  <a:pt x="382336" y="0"/>
                </a:lnTo>
                <a:lnTo>
                  <a:pt x="0" y="195694"/>
                </a:lnTo>
              </a:path>
            </a:pathLst>
          </a:custGeom>
          <a:ln w="114299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7682" y="2237840"/>
            <a:ext cx="137071" cy="220117"/>
          </a:xfrm>
          <a:custGeom>
            <a:avLst/>
            <a:gdLst/>
            <a:ahLst/>
            <a:cxnLst/>
            <a:rect l="l" t="t" r="r" b="b"/>
            <a:pathLst>
              <a:path w="194945" h="313054">
                <a:moveTo>
                  <a:pt x="0" y="312570"/>
                </a:moveTo>
                <a:lnTo>
                  <a:pt x="194793" y="0"/>
                </a:lnTo>
              </a:path>
            </a:pathLst>
          </a:custGeom>
          <a:ln w="114299">
            <a:solidFill>
              <a:srgbClr val="F5D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88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886</Words>
  <Application>Microsoft Macintosh PowerPoint</Application>
  <PresentationFormat>On-screen Show (4:3)</PresentationFormat>
  <Paragraphs>152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Helvetica Neue</vt:lpstr>
      <vt:lpstr>HelveticaNeue-BoldItalic</vt:lpstr>
      <vt:lpstr>HelveticaNeue-Light</vt:lpstr>
      <vt:lpstr>HelveticaNeue-LightItalic</vt:lpstr>
      <vt:lpstr>HelveticaNeue-Medium</vt:lpstr>
      <vt:lpstr>STIXGeneral</vt:lpstr>
      <vt:lpstr>Times New Roman</vt:lpstr>
      <vt:lpstr>Office Theme</vt:lpstr>
      <vt:lpstr>Coordenadas de importancia para la observación</vt:lpstr>
      <vt:lpstr>Coordenadas Alt-Azimutales: (h,A)</vt:lpstr>
      <vt:lpstr>Coordenadas Alt-Azimutales: (h,A)</vt:lpstr>
      <vt:lpstr>Coordenadas Alt-Azimutales: (h,A)</vt:lpstr>
      <vt:lpstr>Ecuador y eclíptica</vt:lpstr>
      <vt:lpstr>Coordenadas ecuatoriales relativas u horarias</vt:lpstr>
      <vt:lpstr>Coordenadas ecuatoriales absolutas</vt:lpstr>
      <vt:lpstr>Tiempo Sidéreo Local</vt:lpstr>
      <vt:lpstr>Coordenadas - Resumen</vt:lpstr>
      <vt:lpstr>Coordenadas Ecuatoriales: (α,δ) ó (AR,DEC)</vt:lpstr>
      <vt:lpstr>Coordenadas Ecuatoriales: (α,δ) ó (AR,DEC)</vt:lpstr>
      <vt:lpstr>Visibilidad y culminaciones</vt:lpstr>
      <vt:lpstr>Criterios  de visibilidad</vt:lpstr>
      <vt:lpstr>Dado un objeto: buscar sus coordenadas</vt:lpstr>
      <vt:lpstr>Visibilidad: Calculador StarAlt</vt:lpstr>
      <vt:lpstr>Visibilidad: Calculador StarAlt</vt:lpstr>
      <vt:lpstr>Visibilidad:  Calculador StarAlt</vt:lpstr>
      <vt:lpstr>Visibilidad:  Calculador  StarAlt</vt:lpstr>
      <vt:lpstr>Visibilidad durante el año: Calculador StarObs</vt:lpstr>
      <vt:lpstr>Tiempo sidéreo</vt:lpstr>
      <vt:lpstr>Días Julianos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Gonzalo Tancredi</cp:lastModifiedBy>
  <cp:revision>18</cp:revision>
  <cp:lastPrinted>1601-01-01T00:00:00Z</cp:lastPrinted>
  <dcterms:created xsi:type="dcterms:W3CDTF">1601-01-01T00:00:00Z</dcterms:created>
  <dcterms:modified xsi:type="dcterms:W3CDTF">2021-08-22T20:44:33Z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