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717" r:id="rId1"/>
    <p:sldMasterId id="2147483733" r:id="rId2"/>
  </p:sldMasterIdLst>
  <p:sldIdLst>
    <p:sldId id="256" r:id="rId3"/>
    <p:sldId id="281" r:id="rId4"/>
    <p:sldId id="266" r:id="rId5"/>
    <p:sldId id="258" r:id="rId6"/>
    <p:sldId id="259" r:id="rId7"/>
    <p:sldId id="261" r:id="rId8"/>
    <p:sldId id="257" r:id="rId9"/>
    <p:sldId id="264" r:id="rId10"/>
    <p:sldId id="262" r:id="rId11"/>
    <p:sldId id="263" r:id="rId12"/>
    <p:sldId id="265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8274" name="Group 2">
            <a:extLst>
              <a:ext uri="{FF2B5EF4-FFF2-40B4-BE49-F238E27FC236}">
                <a16:creationId xmlns:a16="http://schemas.microsoft.com/office/drawing/2014/main" id="{A018CAA4-ECE6-404E-90D8-2AC6A7F3945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38275" name="Freeform 3">
              <a:extLst>
                <a:ext uri="{FF2B5EF4-FFF2-40B4-BE49-F238E27FC236}">
                  <a16:creationId xmlns:a16="http://schemas.microsoft.com/office/drawing/2014/main" id="{70B59E9E-9868-D745-A730-45947647A57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8276" name="Freeform 4">
              <a:extLst>
                <a:ext uri="{FF2B5EF4-FFF2-40B4-BE49-F238E27FC236}">
                  <a16:creationId xmlns:a16="http://schemas.microsoft.com/office/drawing/2014/main" id="{05770CD3-B727-C84B-A462-3E124E34520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8277" name="Freeform 5">
              <a:extLst>
                <a:ext uri="{FF2B5EF4-FFF2-40B4-BE49-F238E27FC236}">
                  <a16:creationId xmlns:a16="http://schemas.microsoft.com/office/drawing/2014/main" id="{84CCD247-7F41-9649-941B-D1B50BF714A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8278" name="Freeform 6">
              <a:extLst>
                <a:ext uri="{FF2B5EF4-FFF2-40B4-BE49-F238E27FC236}">
                  <a16:creationId xmlns:a16="http://schemas.microsoft.com/office/drawing/2014/main" id="{4868FAFE-7FB1-584A-9C54-369A5D7DE11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8279" name="Freeform 7">
              <a:extLst>
                <a:ext uri="{FF2B5EF4-FFF2-40B4-BE49-F238E27FC236}">
                  <a16:creationId xmlns:a16="http://schemas.microsoft.com/office/drawing/2014/main" id="{B84C333A-7388-1047-9F3D-48AD75A6E1B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8280" name="Freeform 8">
              <a:extLst>
                <a:ext uri="{FF2B5EF4-FFF2-40B4-BE49-F238E27FC236}">
                  <a16:creationId xmlns:a16="http://schemas.microsoft.com/office/drawing/2014/main" id="{8C04C85A-8D0E-314C-BC5A-8FCA2C2F793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8281" name="Freeform 9">
              <a:extLst>
                <a:ext uri="{FF2B5EF4-FFF2-40B4-BE49-F238E27FC236}">
                  <a16:creationId xmlns:a16="http://schemas.microsoft.com/office/drawing/2014/main" id="{05553A40-94C1-FD4E-AFFB-D6540DD294C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8282" name="Freeform 10">
              <a:extLst>
                <a:ext uri="{FF2B5EF4-FFF2-40B4-BE49-F238E27FC236}">
                  <a16:creationId xmlns:a16="http://schemas.microsoft.com/office/drawing/2014/main" id="{AAE1D797-CDCF-9742-AFC0-3A8F1D4CAAD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8283" name="Freeform 11">
              <a:extLst>
                <a:ext uri="{FF2B5EF4-FFF2-40B4-BE49-F238E27FC236}">
                  <a16:creationId xmlns:a16="http://schemas.microsoft.com/office/drawing/2014/main" id="{10997C08-86EC-9247-A837-9D7EB4F14AA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8284" name="Freeform 12">
              <a:extLst>
                <a:ext uri="{FF2B5EF4-FFF2-40B4-BE49-F238E27FC236}">
                  <a16:creationId xmlns:a16="http://schemas.microsoft.com/office/drawing/2014/main" id="{97EDDAB8-8A26-1342-843B-1BDE92FAFBA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8285" name="Freeform 13">
              <a:extLst>
                <a:ext uri="{FF2B5EF4-FFF2-40B4-BE49-F238E27FC236}">
                  <a16:creationId xmlns:a16="http://schemas.microsoft.com/office/drawing/2014/main" id="{145AE1EB-9252-BB4E-8FC8-738069F394A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8286" name="Freeform 14">
              <a:extLst>
                <a:ext uri="{FF2B5EF4-FFF2-40B4-BE49-F238E27FC236}">
                  <a16:creationId xmlns:a16="http://schemas.microsoft.com/office/drawing/2014/main" id="{7F927EB4-F873-E143-8D30-ACFC9D0F11A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8287" name="Freeform 15">
              <a:extLst>
                <a:ext uri="{FF2B5EF4-FFF2-40B4-BE49-F238E27FC236}">
                  <a16:creationId xmlns:a16="http://schemas.microsoft.com/office/drawing/2014/main" id="{B238A2E9-276C-454D-8C98-63BB78CF756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8288" name="Freeform 16">
              <a:extLst>
                <a:ext uri="{FF2B5EF4-FFF2-40B4-BE49-F238E27FC236}">
                  <a16:creationId xmlns:a16="http://schemas.microsoft.com/office/drawing/2014/main" id="{232318B0-5C1A-184B-89E0-3B7AC089F1F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8289" name="Freeform 17">
              <a:extLst>
                <a:ext uri="{FF2B5EF4-FFF2-40B4-BE49-F238E27FC236}">
                  <a16:creationId xmlns:a16="http://schemas.microsoft.com/office/drawing/2014/main" id="{8F39B965-7175-BD46-889E-9BCB48B8864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8290" name="Freeform 18">
              <a:extLst>
                <a:ext uri="{FF2B5EF4-FFF2-40B4-BE49-F238E27FC236}">
                  <a16:creationId xmlns:a16="http://schemas.microsoft.com/office/drawing/2014/main" id="{19C4F217-0FED-7A4C-89F7-A0DF5E4C003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8291" name="Freeform 19">
              <a:extLst>
                <a:ext uri="{FF2B5EF4-FFF2-40B4-BE49-F238E27FC236}">
                  <a16:creationId xmlns:a16="http://schemas.microsoft.com/office/drawing/2014/main" id="{C2DDDE00-4923-1B43-B419-FC5492FECD0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8292" name="Freeform 20">
              <a:extLst>
                <a:ext uri="{FF2B5EF4-FFF2-40B4-BE49-F238E27FC236}">
                  <a16:creationId xmlns:a16="http://schemas.microsoft.com/office/drawing/2014/main" id="{6806B3FC-2500-8B4D-BF72-132C8CA2226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8293" name="Freeform 21">
              <a:extLst>
                <a:ext uri="{FF2B5EF4-FFF2-40B4-BE49-F238E27FC236}">
                  <a16:creationId xmlns:a16="http://schemas.microsoft.com/office/drawing/2014/main" id="{D69E72B6-BC8D-6E46-8DCF-965F087E3F1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8294" name="Freeform 22">
              <a:extLst>
                <a:ext uri="{FF2B5EF4-FFF2-40B4-BE49-F238E27FC236}">
                  <a16:creationId xmlns:a16="http://schemas.microsoft.com/office/drawing/2014/main" id="{585DBA53-E392-AD45-B776-3F7570F03FC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8295" name="Freeform 23">
              <a:extLst>
                <a:ext uri="{FF2B5EF4-FFF2-40B4-BE49-F238E27FC236}">
                  <a16:creationId xmlns:a16="http://schemas.microsoft.com/office/drawing/2014/main" id="{B7BBC7DE-F50F-1442-8107-DDDC25C4488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8296" name="Freeform 24">
              <a:extLst>
                <a:ext uri="{FF2B5EF4-FFF2-40B4-BE49-F238E27FC236}">
                  <a16:creationId xmlns:a16="http://schemas.microsoft.com/office/drawing/2014/main" id="{4963A846-C8FD-6148-B4CB-CF2B90F2028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8297" name="Freeform 25">
              <a:extLst>
                <a:ext uri="{FF2B5EF4-FFF2-40B4-BE49-F238E27FC236}">
                  <a16:creationId xmlns:a16="http://schemas.microsoft.com/office/drawing/2014/main" id="{F69C8914-6B44-484D-99E6-6636B3B8EAF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8298" name="Freeform 26">
              <a:extLst>
                <a:ext uri="{FF2B5EF4-FFF2-40B4-BE49-F238E27FC236}">
                  <a16:creationId xmlns:a16="http://schemas.microsoft.com/office/drawing/2014/main" id="{C284EEFD-3072-F143-B22D-419D40B3304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8299" name="Freeform 27">
              <a:extLst>
                <a:ext uri="{FF2B5EF4-FFF2-40B4-BE49-F238E27FC236}">
                  <a16:creationId xmlns:a16="http://schemas.microsoft.com/office/drawing/2014/main" id="{6345C310-CB76-ED46-8088-6EA377C52E5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8300" name="Freeform 28">
              <a:extLst>
                <a:ext uri="{FF2B5EF4-FFF2-40B4-BE49-F238E27FC236}">
                  <a16:creationId xmlns:a16="http://schemas.microsoft.com/office/drawing/2014/main" id="{CF01F2FD-D851-F44D-8081-22750E73714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8301" name="Freeform 29">
              <a:extLst>
                <a:ext uri="{FF2B5EF4-FFF2-40B4-BE49-F238E27FC236}">
                  <a16:creationId xmlns:a16="http://schemas.microsoft.com/office/drawing/2014/main" id="{9DC48842-B74A-B246-B7A9-33DA67CEB64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8302" name="Freeform 30">
              <a:extLst>
                <a:ext uri="{FF2B5EF4-FFF2-40B4-BE49-F238E27FC236}">
                  <a16:creationId xmlns:a16="http://schemas.microsoft.com/office/drawing/2014/main" id="{0CF6700D-5437-6F4D-8495-9C3F7689B4A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8303" name="Freeform 31">
              <a:extLst>
                <a:ext uri="{FF2B5EF4-FFF2-40B4-BE49-F238E27FC236}">
                  <a16:creationId xmlns:a16="http://schemas.microsoft.com/office/drawing/2014/main" id="{20E5C244-1874-9847-8BFE-ADC58A95E6D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8304" name="Freeform 32">
              <a:extLst>
                <a:ext uri="{FF2B5EF4-FFF2-40B4-BE49-F238E27FC236}">
                  <a16:creationId xmlns:a16="http://schemas.microsoft.com/office/drawing/2014/main" id="{C5490CED-DCAB-054E-9403-ADC4F5A4DBA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8305" name="Freeform 33">
              <a:extLst>
                <a:ext uri="{FF2B5EF4-FFF2-40B4-BE49-F238E27FC236}">
                  <a16:creationId xmlns:a16="http://schemas.microsoft.com/office/drawing/2014/main" id="{95C54315-DAFE-164C-A7D2-09F8A761255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8306" name="Freeform 34">
              <a:extLst>
                <a:ext uri="{FF2B5EF4-FFF2-40B4-BE49-F238E27FC236}">
                  <a16:creationId xmlns:a16="http://schemas.microsoft.com/office/drawing/2014/main" id="{3DB5F744-802D-0C4E-9B94-7D50446934A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8307" name="Freeform 35">
              <a:extLst>
                <a:ext uri="{FF2B5EF4-FFF2-40B4-BE49-F238E27FC236}">
                  <a16:creationId xmlns:a16="http://schemas.microsoft.com/office/drawing/2014/main" id="{388DA65E-95F0-B54C-AF5A-1D4B809ADB2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8308" name="Freeform 36">
              <a:extLst>
                <a:ext uri="{FF2B5EF4-FFF2-40B4-BE49-F238E27FC236}">
                  <a16:creationId xmlns:a16="http://schemas.microsoft.com/office/drawing/2014/main" id="{F69F3D52-466D-764F-B97D-872D278611C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8309" name="Freeform 37">
              <a:extLst>
                <a:ext uri="{FF2B5EF4-FFF2-40B4-BE49-F238E27FC236}">
                  <a16:creationId xmlns:a16="http://schemas.microsoft.com/office/drawing/2014/main" id="{5332A76B-5A04-7A43-A3A3-B59F3B673DA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8310" name="Freeform 38">
              <a:extLst>
                <a:ext uri="{FF2B5EF4-FFF2-40B4-BE49-F238E27FC236}">
                  <a16:creationId xmlns:a16="http://schemas.microsoft.com/office/drawing/2014/main" id="{06C19FE3-6EF9-AB48-94B0-EA1C48B2726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grpSp>
          <p:nvGrpSpPr>
            <p:cNvPr id="438311" name="Group 39">
              <a:extLst>
                <a:ext uri="{FF2B5EF4-FFF2-40B4-BE49-F238E27FC236}">
                  <a16:creationId xmlns:a16="http://schemas.microsoft.com/office/drawing/2014/main" id="{2BB83962-A01D-4143-8A44-008E8E4B633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38312" name="Freeform 40">
                <a:extLst>
                  <a:ext uri="{FF2B5EF4-FFF2-40B4-BE49-F238E27FC236}">
                    <a16:creationId xmlns:a16="http://schemas.microsoft.com/office/drawing/2014/main" id="{4F71329D-1367-324D-B35E-2A7C85E33EA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438313" name="Freeform 41">
                <a:extLst>
                  <a:ext uri="{FF2B5EF4-FFF2-40B4-BE49-F238E27FC236}">
                    <a16:creationId xmlns:a16="http://schemas.microsoft.com/office/drawing/2014/main" id="{58F0B385-E437-0F42-9025-6C8FFFDA2AC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_tradnl"/>
              </a:p>
            </p:txBody>
          </p:sp>
        </p:grpSp>
      </p:grpSp>
      <p:sp>
        <p:nvSpPr>
          <p:cNvPr id="438314" name="Rectangle 42">
            <a:extLst>
              <a:ext uri="{FF2B5EF4-FFF2-40B4-BE49-F238E27FC236}">
                <a16:creationId xmlns:a16="http://schemas.microsoft.com/office/drawing/2014/main" id="{6CC34127-46B1-2245-AEFF-C34CD95138A8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s-ES" altLang="en-US" noProof="0"/>
              <a:t>Haga clic para cambiar el estilo de título	</a:t>
            </a:r>
          </a:p>
        </p:txBody>
      </p:sp>
      <p:sp>
        <p:nvSpPr>
          <p:cNvPr id="438315" name="Rectangle 43">
            <a:extLst>
              <a:ext uri="{FF2B5EF4-FFF2-40B4-BE49-F238E27FC236}">
                <a16:creationId xmlns:a16="http://schemas.microsoft.com/office/drawing/2014/main" id="{23D7A5C1-9FCD-034D-B0D2-2D464B6AA815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s-ES" altLang="en-US" noProof="0"/>
              <a:t>Haga clic para modificar el estilo de subtítulo del patrón</a:t>
            </a:r>
          </a:p>
        </p:txBody>
      </p:sp>
      <p:sp>
        <p:nvSpPr>
          <p:cNvPr id="438316" name="Rectangle 44">
            <a:extLst>
              <a:ext uri="{FF2B5EF4-FFF2-40B4-BE49-F238E27FC236}">
                <a16:creationId xmlns:a16="http://schemas.microsoft.com/office/drawing/2014/main" id="{6E01714F-5A5D-D548-91B4-7B558F3E2A2C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38317" name="Rectangle 45">
            <a:extLst>
              <a:ext uri="{FF2B5EF4-FFF2-40B4-BE49-F238E27FC236}">
                <a16:creationId xmlns:a16="http://schemas.microsoft.com/office/drawing/2014/main" id="{223A247C-5EE6-6448-94B3-0ECF1BF5CF7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38318" name="Rectangle 46">
            <a:extLst>
              <a:ext uri="{FF2B5EF4-FFF2-40B4-BE49-F238E27FC236}">
                <a16:creationId xmlns:a16="http://schemas.microsoft.com/office/drawing/2014/main" id="{8415EB74-D2BE-6B42-A156-0FC798D799A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2269A1E-7DC4-F447-B0F1-D8A19702A7C8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5646F-65E8-3E4D-99E6-0694FCB9A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48D98A-52B9-A040-973E-48178EFA1D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41C81C-F3A9-9A4B-B77F-8B16339C2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FA914D-31E2-8548-9D2A-BC6493CFF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D9CEA-5914-4346-97A9-87FE242EA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787D6-2AD3-0646-B4FD-B72CB4B0E2F3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765528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54F91A-46B9-D641-8C71-3A292A69BD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53EEDB-5E09-904A-AE96-88B0CB87D4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569B90-7C8C-0945-90B8-2003BED17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89DDC-D6D5-B347-B050-FCB3A0C89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FC7B18-784A-BD42-B53B-E6108521C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A4D42-A1AD-1F42-BD01-13C5043961F3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219057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156C8-A841-CF4C-9425-FF96DB26F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06AF50-5F3C-DC46-A90C-53578089379B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B377F1-E2A3-4845-B8E5-884C9E4845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B15C18-4639-D14C-BC59-42E5C35476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E09E23-748D-324E-A812-C85748E18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5BA67D-5F01-0E43-A0CB-5F1EF2586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0F35C3B-1E5F-A941-887B-53CFEC5CFA98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40463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C51AA-DEB8-FF4B-8419-78977289A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7C9D9-9E78-EE46-880D-8DFFFFB59128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74BBDF-F687-2E43-99BD-A9C64B956DB7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0CBA9DB-B1DB-9343-83F8-A24D83AAA37C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2CDD8F-B170-B749-8934-37B843526C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D809479-343E-7445-A95B-7D1DF5A97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16E00B6-822A-9046-89DA-675617D93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115CEE0-3A20-0343-9D90-00B09BCC0613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737440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67049-0A0C-CB45-8ADF-EF42C346FB00}"/>
              </a:ext>
            </a:extLst>
          </p:cNvPr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B78BE-63CC-E64B-A373-DE19B31AD17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4C8517-829D-D946-B0E3-04AF2791AB20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BF0BD62-89A8-034A-BC94-D5C3BE6994C1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666BA9-BB85-D54D-9752-A24506B44A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EB7345-9669-9D47-803F-36DA220F3E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A615B3-B734-7243-A03C-6FE399BE4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F0DA93-CD5C-F54B-B6D3-84B1BDF0F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33BF536-82D9-014B-AE9F-6D95B883F2A7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754375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42DCB-7D56-494F-B514-26FC2CEBB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60F02-9A6B-1349-9D7B-C7C1990FCF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049025-F24E-EF41-8E9E-4D56D2D30B84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FE5A3E5-035E-CB49-BC2C-39B63609D85C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4D38545-642F-9E4D-8D09-256CB73D48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B0B63E3-6E4D-DB43-A8EE-59E03D898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14A29D0-30BC-8041-8223-B73DA8740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01EB773-9AFF-E54C-9FC3-1C8CFA7E4E26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059820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ine"/>
          <p:cNvSpPr/>
          <p:nvPr/>
        </p:nvSpPr>
        <p:spPr>
          <a:xfrm>
            <a:off x="455414" y="3339704"/>
            <a:ext cx="8233187" cy="8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35719" tIns="35719" rIns="35719" bIns="35719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xfrm>
            <a:off x="401836" y="928687"/>
            <a:ext cx="8340328" cy="2232422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01836" y="3527227"/>
            <a:ext cx="8340328" cy="223242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>
                <a:solidFill>
                  <a:srgbClr val="424242"/>
                </a:solidFill>
              </a:defRPr>
            </a:lvl1pPr>
            <a:lvl2pPr marL="0" indent="0">
              <a:spcBef>
                <a:spcPts val="0"/>
              </a:spcBef>
              <a:buSzTx/>
              <a:buNone/>
              <a:defRPr>
                <a:solidFill>
                  <a:srgbClr val="424242"/>
                </a:solidFill>
              </a:defRPr>
            </a:lvl2pPr>
            <a:lvl3pPr marL="0" indent="0">
              <a:spcBef>
                <a:spcPts val="0"/>
              </a:spcBef>
              <a:buSzTx/>
              <a:buNone/>
              <a:defRPr>
                <a:solidFill>
                  <a:srgbClr val="424242"/>
                </a:solidFill>
              </a:defRPr>
            </a:lvl3pPr>
            <a:lvl4pPr marL="0" indent="0">
              <a:spcBef>
                <a:spcPts val="0"/>
              </a:spcBef>
              <a:buSzTx/>
              <a:buNone/>
              <a:defRPr>
                <a:solidFill>
                  <a:srgbClr val="424242"/>
                </a:solidFill>
              </a:defRPr>
            </a:lvl4pPr>
            <a:lvl5pPr marL="0" indent="0">
              <a:spcBef>
                <a:spcPts val="0"/>
              </a:spcBef>
              <a:buSzTx/>
              <a:buNone/>
              <a:defRPr>
                <a:solidFill>
                  <a:srgbClr val="424242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26078" y="6465094"/>
            <a:ext cx="237244" cy="254044"/>
          </a:xfrm>
          <a:prstGeom prst="rect">
            <a:avLst/>
          </a:prstGeom>
        </p:spPr>
        <p:txBody>
          <a:bodyPr/>
          <a:lstStyle>
            <a:lvl1pPr algn="l"/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8763255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5539133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Body Level One…"/>
          <p:cNvSpPr txBox="1">
            <a:spLocks noGrp="1"/>
          </p:cNvSpPr>
          <p:nvPr>
            <p:ph type="body" idx="1"/>
          </p:nvPr>
        </p:nvSpPr>
        <p:spPr>
          <a:xfrm>
            <a:off x="401836" y="607219"/>
            <a:ext cx="8340328" cy="5643563"/>
          </a:xfrm>
          <a:prstGeom prst="rect">
            <a:avLst/>
          </a:prstGeom>
        </p:spPr>
        <p:txBody>
          <a:bodyPr/>
          <a:lstStyle>
            <a:lvl1pPr>
              <a:spcBef>
                <a:spcPts val="5062"/>
              </a:spcBef>
            </a:lvl1pPr>
            <a:lvl2pPr>
              <a:spcBef>
                <a:spcPts val="5062"/>
              </a:spcBef>
            </a:lvl2pPr>
            <a:lvl3pPr>
              <a:spcBef>
                <a:spcPts val="5062"/>
              </a:spcBef>
            </a:lvl3pPr>
            <a:lvl4pPr>
              <a:spcBef>
                <a:spcPts val="5062"/>
              </a:spcBef>
            </a:lvl4pPr>
            <a:lvl5pPr>
              <a:spcBef>
                <a:spcPts val="5062"/>
              </a:spcBef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3116142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01836" y="1196578"/>
            <a:ext cx="3625453" cy="5322094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3423803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29F35-CBF9-B746-88C0-386E8F1A6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BDE83-3A65-A548-8041-2B5E61E98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42D188-20BA-9A4C-82C7-DA3D09C13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0E7E3-F440-764E-B41E-D555AD3A1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EE4A4-80AA-AB4A-A451-8A7568F09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E6D799-6239-6A45-940A-4BB1D9CB883E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1012990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Line"/>
          <p:cNvSpPr/>
          <p:nvPr/>
        </p:nvSpPr>
        <p:spPr>
          <a:xfrm>
            <a:off x="455414" y="964407"/>
            <a:ext cx="8233172" cy="8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35719" tIns="35719" rIns="35719" bIns="35719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884664" y="1285875"/>
            <a:ext cx="2857500" cy="461664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24542599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 w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Line"/>
          <p:cNvSpPr/>
          <p:nvPr/>
        </p:nvSpPr>
        <p:spPr>
          <a:xfrm>
            <a:off x="5304235" y="5607843"/>
            <a:ext cx="1" cy="1000216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35719" tIns="35719" rIns="35719" bIns="35719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82" name="Image"/>
          <p:cNvSpPr>
            <a:spLocks noGrp="1"/>
          </p:cNvSpPr>
          <p:nvPr>
            <p:ph type="pic" idx="13"/>
          </p:nvPr>
        </p:nvSpPr>
        <p:spPr>
          <a:xfrm>
            <a:off x="0" y="-759023"/>
            <a:ext cx="9144000" cy="6858000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83" name="Title Text"/>
          <p:cNvSpPr txBox="1">
            <a:spLocks noGrp="1"/>
          </p:cNvSpPr>
          <p:nvPr>
            <p:ph type="title"/>
          </p:nvPr>
        </p:nvSpPr>
        <p:spPr>
          <a:xfrm>
            <a:off x="991195" y="5473899"/>
            <a:ext cx="4071938" cy="1196578"/>
          </a:xfrm>
          <a:prstGeom prst="rect">
            <a:avLst/>
          </a:prstGeom>
        </p:spPr>
        <p:txBody>
          <a:bodyPr anchor="ctr"/>
          <a:lstStyle>
            <a:lvl1pPr algn="r"/>
          </a:lstStyle>
          <a:p>
            <a:r>
              <a:t>Title Text</a:t>
            </a:r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518547" y="5956101"/>
            <a:ext cx="3482578" cy="35718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</a:lvl1pPr>
            <a:lvl2pPr marL="0" indent="0">
              <a:spcBef>
                <a:spcPts val="0"/>
              </a:spcBef>
              <a:buSzTx/>
              <a:buNone/>
            </a:lvl2pPr>
            <a:lvl3pPr marL="0" indent="0">
              <a:spcBef>
                <a:spcPts val="0"/>
              </a:spcBef>
              <a:buSzTx/>
              <a:buNone/>
            </a:lvl3pPr>
            <a:lvl4pPr marL="0" indent="0">
              <a:spcBef>
                <a:spcPts val="0"/>
              </a:spcBef>
              <a:buSzTx/>
              <a:buNone/>
            </a:lvl4pPr>
            <a:lvl5pPr marL="0" indent="0">
              <a:spcBef>
                <a:spcPts val="0"/>
              </a:spcBef>
              <a:buSz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33948676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Image"/>
          <p:cNvSpPr>
            <a:spLocks noGrp="1"/>
          </p:cNvSpPr>
          <p:nvPr>
            <p:ph type="pic" idx="13"/>
          </p:nvPr>
        </p:nvSpPr>
        <p:spPr>
          <a:xfrm>
            <a:off x="0" y="-759023"/>
            <a:ext cx="9144000" cy="6858000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93" name="Title Text"/>
          <p:cNvSpPr txBox="1">
            <a:spLocks noGrp="1"/>
          </p:cNvSpPr>
          <p:nvPr>
            <p:ph type="title"/>
          </p:nvPr>
        </p:nvSpPr>
        <p:spPr>
          <a:xfrm>
            <a:off x="241102" y="5982891"/>
            <a:ext cx="4822031" cy="598289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54125161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Line"/>
          <p:cNvSpPr/>
          <p:nvPr/>
        </p:nvSpPr>
        <p:spPr>
          <a:xfrm>
            <a:off x="455414" y="3339704"/>
            <a:ext cx="3432742" cy="8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35719" tIns="35719" rIns="35719" bIns="35719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4557071" y="-102691"/>
            <a:ext cx="4679157" cy="6963901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103" name="Title Text"/>
          <p:cNvSpPr txBox="1">
            <a:spLocks noGrp="1"/>
          </p:cNvSpPr>
          <p:nvPr>
            <p:ph type="title"/>
          </p:nvPr>
        </p:nvSpPr>
        <p:spPr>
          <a:xfrm>
            <a:off x="401836" y="928687"/>
            <a:ext cx="3571875" cy="2232422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01836" y="3527227"/>
            <a:ext cx="3571875" cy="223242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</a:lvl1pPr>
            <a:lvl2pPr marL="0" indent="0">
              <a:spcBef>
                <a:spcPts val="0"/>
              </a:spcBef>
              <a:buSzTx/>
              <a:buNone/>
            </a:lvl2pPr>
            <a:lvl3pPr marL="0" indent="0">
              <a:spcBef>
                <a:spcPts val="0"/>
              </a:spcBef>
              <a:buSzTx/>
              <a:buNone/>
            </a:lvl3pPr>
            <a:lvl4pPr marL="0" indent="0">
              <a:spcBef>
                <a:spcPts val="0"/>
              </a:spcBef>
              <a:buSzTx/>
              <a:buNone/>
            </a:lvl4pPr>
            <a:lvl5pPr marL="0" indent="0">
              <a:spcBef>
                <a:spcPts val="0"/>
              </a:spcBef>
              <a:buSz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57187" y="6465094"/>
            <a:ext cx="237244" cy="254044"/>
          </a:xfrm>
          <a:prstGeom prst="rect">
            <a:avLst/>
          </a:prstGeom>
        </p:spPr>
        <p:txBody>
          <a:bodyPr/>
          <a:lstStyle>
            <a:lvl1pPr algn="l"/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3088196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Line"/>
          <p:cNvSpPr/>
          <p:nvPr/>
        </p:nvSpPr>
        <p:spPr>
          <a:xfrm>
            <a:off x="473274" y="955477"/>
            <a:ext cx="3429047" cy="8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35719" tIns="35719" rIns="35719" bIns="35719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113" name="Image"/>
          <p:cNvSpPr>
            <a:spLocks noGrp="1"/>
          </p:cNvSpPr>
          <p:nvPr>
            <p:ph type="pic" idx="13"/>
          </p:nvPr>
        </p:nvSpPr>
        <p:spPr>
          <a:xfrm>
            <a:off x="4557071" y="-102691"/>
            <a:ext cx="4679157" cy="6963901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114" name="Title Text"/>
          <p:cNvSpPr txBox="1">
            <a:spLocks noGrp="1"/>
          </p:cNvSpPr>
          <p:nvPr>
            <p:ph type="title"/>
          </p:nvPr>
        </p:nvSpPr>
        <p:spPr>
          <a:xfrm>
            <a:off x="401836" y="232172"/>
            <a:ext cx="3571875" cy="49113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01836" y="1196578"/>
            <a:ext cx="3571875" cy="461664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59116" y="6465094"/>
            <a:ext cx="237244" cy="254044"/>
          </a:xfrm>
          <a:prstGeom prst="rect">
            <a:avLst/>
          </a:prstGeom>
        </p:spPr>
        <p:txBody>
          <a:bodyPr/>
          <a:lstStyle>
            <a:lvl1pPr algn="l"/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1419807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2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Line"/>
          <p:cNvSpPr/>
          <p:nvPr/>
        </p:nvSpPr>
        <p:spPr>
          <a:xfrm>
            <a:off x="401836" y="928688"/>
            <a:ext cx="3429047" cy="8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35719" tIns="35719" rIns="35719" bIns="35719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124" name="Line"/>
          <p:cNvSpPr/>
          <p:nvPr/>
        </p:nvSpPr>
        <p:spPr>
          <a:xfrm>
            <a:off x="4982766" y="3429001"/>
            <a:ext cx="3429047" cy="8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35719" tIns="35719" rIns="35719" bIns="35719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125" name="Image"/>
          <p:cNvSpPr>
            <a:spLocks noGrp="1"/>
          </p:cNvSpPr>
          <p:nvPr>
            <p:ph type="pic" sz="half" idx="13"/>
          </p:nvPr>
        </p:nvSpPr>
        <p:spPr>
          <a:xfrm>
            <a:off x="4178837" y="88536"/>
            <a:ext cx="4806326" cy="3209788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126" name="Image"/>
          <p:cNvSpPr>
            <a:spLocks noGrp="1"/>
          </p:cNvSpPr>
          <p:nvPr>
            <p:ph type="pic" sz="half" idx="14"/>
          </p:nvPr>
        </p:nvSpPr>
        <p:spPr>
          <a:xfrm>
            <a:off x="3586416" y="3082977"/>
            <a:ext cx="5446609" cy="3637387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127" name="Title Text"/>
          <p:cNvSpPr txBox="1">
            <a:spLocks noGrp="1"/>
          </p:cNvSpPr>
          <p:nvPr>
            <p:ph type="title"/>
          </p:nvPr>
        </p:nvSpPr>
        <p:spPr>
          <a:xfrm>
            <a:off x="401836" y="232172"/>
            <a:ext cx="3571875" cy="49113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01836" y="1294805"/>
            <a:ext cx="3571875" cy="523279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59116" y="6465094"/>
            <a:ext cx="237244" cy="254044"/>
          </a:xfrm>
          <a:prstGeom prst="rect">
            <a:avLst/>
          </a:prstGeom>
        </p:spPr>
        <p:txBody>
          <a:bodyPr/>
          <a:lstStyle>
            <a:lvl1pPr algn="l"/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00651488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2, Bullets &amp;  2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Line"/>
          <p:cNvSpPr/>
          <p:nvPr/>
        </p:nvSpPr>
        <p:spPr>
          <a:xfrm>
            <a:off x="473274" y="1401961"/>
            <a:ext cx="3429047" cy="8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35719" tIns="35719" rIns="35719" bIns="35719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137" name="Line"/>
          <p:cNvSpPr/>
          <p:nvPr/>
        </p:nvSpPr>
        <p:spPr>
          <a:xfrm>
            <a:off x="4982766" y="3429001"/>
            <a:ext cx="3429047" cy="8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35719" tIns="35719" rIns="35719" bIns="35719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138" name="Image"/>
          <p:cNvSpPr>
            <a:spLocks noGrp="1"/>
          </p:cNvSpPr>
          <p:nvPr>
            <p:ph type="pic" sz="half" idx="13"/>
          </p:nvPr>
        </p:nvSpPr>
        <p:spPr>
          <a:xfrm>
            <a:off x="4178837" y="88536"/>
            <a:ext cx="4806326" cy="3209788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139" name="Image"/>
          <p:cNvSpPr>
            <a:spLocks noGrp="1"/>
          </p:cNvSpPr>
          <p:nvPr>
            <p:ph type="pic" sz="half" idx="14"/>
          </p:nvPr>
        </p:nvSpPr>
        <p:spPr>
          <a:xfrm>
            <a:off x="3586416" y="3082977"/>
            <a:ext cx="5446609" cy="3637387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140" name="Title Text"/>
          <p:cNvSpPr txBox="1">
            <a:spLocks noGrp="1"/>
          </p:cNvSpPr>
          <p:nvPr>
            <p:ph type="title"/>
          </p:nvPr>
        </p:nvSpPr>
        <p:spPr>
          <a:xfrm>
            <a:off x="401836" y="232172"/>
            <a:ext cx="3571875" cy="95547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01836" y="1634133"/>
            <a:ext cx="3571875" cy="489346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59116" y="6465094"/>
            <a:ext cx="237244" cy="254044"/>
          </a:xfrm>
          <a:prstGeom prst="rect">
            <a:avLst/>
          </a:prstGeom>
        </p:spPr>
        <p:txBody>
          <a:bodyPr/>
          <a:lstStyle>
            <a:lvl1pPr algn="l"/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85390042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2 Up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Line"/>
          <p:cNvSpPr/>
          <p:nvPr/>
        </p:nvSpPr>
        <p:spPr>
          <a:xfrm flipH="1">
            <a:off x="4572000" y="1268016"/>
            <a:ext cx="1" cy="3036094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35719" tIns="35719" rIns="35719" bIns="35719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150" name="Image"/>
          <p:cNvSpPr>
            <a:spLocks noGrp="1"/>
          </p:cNvSpPr>
          <p:nvPr>
            <p:ph type="pic" sz="half" idx="13"/>
          </p:nvPr>
        </p:nvSpPr>
        <p:spPr>
          <a:xfrm>
            <a:off x="4247373" y="1153648"/>
            <a:ext cx="4897784" cy="3270867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151" name="Image"/>
          <p:cNvSpPr>
            <a:spLocks noGrp="1"/>
          </p:cNvSpPr>
          <p:nvPr>
            <p:ph type="pic" sz="half" idx="14"/>
          </p:nvPr>
        </p:nvSpPr>
        <p:spPr>
          <a:xfrm>
            <a:off x="232172" y="1196578"/>
            <a:ext cx="4893889" cy="3268266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15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03609" y="6197203"/>
            <a:ext cx="5804297" cy="5715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1406"/>
            </a:lvl1pPr>
            <a:lvl2pPr marL="0" indent="0">
              <a:spcBef>
                <a:spcPts val="0"/>
              </a:spcBef>
              <a:buSzTx/>
              <a:buNone/>
              <a:defRPr sz="1406"/>
            </a:lvl2pPr>
            <a:lvl3pPr marL="0" indent="0">
              <a:spcBef>
                <a:spcPts val="0"/>
              </a:spcBef>
              <a:buSzTx/>
              <a:buNone/>
              <a:defRPr sz="1406"/>
            </a:lvl3pPr>
            <a:lvl4pPr marL="0" indent="0">
              <a:spcBef>
                <a:spcPts val="0"/>
              </a:spcBef>
              <a:buSzTx/>
              <a:buNone/>
              <a:defRPr sz="1406"/>
            </a:lvl4pPr>
            <a:lvl5pPr marL="0" indent="0">
              <a:spcBef>
                <a:spcPts val="0"/>
              </a:spcBef>
              <a:buSzTx/>
              <a:buNone/>
              <a:defRPr sz="1406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13107128"/>
      </p:ext>
    </p:extLst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2 Up Portrait &amp;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Line"/>
          <p:cNvSpPr/>
          <p:nvPr/>
        </p:nvSpPr>
        <p:spPr>
          <a:xfrm flipH="1">
            <a:off x="3116460" y="1250156"/>
            <a:ext cx="1" cy="3554016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35719" tIns="35719" rIns="35719" bIns="35719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161" name="Image"/>
          <p:cNvSpPr>
            <a:spLocks noGrp="1"/>
          </p:cNvSpPr>
          <p:nvPr>
            <p:ph type="pic" sz="half" idx="13"/>
          </p:nvPr>
        </p:nvSpPr>
        <p:spPr>
          <a:xfrm>
            <a:off x="-291235" y="1158423"/>
            <a:ext cx="5170821" cy="3771311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162" name="Image"/>
          <p:cNvSpPr>
            <a:spLocks noGrp="1"/>
          </p:cNvSpPr>
          <p:nvPr>
            <p:ph type="pic" idx="14"/>
          </p:nvPr>
        </p:nvSpPr>
        <p:spPr>
          <a:xfrm>
            <a:off x="2666904" y="757280"/>
            <a:ext cx="6337003" cy="4232014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16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03609" y="6197203"/>
            <a:ext cx="5804297" cy="5715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1406"/>
            </a:lvl1pPr>
            <a:lvl2pPr marL="0" indent="0">
              <a:spcBef>
                <a:spcPts val="0"/>
              </a:spcBef>
              <a:buSzTx/>
              <a:buNone/>
              <a:defRPr sz="1406"/>
            </a:lvl2pPr>
            <a:lvl3pPr marL="0" indent="0">
              <a:spcBef>
                <a:spcPts val="0"/>
              </a:spcBef>
              <a:buSzTx/>
              <a:buNone/>
              <a:defRPr sz="1406"/>
            </a:lvl3pPr>
            <a:lvl4pPr marL="0" indent="0">
              <a:spcBef>
                <a:spcPts val="0"/>
              </a:spcBef>
              <a:buSzTx/>
              <a:buNone/>
              <a:defRPr sz="1406"/>
            </a:lvl4pPr>
            <a:lvl5pPr marL="0" indent="0">
              <a:spcBef>
                <a:spcPts val="0"/>
              </a:spcBef>
              <a:buSzTx/>
              <a:buNone/>
              <a:defRPr sz="1406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97707504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2 Up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Line"/>
          <p:cNvSpPr/>
          <p:nvPr/>
        </p:nvSpPr>
        <p:spPr>
          <a:xfrm flipH="1">
            <a:off x="4563070" y="357188"/>
            <a:ext cx="1" cy="5634655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35719" tIns="35719" rIns="35719" bIns="35719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172" name="Image"/>
          <p:cNvSpPr>
            <a:spLocks noGrp="1"/>
          </p:cNvSpPr>
          <p:nvPr>
            <p:ph type="pic" idx="13"/>
          </p:nvPr>
        </p:nvSpPr>
        <p:spPr>
          <a:xfrm>
            <a:off x="-562570" y="358026"/>
            <a:ext cx="7762341" cy="5661423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173" name="Image"/>
          <p:cNvSpPr>
            <a:spLocks noGrp="1"/>
          </p:cNvSpPr>
          <p:nvPr>
            <p:ph type="pic" idx="14"/>
          </p:nvPr>
        </p:nvSpPr>
        <p:spPr>
          <a:xfrm>
            <a:off x="4651500" y="-165199"/>
            <a:ext cx="4218001" cy="6277570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17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03609" y="6197203"/>
            <a:ext cx="5804297" cy="5715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1406"/>
            </a:lvl1pPr>
            <a:lvl2pPr marL="0" indent="0">
              <a:spcBef>
                <a:spcPts val="0"/>
              </a:spcBef>
              <a:buSzTx/>
              <a:buNone/>
              <a:defRPr sz="1406"/>
            </a:lvl2pPr>
            <a:lvl3pPr marL="0" indent="0">
              <a:spcBef>
                <a:spcPts val="0"/>
              </a:spcBef>
              <a:buSzTx/>
              <a:buNone/>
              <a:defRPr sz="1406"/>
            </a:lvl3pPr>
            <a:lvl4pPr marL="0" indent="0">
              <a:spcBef>
                <a:spcPts val="0"/>
              </a:spcBef>
              <a:buSzTx/>
              <a:buNone/>
              <a:defRPr sz="1406"/>
            </a:lvl4pPr>
            <a:lvl5pPr marL="0" indent="0">
              <a:spcBef>
                <a:spcPts val="0"/>
              </a:spcBef>
              <a:buSzTx/>
              <a:buNone/>
              <a:defRPr sz="1406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4030973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E7733-1F29-584C-9F4D-E50B79715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D2602A-EE69-3F45-AE89-856078EBEC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EBA8C-F31E-3147-BB50-53A5B6EAA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1457B-3D2E-8B45-B6DD-DD59CD023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D068F-529B-9046-ABDE-E0EA09C5C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6F7D4-8D53-A044-9949-139AE738E9C9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763343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Line"/>
          <p:cNvSpPr/>
          <p:nvPr/>
        </p:nvSpPr>
        <p:spPr>
          <a:xfrm flipH="1">
            <a:off x="3125389" y="1250134"/>
            <a:ext cx="1" cy="3563002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35719" tIns="35719" rIns="35719" bIns="35719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183" name="Line"/>
          <p:cNvSpPr/>
          <p:nvPr/>
        </p:nvSpPr>
        <p:spPr>
          <a:xfrm flipH="1">
            <a:off x="6009678" y="1250134"/>
            <a:ext cx="1" cy="3563002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35719" tIns="35719" rIns="35719" bIns="35719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184" name="Image"/>
          <p:cNvSpPr>
            <a:spLocks noGrp="1"/>
          </p:cNvSpPr>
          <p:nvPr>
            <p:ph type="pic" sz="half" idx="13"/>
          </p:nvPr>
        </p:nvSpPr>
        <p:spPr>
          <a:xfrm>
            <a:off x="-2393156" y="1134070"/>
            <a:ext cx="5682794" cy="3795117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185" name="Image"/>
          <p:cNvSpPr>
            <a:spLocks noGrp="1"/>
          </p:cNvSpPr>
          <p:nvPr>
            <p:ph type="pic" idx="14"/>
          </p:nvPr>
        </p:nvSpPr>
        <p:spPr>
          <a:xfrm>
            <a:off x="4928320" y="-727769"/>
            <a:ext cx="4218001" cy="6277570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186" name="Image"/>
          <p:cNvSpPr>
            <a:spLocks noGrp="1"/>
          </p:cNvSpPr>
          <p:nvPr>
            <p:ph type="pic" sz="half" idx="15"/>
          </p:nvPr>
        </p:nvSpPr>
        <p:spPr>
          <a:xfrm>
            <a:off x="2250948" y="888512"/>
            <a:ext cx="5488866" cy="4003275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18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03609" y="6197203"/>
            <a:ext cx="5804297" cy="5715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1406"/>
            </a:lvl1pPr>
            <a:lvl2pPr marL="0" indent="0">
              <a:spcBef>
                <a:spcPts val="0"/>
              </a:spcBef>
              <a:buSzTx/>
              <a:buNone/>
              <a:defRPr sz="1406"/>
            </a:lvl2pPr>
            <a:lvl3pPr marL="0" indent="0">
              <a:spcBef>
                <a:spcPts val="0"/>
              </a:spcBef>
              <a:buSzTx/>
              <a:buNone/>
              <a:defRPr sz="1406"/>
            </a:lvl3pPr>
            <a:lvl4pPr marL="0" indent="0">
              <a:spcBef>
                <a:spcPts val="0"/>
              </a:spcBef>
              <a:buSzTx/>
              <a:buNone/>
              <a:defRPr sz="1406"/>
            </a:lvl4pPr>
            <a:lvl5pPr marL="0" indent="0">
              <a:spcBef>
                <a:spcPts val="0"/>
              </a:spcBef>
              <a:buSzTx/>
              <a:buNone/>
              <a:defRPr sz="1406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56514277"/>
      </p:ext>
    </p:extLst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B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Image"/>
          <p:cNvSpPr>
            <a:spLocks noGrp="1"/>
          </p:cNvSpPr>
          <p:nvPr>
            <p:ph type="pic" idx="13"/>
          </p:nvPr>
        </p:nvSpPr>
        <p:spPr>
          <a:xfrm>
            <a:off x="169664" y="215152"/>
            <a:ext cx="8804672" cy="6421641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19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03609" y="6197203"/>
            <a:ext cx="5804297" cy="5715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1406"/>
            </a:lvl1pPr>
            <a:lvl2pPr marL="0" indent="0">
              <a:spcBef>
                <a:spcPts val="0"/>
              </a:spcBef>
              <a:buSzTx/>
              <a:buNone/>
              <a:defRPr sz="1406"/>
            </a:lvl2pPr>
            <a:lvl3pPr marL="0" indent="0">
              <a:spcBef>
                <a:spcPts val="0"/>
              </a:spcBef>
              <a:buSzTx/>
              <a:buNone/>
              <a:defRPr sz="1406"/>
            </a:lvl3pPr>
            <a:lvl4pPr marL="0" indent="0">
              <a:spcBef>
                <a:spcPts val="0"/>
              </a:spcBef>
              <a:buSzTx/>
              <a:buNone/>
              <a:defRPr sz="1406"/>
            </a:lvl4pPr>
            <a:lvl5pPr marL="0" indent="0">
              <a:spcBef>
                <a:spcPts val="0"/>
              </a:spcBef>
              <a:buSzTx/>
              <a:buNone/>
              <a:defRPr sz="1406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96705908"/>
      </p:ext>
    </p:extLst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Line"/>
          <p:cNvSpPr/>
          <p:nvPr/>
        </p:nvSpPr>
        <p:spPr>
          <a:xfrm flipH="1">
            <a:off x="4563069" y="366095"/>
            <a:ext cx="1" cy="5598958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35719" tIns="35719" rIns="35719" bIns="35719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205" name="Line"/>
          <p:cNvSpPr/>
          <p:nvPr/>
        </p:nvSpPr>
        <p:spPr>
          <a:xfrm>
            <a:off x="4563068" y="3147715"/>
            <a:ext cx="4214818" cy="89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35719" tIns="35719" rIns="35719" bIns="35719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206" name="Image"/>
          <p:cNvSpPr>
            <a:spLocks noGrp="1"/>
          </p:cNvSpPr>
          <p:nvPr>
            <p:ph type="pic" idx="13"/>
          </p:nvPr>
        </p:nvSpPr>
        <p:spPr>
          <a:xfrm>
            <a:off x="356320" y="-165199"/>
            <a:ext cx="4218001" cy="6277570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207" name="Image"/>
          <p:cNvSpPr>
            <a:spLocks noGrp="1"/>
          </p:cNvSpPr>
          <p:nvPr>
            <p:ph type="pic" sz="quarter" idx="14"/>
          </p:nvPr>
        </p:nvSpPr>
        <p:spPr>
          <a:xfrm>
            <a:off x="4664669" y="303610"/>
            <a:ext cx="4161235" cy="2778981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208" name="Image"/>
          <p:cNvSpPr>
            <a:spLocks noGrp="1"/>
          </p:cNvSpPr>
          <p:nvPr>
            <p:ph type="pic" sz="half" idx="15"/>
          </p:nvPr>
        </p:nvSpPr>
        <p:spPr>
          <a:xfrm>
            <a:off x="4160490" y="2823847"/>
            <a:ext cx="4706691" cy="3143251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20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03609" y="6197203"/>
            <a:ext cx="5804297" cy="5715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1406"/>
            </a:lvl1pPr>
            <a:lvl2pPr marL="0" indent="0">
              <a:spcBef>
                <a:spcPts val="0"/>
              </a:spcBef>
              <a:buSzTx/>
              <a:buNone/>
              <a:defRPr sz="1406"/>
            </a:lvl2pPr>
            <a:lvl3pPr marL="0" indent="0">
              <a:spcBef>
                <a:spcPts val="0"/>
              </a:spcBef>
              <a:buSzTx/>
              <a:buNone/>
              <a:defRPr sz="1406"/>
            </a:lvl3pPr>
            <a:lvl4pPr marL="0" indent="0">
              <a:spcBef>
                <a:spcPts val="0"/>
              </a:spcBef>
              <a:buSzTx/>
              <a:buNone/>
              <a:defRPr sz="1406"/>
            </a:lvl4pPr>
            <a:lvl5pPr marL="0" indent="0">
              <a:spcBef>
                <a:spcPts val="0"/>
              </a:spcBef>
              <a:buSzTx/>
              <a:buNone/>
              <a:defRPr sz="1406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9342636"/>
      </p:ext>
    </p:extLst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4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Line"/>
          <p:cNvSpPr/>
          <p:nvPr/>
        </p:nvSpPr>
        <p:spPr>
          <a:xfrm flipH="1">
            <a:off x="6375796" y="366095"/>
            <a:ext cx="1" cy="5598958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35719" tIns="35719" rIns="35719" bIns="35719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218" name="Line"/>
          <p:cNvSpPr/>
          <p:nvPr/>
        </p:nvSpPr>
        <p:spPr>
          <a:xfrm>
            <a:off x="6375794" y="2174379"/>
            <a:ext cx="2411032" cy="89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35719" tIns="35719" rIns="35719" bIns="35719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219" name="Line"/>
          <p:cNvSpPr/>
          <p:nvPr/>
        </p:nvSpPr>
        <p:spPr>
          <a:xfrm>
            <a:off x="6375794" y="4129981"/>
            <a:ext cx="2411032" cy="89"/>
          </a:xfrm>
          <a:prstGeom prst="line">
            <a:avLst/>
          </a:prstGeom>
          <a:ln w="12700">
            <a:solidFill>
              <a:srgbClr val="ABABAB"/>
            </a:solidFill>
            <a:miter lim="400000"/>
          </a:ln>
        </p:spPr>
        <p:txBody>
          <a:bodyPr lIns="35719" tIns="35719" rIns="35719" bIns="35719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220" name="Image"/>
          <p:cNvSpPr>
            <a:spLocks noGrp="1"/>
          </p:cNvSpPr>
          <p:nvPr>
            <p:ph type="pic" idx="13"/>
          </p:nvPr>
        </p:nvSpPr>
        <p:spPr>
          <a:xfrm>
            <a:off x="-562570" y="358026"/>
            <a:ext cx="7762341" cy="5661423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221" name="Image"/>
          <p:cNvSpPr>
            <a:spLocks noGrp="1"/>
          </p:cNvSpPr>
          <p:nvPr>
            <p:ph type="pic" sz="quarter" idx="14"/>
          </p:nvPr>
        </p:nvSpPr>
        <p:spPr>
          <a:xfrm>
            <a:off x="6214155" y="2241351"/>
            <a:ext cx="2674256" cy="1785938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222" name="Image"/>
          <p:cNvSpPr>
            <a:spLocks noGrp="1"/>
          </p:cNvSpPr>
          <p:nvPr>
            <p:ph type="pic" sz="quarter" idx="15"/>
          </p:nvPr>
        </p:nvSpPr>
        <p:spPr>
          <a:xfrm>
            <a:off x="6241853" y="4213835"/>
            <a:ext cx="2625328" cy="1753263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223" name="Image"/>
          <p:cNvSpPr>
            <a:spLocks noGrp="1"/>
          </p:cNvSpPr>
          <p:nvPr>
            <p:ph type="pic" sz="quarter" idx="16"/>
          </p:nvPr>
        </p:nvSpPr>
        <p:spPr>
          <a:xfrm>
            <a:off x="6474024" y="-75902"/>
            <a:ext cx="2366367" cy="3521820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22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03609" y="6197203"/>
            <a:ext cx="5804297" cy="5715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1406"/>
            </a:lvl1pPr>
            <a:lvl2pPr marL="0" indent="0">
              <a:spcBef>
                <a:spcPts val="0"/>
              </a:spcBef>
              <a:buSzTx/>
              <a:buNone/>
              <a:defRPr sz="1406"/>
            </a:lvl2pPr>
            <a:lvl3pPr marL="0" indent="0">
              <a:spcBef>
                <a:spcPts val="0"/>
              </a:spcBef>
              <a:buSzTx/>
              <a:buNone/>
              <a:defRPr sz="1406"/>
            </a:lvl3pPr>
            <a:lvl4pPr marL="0" indent="0">
              <a:spcBef>
                <a:spcPts val="0"/>
              </a:spcBef>
              <a:buSzTx/>
              <a:buNone/>
              <a:defRPr sz="1406"/>
            </a:lvl4pPr>
            <a:lvl5pPr marL="0" indent="0">
              <a:spcBef>
                <a:spcPts val="0"/>
              </a:spcBef>
              <a:buSzTx/>
              <a:buNone/>
              <a:defRPr sz="1406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3556988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CEE3B-6A74-824F-A688-60D4B1BEF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AC4B9-77FD-2F4C-AD43-A67EC28A30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85F0DB-73C9-1F42-B72C-84BDCBE506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AB8753-83FF-6147-82EB-FC6943F25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CDCEE2-5E63-D643-A5E7-3A173808D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9F95FF-57D8-EB40-BA6F-4531E98A9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EE770-9E4A-294E-A26B-01DF1713DFDE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009760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777E7-86F1-364B-85AE-AFF46CC3D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B3D99-E0FD-D64F-AA7C-546F0BA94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CAAEAE-004A-B444-8BB3-2847867EA1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3863B2-F540-C745-81C3-6564ACF724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86944B-D384-734B-B9E9-6D95CBC331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C83325-6393-864C-9377-77D6EAA17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6E502E-E9EA-E749-B0DA-1FE4CAEF1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828EC5-5A51-D54E-9BDE-244CAF081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0C9E1-851E-0D4E-8DEE-AF0154EC4404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804794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D227F-1A8F-0D46-A075-550A4D65B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62D2C0-70A8-5846-8E4A-6EB9B7754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07B72A-4274-2040-806D-CF68F4D51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E1235D-9BC7-8A42-BFD3-CAD215FF7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BEC7D-D994-7C46-B3FB-55603C4C1266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039280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0BCED7-E98D-9A40-9A8D-49ACA06AC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D08932-2911-BA4F-9C86-A70146D8B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9B512F-D905-174D-8C90-0C31D60DB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21CE0-C5E7-E04B-9A0A-0B861E75D16F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972556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607D3-57AB-584B-8A9F-F525A1D41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47D2C-C0D3-6749-AA7F-50E23D53A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39BEFA-96B3-7F45-B667-3E3A64D0E1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CDC841-35AA-134B-8C3B-9766FE86E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1D90A6-522D-A641-A803-E842DBD72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8BC71-7407-0E47-89C7-256E766D6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54AE4-EA9B-CE49-B0FF-3677123B894B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154896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5233C-6E51-D443-8A6B-68487676E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9E1E70-5207-7C40-B701-24E701C103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1AB55A-C37C-7D4D-A89F-9C987BFEBD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E59D67-D6E9-4046-AEF7-3C130805E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904591-B0B7-6840-8687-83EEB95BF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84B646-3727-1246-B4A8-3EE0AF76C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3B0585-B652-0D44-BE59-514C2D0EFA48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177123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7250" name="Group 2">
            <a:extLst>
              <a:ext uri="{FF2B5EF4-FFF2-40B4-BE49-F238E27FC236}">
                <a16:creationId xmlns:a16="http://schemas.microsoft.com/office/drawing/2014/main" id="{F610078B-D7D4-C24C-B069-05624EF3893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37251" name="Freeform 3">
              <a:extLst>
                <a:ext uri="{FF2B5EF4-FFF2-40B4-BE49-F238E27FC236}">
                  <a16:creationId xmlns:a16="http://schemas.microsoft.com/office/drawing/2014/main" id="{4FBF4C1F-9061-4841-9CA5-EBB70C9E2F8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7252" name="Freeform 4">
              <a:extLst>
                <a:ext uri="{FF2B5EF4-FFF2-40B4-BE49-F238E27FC236}">
                  <a16:creationId xmlns:a16="http://schemas.microsoft.com/office/drawing/2014/main" id="{F864740A-135B-9A47-9646-5091089840B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7253" name="Freeform 5">
              <a:extLst>
                <a:ext uri="{FF2B5EF4-FFF2-40B4-BE49-F238E27FC236}">
                  <a16:creationId xmlns:a16="http://schemas.microsoft.com/office/drawing/2014/main" id="{7F4F73CF-DF5D-874D-AA85-12D1C379FA5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7254" name="Freeform 6">
              <a:extLst>
                <a:ext uri="{FF2B5EF4-FFF2-40B4-BE49-F238E27FC236}">
                  <a16:creationId xmlns:a16="http://schemas.microsoft.com/office/drawing/2014/main" id="{A6B70902-3896-194E-A89A-BA59EBDAEAF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7255" name="Freeform 7">
              <a:extLst>
                <a:ext uri="{FF2B5EF4-FFF2-40B4-BE49-F238E27FC236}">
                  <a16:creationId xmlns:a16="http://schemas.microsoft.com/office/drawing/2014/main" id="{74D1FCC2-E239-1340-85EF-D573F120C72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7256" name="Freeform 8">
              <a:extLst>
                <a:ext uri="{FF2B5EF4-FFF2-40B4-BE49-F238E27FC236}">
                  <a16:creationId xmlns:a16="http://schemas.microsoft.com/office/drawing/2014/main" id="{9A7CD362-DE2E-9042-BDA1-032E7347464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7257" name="Freeform 9">
              <a:extLst>
                <a:ext uri="{FF2B5EF4-FFF2-40B4-BE49-F238E27FC236}">
                  <a16:creationId xmlns:a16="http://schemas.microsoft.com/office/drawing/2014/main" id="{93652EEB-3C74-484B-AEF3-AD5FB80FE8C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7258" name="Freeform 10">
              <a:extLst>
                <a:ext uri="{FF2B5EF4-FFF2-40B4-BE49-F238E27FC236}">
                  <a16:creationId xmlns:a16="http://schemas.microsoft.com/office/drawing/2014/main" id="{20E3CB71-8F56-2E46-9575-BA87DE125CF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7259" name="Freeform 11">
              <a:extLst>
                <a:ext uri="{FF2B5EF4-FFF2-40B4-BE49-F238E27FC236}">
                  <a16:creationId xmlns:a16="http://schemas.microsoft.com/office/drawing/2014/main" id="{BE048DB1-2735-7D44-A424-74DA97C6425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7260" name="Freeform 12">
              <a:extLst>
                <a:ext uri="{FF2B5EF4-FFF2-40B4-BE49-F238E27FC236}">
                  <a16:creationId xmlns:a16="http://schemas.microsoft.com/office/drawing/2014/main" id="{0180CC35-FB9B-7147-B8C0-2F0268482BA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7261" name="Freeform 13">
              <a:extLst>
                <a:ext uri="{FF2B5EF4-FFF2-40B4-BE49-F238E27FC236}">
                  <a16:creationId xmlns:a16="http://schemas.microsoft.com/office/drawing/2014/main" id="{0642B253-0EDE-164C-87EA-D3DF0A88693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7262" name="Freeform 14">
              <a:extLst>
                <a:ext uri="{FF2B5EF4-FFF2-40B4-BE49-F238E27FC236}">
                  <a16:creationId xmlns:a16="http://schemas.microsoft.com/office/drawing/2014/main" id="{73ACB4A8-02A3-2243-87CD-A4796934170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7263" name="Freeform 15">
              <a:extLst>
                <a:ext uri="{FF2B5EF4-FFF2-40B4-BE49-F238E27FC236}">
                  <a16:creationId xmlns:a16="http://schemas.microsoft.com/office/drawing/2014/main" id="{18C17AA2-6DA1-6647-9396-6A2AE402A11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7264" name="Freeform 16">
              <a:extLst>
                <a:ext uri="{FF2B5EF4-FFF2-40B4-BE49-F238E27FC236}">
                  <a16:creationId xmlns:a16="http://schemas.microsoft.com/office/drawing/2014/main" id="{7A752F70-98DD-0848-852A-F1C3741BCDA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7265" name="Freeform 17">
              <a:extLst>
                <a:ext uri="{FF2B5EF4-FFF2-40B4-BE49-F238E27FC236}">
                  <a16:creationId xmlns:a16="http://schemas.microsoft.com/office/drawing/2014/main" id="{5E0B4D4B-3653-1640-8952-40BD5747515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7266" name="Freeform 18">
              <a:extLst>
                <a:ext uri="{FF2B5EF4-FFF2-40B4-BE49-F238E27FC236}">
                  <a16:creationId xmlns:a16="http://schemas.microsoft.com/office/drawing/2014/main" id="{AA63B335-55F5-574A-984C-C861EB26D07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7267" name="Freeform 19">
              <a:extLst>
                <a:ext uri="{FF2B5EF4-FFF2-40B4-BE49-F238E27FC236}">
                  <a16:creationId xmlns:a16="http://schemas.microsoft.com/office/drawing/2014/main" id="{B4AD9533-14E9-1041-B8C3-3C447AC4D63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7268" name="Freeform 20">
              <a:extLst>
                <a:ext uri="{FF2B5EF4-FFF2-40B4-BE49-F238E27FC236}">
                  <a16:creationId xmlns:a16="http://schemas.microsoft.com/office/drawing/2014/main" id="{6A4D8E22-FA4F-474D-AD26-B62EE208B8B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7269" name="Freeform 21">
              <a:extLst>
                <a:ext uri="{FF2B5EF4-FFF2-40B4-BE49-F238E27FC236}">
                  <a16:creationId xmlns:a16="http://schemas.microsoft.com/office/drawing/2014/main" id="{A61DE1BA-E870-2443-9034-3B1C41BD775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7270" name="Freeform 22">
              <a:extLst>
                <a:ext uri="{FF2B5EF4-FFF2-40B4-BE49-F238E27FC236}">
                  <a16:creationId xmlns:a16="http://schemas.microsoft.com/office/drawing/2014/main" id="{E405E54C-6588-4744-A4ED-939A3BBEEFD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7271" name="Freeform 23">
              <a:extLst>
                <a:ext uri="{FF2B5EF4-FFF2-40B4-BE49-F238E27FC236}">
                  <a16:creationId xmlns:a16="http://schemas.microsoft.com/office/drawing/2014/main" id="{8014D2EB-3FC4-7748-A7C4-2661A9474EC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7272" name="Freeform 24">
              <a:extLst>
                <a:ext uri="{FF2B5EF4-FFF2-40B4-BE49-F238E27FC236}">
                  <a16:creationId xmlns:a16="http://schemas.microsoft.com/office/drawing/2014/main" id="{9C046A91-3829-8A4A-986D-ADDB0D0C756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7273" name="Freeform 25">
              <a:extLst>
                <a:ext uri="{FF2B5EF4-FFF2-40B4-BE49-F238E27FC236}">
                  <a16:creationId xmlns:a16="http://schemas.microsoft.com/office/drawing/2014/main" id="{2FD9955C-3AB0-3640-B5C0-E1EEF6FEA5A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7274" name="Freeform 26">
              <a:extLst>
                <a:ext uri="{FF2B5EF4-FFF2-40B4-BE49-F238E27FC236}">
                  <a16:creationId xmlns:a16="http://schemas.microsoft.com/office/drawing/2014/main" id="{2BC6AA9C-E068-3A46-9403-66C7FB4B712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7275" name="Freeform 27">
              <a:extLst>
                <a:ext uri="{FF2B5EF4-FFF2-40B4-BE49-F238E27FC236}">
                  <a16:creationId xmlns:a16="http://schemas.microsoft.com/office/drawing/2014/main" id="{F72AC92F-CF0F-1943-9AC0-B99EFC7377B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7276" name="Freeform 28">
              <a:extLst>
                <a:ext uri="{FF2B5EF4-FFF2-40B4-BE49-F238E27FC236}">
                  <a16:creationId xmlns:a16="http://schemas.microsoft.com/office/drawing/2014/main" id="{8CE69794-B762-F646-9D54-4924A0CA972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7277" name="Freeform 29">
              <a:extLst>
                <a:ext uri="{FF2B5EF4-FFF2-40B4-BE49-F238E27FC236}">
                  <a16:creationId xmlns:a16="http://schemas.microsoft.com/office/drawing/2014/main" id="{F1ACA937-29BF-544F-B7CB-A9337AC285C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7278" name="Freeform 30">
              <a:extLst>
                <a:ext uri="{FF2B5EF4-FFF2-40B4-BE49-F238E27FC236}">
                  <a16:creationId xmlns:a16="http://schemas.microsoft.com/office/drawing/2014/main" id="{A42A16D0-C16B-6347-A147-4E0375743D3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7279" name="Freeform 31">
              <a:extLst>
                <a:ext uri="{FF2B5EF4-FFF2-40B4-BE49-F238E27FC236}">
                  <a16:creationId xmlns:a16="http://schemas.microsoft.com/office/drawing/2014/main" id="{81912743-0BED-944D-947A-2630CE0032F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7280" name="Freeform 32">
              <a:extLst>
                <a:ext uri="{FF2B5EF4-FFF2-40B4-BE49-F238E27FC236}">
                  <a16:creationId xmlns:a16="http://schemas.microsoft.com/office/drawing/2014/main" id="{7BDB863C-FAC2-304F-8BD5-610E8D5F2F7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7281" name="Freeform 33">
              <a:extLst>
                <a:ext uri="{FF2B5EF4-FFF2-40B4-BE49-F238E27FC236}">
                  <a16:creationId xmlns:a16="http://schemas.microsoft.com/office/drawing/2014/main" id="{829FBBA8-FF65-FD40-9C7F-FD6BF1BAEF4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7282" name="Freeform 34">
              <a:extLst>
                <a:ext uri="{FF2B5EF4-FFF2-40B4-BE49-F238E27FC236}">
                  <a16:creationId xmlns:a16="http://schemas.microsoft.com/office/drawing/2014/main" id="{D63686D1-615F-B747-A4A6-4A882A53EBD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7283" name="Freeform 35">
              <a:extLst>
                <a:ext uri="{FF2B5EF4-FFF2-40B4-BE49-F238E27FC236}">
                  <a16:creationId xmlns:a16="http://schemas.microsoft.com/office/drawing/2014/main" id="{35BECF93-77D8-2740-B06B-573D69A27A0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7284" name="Freeform 36">
              <a:extLst>
                <a:ext uri="{FF2B5EF4-FFF2-40B4-BE49-F238E27FC236}">
                  <a16:creationId xmlns:a16="http://schemas.microsoft.com/office/drawing/2014/main" id="{5484DB79-404F-4D45-8C68-5E9049FD89A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7285" name="Freeform 37">
              <a:extLst>
                <a:ext uri="{FF2B5EF4-FFF2-40B4-BE49-F238E27FC236}">
                  <a16:creationId xmlns:a16="http://schemas.microsoft.com/office/drawing/2014/main" id="{3EC9C889-8820-8348-A17D-EC9A7EAEF75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37286" name="Freeform 38">
              <a:extLst>
                <a:ext uri="{FF2B5EF4-FFF2-40B4-BE49-F238E27FC236}">
                  <a16:creationId xmlns:a16="http://schemas.microsoft.com/office/drawing/2014/main" id="{39F3C67F-D0B9-5B46-B8A4-3F933C903F2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_tradnl"/>
            </a:p>
          </p:txBody>
        </p:sp>
        <p:grpSp>
          <p:nvGrpSpPr>
            <p:cNvPr id="437287" name="Group 39">
              <a:extLst>
                <a:ext uri="{FF2B5EF4-FFF2-40B4-BE49-F238E27FC236}">
                  <a16:creationId xmlns:a16="http://schemas.microsoft.com/office/drawing/2014/main" id="{4F9675F4-6C06-1342-861D-5EEBA0EFFDA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37288" name="Freeform 40">
                <a:extLst>
                  <a:ext uri="{FF2B5EF4-FFF2-40B4-BE49-F238E27FC236}">
                    <a16:creationId xmlns:a16="http://schemas.microsoft.com/office/drawing/2014/main" id="{F1042B91-5FB7-484C-BD21-326E3C8726D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_tradnl"/>
              </a:p>
            </p:txBody>
          </p:sp>
          <p:sp>
            <p:nvSpPr>
              <p:cNvPr id="437289" name="Freeform 41">
                <a:extLst>
                  <a:ext uri="{FF2B5EF4-FFF2-40B4-BE49-F238E27FC236}">
                    <a16:creationId xmlns:a16="http://schemas.microsoft.com/office/drawing/2014/main" id="{B30D118F-0746-2F4A-A3A6-523DA7E7247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_tradnl"/>
              </a:p>
            </p:txBody>
          </p:sp>
        </p:grpSp>
      </p:grpSp>
      <p:sp>
        <p:nvSpPr>
          <p:cNvPr id="437290" name="Rectangle 42">
            <a:extLst>
              <a:ext uri="{FF2B5EF4-FFF2-40B4-BE49-F238E27FC236}">
                <a16:creationId xmlns:a16="http://schemas.microsoft.com/office/drawing/2014/main" id="{F3827E51-56A3-2E46-9940-1349ACF702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437291" name="Rectangle 43">
            <a:extLst>
              <a:ext uri="{FF2B5EF4-FFF2-40B4-BE49-F238E27FC236}">
                <a16:creationId xmlns:a16="http://schemas.microsoft.com/office/drawing/2014/main" id="{E6F25B1B-131F-4E4F-9DAE-E12EB786CA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437292" name="Rectangle 44">
            <a:extLst>
              <a:ext uri="{FF2B5EF4-FFF2-40B4-BE49-F238E27FC236}">
                <a16:creationId xmlns:a16="http://schemas.microsoft.com/office/drawing/2014/main" id="{B082F1B6-AFCA-5F41-BB26-E1A34F76D15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" altLang="en-US"/>
          </a:p>
        </p:txBody>
      </p:sp>
      <p:sp>
        <p:nvSpPr>
          <p:cNvPr id="437293" name="Rectangle 45">
            <a:extLst>
              <a:ext uri="{FF2B5EF4-FFF2-40B4-BE49-F238E27FC236}">
                <a16:creationId xmlns:a16="http://schemas.microsoft.com/office/drawing/2014/main" id="{70282A43-760D-7A4E-8582-FDB78D4A368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" altLang="en-US"/>
          </a:p>
        </p:txBody>
      </p:sp>
      <p:sp>
        <p:nvSpPr>
          <p:cNvPr id="437294" name="Rectangle 46">
            <a:extLst>
              <a:ext uri="{FF2B5EF4-FFF2-40B4-BE49-F238E27FC236}">
                <a16:creationId xmlns:a16="http://schemas.microsoft.com/office/drawing/2014/main" id="{1D15AF08-E90C-AF4E-BF8E-1A003AC5968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5AC1BBB-0AF3-DC4E-A383-BDE06D34E32F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7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8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"/>
          <p:cNvSpPr/>
          <p:nvPr/>
        </p:nvSpPr>
        <p:spPr>
          <a:xfrm>
            <a:off x="401836" y="955477"/>
            <a:ext cx="8233172" cy="8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35719" tIns="35719" rIns="35719" bIns="35719" anchor="ctr"/>
          <a:lstStyle/>
          <a:p>
            <a:pPr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401836" y="232172"/>
            <a:ext cx="8340328" cy="491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/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401836" y="1285875"/>
            <a:ext cx="8340328" cy="46166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08220" y="6465094"/>
            <a:ext cx="237244" cy="254044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defRPr sz="984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1235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8" r:id="rId4"/>
    <p:sldLayoutId id="2147483739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  <p:sldLayoutId id="2147483753" r:id="rId17"/>
    <p:sldLayoutId id="2147483754" r:id="rId18"/>
  </p:sldLayoutIdLst>
  <p:transition spd="med"/>
  <p:txStyles>
    <p:titleStyle>
      <a:lvl1pPr marL="0" marR="0" indent="0" algn="l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53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160729" algn="l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53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321457" algn="l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53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482186" algn="l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53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642915" algn="l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53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803643" algn="l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53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964372" algn="l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53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125101" algn="l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53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285829" algn="l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53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9pPr>
    </p:titleStyle>
    <p:bodyStyle>
      <a:lvl1pPr marL="187517" marR="0" indent="-187517" algn="l" defTabSz="410751" latinLnBrk="0">
        <a:lnSpc>
          <a:spcPct val="100000"/>
        </a:lnSpc>
        <a:spcBef>
          <a:spcPts val="3375"/>
        </a:spcBef>
        <a:spcAft>
          <a:spcPts val="0"/>
        </a:spcAft>
        <a:buClrTx/>
        <a:buSzPct val="100000"/>
        <a:buFontTx/>
        <a:buChar char="•"/>
        <a:tabLst/>
        <a:defRPr sz="1828" b="0" i="0" u="none" strike="noStrike" cap="none" spc="0" baseline="0">
          <a:solidFill>
            <a:srgbClr val="444444"/>
          </a:solidFill>
          <a:uFillTx/>
          <a:latin typeface="+mn-lt"/>
          <a:ea typeface="+mn-ea"/>
          <a:cs typeface="+mn-cs"/>
          <a:sym typeface="Helvetica Neue Light"/>
        </a:defRPr>
      </a:lvl1pPr>
      <a:lvl2pPr marL="500045" marR="0" indent="-187517" algn="l" defTabSz="410751" latinLnBrk="0">
        <a:lnSpc>
          <a:spcPct val="100000"/>
        </a:lnSpc>
        <a:spcBef>
          <a:spcPts val="3375"/>
        </a:spcBef>
        <a:spcAft>
          <a:spcPts val="0"/>
        </a:spcAft>
        <a:buClrTx/>
        <a:buSzPct val="100000"/>
        <a:buFontTx/>
        <a:buChar char="•"/>
        <a:tabLst/>
        <a:defRPr sz="1828" b="0" i="0" u="none" strike="noStrike" cap="none" spc="0" baseline="0">
          <a:solidFill>
            <a:srgbClr val="444444"/>
          </a:solidFill>
          <a:uFillTx/>
          <a:latin typeface="+mn-lt"/>
          <a:ea typeface="+mn-ea"/>
          <a:cs typeface="+mn-cs"/>
          <a:sym typeface="Helvetica Neue Light"/>
        </a:defRPr>
      </a:lvl2pPr>
      <a:lvl3pPr marL="812573" marR="0" indent="-187517" algn="l" defTabSz="410751" latinLnBrk="0">
        <a:lnSpc>
          <a:spcPct val="100000"/>
        </a:lnSpc>
        <a:spcBef>
          <a:spcPts val="3375"/>
        </a:spcBef>
        <a:spcAft>
          <a:spcPts val="0"/>
        </a:spcAft>
        <a:buClrTx/>
        <a:buSzPct val="100000"/>
        <a:buFontTx/>
        <a:buChar char="•"/>
        <a:tabLst/>
        <a:defRPr sz="1828" b="0" i="0" u="none" strike="noStrike" cap="none" spc="0" baseline="0">
          <a:solidFill>
            <a:srgbClr val="444444"/>
          </a:solidFill>
          <a:uFillTx/>
          <a:latin typeface="+mn-lt"/>
          <a:ea typeface="+mn-ea"/>
          <a:cs typeface="+mn-cs"/>
          <a:sym typeface="Helvetica Neue Light"/>
        </a:defRPr>
      </a:lvl3pPr>
      <a:lvl4pPr marL="1125101" marR="0" indent="-187517" algn="l" defTabSz="410751" latinLnBrk="0">
        <a:lnSpc>
          <a:spcPct val="100000"/>
        </a:lnSpc>
        <a:spcBef>
          <a:spcPts val="3375"/>
        </a:spcBef>
        <a:spcAft>
          <a:spcPts val="0"/>
        </a:spcAft>
        <a:buClrTx/>
        <a:buSzPct val="100000"/>
        <a:buFontTx/>
        <a:buChar char="•"/>
        <a:tabLst/>
        <a:defRPr sz="1828" b="0" i="0" u="none" strike="noStrike" cap="none" spc="0" baseline="0">
          <a:solidFill>
            <a:srgbClr val="444444"/>
          </a:solidFill>
          <a:uFillTx/>
          <a:latin typeface="+mn-lt"/>
          <a:ea typeface="+mn-ea"/>
          <a:cs typeface="+mn-cs"/>
          <a:sym typeface="Helvetica Neue Light"/>
        </a:defRPr>
      </a:lvl4pPr>
      <a:lvl5pPr marL="1437629" marR="0" indent="-187517" algn="l" defTabSz="410751" latinLnBrk="0">
        <a:lnSpc>
          <a:spcPct val="100000"/>
        </a:lnSpc>
        <a:spcBef>
          <a:spcPts val="3375"/>
        </a:spcBef>
        <a:spcAft>
          <a:spcPts val="0"/>
        </a:spcAft>
        <a:buClrTx/>
        <a:buSzPct val="100000"/>
        <a:buFontTx/>
        <a:buChar char="•"/>
        <a:tabLst/>
        <a:defRPr sz="1828" b="0" i="0" u="none" strike="noStrike" cap="none" spc="0" baseline="0">
          <a:solidFill>
            <a:srgbClr val="444444"/>
          </a:solidFill>
          <a:uFillTx/>
          <a:latin typeface="+mn-lt"/>
          <a:ea typeface="+mn-ea"/>
          <a:cs typeface="+mn-cs"/>
          <a:sym typeface="Helvetica Neue Light"/>
        </a:defRPr>
      </a:lvl5pPr>
      <a:lvl6pPr marL="1750157" marR="0" indent="-187517" algn="l" defTabSz="410751" latinLnBrk="0">
        <a:lnSpc>
          <a:spcPct val="100000"/>
        </a:lnSpc>
        <a:spcBef>
          <a:spcPts val="3375"/>
        </a:spcBef>
        <a:spcAft>
          <a:spcPts val="0"/>
        </a:spcAft>
        <a:buClrTx/>
        <a:buSzPct val="100000"/>
        <a:buFontTx/>
        <a:buChar char="•"/>
        <a:tabLst/>
        <a:defRPr sz="1828" b="0" i="0" u="none" strike="noStrike" cap="none" spc="0" baseline="0">
          <a:solidFill>
            <a:srgbClr val="444444"/>
          </a:solidFill>
          <a:uFillTx/>
          <a:latin typeface="+mn-lt"/>
          <a:ea typeface="+mn-ea"/>
          <a:cs typeface="+mn-cs"/>
          <a:sym typeface="Helvetica Neue Light"/>
        </a:defRPr>
      </a:lvl6pPr>
      <a:lvl7pPr marL="2062684" marR="0" indent="-187517" algn="l" defTabSz="410751" latinLnBrk="0">
        <a:lnSpc>
          <a:spcPct val="100000"/>
        </a:lnSpc>
        <a:spcBef>
          <a:spcPts val="3375"/>
        </a:spcBef>
        <a:spcAft>
          <a:spcPts val="0"/>
        </a:spcAft>
        <a:buClrTx/>
        <a:buSzPct val="100000"/>
        <a:buFontTx/>
        <a:buChar char="•"/>
        <a:tabLst/>
        <a:defRPr sz="1828" b="0" i="0" u="none" strike="noStrike" cap="none" spc="0" baseline="0">
          <a:solidFill>
            <a:srgbClr val="444444"/>
          </a:solidFill>
          <a:uFillTx/>
          <a:latin typeface="+mn-lt"/>
          <a:ea typeface="+mn-ea"/>
          <a:cs typeface="+mn-cs"/>
          <a:sym typeface="Helvetica Neue Light"/>
        </a:defRPr>
      </a:lvl7pPr>
      <a:lvl8pPr marL="2375212" marR="0" indent="-187517" algn="l" defTabSz="410751" latinLnBrk="0">
        <a:lnSpc>
          <a:spcPct val="100000"/>
        </a:lnSpc>
        <a:spcBef>
          <a:spcPts val="3375"/>
        </a:spcBef>
        <a:spcAft>
          <a:spcPts val="0"/>
        </a:spcAft>
        <a:buClrTx/>
        <a:buSzPct val="100000"/>
        <a:buFontTx/>
        <a:buChar char="•"/>
        <a:tabLst/>
        <a:defRPr sz="1828" b="0" i="0" u="none" strike="noStrike" cap="none" spc="0" baseline="0">
          <a:solidFill>
            <a:srgbClr val="444444"/>
          </a:solidFill>
          <a:uFillTx/>
          <a:latin typeface="+mn-lt"/>
          <a:ea typeface="+mn-ea"/>
          <a:cs typeface="+mn-cs"/>
          <a:sym typeface="Helvetica Neue Light"/>
        </a:defRPr>
      </a:lvl8pPr>
      <a:lvl9pPr marL="2687740" marR="0" indent="-187517" algn="l" defTabSz="410751" latinLnBrk="0">
        <a:lnSpc>
          <a:spcPct val="100000"/>
        </a:lnSpc>
        <a:spcBef>
          <a:spcPts val="3375"/>
        </a:spcBef>
        <a:spcAft>
          <a:spcPts val="0"/>
        </a:spcAft>
        <a:buClrTx/>
        <a:buSzPct val="100000"/>
        <a:buFontTx/>
        <a:buChar char="•"/>
        <a:tabLst/>
        <a:defRPr sz="1828" b="0" i="0" u="none" strike="noStrike" cap="none" spc="0" baseline="0">
          <a:solidFill>
            <a:srgbClr val="444444"/>
          </a:solidFill>
          <a:uFillTx/>
          <a:latin typeface="+mn-lt"/>
          <a:ea typeface="+mn-ea"/>
          <a:cs typeface="+mn-cs"/>
          <a:sym typeface="Helvetica Neue Light"/>
        </a:defRPr>
      </a:lvl9pPr>
    </p:bodyStyle>
    <p:otherStyle>
      <a:lvl1pPr marL="0" marR="0" indent="0" algn="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160729" algn="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321457" algn="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482186" algn="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642915" algn="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803643" algn="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964372" algn="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125101" algn="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285829" algn="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4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18.jpeg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9.jpeg"/><Relationship Id="rId4" Type="http://schemas.openxmlformats.org/officeDocument/2006/relationships/image" Target="../media/image15.emf"/><Relationship Id="rId9" Type="http://schemas.openxmlformats.org/officeDocument/2006/relationships/image" Target="../media/image1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>
            <a:extLst>
              <a:ext uri="{FF2B5EF4-FFF2-40B4-BE49-F238E27FC236}">
                <a16:creationId xmlns:a16="http://schemas.microsoft.com/office/drawing/2014/main" id="{B28A4EFA-2F81-C641-BD80-75DD6273734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750" y="549275"/>
            <a:ext cx="8229600" cy="1828800"/>
          </a:xfrm>
        </p:spPr>
        <p:txBody>
          <a:bodyPr/>
          <a:lstStyle/>
          <a:p>
            <a:r>
              <a:rPr lang="es-ES" altLang="en-US"/>
              <a:t>Filtros digitales y Máscaras</a:t>
            </a:r>
          </a:p>
        </p:txBody>
      </p:sp>
      <p:sp>
        <p:nvSpPr>
          <p:cNvPr id="425987" name="Rectangle 3">
            <a:extLst>
              <a:ext uri="{FF2B5EF4-FFF2-40B4-BE49-F238E27FC236}">
                <a16:creationId xmlns:a16="http://schemas.microsoft.com/office/drawing/2014/main" id="{051FF950-57C3-E749-BFFC-3C518CFC7AE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20938"/>
            <a:ext cx="6400800" cy="3671887"/>
          </a:xfrm>
        </p:spPr>
        <p:txBody>
          <a:bodyPr/>
          <a:lstStyle/>
          <a:p>
            <a:pPr algn="l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s-ES" altLang="en-US" sz="2800"/>
              <a:t> Alineación</a:t>
            </a:r>
          </a:p>
          <a:p>
            <a:pPr algn="l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s-ES" altLang="en-US" sz="2800"/>
              <a:t> Combinación de imágenes</a:t>
            </a:r>
          </a:p>
          <a:p>
            <a:pPr algn="l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s-ES" altLang="en-US" sz="2800"/>
              <a:t> Filtros digitales</a:t>
            </a:r>
          </a:p>
          <a:p>
            <a:pPr marL="457200" lvl="1" indent="0">
              <a:lnSpc>
                <a:spcPct val="90000"/>
              </a:lnSpc>
            </a:pPr>
            <a:r>
              <a:rPr lang="es-ES" altLang="en-US" sz="2000"/>
              <a:t> Pasa-bajo</a:t>
            </a:r>
          </a:p>
          <a:p>
            <a:pPr marL="457200" lvl="1" indent="0">
              <a:lnSpc>
                <a:spcPct val="90000"/>
              </a:lnSpc>
            </a:pPr>
            <a:r>
              <a:rPr lang="es-ES" altLang="en-US" sz="2000"/>
              <a:t> Pasa-alto</a:t>
            </a:r>
          </a:p>
          <a:p>
            <a:pPr marL="457200" lvl="1" indent="0">
              <a:lnSpc>
                <a:spcPct val="90000"/>
              </a:lnSpc>
            </a:pPr>
            <a:r>
              <a:rPr lang="es-ES" altLang="en-US" sz="2000"/>
              <a:t> Gaussiano</a:t>
            </a:r>
          </a:p>
          <a:p>
            <a:pPr marL="457200" lvl="1" indent="0">
              <a:lnSpc>
                <a:spcPct val="90000"/>
              </a:lnSpc>
            </a:pPr>
            <a:r>
              <a:rPr lang="es-ES" altLang="en-US" sz="2000"/>
              <a:t> Unsharp mask</a:t>
            </a:r>
          </a:p>
          <a:p>
            <a:pPr marL="457200" lvl="1" indent="0">
              <a:lnSpc>
                <a:spcPct val="90000"/>
              </a:lnSpc>
            </a:pPr>
            <a:r>
              <a:rPr lang="es-ES" altLang="en-US" sz="2000"/>
              <a:t> Remoción de defectos</a:t>
            </a:r>
          </a:p>
          <a:p>
            <a:pPr algn="l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s-ES" altLang="en-US" sz="2800"/>
              <a:t> Combinación de color</a:t>
            </a:r>
          </a:p>
          <a:p>
            <a:pPr marL="457200" lvl="1" indent="0">
              <a:lnSpc>
                <a:spcPct val="90000"/>
              </a:lnSpc>
            </a:pPr>
            <a:endParaRPr lang="es-ES" altLang="en-US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2" name="Rectangle 4">
            <a:extLst>
              <a:ext uri="{FF2B5EF4-FFF2-40B4-BE49-F238E27FC236}">
                <a16:creationId xmlns:a16="http://schemas.microsoft.com/office/drawing/2014/main" id="{263F7DAA-8E0F-104F-92B8-6B419E5798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 sz="4000"/>
              <a:t>Filtros pasa bajo (low-pass filters)</a:t>
            </a:r>
          </a:p>
        </p:txBody>
      </p:sp>
      <p:sp>
        <p:nvSpPr>
          <p:cNvPr id="452613" name="Rectangle 5">
            <a:extLst>
              <a:ext uri="{FF2B5EF4-FFF2-40B4-BE49-F238E27FC236}">
                <a16:creationId xmlns:a16="http://schemas.microsoft.com/office/drawing/2014/main" id="{B9783E28-DF57-8B4F-B83E-DDC9D8AC6A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altLang="en-US"/>
              <a:t>Reduce el ruido de la señal y los detalles finos, elimina las grandes variaciones.</a:t>
            </a:r>
          </a:p>
        </p:txBody>
      </p:sp>
      <p:pic>
        <p:nvPicPr>
          <p:cNvPr id="452614" name="Picture 6" descr="m17unfiltered">
            <a:extLst>
              <a:ext uri="{FF2B5EF4-FFF2-40B4-BE49-F238E27FC236}">
                <a16:creationId xmlns:a16="http://schemas.microsoft.com/office/drawing/2014/main" id="{AB322165-A9B7-AB42-9910-9D0C9DCCCD43}"/>
              </a:ext>
            </a:extLst>
          </p:cNvPr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924175"/>
            <a:ext cx="4573588" cy="320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52616" name="Picture 8" descr="m17lowpass">
            <a:extLst>
              <a:ext uri="{FF2B5EF4-FFF2-40B4-BE49-F238E27FC236}">
                <a16:creationId xmlns:a16="http://schemas.microsoft.com/office/drawing/2014/main" id="{40200A92-2D7D-314C-A9D1-E997FDB175E6}"/>
              </a:ext>
            </a:extLst>
          </p:cNvPr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0413" y="2924175"/>
            <a:ext cx="4573587" cy="320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>
            <a:extLst>
              <a:ext uri="{FF2B5EF4-FFF2-40B4-BE49-F238E27FC236}">
                <a16:creationId xmlns:a16="http://schemas.microsoft.com/office/drawing/2014/main" id="{755CECF8-A3EE-A448-836D-3D997EDD2A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es-ES" altLang="en-US" sz="4000"/>
              <a:t>Filtros pasa-alto (high-pass filter)</a:t>
            </a:r>
          </a:p>
        </p:txBody>
      </p:sp>
      <p:sp>
        <p:nvSpPr>
          <p:cNvPr id="466947" name="Rectangle 3">
            <a:extLst>
              <a:ext uri="{FF2B5EF4-FFF2-40B4-BE49-F238E27FC236}">
                <a16:creationId xmlns:a16="http://schemas.microsoft.com/office/drawing/2014/main" id="{467BFA0C-20BB-E048-A54A-A6C447E878B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052513"/>
            <a:ext cx="7777162" cy="4530725"/>
          </a:xfrm>
        </p:spPr>
        <p:txBody>
          <a:bodyPr/>
          <a:lstStyle/>
          <a:p>
            <a:r>
              <a:rPr lang="es-ES" altLang="en-US" sz="2800"/>
              <a:t>Enfatiza los detalles respecto a las variaciones lentas de intensidad. También enfatiza ruidos.</a:t>
            </a:r>
          </a:p>
        </p:txBody>
      </p:sp>
      <p:pic>
        <p:nvPicPr>
          <p:cNvPr id="466948" name="Picture 4" descr="m20unfiltered">
            <a:extLst>
              <a:ext uri="{FF2B5EF4-FFF2-40B4-BE49-F238E27FC236}">
                <a16:creationId xmlns:a16="http://schemas.microsoft.com/office/drawing/2014/main" id="{31120406-4B87-C846-AC6F-E68495A83833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925" y="2852738"/>
            <a:ext cx="4573588" cy="3549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66950" name="Picture 6" descr="m20highpass">
            <a:extLst>
              <a:ext uri="{FF2B5EF4-FFF2-40B4-BE49-F238E27FC236}">
                <a16:creationId xmlns:a16="http://schemas.microsoft.com/office/drawing/2014/main" id="{A23A5CE0-B752-C244-8612-A682713E355E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0413" y="2852738"/>
            <a:ext cx="4573587" cy="3549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467024" name="Group 80">
            <a:extLst>
              <a:ext uri="{FF2B5EF4-FFF2-40B4-BE49-F238E27FC236}">
                <a16:creationId xmlns:a16="http://schemas.microsoft.com/office/drawing/2014/main" id="{9B691714-9E82-CC43-A58D-BBA2465AB287}"/>
              </a:ext>
            </a:extLst>
          </p:cNvPr>
          <p:cNvGraphicFramePr>
            <a:graphicFrameLocks noGrp="1"/>
          </p:cNvGraphicFramePr>
          <p:nvPr/>
        </p:nvGraphicFramePr>
        <p:xfrm>
          <a:off x="7524750" y="1196975"/>
          <a:ext cx="1441450" cy="1295401"/>
        </p:xfrm>
        <a:graphic>
          <a:graphicData uri="http://schemas.openxmlformats.org/drawingml/2006/table">
            <a:tbl>
              <a:tblPr/>
              <a:tblGrid>
                <a:gridCol w="481013">
                  <a:extLst>
                    <a:ext uri="{9D8B030D-6E8A-4147-A177-3AD203B41FA5}">
                      <a16:colId xmlns:a16="http://schemas.microsoft.com/office/drawing/2014/main" val="152740350"/>
                    </a:ext>
                  </a:extLst>
                </a:gridCol>
                <a:gridCol w="479425">
                  <a:extLst>
                    <a:ext uri="{9D8B030D-6E8A-4147-A177-3AD203B41FA5}">
                      <a16:colId xmlns:a16="http://schemas.microsoft.com/office/drawing/2014/main" val="2870201468"/>
                    </a:ext>
                  </a:extLst>
                </a:gridCol>
                <a:gridCol w="481012">
                  <a:extLst>
                    <a:ext uri="{9D8B030D-6E8A-4147-A177-3AD203B41FA5}">
                      <a16:colId xmlns:a16="http://schemas.microsoft.com/office/drawing/2014/main" val="3154173123"/>
                    </a:ext>
                  </a:extLst>
                </a:gridCol>
              </a:tblGrid>
              <a:tr h="439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320789"/>
                  </a:ext>
                </a:extLst>
              </a:tr>
              <a:tr h="415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446160"/>
                  </a:ext>
                </a:extLst>
              </a:tr>
              <a:tr h="439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91996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>
            <a:extLst>
              <a:ext uri="{FF2B5EF4-FFF2-40B4-BE49-F238E27FC236}">
                <a16:creationId xmlns:a16="http://schemas.microsoft.com/office/drawing/2014/main" id="{D3625936-0659-D045-8012-595F7638FF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/>
              <a:t>Filtros Gaussiano (blur)</a:t>
            </a:r>
          </a:p>
        </p:txBody>
      </p:sp>
      <p:pic>
        <p:nvPicPr>
          <p:cNvPr id="471044" name="Picture 4" descr="cone_original">
            <a:extLst>
              <a:ext uri="{FF2B5EF4-FFF2-40B4-BE49-F238E27FC236}">
                <a16:creationId xmlns:a16="http://schemas.microsoft.com/office/drawing/2014/main" id="{D9F5665C-BD2C-8E43-B281-892A1015436F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8425" y="2276475"/>
            <a:ext cx="4257675" cy="2897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71054" name="Picture 14" descr="cone_blurmask">
            <a:extLst>
              <a:ext uri="{FF2B5EF4-FFF2-40B4-BE49-F238E27FC236}">
                <a16:creationId xmlns:a16="http://schemas.microsoft.com/office/drawing/2014/main" id="{08C81C7B-C73B-234F-97FF-A952A05A566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2276475"/>
            <a:ext cx="4264025" cy="2898775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55" name="Text Box 15">
            <a:extLst>
              <a:ext uri="{FF2B5EF4-FFF2-40B4-BE49-F238E27FC236}">
                <a16:creationId xmlns:a16="http://schemas.microsoft.com/office/drawing/2014/main" id="{9BD95C45-5DE9-D349-8EDE-68D946FD6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373688"/>
            <a:ext cx="174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altLang="en-US"/>
              <a:t>Imagen original</a:t>
            </a:r>
          </a:p>
        </p:txBody>
      </p:sp>
      <p:sp>
        <p:nvSpPr>
          <p:cNvPr id="471056" name="Text Box 16">
            <a:extLst>
              <a:ext uri="{FF2B5EF4-FFF2-40B4-BE49-F238E27FC236}">
                <a16:creationId xmlns:a16="http://schemas.microsoft.com/office/drawing/2014/main" id="{2CBF4A9D-0ED3-AD4C-91BB-2BC398C84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5445125"/>
            <a:ext cx="3536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altLang="en-US"/>
              <a:t>Imagen luego del filtro gaussiano</a:t>
            </a:r>
          </a:p>
          <a:p>
            <a:r>
              <a:rPr lang="es-ES" altLang="en-US"/>
              <a:t>Máscara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>
            <a:extLst>
              <a:ext uri="{FF2B5EF4-FFF2-40B4-BE49-F238E27FC236}">
                <a16:creationId xmlns:a16="http://schemas.microsoft.com/office/drawing/2014/main" id="{9115A258-9E8C-CE40-A721-6A75C3E4E9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/>
              <a:t>Unsharp mask</a:t>
            </a:r>
          </a:p>
        </p:txBody>
      </p:sp>
      <p:pic>
        <p:nvPicPr>
          <p:cNvPr id="474115" name="Picture 3" descr="cone_original">
            <a:extLst>
              <a:ext uri="{FF2B5EF4-FFF2-40B4-BE49-F238E27FC236}">
                <a16:creationId xmlns:a16="http://schemas.microsoft.com/office/drawing/2014/main" id="{0A73C9E1-B54D-EA42-98EF-36FDFA221116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2133600"/>
            <a:ext cx="4264025" cy="2898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74120" name="Picture 8" descr="cone_trueunsharp">
            <a:extLst>
              <a:ext uri="{FF2B5EF4-FFF2-40B4-BE49-F238E27FC236}">
                <a16:creationId xmlns:a16="http://schemas.microsoft.com/office/drawing/2014/main" id="{D139C8A2-5A43-D743-A332-6FE62137A77C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6463" y="2133600"/>
            <a:ext cx="4264025" cy="2898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74123" name="Text Box 11">
            <a:extLst>
              <a:ext uri="{FF2B5EF4-FFF2-40B4-BE49-F238E27FC236}">
                <a16:creationId xmlns:a16="http://schemas.microsoft.com/office/drawing/2014/main" id="{B96C93A5-F436-8F40-8E34-E0C7CAD99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5300663"/>
            <a:ext cx="174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altLang="en-US"/>
              <a:t>Imagen original</a:t>
            </a:r>
          </a:p>
        </p:txBody>
      </p:sp>
      <p:sp>
        <p:nvSpPr>
          <p:cNvPr id="474124" name="Text Box 12">
            <a:extLst>
              <a:ext uri="{FF2B5EF4-FFF2-40B4-BE49-F238E27FC236}">
                <a16:creationId xmlns:a16="http://schemas.microsoft.com/office/drawing/2014/main" id="{87D46C6F-8985-FE4F-8A6B-BC3FAD071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5300663"/>
            <a:ext cx="2825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altLang="en-US"/>
              <a:t>Imagen original - Máscara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>
            <a:extLst>
              <a:ext uri="{FF2B5EF4-FFF2-40B4-BE49-F238E27FC236}">
                <a16:creationId xmlns:a16="http://schemas.microsoft.com/office/drawing/2014/main" id="{A869EBBE-0093-BF49-B4EC-5EDCF8D93B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/>
              <a:t>Filtros para remover defectos</a:t>
            </a:r>
          </a:p>
        </p:txBody>
      </p:sp>
      <p:sp>
        <p:nvSpPr>
          <p:cNvPr id="478211" name="Rectangle 3">
            <a:extLst>
              <a:ext uri="{FF2B5EF4-FFF2-40B4-BE49-F238E27FC236}">
                <a16:creationId xmlns:a16="http://schemas.microsoft.com/office/drawing/2014/main" id="{C8B9971B-C8BD-304E-B495-D0C096317D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altLang="en-US"/>
              <a:t>Sirven para sacar rayos cósmicos, hot y dead pixeles</a:t>
            </a:r>
          </a:p>
        </p:txBody>
      </p:sp>
      <p:pic>
        <p:nvPicPr>
          <p:cNvPr id="478212" name="Picture 4" descr="artifacts_hot">
            <a:extLst>
              <a:ext uri="{FF2B5EF4-FFF2-40B4-BE49-F238E27FC236}">
                <a16:creationId xmlns:a16="http://schemas.microsoft.com/office/drawing/2014/main" id="{9C5BC191-F5A6-CF49-8F2A-5FC1C5D1B5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550" y="2852738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8213" name="Picture 5" descr="artifacts_before">
            <a:extLst>
              <a:ext uri="{FF2B5EF4-FFF2-40B4-BE49-F238E27FC236}">
                <a16:creationId xmlns:a16="http://schemas.microsoft.com/office/drawing/2014/main" id="{5AC73C2F-7DA6-3443-A392-DCD64A387C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2852738"/>
            <a:ext cx="2854325" cy="285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8214" name="Picture 6" descr="artifacts_dead">
            <a:extLst>
              <a:ext uri="{FF2B5EF4-FFF2-40B4-BE49-F238E27FC236}">
                <a16:creationId xmlns:a16="http://schemas.microsoft.com/office/drawing/2014/main" id="{9B5E3976-F4BC-4E43-933B-751EAD4D89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2852738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8215" name="Text Box 7">
            <a:extLst>
              <a:ext uri="{FF2B5EF4-FFF2-40B4-BE49-F238E27FC236}">
                <a16:creationId xmlns:a16="http://schemas.microsoft.com/office/drawing/2014/main" id="{0A74F174-0942-8244-AFC3-5723EF308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876925"/>
            <a:ext cx="84248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" altLang="en-US"/>
              <a:t>Imagen original              Se removieron los dead pixeles  Se removieron también                                     						    los rayos y hot pixeles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>
            <a:extLst>
              <a:ext uri="{FF2B5EF4-FFF2-40B4-BE49-F238E27FC236}">
                <a16:creationId xmlns:a16="http://schemas.microsoft.com/office/drawing/2014/main" id="{98054E2B-A727-6142-B82D-E290376B3C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/>
              <a:t>Combinación de color</a:t>
            </a:r>
          </a:p>
        </p:txBody>
      </p:sp>
      <p:pic>
        <p:nvPicPr>
          <p:cNvPr id="479236" name="Picture 4" descr="color jupiter">
            <a:extLst>
              <a:ext uri="{FF2B5EF4-FFF2-40B4-BE49-F238E27FC236}">
                <a16:creationId xmlns:a16="http://schemas.microsoft.com/office/drawing/2014/main" id="{F701F0F5-297D-6445-8C86-C3DDDC4E9CC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989138"/>
            <a:ext cx="9191625" cy="3355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79238" name="Text Box 6">
            <a:extLst>
              <a:ext uri="{FF2B5EF4-FFF2-40B4-BE49-F238E27FC236}">
                <a16:creationId xmlns:a16="http://schemas.microsoft.com/office/drawing/2014/main" id="{67115CDC-1C39-4C48-830F-FC866AF06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5516563"/>
            <a:ext cx="6500812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" altLang="en-US"/>
              <a:t>Imágenes en 3 filtros distintos (RGB, BVR etc.) que se combinan con un peso diferente para cada filtro de forma de obtener la respuesta de color deseada (ej. similar al ojo).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Operaciones sobre imágen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Operaciones sobre imágenes</a:t>
            </a:r>
          </a:p>
        </p:txBody>
      </p:sp>
      <p:sp>
        <p:nvSpPr>
          <p:cNvPr id="336" name="Las operaciones se hacen píxel-a-píxel:…"/>
          <p:cNvSpPr txBox="1">
            <a:spLocks noGrp="1"/>
          </p:cNvSpPr>
          <p:nvPr>
            <p:ph type="body" sz="half" idx="1"/>
          </p:nvPr>
        </p:nvSpPr>
        <p:spPr>
          <a:xfrm>
            <a:off x="181793" y="1049882"/>
            <a:ext cx="8023253" cy="1846458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1758"/>
              </a:spcBef>
            </a:pPr>
            <a:r>
              <a:t>Las operaciones se hacen píxel-a-píxel:</a:t>
            </a:r>
          </a:p>
          <a:p>
            <a:pPr lvl="1">
              <a:spcBef>
                <a:spcPts val="1758"/>
              </a:spcBef>
            </a:pPr>
            <a:r>
              <a:t>Multiplicación por escalar: </a:t>
            </a:r>
          </a:p>
          <a:p>
            <a:pPr lvl="1">
              <a:spcBef>
                <a:spcPts val="1758"/>
              </a:spcBef>
            </a:pPr>
            <a:r>
              <a:t>Multiplicación de imágenes</a:t>
            </a:r>
          </a:p>
          <a:p>
            <a:pPr lvl="1">
              <a:spcBef>
                <a:spcPts val="1758"/>
              </a:spcBef>
            </a:pPr>
            <a:r>
              <a:t>Estadística de una serie de imágenes:</a:t>
            </a:r>
          </a:p>
        </p:txBody>
      </p:sp>
      <p:graphicFrame>
        <p:nvGraphicFramePr>
          <p:cNvPr id="337" name="Table"/>
          <p:cNvGraphicFramePr/>
          <p:nvPr/>
        </p:nvGraphicFramePr>
        <p:xfrm>
          <a:off x="2296219" y="3125868"/>
          <a:ext cx="1473588" cy="1485813"/>
        </p:xfrm>
        <a:graphic>
          <a:graphicData uri="http://schemas.openxmlformats.org/drawingml/2006/table">
            <a:tbl>
              <a:tblPr/>
              <a:tblGrid>
                <a:gridCol w="491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1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11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5271"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10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21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11</a:t>
                      </a: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271"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13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9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17</a:t>
                      </a: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271"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22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11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12</a:t>
                      </a: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38" name="Table"/>
          <p:cNvGraphicFramePr/>
          <p:nvPr/>
        </p:nvGraphicFramePr>
        <p:xfrm>
          <a:off x="4104171" y="3145112"/>
          <a:ext cx="1395228" cy="1453677"/>
        </p:xfrm>
        <a:graphic>
          <a:graphicData uri="http://schemas.openxmlformats.org/drawingml/2006/table">
            <a:tbl>
              <a:tblPr/>
              <a:tblGrid>
                <a:gridCol w="465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5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4559"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9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18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11</a:t>
                      </a: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559"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15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12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15</a:t>
                      </a: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559"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19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13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9</a:t>
                      </a: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39" name="Table"/>
          <p:cNvGraphicFramePr/>
          <p:nvPr/>
        </p:nvGraphicFramePr>
        <p:xfrm>
          <a:off x="2303239" y="4826615"/>
          <a:ext cx="1459548" cy="1618755"/>
        </p:xfrm>
        <a:graphic>
          <a:graphicData uri="http://schemas.openxmlformats.org/drawingml/2006/table">
            <a:tbl>
              <a:tblPr/>
              <a:tblGrid>
                <a:gridCol w="486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6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9585"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12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20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10</a:t>
                      </a: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585"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12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11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14</a:t>
                      </a: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585"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21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12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11</a:t>
                      </a: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40" name="Table"/>
          <p:cNvGraphicFramePr/>
          <p:nvPr/>
        </p:nvGraphicFramePr>
        <p:xfrm>
          <a:off x="478478" y="4856986"/>
          <a:ext cx="1509306" cy="1558014"/>
        </p:xfrm>
        <a:graphic>
          <a:graphicData uri="http://schemas.openxmlformats.org/drawingml/2006/table">
            <a:tbl>
              <a:tblPr/>
              <a:tblGrid>
                <a:gridCol w="503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31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9338"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12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20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10</a:t>
                      </a: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338"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12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9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17</a:t>
                      </a: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338"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21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12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11</a:t>
                      </a: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41" name="Table"/>
          <p:cNvGraphicFramePr/>
          <p:nvPr/>
        </p:nvGraphicFramePr>
        <p:xfrm>
          <a:off x="4139435" y="4921261"/>
          <a:ext cx="1491447" cy="1429464"/>
        </p:xfrm>
        <a:graphic>
          <a:graphicData uri="http://schemas.openxmlformats.org/drawingml/2006/table">
            <a:tbl>
              <a:tblPr/>
              <a:tblGrid>
                <a:gridCol w="497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7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7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6488"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11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19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8</a:t>
                      </a: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488"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14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11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16</a:t>
                      </a: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488"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21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11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13</a:t>
                      </a: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42" name="Equation"/>
              <p:cNvSpPr txBox="1"/>
              <p:nvPr/>
            </p:nvSpPr>
            <p:spPr>
              <a:xfrm>
                <a:off x="3453345" y="1591210"/>
                <a:ext cx="1866152" cy="454420"/>
              </a:xfrm>
              <a:prstGeom prst="rect">
                <a:avLst/>
              </a:prstGeom>
              <a:ln w="12700">
                <a:miter lim="400000"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642915" fontAlgn="auto" latinLnBrk="1" hangingPunct="0">
                  <a:spcBef>
                    <a:spcPts val="0"/>
                  </a:spcBef>
                  <a:spcAft>
                    <a:spcPts val="0"/>
                  </a:spcAft>
                  <a:defRPr sz="18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sz="2953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sym typeface="Helvetica Neue Light"/>
                        </a:rPr>
                        <m:t>(</m:t>
                      </m:r>
                      <m:r>
                        <a:rPr sz="2953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sym typeface="Helvetica Neue Light"/>
                        </a:rPr>
                        <m:t>𝑎𝐼</m:t>
                      </m:r>
                      <m:sSub>
                        <m:sSubPr>
                          <m:ctrlPr>
                            <a:rPr sz="2953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sym typeface="Helvetica Neue Light"/>
                            </a:rPr>
                          </m:ctrlPr>
                        </m:sSubPr>
                        <m:e>
                          <m:r>
                            <a:rPr sz="2953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sym typeface="Helvetica Neue Light"/>
                            </a:rPr>
                            <m:t>)</m:t>
                          </m:r>
                        </m:e>
                        <m:sub>
                          <m:r>
                            <a:rPr sz="2953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sym typeface="Helvetica Neue Light"/>
                            </a:rPr>
                            <m:t>𝑖</m:t>
                          </m:r>
                        </m:sub>
                      </m:sSub>
                      <m:r>
                        <a:rPr sz="2953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sym typeface="Helvetica Neue Light"/>
                        </a:rPr>
                        <m:t>=</m:t>
                      </m:r>
                      <m:r>
                        <a:rPr sz="2953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sym typeface="Helvetica Neue Light"/>
                        </a:rPr>
                        <m:t>𝑎</m:t>
                      </m:r>
                      <m:sSub>
                        <m:sSubPr>
                          <m:ctrlPr>
                            <a:rPr sz="2953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sym typeface="Helvetica Neue Light"/>
                            </a:rPr>
                          </m:ctrlPr>
                        </m:sSubPr>
                        <m:e>
                          <m:r>
                            <a:rPr sz="2953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sym typeface="Helvetica Neue Light"/>
                            </a:rPr>
                            <m:t>𝐼</m:t>
                          </m:r>
                        </m:e>
                        <m:sub>
                          <m:r>
                            <a:rPr sz="2953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sym typeface="Helvetica Neue Light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sz="2953" kern="0">
                  <a:solidFill>
                    <a:srgbClr val="000000"/>
                  </a:solidFill>
                  <a:latin typeface="Helvetica Neue Light"/>
                  <a:ea typeface="Helvetica Neue Light"/>
                  <a:sym typeface="Helvetica Neue Light"/>
                </a:endParaRPr>
              </a:p>
            </p:txBody>
          </p:sp>
        </mc:Choice>
        <mc:Fallback xmlns="">
          <p:sp>
            <p:nvSpPr>
              <p:cNvPr id="342" name="Equation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3345" y="1591210"/>
                <a:ext cx="1866152" cy="454420"/>
              </a:xfrm>
              <a:prstGeom prst="rect">
                <a:avLst/>
              </a:prstGeom>
              <a:blipFill>
                <a:blip r:embed="rId2"/>
                <a:stretch>
                  <a:fillRect l="-6081" r="-676" b="-37838"/>
                </a:stretch>
              </a:blipFill>
              <a:ln w="12700">
                <a:miter lim="400000"/>
              </a:ln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3" name="Equation"/>
              <p:cNvSpPr txBox="1"/>
              <p:nvPr/>
            </p:nvSpPr>
            <p:spPr>
              <a:xfrm>
                <a:off x="3778347" y="2132817"/>
                <a:ext cx="2888740" cy="454420"/>
              </a:xfrm>
              <a:prstGeom prst="rect">
                <a:avLst/>
              </a:prstGeom>
              <a:ln w="12700">
                <a:miter lim="400000"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642915" fontAlgn="auto" latinLnBrk="1" hangingPunct="0">
                  <a:spcBef>
                    <a:spcPts val="0"/>
                  </a:spcBef>
                  <a:spcAft>
                    <a:spcPts val="0"/>
                  </a:spcAft>
                  <a:defRPr sz="18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sz="2953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sym typeface="Helvetica Neue Light"/>
                        </a:rPr>
                        <m:t>(</m:t>
                      </m:r>
                      <m:r>
                        <a:rPr sz="2953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sym typeface="Helvetica Neue Light"/>
                        </a:rPr>
                        <m:t>𝐼</m:t>
                      </m:r>
                      <m:r>
                        <a:rPr sz="2953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sym typeface="Helvetica Neue Light"/>
                        </a:rPr>
                        <m:t>∗</m:t>
                      </m:r>
                      <m:r>
                        <a:rPr sz="2953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sym typeface="Helvetica Neue Light"/>
                        </a:rPr>
                        <m:t>𝑀</m:t>
                      </m:r>
                      <m:sSub>
                        <m:sSubPr>
                          <m:ctrlPr>
                            <a:rPr sz="2953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sym typeface="Helvetica Neue Light"/>
                            </a:rPr>
                          </m:ctrlPr>
                        </m:sSubPr>
                        <m:e>
                          <m:r>
                            <a:rPr sz="2953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sym typeface="Helvetica Neue Light"/>
                            </a:rPr>
                            <m:t>)</m:t>
                          </m:r>
                        </m:e>
                        <m:sub>
                          <m:r>
                            <a:rPr sz="2953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sym typeface="Helvetica Neue Light"/>
                            </a:rPr>
                            <m:t>𝑖</m:t>
                          </m:r>
                        </m:sub>
                      </m:sSub>
                      <m:r>
                        <a:rPr sz="2953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sym typeface="Helvetica Neue Light"/>
                        </a:rPr>
                        <m:t>=</m:t>
                      </m:r>
                      <m:sSub>
                        <m:sSubPr>
                          <m:ctrlPr>
                            <a:rPr sz="2953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sym typeface="Helvetica Neue Light"/>
                            </a:rPr>
                          </m:ctrlPr>
                        </m:sSubPr>
                        <m:e>
                          <m:r>
                            <a:rPr sz="2953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sym typeface="Helvetica Neue Light"/>
                            </a:rPr>
                            <m:t>𝐼</m:t>
                          </m:r>
                        </m:e>
                        <m:sub>
                          <m:r>
                            <a:rPr sz="2953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sym typeface="Helvetica Neue Light"/>
                            </a:rPr>
                            <m:t>𝑖</m:t>
                          </m:r>
                        </m:sub>
                      </m:sSub>
                      <m:r>
                        <a:rPr sz="2953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sym typeface="Helvetica Neue Light"/>
                        </a:rPr>
                        <m:t>∗</m:t>
                      </m:r>
                      <m:sSub>
                        <m:sSubPr>
                          <m:ctrlPr>
                            <a:rPr sz="2953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sym typeface="Helvetica Neue Light"/>
                            </a:rPr>
                          </m:ctrlPr>
                        </m:sSubPr>
                        <m:e>
                          <m:r>
                            <a:rPr sz="2953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sym typeface="Helvetica Neue Light"/>
                            </a:rPr>
                            <m:t>𝑀</m:t>
                          </m:r>
                        </m:e>
                        <m:sub>
                          <m:r>
                            <a:rPr sz="2953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sym typeface="Helvetica Neue Light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sz="2953" kern="0">
                  <a:solidFill>
                    <a:srgbClr val="000000"/>
                  </a:solidFill>
                  <a:latin typeface="Helvetica Neue Light"/>
                  <a:ea typeface="Helvetica Neue Light"/>
                  <a:sym typeface="Helvetica Neue Light"/>
                </a:endParaRPr>
              </a:p>
            </p:txBody>
          </p:sp>
        </mc:Choice>
        <mc:Fallback xmlns="">
          <p:sp>
            <p:nvSpPr>
              <p:cNvPr id="343" name="Equation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8347" y="2132817"/>
                <a:ext cx="2888740" cy="454420"/>
              </a:xfrm>
              <a:prstGeom prst="rect">
                <a:avLst/>
              </a:prstGeom>
              <a:blipFill>
                <a:blip r:embed="rId3"/>
                <a:stretch>
                  <a:fillRect l="-3947" b="-38889"/>
                </a:stretch>
              </a:blipFill>
              <a:ln w="12700">
                <a:miter lim="400000"/>
              </a:ln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4" name="Equation"/>
              <p:cNvSpPr txBox="1"/>
              <p:nvPr/>
            </p:nvSpPr>
            <p:spPr>
              <a:xfrm>
                <a:off x="4796714" y="2634500"/>
                <a:ext cx="3638753" cy="454420"/>
              </a:xfrm>
              <a:prstGeom prst="rect">
                <a:avLst/>
              </a:prstGeom>
              <a:ln w="12700">
                <a:miter lim="400000"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642915" fontAlgn="auto" latinLnBrk="1" hangingPunct="0">
                  <a:spcBef>
                    <a:spcPts val="0"/>
                  </a:spcBef>
                  <a:spcAft>
                    <a:spcPts val="0"/>
                  </a:spcAft>
                  <a:defRPr sz="18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sz="2953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sym typeface="Helvetica Neue Light"/>
                            </a:rPr>
                          </m:ctrlPr>
                        </m:sSubPr>
                        <m:e>
                          <m:r>
                            <a:rPr sz="2953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sym typeface="Helvetica Neue Light"/>
                            </a:rPr>
                            <m:t>𝑆</m:t>
                          </m:r>
                        </m:e>
                        <m:sub>
                          <m:r>
                            <a:rPr sz="2953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sym typeface="Helvetica Neue Light"/>
                            </a:rPr>
                            <m:t>𝑖</m:t>
                          </m:r>
                        </m:sub>
                      </m:sSub>
                      <m:r>
                        <a:rPr sz="2953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sym typeface="Helvetica Neue Light"/>
                        </a:rPr>
                        <m:t>=</m:t>
                      </m:r>
                      <m:r>
                        <m:rPr>
                          <m:sty m:val="p"/>
                        </m:rPr>
                        <a:rPr sz="2953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sym typeface="Helvetica Neue Light"/>
                        </a:rPr>
                        <m:t>stat</m:t>
                      </m:r>
                      <m:r>
                        <a:rPr sz="2953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sym typeface="Helvetica Neue Light"/>
                        </a:rPr>
                        <m:t>{</m:t>
                      </m:r>
                      <m:sSub>
                        <m:sSubPr>
                          <m:ctrlPr>
                            <a:rPr sz="2953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sym typeface="Helvetica Neue Light"/>
                            </a:rPr>
                          </m:ctrlPr>
                        </m:sSubPr>
                        <m:e>
                          <m:r>
                            <a:rPr sz="2953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sym typeface="Helvetica Neue Light"/>
                            </a:rPr>
                            <m:t>𝐼</m:t>
                          </m:r>
                        </m:e>
                        <m:sub>
                          <m:r>
                            <a:rPr sz="2953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sym typeface="Helvetica Neue Light"/>
                            </a:rPr>
                            <m:t>𝑖</m:t>
                          </m:r>
                        </m:sub>
                      </m:sSub>
                      <m:r>
                        <a:rPr sz="2953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sym typeface="Helvetica Neue Light"/>
                        </a:rPr>
                        <m:t>,</m:t>
                      </m:r>
                      <m:sSub>
                        <m:sSubPr>
                          <m:ctrlPr>
                            <a:rPr sz="2953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sym typeface="Helvetica Neue Light"/>
                            </a:rPr>
                          </m:ctrlPr>
                        </m:sSubPr>
                        <m:e>
                          <m:r>
                            <a:rPr sz="2953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sym typeface="Helvetica Neue Light"/>
                            </a:rPr>
                            <m:t>𝑀</m:t>
                          </m:r>
                        </m:e>
                        <m:sub>
                          <m:r>
                            <a:rPr sz="2953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sym typeface="Helvetica Neue Light"/>
                            </a:rPr>
                            <m:t>𝑖</m:t>
                          </m:r>
                        </m:sub>
                      </m:sSub>
                      <m:r>
                        <a:rPr sz="2953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sym typeface="Helvetica Neue Light"/>
                        </a:rPr>
                        <m:t>,</m:t>
                      </m:r>
                      <m:sSub>
                        <m:sSubPr>
                          <m:ctrlPr>
                            <a:rPr sz="2953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sym typeface="Helvetica Neue Light"/>
                            </a:rPr>
                          </m:ctrlPr>
                        </m:sSubPr>
                        <m:e>
                          <m:r>
                            <a:rPr sz="2953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sym typeface="Helvetica Neue Light"/>
                            </a:rPr>
                            <m:t>𝑁</m:t>
                          </m:r>
                        </m:e>
                        <m:sub>
                          <m:r>
                            <a:rPr sz="2953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sym typeface="Helvetica Neue Light"/>
                            </a:rPr>
                            <m:t>𝑖</m:t>
                          </m:r>
                        </m:sub>
                      </m:sSub>
                      <m:r>
                        <a:rPr sz="2953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sym typeface="Helvetica Neue Light"/>
                        </a:rPr>
                        <m:t>,⋯}</m:t>
                      </m:r>
                    </m:oMath>
                  </m:oMathPara>
                </a14:m>
                <a:endParaRPr sz="2953" kern="0">
                  <a:solidFill>
                    <a:srgbClr val="000000"/>
                  </a:solidFill>
                  <a:latin typeface="Helvetica Neue Light"/>
                  <a:ea typeface="Helvetica Neue Light"/>
                  <a:sym typeface="Helvetica Neue Light"/>
                </a:endParaRPr>
              </a:p>
            </p:txBody>
          </p:sp>
        </mc:Choice>
        <mc:Fallback xmlns="">
          <p:sp>
            <p:nvSpPr>
              <p:cNvPr id="344" name="Equation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6714" y="2634500"/>
                <a:ext cx="3638753" cy="454420"/>
              </a:xfrm>
              <a:prstGeom prst="rect">
                <a:avLst/>
              </a:prstGeom>
              <a:blipFill>
                <a:blip r:embed="rId4"/>
                <a:stretch>
                  <a:fillRect l="-1742" r="-2787" b="-37838"/>
                </a:stretch>
              </a:blipFill>
              <a:ln w="12700">
                <a:miter lim="400000"/>
              </a:ln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5" name="Equation"/>
              <p:cNvSpPr txBox="1"/>
              <p:nvPr/>
            </p:nvSpPr>
            <p:spPr>
              <a:xfrm>
                <a:off x="8574983" y="6313851"/>
                <a:ext cx="349198" cy="454420"/>
              </a:xfrm>
              <a:prstGeom prst="rect">
                <a:avLst/>
              </a:prstGeom>
              <a:ln w="12700">
                <a:miter lim="400000"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642915" fontAlgn="auto" latinLnBrk="1" hangingPunct="0">
                  <a:spcBef>
                    <a:spcPts val="0"/>
                  </a:spcBef>
                  <a:spcAft>
                    <a:spcPts val="0"/>
                  </a:spcAft>
                  <a:defRPr sz="18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sz="2953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sym typeface="Helvetica Neue Light"/>
                            </a:rPr>
                          </m:ctrlPr>
                        </m:sSubPr>
                        <m:e>
                          <m:r>
                            <a:rPr sz="2953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sym typeface="Helvetica Neue Light"/>
                            </a:rPr>
                            <m:t>𝐼</m:t>
                          </m:r>
                        </m:e>
                        <m:sub>
                          <m:r>
                            <a:rPr sz="2953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sym typeface="Helvetica Neue Light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sz="2953" kern="0">
                  <a:solidFill>
                    <a:srgbClr val="000000"/>
                  </a:solidFill>
                  <a:latin typeface="Helvetica Neue Light"/>
                  <a:ea typeface="Helvetica Neue Light"/>
                  <a:sym typeface="Helvetica Neue Light"/>
                </a:endParaRPr>
              </a:p>
            </p:txBody>
          </p:sp>
        </mc:Choice>
        <mc:Fallback xmlns="">
          <p:sp>
            <p:nvSpPr>
              <p:cNvPr id="345" name="Equation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4983" y="6313851"/>
                <a:ext cx="349198" cy="454420"/>
              </a:xfrm>
              <a:prstGeom prst="rect">
                <a:avLst/>
              </a:prstGeom>
              <a:blipFill>
                <a:blip r:embed="rId5"/>
                <a:stretch>
                  <a:fillRect l="-17241" r="-3448" b="-18919"/>
                </a:stretch>
              </a:blipFill>
              <a:ln w="12700">
                <a:miter lim="400000"/>
              </a:ln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6" name="i-ésimo píxel ="/>
          <p:cNvSpPr txBox="1"/>
          <p:nvPr/>
        </p:nvSpPr>
        <p:spPr>
          <a:xfrm>
            <a:off x="6971934" y="6272348"/>
            <a:ext cx="1532472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600">
                <a:solidFill>
                  <a:srgbClr val="424242"/>
                </a:solidFill>
              </a:defRPr>
            </a:lvl1pPr>
          </a:lstStyle>
          <a:p>
            <a:pPr algn="ctr" defTabSz="410751" fontAlgn="auto" hangingPunct="0">
              <a:spcBef>
                <a:spcPts val="0"/>
              </a:spcBef>
              <a:spcAft>
                <a:spcPts val="0"/>
              </a:spcAft>
            </a:pPr>
            <a:r>
              <a:rPr sz="1828" kern="0">
                <a:latin typeface="Helvetica Neue Light"/>
                <a:ea typeface="Helvetica Neue Light"/>
                <a:sym typeface="Helvetica Neue Light"/>
              </a:rPr>
              <a:t>i-ésimo píxel =</a:t>
            </a:r>
          </a:p>
        </p:txBody>
      </p:sp>
      <p:graphicFrame>
        <p:nvGraphicFramePr>
          <p:cNvPr id="347" name="Table"/>
          <p:cNvGraphicFramePr/>
          <p:nvPr/>
        </p:nvGraphicFramePr>
        <p:xfrm>
          <a:off x="6869246" y="3915431"/>
          <a:ext cx="1491447" cy="1429464"/>
        </p:xfrm>
        <a:graphic>
          <a:graphicData uri="http://schemas.openxmlformats.org/drawingml/2006/table">
            <a:tbl>
              <a:tblPr/>
              <a:tblGrid>
                <a:gridCol w="497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7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7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6488">
                <a:tc>
                  <a:txBody>
                    <a:bodyPr/>
                    <a:lstStyle/>
                    <a:p>
                      <a:pPr algn="ctr" defTabSz="457200">
                        <a:defRPr sz="3200">
                          <a:sym typeface="Helvetica Neue Light"/>
                        </a:defRPr>
                      </a:pPr>
                      <a:endParaRPr sz="2300"/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3200">
                          <a:sym typeface="Helvetica Neue Light"/>
                        </a:defRPr>
                      </a:pPr>
                      <a:endParaRPr sz="2300"/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3200">
                          <a:sym typeface="Helvetica Neue Light"/>
                        </a:defRPr>
                      </a:pPr>
                      <a:endParaRPr sz="2300"/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488">
                <a:tc>
                  <a:txBody>
                    <a:bodyPr/>
                    <a:lstStyle/>
                    <a:p>
                      <a:pPr algn="ctr" defTabSz="457200">
                        <a:defRPr sz="3200">
                          <a:sym typeface="Helvetica Neue Light"/>
                        </a:defRPr>
                      </a:pPr>
                      <a:endParaRPr sz="2300"/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3200">
                          <a:sym typeface="Helvetica Neue Light"/>
                        </a:defRPr>
                      </a:pPr>
                      <a:endParaRPr sz="2300"/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16</a:t>
                      </a: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488">
                <a:tc>
                  <a:txBody>
                    <a:bodyPr/>
                    <a:lstStyle/>
                    <a:p>
                      <a:pPr algn="ctr" defTabSz="457200">
                        <a:defRPr sz="3200">
                          <a:sym typeface="Helvetica Neue Light"/>
                        </a:defRPr>
                      </a:pPr>
                      <a:endParaRPr sz="2300"/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12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3200">
                          <a:sym typeface="Helvetica Neue Light"/>
                        </a:defRPr>
                      </a:pPr>
                      <a:endParaRPr sz="2300"/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48" name="Table"/>
          <p:cNvGraphicFramePr/>
          <p:nvPr/>
        </p:nvGraphicFramePr>
        <p:xfrm>
          <a:off x="515152" y="3154042"/>
          <a:ext cx="1491447" cy="1429464"/>
        </p:xfrm>
        <a:graphic>
          <a:graphicData uri="http://schemas.openxmlformats.org/drawingml/2006/table">
            <a:tbl>
              <a:tblPr/>
              <a:tblGrid>
                <a:gridCol w="497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7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7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6488"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10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20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12</a:t>
                      </a: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488"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14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10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17</a:t>
                      </a: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488"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21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11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300">
                          <a:sym typeface="Helvetica Neue Light"/>
                        </a:rPr>
                        <a:t>13</a:t>
                      </a:r>
                    </a:p>
                  </a:txBody>
                  <a:tcPr marL="35719" marR="35719" marT="35719" marB="35719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355" name="Group"/>
          <p:cNvGrpSpPr/>
          <p:nvPr/>
        </p:nvGrpSpPr>
        <p:grpSpPr>
          <a:xfrm>
            <a:off x="1501763" y="3632138"/>
            <a:ext cx="4129002" cy="2240493"/>
            <a:chOff x="0" y="0"/>
            <a:chExt cx="5872358" cy="3186477"/>
          </a:xfrm>
        </p:grpSpPr>
        <p:sp>
          <p:nvSpPr>
            <p:cNvPr id="349" name="Rectangle"/>
            <p:cNvSpPr/>
            <p:nvPr/>
          </p:nvSpPr>
          <p:spPr>
            <a:xfrm>
              <a:off x="2501832" y="0"/>
              <a:ext cx="705156" cy="673100"/>
            </a:xfrm>
            <a:prstGeom prst="rect">
              <a:avLst/>
            </a:prstGeom>
            <a:solidFill>
              <a:schemeClr val="accent6">
                <a:satOff val="24555"/>
                <a:lumOff val="22232"/>
                <a:alpha val="42575"/>
              </a:schemeClr>
            </a:solidFill>
            <a:ln w="25400" cap="flat">
              <a:solidFill>
                <a:srgbClr val="000000">
                  <a:alpha val="42575"/>
                </a:srgbClr>
              </a:solidFill>
              <a:prstDash val="solid"/>
              <a:miter lim="400000"/>
            </a:ln>
            <a:effectLst/>
          </p:spPr>
          <p:txBody>
            <a:bodyPr wrap="square" lIns="35719" tIns="35719" rIns="35719" bIns="35719" numCol="1" anchor="ctr">
              <a:noAutofit/>
            </a:bodyPr>
            <a:lstStyle/>
            <a:p>
              <a:pPr algn="ctr" defTabSz="410751" fontAlgn="auto" hangingPunct="0">
                <a:spcBef>
                  <a:spcPts val="0"/>
                </a:spcBef>
                <a:spcAft>
                  <a:spcPts val="0"/>
                </a:spcAft>
                <a:defRPr sz="3600"/>
              </a:pPr>
              <a:endParaRPr sz="2531" kern="0">
                <a:solidFill>
                  <a:srgbClr val="000000"/>
                </a:solidFill>
                <a:latin typeface="Helvetica Neue Light"/>
                <a:ea typeface="Helvetica Neue Light"/>
                <a:sym typeface="Helvetica Neue Light"/>
              </a:endParaRPr>
            </a:p>
          </p:txBody>
        </p:sp>
        <p:sp>
          <p:nvSpPr>
            <p:cNvPr id="350" name="Rectangle"/>
            <p:cNvSpPr/>
            <p:nvPr/>
          </p:nvSpPr>
          <p:spPr>
            <a:xfrm>
              <a:off x="0" y="0"/>
              <a:ext cx="705156" cy="673100"/>
            </a:xfrm>
            <a:prstGeom prst="rect">
              <a:avLst/>
            </a:prstGeom>
            <a:solidFill>
              <a:schemeClr val="accent6">
                <a:satOff val="24555"/>
                <a:lumOff val="22232"/>
                <a:alpha val="42575"/>
              </a:schemeClr>
            </a:solidFill>
            <a:ln w="25400" cap="flat">
              <a:solidFill>
                <a:srgbClr val="000000">
                  <a:alpha val="42575"/>
                </a:srgbClr>
              </a:solidFill>
              <a:prstDash val="solid"/>
              <a:miter lim="400000"/>
            </a:ln>
            <a:effectLst/>
          </p:spPr>
          <p:txBody>
            <a:bodyPr wrap="square" lIns="35719" tIns="35719" rIns="35719" bIns="35719" numCol="1" anchor="ctr">
              <a:noAutofit/>
            </a:bodyPr>
            <a:lstStyle/>
            <a:p>
              <a:pPr algn="ctr" defTabSz="410751" fontAlgn="auto" hangingPunct="0">
                <a:spcBef>
                  <a:spcPts val="0"/>
                </a:spcBef>
                <a:spcAft>
                  <a:spcPts val="0"/>
                </a:spcAft>
                <a:defRPr sz="3600"/>
              </a:pPr>
              <a:endParaRPr sz="2531" kern="0">
                <a:solidFill>
                  <a:srgbClr val="000000"/>
                </a:solidFill>
                <a:latin typeface="Helvetica Neue Light"/>
                <a:ea typeface="Helvetica Neue Light"/>
                <a:sym typeface="Helvetica Neue Light"/>
              </a:endParaRPr>
            </a:p>
          </p:txBody>
        </p:sp>
        <p:sp>
          <p:nvSpPr>
            <p:cNvPr id="351" name="Rectangle"/>
            <p:cNvSpPr/>
            <p:nvPr/>
          </p:nvSpPr>
          <p:spPr>
            <a:xfrm>
              <a:off x="5016364" y="0"/>
              <a:ext cx="705156" cy="673100"/>
            </a:xfrm>
            <a:prstGeom prst="rect">
              <a:avLst/>
            </a:prstGeom>
            <a:solidFill>
              <a:schemeClr val="accent6">
                <a:satOff val="24555"/>
                <a:lumOff val="22232"/>
                <a:alpha val="42575"/>
              </a:schemeClr>
            </a:solidFill>
            <a:ln w="25400" cap="flat">
              <a:solidFill>
                <a:srgbClr val="000000">
                  <a:alpha val="42575"/>
                </a:srgbClr>
              </a:solidFill>
              <a:prstDash val="solid"/>
              <a:miter lim="400000"/>
            </a:ln>
            <a:effectLst/>
          </p:spPr>
          <p:txBody>
            <a:bodyPr wrap="square" lIns="35719" tIns="35719" rIns="35719" bIns="35719" numCol="1" anchor="ctr">
              <a:noAutofit/>
            </a:bodyPr>
            <a:lstStyle/>
            <a:p>
              <a:pPr algn="ctr" defTabSz="410751" fontAlgn="auto" hangingPunct="0">
                <a:spcBef>
                  <a:spcPts val="0"/>
                </a:spcBef>
                <a:spcAft>
                  <a:spcPts val="0"/>
                </a:spcAft>
                <a:defRPr sz="3600"/>
              </a:pPr>
              <a:endParaRPr sz="2531" kern="0">
                <a:solidFill>
                  <a:srgbClr val="000000"/>
                </a:solidFill>
                <a:latin typeface="Helvetica Neue Light"/>
                <a:ea typeface="Helvetica Neue Light"/>
                <a:sym typeface="Helvetica Neue Light"/>
              </a:endParaRPr>
            </a:p>
          </p:txBody>
        </p:sp>
        <p:sp>
          <p:nvSpPr>
            <p:cNvPr id="352" name="Rectangle"/>
            <p:cNvSpPr/>
            <p:nvPr/>
          </p:nvSpPr>
          <p:spPr>
            <a:xfrm>
              <a:off x="0" y="2513377"/>
              <a:ext cx="705156" cy="673101"/>
            </a:xfrm>
            <a:prstGeom prst="rect">
              <a:avLst/>
            </a:prstGeom>
            <a:solidFill>
              <a:schemeClr val="accent6">
                <a:satOff val="24555"/>
                <a:lumOff val="22232"/>
                <a:alpha val="42575"/>
              </a:schemeClr>
            </a:solidFill>
            <a:ln w="25400" cap="flat">
              <a:solidFill>
                <a:srgbClr val="000000">
                  <a:alpha val="42575"/>
                </a:srgbClr>
              </a:solidFill>
              <a:prstDash val="solid"/>
              <a:miter lim="400000"/>
            </a:ln>
            <a:effectLst/>
          </p:spPr>
          <p:txBody>
            <a:bodyPr wrap="square" lIns="35719" tIns="35719" rIns="35719" bIns="35719" numCol="1" anchor="ctr">
              <a:noAutofit/>
            </a:bodyPr>
            <a:lstStyle/>
            <a:p>
              <a:pPr algn="ctr" defTabSz="410751" fontAlgn="auto" hangingPunct="0">
                <a:spcBef>
                  <a:spcPts val="0"/>
                </a:spcBef>
                <a:spcAft>
                  <a:spcPts val="0"/>
                </a:spcAft>
                <a:defRPr sz="3600"/>
              </a:pPr>
              <a:endParaRPr sz="2531" kern="0">
                <a:solidFill>
                  <a:srgbClr val="000000"/>
                </a:solidFill>
                <a:latin typeface="Helvetica Neue Light"/>
                <a:ea typeface="Helvetica Neue Light"/>
                <a:sym typeface="Helvetica Neue Light"/>
              </a:endParaRPr>
            </a:p>
          </p:txBody>
        </p:sp>
        <p:sp>
          <p:nvSpPr>
            <p:cNvPr id="353" name="Rectangle"/>
            <p:cNvSpPr/>
            <p:nvPr/>
          </p:nvSpPr>
          <p:spPr>
            <a:xfrm>
              <a:off x="2501832" y="2513377"/>
              <a:ext cx="705156" cy="673101"/>
            </a:xfrm>
            <a:prstGeom prst="rect">
              <a:avLst/>
            </a:prstGeom>
            <a:solidFill>
              <a:schemeClr val="accent6">
                <a:satOff val="24555"/>
                <a:lumOff val="22232"/>
                <a:alpha val="42575"/>
              </a:schemeClr>
            </a:solidFill>
            <a:ln w="25400" cap="flat">
              <a:solidFill>
                <a:srgbClr val="000000">
                  <a:alpha val="42575"/>
                </a:srgbClr>
              </a:solidFill>
              <a:prstDash val="solid"/>
              <a:miter lim="400000"/>
            </a:ln>
            <a:effectLst/>
          </p:spPr>
          <p:txBody>
            <a:bodyPr wrap="square" lIns="35719" tIns="35719" rIns="35719" bIns="35719" numCol="1" anchor="ctr">
              <a:noAutofit/>
            </a:bodyPr>
            <a:lstStyle/>
            <a:p>
              <a:pPr algn="ctr" defTabSz="410751" fontAlgn="auto" hangingPunct="0">
                <a:spcBef>
                  <a:spcPts val="0"/>
                </a:spcBef>
                <a:spcAft>
                  <a:spcPts val="0"/>
                </a:spcAft>
                <a:defRPr sz="3600"/>
              </a:pPr>
              <a:endParaRPr sz="2531" kern="0">
                <a:solidFill>
                  <a:srgbClr val="000000"/>
                </a:solidFill>
                <a:latin typeface="Helvetica Neue Light"/>
                <a:ea typeface="Helvetica Neue Light"/>
                <a:sym typeface="Helvetica Neue Light"/>
              </a:endParaRPr>
            </a:p>
          </p:txBody>
        </p:sp>
        <p:sp>
          <p:nvSpPr>
            <p:cNvPr id="354" name="Rectangle"/>
            <p:cNvSpPr/>
            <p:nvPr/>
          </p:nvSpPr>
          <p:spPr>
            <a:xfrm>
              <a:off x="5167202" y="2513377"/>
              <a:ext cx="705157" cy="673101"/>
            </a:xfrm>
            <a:prstGeom prst="rect">
              <a:avLst/>
            </a:prstGeom>
            <a:solidFill>
              <a:schemeClr val="accent6">
                <a:satOff val="24555"/>
                <a:lumOff val="22232"/>
                <a:alpha val="42575"/>
              </a:schemeClr>
            </a:solidFill>
            <a:ln w="25400" cap="flat">
              <a:solidFill>
                <a:srgbClr val="000000">
                  <a:alpha val="42575"/>
                </a:srgbClr>
              </a:solidFill>
              <a:prstDash val="solid"/>
              <a:miter lim="400000"/>
            </a:ln>
            <a:effectLst/>
          </p:spPr>
          <p:txBody>
            <a:bodyPr wrap="square" lIns="35719" tIns="35719" rIns="35719" bIns="35719" numCol="1" anchor="ctr">
              <a:noAutofit/>
            </a:bodyPr>
            <a:lstStyle/>
            <a:p>
              <a:pPr algn="ctr" defTabSz="410751" fontAlgn="auto" hangingPunct="0">
                <a:spcBef>
                  <a:spcPts val="0"/>
                </a:spcBef>
                <a:spcAft>
                  <a:spcPts val="0"/>
                </a:spcAft>
                <a:defRPr sz="3600"/>
              </a:pPr>
              <a:endParaRPr sz="2531" kern="0">
                <a:solidFill>
                  <a:srgbClr val="000000"/>
                </a:solidFill>
                <a:latin typeface="Helvetica Neue Light"/>
                <a:ea typeface="Helvetica Neue Light"/>
                <a:sym typeface="Helvetica Neue Light"/>
              </a:endParaRPr>
            </a:p>
          </p:txBody>
        </p:sp>
      </p:grpSp>
      <p:sp>
        <p:nvSpPr>
          <p:cNvPr id="356" name="Rectangle"/>
          <p:cNvSpPr/>
          <p:nvPr/>
        </p:nvSpPr>
        <p:spPr>
          <a:xfrm>
            <a:off x="7868272" y="4393527"/>
            <a:ext cx="495814" cy="473274"/>
          </a:xfrm>
          <a:prstGeom prst="rect">
            <a:avLst/>
          </a:prstGeom>
          <a:solidFill>
            <a:schemeClr val="accent6">
              <a:satOff val="24555"/>
              <a:lumOff val="22232"/>
              <a:alpha val="42575"/>
            </a:schemeClr>
          </a:solidFill>
          <a:ln w="25400">
            <a:solidFill>
              <a:srgbClr val="000000">
                <a:alpha val="42575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 algn="ctr" defTabSz="410751" fontAlgn="auto" hangingPunct="0">
              <a:spcBef>
                <a:spcPts val="0"/>
              </a:spcBef>
              <a:spcAft>
                <a:spcPts val="0"/>
              </a:spcAft>
              <a:defRPr sz="3600"/>
            </a:pPr>
            <a:endParaRPr sz="2531" kern="0">
              <a:solidFill>
                <a:srgbClr val="000000"/>
              </a:solidFill>
              <a:latin typeface="Helvetica Neue Light"/>
              <a:ea typeface="Helvetica Neue Light"/>
              <a:sym typeface="Helvetica Neue Light"/>
            </a:endParaRPr>
          </a:p>
        </p:txBody>
      </p:sp>
      <p:sp>
        <p:nvSpPr>
          <p:cNvPr id="357" name="S=promedio({I})"/>
          <p:cNvSpPr txBox="1"/>
          <p:nvPr/>
        </p:nvSpPr>
        <p:spPr>
          <a:xfrm>
            <a:off x="6306919" y="3353657"/>
            <a:ext cx="2616102" cy="526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algn="ctr" defTabSz="410751" fontAlgn="auto" hangingPunct="0">
              <a:spcBef>
                <a:spcPts val="0"/>
              </a:spcBef>
              <a:spcAft>
                <a:spcPts val="0"/>
              </a:spcAft>
            </a:pPr>
            <a:r>
              <a:rPr sz="2953" kern="0">
                <a:solidFill>
                  <a:srgbClr val="000000"/>
                </a:solidFill>
                <a:latin typeface="Helvetica Neue Light"/>
                <a:ea typeface="Helvetica Neue Light"/>
                <a:sym typeface="Helvetica Neue Light"/>
              </a:rPr>
              <a:t>S=promedio({I})</a:t>
            </a:r>
          </a:p>
        </p:txBody>
      </p:sp>
    </p:spTree>
    <p:extLst>
      <p:ext uri="{BB962C8B-B14F-4D97-AF65-F5344CB8AC3E}">
        <p14:creationId xmlns:p14="http://schemas.microsoft.com/office/powerpoint/2010/main" val="310521876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3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9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" grpId="0" build="p" bldLvl="5" animBg="1" advAuto="0"/>
      <p:bldP spid="337" grpId="0" animBg="1" advAuto="0"/>
      <p:bldP spid="338" grpId="0" animBg="1" advAuto="0"/>
      <p:bldP spid="339" grpId="0" animBg="1" advAuto="0"/>
      <p:bldP spid="340" grpId="0" animBg="1" advAuto="0"/>
      <p:bldP spid="341" grpId="0" animBg="1" advAuto="0"/>
      <p:bldP spid="342" grpId="0" animBg="1" advAuto="0"/>
      <p:bldP spid="343" grpId="0" animBg="1" advAuto="0"/>
      <p:bldP spid="344" grpId="0" animBg="1" advAuto="0"/>
      <p:bldP spid="347" grpId="0" animBg="1" advAuto="0"/>
      <p:bldP spid="348" grpId="0" animBg="1" advAuto="0"/>
      <p:bldP spid="355" grpId="0" animBg="1" advAuto="0"/>
      <p:bldP spid="356" grpId="0" animBg="1" advAuto="0"/>
      <p:bldP spid="357" grpId="0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>
            <a:extLst>
              <a:ext uri="{FF2B5EF4-FFF2-40B4-BE49-F238E27FC236}">
                <a16:creationId xmlns:a16="http://schemas.microsoft.com/office/drawing/2014/main" id="{245CDDB4-4250-1A41-BF79-691566A933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396875" y="0"/>
            <a:ext cx="4186238" cy="1143000"/>
          </a:xfrm>
        </p:spPr>
        <p:txBody>
          <a:bodyPr/>
          <a:lstStyle/>
          <a:p>
            <a:r>
              <a:rPr lang="es-ES" altLang="en-US"/>
              <a:t>Alineación</a:t>
            </a:r>
          </a:p>
        </p:txBody>
      </p:sp>
      <p:sp>
        <p:nvSpPr>
          <p:cNvPr id="470019" name="Rectangle 3">
            <a:extLst>
              <a:ext uri="{FF2B5EF4-FFF2-40B4-BE49-F238E27FC236}">
                <a16:creationId xmlns:a16="http://schemas.microsoft.com/office/drawing/2014/main" id="{656844D5-05DF-9643-BD22-DD767A6F015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341438"/>
            <a:ext cx="32512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" altLang="en-US" sz="2400"/>
              <a:t>Para la combinación de imágenes primero se deben alinear.</a:t>
            </a:r>
          </a:p>
        </p:txBody>
      </p:sp>
      <p:pic>
        <p:nvPicPr>
          <p:cNvPr id="470020" name="Picture 4" descr="alineacion">
            <a:extLst>
              <a:ext uri="{FF2B5EF4-FFF2-40B4-BE49-F238E27FC236}">
                <a16:creationId xmlns:a16="http://schemas.microsoft.com/office/drawing/2014/main" id="{4896291D-A545-C445-BBEF-B47D55714E6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81363" y="476250"/>
            <a:ext cx="5899150" cy="6265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>
            <a:extLst>
              <a:ext uri="{FF2B5EF4-FFF2-40B4-BE49-F238E27FC236}">
                <a16:creationId xmlns:a16="http://schemas.microsoft.com/office/drawing/2014/main" id="{19C2257E-61DE-ED4B-AF86-17520A1A6E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/>
              <a:t>Combinando imágenes</a:t>
            </a:r>
          </a:p>
        </p:txBody>
      </p:sp>
      <p:sp>
        <p:nvSpPr>
          <p:cNvPr id="441347" name="Rectangle 3">
            <a:extLst>
              <a:ext uri="{FF2B5EF4-FFF2-40B4-BE49-F238E27FC236}">
                <a16:creationId xmlns:a16="http://schemas.microsoft.com/office/drawing/2014/main" id="{AACA3B23-2C5C-E546-A949-999BE3FC7BF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138988" cy="4530725"/>
          </a:xfrm>
        </p:spPr>
        <p:txBody>
          <a:bodyPr/>
          <a:lstStyle/>
          <a:p>
            <a:r>
              <a:rPr lang="es-ES" altLang="en-US" sz="2800"/>
              <a:t>Suma: </a:t>
            </a:r>
          </a:p>
          <a:p>
            <a:pPr>
              <a:buFont typeface="Wingdings" pitchFamily="2" charset="2"/>
              <a:buNone/>
            </a:pPr>
            <a:r>
              <a:rPr lang="es-ES" altLang="en-US" sz="2800"/>
              <a:t>		SNR </a:t>
            </a:r>
            <a:r>
              <a:rPr lang="es-ES" altLang="en-US" sz="4000">
                <a:sym typeface="Symbol" pitchFamily="2" charset="2"/>
              </a:rPr>
              <a:t></a:t>
            </a:r>
            <a:r>
              <a:rPr lang="es-ES" altLang="en-US" sz="2800"/>
              <a:t> 	t</a:t>
            </a:r>
            <a:r>
              <a:rPr lang="es-ES" altLang="en-US" sz="2800" baseline="30000"/>
              <a:t>1/2     </a:t>
            </a:r>
            <a:r>
              <a:rPr lang="es-ES" altLang="en-US" sz="1800"/>
              <a:t>(t – tiempo)</a:t>
            </a:r>
          </a:p>
          <a:p>
            <a:pPr>
              <a:buFont typeface="Wingdings" pitchFamily="2" charset="2"/>
              <a:buNone/>
            </a:pPr>
            <a:r>
              <a:rPr lang="es-ES" altLang="en-US" sz="2800"/>
              <a:t>				N</a:t>
            </a:r>
            <a:r>
              <a:rPr lang="es-ES" altLang="en-US" sz="2800" baseline="30000"/>
              <a:t>1/2  </a:t>
            </a:r>
            <a:r>
              <a:rPr lang="es-ES" altLang="en-US" sz="1800"/>
              <a:t>(N – Número de imágenes)</a:t>
            </a:r>
          </a:p>
          <a:p>
            <a:pPr>
              <a:buFont typeface="Wingdings" pitchFamily="2" charset="2"/>
              <a:buNone/>
            </a:pPr>
            <a:r>
              <a:rPr lang="es-ES" altLang="en-US" sz="1800"/>
              <a:t>Un aumento por un factor de 10 en el tiempo de exposición o sumando 10 imágenes, produce un aumento de SNR de 3.2</a:t>
            </a:r>
            <a:endParaRPr lang="es-ES" altLang="en-US" sz="1800" baseline="30000"/>
          </a:p>
        </p:txBody>
      </p:sp>
      <p:pic>
        <p:nvPicPr>
          <p:cNvPr id="441348" name="Picture 4" descr="snr_6">
            <a:extLst>
              <a:ext uri="{FF2B5EF4-FFF2-40B4-BE49-F238E27FC236}">
                <a16:creationId xmlns:a16="http://schemas.microsoft.com/office/drawing/2014/main" id="{F879F576-0387-3849-AD60-3D6AEE61C430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39975" y="4437063"/>
            <a:ext cx="1270000" cy="952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41350" name="Picture 6" descr="snr_16">
            <a:extLst>
              <a:ext uri="{FF2B5EF4-FFF2-40B4-BE49-F238E27FC236}">
                <a16:creationId xmlns:a16="http://schemas.microsoft.com/office/drawing/2014/main" id="{01DD8B51-A8DD-7749-80C8-E20860D75BA7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4437063"/>
            <a:ext cx="1270000" cy="952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41352" name="Text Box 8">
            <a:extLst>
              <a:ext uri="{FF2B5EF4-FFF2-40B4-BE49-F238E27FC236}">
                <a16:creationId xmlns:a16="http://schemas.microsoft.com/office/drawing/2014/main" id="{21E5802F-C2BB-0845-B715-D2003E971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5516563"/>
            <a:ext cx="2089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" altLang="en-US"/>
              <a:t>Imagen de una estrella con SNR 6</a:t>
            </a:r>
          </a:p>
        </p:txBody>
      </p:sp>
      <p:sp>
        <p:nvSpPr>
          <p:cNvPr id="441353" name="Text Box 9">
            <a:extLst>
              <a:ext uri="{FF2B5EF4-FFF2-40B4-BE49-F238E27FC236}">
                <a16:creationId xmlns:a16="http://schemas.microsoft.com/office/drawing/2014/main" id="{4175CF0E-0E68-A34E-A08C-0377349CB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1363" y="5465763"/>
            <a:ext cx="18923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" altLang="en-US"/>
              <a:t>Suma de 3 imágenes obteniendo una SNR de 16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>
            <a:extLst>
              <a:ext uri="{FF2B5EF4-FFF2-40B4-BE49-F238E27FC236}">
                <a16:creationId xmlns:a16="http://schemas.microsoft.com/office/drawing/2014/main" id="{CC010E8B-8F81-E940-925B-B6D22EE649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es-ES" altLang="en-US"/>
              <a:t>Combinando (cont.)</a:t>
            </a:r>
          </a:p>
        </p:txBody>
      </p:sp>
      <p:sp>
        <p:nvSpPr>
          <p:cNvPr id="444419" name="Rectangle 3">
            <a:extLst>
              <a:ext uri="{FF2B5EF4-FFF2-40B4-BE49-F238E27FC236}">
                <a16:creationId xmlns:a16="http://schemas.microsoft.com/office/drawing/2014/main" id="{82F8FEA5-4A0F-314B-BC9D-2EB2C988CE4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981075"/>
            <a:ext cx="8675687" cy="5211763"/>
          </a:xfrm>
        </p:spPr>
        <p:txBody>
          <a:bodyPr/>
          <a:lstStyle/>
          <a:p>
            <a:pPr marL="533400" indent="-533400"/>
            <a:r>
              <a:rPr lang="es-ES" altLang="en-US" sz="2800"/>
              <a:t>Combinación por promedio o mediana</a:t>
            </a:r>
          </a:p>
          <a:p>
            <a:pPr marL="914400" lvl="1" indent="-457200">
              <a:buFontTx/>
              <a:buNone/>
            </a:pPr>
            <a:r>
              <a:rPr lang="es-ES" altLang="en-US" sz="2400">
                <a:solidFill>
                  <a:srgbClr val="FFFF00"/>
                </a:solidFill>
              </a:rPr>
              <a:t>Ejemplo numérico:</a:t>
            </a:r>
          </a:p>
          <a:p>
            <a:pPr marL="1295400" lvl="2" indent="-381000">
              <a:buFont typeface="Wingdings" pitchFamily="2" charset="2"/>
              <a:buAutoNum type="arabicPeriod"/>
            </a:pPr>
            <a:r>
              <a:rPr lang="es-ES" altLang="en-US" sz="1600">
                <a:solidFill>
                  <a:srgbClr val="FFFF00"/>
                </a:solidFill>
              </a:rPr>
              <a:t>El pixel (164,235) tiene en 5 imágenes diferentes los valores: </a:t>
            </a:r>
          </a:p>
          <a:p>
            <a:pPr marL="1295400" lvl="2" indent="-381000">
              <a:buFont typeface="Wingdings" pitchFamily="2" charset="2"/>
              <a:buNone/>
            </a:pPr>
            <a:r>
              <a:rPr lang="es-ES" altLang="en-US" sz="1600">
                <a:solidFill>
                  <a:srgbClr val="FFFF00"/>
                </a:solidFill>
              </a:rPr>
              <a:t>  	2359, 2298, 2373, 2345, 2321. </a:t>
            </a:r>
          </a:p>
          <a:p>
            <a:pPr marL="1295400" lvl="2" indent="-381000">
              <a:buFont typeface="Wingdings" pitchFamily="2" charset="2"/>
              <a:buNone/>
            </a:pPr>
            <a:r>
              <a:rPr lang="es-ES" altLang="en-US" sz="1600">
                <a:solidFill>
                  <a:srgbClr val="FFFF00"/>
                </a:solidFill>
              </a:rPr>
              <a:t>	El promedio es 2339, la mediana es 2345. </a:t>
            </a:r>
          </a:p>
          <a:p>
            <a:pPr marL="1295400" lvl="2" indent="-381000">
              <a:buFont typeface="Wingdings" pitchFamily="2" charset="2"/>
              <a:buNone/>
            </a:pPr>
            <a:r>
              <a:rPr lang="es-ES" altLang="en-US" sz="1600">
                <a:solidFill>
                  <a:srgbClr val="FFFF00"/>
                </a:solidFill>
              </a:rPr>
              <a:t>	La desviación standard es 30. La SNR estimada es 78.</a:t>
            </a:r>
          </a:p>
          <a:p>
            <a:pPr marL="1295400" lvl="2" indent="-381000">
              <a:buFont typeface="Wingdings" pitchFamily="2" charset="2"/>
              <a:buAutoNum type="arabicPeriod" startAt="2"/>
            </a:pPr>
            <a:r>
              <a:rPr lang="es-ES" altLang="en-US" sz="1600">
                <a:solidFill>
                  <a:srgbClr val="FFFF00"/>
                </a:solidFill>
              </a:rPr>
              <a:t>Los nuevos valores son:   2359, 2298, 5678, 2345, 2321. </a:t>
            </a:r>
          </a:p>
          <a:p>
            <a:pPr marL="1295400" lvl="2" indent="-381000">
              <a:buFont typeface="Wingdings" pitchFamily="2" charset="2"/>
              <a:buNone/>
            </a:pPr>
            <a:r>
              <a:rPr lang="es-ES" altLang="en-US" sz="1600">
                <a:solidFill>
                  <a:srgbClr val="FFFF00"/>
                </a:solidFill>
              </a:rPr>
              <a:t>	Promedio: 3000 , Mediana: 2345</a:t>
            </a:r>
          </a:p>
          <a:p>
            <a:pPr marL="1295400" lvl="2" indent="-381000">
              <a:buFont typeface="Wingdings" pitchFamily="2" charset="2"/>
              <a:buNone/>
            </a:pPr>
            <a:r>
              <a:rPr lang="es-ES" altLang="en-US" sz="1600">
                <a:solidFill>
                  <a:srgbClr val="FFFF00"/>
                </a:solidFill>
              </a:rPr>
              <a:t>	Desviación Standard: 150 (o 27 si se rechaza el punto discordante)</a:t>
            </a:r>
          </a:p>
          <a:p>
            <a:pPr marL="914400" lvl="1" indent="-457200">
              <a:buFontTx/>
              <a:buNone/>
            </a:pPr>
            <a:endParaRPr lang="es-ES" altLang="en-US" sz="1600"/>
          </a:p>
          <a:p>
            <a:pPr marL="914400" lvl="1" indent="-457200">
              <a:buFontTx/>
              <a:buNone/>
            </a:pPr>
            <a:r>
              <a:rPr lang="es-ES" altLang="en-US" sz="2400"/>
              <a:t>Comparación</a:t>
            </a:r>
          </a:p>
          <a:p>
            <a:pPr marL="914400" lvl="1" indent="-457200">
              <a:buFontTx/>
              <a:buNone/>
            </a:pPr>
            <a:endParaRPr lang="es-ES" altLang="en-US" sz="2400"/>
          </a:p>
          <a:p>
            <a:pPr marL="914400" lvl="1" indent="-457200">
              <a:buFontTx/>
              <a:buNone/>
            </a:pPr>
            <a:endParaRPr lang="es-ES" altLang="en-US" sz="2400"/>
          </a:p>
        </p:txBody>
      </p:sp>
      <p:grpSp>
        <p:nvGrpSpPr>
          <p:cNvPr id="444428" name="Group 12">
            <a:extLst>
              <a:ext uri="{FF2B5EF4-FFF2-40B4-BE49-F238E27FC236}">
                <a16:creationId xmlns:a16="http://schemas.microsoft.com/office/drawing/2014/main" id="{4AAF4083-65B5-1C4F-A84C-4D1967B8239C}"/>
              </a:ext>
            </a:extLst>
          </p:cNvPr>
          <p:cNvGrpSpPr>
            <a:grpSpLocks/>
          </p:cNvGrpSpPr>
          <p:nvPr/>
        </p:nvGrpSpPr>
        <p:grpSpPr bwMode="auto">
          <a:xfrm>
            <a:off x="2555875" y="4149725"/>
            <a:ext cx="5218113" cy="2506663"/>
            <a:chOff x="1461" y="1389"/>
            <a:chExt cx="3287" cy="1579"/>
          </a:xfrm>
        </p:grpSpPr>
        <p:pic>
          <p:nvPicPr>
            <p:cNvPr id="444420" name="Picture 4" descr="grey_none">
              <a:extLst>
                <a:ext uri="{FF2B5EF4-FFF2-40B4-BE49-F238E27FC236}">
                  <a16:creationId xmlns:a16="http://schemas.microsoft.com/office/drawing/2014/main" id="{19CB940C-1244-7742-86FD-12B3FC6E98C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8" y="1706"/>
              <a:ext cx="400" cy="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4421" name="Picture 5" descr="grey_dead">
              <a:extLst>
                <a:ext uri="{FF2B5EF4-FFF2-40B4-BE49-F238E27FC236}">
                  <a16:creationId xmlns:a16="http://schemas.microsoft.com/office/drawing/2014/main" id="{31CC568F-4455-C84C-B255-7D491D7750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5" y="1715"/>
              <a:ext cx="400" cy="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4422" name="Picture 6" descr="grey_hot">
              <a:extLst>
                <a:ext uri="{FF2B5EF4-FFF2-40B4-BE49-F238E27FC236}">
                  <a16:creationId xmlns:a16="http://schemas.microsoft.com/office/drawing/2014/main" id="{BD2719B5-448C-9046-8D09-FF0EB1A1C4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2" y="1706"/>
              <a:ext cx="400" cy="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4423" name="Picture 7" descr="grey_avg">
              <a:extLst>
                <a:ext uri="{FF2B5EF4-FFF2-40B4-BE49-F238E27FC236}">
                  <a16:creationId xmlns:a16="http://schemas.microsoft.com/office/drawing/2014/main" id="{76D89E5A-310F-684E-AB04-FD64498461A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" y="2531"/>
              <a:ext cx="400" cy="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4424" name="Picture 8" descr="grey_none">
              <a:extLst>
                <a:ext uri="{FF2B5EF4-FFF2-40B4-BE49-F238E27FC236}">
                  <a16:creationId xmlns:a16="http://schemas.microsoft.com/office/drawing/2014/main" id="{F2A1349F-0524-D349-AC5A-41D121EB7D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9" y="2568"/>
              <a:ext cx="400" cy="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44426" name="Text Box 10">
              <a:extLst>
                <a:ext uri="{FF2B5EF4-FFF2-40B4-BE49-F238E27FC236}">
                  <a16:creationId xmlns:a16="http://schemas.microsoft.com/office/drawing/2014/main" id="{224BADF0-CDE2-684A-A9CA-5F856DFD35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72" y="1389"/>
              <a:ext cx="2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s-ES" altLang="en-US"/>
                <a:t>  3 imágenes de un mismo campo</a:t>
              </a:r>
            </a:p>
          </p:txBody>
        </p:sp>
        <p:sp>
          <p:nvSpPr>
            <p:cNvPr id="444427" name="Text Box 11">
              <a:extLst>
                <a:ext uri="{FF2B5EF4-FFF2-40B4-BE49-F238E27FC236}">
                  <a16:creationId xmlns:a16="http://schemas.microsoft.com/office/drawing/2014/main" id="{BA7F928D-483E-AC4F-B169-D19F4DB8A5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1" y="2218"/>
              <a:ext cx="32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s-ES" altLang="en-US"/>
                <a:t>Combinadas         por promedio   y    por mediana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8516" name="Picture 4" descr="m51_single">
            <a:extLst>
              <a:ext uri="{FF2B5EF4-FFF2-40B4-BE49-F238E27FC236}">
                <a16:creationId xmlns:a16="http://schemas.microsoft.com/office/drawing/2014/main" id="{C50CF399-C104-E449-BB7A-F504326BB7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26988"/>
            <a:ext cx="4445001" cy="295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8517" name="Picture 5" descr="m51_med3">
            <a:extLst>
              <a:ext uri="{FF2B5EF4-FFF2-40B4-BE49-F238E27FC236}">
                <a16:creationId xmlns:a16="http://schemas.microsoft.com/office/drawing/2014/main" id="{5981A4B2-9D79-744D-B0C2-B2C7662257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513" y="-26988"/>
            <a:ext cx="4445000" cy="295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8518" name="Picture 6" descr="m51_avg_close">
            <a:extLst>
              <a:ext uri="{FF2B5EF4-FFF2-40B4-BE49-F238E27FC236}">
                <a16:creationId xmlns:a16="http://schemas.microsoft.com/office/drawing/2014/main" id="{31DDC498-AB7F-A84E-8A89-1810B0530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3278188"/>
            <a:ext cx="4445001" cy="317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8519" name="Picture 7" descr="m51_med_close">
            <a:extLst>
              <a:ext uri="{FF2B5EF4-FFF2-40B4-BE49-F238E27FC236}">
                <a16:creationId xmlns:a16="http://schemas.microsoft.com/office/drawing/2014/main" id="{09C3995A-B893-D346-A8EA-12D5CE1D31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513" y="3278188"/>
            <a:ext cx="4445000" cy="317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8520" name="Text Box 8">
            <a:extLst>
              <a:ext uri="{FF2B5EF4-FFF2-40B4-BE49-F238E27FC236}">
                <a16:creationId xmlns:a16="http://schemas.microsoft.com/office/drawing/2014/main" id="{BD8B8B55-AF63-E440-A918-DB6715EA93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" y="2873375"/>
            <a:ext cx="196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altLang="en-US"/>
              <a:t>Imagen individual</a:t>
            </a:r>
          </a:p>
        </p:txBody>
      </p:sp>
      <p:sp>
        <p:nvSpPr>
          <p:cNvPr id="448521" name="Text Box 9">
            <a:extLst>
              <a:ext uri="{FF2B5EF4-FFF2-40B4-BE49-F238E27FC236}">
                <a16:creationId xmlns:a16="http://schemas.microsoft.com/office/drawing/2014/main" id="{6EFEAAE9-EDC5-764D-9989-529461B604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7725" y="2924175"/>
            <a:ext cx="445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altLang="en-US"/>
              <a:t>Combinación de 3 imágenes con mediana</a:t>
            </a:r>
          </a:p>
        </p:txBody>
      </p:sp>
      <p:sp>
        <p:nvSpPr>
          <p:cNvPr id="448522" name="Text Box 10">
            <a:extLst>
              <a:ext uri="{FF2B5EF4-FFF2-40B4-BE49-F238E27FC236}">
                <a16:creationId xmlns:a16="http://schemas.microsoft.com/office/drawing/2014/main" id="{27C726F3-C225-034C-AB30-D9C64B29C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2650" y="6491288"/>
            <a:ext cx="445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altLang="en-US"/>
              <a:t>Combinación de 3 imágenes con mediana</a:t>
            </a:r>
          </a:p>
        </p:txBody>
      </p:sp>
      <p:sp>
        <p:nvSpPr>
          <p:cNvPr id="448523" name="Text Box 11">
            <a:extLst>
              <a:ext uri="{FF2B5EF4-FFF2-40B4-BE49-F238E27FC236}">
                <a16:creationId xmlns:a16="http://schemas.microsoft.com/office/drawing/2014/main" id="{F5E8A4CD-B8FC-B143-B5F8-9EC4F309CB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91288"/>
            <a:ext cx="452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altLang="en-US"/>
              <a:t>Combinación de 3 imágenes con promedio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>
            <a:extLst>
              <a:ext uri="{FF2B5EF4-FFF2-40B4-BE49-F238E27FC236}">
                <a16:creationId xmlns:a16="http://schemas.microsoft.com/office/drawing/2014/main" id="{AD79EA73-449C-5346-97CA-3EA3FAE6FA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n-US"/>
              <a:t>¿Qué son los filtros digitales?</a:t>
            </a:r>
          </a:p>
        </p:txBody>
      </p:sp>
      <p:sp>
        <p:nvSpPr>
          <p:cNvPr id="440323" name="Rectangle 3">
            <a:extLst>
              <a:ext uri="{FF2B5EF4-FFF2-40B4-BE49-F238E27FC236}">
                <a16:creationId xmlns:a16="http://schemas.microsoft.com/office/drawing/2014/main" id="{654EA015-E703-0347-B60D-359A90D8D8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s-ES" altLang="en-US" sz="2800"/>
          </a:p>
          <a:p>
            <a:r>
              <a:rPr lang="es-ES" altLang="en-US" sz="2800"/>
              <a:t>Un filtro digital es un algoritmo de procesamiento que transforma una imagen en otra. Se usa para extraer información útil de la imagen como por ejemplo el realce de detalles.</a:t>
            </a:r>
          </a:p>
          <a:p>
            <a:r>
              <a:rPr lang="es-ES" altLang="en-US" sz="2800"/>
              <a:t>Dos tipos de filtros digitales:</a:t>
            </a:r>
          </a:p>
          <a:p>
            <a:pPr lvl="1"/>
            <a:r>
              <a:rPr lang="es-ES" altLang="en-US" sz="2400" i="1"/>
              <a:t>smoothing</a:t>
            </a:r>
            <a:r>
              <a:rPr lang="es-ES" altLang="en-US" sz="2400"/>
              <a:t> (suavizado) para remover el ruido y mostrar rasgos ocultos por el ruido</a:t>
            </a:r>
          </a:p>
          <a:p>
            <a:pPr lvl="1"/>
            <a:r>
              <a:rPr lang="es-ES" altLang="en-US" sz="2400" i="1"/>
              <a:t>sharpening</a:t>
            </a:r>
            <a:r>
              <a:rPr lang="es-ES" altLang="en-US" sz="2400"/>
              <a:t> (afilado) para revelar detalles finos.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800" name="Rectangle 120">
            <a:extLst>
              <a:ext uri="{FF2B5EF4-FFF2-40B4-BE49-F238E27FC236}">
                <a16:creationId xmlns:a16="http://schemas.microsoft.com/office/drawing/2014/main" id="{C3DE49B8-844F-9D44-91A0-ED3C32EF7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268413"/>
            <a:ext cx="8351837" cy="4681537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s-ES" altLang="en-US"/>
          </a:p>
        </p:txBody>
      </p:sp>
      <p:sp>
        <p:nvSpPr>
          <p:cNvPr id="455682" name="Rectangle 2">
            <a:extLst>
              <a:ext uri="{FF2B5EF4-FFF2-40B4-BE49-F238E27FC236}">
                <a16:creationId xmlns:a16="http://schemas.microsoft.com/office/drawing/2014/main" id="{D46D9EA9-BDE0-0E4B-B103-8D6B7093D6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Ejemplo de Convolución</a:t>
            </a:r>
          </a:p>
        </p:txBody>
      </p:sp>
      <p:sp>
        <p:nvSpPr>
          <p:cNvPr id="455683" name="Line 3">
            <a:extLst>
              <a:ext uri="{FF2B5EF4-FFF2-40B4-BE49-F238E27FC236}">
                <a16:creationId xmlns:a16="http://schemas.microsoft.com/office/drawing/2014/main" id="{2E9E0BB7-343B-C345-A525-F323D220D64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0480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684" name="Line 4">
            <a:extLst>
              <a:ext uri="{FF2B5EF4-FFF2-40B4-BE49-F238E27FC236}">
                <a16:creationId xmlns:a16="http://schemas.microsoft.com/office/drawing/2014/main" id="{F5870A39-DD37-1E40-B61E-41FCE91B933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13716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685" name="Line 5">
            <a:extLst>
              <a:ext uri="{FF2B5EF4-FFF2-40B4-BE49-F238E27FC236}">
                <a16:creationId xmlns:a16="http://schemas.microsoft.com/office/drawing/2014/main" id="{6A4CCA23-3AA2-4740-B800-7809F72FE2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2971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686" name="Line 6">
            <a:extLst>
              <a:ext uri="{FF2B5EF4-FFF2-40B4-BE49-F238E27FC236}">
                <a16:creationId xmlns:a16="http://schemas.microsoft.com/office/drawing/2014/main" id="{F594DBAB-B1DD-0A46-B8EA-0C3F2F0EC4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2971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687" name="Line 7">
            <a:extLst>
              <a:ext uri="{FF2B5EF4-FFF2-40B4-BE49-F238E27FC236}">
                <a16:creationId xmlns:a16="http://schemas.microsoft.com/office/drawing/2014/main" id="{6D4E78AA-0891-6248-A00B-6789149BE9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2971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688" name="Line 8">
            <a:extLst>
              <a:ext uri="{FF2B5EF4-FFF2-40B4-BE49-F238E27FC236}">
                <a16:creationId xmlns:a16="http://schemas.microsoft.com/office/drawing/2014/main" id="{1DB4F70F-A8E2-9843-BF72-43F87F03E7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2971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689" name="Line 9">
            <a:extLst>
              <a:ext uri="{FF2B5EF4-FFF2-40B4-BE49-F238E27FC236}">
                <a16:creationId xmlns:a16="http://schemas.microsoft.com/office/drawing/2014/main" id="{5B287840-E3A3-B842-9C61-4D2DC15B26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2971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690" name="Line 10">
            <a:extLst>
              <a:ext uri="{FF2B5EF4-FFF2-40B4-BE49-F238E27FC236}">
                <a16:creationId xmlns:a16="http://schemas.microsoft.com/office/drawing/2014/main" id="{AB6B465C-A0F9-E14D-886C-BA0C9A1FB6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2971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691" name="Line 11">
            <a:extLst>
              <a:ext uri="{FF2B5EF4-FFF2-40B4-BE49-F238E27FC236}">
                <a16:creationId xmlns:a16="http://schemas.microsoft.com/office/drawing/2014/main" id="{9CB0A7E6-2D16-C343-BF58-10E1C0ABD11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00800" y="2971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692" name="Line 12">
            <a:extLst>
              <a:ext uri="{FF2B5EF4-FFF2-40B4-BE49-F238E27FC236}">
                <a16:creationId xmlns:a16="http://schemas.microsoft.com/office/drawing/2014/main" id="{82C27446-7594-CD40-B49D-85F5E750EB6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048000"/>
            <a:ext cx="1981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693" name="Line 13">
            <a:extLst>
              <a:ext uri="{FF2B5EF4-FFF2-40B4-BE49-F238E27FC236}">
                <a16:creationId xmlns:a16="http://schemas.microsoft.com/office/drawing/2014/main" id="{59D5B3D4-01FD-7F4D-98B0-C5B860E95C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27432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694" name="Line 14">
            <a:extLst>
              <a:ext uri="{FF2B5EF4-FFF2-40B4-BE49-F238E27FC236}">
                <a16:creationId xmlns:a16="http://schemas.microsoft.com/office/drawing/2014/main" id="{45841228-F0FD-F74E-AE5C-303034ED242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27432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695" name="Line 15">
            <a:extLst>
              <a:ext uri="{FF2B5EF4-FFF2-40B4-BE49-F238E27FC236}">
                <a16:creationId xmlns:a16="http://schemas.microsoft.com/office/drawing/2014/main" id="{05853802-B879-E345-B5DD-13CC0230DE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27432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696" name="Line 16">
            <a:extLst>
              <a:ext uri="{FF2B5EF4-FFF2-40B4-BE49-F238E27FC236}">
                <a16:creationId xmlns:a16="http://schemas.microsoft.com/office/drawing/2014/main" id="{B53FE117-BE88-4746-9C18-9999AE80B45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048000"/>
            <a:ext cx="1981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697" name="Line 17">
            <a:extLst>
              <a:ext uri="{FF2B5EF4-FFF2-40B4-BE49-F238E27FC236}">
                <a16:creationId xmlns:a16="http://schemas.microsoft.com/office/drawing/2014/main" id="{FFA26574-772D-F140-A22B-4893842618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2667000"/>
            <a:ext cx="0" cy="381000"/>
          </a:xfrm>
          <a:prstGeom prst="line">
            <a:avLst/>
          </a:prstGeom>
          <a:noFill/>
          <a:ln w="28575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698" name="Line 18">
            <a:extLst>
              <a:ext uri="{FF2B5EF4-FFF2-40B4-BE49-F238E27FC236}">
                <a16:creationId xmlns:a16="http://schemas.microsoft.com/office/drawing/2014/main" id="{06FC97BA-7A52-6F46-86CC-64B1BCFC83ED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2667000"/>
            <a:ext cx="457200" cy="0"/>
          </a:xfrm>
          <a:prstGeom prst="line">
            <a:avLst/>
          </a:prstGeom>
          <a:noFill/>
          <a:ln w="28575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699" name="Line 19">
            <a:extLst>
              <a:ext uri="{FF2B5EF4-FFF2-40B4-BE49-F238E27FC236}">
                <a16:creationId xmlns:a16="http://schemas.microsoft.com/office/drawing/2014/main" id="{01C9C1E7-3B2D-7C4A-9300-E959C3F9FAEB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2667000"/>
            <a:ext cx="0" cy="381000"/>
          </a:xfrm>
          <a:prstGeom prst="line">
            <a:avLst/>
          </a:prstGeom>
          <a:noFill/>
          <a:ln w="28575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00" name="Line 20">
            <a:extLst>
              <a:ext uri="{FF2B5EF4-FFF2-40B4-BE49-F238E27FC236}">
                <a16:creationId xmlns:a16="http://schemas.microsoft.com/office/drawing/2014/main" id="{5BA8131B-BFC5-7C4E-AFB2-8C90894F11E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5052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01" name="Line 21">
            <a:extLst>
              <a:ext uri="{FF2B5EF4-FFF2-40B4-BE49-F238E27FC236}">
                <a16:creationId xmlns:a16="http://schemas.microsoft.com/office/drawing/2014/main" id="{6FEDC6CA-82DB-4C47-B2AB-64E5C8AF4EA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429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02" name="Line 22">
            <a:extLst>
              <a:ext uri="{FF2B5EF4-FFF2-40B4-BE49-F238E27FC236}">
                <a16:creationId xmlns:a16="http://schemas.microsoft.com/office/drawing/2014/main" id="{F2409459-21BF-9741-9DBD-9942DB3A92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3429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03" name="Line 23">
            <a:extLst>
              <a:ext uri="{FF2B5EF4-FFF2-40B4-BE49-F238E27FC236}">
                <a16:creationId xmlns:a16="http://schemas.microsoft.com/office/drawing/2014/main" id="{19026C7E-DF17-B043-AE37-5C35F15CC6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3429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04" name="Line 24">
            <a:extLst>
              <a:ext uri="{FF2B5EF4-FFF2-40B4-BE49-F238E27FC236}">
                <a16:creationId xmlns:a16="http://schemas.microsoft.com/office/drawing/2014/main" id="{C26F7ECE-48A7-8C4E-A6BD-0EE7402022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3429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05" name="Line 25">
            <a:extLst>
              <a:ext uri="{FF2B5EF4-FFF2-40B4-BE49-F238E27FC236}">
                <a16:creationId xmlns:a16="http://schemas.microsoft.com/office/drawing/2014/main" id="{3C38BB32-106F-CD4E-8B66-5AF58D5E9A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3429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06" name="Line 26">
            <a:extLst>
              <a:ext uri="{FF2B5EF4-FFF2-40B4-BE49-F238E27FC236}">
                <a16:creationId xmlns:a16="http://schemas.microsoft.com/office/drawing/2014/main" id="{9F5EE931-B895-2C43-8B7F-9E994F53EC4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3429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07" name="Line 27">
            <a:extLst>
              <a:ext uri="{FF2B5EF4-FFF2-40B4-BE49-F238E27FC236}">
                <a16:creationId xmlns:a16="http://schemas.microsoft.com/office/drawing/2014/main" id="{0A6D326A-2A0E-704A-9F13-1FA2B26FA42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00800" y="3429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08" name="Line 28">
            <a:extLst>
              <a:ext uri="{FF2B5EF4-FFF2-40B4-BE49-F238E27FC236}">
                <a16:creationId xmlns:a16="http://schemas.microsoft.com/office/drawing/2014/main" id="{173D58EC-F9F7-6141-9491-89D845B1C5F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505200"/>
            <a:ext cx="1981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09" name="Line 29">
            <a:extLst>
              <a:ext uri="{FF2B5EF4-FFF2-40B4-BE49-F238E27FC236}">
                <a16:creationId xmlns:a16="http://schemas.microsoft.com/office/drawing/2014/main" id="{03B27200-2255-4D47-B747-6894B73DCC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32004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10" name="Line 30">
            <a:extLst>
              <a:ext uri="{FF2B5EF4-FFF2-40B4-BE49-F238E27FC236}">
                <a16:creationId xmlns:a16="http://schemas.microsoft.com/office/drawing/2014/main" id="{D6100F24-83AE-4149-B6AD-D22EAD154E1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2004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11" name="Line 31">
            <a:extLst>
              <a:ext uri="{FF2B5EF4-FFF2-40B4-BE49-F238E27FC236}">
                <a16:creationId xmlns:a16="http://schemas.microsoft.com/office/drawing/2014/main" id="{A5F95D65-5396-D540-903E-FC7DB054FD7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32004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12" name="Line 32">
            <a:extLst>
              <a:ext uri="{FF2B5EF4-FFF2-40B4-BE49-F238E27FC236}">
                <a16:creationId xmlns:a16="http://schemas.microsoft.com/office/drawing/2014/main" id="{905CCB25-230D-6545-995A-60E114D54A45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505200"/>
            <a:ext cx="1981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13" name="Line 33">
            <a:extLst>
              <a:ext uri="{FF2B5EF4-FFF2-40B4-BE49-F238E27FC236}">
                <a16:creationId xmlns:a16="http://schemas.microsoft.com/office/drawing/2014/main" id="{6B966CE4-EA09-244D-91D7-7A8AF6D3E5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3124200"/>
            <a:ext cx="0" cy="381000"/>
          </a:xfrm>
          <a:prstGeom prst="line">
            <a:avLst/>
          </a:prstGeom>
          <a:noFill/>
          <a:ln w="28575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14" name="Line 34">
            <a:extLst>
              <a:ext uri="{FF2B5EF4-FFF2-40B4-BE49-F238E27FC236}">
                <a16:creationId xmlns:a16="http://schemas.microsoft.com/office/drawing/2014/main" id="{1F72B10E-E5C4-2747-A058-D21F384EBD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3124200"/>
            <a:ext cx="457200" cy="0"/>
          </a:xfrm>
          <a:prstGeom prst="line">
            <a:avLst/>
          </a:prstGeom>
          <a:noFill/>
          <a:ln w="28575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15" name="Line 35">
            <a:extLst>
              <a:ext uri="{FF2B5EF4-FFF2-40B4-BE49-F238E27FC236}">
                <a16:creationId xmlns:a16="http://schemas.microsoft.com/office/drawing/2014/main" id="{72B3EB55-6370-BE46-8ADF-73E73C6D4E44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124200"/>
            <a:ext cx="0" cy="381000"/>
          </a:xfrm>
          <a:prstGeom prst="line">
            <a:avLst/>
          </a:prstGeom>
          <a:noFill/>
          <a:ln w="28575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16" name="Line 36">
            <a:extLst>
              <a:ext uri="{FF2B5EF4-FFF2-40B4-BE49-F238E27FC236}">
                <a16:creationId xmlns:a16="http://schemas.microsoft.com/office/drawing/2014/main" id="{8099C128-B050-2F40-9512-C649DFF774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9624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17" name="Line 37">
            <a:extLst>
              <a:ext uri="{FF2B5EF4-FFF2-40B4-BE49-F238E27FC236}">
                <a16:creationId xmlns:a16="http://schemas.microsoft.com/office/drawing/2014/main" id="{A85C87B7-6DB6-C14A-BC78-2BDABAADAF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886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18" name="Line 38">
            <a:extLst>
              <a:ext uri="{FF2B5EF4-FFF2-40B4-BE49-F238E27FC236}">
                <a16:creationId xmlns:a16="http://schemas.microsoft.com/office/drawing/2014/main" id="{84B494F1-C5C0-4543-9BDB-A674C7AC1C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3886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19" name="Line 39">
            <a:extLst>
              <a:ext uri="{FF2B5EF4-FFF2-40B4-BE49-F238E27FC236}">
                <a16:creationId xmlns:a16="http://schemas.microsoft.com/office/drawing/2014/main" id="{DAA1DFAD-5F73-BD41-BDB3-DF5BF189BE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3886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20" name="Line 40">
            <a:extLst>
              <a:ext uri="{FF2B5EF4-FFF2-40B4-BE49-F238E27FC236}">
                <a16:creationId xmlns:a16="http://schemas.microsoft.com/office/drawing/2014/main" id="{F817D369-5F9A-8D4C-86FC-51B8237CD5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3886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21" name="Line 41">
            <a:extLst>
              <a:ext uri="{FF2B5EF4-FFF2-40B4-BE49-F238E27FC236}">
                <a16:creationId xmlns:a16="http://schemas.microsoft.com/office/drawing/2014/main" id="{A4AA0CFF-8150-9248-8D30-E721511999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3886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22" name="Line 42">
            <a:extLst>
              <a:ext uri="{FF2B5EF4-FFF2-40B4-BE49-F238E27FC236}">
                <a16:creationId xmlns:a16="http://schemas.microsoft.com/office/drawing/2014/main" id="{81959E9A-33F3-D341-83F1-CE260F54B2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3886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23" name="Line 43">
            <a:extLst>
              <a:ext uri="{FF2B5EF4-FFF2-40B4-BE49-F238E27FC236}">
                <a16:creationId xmlns:a16="http://schemas.microsoft.com/office/drawing/2014/main" id="{D8B8C32C-4342-2145-8BB2-52EB0C92FF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00800" y="3886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24" name="Line 44">
            <a:extLst>
              <a:ext uri="{FF2B5EF4-FFF2-40B4-BE49-F238E27FC236}">
                <a16:creationId xmlns:a16="http://schemas.microsoft.com/office/drawing/2014/main" id="{58198BBE-D218-554C-B678-190466A1954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962400"/>
            <a:ext cx="1981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25" name="Line 45">
            <a:extLst>
              <a:ext uri="{FF2B5EF4-FFF2-40B4-BE49-F238E27FC236}">
                <a16:creationId xmlns:a16="http://schemas.microsoft.com/office/drawing/2014/main" id="{C073C864-489D-DE46-9CE4-C682942858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36576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26" name="Line 46">
            <a:extLst>
              <a:ext uri="{FF2B5EF4-FFF2-40B4-BE49-F238E27FC236}">
                <a16:creationId xmlns:a16="http://schemas.microsoft.com/office/drawing/2014/main" id="{F258F0DF-3332-454E-9B3D-D87A3BD17FF6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6576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27" name="Line 47">
            <a:extLst>
              <a:ext uri="{FF2B5EF4-FFF2-40B4-BE49-F238E27FC236}">
                <a16:creationId xmlns:a16="http://schemas.microsoft.com/office/drawing/2014/main" id="{4505E2D8-4B42-3844-8428-2BD23B6089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36576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28" name="Line 48">
            <a:extLst>
              <a:ext uri="{FF2B5EF4-FFF2-40B4-BE49-F238E27FC236}">
                <a16:creationId xmlns:a16="http://schemas.microsoft.com/office/drawing/2014/main" id="{EF2DCB75-2659-9C47-9C8E-96D379090703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962400"/>
            <a:ext cx="1981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29" name="Line 49">
            <a:extLst>
              <a:ext uri="{FF2B5EF4-FFF2-40B4-BE49-F238E27FC236}">
                <a16:creationId xmlns:a16="http://schemas.microsoft.com/office/drawing/2014/main" id="{600BD1AC-8068-7041-BD3F-36A2D5B0FA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3581400"/>
            <a:ext cx="0" cy="381000"/>
          </a:xfrm>
          <a:prstGeom prst="line">
            <a:avLst/>
          </a:prstGeom>
          <a:noFill/>
          <a:ln w="28575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30" name="Line 50">
            <a:extLst>
              <a:ext uri="{FF2B5EF4-FFF2-40B4-BE49-F238E27FC236}">
                <a16:creationId xmlns:a16="http://schemas.microsoft.com/office/drawing/2014/main" id="{B2FCCDF4-E814-C240-AE6B-0F786842E925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3581400"/>
            <a:ext cx="457200" cy="0"/>
          </a:xfrm>
          <a:prstGeom prst="line">
            <a:avLst/>
          </a:prstGeom>
          <a:noFill/>
          <a:ln w="28575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31" name="Line 51">
            <a:extLst>
              <a:ext uri="{FF2B5EF4-FFF2-40B4-BE49-F238E27FC236}">
                <a16:creationId xmlns:a16="http://schemas.microsoft.com/office/drawing/2014/main" id="{7B34E54A-4739-594A-8BC5-04DEE8C50DE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581400"/>
            <a:ext cx="0" cy="381000"/>
          </a:xfrm>
          <a:prstGeom prst="line">
            <a:avLst/>
          </a:prstGeom>
          <a:noFill/>
          <a:ln w="28575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32" name="Line 52">
            <a:extLst>
              <a:ext uri="{FF2B5EF4-FFF2-40B4-BE49-F238E27FC236}">
                <a16:creationId xmlns:a16="http://schemas.microsoft.com/office/drawing/2014/main" id="{F76D5468-5702-8B45-999D-C844CEF71F4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4196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33" name="Line 53">
            <a:extLst>
              <a:ext uri="{FF2B5EF4-FFF2-40B4-BE49-F238E27FC236}">
                <a16:creationId xmlns:a16="http://schemas.microsoft.com/office/drawing/2014/main" id="{796992BA-7722-2149-8736-99E62E9344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343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34" name="Line 54">
            <a:extLst>
              <a:ext uri="{FF2B5EF4-FFF2-40B4-BE49-F238E27FC236}">
                <a16:creationId xmlns:a16="http://schemas.microsoft.com/office/drawing/2014/main" id="{3FD918AE-4EF7-1B43-8A13-45EC0521DB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4343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35" name="Line 55">
            <a:extLst>
              <a:ext uri="{FF2B5EF4-FFF2-40B4-BE49-F238E27FC236}">
                <a16:creationId xmlns:a16="http://schemas.microsoft.com/office/drawing/2014/main" id="{191D5CD6-3D2D-9640-B786-D062602F55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4343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36" name="Line 56">
            <a:extLst>
              <a:ext uri="{FF2B5EF4-FFF2-40B4-BE49-F238E27FC236}">
                <a16:creationId xmlns:a16="http://schemas.microsoft.com/office/drawing/2014/main" id="{4CFAFFCC-22BB-2B4D-8F74-048AC86A3D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4343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37" name="Line 57">
            <a:extLst>
              <a:ext uri="{FF2B5EF4-FFF2-40B4-BE49-F238E27FC236}">
                <a16:creationId xmlns:a16="http://schemas.microsoft.com/office/drawing/2014/main" id="{35EF8303-5275-F44F-B78D-49639670F9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4343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38" name="Line 58">
            <a:extLst>
              <a:ext uri="{FF2B5EF4-FFF2-40B4-BE49-F238E27FC236}">
                <a16:creationId xmlns:a16="http://schemas.microsoft.com/office/drawing/2014/main" id="{CCD5D307-2C9C-7742-BE53-F251CA0F66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4343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39" name="Line 59">
            <a:extLst>
              <a:ext uri="{FF2B5EF4-FFF2-40B4-BE49-F238E27FC236}">
                <a16:creationId xmlns:a16="http://schemas.microsoft.com/office/drawing/2014/main" id="{CEFC2DE2-7D51-054F-8780-E705DB6DB3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00800" y="4343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40" name="Line 60">
            <a:extLst>
              <a:ext uri="{FF2B5EF4-FFF2-40B4-BE49-F238E27FC236}">
                <a16:creationId xmlns:a16="http://schemas.microsoft.com/office/drawing/2014/main" id="{D99A943A-394A-DD42-AA39-06E87EF400F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419600"/>
            <a:ext cx="1981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41" name="Line 61">
            <a:extLst>
              <a:ext uri="{FF2B5EF4-FFF2-40B4-BE49-F238E27FC236}">
                <a16:creationId xmlns:a16="http://schemas.microsoft.com/office/drawing/2014/main" id="{C614C42F-C329-004F-ADDF-B6ED59134A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41148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42" name="Line 62">
            <a:extLst>
              <a:ext uri="{FF2B5EF4-FFF2-40B4-BE49-F238E27FC236}">
                <a16:creationId xmlns:a16="http://schemas.microsoft.com/office/drawing/2014/main" id="{32D81622-D9BE-A243-954D-A5B499D99220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41148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43" name="Line 63">
            <a:extLst>
              <a:ext uri="{FF2B5EF4-FFF2-40B4-BE49-F238E27FC236}">
                <a16:creationId xmlns:a16="http://schemas.microsoft.com/office/drawing/2014/main" id="{F6827682-BE39-CE4F-9E96-CCAF045F5D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41148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44" name="Line 64">
            <a:extLst>
              <a:ext uri="{FF2B5EF4-FFF2-40B4-BE49-F238E27FC236}">
                <a16:creationId xmlns:a16="http://schemas.microsoft.com/office/drawing/2014/main" id="{7DE4F6C7-56B8-CC46-BEFE-B1A35BE5A056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419600"/>
            <a:ext cx="1981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45" name="Line 65">
            <a:extLst>
              <a:ext uri="{FF2B5EF4-FFF2-40B4-BE49-F238E27FC236}">
                <a16:creationId xmlns:a16="http://schemas.microsoft.com/office/drawing/2014/main" id="{A1A12267-A463-5F46-95AB-10A95823EE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4038600"/>
            <a:ext cx="0" cy="381000"/>
          </a:xfrm>
          <a:prstGeom prst="line">
            <a:avLst/>
          </a:prstGeom>
          <a:noFill/>
          <a:ln w="28575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46" name="Line 66">
            <a:extLst>
              <a:ext uri="{FF2B5EF4-FFF2-40B4-BE49-F238E27FC236}">
                <a16:creationId xmlns:a16="http://schemas.microsoft.com/office/drawing/2014/main" id="{A5F54E31-5153-5843-9A4A-687069EB33F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4038600"/>
            <a:ext cx="457200" cy="0"/>
          </a:xfrm>
          <a:prstGeom prst="line">
            <a:avLst/>
          </a:prstGeom>
          <a:noFill/>
          <a:ln w="28575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47" name="Line 67">
            <a:extLst>
              <a:ext uri="{FF2B5EF4-FFF2-40B4-BE49-F238E27FC236}">
                <a16:creationId xmlns:a16="http://schemas.microsoft.com/office/drawing/2014/main" id="{B6769C96-E10F-7141-ABB5-5CFEF30D7B6A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038600"/>
            <a:ext cx="0" cy="381000"/>
          </a:xfrm>
          <a:prstGeom prst="line">
            <a:avLst/>
          </a:prstGeom>
          <a:noFill/>
          <a:ln w="28575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48" name="Line 68">
            <a:extLst>
              <a:ext uri="{FF2B5EF4-FFF2-40B4-BE49-F238E27FC236}">
                <a16:creationId xmlns:a16="http://schemas.microsoft.com/office/drawing/2014/main" id="{703BD64D-1B19-3645-BBD0-FA10C5D554A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8768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49" name="Line 69">
            <a:extLst>
              <a:ext uri="{FF2B5EF4-FFF2-40B4-BE49-F238E27FC236}">
                <a16:creationId xmlns:a16="http://schemas.microsoft.com/office/drawing/2014/main" id="{E8AFE655-25A8-ED4B-8F9E-60ADD5EFE6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800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50" name="Line 70">
            <a:extLst>
              <a:ext uri="{FF2B5EF4-FFF2-40B4-BE49-F238E27FC236}">
                <a16:creationId xmlns:a16="http://schemas.microsoft.com/office/drawing/2014/main" id="{247D72CF-FCEB-CE4F-9D78-CF36A13695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4800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51" name="Line 71">
            <a:extLst>
              <a:ext uri="{FF2B5EF4-FFF2-40B4-BE49-F238E27FC236}">
                <a16:creationId xmlns:a16="http://schemas.microsoft.com/office/drawing/2014/main" id="{CF42E378-6048-E849-8876-4E0F277F41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4800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52" name="Line 72">
            <a:extLst>
              <a:ext uri="{FF2B5EF4-FFF2-40B4-BE49-F238E27FC236}">
                <a16:creationId xmlns:a16="http://schemas.microsoft.com/office/drawing/2014/main" id="{A49D8B95-C67F-1540-AAE7-0612590D55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4800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53" name="Line 73">
            <a:extLst>
              <a:ext uri="{FF2B5EF4-FFF2-40B4-BE49-F238E27FC236}">
                <a16:creationId xmlns:a16="http://schemas.microsoft.com/office/drawing/2014/main" id="{D2023E68-BED2-CE48-A50A-57858641B8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4800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54" name="Line 74">
            <a:extLst>
              <a:ext uri="{FF2B5EF4-FFF2-40B4-BE49-F238E27FC236}">
                <a16:creationId xmlns:a16="http://schemas.microsoft.com/office/drawing/2014/main" id="{8F88BBFC-A939-384E-9E8D-2187372B0C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4800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55" name="Line 75">
            <a:extLst>
              <a:ext uri="{FF2B5EF4-FFF2-40B4-BE49-F238E27FC236}">
                <a16:creationId xmlns:a16="http://schemas.microsoft.com/office/drawing/2014/main" id="{C7143925-C2CD-AC4C-B291-5487059AB6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00800" y="4800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56" name="Line 76">
            <a:extLst>
              <a:ext uri="{FF2B5EF4-FFF2-40B4-BE49-F238E27FC236}">
                <a16:creationId xmlns:a16="http://schemas.microsoft.com/office/drawing/2014/main" id="{59B2A65D-00B4-5A49-9E50-1EF004628B3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876800"/>
            <a:ext cx="1981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57" name="Line 77">
            <a:extLst>
              <a:ext uri="{FF2B5EF4-FFF2-40B4-BE49-F238E27FC236}">
                <a16:creationId xmlns:a16="http://schemas.microsoft.com/office/drawing/2014/main" id="{D7105E05-CB84-8C45-9C0E-6430F3CD45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4572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58" name="Line 78">
            <a:extLst>
              <a:ext uri="{FF2B5EF4-FFF2-40B4-BE49-F238E27FC236}">
                <a16:creationId xmlns:a16="http://schemas.microsoft.com/office/drawing/2014/main" id="{8049FD07-235F-DA4C-82D0-B2ADCF730489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45720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59" name="Line 79">
            <a:extLst>
              <a:ext uri="{FF2B5EF4-FFF2-40B4-BE49-F238E27FC236}">
                <a16:creationId xmlns:a16="http://schemas.microsoft.com/office/drawing/2014/main" id="{223F6BFB-A3E5-AE42-A491-4ECEA7FD34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4572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60" name="Line 80">
            <a:extLst>
              <a:ext uri="{FF2B5EF4-FFF2-40B4-BE49-F238E27FC236}">
                <a16:creationId xmlns:a16="http://schemas.microsoft.com/office/drawing/2014/main" id="{73365742-C742-3E42-ABEC-76054F081E07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876800"/>
            <a:ext cx="1981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61" name="Line 81">
            <a:extLst>
              <a:ext uri="{FF2B5EF4-FFF2-40B4-BE49-F238E27FC236}">
                <a16:creationId xmlns:a16="http://schemas.microsoft.com/office/drawing/2014/main" id="{86A51778-6B81-1D4B-8F79-BA96351191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4495800"/>
            <a:ext cx="0" cy="381000"/>
          </a:xfrm>
          <a:prstGeom prst="line">
            <a:avLst/>
          </a:prstGeom>
          <a:noFill/>
          <a:ln w="28575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62" name="Line 82">
            <a:extLst>
              <a:ext uri="{FF2B5EF4-FFF2-40B4-BE49-F238E27FC236}">
                <a16:creationId xmlns:a16="http://schemas.microsoft.com/office/drawing/2014/main" id="{02C9C647-DC0A-1846-A981-94F68586D023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495800"/>
            <a:ext cx="457200" cy="0"/>
          </a:xfrm>
          <a:prstGeom prst="line">
            <a:avLst/>
          </a:prstGeom>
          <a:noFill/>
          <a:ln w="28575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63" name="Line 83">
            <a:extLst>
              <a:ext uri="{FF2B5EF4-FFF2-40B4-BE49-F238E27FC236}">
                <a16:creationId xmlns:a16="http://schemas.microsoft.com/office/drawing/2014/main" id="{6B30CB15-7EDA-C749-AEC6-830DE902ED4B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495800"/>
            <a:ext cx="0" cy="381000"/>
          </a:xfrm>
          <a:prstGeom prst="line">
            <a:avLst/>
          </a:prstGeom>
          <a:noFill/>
          <a:ln w="28575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64" name="Line 84">
            <a:extLst>
              <a:ext uri="{FF2B5EF4-FFF2-40B4-BE49-F238E27FC236}">
                <a16:creationId xmlns:a16="http://schemas.microsoft.com/office/drawing/2014/main" id="{A19198E7-D2FD-3D4C-8F31-966E9DF088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4800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65" name="Line 85">
            <a:extLst>
              <a:ext uri="{FF2B5EF4-FFF2-40B4-BE49-F238E27FC236}">
                <a16:creationId xmlns:a16="http://schemas.microsoft.com/office/drawing/2014/main" id="{D9276E14-D195-0743-ADB9-3F35616985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4343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66" name="Line 86">
            <a:extLst>
              <a:ext uri="{FF2B5EF4-FFF2-40B4-BE49-F238E27FC236}">
                <a16:creationId xmlns:a16="http://schemas.microsoft.com/office/drawing/2014/main" id="{EF2FBE32-798D-034B-934A-B1B6CCD9D721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886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67" name="Line 87">
            <a:extLst>
              <a:ext uri="{FF2B5EF4-FFF2-40B4-BE49-F238E27FC236}">
                <a16:creationId xmlns:a16="http://schemas.microsoft.com/office/drawing/2014/main" id="{307553ED-C009-AA43-BC0E-9FA4B0FA609C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429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68" name="Line 88">
            <a:extLst>
              <a:ext uri="{FF2B5EF4-FFF2-40B4-BE49-F238E27FC236}">
                <a16:creationId xmlns:a16="http://schemas.microsoft.com/office/drawing/2014/main" id="{E679B8A9-9233-B544-890E-1FCC02EFC4AB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971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69" name="Line 89">
            <a:extLst>
              <a:ext uri="{FF2B5EF4-FFF2-40B4-BE49-F238E27FC236}">
                <a16:creationId xmlns:a16="http://schemas.microsoft.com/office/drawing/2014/main" id="{66708757-808C-D34B-AAF6-AD286FDC80F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3340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70" name="Line 90">
            <a:extLst>
              <a:ext uri="{FF2B5EF4-FFF2-40B4-BE49-F238E27FC236}">
                <a16:creationId xmlns:a16="http://schemas.microsoft.com/office/drawing/2014/main" id="{1F5DD0EE-54A4-F741-AEFC-BB6CC7E40D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5257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71" name="Line 91">
            <a:extLst>
              <a:ext uri="{FF2B5EF4-FFF2-40B4-BE49-F238E27FC236}">
                <a16:creationId xmlns:a16="http://schemas.microsoft.com/office/drawing/2014/main" id="{3247D3B5-DD79-4D48-B235-09A25162A0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5257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72" name="Line 92">
            <a:extLst>
              <a:ext uri="{FF2B5EF4-FFF2-40B4-BE49-F238E27FC236}">
                <a16:creationId xmlns:a16="http://schemas.microsoft.com/office/drawing/2014/main" id="{B7A7BE6F-4E76-4F40-A05D-6AAB7166D6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5257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73" name="Line 93">
            <a:extLst>
              <a:ext uri="{FF2B5EF4-FFF2-40B4-BE49-F238E27FC236}">
                <a16:creationId xmlns:a16="http://schemas.microsoft.com/office/drawing/2014/main" id="{55D3D3FD-05D0-9B42-A366-114877DF9F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5257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74" name="Line 94">
            <a:extLst>
              <a:ext uri="{FF2B5EF4-FFF2-40B4-BE49-F238E27FC236}">
                <a16:creationId xmlns:a16="http://schemas.microsoft.com/office/drawing/2014/main" id="{3CE1E3DF-434A-1747-9C6A-C5E87C1778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5257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75" name="Line 95">
            <a:extLst>
              <a:ext uri="{FF2B5EF4-FFF2-40B4-BE49-F238E27FC236}">
                <a16:creationId xmlns:a16="http://schemas.microsoft.com/office/drawing/2014/main" id="{79888309-F70F-944E-B280-6763A2C9D8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5257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76" name="Line 96">
            <a:extLst>
              <a:ext uri="{FF2B5EF4-FFF2-40B4-BE49-F238E27FC236}">
                <a16:creationId xmlns:a16="http://schemas.microsoft.com/office/drawing/2014/main" id="{BEE995F6-D295-2E41-B1DE-7CC2A373B5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00800" y="5257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77" name="Line 97">
            <a:extLst>
              <a:ext uri="{FF2B5EF4-FFF2-40B4-BE49-F238E27FC236}">
                <a16:creationId xmlns:a16="http://schemas.microsoft.com/office/drawing/2014/main" id="{0AA53EEE-7A68-A748-957D-298D738A380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334000"/>
            <a:ext cx="1981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78" name="Line 98">
            <a:extLst>
              <a:ext uri="{FF2B5EF4-FFF2-40B4-BE49-F238E27FC236}">
                <a16:creationId xmlns:a16="http://schemas.microsoft.com/office/drawing/2014/main" id="{4E1732C1-2D5F-DF4B-851E-0858B0A277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50292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79" name="Line 99">
            <a:extLst>
              <a:ext uri="{FF2B5EF4-FFF2-40B4-BE49-F238E27FC236}">
                <a16:creationId xmlns:a16="http://schemas.microsoft.com/office/drawing/2014/main" id="{AE8715B6-37D9-C34E-B2CA-D43C17B63E8C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50292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80" name="Line 100">
            <a:extLst>
              <a:ext uri="{FF2B5EF4-FFF2-40B4-BE49-F238E27FC236}">
                <a16:creationId xmlns:a16="http://schemas.microsoft.com/office/drawing/2014/main" id="{0A0ECBA6-2428-5D41-A8C8-D80424E4F4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50292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81" name="Line 101">
            <a:extLst>
              <a:ext uri="{FF2B5EF4-FFF2-40B4-BE49-F238E27FC236}">
                <a16:creationId xmlns:a16="http://schemas.microsoft.com/office/drawing/2014/main" id="{7494743D-1077-824D-AAF3-0CC1E39A3C7A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5334000"/>
            <a:ext cx="1981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82" name="Line 102">
            <a:extLst>
              <a:ext uri="{FF2B5EF4-FFF2-40B4-BE49-F238E27FC236}">
                <a16:creationId xmlns:a16="http://schemas.microsoft.com/office/drawing/2014/main" id="{5C685927-3ACC-3E41-8605-CC961436A3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4953000"/>
            <a:ext cx="0" cy="381000"/>
          </a:xfrm>
          <a:prstGeom prst="line">
            <a:avLst/>
          </a:prstGeom>
          <a:noFill/>
          <a:ln w="28575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83" name="Line 103">
            <a:extLst>
              <a:ext uri="{FF2B5EF4-FFF2-40B4-BE49-F238E27FC236}">
                <a16:creationId xmlns:a16="http://schemas.microsoft.com/office/drawing/2014/main" id="{719B6242-979F-0D45-BEB9-4095F6EE09BE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4953000"/>
            <a:ext cx="457200" cy="0"/>
          </a:xfrm>
          <a:prstGeom prst="line">
            <a:avLst/>
          </a:prstGeom>
          <a:noFill/>
          <a:ln w="28575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84" name="Line 104">
            <a:extLst>
              <a:ext uri="{FF2B5EF4-FFF2-40B4-BE49-F238E27FC236}">
                <a16:creationId xmlns:a16="http://schemas.microsoft.com/office/drawing/2014/main" id="{5B941C53-7FF8-B144-BE81-F374D1DBEF4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4953000"/>
            <a:ext cx="0" cy="381000"/>
          </a:xfrm>
          <a:prstGeom prst="line">
            <a:avLst/>
          </a:prstGeom>
          <a:noFill/>
          <a:ln w="28575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85" name="Line 105">
            <a:extLst>
              <a:ext uri="{FF2B5EF4-FFF2-40B4-BE49-F238E27FC236}">
                <a16:creationId xmlns:a16="http://schemas.microsoft.com/office/drawing/2014/main" id="{28A9CDF7-C6CC-6047-B030-A83ACBBFA6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5257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86" name="Line 106">
            <a:extLst>
              <a:ext uri="{FF2B5EF4-FFF2-40B4-BE49-F238E27FC236}">
                <a16:creationId xmlns:a16="http://schemas.microsoft.com/office/drawing/2014/main" id="{52185A28-B5ED-2648-89AA-913693902E76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21336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87" name="Line 107">
            <a:extLst>
              <a:ext uri="{FF2B5EF4-FFF2-40B4-BE49-F238E27FC236}">
                <a16:creationId xmlns:a16="http://schemas.microsoft.com/office/drawing/2014/main" id="{8F805F1C-099D-3F4A-A2FC-FC373F34EF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2057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88" name="Line 108">
            <a:extLst>
              <a:ext uri="{FF2B5EF4-FFF2-40B4-BE49-F238E27FC236}">
                <a16:creationId xmlns:a16="http://schemas.microsoft.com/office/drawing/2014/main" id="{202BCFDD-0031-D641-B720-892894F558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2057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89" name="Line 109">
            <a:extLst>
              <a:ext uri="{FF2B5EF4-FFF2-40B4-BE49-F238E27FC236}">
                <a16:creationId xmlns:a16="http://schemas.microsoft.com/office/drawing/2014/main" id="{125BD725-DD0A-1A49-BFB8-CDA82954CC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4800" y="2057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90" name="Line 110">
            <a:extLst>
              <a:ext uri="{FF2B5EF4-FFF2-40B4-BE49-F238E27FC236}">
                <a16:creationId xmlns:a16="http://schemas.microsoft.com/office/drawing/2014/main" id="{861F2F52-C4C2-E34F-A359-657D203A00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2057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91" name="Line 111">
            <a:extLst>
              <a:ext uri="{FF2B5EF4-FFF2-40B4-BE49-F238E27FC236}">
                <a16:creationId xmlns:a16="http://schemas.microsoft.com/office/drawing/2014/main" id="{DE85CBAE-24E4-214D-8DFA-55DDAF33DD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05400" y="2057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92" name="Line 112">
            <a:extLst>
              <a:ext uri="{FF2B5EF4-FFF2-40B4-BE49-F238E27FC236}">
                <a16:creationId xmlns:a16="http://schemas.microsoft.com/office/drawing/2014/main" id="{DFE71217-08F1-0D40-8BF7-8A6A31DD4E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76800" y="2057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93" name="Line 113">
            <a:extLst>
              <a:ext uri="{FF2B5EF4-FFF2-40B4-BE49-F238E27FC236}">
                <a16:creationId xmlns:a16="http://schemas.microsoft.com/office/drawing/2014/main" id="{A22CEF37-2FDE-574E-BFC8-FB9B3E2996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2057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94" name="Line 114">
            <a:extLst>
              <a:ext uri="{FF2B5EF4-FFF2-40B4-BE49-F238E27FC236}">
                <a16:creationId xmlns:a16="http://schemas.microsoft.com/office/drawing/2014/main" id="{C13A2410-7E48-7143-8FA9-9161AC1C98D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2133600"/>
            <a:ext cx="175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95" name="Line 115">
            <a:extLst>
              <a:ext uri="{FF2B5EF4-FFF2-40B4-BE49-F238E27FC236}">
                <a16:creationId xmlns:a16="http://schemas.microsoft.com/office/drawing/2014/main" id="{27A3FE54-2356-AA44-8B04-BFCDDE55D6C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2133600"/>
            <a:ext cx="175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96" name="Line 116">
            <a:extLst>
              <a:ext uri="{FF2B5EF4-FFF2-40B4-BE49-F238E27FC236}">
                <a16:creationId xmlns:a16="http://schemas.microsoft.com/office/drawing/2014/main" id="{FDD3344C-2438-D949-8B2F-1383DA401A9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057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97" name="Line 117">
            <a:extLst>
              <a:ext uri="{FF2B5EF4-FFF2-40B4-BE49-F238E27FC236}">
                <a16:creationId xmlns:a16="http://schemas.microsoft.com/office/drawing/2014/main" id="{4DA6B323-61B0-9148-8D95-52061A2556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1752600"/>
            <a:ext cx="4572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98" name="Line 118">
            <a:extLst>
              <a:ext uri="{FF2B5EF4-FFF2-40B4-BE49-F238E27FC236}">
                <a16:creationId xmlns:a16="http://schemas.microsoft.com/office/drawing/2014/main" id="{7A7E7308-C37D-BE40-BC57-40876FF2DAB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7526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799" name="Line 119">
            <a:extLst>
              <a:ext uri="{FF2B5EF4-FFF2-40B4-BE49-F238E27FC236}">
                <a16:creationId xmlns:a16="http://schemas.microsoft.com/office/drawing/2014/main" id="{8FC53EE9-9C35-4141-B196-3C4113BDD4BC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1752600"/>
            <a:ext cx="4572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_tradnl"/>
          </a:p>
        </p:txBody>
      </p:sp>
      <p:sp>
        <p:nvSpPr>
          <p:cNvPr id="455802" name="Text Box 122">
            <a:extLst>
              <a:ext uri="{FF2B5EF4-FFF2-40B4-BE49-F238E27FC236}">
                <a16:creationId xmlns:a16="http://schemas.microsoft.com/office/drawing/2014/main" id="{8AABB2AB-369A-2549-AC49-BAA88E360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7050" y="1700213"/>
            <a:ext cx="1212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altLang="en-US"/>
              <a:t>Resultado</a:t>
            </a:r>
          </a:p>
        </p:txBody>
      </p:sp>
      <p:sp>
        <p:nvSpPr>
          <p:cNvPr id="455803" name="Text Box 123">
            <a:extLst>
              <a:ext uri="{FF2B5EF4-FFF2-40B4-BE49-F238E27FC236}">
                <a16:creationId xmlns:a16="http://schemas.microsoft.com/office/drawing/2014/main" id="{81FCC988-52E4-C14D-977E-82BD29F4A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0" y="2584450"/>
            <a:ext cx="1676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" altLang="en-US"/>
              <a:t>Señal con forma de caja y filtro con forma de caja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>
            <a:extLst>
              <a:ext uri="{FF2B5EF4-FFF2-40B4-BE49-F238E27FC236}">
                <a16:creationId xmlns:a16="http://schemas.microsoft.com/office/drawing/2014/main" id="{CA351C63-5AD1-2A40-91B7-79F382246A4D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>
          <a:xfrm>
            <a:off x="250825" y="0"/>
            <a:ext cx="8893175" cy="1143000"/>
          </a:xfrm>
        </p:spPr>
        <p:txBody>
          <a:bodyPr/>
          <a:lstStyle/>
          <a:p>
            <a:r>
              <a:rPr lang="es-ES" altLang="en-US" sz="3600"/>
              <a:t>Filtros en el dominio espacial (kernels)</a:t>
            </a:r>
          </a:p>
        </p:txBody>
      </p:sp>
      <p:graphicFrame>
        <p:nvGraphicFramePr>
          <p:cNvPr id="449547" name="Object 11">
            <a:extLst>
              <a:ext uri="{FF2B5EF4-FFF2-40B4-BE49-F238E27FC236}">
                <a16:creationId xmlns:a16="http://schemas.microsoft.com/office/drawing/2014/main" id="{E32DF940-6599-2649-8F46-0EA70979AE2E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6229350" y="1054100"/>
          <a:ext cx="2519363" cy="251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577" name="Hoja de cálculo" r:id="rId3" imgW="2222500" imgH="1816100" progId="Excel.Sheet.8">
                  <p:embed/>
                </p:oleObj>
              </mc:Choice>
              <mc:Fallback>
                <p:oleObj name="Hoja de cálculo" r:id="rId3" imgW="2222500" imgH="1816100" progId="Excel.Sheet.8">
                  <p:embed/>
                  <p:pic>
                    <p:nvPicPr>
                      <p:cNvPr id="0" name="Object 1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9350" y="1054100"/>
                        <a:ext cx="2519363" cy="25193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9549" name="Object 13">
            <a:extLst>
              <a:ext uri="{FF2B5EF4-FFF2-40B4-BE49-F238E27FC236}">
                <a16:creationId xmlns:a16="http://schemas.microsoft.com/office/drawing/2014/main" id="{543383FE-8168-634D-80B6-AA259DF615CA}"/>
              </a:ext>
            </a:extLst>
          </p:cNvPr>
          <p:cNvGraphicFramePr>
            <a:graphicFrameLocks noGrp="1"/>
          </p:cNvGraphicFramePr>
          <p:nvPr>
            <p:ph sz="quarter" idx="2"/>
          </p:nvPr>
        </p:nvGraphicFramePr>
        <p:xfrm>
          <a:off x="6300788" y="4222750"/>
          <a:ext cx="2519362" cy="251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578" name="Hoja de cálculo" r:id="rId5" imgW="4089400" imgH="1625600" progId="Excel.Sheet.8">
                  <p:embed/>
                </p:oleObj>
              </mc:Choice>
              <mc:Fallback>
                <p:oleObj name="Hoja de cálculo" r:id="rId5" imgW="4089400" imgH="1625600" progId="Excel.Sheet.8">
                  <p:embed/>
                  <p:pic>
                    <p:nvPicPr>
                      <p:cNvPr id="0" name="Object 1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4222750"/>
                        <a:ext cx="2519362" cy="25193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49558" name="Picture 22" descr="matrixori">
            <a:extLst>
              <a:ext uri="{FF2B5EF4-FFF2-40B4-BE49-F238E27FC236}">
                <a16:creationId xmlns:a16="http://schemas.microsoft.com/office/drawing/2014/main" id="{804E8636-382C-B94C-8D88-A60152485E22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7238" y="908050"/>
            <a:ext cx="2590800" cy="2624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449555" name="Object 19">
            <a:extLst>
              <a:ext uri="{FF2B5EF4-FFF2-40B4-BE49-F238E27FC236}">
                <a16:creationId xmlns:a16="http://schemas.microsoft.com/office/drawing/2014/main" id="{204C2FBC-621A-0A49-A5DF-90F41B17215D}"/>
              </a:ext>
            </a:extLst>
          </p:cNvPr>
          <p:cNvGraphicFramePr>
            <a:graphicFrameLocks/>
          </p:cNvGraphicFramePr>
          <p:nvPr/>
        </p:nvGraphicFramePr>
        <p:xfrm>
          <a:off x="4140200" y="2997200"/>
          <a:ext cx="1439863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579" name="Hoja de cálculo" r:id="rId8" imgW="1765300" imgH="1054100" progId="Excel.Sheet.8">
                  <p:embed/>
                </p:oleObj>
              </mc:Choice>
              <mc:Fallback>
                <p:oleObj name="Hoja de cálculo" r:id="rId8" imgW="1765300" imgH="1054100" progId="Excel.Sheet.8">
                  <p:embed/>
                  <p:pic>
                    <p:nvPicPr>
                      <p:cNvPr id="0" name="Object 19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2997200"/>
                        <a:ext cx="1439863" cy="14398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49560" name="Picture 24" descr="matrixfin">
            <a:extLst>
              <a:ext uri="{FF2B5EF4-FFF2-40B4-BE49-F238E27FC236}">
                <a16:creationId xmlns:a16="http://schemas.microsoft.com/office/drawing/2014/main" id="{5B14152C-D25B-D644-BF1C-47F79ABF8E7C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4210050"/>
            <a:ext cx="2590800" cy="2603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49562" name="Text Box 26">
            <a:extLst>
              <a:ext uri="{FF2B5EF4-FFF2-40B4-BE49-F238E27FC236}">
                <a16:creationId xmlns:a16="http://schemas.microsoft.com/office/drawing/2014/main" id="{9DEF2512-E35E-A947-AD05-5E446E3CC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738" y="2492375"/>
            <a:ext cx="174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altLang="en-US"/>
              <a:t>Filtro pasa bajo</a:t>
            </a:r>
          </a:p>
        </p:txBody>
      </p:sp>
      <p:sp>
        <p:nvSpPr>
          <p:cNvPr id="449563" name="AutoShape 27">
            <a:extLst>
              <a:ext uri="{FF2B5EF4-FFF2-40B4-BE49-F238E27FC236}">
                <a16:creationId xmlns:a16="http://schemas.microsoft.com/office/drawing/2014/main" id="{E836701E-6AEE-324B-86CD-EC4707279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3644900"/>
            <a:ext cx="288925" cy="503238"/>
          </a:xfrm>
          <a:prstGeom prst="downArrow">
            <a:avLst>
              <a:gd name="adj1" fmla="val 50000"/>
              <a:gd name="adj2" fmla="val 435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449564" name="AutoShape 28">
            <a:extLst>
              <a:ext uri="{FF2B5EF4-FFF2-40B4-BE49-F238E27FC236}">
                <a16:creationId xmlns:a16="http://schemas.microsoft.com/office/drawing/2014/main" id="{44186F53-A09F-F74F-BE0E-767396EF9B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3644900"/>
            <a:ext cx="288925" cy="503238"/>
          </a:xfrm>
          <a:prstGeom prst="downArrow">
            <a:avLst>
              <a:gd name="adj1" fmla="val 50000"/>
              <a:gd name="adj2" fmla="val 435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az de luz">
  <a:themeElements>
    <a:clrScheme name="Haz de luz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Haz de luz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Haz de luz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z de luz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z de luz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z de luz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z de luz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z de luz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z de luz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z de luz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z de luz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BCBCB"/>
        </a:solidFill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649</TotalTime>
  <Words>610</Words>
  <Application>Microsoft Macintosh PowerPoint</Application>
  <PresentationFormat>On-screen Show (4:3)</PresentationFormat>
  <Paragraphs>140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Cambria Math</vt:lpstr>
      <vt:lpstr>Helvetica</vt:lpstr>
      <vt:lpstr>Helvetica Neue</vt:lpstr>
      <vt:lpstr>Helvetica Neue Light</vt:lpstr>
      <vt:lpstr>Wingdings</vt:lpstr>
      <vt:lpstr>Haz de luz</vt:lpstr>
      <vt:lpstr>White</vt:lpstr>
      <vt:lpstr>Hoja de cálculo</vt:lpstr>
      <vt:lpstr>Filtros digitales y Máscaras</vt:lpstr>
      <vt:lpstr>Operaciones sobre imágenes</vt:lpstr>
      <vt:lpstr>Alineación</vt:lpstr>
      <vt:lpstr>Combinando imágenes</vt:lpstr>
      <vt:lpstr>Combinando (cont.)</vt:lpstr>
      <vt:lpstr>PowerPoint Presentation</vt:lpstr>
      <vt:lpstr>¿Qué son los filtros digitales?</vt:lpstr>
      <vt:lpstr>Ejemplo de Convolución</vt:lpstr>
      <vt:lpstr>Filtros en el dominio espacial (kernels)</vt:lpstr>
      <vt:lpstr>Filtros pasa bajo (low-pass filters)</vt:lpstr>
      <vt:lpstr>Filtros pasa-alto (high-pass filter)</vt:lpstr>
      <vt:lpstr>Filtros Gaussiano (blur)</vt:lpstr>
      <vt:lpstr>Unsharp mask</vt:lpstr>
      <vt:lpstr>Filtros para remover defectos</vt:lpstr>
      <vt:lpstr>Combinación de color</vt:lpstr>
    </vt:vector>
  </TitlesOfParts>
  <Company>FPUNA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Máscaras y Filtros digitales</dc:title>
  <dc:creator>Observatorio</dc:creator>
  <cp:lastModifiedBy>Gonzalo Tancredi</cp:lastModifiedBy>
  <cp:revision>23</cp:revision>
  <cp:lastPrinted>1601-01-01T00:00:00Z</cp:lastPrinted>
  <dcterms:created xsi:type="dcterms:W3CDTF">2005-05-26T13:56:05Z</dcterms:created>
  <dcterms:modified xsi:type="dcterms:W3CDTF">2021-09-20T19:37:26Z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