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71" r:id="rId3"/>
    <p:sldId id="257" r:id="rId4"/>
    <p:sldId id="261" r:id="rId5"/>
    <p:sldId id="262" r:id="rId6"/>
    <p:sldId id="263" r:id="rId7"/>
    <p:sldId id="264" r:id="rId8"/>
    <p:sldId id="258" r:id="rId9"/>
    <p:sldId id="259" r:id="rId10"/>
    <p:sldId id="260" r:id="rId11"/>
    <p:sldId id="269" r:id="rId12"/>
    <p:sldId id="268"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2721"/>
  </p:normalViewPr>
  <p:slideViewPr>
    <p:cSldViewPr snapToGrid="0" snapToObjects="1">
      <p:cViewPr varScale="1">
        <p:scale>
          <a:sx n="172" d="100"/>
          <a:sy n="172" d="100"/>
        </p:scale>
        <p:origin x="1144" y="2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0C4D94-1E39-3244-A1DF-C4F0C0042A8E}" type="datetimeFigureOut">
              <a:rPr lang="es-ES_tradnl" smtClean="0"/>
              <a:t>20/10/21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F8E687C-190C-584F-AFEB-2C6B9C2F27DA}" type="slidenum">
              <a:rPr lang="es-ES_tradnl" smtClean="0"/>
              <a:t>‹#›</a:t>
            </a:fld>
            <a:endParaRPr lang="es-ES_tradnl"/>
          </a:p>
        </p:txBody>
      </p:sp>
    </p:spTree>
    <p:extLst>
      <p:ext uri="{BB962C8B-B14F-4D97-AF65-F5344CB8AC3E}">
        <p14:creationId xmlns:p14="http://schemas.microsoft.com/office/powerpoint/2010/main" val="142737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C4D94-1E39-3244-A1DF-C4F0C0042A8E}" type="datetimeFigureOut">
              <a:rPr lang="es-ES_tradnl" smtClean="0"/>
              <a:t>20/10/21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F8E687C-190C-584F-AFEB-2C6B9C2F27DA}" type="slidenum">
              <a:rPr lang="es-ES_tradnl" smtClean="0"/>
              <a:t>‹#›</a:t>
            </a:fld>
            <a:endParaRPr lang="es-ES_tradnl"/>
          </a:p>
        </p:txBody>
      </p:sp>
    </p:spTree>
    <p:extLst>
      <p:ext uri="{BB962C8B-B14F-4D97-AF65-F5344CB8AC3E}">
        <p14:creationId xmlns:p14="http://schemas.microsoft.com/office/powerpoint/2010/main" val="97515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C4D94-1E39-3244-A1DF-C4F0C0042A8E}" type="datetimeFigureOut">
              <a:rPr lang="es-ES_tradnl" smtClean="0"/>
              <a:t>20/10/21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F8E687C-190C-584F-AFEB-2C6B9C2F27DA}" type="slidenum">
              <a:rPr lang="es-ES_tradnl" smtClean="0"/>
              <a:t>‹#›</a:t>
            </a:fld>
            <a:endParaRPr lang="es-ES_tradnl"/>
          </a:p>
        </p:txBody>
      </p:sp>
    </p:spTree>
    <p:extLst>
      <p:ext uri="{BB962C8B-B14F-4D97-AF65-F5344CB8AC3E}">
        <p14:creationId xmlns:p14="http://schemas.microsoft.com/office/powerpoint/2010/main" val="1970189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2" name="Line"/>
          <p:cNvSpPr/>
          <p:nvPr/>
        </p:nvSpPr>
        <p:spPr>
          <a:xfrm>
            <a:off x="455414" y="3339704"/>
            <a:ext cx="8233187" cy="89"/>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13" name="Title Text"/>
          <p:cNvSpPr txBox="1">
            <a:spLocks noGrp="1"/>
          </p:cNvSpPr>
          <p:nvPr>
            <p:ph type="title"/>
          </p:nvPr>
        </p:nvSpPr>
        <p:spPr>
          <a:xfrm>
            <a:off x="401836" y="928687"/>
            <a:ext cx="8340328" cy="2232422"/>
          </a:xfrm>
          <a:prstGeom prst="rect">
            <a:avLst/>
          </a:prstGeom>
        </p:spPr>
        <p:txBody>
          <a:bodyPr/>
          <a:lstStyle/>
          <a:p>
            <a:r>
              <a:t>Title Text</a:t>
            </a:r>
          </a:p>
        </p:txBody>
      </p:sp>
      <p:sp>
        <p:nvSpPr>
          <p:cNvPr id="14" name="Body Level One…"/>
          <p:cNvSpPr txBox="1">
            <a:spLocks noGrp="1"/>
          </p:cNvSpPr>
          <p:nvPr>
            <p:ph type="body" sz="half" idx="1"/>
          </p:nvPr>
        </p:nvSpPr>
        <p:spPr>
          <a:xfrm>
            <a:off x="401836" y="3527227"/>
            <a:ext cx="8340328" cy="2232422"/>
          </a:xfrm>
          <a:prstGeom prst="rect">
            <a:avLst/>
          </a:prstGeom>
        </p:spPr>
        <p:txBody>
          <a:bodyPr/>
          <a:lstStyle>
            <a:lvl1pPr marL="0" indent="0">
              <a:spcBef>
                <a:spcPts val="0"/>
              </a:spcBef>
              <a:buSzTx/>
              <a:buNone/>
              <a:defRPr>
                <a:solidFill>
                  <a:srgbClr val="424242"/>
                </a:solidFill>
              </a:defRPr>
            </a:lvl1pPr>
            <a:lvl2pPr marL="0" indent="0">
              <a:spcBef>
                <a:spcPts val="0"/>
              </a:spcBef>
              <a:buSzTx/>
              <a:buNone/>
              <a:defRPr>
                <a:solidFill>
                  <a:srgbClr val="424242"/>
                </a:solidFill>
              </a:defRPr>
            </a:lvl2pPr>
            <a:lvl3pPr marL="0" indent="0">
              <a:spcBef>
                <a:spcPts val="0"/>
              </a:spcBef>
              <a:buSzTx/>
              <a:buNone/>
              <a:defRPr>
                <a:solidFill>
                  <a:srgbClr val="424242"/>
                </a:solidFill>
              </a:defRPr>
            </a:lvl3pPr>
            <a:lvl4pPr marL="0" indent="0">
              <a:spcBef>
                <a:spcPts val="0"/>
              </a:spcBef>
              <a:buSzTx/>
              <a:buNone/>
              <a:defRPr>
                <a:solidFill>
                  <a:srgbClr val="424242"/>
                </a:solidFill>
              </a:defRPr>
            </a:lvl4pPr>
            <a:lvl5pPr marL="0" indent="0">
              <a:spcBef>
                <a:spcPts val="0"/>
              </a:spcBef>
              <a:buSzTx/>
              <a:buNone/>
              <a:defRPr>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8626078" y="6465094"/>
            <a:ext cx="237244" cy="254044"/>
          </a:xfrm>
          <a:prstGeom prst="rect">
            <a:avLst/>
          </a:prstGeom>
        </p:spPr>
        <p:txBody>
          <a:bodyPr/>
          <a:lstStyle>
            <a:lvl1pPr algn="l"/>
          </a:lstStyle>
          <a:p>
            <a:fld id="{86CB4B4D-7CA3-9044-876B-883B54F8677D}" type="slidenum">
              <a:t>‹#›</a:t>
            </a:fld>
            <a:endParaRPr/>
          </a:p>
        </p:txBody>
      </p:sp>
    </p:spTree>
    <p:extLst>
      <p:ext uri="{BB962C8B-B14F-4D97-AF65-F5344CB8AC3E}">
        <p14:creationId xmlns:p14="http://schemas.microsoft.com/office/powerpoint/2010/main" val="8238090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210489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2 &amp; Bullets">
    <p:spTree>
      <p:nvGrpSpPr>
        <p:cNvPr id="1" name=""/>
        <p:cNvGrpSpPr/>
        <p:nvPr/>
      </p:nvGrpSpPr>
      <p:grpSpPr>
        <a:xfrm>
          <a:off x="0" y="0"/>
          <a:ext cx="0" cy="0"/>
          <a:chOff x="0" y="0"/>
          <a:chExt cx="0" cy="0"/>
        </a:xfrm>
      </p:grpSpPr>
      <p:sp>
        <p:nvSpPr>
          <p:cNvPr id="31" name="Line"/>
          <p:cNvSpPr/>
          <p:nvPr/>
        </p:nvSpPr>
        <p:spPr>
          <a:xfrm>
            <a:off x="401836" y="1294805"/>
            <a:ext cx="8233172" cy="89"/>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32" name="Title Text"/>
          <p:cNvSpPr txBox="1">
            <a:spLocks noGrp="1"/>
          </p:cNvSpPr>
          <p:nvPr>
            <p:ph type="title"/>
          </p:nvPr>
        </p:nvSpPr>
        <p:spPr>
          <a:xfrm>
            <a:off x="401836" y="232172"/>
            <a:ext cx="8340328" cy="901898"/>
          </a:xfrm>
          <a:prstGeom prst="rect">
            <a:avLst/>
          </a:prstGeom>
        </p:spPr>
        <p:txBody>
          <a:bodyPr/>
          <a:lstStyle/>
          <a:p>
            <a:r>
              <a:t>Title Text</a:t>
            </a:r>
          </a:p>
        </p:txBody>
      </p:sp>
      <p:sp>
        <p:nvSpPr>
          <p:cNvPr id="33" name="Body Level One…"/>
          <p:cNvSpPr txBox="1">
            <a:spLocks noGrp="1"/>
          </p:cNvSpPr>
          <p:nvPr>
            <p:ph type="body" idx="1"/>
          </p:nvPr>
        </p:nvSpPr>
        <p:spPr>
          <a:xfrm>
            <a:off x="401836" y="1464469"/>
            <a:ext cx="8340328" cy="461664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668935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41" name="Body Level One…"/>
          <p:cNvSpPr txBox="1">
            <a:spLocks noGrp="1"/>
          </p:cNvSpPr>
          <p:nvPr>
            <p:ph type="body" idx="1"/>
          </p:nvPr>
        </p:nvSpPr>
        <p:spPr>
          <a:xfrm>
            <a:off x="401836" y="607219"/>
            <a:ext cx="8340328" cy="5643563"/>
          </a:xfrm>
          <a:prstGeom prst="rect">
            <a:avLst/>
          </a:prstGeom>
        </p:spPr>
        <p:txBody>
          <a:bodyPr/>
          <a:lstStyle>
            <a:lvl1pPr>
              <a:spcBef>
                <a:spcPts val="5062"/>
              </a:spcBef>
            </a:lvl1pPr>
            <a:lvl2pPr>
              <a:spcBef>
                <a:spcPts val="5062"/>
              </a:spcBef>
            </a:lvl2pPr>
            <a:lvl3pPr>
              <a:spcBef>
                <a:spcPts val="5062"/>
              </a:spcBef>
            </a:lvl3pPr>
            <a:lvl4pPr>
              <a:spcBef>
                <a:spcPts val="5062"/>
              </a:spcBef>
            </a:lvl4pPr>
            <a:lvl5pPr>
              <a:spcBef>
                <a:spcPts val="5062"/>
              </a:spcBef>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4737273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11489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sz="half" idx="1"/>
          </p:nvPr>
        </p:nvSpPr>
        <p:spPr>
          <a:xfrm>
            <a:off x="401836" y="1196578"/>
            <a:ext cx="3625453" cy="532209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7845924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mp; Bullets - Right">
    <p:spTree>
      <p:nvGrpSpPr>
        <p:cNvPr id="1" name=""/>
        <p:cNvGrpSpPr/>
        <p:nvPr/>
      </p:nvGrpSpPr>
      <p:grpSpPr>
        <a:xfrm>
          <a:off x="0" y="0"/>
          <a:ext cx="0" cy="0"/>
          <a:chOff x="0" y="0"/>
          <a:chExt cx="0" cy="0"/>
        </a:xfrm>
      </p:grpSpPr>
      <p:sp>
        <p:nvSpPr>
          <p:cNvPr id="65" name="Line"/>
          <p:cNvSpPr/>
          <p:nvPr/>
        </p:nvSpPr>
        <p:spPr>
          <a:xfrm>
            <a:off x="455414" y="964407"/>
            <a:ext cx="8233172" cy="89"/>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5884664" y="1285875"/>
            <a:ext cx="2857500" cy="461664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369795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75" name="Title Text"/>
          <p:cNvSpPr txBox="1">
            <a:spLocks noGrp="1"/>
          </p:cNvSpPr>
          <p:nvPr>
            <p:ph type="title"/>
          </p:nvPr>
        </p:nvSpPr>
        <p:spPr>
          <a:prstGeom prst="rect">
            <a:avLst/>
          </a:prstGeom>
        </p:spPr>
        <p:txBody>
          <a:bodyPr/>
          <a:lstStyle/>
          <a:p>
            <a:r>
              <a:t>Title Text</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085639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C4D94-1E39-3244-A1DF-C4F0C0042A8E}" type="datetimeFigureOut">
              <a:rPr lang="es-ES_tradnl" smtClean="0"/>
              <a:t>20/10/21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F8E687C-190C-584F-AFEB-2C6B9C2F27DA}" type="slidenum">
              <a:rPr lang="es-ES_tradnl" smtClean="0"/>
              <a:t>‹#›</a:t>
            </a:fld>
            <a:endParaRPr lang="es-ES_tradnl"/>
          </a:p>
        </p:txBody>
      </p:sp>
    </p:spTree>
    <p:extLst>
      <p:ext uri="{BB962C8B-B14F-4D97-AF65-F5344CB8AC3E}">
        <p14:creationId xmlns:p14="http://schemas.microsoft.com/office/powerpoint/2010/main" val="309450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01836" y="2607469"/>
            <a:ext cx="8340328" cy="1643063"/>
          </a:xfrm>
          <a:prstGeom prst="rect">
            <a:avLst/>
          </a:prstGeom>
        </p:spPr>
        <p:txBody>
          <a:bodyPr anchor="ctr"/>
          <a:lstStyle/>
          <a:p>
            <a:r>
              <a:t>Title Text</a:t>
            </a:r>
          </a:p>
        </p:txBody>
      </p:sp>
      <p:sp>
        <p:nvSpPr>
          <p:cNvPr id="84" name="Slide Number"/>
          <p:cNvSpPr txBox="1">
            <a:spLocks noGrp="1"/>
          </p:cNvSpPr>
          <p:nvPr>
            <p:ph type="sldNum" sz="quarter" idx="2"/>
          </p:nvPr>
        </p:nvSpPr>
        <p:spPr>
          <a:xfrm>
            <a:off x="8626078" y="6465094"/>
            <a:ext cx="237244" cy="254044"/>
          </a:xfrm>
          <a:prstGeom prst="rect">
            <a:avLst/>
          </a:prstGeom>
        </p:spPr>
        <p:txBody>
          <a:bodyPr/>
          <a:lstStyle>
            <a:lvl1pPr algn="l"/>
          </a:lstStyle>
          <a:p>
            <a:fld id="{86CB4B4D-7CA3-9044-876B-883B54F8677D}" type="slidenum">
              <a:t>‹#›</a:t>
            </a:fld>
            <a:endParaRPr/>
          </a:p>
        </p:txBody>
      </p:sp>
    </p:spTree>
    <p:extLst>
      <p:ext uri="{BB962C8B-B14F-4D97-AF65-F5344CB8AC3E}">
        <p14:creationId xmlns:p14="http://schemas.microsoft.com/office/powerpoint/2010/main" val="233062558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hoto - Horizontal w Subtitle">
    <p:spTree>
      <p:nvGrpSpPr>
        <p:cNvPr id="1" name=""/>
        <p:cNvGrpSpPr/>
        <p:nvPr/>
      </p:nvGrpSpPr>
      <p:grpSpPr>
        <a:xfrm>
          <a:off x="0" y="0"/>
          <a:ext cx="0" cy="0"/>
          <a:chOff x="0" y="0"/>
          <a:chExt cx="0" cy="0"/>
        </a:xfrm>
      </p:grpSpPr>
      <p:sp>
        <p:nvSpPr>
          <p:cNvPr id="91" name="Line"/>
          <p:cNvSpPr/>
          <p:nvPr/>
        </p:nvSpPr>
        <p:spPr>
          <a:xfrm>
            <a:off x="5304235" y="5607843"/>
            <a:ext cx="1" cy="1000216"/>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92" name="Image"/>
          <p:cNvSpPr>
            <a:spLocks noGrp="1"/>
          </p:cNvSpPr>
          <p:nvPr>
            <p:ph type="pic" idx="13"/>
          </p:nvPr>
        </p:nvSpPr>
        <p:spPr>
          <a:xfrm>
            <a:off x="0" y="-759023"/>
            <a:ext cx="9144000" cy="6858000"/>
          </a:xfrm>
          <a:prstGeom prst="rect">
            <a:avLst/>
          </a:prstGeom>
        </p:spPr>
        <p:txBody>
          <a:bodyPr lIns="91439" tIns="45719" rIns="91439" bIns="45719"/>
          <a:lstStyle/>
          <a:p>
            <a:endParaRPr/>
          </a:p>
        </p:txBody>
      </p:sp>
      <p:sp>
        <p:nvSpPr>
          <p:cNvPr id="93" name="Title Text"/>
          <p:cNvSpPr txBox="1">
            <a:spLocks noGrp="1"/>
          </p:cNvSpPr>
          <p:nvPr>
            <p:ph type="title"/>
          </p:nvPr>
        </p:nvSpPr>
        <p:spPr>
          <a:xfrm>
            <a:off x="991195" y="5473899"/>
            <a:ext cx="4071938" cy="1196578"/>
          </a:xfrm>
          <a:prstGeom prst="rect">
            <a:avLst/>
          </a:prstGeom>
        </p:spPr>
        <p:txBody>
          <a:bodyPr anchor="ctr"/>
          <a:lstStyle>
            <a:lvl1pPr algn="r"/>
          </a:lstStyle>
          <a:p>
            <a:r>
              <a:t>Title Text</a:t>
            </a:r>
          </a:p>
        </p:txBody>
      </p:sp>
      <p:sp>
        <p:nvSpPr>
          <p:cNvPr id="94" name="Body Level One…"/>
          <p:cNvSpPr txBox="1">
            <a:spLocks noGrp="1"/>
          </p:cNvSpPr>
          <p:nvPr>
            <p:ph type="body" sz="quarter" idx="1"/>
          </p:nvPr>
        </p:nvSpPr>
        <p:spPr>
          <a:xfrm>
            <a:off x="5518547" y="5956101"/>
            <a:ext cx="3482578" cy="357188"/>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541171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Photo - Horizontal No Subtitle">
    <p:spTree>
      <p:nvGrpSpPr>
        <p:cNvPr id="1" name=""/>
        <p:cNvGrpSpPr/>
        <p:nvPr/>
      </p:nvGrpSpPr>
      <p:grpSpPr>
        <a:xfrm>
          <a:off x="0" y="0"/>
          <a:ext cx="0" cy="0"/>
          <a:chOff x="0" y="0"/>
          <a:chExt cx="0" cy="0"/>
        </a:xfrm>
      </p:grpSpPr>
      <p:sp>
        <p:nvSpPr>
          <p:cNvPr id="102" name="Image"/>
          <p:cNvSpPr>
            <a:spLocks noGrp="1"/>
          </p:cNvSpPr>
          <p:nvPr>
            <p:ph type="pic" idx="13"/>
          </p:nvPr>
        </p:nvSpPr>
        <p:spPr>
          <a:xfrm>
            <a:off x="0" y="-759023"/>
            <a:ext cx="9144000" cy="6858000"/>
          </a:xfrm>
          <a:prstGeom prst="rect">
            <a:avLst/>
          </a:prstGeom>
        </p:spPr>
        <p:txBody>
          <a:bodyPr lIns="91439" tIns="45719" rIns="91439" bIns="45719"/>
          <a:lstStyle/>
          <a:p>
            <a:endParaRPr/>
          </a:p>
        </p:txBody>
      </p:sp>
      <p:sp>
        <p:nvSpPr>
          <p:cNvPr id="103" name="Title Text"/>
          <p:cNvSpPr txBox="1">
            <a:spLocks noGrp="1"/>
          </p:cNvSpPr>
          <p:nvPr>
            <p:ph type="title"/>
          </p:nvPr>
        </p:nvSpPr>
        <p:spPr>
          <a:xfrm>
            <a:off x="241102" y="5982891"/>
            <a:ext cx="4822031" cy="598289"/>
          </a:xfrm>
          <a:prstGeom prst="rect">
            <a:avLst/>
          </a:prstGeom>
        </p:spPr>
        <p:txBody>
          <a:bodyPr anchor="ctr"/>
          <a:lstStyle/>
          <a:p>
            <a:r>
              <a:t>Title Text</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5970382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11" name="Line"/>
          <p:cNvSpPr/>
          <p:nvPr/>
        </p:nvSpPr>
        <p:spPr>
          <a:xfrm>
            <a:off x="455414" y="3339704"/>
            <a:ext cx="3432742" cy="89"/>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112" name="Image"/>
          <p:cNvSpPr>
            <a:spLocks noGrp="1"/>
          </p:cNvSpPr>
          <p:nvPr>
            <p:ph type="pic" idx="13"/>
          </p:nvPr>
        </p:nvSpPr>
        <p:spPr>
          <a:xfrm>
            <a:off x="4557071" y="-102691"/>
            <a:ext cx="4679157" cy="6963901"/>
          </a:xfrm>
          <a:prstGeom prst="rect">
            <a:avLst/>
          </a:prstGeom>
        </p:spPr>
        <p:txBody>
          <a:bodyPr lIns="91439" tIns="45719" rIns="91439" bIns="45719"/>
          <a:lstStyle/>
          <a:p>
            <a:endParaRPr/>
          </a:p>
        </p:txBody>
      </p:sp>
      <p:sp>
        <p:nvSpPr>
          <p:cNvPr id="113" name="Title Text"/>
          <p:cNvSpPr txBox="1">
            <a:spLocks noGrp="1"/>
          </p:cNvSpPr>
          <p:nvPr>
            <p:ph type="title"/>
          </p:nvPr>
        </p:nvSpPr>
        <p:spPr>
          <a:xfrm>
            <a:off x="401836" y="928687"/>
            <a:ext cx="3571875" cy="2232422"/>
          </a:xfrm>
          <a:prstGeom prst="rect">
            <a:avLst/>
          </a:prstGeom>
        </p:spPr>
        <p:txBody>
          <a:bodyPr/>
          <a:lstStyle/>
          <a:p>
            <a:r>
              <a:t>Title Text</a:t>
            </a:r>
          </a:p>
        </p:txBody>
      </p:sp>
      <p:sp>
        <p:nvSpPr>
          <p:cNvPr id="114" name="Body Level One…"/>
          <p:cNvSpPr txBox="1">
            <a:spLocks noGrp="1"/>
          </p:cNvSpPr>
          <p:nvPr>
            <p:ph type="body" sz="quarter" idx="1"/>
          </p:nvPr>
        </p:nvSpPr>
        <p:spPr>
          <a:xfrm>
            <a:off x="401836" y="3527227"/>
            <a:ext cx="3571875" cy="2232422"/>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xfrm>
            <a:off x="357187" y="6465094"/>
            <a:ext cx="237244" cy="254044"/>
          </a:xfrm>
          <a:prstGeom prst="rect">
            <a:avLst/>
          </a:prstGeom>
        </p:spPr>
        <p:txBody>
          <a:bodyPr/>
          <a:lstStyle>
            <a:lvl1pPr algn="l"/>
          </a:lstStyle>
          <a:p>
            <a:fld id="{86CB4B4D-7CA3-9044-876B-883B54F8677D}" type="slidenum">
              <a:t>‹#›</a:t>
            </a:fld>
            <a:endParaRPr/>
          </a:p>
        </p:txBody>
      </p:sp>
    </p:spTree>
    <p:extLst>
      <p:ext uri="{BB962C8B-B14F-4D97-AF65-F5344CB8AC3E}">
        <p14:creationId xmlns:p14="http://schemas.microsoft.com/office/powerpoint/2010/main" val="189150764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22" name="Line"/>
          <p:cNvSpPr/>
          <p:nvPr/>
        </p:nvSpPr>
        <p:spPr>
          <a:xfrm>
            <a:off x="473274" y="955477"/>
            <a:ext cx="3429047" cy="89"/>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123" name="Image"/>
          <p:cNvSpPr>
            <a:spLocks noGrp="1"/>
          </p:cNvSpPr>
          <p:nvPr>
            <p:ph type="pic" idx="13"/>
          </p:nvPr>
        </p:nvSpPr>
        <p:spPr>
          <a:xfrm>
            <a:off x="4557071" y="-102691"/>
            <a:ext cx="4679157" cy="6963901"/>
          </a:xfrm>
          <a:prstGeom prst="rect">
            <a:avLst/>
          </a:prstGeom>
        </p:spPr>
        <p:txBody>
          <a:bodyPr lIns="91439" tIns="45719" rIns="91439" bIns="45719"/>
          <a:lstStyle/>
          <a:p>
            <a:endParaRPr/>
          </a:p>
        </p:txBody>
      </p:sp>
      <p:sp>
        <p:nvSpPr>
          <p:cNvPr id="124" name="Title Text"/>
          <p:cNvSpPr txBox="1">
            <a:spLocks noGrp="1"/>
          </p:cNvSpPr>
          <p:nvPr>
            <p:ph type="title"/>
          </p:nvPr>
        </p:nvSpPr>
        <p:spPr>
          <a:xfrm>
            <a:off x="401836" y="232172"/>
            <a:ext cx="3571875" cy="491133"/>
          </a:xfrm>
          <a:prstGeom prst="rect">
            <a:avLst/>
          </a:prstGeom>
        </p:spPr>
        <p:txBody>
          <a:bodyPr/>
          <a:lstStyle/>
          <a:p>
            <a:r>
              <a:t>Title Text</a:t>
            </a:r>
          </a:p>
        </p:txBody>
      </p:sp>
      <p:sp>
        <p:nvSpPr>
          <p:cNvPr id="125" name="Body Level One…"/>
          <p:cNvSpPr txBox="1">
            <a:spLocks noGrp="1"/>
          </p:cNvSpPr>
          <p:nvPr>
            <p:ph type="body" sz="half" idx="1"/>
          </p:nvPr>
        </p:nvSpPr>
        <p:spPr>
          <a:xfrm>
            <a:off x="401836" y="1196578"/>
            <a:ext cx="3571875" cy="461664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xfrm>
            <a:off x="359116" y="6465094"/>
            <a:ext cx="237244" cy="254044"/>
          </a:xfrm>
          <a:prstGeom prst="rect">
            <a:avLst/>
          </a:prstGeom>
        </p:spPr>
        <p:txBody>
          <a:bodyPr/>
          <a:lstStyle>
            <a:lvl1pPr algn="l"/>
          </a:lstStyle>
          <a:p>
            <a:fld id="{86CB4B4D-7CA3-9044-876B-883B54F8677D}" type="slidenum">
              <a:t>‹#›</a:t>
            </a:fld>
            <a:endParaRPr/>
          </a:p>
        </p:txBody>
      </p:sp>
    </p:spTree>
    <p:extLst>
      <p:ext uri="{BB962C8B-B14F-4D97-AF65-F5344CB8AC3E}">
        <p14:creationId xmlns:p14="http://schemas.microsoft.com/office/powerpoint/2010/main" val="37990275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Bullets &amp; 2Photos Opposite ">
    <p:spTree>
      <p:nvGrpSpPr>
        <p:cNvPr id="1" name=""/>
        <p:cNvGrpSpPr/>
        <p:nvPr/>
      </p:nvGrpSpPr>
      <p:grpSpPr>
        <a:xfrm>
          <a:off x="0" y="0"/>
          <a:ext cx="0" cy="0"/>
          <a:chOff x="0" y="0"/>
          <a:chExt cx="0" cy="0"/>
        </a:xfrm>
      </p:grpSpPr>
      <p:sp>
        <p:nvSpPr>
          <p:cNvPr id="133" name="Line"/>
          <p:cNvSpPr/>
          <p:nvPr/>
        </p:nvSpPr>
        <p:spPr>
          <a:xfrm>
            <a:off x="473274" y="955477"/>
            <a:ext cx="3429047" cy="89"/>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134" name="Body Level One"/>
          <p:cNvSpPr txBox="1"/>
          <p:nvPr/>
        </p:nvSpPr>
        <p:spPr>
          <a:xfrm>
            <a:off x="4259461" y="3768328"/>
            <a:ext cx="4723805" cy="353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spAutoFit/>
          </a:bodyPr>
          <a:lstStyle/>
          <a:p>
            <a:pPr marL="187517" lvl="1" indent="-187517" algn="l">
              <a:spcBef>
                <a:spcPts val="3375"/>
              </a:spcBef>
              <a:buSzPct val="100000"/>
              <a:buChar char="•"/>
              <a:defRPr sz="2600">
                <a:solidFill>
                  <a:srgbClr val="444444"/>
                </a:solidFill>
              </a:defRPr>
            </a:pPr>
            <a:r>
              <a:rPr sz="1828"/>
              <a:t>Body Level One</a:t>
            </a:r>
          </a:p>
        </p:txBody>
      </p:sp>
      <p:sp>
        <p:nvSpPr>
          <p:cNvPr id="135" name="Image"/>
          <p:cNvSpPr>
            <a:spLocks noGrp="1"/>
          </p:cNvSpPr>
          <p:nvPr>
            <p:ph type="pic" idx="13"/>
          </p:nvPr>
        </p:nvSpPr>
        <p:spPr>
          <a:xfrm>
            <a:off x="4334818" y="-746135"/>
            <a:ext cx="4587770" cy="6827894"/>
          </a:xfrm>
          <a:prstGeom prst="rect">
            <a:avLst/>
          </a:prstGeom>
        </p:spPr>
        <p:txBody>
          <a:bodyPr lIns="91439" tIns="45719" rIns="91439" bIns="45719"/>
          <a:lstStyle/>
          <a:p>
            <a:endParaRPr/>
          </a:p>
        </p:txBody>
      </p:sp>
      <p:sp>
        <p:nvSpPr>
          <p:cNvPr id="136" name="Image"/>
          <p:cNvSpPr>
            <a:spLocks noGrp="1"/>
          </p:cNvSpPr>
          <p:nvPr>
            <p:ph type="pic" sz="half" idx="14"/>
          </p:nvPr>
        </p:nvSpPr>
        <p:spPr>
          <a:xfrm>
            <a:off x="197972" y="2857605"/>
            <a:ext cx="3984596" cy="5930201"/>
          </a:xfrm>
          <a:prstGeom prst="rect">
            <a:avLst/>
          </a:prstGeom>
        </p:spPr>
        <p:txBody>
          <a:bodyPr lIns="91439" tIns="45719" rIns="91439" bIns="45719"/>
          <a:lstStyle/>
          <a:p>
            <a:endParaRPr/>
          </a:p>
        </p:txBody>
      </p:sp>
      <p:sp>
        <p:nvSpPr>
          <p:cNvPr id="137" name="Title Text"/>
          <p:cNvSpPr txBox="1">
            <a:spLocks noGrp="1"/>
          </p:cNvSpPr>
          <p:nvPr>
            <p:ph type="title"/>
          </p:nvPr>
        </p:nvSpPr>
        <p:spPr>
          <a:xfrm>
            <a:off x="401836" y="232172"/>
            <a:ext cx="3571875" cy="491133"/>
          </a:xfrm>
          <a:prstGeom prst="rect">
            <a:avLst/>
          </a:prstGeom>
        </p:spPr>
        <p:txBody>
          <a:bodyPr/>
          <a:lstStyle/>
          <a:p>
            <a:r>
              <a:t>Title Text</a:t>
            </a:r>
          </a:p>
        </p:txBody>
      </p:sp>
      <p:sp>
        <p:nvSpPr>
          <p:cNvPr id="138" name="Body Level One…"/>
          <p:cNvSpPr txBox="1">
            <a:spLocks noGrp="1"/>
          </p:cNvSpPr>
          <p:nvPr>
            <p:ph type="body" sz="quarter" idx="1"/>
          </p:nvPr>
        </p:nvSpPr>
        <p:spPr>
          <a:xfrm>
            <a:off x="401836" y="1196578"/>
            <a:ext cx="3571875" cy="183951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359116" y="6465094"/>
            <a:ext cx="237244" cy="254044"/>
          </a:xfrm>
          <a:prstGeom prst="rect">
            <a:avLst/>
          </a:prstGeom>
        </p:spPr>
        <p:txBody>
          <a:bodyPr/>
          <a:lstStyle>
            <a:lvl1pPr algn="l"/>
          </a:lstStyle>
          <a:p>
            <a:fld id="{86CB4B4D-7CA3-9044-876B-883B54F8677D}" type="slidenum">
              <a:t>‹#›</a:t>
            </a:fld>
            <a:endParaRPr/>
          </a:p>
        </p:txBody>
      </p:sp>
    </p:spTree>
    <p:extLst>
      <p:ext uri="{BB962C8B-B14F-4D97-AF65-F5344CB8AC3E}">
        <p14:creationId xmlns:p14="http://schemas.microsoft.com/office/powerpoint/2010/main" val="84027246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Bullets &amp; 2 Photos">
    <p:spTree>
      <p:nvGrpSpPr>
        <p:cNvPr id="1" name=""/>
        <p:cNvGrpSpPr/>
        <p:nvPr/>
      </p:nvGrpSpPr>
      <p:grpSpPr>
        <a:xfrm>
          <a:off x="0" y="0"/>
          <a:ext cx="0" cy="0"/>
          <a:chOff x="0" y="0"/>
          <a:chExt cx="0" cy="0"/>
        </a:xfrm>
      </p:grpSpPr>
      <p:sp>
        <p:nvSpPr>
          <p:cNvPr id="146" name="Line"/>
          <p:cNvSpPr/>
          <p:nvPr/>
        </p:nvSpPr>
        <p:spPr>
          <a:xfrm>
            <a:off x="401836" y="928688"/>
            <a:ext cx="3429047" cy="89"/>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147" name="Line"/>
          <p:cNvSpPr/>
          <p:nvPr/>
        </p:nvSpPr>
        <p:spPr>
          <a:xfrm>
            <a:off x="4982766" y="3429001"/>
            <a:ext cx="3429047" cy="89"/>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148" name="Image"/>
          <p:cNvSpPr>
            <a:spLocks noGrp="1"/>
          </p:cNvSpPr>
          <p:nvPr>
            <p:ph type="pic" sz="half" idx="13"/>
          </p:nvPr>
        </p:nvSpPr>
        <p:spPr>
          <a:xfrm>
            <a:off x="4178837" y="88536"/>
            <a:ext cx="4806326" cy="3209788"/>
          </a:xfrm>
          <a:prstGeom prst="rect">
            <a:avLst/>
          </a:prstGeom>
        </p:spPr>
        <p:txBody>
          <a:bodyPr lIns="91439" tIns="45719" rIns="91439" bIns="45719"/>
          <a:lstStyle/>
          <a:p>
            <a:endParaRPr/>
          </a:p>
        </p:txBody>
      </p:sp>
      <p:sp>
        <p:nvSpPr>
          <p:cNvPr id="149" name="Image"/>
          <p:cNvSpPr>
            <a:spLocks noGrp="1"/>
          </p:cNvSpPr>
          <p:nvPr>
            <p:ph type="pic" sz="half" idx="14"/>
          </p:nvPr>
        </p:nvSpPr>
        <p:spPr>
          <a:xfrm>
            <a:off x="3586416" y="3082977"/>
            <a:ext cx="5446609" cy="3637387"/>
          </a:xfrm>
          <a:prstGeom prst="rect">
            <a:avLst/>
          </a:prstGeom>
        </p:spPr>
        <p:txBody>
          <a:bodyPr lIns="91439" tIns="45719" rIns="91439" bIns="45719"/>
          <a:lstStyle/>
          <a:p>
            <a:endParaRPr/>
          </a:p>
        </p:txBody>
      </p:sp>
      <p:sp>
        <p:nvSpPr>
          <p:cNvPr id="150" name="Title Text"/>
          <p:cNvSpPr txBox="1">
            <a:spLocks noGrp="1"/>
          </p:cNvSpPr>
          <p:nvPr>
            <p:ph type="title"/>
          </p:nvPr>
        </p:nvSpPr>
        <p:spPr>
          <a:xfrm>
            <a:off x="401836" y="232172"/>
            <a:ext cx="3571875" cy="491133"/>
          </a:xfrm>
          <a:prstGeom prst="rect">
            <a:avLst/>
          </a:prstGeom>
        </p:spPr>
        <p:txBody>
          <a:bodyPr/>
          <a:lstStyle/>
          <a:p>
            <a:r>
              <a:t>Title Text</a:t>
            </a:r>
          </a:p>
        </p:txBody>
      </p:sp>
      <p:sp>
        <p:nvSpPr>
          <p:cNvPr id="151" name="Body Level One…"/>
          <p:cNvSpPr txBox="1">
            <a:spLocks noGrp="1"/>
          </p:cNvSpPr>
          <p:nvPr>
            <p:ph type="body" sz="half" idx="1"/>
          </p:nvPr>
        </p:nvSpPr>
        <p:spPr>
          <a:xfrm>
            <a:off x="401836" y="1294805"/>
            <a:ext cx="3571875" cy="523279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2" name="Slide Number"/>
          <p:cNvSpPr txBox="1">
            <a:spLocks noGrp="1"/>
          </p:cNvSpPr>
          <p:nvPr>
            <p:ph type="sldNum" sz="quarter" idx="2"/>
          </p:nvPr>
        </p:nvSpPr>
        <p:spPr>
          <a:xfrm>
            <a:off x="359116" y="6465094"/>
            <a:ext cx="237244" cy="254044"/>
          </a:xfrm>
          <a:prstGeom prst="rect">
            <a:avLst/>
          </a:prstGeom>
        </p:spPr>
        <p:txBody>
          <a:bodyPr/>
          <a:lstStyle>
            <a:lvl1pPr algn="l"/>
          </a:lstStyle>
          <a:p>
            <a:fld id="{86CB4B4D-7CA3-9044-876B-883B54F8677D}" type="slidenum">
              <a:t>‹#›</a:t>
            </a:fld>
            <a:endParaRPr/>
          </a:p>
        </p:txBody>
      </p:sp>
    </p:spTree>
    <p:extLst>
      <p:ext uri="{BB962C8B-B14F-4D97-AF65-F5344CB8AC3E}">
        <p14:creationId xmlns:p14="http://schemas.microsoft.com/office/powerpoint/2010/main" val="283897598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2, Bullets &amp;  2 Photos">
    <p:spTree>
      <p:nvGrpSpPr>
        <p:cNvPr id="1" name=""/>
        <p:cNvGrpSpPr/>
        <p:nvPr/>
      </p:nvGrpSpPr>
      <p:grpSpPr>
        <a:xfrm>
          <a:off x="0" y="0"/>
          <a:ext cx="0" cy="0"/>
          <a:chOff x="0" y="0"/>
          <a:chExt cx="0" cy="0"/>
        </a:xfrm>
      </p:grpSpPr>
      <p:sp>
        <p:nvSpPr>
          <p:cNvPr id="159" name="Line"/>
          <p:cNvSpPr/>
          <p:nvPr/>
        </p:nvSpPr>
        <p:spPr>
          <a:xfrm>
            <a:off x="473274" y="1401961"/>
            <a:ext cx="3429047" cy="89"/>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160" name="Line"/>
          <p:cNvSpPr/>
          <p:nvPr/>
        </p:nvSpPr>
        <p:spPr>
          <a:xfrm>
            <a:off x="4982766" y="3429001"/>
            <a:ext cx="3429047" cy="89"/>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161" name="Image"/>
          <p:cNvSpPr>
            <a:spLocks noGrp="1"/>
          </p:cNvSpPr>
          <p:nvPr>
            <p:ph type="pic" sz="half" idx="13"/>
          </p:nvPr>
        </p:nvSpPr>
        <p:spPr>
          <a:xfrm>
            <a:off x="4178837" y="88536"/>
            <a:ext cx="4806326" cy="3209788"/>
          </a:xfrm>
          <a:prstGeom prst="rect">
            <a:avLst/>
          </a:prstGeom>
        </p:spPr>
        <p:txBody>
          <a:bodyPr lIns="91439" tIns="45719" rIns="91439" bIns="45719"/>
          <a:lstStyle/>
          <a:p>
            <a:endParaRPr/>
          </a:p>
        </p:txBody>
      </p:sp>
      <p:sp>
        <p:nvSpPr>
          <p:cNvPr id="162" name="Image"/>
          <p:cNvSpPr>
            <a:spLocks noGrp="1"/>
          </p:cNvSpPr>
          <p:nvPr>
            <p:ph type="pic" sz="half" idx="14"/>
          </p:nvPr>
        </p:nvSpPr>
        <p:spPr>
          <a:xfrm>
            <a:off x="3586416" y="3082977"/>
            <a:ext cx="5446609" cy="3637387"/>
          </a:xfrm>
          <a:prstGeom prst="rect">
            <a:avLst/>
          </a:prstGeom>
        </p:spPr>
        <p:txBody>
          <a:bodyPr lIns="91439" tIns="45719" rIns="91439" bIns="45719"/>
          <a:lstStyle/>
          <a:p>
            <a:endParaRPr/>
          </a:p>
        </p:txBody>
      </p:sp>
      <p:sp>
        <p:nvSpPr>
          <p:cNvPr id="163" name="Title Text"/>
          <p:cNvSpPr txBox="1">
            <a:spLocks noGrp="1"/>
          </p:cNvSpPr>
          <p:nvPr>
            <p:ph type="title"/>
          </p:nvPr>
        </p:nvSpPr>
        <p:spPr>
          <a:xfrm>
            <a:off x="401836" y="232172"/>
            <a:ext cx="3571875" cy="955477"/>
          </a:xfrm>
          <a:prstGeom prst="rect">
            <a:avLst/>
          </a:prstGeom>
        </p:spPr>
        <p:txBody>
          <a:bodyPr/>
          <a:lstStyle/>
          <a:p>
            <a:r>
              <a:t>Title Text</a:t>
            </a:r>
          </a:p>
        </p:txBody>
      </p:sp>
      <p:sp>
        <p:nvSpPr>
          <p:cNvPr id="164" name="Body Level One…"/>
          <p:cNvSpPr txBox="1">
            <a:spLocks noGrp="1"/>
          </p:cNvSpPr>
          <p:nvPr>
            <p:ph type="body" sz="half" idx="1"/>
          </p:nvPr>
        </p:nvSpPr>
        <p:spPr>
          <a:xfrm>
            <a:off x="401836" y="1634133"/>
            <a:ext cx="3571875" cy="489346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5" name="Slide Number"/>
          <p:cNvSpPr txBox="1">
            <a:spLocks noGrp="1"/>
          </p:cNvSpPr>
          <p:nvPr>
            <p:ph type="sldNum" sz="quarter" idx="2"/>
          </p:nvPr>
        </p:nvSpPr>
        <p:spPr>
          <a:xfrm>
            <a:off x="359116" y="6465094"/>
            <a:ext cx="237244" cy="254044"/>
          </a:xfrm>
          <a:prstGeom prst="rect">
            <a:avLst/>
          </a:prstGeom>
        </p:spPr>
        <p:txBody>
          <a:bodyPr/>
          <a:lstStyle>
            <a:lvl1pPr algn="l"/>
          </a:lstStyle>
          <a:p>
            <a:fld id="{86CB4B4D-7CA3-9044-876B-883B54F8677D}" type="slidenum">
              <a:t>‹#›</a:t>
            </a:fld>
            <a:endParaRPr/>
          </a:p>
        </p:txBody>
      </p:sp>
    </p:spTree>
    <p:extLst>
      <p:ext uri="{BB962C8B-B14F-4D97-AF65-F5344CB8AC3E}">
        <p14:creationId xmlns:p14="http://schemas.microsoft.com/office/powerpoint/2010/main" val="134161999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Photo - 2 Up Landscape">
    <p:spTree>
      <p:nvGrpSpPr>
        <p:cNvPr id="1" name=""/>
        <p:cNvGrpSpPr/>
        <p:nvPr/>
      </p:nvGrpSpPr>
      <p:grpSpPr>
        <a:xfrm>
          <a:off x="0" y="0"/>
          <a:ext cx="0" cy="0"/>
          <a:chOff x="0" y="0"/>
          <a:chExt cx="0" cy="0"/>
        </a:xfrm>
      </p:grpSpPr>
      <p:sp>
        <p:nvSpPr>
          <p:cNvPr id="172" name="Line"/>
          <p:cNvSpPr/>
          <p:nvPr/>
        </p:nvSpPr>
        <p:spPr>
          <a:xfrm flipH="1">
            <a:off x="4572000" y="1268016"/>
            <a:ext cx="1" cy="3036094"/>
          </a:xfrm>
          <a:prstGeom prst="line">
            <a:avLst/>
          </a:prstGeom>
          <a:ln w="12700">
            <a:solidFill>
              <a:srgbClr val="ABABAB"/>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173" name="Image"/>
          <p:cNvSpPr>
            <a:spLocks noGrp="1"/>
          </p:cNvSpPr>
          <p:nvPr>
            <p:ph type="pic" sz="half" idx="13"/>
          </p:nvPr>
        </p:nvSpPr>
        <p:spPr>
          <a:xfrm>
            <a:off x="4247373" y="1153648"/>
            <a:ext cx="4897784" cy="3270867"/>
          </a:xfrm>
          <a:prstGeom prst="rect">
            <a:avLst/>
          </a:prstGeom>
        </p:spPr>
        <p:txBody>
          <a:bodyPr lIns="91439" tIns="45719" rIns="91439" bIns="45719"/>
          <a:lstStyle/>
          <a:p>
            <a:endParaRPr/>
          </a:p>
        </p:txBody>
      </p:sp>
      <p:sp>
        <p:nvSpPr>
          <p:cNvPr id="174" name="Image"/>
          <p:cNvSpPr>
            <a:spLocks noGrp="1"/>
          </p:cNvSpPr>
          <p:nvPr>
            <p:ph type="pic" sz="half" idx="14"/>
          </p:nvPr>
        </p:nvSpPr>
        <p:spPr>
          <a:xfrm>
            <a:off x="232172" y="1196578"/>
            <a:ext cx="4893889" cy="3268266"/>
          </a:xfrm>
          <a:prstGeom prst="rect">
            <a:avLst/>
          </a:prstGeom>
        </p:spPr>
        <p:txBody>
          <a:bodyPr lIns="91439" tIns="45719" rIns="91439" bIns="45719"/>
          <a:lstStyle/>
          <a:p>
            <a:endParaRPr/>
          </a:p>
        </p:txBody>
      </p:sp>
      <p:sp>
        <p:nvSpPr>
          <p:cNvPr id="175" name="Body Level One…"/>
          <p:cNvSpPr txBox="1">
            <a:spLocks noGrp="1"/>
          </p:cNvSpPr>
          <p:nvPr>
            <p:ph type="body" sz="quarter" idx="1"/>
          </p:nvPr>
        </p:nvSpPr>
        <p:spPr>
          <a:xfrm>
            <a:off x="303609" y="6197203"/>
            <a:ext cx="5804297" cy="571500"/>
          </a:xfrm>
          <a:prstGeom prst="rect">
            <a:avLst/>
          </a:prstGeom>
        </p:spPr>
        <p:txBody>
          <a:bodyPr/>
          <a:lstStyle>
            <a:lvl1pPr marL="0" indent="0">
              <a:spcBef>
                <a:spcPts val="0"/>
              </a:spcBef>
              <a:buSzTx/>
              <a:buNone/>
              <a:defRPr sz="1406"/>
            </a:lvl1pPr>
            <a:lvl2pPr marL="0" indent="0">
              <a:spcBef>
                <a:spcPts val="0"/>
              </a:spcBef>
              <a:buSzTx/>
              <a:buNone/>
              <a:defRPr sz="1406"/>
            </a:lvl2pPr>
            <a:lvl3pPr marL="0" indent="0">
              <a:spcBef>
                <a:spcPts val="0"/>
              </a:spcBef>
              <a:buSzTx/>
              <a:buNone/>
              <a:defRPr sz="1406"/>
            </a:lvl3pPr>
            <a:lvl4pPr marL="0" indent="0">
              <a:spcBef>
                <a:spcPts val="0"/>
              </a:spcBef>
              <a:buSzTx/>
              <a:buNone/>
              <a:defRPr sz="1406"/>
            </a:lvl4pPr>
            <a:lvl5pPr marL="0" indent="0">
              <a:spcBef>
                <a:spcPts val="0"/>
              </a:spcBef>
              <a:buSzTx/>
              <a:buNone/>
              <a:defRPr sz="1406"/>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8144428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Photo - 2 Up Portrait &amp; Landscape">
    <p:spTree>
      <p:nvGrpSpPr>
        <p:cNvPr id="1" name=""/>
        <p:cNvGrpSpPr/>
        <p:nvPr/>
      </p:nvGrpSpPr>
      <p:grpSpPr>
        <a:xfrm>
          <a:off x="0" y="0"/>
          <a:ext cx="0" cy="0"/>
          <a:chOff x="0" y="0"/>
          <a:chExt cx="0" cy="0"/>
        </a:xfrm>
      </p:grpSpPr>
      <p:sp>
        <p:nvSpPr>
          <p:cNvPr id="183" name="Line"/>
          <p:cNvSpPr/>
          <p:nvPr/>
        </p:nvSpPr>
        <p:spPr>
          <a:xfrm flipH="1">
            <a:off x="3116460" y="1250156"/>
            <a:ext cx="1" cy="3554016"/>
          </a:xfrm>
          <a:prstGeom prst="line">
            <a:avLst/>
          </a:prstGeom>
          <a:ln w="12700">
            <a:solidFill>
              <a:srgbClr val="ABABAB"/>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184" name="Image"/>
          <p:cNvSpPr>
            <a:spLocks noGrp="1"/>
          </p:cNvSpPr>
          <p:nvPr>
            <p:ph type="pic" sz="half" idx="13"/>
          </p:nvPr>
        </p:nvSpPr>
        <p:spPr>
          <a:xfrm>
            <a:off x="-291235" y="1158423"/>
            <a:ext cx="5170821" cy="3771311"/>
          </a:xfrm>
          <a:prstGeom prst="rect">
            <a:avLst/>
          </a:prstGeom>
        </p:spPr>
        <p:txBody>
          <a:bodyPr lIns="91439" tIns="45719" rIns="91439" bIns="45719"/>
          <a:lstStyle/>
          <a:p>
            <a:endParaRPr/>
          </a:p>
        </p:txBody>
      </p:sp>
      <p:sp>
        <p:nvSpPr>
          <p:cNvPr id="185" name="Image"/>
          <p:cNvSpPr>
            <a:spLocks noGrp="1"/>
          </p:cNvSpPr>
          <p:nvPr>
            <p:ph type="pic" idx="14"/>
          </p:nvPr>
        </p:nvSpPr>
        <p:spPr>
          <a:xfrm>
            <a:off x="2666904" y="757280"/>
            <a:ext cx="6337003" cy="4232014"/>
          </a:xfrm>
          <a:prstGeom prst="rect">
            <a:avLst/>
          </a:prstGeom>
        </p:spPr>
        <p:txBody>
          <a:bodyPr lIns="91439" tIns="45719" rIns="91439" bIns="45719"/>
          <a:lstStyle/>
          <a:p>
            <a:endParaRPr/>
          </a:p>
        </p:txBody>
      </p:sp>
      <p:sp>
        <p:nvSpPr>
          <p:cNvPr id="186" name="Body Level One…"/>
          <p:cNvSpPr txBox="1">
            <a:spLocks noGrp="1"/>
          </p:cNvSpPr>
          <p:nvPr>
            <p:ph type="body" sz="quarter" idx="1"/>
          </p:nvPr>
        </p:nvSpPr>
        <p:spPr>
          <a:xfrm>
            <a:off x="303609" y="6197203"/>
            <a:ext cx="5804297" cy="571500"/>
          </a:xfrm>
          <a:prstGeom prst="rect">
            <a:avLst/>
          </a:prstGeom>
        </p:spPr>
        <p:txBody>
          <a:bodyPr/>
          <a:lstStyle>
            <a:lvl1pPr marL="0" indent="0">
              <a:spcBef>
                <a:spcPts val="0"/>
              </a:spcBef>
              <a:buSzTx/>
              <a:buNone/>
              <a:defRPr sz="1406"/>
            </a:lvl1pPr>
            <a:lvl2pPr marL="0" indent="0">
              <a:spcBef>
                <a:spcPts val="0"/>
              </a:spcBef>
              <a:buSzTx/>
              <a:buNone/>
              <a:defRPr sz="1406"/>
            </a:lvl2pPr>
            <a:lvl3pPr marL="0" indent="0">
              <a:spcBef>
                <a:spcPts val="0"/>
              </a:spcBef>
              <a:buSzTx/>
              <a:buNone/>
              <a:defRPr sz="1406"/>
            </a:lvl3pPr>
            <a:lvl4pPr marL="0" indent="0">
              <a:spcBef>
                <a:spcPts val="0"/>
              </a:spcBef>
              <a:buSzTx/>
              <a:buNone/>
              <a:defRPr sz="1406"/>
            </a:lvl4pPr>
            <a:lvl5pPr marL="0" indent="0">
              <a:spcBef>
                <a:spcPts val="0"/>
              </a:spcBef>
              <a:buSzTx/>
              <a:buNone/>
              <a:defRPr sz="1406"/>
            </a:lvl5pPr>
          </a:lstStyle>
          <a:p>
            <a:r>
              <a:t>Body Level One</a:t>
            </a:r>
          </a:p>
          <a:p>
            <a:pPr lvl="1"/>
            <a:r>
              <a:t>Body Level Two</a:t>
            </a:r>
          </a:p>
          <a:p>
            <a:pPr lvl="2"/>
            <a:r>
              <a:t>Body Level Three</a:t>
            </a:r>
          </a:p>
          <a:p>
            <a:pPr lvl="3"/>
            <a:r>
              <a:t>Body Level Four</a:t>
            </a:r>
          </a:p>
          <a:p>
            <a:pPr lvl="4"/>
            <a:r>
              <a:t>Body Level Five</a:t>
            </a:r>
          </a:p>
        </p:txBody>
      </p:sp>
      <p:sp>
        <p:nvSpPr>
          <p:cNvPr id="1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05737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C4D94-1E39-3244-A1DF-C4F0C0042A8E}" type="datetimeFigureOut">
              <a:rPr lang="es-ES_tradnl" smtClean="0"/>
              <a:t>20/10/21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F8E687C-190C-584F-AFEB-2C6B9C2F27DA}" type="slidenum">
              <a:rPr lang="es-ES_tradnl" smtClean="0"/>
              <a:t>‹#›</a:t>
            </a:fld>
            <a:endParaRPr lang="es-ES_tradnl"/>
          </a:p>
        </p:txBody>
      </p:sp>
    </p:spTree>
    <p:extLst>
      <p:ext uri="{BB962C8B-B14F-4D97-AF65-F5344CB8AC3E}">
        <p14:creationId xmlns:p14="http://schemas.microsoft.com/office/powerpoint/2010/main" val="1880392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Photo - 2 Up Portrait">
    <p:spTree>
      <p:nvGrpSpPr>
        <p:cNvPr id="1" name=""/>
        <p:cNvGrpSpPr/>
        <p:nvPr/>
      </p:nvGrpSpPr>
      <p:grpSpPr>
        <a:xfrm>
          <a:off x="0" y="0"/>
          <a:ext cx="0" cy="0"/>
          <a:chOff x="0" y="0"/>
          <a:chExt cx="0" cy="0"/>
        </a:xfrm>
      </p:grpSpPr>
      <p:sp>
        <p:nvSpPr>
          <p:cNvPr id="194" name="Line"/>
          <p:cNvSpPr/>
          <p:nvPr/>
        </p:nvSpPr>
        <p:spPr>
          <a:xfrm flipH="1">
            <a:off x="4563070" y="357188"/>
            <a:ext cx="1" cy="5634655"/>
          </a:xfrm>
          <a:prstGeom prst="line">
            <a:avLst/>
          </a:prstGeom>
          <a:ln w="12700">
            <a:solidFill>
              <a:srgbClr val="ABABAB"/>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195" name="Image"/>
          <p:cNvSpPr>
            <a:spLocks noGrp="1"/>
          </p:cNvSpPr>
          <p:nvPr>
            <p:ph type="pic" idx="13"/>
          </p:nvPr>
        </p:nvSpPr>
        <p:spPr>
          <a:xfrm>
            <a:off x="-562570" y="358026"/>
            <a:ext cx="7762341" cy="5661423"/>
          </a:xfrm>
          <a:prstGeom prst="rect">
            <a:avLst/>
          </a:prstGeom>
        </p:spPr>
        <p:txBody>
          <a:bodyPr lIns="91439" tIns="45719" rIns="91439" bIns="45719"/>
          <a:lstStyle/>
          <a:p>
            <a:endParaRPr/>
          </a:p>
        </p:txBody>
      </p:sp>
      <p:sp>
        <p:nvSpPr>
          <p:cNvPr id="196" name="Image"/>
          <p:cNvSpPr>
            <a:spLocks noGrp="1"/>
          </p:cNvSpPr>
          <p:nvPr>
            <p:ph type="pic" idx="14"/>
          </p:nvPr>
        </p:nvSpPr>
        <p:spPr>
          <a:xfrm>
            <a:off x="4651500" y="-165199"/>
            <a:ext cx="4218001" cy="6277570"/>
          </a:xfrm>
          <a:prstGeom prst="rect">
            <a:avLst/>
          </a:prstGeom>
        </p:spPr>
        <p:txBody>
          <a:bodyPr lIns="91439" tIns="45719" rIns="91439" bIns="45719"/>
          <a:lstStyle/>
          <a:p>
            <a:endParaRPr/>
          </a:p>
        </p:txBody>
      </p:sp>
      <p:sp>
        <p:nvSpPr>
          <p:cNvPr id="197" name="Body Level One…"/>
          <p:cNvSpPr txBox="1">
            <a:spLocks noGrp="1"/>
          </p:cNvSpPr>
          <p:nvPr>
            <p:ph type="body" sz="quarter" idx="1"/>
          </p:nvPr>
        </p:nvSpPr>
        <p:spPr>
          <a:xfrm>
            <a:off x="303609" y="6197203"/>
            <a:ext cx="5804297" cy="571500"/>
          </a:xfrm>
          <a:prstGeom prst="rect">
            <a:avLst/>
          </a:prstGeom>
        </p:spPr>
        <p:txBody>
          <a:bodyPr/>
          <a:lstStyle>
            <a:lvl1pPr marL="0" indent="0">
              <a:spcBef>
                <a:spcPts val="0"/>
              </a:spcBef>
              <a:buSzTx/>
              <a:buNone/>
              <a:defRPr sz="1406"/>
            </a:lvl1pPr>
            <a:lvl2pPr marL="0" indent="0">
              <a:spcBef>
                <a:spcPts val="0"/>
              </a:spcBef>
              <a:buSzTx/>
              <a:buNone/>
              <a:defRPr sz="1406"/>
            </a:lvl2pPr>
            <a:lvl3pPr marL="0" indent="0">
              <a:spcBef>
                <a:spcPts val="0"/>
              </a:spcBef>
              <a:buSzTx/>
              <a:buNone/>
              <a:defRPr sz="1406"/>
            </a:lvl3pPr>
            <a:lvl4pPr marL="0" indent="0">
              <a:spcBef>
                <a:spcPts val="0"/>
              </a:spcBef>
              <a:buSzTx/>
              <a:buNone/>
              <a:defRPr sz="1406"/>
            </a:lvl4pPr>
            <a:lvl5pPr marL="0" indent="0">
              <a:spcBef>
                <a:spcPts val="0"/>
              </a:spcBef>
              <a:buSzTx/>
              <a:buNone/>
              <a:defRPr sz="1406"/>
            </a:lvl5pPr>
          </a:lstStyle>
          <a:p>
            <a:r>
              <a:t>Body Level One</a:t>
            </a:r>
          </a:p>
          <a:p>
            <a:pPr lvl="1"/>
            <a:r>
              <a:t>Body Level Two</a:t>
            </a:r>
          </a:p>
          <a:p>
            <a:pPr lvl="2"/>
            <a:r>
              <a:t>Body Level Three</a:t>
            </a:r>
          </a:p>
          <a:p>
            <a:pPr lvl="3"/>
            <a:r>
              <a:t>Body Level Four</a:t>
            </a:r>
          </a:p>
          <a:p>
            <a:pPr lvl="4"/>
            <a:r>
              <a:t>Body Level Five</a:t>
            </a:r>
          </a:p>
        </p:txBody>
      </p:sp>
      <p:sp>
        <p:nvSpPr>
          <p:cNvPr id="1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3391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Photo - 3 Up Portrait">
    <p:spTree>
      <p:nvGrpSpPr>
        <p:cNvPr id="1" name=""/>
        <p:cNvGrpSpPr/>
        <p:nvPr/>
      </p:nvGrpSpPr>
      <p:grpSpPr>
        <a:xfrm>
          <a:off x="0" y="0"/>
          <a:ext cx="0" cy="0"/>
          <a:chOff x="0" y="0"/>
          <a:chExt cx="0" cy="0"/>
        </a:xfrm>
      </p:grpSpPr>
      <p:sp>
        <p:nvSpPr>
          <p:cNvPr id="205" name="Line"/>
          <p:cNvSpPr/>
          <p:nvPr/>
        </p:nvSpPr>
        <p:spPr>
          <a:xfrm flipH="1">
            <a:off x="3125389" y="1250134"/>
            <a:ext cx="1" cy="3563002"/>
          </a:xfrm>
          <a:prstGeom prst="line">
            <a:avLst/>
          </a:prstGeom>
          <a:ln w="12700">
            <a:solidFill>
              <a:srgbClr val="ABABAB"/>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206" name="Line"/>
          <p:cNvSpPr/>
          <p:nvPr/>
        </p:nvSpPr>
        <p:spPr>
          <a:xfrm flipH="1">
            <a:off x="6009678" y="1250134"/>
            <a:ext cx="1" cy="3563002"/>
          </a:xfrm>
          <a:prstGeom prst="line">
            <a:avLst/>
          </a:prstGeom>
          <a:ln w="12700">
            <a:solidFill>
              <a:srgbClr val="ABABAB"/>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207" name="Image"/>
          <p:cNvSpPr>
            <a:spLocks noGrp="1"/>
          </p:cNvSpPr>
          <p:nvPr>
            <p:ph type="pic" sz="half" idx="13"/>
          </p:nvPr>
        </p:nvSpPr>
        <p:spPr>
          <a:xfrm>
            <a:off x="-2393156" y="1134070"/>
            <a:ext cx="5682794" cy="3795117"/>
          </a:xfrm>
          <a:prstGeom prst="rect">
            <a:avLst/>
          </a:prstGeom>
        </p:spPr>
        <p:txBody>
          <a:bodyPr lIns="91439" tIns="45719" rIns="91439" bIns="45719"/>
          <a:lstStyle/>
          <a:p>
            <a:endParaRPr/>
          </a:p>
        </p:txBody>
      </p:sp>
      <p:sp>
        <p:nvSpPr>
          <p:cNvPr id="208" name="Image"/>
          <p:cNvSpPr>
            <a:spLocks noGrp="1"/>
          </p:cNvSpPr>
          <p:nvPr>
            <p:ph type="pic" idx="14"/>
          </p:nvPr>
        </p:nvSpPr>
        <p:spPr>
          <a:xfrm>
            <a:off x="4928320" y="-727769"/>
            <a:ext cx="4218001" cy="6277570"/>
          </a:xfrm>
          <a:prstGeom prst="rect">
            <a:avLst/>
          </a:prstGeom>
        </p:spPr>
        <p:txBody>
          <a:bodyPr lIns="91439" tIns="45719" rIns="91439" bIns="45719"/>
          <a:lstStyle/>
          <a:p>
            <a:endParaRPr/>
          </a:p>
        </p:txBody>
      </p:sp>
      <p:sp>
        <p:nvSpPr>
          <p:cNvPr id="209" name="Image"/>
          <p:cNvSpPr>
            <a:spLocks noGrp="1"/>
          </p:cNvSpPr>
          <p:nvPr>
            <p:ph type="pic" sz="half" idx="15"/>
          </p:nvPr>
        </p:nvSpPr>
        <p:spPr>
          <a:xfrm>
            <a:off x="2250948" y="888512"/>
            <a:ext cx="5488866" cy="4003275"/>
          </a:xfrm>
          <a:prstGeom prst="rect">
            <a:avLst/>
          </a:prstGeom>
        </p:spPr>
        <p:txBody>
          <a:bodyPr lIns="91439" tIns="45719" rIns="91439" bIns="45719"/>
          <a:lstStyle/>
          <a:p>
            <a:endParaRPr/>
          </a:p>
        </p:txBody>
      </p:sp>
      <p:sp>
        <p:nvSpPr>
          <p:cNvPr id="210" name="Body Level One…"/>
          <p:cNvSpPr txBox="1">
            <a:spLocks noGrp="1"/>
          </p:cNvSpPr>
          <p:nvPr>
            <p:ph type="body" sz="quarter" idx="1"/>
          </p:nvPr>
        </p:nvSpPr>
        <p:spPr>
          <a:xfrm>
            <a:off x="303609" y="6197203"/>
            <a:ext cx="5804297" cy="571500"/>
          </a:xfrm>
          <a:prstGeom prst="rect">
            <a:avLst/>
          </a:prstGeom>
        </p:spPr>
        <p:txBody>
          <a:bodyPr/>
          <a:lstStyle>
            <a:lvl1pPr marL="0" indent="0">
              <a:spcBef>
                <a:spcPts val="0"/>
              </a:spcBef>
              <a:buSzTx/>
              <a:buNone/>
              <a:defRPr sz="1406"/>
            </a:lvl1pPr>
            <a:lvl2pPr marL="0" indent="0">
              <a:spcBef>
                <a:spcPts val="0"/>
              </a:spcBef>
              <a:buSzTx/>
              <a:buNone/>
              <a:defRPr sz="1406"/>
            </a:lvl2pPr>
            <a:lvl3pPr marL="0" indent="0">
              <a:spcBef>
                <a:spcPts val="0"/>
              </a:spcBef>
              <a:buSzTx/>
              <a:buNone/>
              <a:defRPr sz="1406"/>
            </a:lvl3pPr>
            <a:lvl4pPr marL="0" indent="0">
              <a:spcBef>
                <a:spcPts val="0"/>
              </a:spcBef>
              <a:buSzTx/>
              <a:buNone/>
              <a:defRPr sz="1406"/>
            </a:lvl4pPr>
            <a:lvl5pPr marL="0" indent="0">
              <a:spcBef>
                <a:spcPts val="0"/>
              </a:spcBef>
              <a:buSzTx/>
              <a:buNone/>
              <a:defRPr sz="1406"/>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5606995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Photo - Big">
    <p:spTree>
      <p:nvGrpSpPr>
        <p:cNvPr id="1" name=""/>
        <p:cNvGrpSpPr/>
        <p:nvPr/>
      </p:nvGrpSpPr>
      <p:grpSpPr>
        <a:xfrm>
          <a:off x="0" y="0"/>
          <a:ext cx="0" cy="0"/>
          <a:chOff x="0" y="0"/>
          <a:chExt cx="0" cy="0"/>
        </a:xfrm>
      </p:grpSpPr>
      <p:sp>
        <p:nvSpPr>
          <p:cNvPr id="218" name="Image"/>
          <p:cNvSpPr>
            <a:spLocks noGrp="1"/>
          </p:cNvSpPr>
          <p:nvPr>
            <p:ph type="pic" idx="13"/>
          </p:nvPr>
        </p:nvSpPr>
        <p:spPr>
          <a:xfrm>
            <a:off x="169664" y="215152"/>
            <a:ext cx="8804672" cy="6421641"/>
          </a:xfrm>
          <a:prstGeom prst="rect">
            <a:avLst/>
          </a:prstGeom>
        </p:spPr>
        <p:txBody>
          <a:bodyPr lIns="91439" tIns="45719" rIns="91439" bIns="45719"/>
          <a:lstStyle/>
          <a:p>
            <a:endParaRPr/>
          </a:p>
        </p:txBody>
      </p:sp>
      <p:sp>
        <p:nvSpPr>
          <p:cNvPr id="219" name="Body Level One…"/>
          <p:cNvSpPr txBox="1">
            <a:spLocks noGrp="1"/>
          </p:cNvSpPr>
          <p:nvPr>
            <p:ph type="body" sz="quarter" idx="1"/>
          </p:nvPr>
        </p:nvSpPr>
        <p:spPr>
          <a:xfrm>
            <a:off x="303609" y="6197203"/>
            <a:ext cx="5804297" cy="571500"/>
          </a:xfrm>
          <a:prstGeom prst="rect">
            <a:avLst/>
          </a:prstGeom>
        </p:spPr>
        <p:txBody>
          <a:bodyPr/>
          <a:lstStyle>
            <a:lvl1pPr marL="0" indent="0">
              <a:spcBef>
                <a:spcPts val="0"/>
              </a:spcBef>
              <a:buSzTx/>
              <a:buNone/>
              <a:defRPr sz="1406"/>
            </a:lvl1pPr>
            <a:lvl2pPr marL="0" indent="0">
              <a:spcBef>
                <a:spcPts val="0"/>
              </a:spcBef>
              <a:buSzTx/>
              <a:buNone/>
              <a:defRPr sz="1406"/>
            </a:lvl2pPr>
            <a:lvl3pPr marL="0" indent="0">
              <a:spcBef>
                <a:spcPts val="0"/>
              </a:spcBef>
              <a:buSzTx/>
              <a:buNone/>
              <a:defRPr sz="1406"/>
            </a:lvl3pPr>
            <a:lvl4pPr marL="0" indent="0">
              <a:spcBef>
                <a:spcPts val="0"/>
              </a:spcBef>
              <a:buSzTx/>
              <a:buNone/>
              <a:defRPr sz="1406"/>
            </a:lvl4pPr>
            <a:lvl5pPr marL="0" indent="0">
              <a:spcBef>
                <a:spcPts val="0"/>
              </a:spcBef>
              <a:buSzTx/>
              <a:buNone/>
              <a:defRPr sz="1406"/>
            </a:lvl5pPr>
          </a:lstStyle>
          <a:p>
            <a:r>
              <a:t>Body Level One</a:t>
            </a:r>
          </a:p>
          <a:p>
            <a:pPr lvl="1"/>
            <a:r>
              <a:t>Body Level Two</a:t>
            </a:r>
          </a:p>
          <a:p>
            <a:pPr lvl="2"/>
            <a:r>
              <a:t>Body Level Three</a:t>
            </a:r>
          </a:p>
          <a:p>
            <a:pPr lvl="3"/>
            <a:r>
              <a:t>Body Level Four</a:t>
            </a:r>
          </a:p>
          <a:p>
            <a:pPr lvl="4"/>
            <a:r>
              <a:t>Body Level Five</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8747644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227" name="Line"/>
          <p:cNvSpPr/>
          <p:nvPr/>
        </p:nvSpPr>
        <p:spPr>
          <a:xfrm flipH="1">
            <a:off x="4563069" y="366095"/>
            <a:ext cx="1" cy="5598958"/>
          </a:xfrm>
          <a:prstGeom prst="line">
            <a:avLst/>
          </a:prstGeom>
          <a:ln w="12700">
            <a:solidFill>
              <a:srgbClr val="ABABAB"/>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228" name="Line"/>
          <p:cNvSpPr/>
          <p:nvPr/>
        </p:nvSpPr>
        <p:spPr>
          <a:xfrm>
            <a:off x="4563068" y="3147715"/>
            <a:ext cx="4214818" cy="89"/>
          </a:xfrm>
          <a:prstGeom prst="line">
            <a:avLst/>
          </a:prstGeom>
          <a:ln w="12700">
            <a:solidFill>
              <a:srgbClr val="ABABAB"/>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229" name="Image"/>
          <p:cNvSpPr>
            <a:spLocks noGrp="1"/>
          </p:cNvSpPr>
          <p:nvPr>
            <p:ph type="pic" idx="13"/>
          </p:nvPr>
        </p:nvSpPr>
        <p:spPr>
          <a:xfrm>
            <a:off x="356320" y="-165199"/>
            <a:ext cx="4218001" cy="6277570"/>
          </a:xfrm>
          <a:prstGeom prst="rect">
            <a:avLst/>
          </a:prstGeom>
        </p:spPr>
        <p:txBody>
          <a:bodyPr lIns="91439" tIns="45719" rIns="91439" bIns="45719"/>
          <a:lstStyle/>
          <a:p>
            <a:endParaRPr/>
          </a:p>
        </p:txBody>
      </p:sp>
      <p:sp>
        <p:nvSpPr>
          <p:cNvPr id="230" name="Image"/>
          <p:cNvSpPr>
            <a:spLocks noGrp="1"/>
          </p:cNvSpPr>
          <p:nvPr>
            <p:ph type="pic" sz="quarter" idx="14"/>
          </p:nvPr>
        </p:nvSpPr>
        <p:spPr>
          <a:xfrm>
            <a:off x="4664669" y="303610"/>
            <a:ext cx="4161235" cy="2778981"/>
          </a:xfrm>
          <a:prstGeom prst="rect">
            <a:avLst/>
          </a:prstGeom>
        </p:spPr>
        <p:txBody>
          <a:bodyPr lIns="91439" tIns="45719" rIns="91439" bIns="45719"/>
          <a:lstStyle/>
          <a:p>
            <a:endParaRPr/>
          </a:p>
        </p:txBody>
      </p:sp>
      <p:sp>
        <p:nvSpPr>
          <p:cNvPr id="231" name="Image"/>
          <p:cNvSpPr>
            <a:spLocks noGrp="1"/>
          </p:cNvSpPr>
          <p:nvPr>
            <p:ph type="pic" sz="half" idx="15"/>
          </p:nvPr>
        </p:nvSpPr>
        <p:spPr>
          <a:xfrm>
            <a:off x="4160490" y="2823847"/>
            <a:ext cx="4706691" cy="3143251"/>
          </a:xfrm>
          <a:prstGeom prst="rect">
            <a:avLst/>
          </a:prstGeom>
        </p:spPr>
        <p:txBody>
          <a:bodyPr lIns="91439" tIns="45719" rIns="91439" bIns="45719"/>
          <a:lstStyle/>
          <a:p>
            <a:endParaRPr/>
          </a:p>
        </p:txBody>
      </p:sp>
      <p:sp>
        <p:nvSpPr>
          <p:cNvPr id="232" name="Body Level One…"/>
          <p:cNvSpPr txBox="1">
            <a:spLocks noGrp="1"/>
          </p:cNvSpPr>
          <p:nvPr>
            <p:ph type="body" sz="quarter" idx="1"/>
          </p:nvPr>
        </p:nvSpPr>
        <p:spPr>
          <a:xfrm>
            <a:off x="303609" y="6197203"/>
            <a:ext cx="5804297" cy="571500"/>
          </a:xfrm>
          <a:prstGeom prst="rect">
            <a:avLst/>
          </a:prstGeom>
        </p:spPr>
        <p:txBody>
          <a:bodyPr/>
          <a:lstStyle>
            <a:lvl1pPr marL="0" indent="0">
              <a:spcBef>
                <a:spcPts val="0"/>
              </a:spcBef>
              <a:buSzTx/>
              <a:buNone/>
              <a:defRPr sz="1406"/>
            </a:lvl1pPr>
            <a:lvl2pPr marL="0" indent="0">
              <a:spcBef>
                <a:spcPts val="0"/>
              </a:spcBef>
              <a:buSzTx/>
              <a:buNone/>
              <a:defRPr sz="1406"/>
            </a:lvl2pPr>
            <a:lvl3pPr marL="0" indent="0">
              <a:spcBef>
                <a:spcPts val="0"/>
              </a:spcBef>
              <a:buSzTx/>
              <a:buNone/>
              <a:defRPr sz="1406"/>
            </a:lvl3pPr>
            <a:lvl4pPr marL="0" indent="0">
              <a:spcBef>
                <a:spcPts val="0"/>
              </a:spcBef>
              <a:buSzTx/>
              <a:buNone/>
              <a:defRPr sz="1406"/>
            </a:lvl4pPr>
            <a:lvl5pPr marL="0" indent="0">
              <a:spcBef>
                <a:spcPts val="0"/>
              </a:spcBef>
              <a:buSzTx/>
              <a:buNone/>
              <a:defRPr sz="1406"/>
            </a:lvl5pPr>
          </a:lstStyle>
          <a:p>
            <a:r>
              <a:t>Body Level One</a:t>
            </a:r>
          </a:p>
          <a:p>
            <a:pPr lvl="1"/>
            <a:r>
              <a:t>Body Level Two</a:t>
            </a:r>
          </a:p>
          <a:p>
            <a:pPr lvl="2"/>
            <a:r>
              <a:t>Body Level Three</a:t>
            </a:r>
          </a:p>
          <a:p>
            <a:pPr lvl="3"/>
            <a:r>
              <a:t>Body Level Four</a:t>
            </a:r>
          </a:p>
          <a:p>
            <a:pPr lvl="4"/>
            <a:r>
              <a:t>Body Level Five</a:t>
            </a:r>
          </a:p>
        </p:txBody>
      </p:sp>
      <p:sp>
        <p:nvSpPr>
          <p:cNvPr id="2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6622404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Photo - 4 Up">
    <p:spTree>
      <p:nvGrpSpPr>
        <p:cNvPr id="1" name=""/>
        <p:cNvGrpSpPr/>
        <p:nvPr/>
      </p:nvGrpSpPr>
      <p:grpSpPr>
        <a:xfrm>
          <a:off x="0" y="0"/>
          <a:ext cx="0" cy="0"/>
          <a:chOff x="0" y="0"/>
          <a:chExt cx="0" cy="0"/>
        </a:xfrm>
      </p:grpSpPr>
      <p:sp>
        <p:nvSpPr>
          <p:cNvPr id="240" name="Line"/>
          <p:cNvSpPr/>
          <p:nvPr/>
        </p:nvSpPr>
        <p:spPr>
          <a:xfrm flipH="1">
            <a:off x="6375796" y="366095"/>
            <a:ext cx="1" cy="5598958"/>
          </a:xfrm>
          <a:prstGeom prst="line">
            <a:avLst/>
          </a:prstGeom>
          <a:ln w="12700">
            <a:solidFill>
              <a:srgbClr val="ABABAB"/>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241" name="Line"/>
          <p:cNvSpPr/>
          <p:nvPr/>
        </p:nvSpPr>
        <p:spPr>
          <a:xfrm>
            <a:off x="6375794" y="2174379"/>
            <a:ext cx="2411032" cy="89"/>
          </a:xfrm>
          <a:prstGeom prst="line">
            <a:avLst/>
          </a:prstGeom>
          <a:ln w="12700">
            <a:solidFill>
              <a:srgbClr val="ABABAB"/>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242" name="Line"/>
          <p:cNvSpPr/>
          <p:nvPr/>
        </p:nvSpPr>
        <p:spPr>
          <a:xfrm>
            <a:off x="6375794" y="4129981"/>
            <a:ext cx="2411032" cy="89"/>
          </a:xfrm>
          <a:prstGeom prst="line">
            <a:avLst/>
          </a:prstGeom>
          <a:ln w="12700">
            <a:solidFill>
              <a:srgbClr val="ABABAB"/>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243" name="Image"/>
          <p:cNvSpPr>
            <a:spLocks noGrp="1"/>
          </p:cNvSpPr>
          <p:nvPr>
            <p:ph type="pic" idx="13"/>
          </p:nvPr>
        </p:nvSpPr>
        <p:spPr>
          <a:xfrm>
            <a:off x="-562570" y="358026"/>
            <a:ext cx="7762341" cy="5661423"/>
          </a:xfrm>
          <a:prstGeom prst="rect">
            <a:avLst/>
          </a:prstGeom>
        </p:spPr>
        <p:txBody>
          <a:bodyPr lIns="91439" tIns="45719" rIns="91439" bIns="45719"/>
          <a:lstStyle/>
          <a:p>
            <a:endParaRPr/>
          </a:p>
        </p:txBody>
      </p:sp>
      <p:sp>
        <p:nvSpPr>
          <p:cNvPr id="244" name="Image"/>
          <p:cNvSpPr>
            <a:spLocks noGrp="1"/>
          </p:cNvSpPr>
          <p:nvPr>
            <p:ph type="pic" sz="quarter" idx="14"/>
          </p:nvPr>
        </p:nvSpPr>
        <p:spPr>
          <a:xfrm>
            <a:off x="6214155" y="2241351"/>
            <a:ext cx="2674256" cy="1785938"/>
          </a:xfrm>
          <a:prstGeom prst="rect">
            <a:avLst/>
          </a:prstGeom>
        </p:spPr>
        <p:txBody>
          <a:bodyPr lIns="91439" tIns="45719" rIns="91439" bIns="45719"/>
          <a:lstStyle/>
          <a:p>
            <a:endParaRPr/>
          </a:p>
        </p:txBody>
      </p:sp>
      <p:sp>
        <p:nvSpPr>
          <p:cNvPr id="245" name="Image"/>
          <p:cNvSpPr>
            <a:spLocks noGrp="1"/>
          </p:cNvSpPr>
          <p:nvPr>
            <p:ph type="pic" sz="quarter" idx="15"/>
          </p:nvPr>
        </p:nvSpPr>
        <p:spPr>
          <a:xfrm>
            <a:off x="6241853" y="4213835"/>
            <a:ext cx="2625328" cy="1753263"/>
          </a:xfrm>
          <a:prstGeom prst="rect">
            <a:avLst/>
          </a:prstGeom>
        </p:spPr>
        <p:txBody>
          <a:bodyPr lIns="91439" tIns="45719" rIns="91439" bIns="45719"/>
          <a:lstStyle/>
          <a:p>
            <a:endParaRPr/>
          </a:p>
        </p:txBody>
      </p:sp>
      <p:sp>
        <p:nvSpPr>
          <p:cNvPr id="246" name="Image"/>
          <p:cNvSpPr>
            <a:spLocks noGrp="1"/>
          </p:cNvSpPr>
          <p:nvPr>
            <p:ph type="pic" sz="quarter" idx="16"/>
          </p:nvPr>
        </p:nvSpPr>
        <p:spPr>
          <a:xfrm>
            <a:off x="6474024" y="-75902"/>
            <a:ext cx="2366367" cy="3521820"/>
          </a:xfrm>
          <a:prstGeom prst="rect">
            <a:avLst/>
          </a:prstGeom>
        </p:spPr>
        <p:txBody>
          <a:bodyPr lIns="91439" tIns="45719" rIns="91439" bIns="45719"/>
          <a:lstStyle/>
          <a:p>
            <a:endParaRPr/>
          </a:p>
        </p:txBody>
      </p:sp>
      <p:sp>
        <p:nvSpPr>
          <p:cNvPr id="247" name="Body Level One…"/>
          <p:cNvSpPr txBox="1">
            <a:spLocks noGrp="1"/>
          </p:cNvSpPr>
          <p:nvPr>
            <p:ph type="body" sz="quarter" idx="1"/>
          </p:nvPr>
        </p:nvSpPr>
        <p:spPr>
          <a:xfrm>
            <a:off x="303609" y="6197203"/>
            <a:ext cx="5804297" cy="571500"/>
          </a:xfrm>
          <a:prstGeom prst="rect">
            <a:avLst/>
          </a:prstGeom>
        </p:spPr>
        <p:txBody>
          <a:bodyPr/>
          <a:lstStyle>
            <a:lvl1pPr marL="0" indent="0">
              <a:spcBef>
                <a:spcPts val="0"/>
              </a:spcBef>
              <a:buSzTx/>
              <a:buNone/>
              <a:defRPr sz="1406"/>
            </a:lvl1pPr>
            <a:lvl2pPr marL="0" indent="0">
              <a:spcBef>
                <a:spcPts val="0"/>
              </a:spcBef>
              <a:buSzTx/>
              <a:buNone/>
              <a:defRPr sz="1406"/>
            </a:lvl2pPr>
            <a:lvl3pPr marL="0" indent="0">
              <a:spcBef>
                <a:spcPts val="0"/>
              </a:spcBef>
              <a:buSzTx/>
              <a:buNone/>
              <a:defRPr sz="1406"/>
            </a:lvl3pPr>
            <a:lvl4pPr marL="0" indent="0">
              <a:spcBef>
                <a:spcPts val="0"/>
              </a:spcBef>
              <a:buSzTx/>
              <a:buNone/>
              <a:defRPr sz="1406"/>
            </a:lvl4pPr>
            <a:lvl5pPr marL="0" indent="0">
              <a:spcBef>
                <a:spcPts val="0"/>
              </a:spcBef>
              <a:buSzTx/>
              <a:buNone/>
              <a:defRPr sz="1406"/>
            </a:lvl5pPr>
          </a:lstStyle>
          <a:p>
            <a:r>
              <a:t>Body Level One</a:t>
            </a:r>
          </a:p>
          <a:p>
            <a:pPr lvl="1"/>
            <a:r>
              <a:t>Body Level Two</a:t>
            </a:r>
          </a:p>
          <a:p>
            <a:pPr lvl="2"/>
            <a:r>
              <a:t>Body Level Three</a:t>
            </a:r>
          </a:p>
          <a:p>
            <a:pPr lvl="3"/>
            <a:r>
              <a:t>Body Level Four</a:t>
            </a:r>
          </a:p>
          <a:p>
            <a:pPr lvl="4"/>
            <a:r>
              <a:t>Body Level Five</a:t>
            </a:r>
          </a:p>
        </p:txBody>
      </p:sp>
      <p:sp>
        <p:nvSpPr>
          <p:cNvPr id="2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740095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0C4D94-1E39-3244-A1DF-C4F0C0042A8E}" type="datetimeFigureOut">
              <a:rPr lang="es-ES_tradnl" smtClean="0"/>
              <a:t>20/10/21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7F8E687C-190C-584F-AFEB-2C6B9C2F27DA}" type="slidenum">
              <a:rPr lang="es-ES_tradnl" smtClean="0"/>
              <a:t>‹#›</a:t>
            </a:fld>
            <a:endParaRPr lang="es-ES_tradnl"/>
          </a:p>
        </p:txBody>
      </p:sp>
    </p:spTree>
    <p:extLst>
      <p:ext uri="{BB962C8B-B14F-4D97-AF65-F5344CB8AC3E}">
        <p14:creationId xmlns:p14="http://schemas.microsoft.com/office/powerpoint/2010/main" val="138023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0C4D94-1E39-3244-A1DF-C4F0C0042A8E}" type="datetimeFigureOut">
              <a:rPr lang="es-ES_tradnl" smtClean="0"/>
              <a:t>20/10/21</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7F8E687C-190C-584F-AFEB-2C6B9C2F27DA}" type="slidenum">
              <a:rPr lang="es-ES_tradnl" smtClean="0"/>
              <a:t>‹#›</a:t>
            </a:fld>
            <a:endParaRPr lang="es-ES_tradnl"/>
          </a:p>
        </p:txBody>
      </p:sp>
    </p:spTree>
    <p:extLst>
      <p:ext uri="{BB962C8B-B14F-4D97-AF65-F5344CB8AC3E}">
        <p14:creationId xmlns:p14="http://schemas.microsoft.com/office/powerpoint/2010/main" val="54954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0C4D94-1E39-3244-A1DF-C4F0C0042A8E}" type="datetimeFigureOut">
              <a:rPr lang="es-ES_tradnl" smtClean="0"/>
              <a:t>20/10/21</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7F8E687C-190C-584F-AFEB-2C6B9C2F27DA}" type="slidenum">
              <a:rPr lang="es-ES_tradnl" smtClean="0"/>
              <a:t>‹#›</a:t>
            </a:fld>
            <a:endParaRPr lang="es-ES_tradnl"/>
          </a:p>
        </p:txBody>
      </p:sp>
    </p:spTree>
    <p:extLst>
      <p:ext uri="{BB962C8B-B14F-4D97-AF65-F5344CB8AC3E}">
        <p14:creationId xmlns:p14="http://schemas.microsoft.com/office/powerpoint/2010/main" val="199234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C4D94-1E39-3244-A1DF-C4F0C0042A8E}" type="datetimeFigureOut">
              <a:rPr lang="es-ES_tradnl" smtClean="0"/>
              <a:t>20/10/21</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7F8E687C-190C-584F-AFEB-2C6B9C2F27DA}" type="slidenum">
              <a:rPr lang="es-ES_tradnl" smtClean="0"/>
              <a:t>‹#›</a:t>
            </a:fld>
            <a:endParaRPr lang="es-ES_tradnl"/>
          </a:p>
        </p:txBody>
      </p:sp>
    </p:spTree>
    <p:extLst>
      <p:ext uri="{BB962C8B-B14F-4D97-AF65-F5344CB8AC3E}">
        <p14:creationId xmlns:p14="http://schemas.microsoft.com/office/powerpoint/2010/main" val="173497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0C4D94-1E39-3244-A1DF-C4F0C0042A8E}" type="datetimeFigureOut">
              <a:rPr lang="es-ES_tradnl" smtClean="0"/>
              <a:t>20/10/21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7F8E687C-190C-584F-AFEB-2C6B9C2F27DA}" type="slidenum">
              <a:rPr lang="es-ES_tradnl" smtClean="0"/>
              <a:t>‹#›</a:t>
            </a:fld>
            <a:endParaRPr lang="es-ES_tradnl"/>
          </a:p>
        </p:txBody>
      </p:sp>
    </p:spTree>
    <p:extLst>
      <p:ext uri="{BB962C8B-B14F-4D97-AF65-F5344CB8AC3E}">
        <p14:creationId xmlns:p14="http://schemas.microsoft.com/office/powerpoint/2010/main" val="110964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0C4D94-1E39-3244-A1DF-C4F0C0042A8E}" type="datetimeFigureOut">
              <a:rPr lang="es-ES_tradnl" smtClean="0"/>
              <a:t>20/10/21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7F8E687C-190C-584F-AFEB-2C6B9C2F27DA}" type="slidenum">
              <a:rPr lang="es-ES_tradnl" smtClean="0"/>
              <a:t>‹#›</a:t>
            </a:fld>
            <a:endParaRPr lang="es-ES_tradnl"/>
          </a:p>
        </p:txBody>
      </p:sp>
    </p:spTree>
    <p:extLst>
      <p:ext uri="{BB962C8B-B14F-4D97-AF65-F5344CB8AC3E}">
        <p14:creationId xmlns:p14="http://schemas.microsoft.com/office/powerpoint/2010/main" val="107552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C4D94-1E39-3244-A1DF-C4F0C0042A8E}" type="datetimeFigureOut">
              <a:rPr lang="es-ES_tradnl" smtClean="0"/>
              <a:t>20/10/21</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E687C-190C-584F-AFEB-2C6B9C2F27DA}" type="slidenum">
              <a:rPr lang="es-ES_tradnl" smtClean="0"/>
              <a:t>‹#›</a:t>
            </a:fld>
            <a:endParaRPr lang="es-ES_tradnl"/>
          </a:p>
        </p:txBody>
      </p:sp>
    </p:spTree>
    <p:extLst>
      <p:ext uri="{BB962C8B-B14F-4D97-AF65-F5344CB8AC3E}">
        <p14:creationId xmlns:p14="http://schemas.microsoft.com/office/powerpoint/2010/main" val="651855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a:off x="401836" y="955477"/>
            <a:ext cx="8233172" cy="89"/>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3" name="Title Text"/>
          <p:cNvSpPr txBox="1">
            <a:spLocks noGrp="1"/>
          </p:cNvSpPr>
          <p:nvPr>
            <p:ph type="title"/>
          </p:nvPr>
        </p:nvSpPr>
        <p:spPr>
          <a:xfrm>
            <a:off x="401836" y="232172"/>
            <a:ext cx="8340328" cy="491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lstStyle/>
          <a:p>
            <a:r>
              <a:t>Title Text</a:t>
            </a:r>
          </a:p>
        </p:txBody>
      </p:sp>
      <p:sp>
        <p:nvSpPr>
          <p:cNvPr id="4" name="Body Level One…"/>
          <p:cNvSpPr txBox="1">
            <a:spLocks noGrp="1"/>
          </p:cNvSpPr>
          <p:nvPr>
            <p:ph type="body" idx="1"/>
          </p:nvPr>
        </p:nvSpPr>
        <p:spPr>
          <a:xfrm>
            <a:off x="401836" y="1285875"/>
            <a:ext cx="8340328" cy="4616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608220" y="6465094"/>
            <a:ext cx="237244" cy="254044"/>
          </a:xfrm>
          <a:prstGeom prst="rect">
            <a:avLst/>
          </a:prstGeom>
          <a:ln w="12700">
            <a:miter lim="400000"/>
          </a:ln>
        </p:spPr>
        <p:txBody>
          <a:bodyPr wrap="none" lIns="50800" tIns="50800" rIns="50800" bIns="50800">
            <a:spAutoFit/>
          </a:bodyPr>
          <a:lstStyle>
            <a:lvl1pPr algn="r">
              <a:defRPr sz="984">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128495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transition spd="med"/>
  <p:txStyles>
    <p:titleStyle>
      <a:lvl1pPr marL="0" marR="0" indent="0"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1pPr>
      <a:lvl2pPr marL="0" marR="0" indent="160729"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2pPr>
      <a:lvl3pPr marL="0" marR="0" indent="321457"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3pPr>
      <a:lvl4pPr marL="0" marR="0" indent="482186"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4pPr>
      <a:lvl5pPr marL="0" marR="0" indent="642915"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5pPr>
      <a:lvl6pPr marL="0" marR="0" indent="803643"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6pPr>
      <a:lvl7pPr marL="0" marR="0" indent="964372"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7pPr>
      <a:lvl8pPr marL="0" marR="0" indent="1125101"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8pPr>
      <a:lvl9pPr marL="0" marR="0" indent="1285829"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9pPr>
    </p:titleStyle>
    <p:bodyStyle>
      <a:lvl1pPr marL="187517" marR="0" indent="-187517" algn="l" defTabSz="410751" latinLnBrk="0">
        <a:lnSpc>
          <a:spcPct val="100000"/>
        </a:lnSpc>
        <a:spcBef>
          <a:spcPts val="3375"/>
        </a:spcBef>
        <a:spcAft>
          <a:spcPts val="0"/>
        </a:spcAft>
        <a:buClrTx/>
        <a:buSzPct val="100000"/>
        <a:buFontTx/>
        <a:buChar char="•"/>
        <a:tabLst/>
        <a:defRPr sz="1828" b="0" i="0" u="none" strike="noStrike" cap="none" spc="0" baseline="0">
          <a:solidFill>
            <a:srgbClr val="444444"/>
          </a:solidFill>
          <a:uFillTx/>
          <a:latin typeface="+mn-lt"/>
          <a:ea typeface="+mn-ea"/>
          <a:cs typeface="+mn-cs"/>
          <a:sym typeface="Helvetica Neue Light"/>
        </a:defRPr>
      </a:lvl1pPr>
      <a:lvl2pPr marL="500045" marR="0" indent="-187517" algn="l" defTabSz="410751" latinLnBrk="0">
        <a:lnSpc>
          <a:spcPct val="100000"/>
        </a:lnSpc>
        <a:spcBef>
          <a:spcPts val="3375"/>
        </a:spcBef>
        <a:spcAft>
          <a:spcPts val="0"/>
        </a:spcAft>
        <a:buClrTx/>
        <a:buSzPct val="100000"/>
        <a:buFontTx/>
        <a:buChar char="•"/>
        <a:tabLst/>
        <a:defRPr sz="1828" b="0" i="0" u="none" strike="noStrike" cap="none" spc="0" baseline="0">
          <a:solidFill>
            <a:srgbClr val="444444"/>
          </a:solidFill>
          <a:uFillTx/>
          <a:latin typeface="+mn-lt"/>
          <a:ea typeface="+mn-ea"/>
          <a:cs typeface="+mn-cs"/>
          <a:sym typeface="Helvetica Neue Light"/>
        </a:defRPr>
      </a:lvl2pPr>
      <a:lvl3pPr marL="812573" marR="0" indent="-187517" algn="l" defTabSz="410751" latinLnBrk="0">
        <a:lnSpc>
          <a:spcPct val="100000"/>
        </a:lnSpc>
        <a:spcBef>
          <a:spcPts val="3375"/>
        </a:spcBef>
        <a:spcAft>
          <a:spcPts val="0"/>
        </a:spcAft>
        <a:buClrTx/>
        <a:buSzPct val="100000"/>
        <a:buFontTx/>
        <a:buChar char="•"/>
        <a:tabLst/>
        <a:defRPr sz="1828" b="0" i="0" u="none" strike="noStrike" cap="none" spc="0" baseline="0">
          <a:solidFill>
            <a:srgbClr val="444444"/>
          </a:solidFill>
          <a:uFillTx/>
          <a:latin typeface="+mn-lt"/>
          <a:ea typeface="+mn-ea"/>
          <a:cs typeface="+mn-cs"/>
          <a:sym typeface="Helvetica Neue Light"/>
        </a:defRPr>
      </a:lvl3pPr>
      <a:lvl4pPr marL="1125101" marR="0" indent="-187517" algn="l" defTabSz="410751" latinLnBrk="0">
        <a:lnSpc>
          <a:spcPct val="100000"/>
        </a:lnSpc>
        <a:spcBef>
          <a:spcPts val="3375"/>
        </a:spcBef>
        <a:spcAft>
          <a:spcPts val="0"/>
        </a:spcAft>
        <a:buClrTx/>
        <a:buSzPct val="100000"/>
        <a:buFontTx/>
        <a:buChar char="•"/>
        <a:tabLst/>
        <a:defRPr sz="1828" b="0" i="0" u="none" strike="noStrike" cap="none" spc="0" baseline="0">
          <a:solidFill>
            <a:srgbClr val="444444"/>
          </a:solidFill>
          <a:uFillTx/>
          <a:latin typeface="+mn-lt"/>
          <a:ea typeface="+mn-ea"/>
          <a:cs typeface="+mn-cs"/>
          <a:sym typeface="Helvetica Neue Light"/>
        </a:defRPr>
      </a:lvl4pPr>
      <a:lvl5pPr marL="1437629" marR="0" indent="-187517" algn="l" defTabSz="410751" latinLnBrk="0">
        <a:lnSpc>
          <a:spcPct val="100000"/>
        </a:lnSpc>
        <a:spcBef>
          <a:spcPts val="3375"/>
        </a:spcBef>
        <a:spcAft>
          <a:spcPts val="0"/>
        </a:spcAft>
        <a:buClrTx/>
        <a:buSzPct val="100000"/>
        <a:buFontTx/>
        <a:buChar char="•"/>
        <a:tabLst/>
        <a:defRPr sz="1828" b="0" i="0" u="none" strike="noStrike" cap="none" spc="0" baseline="0">
          <a:solidFill>
            <a:srgbClr val="444444"/>
          </a:solidFill>
          <a:uFillTx/>
          <a:latin typeface="+mn-lt"/>
          <a:ea typeface="+mn-ea"/>
          <a:cs typeface="+mn-cs"/>
          <a:sym typeface="Helvetica Neue Light"/>
        </a:defRPr>
      </a:lvl5pPr>
      <a:lvl6pPr marL="1750157" marR="0" indent="-187517" algn="l" defTabSz="410751" latinLnBrk="0">
        <a:lnSpc>
          <a:spcPct val="100000"/>
        </a:lnSpc>
        <a:spcBef>
          <a:spcPts val="3375"/>
        </a:spcBef>
        <a:spcAft>
          <a:spcPts val="0"/>
        </a:spcAft>
        <a:buClrTx/>
        <a:buSzPct val="100000"/>
        <a:buFontTx/>
        <a:buChar char="•"/>
        <a:tabLst/>
        <a:defRPr sz="1828" b="0" i="0" u="none" strike="noStrike" cap="none" spc="0" baseline="0">
          <a:solidFill>
            <a:srgbClr val="444444"/>
          </a:solidFill>
          <a:uFillTx/>
          <a:latin typeface="+mn-lt"/>
          <a:ea typeface="+mn-ea"/>
          <a:cs typeface="+mn-cs"/>
          <a:sym typeface="Helvetica Neue Light"/>
        </a:defRPr>
      </a:lvl6pPr>
      <a:lvl7pPr marL="2062684" marR="0" indent="-187517" algn="l" defTabSz="410751" latinLnBrk="0">
        <a:lnSpc>
          <a:spcPct val="100000"/>
        </a:lnSpc>
        <a:spcBef>
          <a:spcPts val="3375"/>
        </a:spcBef>
        <a:spcAft>
          <a:spcPts val="0"/>
        </a:spcAft>
        <a:buClrTx/>
        <a:buSzPct val="100000"/>
        <a:buFontTx/>
        <a:buChar char="•"/>
        <a:tabLst/>
        <a:defRPr sz="1828" b="0" i="0" u="none" strike="noStrike" cap="none" spc="0" baseline="0">
          <a:solidFill>
            <a:srgbClr val="444444"/>
          </a:solidFill>
          <a:uFillTx/>
          <a:latin typeface="+mn-lt"/>
          <a:ea typeface="+mn-ea"/>
          <a:cs typeface="+mn-cs"/>
          <a:sym typeface="Helvetica Neue Light"/>
        </a:defRPr>
      </a:lvl7pPr>
      <a:lvl8pPr marL="2375212" marR="0" indent="-187517" algn="l" defTabSz="410751" latinLnBrk="0">
        <a:lnSpc>
          <a:spcPct val="100000"/>
        </a:lnSpc>
        <a:spcBef>
          <a:spcPts val="3375"/>
        </a:spcBef>
        <a:spcAft>
          <a:spcPts val="0"/>
        </a:spcAft>
        <a:buClrTx/>
        <a:buSzPct val="100000"/>
        <a:buFontTx/>
        <a:buChar char="•"/>
        <a:tabLst/>
        <a:defRPr sz="1828" b="0" i="0" u="none" strike="noStrike" cap="none" spc="0" baseline="0">
          <a:solidFill>
            <a:srgbClr val="444444"/>
          </a:solidFill>
          <a:uFillTx/>
          <a:latin typeface="+mn-lt"/>
          <a:ea typeface="+mn-ea"/>
          <a:cs typeface="+mn-cs"/>
          <a:sym typeface="Helvetica Neue Light"/>
        </a:defRPr>
      </a:lvl8pPr>
      <a:lvl9pPr marL="2687740" marR="0" indent="-187517" algn="l" defTabSz="410751" latinLnBrk="0">
        <a:lnSpc>
          <a:spcPct val="100000"/>
        </a:lnSpc>
        <a:spcBef>
          <a:spcPts val="3375"/>
        </a:spcBef>
        <a:spcAft>
          <a:spcPts val="0"/>
        </a:spcAft>
        <a:buClrTx/>
        <a:buSzPct val="100000"/>
        <a:buFontTx/>
        <a:buChar char="•"/>
        <a:tabLst/>
        <a:defRPr sz="1828" b="0" i="0" u="none" strike="noStrike" cap="none" spc="0" baseline="0">
          <a:solidFill>
            <a:srgbClr val="444444"/>
          </a:solidFill>
          <a:uFillTx/>
          <a:latin typeface="+mn-lt"/>
          <a:ea typeface="+mn-ea"/>
          <a:cs typeface="+mn-cs"/>
          <a:sym typeface="Helvetica Neue Light"/>
        </a:defRPr>
      </a:lvl9pPr>
    </p:bodyStyle>
    <p:otherStyle>
      <a:lvl1pPr marL="0" marR="0" indent="0"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1pPr>
      <a:lvl2pPr marL="0" marR="0" indent="160729"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2pPr>
      <a:lvl3pPr marL="0" marR="0" indent="321457"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3pPr>
      <a:lvl4pPr marL="0" marR="0" indent="482186"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4pPr>
      <a:lvl5pPr marL="0" marR="0" indent="642915"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5pPr>
      <a:lvl6pPr marL="0" marR="0" indent="803643"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6pPr>
      <a:lvl7pPr marL="0" marR="0" indent="964372"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7pPr>
      <a:lvl8pPr marL="0" marR="0" indent="1125101"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8pPr>
      <a:lvl9pPr marL="0" marR="0" indent="1285829"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ar-www.rl.ac.uk/docs/sc6.htx/sc6.html"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iraf-community.github.io/pyraf.html" TargetMode="External"/><Relationship Id="rId2" Type="http://schemas.openxmlformats.org/officeDocument/2006/relationships/hyperlink" Target="https://iraf-community.github.io/" TargetMode="External"/><Relationship Id="rId1" Type="http://schemas.openxmlformats.org/officeDocument/2006/relationships/slideLayout" Target="../slideLayouts/slideLayout13.xml"/><Relationship Id="rId6" Type="http://schemas.openxmlformats.org/officeDocument/2006/relationships/hyperlink" Target="https://photutils.readthedocs.io/" TargetMode="External"/><Relationship Id="rId5" Type="http://schemas.openxmlformats.org/officeDocument/2006/relationships/hyperlink" Target="https://www.astropy.org/index.html" TargetMode="External"/><Relationship Id="rId4" Type="http://schemas.openxmlformats.org/officeDocument/2006/relationships/hyperlink" Target="https://www.eso.org/sci/software/esomida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4789-4F18-5143-BA65-F75AC61AAB5F}"/>
              </a:ext>
            </a:extLst>
          </p:cNvPr>
          <p:cNvSpPr>
            <a:spLocks noGrp="1"/>
          </p:cNvSpPr>
          <p:nvPr>
            <p:ph type="ctrTitle"/>
          </p:nvPr>
        </p:nvSpPr>
        <p:spPr/>
        <p:txBody>
          <a:bodyPr/>
          <a:lstStyle/>
          <a:p>
            <a:r>
              <a:rPr lang="es-ES_tradnl" dirty="0"/>
              <a:t>Fotometría absoluta</a:t>
            </a:r>
          </a:p>
        </p:txBody>
      </p:sp>
    </p:spTree>
    <p:extLst>
      <p:ext uri="{BB962C8B-B14F-4D97-AF65-F5344CB8AC3E}">
        <p14:creationId xmlns:p14="http://schemas.microsoft.com/office/powerpoint/2010/main" val="282735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15A4F-27B3-AA47-B461-15358A819829}"/>
              </a:ext>
            </a:extLst>
          </p:cNvPr>
          <p:cNvSpPr>
            <a:spLocks noGrp="1"/>
          </p:cNvSpPr>
          <p:nvPr>
            <p:ph type="title"/>
          </p:nvPr>
        </p:nvSpPr>
        <p:spPr/>
        <p:txBody>
          <a:bodyPr/>
          <a:lstStyle/>
          <a:p>
            <a:r>
              <a:rPr lang="es-ES_tradnl" dirty="0"/>
              <a:t>Estrellas standard</a:t>
            </a:r>
          </a:p>
        </p:txBody>
      </p:sp>
      <p:sp>
        <p:nvSpPr>
          <p:cNvPr id="3" name="Content Placeholder 2">
            <a:extLst>
              <a:ext uri="{FF2B5EF4-FFF2-40B4-BE49-F238E27FC236}">
                <a16:creationId xmlns:a16="http://schemas.microsoft.com/office/drawing/2014/main" id="{9D25CAA9-4CA3-C64C-9403-5FE65F9BDF06}"/>
              </a:ext>
            </a:extLst>
          </p:cNvPr>
          <p:cNvSpPr>
            <a:spLocks noGrp="1"/>
          </p:cNvSpPr>
          <p:nvPr>
            <p:ph idx="1"/>
          </p:nvPr>
        </p:nvSpPr>
        <p:spPr/>
        <p:txBody>
          <a:bodyPr/>
          <a:lstStyle/>
          <a:p>
            <a:pPr marL="0" indent="0">
              <a:buNone/>
            </a:pPr>
            <a:r>
              <a:rPr lang="en-US" sz="2000" dirty="0" err="1"/>
              <a:t>En</a:t>
            </a:r>
            <a:r>
              <a:rPr lang="en-US" sz="2000" dirty="0"/>
              <a:t> el Sistema UBVRI de Johnson-Cousins</a:t>
            </a:r>
          </a:p>
          <a:p>
            <a:r>
              <a:rPr lang="en-US" sz="2000" dirty="0"/>
              <a:t>UBVRI photometric standard stars in the magnitude range 11.5-16.0 around the celestial equator - </a:t>
            </a:r>
            <a:r>
              <a:rPr lang="en-US" sz="2000" dirty="0" err="1"/>
              <a:t>Landolt</a:t>
            </a:r>
            <a:r>
              <a:rPr lang="en-US" sz="2000" dirty="0"/>
              <a:t>, A. U. – The Astronomical Journal, vol. 104, p. 340-371, 436-491 - 1992</a:t>
            </a:r>
          </a:p>
          <a:p>
            <a:r>
              <a:rPr lang="en-US" sz="2000" dirty="0"/>
              <a:t>UBVRI photometric standard stars around the sky at -50 declination – </a:t>
            </a:r>
            <a:r>
              <a:rPr lang="en-US" sz="2000" dirty="0" err="1"/>
              <a:t>Landolt</a:t>
            </a:r>
            <a:r>
              <a:rPr lang="en-US" sz="2000" dirty="0"/>
              <a:t>, A. U. - The Astronomical Journal, 133:2502-2523, 2007</a:t>
            </a:r>
          </a:p>
          <a:p>
            <a:r>
              <a:rPr lang="es-ES_tradnl" sz="2000" dirty="0"/>
              <a:t>UBVRI </a:t>
            </a:r>
            <a:r>
              <a:rPr lang="es-ES_tradnl" sz="2000" dirty="0" err="1"/>
              <a:t>Photometric</a:t>
            </a:r>
            <a:r>
              <a:rPr lang="es-ES_tradnl" sz="2000" dirty="0"/>
              <a:t> Standard </a:t>
            </a:r>
            <a:r>
              <a:rPr lang="es-ES_tradnl" sz="2000" dirty="0" err="1"/>
              <a:t>Stars</a:t>
            </a:r>
            <a:r>
              <a:rPr lang="es-ES_tradnl" sz="2000" dirty="0"/>
              <a:t> </a:t>
            </a:r>
            <a:r>
              <a:rPr lang="es-ES_tradnl" sz="2000" dirty="0" err="1"/>
              <a:t>around</a:t>
            </a:r>
            <a:r>
              <a:rPr lang="es-ES_tradnl" sz="2000" dirty="0"/>
              <a:t> </a:t>
            </a:r>
            <a:r>
              <a:rPr lang="es-ES_tradnl" sz="2000" dirty="0" err="1"/>
              <a:t>the</a:t>
            </a:r>
            <a:r>
              <a:rPr lang="es-ES_tradnl" sz="2000" dirty="0"/>
              <a:t> </a:t>
            </a:r>
            <a:r>
              <a:rPr lang="es-ES_tradnl" sz="2000" dirty="0" err="1"/>
              <a:t>Sky</a:t>
            </a:r>
            <a:r>
              <a:rPr lang="es-ES_tradnl" sz="2000" dirty="0"/>
              <a:t> at +50 </a:t>
            </a:r>
            <a:r>
              <a:rPr lang="es-ES_tradnl" sz="2000" dirty="0" err="1"/>
              <a:t>deg</a:t>
            </a:r>
            <a:r>
              <a:rPr lang="es-ES_tradnl" sz="2000" dirty="0"/>
              <a:t> </a:t>
            </a:r>
            <a:r>
              <a:rPr lang="es-ES_tradnl" sz="2000" dirty="0" err="1"/>
              <a:t>Declination</a:t>
            </a:r>
            <a:r>
              <a:rPr lang="en-US" sz="2000" dirty="0"/>
              <a:t> – </a:t>
            </a:r>
            <a:r>
              <a:rPr lang="en-US" sz="2000" dirty="0" err="1"/>
              <a:t>Landolt</a:t>
            </a:r>
            <a:r>
              <a:rPr lang="en-US" sz="2000" dirty="0"/>
              <a:t>, A. U. - The Astronomical Journal, 146, article id. 131, 41 pp., 2013</a:t>
            </a:r>
          </a:p>
          <a:p>
            <a:r>
              <a:rPr lang="en-US" sz="2000" dirty="0"/>
              <a:t>Faint UBVRI Standard Star Fields, </a:t>
            </a:r>
            <a:r>
              <a:rPr lang="es-ES_tradnl" sz="2000" dirty="0" err="1"/>
              <a:t>Clem</a:t>
            </a:r>
            <a:r>
              <a:rPr lang="es-ES_tradnl" sz="2000" dirty="0"/>
              <a:t>, J. L. ; </a:t>
            </a:r>
            <a:r>
              <a:rPr lang="es-ES_tradnl" sz="2000" dirty="0" err="1"/>
              <a:t>Landolt</a:t>
            </a:r>
            <a:r>
              <a:rPr lang="es-ES_tradnl" sz="2000" dirty="0"/>
              <a:t>, A. U. </a:t>
            </a:r>
            <a:r>
              <a:rPr lang="en-US" sz="2000" dirty="0"/>
              <a:t>The Astronomical Journal, 146, article id. 88, 19 pp. (2013).</a:t>
            </a:r>
            <a:endParaRPr lang="es-ES_tradnl" sz="2000" dirty="0"/>
          </a:p>
        </p:txBody>
      </p:sp>
    </p:spTree>
    <p:extLst>
      <p:ext uri="{BB962C8B-B14F-4D97-AF65-F5344CB8AC3E}">
        <p14:creationId xmlns:p14="http://schemas.microsoft.com/office/powerpoint/2010/main" val="341434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Bibliografía"/>
          <p:cNvSpPr txBox="1">
            <a:spLocks noGrp="1"/>
          </p:cNvSpPr>
          <p:nvPr>
            <p:ph type="title"/>
          </p:nvPr>
        </p:nvSpPr>
        <p:spPr>
          <a:prstGeom prst="rect">
            <a:avLst/>
          </a:prstGeom>
        </p:spPr>
        <p:txBody>
          <a:bodyPr/>
          <a:lstStyle/>
          <a:p>
            <a:r>
              <a:t>Bibliografía</a:t>
            </a:r>
          </a:p>
        </p:txBody>
      </p:sp>
      <p:sp>
        <p:nvSpPr>
          <p:cNvPr id="298" name="The CCD Photometric Calibration Cookbook - Palmer &amp; Davenhall (2001, Starlink Project) http://star-www.rl.ac.uk/docs/sc6.htx/sc6.html…"/>
          <p:cNvSpPr txBox="1">
            <a:spLocks noGrp="1"/>
          </p:cNvSpPr>
          <p:nvPr>
            <p:ph type="body" sz="half" idx="1"/>
          </p:nvPr>
        </p:nvSpPr>
        <p:spPr>
          <a:xfrm>
            <a:off x="401836" y="1196579"/>
            <a:ext cx="8233172" cy="2462461"/>
          </a:xfrm>
          <a:prstGeom prst="rect">
            <a:avLst/>
          </a:prstGeom>
        </p:spPr>
        <p:txBody>
          <a:bodyPr/>
          <a:lstStyle/>
          <a:p>
            <a:r>
              <a:t>The CCD Photometric Calibration Cookbook - Palmer &amp; Davenhall (2001, Starlink Project) </a:t>
            </a:r>
            <a:r>
              <a:rPr u="sng">
                <a:hlinkClick r:id="rId2"/>
              </a:rPr>
              <a:t>http://star-www.rl.ac.uk/docs/sc6.htx/sc6.html</a:t>
            </a:r>
          </a:p>
          <a:p>
            <a:r>
              <a:t>Gallaway, An Introduction To Observational Astrophysics</a:t>
            </a:r>
          </a:p>
          <a:p>
            <a:r>
              <a:t>Bessel 2005, Annual Review in Astronomy and Astrophysics</a:t>
            </a:r>
          </a:p>
        </p:txBody>
      </p:sp>
    </p:spTree>
    <p:extLst>
      <p:ext uri="{BB962C8B-B14F-4D97-AF65-F5344CB8AC3E}">
        <p14:creationId xmlns:p14="http://schemas.microsoft.com/office/powerpoint/2010/main" val="414866054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B51FA8-6CDB-F747-B67D-D0165EE03BA2}"/>
              </a:ext>
            </a:extLst>
          </p:cNvPr>
          <p:cNvSpPr>
            <a:spLocks noGrp="1"/>
          </p:cNvSpPr>
          <p:nvPr>
            <p:ph type="title"/>
          </p:nvPr>
        </p:nvSpPr>
        <p:spPr/>
        <p:txBody>
          <a:bodyPr/>
          <a:lstStyle/>
          <a:p>
            <a:r>
              <a:rPr lang="en-UY" dirty="0"/>
              <a:t>Paquetes de software para reducción de imágenes y fotometría</a:t>
            </a:r>
          </a:p>
        </p:txBody>
      </p:sp>
    </p:spTree>
    <p:extLst>
      <p:ext uri="{BB962C8B-B14F-4D97-AF65-F5344CB8AC3E}">
        <p14:creationId xmlns:p14="http://schemas.microsoft.com/office/powerpoint/2010/main" val="41100888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330E-D710-D143-BA33-BC7B091166DF}"/>
              </a:ext>
            </a:extLst>
          </p:cNvPr>
          <p:cNvSpPr>
            <a:spLocks noGrp="1"/>
          </p:cNvSpPr>
          <p:nvPr>
            <p:ph type="title"/>
          </p:nvPr>
        </p:nvSpPr>
        <p:spPr/>
        <p:txBody>
          <a:bodyPr/>
          <a:lstStyle/>
          <a:p>
            <a:r>
              <a:rPr lang="en-UY" dirty="0"/>
              <a:t>Paquetes</a:t>
            </a:r>
          </a:p>
        </p:txBody>
      </p:sp>
      <p:sp>
        <p:nvSpPr>
          <p:cNvPr id="3" name="Text Placeholder 2">
            <a:extLst>
              <a:ext uri="{FF2B5EF4-FFF2-40B4-BE49-F238E27FC236}">
                <a16:creationId xmlns:a16="http://schemas.microsoft.com/office/drawing/2014/main" id="{EBADAD1B-11C0-704B-85EB-E3B1BD666BE0}"/>
              </a:ext>
            </a:extLst>
          </p:cNvPr>
          <p:cNvSpPr>
            <a:spLocks noGrp="1"/>
          </p:cNvSpPr>
          <p:nvPr>
            <p:ph type="body" idx="1"/>
          </p:nvPr>
        </p:nvSpPr>
        <p:spPr>
          <a:xfrm>
            <a:off x="401836" y="1024032"/>
            <a:ext cx="8340328" cy="4616648"/>
          </a:xfrm>
        </p:spPr>
        <p:txBody>
          <a:bodyPr/>
          <a:lstStyle/>
          <a:p>
            <a:pPr>
              <a:spcBef>
                <a:spcPts val="300"/>
              </a:spcBef>
              <a:spcAft>
                <a:spcPts val="300"/>
              </a:spcAft>
            </a:pPr>
            <a:r>
              <a:rPr lang="en-UY" sz="1600" dirty="0"/>
              <a:t>IRAF - </a:t>
            </a:r>
            <a:r>
              <a:rPr lang="en-US" sz="1600" dirty="0"/>
              <a:t>Image Reduction and Analysis Facility: “is a collection of software written at the National Optical Astronomy Observatory (NOAO) geared towards the reduction of astronomical images in pixel array form. This is primarily data taken from imaging array detectors such as CCDs.” – </a:t>
            </a:r>
            <a:r>
              <a:rPr lang="en-US" sz="1600" dirty="0" err="1"/>
              <a:t>Descontinuado</a:t>
            </a:r>
            <a:r>
              <a:rPr lang="en-US" sz="1600" dirty="0"/>
              <a:t> con </a:t>
            </a:r>
            <a:r>
              <a:rPr lang="en-US" sz="1600" dirty="0" err="1"/>
              <a:t>mantenimiento</a:t>
            </a:r>
            <a:r>
              <a:rPr lang="en-US" sz="1600" dirty="0"/>
              <a:t> </a:t>
            </a:r>
            <a:r>
              <a:rPr lang="en-US" sz="1600" dirty="0" err="1"/>
              <a:t>básico</a:t>
            </a:r>
            <a:endParaRPr lang="en-US" sz="1600" dirty="0"/>
          </a:p>
          <a:p>
            <a:pPr marL="0" indent="0">
              <a:spcBef>
                <a:spcPts val="300"/>
              </a:spcBef>
              <a:spcAft>
                <a:spcPts val="300"/>
              </a:spcAft>
              <a:buNone/>
            </a:pPr>
            <a:r>
              <a:rPr lang="en-US" sz="1600" dirty="0"/>
              <a:t>	</a:t>
            </a:r>
            <a:r>
              <a:rPr lang="en-US" sz="1600" i="1" dirty="0">
                <a:hlinkClick r:id="rId2"/>
              </a:rPr>
              <a:t>https://iraf-community.github.io/</a:t>
            </a:r>
            <a:endParaRPr lang="en-US" sz="1600" i="1" dirty="0"/>
          </a:p>
          <a:p>
            <a:pPr>
              <a:spcBef>
                <a:spcPts val="300"/>
              </a:spcBef>
              <a:spcAft>
                <a:spcPts val="300"/>
              </a:spcAft>
            </a:pPr>
            <a:r>
              <a:rPr lang="en-US" sz="1600" dirty="0" err="1"/>
              <a:t>PyRAF</a:t>
            </a:r>
            <a:r>
              <a:rPr lang="en-US" sz="1600" dirty="0"/>
              <a:t>: “based on the Python scripting language, is a command language for IRAF that can be used in place of the existing IRAF CL.” – </a:t>
            </a:r>
            <a:r>
              <a:rPr lang="en-US" sz="1600" dirty="0" err="1"/>
              <a:t>Descontinuado</a:t>
            </a:r>
            <a:r>
              <a:rPr lang="en-US" sz="1600" dirty="0"/>
              <a:t> con </a:t>
            </a:r>
            <a:r>
              <a:rPr lang="en-US" sz="1600" dirty="0" err="1"/>
              <a:t>mantenimiento</a:t>
            </a:r>
            <a:r>
              <a:rPr lang="en-US" sz="1600" dirty="0"/>
              <a:t> </a:t>
            </a:r>
            <a:r>
              <a:rPr lang="en-US" sz="1600" dirty="0" err="1"/>
              <a:t>básico</a:t>
            </a:r>
            <a:endParaRPr lang="en-US" sz="1600" dirty="0"/>
          </a:p>
          <a:p>
            <a:pPr marL="0" indent="0">
              <a:spcBef>
                <a:spcPts val="300"/>
              </a:spcBef>
              <a:spcAft>
                <a:spcPts val="300"/>
              </a:spcAft>
              <a:buNone/>
            </a:pPr>
            <a:r>
              <a:rPr lang="en-US" sz="1600" dirty="0"/>
              <a:t>	</a:t>
            </a:r>
            <a:r>
              <a:rPr lang="en-US" sz="1600" dirty="0">
                <a:hlinkClick r:id="rId3"/>
              </a:rPr>
              <a:t>https://iraf-community.github.io/pyraf.html</a:t>
            </a:r>
            <a:endParaRPr lang="en-US" sz="1600" dirty="0"/>
          </a:p>
          <a:p>
            <a:pPr>
              <a:spcBef>
                <a:spcPts val="300"/>
              </a:spcBef>
              <a:spcAft>
                <a:spcPts val="300"/>
              </a:spcAft>
            </a:pPr>
            <a:r>
              <a:rPr lang="en-UY" sz="1600" dirty="0"/>
              <a:t>MIDAS: Developed by ESO (European Southern Observatory). </a:t>
            </a:r>
            <a:r>
              <a:rPr lang="en-US" sz="1600" dirty="0"/>
              <a:t>The ESO-MIDAS system provides general tools for image processing and data reduction. It contains applications packages for stellar and surface photometry, image sharpening and decomposition, statistics and various others.</a:t>
            </a:r>
          </a:p>
          <a:p>
            <a:pPr marL="0" indent="0">
              <a:spcBef>
                <a:spcPts val="300"/>
              </a:spcBef>
              <a:spcAft>
                <a:spcPts val="300"/>
              </a:spcAft>
              <a:buNone/>
            </a:pPr>
            <a:r>
              <a:rPr lang="en-US" sz="1600" dirty="0"/>
              <a:t>	</a:t>
            </a:r>
            <a:r>
              <a:rPr lang="en-US" sz="1600" dirty="0">
                <a:hlinkClick r:id="rId4"/>
              </a:rPr>
              <a:t>https://www.eso.org/sci/software/esomidas/</a:t>
            </a:r>
            <a:endParaRPr lang="en-US" sz="1600" dirty="0"/>
          </a:p>
          <a:p>
            <a:pPr>
              <a:spcBef>
                <a:spcPts val="300"/>
              </a:spcBef>
              <a:spcAft>
                <a:spcPts val="300"/>
              </a:spcAft>
            </a:pPr>
            <a:r>
              <a:rPr lang="en-UY" sz="1600" dirty="0"/>
              <a:t>Astropy: </a:t>
            </a:r>
            <a:r>
              <a:rPr lang="en-US" sz="1600" dirty="0"/>
              <a:t>The </a:t>
            </a:r>
            <a:r>
              <a:rPr lang="en-US" sz="1600" dirty="0" err="1"/>
              <a:t>Astropy</a:t>
            </a:r>
            <a:r>
              <a:rPr lang="en-US" sz="1600" dirty="0"/>
              <a:t> Project is a community effort to develop a core package for astronomy using the Python programming language and improve usability, interoperability, and collaboration between astronomy Python packages.</a:t>
            </a:r>
          </a:p>
          <a:p>
            <a:pPr marL="0" indent="0">
              <a:spcBef>
                <a:spcPts val="300"/>
              </a:spcBef>
              <a:spcAft>
                <a:spcPts val="300"/>
              </a:spcAft>
              <a:buNone/>
            </a:pPr>
            <a:r>
              <a:rPr lang="en-US" sz="1600" dirty="0"/>
              <a:t>	 </a:t>
            </a:r>
            <a:r>
              <a:rPr lang="en-US" sz="1600" dirty="0">
                <a:hlinkClick r:id="rId5"/>
              </a:rPr>
              <a:t>https://www.astropy.org/index.html</a:t>
            </a:r>
            <a:endParaRPr lang="en-US" sz="1600" dirty="0"/>
          </a:p>
          <a:p>
            <a:pPr>
              <a:spcBef>
                <a:spcPts val="300"/>
              </a:spcBef>
              <a:spcAft>
                <a:spcPts val="300"/>
              </a:spcAft>
            </a:pPr>
            <a:r>
              <a:rPr lang="en-US" sz="1600" dirty="0" err="1"/>
              <a:t>Photutils</a:t>
            </a:r>
            <a:r>
              <a:rPr lang="en-US" sz="1600" dirty="0"/>
              <a:t>: is an affiliated package of </a:t>
            </a:r>
            <a:r>
              <a:rPr lang="en-US" sz="1600" dirty="0" err="1"/>
              <a:t>Astropy</a:t>
            </a:r>
            <a:r>
              <a:rPr lang="en-US" sz="1600" dirty="0"/>
              <a:t> that primarily provides tools for detecting and performing photometry of astronomical sources. </a:t>
            </a:r>
          </a:p>
          <a:p>
            <a:pPr marL="0" indent="0">
              <a:spcBef>
                <a:spcPts val="300"/>
              </a:spcBef>
              <a:spcAft>
                <a:spcPts val="300"/>
              </a:spcAft>
              <a:buNone/>
            </a:pPr>
            <a:r>
              <a:rPr lang="en-US" sz="1600" dirty="0"/>
              <a:t>	</a:t>
            </a:r>
            <a:r>
              <a:rPr lang="en-US" sz="1600" dirty="0">
                <a:hlinkClick r:id="rId6"/>
              </a:rPr>
              <a:t>https://photutils.readthedocs.io/</a:t>
            </a:r>
            <a:endParaRPr lang="en-US" sz="1600" dirty="0"/>
          </a:p>
          <a:p>
            <a:pPr marL="0" indent="0">
              <a:spcBef>
                <a:spcPts val="300"/>
              </a:spcBef>
              <a:spcAft>
                <a:spcPts val="300"/>
              </a:spcAft>
              <a:buNone/>
            </a:pPr>
            <a:endParaRPr lang="en-US" sz="1600" dirty="0"/>
          </a:p>
          <a:p>
            <a:pPr marL="0" indent="0">
              <a:spcBef>
                <a:spcPts val="600"/>
              </a:spcBef>
              <a:spcAft>
                <a:spcPts val="600"/>
              </a:spcAft>
              <a:buNone/>
            </a:pPr>
            <a:endParaRPr lang="en-US" sz="1600" dirty="0"/>
          </a:p>
        </p:txBody>
      </p:sp>
    </p:spTree>
    <p:extLst>
      <p:ext uri="{BB962C8B-B14F-4D97-AF65-F5344CB8AC3E}">
        <p14:creationId xmlns:p14="http://schemas.microsoft.com/office/powerpoint/2010/main" val="2637864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Absolute vs. Differential Photometry </a:t>
            </a:r>
            <a:br>
              <a:rPr lang="en-US" dirty="0">
                <a:effectLst/>
              </a:rPr>
            </a:br>
            <a:endParaRPr lang="es-ES_tradnl" dirty="0"/>
          </a:p>
        </p:txBody>
      </p:sp>
      <p:sp>
        <p:nvSpPr>
          <p:cNvPr id="3" name="Content Placeholder 2"/>
          <p:cNvSpPr>
            <a:spLocks noGrp="1"/>
          </p:cNvSpPr>
          <p:nvPr>
            <p:ph idx="1"/>
          </p:nvPr>
        </p:nvSpPr>
        <p:spPr>
          <a:xfrm>
            <a:off x="628650" y="1191986"/>
            <a:ext cx="8110057" cy="5513560"/>
          </a:xfrm>
        </p:spPr>
        <p:txBody>
          <a:bodyPr>
            <a:normAutofit fontScale="70000" lnSpcReduction="20000"/>
          </a:bodyPr>
          <a:lstStyle/>
          <a:p>
            <a:pPr marL="0" indent="0">
              <a:buNone/>
            </a:pPr>
            <a:r>
              <a:rPr lang="en-US" sz="3400" b="1" dirty="0"/>
              <a:t>absolute photometry: </a:t>
            </a:r>
          </a:p>
          <a:p>
            <a:pPr marL="0" indent="0">
              <a:buNone/>
            </a:pPr>
            <a:r>
              <a:rPr lang="en-US" dirty="0"/>
              <a:t>–  requires aperture correction </a:t>
            </a:r>
            <a:endParaRPr lang="en-US" dirty="0">
              <a:effectLst/>
            </a:endParaRPr>
          </a:p>
          <a:p>
            <a:pPr marL="0" indent="0">
              <a:buNone/>
            </a:pPr>
            <a:r>
              <a:rPr lang="en-US" dirty="0"/>
              <a:t>–  </a:t>
            </a:r>
            <a:r>
              <a:rPr lang="en-US" b="1" dirty="0"/>
              <a:t>requires non-variable photometric standard stars </a:t>
            </a:r>
            <a:endParaRPr lang="en-US" dirty="0">
              <a:effectLst/>
            </a:endParaRPr>
          </a:p>
          <a:p>
            <a:pPr marL="457189" lvl="1" indent="0">
              <a:buNone/>
            </a:pPr>
            <a:r>
              <a:rPr lang="en-US" dirty="0"/>
              <a:t>similar time and location on sky as science targets (</a:t>
            </a:r>
            <a:r>
              <a:rPr lang="en-US" b="1" dirty="0"/>
              <a:t>same </a:t>
            </a:r>
            <a:r>
              <a:rPr lang="en-US" b="1" dirty="0" err="1"/>
              <a:t>airmass</a:t>
            </a:r>
            <a:r>
              <a:rPr lang="en-US" b="1" dirty="0"/>
              <a:t>) </a:t>
            </a:r>
            <a:endParaRPr lang="en-US" dirty="0"/>
          </a:p>
          <a:p>
            <a:pPr marL="457189" lvl="1" indent="0">
              <a:buNone/>
            </a:pPr>
            <a:r>
              <a:rPr lang="en-US" dirty="0"/>
              <a:t>ideally, with identical color (e.g., B–V) as science targets </a:t>
            </a:r>
          </a:p>
          <a:p>
            <a:pPr marL="0" indent="0">
              <a:buNone/>
            </a:pPr>
            <a:r>
              <a:rPr lang="en-US" dirty="0"/>
              <a:t>–  </a:t>
            </a:r>
            <a:r>
              <a:rPr lang="en-US" b="1" dirty="0"/>
              <a:t>requires photometric weather conditions </a:t>
            </a:r>
            <a:endParaRPr lang="en-US" dirty="0">
              <a:effectLst/>
            </a:endParaRPr>
          </a:p>
          <a:p>
            <a:pPr marL="0" indent="0">
              <a:buNone/>
            </a:pPr>
            <a:r>
              <a:rPr lang="en-US" dirty="0"/>
              <a:t>–  best attainable accuracy ~1% </a:t>
            </a:r>
            <a:endParaRPr lang="en-US" dirty="0">
              <a:effectLst/>
            </a:endParaRPr>
          </a:p>
          <a:p>
            <a:pPr marL="0" indent="0">
              <a:buNone/>
            </a:pPr>
            <a:r>
              <a:rPr lang="en-US" dirty="0"/>
              <a:t>–  example applications: </a:t>
            </a:r>
            <a:endParaRPr lang="en-US" dirty="0">
              <a:effectLst/>
            </a:endParaRPr>
          </a:p>
          <a:p>
            <a:pPr marL="457189" lvl="1" indent="0">
              <a:buNone/>
            </a:pPr>
            <a:r>
              <a:rPr lang="en-US" sz="2600" dirty="0"/>
              <a:t>color-magnitude diagrams </a:t>
            </a:r>
          </a:p>
          <a:p>
            <a:pPr marL="457189" lvl="1" indent="0">
              <a:buNone/>
            </a:pPr>
            <a:r>
              <a:rPr lang="en-US" sz="2600" dirty="0"/>
              <a:t>supernova flux measurements</a:t>
            </a:r>
            <a:r>
              <a:rPr lang="en-US" dirty="0"/>
              <a:t> </a:t>
            </a:r>
          </a:p>
          <a:p>
            <a:pPr marL="0" indent="0">
              <a:buNone/>
            </a:pPr>
            <a:r>
              <a:rPr lang="en-US" sz="3400" b="1" dirty="0"/>
              <a:t>differential photometry: </a:t>
            </a:r>
          </a:p>
          <a:p>
            <a:pPr marL="0" indent="0">
              <a:buNone/>
            </a:pPr>
            <a:r>
              <a:rPr lang="en-US" dirty="0"/>
              <a:t>– usually, with respect to stars of known brightness in the same field </a:t>
            </a:r>
            <a:r>
              <a:rPr lang="en-US" sz="2400" dirty="0"/>
              <a:t>• identical time and </a:t>
            </a:r>
            <a:r>
              <a:rPr lang="en-US" sz="2400" dirty="0" err="1"/>
              <a:t>airmass</a:t>
            </a:r>
            <a:r>
              <a:rPr lang="en-US" sz="2400" dirty="0"/>
              <a:t> </a:t>
            </a:r>
            <a:endParaRPr lang="en-US" dirty="0">
              <a:effectLst/>
            </a:endParaRPr>
          </a:p>
          <a:p>
            <a:pPr marL="0" indent="0">
              <a:buNone/>
            </a:pPr>
            <a:r>
              <a:rPr lang="en-US" dirty="0"/>
              <a:t>–  subject to variability of reference stars </a:t>
            </a:r>
            <a:endParaRPr lang="en-US" dirty="0">
              <a:effectLst/>
            </a:endParaRPr>
          </a:p>
          <a:p>
            <a:pPr marL="0" indent="0">
              <a:buNone/>
            </a:pPr>
            <a:r>
              <a:rPr lang="en-US" dirty="0"/>
              <a:t>–  best attainable accuracy ~0.001% (space), ~0.05% (ground) </a:t>
            </a:r>
            <a:endParaRPr lang="en-US" dirty="0">
              <a:effectLst/>
            </a:endParaRPr>
          </a:p>
          <a:p>
            <a:pPr marL="0" indent="0">
              <a:buNone/>
            </a:pPr>
            <a:r>
              <a:rPr lang="en-US" dirty="0"/>
              <a:t>–  example applications: </a:t>
            </a:r>
            <a:endParaRPr lang="en-US" dirty="0">
              <a:effectLst/>
            </a:endParaRPr>
          </a:p>
          <a:p>
            <a:pPr marL="0" indent="0">
              <a:buNone/>
            </a:pPr>
            <a:r>
              <a:rPr lang="en-US" dirty="0"/>
              <a:t>	</a:t>
            </a:r>
            <a:r>
              <a:rPr lang="en-US" sz="2600" dirty="0"/>
              <a:t>searches for transiting planets</a:t>
            </a:r>
            <a:r>
              <a:rPr lang="en-US" dirty="0"/>
              <a:t> </a:t>
            </a:r>
            <a:endParaRPr lang="en-US" dirty="0">
              <a:effectLst/>
            </a:endParaRPr>
          </a:p>
          <a:p>
            <a:pPr marL="457189" lvl="1" indent="0">
              <a:buNone/>
            </a:pPr>
            <a:endParaRPr lang="en-US" dirty="0"/>
          </a:p>
          <a:p>
            <a:endParaRPr lang="es-ES_tradnl" dirty="0"/>
          </a:p>
        </p:txBody>
      </p:sp>
    </p:spTree>
    <p:extLst>
      <p:ext uri="{BB962C8B-B14F-4D97-AF65-F5344CB8AC3E}">
        <p14:creationId xmlns:p14="http://schemas.microsoft.com/office/powerpoint/2010/main" val="134042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p:cNvSpPr txBox="1">
            <a:spLocks noGrp="1"/>
          </p:cNvSpPr>
          <p:nvPr>
            <p:ph type="title"/>
          </p:nvPr>
        </p:nvSpPr>
        <p:spPr>
          <a:prstGeom prst="rect">
            <a:avLst/>
          </a:prstGeom>
        </p:spPr>
        <p:txBody>
          <a:bodyPr/>
          <a:lstStyle/>
          <a:p>
            <a:endParaRPr/>
          </a:p>
        </p:txBody>
      </p:sp>
      <p:sp>
        <p:nvSpPr>
          <p:cNvPr id="263" name="Body"/>
          <p:cNvSpPr txBox="1">
            <a:spLocks noGrp="1"/>
          </p:cNvSpPr>
          <p:nvPr>
            <p:ph type="body" idx="1"/>
          </p:nvPr>
        </p:nvSpPr>
        <p:spPr>
          <a:prstGeom prst="rect">
            <a:avLst/>
          </a:prstGeom>
        </p:spPr>
        <p:txBody>
          <a:bodyPr/>
          <a:lstStyle/>
          <a:p>
            <a:endParaRPr/>
          </a:p>
        </p:txBody>
      </p:sp>
      <p:pic>
        <p:nvPicPr>
          <p:cNvPr id="264" name="Image" descr="Image"/>
          <p:cNvPicPr>
            <a:picLocks noChangeAspect="1"/>
          </p:cNvPicPr>
          <p:nvPr/>
        </p:nvPicPr>
        <p:blipFill>
          <a:blip r:embed="rId2"/>
          <a:stretch>
            <a:fillRect/>
          </a:stretch>
        </p:blipFill>
        <p:spPr>
          <a:xfrm>
            <a:off x="0" y="0"/>
            <a:ext cx="9144000" cy="6858000"/>
          </a:xfrm>
          <a:prstGeom prst="rect">
            <a:avLst/>
          </a:prstGeom>
          <a:ln w="12700">
            <a:miter lim="400000"/>
          </a:ln>
        </p:spPr>
      </p:pic>
    </p:spTree>
    <p:extLst>
      <p:ext uri="{BB962C8B-B14F-4D97-AF65-F5344CB8AC3E}">
        <p14:creationId xmlns:p14="http://schemas.microsoft.com/office/powerpoint/2010/main" val="120328640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Screen Shot 2018-10-24 at 7.24.38 PM.png" descr="Screen Shot 2018-10-24 at 7.24.38 PM.png"/>
          <p:cNvPicPr>
            <a:picLocks noChangeAspect="1"/>
          </p:cNvPicPr>
          <p:nvPr/>
        </p:nvPicPr>
        <p:blipFill>
          <a:blip r:embed="rId2"/>
          <a:stretch>
            <a:fillRect/>
          </a:stretch>
        </p:blipFill>
        <p:spPr>
          <a:xfrm>
            <a:off x="88631" y="316413"/>
            <a:ext cx="8705723" cy="6446040"/>
          </a:xfrm>
          <a:prstGeom prst="rect">
            <a:avLst/>
          </a:prstGeom>
          <a:ln w="12700">
            <a:miter lim="400000"/>
          </a:ln>
        </p:spPr>
      </p:pic>
    </p:spTree>
    <p:extLst>
      <p:ext uri="{BB962C8B-B14F-4D97-AF65-F5344CB8AC3E}">
        <p14:creationId xmlns:p14="http://schemas.microsoft.com/office/powerpoint/2010/main" val="11433321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p:cNvSpPr txBox="1">
            <a:spLocks noGrp="1"/>
          </p:cNvSpPr>
          <p:nvPr>
            <p:ph type="title"/>
          </p:nvPr>
        </p:nvSpPr>
        <p:spPr>
          <a:prstGeom prst="rect">
            <a:avLst/>
          </a:prstGeom>
        </p:spPr>
        <p:txBody>
          <a:bodyPr/>
          <a:lstStyle/>
          <a:p>
            <a:endParaRPr/>
          </a:p>
        </p:txBody>
      </p:sp>
      <p:sp>
        <p:nvSpPr>
          <p:cNvPr id="269" name="Body"/>
          <p:cNvSpPr txBox="1">
            <a:spLocks noGrp="1"/>
          </p:cNvSpPr>
          <p:nvPr>
            <p:ph type="body" idx="1"/>
          </p:nvPr>
        </p:nvSpPr>
        <p:spPr>
          <a:prstGeom prst="rect">
            <a:avLst/>
          </a:prstGeom>
        </p:spPr>
        <p:txBody>
          <a:bodyPr/>
          <a:lstStyle/>
          <a:p>
            <a:endParaRPr/>
          </a:p>
        </p:txBody>
      </p:sp>
      <p:pic>
        <p:nvPicPr>
          <p:cNvPr id="270" name="Image" descr="Image"/>
          <p:cNvPicPr>
            <a:picLocks noChangeAspect="1"/>
          </p:cNvPicPr>
          <p:nvPr/>
        </p:nvPicPr>
        <p:blipFill>
          <a:blip r:embed="rId2"/>
          <a:stretch>
            <a:fillRect/>
          </a:stretch>
        </p:blipFill>
        <p:spPr>
          <a:xfrm>
            <a:off x="0" y="0"/>
            <a:ext cx="9144000" cy="6858000"/>
          </a:xfrm>
          <a:prstGeom prst="rect">
            <a:avLst/>
          </a:prstGeom>
          <a:ln w="12700">
            <a:miter lim="400000"/>
          </a:ln>
        </p:spPr>
      </p:pic>
    </p:spTree>
    <p:extLst>
      <p:ext uri="{BB962C8B-B14F-4D97-AF65-F5344CB8AC3E}">
        <p14:creationId xmlns:p14="http://schemas.microsoft.com/office/powerpoint/2010/main" val="106220621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Extinción  Atmosférica"/>
          <p:cNvSpPr txBox="1">
            <a:spLocks noGrp="1"/>
          </p:cNvSpPr>
          <p:nvPr>
            <p:ph type="title"/>
          </p:nvPr>
        </p:nvSpPr>
        <p:spPr>
          <a:prstGeom prst="rect">
            <a:avLst/>
          </a:prstGeom>
        </p:spPr>
        <p:txBody>
          <a:bodyPr/>
          <a:lstStyle/>
          <a:p>
            <a:r>
              <a:t>Extinción  Atmosférica</a:t>
            </a:r>
          </a:p>
        </p:txBody>
      </p:sp>
      <p:pic>
        <p:nvPicPr>
          <p:cNvPr id="273" name="Screen Shot 2018-10-24 at 2.10.15 PM.png" descr="Screen Shot 2018-10-24 at 2.10.15 PM.png"/>
          <p:cNvPicPr>
            <a:picLocks noChangeAspect="1"/>
          </p:cNvPicPr>
          <p:nvPr/>
        </p:nvPicPr>
        <p:blipFill>
          <a:blip r:embed="rId2"/>
          <a:stretch>
            <a:fillRect/>
          </a:stretch>
        </p:blipFill>
        <p:spPr>
          <a:xfrm>
            <a:off x="605655" y="1427211"/>
            <a:ext cx="7825534" cy="4574533"/>
          </a:xfrm>
          <a:prstGeom prst="rect">
            <a:avLst/>
          </a:prstGeom>
          <a:ln w="12700">
            <a:miter lim="400000"/>
          </a:ln>
        </p:spPr>
      </p:pic>
    </p:spTree>
    <p:extLst>
      <p:ext uri="{BB962C8B-B14F-4D97-AF65-F5344CB8AC3E}">
        <p14:creationId xmlns:p14="http://schemas.microsoft.com/office/powerpoint/2010/main" val="28322193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755" y="64803"/>
            <a:ext cx="8388730" cy="1325563"/>
          </a:xfrm>
        </p:spPr>
        <p:txBody>
          <a:bodyPr>
            <a:normAutofit/>
          </a:bodyPr>
          <a:lstStyle/>
          <a:p>
            <a:r>
              <a:rPr lang="es-ES_tradnl" sz="4000" dirty="0" err="1"/>
              <a:t>Transformaci</a:t>
            </a:r>
            <a:r>
              <a:rPr lang="en-US" sz="4000" dirty="0" err="1"/>
              <a:t>ón</a:t>
            </a:r>
            <a:r>
              <a:rPr lang="en-US" sz="4000" dirty="0"/>
              <a:t> a un </a:t>
            </a:r>
            <a:r>
              <a:rPr lang="en-US" sz="4000" dirty="0" err="1"/>
              <a:t>sistema</a:t>
            </a:r>
            <a:r>
              <a:rPr lang="en-US" sz="4000" dirty="0"/>
              <a:t> standard</a:t>
            </a:r>
            <a:endParaRPr lang="es-ES_tradnl"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78034" y="1546218"/>
                <a:ext cx="5031463" cy="2981765"/>
              </a:xfrm>
            </p:spPr>
            <p:txBody>
              <a:bodyPr>
                <a:normAutofit lnSpcReduction="10000"/>
              </a:bodyPr>
              <a:lstStyle/>
              <a:p>
                <a:r>
                  <a:rPr lang="en-US" sz="2000" i="1" dirty="0">
                    <a:latin typeface="Times New Roman" charset="0"/>
                    <a:ea typeface="Times New Roman" charset="0"/>
                    <a:cs typeface="Times New Roman" charset="0"/>
                  </a:rPr>
                  <a:t>V</a:t>
                </a:r>
                <a:r>
                  <a:rPr lang="en-US" sz="2000" i="1" baseline="-25000" dirty="0">
                    <a:latin typeface="Times New Roman" charset="0"/>
                    <a:ea typeface="Times New Roman" charset="0"/>
                    <a:cs typeface="Times New Roman" charset="0"/>
                  </a:rPr>
                  <a:t>0</a:t>
                </a:r>
                <a:r>
                  <a:rPr lang="en-US" sz="2000" dirty="0"/>
                  <a:t> - mag. </a:t>
                </a:r>
                <a:r>
                  <a:rPr lang="en-US" sz="2000" dirty="0" err="1"/>
                  <a:t>exoatmosférica</a:t>
                </a:r>
                <a:endParaRPr lang="en-US" sz="2000" dirty="0"/>
              </a:p>
              <a:p>
                <a:r>
                  <a:rPr lang="en-US" sz="2000" i="1" dirty="0">
                    <a:latin typeface="Times New Roman" charset="0"/>
                    <a:ea typeface="Times New Roman" charset="0"/>
                    <a:cs typeface="Times New Roman" charset="0"/>
                  </a:rPr>
                  <a:t>v</a:t>
                </a:r>
                <a:r>
                  <a:rPr lang="en-US" sz="2000" i="1" baseline="-25000" dirty="0">
                    <a:latin typeface="Times New Roman" charset="0"/>
                    <a:ea typeface="Times New Roman" charset="0"/>
                    <a:cs typeface="Times New Roman" charset="0"/>
                  </a:rPr>
                  <a:t> </a:t>
                </a:r>
                <a:r>
                  <a:rPr lang="en-US" sz="2000" dirty="0"/>
                  <a:t>- mag. Instrumental</a:t>
                </a:r>
              </a:p>
              <a:p>
                <a:r>
                  <a:rPr lang="en-US" sz="2000" i="1" dirty="0">
                    <a:latin typeface="Times New Roman" charset="0"/>
                    <a:ea typeface="Times New Roman" charset="0"/>
                    <a:cs typeface="Times New Roman" charset="0"/>
                  </a:rPr>
                  <a:t>b </a:t>
                </a:r>
                <a:r>
                  <a:rPr lang="en-US" sz="2000" dirty="0"/>
                  <a:t>- mag. Instrumental</a:t>
                </a:r>
              </a:p>
              <a:p>
                <a:r>
                  <a:rPr lang="en-US" sz="2000" i="1" dirty="0">
                    <a:latin typeface="Times New Roman" charset="0"/>
                    <a:ea typeface="Times New Roman" charset="0"/>
                    <a:cs typeface="Times New Roman" charset="0"/>
                  </a:rPr>
                  <a:t>X </a:t>
                </a:r>
                <a:r>
                  <a:rPr lang="en-US" sz="2000" dirty="0"/>
                  <a:t>- masa de </a:t>
                </a:r>
                <a:r>
                  <a:rPr lang="en-US" sz="2000" dirty="0" err="1"/>
                  <a:t>aire</a:t>
                </a:r>
                <a:endParaRPr lang="en-US" sz="2000" dirty="0"/>
              </a:p>
              <a:p>
                <a14:m>
                  <m:oMath xmlns:m="http://schemas.openxmlformats.org/officeDocument/2006/math">
                    <m:sSubSup>
                      <m:sSubSupPr>
                        <m:ctrlPr>
                          <a:rPr lang="en-US" sz="2000" i="1">
                            <a:latin typeface="Cambria Math" panose="02040503050406030204" pitchFamily="18" charset="0"/>
                            <a:ea typeface="Cambria Math" charset="0"/>
                            <a:cs typeface="Cambria Math" charset="0"/>
                          </a:rPr>
                        </m:ctrlPr>
                      </m:sSubSupPr>
                      <m:e>
                        <m:r>
                          <a:rPr lang="en-US" sz="2000" i="1">
                            <a:latin typeface="Cambria Math" charset="0"/>
                            <a:ea typeface="Cambria Math" charset="0"/>
                            <a:cs typeface="Cambria Math" charset="0"/>
                          </a:rPr>
                          <m:t>𝜅</m:t>
                        </m:r>
                      </m:e>
                      <m:sub>
                        <m:r>
                          <a:rPr lang="en-US" sz="2000" i="1">
                            <a:latin typeface="Cambria Math" charset="0"/>
                            <a:ea typeface="Cambria Math" charset="0"/>
                            <a:cs typeface="Cambria Math" charset="0"/>
                          </a:rPr>
                          <m:t>𝑣</m:t>
                        </m:r>
                      </m:sub>
                      <m:sup>
                        <m:r>
                          <a:rPr lang="en-US" sz="2000" i="1">
                            <a:latin typeface="Cambria Math" charset="0"/>
                            <a:ea typeface="Cambria Math" charset="0"/>
                            <a:cs typeface="Cambria Math" charset="0"/>
                          </a:rPr>
                          <m:t>′</m:t>
                        </m:r>
                      </m:sup>
                    </m:sSubSup>
                  </m:oMath>
                </a14:m>
                <a:r>
                  <a:rPr lang="en-US" sz="2000" dirty="0"/>
                  <a:t> y </a:t>
                </a:r>
                <a14:m>
                  <m:oMath xmlns:m="http://schemas.openxmlformats.org/officeDocument/2006/math">
                    <m:sSubSup>
                      <m:sSubSupPr>
                        <m:ctrlPr>
                          <a:rPr lang="en-US" sz="2000" i="1">
                            <a:latin typeface="Cambria Math" panose="02040503050406030204" pitchFamily="18" charset="0"/>
                            <a:ea typeface="Cambria Math" charset="0"/>
                            <a:cs typeface="Cambria Math" charset="0"/>
                          </a:rPr>
                        </m:ctrlPr>
                      </m:sSubSupPr>
                      <m:e>
                        <m:r>
                          <a:rPr lang="en-US" sz="2000" i="1">
                            <a:latin typeface="Cambria Math" charset="0"/>
                            <a:ea typeface="Cambria Math" charset="0"/>
                            <a:cs typeface="Cambria Math" charset="0"/>
                          </a:rPr>
                          <m:t>𝜅</m:t>
                        </m:r>
                      </m:e>
                      <m:sub>
                        <m:r>
                          <a:rPr lang="en-US" sz="2000" i="1">
                            <a:latin typeface="Cambria Math" charset="0"/>
                            <a:ea typeface="Cambria Math" charset="0"/>
                            <a:cs typeface="Cambria Math" charset="0"/>
                          </a:rPr>
                          <m:t>𝑣</m:t>
                        </m:r>
                      </m:sub>
                      <m:sup>
                        <m:r>
                          <a:rPr lang="en-US" sz="2000" i="1">
                            <a:latin typeface="Cambria Math" charset="0"/>
                            <a:ea typeface="Cambria Math" charset="0"/>
                            <a:cs typeface="Cambria Math" charset="0"/>
                          </a:rPr>
                          <m:t>′′</m:t>
                        </m:r>
                      </m:sup>
                    </m:sSubSup>
                  </m:oMath>
                </a14:m>
                <a:r>
                  <a:rPr lang="en-US" sz="2000" dirty="0"/>
                  <a:t>- </a:t>
                </a:r>
                <a:r>
                  <a:rPr lang="en-US" sz="2000" dirty="0" err="1"/>
                  <a:t>coef</a:t>
                </a:r>
                <a:r>
                  <a:rPr lang="en-US" sz="2000" dirty="0"/>
                  <a:t>. de </a:t>
                </a:r>
                <a:r>
                  <a:rPr lang="en-US" sz="2000" dirty="0" err="1"/>
                  <a:t>extinción</a:t>
                </a:r>
                <a:r>
                  <a:rPr lang="en-US" sz="2000" dirty="0"/>
                  <a:t> de 1</a:t>
                </a:r>
                <a:r>
                  <a:rPr lang="en-US" sz="2000" baseline="30000" dirty="0"/>
                  <a:t>er</a:t>
                </a:r>
                <a:r>
                  <a:rPr lang="en-US" sz="2000" dirty="0"/>
                  <a:t> </a:t>
                </a:r>
              </a:p>
              <a:p>
                <a:pPr marL="0" indent="0">
                  <a:buNone/>
                </a:pPr>
                <a:r>
                  <a:rPr lang="en-US" sz="2000" dirty="0"/>
                  <a:t>	y 2</a:t>
                </a:r>
                <a:r>
                  <a:rPr lang="en-US" sz="2000" baseline="30000" dirty="0"/>
                  <a:t>do</a:t>
                </a:r>
                <a:r>
                  <a:rPr lang="en-US" sz="2000" dirty="0"/>
                  <a:t> </a:t>
                </a:r>
                <a:r>
                  <a:rPr lang="en-US" sz="2000" dirty="0" err="1"/>
                  <a:t>orden</a:t>
                </a:r>
                <a:endParaRPr lang="en-US" sz="2000" dirty="0"/>
              </a:p>
              <a:p>
                <a:r>
                  <a:rPr lang="en-US" sz="2000" i="1" dirty="0">
                    <a:latin typeface="Times New Roman" charset="0"/>
                    <a:ea typeface="Times New Roman" charset="0"/>
                    <a:cs typeface="Times New Roman" charset="0"/>
                  </a:rPr>
                  <a:t>V</a:t>
                </a:r>
                <a:r>
                  <a:rPr lang="en-US" sz="2000" i="1" baseline="-25000" dirty="0">
                    <a:latin typeface="Times New Roman" charset="0"/>
                    <a:ea typeface="Times New Roman" charset="0"/>
                    <a:cs typeface="Times New Roman" charset="0"/>
                  </a:rPr>
                  <a:t>s</a:t>
                </a:r>
                <a:r>
                  <a:rPr lang="en-US" sz="2000" dirty="0"/>
                  <a:t> - mag. </a:t>
                </a:r>
                <a:r>
                  <a:rPr lang="en-US" sz="2000" dirty="0" err="1"/>
                  <a:t>corregida</a:t>
                </a:r>
                <a:endParaRPr lang="en-US" sz="2000" dirty="0"/>
              </a:p>
              <a:p>
                <a:r>
                  <a:rPr lang="en-US" sz="2000" i="1" dirty="0" err="1">
                    <a:latin typeface="Times New Roman" charset="0"/>
                    <a:ea typeface="Times New Roman" charset="0"/>
                    <a:cs typeface="Times New Roman" charset="0"/>
                  </a:rPr>
                  <a:t>C</a:t>
                </a:r>
                <a:r>
                  <a:rPr lang="en-US" sz="2000" i="1" baseline="-25000" dirty="0" err="1">
                    <a:latin typeface="Times New Roman" charset="0"/>
                    <a:ea typeface="Times New Roman" charset="0"/>
                    <a:cs typeface="Times New Roman" charset="0"/>
                  </a:rPr>
                  <a:t>v</a:t>
                </a:r>
                <a:r>
                  <a:rPr lang="en-US" sz="2000" i="1" dirty="0">
                    <a:latin typeface="Times New Roman" charset="0"/>
                    <a:ea typeface="Times New Roman" charset="0"/>
                    <a:cs typeface="Times New Roman" charset="0"/>
                  </a:rPr>
                  <a:t> </a:t>
                </a:r>
                <a:r>
                  <a:rPr lang="en-US" sz="2000" dirty="0"/>
                  <a:t>- const. (</a:t>
                </a:r>
                <a:r>
                  <a:rPr lang="en-US" sz="2000" dirty="0" err="1"/>
                  <a:t>punto</a:t>
                </a:r>
                <a:r>
                  <a:rPr lang="en-US" sz="2000" dirty="0"/>
                  <a:t> cero)</a:t>
                </a:r>
                <a:endParaRPr lang="es-ES_tradnl"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78034" y="1546218"/>
                <a:ext cx="5031463" cy="2981765"/>
              </a:xfrm>
              <a:blipFill rotWithShape="0">
                <a:blip r:embed="rId2"/>
                <a:stretch>
                  <a:fillRect l="-1090" t="-3272" b="-2249"/>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90233" y="2226240"/>
                <a:ext cx="3515001" cy="369332"/>
              </a:xfrm>
              <a:prstGeom prst="rect">
                <a:avLst/>
              </a:prstGeom>
              <a:noFill/>
            </p:spPr>
            <p:txBody>
              <a:bodyPr wrap="none" lIns="0" tIns="0" rIns="0" bIns="0" rtlCol="0">
                <a:spAutoFit/>
              </a:bodyPr>
              <a:lstStyle/>
              <a:p>
                <a14:m>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𝑉</m:t>
                        </m:r>
                      </m:e>
                      <m:sub>
                        <m:r>
                          <a:rPr lang="en-US" sz="2400" i="1">
                            <a:latin typeface="Cambria Math" charset="0"/>
                          </a:rPr>
                          <m:t>0</m:t>
                        </m:r>
                      </m:sub>
                    </m:sSub>
                    <m:r>
                      <a:rPr lang="en-US" sz="2400" i="1">
                        <a:latin typeface="Cambria Math" charset="0"/>
                      </a:rPr>
                      <m:t>=</m:t>
                    </m:r>
                    <m:r>
                      <a:rPr lang="en-US" sz="2400" i="1">
                        <a:latin typeface="Cambria Math" charset="0"/>
                      </a:rPr>
                      <m:t>𝑣</m:t>
                    </m:r>
                    <m:r>
                      <a:rPr lang="en-US" sz="2400" i="1">
                        <a:latin typeface="Cambria Math" charset="0"/>
                      </a:rPr>
                      <m:t>− </m:t>
                    </m:r>
                    <m:r>
                      <a:rPr lang="en-US" sz="2400" i="1">
                        <a:latin typeface="Cambria Math" charset="0"/>
                      </a:rPr>
                      <m:t>𝑋</m:t>
                    </m:r>
                    <m:r>
                      <a:rPr lang="en-US" sz="2400" i="1">
                        <a:latin typeface="Cambria Math" charset="0"/>
                      </a:rPr>
                      <m:t>[</m:t>
                    </m:r>
                    <m:sSubSup>
                      <m:sSubSupPr>
                        <m:ctrlPr>
                          <a:rPr lang="en-US" sz="2400" i="1">
                            <a:latin typeface="Cambria Math" panose="02040503050406030204" pitchFamily="18" charset="0"/>
                            <a:ea typeface="Cambria Math" charset="0"/>
                            <a:cs typeface="Cambria Math" charset="0"/>
                          </a:rPr>
                        </m:ctrlPr>
                      </m:sSubSupPr>
                      <m:e>
                        <m:r>
                          <a:rPr lang="en-US" sz="2400" i="1">
                            <a:latin typeface="Cambria Math" charset="0"/>
                            <a:ea typeface="Cambria Math" charset="0"/>
                            <a:cs typeface="Cambria Math" charset="0"/>
                          </a:rPr>
                          <m:t>𝜅</m:t>
                        </m:r>
                      </m:e>
                      <m:sub>
                        <m:r>
                          <a:rPr lang="en-US" sz="2400" i="1">
                            <a:latin typeface="Cambria Math" charset="0"/>
                            <a:ea typeface="Cambria Math" charset="0"/>
                            <a:cs typeface="Cambria Math" charset="0"/>
                          </a:rPr>
                          <m:t>𝑣</m:t>
                        </m:r>
                      </m:sub>
                      <m:sup>
                        <m:r>
                          <a:rPr lang="en-US" sz="2400" i="1">
                            <a:latin typeface="Cambria Math" charset="0"/>
                            <a:ea typeface="Cambria Math" charset="0"/>
                            <a:cs typeface="Cambria Math" charset="0"/>
                          </a:rPr>
                          <m:t>′</m:t>
                        </m:r>
                      </m:sup>
                    </m:sSubSup>
                  </m:oMath>
                </a14:m>
                <a:r>
                  <a:rPr lang="es-ES_tradnl" sz="2400" dirty="0"/>
                  <a:t>+</a:t>
                </a:r>
                <a14:m>
                  <m:oMath xmlns:m="http://schemas.openxmlformats.org/officeDocument/2006/math">
                    <m:sSubSup>
                      <m:sSubSupPr>
                        <m:ctrlPr>
                          <a:rPr lang="en-US" sz="2400" i="1">
                            <a:latin typeface="Cambria Math" panose="02040503050406030204" pitchFamily="18" charset="0"/>
                            <a:ea typeface="Cambria Math" charset="0"/>
                            <a:cs typeface="Cambria Math" charset="0"/>
                          </a:rPr>
                        </m:ctrlPr>
                      </m:sSubSupPr>
                      <m:e>
                        <m:r>
                          <a:rPr lang="en-US" sz="2400" i="1">
                            <a:latin typeface="Cambria Math" charset="0"/>
                            <a:ea typeface="Cambria Math" charset="0"/>
                            <a:cs typeface="Cambria Math" charset="0"/>
                          </a:rPr>
                          <m:t>𝜅</m:t>
                        </m:r>
                      </m:e>
                      <m:sub>
                        <m:r>
                          <a:rPr lang="en-US" sz="2400" i="1">
                            <a:latin typeface="Cambria Math" charset="0"/>
                            <a:ea typeface="Cambria Math" charset="0"/>
                            <a:cs typeface="Cambria Math" charset="0"/>
                          </a:rPr>
                          <m:t>𝑣</m:t>
                        </m:r>
                      </m:sub>
                      <m:sup>
                        <m:r>
                          <a:rPr lang="en-US" sz="2400" i="1">
                            <a:latin typeface="Cambria Math" charset="0"/>
                            <a:ea typeface="Cambria Math" charset="0"/>
                            <a:cs typeface="Cambria Math" charset="0"/>
                          </a:rPr>
                          <m:t>′′</m:t>
                        </m:r>
                      </m:sup>
                    </m:sSubSup>
                    <m:d>
                      <m:dPr>
                        <m:ctrlPr>
                          <a:rPr lang="en-US" sz="2400" i="1">
                            <a:latin typeface="Cambria Math" panose="02040503050406030204" pitchFamily="18" charset="0"/>
                          </a:rPr>
                        </m:ctrlPr>
                      </m:dPr>
                      <m:e>
                        <m:r>
                          <a:rPr lang="en-US" sz="2400" i="1">
                            <a:latin typeface="Cambria Math" charset="0"/>
                          </a:rPr>
                          <m:t>𝑏</m:t>
                        </m:r>
                        <m:r>
                          <a:rPr lang="en-US" sz="2400" i="1">
                            <a:latin typeface="Cambria Math" charset="0"/>
                          </a:rPr>
                          <m:t>−</m:t>
                        </m:r>
                        <m:r>
                          <a:rPr lang="en-US" sz="2400" i="1">
                            <a:latin typeface="Cambria Math" charset="0"/>
                          </a:rPr>
                          <m:t>𝑣</m:t>
                        </m:r>
                      </m:e>
                    </m:d>
                    <m:r>
                      <a:rPr lang="en-US" sz="2400" i="1">
                        <a:latin typeface="Cambria Math" charset="0"/>
                      </a:rPr>
                      <m:t>]</m:t>
                    </m:r>
                  </m:oMath>
                </a14:m>
                <a:endParaRPr lang="es-ES_tradnl"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90233" y="2226240"/>
                <a:ext cx="3515001" cy="369332"/>
              </a:xfrm>
              <a:prstGeom prst="rect">
                <a:avLst/>
              </a:prstGeom>
              <a:blipFill rotWithShape="0">
                <a:blip r:embed="rId3"/>
                <a:stretch>
                  <a:fillRect l="-3125" t="-140984" r="-3472" b="-175410"/>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72757" y="2657127"/>
                <a:ext cx="111472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charset="0"/>
                        </a:rPr>
                        <m:t>𝑋</m:t>
                      </m:r>
                      <m:r>
                        <a:rPr lang="en-US" sz="2000" i="1">
                          <a:latin typeface="Cambria Math" charset="0"/>
                        </a:rPr>
                        <m:t>=</m:t>
                      </m:r>
                      <m:func>
                        <m:funcPr>
                          <m:ctrlPr>
                            <a:rPr lang="en-US" sz="2000" i="1">
                              <a:latin typeface="Cambria Math" panose="02040503050406030204" pitchFamily="18" charset="0"/>
                            </a:rPr>
                          </m:ctrlPr>
                        </m:funcPr>
                        <m:fName>
                          <m:r>
                            <m:rPr>
                              <m:sty m:val="p"/>
                            </m:rPr>
                            <a:rPr lang="en-US" sz="2000">
                              <a:latin typeface="Cambria Math" charset="0"/>
                            </a:rPr>
                            <m:t>sec</m:t>
                          </m:r>
                        </m:fName>
                        <m:e>
                          <m:r>
                            <a:rPr lang="en-US" sz="2000" i="1">
                              <a:latin typeface="Cambria Math" charset="0"/>
                            </a:rPr>
                            <m:t>𝑍</m:t>
                          </m:r>
                        </m:e>
                      </m:func>
                    </m:oMath>
                  </m:oMathPara>
                </a14:m>
                <a:endParaRPr lang="es-ES_tradnl"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672757" y="2657127"/>
                <a:ext cx="1114728" cy="307777"/>
              </a:xfrm>
              <a:prstGeom prst="rect">
                <a:avLst/>
              </a:prstGeom>
              <a:blipFill rotWithShape="0">
                <a:blip r:embed="rId4"/>
                <a:stretch>
                  <a:fillRect l="-4918" r="-4372" b="-6000"/>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0231" y="3709261"/>
                <a:ext cx="268618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𝑉</m:t>
                          </m:r>
                        </m:e>
                        <m:sub>
                          <m:r>
                            <a:rPr lang="en-US" sz="2000" i="1">
                              <a:latin typeface="Cambria Math" charset="0"/>
                            </a:rPr>
                            <m:t>𝑠</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𝑉</m:t>
                          </m:r>
                        </m:e>
                        <m:sub>
                          <m:r>
                            <a:rPr lang="en-US" sz="2000" i="1">
                              <a:latin typeface="Cambria Math" charset="0"/>
                            </a:rPr>
                            <m:t>0</m:t>
                          </m:r>
                        </m:sub>
                      </m:sSub>
                      <m:r>
                        <a:rPr lang="en-US" sz="2000">
                          <a:latin typeface="Cambria Math" charset="0"/>
                        </a:rPr>
                        <m:t>+</m:t>
                      </m:r>
                      <m:r>
                        <m:rPr>
                          <m:sty m:val="p"/>
                        </m:rPr>
                        <a:rPr lang="en-US" sz="2000" i="1">
                          <a:latin typeface="Cambria Math" charset="0"/>
                          <a:ea typeface="Cambria Math" charset="0"/>
                          <a:cs typeface="Cambria Math" charset="0"/>
                        </a:rPr>
                        <m:t>ϵ</m:t>
                      </m:r>
                      <m:sSub>
                        <m:sSubPr>
                          <m:ctrlPr>
                            <a:rPr lang="en-US" sz="2000" i="1">
                              <a:latin typeface="Cambria Math" panose="02040503050406030204" pitchFamily="18" charset="0"/>
                              <a:ea typeface="Cambria Math" charset="0"/>
                              <a:cs typeface="Cambria Math" charset="0"/>
                            </a:rPr>
                          </m:ctrlPr>
                        </m:sSubPr>
                        <m:e>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𝐵</m:t>
                          </m:r>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𝑉</m:t>
                          </m:r>
                          <m:r>
                            <a:rPr lang="en-US" sz="2000" i="1">
                              <a:latin typeface="Cambria Math" charset="0"/>
                              <a:ea typeface="Cambria Math" charset="0"/>
                              <a:cs typeface="Cambria Math" charset="0"/>
                            </a:rPr>
                            <m:t>)</m:t>
                          </m:r>
                        </m:e>
                        <m:sub>
                          <m:r>
                            <a:rPr lang="en-US" sz="2000" i="1">
                              <a:latin typeface="Cambria Math" charset="0"/>
                              <a:ea typeface="Cambria Math" charset="0"/>
                              <a:cs typeface="Cambria Math" charset="0"/>
                            </a:rPr>
                            <m:t>𝑠</m:t>
                          </m:r>
                        </m:sub>
                      </m:sSub>
                      <m:r>
                        <a:rPr lang="en-US" sz="2000" i="1">
                          <a:latin typeface="Cambria Math" charset="0"/>
                          <a:ea typeface="Cambria Math" charset="0"/>
                          <a:cs typeface="Cambria Math" charset="0"/>
                        </a:rPr>
                        <m:t>+</m:t>
                      </m:r>
                      <m:sSub>
                        <m:sSubPr>
                          <m:ctrlPr>
                            <a:rPr lang="en-US" sz="2000" i="1">
                              <a:latin typeface="Cambria Math" panose="02040503050406030204" pitchFamily="18" charset="0"/>
                              <a:ea typeface="Cambria Math" charset="0"/>
                              <a:cs typeface="Cambria Math" charset="0"/>
                            </a:rPr>
                          </m:ctrlPr>
                        </m:sSubPr>
                        <m:e>
                          <m:r>
                            <a:rPr lang="en-US" sz="2000" i="1">
                              <a:latin typeface="Cambria Math" charset="0"/>
                              <a:ea typeface="Cambria Math" charset="0"/>
                              <a:cs typeface="Cambria Math" charset="0"/>
                            </a:rPr>
                            <m:t>𝐶</m:t>
                          </m:r>
                        </m:e>
                        <m:sub>
                          <m:r>
                            <a:rPr lang="en-US" sz="2000" i="1">
                              <a:latin typeface="Cambria Math" charset="0"/>
                              <a:ea typeface="Cambria Math" charset="0"/>
                              <a:cs typeface="Cambria Math" charset="0"/>
                            </a:rPr>
                            <m:t>𝑣</m:t>
                          </m:r>
                        </m:sub>
                      </m:sSub>
                    </m:oMath>
                  </m:oMathPara>
                </a14:m>
                <a:endParaRPr lang="es-ES_tradnl"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90231" y="3709261"/>
                <a:ext cx="2686184" cy="307777"/>
              </a:xfrm>
              <a:prstGeom prst="rect">
                <a:avLst/>
              </a:prstGeom>
              <a:blipFill rotWithShape="0">
                <a:blip r:embed="rId5"/>
                <a:stretch>
                  <a:fillRect l="-1818" t="-1961" b="-33333"/>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0233" y="5164081"/>
                <a:ext cx="51780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𝑉</m:t>
                          </m:r>
                        </m:e>
                        <m:sub>
                          <m:r>
                            <a:rPr lang="en-US" sz="2000" i="1">
                              <a:latin typeface="Cambria Math" charset="0"/>
                            </a:rPr>
                            <m:t>𝑠</m:t>
                          </m:r>
                        </m:sub>
                      </m:sSub>
                      <m:r>
                        <a:rPr lang="en-US" sz="2000" i="1">
                          <a:latin typeface="Cambria Math" charset="0"/>
                        </a:rPr>
                        <m:t>=</m:t>
                      </m:r>
                      <m:r>
                        <a:rPr lang="en-US" sz="2000" i="1">
                          <a:latin typeface="Cambria Math" charset="0"/>
                        </a:rPr>
                        <m:t>𝑣</m:t>
                      </m:r>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0</m:t>
                          </m:r>
                        </m:sub>
                      </m:sSub>
                      <m:r>
                        <a:rPr lang="en-US" sz="2000">
                          <a:latin typeface="Cambria Math" charset="0"/>
                        </a:rPr>
                        <m:t>+</m:t>
                      </m:r>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1</m:t>
                          </m:r>
                        </m:sub>
                      </m:sSub>
                      <m:sSub>
                        <m:sSubPr>
                          <m:ctrlPr>
                            <a:rPr lang="en-US" sz="2000" i="1">
                              <a:latin typeface="Cambria Math" panose="02040503050406030204" pitchFamily="18" charset="0"/>
                              <a:ea typeface="Cambria Math" charset="0"/>
                              <a:cs typeface="Cambria Math" charset="0"/>
                            </a:rPr>
                          </m:ctrlPr>
                        </m:sSubPr>
                        <m:e>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𝐵</m:t>
                          </m:r>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𝑉</m:t>
                          </m:r>
                          <m:r>
                            <a:rPr lang="en-US" sz="2000" i="1">
                              <a:latin typeface="Cambria Math" charset="0"/>
                              <a:ea typeface="Cambria Math" charset="0"/>
                              <a:cs typeface="Cambria Math" charset="0"/>
                            </a:rPr>
                            <m:t>)</m:t>
                          </m:r>
                        </m:e>
                        <m:sub>
                          <m:r>
                            <a:rPr lang="en-US" sz="2000" i="1">
                              <a:latin typeface="Cambria Math" charset="0"/>
                              <a:ea typeface="Cambria Math" charset="0"/>
                              <a:cs typeface="Cambria Math" charset="0"/>
                            </a:rPr>
                            <m:t>𝑠</m:t>
                          </m:r>
                        </m:sub>
                      </m:sSub>
                      <m:r>
                        <a:rPr lang="en-US" sz="2000" i="1">
                          <a:latin typeface="Cambria Math" charset="0"/>
                          <a:ea typeface="Cambria Math" charset="0"/>
                          <a:cs typeface="Cambria Math" charset="0"/>
                        </a:rPr>
                        <m:t>+</m:t>
                      </m:r>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2</m:t>
                          </m:r>
                        </m:sub>
                      </m:sSub>
                      <m:r>
                        <a:rPr lang="en-US" sz="2000" i="1">
                          <a:latin typeface="Cambria Math" charset="0"/>
                        </a:rPr>
                        <m:t>𝑋</m:t>
                      </m:r>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3</m:t>
                          </m:r>
                        </m:sub>
                      </m:sSub>
                      <m:r>
                        <a:rPr lang="en-US" sz="2000" i="1">
                          <a:latin typeface="Cambria Math" charset="0"/>
                        </a:rPr>
                        <m:t>𝑋</m:t>
                      </m:r>
                      <m:sSub>
                        <m:sSubPr>
                          <m:ctrlPr>
                            <a:rPr lang="en-US" sz="2000" i="1">
                              <a:latin typeface="Cambria Math" panose="02040503050406030204" pitchFamily="18" charset="0"/>
                              <a:ea typeface="Cambria Math" charset="0"/>
                              <a:cs typeface="Cambria Math" charset="0"/>
                            </a:rPr>
                          </m:ctrlPr>
                        </m:sSubPr>
                        <m:e>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𝐵</m:t>
                          </m:r>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𝑉</m:t>
                          </m:r>
                          <m:r>
                            <a:rPr lang="en-US" sz="2000" i="1">
                              <a:latin typeface="Cambria Math" charset="0"/>
                              <a:ea typeface="Cambria Math" charset="0"/>
                              <a:cs typeface="Cambria Math" charset="0"/>
                            </a:rPr>
                            <m:t>)</m:t>
                          </m:r>
                        </m:e>
                        <m:sub>
                          <m:r>
                            <a:rPr lang="en-US" sz="2000" i="1">
                              <a:latin typeface="Cambria Math" charset="0"/>
                              <a:ea typeface="Cambria Math" charset="0"/>
                              <a:cs typeface="Cambria Math" charset="0"/>
                            </a:rPr>
                            <m:t>𝑠</m:t>
                          </m:r>
                        </m:sub>
                      </m:sSub>
                    </m:oMath>
                  </m:oMathPara>
                </a14:m>
                <a:endParaRPr lang="es-ES_tradnl"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90233" y="5164081"/>
                <a:ext cx="5178021" cy="307777"/>
              </a:xfrm>
              <a:prstGeom prst="rect">
                <a:avLst/>
              </a:prstGeom>
              <a:blipFill rotWithShape="0">
                <a:blip r:embed="rId6"/>
                <a:stretch>
                  <a:fillRect l="-707" t="-1961" b="-33333"/>
                </a:stretch>
              </a:blipFill>
            </p:spPr>
            <p:txBody>
              <a:bodyPr/>
              <a:lstStyle/>
              <a:p>
                <a:r>
                  <a:rPr lang="es-ES_tradnl">
                    <a:noFill/>
                  </a:rPr>
                  <a:t> </a:t>
                </a:r>
              </a:p>
            </p:txBody>
          </p:sp>
        </mc:Fallback>
      </mc:AlternateContent>
      <p:sp>
        <p:nvSpPr>
          <p:cNvPr id="8" name="TextBox 7"/>
          <p:cNvSpPr txBox="1"/>
          <p:nvPr/>
        </p:nvSpPr>
        <p:spPr>
          <a:xfrm>
            <a:off x="136321" y="1630102"/>
            <a:ext cx="1519070" cy="523220"/>
          </a:xfrm>
          <a:prstGeom prst="rect">
            <a:avLst/>
          </a:prstGeom>
          <a:noFill/>
        </p:spPr>
        <p:txBody>
          <a:bodyPr wrap="none" rtlCol="0">
            <a:spAutoFit/>
          </a:bodyPr>
          <a:lstStyle/>
          <a:p>
            <a:r>
              <a:rPr lang="es-ES_tradnl" sz="2800" dirty="0" err="1"/>
              <a:t>Extinci</a:t>
            </a:r>
            <a:r>
              <a:rPr lang="en-US" sz="2800" dirty="0" err="1"/>
              <a:t>ón</a:t>
            </a:r>
            <a:endParaRPr lang="en-US" sz="2800" dirty="0"/>
          </a:p>
        </p:txBody>
      </p:sp>
      <p:sp>
        <p:nvSpPr>
          <p:cNvPr id="9" name="TextBox 8"/>
          <p:cNvSpPr txBox="1"/>
          <p:nvPr/>
        </p:nvSpPr>
        <p:spPr>
          <a:xfrm>
            <a:off x="136322" y="3137117"/>
            <a:ext cx="4906471" cy="461665"/>
          </a:xfrm>
          <a:prstGeom prst="rect">
            <a:avLst/>
          </a:prstGeom>
          <a:noFill/>
        </p:spPr>
        <p:txBody>
          <a:bodyPr wrap="none" rtlCol="0">
            <a:spAutoFit/>
          </a:bodyPr>
          <a:lstStyle/>
          <a:p>
            <a:r>
              <a:rPr lang="en-US" sz="2400" dirty="0" err="1"/>
              <a:t>Transformación</a:t>
            </a:r>
            <a:r>
              <a:rPr lang="en-US" sz="2400" dirty="0"/>
              <a:t> a </a:t>
            </a:r>
            <a:r>
              <a:rPr lang="en-US" sz="2400" dirty="0" err="1"/>
              <a:t>sistema</a:t>
            </a:r>
            <a:r>
              <a:rPr lang="en-US" sz="2400" dirty="0"/>
              <a:t> </a:t>
            </a:r>
            <a:r>
              <a:rPr lang="en-US" sz="2400" dirty="0" err="1"/>
              <a:t>fotométrico</a:t>
            </a:r>
            <a:endParaRPr lang="en-US" sz="2400" dirty="0"/>
          </a:p>
        </p:txBody>
      </p:sp>
      <p:sp>
        <p:nvSpPr>
          <p:cNvPr id="10" name="TextBox 9"/>
          <p:cNvSpPr txBox="1"/>
          <p:nvPr/>
        </p:nvSpPr>
        <p:spPr>
          <a:xfrm>
            <a:off x="103321" y="4527983"/>
            <a:ext cx="3798925" cy="523220"/>
          </a:xfrm>
          <a:prstGeom prst="rect">
            <a:avLst/>
          </a:prstGeom>
          <a:noFill/>
        </p:spPr>
        <p:txBody>
          <a:bodyPr wrap="none" rtlCol="0">
            <a:spAutoFit/>
          </a:bodyPr>
          <a:lstStyle/>
          <a:p>
            <a:r>
              <a:rPr lang="en-US" sz="2800" dirty="0" err="1"/>
              <a:t>Transformación</a:t>
            </a:r>
            <a:r>
              <a:rPr lang="en-US" sz="2800" dirty="0"/>
              <a:t> </a:t>
            </a:r>
            <a:r>
              <a:rPr lang="en-US" sz="2800" dirty="0" err="1"/>
              <a:t>conjunta</a:t>
            </a:r>
            <a:endParaRPr lang="en-US" sz="2800" dirty="0"/>
          </a:p>
        </p:txBody>
      </p:sp>
      <p:sp>
        <p:nvSpPr>
          <p:cNvPr id="11" name="TextBox 10"/>
          <p:cNvSpPr txBox="1"/>
          <p:nvPr/>
        </p:nvSpPr>
        <p:spPr>
          <a:xfrm>
            <a:off x="5791432" y="4900228"/>
            <a:ext cx="3416961" cy="1477328"/>
          </a:xfrm>
          <a:prstGeom prst="rect">
            <a:avLst/>
          </a:prstGeom>
          <a:noFill/>
        </p:spPr>
        <p:txBody>
          <a:bodyPr wrap="none" rtlCol="0">
            <a:spAutoFit/>
          </a:bodyPr>
          <a:lstStyle/>
          <a:p>
            <a:r>
              <a:rPr lang="es-ES_tradnl" i="1" dirty="0">
                <a:latin typeface="Times New Roman" charset="0"/>
                <a:ea typeface="Times New Roman" charset="0"/>
                <a:cs typeface="Times New Roman" charset="0"/>
              </a:rPr>
              <a:t>a</a:t>
            </a:r>
            <a:r>
              <a:rPr lang="es-ES_tradnl" i="1" baseline="-25000" dirty="0">
                <a:latin typeface="Times New Roman" charset="0"/>
                <a:ea typeface="Times New Roman" charset="0"/>
                <a:cs typeface="Times New Roman" charset="0"/>
              </a:rPr>
              <a:t>0</a:t>
            </a:r>
            <a:r>
              <a:rPr lang="es-ES_tradnl" i="1" dirty="0">
                <a:latin typeface="Times New Roman" charset="0"/>
                <a:ea typeface="Times New Roman" charset="0"/>
                <a:cs typeface="Times New Roman" charset="0"/>
              </a:rPr>
              <a:t> </a:t>
            </a:r>
            <a:r>
              <a:rPr lang="es-ES_tradnl" dirty="0"/>
              <a:t>- punto cero</a:t>
            </a:r>
          </a:p>
          <a:p>
            <a:r>
              <a:rPr lang="es-ES_tradnl" i="1" dirty="0">
                <a:latin typeface="Times New Roman" charset="0"/>
                <a:ea typeface="Times New Roman" charset="0"/>
                <a:cs typeface="Times New Roman" charset="0"/>
              </a:rPr>
              <a:t>a</a:t>
            </a:r>
            <a:r>
              <a:rPr lang="es-ES_tradnl" i="1" baseline="-25000" dirty="0">
                <a:latin typeface="Times New Roman" charset="0"/>
                <a:ea typeface="Times New Roman" charset="0"/>
                <a:cs typeface="Times New Roman" charset="0"/>
              </a:rPr>
              <a:t>1 </a:t>
            </a:r>
            <a:r>
              <a:rPr lang="es-ES_tradnl" dirty="0"/>
              <a:t>- </a:t>
            </a:r>
            <a:r>
              <a:rPr lang="en-US" dirty="0" err="1"/>
              <a:t>término</a:t>
            </a:r>
            <a:r>
              <a:rPr lang="en-US" dirty="0"/>
              <a:t> de color</a:t>
            </a:r>
          </a:p>
          <a:p>
            <a:r>
              <a:rPr lang="es-ES_tradnl" i="1" dirty="0">
                <a:latin typeface="Times New Roman" charset="0"/>
                <a:ea typeface="Times New Roman" charset="0"/>
                <a:cs typeface="Times New Roman" charset="0"/>
              </a:rPr>
              <a:t>a</a:t>
            </a:r>
            <a:r>
              <a:rPr lang="es-ES_tradnl" i="1" baseline="-25000" dirty="0">
                <a:latin typeface="Times New Roman" charset="0"/>
                <a:ea typeface="Times New Roman" charset="0"/>
                <a:cs typeface="Times New Roman" charset="0"/>
              </a:rPr>
              <a:t>2 </a:t>
            </a:r>
            <a:r>
              <a:rPr lang="es-ES_tradnl" dirty="0"/>
              <a:t>- </a:t>
            </a:r>
            <a:r>
              <a:rPr lang="es-ES_tradnl" dirty="0" err="1"/>
              <a:t>coef</a:t>
            </a:r>
            <a:r>
              <a:rPr lang="es-ES_tradnl" dirty="0"/>
              <a:t>. de </a:t>
            </a:r>
            <a:r>
              <a:rPr lang="es-ES_tradnl" dirty="0" err="1"/>
              <a:t>extinci</a:t>
            </a:r>
            <a:r>
              <a:rPr lang="en-US" dirty="0" err="1"/>
              <a:t>ón</a:t>
            </a:r>
            <a:r>
              <a:rPr lang="en-US" dirty="0"/>
              <a:t> de 1</a:t>
            </a:r>
            <a:r>
              <a:rPr lang="en-US" baseline="30000" dirty="0"/>
              <a:t>er</a:t>
            </a:r>
            <a:r>
              <a:rPr lang="en-US" dirty="0"/>
              <a:t> </a:t>
            </a:r>
            <a:r>
              <a:rPr lang="en-US" dirty="0" err="1"/>
              <a:t>orden</a:t>
            </a:r>
            <a:endParaRPr lang="en-US" dirty="0"/>
          </a:p>
          <a:p>
            <a:r>
              <a:rPr lang="es-ES_tradnl" i="1" dirty="0">
                <a:latin typeface="Times New Roman" charset="0"/>
                <a:ea typeface="Times New Roman" charset="0"/>
                <a:cs typeface="Times New Roman" charset="0"/>
              </a:rPr>
              <a:t>a</a:t>
            </a:r>
            <a:r>
              <a:rPr lang="es-ES_tradnl" i="1" baseline="-25000" dirty="0">
                <a:latin typeface="Times New Roman" charset="0"/>
                <a:ea typeface="Times New Roman" charset="0"/>
                <a:cs typeface="Times New Roman" charset="0"/>
              </a:rPr>
              <a:t>3 </a:t>
            </a:r>
            <a:r>
              <a:rPr lang="es-ES_tradnl" dirty="0"/>
              <a:t>- </a:t>
            </a:r>
            <a:r>
              <a:rPr lang="es-ES_tradnl" dirty="0" err="1"/>
              <a:t>coef</a:t>
            </a:r>
            <a:r>
              <a:rPr lang="es-ES_tradnl" dirty="0"/>
              <a:t>. de </a:t>
            </a:r>
            <a:r>
              <a:rPr lang="es-ES_tradnl" dirty="0" err="1"/>
              <a:t>extinci</a:t>
            </a:r>
            <a:r>
              <a:rPr lang="en-US" dirty="0" err="1"/>
              <a:t>ón</a:t>
            </a:r>
            <a:r>
              <a:rPr lang="en-US" dirty="0"/>
              <a:t> de 2</a:t>
            </a:r>
            <a:r>
              <a:rPr lang="en-US" baseline="30000" dirty="0"/>
              <a:t>do</a:t>
            </a:r>
            <a:r>
              <a:rPr lang="en-US" dirty="0"/>
              <a:t> </a:t>
            </a:r>
            <a:r>
              <a:rPr lang="en-US" dirty="0" err="1"/>
              <a:t>orden</a:t>
            </a:r>
            <a:endParaRPr lang="es-ES_tradnl" dirty="0"/>
          </a:p>
          <a:p>
            <a:endParaRPr lang="es-ES_tradnl" dirty="0"/>
          </a:p>
        </p:txBody>
      </p:sp>
      <mc:AlternateContent xmlns:mc="http://schemas.openxmlformats.org/markup-compatibility/2006" xmlns:a14="http://schemas.microsoft.com/office/drawing/2010/main">
        <mc:Choice Requires="a14">
          <p:sp>
            <p:nvSpPr>
              <p:cNvPr id="12" name="TextBox 11"/>
              <p:cNvSpPr txBox="1"/>
              <p:nvPr/>
            </p:nvSpPr>
            <p:spPr>
              <a:xfrm>
                <a:off x="290231" y="6028251"/>
                <a:ext cx="508780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𝑅</m:t>
                          </m:r>
                        </m:e>
                        <m:sub>
                          <m:r>
                            <a:rPr lang="en-US" sz="2000" i="1">
                              <a:latin typeface="Cambria Math" charset="0"/>
                            </a:rPr>
                            <m:t>𝑠</m:t>
                          </m:r>
                        </m:sub>
                      </m:sSub>
                      <m:r>
                        <a:rPr lang="en-US" sz="2000" i="1">
                          <a:latin typeface="Cambria Math" charset="0"/>
                        </a:rPr>
                        <m:t>=</m:t>
                      </m:r>
                      <m:r>
                        <a:rPr lang="en-US" sz="2000" i="1">
                          <a:latin typeface="Cambria Math" charset="0"/>
                        </a:rPr>
                        <m:t>𝑟</m:t>
                      </m:r>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0</m:t>
                          </m:r>
                        </m:sub>
                      </m:sSub>
                      <m:r>
                        <a:rPr lang="en-US" sz="2000">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1</m:t>
                          </m:r>
                        </m:sub>
                      </m:sSub>
                      <m:sSub>
                        <m:sSubPr>
                          <m:ctrlPr>
                            <a:rPr lang="en-US" sz="2000" i="1">
                              <a:latin typeface="Cambria Math" panose="02040503050406030204" pitchFamily="18" charset="0"/>
                              <a:ea typeface="Cambria Math" charset="0"/>
                              <a:cs typeface="Cambria Math" charset="0"/>
                            </a:rPr>
                          </m:ctrlPr>
                        </m:sSubPr>
                        <m:e>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𝑉</m:t>
                          </m:r>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𝑅</m:t>
                          </m:r>
                          <m:r>
                            <a:rPr lang="en-US" sz="2000" i="1">
                              <a:latin typeface="Cambria Math" charset="0"/>
                              <a:ea typeface="Cambria Math" charset="0"/>
                              <a:cs typeface="Cambria Math" charset="0"/>
                            </a:rPr>
                            <m:t>)</m:t>
                          </m:r>
                        </m:e>
                        <m:sub>
                          <m:r>
                            <a:rPr lang="en-US" sz="2000" i="1">
                              <a:latin typeface="Cambria Math" charset="0"/>
                              <a:ea typeface="Cambria Math" charset="0"/>
                              <a:cs typeface="Cambria Math" charset="0"/>
                            </a:rPr>
                            <m:t>𝑠</m:t>
                          </m:r>
                        </m:sub>
                      </m:sSub>
                      <m:r>
                        <a:rPr lang="en-US" sz="2000" i="1">
                          <a:latin typeface="Cambria Math" charset="0"/>
                          <a:ea typeface="Cambria Math" charset="0"/>
                          <a:cs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2</m:t>
                          </m:r>
                        </m:sub>
                      </m:sSub>
                      <m:r>
                        <a:rPr lang="en-US" sz="2000" i="1">
                          <a:latin typeface="Cambria Math" charset="0"/>
                        </a:rPr>
                        <m:t>𝑋</m:t>
                      </m:r>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3</m:t>
                          </m:r>
                        </m:sub>
                      </m:sSub>
                      <m:r>
                        <a:rPr lang="en-US" sz="2000" i="1">
                          <a:latin typeface="Cambria Math" charset="0"/>
                        </a:rPr>
                        <m:t>𝑋</m:t>
                      </m:r>
                      <m:sSub>
                        <m:sSubPr>
                          <m:ctrlPr>
                            <a:rPr lang="en-US" sz="2000" i="1">
                              <a:latin typeface="Cambria Math" panose="02040503050406030204" pitchFamily="18" charset="0"/>
                              <a:ea typeface="Cambria Math" charset="0"/>
                              <a:cs typeface="Cambria Math" charset="0"/>
                            </a:rPr>
                          </m:ctrlPr>
                        </m:sSubPr>
                        <m:e>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𝑉</m:t>
                          </m:r>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𝑅</m:t>
                          </m:r>
                          <m:r>
                            <a:rPr lang="en-US" sz="2000" i="1">
                              <a:latin typeface="Cambria Math" charset="0"/>
                              <a:ea typeface="Cambria Math" charset="0"/>
                              <a:cs typeface="Cambria Math" charset="0"/>
                            </a:rPr>
                            <m:t>)</m:t>
                          </m:r>
                        </m:e>
                        <m:sub>
                          <m:r>
                            <a:rPr lang="en-US" sz="2000" i="1">
                              <a:latin typeface="Cambria Math" charset="0"/>
                              <a:ea typeface="Cambria Math" charset="0"/>
                              <a:cs typeface="Cambria Math" charset="0"/>
                            </a:rPr>
                            <m:t>𝑠</m:t>
                          </m:r>
                        </m:sub>
                      </m:sSub>
                    </m:oMath>
                  </m:oMathPara>
                </a14:m>
                <a:endParaRPr lang="es-ES_tradnl"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90231" y="6028251"/>
                <a:ext cx="5087803" cy="307777"/>
              </a:xfrm>
              <a:prstGeom prst="rect">
                <a:avLst/>
              </a:prstGeom>
              <a:blipFill rotWithShape="0">
                <a:blip r:embed="rId7"/>
                <a:stretch>
                  <a:fillRect l="-719" t="-2000" b="-36000"/>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0232" y="5557761"/>
                <a:ext cx="524573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𝐵</m:t>
                          </m:r>
                        </m:e>
                        <m:sub>
                          <m:r>
                            <a:rPr lang="en-US" sz="2000" i="1">
                              <a:latin typeface="Cambria Math" charset="0"/>
                            </a:rPr>
                            <m:t>𝑠</m:t>
                          </m:r>
                        </m:sub>
                      </m:sSub>
                      <m:r>
                        <a:rPr lang="en-US" sz="2000" i="1">
                          <a:latin typeface="Cambria Math" charset="0"/>
                        </a:rPr>
                        <m:t>=</m:t>
                      </m:r>
                      <m:r>
                        <a:rPr lang="en-US" sz="2000" i="1">
                          <a:latin typeface="Cambria Math" charset="0"/>
                        </a:rPr>
                        <m:t>𝑏</m:t>
                      </m:r>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𝑑</m:t>
                          </m:r>
                        </m:e>
                        <m:sub>
                          <m:r>
                            <a:rPr lang="en-US" sz="2000" i="1">
                              <a:latin typeface="Cambria Math" charset="0"/>
                            </a:rPr>
                            <m:t>0</m:t>
                          </m:r>
                        </m:sub>
                      </m:sSub>
                      <m:r>
                        <a:rPr lang="en-US" sz="2000">
                          <a:latin typeface="Cambria Math" charset="0"/>
                        </a:rPr>
                        <m:t>+</m:t>
                      </m:r>
                      <m:sSub>
                        <m:sSubPr>
                          <m:ctrlPr>
                            <a:rPr lang="en-US" sz="2000" i="1">
                              <a:latin typeface="Cambria Math" panose="02040503050406030204" pitchFamily="18" charset="0"/>
                            </a:rPr>
                          </m:ctrlPr>
                        </m:sSubPr>
                        <m:e>
                          <m:r>
                            <a:rPr lang="en-US" sz="2000" i="1">
                              <a:latin typeface="Cambria Math" charset="0"/>
                            </a:rPr>
                            <m:t>𝑑</m:t>
                          </m:r>
                        </m:e>
                        <m:sub>
                          <m:r>
                            <a:rPr lang="en-US" sz="2000" i="1">
                              <a:latin typeface="Cambria Math" charset="0"/>
                            </a:rPr>
                            <m:t>1</m:t>
                          </m:r>
                        </m:sub>
                      </m:sSub>
                      <m:sSub>
                        <m:sSubPr>
                          <m:ctrlPr>
                            <a:rPr lang="en-US" sz="2000" i="1">
                              <a:latin typeface="Cambria Math" panose="02040503050406030204" pitchFamily="18" charset="0"/>
                              <a:ea typeface="Cambria Math" charset="0"/>
                              <a:cs typeface="Cambria Math" charset="0"/>
                            </a:rPr>
                          </m:ctrlPr>
                        </m:sSubPr>
                        <m:e>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𝐵</m:t>
                          </m:r>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𝑉</m:t>
                          </m:r>
                          <m:r>
                            <a:rPr lang="en-US" sz="2000" i="1">
                              <a:latin typeface="Cambria Math" charset="0"/>
                              <a:ea typeface="Cambria Math" charset="0"/>
                              <a:cs typeface="Cambria Math" charset="0"/>
                            </a:rPr>
                            <m:t>)</m:t>
                          </m:r>
                        </m:e>
                        <m:sub>
                          <m:r>
                            <a:rPr lang="en-US" sz="2000" i="1">
                              <a:latin typeface="Cambria Math" charset="0"/>
                              <a:ea typeface="Cambria Math" charset="0"/>
                              <a:cs typeface="Cambria Math" charset="0"/>
                            </a:rPr>
                            <m:t>𝑠</m:t>
                          </m:r>
                        </m:sub>
                      </m:sSub>
                      <m:r>
                        <a:rPr lang="en-US" sz="2000" i="1">
                          <a:latin typeface="Cambria Math" charset="0"/>
                          <a:ea typeface="Cambria Math" charset="0"/>
                          <a:cs typeface="Cambria Math" charset="0"/>
                        </a:rPr>
                        <m:t>+</m:t>
                      </m:r>
                      <m:sSub>
                        <m:sSubPr>
                          <m:ctrlPr>
                            <a:rPr lang="en-US" sz="2000" i="1">
                              <a:latin typeface="Cambria Math" panose="02040503050406030204" pitchFamily="18" charset="0"/>
                            </a:rPr>
                          </m:ctrlPr>
                        </m:sSubPr>
                        <m:e>
                          <m:r>
                            <a:rPr lang="en-US" sz="2000" i="1">
                              <a:latin typeface="Cambria Math" charset="0"/>
                            </a:rPr>
                            <m:t>𝑑</m:t>
                          </m:r>
                        </m:e>
                        <m:sub>
                          <m:r>
                            <a:rPr lang="en-US" sz="2000" i="1">
                              <a:latin typeface="Cambria Math" charset="0"/>
                            </a:rPr>
                            <m:t>2</m:t>
                          </m:r>
                        </m:sub>
                      </m:sSub>
                      <m:r>
                        <a:rPr lang="en-US" sz="2000" i="1">
                          <a:latin typeface="Cambria Math" charset="0"/>
                        </a:rPr>
                        <m:t>𝑋</m:t>
                      </m:r>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𝑑</m:t>
                          </m:r>
                        </m:e>
                        <m:sub>
                          <m:r>
                            <a:rPr lang="en-US" sz="2000" i="1">
                              <a:latin typeface="Cambria Math" charset="0"/>
                            </a:rPr>
                            <m:t>3</m:t>
                          </m:r>
                        </m:sub>
                      </m:sSub>
                      <m:r>
                        <a:rPr lang="en-US" sz="2000" i="1">
                          <a:latin typeface="Cambria Math" charset="0"/>
                        </a:rPr>
                        <m:t>𝑋</m:t>
                      </m:r>
                      <m:sSub>
                        <m:sSubPr>
                          <m:ctrlPr>
                            <a:rPr lang="en-US" sz="2000" i="1">
                              <a:latin typeface="Cambria Math" panose="02040503050406030204" pitchFamily="18" charset="0"/>
                              <a:ea typeface="Cambria Math" charset="0"/>
                              <a:cs typeface="Cambria Math" charset="0"/>
                            </a:rPr>
                          </m:ctrlPr>
                        </m:sSubPr>
                        <m:e>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𝐵</m:t>
                          </m:r>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𝑉</m:t>
                          </m:r>
                          <m:r>
                            <a:rPr lang="en-US" sz="2000" i="1">
                              <a:latin typeface="Cambria Math" charset="0"/>
                              <a:ea typeface="Cambria Math" charset="0"/>
                              <a:cs typeface="Cambria Math" charset="0"/>
                            </a:rPr>
                            <m:t>)</m:t>
                          </m:r>
                        </m:e>
                        <m:sub>
                          <m:r>
                            <a:rPr lang="en-US" sz="2000" i="1">
                              <a:latin typeface="Cambria Math" charset="0"/>
                              <a:ea typeface="Cambria Math" charset="0"/>
                              <a:cs typeface="Cambria Math" charset="0"/>
                            </a:rPr>
                            <m:t>𝑠</m:t>
                          </m:r>
                        </m:sub>
                      </m:sSub>
                    </m:oMath>
                  </m:oMathPara>
                </a14:m>
                <a:endParaRPr lang="es-ES_tradnl"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90232" y="5557761"/>
                <a:ext cx="5245731" cy="307777"/>
              </a:xfrm>
              <a:prstGeom prst="rect">
                <a:avLst/>
              </a:prstGeom>
              <a:blipFill rotWithShape="0">
                <a:blip r:embed="rId8"/>
                <a:stretch>
                  <a:fillRect l="-698" t="-4000" b="-36000"/>
                </a:stretch>
              </a:blipFill>
            </p:spPr>
            <p:txBody>
              <a:bodyPr/>
              <a:lstStyle/>
              <a:p>
                <a:r>
                  <a:rPr lang="es-ES_tradnl">
                    <a:noFill/>
                  </a:rPr>
                  <a:t> </a:t>
                </a:r>
              </a:p>
            </p:txBody>
          </p:sp>
        </mc:Fallback>
      </mc:AlternateContent>
    </p:spTree>
    <p:extLst>
      <p:ext uri="{BB962C8B-B14F-4D97-AF65-F5344CB8AC3E}">
        <p14:creationId xmlns:p14="http://schemas.microsoft.com/office/powerpoint/2010/main" val="181185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dirty="0"/>
              <a:t>Sistemas </a:t>
            </a:r>
            <a:r>
              <a:rPr lang="es-ES_tradnl" dirty="0" err="1"/>
              <a:t>fotom</a:t>
            </a:r>
            <a:r>
              <a:rPr lang="en-US" dirty="0" err="1"/>
              <a:t>étricos</a:t>
            </a:r>
            <a:endParaRPr lang="es-ES_tradnl"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893" y="1331752"/>
            <a:ext cx="5526248" cy="5526248"/>
          </a:xfrm>
          <a:prstGeom prst="rect">
            <a:avLst/>
          </a:prstGeom>
        </p:spPr>
      </p:pic>
    </p:spTree>
    <p:extLst>
      <p:ext uri="{BB962C8B-B14F-4D97-AF65-F5344CB8AC3E}">
        <p14:creationId xmlns:p14="http://schemas.microsoft.com/office/powerpoint/2010/main" val="18980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2870"/>
            <a:ext cx="4473854" cy="22733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235" y="662940"/>
            <a:ext cx="4671765" cy="5966460"/>
          </a:xfrm>
          <a:prstGeom prst="rect">
            <a:avLst/>
          </a:prstGeom>
        </p:spPr>
      </p:pic>
      <p:pic>
        <p:nvPicPr>
          <p:cNvPr id="5" name="Picture 4">
            <a:extLst>
              <a:ext uri="{FF2B5EF4-FFF2-40B4-BE49-F238E27FC236}">
                <a16:creationId xmlns:a16="http://schemas.microsoft.com/office/drawing/2014/main" id="{19277BF0-A44E-FB4D-A5B1-995C4E857B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23" y="4033791"/>
            <a:ext cx="4066672" cy="2595609"/>
          </a:xfrm>
          <a:prstGeom prst="rect">
            <a:avLst/>
          </a:prstGeom>
        </p:spPr>
      </p:pic>
    </p:spTree>
    <p:extLst>
      <p:ext uri="{BB962C8B-B14F-4D97-AF65-F5344CB8AC3E}">
        <p14:creationId xmlns:p14="http://schemas.microsoft.com/office/powerpoint/2010/main" val="1410504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Light"/>
        <a:ea typeface="Helvetica Neue Light"/>
        <a:cs typeface="Helvetica Neue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BCBCB"/>
        </a:solid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657</TotalTime>
  <Words>733</Words>
  <Application>Microsoft Macintosh PowerPoint</Application>
  <PresentationFormat>On-screen Show (4:3)</PresentationFormat>
  <Paragraphs>64</Paragraphs>
  <Slides>13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Calibri</vt:lpstr>
      <vt:lpstr>Calibri Light</vt:lpstr>
      <vt:lpstr>Cambria Math</vt:lpstr>
      <vt:lpstr>Helvetica</vt:lpstr>
      <vt:lpstr>Helvetica Neue</vt:lpstr>
      <vt:lpstr>Helvetica Neue Light</vt:lpstr>
      <vt:lpstr>Times New Roman</vt:lpstr>
      <vt:lpstr>Office Theme</vt:lpstr>
      <vt:lpstr>White</vt:lpstr>
      <vt:lpstr>Fotometría absoluta</vt:lpstr>
      <vt:lpstr>Absolute vs. Differential Photometry  </vt:lpstr>
      <vt:lpstr>PowerPoint Presentation</vt:lpstr>
      <vt:lpstr>PowerPoint Presentation</vt:lpstr>
      <vt:lpstr>PowerPoint Presentation</vt:lpstr>
      <vt:lpstr>Extinción  Atmosférica</vt:lpstr>
      <vt:lpstr>Transformación a un sistema standard</vt:lpstr>
      <vt:lpstr>Sistemas fotométricos</vt:lpstr>
      <vt:lpstr>PowerPoint Presentation</vt:lpstr>
      <vt:lpstr>Estrellas standard</vt:lpstr>
      <vt:lpstr>Bibliografía</vt:lpstr>
      <vt:lpstr>Paquetes de software para reducción de imágenes y fotometría</vt:lpstr>
      <vt:lpstr>Paquetes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Gonzalo Tancredi</cp:lastModifiedBy>
  <cp:revision>17</cp:revision>
  <dcterms:created xsi:type="dcterms:W3CDTF">2017-11-06T13:47:31Z</dcterms:created>
  <dcterms:modified xsi:type="dcterms:W3CDTF">2021-10-20T15:29:45Z</dcterms:modified>
</cp:coreProperties>
</file>